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1613 2303 0 0,'0'0'10160'0'0,"1"-2"-9905"0"0,2-2-153 0 0,-1 0 0 0 0,0-1 0 0 0,0 1-1 0 0,0-1 1 0 0,0 1 0 0 0,-1-1 0 0 0,0 1 0 0 0,1-8 0 0 0,3-45 475 0 0,-1 5-22 0 0,0 27-336 0 0,1-1 0 0 0,14-40-1 0 0,-14 49-106 0 0,-1-1 1 0 0,0 1-1 0 0,-2-1 0 0 0,0 0 0 0 0,0-24 1 0 0,3-33 372 0 0,-3 60-339 0 0,-2 0-1 0 0,-2-30 1 0 0,1 33-40 0 0,0 0 1 0 0,1-1-1 0 0,0 1 1 0 0,1 0-1 0 0,4-21 1 0 0,-5 33-106 0 0,62-276 1051 0 0,-41 170-738 0 0,-6 33-180 0 0,-14 65-134 0 0,1 0 0 0 0,7-14 0 0 0,-5 12 0 0 0,-1-1 0 0 0,1 0 0 0 0,2-19 0 0 0,-2 4-31 0 0,-3 17 5 0 0,0 1 0 0 0,1 0-1 0 0,4-12 1 0 0,-3 9 26 0 0,-2 0 11 0 0,-1 9 186 0 0,2 3-126 0 0,7 1-16 0 0,3 5-45 0 0,-1 3-10 0 0,-2 1 0 0 0,1-1 0 0 0,5 6 18 0 0,-14-14 4 0 0,8 18 16 0 0,33 68 191 0 0,-15-26-232 0 0,-7-22 3 0 0,1 0 0 0 0,2-1 0 0 0,53 68 0 0 0,-59-85 0 0 0,-13-19 0 0 0,18 15 0 0 0,-9-7 0 0 0,0 1 0 0 0,-2-3 11 0 0,-9-7 44 0 0,0 0 14 0 0,6 6 2 0 0,-3-4 15 0 0,4 3-11 0 0,-4-4-20 0 0,7 5-45 0 0,2 0-10 0 0,-1-3 11 0 0,-10-4 172 0 0,-1 1-125 0 0,8 5-35 0 0,-7-3 20 0 0,3 5-22 0 0,-4-6 830 0 0,4-14-625 0 0,-3 7-160 0 0,-2 1-60 0 0,0 1 0 0 0,0 0 0 0 0,0 0 0 0 0,0-1 0 0 0,0 1 0 0 0,0 0 0 0 0,0-4-1 0 0,3-11 48 0 0,-1 3-32 0 0,-2 8-14 0 0,-1-1 0 0 0,1 0 0 0 0,-1 0 1 0 0,-1 0-1 0 0,-1-12 0 0 0,2 18-9 0 0,-4-45-114 0 0,-1 12 100 0 0,2 17 27 0 0,0 0 0 0 0,2 1-1 0 0,-1-24 1 0 0,7-53 107 0 0,-2 53-127 0 0,17-104 9 0 0,-4 49 0 0 0,7-25 0 0 0,-13 75 0 0 0,-7 32 0 0 0,0 1 0 0 0,1-1 0 0 0,0-1 0 0 0,1 1 0 0 0,2 1 0 0 0,-3 4-12 0 0,-3 6-46 0 0,1 4-80 0 0,-1 2 116 0 0,0 0 1 0 0,11 11-8 0 0,-2-5 29 0 0,18 22 0 0 0,-5-5-10 0 0,0 0-1 0 0,-2 1 0 0 0,0 1 1 0 0,-3 0-1 0 0,26 53 0 0 0,6 50 11 0 0,-14-31 0 0 0,-24-71-3 0 0,1 2-15 0 0,18 33 1 0 0,-26-56 14 0 0,1-1 0 0 0,-1 1 0 0 0,1-1 0 0 0,1 0 1 0 0,0-1-1 0 0,0 1 0 0 0,0-1 0 0 0,12 8 0 0 0,-17-13 3 0 0,0-1 0 0 0,0 1-1 0 0,0 0 1 0 0,0-1 0 0 0,1 0 0 0 0,-1 1 0 0 0,1-1-1 0 0,-1 0 1 0 0,1 0 0 0 0,2 0 0 0 0,5 3 2 0 0,24 18 9 0 0,-10-4 44 0 0,-20-13-46 0 0,12 12 45 0 0,-14-12-53 0 0,-1-2 8 0 0,2 3 12 0 0,0-1 1 0 0,0 1-1 0 0,-1 0 1 0 0,0 0-1 0 0,0 0 0 0 0,2 12 1 0 0,-1-8 9 0 0,-2-5 23 0 0,0 5-57 0 0,-1-7-72 0 0,3-4-1766 0 0,-1 0 1668 0 0,0 0-1 0 0,0 0 1 0 0,0 0-1 0 0,0-1 0 0 0,0 1 1 0 0,0 0-1 0 0,0-1 1 0 0,0 1-1 0 0,-1-1 0 0 0,1 0 1 0 0,2-2-1 0 0,4-13-918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0 529 919 0 0,'0'0'402'0'0,"2"-2"1348"0"0,23-34 5325 0 0,-5 6-5839 0 0,47-53 0 0 0,-66 82-1095 0 0,12-8 150 0 0,-8 5-94 0 0,1 0 1 0 0,1 1-1 0 0,12-6 1 0 0,-14 7-149 0 0,0 0 0 0 0,1 0-1 0 0,-1-1 1 0 0,0 0 0 0 0,-1 0 0 0 0,1 0 0 0 0,0 0-1 0 0,5-6 1 0 0,60-78 2031 0 0,3-1-365 0 0,10-11-710 0 0,-58 72-755 0 0,-14 18-228 0 0,-1 3-32 0 0,-8 5-56 0 0,-1 1 40 0 0,0 0 1 0 0,0 1-1 0 0,0-1 0 0 0,0 0 0 0 0,0 1 0 0 0,0-1 1 0 0,0 0-1 0 0,0 1 0 0 0,-1-1 0 0 0,1 1 0 0 0,0 0 0 0 0,0-1 1 0 0,-1 1-1 0 0,1 0 0 0 0,0-1 0 0 0,-1 1 0 0 0,1 0 1 0 0,0 0-1 0 0,-1 0 0 0 0,1-1 0 0 0,0 3 0 0 0,0 0-43 0 0,1 0 1 0 0,-1 0-1 0 0,0 0 0 0 0,0 0 0 0 0,1 6 0 0 0,0 23-469 0 0,-1 1 0 0 0,-2 0 0 0 0,-10 63 0 0 0,6-59 229 0 0,-10 52-416 0 0,-40 131 1 0 0,51-207 721 0 0,-46 130 696 0 0,31-94-185 0 0,9-21-223 0 0,-27 63 727 0 0,31-78-930 0 0,-7 23-1 0 0,-3 9-342 0 0,12-39 98 0 0,-1 0 0 0 0,1 0 0 0 0,-1-1 0 0 0,0 1 1 0 0,-1-1-1 0 0,1 0 0 0 0,-1 0 0 0 0,-11 7 0 0 0,-2 1-245 0 0,16-10 274 0 0,1 0 0 0 0,-1 0 0 0 0,1 0 0 0 0,-1 0 0 0 0,1 0 0 0 0,0 0 0 0 0,-1 4 0 0 0,-7 9-180 0 0,1-1 347 0 0,0 0 1 0 0,-8 19 0 0 0,8-17 5215 0 0,16-29-4425 0 0,8-14-634 0 0,0 2-1 0 0,2 0 1 0 0,29-32-1 0 0,67-56 421 0 0,-57 68-568 0 0,-12 10-12 0 0,263-262-246 0 0,-238 221 216 0 0,-58 65 0 0 0,0 3 0 0 0,0 2-25 0 0,-8 4-98 0 0,-2 1-620 0 0,1 1 422 0 0,0-1 1 0 0,0 0-1 0 0,-1 1 1 0 0,1-1-1 0 0,0 1 0 0 0,-1 0 1 0 0,1-1-1 0 0,-1 1 0 0 0,1 0 1 0 0,-1 0-1 0 0,1 0 1 0 0,-1 0-1 0 0,2 2 0 0 0,-2-3 648 0 0,1 2-890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69 15175 0 0,'10'-6'1147'0'0,"-1"-9"-584"0"0,-8 13-452 0 0,-1 0 0 0 0,1 0 0 0 0,-1 0 0 0 0,0 0 0 0 0,1 0 1 0 0,-1 0-1 0 0,0 0 0 0 0,0-1 0 0 0,0-2 0 0 0,-1 4-103 0 0,1 0-1 0 0,0 0 1 0 0,0 0 0 0 0,0-1-1 0 0,0 1 1 0 0,-1 0-1 0 0,1 0 1 0 0,0 0-1 0 0,-1 0 1 0 0,1 1 0 0 0,-1-1-1 0 0,1 0 1 0 0,-1 0-1 0 0,1 0 1 0 0,-1 0-1 0 0,0 0 1 0 0,0 1 0 0 0,1-1-1 0 0,-1 0 1 0 0,-1-1-1 0 0,-1 2-30 0 0,0-1 0 0 0,0 0 0 0 0,1 1 0 0 0,-1 0 0 0 0,0 0 0 0 0,0 0 0 0 0,0 0-1 0 0,1 0 1 0 0,-1 0 0 0 0,0 1 0 0 0,0-1 0 0 0,1 1 0 0 0,-1 0 0 0 0,0 0 0 0 0,1 0 0 0 0,-5 2 0 0 0,-6 4-42 0 0,-23 15 1 0 0,23-14 72 0 0,-3 3-20 0 0,-83 54-68 0 0,79-50 164 0 0,1 1 0 0 0,-31 31 0 0 0,41-36 50 0 0,0-1 1 0 0,-7 13-1 0 0,14-20-85 0 0,0 0-1 0 0,0 0 1 0 0,1 0 0 0 0,0 0-1 0 0,-1 0 1 0 0,1 0 0 0 0,0 0-1 0 0,0 0 1 0 0,1 0 0 0 0,-1 1-1 0 0,1-1 1 0 0,0 0 0 0 0,-1 0 0 0 0,2 4-1 0 0,-1-6-24 0 0,1 0 0 0 0,0-1 0 0 0,0 1-1 0 0,-1-1 1 0 0,1 1 0 0 0,0-1 0 0 0,0 1 0 0 0,0-1-1 0 0,0 1 1 0 0,0-1 0 0 0,0 0 0 0 0,0 0 0 0 0,0 1 0 0 0,0-1-1 0 0,0 0 1 0 0,0 0 0 0 0,0 0 0 0 0,1 0 0 0 0,0 0 37 0 0,4 1 22 0 0,-1-1 1 0 0,1 0 0 0 0,0 0-1 0 0,0-1 1 0 0,0 0 0 0 0,0 0 0 0 0,0 0-1 0 0,-1-1 1 0 0,7-1 0 0 0,50-26 125 0 0,-43 20-195 0 0,149-74-89 0 0,-164 83 70 0 0,-6 5 37 0 0,-6 6 40 0 0,-4 4 57 0 0,0 0 0 0 0,0 1 1 0 0,2 0-1 0 0,-17 34 0 0 0,27-50-149 0 0,0 0 0 0 0,0 1-1 0 0,-1-1 1 0 0,1 1 0 0 0,0-1-1 0 0,0 0 1 0 0,0 1 0 0 0,0-1 0 0 0,0 1-1 0 0,1-1 1 0 0,-1 0 0 0 0,0 1 0 0 0,0-1-1 0 0,0 1 1 0 0,0-1 0 0 0,0 0-1 0 0,0 1 1 0 0,1-1 0 0 0,-1 0 0 0 0,0 1-1 0 0,0-1 1 0 0,0 0 0 0 0,1 1-1 0 0,-1-1 1 0 0,0 0 0 0 0,1 0 0 0 0,-1 1-1 0 0,0-1 1 0 0,1 0 0 0 0,-1 0-1 0 0,0 0 1 0 0,1 1 0 0 0,-1-1 0 0 0,0 0-1 0 0,1 0 1 0 0,-1 0 0 0 0,0 0 0 0 0,1 0-1 0 0,-1 0 1 0 0,1 0 0 0 0,-1 0-1 0 0,0 0 1 0 0,1 0 0 0 0,-1 0 0 0 0,1 0-1 0 0,-1 0 1 0 0,20 0-1620 0 0,-1-4 301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9503 0 0,'0'0'1591'0'0,"-9"0"-302"0"0,-27 2 8439 0 0,47 9-9565 0 0,3 3-154 0 0,-2 1 0 0 0,0 1 0 0 0,-1 0 0 0 0,0 0 1 0 0,-1 1-1 0 0,9 23 0 0 0,1 9-54 0 0,14 55-1 0 0,-23-59-126 0 0,-1 0 0 0 0,-3 0-1 0 0,-1 1 1 0 0,-3 0 0 0 0,-1 0-1 0 0,-8 74 1 0 0,-6-23-295 0 0,-4-1 0 0 0,-31 101-1 0 0,39-167 417 0 0,-2 0 0 0 0,0-1 0 0 0,-17 31 0 0 0,22-51 171 0 0,0 0-1 0 0,0 0 1 0 0,-1-1-1 0 0,0 1 1 0 0,-1-1-1 0 0,0-1 1 0 0,0 1-1 0 0,-1-1 1 0 0,0-1-1 0 0,0 1 1 0 0,0-1-1 0 0,-1-1 1 0 0,-10 6 0 0 0,4-5 392 0 0,0-1 0 0 0,0 0 1 0 0,0-1-1 0 0,0-1 1 0 0,-30 2-1 0 0,-5 0 552 0 0,42-3-989 0 0,8-2-161 0 0,0 1 1 0 0,0-1-1 0 0,-1 0 0 0 0,1 1 1 0 0,0-1-1 0 0,0 0 0 0 0,0 1 1 0 0,-1-1-1 0 0,1 1 0 0 0,0-1 1 0 0,0 0-1 0 0,0 1 1 0 0,0-1-1 0 0,0 1 0 0 0,0-1 1 0 0,0 1-1 0 0,0-1 0 0 0,0 0 1 0 0,0 1-1 0 0,0-1 0 0 0,0 1 1 0 0,0-1-1 0 0,0 0 1 0 0,0 1-1 0 0,1-1 0 0 0,-1 1 1 0 0,4 10-5354 0 0,1-1-2325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75 11487 0 0,'0'0'1158'0'0,"-1"2"-1062"0"0,-7 13 7967 0 0,18-15-8226 0 0,7 0 297 0 0,1 0 0 0 0,0-1 1 0 0,21-5-1 0 0,54-15 504 0 0,-52 10-535 0 0,155-36-7247 0 0,-174 41 784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4143 0 0,'2'0'2906'0'0,"1"1"-1893"0"0,1 0 0 0 0,0 0 1 0 0,0-1-1 0 0,-1 1 1 0 0,1-1-1 0 0,4 0 0 0 0,44-7 2211 0 0,-28 3-2792 0 0,127-26 2089 0 0,-11 1-1315 0 0,-112 26-1237 0 0,-1 0-1 0 0,0 1 1 0 0,34 3-1 0 0,-52 1-304 0 0,-7-2-773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4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132 115 3679 0 0,'0'0'167'0'0,"-15"7"12314"0"0,89-37-11706 0 0,111-28 0 0 0,-74 37-681 0 0,-54 12-12 0 0,-38 7-57 0 0,-1 1 0 0 0,1 0 0 0 0,-1 1 0 0 0,1 2 0 0 0,31 5 0 0 0,-44-7-10 0 0,-4 1-9 0 0,1-1 0 0 0,-1 0 0 0 0,0 1 1 0 0,0 0-1 0 0,0-1 0 0 0,1 1 0 0 0,-1 0 1 0 0,3 2-1 0 0,-4-2-4 0 0,0-1 0 0 0,0 1 0 0 0,0 0 0 0 0,0-1 0 0 0,0 1 0 0 0,0 0 0 0 0,0 0 0 0 0,0 0 0 0 0,0 0 0 0 0,0 0 0 0 0,0 0 0 0 0,0 0-1 0 0,-1 0 1 0 0,1 0 0 0 0,-1 0 0 0 0,1 1 0 0 0,-1-1 0 0 0,1 0 0 0 0,-1 0 0 0 0,1 1 0 0 0,-1-1 0 0 0,0 0 0 0 0,0 0 0 0 0,0 1 0 0 0,0-1 0 0 0,0 0 0 0 0,0 1 0 0 0,0 1 0 0 0,-1 0-1 0 0,1 0-1 0 0,-1 0 1 0 0,1 0-1 0 0,-1 0 1 0 0,0 0 0 0 0,0-1-1 0 0,-1 1 1 0 0,1 0 0 0 0,0 0-1 0 0,-4 3 1 0 0,-7 6 37 0 0,-1 0 0 0 0,0-1 1 0 0,-1-1-1 0 0,0 0 0 0 0,-26 13 0 0 0,-26 11-5 0 0,-131 45 0 0 0,55-24-19 0 0,132-51-12 0 0,2-1-7 0 0,0 1 1 0 0,-13 8-1 0 0,45-13 9 0 0,111-21 191 0 0,-47 7-94 0 0,-78 13-101 0 0,0 1 0 0 0,-1 1 0 0 0,1-1 0 0 0,0 1 0 0 0,0 1 0 0 0,18 3 0 0 0,-22-3 0 0 0,0 1 0 0 0,-1 0 0 0 0,1 0 0 0 0,0 1 0 0 0,-1 0 0 0 0,1 0 0 0 0,-1 0 0 0 0,0 1 0 0 0,0-1 0 0 0,0 1 0 0 0,-1 0 0 0 0,1 1 0 0 0,-1-1 0 0 0,4 6 0 0 0,-3-4 11 0 0,-5-4-7 0 0,1-1 1 0 0,-1 1 0 0 0,1-1-1 0 0,-1 1 1 0 0,0-1-1 0 0,1 1 1 0 0,-1-1-1 0 0,0 1 1 0 0,0 0 0 0 0,0-1-1 0 0,0 1 1 0 0,0-1-1 0 0,-1 3 1 0 0,1-1 1 0 0,-1-1 1 0 0,1 1 0 0 0,-1-1-1 0 0,1 0 1 0 0,-1 1-1 0 0,1-1 1 0 0,-1 0 0 0 0,0 0-1 0 0,0 1 1 0 0,0-1-1 0 0,-1 0 1 0 0,-1 3 0 0 0,-2 2 20 0 0,-3 5-20 0 0,1 0 0 0 0,-1-1 0 0 0,-1 1 0 0 0,0-2 0 0 0,0 1 0 0 0,-1-1 0 0 0,-1-1 0 0 0,0 0 0 0 0,0 0 0 0 0,0-1 0 0 0,-22 11 0 0 0,4-5 9 0 0,0-2 0 0 0,-2-1 0 0 0,-51 13 0 0 0,37-14 3 0 0,-51 11 93 0 0,78-18-90 0 0,1-1 0 0 0,-1-1 0 0 0,-26-1 0 0 0,26 0 15 0 0,16 0-130 0 0,4 0-758 0 0,33 0-2839 0 0,-24 0-1836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4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79 155 9215 0 0,'-12'0'410'0'0,"1"1"0"0"0,-21 3 0 0 0,9 3 6251 0 0,29 2-5497 0 0,-3-6-1099 0 0,0-1 1 0 0,0 0-1 0 0,0 1 0 0 0,0-1 1 0 0,1 0-1 0 0,-1-1 0 0 0,1 1 0 0 0,-1-1 1 0 0,1 1-1 0 0,-1-1 0 0 0,1 0 1 0 0,6 1-1 0 0,6 0 161 0 0,26 1 0 0 0,-31-3-134 0 0,39 1 689 0 0,94-11-1 0 0,49-21 273 0 0,-183 29-1028 0 0,233-48 651 0 0,-73 14-584 0 0,-48 8 23 0 0,21-3 115 0 0,-103 24-315 0 0,63-3 1 0 0,-90 10-173 0 0,-1 0 1 0 0,19 3-1 0 0,-29-3-255 0 0,-4 2-21 0 0,-16 11-739 0 0,0-2 1 0 0,-1 0-1 0 0,-1 0 0 0 0,-32 11 0 0 0,42-17 698 0 0,-19 7-1157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298 132 4575 0 0,'2'1'208'0'0,"0"0"-189"0"0,1 0 0 0 0,-1 0 0 0 0,0 0 0 0 0,0 0-1 0 0,0 0 1 0 0,0 1 0 0 0,0-1 0 0 0,0 1-1 0 0,0 0 1 0 0,0 0 0 0 0,1 2 0 0 0,2 1-67 0 0,-4-4-286 0 0,6 9-948 0 0,11 4 3768 0 0,-16-13-2270 0 0,0 0-1 0 0,0 0 0 0 0,0-1 0 0 0,0 1 0 0 0,0-1 1 0 0,0 0-1 0 0,0 0 0 0 0,1 1 0 0 0,-1-1 0 0 0,0-1 1 0 0,0 1-1 0 0,0 0 0 0 0,0 0 0 0 0,1-1 0 0 0,-1 1 1 0 0,0-1-1 0 0,0 0 0 0 0,0 0 0 0 0,0 0 0 0 0,0 0 1 0 0,2-1-1 0 0,7-5 655 0 0,1 0 1 0 0,13-12-1 0 0,-19 14-410 0 0,4-3-69 0 0,-2 3 5 0 0,-1-1 0 0 0,0 0 0 0 0,0 0 1 0 0,7-9-1 0 0,-12 11-341 0 0,1 1 0 0 0,-1-1-1 0 0,0 1 1 0 0,0-1 0 0 0,0 0 0 0 0,-1 0 0 0 0,1 0 0 0 0,-1 0-1 0 0,0 0 1 0 0,0 0 0 0 0,-1 0 0 0 0,1-1 0 0 0,-1-6 0 0 0,0 10-47 0 0,0 0 0 0 0,-1 0 1 0 0,1 0-1 0 0,0 0 1 0 0,-1 0-1 0 0,1 0 1 0 0,-1 0-1 0 0,1 0 0 0 0,-1 0 1 0 0,1 0-1 0 0,-1 1 1 0 0,0-1-1 0 0,1 0 1 0 0,-1 0-1 0 0,0 0 0 0 0,0 1 1 0 0,0-1-1 0 0,-1 0 1 0 0,-17-9 69 0 0,12 8-58 0 0,-1 1-1 0 0,1 0 1 0 0,0 0-1 0 0,-1 1 1 0 0,-10 1-1 0 0,-41 6-172 0 0,34-4 128 0 0,-10 1-41 0 0,-1 2-1 0 0,-41 13 1 0 0,64-15 96 0 0,0 0 0 0 0,0 2 0 0 0,1-1 1 0 0,0 2-1 0 0,0-1 0 0 0,0 2 0 0 0,1 0 0 0 0,0 0 0 0 0,-11 12 1 0 0,11-10 73 0 0,1 2 0 0 0,0-1 0 0 0,1 2 0 0 0,0-1 0 0 0,-9 19 0 0 0,15-27-49 0 0,1 1 1 0 0,0-1-1 0 0,0 1 1 0 0,1-1 0 0 0,-1 1-1 0 0,1 0 1 0 0,0 0-1 0 0,0-1 1 0 0,1 1-1 0 0,-1 0 1 0 0,1 0 0 0 0,0 0-1 0 0,1 0 1 0 0,-1 0-1 0 0,1 0 1 0 0,0-1-1 0 0,0 1 1 0 0,0 0-1 0 0,1-1 1 0 0,0 1 0 0 0,2 5-1 0 0,-2-7-38 0 0,0-1 0 0 0,-1 0-1 0 0,1 0 1 0 0,0 0-1 0 0,0 0 1 0 0,0 0 0 0 0,0 0-1 0 0,1 0 1 0 0,-1-1 0 0 0,0 1-1 0 0,1-1 1 0 0,-1 0 0 0 0,1 1-1 0 0,0-1 1 0 0,-1 0 0 0 0,1-1-1 0 0,0 1 1 0 0,0 0 0 0 0,-1-1-1 0 0,1 0 1 0 0,0 1 0 0 0,0-1-1 0 0,0 0 1 0 0,4-1 0 0 0,7-1-3 0 0,0 0 0 0 0,0-1 0 0 0,23-8 0 0 0,-21 6 9 0 0,9-2-9 0 0,69-21-225 0 0,145-62 0 0 0,-230 85 159 0 0,0 1 11 0 0,0 0 1 0 0,-1-1-1 0 0,1 0 0 0 0,12-12 0 0 0,-20 15-12 0 0,-2 2 57 0 0,1-1 0 0 0,-1 1 1 0 0,1-1-1 0 0,-1 1 0 0 0,1 0 0 0 0,-1-1 1 0 0,0 1-1 0 0,1 0 0 0 0,-1 0 0 0 0,0 0 1 0 0,1-1-1 0 0,-1 1 0 0 0,0 0 1 0 0,1 0-1 0 0,-1 0 0 0 0,0 0 0 0 0,1 0 1 0 0,-1 0-1 0 0,0 0 0 0 0,1 0 0 0 0,-1 0 1 0 0,0 1-1 0 0,1-1 0 0 0,-1 0 0 0 0,1 0 1 0 0,-1 1-1 0 0,0-1 0 0 0,1 0 0 0 0,-1 1 1 0 0,1-1-1 0 0,-2 1 0 0 0,1 0 17 0 0,-5 1 14 0 0,1 1 0 0 0,0-1 0 0 0,0 1 0 0 0,0 1-1 0 0,0-1 1 0 0,1 1 0 0 0,-1-1 0 0 0,1 1 0 0 0,0 1 0 0 0,0-1-1 0 0,0 0 1 0 0,1 1 0 0 0,0 0 0 0 0,-5 8 0 0 0,1 3 18 0 0,0 0 0 0 0,1 0 1 0 0,-6 28-1 0 0,-2 6-7 0 0,-2 0-1 0 0,-3-2 0 0 0,-2 0 1 0 0,-1-1-1 0 0,-42 62 0 0 0,-12 24 179 0 0,71-124-239 0 0,6-16-338 0 0,7-14 49 0 0,-5 17 95 0 0,-1 0-1 0 0,1 0 0 0 0,0 0 0 0 0,0 0 1 0 0,7-6-1 0 0,-7 7-324 0 0,7-9-1242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0,'0'0'13896'0'0,"2"11"-10770"0"0,5-11-3116 0 0,0-2 8 0 0,-5 2 546 0 0,2 11-348 0 0,-3-9-196 0 0,-1-1 1 0 0,1 1-1 0 0,0-1 0 0 0,-1 1 1 0 0,1 0-1 0 0,-1-1 1 0 0,0 1-1 0 0,1 2 1 0 0,-1 12 324 0 0,18-19-165 0 0,-15 2-137 0 0,4-2-21 0 0,-7 3-20 0 0,0 0 1 0 0,1 0-1 0 0,-1 0 0 0 0,0 0 0 0 0,0 0 0 0 0,0-1 0 0 0,1 1 1 0 0,-1 0-1 0 0,0 0 0 0 0,0 0 0 0 0,0 0 0 0 0,0 0 1 0 0,1 0-1 0 0,-1 0 0 0 0,0 0 0 0 0,0 0 0 0 0,0 0 1 0 0,1 0-1 0 0,-1 0 0 0 0,0 0 0 0 0,0 0 0 0 0,0 0 0 0 0,1 0 1 0 0,-1 0-1 0 0,0 0 0 0 0,0 0 0 0 0,0 1 0 0 0,1-1 1 0 0,-1 0-1 0 0,0 0 0 0 0,0 0 0 0 0,0 0 0 0 0,0 0 0 0 0,1 0 1 0 0,-1 0-1 0 0,0 1 0 0 0,0-1 0 0 0,0 0 0 0 0,0 0 1 0 0,0 0-1 0 0,0 0 0 0 0,0 1 0 0 0,1-1 0 0 0,-1 0 1 0 0,0 0-1 0 0,0 0 0 0 0,0 1 0 0 0,0-1 0 0 0,0 0 0 0 0,0 0 1 0 0,0 0-1 0 0,0 1 0 0 0,0-1 0 0 0,0 0 0 0 0,0 0 1 0 0,0 0-1 0 0,0 1 0 0 0,0-1 0 0 0,0 0 0 0 0,0 0 0 0 0,-1 1 1 0 0,-2 10 6 0 0,3-10-6 0 0,-14 35 68 0 0,14-35 58 0 0,1-1-87 0 0,3-3-423 0 0,-1 1 1 0 0,1-1-1 0 0,-1 0 1 0 0,1 0 0 0 0,-1 0-1 0 0,0 0 1 0 0,0 0-1 0 0,0-1 1 0 0,2-4 0 0 0,1-1-6050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75 4607 0 0,'0'0'208'0'0,"1"-2"-9"0"0,14-13 2068 0 0,1 0 0 0 0,1 0 0 0 0,21-13 2933 0 0,-39 30-4872 0 0,-2 8-121 0 0,-1 0 0 0 0,0-1 0 0 0,-1 1 0 0 0,0-1 0 0 0,0 0 0 0 0,-7 9 0 0 0,-6 10 72 0 0,-96 145 337 0 0,104-159-595 0 0,0-1 0 0 0,-2 0-1 0 0,-22 19 1 0 0,32-30 22 0 0,-1 4-50 0 0,2-4-73 0 0,13-2-167 0 0,9-2 309 0 0,-1 0-1 0 0,0-1 1 0 0,0-2-1 0 0,37-12 1 0 0,11-2 78 0 0,-37 11-82 0 0,-14 4-48 0 0,1 0 1 0 0,-1 0 0 0 0,1 2 0 0 0,28-1 0 0 0,-44 3-212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 12095 0 0,'5'-3'3163'0'0,"-14"17"-2328"0"0,-18 21 1 0 0,-7 10 42 0 0,-105 199 842 0 0,118-200-1672 0 0,1 1 0 0 0,-26 94 0 0 0,39-114 134 0 0,-19 47 0 0 0,1-28-1065 0 0,19-34-638 0 0,-1-1 1 0 0,-12 12-1 0 0,12-14-3942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14975 0 0,'0'0'1358'0'0,"1"-1"-1118"0"0,3-2-184 0 0,-1 0 0 0 0,1 0 0 0 0,0 1 0 0 0,0-1 0 0 0,0 1 0 0 0,1 0 0 0 0,7-3 0 0 0,38-9 976 0 0,-32 10-732 0 0,20-6 281 0 0,113-27 1220 0 0,-21 9-739 0 0,44-8-115 0 0,-135 30-878 0 0,311-38-318 0 0,-286 44-3644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13935 0 0,'0'0'638'0'0,"-2"1"-14"0"0,-88 78 1918 0 0,81-69-2167 0 0,0 0 1 0 0,0 0-1 0 0,2 1 1 0 0,-1 0-1 0 0,1 0 1 0 0,1 1 0 0 0,-7 14-1 0 0,12-23-332 0 0,1-1 0 0 0,-1 1 0 0 0,0-1 0 0 0,1 1-1 0 0,0 0 1 0 0,-1-1 0 0 0,1 1 0 0 0,0-1 0 0 0,0 1 0 0 0,1 0-1 0 0,-1-1 1 0 0,0 1 0 0 0,1 0 0 0 0,1 4 0 0 0,0-3 22 0 0,0 1 1 0 0,1-1 0 0 0,-1 0-1 0 0,1 1 1 0 0,0-1-1 0 0,0-1 1 0 0,5 6-1 0 0,5 3 119 0 0,0-1-1 0 0,1 0 0 0 0,21 12 0 0 0,-33-22-168 0 0,8 5 72 0 0,1 1 61 0 0,0 0 1 0 0,1 0 0 0 0,19 6 0 0 0,-28-11-126 0 0,1-1 0 0 0,-1 0-1 0 0,1 0 1 0 0,0-1 0 0 0,-1 1 0 0 0,1-1 0 0 0,0 0 0 0 0,0 0 0 0 0,-1 0-1 0 0,1 0 1 0 0,0-1 0 0 0,-1 0 0 0 0,1 1 0 0 0,-1-1 0 0 0,1 0-1 0 0,-1-1 1 0 0,7-2 0 0 0,3-4 20 0 0,-1-1 0 0 0,1 0 1 0 0,15-16-1 0 0,32-36-61 0 0,-56 57-6 0 0,23-27-363 0 0,25-37 0 0 0,-5-1-7156 0 0,-29 41 833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12 16527 0 0,'0'0'760'0'0,"0"-2"-21"0"0,2-7 981 0 0,-6 26-1011 0 0,-60 159-655 0 0,15-50-1 0 0,41-103-75 0 0,0-3-180 0 0,2 0 0 0 0,0 0 0 0 0,1 1-1 0 0,0 0 1 0 0,-1 35 0 0 0,6-54-255 0 0,2-2-610 0 0,10 0-257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41 6447 0 0,'0'0'499'0'0,"-1"1"-328"0"0,-4 0 989 0 0,0 0 1 0 0,0 1 0 0 0,0 0-1 0 0,0 0 1 0 0,0 0 0 0 0,-5 4 0 0 0,3-2-414 0 0,0 1 0 0 0,1 0 0 0 0,-9 9 0 0 0,-1 4-862 0 0,-25 36 0 0 0,27-36 466 0 0,-2 5-351 0 0,1 0 0 0 0,0 1 0 0 0,2 1 0 0 0,1 0 0 0 0,1 1 0 0 0,-13 42 0 0 0,23-63 18 0 0,0 0-1 0 0,0 0 0 0 0,1 0 1 0 0,-1 0-1 0 0,1 0 0 0 0,0 0 1 0 0,0 0-1 0 0,2 9 0 0 0,-1-12 30 0 0,-1 0-1 0 0,1 0 1 0 0,0 1 0 0 0,0-1-1 0 0,0 0 1 0 0,0 0-1 0 0,0 0 1 0 0,1 0-1 0 0,-1 0 1 0 0,0-1-1 0 0,1 1 1 0 0,0 0-1 0 0,-1-1 1 0 0,1 1-1 0 0,0-1 1 0 0,0 1-1 0 0,0-1 1 0 0,0 0 0 0 0,0 0-1 0 0,0 0 1 0 0,3 1-1 0 0,4 1 88 0 0,0 0 1 0 0,0-1-1 0 0,0-1 0 0 0,1 1 0 0 0,-1-1 1 0 0,1-1-1 0 0,-1 0 0 0 0,1 0 0 0 0,13-3 0 0 0,10-2 162 0 0,42-15-1 0 0,-67 18-248 0 0,15-5 61 0 0,0-1 0 0 0,0-1-1 0 0,0-1 1 0 0,-1-1-1 0 0,27-19 1 0 0,-37 22-62 0 0,-1 0 0 0 0,0-1 1 0 0,-1 0-1 0 0,0-1 0 0 0,0 0 0 0 0,-1 0 0 0 0,-1-1 0 0 0,0 0 1 0 0,0-1-1 0 0,-1 0 0 0 0,6-13 0 0 0,-11 21-82 0 0,-1 0 0 0 0,1 0 0 0 0,-1 0 1 0 0,0 0-1 0 0,0 0 0 0 0,-1-1 0 0 0,1 1 0 0 0,-1 0 0 0 0,0 0 0 0 0,0-1 0 0 0,-1 1 0 0 0,1 0 0 0 0,-1 0 0 0 0,0 0 1 0 0,-2-7-1 0 0,1 5-93 0 0,-1 0 1 0 0,0 0-1 0 0,-1 1 1 0 0,1 0 0 0 0,-1-1-1 0 0,0 1 1 0 0,0 1-1 0 0,0-1 1 0 0,-8-6 0 0 0,-4 0-167 0 0,1 0 1 0 0,-1 1 0 0 0,-1 0 0 0 0,0 2 0 0 0,0 0 0 0 0,-19-6 0 0 0,-14-2-499 0 0,-52-9 1 0 0,88 21 655 0 0,-7-1-1876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73 176 6447 0 0,'-2'0'499'0'0,"-21"3"-209"0"0,14-1 1014 0 0,0-1 0 0 0,-1 1 0 0 0,-10 4 3919 0 0,33-3-4372 0 0,4 0-451 0 0,1-2 1 0 0,-1 1-1 0 0,25-3 1 0 0,54-9 541 0 0,-50 5-387 0 0,65-7 412 0 0,418-60 351 0 0,-334 27-2936 0 0,-70 2-3259 0 0,-97 32 2869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12151 0 0,'0'0'1362'0'0,"0"2"-978"0"0,0 7-102 0 0,1 1 1 0 0,-2-1-1 0 0,1 0 1 0 0,-2 0-1 0 0,1 0 1 0 0,-1 0-1 0 0,-4 11 1 0 0,-26 65 1328 0 0,23-65-1256 0 0,-26 61 804 0 0,-27 72-194 0 0,56-134-920 0 0,1 0 0 0 0,0 1 0 0 0,2-1 0 0 0,0 1 0 0 0,1 0 0 0 0,1 24 0 0 0,6-9-7 0 0,2 5-331 0 0,-5-24-595 0 0,-2-16 705 0 0,0 1 1 0 0,0 0 0 0 0,0-1 0 0 0,0 1 0 0 0,1 0 0 0 0,-1-1 0 0 0,0 1 0 0 0,-1-1 0 0 0,1 1 0 0 0,0 0 0 0 0,0-1 0 0 0,0 1 0 0 0,0 0 0 0 0,0-1 0 0 0,-1 1 0 0 0,1-1 0 0 0,0 1 0 0 0,-1 0 0 0 0,1-1 0 0 0,0 1 0 0 0,-1 0 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17 4143 0 0,'0'0'191'0'0,"-4"-17"9293"0"0,4 17-9462 0 0,0 0 0 0 0,0 0 0 0 0,0 0 0 0 0,0 1-1 0 0,0-1 1 0 0,0 0 0 0 0,0 0 0 0 0,0 0 0 0 0,0 0 0 0 0,0 0 0 0 0,0 0 0 0 0,0 0 0 0 0,0 0-1 0 0,0 0 1 0 0,0 0 0 0 0,0 0 0 0 0,0 0 0 0 0,0 0 0 0 0,0 1 0 0 0,0-1 0 0 0,0 0 0 0 0,0 0-1 0 0,0 0 1 0 0,0 0 0 0 0,0 0 0 0 0,0 0 0 0 0,0 0 0 0 0,0 0 0 0 0,0 0 0 0 0,0 0 0 0 0,0 0-1 0 0,0 0 1 0 0,1 0 0 0 0,-1 0 0 0 0,0 0 0 0 0,0 1 0 0 0,0-1 0 0 0,0 0 0 0 0,0 0 0 0 0,0 0 0 0 0,0 0-1 0 0,0 0 1 0 0,0 0 0 0 0,0 0 0 0 0,0 0 0 0 0,0 0 0 0 0,0 0 0 0 0,1 0 0 0 0,-1 0 0 0 0,0 0-1 0 0,0 0 1 0 0,0 0 0 0 0,0 0 0 0 0,0 0 0 0 0,0 0 0 0 0,0 0 0 0 0,0 0 0 0 0,0 0 0 0 0,0 0-1 0 0,0 0 1 0 0,0 0 0 0 0,-4 12 419 0 0,-9 20-311 0 0,11-28 17 0 0,-107 210 1210 0 0,104-206-1319 0 0,3-5-32 0 0,-1 1 0 0 0,2 0 0 0 0,-1 0 0 0 0,0 0 0 0 0,1 0 0 0 0,-1 5 0 0 0,0-5 8 0 0,-5 18 36 0 0,7-21 3 0 0,-2 0 1 0 0,-2 0-57 0 0,22-7 113 0 0,-1 0 0 0 0,26-14 1 0 0,9-3 51 0 0,-41 19-145 0 0,142-51 616 0 0,-117 44-281 0 0,1 1-1 0 0,49-5 0 0 0,-78 14-313 0 0,-1 0-26 0 0,-1 1 1 0 0,0-1-1 0 0,1 1 1 0 0,-1 1-1 0 0,0-1 1 0 0,11 3 0 0 0,-15-3-143 0 0,-8 11-651 0 0,5-9 177 0 0,0-1 0 0 0,-1 1 0 0 0,1 0 0 0 0,-1-1 0 0 0,0 1 0 0 0,1-1 0 0 0,-1 1 0 0 0,-2 1 0 0 0,-6 2-5191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63 7367 0 0,'5'-10'443'0'0,"0"1"-1"0"0,1 0 0 0 0,0 1 0 0 0,19-18 9597 0 0,-24 29-9986 0 0,0 1-1 0 0,-1 0 0 0 0,1 0 1 0 0,-1 0-1 0 0,0 0 0 0 0,0 0 1 0 0,0-1-1 0 0,-1 1 0 0 0,1 0 1 0 0,-2 6-1 0 0,-16 41 329 0 0,9-26-284 0 0,-48 118 317 0 0,-16 50 266 0 0,53-125-568 0 0,-11 38-294 0 0,31-100 14 0 0,0-3-1117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27 117 11487 0 0,'-5'0'180'0'0,"3"0"-87"0"0,1 0 0 0 0,-1 0 1 0 0,1 0-1 0 0,0 0 0 0 0,-1 0 0 0 0,1 1 1 0 0,0-1-1 0 0,-1 0 0 0 0,1 1 0 0 0,0-1 1 0 0,-1 1-1 0 0,-2 1 2030 0 0,6-2-1733 0 0,1 0-1 0 0,0-1 1 0 0,0 1 0 0 0,0 1 0 0 0,-1-1 0 0 0,4 1 0 0 0,10 0 102 0 0,41-5 941 0 0,60-11 0 0 0,57-19 0 0 0,14-3-231 0 0,-88 22-840 0 0,0 4 0 0 0,129 3-1 0 0,-215 9-706 0 0,0 0 0 0 0,0 1-1 0 0,17 4 1 0 0,-28-5-251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437 184 4607 0 0,'0'0'691'0'0,"1"-1"442"0"0,5 0-251 0 0,0-1-1 0 0,0 0 0 0 0,0 0 0 0 0,-1-1 0 0 0,0 1 0 0 0,1-1 1 0 0,7-6-1 0 0,-4 3-350 0 0,0-1 1 0 0,-1-1 0 0 0,11-10-1 0 0,-17 15-466 0 0,1 0 0 0 0,-1 0 0 0 0,0-1 0 0 0,0 1 0 0 0,-1 0 0 0 0,1-1 0 0 0,-1 1-1 0 0,1-1 1 0 0,-1 1 0 0 0,0-1 0 0 0,-1 0 0 0 0,1 1 0 0 0,-1-1 0 0 0,1 0 0 0 0,-1-6 0 0 0,0 8-40 0 0,-1-1 1 0 0,1 1 0 0 0,0 0 0 0 0,-1-1 0 0 0,1 1 0 0 0,-1 0-1 0 0,0 0 1 0 0,0 0 0 0 0,0 0 0 0 0,0-1 0 0 0,0 1 0 0 0,0 0-1 0 0,-1 1 1 0 0,1-1 0 0 0,-1 0 0 0 0,1 0 0 0 0,-1 1 0 0 0,0-1 0 0 0,1 1-1 0 0,-1-1 1 0 0,0 1 0 0 0,0 0 0 0 0,0-1 0 0 0,0 1 0 0 0,0 0-1 0 0,-3 0 1 0 0,-5-2 108 0 0,1 1 0 0 0,-1 0 1 0 0,0 1-1 0 0,1 0 0 0 0,-1 1 0 0 0,0 0 0 0 0,0 1 0 0 0,-17 2 0 0 0,8 1-8 0 0,1 0-1 0 0,-1 2 1 0 0,-27 11 0 0 0,-12 10 46 0 0,2 2 1 0 0,-92 64 0 0 0,144-90-142 0 0,0 0 0 0 0,0 0-1 0 0,0 0 1 0 0,0 1 0 0 0,0-1-1 0 0,1 1 1 0 0,0 0 0 0 0,0 0-1 0 0,0 0 1 0 0,0 1 0 0 0,0-1-1 0 0,1 1 1 0 0,0 0 0 0 0,-2 7-1 0 0,3-11-9 0 0,1 1 0 0 0,1 0 0 0 0,-1-1-1 0 0,0 1 1 0 0,0-1 0 0 0,0 1 0 0 0,1-1 0 0 0,-1 1-1 0 0,1-1 1 0 0,-1 1 0 0 0,1-1 0 0 0,0 0-1 0 0,0 1 1 0 0,-1-1 0 0 0,1 0 0 0 0,0 1 0 0 0,0-1-1 0 0,0 0 1 0 0,0 0 0 0 0,1 0 0 0 0,-1 0 0 0 0,0 0-1 0 0,3 1 1 0 0,1 2 41 0 0,1-1 0 0 0,-1 1 0 0 0,1-2-1 0 0,8 4 1 0 0,1-1 25 0 0,0-1 0 0 0,0-1-1 0 0,1-1 1 0 0,-1 0 0 0 0,1 0-1 0 0,-1-2 1 0 0,1 0 0 0 0,23-3-1 0 0,-2-3 88 0 0,-1-1-1 0 0,52-17 0 0 0,-81 22-162 0 0,0-1 0 0 0,0 0-1 0 0,0 0 1 0 0,0 0 0 0 0,0-1 0 0 0,7-5-1 0 0,-9 5-35 0 0,-1 0 0 0 0,0 0-1 0 0,0-1 1 0 0,0 1-1 0 0,-1-1 1 0 0,0 0 0 0 0,0 0-1 0 0,0 0 1 0 0,0 0 0 0 0,2-8-1 0 0,-4 12-38 0 0,-2 3-117 0 0,-25 66 154 0 0,-37 66 1 0 0,4-9 95 0 0,-59 151-16 0 0,114-267-53 0 0,0 0 0 0 0,1-1 0 0 0,0 2 0 0 0,0-1 0 0 0,1 0 0 0 0,0 0 0 0 0,1 1 0 0 0,-1 11 0 0 0,6-6-75 0 0,-1-13 14 0 0,-2-2 27 0 0,0 1-180 0 0,1-2-918 0 0,10-2-3813 0 0,2-4-1634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3679 0 0,'-2'0'4027'0'0,"-4"2"-3062"0"0,0 0 1 0 0,0 0-1 0 0,1 1 1 0 0,-1 0-1 0 0,1 0 1 0 0,-1 1-1 0 0,1-1 1 0 0,0 1-1 0 0,0 0 0 0 0,-7 8 1866 0 0,13-12-2771 0 0,7 1-64 0 0,1-3-72 0 0,-8 1 1232 0 0,1 12-852 0 0,-2-5-232 0 0,1-4-12 0 0,-1 6-48 0 0,-3 0-12 0 0,-3 0 0 0 0,1-2-10 0 0,4-5-54 0 0,7-2-1306 0 0,-1 0 893 0 0,0 0 0 0 0,1 0-1 0 0,-1-1 1 0 0,0 1 0 0 0,7-4-1 0 0,-1-1-710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29 5527 0 0,'2'-2'423'0'0,"11"-7"-743"0"0,-9 6 1040 0 0,0 1 1 0 0,0 0 0 0 0,1 0-1 0 0,-1 0 1 0 0,0 1 0 0 0,1-1 0 0 0,-1 1-1 0 0,1 0 1 0 0,-1 0 0 0 0,1 1-1 0 0,8-1 1 0 0,101 7 3375 0 0,-112-6-3887 0 0,6 1 662 0 0,-22 9-761 0 0,0 0 0 0 0,-2-2 0 0 0,-30 14 0 0 0,-9 5-10 0 0,-154 99-82 0 0,84-49-83 0 0,6-16-79 0 0,119-61 143 0 0,-1 0-1 0 0,1 0 0 0 0,-1 0 1 0 0,1 1-1 0 0,-1-1 0 0 0,1 0 1 0 0,-1 1-1 0 0,1-1 0 0 0,-1 0 1 0 0,1 1-1 0 0,0-1 0 0 0,-1 1 1 0 0,1-1-1 0 0,-1 1 0 0 0,1-1 1 0 0,0 1-1 0 0,0-1 0 0 0,-1 1 1 0 0,1-1-1 0 0,0 1 0 0 0,0-1 1 0 0,0 1-1 0 0,-1-1 0 0 0,1 1 1 0 0,0 0-1 0 0,0-1 0 0 0,0 1 1 0 0,0-1-1 0 0,0 1 0 0 0,0-1 1 0 0,0 1-1 0 0,0 0 0 0 0,0-1 1 0 0,1 1-1 0 0,-1-1 0 0 0,0 1 1 0 0,0-1-1 0 0,0 1 0 0 0,1-1 1 0 0,-1 1-1 0 0,0-1 0 0 0,1 1 1 0 0,-1-1-1 0 0,0 1 0 0 0,1-1 1 0 0,-1 1-1 0 0,0-1 0 0 0,1 0 1 0 0,-1 1-1 0 0,1-1 0 0 0,3 4 14 0 0,0-1 0 0 0,0-1-1 0 0,0 1 1 0 0,7 3 0 0 0,-8-5 5 0 0,139 61 380 0 0,-118-53-326 0 0,1 0 0 0 0,1-2 0 0 0,-1-1-1 0 0,1-1 1 0 0,0-2 0 0 0,0 0 0 0 0,1-2 0 0 0,35-2 0 0 0,7-5-4 0 0,1-3 1 0 0,-1-3-1 0 0,-1-4 1 0 0,0-2-1 0 0,78-32 1 0 0,-141 48-63 0 0,0 0 1 0 0,0-1-1 0 0,0 1 0 0 0,-1-1 1 0 0,1 0-1 0 0,-1 0 1 0 0,0-1-1 0 0,0 1 0 0 0,0-1 1 0 0,5-6-1 0 0,-7 7-22 0 0,0 0 0 0 0,0 0-1 0 0,-1 0 1 0 0,1 0 0 0 0,-1-1 0 0 0,0 1 0 0 0,0 0-1 0 0,0-1 1 0 0,0 1 0 0 0,0-1 0 0 0,-1 1-1 0 0,0-1 1 0 0,0 1 0 0 0,0-1 0 0 0,0 1 0 0 0,0-1-1 0 0,-1-3 1 0 0,-3-15-157 0 0,4 14 135 0 0,-1 0 0 0 0,0 1 0 0 0,-1-1 0 0 0,0 1 1 0 0,0 0-1 0 0,0-1 0 0 0,-1 1 0 0 0,0 0 0 0 0,-8-12 1 0 0,11 18 33 0 0,-1 0 1 0 0,0 0 0 0 0,0 0-1 0 0,0 0 1 0 0,0 0 0 0 0,0 0-1 0 0,-1 0 1 0 0,1 0 0 0 0,0 0-1 0 0,0 1 1 0 0,0-1 0 0 0,-1 1-1 0 0,1-1 1 0 0,0 0 0 0 0,-1 1-1 0 0,1 0 1 0 0,-1-1 0 0 0,1 1 0 0 0,0 0-1 0 0,-1 0 1 0 0,1 0 0 0 0,-1 0-1 0 0,1 0 1 0 0,-1 0 0 0 0,1 0-1 0 0,0 1 1 0 0,-1-1 0 0 0,1 0-1 0 0,-2 1 1 0 0,-2 1-37 0 0,-1-1 31 0 0,1 1 1 0 0,-1 0-1 0 0,1 0 1 0 0,0 1-1 0 0,0-1 1 0 0,0 1-1 0 0,0 1 1 0 0,-7 5-1 0 0,-16 10 13 0 0,-199 107-3 0 0,218-122 0 0 0,7-3 0 0 0,-1 0 0 0 0,1 0 0 0 0,0 0 0 0 0,0 1 0 0 0,-1-1 0 0 0,1 1 0 0 0,0-1 0 0 0,0 1 0 0 0,1 0 0 0 0,-1 0 0 0 0,-2 3 0 0 0,4-5 0 0 0,-1 0 0 0 0,1 1 0 0 0,0-1 0 0 0,0 0 0 0 0,0 0 0 0 0,-1 1 0 0 0,1-1 0 0 0,0 0 0 0 0,0 1 0 0 0,0-1 0 0 0,0 0 0 0 0,-1 1 0 0 0,1-1 0 0 0,0 0 0 0 0,0 0 0 0 0,0 1 0 0 0,0-1 0 0 0,0 1 0 0 0,0-1 0 0 0,0 0 0 0 0,0 1 0 0 0,0-1 0 0 0,1 2-5 0 0,0-1 0 0 0,0 1 0 0 0,1-1-1 0 0,-1 0 1 0 0,0 1 0 0 0,1-1 0 0 0,-1 0 0 0 0,0 0-1 0 0,1 0 1 0 0,0 0 0 0 0,-1 0 0 0 0,1 0 0 0 0,-1-1-1 0 0,3 2 1 0 0,27 8-1787 0 0,-13-6-4786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2303 0 0,'0'2'11772'0'0,"-1"1"-11357"0"0,0-1-1 0 0,0 0 1 0 0,0 1-1 0 0,0-1 1 0 0,0 0-1 0 0,-1 0 1 0 0,1 0-1 0 0,-1 0 0 0 0,1 0 1 0 0,-1 0-1 0 0,0 0 1 0 0,0 0-1 0 0,0-1 1 0 0,0 1-1 0 0,0-1 1 0 0,-3 2-1 0 0,-8 5-226 0 0,-23 9-1 0 0,17-8 412 0 0,-7 4-531 0 0,2 1 0 0 0,0 1 0 0 0,1 1 0 0 0,0 1 0 0 0,-23 22 0 0 0,45-38-169 0 0,12 15-1208 0 0,-5-12 1175 0 0,-1-1 1 0 0,1-1 0 0 0,0 1 0 0 0,0-1 0 0 0,0 0 0 0 0,0 0 0 0 0,0-1 0 0 0,0 0 0 0 0,0 0 0 0 0,8 0 0 0 0,24 6-337 0 0,-28-4 418 0 0,0 0 1 0 0,0 0-1 0 0,-1 1 0 0 0,1 0 0 0 0,-1 1 0 0 0,0 0 1 0 0,-1 1-1 0 0,9 6 0 0 0,-14-10 106 0 0,-1 0 0 0 0,1 1 0 0 0,-1-1 0 0 0,1 1 0 0 0,-1 0 0 0 0,0 0 0 0 0,0-1 0 0 0,0 1 0 0 0,-1 1 0 0 0,1-1 0 0 0,-1 0 0 0 0,1 0 0 0 0,-1 0 0 0 0,0 1 0 0 0,0-1 0 0 0,-1 1 0 0 0,1-1 0 0 0,-1 0 0 0 0,0 1 0 0 0,1-1 0 0 0,-2 1 0 0 0,1-1 0 0 0,0 1 0 0 0,-1-1 0 0 0,1 1 0 0 0,-3 6 0 0 0,1-6 39 0 0,0 1-1 0 0,-1-1 0 0 0,1 0 1 0 0,-1 1-1 0 0,0-1 1 0 0,0 0-1 0 0,0-1 1 0 0,-1 1-1 0 0,1-1 0 0 0,-1 1 1 0 0,0-1-1 0 0,0 0 1 0 0,0 0-1 0 0,0-1 1 0 0,0 1-1 0 0,-1-1 0 0 0,-8 3 1 0 0,-2 1 22 0 0,-1-1-1 0 0,1-1 1 0 0,-1-1 0 0 0,-19 2-1 0 0,21-3-59 0 0,0-1-1 0 0,-22-2 0 0 0,31 1-127 0 0,0-1 1 0 0,0 1-1 0 0,0-1 0 0 0,0 0 1 0 0,0-1-1 0 0,0 1 0 0 0,0-1 0 0 0,1 0 1 0 0,-1 0-1 0 0,-7-5 0 0 0,11 6-171 0 0,0 0 0 0 0,0 0 0 0 0,-1 0 0 0 0,1 0 0 0 0,0-1 0 0 0,1 1-1 0 0,-1 0 1 0 0,0 0 0 0 0,0-1 0 0 0,0 1 0 0 0,0-3 0 0 0,-1-7-6651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14599 0 0,'0'0'1320'0'0,"2"-1"-985"0"0,16-6 282 0 0,1 1 0 0 0,-1 1 0 0 0,1 0-1 0 0,22-2 1 0 0,-8 1-132 0 0,493-74 3551 0 0,-290 49-3413 0 0,155-4-124 0 0,-226 32-9578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18 11975 0 0,'1'-1'923'0'0,"2"-2"-366"0"0,10-7-933 0 0,-4 6 4546 0 0,-8 5-4030 0 0,0 0 0 0 0,0 0 0 0 0,0 1 1 0 0,0-1-1 0 0,0 0 0 0 0,-1 0 0 0 0,1 1 1 0 0,0-1-1 0 0,-1 0 0 0 0,1 1 0 0 0,-1-1 1 0 0,0 0-1 0 0,1 1 0 0 0,-1 2 1 0 0,0 3-75 0 0,0 0 1 0 0,-1 0 0 0 0,0 0 0 0 0,0 1-1 0 0,-1-1 1 0 0,0 0 0 0 0,0-1 0 0 0,-1 1-1 0 0,-4 9 1 0 0,-2 6 48 0 0,-8 21 119 0 0,-41 72 0 0 0,-35 34-150 0 0,57-97-1134 0 0,35-50-145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8287 0 0,'-7'0'257'0'0,"0"1"0"0"0,1 0 0 0 0,-1 0 0 0 0,0 0 0 0 0,1 1 0 0 0,-1 0 0 0 0,-6 4 0 0 0,-43 22 3894 0 0,37-17-2654 0 0,4-2-1338 0 0,-1 0 0 0 0,1 2 0 0 0,1-1 0 0 0,0 2 0 0 0,0 0-1 0 0,1 1 1 0 0,1 0 0 0 0,0 1 0 0 0,1 0 0 0 0,1 1 0 0 0,0 0 0 0 0,1 0-1 0 0,-13 30 1 0 0,20-40-121 0 0,1 0 1 0 0,0-1-1 0 0,0 1 0 0 0,0 0 0 0 0,0 0 1 0 0,1 0-1 0 0,0 0 0 0 0,0 0 0 0 0,0 0 0 0 0,1 0 1 0 0,-1 0-1 0 0,1 0 0 0 0,0 0 0 0 0,1-1 1 0 0,-1 1-1 0 0,1 0 0 0 0,0-1 0 0 0,0 1 0 0 0,1-1 1 0 0,-1 1-1 0 0,1-1 0 0 0,0 0 0 0 0,0 0 1 0 0,0-1-1 0 0,1 1 0 0 0,-1 0 0 0 0,1-1 0 0 0,0 0 1 0 0,0 0-1 0 0,0 0 0 0 0,0-1 0 0 0,0 1 1 0 0,1-1-1 0 0,-1 0 0 0 0,6 2 0 0 0,0-1 118 0 0,0-1 0 0 0,0 0-1 0 0,0-1 1 0 0,0 0 0 0 0,0 0-1 0 0,14-1 1 0 0,61-10 644 0 0,-78 9-738 0 0,11-3 76 0 0,-1 0 0 0 0,0-1-1 0 0,1 0 1 0 0,-2-2 0 0 0,20-10 0 0 0,77-49 300 0 0,-97 56-407 0 0,2-1 7 0 0,1-2 0 0 0,-2 0 0 0 0,22-21 0 0 0,-35 30-60 0 0,1 0 0 0 0,-1-1 0 0 0,0 1-1 0 0,-1-1 1 0 0,1 0 0 0 0,-1 0 0 0 0,0-1 0 0 0,-1 1 0 0 0,1 0 0 0 0,-1-1-1 0 0,0 0 1 0 0,0 1 0 0 0,-1-1 0 0 0,1 0 0 0 0,-1 0 0 0 0,-1 0 0 0 0,1-7-1 0 0,-1 10-20 0 0,0 1-1 0 0,-1 0 0 0 0,1-1 0 0 0,-1 1 0 0 0,1 0 1 0 0,-1-1-1 0 0,0 1 0 0 0,0 0 0 0 0,0 0 0 0 0,0 0 1 0 0,0 0-1 0 0,0 0 0 0 0,-1 0 0 0 0,1 0 0 0 0,-4-3 1 0 0,2 2-18 0 0,0 1 1 0 0,0-1 0 0 0,0 1 0 0 0,-1 0 0 0 0,1 0 0 0 0,-1 1-1 0 0,0-1 1 0 0,-6-1 0 0 0,-4-1-79 0 0,-1 1 0 0 0,1 1 0 0 0,-1 1 0 0 0,-14 0 0 0 0,-112 8-58 0 0,102-3-46 0 0,1-1 0 0 0,-68-5 0 0 0,86-2-80 0 0,5-1-12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9:5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187 110 1839 0 0,'0'0'18220'0'0,"1"2"-18121"0"0,-1 1-38 0 0,1 0-1 0 0,-1 0 1 0 0,0-1 0 0 0,0 1 0 0 0,0 0-1 0 0,-1 4 1 0 0,0-5 19 0 0,1 1-13 0 0,-1 1-56 0 0,-1 5 18 0 0,-12 15 139 0 0,7-14-91 0 0,-2 0 2 0 0,-19 19 58 0 0,16-13-137 0 0,-2 0 0 0 0,-14 9 0 0 0,16-14-32 0 0,5-6 88 0 0,1 1-1 0 0,0 0 1 0 0,0 0 0 0 0,0 1-1 0 0,1 0 1 0 0,0 0-1 0 0,0 0 1 0 0,-5 10-1 0 0,9-13 9 0 0,-1 7-52 0 0,4 3-12 0 0,4 0 0 0 0,1 0 0 0 0,1-1 0 0 0,-3 2 0 0 0,-1 0 0 0 0,1 4 10 0 0,-4-16 14 0 0,7 19 6 0 0,5 8-30 0 0,-6-14 0 0 0,0-2 0 0 0,-2 0 0 0 0,0 0 0 0 0,-1 1 0 0 0,5 15 21 0 0,-2-20 14 0 0,-3-5-27 0 0,4 7-8 0 0,0-1 0 0 0,0 1 0 0 0,1 0 0 0 0,-6-8 11 0 0,-1 1-1 0 0,1-1 1 0 0,-1 1 0 0 0,3 9-1 0 0,-3-7 1 0 0,6 12 12 0 0,-7-18-2 0 0,4 37 63 0 0,-2-24-31 0 0,1-2-31 0 0,-2-7 20 0 0,-1-4-41 0 0,-1 1 0 0 0,1-1-1 0 0,-1 1 1 0 0,1-1-1 0 0,0 1 1 0 0,0-1-1 0 0,-1 1 1 0 0,1-1-1 0 0,0 1 1 0 0,0-1-1 0 0,1 0 1 0 0,0 2-1 0 0,0-2 6 0 0,-1 0-1 0 0,0 1 1 0 0,1-1 0 0 0,-1 1-1 0 0,0 0 1 0 0,0-1 0 0 0,0 1-1 0 0,0 0 1 0 0,0-1 0 0 0,-1 1-1 0 0,2 2 1 0 0,3 8 5 0 0,-1 0 42 0 0,3-2 11 0 0,2 6 11 0 0,-7-14-40 0 0,10 12-17 0 0,4 6-18 0 0,0 1 64 0 0,-9-11-64 0 0,9 5 26 0 0,-9-10 1 0 0,-6-3-16 0 0,18 10 169 0 0,-9-7-105 0 0,-8-4-10 0 0,12 2 151 0 0,-12-2-152 0 0,8 0 5 0 0,-8-1 22 0 0,0 1-11 0 0,8 1-53 0 0,-5-1 15 0 0,6 4-31 0 0,2 2 0 0 0,-3-1 42 0 0,-8-5-29 0 0,-1-1-1 0 0,1 1 0 0 0,0-1 1 0 0,0 1-1 0 0,-1-1 1 0 0,1 1-1 0 0,0-1 0 0 0,0 0 1 0 0,-1 0-1 0 0,1 0 1 0 0,0 0-1 0 0,0 0 0 0 0,2-1 1 0 0,-3 1-8 0 0,2 0 96 0 0,11-6 136 0 0,-12 6-184 0 0,10-5-11 0 0,2-2-42 0 0,-3 0-11 0 0,2 0 0 0 0,4 3 0 0 0,-2 1-11 0 0,-9 3-31 0 0,9-3 31 0 0,2-2 11 0 0,-1-2 0 0 0,4-4-2 0 0,-17 8 3 0 0,-2 0 11 0 0,1 2 9 0 0,0-1-1 0 0,-1 1 1 0 0,1-1 0 0 0,-1 0-1 0 0,1 1 1 0 0,-1-1 0 0 0,0 0 0 0 0,2-4-1 0 0,8-27 179 0 0,-11 32-196 0 0,9-24 90 0 0,-4 12-45 0 0,3-6-34 0 0,-6 17-13 0 0,11-14-4 0 0,-4 4 3 0 0,2 2 0 0 0,36-35 0 0 0,-11 15 0 0 0,7-7 0 0 0,-35 30 0 0 0,-4 3 0 0 0,1 1 0 0 0,-1-1 0 0 0,0-1 0 0 0,-1 1 0 0 0,1-1 0 0 0,-1 1 0 0 0,0-1 0 0 0,4-7 0 0 0,0 1 0 0 0,-5 8 0 0 0,0 0 0 0 0,0 0 0 0 0,0 0 0 0 0,0 0 0 0 0,-1 0 0 0 0,1 0 0 0 0,-1 0 0 0 0,0-1 0 0 0,0 1 0 0 0,0 0 0 0 0,-1-1 0 0 0,1 1 0 0 0,-1-1 0 0 0,0 1 0 0 0,0-7 0 0 0,0-23 0 0 0,2 12-38 0 0,0-1-1 0 0,2 0 1 0 0,0 1 0 0 0,8-23-1 0 0,-8 28 39 0 0,-5 13 0 0 0,0-1 0 0 0,7-25 0 0 0,4 2 0 0 0,-9 22 0 0 0,7-19 0 0 0,-4 14 0 0 0,-2 1 0 0 0,1-1 0 0 0,-1 1 0 0 0,-1-1 0 0 0,1-16 0 0 0,-4-49 0 0 0,-7-5 0 0 0,1 29 0 0 0,-1 20 0 0 0,8 21 0 0 0,3 1-11 0 0,-1 7-43 0 0,0 4-104 0 0,3 5 72 0 0,0 0 0 0 0,-1 0-1 0 0,1 0 1 0 0,-2 1 0 0 0,1-1-1 0 0,-1 1 1 0 0,0 0 0 0 0,-1-1-1 0 0,0 1 1 0 0,0 0 0 0 0,-1 12-1 0 0,1-15-203 0 0,-1 1-1 0 0,1-1 0 0 0,0 1 0 0 0,4 8 1 0 0,-3-4-666 0 0,-1-7-1238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10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1839 0 0,'0'0'8440'0'0,"0"-2"-8304"0"0,3-4-148 0 0,-3 5-124 0 0,2-12-857 0 0,-4 4 3648 0 0,2 9-2505 0 0,0-1 1 0 0,0 1-1 0 0,0-1 1 0 0,0 0-1 0 0,0 1 1 0 0,1-1 0 0 0,-1 1-1 0 0,0-1 1 0 0,0 1-1 0 0,1-1 1 0 0,-1 1-1 0 0,0-1 1 0 0,0 0-1 0 0,1 1 1 0 0,-1 0-1 0 0,1-1 1 0 0,-1 1 0 0 0,0-1-1 0 0,1 1 1 0 0,-1-1-1 0 0,1 1 1 0 0,-1 0-1 0 0,1-1 1 0 0,-1 1-1 0 0,2-1 1 0 0,20-7 590 0 0,-11 6-827 0 0,0 1 1 0 0,16-1-1 0 0,39 4 91 0 0,26 0-562 0 0,64-19-767 0 0,-66 5 1078 0 0,-68 10 215 0 0,114-9 214 0 0,-116 11-103 0 0,-1 1 0 0 0,1 1 1 0 0,-1 0-1 0 0,0 2 1 0 0,20 5-1 0 0,181 57 384 0 0,-202-62-432 0 0,-1-1 0 0 0,1 0-1 0 0,0-1 1 0 0,0-1 0 0 0,0-1-1 0 0,25-3 1 0 0,107-22 212 0 0,-64 3-122 0 0,-49 11-195 0 0,41-6 0 0 0,-45 12-25 0 0,0 2 0 0 0,1 2 1 0 0,61 4-1 0 0,-72 0 92 0 0,-20-1 15 0 0,-1-2 55 0 0,0 2 8 0 0,8 7 2 0 0,1 5-57 0 0,-10-11-24 0 0,-1 0-3 0 0,1-2-75 0 0,1 9-271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10:2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142 603 12031 0 0,'0'0'1091'0'0,"0"-2"-899"0"0,0-3-12 0 0,0 1 0 0 0,0-1 0 0 0,0 1 0 0 0,1-1 0 0 0,0 1 0 0 0,0-1 0 0 0,0 1 0 0 0,0 0 0 0 0,1-1 0 0 0,0 1 0 0 0,3-5 0 0 0,10-29 473 0 0,-11 27-843 0 0,-1 1-1 0 0,0-1 1 0 0,0 0 0 0 0,1-22-1 0 0,-4 32 65 0 0,0-1-96 0 0,-1-5 250 0 0,1 0 0 0 0,-1 1 0 0 0,2-1-1 0 0,-1 1 1 0 0,1-1 0 0 0,0 1-1 0 0,0-1 1 0 0,0 1 0 0 0,1-1 0 0 0,0 1-1 0 0,1 0 1 0 0,-1 0 0 0 0,1 0 0 0 0,0 0-1 0 0,6-7 1 0 0,7-17 340 0 0,2-7 92 0 0,2 0 0 0 0,2 1 0 0 0,33-42 0 0 0,-2 18-220 0 0,-43 51-239 0 0,-4 5-4 0 0,1 1-1 0 0,-1-2 1 0 0,-1 1 0 0 0,9-8-1 0 0,-12 11-72 0 0,-2 4-782 0 0,1 0 830 0 0,0 1 1 0 0,-1 0-1 0 0,1 0 1 0 0,-1-1-1 0 0,0 1 1 0 0,0 0 0 0 0,-1 0-1 0 0,1 0 1 0 0,-1-1-1 0 0,1 1 1 0 0,-3 4-1 0 0,-2 7-11 0 0,-10 20-1 0 0,5-11 10 0 0,-109 273 119 0 0,113-283-19 0 0,0-1-1 0 0,-1 0 1 0 0,0 0-1 0 0,-1 0 1 0 0,0-1-1 0 0,-1 0 1 0 0,-18 19-1 0 0,6-12 83 0 0,10-8 4 0 0,-1-1-1 0 0,-13 10 1 0 0,12-12-91 0 0,-1 0-1 0 0,1 0 1 0 0,-1-2 0 0 0,0 1 0 0 0,-1-2-1 0 0,-28 7 1 0 0,31-9-65 0 0,1-2 11 0 0,9-1 272 0 0,4 1-259 0 0,0 0 1 0 0,0 0-1 0 0,0 0 1 0 0,0 0-1 0 0,0 1 1 0 0,-1-1-1 0 0,4 3 1 0 0,4 3 37 0 0,64 47 152 0 0,-55-42-212 0 0,0 0 0 0 0,31 15 0 0 0,-39-22 6 0 0,-1-2 0 0 0,1 1 0 0 0,-1-1 0 0 0,1-1 0 0 0,0 0 0 0 0,0 0 0 0 0,19 0 0 0 0,147-8 952 0 0,-93 2-652 0 0,-68 4-325 0 0,-1 0-1 0 0,1 1 1 0 0,0 0-1 0 0,0 2 1 0 0,-1 0-1 0 0,25 7 1 0 0,-35-8-339 0 0,-3-2 275 0 0,-1 0 0 0 0,1 0 0 0 0,0 1 1 0 0,0-1-1 0 0,-1 0 0 0 0,1 1 1 0 0,0-1-1 0 0,0 0 0 0 0,-1 1 1 0 0,1-1-1 0 0,-1 1 0 0 0,1-1 0 0 0,0 1 1 0 0,-1 0-1 0 0,1-1 0 0 0,-1 1 1 0 0,1-1-1 0 0,-1 1 0 0 0,0 0 1 0 0,1 0-1 0 0,5 11-6402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3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3:3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1 468 919 0 0,'0'0'4392'0'0,"1"3"-4309"0"0,3 7 45 0 0,-2-7 568 0 0,5 9 332 0 0,-7-11-842 0 0,1 5-76 0 0,10 4 714 0 0,-9-7-491 0 0,0-1-246 0 0,-1-2-81 0 0,-1 0-1 0 0,1 1 1 0 0,0-1-1 0 0,0 1 1 0 0,0 0-1 0 0,0-1 1 0 0,-1 1-1 0 0,1-1 1 0 0,0 1-1 0 0,-1 0 1 0 0,2 1-1 0 0,0 0-2 0 0,7 7 8 0 0,-6-6 32 0 0,7 3-33 0 0,1 0 1 0 0,-6-4 32 0 0,7 1-33 0 0,2 2-10 0 0,2 2 0 0 0,-3-3 11 0 0,-10-3 477 0 0,-1-1-281 0 0,12 0 2983 0 0,-12 0-3116 0 0,9 0-48 0 0,-6 0 34 0 0,6 0 16 0 0,-5 0 0 0 0,8-2-60 0 0,3-3-16 0 0,-2 1 0 0 0,49-12-80 0 0,-59 13 42 0 0,24-1-12 0 0,-24 4 34 0 0,23-7-32 0 0,-13 2 48 0 0,0 2 12 0 0,21-3 200 0 0,-30 4-155 0 0,0 0-1 0 0,0 0 0 0 0,0-1 0 0 0,-1 0 0 0 0,6-3 1 0 0,-9 5-36 0 0,0 0 0 0 0,-1 0 0 0 0,1 1 1 0 0,0-1-1 0 0,0 0 0 0 0,-1 1 0 0 0,1-1 0 0 0,0 1 1 0 0,0 0-1 0 0,0 0 0 0 0,3 0 0 0 0,-1-3 102 0 0,2-2-54 0 0,0 0 0 0 0,0 1 0 0 0,0-1 0 0 0,1 1 1 0 0,7-3-1 0 0,10-7 7 0 0,-20 12-23 0 0,8-3-40 0 0,1 0-13 0 0,1 0 0 0 0,0 1 0 0 0,0 0 0 0 0,0 0 0 0 0,7-4 0 0 0,-6 4 0 0 0,-8 3 0 0 0,23-3 0 0 0,-14 1 0 0 0,0 2 0 0 0,-1-2 0 0 0,8-3 0 0 0,13-2 0 0 0,-31 6 0 0 0,20-1 0 0 0,-9 3 0 0 0,0-2 0 0 0,0 0 0 0 0,0 1 0 0 0,0 2 0 0 0,6 4 0 0 0,-18-2 0 0 0,1 0 0 0 0,26 6 134 0 0,-28-8-113 0 0,12 4 84 0 0,1 0 1 0 0,0 2-1 0 0,15 8 0 0 0,-2 4-105 0 0,33 33 0 0 0,-61-50 0 0 0,1 0 0 0 0,0-1 0 0 0,-1 1 0 0 0,1-1 0 0 0,0 0 0 0 0,0 1 0 0 0,0-1 0 0 0,0 0 0 0 0,1 0 0 0 0,-1 0 0 0 0,0 0 0 0 0,0-1 0 0 0,4 2 0 0 0,3 0 0 0 0,17 8 0 0 0,0 1 0 0 0,-18-6 0 0 0,-6-3 0 0 0,1-1 0 0 0,-1 1 0 0 0,1-1 0 0 0,-1 0 0 0 0,1 0 0 0 0,-1 0 0 0 0,1 0 0 0 0,0 0 0 0 0,-1-1 0 0 0,4 1 0 0 0,1 1 1 0 0,-4-1 0 0 0,0 0 0 0 0,-1-1 0 0 0,1 1 0 0 0,0-1 0 0 0,0 0 0 0 0,0 0 0 0 0,0 0 0 0 0,0 0 0 0 0,3-1 0 0 0,24-3 97 0 0,-1-1 0 0 0,44-13 0 0 0,-33 8-16 0 0,39-15-20 0 0,-53 16-142 0 0,0 1 0 0 0,48-8-1 0 0,-57 14 50 0 0,152-26-82 0 0,-139 20 113 0 0,55-23 0 0 0,-57 20 0 0 0,0 2 0 0 0,32-6 0 0 0,23-7 0 0 0,71-16 0 0 0,-131 33 0 0 0,0 1 17 0 0,1 1 0 0 0,47 0-1 0 0,49 10 0 0 0,-82-4-28 0 0,-23-2-65 0 0,1 0 1 0 0,0 1 0 0 0,-1 0 0 0 0,0 1 0 0 0,0 1 0 0 0,0 1 0 0 0,0 0 0 0 0,-1 1 0 0 0,1 0 0 0 0,-1 1-1 0 0,19 13 1 0 0,-29-18 71 0 0,0 0 0 0 0,-1 1 1 0 0,0-1-1 0 0,1 1 0 0 0,-1 0 0 0 0,0-1 0 0 0,0 1 0 0 0,0 1 0 0 0,2 3 0 0 0,7 6-6 0 0,-7-7 47 0 0,0 0-1 0 0,0 0 0 0 0,0 1 0 0 0,6 11 0 0 0,-1-2 48 0 0,4-2 132 0 0,-6-7-157 0 0,4 6 32 0 0,-8-9-59 0 0,16 6 66 0 0,-6-1-87 0 0,7 3-12 0 0,-15-12 3 0 0,0 0 11 0 0,7 3-3 0 0,1-1 0 0 0,0 0 0 0 0,0-1-1 0 0,0 0 1 0 0,24-3 0 0 0,13-3-9 0 0,-1-2 0 0 0,53-14 0 0 0,145-71 0 0 0,-112 37 0 0 0,-30 21 0 0 0,-59 22 17 0 0,4 0 54 0 0,53-7 1 0 0,-40 12 56 0 0,82 2 0 0 0,-104 4-128 0 0,1-2 0 0 0,70-14 0 0 0,-77 10 0 0 0,0 2 0 0 0,1 1 0 0 0,0 2 0 0 0,45 2 0 0 0,-77 1 0 0 0,121 16 0 0 0,-109-14 0 0 0,-1 2 0 0 0,0 0 0 0 0,0 0 0 0 0,0 2 0 0 0,22 11 0 0 0,-9-3 0 0 0,9 7 0 0 0,-15-8 0 0 0,27 10 0 0 0,-44-23 0 0 0,0 1 0 0 0,1-2 0 0 0,-1 1 0 0 0,0-1 0 0 0,1 0 0 0 0,-1 0 0 0 0,0-1 0 0 0,1 1 0 0 0,-1-2 0 0 0,7-1 0 0 0,4-1 7 0 0,-1-2-1 0 0,0 1 1 0 0,0-2 0 0 0,29-16-1 0 0,55-44 38 0 0,-74 49-41 0 0,-3 1 68 0 0,1 1-1 0 0,0 1 0 0 0,1 2 1 0 0,41-17-1 0 0,38-13 22 0 0,16-5-159 0 0,-106 44 55 0 0,0 0 0 0 0,-1 1 0 0 0,1 1 0 0 0,0 0-1 0 0,1 1 1 0 0,-1 1 0 0 0,16 1 0 0 0,9 4 89 0 0,49 14 0 0 0,-77-15 27 0 0,1 0 0 0 0,-1 1 1 0 0,0 0-1 0 0,12 8 1 0 0,20 9 257 0 0,-22-14-198 0 0,20 12 0 0 0,32 15 78 0 0,-60-30-249 0 0,1-1-1 0 0,-1 0 1 0 0,1-1 0 0 0,0 0-1 0 0,0-1 1 0 0,17 0-1 0 0,-8-2-13 0 0,-1 0 0 0 0,1-2 0 0 0,25-5 0 0 0,-15-1-166 0 0,39-14 0 0 0,27-8-28 0 0,15 0-44 0 0,28-6 63 0 0,-32 16 156 0 0,116-16 18 0 0,-200 33 245 0 0,1 1 0 0 0,51 2 1 0 0,-64 2-150 0 0,1 0 1 0 0,-1 1-1 0 0,0 0 1 0 0,0 1-1 0 0,0 1 1 0 0,-1 0 0 0 0,15 7-1 0 0,92 53 70 0 0,-102-55-159 0 0,-1 1-1 0 0,0 1 1 0 0,30 27-1 0 0,-33-27-18 0 0,29 30-242 0 0,-31-29 127 0 0,0-1 0 0 0,1 0 1 0 0,0-1-1 0 0,1 0 0 0 0,23 12 0 0 0,-35-22 144 0 0,4 3-5 0 0,0 0 0 0 0,0 0 0 0 0,1-1 0 0 0,-1 0 0 0 0,1-1 0 0 0,0 1 0 0 0,0-1 0 0 0,10 1 0 0 0,8 3 11 0 0,-21-5-3 0 0,1 1 0 0 0,-1-1 1 0 0,1-1-1 0 0,0 1 1 0 0,-1-1-1 0 0,6 1 1 0 0,20-3-17 0 0,1-1 0 0 0,51-11 0 0 0,38-19 242 0 0,214-89 0 0 0,-139 47 805 0 0,-141 55-688 0 0,-14 6-312 0 0,1 2 0 0 0,1 1 0 0 0,-1 2 0 0 0,2 2 0 0 0,-1 2 1 0 0,1 2-1 0 0,-1 2 0 0 0,83 8 0 0 0,91 23-325 0 0,-180-27 432 0 0,-1-1-1 0 0,1-2 0 0 0,-1-1 1 0 0,0-2-1 0 0,37-7 0 0 0,-2-3-60 0 0,109-13-346 0 0,-164 26 250 0 0,0 0 1 0 0,0 1-1 0 0,18 2 0 0 0,-10 0-13 0 0,6 2 23 0 0,1 1 11 0 0,-3-2 0 0 0,-17-2 0 0 0,22 4 0 0 0,-3-4 46 0 0,13 7-28 0 0,-15-3-18 0 0,-22-5 2 0 0,1 0 15 0 0,-1 1-1 0 0,0-1 1 0 0,0 1-1 0 0,0 0 1 0 0,0 0-1 0 0,5 4 1 0 0,2 1-7 0 0,-2 1 25 0 0,1-1-1 0 0,19 9 0 0 0,-17-10-6 0 0,4 3-21 0 0,1-1-1 0 0,34 10 1 0 0,-42-15-16 0 0,0-1 0 0 0,0-1 0 0 0,0 0-1 0 0,1 0 1 0 0,-1-1 0 0 0,0 0 0 0 0,12-2 0 0 0,-13 0-14 0 0,1 0-1 0 0,15-5 1 0 0,30-9-17 0 0,-50 16 40 0 0,28-11 0 0 0,-21 6-13 0 0,1 0-56 0 0,12 0-149 0 0,-16 7 95 0 0,-3-1 0 0 0,1 1-11 0 0,9 8-108 0 0,-9-8 171 0 0,-3 2 67 0 0,6 5-55 0 0,-1 0 59 0 0,0 2 0 0 0,-3-1 11 0 0,-5-8-32 0 0,1-1 0 0 0,-1 1 0 0 0,1 0 0 0 0,0-1 0 0 0,-1 1 0 0 0,1-1 0 0 0,0 0 0 0 0,0 1 0 0 0,0-1 0 0 0,0 0 0 0 0,0 0 0 0 0,0 0 0 0 0,0 0 0 0 0,0 0 0 0 0,0-1 0 0 0,0 1 0 0 0,0-1 0 0 0,1 1 0 0 0,-1-1 0 0 0,4 0 0 0 0,-2 0-38 0 0,11 1-180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12:4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3223 0 0,'0'0'4971'0'0,"2"0"-4855"0"0,22-4 123 0 0,-10-1-78 0 0,-11 4 163 0 0,15-2 1216 0 0,-11 2-1516 0 0,-5-1-2 0 0,2 2-5 0 0,16 4 73 0 0,-6 0-90 0 0,6 1 39 0 0,-17-5-16 0 0,5 0 75 0 0,6-1 305 0 0,0-1 1 0 0,1 0-1 0 0,-1-1 0 0 0,16-5 0 0 0,-5 1 29 0 0,7 3 168 0 0,-14 2-555 0 0,-12 2 1 0 0,17 0-25 0 0,-9 1-21 0 0,6 2 0 0 0,-16 0 0 0 0,-1-1 0 0 0,7 3 12 0 0,-6-4 47 0 0,-3-2-51 0 0,0 1-1 0 0,1 0 1 0 0,-1 0 0 0 0,0 0-1 0 0,0 0 1 0 0,0 0 0 0 0,1 0-1 0 0,-1 0 1 0 0,0 0 0 0 0,0 0-1 0 0,0 1 1 0 0,1-1 0 0 0,-1 0 0 0 0,0 1-1 0 0,1 0 1 0 0,6 3 125 0 0,20 2 42 0 0,-20-4-143 0 0,0 0-1 0 0,1-1 1 0 0,-1 0 0 0 0,0 0 0 0 0,1-1 0 0 0,-1 0 0 0 0,10-2 0 0 0,9 1 54 0 0,49 3 90 0 0,-49 2-123 0 0,-13-3-53 0 0,-3 0 4 0 0,0 0-10 0 0,10 2 62 0 0,4 0 176 0 0,0-2 0 0 0,47-3 0 0 0,50-14 898 0 0,-104 14-1013 0 0,0 1 0 0 0,0 0 0 0 0,0 1-1 0 0,30 5 1 0 0,-43-4-115 0 0,11-2 30 0 0,-8 0-6 0 0,13-2 18 0 0,21-1 188 0 0,61-16 0 0 0,-39 3-232 0 0,83-10 0 0 0,-110 20 0 0 0,-25 5 0 0 0,0 0 0 0 0,1 0 0 0 0,17 0 0 0 0,6 2-27 0 0,-26-1 12 0 0,1 1 0 0 0,0 1-1 0 0,17 2 1 0 0,-14-1 15 0 0,0 0 0 0 0,0 0 0 0 0,0-1 0 0 0,15-1 0 0 0,-19-1 0 0 0,-1 1 0 0 0,1 0 0 0 0,14 2 0 0 0,-2 0 0 0 0,144-12 64 0 0,-42-10-10 0 0,-93 15 34 0 0,0 1 0 0 0,1 1 0 0 0,34 2 0 0 0,24-2-22 0 0,-79 3-66 0 0,0-2 0 0 0,19-3 0 0 0,-21 3 0 0 0,1 0 0 0 0,0 1 0 0 0,18-1 0 0 0,39 2 0 0 0,-21-2 0 0 0,17 7 3 0 0,-47-3-6 0 0,0 0 0 0 0,-1-2 0 0 0,1 1 0 0 0,22-4 0 0 0,106-22-57 0 0,-96 19 60 0 0,-32 5 0 0 0,0-1 0 0 0,15-4 0 0 0,-15 2-8 0 0,-1 2 0 0 0,1 0 0 0 0,18 0 1 0 0,20-2-28 0 0,-17 1-25 0 0,-25 3 26 0 0,0-1-1 0 0,14-3 1 0 0,-21 2 18 0 0,20 1-35 0 0,25-4 51 0 0,-19 5 0 0 0,-18 0 0 0 0,0 0 0 0 0,13-3 0 0 0,28-2-6 0 0,-40 4-37 0 0,0 0 0 0 0,0-1 0 0 0,0-1 0 0 0,0 0 0 0 0,21-7 0 0 0,-24 6 27 0 0,1 0-1 0 0,0 1 1 0 0,21-2 0 0 0,9-3 17 0 0,-20 3-1 0 0,0 1 0 0 0,26-1 0 0 0,-7 1 0 0 0,41 1 0 0 0,-24 1 0 0 0,7-2 0 0 0,-63 5 0 0 0,1-1 0 0 0,-1 0 0 0 0,1 0 0 0 0,0 0 0 0 0,-1 0 0 0 0,1 0 0 0 0,-1-1 0 0 0,1 1 0 0 0,3-2 0 0 0,19-6 0 0 0,-2 2 0 0 0,-21 5 0 0 0,19-1 11 0 0,0-2 43 0 0,-14 2 22 0 0,0 0 0 0 0,-1 1-1 0 0,15-1 1 0 0,-3 1-2 0 0,-16 2-77 0 0,18 5 76 0 0,-6-2-73 0 0,-1 2 0 0 0,1-1-10 0 0,11 1-83 0 0,-20-6 79 0 0,8 3-7 0 0,1-4-22 0 0,0 0 32 0 0,9-1 11 0 0,0 2 0 0 0,-11 0 0 0 0,6 0-4 0 0,-16 2 13 0 0,3 0-15 0 0,27 1-59 0 0,-18-1 51 0 0,-1-1 14 0 0,-10-1-25 0 0,-1 0 0 0 0,1 0 0 0 0,-1 0 1 0 0,1 1-1 0 0,0-1 0 0 0,-1 1 0 0 0,1 0 0 0 0,-1 0 0 0 0,1-1 0 0 0,-1 2 0 0 0,0-1 0 0 0,1 0 0 0 0,-1 0 0 0 0,0 1 0 0 0,0-1 0 0 0,0 1 0 0 0,4 3 1 0 0,-2-1-60 0 0,-2-2-161 0 0,-2-1 197 0 0,1 0 1 0 0,0 0-1 0 0,0 0 1 0 0,-1-1-1 0 0,1 1 1 0 0,0 0-1 0 0,0 0 1 0 0,0 0-1 0 0,0-1 1 0 0,1 2-1 0 0,9 9-620 0 0,-9-9 316 0 0,0-1 2 0 0,13 12-313 0 0,-6-11-3109 0 0,7-6 2693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5:0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1375 0 0,'1'-2'107'0'0,"17"-21"-196"0"0,3-3 7886 0 0,-21 26-7791 0 0,0 0 0 0 0,0 0 0 0 0,0 1 0 0 0,0-1 0 0 0,0 0 0 0 0,0 0 1 0 0,0 0-1 0 0,0 1 0 0 0,0-1 0 0 0,1 0 0 0 0,-1 0 0 0 0,0 1 0 0 0,0-1 0 0 0,0 0 0 0 0,0 0 0 0 0,0 0 0 0 0,0 1 0 0 0,0-1 0 0 0,1 0 0 0 0,-1 0 1 0 0,0 0-1 0 0,0 0 0 0 0,0 1 0 0 0,0-1 0 0 0,1 0 0 0 0,-1 0 0 0 0,0 0 0 0 0,1 0 0 0 0,-1 1 2 0 0,0-1 0 0 0,1 0 0 0 0,-1 0-1 0 0,1 1 1 0 0,-1-1 0 0 0,0 0 0 0 0,1 1 0 0 0,-1-1-1 0 0,0 1 1 0 0,1-1 0 0 0,-1 0 0 0 0,0 1 0 0 0,1-1 0 0 0,-1 1-1 0 0,0-1 1 0 0,0 1 0 0 0,0-1 0 0 0,0 1 0 0 0,1-1-1 0 0,-1 1 1 0 0,0 0 0 0 0,1 5 45 0 0,1 4 61 0 0,-1 1 1 0 0,0-1-1 0 0,-2 21 1 0 0,1-25-99 0 0,2 22 54 0 0,-2-25 1522 0 0,2-4-1505 0 0,0 1 0 0 0,0-1 0 0 0,0 0 0 0 0,0 0 0 0 0,0 0 0 0 0,0-1 0 0 0,0 1-1 0 0,-1 0 1 0 0,3-3 0 0 0,0 1 36 0 0,16-12-60 0 0,1 1 0 0 0,0 0 0 0 0,1 2 0 0 0,0 1 0 0 0,1 0-1 0 0,38-11 1 0 0,-30 15-382 0 0,2 2 0 0 0,43-3 0 0 0,-20 3-497 0 0,-49 4 639 0 0,-1 1-1 0 0,0 0 1 0 0,1 0 0 0 0,10 2 0 0 0,45 13-348 0 0,-52-11 532 0 0,-4-2 20 0 0,-1-1 1 0 0,0 0-1 0 0,0 0 0 0 0,1 0 0 0 0,-1-1 0 0 0,7 0 1 0 0,2 0-15 0 0,0-1 0 0 0,1-1 0 0 0,-1-1 0 0 0,0 0 0 0 0,0 0 0 0 0,-1-2 0 0 0,19-7 0 0 0,21-6 295 0 0,-23 7-168 0 0,-24 9-92 0 0,18-6-6 0 0,-12 6-26 0 0,-9 2 151 0 0,-2 0-58 0 0,0 0-1 0 0,0 1 1 0 0,0-1 0 0 0,1 1-1 0 0,-1-1 1 0 0,0 1 0 0 0,0-1-1 0 0,0 1 1 0 0,0-1 0 0 0,0 1-1 0 0,2 2 1 0 0,-2-2 5 0 0,0 0 0 0 0,0-1 0 0 0,1 1 0 0 0,-1 0 0 0 0,0 0 0 0 0,0 0 0 0 0,1-1 0 0 0,-1 1 0 0 0,0-1 0 0 0,1 1 0 0 0,-1-1 0 0 0,1 1-1 0 0,-1-1 1 0 0,1 0 0 0 0,-1 0 0 0 0,2 0 0 0 0,5-1-25 0 0,-1 0-1 0 0,1-1 0 0 0,0 0 1 0 0,7-3-1 0 0,45-24 270 0 0,-33 18-371 0 0,-13 5-40 0 0,0 2 39 0 0,-4 2 4 0 0,-2 1-42 0 0,-5 1 51 0 0,17 1 0 0 0,10 1 31 0 0,44-3-1 0 0,-60 0-39 0 0,0-2 0 0 0,0 1 0 0 0,0-2-1 0 0,15-6 1 0 0,278-102 240 0 0,-301 109-219 0 0,7-1 9 0 0,15 7 109 0 0,-14 2-119 0 0,-11-3-13 0 0,0 0-1 0 0,0 0 1 0 0,-1 0-1 0 0,1 0 0 0 0,-1 1 1 0 0,0-1-1 0 0,0 1 1 0 0,1 0-1 0 0,-2 0 1 0 0,1 0-1 0 0,0 0 0 0 0,-1 0 1 0 0,1 0-1 0 0,-1 0 1 0 0,2 5-1 0 0,0 6-25 0 0,1 0-1 0 0,0 19 1 0 0,-2-20 17 0 0,2-1-57 0 0,-2-8 58 0 0,4 8-42 0 0,6-3 39 0 0,-8-8 14 0 0,-1 0 0 0 0,1 0 0 0 0,0 0 0 0 0,0 0 0 0 0,0 0 0 0 0,0-1 0 0 0,0 0 0 0 0,-1 0 0 0 0,1 0 0 0 0,0 0 0 0 0,0 0 0 0 0,0-1 0 0 0,0 0 0 0 0,0 0 0 0 0,0 0 0 0 0,6-2 0 0 0,6-4 0 0 0,-1-1 0 0 0,23-13 0 0 0,-27 14 0 0 0,93-54 54 0 0,-80 45 6 0 0,51-23 0 0 0,-64 34 12 0 0,1 1-1 0 0,-1 0 1 0 0,1 1-1 0 0,0 0 0 0 0,0 1 1 0 0,0 0-1 0 0,14 0 1 0 0,-20 2-23 0 0,0 1 0 0 0,0 0 0 0 0,0 0 0 0 0,0 1 0 0 0,-1-1 0 0 0,1 1 0 0 0,0 0 0 0 0,6 4 0 0 0,0 1-15 0 0,1 1-1 0 0,13 10 1 0 0,3 5 12 0 0,-18-13-28 0 0,0-1 0 0 0,1 0 0 0 0,19 11 0 0 0,-28-19-17 0 0,7 4 2 0 0,0 0 0 0 0,16 4 0 0 0,-22-7-2 0 0,1-1 0 0 0,-1-1 0 0 0,1 1 0 0 0,-1-1 1 0 0,1 0-1 0 0,-1 0 0 0 0,1 0 0 0 0,-1 0 0 0 0,7-2 0 0 0,9-3 14 0 0,0-1-1 0 0,-1 0 1 0 0,20-11 0 0 0,55-31-101 0 0,-46 22 4 0 0,-18 11 67 0 0,8-6-15 0 0,54-19 0 0 0,-89 39 70 0 0,0 0 0 0 0,0 1 0 0 0,1-1 0 0 0,-1 1 0 0 0,0 0 0 0 0,0 0 0 0 0,1 0 0 0 0,-1 0 0 0 0,0 0 0 0 0,0 1 0 0 0,0-1 0 0 0,5 2 0 0 0,4 3 91 0 0,0-1 1 0 0,11 7-1 0 0,15 6 14 0 0,-22-11-135 0 0,-1-1 1 0 0,1-1 0 0 0,0 0-1 0 0,0-1 1 0 0,0-1 0 0 0,1-1-1 0 0,-1 0 1 0 0,0-1 0 0 0,1-1-1 0 0,15-2 1 0 0,5-5 43 0 0,0-2 1 0 0,-1-2-1 0 0,0-1 1 0 0,-1-1-1 0 0,-1-2 1 0 0,43-27-1 0 0,-54 32 412 0 0,-21 10-56 0 0,12 3-142 0 0,-11 0-208 0 0,1 1-55 0 0,1 1-1 0 0,-1 0 0 0 0,0 0 1 0 0,0 1-1 0 0,0-1 1 0 0,-1 1-1 0 0,5 6 0 0 0,17 41 39 0 0,-20-41-55 0 0,0 0 1 0 0,1 0 0 0 0,0 0-1 0 0,0-1 1 0 0,13 14 0 0 0,-17-21-1 0 0,1-1 0 0 0,-1 1 1 0 0,1-1-1 0 0,0 0 0 0 0,0 0 1 0 0,0-1-1 0 0,0 1 0 0 0,0-1 1 0 0,0 1-1 0 0,0-1 0 0 0,0 0 1 0 0,1 0-1 0 0,4 1 0 0 0,-2-2-29 0 0,0 1-1 0 0,-1-1 0 0 0,1 0 1 0 0,0-1-1 0 0,-1 1 0 0 0,1-1 1 0 0,9-3-1 0 0,-6 1-1 0 0,-1 0-1 0 0,0 0 1 0 0,0-1 0 0 0,0 0-1 0 0,0 0 1 0 0,-1-1 0 0 0,1 0-1 0 0,-1-1 1 0 0,0 1 0 0 0,8-10-1 0 0,17-30 469 0 0,-23 31 1518 0 0,-13 28-1687 0 0,-43 113-692 0 0,47-124 290 0 0,2-4-1104 0 0,10-1 1234 0 0,2-3 28 0 0,-2-1 52 0 0,-3 0 28 0 0,-5 4-12 0 0,8 0-64 0 0,-2 2-30 0 0,-7 1-1 0 0,-1 0 1 0 0,0-1 0 0 0,0 1 0 0 0,1 0 0 0 0,-1 0-1 0 0,0 0 1 0 0,0 0 0 0 0,0 1 0 0 0,0-1 0 0 0,0 0-1 0 0,-1 1 1 0 0,1 0 0 0 0,3 3 0 0 0,16 25-289 0 0,-18-26 251 0 0,15 29-633 0 0,9 13-5 0 0,-24-42 36 0 0,0 1-1 0 0,1-2 0 0 0,-1 1 1 0 0,1 0-1 0 0,0-1 1 0 0,0 1-1 0 0,0-1 0 0 0,5 3 1 0 0,5 1-4192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12895 0 0,'0'0'3482'0'0,"1"2"-2756"0"0,-1 3-476 0 0,0-1-1 0 0,0 1 1 0 0,0-1 0 0 0,0 1-1 0 0,-1 0 1 0 0,0-1 0 0 0,0 0-1 0 0,-2 6 1 0 0,-15 37 769 0 0,13-35-806 0 0,-95 243 1934 0 0,44-110-1728 0 0,25-66-323 0 0,-77 224 115 0 0,106-297-205 0 0,-1 1 1 0 0,1-1-1 0 0,-1 0 0 0 0,0 0 0 0 0,0 0 0 0 0,-1-1 0 0 0,0 1 1 0 0,0-1-1 0 0,0 0 0 0 0,0 0 0 0 0,-1 0 0 0 0,-6 5 1 0 0,-2 3-16 0 0,12-13-2 0 0,0 1-1 0 0,0 0 1 0 0,0 0 0 0 0,0 0-1 0 0,0 0 1 0 0,0 0-1 0 0,1 0 1 0 0,-1 1 0 0 0,0-1-1 0 0,1 0 1 0 0,-1 0-1 0 0,1 0 1 0 0,-1 1 0 0 0,1-1-1 0 0,-1 0 1 0 0,1 1-1 0 0,0-1 1 0 0,0 0 0 0 0,0 1-1 0 0,0 0 1 0 0,0 0-157 0 0,1 0 0 0 0,0 1 0 0 0,0-2 1 0 0,0 1-1 0 0,0 0 0 0 0,0 0 0 0 0,0 0 0 0 0,0 0 0 0 0,0-1 1 0 0,3 3-1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2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309 202 3679 0 0,'0'0'284'0'0,"-6"-4"2487"0"0,5 3-2594 0 0,0 1-1 0 0,1-1 1 0 0,-1 0-1 0 0,0 1 1 0 0,1-1 0 0 0,-1 1-1 0 0,0-1 1 0 0,1 1-1 0 0,-1 0 1 0 0,0-1-1 0 0,0 1 1 0 0,0 0 0 0 0,1-1-1 0 0,-1 1 1 0 0,0 0-1 0 0,0 0 1 0 0,0 0 0 0 0,0 0-1 0 0,0-1 1 0 0,1 1-1 0 0,-1 1 1 0 0,0-1-1 0 0,0 0 1 0 0,0 0 0 0 0,-1 0-1 0 0,1 1-68 0 0,-1 0 0 0 0,0 0 0 0 0,1 0 0 0 0,-1 0 0 0 0,1 0 0 0 0,-1 0 0 0 0,1 0 0 0 0,0 1 0 0 0,-1-1 0 0 0,1 0 1 0 0,-1 3-1 0 0,-4 4-109 0 0,1 1 0 0 0,0 0 1 0 0,-5 13-1 0 0,9-19 165 0 0,-60 174 1018 0 0,14-29-733 0 0,-6 15-298 0 0,-14 127 130 0 0,64-270-137 0 0,1-1 0 0 0,-1 22 1 0 0,3-36-72 0 0,0 0 1 0 0,1 0 0 0 0,-1 0 0 0 0,1 0-1 0 0,0 0 1 0 0,0 0 0 0 0,0 0 0 0 0,1 0-1 0 0,0 0 1 0 0,0-1 0 0 0,0 1 0 0 0,0-1-1 0 0,5 7 1 0 0,-6-10-30 0 0,0 0 0 0 0,0 0 0 0 0,0 0 0 0 0,0 0 0 0 0,0 0 0 0 0,1 0 0 0 0,-1 0 0 0 0,0 0 0 0 0,0-1 0 0 0,1 1-1 0 0,-1-1 1 0 0,0 1 0 0 0,1-1 0 0 0,-1 1 0 0 0,1-1 0 0 0,-1 0 0 0 0,1 1 0 0 0,2-1 0 0 0,-1-1 29 0 0,0 1 0 0 0,0 0 0 0 0,0-1 0 0 0,0 0 0 0 0,0 0 1 0 0,0 0-1 0 0,-1 0 0 0 0,6-2 0 0 0,2-4 155 0 0,0 0 1 0 0,0 0-1 0 0,13-13 0 0 0,-18 16-136 0 0,304-314 1944 0 0,-123 95-1919 0 0,-139 159-66 0 0,63-116-1 0 0,-88 140-46 0 0,115-238 39 0 0,-121 234-442 0 0,-15 42 247 0 0,-2 4-320 0 0,-30 62-1441 0 0,27-56 1208 0 0,0 1 0 0 0,-4 13 0 0 0,3-1-1067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2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55 919 0 0,'22'-9'320'0'0,"36"-16"59"0"0,-25 4 12785 0 0,-38 22-12899 0 0,-1 0-1 0 0,1 0 1 0 0,0 1-1 0 0,-1 0 1 0 0,1 0-1 0 0,0 0 1 0 0,-6 4 0 0 0,0-2 7 0 0,-5 4-125 0 0,-96 46 327 0 0,91-42-438 0 0,0 1 1 0 0,0 0-1 0 0,-19 19 1 0 0,31-25-9 0 0,-21 12 1 0 0,-2 2-46 0 0,26-17-27 0 0,2-1 12 0 0,0 0 0 0 0,0 1 1 0 0,0-1-1 0 0,-5 8 0 0 0,8-10-32 0 0,4 9-136 0 0,-1-4 187 0 0,0-1 1 0 0,1 1-1 0 0,0-1 0 0 0,0 0 0 0 0,0 0 1 0 0,1-1-1 0 0,0 1 0 0 0,5 5 0 0 0,41 33-125 0 0,-21-20 103 0 0,5 6 353 0 0,27 24 602 0 0,-60-51-896 0 0,1-1 1 0 0,-1 1-1 0 0,1 0 1 0 0,-1 0-1 0 0,0-1 1 0 0,0 1-1 0 0,0 0 1 0 0,0 0-1 0 0,0 0 1 0 0,0 0 0 0 0,0 0-1 0 0,-1 0 1 0 0,1 0-1 0 0,-1 1 1 0 0,1-1-1 0 0,-1 0 1 0 0,0 0-1 0 0,0 0 1 0 0,0 1-1 0 0,0-1 1 0 0,0 0-1 0 0,-1 0 1 0 0,1 0 0 0 0,0 0-1 0 0,-2 4 1 0 0,0-2-11 0 0,0 0 0 0 0,0 0 1 0 0,0-1-1 0 0,0 1 1 0 0,-1 0-1 0 0,0-1 0 0 0,1 0 1 0 0,-1 1-1 0 0,-1-1 0 0 0,1 0 1 0 0,-4 2-1 0 0,-7 4 10 0 0,1 0-1 0 0,-1-2 0 0 0,-1 1 1 0 0,1-2-1 0 0,-22 7 1 0 0,-79 16-48 0 0,76-21 35 0 0,29-6-83 0 0,2 0-55 0 0,0 0 1 0 0,0-1-1 0 0,0-1 0 0 0,0 1 1 0 0,-10-2-1 0 0,20 1-67 0 0,-1-1 0 0 0,1 0 0 0 0,-1 0-1 0 0,1 0 1 0 0,-1-1 0 0 0,0 1 0 0 0,1 0-1 0 0,-1-1 1 0 0,0 1 0 0 0,0 0 0 0 0,1-3-1 0 0,1 0-328 0 0,29-29-4981 0 0,-13 14 1070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68 108 8287 0 0,'30'-47'1920'0'0,"-26"40"-597"0"0,2 1 1 0 0,-1-1 0 0 0,1 1 0 0 0,0 0-1 0 0,0 1 1 0 0,1 0 0 0 0,13-9 0 0 0,-8 9-333 0 0,-11 5-969 0 0,-1 0 1 0 0,0 0 0 0 0,0 0 0 0 0,0 0 0 0 0,0 0 0 0 0,1 0 0 0 0,-1 0 0 0 0,0 0 0 0 0,0 0 0 0 0,0 0 0 0 0,0 0-1 0 0,1 0 1 0 0,-1 0 0 0 0,0 0 0 0 0,0 0 0 0 0,0 0 0 0 0,1 0 0 0 0,-1 1 0 0 0,0-1 0 0 0,0 0 0 0 0,0 0 0 0 0,0 0-1 0 0,0 0 1 0 0,1 0 0 0 0,-1 0 0 0 0,0 0 0 0 0,0 1 0 0 0,0-1 0 0 0,0 0 0 0 0,0 0 0 0 0,0 0 0 0 0,0 0 0 0 0,1 1-1 0 0,-1 1 14 0 0,-1 0 0 0 0,1 0-1 0 0,0 0 1 0 0,0 1-1 0 0,-1-1 1 0 0,1 0-1 0 0,-1 0 1 0 0,0 0-1 0 0,-1 3 1 0 0,-7 15 72 0 0,-1-1 1 0 0,-1 0-1 0 0,-15 19 0 0 0,-10 18 1 0 0,16-22-98 0 0,11-21-1 0 0,1 1 0 0 0,0 0-1 0 0,1 0 1 0 0,0 0 0 0 0,1 1-1 0 0,-6 24 1 0 0,12-32 96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13 415 16039 0 0,'0'0'363'0'0,"-2"9"485"0"0,-7 20-208 0 0,8-28 448 0 0,10-7 191 0 0,97-95 906 0 0,-44 38-2036 0 0,-24 27-102 0 0,98-89-43 0 0,-108 102-81 0 0,2 1-1 0 0,0 1 1 0 0,33-17 0 0 0,-62 38 76 0 0,5-3-19 0 0,0 0-1 0 0,0 0 0 0 0,0 1 0 0 0,0-1 1 0 0,10-1-1 0 0,-15 4 17 0 0,0 0 0 0 0,0 0-1 0 0,0 0 1 0 0,0 0 0 0 0,0 0 0 0 0,0 0 0 0 0,0 0 0 0 0,0 0-1 0 0,0 0 1 0 0,1 1 0 0 0,-1-1 0 0 0,0 0 0 0 0,0 1 0 0 0,0-1 0 0 0,0 1-1 0 0,0-1 1 0 0,-1 1 0 0 0,1-1 0 0 0,0 1 0 0 0,0 0 0 0 0,0-1 0 0 0,0 1-1 0 0,-1 0 1 0 0,1 0 0 0 0,0 0 0 0 0,0 0 0 0 0,-1 0 0 0 0,1-1-1 0 0,-1 1 1 0 0,1 0 0 0 0,-1 0 0 0 0,1 0 0 0 0,-1 1 0 0 0,0-1 0 0 0,0 0-1 0 0,1 0 1 0 0,-1 0 0 0 0,0 0 0 0 0,0 2 0 0 0,1 6-11 0 0,0 1 0 0 0,-1 0-1 0 0,0-1 1 0 0,-3 19 0 0 0,-11 40 53 0 0,8-44 0 0 0,-16 88 98 0 0,-4 18-35 0 0,25-124-89 0 0,0 0 0 0 0,0-1 0 0 0,-1 13 0 0 0,2-17-36 0 0,0 1 1 0 0,0-1-1 0 0,1 0 0 0 0,-1 1 0 0 0,0-1 0 0 0,0 0 0 0 0,1 0 1 0 0,-1 1-1 0 0,1-1 0 0 0,-1 0 0 0 0,1 0 0 0 0,-1 1 1 0 0,1-1-1 0 0,0 0 0 0 0,0 0 0 0 0,-1 0 0 0 0,1 0 0 0 0,0 0 1 0 0,0 0-1 0 0,0 0 0 0 0,2 1 0 0 0,-2-2-85 0 0,-1 0-1 0 0,1 0 1 0 0,0 1-1 0 0,-1-1 1 0 0,1 0 0 0 0,-1 0-1 0 0,1 0 1 0 0,0 0-1 0 0,-1 0 1 0 0,1 0-1 0 0,0 0 1 0 0,-1 0-1 0 0,1 0 1 0 0,-1-1 0 0 0,1 1-1 0 0,0 0 1 0 0,-1 0-1 0 0,1-1 1 0 0,-1 1-1 0 0,2-1 1 0 0,0 0-294 0 0,20-9-1213 0 0,0-3-15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644 115 17103 0 0,'11'-23'1101'0'0,"-8"18"-948"0"0,0 0-1 0 0,0 0 1 0 0,-1 0-1 0 0,0-1 1 0 0,0 1-1 0 0,0 0 1 0 0,-1-1-1 0 0,2-7 1 0 0,-3 11-117 0 0,0 1 1 0 0,-1 0-1 0 0,1 0 1 0 0,0 0-1 0 0,-1 0 1 0 0,1 0-1 0 0,-1 0 1 0 0,1 0-1 0 0,-1 0 1 0 0,1 0-1 0 0,-1 0 1 0 0,0 1-1 0 0,1-1 1 0 0,-1 0-1 0 0,0 0 1 0 0,0 1-1 0 0,1-1 1 0 0,-1 0-1 0 0,0 1 1 0 0,0-1-1 0 0,0 0 1 0 0,-2 0-1 0 0,-20-8-62 0 0,23 9 27 0 0,-9-2-29 0 0,0 0-1 0 0,0 1 0 0 0,1 0 1 0 0,-1 1-1 0 0,0 0 0 0 0,0 0 1 0 0,0 1-1 0 0,0 0 0 0 0,1 1 1 0 0,-1-1-1 0 0,1 2 0 0 0,-1-1 1 0 0,1 1-1 0 0,0 1 1 0 0,-9 4-1 0 0,-13 8-110 0 0,2 1 0 0 0,-43 35 0 0 0,60-44 164 0 0,-22 17-55 0 0,-31 32 0 0 0,52-45 34 0 0,-1 2-1 0 0,2-1 1 0 0,0 2-1 0 0,1 0 0 0 0,-9 15 1 0 0,17-26 21 0 0,1 0 1 0 0,-1-1 0 0 0,1 1-1 0 0,0 0 1 0 0,-1 6-1 0 0,2-10-14 0 0,0 1 1 0 0,0 0-1 0 0,0-1 0 0 0,0 1 0 0 0,0 0 0 0 0,1-1 1 0 0,-1 1-1 0 0,0-1 0 0 0,0 1 0 0 0,1 0 1 0 0,-1-1-1 0 0,0 1 0 0 0,1-1 0 0 0,-1 1 0 0 0,1-1 1 0 0,-1 1-1 0 0,1-1 0 0 0,-1 1 0 0 0,1-1 0 0 0,-1 1 1 0 0,1-1-1 0 0,-1 0 0 0 0,1 1 0 0 0,0-1 1 0 0,-1 0-1 0 0,1 1 0 0 0,1-1 0 0 0,16 5 309 0 0,-11-5-246 0 0,-1-1 1 0 0,1 1 0 0 0,-1-1 0 0 0,0-1 0 0 0,1 1 0 0 0,-1-1 0 0 0,0 0-1 0 0,9-4 1 0 0,47-28 360 0 0,-43 23-289 0 0,165-116 72 0 0,-162 110-373 0 0,-22 17 125 0 0,0 0 0 0 0,0 0 0 0 0,0 0 1 0 0,0 0-1 0 0,0 1 0 0 0,0-1 0 0 0,0 0 1 0 0,0 0-1 0 0,0 0 0 0 0,0 0 0 0 0,0 0 0 0 0,0 0 1 0 0,0 0-1 0 0,0 0 0 0 0,0 1 0 0 0,0-1 0 0 0,0 0 1 0 0,0 0-1 0 0,0 0 0 0 0,0 0 0 0 0,0 0 1 0 0,0 0-1 0 0,0 0 0 0 0,0 0 0 0 0,0 0 0 0 0,0 1 1 0 0,0-1-1 0 0,1 0 0 0 0,-1 0 0 0 0,0 0 0 0 0,0 0 1 0 0,0 0-1 0 0,0 0 0 0 0,0 0 0 0 0,0 0 1 0 0,0 0-1 0 0,0 0 0 0 0,0 0 0 0 0,0 0 0 0 0,1 0 1 0 0,-1 0-1 0 0,0 0 0 0 0,0 0 0 0 0,0 0 0 0 0,0 0 1 0 0,0 0-1 0 0,0 0 0 0 0,0 0 0 0 0,0 0 1 0 0,1 0-1 0 0,-1 0 0 0 0,0 0 0 0 0,0 0 0 0 0,0 0 1 0 0,0 0-1 0 0,-7 18-499 0 0,-14 23 241 0 0,2-4 146 0 0,-35 64 110 0 0,-52 139 1 0 0,93-200 108 0 0,1 1-1 0 0,-9 58 1 0 0,17-69-84 0 0,1-1 0 0 0,1 0 0 0 0,2 1 0 0 0,5 38 0 0 0,11 33 9 0 0,-8-55 33 0 0,-2 0 0 0 0,1 74 0 0 0,-14 29 775 0 0,3-116-571 0 0,-1 0 1 0 0,-15 49 0 0 0,19-77-227 0 0,-1 0-1 0 0,0 0 1 0 0,0-1-1 0 0,0 1 1 0 0,-1-1 0 0 0,1 1-1 0 0,-1-1 1 0 0,0 0-1 0 0,0 0 1 0 0,-1 0 0 0 0,-3 3-1 0 0,5-5 0 0 0,0-1 0 0 0,0 1-1 0 0,0-1 1 0 0,0 0 0 0 0,0 0 0 0 0,-1 0 0 0 0,1 0-1 0 0,0 0 1 0 0,0-1 0 0 0,-1 1 0 0 0,1 0-1 0 0,0-1 1 0 0,-1 0 0 0 0,1 0 0 0 0,-1 1 0 0 0,1-2-1 0 0,0 1 1 0 0,-1 0 0 0 0,1 0 0 0 0,-1-1-1 0 0,1 1 1 0 0,0-1 0 0 0,-1 0 0 0 0,-3-1 0 0 0,0-2 20 0 0,0 1 0 0 0,0-1 1 0 0,0 0-1 0 0,1 0 1 0 0,0-1-1 0 0,0 0 1 0 0,0 0-1 0 0,0 0 1 0 0,1 0-1 0 0,-7-11 1 0 0,-2-6 33 0 0,-15-34 1 0 0,22 44-47 0 0,-13-32-115 0 0,1-1 0 0 0,-13-49-1 0 0,24 65-541 0 0,1 0-1 0 0,1-1 1 0 0,2 0-1 0 0,0-41 1 0 0,6 17-538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546 227 8031 0 0,'0'0'616'0'0,"-1"1"-429"0"0,1 0 144 0 0,0 0 0 0 0,-1 0-1 0 0,1 0 1 0 0,0-1 0 0 0,-1 1-1 0 0,1 0 1 0 0,-1 0 0 0 0,1 0 0 0 0,-1-1-1 0 0,1 1 1 0 0,-1 0 0 0 0,1 0 0 0 0,-1-1-1 0 0,0 1 1 0 0,1-1 0 0 0,-1 1 0 0 0,-1 0-1 0 0,2-1-261 0 0,0 0 0 0 0,-1 0 0 0 0,1 0 0 0 0,0-1 0 0 0,-1 1 0 0 0,1 0 0 0 0,0 0 0 0 0,-1 0 0 0 0,1-1 0 0 0,0 1 0 0 0,0 0 0 0 0,-1 0-1 0 0,1-1 1 0 0,0 1 0 0 0,0 0 0 0 0,0-1 0 0 0,-1 1 0 0 0,1 0 0 0 0,0-1 0 0 0,0 1 0 0 0,0 0 0 0 0,0-1 0 0 0,0 1 0 0 0,0 0 0 0 0,0-1 0 0 0,-1 0-1 0 0,-2-28 1310 0 0,4 18-895 0 0,1-8-38 0 0,-1 1 0 0 0,-1-1 0 0 0,-4-30 1 0 0,4 45-458 0 0,-1 0 1 0 0,0-1-1 0 0,0 1 1 0 0,0 0-1 0 0,0 0 1 0 0,-1 0-1 0 0,0 0 1 0 0,0 0-1 0 0,0 0 1 0 0,0 1-1 0 0,-1-1 1 0 0,1 0-1 0 0,-1 1 1 0 0,0 0-1 0 0,0 0 1 0 0,0 0-1 0 0,0 0 1 0 0,-1 0-1 0 0,1 1 1 0 0,-1-1-1 0 0,-5-2 1 0 0,2 3-74 0 0,1 0 0 0 0,0 1 0 0 0,-1-1 0 0 0,1 1 0 0 0,0 1 0 0 0,-1-1 0 0 0,1 1 0 0 0,-1 1 0 0 0,1-1 0 0 0,-1 1 0 0 0,-10 2 0 0 0,-1 2-158 0 0,0 0-1 0 0,-31 14 0 0 0,28-9 173 0 0,0 1 0 0 0,1 1 0 0 0,-32 27 1 0 0,-49 52 160 0 0,87-76 198 0 0,-26 32 1 0 0,36-43-210 0 0,1 1 0 0 0,0 0-1 0 0,0 0 1 0 0,0 0 0 0 0,1 1 0 0 0,0-1-1 0 0,0 1 1 0 0,0 0 0 0 0,1-1 0 0 0,0 1-1 0 0,-2 11 1 0 0,4-15-53 0 0,-1-1 0 0 0,0 1 0 0 0,0 0 0 0 0,0-1-1 0 0,1 1 1 0 0,-1 0 0 0 0,1-1 0 0 0,0 1 0 0 0,-1-1 0 0 0,1 1-1 0 0,0-1 1 0 0,0 1 0 0 0,0-1 0 0 0,0 0 0 0 0,0 1 0 0 0,0-1-1 0 0,0 0 1 0 0,0 0 0 0 0,0 0 0 0 0,1 0 0 0 0,-1 0-1 0 0,1 0 1 0 0,-1 0 0 0 0,0 0 0 0 0,1 0 0 0 0,-1-1 0 0 0,1 1-1 0 0,0-1 1 0 0,-1 1 0 0 0,1-1 0 0 0,2 1 0 0 0,2 0 31 0 0,0 0 0 0 0,0-1 0 0 0,0 1 0 0 0,1-1 0 0 0,-1 0 0 0 0,0-1 0 0 0,7-1 0 0 0,11-3 118 0 0,0-1 0 0 0,35-15 1 0 0,44-25 1 0 0,-84 37-195 0 0,87-45-75 0 0,-91 45-18 0 0,0-1-1 0 0,0-1 1 0 0,-1 0-1 0 0,19-19 1 0 0,-30 27 57 0 0,-1 0 1 0 0,1 0-1 0 0,-1 0 1 0 0,0 0-1 0 0,0 0 1 0 0,0-1-1 0 0,0 1 1 0 0,-1-1-1 0 0,1 1 1 0 0,1-7 0 0 0,-4 10 48 0 0,1 0 0 0 0,0 0 1 0 0,0 0-1 0 0,0-1 1 0 0,-1 1-1 0 0,1 0 0 0 0,0 0 1 0 0,0 0-1 0 0,-1 0 1 0 0,1 0-1 0 0,0 0 1 0 0,-1 0-1 0 0,1 0 0 0 0,0 0 1 0 0,0 0-1 0 0,-1 0 1 0 0,1 0-1 0 0,0 0 1 0 0,0 0-1 0 0,-1 0 0 0 0,1 0 1 0 0,0 0-1 0 0,-1 0 1 0 0,1 0-1 0 0,0 0 1 0 0,0 0-1 0 0,-1 0 0 0 0,1 1 1 0 0,0-1-1 0 0,-10 3 5 0 0,4 1-8 0 0,0 0 0 0 0,0 0 0 0 0,1 1 0 0 0,-1 0 0 0 0,1 0 1 0 0,-8 10-1 0 0,-23 36 162 0 0,23-30 47 0 0,-19 40 0 0 0,28-53-118 0 0,1 0-1 0 0,0 1 1 0 0,1 0 0 0 0,-1 0 0 0 0,2 0-1 0 0,-1 0 1 0 0,1 0 0 0 0,0 10 0 0 0,1-16-68 0 0,0-1 1 0 0,1 1-1 0 0,-1-1 1 0 0,0 0-1 0 0,1 1 1 0 0,-1-1 0 0 0,1 0-1 0 0,0 1 1 0 0,0-1-1 0 0,0 0 1 0 0,0 0 0 0 0,0 0-1 0 0,1 0 1 0 0,-1 0-1 0 0,0 0 1 0 0,1 0 0 0 0,0 0-1 0 0,-1 0 1 0 0,1-1-1 0 0,0 1 1 0 0,0-1 0 0 0,0 1-1 0 0,0-1 1 0 0,0 0-1 0 0,0 0 1 0 0,0 0 0 0 0,0 0-1 0 0,1 0 1 0 0,-1 0-1 0 0,0-1 1 0 0,1 1 0 0 0,-1-1-1 0 0,4 1 1 0 0,2 0-5 0 0,-1-1-1 0 0,1 0 1 0 0,-1-1 0 0 0,1 0 0 0 0,-1 0 0 0 0,1 0 0 0 0,-1-1-1 0 0,0 0 1 0 0,13-6 0 0 0,13-9-851 0 0,3-5-324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1 10135 0 0,'0'0'778'0'0,"-2"0"-506"0"0,-6 0-154 0 0,6 0 334 0 0,-1 0-215 0 0,1 1-1 0 0,-1-1 0 0 0,0 1 0 0 0,1 0 1 0 0,-1-1-1 0 0,-4 4 0 0 0,-11 3 440 0 0,2-5 25 0 0,1 2 0 0 0,-28 9 0 0 0,38-11-615 0 0,0 0 0 0 0,0 0-1 0 0,1 1 1 0 0,-1 0 0 0 0,0 0-1 0 0,1 0 1 0 0,0 0 0 0 0,0 1-1 0 0,0 0 1 0 0,0 0 0 0 0,1 0-1 0 0,-4 5 1 0 0,-27 45 284 0 0,-31 73 0 0 0,-18 64 102 0 0,19-38-221 0 0,-70 131-105 0 0,-19-14-20 0 0,83-172-73 0 0,58-84-17 0 0,-1 0 0 0 0,0-1 1 0 0,-1-1-1 0 0,-23 16 0 0 0,12-7-20 0 0,19-18-263 0 0,5-6 65 0 0,3-4-214 0 0,7-9-595 0 0,4-5-57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103 251 6911 0 0,'-9'1'285'0'0,"0"1"-1"0"0,1 1 0 0 0,-1-1 0 0 0,0 1 1 0 0,-11 6-1 0 0,-19 15 6165 0 0,39-22-6220 0 0,0 0-1 0 0,0-1 1 0 0,0 1-1 0 0,0 0 1 0 0,1 0-1 0 0,-1-1 1 0 0,0 1-1 0 0,1 0 1 0 0,-1-1 0 0 0,1 1-1 0 0,0 1 1 0 0,0-2-161 0 0,0 0 1 0 0,1 0-1 0 0,-1 0 1 0 0,0 0-1 0 0,0 0 0 0 0,0 0 1 0 0,1 0-1 0 0,-1 0 1 0 0,0-1-1 0 0,1 1 1 0 0,-1-1-1 0 0,1 1 1 0 0,1 0-1 0 0,10 2 171 0 0,-1-1 0 0 0,0 0 0 0 0,1 0-1 0 0,-1-1 1 0 0,1-1 0 0 0,-1 0 0 0 0,1-1-1 0 0,-1 0 1 0 0,14-3 0 0 0,18-6 433 0 0,50-19 0 0 0,-80 25-541 0 0,304-94 1685 0 0,22-7-835 0 0,-315 96-947 0 0,117-36 186 0 0,-103 35-227 0 0,65-10 0 0 0,-101 20 5 0 0,4-1-78 0 0,0 0 1 0 0,0 1-1 0 0,0 0 1 0 0,0 0-1 0 0,8 1 1 0 0,-14-1 20 0 0,0 1 0 0 0,0-1 1 0 0,0 0-1 0 0,0 0 0 0 0,0 1 0 0 0,0-1 1 0 0,0 1-1 0 0,0-1 0 0 0,0 1 0 0 0,0-1 1 0 0,0 1-1 0 0,0 0 0 0 0,0-1 0 0 0,-1 1 1 0 0,1 0-1 0 0,0-1 0 0 0,0 1 0 0 0,-1 0 1 0 0,1 0-1 0 0,-1 0 0 0 0,1 0 0 0 0,-1 0 1 0 0,1 0-1 0 0,-1 0 0 0 0,1 0 0 0 0,-1 0 1 0 0,0 0-1 0 0,1 0 0 0 0,-1 0 0 0 0,0 0 1 0 0,0 0-1 0 0,0 0 0 0 0,0 0 1 0 0,0 0-1 0 0,0 0 0 0 0,0 0 0 0 0,0 1 1 0 0,-1-1-1 0 0,1 0 0 0 0,0 0 0 0 0,-1 1 0 0 0,-2 7-1282 0 0,0 0 0 0 0,-7 15 0 0 0,-3-1-5629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133 493 5063 0 0,'0'0'390'0'0,"0"1"-252"0"0,-3 6 629 0 0,0-1-1 0 0,1 0 1 0 0,-2 0-1 0 0,1-1 0 0 0,-1 1 1 0 0,0-1-1 0 0,0 1 1 0 0,0-1-1 0 0,-6 5 0 0 0,8-9-400 0 0,0 1-1 0 0,1-1 1 0 0,-1 1-1 0 0,0-1 1 0 0,0 0 0 0 0,0 0-1 0 0,0 0 1 0 0,0 0-1 0 0,0 0 1 0 0,-1-1-1 0 0,1 1 1 0 0,0 0-1 0 0,0-1 1 0 0,0 0-1 0 0,-1 1 1 0 0,-3-1-1 0 0,4-1-264 0 0,0 1-1 0 0,0-1 0 0 0,0 1 0 0 0,0-1 0 0 0,0 0 0 0 0,1 1 0 0 0,-1-1 0 0 0,0 0 1 0 0,0 0-1 0 0,1 0 0 0 0,-1-1 0 0 0,0 1 0 0 0,-2-3 0 0 0,2 1 50 0 0,-1-1 0 0 0,1 1 0 0 0,-1-1 0 0 0,1 1 0 0 0,0-1 0 0 0,0 0 0 0 0,1 0 0 0 0,-1 0 0 0 0,1 0 0 0 0,0 0 0 0 0,0 0 0 0 0,0 0 0 0 0,0-8 0 0 0,0 0 40 0 0,1-1 1 0 0,1 1 0 0 0,2-17 0 0 0,2 3-34 0 0,0 0 0 0 0,2 0 0 0 0,1 1 0 0 0,1 0 0 0 0,1 1 0 0 0,1 0 0 0 0,19-29 1 0 0,-18 34-147 0 0,1 0 0 0 0,1 1 0 0 0,1 0 1 0 0,0 2-1 0 0,2-1 0 0 0,-1 2 1 0 0,2 0-1 0 0,32-20 0 0 0,-43 30-33 0 0,1 2-1 0 0,-1-1 1 0 0,1 1-1 0 0,0 0 1 0 0,0 1-1 0 0,0 0 1 0 0,0 0-1 0 0,1 1 1 0 0,-1 0-1 0 0,0 0 1 0 0,1 1-1 0 0,-1 0 1 0 0,17 2-1 0 0,3 4-924 0 0,-1 0-1 0 0,49 19 1 0 0,2 0-3330 0 0,-55-19 2578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69 206 5527 0 0,'-15'12'15399'0'0,"41"-20"-14884"0"0,-1-1 0 0 0,0-1 0 0 0,-1-1-1 0 0,37-24 1 0 0,0 1-244 0 0,-28 17-220 0 0,100-55 34 0 0,-132 72-107 0 0,0-1 1 0 0,-1 1-1 0 0,1-1 0 0 0,0 1 1 0 0,-1-1-1 0 0,1 1 0 0 0,0-1 0 0 0,-1 1 1 0 0,1-1-1 0 0,-1 1 0 0 0,1-1 1 0 0,-1 0-1 0 0,1 1 0 0 0,-1-1 1 0 0,0 0-1 0 0,1-1 0 0 0,-1 2 8 0 0,0 0 0 0 0,0 0 1 0 0,0-1-1 0 0,0 1 0 0 0,0 0 0 0 0,0-1 0 0 0,0 1 0 0 0,0 0 0 0 0,0-1 1 0 0,-1 1-1 0 0,1 0 0 0 0,0 0 0 0 0,0-1 0 0 0,0 1 0 0 0,-1 0 1 0 0,1 0-1 0 0,0 0 0 0 0,0-1 0 0 0,0 1 0 0 0,-1 0 0 0 0,1 0 0 0 0,0 0 1 0 0,0-1-1 0 0,-1 1 0 0 0,1 0 0 0 0,0 0 0 0 0,-1 0 0 0 0,-2-1-77 0 0,1 0 0 0 0,-1 0 0 0 0,0 1 0 0 0,1-1 0 0 0,-1 1 0 0 0,0 0 0 0 0,-3 0 0 0 0,-10 2-153 0 0,1 1-1 0 0,1 1 1 0 0,-1 0 0 0 0,0 1 0 0 0,1 0 0 0 0,-14 8 0 0 0,5-3 109 0 0,0 0 134 0 0,0 1 1 0 0,1 1-1 0 0,0 1 1 0 0,1 1-1 0 0,1 1 1 0 0,-37 35-1 0 0,47-41 99 0 0,1 1-1 0 0,1 0 0 0 0,0 0 1 0 0,0 1-1 0 0,1 0 1 0 0,1 1-1 0 0,0 0 0 0 0,0 0 1 0 0,1 0-1 0 0,1 0 1 0 0,0 1-1 0 0,0 0 0 0 0,1 0 1 0 0,1 0-1 0 0,-1 14 0 0 0,3-22-65 0 0,0 1 0 0 0,0-1 0 0 0,1 1 0 0 0,-1-1 0 0 0,1 0 0 0 0,1 0 0 0 0,-1 1 0 0 0,1-1 0 0 0,-1 0 0 0 0,2 0 0 0 0,-1 0 0 0 0,0-1 0 0 0,1 1 0 0 0,0 0 0 0 0,0-1 0 0 0,0 0 0 0 0,1 0 0 0 0,3 4 0 0 0,-1-3-9 0 0,-1-1 0 0 0,0 0 0 0 0,1-1 0 0 0,0 1 0 0 0,0-1 0 0 0,0 0-1 0 0,0 0 1 0 0,0-1 0 0 0,1 0 0 0 0,-1 0 0 0 0,1-1 0 0 0,-1 1 0 0 0,14-1-1 0 0,-7 0-51 0 0,0-2 0 0 0,0 0-1 0 0,-1 0 1 0 0,17-4 0 0 0,50-18-1065 0 0,-46 13 552 0 0,58-20-1982 0 0,-45 12 545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11975 0 0,'0'0'923'0'0,"-9"0"-566"0"0,-5 2 1687 0 0,21 2 2061 0 0,12 1-690 0 0,-8-3-4460 0 0,6 1 1379 0 0,0-2-1 0 0,0 0 1 0 0,18-2 0 0 0,0 0 100 0 0,173-9 1070 0 0,-188 9-1549 0 0,98-13-949 0 0,-17 1-2047 0 0,-74 11-277 0 0,47 3 0 0 0,-51 1-2182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158 114 3223 0 0,'0'0'14318'0'0,"1"1"-13312"0"0,7 3-563 0 0,1 0 0 0 0,0 0 1 0 0,0-1-1 0 0,0 0 0 0 0,0-1 0 0 0,0 0 0 0 0,1 0 0 0 0,-1-1 0 0 0,1 0 0 0 0,-1-1 0 0 0,19-1 0 0 0,-1-2-54 0 0,0-2-1 0 0,51-14 1 0 0,-68 17-419 0 0,0-1 0 0 0,-1 0 0 0 0,1-1 1 0 0,-1 0-1 0 0,0 0 0 0 0,0-1 0 0 0,0 0 0 0 0,-1-1 0 0 0,0 0 1 0 0,13-12-1 0 0,-20 18 20 0 0,-1 0 0 0 0,0-1-1 0 0,1 1 1 0 0,-1 0 0 0 0,0-1 0 0 0,1 1 0 0 0,-1-1 0 0 0,0 1 0 0 0,0 0-1 0 0,0-1 1 0 0,1 1 0 0 0,-1-1 0 0 0,0 1 0 0 0,0 0 0 0 0,0-1 0 0 0,0 1 0 0 0,0-1-1 0 0,0 1 1 0 0,0-1 0 0 0,0 1 0 0 0,0-1 0 0 0,0 1 0 0 0,0 0 0 0 0,0-1-1 0 0,0 1 1 0 0,0-1 0 0 0,0 1 0 0 0,0-1 0 0 0,-1 1 0 0 0,1-1 0 0 0,0 1-1 0 0,0 0 1 0 0,0-1 0 0 0,-1 1 0 0 0,1 0 0 0 0,0-1 0 0 0,-1 0 0 0 0,-18-11-257 0 0,0 0-152 0 0,18 11 354 0 0,-1-1-1 0 0,0 1 0 0 0,1 0 1 0 0,-1 0-1 0 0,0 0 1 0 0,0 0-1 0 0,0 0 0 0 0,0 0 1 0 0,0 1-1 0 0,0-1 1 0 0,0 0-1 0 0,0 1 1 0 0,0 0-1 0 0,0-1 0 0 0,-3 1 1 0 0,-34 2-686 0 0,38-2 732 0 0,-21 3-118 0 0,0 1 0 0 0,0 1 0 0 0,1 1 0 0 0,-25 10 0 0 0,13-1 149 0 0,-57 32 0 0 0,77-38 49 0 0,0 0 1 0 0,1 0-1 0 0,1 1 0 0 0,-1 1 0 0 0,2 0 0 0 0,-1 0 1 0 0,1 1-1 0 0,1 0 0 0 0,-10 19 0 0 0,12-19 28 0 0,1 0 0 0 0,0 0 0 0 0,1 1 0 0 0,0 0 0 0 0,1 0 0 0 0,1 0 0 0 0,0 1 0 0 0,0-1 0 0 0,2 1 0 0 0,-1 24 0 0 0,2-31-59 0 0,1 1 0 0 0,0-1 0 0 0,0 1 1 0 0,1-1-1 0 0,0 1 0 0 0,0-1 0 0 0,0 0 0 0 0,6 10 1 0 0,-6-13-21 0 0,0 0 0 0 0,1-1 1 0 0,-1 1-1 0 0,1-1 1 0 0,0 0-1 0 0,0 1 1 0 0,0-2-1 0 0,0 1 1 0 0,0 0-1 0 0,1-1 0 0 0,-1 1 1 0 0,1-1-1 0 0,0 0 1 0 0,0 0-1 0 0,0 0 1 0 0,6 1-1 0 0,-1-1 5 0 0,0 0 0 0 0,0 0 0 0 0,1-1 1 0 0,-1-1-1 0 0,1 0 0 0 0,-1 0 0 0 0,0 0 0 0 0,11-3 0 0 0,77-21-169 0 0,-37 8-147 0 0,55-11-2106 0 0,-57 13 973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1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1375 0 0,'0'0'2376'0'0,"-12"0"-1336"0"0,-1 0-1040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4143 0 0,'0'0'5440'0'0,"-2"0"-5200"0"0,-3 0-326 0 0,3 0-101 0 0,1 0-1 0 0,-1-1 1 0 0,0 1 0 0 0,0 0-1 0 0,0 1 1 0 0,1-1 0 0 0,-1 0-1 0 0,0 0 1 0 0,-2 1-1 0 0,-5 4-2716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2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4859 4143 0 0,'0'0'12470'0'0,"-1"2"-12497"0"0,-4 4 28 0 0,4-5 867 0 0,3-2-778 0 0,9-7 1880 0 0,-11 6-2644 0 0,0-9 872 0 0,0 8 2 0 0,5-7 200 0 0,11-15 83 0 0,-15 24-439 0 0,-1 2-11 0 0,-1 7-6 0 0,1-6 468 0 0,1-4-265 0 0,1-5-84 0 0,2 1 1 0 0,-1-1-1 0 0,1 1 0 0 0,0-1 1 0 0,0 1-1 0 0,0 0 0 0 0,1 0 0 0 0,0 1 1 0 0,8-8-1 0 0,10-4 220 0 0,-13 12-355 0 0,2-3-11 0 0,2 1 0 0 0,9-6 0 0 0,0-1 0 0 0,22-19 0 0 0,-29 21 0 0 0,34-20 0 0 0,-29 19 0 0 0,-2 0 0 0 0,1-1 0 0 0,29-29 0 0 0,-48 41 0 0 0,2 0 0 0 0,-1-1 0 0 0,0 1 0 0 0,1 0 0 0 0,-1 0 0 0 0,1 0 0 0 0,0 0 0 0 0,3-2 0 0 0,17-7 0 0 0,-9 3 0 0 0,-1 0 0 0 0,1-1 0 0 0,-2 0 0 0 0,18-16 0 0 0,1-6 0 0 0,3-5 0 0 0,63-49 0 0 0,-56 53 0 0 0,32-21 0 0 0,-59 43 0 0 0,-1-1 0 0 0,0 0 0 0 0,15-16 0 0 0,7-8 0 0 0,16-8 12 0 0,75-74 40 0 0,-6 8-52 0 0,-36 35 0 0 0,43-37 0 0 0,-110 96 0 0 0,18-21 0 0 0,12-12 0 0 0,95-65 0 0 0,-53 52 0 0 0,26-20 0 0 0,-94 65 53 0 0,-5 1-29 0 0,-2 0 0 0 0,0-1-1 0 0,16-23 1 0 0,19-21 20 0 0,-2 14-1 0 0,60-45 0 0 0,-8 8-1 0 0,39-22-42 0 0,-69 55 0 0 0,56-41 11 0 0,64-59 245 0 0,-139 107-246 0 0,-14 13 23 0 0,44-46 1 0 0,-19 9-34 0 0,70-58 0 0 0,-16 36 0 0 0,-36 26 0 0 0,-35 30 0 0 0,-1-3 0 0 0,44-47 0 0 0,32-52 0 0 0,35-16 127 0 0,-113 117-154 0 0,1 1 1 0 0,48-28 0 0 0,-32 24 26 0 0,-2-3 0 0 0,96-90 0 0 0,-84 54 0 0 0,-47 52 0 0 0,44-42 0 0 0,43-32 0 0 0,21-18 0 0 0,-105 94 0 0 0,-1 0 0 0 0,31-39 0 0 0,-33 36 0 0 0,0 1 0 0 0,35-30 0 0 0,91-66 11 0 0,-109 84 19 0 0,11-8-7 0 0,75-60 41 0 0,-95 79-46 0 0,33-36 0 0 0,-33 31-1 0 0,3-3 90 0 0,-20 19-64 0 0,2 0 0 0 0,-1 1 0 0 0,2 0 0 0 0,-1 1 0 0 0,2 1 0 0 0,19-11 0 0 0,33-8 40 0 0,-39 19-91 0 0,4-7 69 0 0,-26 13-12 0 0,0 1 0 0 0,0 1-1 0 0,14-6 1 0 0,-17 8-37 0 0,-1 0-9 0 0,15-10 171 0 0,-15 9-118 0 0,1-2-34 0 0,-1 2 20 0 0,4-2-31 0 0,-1 0-27 0 0,-77 63-4248 0 0,57-48 2640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2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3679 0 0,'0'0'5104'0'0,"2"0"-3540"0"0,11 0-657 0 0,-1 0-1 0 0,1 0 0 0 0,-1-2 1 0 0,1 1-1 0 0,14-5 0 0 0,-11 2-18 0 0,0 1 0 0 0,24-1 0 0 0,-26 4-602 0 0,-11 0-151 0 0,-1 1-6 0 0,1 0-97 0 0,1 1-1 0 0,-1-1 1 0 0,0 1-1 0 0,0 0 1 0 0,0 0-1 0 0,0 0 1 0 0,0 0-1 0 0,0 1 1 0 0,0-1-1 0 0,-1 1 1 0 0,1-1-1 0 0,-1 1 1 0 0,0 0-1 0 0,0 0 1 0 0,0 0-1 0 0,0 0 0 0 0,0 0 1 0 0,-1 1-1 0 0,1-1 1 0 0,-1 1-1 0 0,0-1 1 0 0,0 0-1 0 0,0 1 1 0 0,-1 0-1 0 0,1 4 1 0 0,-1-3-22 0 0,6 16 60 0 0,4 3 3 0 0,-8-20-64 0 0,0 0-1 0 0,1-1 1 0 0,-1 1-1 0 0,1-1 0 0 0,0 0 1 0 0,0 0-1 0 0,0 0 1 0 0,0 0-1 0 0,0 0 1 0 0,1 0-1 0 0,-1-1 1 0 0,1 0-1 0 0,0 0 0 0 0,0 0 1 0 0,0 0-1 0 0,0 0 1 0 0,0-1-1 0 0,0 0 1 0 0,0 0-1 0 0,0 0 1 0 0,0 0-1 0 0,1 0 0 0 0,-1-1 1 0 0,0 0-1 0 0,1 0 1 0 0,6-1-1 0 0,9-1 74 0 0,-12 1-38 0 0,0 0 0 0 0,0 1 0 0 0,0 0 0 0 0,0 0 0 0 0,0 0 0 0 0,0 1 1 0 0,0 1-1 0 0,0-1 0 0 0,11 4 0 0 0,-4 4 37 0 0,-12-5-69 0 0,-1-1 2 0 0,2 4-2 0 0,-1 0 1 0 0,1 0-1 0 0,-1 0 1 0 0,0 0-1 0 0,0 0 1 0 0,-1 1-1 0 0,0-1 1 0 0,-1 1-1 0 0,0-1 1 0 0,0 1-1 0 0,0 12 1 0 0,2 13 207 0 0,-2-28-185 0 0,0-1-1 0 0,1 0 0 0 0,-1 1 1 0 0,1-1-1 0 0,0 0 0 0 0,0 1 1 0 0,0-1-1 0 0,6 7 1 0 0,3 0 18 0 0,-6-7-35 0 0,1 0 0 0 0,0 0 0 0 0,0-1 0 0 0,0 0 0 0 0,0 0 0 0 0,1 0 0 0 0,-1-1 0 0 0,1 0 0 0 0,-1 0 0 0 0,1-1 0 0 0,7 1 0 0 0,7-1 134 0 0,0 0 0 0 0,27-4 0 0 0,-16 1 24 0 0,-23 2-105 0 0,-4-1-28 0 0,-1 1 0 0 0,0 1 1 0 0,1-1-1 0 0,-1 1 0 0 0,1-1 0 0 0,-1 1 0 0 0,6 2 0 0 0,-6-2-33 0 0,0 0 1 0 0,1 0-1 0 0,-1 0 0 0 0,0 0 1 0 0,0 0-1 0 0,0 1 1 0 0,0 0-1 0 0,0 0 0 0 0,-1 0 1 0 0,1 0-1 0 0,-1 0 1 0 0,1 1-1 0 0,3 3 1 0 0,-1-1-16 0 0,4 4 31 0 0,0 0 0 0 0,-1 1-1 0 0,0 0 1 0 0,0 0 0 0 0,9 16 0 0 0,-13-17-12 0 0,1-1 1 0 0,0 0-1 0 0,1 0 0 0 0,0-1 1 0 0,0 0-1 0 0,0 0 0 0 0,1-1 1 0 0,0 0-1 0 0,15 9 1 0 0,3-1 25 0 0,55 19 0 0 0,-51-23 29 0 0,41 23 0 0 0,-38-12 35 0 0,53 42-1 0 0,-56-39-3 0 0,-10-8-29 0 0,-12-9-40 0 0,1 0 0 0 0,0-1 1 0 0,0 1-1 0 0,13 5 0 0 0,13 6 79 0 0,44 30 1 0 0,-54-32-33 0 0,1 0 0 0 0,0-1 0 0 0,50 19 0 0 0,-11-10-78 0 0,102 53 0 0 0,-152-67 9 0 0,-1 0-1 0 0,0 0 1 0 0,-1 2 0 0 0,0-1 0 0 0,21 27-1 0 0,1 0 4 0 0,51 44-12 0 0,-58-55 0 0 0,53 38 0 0 0,-70-56 0 0 0,55 36 91 0 0,81 43-1 0 0,-89-55-58 0 0,-18-11-7 0 0,-23-15-15 0 0,-2 2 0 0 0,1 0 0 0 0,-1 1 0 0 0,14 13 0 0 0,15 16 9 0 0,1-3-1 0 0,2-1 1 0 0,61 34 0 0 0,283 175 210 0 0,-356-221-229 0 0,120 87 0 0 0,-132-93 0 0 0,34 18 0 0 0,3 2 0 0 0,106 79 197 0 0,-123-89-192 0 0,48 22 0 0 0,-58-32-4 0 0,6 2 9 0 0,-15-8 51 0 0,-1 1-1 0 0,25 18 1 0 0,193 160 195 0 0,-218-172-243 0 0,1 0 0 0 0,32 19 1 0 0,54 22 67 0 0,-57-32-41 0 0,59 41-1 0 0,-58-28-7 0 0,60 56 0 0 0,-90-75 34 0 0,1-2 0 0 0,1 0-1 0 0,0-2 1 0 0,2 0 0 0 0,30 12 0 0 0,148 89 11 0 0,-204-117-77 0 0,132 82 0 0 0,-118-73 0 0 0,-1 0 0 0 0,0 1 0 0 0,-1 1 0 0 0,0 0 0 0 0,-1 1 0 0 0,19 24 0 0 0,28 30 0 0 0,-54-60 9 0 0,1 0-1 0 0,0-1 1 0 0,0 1 0 0 0,0-2-1 0 0,1 1 1 0 0,0-1 0 0 0,0 0-1 0 0,1 0 1 0 0,10 4 0 0 0,9 1 73 0 0,47 12 0 0 0,-50-16-48 0 0,0 1-1 0 0,36 15 1 0 0,-48-15-34 0 0,1 0 0 0 0,-2 1 0 0 0,23 16 0 0 0,38 46 0 0 0,-64-61 0 0 0,0 0 5 0 0,0-1-1 0 0,0 0 1 0 0,0 0-1 0 0,1-1 1 0 0,0 0 0 0 0,1 0-1 0 0,0-2 1 0 0,0 1-1 0 0,0-1 1 0 0,0-1-1 0 0,1 0 1 0 0,-1 0 0 0 0,20 2-1 0 0,-16-3 63 0 0,23 0 0 0 0,-18-2 9 0 0,0 1 1 0 0,30 7-1 0 0,-36-5-34 0 0,0 2-31 0 0,0 2-11 0 0,-3 1 0 0 0,1 1 4 0 0,-3-4-6 0 0,-1-4 53 0 0,4 2-40 0 0,4-2-11 0 0,-4-2 11 0 0,-8 2 31 0 0,4 6-31 0 0,2 4-11 0 0,-1 1 0 0 0,-1-5 11 0 0,-6-7 255 0 0,-4 0-210 0 0,-6 3-33 0 0,6-3 576 0 0,2-3-541 0 0,1-5-68 0 0,-1 5-101 0 0,-2 2-623 0 0,-1 0 300 0 0,1 0 0 0 0,-1 0 0 0 0,1 1 0 0 0,-1-1 0 0 0,-3 2 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5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0,'0'0'128'0'0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0,'0'0'2512'0'0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2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3566 2303 0 0,'0'0'3722'0'0,"2"-2"-2389"0"0,-4 12 555 0 0,-9 27 261 0 0,-1 3-1241 0 0,10-29-764 0 0,2-9-49 0 0,12-7 186 0 0,2-3 4149 0 0,-28 10-4154 0 0,14-2-276 0 0,0 0 0 0 0,0 0 1 0 0,0 0-1 0 0,1-1 0 0 0,-1 1 1 0 0,0 0-1 0 0,0 0 0 0 0,0-1 1 0 0,0 1-1 0 0,1 0 0 0 0,-1 0 1 0 0,0-1-1 0 0,0 1 0 0 0,0 0 1 0 0,0 0-1 0 0,0-1 0 0 0,0 1 1 0 0,0 0-1 0 0,0-1 0 0 0,0 1 1 0 0,0 0-1 0 0,0 0 0 0 0,0-1 1 0 0,0 1-1 0 0,0 0 0 0 0,0-1 1 0 0,0 1-1 0 0,0 0 0 0 0,0 0 1 0 0,0-1-1 0 0,0 1 0 0 0,0 0 1 0 0,-1 0-1 0 0,1-1 0 0 0,0 1 1 0 0,0 0-1 0 0,0 0 0 0 0,0-1 1 0 0,-1 1-1 0 0,1 0 0 0 0,0 0 1 0 0,0 0-1 0 0,0-1 0 0 0,-1 1 1 0 0,1 0-1 0 0,0 0 0 0 0,0 0 1 0 0,-1 0-1 0 0,1 0 0 0 0,0-1 1 0 0,-1 1-1 0 0,1 0 0 0 0,0 0 1 0 0,0 0-1 0 0,-1 0 0 0 0,1 0 1 0 0,0 0-1 0 0,-1 0 0 0 0,1 0 1 0 0,0 0-1 0 0,0 0 0 0 0,-1 0 1 0 0,1 0-1 0 0,0 0 0 0 0,-1 1 1 0 0,1-1-1 0 0,0 0 0 0 0,0 0 1 0 0,-1 0-1 0 0,1 0 2 0 0,5-9 24 0 0,1 0 1 0 0,0 1 0 0 0,8-11-1 0 0,6-7 39 0 0,0-3 109 0 0,2 0 1 0 0,1 2 0 0 0,27-26-1 0 0,62-59 626 0 0,-28 22 120 0 0,-8 22-470 0 0,84-82-115 0 0,-132 120-333 0 0,-1-1 0 0 0,-1-1-1 0 0,27-46 1 0 0,-10 2-2 0 0,58-88 0 0 0,-30 60 0 0 0,44-59 75 0 0,199-255 106 0 0,-150 223-181 0 0,5-11 0 0 0,-158 188 23 0 0,-1 0-1 0 0,0-1 0 0 0,13-37 1 0 0,6-13 38 0 0,-25 62-50 0 0,1 0 1 0 0,-1 0-1 0 0,1 0 1 0 0,0 1 0 0 0,1 0-1 0 0,7-7 1 0 0,42-31-48 0 0,-26 22 0 0 0,190-162 36 0 0,-205 173 8 0 0,-1 0 0 0 0,-1-1 0 0 0,0-1 0 0 0,-1 0 0 0 0,0 0 0 0 0,0-1 0 0 0,15-30 0 0 0,-12 17-8 0 0,1 1 0 0 0,2 1 0 0 0,0 0 0 0 0,1 1 0 0 0,25-25 0 0 0,-33 39 0 0 0,-1-2 0 0 0,-1 1 0 0 0,11-19 0 0 0,10-14 0 0 0,-10 18-3 0 0,54-75 24 0 0,-63 85 18 0 0,0-1-1 0 0,-1-1 1 0 0,-1 1 0 0 0,8-28 0 0 0,-8 15-25 0 0,16-46 38 0 0,-21 71-51 0 0,-1 0 0 0 0,1 0 0 0 0,0 1 0 0 0,0-1 0 0 0,0 1 0 0 0,1-1 0 0 0,-1 1 0 0 0,1 0 1 0 0,7-6-1 0 0,6-2-1 0 0,23-14 0 0 0,-5 3 15 0 0,-3 3 152 0 0,-23 15-83 0 0,0 0-1 0 0,-1-1 1 0 0,0 0-1 0 0,0 0 1 0 0,0-1 0 0 0,7-7-1 0 0,-14 12-19 0 0,-1 1-11 0 0,3-4-17 0 0,-1 1 0 0 0,0-1-1 0 0,0 0 1 0 0,-1 0-1 0 0,0 0 1 0 0,0 0-1 0 0,0 0 1 0 0,0 0-1 0 0,-1-1 1 0 0,0 1 0 0 0,0-8-1 0 0,1 8 35 0 0,-1 4-75 0 0,1 1 0 0 0,-1-1 0 0 0,1 0 0 0 0,-1 0 0 0 0,0 0 0 0 0,0 0 0 0 0,1 0 1 0 0,-1 1-1 0 0,0-1 0 0 0,0 0 0 0 0,0 0 0 0 0,0 0 0 0 0,0 0 0 0 0,0 0 1 0 0,0 0-1 0 0,-1-1 0 0 0,-14 14-311 0 0,9-5-226 0 0,1-1 1 0 0,0 1-1 0 0,-6 12 1 0 0,5-8-1849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11111 0 0,'0'0'1008'0'0,"2"-1"-828"0"0,8-4 242 0 0,2-1 0 0 0,-1 1 0 0 0,0 1 0 0 0,1 0 0 0 0,0 1-1 0 0,0 0 1 0 0,0 1 0 0 0,0 0 0 0 0,15 0 0 0 0,-22 2-340 0 0,0 1-1 0 0,0 0 1 0 0,1 0 0 0 0,-1 0 0 0 0,0 0 0 0 0,0 1-1 0 0,0 0 1 0 0,0 0 0 0 0,-1 0 0 0 0,6 3-1 0 0,6 6-53 0 0,21 17-1 0 0,-20-15-20 0 0,14 13 89 0 0,-21-17 4 0 0,0 0-1 0 0,1-1 0 0 0,0 0 0 0 0,18 9 0 0 0,17 2 226 0 0,0-3 0 0 0,76 18 0 0 0,20 6 363 0 0,-129-35-672 0 0,0 0 0 0 0,0 2 0 0 0,0 0 0 0 0,-1 0 1 0 0,14 11-1 0 0,53 50 90 0 0,-16-12-68 0 0,-26-27-25 0 0,1-2 0 0 0,1-1 0 0 0,1-2-1 0 0,48 21 1 0 0,84 23 312 0 0,50 23-266 0 0,-188-72-50 0 0,0 0 0 0 0,-2 3 1 0 0,0 0-1 0 0,-2 3 0 0 0,0 0 0 0 0,42 48 0 0 0,-47-46 22 0 0,0-1-1 0 0,2-1 1 0 0,1-2-1 0 0,1-1 1 0 0,1-1-1 0 0,58 31 1 0 0,57 9 169 0 0,-95-43-23 0 0,-2 3-1 0 0,90 52 1 0 0,14 49 11 0 0,-44-33-26 0 0,85 52 187 0 0,-163-118-300 0 0,0 1 0 0 0,-2 1 0 0 0,0 1 0 0 0,41 52 0 0 0,-20-15-24 0 0,59 57 0 0 0,-84-97 15 0 0,0-1-1 0 0,2-1 1 0 0,0-1 0 0 0,1-2-1 0 0,39 21 1 0 0,-19-16 35 0 0,121 66 53 0 0,-142-73-118 0 0,-1 1 1 0 0,0 1 0 0 0,-2 2-1 0 0,26 25 1 0 0,-33-29-11 0 0,1 0 0 0 0,1-2 0 0 0,0 0 0 0 0,32 18 0 0 0,-33-22 55 0 0,3 1 190 0 0,37 16 0 0 0,-37-20 31 0 0,29 5-1 0 0,-36-10-215 0 0,0 1-1 0 0,0 0 1 0 0,-1 1 0 0 0,1 1 0 0 0,-1 0 0 0 0,20 11 0 0 0,43 39-7 0 0,-70-52-39 0 0,13 13 36 0 0,-17-15-50 0 0,0 1 0 0 0,0-1 0 0 0,0 0 0 0 0,0 0 0 0 0,0 0 0 0 0,0 0 0 0 0,0 0 0 0 0,1 0 0 0 0,-1 0 0 0 0,0-1 0 0 0,1 1 0 0 0,-1 0 0 0 0,1-1 0 0 0,-1 1 0 0 0,1-1 0 0 0,2 1 0 0 0,2 0 0 0 0,3 2 45 0 0,0-1 1 0 0,1 0-1 0 0,0-1 1 0 0,14 1-1 0 0,-3-1 16 0 0,-11 1-6 0 0,0 0 0 0 0,-1 0-1 0 0,17 7 1 0 0,0 0-39 0 0,-18-7-10 0 0,-1 1 0 0 0,0 0 1 0 0,-1 0-1 0 0,1 0 0 0 0,0 1 0 0 0,7 6 1 0 0,23 14 2 0 0,-27-18-7 0 0,-6-3 0 0 0,7 6-22 0 0,-10-7-56 0 0,0-1-804 0 0,3 3 852 0 0,-4-2-47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2613 2303 0 0,'0'0'11259'0'0,"1"-2"-10810"0"0,3-1 1732 0 0,-9 12 1372 0 0,1-1-3763 0 0,3-6 1104 0 0,1 0-716 0 0,0 8-20 0 0,0-8-70 0 0,3-1-2 0 0,0 0-59 0 0,0 0 0 0 0,0 0-1 0 0,0-1 1 0 0,0 1 0 0 0,0-1-1 0 0,0 0 1 0 0,0 0 0 0 0,0 0-1 0 0,0 0 1 0 0,0 0 0 0 0,1-1-1 0 0,-1 0 1 0 0,4-1 0 0 0,8-2 164 0 0,-6 1 201 0 0,1 0-1 0 0,16-2 1 0 0,-19 15-273 0 0,-6-9-115 0 0,-1 0 0 0 0,1 0 0 0 0,-1-1 1 0 0,0 1-1 0 0,1 0 0 0 0,-1 0 0 0 0,0 0 0 0 0,0 0 0 0 0,1 0 1 0 0,-1 0-1 0 0,0 0 0 0 0,0 0 0 0 0,0-1 0 0 0,0 1 1 0 0,0 0-1 0 0,0 0 0 0 0,-1 2 0 0 0,1 0 7 0 0,-7 48 173 0 0,6-39-173 0 0,1-11-11 0 0,1 0 0 0 0,-1 0 0 0 0,0 0 0 0 0,0 0 0 0 0,0 0 0 0 0,1 0 0 0 0,-1 0 0 0 0,0 0 0 0 0,1 0 0 0 0,-1 0 0 0 0,2 1 0 0 0,-1-1 6 0 0,1 1-1 0 0,-1-1 1 0 0,1 0 0 0 0,-1 0-1 0 0,1 0 1 0 0,0 0 0 0 0,-1 0-1 0 0,1-1 1 0 0,0 1 0 0 0,0 0-1 0 0,-1-1 1 0 0,1 1 0 0 0,0-1-1 0 0,0 0 1 0 0,0 1 0 0 0,0-1-1 0 0,0 0 1 0 0,0 0 0 0 0,-1 0-1 0 0,3-1 1 0 0,9 0 53 0 0,-1-1 0 0 0,12-4 0 0 0,-11 3-35 0 0,0 1-8 0 0,-12 1-16 0 0,0 1 0 0 0,0 0 0 0 0,0 0 0 0 0,-1 0 0 0 0,1 0 0 0 0,0 0 0 0 0,0 0 0 0 0,0 0 0 0 0,0 0 0 0 0,0 0 0 0 0,0 0 0 0 0,1 1 0 0 0,5 9 0 0 0,3 7 0 0 0,-5-14 0 0 0,-2-2 0 0 0,1 1 0 0 0,5 2 0 0 0,18-5 0 0 0,-22 1 0 0 0,20-3 0 0 0,-11 0 0 0 0,6-2 0 0 0,-18 5 0 0 0,14-1 0 0 0,-2 2 0 0 0,-2 2 0 0 0,-1 4 0 0 0,-1 0 0 0 0,-2 3 0 0 0,2 1 0 0 0,-1 1 0 0 0,-1-1 0 0 0,2-2 0 0 0,0-2 0 0 0,1 0 0 0 0,0 2 0 0 0,0-2 0 0 0,5 5 0 0 0,-14-8 0 0 0,0 0 0 0 0,5 7 0 0 0,-1 2 0 0 0,-1 1 0 0 0,2-3 0 0 0,4-3 0 0 0,0-2 11 0 0,8-2 42 0 0,-14-5-54 0 0,-1 0 2 0 0,31 1 75 0 0,-34 0-71 0 0,0 1 0 0 0,-1-1 0 0 0,1 0 0 0 0,0 1 0 0 0,-1-1 0 0 0,1 0 0 0 0,-1 1 0 0 0,1-1 0 0 0,0 1 0 0 0,-1-1 0 0 0,1 1 0 0 0,-1-1 0 0 0,1 1 0 0 0,-1-1 0 0 0,0 1 0 0 0,1 0 0 0 0,-1-1 0 0 0,1 1 0 0 0,-1 0 0 0 0,0-1 0 0 0,0 1 0 0 0,1 0 0 0 0,-1 0 0 0 0,3 9 18 0 0,0-6 19 0 0,3 3-20 0 0,-6-7-19 0 0,1 1 0 0 0,-1-1 0 0 0,0 1-1 0 0,1-1 1 0 0,-1 1 0 0 0,1-1 0 0 0,0 0 0 0 0,-1 1 0 0 0,1-1 0 0 0,-1 0 0 0 0,1 1 0 0 0,-1-1 0 0 0,1 0-1 0 0,0 0 1 0 0,-1 0 0 0 0,1 0 0 0 0,0 1 0 0 0,0-1 0 0 0,1 0 6 0 0,0 1 583 0 0,0 1-534 0 0,8 6-47 0 0,1-3 0 0 0,-9-4 306 0 0,1-2-264 0 0,8-4-42 0 0,2 0-11 0 0,-2-1 0 0 0,1 0 0 0 0,-1-1 0 0 0,1 0 0 0 0,-2-1 0 0 0,1 0 0 0 0,-1 0 0 0 0,15-18 0 0 0,-10 11 0 0 0,9-9 0 0 0,2-4 0 0 0,1 2 0 0 0,2 2 0 0 0,33-24 0 0 0,36-21 64 0 0,-34 25-35 0 0,87-78 0 0 0,-5 3 72 0 0,-122 101-34 0 0,47-34 88 0 0,94-88 0 0 0,43-59-91 0 0,142-129-64 0 0,-266 256 0 0 0,102-93 0 0 0,-141 120 0 0 0,56-72 0 0 0,-42 48 0 0 0,-34 41 0 0 0,-13 16 0 0 0,1 1 0 0 0,17-14 0 0 0,0 1 0 0 0,62-50 0 0 0,-26 23 0 0 0,88-60 0 0 0,-46 37 0 0 0,53-58 0 0 0,-117 95 0 0 0,1 2 0 0 0,2 1 0 0 0,81-42 0 0 0,-109 66 0 0 0,0-1 0 0 0,0-1 0 0 0,-2 0 0 0 0,1-2 0 0 0,-1 0 0 0 0,-1 0 0 0 0,18-23 0 0 0,15-13 0 0 0,-36 34 0 0 0,0 1 0 0 0,1 1 0 0 0,1 0 0 0 0,1 1 0 0 0,0 0 0 0 0,0 2 0 0 0,27-15 0 0 0,-4 6 0 0 0,-27 13 0 0 0,-3-2 0 0 0,-2-2 0 0 0,0-2 0 0 0,0 1 0 0 0,1-1 0 0 0,13-15 0 0 0,-12 18 0 0 0,2 1 0 0 0,-1 0 0 0 0,22-13 0 0 0,-23 17 11 0 0,-44 32 95 0 0,23-17-95 0 0,4 0-23 0 0,6-8-60 0 0,1 0-394 0 0,1 1 0 0 0,-2-1 0 0 0,1 0 1 0 0,0 1-1 0 0,0-1 0 0 0,-1 0 0 0 0,1 0 0 0 0,-1 0 0 0 0,-2 2 0 0 0,0 1-2203 0 0,-9 12-5175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134 330 4607 0 0,'-6'7'475'0'0,"-27"40"6128"0"0,-18 28 2175 0 0,44-62-8217 0 0,0 0-1 0 0,0 0 1 0 0,2 1-1 0 0,-5 14 1 0 0,9-25-509 0 0,-1 3 193 0 0,1-1 1 0 0,0 0-1 0 0,-2 10 1 0 0,4-13-256 0 0,-1 1 0 0 0,0-1 1 0 0,0 0-1 0 0,1 1 0 0 0,-1-1 1 0 0,1 0-1 0 0,0 0 0 0 0,0 1 0 0 0,0-1 1 0 0,0 0-1 0 0,2 3 0 0 0,3 3-1931 0 0,0-3-62 0 0</inkml:trace>
  <inkml:trace contextRef="#ctx0" brushRef="#br0" timeOffset="1">449 13 1375 0 0,'0'0'64'0'0,"9"-8"8"0"0,0 3-72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2303 0 0,'0'0'102'0'0,"-2"0"-1"0"0,0-1-78 0 0,-17 4-25 0 0,-4 6 13026 0 0,28-5-12115 0 0,1 4 550 0 0,13 6 2821 0 0,-19-11-4112 0 0,1 7 61 0 0,2 22 102 0 0,1-14-311 0 0,-2-12-22 0 0,6 10 0 0 0,4 5 2 0 0,-8-17 0 0 0,1-1 0 0 0,1 4 0 0 0,1 0 0 0 0,0-1 0 0 0,0 0 0 0 0,1-1 0 0 0,-1 0 0 0 0,14 7 0 0 0,53 20 0 0 0,-42-19 0 0 0,76 35 0 0 0,-88-37 0 0 0,0 0 0 0 0,-1 1 0 0 0,22 19 0 0 0,126 111 0 0 0,-152-131 0 0 0,0 1 0 0 0,1-2 0 0 0,33 17 0 0 0,56 17 0 0 0,-45-20 0 0 0,-44-17 0 0 0,92 42 0 0 0,-93-41 0 0 0,1 1 0 0 0,-2 1 0 0 0,0 1 0 0 0,23 20 0 0 0,-5 1 0 0 0,47 48 0 0 0,-60-59 0 0 0,1-1 0 0 0,2-1 0 0 0,0-1 0 0 0,1-1 0 0 0,0 0 0 0 0,2-2 0 0 0,0-1 0 0 0,27 11 0 0 0,12-1 0 0 0,87 20 0 0 0,23 8 0 0 0,-147-42 0 0 0,-1 1 0 0 0,-1 1 0 0 0,0 2 0 0 0,34 23 0 0 0,39 37 0 0 0,61 44 0 0 0,-110-86 0 0 0,72 36 0 0 0,-2-11 18 0 0,102 51 28 0 0,-204-98-34 0 0,1 1 0 0 0,-2 0 0 0 0,0 1 0 0 0,0 1 0 0 0,-1 0 0 0 0,16 19 0 0 0,-6-2 16 0 0,-1 0 0 0 0,25 44 0 0 0,21 30-28 0 0,-65-97 9 0 0,2 0-1 0 0,-1 0 1 0 0,1 0-1 0 0,0-1 1 0 0,0 0-1 0 0,1 0 1 0 0,0-1-1 0 0,0 0 1 0 0,0-1-1 0 0,13 6 0 0 0,9 1 65 0 0,54 13 0 0 0,-41-14-45 0 0,-9-1 20 0 0,-16-5-4 0 0,0 1 0 0 0,-1 1 0 0 0,23 10 0 0 0,-2 5 9 0 0,-34-18-36 0 0,0 0 0 0 0,0 0 0 0 0,0 0 0 0 0,6 7 0 0 0,-7-5 13 0 0,1 0 0 0 0,0-1 0 0 0,1 0 0 0 0,-1 0 0 0 0,1 0 0 0 0,6 4 0 0 0,5 4 3 0 0,85 72 321 0 0,-81-70-325 0 0,1-1 0 0 0,0 0 0 0 0,32 12-1 0 0,-15-10-16 0 0,44 20-13 0 0,-65-26 10 0 0,1 0 0 0 0,-1 2 0 0 0,-1 0 0 0 0,0 1 0 0 0,-1 0 0 0 0,0 2 0 0 0,18 20 0 0 0,47 45 295 0 0,-56-60-270 0 0,-20-16-26 0 0,1 0-1 0 0,-1 0 1 0 0,0 0-1 0 0,4 5 1 0 0,-4-2-8 0 0,3 2 0 0 0,18 3 0 0 0,-11-6 0 0 0,-4-1 11 0 0,-5-4 31 0 0,6 0-19 0 0,-9 0 245 0 0,-4 1-215 0 0,-8 1-67 0 0,2 0-55 0 0,1 0 0 0 0,-1-1 1 0 0,1 0-1 0 0,-13 0 0 0 0,18-1-142 0 0,0 0 0 0 0,0 0-1 0 0,0-1 1 0 0,-1 1 0 0 0,1-1-1 0 0,0 1 1 0 0,0-1-1 0 0,0 0 1 0 0,0 0 0 0 0,0 0-1 0 0,0 0 1 0 0,0 0 0 0 0,1 0-1 0 0,-1-1 1 0 0,0 1 0 0 0,1 0-1 0 0,-1-1 1 0 0,1 0 0 0 0,-1 1-1 0 0,1-1 1 0 0,-2-2 0 0 0,-4-8-1555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12751 0 0,'-4'-3'5032'0'0,"15"18"-4743"0"0,0 1-1 0 0,-1 0 0 0 0,12 24 1 0 0,19 57 221 0 0,-17-34-330 0 0,-3 0 0 0 0,-4 2 0 0 0,19 123 0 0 0,-33-166-212 0 0,3 47-464 0 0,-6-68 311 0 0,-11-19-2743 0 0,8 4 2005 0 0,-1-3-33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80 578 8143 0 0,'-17'29'628'0'0,"2"0"-1"0"0,-22 55 5436 0 0,39-95-5986 0 0,-1-1-78 0 0,-1-1 1 0 0,0 1-1 0 0,0-1 0 0 0,-2 1 1 0 0,-2-15-1 0 0,1 11-4 0 0,1 0 0 0 0,0-24 0 0 0,4 18 28 0 0,0 0 0 0 0,2 0-1 0 0,0 1 1 0 0,1-1 0 0 0,2 1 0 0 0,10-25-1 0 0,2 6 57 0 0,1 2 0 0 0,29-44 0 0 0,-35 62 131 0 0,2 0 1 0 0,-1 1-1 0 0,2 1 0 0 0,1 0 0 0 0,0 2 1 0 0,1 0-1 0 0,1 1 0 0 0,24-14 0 0 0,-31 22-11 0 0,0 2 0 0 0,0 0-1 0 0,0 1 1 0 0,0 0 0 0 0,20-3 0 0 0,-6 1 110 0 0,-24 5-288 0 0,-1 1 0 0 0,1-1 0 0 0,0 1 0 0 0,-1 0 1 0 0,1-1-1 0 0,0 1 0 0 0,-1 0 0 0 0,1 1 1 0 0,0-1-1 0 0,-1 0 0 0 0,1 1 0 0 0,0 0 0 0 0,-1-1 1 0 0,1 1-1 0 0,-1 0 0 0 0,1 0 0 0 0,-1 1 1 0 0,1-1-1 0 0,-1 0 0 0 0,0 1 0 0 0,0-1 1 0 0,3 4-1 0 0,-2-2-5 0 0,0 0 0 0 0,-1 1 0 0 0,0-1 0 0 0,0 1 1 0 0,0-1-1 0 0,0 1 0 0 0,0 0 0 0 0,-1 0 0 0 0,0 0 0 0 0,0 0 1 0 0,0 0-1 0 0,0 0 0 0 0,0 0 0 0 0,-1 5 0 0 0,9 159 792 0 0,-7-147-748 0 0,-1 1-1 0 0,-1 0 0 0 0,-1 0 1 0 0,-1 0-1 0 0,-1 0 1 0 0,-6 23-1 0 0,6-36-58 0 0,-1 1-1 0 0,1-1 0 0 0,-1 0 1 0 0,-1 0-1 0 0,0 0 0 0 0,-9 12 1 0 0,2-6-6 0 0,-1 0 1 0 0,-21 18 0 0 0,12-13-255 0 0,-1-2 1 0 0,-34 21 0 0 0,56-38 59 0 0,8-10-6345 0 0,3-1 624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10591 0 0,'0'0'3128'0'0,"5"-9"-4776"0"0,1-3 656 0 0,1-1-3544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43 1375 0 0,'1'-2'107'0'0,"6"-19"2740"0"0,2 1 11862 0 0,-14 31-14553 0 0,1-1-1 0 0,1 1 1 0 0,0 0 0 0 0,-3 22 0 0 0,-2 47-135 0 0,8-78-20 0 0,-18 315-1 0 0,19-290 0 0 0,0 0 0 0 0,2-1 0 0 0,12 53 0 0 0,-14-72 5 0 0,1-1-1 0 0,0 1 1 0 0,1-1-1 0 0,0 1 1 0 0,0-1-1 0 0,0 0 1 0 0,0-1-1 0 0,1 1 0 0 0,0 0 1 0 0,1-1-1 0 0,-1 0 1 0 0,1 0-1 0 0,0 0 1 0 0,0-1-1 0 0,0 1 1 0 0,1-1-1 0 0,-1 0 1 0 0,1-1-1 0 0,0 0 1 0 0,0 0-1 0 0,0 0 1 0 0,1 0-1 0 0,-1-1 1 0 0,1 0-1 0 0,-1-1 1 0 0,1 1-1 0 0,9 0 1 0 0,3 0 25 0 0,0 0 1 0 0,21-1-1 0 0,-34-1-35 0 0,0-1 1 0 0,0 0-1 0 0,1 0 0 0 0,-1 0 1 0 0,0 0-1 0 0,0-1 0 0 0,-1 0 1 0 0,1-1-1 0 0,0 1 0 0 0,7-5 1 0 0,-12 6-42 0 0,6-4-246 0 0,0 1 0 0 0,10-11 0 0 0,-14 13 27 0 0,-1-1 0 0 0,0 1 0 0 0,0-1 1 0 0,-1 0-1 0 0,1 0 0 0 0,0 0 0 0 0,-1 0 1 0 0,0 0-1 0 0,2-6 0 0 0,4-16-5285 0 0,-5 11 832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0 972 9327 0 0,'0'0'846'0'0,"1"1"-700"0"0,8 21-21 0 0,-7-18 92 0 0,0 0 0 0 0,-1 1 0 0 0,1-1 0 0 0,0 7 0 0 0,-1-9 188 0 0,1 10 220 0 0,-2-11-486 0 0,0-1 0 0 0,0 1 0 0 0,0 0 0 0 0,0 0 0 0 0,0-1 0 0 0,0 1 0 0 0,1 0-1 0 0,-1 0 1 0 0,0-1 0 0 0,1 1 0 0 0,-1 0 0 0 0,0-1 0 0 0,1 1 0 0 0,-1 0 0 0 0,1-1 0 0 0,-1 1 0 0 0,1-1-1 0 0,-1 1 1 0 0,1-1 0 0 0,-1 1 0 0 0,1-1 0 0 0,-1 1 0 0 0,1-1 0 0 0,0 1 0 0 0,-1-1 0 0 0,1 0 0 0 0,0 1-1 0 0,0-1 1 0 0,-1 0 0 0 0,1 0 0 0 0,0 0 0 0 0,1 1 0 0 0,0-2-2 0 0,0 1-1 0 0,1-1 1 0 0,-1 0 0 0 0,0 1 0 0 0,0-1 0 0 0,0 0-1 0 0,0 0 1 0 0,4-3 0 0 0,-5 2-105 0 0,1 1 0 0 0,0-1 0 0 0,-1 0 0 0 0,0 0 0 0 0,1 0 0 0 0,-1 0 0 0 0,0 0 0 0 0,0 0 0 0 0,0 0 0 0 0,0-1 0 0 0,-1 1 0 0 0,1 0 0 0 0,-1 0 0 0 0,1-5 0 0 0,0 3-9 0 0,6-37 10 0 0,3-79 1 0 0,-3 30-35 0 0,6-12 47 0 0,5 1-1 0 0,51-162 0 0 0,-47 192-17 0 0,30-91 8 0 0,-47 148-36 0 0,-6 12 0 0 0,-1-2 0 0 0,6-22 0 0 0,-4 25 0 0 0,0 1 0 0 0,0-1 0 0 0,0 1 0 0 0,0-1 0 0 0,1 1 0 0 0,-1 0 0 0 0,0-1 0 0 0,0 1 0 0 0,0-1 0 0 0,0 1 0 0 0,1-1 0 0 0,-1 1 0 0 0,0 0 0 0 0,0-1 0 0 0,1 1 0 0 0,-1 0 0 0 0,0-1 0 0 0,0 1 0 0 0,1 0 0 0 0,-1-1 0 0 0,1 1 0 0 0,0 0 0 0 0,0 0 0 0 0,-1 0 0 0 0,1 0 0 0 0,0 0 0 0 0,0 1 0 0 0,-1-1 0 0 0,1 0 0 0 0,0 1 0 0 0,-1-1 0 0 0,1 0 0 0 0,0 1 0 0 0,-1-1 0 0 0,1 1 0 0 0,-1-1 0 0 0,2 2 0 0 0,2 2 17 0 0,0 1-1 0 0,0 0 1 0 0,0 0-1 0 0,0 1 1 0 0,-1-1 0 0 0,0 1-1 0 0,0 0 1 0 0,2 6-1 0 0,15 53 143 0 0,-13-41-83 0 0,-6-19-69 0 0,43 127 483 0 0,-37-116-337 0 0,1 1 0 0 0,1-2-1 0 0,0 1 1 0 0,1-1 0 0 0,21 25 0 0 0,10 4 56 0 0,-11-12 159 0 0,51 68 1 0 0,-75-91-360 0 0,-1-3 37 0 0,-1 1 1 0 0,0 0-1 0 0,5 11 0 0 0,-5-4-10 0 0,0-1 0 0 0,4 26-1 0 0,-8-37-167 0 0,10-20-7783 0 0,-9 4 1813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14335 0 0,'0'0'4378'0'0,"2"0"-3908"0"0,9-3-160 0 0,0 1-1 0 0,0 1 0 0 0,0-1 1 0 0,12 2-1 0 0,17-3 95 0 0,-19 0-301 0 0,0 0 1 0 0,0-2-1 0 0,0-1 1 0 0,-1 0-1 0 0,29-14 1 0 0,-38 15-99 0 0,-1-1 0 0 0,1 0 0 0 0,-1 0 0 0 0,0-1 0 0 0,-1-1 0 0 0,0 1 0 0 0,0-2 0 0 0,0 1 0 0 0,-1-1 0 0 0,-1 0 0 0 0,9-13 0 0 0,29-61 78 0 0,-27 38-1447 0 0,-15 36-582 0 0,-1-1 0 0 0,2-16 1 0 0,-3 8-4385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0,'0'0'143'0'0,"1"2"166"0"0,30 43 3728 0 0,-14-18-1629 0 0,33 39 1 0 0,-34-48-1599 0 0,39 38 1466 0 0,-47-49-1938 0 0,0 0 1 0 0,1-1-1 0 0,0 0 1 0 0,0 0-1 0 0,15 6 1 0 0,3-3 287 0 0,0 0 0 0 0,0-2 1 0 0,54 7-1 0 0,19 4 320 0 0,-80-13-852 0 0,0 1 1 0 0,0 1 0 0 0,0 1 0 0 0,-1 1-1 0 0,0 1 1 0 0,0 0 0 0 0,-1 1 0 0 0,-1 1-1 0 0,0 1 1 0 0,-1 1 0 0 0,23 23 0 0 0,-34-32-84 0 0,-1 1 1 0 0,0-1 0 0 0,0 1-1 0 0,0 0 1 0 0,-1 1-1 0 0,1-1 1 0 0,-1 0 0 0 0,-1 1-1 0 0,1 0 1 0 0,1 9-1 0 0,-2-6 10 0 0,-1 0-1 0 0,0 0 1 0 0,-1 0-1 0 0,0 0 1 0 0,-1 0-1 0 0,-2 16 1 0 0,-5 5 39 0 0,-1 0 0 0 0,-1-1 0 0 0,-23 47 0 0 0,20-48-34 0 0,-10 22 5 0 0,-23 57 22 0 0,39-88-62 0 0,8-16-26 0 0,0-2-21 0 0,-1 1-93 0 0,4 7-386 0 0,0 2 56 0 0,0-1 1 0 0,-1 1-1 0 0,3 23 0 0 0,2 9-854 0 0,-7-42 1013 0 0,8 8-2230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62 130 3679 0 0,'0'0'284'0'0,"-1"2"-186"0"0,-20 32 2620 0 0,19-29-1957 0 0,-1-1 0 0 0,0 1-1 0 0,0-1 1 0 0,-1 1 0 0 0,-5 5-1 0 0,-1-1 20 0 0,4-3 3391 0 0,15-12-2476 0 0,5-7-1322 0 0,-1 1 0 0 0,20-25 0 0 0,-8 9-119 0 0,-23 24-239 0 0,-1 3-11 0 0,0 0 0 0 0,0 0 0 0 0,0-1 0 0 0,-1 1 0 0 0,1 1 0 0 0,0-1 0 0 0,1 0 0 0 0,-1 0 0 0 0,0 0 0 0 0,0 0 0 0 0,0 1 0 0 0,0-1 0 0 0,1 0 0 0 0,1 0 0 0 0,1 0 3 0 0,14-9-4 0 0,-8 3-530 0 0,0 0 0 0 0,-1 0 0 0 0,-1 0 0 0 0,1-1 0 0 0,-1-1 0 0 0,0 0 0 0 0,10-15 0 0 0,-11 14-1385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5527 0 0,'0'0'10819'0'0,"1"-2"-9984"0"0,4-7-196 0 0,1 0 1 0 0,0 0 0 0 0,1 1 0 0 0,-1 0 0 0 0,1 0 0 0 0,1 0-1 0 0,0 1 1 0 0,14-10 0 0 0,-3 2-535 0 0,-17 14-103 0 0,0-1 0 0 0,0 0 0 0 0,1 1-1 0 0,-1 0 1 0 0,1-1 0 0 0,-1 1 0 0 0,1 0 0 0 0,-1 0 0 0 0,5 0 0 0 0,10-5-459 0 0,-7 2-471 0 0,-1 1 0 0 0,16-9 0 0 0,-11 3-239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 7367 0 0,'0'0'667'0'0,"0"3"-547"0"0,-4 14 2464 0 0,0 1-1 0 0,-10 25 1 0 0,-5 20 629 0 0,17-52-2994 0 0,-36 211 3400 0 0,37-220-3479 0 0,1 0-1 0 0,0 0 1 0 0,0 0-1 0 0,0 0 1 0 0,0 0-1 0 0,0 0 0 0 0,0 0 1 0 0,0 0-1 0 0,1 0 1 0 0,-1-1-1 0 0,1 1 0 0 0,0 0 1 0 0,-1 0-1 0 0,1 0 1 0 0,1 2-1 0 0,-1-3-56 0 0,8 7 131 0 0,-6-7-187 0 0,-1-1 0 0 0,1 1 0 0 0,0-1 0 0 0,0 0 0 0 0,-1 0 0 0 0,1 1-1 0 0,0-2 1 0 0,-1 1 0 0 0,1 0 0 0 0,0-1 0 0 0,0 1 0 0 0,-1-1-1 0 0,1 0 1 0 0,-1 0 0 0 0,1 0 0 0 0,4-2 0 0 0,6-4 12 0 0,24-18 0 0 0,-19 12-3 0 0,117-72 35 0 0,161-115-1995 0 0,-268 177-1067 0 0,57-33 1 0 0,-72 49 1488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8207 0 0,'0'0'742'0'0,"0"-2"-536"0"0,0-1-253 0 0,-1-11 7234 0 0,6 24-7148 0 0,-1-1 0 0 0,0 1 1 0 0,0 0-1 0 0,-1 0 0 0 0,0 0 0 0 0,-1 0 0 0 0,0 1 0 0 0,0-1 0 0 0,-1 1 0 0 0,-1-1 0 0 0,-1 15 1 0 0,-12 146 278 0 0,13-169-258 0 0,-1 1 12 0 0,-2 10-12 0 0,-1-1-37 0 0,2-8 20 0 0,2-4-43 0 0,0 0 0 0 0,0 0 0 0 0,0 0 0 0 0,0 0 1 0 0,-1 0-1 0 0,1 0 0 0 0,0 1 0 0 0,0-1 1 0 0,0 0-1 0 0,0 0 0 0 0,0 0 0 0 0,0 0 0 0 0,0 0 1 0 0,0 0-1 0 0,0 0 0 0 0,0 0 0 0 0,0 0 0 0 0,0 0 1 0 0,0 1-1 0 0,0-1 0 0 0,0 0 0 0 0,0 0 1 0 0,0 0-1 0 0,0 0 0 0 0,0 0 0 0 0,0 0 0 0 0,0 0 1 0 0,0 0-1 0 0,0 0 0 0 0,0 1 0 0 0,0-1 1 0 0,0 0-1 0 0,0 0 0 0 0,0 0 0 0 0,0 0 0 0 0,0 0 1 0 0,0 0-1 0 0,0 0 0 0 0,0 0 0 0 0,0 0 0 0 0,0 0 1 0 0,1 0-1 0 0,-1 1 0 0 0,0-1 0 0 0,0 0 1 0 0,0 0-1 0 0,0 0 0 0 0,0 0 0 0 0,0 0 0 0 0,0 0 1 0 0,0 0-1 0 0,7-2 11 0 0,6-6 57 0 0,63-48 849 0 0,-55 39-458 0 0,1 0 1 0 0,45-25-1 0 0,-51 33-304 0 0,-10 5-103 0 0,0 1-1 0 0,1-1 1 0 0,-1 1 0 0 0,13-4-1 0 0,-10 5-53 0 0,-7 2-72 0 0,7-3-1012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1839 0 0,'4'-18'19852'0'0,"-1"22"-18003"0"0,11 19-5058 0 0,-3-4 3281 0 0,-1 1 0 0 0,0 0 0 0 0,-2 0 0 0 0,0 1 1 0 0,-1 1-1 0 0,-2-1 0 0 0,5 32 0 0 0,-3 3 68 0 0,-3-1-1 0 0,-3 66 1 0 0,-3-64-33 0 0,-3 0 0 0 0,-19 93-1 0 0,21-139-95 0 0,2-7 32 0 0,0 6-67 0 0,0-8-158 0 0,6-16-1823 0 0,1-7-1634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19 285 7855 0 0,'0'0'363'0'0,"-1"2"-12"0"0,-2 3-318 0 0,1 0 0 0 0,-1 0 0 0 0,1 0 0 0 0,0 1 1 0 0,1-1-1 0 0,-1 0 0 0 0,0 7 0 0 0,2-10 603 0 0,0 0 217 0 0,0 0-572 0 0,0-1 1 0 0,0 1-1 0 0,0 0 0 0 0,0-1 0 0 0,0 1 0 0 0,1-1 0 0 0,-1 1 0 0 0,1-1 0 0 0,-1 1 0 0 0,1-1 0 0 0,-1 1 0 0 0,1-1 0 0 0,0 1 1 0 0,1 2-1 0 0,0-3-8 0 0,0 1 0 0 0,0 0 0 0 0,1 0 0 0 0,-1-1 0 0 0,0 1 0 0 0,6 1 0 0 0,-8-3-275 0 0,2 1 115 0 0,-1-1 1 0 0,1 1 0 0 0,0-1-1 0 0,0 0 1 0 0,0 0 0 0 0,0 0-1 0 0,-1 0 1 0 0,1 0 0 0 0,0 0-1 0 0,0 0 1 0 0,0 0 0 0 0,0-1-1 0 0,-1 1 1 0 0,4-2 0 0 0,1 1 190 0 0,6-2-41 0 0,-1 0-1 0 0,0-1 1 0 0,0 0 0 0 0,-1 0 0 0 0,1-1-1 0 0,-1-1 1 0 0,0 0 0 0 0,0 0 0 0 0,-1-1-1 0 0,13-11 1 0 0,5-9 325 0 0,44-55-1 0 0,-32 36-360 0 0,3-11-132 0 0,-27 35-301 0 0,1 1 0 0 0,33-34 0 0 0,-48 56 77 0 0,-1 0-1 0 0,1 0 1 0 0,-1 0-1 0 0,0 1 1 0 0,1-1-1 0 0,-1 0 0 0 0,0 0 1 0 0,0 0-1 0 0,0 0 1 0 0,0 1-1 0 0,0-1 1 0 0,0 2-1 0 0,0 1-187 0 0,-2 22-1955 0 0,-4 3-4379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1375 0 0,'34'-59'264'0'0,"-22"32"13470"0"0,-12 28-13537 0 0,-1 1-1 0 0,1-1 1 0 0,-1 1 0 0 0,1-1 0 0 0,-1 1 0 0 0,0-1 0 0 0,0 1 0 0 0,-1 2 0 0 0,-4 7 224 0 0,4-5-218 0 0,0 1 1 0 0,1-1-1 0 0,0 1 0 0 0,0 0 1 0 0,1 0-1 0 0,0-1 1 0 0,0 1-1 0 0,2 10 0 0 0,2 5 341 0 0,8 26-1 0 0,-3-12-323 0 0,-5-22-140 0 0,2-2-114 0 0,-5-9-233 0 0,6 9-2816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10911 0 0,'0'0'5475'0'0,"1"3"-4468"0"0,0 7-729 0 0,0 0 1 0 0,0 0 0 0 0,-1 1-1 0 0,-1 17 1 0 0,-1 19-474 0 0,3-12 330 0 0,-1-22-74 0 0,1 0 0 0 0,-1 0 0 0 0,2 0 0 0 0,5 22 0 0 0,-5-29-18 0 0,2 8 88 0 0,0-1-1 0 0,1 0 1 0 0,0 0 0 0 0,15 24-1 0 0,-19-35-14 0 0,1 0 18 0 0,2 0-64 0 0,-1 0 0 0 0,0 1 1 0 0,1-1-1 0 0,0 0 0 0 0,-1-1 1 0 0,7 3-1 0 0,-8-3-36 0 0,-1-1 0 0 0,1 0 0 0 0,0 0 1 0 0,0 1-1 0 0,0-1 0 0 0,-1 0 0 0 0,1 0 0 0 0,0 0 0 0 0,0-1 0 0 0,-1 1 0 0 0,1 0 0 0 0,0-1 0 0 0,0 1 1 0 0,-1-1-1 0 0,1 0 0 0 0,-1 1 0 0 0,1-1 0 0 0,0 0 0 0 0,1-2 0 0 0,5-3 115 0 0,-1 0 0 0 0,0-1 0 0 0,0-1 0 0 0,-1 1 0 0 0,1-1 0 0 0,6-11 0 0 0,27-56 514 0 0,-34 63-602 0 0,3-5 53 0 0,-1-1 1 0 0,-1 0-1 0 0,-1 0 1 0 0,0-1-1 0 0,4-25 0 0 0,-10 33-47 0 0,1 6-31 0 0,-6-8 7 0 0,2 7-42 0 0,-4-4-1 0 0,-3 3 0 0 0,5 5-65 0 0,-1 0 0 0 0,0 1 0 0 0,0 0 0 0 0,1 0-1 0 0,-1 1 1 0 0,0-1 0 0 0,0 1 0 0 0,0 1 0 0 0,-11 1 0 0 0,10-1-38 0 0,-1-1 1 0 0,1 1 0 0 0,-1-1-1 0 0,1-1 1 0 0,-15-2 0 0 0,14 1-11 0 0,6 2 12 0 0,0 0 1 0 0,0-1-1 0 0,-1 1 0 0 0,1-1 1 0 0,0 0-1 0 0,0 0 0 0 0,0 0 1 0 0,0 0-1 0 0,0 0 0 0 0,0 0 1 0 0,0-1-1 0 0,0 1 0 0 0,1 0 1 0 0,-3-3-1 0 0,3 3-176 0 0,-2-7-1900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24 9215 0 0,'0'0'422'0'0,"2"-1"-13"0"0,46-21 5563 0 0,-54 34-5891 0 0,-75 130 1251 0 0,65-120-1032 0 0,-2 0 1 0 0,0-1-1 0 0,-30 26 0 0 0,6-5-133 0 0,-80 90-79 0 0,112-120-101 0 0,4-5-65 0 0,0-1 0 0 0,0 2 0 0 0,1-1-1 0 0,-1 1 1 0 0,2 0 0 0 0,-6 10 0 0 0,10-17-463 0 0,-2 6 1305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103 167 9271 0 0,'0'0'5502'0'0,"6"-7"-4812"0"0,9-1-458 0 0,1 1-1 0 0,0 0 0 0 0,-1 1 1 0 0,27-7-1 0 0,-22 7-158 0 0,91-29 73 0 0,52-16 241 0 0,-136 44-17 0 0,0 0 0 0 0,50-4 0 0 0,-68 10-230 0 0,0 1-1 0 0,1 0 1 0 0,-1 0-1 0 0,1 1 1 0 0,-1 0-1 0 0,0 1 1 0 0,1 0-1 0 0,-1 0 0 0 0,0 1 1 0 0,0 0-1 0 0,16 9 1 0 0,-22-10-119 0 0,0 0 1 0 0,0 0 0 0 0,0 0-1 0 0,-1 0 1 0 0,1 0 0 0 0,-1 1-1 0 0,1-1 1 0 0,-1 1 0 0 0,0 0-1 0 0,0 0 1 0 0,0-1-1 0 0,0 1 1 0 0,-1 1 0 0 0,1-1-1 0 0,-1 0 1 0 0,0 0 0 0 0,0 0-1 0 0,0 1 1 0 0,0-1-1 0 0,-1 0 1 0 0,1 1 0 0 0,-1-1-1 0 0,0 1 1 0 0,0-1 0 0 0,0 1-1 0 0,0-1 1 0 0,0 1 0 0 0,-1-1-1 0 0,0 0 1 0 0,0 1-1 0 0,0-1 1 0 0,0 0 0 0 0,0 0-1 0 0,-1 1 1 0 0,1-1 0 0 0,-1 0-1 0 0,0 0 1 0 0,0-1-1 0 0,0 1 1 0 0,0 0 0 0 0,-1-1-1 0 0,1 1 1 0 0,-1-1 0 0 0,-3 3-1 0 0,-15 10 18 0 0,0-1-1 0 0,-1-2 1 0 0,-1 0-1 0 0,0-1 1 0 0,0-1-1 0 0,-42 11 1 0 0,-155 23-824 0 0,145-32 324 0 0,52-8 416 0 0,-102 21-249 0 0,97-18 239 0 0,1 0 0 0 0,-39 19 0 0 0,57-23 43 0 0,8-2-92 0 0,26-3-2100 0 0,-6-2-4012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4143 0 0,'0'0'191'0'0,"-2"0"-11"0"0,-16 4 2375 0 0,-31 10-1 0 0,-15 3 2854 0 0,20-10-4494 0 0,-83 18 933 0 0,102-18-1688 0 0,0 0-1 0 0,1 2 1 0 0,-25 12-1 0 0,29-10-140 0 0,0 1 0 0 0,1 1-1 0 0,0 0 1 0 0,1 1 0 0 0,0 1 0 0 0,1 1 0 0 0,1 1-1 0 0,1 0 1 0 0,0 1 0 0 0,1 0 0 0 0,1 1 0 0 0,1 1-1 0 0,-18 38 1 0 0,22-37 298 0 0,2 2 0 0 0,-7 31 0 0 0,-6 22 324 0 0,18-75-634 0 0,1 0-1 0 0,0 0 0 0 0,-1 0 1 0 0,1-1-1 0 0,0 1 1 0 0,0 0-1 0 0,-1 0 0 0 0,1 0 1 0 0,0 0-1 0 0,0 0 1 0 0,0-1-1 0 0,0 1 0 0 0,0 0 1 0 0,0 0-1 0 0,0 0 1 0 0,0 0-1 0 0,1 0 0 0 0,-1 0 1 0 0,0-1-1 0 0,0 1 1 0 0,1 0-1 0 0,-1 0 0 0 0,1 0 1 0 0,-1-1-1 0 0,0 1 1 0 0,1 0-1 0 0,0-1 0 0 0,-1 1 1 0 0,1 0-1 0 0,-1-1 1 0 0,1 1-1 0 0,0 0 0 0 0,1 0 1 0 0,0 0-127 0 0,0 0 1 0 0,1-1-1 0 0,-1 1 1 0 0,1 0-1 0 0,-1-1 1 0 0,1 0-1 0 0,-1 1 1 0 0,3-1-1 0 0,-2 0-418 0 0,18 0-6205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1 387 3223 0 0,'0'0'16944'0'0,"2"-1"-16792"0"0,32-28 576 0 0,-23 19-409 0 0,18-12 1 0 0,18-12 172 0 0,15-10-168 0 0,256-129-102 0 0,-312 170-219 0 0,-4 2-4 0 0,112-67-169 0 0,-112 67 94 0 0,-4 21-197 0 0,-5 0 262 0 0,0 1 1 0 0,-1-2-1 0 0,-1 1 0 0 0,-1-1 1 0 0,-18 27-1 0 0,-34 36 192 0 0,-1 2 9 0 0,45-56-142 0 0,2 0 1 0 0,1 1-1 0 0,1 1 1 0 0,-19 62-1 0 0,23-59-138 0 0,22-38-1157 0 0,-9 4 315 0 0,0-1-1 0 0,0 1 1 0 0,0-1 0 0 0,0 0-1 0 0,0-1 1 0 0,5-4 0 0 0,3-6-5490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11519 0 0,'0'0'2340'0'0,"3"0"-1105"0"0,39-7 2378 0 0,-28 4-3137 0 0,1 0 0 0 0,0 1 0 0 0,0 1 0 0 0,0 0 0 0 0,0 1 0 0 0,23 3 0 0 0,-24 2-459 0 0,0 0-1 0 0,0 0 0 0 0,-1 2 1 0 0,0 0-1 0 0,17 11 0 0 0,-23-14-10 0 0,3 3-294 0 0,1 1 0 0 0,-1 0 0 0 0,11 11 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81 181 12895 0 0,'0'0'1472'0'0,"2"1"-750"0"0,7-1-88 0 0,1 0 0 0 0,-1-1 0 0 0,1 0 1 0 0,-1 0-1 0 0,1-1 0 0 0,-1-1 0 0 0,17-5 1 0 0,16-5-32 0 0,-26 9-608 0 0,0-1 0 0 0,0-1 0 0 0,0-1-1 0 0,-1 0 1 0 0,0-1 0 0 0,-1 0 0 0 0,0-1 0 0 0,0-1 0 0 0,-1-1 0 0 0,22-20 0 0 0,-33 29-70 0 0,-1 0 1 0 0,1 1 0 0 0,-1-1-1 0 0,0 0 1 0 0,0 1-1 0 0,1-1 1 0 0,-1 0 0 0 0,0 0-1 0 0,0 0 1 0 0,-1 0-1 0 0,1 0 1 0 0,0 0-1 0 0,-1 0 1 0 0,1-1 0 0 0,-1-2-1 0 0,0 3-269 0 0,-20-8-374 0 0,15 10 676 0 0,-1 0 0 0 0,1 0 1 0 0,-1 0-1 0 0,1 1 0 0 0,-1-1 1 0 0,0 1-1 0 0,1 1 0 0 0,-10 2 1 0 0,-44 22 161 0 0,38-16-24 0 0,-4 2 112 0 0,1 1 0 0 0,1 1 0 0 0,-31 24 0 0 0,39-26-51 0 0,0 1 0 0 0,1 1 0 0 0,0 0 0 0 0,1 1-1 0 0,-16 24 1 0 0,24-32-65 0 0,1 1-1 0 0,0 0 0 0 0,1 0 1 0 0,-1 0-1 0 0,2 0 1 0 0,-1 0-1 0 0,1 0 0 0 0,0 1 1 0 0,1 0-1 0 0,0-1 0 0 0,0 12 1 0 0,1-14-17 0 0,1 0 1 0 0,-1-1-1 0 0,1 1 1 0 0,0 0-1 0 0,0-1 1 0 0,1 1-1 0 0,0-1 0 0 0,0 1 1 0 0,0-1-1 0 0,1 0 1 0 0,-1 0-1 0 0,1 0 1 0 0,1 0-1 0 0,-1 0 0 0 0,1-1 1 0 0,-1 1-1 0 0,8 5 1 0 0,-5-6-5 0 0,-1 0-1 0 0,1 0 1 0 0,-1-1 0 0 0,1 0-1 0 0,0 0 1 0 0,0-1 0 0 0,1 0 0 0 0,-1 0-1 0 0,0 0 1 0 0,1-1 0 0 0,-1 1-1 0 0,1-2 1 0 0,0 1 0 0 0,8-1 0 0 0,-3 0-325 0 0,0-1 0 0 0,0-1 0 0 0,0 0 0 0 0,0 0 0 0 0,0-1 0 0 0,-1-1 0 0 0,13-5 0 0 0,0-2-1814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41 14655 0 0,'15'-5'486'0'0,"1"1"-1"0"0,-1 1 0 0 0,28-3 1 0 0,-13 1 1130 0 0,-18 3-492 0 0,-1-1 1 0 0,1 0 0 0 0,10-6-1 0 0,-20 8-556 0 0,-4 2-455 0 0,-42 11-90 0 0,-70 23-23 0 0,73-20-32 0 0,26-10 6 0 0,-1 1 0 0 0,1 0 0 0 0,-25 15 0 0 0,33-15 26 0 0,4 1 0 0 0,4-5-2 0 0,-1-1 0 0 0,1 1-1 0 0,-1-1 1 0 0,1 0 0 0 0,0 1-1 0 0,-1-1 1 0 0,1 0 0 0 0,0 1 0 0 0,0-1-1 0 0,0 0 1 0 0,0 0 0 0 0,0 0-1 0 0,0 0 1 0 0,0 0 0 0 0,1 0 0 0 0,-1 0-1 0 0,2 1 1 0 0,12 12-21 0 0,-11-7-181 0 0,0 0-1 0 0,1 0 1 0 0,0-1 0 0 0,0 1-1 0 0,1-1 1 0 0,0 0-1 0 0,0-1 1 0 0,0 0-1 0 0,1 0 1 0 0,0 0 0 0 0,0 0-1 0 0,8 3 1 0 0,-8-5-731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9215 0 0,'0'0'8232'0'0,"1"2"-7497"0"0,22 37 507 0 0,1-1 1 0 0,2-1-1 0 0,50 55 0 0 0,-65-79-1209 0 0,-1 0 0 0 0,0 1 0 0 0,-1 0 0 0 0,0 1 0 0 0,-2 0 0 0 0,0 0 0 0 0,0 0 0 0 0,-1 1 0 0 0,-1 0 0 0 0,-1 0 0 0 0,0 1 0 0 0,-1-1 0 0 0,-1 1 0 0 0,0-1 0 0 0,-2 26 0 0 0,0-25-33 0 0,-2 1 0 0 0,0-1 0 0 0,-1 1 0 0 0,-1-1 0 0 0,-1 0 0 0 0,0 0 0 0 0,-1-1 0 0 0,-1 0 0 0 0,0 0 0 0 0,-1 0 0 0 0,-17 23 0 0 0,12-21 0 0 0,-1-2 0 0 0,0 0 0 0 0,-1 0 0 0 0,-1-1 0 0 0,0-1 0 0 0,-1-1 0 0 0,-1-1 0 0 0,0 0 0 0 0,-22 11 0 0 0,-17 5 64 0 0,-101 34 0 0 0,116-48-98 0 0,4-1-117 0 0,-65 14 0 0 0,101-27-13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0,'0'0'13762'0'0,"2"1"-13222"0"0,28 12 123 0 0,-1 0 0 0 0,0 2 0 0 0,-1 1 0 0 0,-1 2 0 0 0,28 22 0 0 0,-20-10-812 0 0,-33-29-55 0 0,8 8-234 0 0,-8-7 293 0 0,7 5-752 0 0,-7-5-235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10135 0 0,'0'0'778'0'0,"2"-2"-506"0"0,2 0-111 0 0,1 0 1 0 0,-1 0 0 0 0,0 1-1 0 0,1-1 1 0 0,-1 1 0 0 0,1 0-1 0 0,-1 0 1 0 0,1 1-1 0 0,0-1 1 0 0,7 1 0 0 0,53 5 3646 0 0,-51-4-3425 0 0,-5 0 88 0 0,0 0 0 0 0,0 1-1 0 0,0-1 1 0 0,0 2 0 0 0,15 5 0 0 0,-21-6-358 0 0,0-1 1 0 0,0 1 0 0 0,-1-1-1 0 0,1 1 1 0 0,0 0 0 0 0,-1 1-1 0 0,1-1 1 0 0,-1 0-1 0 0,0 1 1 0 0,0-1 0 0 0,0 1-1 0 0,0-1 1 0 0,0 1-1 0 0,-1 0 1 0 0,1 0 0 0 0,-1 0-1 0 0,0 0 1 0 0,0 0 0 0 0,1 5-1 0 0,0 2-74 0 0,-1 1 0 0 0,0-1-1 0 0,0 0 1 0 0,-2 0 0 0 0,-1 16 0 0 0,1-6-20 0 0,0-17-78 0 0,1-1 0 0 0,0 1-1 0 0,0 0 1 0 0,0 0 0 0 0,1 0-1 0 0,-1 0 1 0 0,1-1 0 0 0,-1 1-1 0 0,3 5 1 0 0,-2-7-11 0 0,-1 0-1 0 0,1 0 1 0 0,0 0-1 0 0,-1 0 1 0 0,1 0-1 0 0,0 0 1 0 0,0 0-1 0 0,0-1 1 0 0,0 1-1 0 0,0 0 1 0 0,0 0-1 0 0,0-1 1 0 0,2 2-1 0 0,11 1-1946 0 0,3-4-4890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11 5983 0 0,'0'0'11319'0'0,"-3"-1"-10928"0"0,-3-1-271 0 0,1 0 0 0 0,-1 0 0 0 0,0 1 0 0 0,0 0 0 0 0,0 0 0 0 0,0 1 0 0 0,0-1 0 0 0,-12 2 1 0 0,-54 10 159 0 0,48-6-168 0 0,-373 83-151 0 0,385-85-14 0 0,4-1 9 0 0,0 1 0 0 0,0-1 0 0 0,1 1 0 0 0,-1 1 1 0 0,1 0-1 0 0,-9 6 0 0 0,12-7 10 0 0,0 1 0 0 0,0-1 0 0 0,0 1 0 0 0,0 0 0 0 0,1 1 0 0 0,0-1 0 0 0,-1 1-1 0 0,2-1 1 0 0,-4 7 0 0 0,-11 16-105 0 0,-4 1 80 0 0,6-9-6 0 0,1 0-1 0 0,-15 29 0 0 0,25-36 66 0 0,4-9 0 0 0,0-1 0 0 0,0 1 0 0 0,0 0 0 0 0,1-1 0 0 0,-1 1 0 0 0,1-1 0 0 0,0 1 0 0 0,-1-1 0 0 0,3 4 0 0 0,4 5 0 0 0,-1-6 19 0 0,0 0 0 0 0,1-1 0 0 0,0 0 0 0 0,-1 0 0 0 0,15 5 0 0 0,41 13 163 0 0,-44-17-150 0 0,39 12 331 0 0,2-3 1 0 0,-1-2-1 0 0,2-4 0 0 0,102 4 0 0 0,-89-9 173 0 0,49 2 115 0 0,-110-5-630 0 0,0-2-181 0 0,-10 1 130 0 0,1 1-77 0 0,-1-5-403 0 0,3-3 181 0 0,-4 5 289 0 0,-1 1-1 0 0,1-1 1 0 0,-1 1-1 0 0,0-1 1 0 0,0 0-1 0 0,0 1 0 0 0,0-1 1 0 0,0 1-1 0 0,-1-1 1 0 0,1 0-1 0 0,-1 1 1 0 0,0-1-1 0 0,1 1 1 0 0,-1-1-1 0 0,-1 1 1 0 0,1 0-1 0 0,0-1 1 0 0,0 1-1 0 0,-1 0 0 0 0,1 0 1 0 0,-1 0-1 0 0,0 0 1 0 0,0 0-1 0 0,0 0 1 0 0,-2-2-1 0 0,-2 0-31 0 0,0-1 0 0 0,0 1 0 0 0,0 1 1 0 0,-1-1-1 0 0,0 1 0 0 0,1 0 0 0 0,-1 1 0 0 0,-9-3 0 0 0,-27-4-766 0 0,-52-3 0 0 0,-29-6 183 0 0,46 2 583 0 0,56 13 70 0 0,20 4 19 0 0,-1-1 120 0 0,3 0-132 0 0,0 0 0 0 0,0 1-1 0 0,0-1 1 0 0,0 0 0 0 0,0 0-1 0 0,0 0 1 0 0,0 1 0 0 0,0-1-1 0 0,0 0 1 0 0,0 0 0 0 0,0 0-1 0 0,0 0 1 0 0,0 0 0 0 0,0 1-1 0 0,0-1 1 0 0,-1 0 0 0 0,1 0-1 0 0,0 0 1 0 0,0 0 0 0 0,0 0-1 0 0,0 0 1 0 0,0 0-1 0 0,-1 1 1 0 0,1-1 0 0 0,0 0-1 0 0,0 0 1 0 0,0 0 0 0 0,0 0-1 0 0,0 0 1 0 0,-1 0 0 0 0,1 0-1 0 0,0 0 1 0 0,0 0 0 0 0,-1 0 8 0 0,1 0 0 0 0,-1 0 0 0 0,1 0 0 0 0,0 1 0 0 0,-1-1 0 0 0,1 0-1 0 0,0 0 1 0 0,-1 0 0 0 0,1 1 0 0 0,0-1 0 0 0,-1 0 0 0 0,1 0 0 0 0,0 0 0 0 0,0 1 0 0 0,-1-1 0 0 0,1 0 0 0 0,0 1 0 0 0,0-1 0 0 0,-1 0 0 0 0,1 1 0 0 0,0-1 0 0 0,0 0 0 0 0,0 1 0 0 0,0-1 0 0 0,-1 0 0 0 0,1 1 0 0 0,0 0 0 0 0,-1 5 93 0 0,1 0-1 0 0,-1 1 1 0 0,1-1 0 0 0,1 1 0 0 0,-1-1 0 0 0,1 0 0 0 0,0 1 0 0 0,0-1 0 0 0,1 0 0 0 0,0 0 0 0 0,0 0 0 0 0,0 0 0 0 0,7 11 0 0 0,1 0 102 0 0,0-1 0 0 0,1 0 0 0 0,20 21 1 0 0,-25-30-358 0 0,1-1 0 0 0,0 0 1 0 0,1-1-1 0 0,-1 0 0 0 0,1 0 1 0 0,0-1-1 0 0,9 5 0 0 0,-4-4-6291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9671 0 0,'0'0'2498'0'0,"3"0"-858"0"0,14-2-512 0 0,1 2 0 0 0,0 0 0 0 0,0 1 0 0 0,0 0 1 0 0,31 8-1 0 0,88 31 241 0 0,-50-13-474 0 0,123 41 123 0 0,0-5-622 0 0,6-16-329 0 0,-187-41-70 0 0,-10-2-151 0 0,3 0-659 0 0,32 11 1 0 0,-52-14-810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 5527 0 0,'3'-1'423'0'0,"0"0"-338"0"0,21-1 2583 0 0,-23 2-2412 0 0,0 0 0 0 0,-1 1-1 0 0,1-1 1 0 0,0 0-1 0 0,-1 0 1 0 0,1 1-1 0 0,-1-1 1 0 0,1 0 0 0 0,0 1-1 0 0,-1-1 1 0 0,1 1-1 0 0,-1-1 1 0 0,1 1-1 0 0,-1-1 1 0 0,1 1-1 0 0,-1-1 1 0 0,0 1 0 0 0,1-1-1 0 0,-1 1 1 0 0,0-1-1 0 0,1 1 1 0 0,-1 0-1 0 0,0-1 1 0 0,0 1 0 0 0,1 0-1 0 0,-1-1 1 0 0,0 1-1 0 0,0 0 1 0 0,0-1-1 0 0,0 1 1 0 0,0 1 0 0 0,0 0-9 0 0,0 1 0 0 0,0 0 0 0 0,0 0 1 0 0,-1 0-1 0 0,1 0 0 0 0,-2 3 1 0 0,-1 3-100 0 0,-1 0 0 0 0,0-1 1 0 0,-1 1-1 0 0,1-1 1 0 0,-2 0-1 0 0,1 0 1 0 0,-1 0-1 0 0,0-1 0 0 0,-9 8 1 0 0,-4 2 160 0 0,0 0 1 0 0,-28 17 0 0 0,-73 35 491 0 0,-18 11-472 0 0,136-79-390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19 15863 0 0,'0'0'1439'0'0,"2"-1"-1186"0"0,19-10-123 0 0,-9 5 3532 0 0,-14 7-3568 0 0,-15 12-77 0 0,-1 0 0 0 0,-1-2 0 0 0,-23 11 0 0 0,26-15-27 0 0,-1 1 0 0 0,2 1 0 0 0,-1 1 0 0 0,1 0 0 0 0,1 1 0 0 0,-14 14 0 0 0,18-15 12 0 0,6-7-2 0 0,0 2 1 0 0,0-1 0 0 0,0 0 0 0 0,1 1 0 0 0,-1-1 0 0 0,1 1 0 0 0,0 0 0 0 0,1 0 0 0 0,-1 0 0 0 0,1 1 0 0 0,0-1 0 0 0,0 1-1 0 0,0-1 1 0 0,1 1 0 0 0,-1 8 0 0 0,2-10 27 0 0,1 1-1 0 0,0-1 1 0 0,-1 0 0 0 0,2 1-1 0 0,-1-1 1 0 0,0 0-1 0 0,1 0 1 0 0,0 0 0 0 0,0 0-1 0 0,0 0 1 0 0,0 0-1 0 0,4 3 1 0 0,-3-2 29 0 0,0 0-11 0 0,0-1 0 0 0,0 1-1 0 0,1 0 1 0 0,4 4 0 0 0,30 20 50 0 0,-26-22-73 0 0,-10-5-18 0 0,0-1-1 0 0,0 0 1 0 0,0 1-1 0 0,1-1 1 0 0,-1 0-1 0 0,0 0 1 0 0,1 0-1 0 0,-1 0 1 0 0,1-1-1 0 0,-1 1 1 0 0,1-1-1 0 0,2 1 1 0 0,2 0 8 0 0,-2 0 27 0 0,0 0 1 0 0,-1-1-1 0 0,1 1 0 0 0,0-1 0 0 0,0 0 1 0 0,0 0-1 0 0,0-1 0 0 0,0 1 0 0 0,0-1 1 0 0,0 0-1 0 0,0 0 0 0 0,8-4 0 0 0,3-2 176 0 0,-1-1-1 0 0,19-12 0 0 0,-25 15-132 0 0,142-80 445 0 0,-145 81-528 0 0,-1 0 0 0 0,0 0 0 0 0,0-1 0 0 0,0 1 0 0 0,5-8 0 0 0,0-1 0 0 0,-10 10-5 0 0,0 1-3 0 0,0 1-4 0 0,0-1 0 0 0,0 1 0 0 0,-1 0 0 0 0,1 0 0 0 0,0 0 0 0 0,-1 0 0 0 0,1-1 0 0 0,-1 1 0 0 0,1 0 0 0 0,-1 0 0 0 0,0 0 0 0 0,1 0 0 0 0,-1 0 0 0 0,0 0 0 0 0,0 0 0 0 0,0 1 0 0 0,-1-2 0 0 0,1 1-15 0 0,-5-4-52 0 0,1 0-1 0 0,-1 1 1 0 0,0 0-1 0 0,-1 0 1 0 0,1 1-1 0 0,-1-1 1 0 0,-13-3-1 0 0,0-1 23 0 0,7 2 45 0 0,-7-3-18 0 0,0 0 1 0 0,1-2-1 0 0,-20-13 0 0 0,-24-20 14 0 0,62 43-64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0,'0'0'15226'0'0,"1"2"-15044"0"0,64 65 834 0 0,-52-51-918 0 0,-1 1-1 0 0,-1 0 1 0 0,17 37-1 0 0,17 61-88 0 0,-15-35-1660 0 0,-18-59-3565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84 655 6911 0 0,'-1'2'528'0'0,"-4"14"-334"0"0,3-9 1118 0 0,-1-2 2708 0 0,-2-21-3328 0 0,1-9-358 0 0,-1 0 0 0 0,-1 1 1 0 0,-16-39-1 0 0,17 51-328 0 0,0 1 0 0 0,0-1 0 0 0,1 0 0 0 0,1 0 0 0 0,0 0 0 0 0,1 0 0 0 0,0-1 0 0 0,1 1 0 0 0,0-1 1 0 0,1-12-1 0 0,3 7 122 0 0,-1 1 1 0 0,11-33 0 0 0,-3 15 95 0 0,-6 20 44 0 0,1-1 0 0 0,1 1 0 0 0,0 1 1 0 0,1 0-1 0 0,1-1 0 0 0,0 2 0 0 0,14-17 0 0 0,7-6 600 0 0,41-38-1 0 0,-68 72-776 0 0,3-2-18 0 0,-3 2 7 0 0,4-3-22 0 0,1 1-48 0 0,2 1-10 0 0,0 0 0 0 0,-3 2 0 0 0,5 4 0 0 0,-3-1 11 0 0,-5-2 32 0 0,3 2-45 0 0,-5-2 96 0 0,0 0-79 0 0,0 1 1 0 0,-1-1-1 0 0,1 0 1 0 0,0 1-1 0 0,0-1 1 0 0,-1 1-1 0 0,1 0 1 0 0,0-1-1 0 0,-1 1 1 0 0,1-1-1 0 0,-1 1 1 0 0,1 0-1 0 0,-1-1 1 0 0,1 1-1 0 0,-1 0 1 0 0,0 0-1 0 0,1-1 1 0 0,-1 1-1 0 0,0 0 1 0 0,1 0-1 0 0,-1 0 1 0 0,0 0-1 0 0,0 0 1 0 0,6 24 149 0 0,-6-22-192 0 0,5 31 82 0 0,0 42 0 0 0,-2-32-29 0 0,-4-40-26 0 0,1 0 0 0 0,6 11 0 0 0,-5-11-7 0 0,10 11-39 0 0,-5-10 25 0 0,-5-4-33 0 0,7-8-10 0 0,-2 3 64 0 0,-2 13 0 0 0,4 13 54 0 0,-2 2-33 0 0,-6-24-21 0 0,0 0 1 0 0,0 0 0 0 0,0 1-1 0 0,0-1 1 0 0,0 0 0 0 0,0 0-1 0 0,0 0 1 0 0,0 0-1 0 0,0 0 1 0 0,0 0 0 0 0,0 1-1 0 0,0-1 1 0 0,0 0-1 0 0,0 0 1 0 0,0 0 0 0 0,0 0-1 0 0,0 0 1 0 0,0 0-1 0 0,0 0 1 0 0,0 1 0 0 0,0-1-1 0 0,0 0 1 0 0,0 0-1 0 0,0 0 1 0 0,0 0 0 0 0,0 0-1 0 0,1 0 1 0 0,-1 0-1 0 0,0 0 1 0 0,0 0 0 0 0,0 0-1 0 0,0 0 1 0 0,0 0 0 0 0,0 1-1 0 0,0-1 1 0 0,0 0-1 0 0,1 0 1 0 0,-1 0 0 0 0,0 0-1 0 0,0 0 1 0 0,0 0-1 0 0,0 0 1 0 0,0 0 0 0 0,0 0-1 0 0,1 0 1 0 0,-1 0-1 0 0,0 0 1 0 0,0 0 0 0 0,0 0-1 0 0,0 0 1 0 0,0 0-1 0 0,0-1 1 0 0,2 3-47 0 0,-4 15-4 0 0,-2 3-35 0 0,-9 32-1 0 0,3-20-75 0 0,8-25 93 0 0,0-1 0 0 0,-1 1 0 0 0,0-1 1 0 0,-5 8-1 0 0,-10 21-128 0 0,10-12 130 0 0,0 0 0 0 0,-2 0 0 0 0,-14 22 0 0 0,18-33 66 0 0,4-10 0 0 0,-8 5 0 0 0,9-6-1 0 0,0 0-1 0 0,0 0 1 0 0,0-1 0 0 0,0 1-1 0 0,0-1 1 0 0,0 1 0 0 0,-1-1-1 0 0,1 1 1 0 0,0-1 0 0 0,0 0-1 0 0,-1 0 1 0 0,1 1-1 0 0,0-1 1 0 0,0 0 0 0 0,-1 0-1 0 0,1 0 1 0 0,0 0 0 0 0,0-1-1 0 0,-1 1 1 0 0,0 0 0 0 0,0-1-3 0 0,0 0-1 0 0,1 1 1 0 0,-1-1 0 0 0,1 0 0 0 0,-1 0 0 0 0,1 0 0 0 0,-1 0 0 0 0,1 0 0 0 0,-1 0 0 0 0,1-1 0 0 0,0 1 0 0 0,0 0 0 0 0,0-1 0 0 0,0 1 0 0 0,0-1 0 0 0,0 1 0 0 0,0-1 0 0 0,0 0 0 0 0,0-1 0 0 0,-1 0-55 0 0,1 0 1 0 0,0 1 0 0 0,0-1-1 0 0,1 0 1 0 0,-1 0-1 0 0,1 0 1 0 0,-1 0-1 0 0,1 0 1 0 0,0 0-1 0 0,0 0 1 0 0,1-4 0 0 0,-1 5-413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215 165 6127 0 0,'0'0'9399'0'0,"-1"2"-8622"0"0,-23 39 1914 0 0,24-39-2246 0 0,1-1-405 0 0,0 1 0 0 0,0-1 0 0 0,0 1 0 0 0,1-1 0 0 0,-1 0 0 0 0,1 0 0 0 0,-1 0 0 0 0,1 1 0 0 0,-1-1 0 0 0,1-1-1 0 0,-1 1 1 0 0,1 0 0 0 0,0 0 0 0 0,-1 0 0 0 0,1-1 0 0 0,0 1 0 0 0,0-1 0 0 0,0 0 0 0 0,0 1 0 0 0,-1-1 0 0 0,1 0 0 0 0,0 0 0 0 0,0 0 0 0 0,3-1 0 0 0,6 0 105 0 0,0 0 1 0 0,19-6-1 0 0,-24 6-76 0 0,44-12 148 0 0,71-26 0 0 0,-104 32-445 0 0,0 0 0 0 0,-1-2 1 0 0,0 0-1 0 0,-1 0 0 0 0,0-2 1 0 0,0 0-1 0 0,23-22 0 0 0,-36 30 86 0 0,1 0 0 0 0,0-1 0 0 0,-1 1-1 0 0,0 0 1 0 0,0-1 0 0 0,0 0 0 0 0,2-4 0 0 0,-4 7 120 0 0,0 0 0 0 0,1 1 0 0 0,-1-1 0 0 0,0 0 0 0 0,0 0 0 0 0,1 0 0 0 0,-1 0 0 0 0,0 1 0 0 0,0-1 0 0 0,0 0 0 0 0,0 0 0 0 0,0 0 0 0 0,0 0 0 0 0,-1 0 0 0 0,1 0 0 0 0,0 1 0 0 0,0-1 0 0 0,0 0 0 0 0,-1 0 0 0 0,1 0 0 0 0,-1 1 0 0 0,1-1 0 0 0,0 0 0 0 0,-1 0 0 0 0,1 1 0 0 0,-1-1 0 0 0,0 0 0 0 0,1 1 0 0 0,-1-1 0 0 0,0 1 0 0 0,1-1 0 0 0,-1 1 0 0 0,0-1 0 0 0,1 1 0 0 0,-1-1 1 0 0,0 1-1 0 0,0 0 0 0 0,-1-1 0 0 0,-6-2 0 0 0,-1 1 1 0 0,1 1-1 0 0,-1-1 1 0 0,0 1-1 0 0,1 1 1 0 0,-1-1-1 0 0,0 2 1 0 0,-10 0-1 0 0,-70 17-112 0 0,81-16 132 0 0,-152 43 342 0 0,135-36-291 0 0,0 1 1 0 0,0 2-1 0 0,2 0 0 0 0,-27 19 1 0 0,38-22 60 0 0,0 0 0 0 0,1 1-1 0 0,0 0 1 0 0,0 1 0 0 0,2 0 0 0 0,-16 22 0 0 0,20-26 8 0 0,1 1 1 0 0,0-1 0 0 0,0 1-1 0 0,1-1 1 0 0,0 1-1 0 0,0 0 1 0 0,1 0 0 0 0,0 0-1 0 0,1 1 1 0 0,0-1-1 0 0,0 0 1 0 0,0 1 0 0 0,2 12-1 0 0,-1-16-61 0 0,1-1-1 0 0,0 0 1 0 0,0 0-1 0 0,0 0 1 0 0,0 0-1 0 0,0 0 1 0 0,1 0-1 0 0,0 0 1 0 0,0 0-1 0 0,0 0 1 0 0,0-1-1 0 0,1 1 1 0 0,-1-1-1 0 0,1 0 0 0 0,0 0 1 0 0,4 4-1 0 0,-3-4 36 0 0,0 0 0 0 0,1-1-1 0 0,-1 1 1 0 0,1-1 0 0 0,0 0-1 0 0,0 0 1 0 0,0 0 0 0 0,0-1-1 0 0,0 1 1 0 0,0-1 0 0 0,0-1-1 0 0,10 1 1 0 0,11-1 81 0 0,1-1 0 0 0,-1-1 1 0 0,31-6-1 0 0,32-12-5654 0 0,-68 14-1115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 10191 0 0,'0'0'1198'0'0,"-7"-4"2931"0"0,6 4-4037 0 0,0 1 0 0 0,0-1 0 0 0,-1 1 0 0 0,1-1 0 0 0,0 1 0 0 0,0 0 0 0 0,0-1-1 0 0,0 1 1 0 0,0 0 0 0 0,0 0 0 0 0,0 0 0 0 0,0 0 0 0 0,0-1 0 0 0,1 1 0 0 0,-1 0 0 0 0,0 1 0 0 0,0-1 0 0 0,1 0 0 0 0,-1 0 0 0 0,1 0 0 0 0,-2 3 0 0 0,-9 29 226 0 0,5-2-246 0 0,1 1-1 0 0,1-1 1 0 0,2 1-1 0 0,1 0 1 0 0,2 0-1 0 0,0 0 1 0 0,8 35-1 0 0,-6-50-47 0 0,0 0 0 0 0,2-1 0 0 0,0 1 0 0 0,0-1-1 0 0,2 0 1 0 0,0-1 0 0 0,0 1 0 0 0,2-2 0 0 0,0 1-1 0 0,0-1 1 0 0,1 0 0 0 0,1-1 0 0 0,1 0 0 0 0,22 19 0 0 0,-20-21-156 0 0,0-1 1 0 0,0-1 0 0 0,1 0 0 0 0,1-1 0 0 0,25 10 0 0 0,-29-16-2512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14711 0 0,'0'0'1480'0'0,"-1"2"-1357"0"0,-1 3-46 0 0,0-1 1 0 0,0 1 0 0 0,1 0-1 0 0,0 0 1 0 0,0 0-1 0 0,0 0 1 0 0,0 0 0 0 0,1 0-1 0 0,0 0 1 0 0,0 0-1 0 0,0 0 1 0 0,1 0-1 0 0,-1 0 1 0 0,3 8 0 0 0,2 4 274 0 0,0 0 0 0 0,0 0 1 0 0,9 15-1 0 0,61 110 640 0 0,-69-131-973 0 0,3 5-50 0 0,1-1-99 0 0,-1 1 0 0 0,-1 0 0 0 0,0 0 0 0 0,-2 1 0 0 0,8 26 0 0 0,-14-41-204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6 424 2303 0 0,'0'0'10854'0'0,"-5"-19"-9000"0"0,7-16-35 0 0,2 0-1 0 0,10-43 1 0 0,-13 73-1836 0 0,4-18 51 0 0,1 0 0 0 0,1 0 0 0 0,11-23 0 0 0,-11 32 18 0 0,0-1-1 0 0,1 1 0 0 0,1 1 0 0 0,0 0 1 0 0,16-19-1 0 0,-22 29-16 0 0,1-1-1 0 0,0 1 1 0 0,0 0 0 0 0,0-1 0 0 0,1 2-1 0 0,-1-1 1 0 0,0 0 0 0 0,1 1 0 0 0,0 0-1 0 0,5-1 1 0 0,-8 2-27 0 0,0 0 0 0 0,1 1-1 0 0,-1-1 1 0 0,0 1 0 0 0,1 0 0 0 0,-1 0 0 0 0,1 0-1 0 0,-1 0 1 0 0,1 0 0 0 0,-1 0 0 0 0,0 1 0 0 0,1-1-1 0 0,-1 1 1 0 0,0 0 0 0 0,1 0 0 0 0,-1-1 0 0 0,0 2-1 0 0,0-1 1 0 0,0 0 0 0 0,1 0 0 0 0,-1 1 0 0 0,-1-1-1 0 0,4 3 1 0 0,-1 1 33 0 0,0 0 0 0 0,-1 0 1 0 0,1 1-1 0 0,-1-1 0 0 0,-1 1 0 0 0,4 6 0 0 0,-5-9-26 0 0,0 0-1 0 0,0 0 0 0 0,0 0 1 0 0,0 0-1 0 0,-1 0 1 0 0,1 1-1 0 0,-1-1 0 0 0,1 0 1 0 0,-1 0-1 0 0,0 1 1 0 0,-1-1-1 0 0,0 4 0 0 0,1 1 35 0 0,-1-4-48 0 0,1 1 0 0 0,-1-1 0 0 0,0 0 0 0 0,0 1 0 0 0,0-1 0 0 0,0 0 0 0 0,-1 0 0 0 0,0 0 0 0 0,0 0 0 0 0,0 0 0 0 0,-4 5 0 0 0,-3 5-1 0 0,-48 89-410 0 0,35-67-203 0 0,2 1 1 0 0,-29 72-1 0 0,42-86 305 0 0,7-21 212 0 0,1-3-89 0 0,17-19 303 0 0,25-36 0 0 0,-28 35 148 0 0,0 1 0 0 0,23-22 1 0 0,-25 31-189 0 0,-1 0 1 0 0,1 1 0 0 0,19-10-1 0 0,-31 19-77 0 0,0 1 0 0 0,0-1-1 0 0,0 1 1 0 0,0-1 0 0 0,0 1-1 0 0,0 0 1 0 0,0-1 0 0 0,0 1-1 0 0,0 0 1 0 0,0 0 0 0 0,0-1 0 0 0,1 1-1 0 0,-1 0 1 0 0,0 0 0 0 0,0 1-1 0 0,0-1 1 0 0,0 0 0 0 0,0 0-1 0 0,0 0 1 0 0,1 1 0 0 0,-1-1-1 0 0,1 1 1 0 0,1 1 4 0 0,0 0 1 0 0,0 0-1 0 0,0 0 0 0 0,-1 1 1 0 0,5 3-1 0 0,-3-2 1 0 0,-4-3-6 0 0,1-1 1 0 0,0 0-1 0 0,-1 1 1 0 0,1-1-1 0 0,-1 1 1 0 0,1-1-1 0 0,-1 1 0 0 0,1 0 1 0 0,-1-1-1 0 0,1 1 1 0 0,-1 0-1 0 0,1-1 1 0 0,-1 1-1 0 0,0 0 1 0 0,1-1-1 0 0,-1 1 1 0 0,0 0-1 0 0,0 0 1 0 0,0-1-1 0 0,1 1 1 0 0,-1 0-1 0 0,0 0 1 0 0,0 1-1 0 0,0 1-1 0 0,7 71 137 0 0,-4-55-81 0 0,0 1-1 0 0,-1 25 1 0 0,-2-37-43 0 0,-1 1 1 0 0,0-1-1 0 0,0 0 1 0 0,-1 1 0 0 0,0-1-1 0 0,0 0 1 0 0,-8 14-1 0 0,2-5 10 0 0,-2-2 0 0 0,-20 28 0 0 0,15-24-13 0 0,7-9 7 0 0,-1 0 0 0 0,0-1 0 0 0,-16 12 0 0 0,5-3 37 0 0,11-11-53 0 0,0-4 0 0 0,3-6 0 0 0,5 2-15 0 0,0-1 0 0 0,0 0 0 0 0,0 0 0 0 0,0 0 0 0 0,0 0 0 0 0,1 0 0 0 0,-1 0 0 0 0,1 0 0 0 0,0 0 1 0 0,-1 0-1 0 0,1 0 0 0 0,0 0 0 0 0,0 0 0 0 0,1-3 0 0 0,5-31-417 0 0,-6 34 390 0 0,10-36-1844 0 0,-1 14-3831 0 0,-3 11 154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 5063 0 0,'0'0'232'0'0,"-6"-3"32"0"0,-6-8 8215 0 0,12 11-8408 0 0,-1 0 0 0 0,1 0 1 0 0,0 0-1 0 0,0-1 0 0 0,0 1 0 0 0,0 0 1 0 0,0 0-1 0 0,0 0 0 0 0,0 0 0 0 0,1 0 1 0 0,-1 0-1 0 0,0 0 0 0 0,0-1 0 0 0,0 1 1 0 0,0 0-1 0 0,0 0 0 0 0,0 0 0 0 0,0 0 0 0 0,0 0 1 0 0,0 0-1 0 0,0-1 214 0 0,0 1-214 0 0,0 0 0 0 0,1 0 1 0 0,-1 0-1 0 0,0 0 0 0 0,0 0 0 0 0,0 0 1 0 0,0 0-1 0 0,0 0 0 0 0,0 0 0 0 0,0 0 1 0 0,0 0-1 0 0,1 0 0 0 0,-1 0 0 0 0,0 0 1 0 0,0 0-1 0 0,0 0 0 0 0,0 0 0 0 0,0 0 1 0 0,0 0-1 0 0,0 0 0 0 0,1 0 0 0 0,-1 0 1 0 0,0 0-1 0 0,0 0 0 0 0,0 0 0 0 0,0 0 1 0 0,0 0-1 0 0,0 0 0 0 0,21 6 631 0 0,-14-2-657 0 0,0 0 0 0 0,-1 1 0 0 0,0 0 0 0 0,0 0 0 0 0,0 1 1 0 0,6 7-1 0 0,0 2 149 0 0,15 25 0 0 0,-9-6-143 0 0,-1 0 1 0 0,16 53-1 0 0,-18-46 79 0 0,2 5 166 0 0,25 59 242 0 0,-40-100-528 0 0,9 14-6 0 0,-4-12-185 0 0,-6-7 132 0 0,-1 0 0 0 0,1 0 0 0 0,-1 0 0 0 0,1 0 0 0 0,-1 0 0 0 0,1 0 0 0 0,-1 0-1 0 0,1-1 1 0 0,-1 1 0 0 0,1 0 0 0 0,-1 0 0 0 0,1-1 0 0 0,-1 1 0 0 0,1 0 0 0 0,-1 0 0 0 0,0-1 0 0 0,1 1 0 0 0,0-1 0 0 0,6-9-1166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140 628 10735 0 0,'0'2'496'0'0,"-8"24"569"0"0,-7 38 3814 0 0,16-65-4772 0 0,1-1-1 0 0,-1 0 0 0 0,0 0 1 0 0,-1 1-1 0 0,1-1 1 0 0,0 0-1 0 0,-1 0 0 0 0,1 0 1 0 0,0-2-1 0 0,1-7 170 0 0,0-1 0 0 0,-1 0 1 0 0,-1 0-1 0 0,0 0 0 0 0,0 0 0 0 0,-3-15 0 0 0,-18-72 516 0 0,12 63-629 0 0,-20-95 158 0 0,-20-82-306 0 0,43 191-15 0 0,1 1 0 0 0,2-2 0 0 0,-2-21 0 0 0,4 34-12 0 0,1 8-46 0 0,11 7-68 0 0,9 4 113 0 0,-8-1 15 0 0,-1 0-3 0 0,54 34 1 0 0,-50-32 126 0 0,0 0 0 0 0,0 0 0 0 0,18 19 0 0 0,-5 0 98 0 0,-17-17-76 0 0,17 15 0 0 0,4-1 72 0 0,-12-8-110 0 0,2-1-1 0 0,39 24 0 0 0,-59-40-104 0 0,-1 0 0 0 0,1 0 0 0 0,-1 0 0 0 0,1 0 0 0 0,0 0 0 0 0,-1-1 0 0 0,1 1 0 0 0,0-1 0 0 0,0 1 0 0 0,-1-1 0 0 0,1 1-1 0 0,0-1 1 0 0,0 0 0 0 0,0 0 0 0 0,-1 0 0 0 0,1 0 0 0 0,0 0 0 0 0,0-1 0 0 0,0 1 0 0 0,-1 0 0 0 0,1-1 0 0 0,0 1 0 0 0,0-1 0 0 0,2-1 0 0 0,-3 1-5 0 0,0 1 1 0 0,0-1 3 0 0,0 1 0 0 0,0 0 1 0 0,0-1-1 0 0,0 1 0 0 0,-1-1 1 0 0,1 0-1 0 0,0 1 0 0 0,-1-1 1 0 0,1 1-1 0 0,0-1 0 0 0,-1 0 1 0 0,2-1-1 0 0,8-10 11 0 0,-9 11-304 0 0,-1 0 0 0 0,1 0-1 0 0,0-1 1 0 0,0 1 0 0 0,-1 0 0 0 0,1-1 0 0 0,-1 1-1 0 0,1 0 1 0 0,-1-1 0 0 0,0 1 0 0 0,1-2 0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8751 0 0,'0'0'1130'0'0,"9"7"3159"0"0,-5-6-4007 0 0,-1-1-1 0 0,1 0 1 0 0,0 0 0 0 0,0 0 0 0 0,-1 0 0 0 0,1-1-1 0 0,0 1 1 0 0,-1-1 0 0 0,1 0 0 0 0,0 0-1 0 0,-1-1 1 0 0,1 1 0 0 0,4-4 0 0 0,-2 2-55 0 0,-1-1 0 0 0,0 0 0 0 0,0 0 0 0 0,0-1 0 0 0,0 1 1 0 0,-1-1-1 0 0,5-7 0 0 0,2-5 68 0 0,-1 0 0 0 0,0-1-1 0 0,-1-1 1 0 0,7-21 0 0 0,-4-6-239 0 0,-12 44-167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75 13359 0 0,'0'1'612'0'0,"-16"21"163"0"0,13-19-557 0 0,1 0 0 0 0,-1 0 1 0 0,1 1-1 0 0,0-1 0 0 0,-1 1 0 0 0,2-1 0 0 0,-1 1 1 0 0,0 0-1 0 0,1 0 0 0 0,0 0 0 0 0,-1 0 0 0 0,2 0 0 0 0,-2 8 1 0 0,2-11-167 0 0,0 1 0 0 0,0-1 0 0 0,1 1 1 0 0,-1 0-1 0 0,1-1 0 0 0,-1 1 0 0 0,1-1 0 0 0,-1 1 1 0 0,1-1-1 0 0,0 1 0 0 0,0-1 0 0 0,-1 0 1 0 0,1 1-1 0 0,0-1 0 0 0,0 0 0 0 0,1 0 1 0 0,-1 1-1 0 0,0-1 0 0 0,0 0 0 0 0,1 0 0 0 0,-1 0 1 0 0,0-1-1 0 0,1 1 0 0 0,-1 0 0 0 0,3 1 1 0 0,0-1-37 0 0,0 1 0 0 0,0-1 0 0 0,1 0 0 0 0,-1 0 0 0 0,0 0 0 0 0,1-1 0 0 0,-1 0 0 0 0,5 0 0 0 0,10-1 12 0 0,-1-1 1 0 0,0-2-1 0 0,33-9 0 0 0,53-25 21 0 0,-79 28-39 0 0,73-31 103 0 0,94-33 588 0 0,-181 71-588 0 0,0 0 0 0 0,1 0 1 0 0,-1 1-1 0 0,1 1 0 0 0,-1-1 1 0 0,1 2-1 0 0,16 1 0 0 0,-22-1-78 0 0,-1 1-1 0 0,1 0 1 0 0,-1 1-1 0 0,1-1 1 0 0,-1 1-1 0 0,0 0 0 0 0,0 0 1 0 0,0 1-1 0 0,0-1 1 0 0,0 1-1 0 0,-1 0 1 0 0,1 1-1 0 0,-1-1 0 0 0,0 1 1 0 0,0 0-1 0 0,0 0 1 0 0,5 7-1 0 0,-1 1 30 0 0,-1 1 0 0 0,0 0 0 0 0,-1 0 0 0 0,0 0 0 0 0,-1 1 0 0 0,-1-1 0 0 0,0 1-1 0 0,3 21 1 0 0,-1 10 171 0 0,0 62 0 0 0,-7 9-144 0 0,1 26-701 0 0,0-132-142 0 0,1 0 0 0 0,1 0 1 0 0,4 17-1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276 473 2759 0 0,'0'0'6256'0'0,"-5"7"-6042"0"0,-20 11 1378 0 0,7-6-255 0 0,-35 23 2976 0 0,50-33-4080 0 0,0 0-1 0 0,0 0 1 0 0,-1 0-1 0 0,1-1 1 0 0,0 0-1 0 0,-1 0 1 0 0,1 0-1 0 0,-1 0 1 0 0,0 0 0 0 0,-3 0-1 0 0,-2 0-87 0 0,7-1-112 0 0,0 1 0 0 0,0-1 0 0 0,0-1-1 0 0,0 1 1 0 0,1 0 0 0 0,-1 0 0 0 0,0-1 0 0 0,0 1 0 0 0,0-1 0 0 0,0 0 0 0 0,0 1 0 0 0,1-1 0 0 0,-1 0 0 0 0,0 0-1 0 0,0 0 1 0 0,1 0 0 0 0,-3-3 0 0 0,-23-23 48 0 0,26 26-67 0 0,-7-9-20 0 0,1 1 1 0 0,1-2-1 0 0,0 1 1 0 0,0-1-1 0 0,1 1 1 0 0,0-1 0 0 0,1-1-1 0 0,0 1 1 0 0,1-1-1 0 0,1 1 1 0 0,-1-1-1 0 0,2 0 1 0 0,0 0 0 0 0,0 0-1 0 0,2-23 1 0 0,1 17-147 0 0,0 0 0 0 0,2 1-1 0 0,0-1 1 0 0,0 1 0 0 0,2 0 0 0 0,0 1 0 0 0,1-1 0 0 0,1 1 0 0 0,0 0 0 0 0,13-16 0 0 0,-14 22 86 0 0,0 1 0 0 0,0 0 0 0 0,1 1 0 0 0,1 0 1 0 0,-1 0-1 0 0,1 1 0 0 0,1 0 0 0 0,-1 1 1 0 0,1-1-1 0 0,0 2 0 0 0,1 0 0 0 0,14-6 1 0 0,-10 7 91 0 0,-1 0 1 0 0,1 0 0 0 0,0 2-1 0 0,0 0 1 0 0,0 1 0 0 0,0 0-1 0 0,0 1 1 0 0,0 1 0 0 0,16 2 0 0 0,5 3 384 0 0,0 2 0 0 0,0 1 0 0 0,34 14 1 0 0,-46-13-106 0 0,-1 0 1 0 0,0 2-1 0 0,-1 0 1 0 0,0 1-1 0 0,24 20 1 0 0,-39-28-238 0 0,-1 1 1 0 0,0 0-1 0 0,0 0 1 0 0,0 1 0 0 0,0 0-1 0 0,-1 0 1 0 0,0 0 0 0 0,4 9-1 0 0,-8-13-44 0 0,0 0-1 0 0,1 0 0 0 0,-1-1 0 0 0,-1 2 1 0 0,1-1-1 0 0,0 0 0 0 0,-1 0 1 0 0,1 0-1 0 0,-1 0 0 0 0,0 0 1 0 0,0 0-1 0 0,0 0 0 0 0,-1 1 1 0 0,1-1-1 0 0,-1 0 0 0 0,0 0 0 0 0,1 0 1 0 0,-1 0-1 0 0,-1 0 0 0 0,1 0 1 0 0,0-1-1 0 0,-1 1 0 0 0,1 0 1 0 0,-1-1-1 0 0,-3 4 0 0 0,-3 3 37 0 0,-1 0 1 0 0,0 0-1 0 0,0-1 0 0 0,-1-1 0 0 0,0 0 0 0 0,-12 7 1 0 0,-69 31 98 0 0,-212 77-557 0 0,274-112 246 0 0,-27 9-269 0 0,51-18 285 0 0,0 0 0 0 0,-1 0 0 0 0,1 0 0 0 0,0-1 0 0 0,-1 0 0 0 0,1 0 0 0 0,0 0 0 0 0,-8-2 0 0 0,12 2 84 0 0,0 0 1 0 0,0 0 0 0 0,0-1 0 0 0,1 1 0 0 0,-1 0 0 0 0,0-1 0 0 0,1 1 0 0 0,-1-1 0 0 0,0 1 0 0 0,1-1 0 0 0,-1 1 0 0 0,0-1-1 0 0,1 1 1 0 0,-1-1 0 0 0,1 0 0 0 0,-1 1 0 0 0,1-1 0 0 0,-1 0 0 0 0,1 1 0 0 0,0-1 0 0 0,-1 0 0 0 0,1 0 0 0 0,0 1 0 0 0,-1-1-1 0 0,1 0 1 0 0,0 0 0 0 0,0 0 0 0 0,0 0 0 0 0,0 1 0 0 0,0-3 0 0 0,0 0-216 0 0,0 1 0 0 0,0-1 0 0 0,1 0 0 0 0,0 0-1 0 0,-1 0 1 0 0,1 0 0 0 0,2-4 0 0 0,8-14-1618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683 110 11055 0 0,'37'-27'1225'0'0,"53"-30"0"0"0,-59 39 655 0 0,-29 17-1757 0 0,-1 0 1 0 0,0 0 0 0 0,1 0 0 0 0,-1 1 0 0 0,1-1 0 0 0,-1 1 0 0 0,1-1 0 0 0,-1 1 0 0 0,1-1 0 0 0,0 1-1 0 0,-1 0 1 0 0,1 0 0 0 0,-1 0 0 0 0,1 0 0 0 0,0 0 0 0 0,-1 0 0 0 0,1 0 0 0 0,2 1 0 0 0,-3 0-81 0 0,0-1 0 0 0,0 1 0 0 0,0-1 0 0 0,-1 1 0 0 0,1 0 0 0 0,0 0-1 0 0,0-1 1 0 0,-1 1 0 0 0,1 0 0 0 0,-1 0 0 0 0,1 0 0 0 0,-1 0 0 0 0,1 0 0 0 0,-1 0 0 0 0,1 0 0 0 0,-1 0 0 0 0,0 0 0 0 0,1 0 0 0 0,-1 0 0 0 0,0 0 0 0 0,0 0 0 0 0,0 0 0 0 0,0 0 0 0 0,0 0 0 0 0,0 0 0 0 0,0 0 0 0 0,0 0 0 0 0,0 0 0 0 0,-1 0 0 0 0,1 1 0 0 0,-2 6 39 0 0,0 0 0 0 0,-1 0 0 0 0,1 0-1 0 0,-2 0 1 0 0,1-1 0 0 0,-5 9 0 0 0,-32 43 202 0 0,21-31-165 0 0,-42 58 57 0 0,-4-3 0 0 0,-133 130 0 0 0,79-100-130 0 0,-144 155 116 0 0,251-255-153 0 0,1 1 0 0 0,1 0 1 0 0,0 1-1 0 0,1 0 0 0 0,1 0 0 0 0,-12 30 0 0 0,18-39-142 0 0,1-1 0 0 0,0 1 0 0 0,0 0 0 0 0,0 5 0 0 0,1-8-381 0 0,0-1 1 0 0,-1 1-1 0 0,1-1 1 0 0,0 0-1 0 0,-1 1 1 0 0,0-1-1 0 0,-1 4 1 0 0,-2 1-5498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298 252 3679 0 0,'6'-7'106'0'0,"-2"3"64"0"0,0-1 0 0 0,0 0 1 0 0,0 1-1 0 0,4-10 11655 0 0,-8 22-6383 0 0,-6 8-5622 0 0,4-13 618 0 0,-9 20-277 0 0,-1 0 0 0 0,0-1 0 0 0,-2 0 0 0 0,-21 25 0 0 0,-74 75 166 0 0,71-83-262 0 0,26-26-91 0 0,-35 41 253 0 0,43-49-321 0 0,0 1 0 0 0,1 0 0 0 0,-1-1 0 0 0,1 1 0 0 0,0 0-1 0 0,1 1 1 0 0,-4 12 0 0 0,5-18-780 0 0,14 3-8481 0 0</inkml:trace>
  <inkml:trace contextRef="#ctx0" brushRef="#br0" timeOffset="1">815 34 14335 0 0,'14'-9'640'0'0,"-8"4"128"0"0,-1-4-616 0 0,2 2-152 0 0,2 3 0 0 0,0 4 0 0 0,1 7 0 0 0,1 2 0 0 0,0 2-6344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77 7367 0 0,'0'0'667'0'0,"-2"1"-547"0"0,-6 9 1720 0 0,-1 0-1 0 0,1 0 1 0 0,0 0-1 0 0,-9 19 1 0 0,6-7-385 0 0,-13 36 1 0 0,22-48-1190 0 0,0-1 0 0 0,0 0 0 0 0,1 1 1 0 0,1-1-1 0 0,0 0 0 0 0,1 16 0 0 0,0 1 103 0 0,0-2-135 0 0,0-13-184 0 0,-1-1-1 0 0,0 1 1 0 0,-1 11-1 0 0,0-15 34 0 0,1-5 1115 0 0,12-20-620 0 0,7-7-531 0 0,2 1 1 0 0,0 1 0 0 0,36-29-1 0 0,79-53-84 0 0,-129 100 40 0 0,53-35-399 0 0,93-48 1 0 0,-137 80 78 0 0,-1 1 0 0 0,1 1-1 0 0,32-9 1 0 0,-39 14-860 0 0,0-1 0 0 0,15 1 0 0 0,-15 1-535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96 9671 0 0,'0'0'2091'0'0,"10"-3"-547"0"0,-6 2-1205 0 0,0-1-1 0 0,0 0 1 0 0,0-1-1 0 0,-1 1 1 0 0,1-1 0 0 0,0 1-1 0 0,-1-1 1 0 0,5-5 0 0 0,-7 6-250 0 0,1 0 0 0 0,-1 0 1 0 0,1 1-1 0 0,-1-1 1 0 0,0 0-1 0 0,0 0 0 0 0,0 0 1 0 0,0 0-1 0 0,-1 0 1 0 0,1 0-1 0 0,0-1 1 0 0,-1 1-1 0 0,0 0 0 0 0,1 0 1 0 0,-1 0-1 0 0,0-1 1 0 0,0 1-1 0 0,0 0 0 0 0,-1-4 1 0 0,1 4-67 0 0,-1 1 0 0 0,1 0 0 0 0,-1 0 0 0 0,0-1 0 0 0,1 1 0 0 0,-1 0 0 0 0,0 0 0 0 0,0 0 0 0 0,0 0 0 0 0,1 0 0 0 0,-1 0 0 0 0,0 0-1 0 0,0 0 1 0 0,-1 1 0 0 0,1-1 0 0 0,0 0 0 0 0,0 1 0 0 0,0-1 0 0 0,0 0 0 0 0,-1 1 0 0 0,1 0 0 0 0,0-1 0 0 0,0 1 0 0 0,-1 0 0 0 0,1-1 0 0 0,0 1 0 0 0,-1 0 0 0 0,-2 0 0 0 0,-4 0 20 0 0,0 0 0 0 0,0 1 1 0 0,-12 2-1 0 0,18-3-38 0 0,-12 3 8 0 0,1 0-1 0 0,0 2 1 0 0,-1-1 0 0 0,-17 10 0 0 0,-50 31 25 0 0,56-30-23 0 0,18-11-15 0 0,-266 159 0 0 0,266-158 11 0 0,-11 5 47 0 0,1 1 0 0 0,0 1 1 0 0,1 0-1 0 0,1 2 0 0 0,-14 14 0 0 0,28-27-43 0 0,0-1 1 0 0,1 1-1 0 0,-1-1 0 0 0,1 1 1 0 0,-1-1-1 0 0,1 1 0 0 0,-1 0 0 0 0,1-1 1 0 0,0 1-1 0 0,-1 0 0 0 0,1 0 0 0 0,0-1 1 0 0,0 1-1 0 0,-1 0 0 0 0,1 0 1 0 0,0-1-1 0 0,0 1 0 0 0,0 0 0 0 0,0 0 1 0 0,0 0-1 0 0,0-1 0 0 0,0 1 1 0 0,0 0-1 0 0,0 0 0 0 0,1 1 0 0 0,-1-1 11 0 0,1 0 0 0 0,0-1 0 0 0,0 1 0 0 0,-1 0 0 0 0,1 0 0 0 0,0-1-1 0 0,0 1 1 0 0,0-1 0 0 0,0 1 0 0 0,0 0 0 0 0,0-1 0 0 0,0 0 0 0 0,0 1-1 0 0,0-1 1 0 0,0 0 0 0 0,1 1 0 0 0,5 0 88 0 0,1 0-1 0 0,-1 0 1 0 0,0-1 0 0 0,11-1 0 0 0,25-4 101 0 0,-1-2 0 0 0,67-20 1 0 0,80-39-79 0 0,-161 56-118 0 0,30-13-19 0 0,70-22-18 0 0,-126 44-69 0 0,-2 2 75 0 0,0 0-1 0 0,-1 0 1 0 0,1 0 0 0 0,0-1 0 0 0,-1 1 0 0 0,1 0-1 0 0,-1 0 1 0 0,0-1 0 0 0,1 1 0 0 0,-1 0 0 0 0,1-1-1 0 0,-2 1 1 0 0,0 2-21 0 0,-13 12-39 0 0,-1-2 0 0 0,0 1 0 0 0,-1-2 0 0 0,-36 21 0 0 0,1-1 73 0 0,28-18 1 0 0,14-8-18 0 0,-19 13 1 0 0,39-14-349 0 0,4-2-1185 0 0,3-3-5309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665 160 14135 0 0,'35'-28'1299'0'0,"64"-41"-1"0"0,-11 9 1395 0 0,-87 59-1815 0 0,-2 1-614 0 0,-1-1-239 0 0,0 1 0 0 0,0 0-1 0 0,0 0 1 0 0,1-1 0 0 0,-1 1 0 0 0,0 0-1 0 0,0 0 1 0 0,0 1 0 0 0,0-1-1 0 0,1 0 1 0 0,-1 1 0 0 0,0-1 0 0 0,0 1-1 0 0,-1 0 1 0 0,-29 14 81 0 0,17-8-95 0 0,-33 20-11 0 0,0 1 0 0 0,-68 53 0 0 0,9-5 0 0 0,101-72 0 0 0,-1 0 0 0 0,0 0 0 0 0,0 1 0 0 0,1 0 0 0 0,0 0 0 0 0,0 1 0 0 0,-9 10 0 0 0,15-15 0 0 0,-1-1 0 0 0,1 0 0 0 0,0 0 0 0 0,0 0 0 0 0,0 0 0 0 0,0 0 0 0 0,0 0 0 0 0,-1 1 0 0 0,1-1 0 0 0,0 0 0 0 0,0 0 0 0 0,0 0 0 0 0,0 1 0 0 0,0-1 0 0 0,0 0 0 0 0,0 0 0 0 0,0 0 0 0 0,0 0 0 0 0,0 1 0 0 0,0-1 0 0 0,0 0 0 0 0,0 0 0 0 0,0 0 0 0 0,0 1 0 0 0,0-1 0 0 0,0 0 0 0 0,0 0 0 0 0,0 0 0 0 0,0 1 0 0 0,0-1 0 0 0,0 0 0 0 0,0 0 0 0 0,0 0 0 0 0,0 1 0 0 0,0-1 0 0 0,0 0 0 0 0,1 0 0 0 0,-1 0 0 0 0,0 0 0 0 0,0 0 0 0 0,0 1 0 0 0,0-1 0 0 0,0 0 0 0 0,1 0 0 0 0,-1 0 0 0 0,0 0 0 0 0,0 0 0 0 0,0 0 0 0 0,0 0 0 0 0,1 1 0 0 0,-1-1 0 0 0,0 0 0 0 0,1 0 0 0 0,6 0 0 0 0,4-1 0 0 0,1 0 0 0 0,-1-1 1 0 0,1 0-1 0 0,-1 0 0 0 0,1-2 0 0 0,-1 1 0 0 0,11-6 0 0 0,73-41-14 0 0,-70 36-21 0 0,-1-2-1 0 0,-1-1 1 0 0,39-36 0 0 0,-61 52-48 0 0,-1 3-462 0 0,-1-1 485 0 0,0 0 0 0 0,1 0-1 0 0,-1 1 1 0 0,0-1-1 0 0,1 0 1 0 0,-1 0 0 0 0,0 0-1 0 0,0 0 1 0 0,-2 2-1 0 0,-1 3-63 0 0,-38 54-93 0 0,4 1 1 0 0,-49 107 0 0 0,-38 143 593 0 0,106-261-354 0 0,3 0 1 0 0,2 0 0 0 0,-7 56-1 0 0,18-87-21 0 0,-1 13 42 0 0,-1 0 1 0 0,-14 51-1 0 0,-40 72 507 0 0,46-127-269 0 0,-1-1 0 0 0,-2 0 1 0 0,-24 32-1 0 0,13-20-76 0 0,-13 16 189 0 0,35-49-365 0 0,0-1-1 0 0,-1 1 1 0 0,0-1 0 0 0,0 1 0 0 0,0-2-1 0 0,-8 6 1 0 0,12-9-36 0 0,1 0 0 0 0,-1 0 1 0 0,1-1-1 0 0,-1 1 0 0 0,0-1 0 0 0,1 1 0 0 0,-1-1 0 0 0,0 1 0 0 0,1-1 1 0 0,-1 0-1 0 0,0 0 0 0 0,0 0 0 0 0,1 0 0 0 0,-1 0 0 0 0,0 0 0 0 0,0 0 0 0 0,1-1 1 0 0,-1 1-1 0 0,-3-1 0 0 0,3-1-18 0 0,-1 1 0 0 0,1-1 0 0 0,-1 1 1 0 0,1-1-1 0 0,0 0 0 0 0,0 0 0 0 0,0 0 0 0 0,0 0 1 0 0,0 0-1 0 0,0-1 0 0 0,-1-2 0 0 0,-2-3-89 0 0,0-1-1 0 0,1 0 1 0 0,0-1-1 0 0,0 1 1 0 0,-4-20-1 0 0,2-2-810 0 0,2-1 1 0 0,-1-39-1 0 0,8-65-2319 0 0,2 65 1213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208 429 5983 0 0,'-2'1'464'0'0,"-94"110"6521"0"0,70-84-4282 0 0,-58 46 2265 0 0,85-83-4650 0 0,0-1 0 0 0,1 1 0 0 0,0 0 1 0 0,0 0-1 0 0,1 0 0 0 0,0 0 0 0 0,1 0 0 0 0,0 1 0 0 0,8-13 0 0 0,4-5-54 0 0,36-45 0 0 0,-10 21-198 0 0,2 2 0 0 0,2 2 0 0 0,91-72 0 0 0,-82 81-109 0 0,72-37-1 0 0,-115 68 25 0 0,3-1-112 0 0,0 0 1 0 0,1 1 0 0 0,25-8 0 0 0,-37 13-200 0 0,1 1-1 0 0,0 0 1 0 0,1 0 0 0 0,-1 1 0 0 0,0-1 0 0 0,0 1 0 0 0,0 0 0 0 0,0 1 0 0 0,0-1-1 0 0,0 1 1 0 0,0 0 0 0 0,0 0 0 0 0,0 1 0 0 0,0-1 0 0 0,0 1 0 0 0,6 3 0 0 0,3 4-1392 0 0,0 0-34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473 165 14799 0 0,'0'0'332'0'0,"2"0"51"0"0,2-1-277 0 0,0 0 0 0 0,0 0 0 0 0,0-1 0 0 0,0 1 0 0 0,0-1 0 0 0,0 0-1 0 0,0 0 1 0 0,0 0 0 0 0,0-1 0 0 0,-1 0 0 0 0,0 1 0 0 0,1-1 0 0 0,-1 0 0 0 0,0 0 0 0 0,0-1 0 0 0,-1 1 0 0 0,3-5 0 0 0,-3 6 17 0 0,-1 0-1 0 0,1-1 1 0 0,-1 1 0 0 0,0-1 0 0 0,0 0 0 0 0,0 1-1 0 0,-1-1 1 0 0,1 0 0 0 0,-1 0 0 0 0,1 1 0 0 0,-1-1-1 0 0,0 0 1 0 0,0 0 0 0 0,0 0 0 0 0,0 1 0 0 0,-1-1-1 0 0,1 0 1 0 0,-1 0 0 0 0,0 1 0 0 0,1-1 0 0 0,-1 0-1 0 0,0 1 1 0 0,-1-1 0 0 0,1 1 0 0 0,0-1 0 0 0,-1 1-1 0 0,-3-4 1 0 0,2 2-73 0 0,-1 0-1 0 0,0 1 1 0 0,0-1-1 0 0,0 1 1 0 0,0 0 0 0 0,0 0-1 0 0,-1 0 1 0 0,1 1-1 0 0,-1 0 1 0 0,0 0-1 0 0,0 0 1 0 0,0 0-1 0 0,0 1 1 0 0,0 0 0 0 0,0 0-1 0 0,0 0 1 0 0,0 0-1 0 0,-1 1 1 0 0,1 0-1 0 0,0 0 1 0 0,0 1-1 0 0,-8 1 1 0 0,-5 1-27 0 0,0 2 0 0 0,0 0 1 0 0,0 1-1 0 0,-32 16 0 0 0,-2 4 142 0 0,-93 64 1 0 0,133-82-101 0 0,1 0 0 0 0,1 1 0 0 0,-1 0 0 0 0,2 1 0 0 0,-1 0 0 0 0,1 1 0 0 0,1 0 0 0 0,-8 12 0 0 0,15-22-53 0 0,1 0 0 0 0,-1 0 0 0 0,0 1 0 0 0,1-1 0 0 0,-1 0-1 0 0,1 0 1 0 0,0 1 0 0 0,-1-1 0 0 0,1 0 0 0 0,0 0 0 0 0,0 1 0 0 0,0-1-1 0 0,0 0 1 0 0,0 1 0 0 0,0-1 0 0 0,0 0 0 0 0,0 1 0 0 0,0-1 0 0 0,1 0 0 0 0,-1 1-1 0 0,1-1 1 0 0,0 2 0 0 0,0-2 10 0 0,0 1-1 0 0,1-1 1 0 0,-1 1-1 0 0,0-1 1 0 0,1 0-1 0 0,-1 1 1 0 0,1-1-1 0 0,0 0 1 0 0,-1 0-1 0 0,1 0 1 0 0,0 0-1 0 0,0 0 0 0 0,2 0 1 0 0,4 1 44 0 0,0 0 1 0 0,0 0-1 0 0,0-1 1 0 0,0 0-1 0 0,0 0 0 0 0,10-2 1 0 0,14-2 5 0 0,-1-1-1 0 0,0-1 1 0 0,35-12 0 0 0,87-36 216 0 0,-114 39-270 0 0,-29 10-21 0 0,-1 0-13 0 0,1 1 0 0 0,0 0 0 0 0,0 1 0 0 0,15-2 0 0 0,-24 5 10 0 0,-1-1-1 0 0,1 1 1 0 0,-1-1-1 0 0,0 0 1 0 0,1 1-1 0 0,-1-1 1 0 0,0 1-1 0 0,1-1 1 0 0,-1 1-1 0 0,0-1 1 0 0,0 1-1 0 0,1-1 1 0 0,-1 1-1 0 0,0 0 1 0 0,0-1-1 0 0,0 1 1 0 0,0-1-1 0 0,0 1 1 0 0,0-1-1 0 0,0 1 1 0 0,0 1-1 0 0,0-2 0 0 0,0 3-4 0 0,0 0 1 0 0,-1 0-1 0 0,1 0 0 0 0,-1 0 1 0 0,1 0-1 0 0,-1 0 1 0 0,0 0-1 0 0,0 0 1 0 0,-1 0-1 0 0,1 0 0 0 0,-1 0 1 0 0,-2 3-1 0 0,-28 33-97 0 0,18-23 91 0 0,-9 10 16 0 0,16-19-2 0 0,-1 1 0 0 0,2 0-1 0 0,-1 0 1 0 0,1 1 0 0 0,0 0 0 0 0,1 0 0 0 0,-7 15-1 0 0,12-23-8 0 0,0-1 0 0 0,0 1 0 0 0,0 0 0 0 0,0-1 0 0 0,0 1 0 0 0,1-1 0 0 0,-1 1 0 0 0,0 0 0 0 0,0-1 0 0 0,1 1 0 0 0,-1-1 0 0 0,0 1 0 0 0,1-1 0 0 0,-1 1 0 0 0,0-1 0 0 0,1 0 0 0 0,-1 1 0 0 0,1-1 0 0 0,-1 1 0 0 0,1-1 0 0 0,0 1-21 0 0,10 8-1412 0 0,2-2-3806 0 0,3-3-2125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13823 0 0,'-1'-24'2773'0'0,"1"13"-926"0"0,0 0 0 0 0,3-17 0 0 0,-2 23-1640 0 0,0 0-1 0 0,1 0 1 0 0,0 0-1 0 0,0 1 1 0 0,0-1 0 0 0,0 0-1 0 0,5-6 1 0 0,3-3-59 0 0,1 1 0 0 0,0 1-1 0 0,17-16 1 0 0,42-31 403 0 0,-58 49-532 0 0,10-7-19 0 0,1 0 0 0 0,1 1 0 0 0,28-13 0 0 0,-40 23-3 0 0,1 0 1 0 0,0 1-1 0 0,0 1 0 0 0,0 0 1 0 0,1 1-1 0 0,-1 0 0 0 0,1 1 1 0 0,19 0-1 0 0,-31 1-1 0 0,0 1 0 0 0,-1 0 0 0 0,1 0 0 0 0,0 1 1 0 0,-1-1-1 0 0,1 0 0 0 0,-1 0 0 0 0,1 1 0 0 0,0-1 0 0 0,-1 1 0 0 0,1 0 0 0 0,-1-1 0 0 0,1 1 0 0 0,-1 0 0 0 0,0 0 0 0 0,1 0 1 0 0,-1 0-1 0 0,0 0 0 0 0,0 0 0 0 0,2 2 0 0 0,-2-1-7 0 0,0 0 0 0 0,0 0 1 0 0,0 0-1 0 0,0 0 0 0 0,0 0 1 0 0,-1 0-1 0 0,1 0 0 0 0,-1 0 1 0 0,0 0-1 0 0,0 0 0 0 0,0 0 1 0 0,0 0-1 0 0,0 4 0 0 0,-2 4-24 0 0,0 0 1 0 0,0 0-1 0 0,-1-1 0 0 0,0 1 1 0 0,-7 12-1 0 0,-4 8 34 0 0,-24 59 13 0 0,38-86 30 0 0,0-2-38 0 0,0 0 0 0 0,0 0 0 0 0,0 0 0 0 0,0 0-1 0 0,0 0 1 0 0,0 0 0 0 0,1 0 0 0 0,-1 0 0 0 0,0 0-1 0 0,1 0 1 0 0,-1 0 0 0 0,1 0 0 0 0,-1 0 0 0 0,1-1-1 0 0,0 1 1 0 0,-1 0 0 0 0,1 0 0 0 0,0 0-1 0 0,-1-1 1 0 0,1 1 0 0 0,0 0 0 0 0,0-1 0 0 0,0 1-1 0 0,-1-1 1 0 0,1 1 0 0 0,0-1 0 0 0,0 0 0 0 0,0 1-1 0 0,0-1 1 0 0,0 0 0 0 0,0 1 0 0 0,0-1 0 0 0,0 0-1 0 0,0 0 1 0 0,0 0 0 0 0,0 0 0 0 0,0 0 0 0 0,0 0-1 0 0,0 0 1 0 0,0 0 0 0 0,0 0 0 0 0,1-1-1 0 0,0 1 20 0 0,11-2-1 0 0,0 0 1 0 0,0 0-1 0 0,0-1 1 0 0,0-1-1 0 0,-1 0 1 0 0,0-1 0 0 0,0 0-1 0 0,19-12 1 0 0,8-7 83 0 0,39-34 1 0 0,-46 34-90 0 0,166-119-537 0 0,-193 139 501 0 0,1 1-1 0 0,-1 0 1 0 0,1 0 0 0 0,0 1-1 0 0,-1-1 1 0 0,1 1 0 0 0,8-1-1 0 0,-13 2 17 0 0,0 1-1 0 0,-1 0 1 0 0,1 0-1 0 0,0-1 1 0 0,-1 1-1 0 0,1 0 1 0 0,0 0-1 0 0,-1 0 1 0 0,1 0-1 0 0,0 0 1 0 0,-1 0-1 0 0,1 0 1 0 0,0 0-1 0 0,-1 0 1 0 0,1 0-1 0 0,0 0 1 0 0,-1 0-1 0 0,1 1 1 0 0,0-1-1 0 0,-1 0 1 0 0,1 0-1 0 0,0 1 1 0 0,-1-1-1 0 0,1 0 1 0 0,-1 1-1 0 0,2 0 1 0 0,-1 0-9 0 0,7 5-12 0 0,0-1 0 0 0,-1 1 1 0 0,1 1-1 0 0,-1-1 0 0 0,-1 1 0 0 0,7 9 1 0 0,-6-8 47 0 0,1 0 0 0 0,-1 0 1 0 0,1-1-1 0 0,9 7 1 0 0,-3-5 183 0 0,-2 0 0 0 0,1 1 0 0 0,12 13 0 0 0,-19-16-146 0 0,0 0 1 0 0,-1 0 0 0 0,0 0 0 0 0,0 1 0 0 0,-1-1 0 0 0,0 1 0 0 0,4 9-1 0 0,-4-5-285 0 0,-1-1-1 0 0,0 1 1 0 0,0-1-1 0 0,-1 1 1 0 0,-1 0-1 0 0,0 0 1 0 0,-1-1-1 0 0,0 1 1 0 0,0 0-1 0 0,-4 17 1 0 0,2-10-5508 0 0,0-1-1797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2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5063 0 0,'0'0'11706'0'0,"0"-18"-9709"0"0,0 13-1905 0 0,1 0 0 0 0,0 0 0 0 0,0 0 1 0 0,1 1-1 0 0,-1-1 0 0 0,1 0 0 0 0,0 0 0 0 0,3-4 0 0 0,5-16-80 0 0,4-15-145 0 0,1 1 0 0 0,36-66 1 0 0,-50 104-46 0 0,3 11-4966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13647 0 0,'0'0'4555'0'0,"5"-11"-3470"0"0,-3 5-1005 0 0,2-4 159 0 0,0 1 0 0 0,0 0 0 0 0,9-14 0 0 0,44-67 235 0 0,-21 35-352 0 0,-27 39-124 0 0,-6 6-6765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2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1 284 919 0 0,'7'-5'1424'0'0,"6"-13"11042"0"0,-17 41-9465 0 0,4-21-1806 0 0,1-2-1171 0 0,-1 0 0 0 0,1 0 0 0 0,0 0 0 0 0,-1 0 0 0 0,1 0 1 0 0,0-1-1 0 0,-1 1 0 0 0,1 0 0 0 0,0 0 0 0 0,-1-1 0 0 0,1 1 1 0 0,-1-1-1 0 0,1 1 0 0 0,0 0 0 0 0,-1-1 0 0 0,1 1 0 0 0,-1-1 1 0 0,1 1-1 0 0,-1-1 0 0 0,0 1 0 0 0,1-2 0 0 0,8-12 1598 0 0,-9 13-989 0 0,1-1-418 0 0,6-15-81 0 0,-1-1-123 0 0,-4 7 60 0 0,2 1 1 0 0,0 0-1 0 0,0 0 0 0 0,1 0 1 0 0,6-10-1 0 0,-9 16-64 0 0,1-1 0 0 0,-1 0 1 0 0,1 1-1 0 0,0-1 0 0 0,1 1 0 0 0,-1 0 0 0 0,7-7 0 0 0,2 0-4 0 0,-10 8 25 0 0,1 0 1 0 0,0 1-1 0 0,0-1 0 0 0,0 1 0 0 0,0 0 1 0 0,0 0-1 0 0,0 0 0 0 0,0 0 0 0 0,1 0 1 0 0,5-1-1 0 0,-4 1 5 0 0,-1 1 1 0 0,1-1-1 0 0,-1 0 1 0 0,7-3-1 0 0,4-3 25 0 0,-11 7-58 0 0,2-1 5 0 0,0-1 0 0 0,0 1 0 0 0,0-1 0 0 0,0 0-1 0 0,0-1 1 0 0,0 1 0 0 0,-1-1 0 0 0,1 0 0 0 0,-1-1 0 0 0,6-5-1 0 0,-9 7-181 0 0,6-5 853 0 0,-8 8-656 0 0,0 0 0 0 0,1 0 1 0 0,-1 0-1 0 0,0 0 0 0 0,1 0 0 0 0,-1 0 0 0 0,0-1 1 0 0,0 1-1 0 0,1 0 0 0 0,-1 0 0 0 0,0 1 1 0 0,1-1-1 0 0,-1 0 0 0 0,0 0 0 0 0,0 0 1 0 0,1 0-1 0 0,-1 0 0 0 0,0 0 0 0 0,1 0 0 0 0,-1 0 1 0 0,0 0-1 0 0,0 1 0 0 0,1-1 0 0 0,-1 0 1 0 0,0 0-1 0 0,0 0 0 0 0,0 1 0 0 0,1-1 1 0 0,-1 0-1 0 0,1 2 52 0 0,0-1-4 0 0,5 5-55 0 0,-4-3-13 0 0,1 0 0 0 0,-1 0 0 0 0,0 0 0 0 0,0 0 0 0 0,-1 1 0 0 0,1-1 0 0 0,-1 1 0 0 0,2 6 0 0 0,-3-9 0 0 0,9 19 0 0 0,3 11 0 0 0,-8-22 0 0 0,-2 2 0 0 0,0-1 0 0 0,-1 1 0 0 0,0 0 0 0 0,0 0 0 0 0,-1-1 0 0 0,0 1 0 0 0,-1 0 0 0 0,-3 16 0 0 0,1-12 0 0 0,3-14 0 0 0,-10 24 0 0 0,3-4 0 0 0,-5 4 0 0 0,-13 36-12 0 0,20-53-34 0 0,-11 26-8 0 0,16-57 389 0 0,1 21-328 0 0,-1 1 0 0 0,1-1-1 0 0,1 0 1 0 0,-1 1 0 0 0,0-1 0 0 0,0 1 0 0 0,0-1 0 0 0,3-1 0 0 0,0 0-4 0 0,24-30 0 0 0,33-42 185 0 0,-59 70-90 0 0,-1 4-80 0 0,0 0 0 0 0,0 0-1 0 0,-1 0 1 0 0,1 0 0 0 0,0 0 0 0 0,0 0-1 0 0,0 0 1 0 0,0 0 0 0 0,0 0-1 0 0,0 1 1 0 0,1-1 0 0 0,-1 0 0 0 0,0 1-1 0 0,0-1 1 0 0,0 1 0 0 0,1-1-1 0 0,1 1 1 0 0,7-3-18 0 0,1 1 0 0 0,2-1 11 0 0,-11 3 42 0 0,0 1 0 0 0,16 8-41 0 0,-13-3-14 0 0,-3-2 3 0 0,3 7-1 0 0,0 4 0 0 0,-1-1 0 0 0,-2-8 0 0 0,-3-3 0 0 0,6 32 0 0 0,-4-31 0 0 0,-1 14 0 0 0,0-12-6 0 0,0 0 0 0 0,-1 0 0 0 0,1 0-1 0 0,-1 0 1 0 0,-1 0 0 0 0,1 0 0 0 0,-1 0 0 0 0,-4 8-1 0 0,4-7-17 0 0,-7 19-47 0 0,-38 104-282 0 0,41-116 233 0 0,-1-1 1 0 0,-1 1-1 0 0,0-1 0 0 0,-13 14 0 0 0,-24 37-153 0 0,40-57 261 0 0,4-5-47 0 0,12-6-622 0 0,7-12-1123 0 0,-8 6 24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2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5527 0 0,'-18'12'16784'0'0,"32"29"-16645"0"0,-2 0-1 0 0,-2 1 1 0 0,7 66 0 0 0,-8-20 102 0 0,-3-25 178 0 0,25 110-1 0 0,-18-129-362 0 0,-4-15-5 0 0,6 37 1 0 0,-15-63-29 0 0,0 1-26 0 0,9 14-145 0 0,-9-17-521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246 195 6447 0 0,'6'-8'15104'0'0,"-58"-123"-13904"0"0,45 117-1200 0 0,-13-18 0 0 0,12 22-1 0 0,4 11-8 0 0,4-1 3 0 0,-2 0-75 0 0,1 0-15 0 0,-4 2 69 0 0,1 1 1 0 0,-1-1-1 0 0,1 1 1 0 0,0 0 0 0 0,0 0-1 0 0,0 0 1 0 0,0 1-1 0 0,1-1 1 0 0,-1 1-1 0 0,1 0 1 0 0,0 0-1 0 0,-4 6 1 0 0,-2 6-51 0 0,0 1 0 0 0,-6 18 0 0 0,-3 4 25 0 0,10-20-54 0 0,1 0 0 0 0,-8 32-1 0 0,10-30 110 0 0,4-18-6 0 0,-4 13-23 0 0,1 0 1 0 0,-3 33-1 0 0,6-44 50 0 0,1 0 0 0 0,0 1 0 0 0,1-1 0 0 0,-1 0 1 0 0,1 0-1 0 0,0 0 0 0 0,0 0 0 0 0,1 0 0 0 0,-1 0 0 0 0,1 0 0 0 0,0-1 0 0 0,1 1 0 0 0,5 8 1 0 0,-4-7 89 0 0,2 0 0 0 0,-1 0 0 0 0,1 0-1 0 0,0-1 1 0 0,0 0 0 0 0,0 0 0 0 0,7 4 0 0 0,-11-8 21 0 0,-1 0 1 0 0,1 0-92 0 0,0 0 0 0 0,0-1 0 0 0,0 1-1 0 0,1 0 1 0 0,-1-1 0 0 0,0 0 0 0 0,0 1-1 0 0,0-1 1 0 0,0 0 0 0 0,1 0 0 0 0,-1 0 0 0 0,0 0-1 0 0,0-1 1 0 0,0 1 0 0 0,0-1 0 0 0,0 1 0 0 0,0-1-1 0 0,0 0 1 0 0,0 1 0 0 0,0-1 0 0 0,0 0 0 0 0,0 0-1 0 0,0-1 1 0 0,0 1 0 0 0,1-2 0 0 0,2-1 32 0 0,0 1 0 0 0,0-2 0 0 0,-1 1 0 0 0,0-1 1 0 0,0 1-1 0 0,0-1 0 0 0,0 0 0 0 0,2-6 0 0 0,-2 5-42 0 0,0-1 0 0 0,-1 0 0 0 0,0-1 0 0 0,0 1 0 0 0,-1 0-1 0 0,0-1 1 0 0,0 1 0 0 0,-1-1 0 0 0,0 0 0 0 0,0 1 0 0 0,0-1 0 0 0,-1 0 0 0 0,-1 0-1 0 0,1 0 1 0 0,-1 1 0 0 0,-2-9 0 0 0,0 4-32 0 0,3 7 3 0 0,-1 1 1 0 0,0 0 0 0 0,0 0 0 0 0,-1 0 0 0 0,1 0 0 0 0,-4-5 0 0 0,4 7-49 0 0,13 13-21 0 0,-8-8 72 0 0,-3-2-4 0 0,0 1 1 0 0,0-1-1 0 0,0 0 0 0 0,0 0 1 0 0,0 1-1 0 0,0-1 0 0 0,0 0 1 0 0,-1 1-1 0 0,1-1 0 0 0,0 1 1 0 0,0 2-1 0 0,28 65 31 0 0,13 27 33 0 0,-34-82-60 0 0,0 0-1 0 0,1 0 0 0 0,0-1 1 0 0,15 17-1 0 0,-4-11-10 0 0,-12-15 4 0 0,0-1 17 0 0,61 42 558 0 0,-46-24-320 0 0,-21-20-127 0 0,1 4-404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7831 0 0,'0'0'603'0'0,"-2"2"-128"0"0,-2 1-371 0 0,-8 10 7525 0 0,11-11-7289 0 0,1 0-85 0 0,-4 27 147 0 0,3-17-386 0 0,5 2-16 0 0,10 15-12 0 0,3 7-31 0 0,-2 2 0 0 0,-1 0 1 0 0,-2 1-1 0 0,-2 0 0 0 0,7 46 0 0 0,51 416-123 0 0,5 24-189 0 0,19-36-535 0 0,-81-431 929 0 0,-3 0-1 0 0,-2 1 0 0 0,-2-1 1 0 0,-6 83-1 0 0,-5-2 2226 0 0,7-136-2195 0 0,0 0-1 0 0,1 0 0 0 0,0 0 1 0 0,-1 0-1 0 0,1 0 0 0 0,0 0 1 0 0,1 0-1 0 0,-1 0 0 0 0,0-1 1 0 0,1 1-1 0 0,2 3 0 0 0,-2-4-182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86 6911 0 0,'0'0'528'0'0,"1"2"-341"0"0,1 11 599 0 0,-1-2 1999 0 0,1 0 1 0 0,6 19 0 0 0,-8-29-2719 0 0,1-1 0 0 0,-1 1 0 0 0,1-1 0 0 0,-1 1 0 0 0,1-1 1 0 0,-1 1-1 0 0,1-1 0 0 0,-1 0 0 0 0,1 1 0 0 0,-1-1 0 0 0,1 0 1 0 0,-1 0-1 0 0,1 1 0 0 0,0-1 0 0 0,-1 0 0 0 0,1 0 0 0 0,-1 0 1 0 0,2 1-1 0 0,0-1 143 0 0,5 3 62 0 0,0-1 1 0 0,0 0-1 0 0,0 0 0 0 0,1-1 1 0 0,-1 0-1 0 0,1 0 0 0 0,-1 0 0 0 0,1-1 1 0 0,-1-1-1 0 0,1 1 0 0 0,10-3 1 0 0,-2 0-132 0 0,0-1 0 0 0,0-1 1 0 0,0 0-1 0 0,15-8 1 0 0,-17 6-97 0 0,-1 0-1 0 0,-1 0 1 0 0,16-13 0 0 0,-23 17-129 0 0,-1-1-1 0 0,0 1 1 0 0,1-1-1 0 0,-2 0 1 0 0,1-1 0 0 0,0 1-1 0 0,-1-1 1 0 0,0 1 0 0 0,0-1-1 0 0,-1 0 1 0 0,5-9 0 0 0,-7 13 38 0 0,1 0 0 0 0,-1 0 0 0 0,0 0 0 0 0,0 0 0 0 0,1-1 0 0 0,-1 1 0 0 0,0 0 0 0 0,0 0 0 0 0,0 0 0 0 0,0 0 0 0 0,0 0 0 0 0,0 0 0 0 0,0-1 0 0 0,-1 1 0 0 0,1 0 0 0 0,0 0 0 0 0,0 0 0 0 0,-1 0 0 0 0,1 0 0 0 0,-1 0 0 0 0,1 0 0 0 0,-1 0 0 0 0,0 0 0 0 0,1 0 0 0 0,-1 0 0 0 0,0 0 0 0 0,1 1 0 0 0,-1-1 1 0 0,0 0-1 0 0,0 0 0 0 0,0 1 0 0 0,0-1 0 0 0,0 1 0 0 0,0-1 0 0 0,0 0 0 0 0,0 1 0 0 0,0 0 0 0 0,0-1 0 0 0,0 1 0 0 0,0 0 0 0 0,0-1 0 0 0,0 1 0 0 0,-1 0 0 0 0,1 0 0 0 0,0 0 0 0 0,-1 0 0 0 0,-5 0-89 0 0,0 0-1 0 0,0 0 1 0 0,0 1 0 0 0,0 0-1 0 0,0 0 1 0 0,-9 3 0 0 0,-12 6 42 0 0,0 1 0 0 0,0 2 0 0 0,-41 24 0 0 0,29-11 549 0 0,-57 48 1 0 0,89-67-408 0 0,1 0 0 0 0,-1 0 0 0 0,2 0 0 0 0,-1 1 0 0 0,-5 8 0 0 0,11-13-36 0 0,0-1 0 0 0,0 0-1 0 0,-1 1 1 0 0,1-1 0 0 0,1 0 0 0 0,-1 1 0 0 0,0-1 0 0 0,1 1 0 0 0,-1 0 0 0 0,1 4 0 0 0,0-6-10 0 0,0 1 0 0 0,0 0 0 0 0,0-1 1 0 0,1 1-1 0 0,-1-1 0 0 0,1 1 0 0 0,-1-1 0 0 0,1 0 0 0 0,0 1 0 0 0,-1-1 0 0 0,1 0 0 0 0,0 1 0 0 0,0-1 0 0 0,0 0 0 0 0,0 0 0 0 0,0 0 0 0 0,0 0 0 0 0,0 0 0 0 0,3 2 0 0 0,0 0-155 0 0,1 0-1 0 0,0 0 0 0 0,0-1 1 0 0,0 1-1 0 0,0-1 0 0 0,0 0 1 0 0,1-1-1 0 0,-1 1 0 0 0,6 0 1 0 0,15 0-730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8751 0 0,'0'0'9168'0'0,"1"-1"-8834"0"0,29-21 530 0 0,-18 13-705 0 0,1 0 0 0 0,-2-1 0 0 0,1 0-1 0 0,15-19 1 0 0,78-133 59 0 0,-45 64-2513 0 0,-50 82-2124 0 0,1 1-1365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8751 0 0,'2'-2'10106'0'0,"8"-10"-9326"0"0,1-1 0 0 0,15-25 0 0 0,6-9-226 0 0,23-25 151 0 0,131-155 594 0 0,-179 220-1560 0 0,1-1-1 0 0,-1 1 0 0 0,2 0 1 0 0,-1 1-1 0 0,13-8 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6415 0 0,'0'0'13330'0'0,"1"2"-13245"0"0,4 8-54 0 0,0 1-1 0 0,-1 0 1 0 0,-1 0 0 0 0,1 0 0 0 0,-2 1-1 0 0,3 20 1 0 0,0-8-18 0 0,2 14 44 0 0,-1-12-42 0 0,-2 0 1 0 0,3 45 0 0 0,-7 9-345 0 0,2-74 238 0 0,2-9 76 0 0,3-7 23 0 0,16-44 50 0 0,7-11 300 0 0,-17 40-184 0 0,0 0 237 0 0,0 1 0 0 0,2 0 0 0 0,29-36-1 0 0,-36 52-323 0 0,-2 3-48 0 0,-5 5-100 0 0,-1 12-2179 0 0,-2-3 17 0 0,0 0-4284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66 1839 0 0,'-1'-16'639'0'0,"0"12"1285"0"0,0 0 0 0 0,1-1 0 0 0,0 1 0 0 0,0-1 0 0 0,1 1 0 0 0,-1 0 0 0 0,3-9 0 0 0,-2 7 1660 0 0,1 7-3556 0 0,-1 0 0 0 0,1 0 0 0 0,0 0 1 0 0,-1 0-1 0 0,1 1 0 0 0,-1-1 0 0 0,0 1 0 0 0,0-1 1 0 0,1 1-1 0 0,-1 0 0 0 0,1 2 0 0 0,0-2 11 0 0,12 21 106 0 0,-2 0 1 0 0,0 1-1 0 0,10 28 0 0 0,21 79-122 0 0,-28-81-8 0 0,2 10 16 0 0,-11-36-14 0 0,1 0 1 0 0,1 0-1 0 0,1-1 0 0 0,18 36 0 0 0,-21-48 0 0 0,-3-5-8 0 0,0-1 1 0 0,1 1-1 0 0,0 0 1 0 0,7 6-1 0 0,-7-6-21 0 0,-3-5-67 0 0,3-29-3372 0 0,-4 25 3364 0 0,0-12-6994 0 0,1 6 1919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1 760 14079 0 0,'0'0'5124'0'0,"0"-2"-4509"0"0,15-33 76 0 0,1 1 0 0 0,2 0 0 0 0,30-43 0 0 0,-19 30-290 0 0,28-39 501 0 0,69-78-1 0 0,-115 149-840 0 0,18-20 85 0 0,141-167-15 0 0,-143 174-680 0 0,-26 27 277 0 0,1 14-9274 0 0,-2 2 3164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195 212 10623 0 0,'0'0'488'0'0,"4"-6"158"0"0,8-18-330 0 0,0 0 2130 0 0,15-38 1 0 0,-26 57-2240 0 0,0 1 0 0 0,0-1 0 0 0,0 0 0 0 0,0 0 1 0 0,-1 0-1 0 0,0 0 0 0 0,0 0 0 0 0,-1 0 0 0 0,1 0 0 0 0,-1 0 0 0 0,0 0 1 0 0,0 0-1 0 0,-3-5 0 0 0,3 8-188 0 0,0 1 0 0 0,0 0 0 0 0,0-1 0 0 0,0 1 0 0 0,0 0 0 0 0,0 0 0 0 0,-1 0 1 0 0,1 0-1 0 0,0 0 0 0 0,-1 0 0 0 0,1 0 0 0 0,-1 0 0 0 0,1 0 0 0 0,-1 1 0 0 0,-1-2 0 0 0,2 2-14 0 0,0-1 0 0 0,0 1 0 0 0,0-1-1 0 0,0 1 1 0 0,0 0 0 0 0,0-1 0 0 0,0 1-1 0 0,0 0 1 0 0,0 0 0 0 0,0-1 0 0 0,-1 1 0 0 0,1 0-1 0 0,0 0 1 0 0,0 0 0 0 0,0 0 0 0 0,0 1 0 0 0,0-1-1 0 0,0 0 1 0 0,0 0 0 0 0,0 1 0 0 0,0-1-1 0 0,0 0 1 0 0,0 1 0 0 0,-2 1 0 0 0,0 0-1 0 0,-5 1-96 0 0,0 2-1 0 0,0-1 0 0 0,1 1 1 0 0,-1 1-1 0 0,1-1 1 0 0,1 1-1 0 0,-1 0 1 0 0,1 1-1 0 0,0 0 1 0 0,-6 9-1 0 0,-6 10-519 0 0,-21 43 1 0 0,34-59 519 0 0,-3 6-19 0 0,0 0-1 0 0,2 1 1 0 0,0 0 0 0 0,1 0-1 0 0,0 1 1 0 0,1 0 0 0 0,-2 34-1 0 0,6-49 135 0 0,0-1 0 0 0,0 1 1 0 0,0-1-1 0 0,0 0 0 0 0,0 1 0 0 0,1-1 0 0 0,-1 0 0 0 0,1 1 0 0 0,-1-1 0 0 0,1 0 0 0 0,0 1 0 0 0,0-1 0 0 0,0 0 1 0 0,0 0-1 0 0,0 0 0 0 0,1 0 0 0 0,1 2 0 0 0,-2-2 20 0 0,1-1 0 0 0,0 0-1 0 0,-1 0 1 0 0,1 0 0 0 0,0 0 0 0 0,0 0-1 0 0,0 0 1 0 0,-1 0 0 0 0,1-1 0 0 0,0 1-1 0 0,0-1 1 0 0,0 1 0 0 0,0-1 0 0 0,0 0-1 0 0,0 0 1 0 0,3 0 0 0 0,2 0 64 0 0,-1-1-1 0 0,0 0 1 0 0,1-1 0 0 0,-1 1 0 0 0,0-1 0 0 0,0 0-1 0 0,0-1 1 0 0,0 0 0 0 0,-1 0 0 0 0,1 0-1 0 0,5-4 1 0 0,3-5 99 0 0,-1 0 0 0 0,0 0 0 0 0,-1-1-1 0 0,0-1 1 0 0,-1 0 0 0 0,-1 0 0 0 0,0-1 0 0 0,-1-1 0 0 0,-1 1-1 0 0,11-30 1 0 0,-12 19 49 0 0,-7 25-22 0 0,-1 2-180 0 0,1-1-52 0 0,-1 1 0 0 0,0-1-1 0 0,0 0 1 0 0,1 1-1 0 0,-1-1 1 0 0,1 1-1 0 0,-1-1 1 0 0,0 1 0 0 0,1-1-1 0 0,-1 1 1 0 0,1 0-1 0 0,-1-1 1 0 0,1 1-1 0 0,0-1 1 0 0,-1 1-1 0 0,1 0 1 0 0,-1 1 0 0 0,0 1-1 0 0,0-1 0 0 0,0 0 0 0 0,0-1 0 0 0,0 1 0 0 0,0 0 0 0 0,0 0 0 0 0,0 0 0 0 0,1 0 0 0 0,-1 0 0 0 0,1 0 0 0 0,0 0 0 0 0,-1 0 0 0 0,1 0 0 0 0,0 3 0 0 0,0 1 0 0 0,0 0 3 0 0,0-1 1 0 0,1 0-1 0 0,-1 1 0 0 0,1-1 0 0 0,0 0 1 0 0,0 0-1 0 0,0 0 0 0 0,1 0 0 0 0,0 0 1 0 0,0 0-1 0 0,0 0 0 0 0,4 6 0 0 0,4 5 82 0 0,1-2 0 0 0,17 19 0 0 0,0 0 66 0 0,-4-2-39 0 0,2 1 165 0 0,34 55-1 0 0,-52-70 143 0 0,0 0-1 0 0,9 25 0 0 0,-15-34-269 0 0,-4-10-1019 0 0,-3-11-6062 0 0,1 3-399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5:2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1375 0 0,'3'-1'123'0'0,"15"-6"-9"0"0,-1-1-1 0 0,0 0 1 0 0,-1-2 0 0 0,25-18-1 0 0,-33 22 307 0 0,0-1 0 0 0,-1-1 0 0 0,0 1 1 0 0,0-1-1 0 0,-1 0 0 0 0,0-1 0 0 0,5-9 0 0 0,0 1 1640 0 0,-9 15-1252 0 0,-1 0-45 0 0,-1 2-664 0 0,0-1 0 0 0,0 1 0 0 0,0-1 0 0 0,1 1 0 0 0,-1-1 1 0 0,0 1-1 0 0,0 0 0 0 0,1-1 0 0 0,-1 1 0 0 0,0-1 0 0 0,0 1 0 0 0,1 0 0 0 0,-1-1 0 0 0,0 1 0 0 0,1 0 0 0 0,-1-1 1 0 0,1 1-1 0 0,-1 0 0 0 0,0 0 0 0 0,1-1 0 0 0,-1 1 0 0 0,1 0 0 0 0,-1 0 0 0 0,1-1 0 0 0,5 1-79 0 0,0 0 0 0 0,-1 1 0 0 0,1-1 0 0 0,-1 1 0 0 0,1 0-1 0 0,7 3 1 0 0,7 0-23 0 0,-7-4-63 0 0,1 0 0 0 0,-1-1 0 0 0,1-1 0 0 0,-1 0 0 0 0,0-1 0 0 0,1 0 0 0 0,13-6 0 0 0,15-3-302 0 0,-33 9 306 0 0,1-1 0 0 0,-1 1 1 0 0,11-8-1 0 0,9-2-4 0 0,-26 12 627 0 0,10 1-166 0 0,-11 0 130 0 0,1 2-245 0 0,0 2-177 0 0,1 0-1 0 0,-1 0 0 0 0,0 1 0 0 0,0-1 0 0 0,-1 1 1 0 0,1 0-1 0 0,-1 0 0 0 0,4 10 0 0 0,-1 5 222 0 0,3 22-1 0 0,-5-23 138 0 0,8 25-1 0 0,-6-32-267 0 0,1 0-1 0 0,0 0 0 0 0,1-1 1 0 0,0 0-1 0 0,1 0 0 0 0,0-1 1 0 0,10 11-1 0 0,-12-16-167 0 0,-3-1 23 0 0,4 4-36 0 0,3 0-12 0 0,-6-6 9 0 0,-1 1 0 0 0,1 0 0 0 0,-1 0 0 0 0,0 0 0 0 0,0 0 0 0 0,0 0 0 0 0,5 7 0 0 0,-1 0-17 0 0,6 7 8 0 0,0 1 0 0 0,-2 0 0 0 0,16 32 0 0 0,-4 9 0 0 0,-16-38 0 0 0,14 29 0 0 0,-5-19 0 0 0,18 32 0 0 0,-18-37 29 0 0,1-1 1 0 0,1-1-1 0 0,32 34 0 0 0,-42-50-26 0 0,0-1 0 0 0,0-1 0 0 0,1 1 0 0 0,0-2 1 0 0,17 10-1 0 0,-20-12-4 0 0,1-1 0 0 0,-1 0 1 0 0,0 0-1 0 0,1 0 0 0 0,-1-1 1 0 0,1 0-1 0 0,0 0 0 0 0,-1-1 1 0 0,1 0-1 0 0,9-1 0 0 0,-5 0 64 0 0,-1 0 0 0 0,1-1-1 0 0,0-1 1 0 0,14-5-1 0 0,-2 1 111 0 0,-20 6-107 0 0,-1 1 1 0 0,-1 0-15 0 0,-1 0-1 0 0,1 0 1 0 0,-1 0-1 0 0,1 0 1 0 0,0 0 0 0 0,-1-1-1 0 0,1 1 1 0 0,-1 0 0 0 0,1 0-1 0 0,0 0 1 0 0,-1-1 0 0 0,1 1-1 0 0,-1 0 1 0 0,1 0-1 0 0,-1-1 1 0 0,1 1 0 0 0,-1 0-1 0 0,1-1 1 0 0,-1 1 0 0 0,1-1-1 0 0,0 0 1 0 0,1-10-63 0 0,-1-6 12 0 0,-3 14 7 0 0,1 3 2 0 0,0-2 563 0 0,0 5-479 0 0,-4 14-74 0 0,6-10-23 0 0,1-4 4 0 0,7 29-1 0 0,-2-18-10 0 0,-1-7-2 0 0,0 0-1 0 0,0-1 1 0 0,1 0 0 0 0,14 10 0 0 0,-18-14 9 0 0,0 1-3 0 0,1 0 1 0 0,-1-1 0 0 0,1 0 0 0 0,-1 1 0 0 0,1-1 0 0 0,0-1 0 0 0,0 1 0 0 0,0 0-1 0 0,4 0 1 0 0,4 1-7 0 0,22 7-45 0 0,-25-7 53 0 0,1-1 0 0 0,17 9 1 0 0,-15-4-69 0 0,-8-5 60 0 0,0 1 1 0 0,0 0 0 0 0,0 0-1 0 0,-1 1 1 0 0,1-1 0 0 0,5 8 0 0 0,8 10 8 0 0,6 11-84 0 0,-1 1-1 0 0,30 61 1 0 0,-40-73 21 0 0,19 46 49 0 0,-20-42-30 0 0,-9-20 47 0 0,11 19 0 0 0,-10-19 0 0 0,15 19 0 0 0,-7-12 0 0 0,7 4 0 0 0,-12-14 0 0 0,0 0 0 0 0,21 15 0 0 0,-25-15 0 0 0,1-1 0 0 0,-1 0 0 0 0,0 0 0 0 0,1 0 0 0 0,-1 0 0 0 0,0 0 0 0 0,1-1 0 0 0,2 1 0 0 0,8 3 0 0 0,24 7-22 0 0,-18-4-506 0 0,0-1 1 0 0,0-1 0 0 0,0-1 0 0 0,39 4 0 0 0,-29-8-5111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0,'0'0'354'0'0,"1"1"-45"0"0,41 54 6317 0 0,21 34-2497 0 0,-47-64-3645 0 0,-1-2 423 0 0,0 0 1 0 0,13 32-1 0 0,-25-45-863 0 0,0 0-1 0 0,-1 1 0 0 0,0-1 1 0 0,0 1-1 0 0,-1 0 0 0 0,-1 14 1 0 0,3 19-733 0 0,-3-42 418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87 632 7279 0 0,'0'0'166'0'0,"-1"1"20"0"0,-55 43 894 0 0,55-43-885 0 0,0 0 0 0 0,-1 0 0 0 0,1 0-1 0 0,0 0 1 0 0,-1-1 0 0 0,1 1 0 0 0,-1 0-1 0 0,1-1 1 0 0,-1 1 0 0 0,-1-1 0 0 0,3 0-88 0 0,-1 0 1 0 0,1 0-1 0 0,-1 0 1 0 0,1 0 0 0 0,-1 0-1 0 0,0 0 1 0 0,1 0-1 0 0,-1 0 1 0 0,1 0 0 0 0,-1-1-1 0 0,1 1 1 0 0,-1 0-1 0 0,1 0 1 0 0,0-1-1 0 0,-1 1 1 0 0,1 0 0 0 0,-1-1-1 0 0,1 1 1 0 0,-1 0-1 0 0,1-1 1 0 0,0 1 0 0 0,-1-1-1 0 0,1 1 1 0 0,-1-1-1 0 0,1 0 423 0 0,2-7 1603 0 0,-1 6-1993 0 0,0 1 0 0 0,-1 0 0 0 0,1 0 0 0 0,0-1 0 0 0,-1 1 1 0 0,0-1-1 0 0,1 1 0 0 0,-1 0 0 0 0,0-1 0 0 0,0 1 0 0 0,0-1 0 0 0,0-2 0 0 0,1-6 72 0 0,0 8 34 0 0,-3-7-84 0 0,1-4 2 0 0,0 7-112 0 0,0-1 1 0 0,0 0 0 0 0,1 0-1 0 0,0 0 1 0 0,1 1-1 0 0,-1-1 1 0 0,3-7-1 0 0,13-82 138 0 0,-6 52-157 0 0,2 1 1 0 0,3 0-1 0 0,19-42 1 0 0,-20 57 119 0 0,0 1-1 0 0,2 1 1 0 0,1 0 0 0 0,1 1-1 0 0,28-30 1 0 0,-41 50-97 0 0,0 0-1 0 0,0 1 1 0 0,0-1 0 0 0,0 1-1 0 0,0 0 1 0 0,1 0 0 0 0,0 0-1 0 0,0 1 1 0 0,0 0-1 0 0,0 0 1 0 0,1 1 0 0 0,-1 0-1 0 0,1 0 1 0 0,-1 0-1 0 0,1 1 1 0 0,0 0 0 0 0,0 0-1 0 0,-1 1 1 0 0,1-1 0 0 0,9 2-1 0 0,-5 1-1 0 0,1 2-44 0 0,-1 3 1 0 0,-10-6 3 0 0,8 7 51 0 0,-8-6-53 0 0,-1 0-1 0 0,1-1 0 0 0,-1 1 0 0 0,1 0 0 0 0,-1 0 1 0 0,0 0-1 0 0,0-1 0 0 0,0 1 0 0 0,0 0 0 0 0,0 3 1 0 0,-10 71 136 0 0,5-40-65 0 0,-1 46 0 0 0,6-54-93 0 0,0 6 2 0 0,-6 54-1 0 0,5-77 3 0 0,-1-1 0 0 0,-1 1 0 0 0,0-1 0 0 0,0 0 0 0 0,-1 0-1 0 0,0 0 1 0 0,-1-1 0 0 0,0 1 0 0 0,-9 12 0 0 0,-2-3 77 0 0,0-1-1 0 0,-23 21 0 0 0,-2 0-218 0 0,40-37 48 0 0,1-4-1031 0 0,22-32-1459 0 0,-14 20 1308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27 141 1375 0 0,'8'-55'1252'0'0,"-6"35"3484"0"0,7-32-1 0 0,-7 39-2731 0 0,-7 17 1524 0 0,-4 12-680 0 0,4-7-3720 0 0,-1 5 934 0 0,1 1 0 0 0,1 0 0 0 0,0 0 0 0 0,1 0 0 0 0,0 1 0 0 0,1-1 0 0 0,1 29 0 0 0,2-2-81 0 0,12 68-1 0 0,-9-83 20 0 0,2 0 0 0 0,0-1 0 0 0,18 43 0 0 0,-20-59 0 0 0,1 1 0 0 0,0-1 0 0 0,1 0 0 0 0,0 0 0 0 0,1-1 0 0 0,0 1 0 0 0,0-1 0 0 0,1-1 0 0 0,0 0 0 0 0,1 0 0 0 0,12 9 0 0 0,-16-14-29 0 0,1 0 0 0 0,-1 1 0 0 0,1-2 0 0 0,0 1 0 0 0,0-1 0 0 0,0 0 0 0 0,9 2 0 0 0,-11-3-282 0 0,0-1 0 0 0,0 1 0 0 0,0-1 1 0 0,0 0-1 0 0,0-1 0 0 0,0 1 1 0 0,0-1-1 0 0,-1 1 0 0 0,1-1 0 0 0,0 0 1 0 0,0 0-1 0 0,-1-1 0 0 0,7-2 1 0 0,0-3-1308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9 224 12031 0 0,'0'0'1091'0'0,"-8"9"6651"0"0,14-18-6359 0 0,15-13-1072 0 0,14-3-14 0 0,1 2 0 0 0,50-23 1 0 0,-69 37-275 0 0,36-19-8 0 0,85-31 0 0 0,-127 56-36 0 0,1 0-1 0 0,14-2 1 0 0,-15 5 10 0 0,-3 6-31 0 0,-1 6 31 0 0,-7-6 18 0 0,0-3 2 0 0,1 7 74 0 0,0 0-1 0 0,-1 1 1 0 0,-2 16 0 0 0,0 26 53 0 0,2-27-572 0 0,2-1 0 0 0,5 33 0 0 0,-7-57-789 0 0,5 6-1941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0,'0'0'10350'0'0,"1"2"-10148"0"0,11 14 65 0 0,-1 0 1 0 0,0 1-1 0 0,-2 0 0 0 0,0 1 1 0 0,-1 1-1 0 0,0-1 0 0 0,-2 1 0 0 0,0 0 1 0 0,-1 0-1 0 0,3 31 0 0 0,9 76-252 0 0,-16-124-367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10911 0 0,'0'0'3360'0'0,"0"-9"-2853"0"0,2-2-268 0 0,1 0-1 0 0,0 0 1 0 0,7-17-1 0 0,1-5 184 0 0,2-10 962 0 0,27-63 1 0 0,-30 86-975 0 0,0 0 1 0 0,1 1-1 0 0,1 0 1 0 0,0 1-1 0 0,17-18 1 0 0,-25 31-328 0 0,0 1 0 0 0,1 0 0 0 0,-1 0 0 0 0,1 0 0 0 0,0 0 0 0 0,0 1 0 0 0,8-4 0 0 0,-11 6-61 0 0,1 0-1 0 0,-1 0 0 0 0,0 0 1 0 0,1 1-1 0 0,-1-1 0 0 0,1 1 1 0 0,-1 0-1 0 0,1-1 0 0 0,-1 1 1 0 0,1 0-1 0 0,-1 1 0 0 0,1-1 0 0 0,-1 0 1 0 0,1 1-1 0 0,-1-1 0 0 0,0 1 1 0 0,1 0-1 0 0,-1 0 0 0 0,0 0 1 0 0,1 0-1 0 0,1 1 0 0 0,1 1-16 0 0,-1 0-1 0 0,1 0 1 0 0,-1 0-1 0 0,0 1 1 0 0,0-1 0 0 0,6 8-1 0 0,-8-8-2 0 0,-1-1 0 0 0,1 1 1 0 0,-1-1-1 0 0,0 1 0 0 0,1 0 0 0 0,-1-1 0 0 0,0 1 0 0 0,-1 0 0 0 0,1 0 0 0 0,0 0 1 0 0,-1 0-1 0 0,0-1 0 0 0,0 1 0 0 0,0 5 0 0 0,-2 13-196 0 0,-1 0 1 0 0,-1 0-1 0 0,0-1 0 0 0,-2 1 1 0 0,-1-1-1 0 0,-13 30 0 0 0,0-12-338 0 0,0-1 0 0 0,-33 43 0 0 0,-2 8-3381 0 0,54-87 3828 0 0,37-38 1109 0 0,-12 11-553 0 0,54-44 0 0 0,-70 64-412 0 0,0 1-1 0 0,0 0 0 0 0,12-5 0 0 0,-16 9 7 0 0,0-1 0 0 0,0 1 0 0 0,0 0 0 0 0,0 0 0 0 0,0 0-1 0 0,0 0 1 0 0,0 1 0 0 0,0 0 0 0 0,8 0 0 0 0,-10 0-5 0 0,0 1 0 0 0,1 0 0 0 0,-1-1 0 0 0,0 1 1 0 0,0 0-1 0 0,0 0 0 0 0,0 1 0 0 0,0-1 0 0 0,0 0 1 0 0,0 1-1 0 0,0-1 0 0 0,-1 1 0 0 0,1-1 0 0 0,-1 1 1 0 0,1 0-1 0 0,1 2 0 0 0,1 2 96 0 0,1 1 0 0 0,-2 0-1 0 0,5 7 1 0 0,-2 0 122 0 0,-1 1 0 0 0,0 0-1 0 0,5 22 1 0 0,-10-30-259 0 0,0-1 1 0 0,1 1 0 0 0,-2-1-1 0 0,1 0 1 0 0,-1 1-1 0 0,0-1 1 0 0,0 0-1 0 0,-1 0 1 0 0,0 1 0 0 0,0-1-1 0 0,-1 0 1 0 0,1-1-1 0 0,-1 1 1 0 0,-6 8 0 0 0,-4 6 61 0 0,-2-2 0 0 0,-25 28 0 0 0,22-27-149 0 0,-32 25 0 0 0,44-39 46 0 0,0 0-1 0 0,0-1 1 0 0,-1 0 0 0 0,0 0-1 0 0,0-1 1 0 0,0 1-1 0 0,0-2 1 0 0,-1 1 0 0 0,-11 2-1 0 0,16-5-85 0 0,1 0 0 0 0,0 0-1 0 0,0 0 1 0 0,-1 0 0 0 0,1 0 0 0 0,0-1 0 0 0,0 1-1 0 0,0-1 1 0 0,-1 1 0 0 0,-1-2 0 0 0,4 2 106 0 0,-2-1-288 0 0,2 0-390 0 0,-1 0 614 0 0,1 0 0 0 0,0 0 0 0 0,0-1 0 0 0,-1 1 0 0 0,1 0 0 0 0,0 0 0 0 0,0 0 0 0 0,0 0 0 0 0,0-1 0 0 0,0 1 0 0 0,1 0 0 0 0,-1 0 0 0 0,0 0 0 0 0,1 0 0 0 0,0-2 0 0 0,9-17-1372 0 0,-8 17 781 0 0,5-10-5198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15175 0 0,'0'0'695'0'0,"-1"0"-18"0"0,-5-5-435 0 0,-1 2 3106 0 0,12 15-2616 0 0,48 88 427 0 0,-37-73-1093 0 0,-2 1 1 0 0,21 52-1 0 0,-22-31 127 0 0,-2 1 1 0 0,7 75-1 0 0,-11-74-149 0 0,-6-42-46 0 0,0 0-23 0 0,0 0 0 0 0,1 0 0 0 0,6 15-1 0 0,-7-22-563 0 0,9-6-980 0 0,-8 3 1357 0 0,0-1 1 0 0,0 1 0 0 0,0-1-1 0 0,0 1 1 0 0,0-1 0 0 0,0 0-1 0 0,-1 0 1 0 0,1 1-1 0 0,-1-1 1 0 0,2-3 0 0 0,8-12-1399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0 836 11255 0 0,'0'0'1023'0'0,"0"2"-842"0"0,0 19 77 0 0,0-10 8488 0 0,1-13-8296 0 0,7-14-242 0 0,0 0 0 0 0,-2 0 0 0 0,0-1 0 0 0,-1 1 0 0 0,0-1 0 0 0,-2 0 0 0 0,3-26 0 0 0,-2-127-300 0 0,-4 106 219 0 0,-13-182-52 0 0,7 196-75 0 0,3 30 0 0 0,0 0 0 0 0,2 0 0 0 0,0-1 0 0 0,1 1 0 0 0,4-25 0 0 0,-1 34-13 0 0,1 2-53 0 0,-1 5 5 0 0,4-3 37 0 0,-2 5-24 0 0,13 2 35 0 0,-14 3 15 0 0,-3-1-3 0 0,9 6 1 0 0,0 1 0 0 0,-1 1 0 0 0,-1-1 0 0 0,15 22 0 0 0,-6-9 0 0 0,107 159 428 0 0,-43-61 112 0 0,-77-114-531 0 0,0-1 1 0 0,-1 0-1 0 0,2 0 0 0 0,-1-1 1 0 0,1 1-1 0 0,-1-1 0 0 0,1 0 1 0 0,10 6-1 0 0,-13-9-7 0 0,1 0 0 0 0,-1 0 1 0 0,0 0-1 0 0,0-1 0 0 0,0 1 0 0 0,1-1 0 0 0,-1 0 0 0 0,0 1 0 0 0,1-1 1 0 0,-1 0-1 0 0,0 0 0 0 0,1 0 0 0 0,-1-1 0 0 0,0 1 0 0 0,1-1 0 0 0,-1 1 1 0 0,0-1-1 0 0,0 0 0 0 0,0 0 0 0 0,0 1 0 0 0,1-2 0 0 0,-1 1 0 0 0,0 0 1 0 0,-1 0-1 0 0,1-1 0 0 0,0 1 0 0 0,2-3 0 0 0,4-4-139 0 0,0 0 0 0 0,0-1 0 0 0,-1 0 0 0 0,0 0 1 0 0,-1 0-1 0 0,0-1 0 0 0,6-15 0 0 0,-1-1-909 0 0,15-50 1 0 0,-19 48-1049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13591 0 0,'0'0'3754'0'0,"0"-1"-2977"0"0,0-3-602 0 0,1 0-1 0 0,-1 0 1 0 0,1 0-1 0 0,0 0 1 0 0,1 0 0 0 0,-1 1-1 0 0,1-1 1 0 0,-1 1 0 0 0,1-1-1 0 0,0 1 1 0 0,3-5 0 0 0,31-35 947 0 0,-28 34-855 0 0,3-2 60 0 0,1 0 0 0 0,0 1 0 0 0,18-12 0 0 0,-20 16-519 0 0,0-1-1 0 0,0 0 1 0 0,-1-1-1 0 0,0 0 0 0 0,-1-1 1 0 0,16-19-1 0 0,-19 18-5079 0 0,-1 1-1736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77 117 1375 0 0,'5'-7'128'0'0,"-4"4"138"0"0,0 1-1 0 0,-1 0 0 0 0,1-1 0 0 0,-1 1 0 0 0,0 0 0 0 0,0-1 1 0 0,0 1-1 0 0,0-5 0 0 0,1-18 9160 0 0,8-34 931 0 0,-9 62-10303 0 0,-8 46-15 0 0,-2 0-1 0 0,-30 86 0 0 0,8-31-10 0 0,28-90-27 0 0,4-13-1 0 0,0 0 0 0 0,0-1 1 0 0,0 1-1 0 0,-1 0 0 0 0,1 0 0 0 0,0 0 0 0 0,0-1 0 0 0,0 1 0 0 0,0 0 0 0 0,0 0 1 0 0,0-1-1 0 0,1 1 0 0 0,-1 0 0 0 0,0 0 0 0 0,0 0 0 0 0,1 0 0 0 0,4 1-29 0 0,-4-2 22 0 0,1 1 6 0 0,1-1 1 0 0,0 0 0 0 0,0 0 0 0 0,0 0-1 0 0,-1 0 1 0 0,1 0 0 0 0,0 0-1 0 0,0-1 1 0 0,0 1 0 0 0,-1-1-1 0 0,1 0 1 0 0,0 0 0 0 0,-1 0-1 0 0,1 0 1 0 0,-1 0 0 0 0,1-1-1 0 0,3-2 1 0 0,6-4-47 0 0,24-21 1 0 0,-26 20 3 0 0,49-49-644 0 0,-46 44-192 0 0,0 0-1 0 0,1 1 1 0 0,1 0 0 0 0,0 1 0 0 0,24-14 0 0 0,-8 10-1738 0 0,-18 11 1452 0 0,23-15-1 0 0,-34 18 567 0 0,-1 1-68 0 0,7-7-32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10911 0 0,'0'0'987'0'0,"-1"-1"-810"0"0,-2 0 26 0 0,-13-6-40 0 0,4 0 8635 0 0,25 16-8711 0 0,-7-4-56 0 0,21 11-29 0 0,0-2 0 0 0,2-1 1 0 0,32 11-1 0 0,-27-11-1 0 0,35 13 11 0 0,65 27-37 0 0,-103-39 79 0 0,0 2 0 0 0,33 22 1 0 0,-55-32 13 0 0,-1 1 1 0 0,0-1 0 0 0,0 1-1 0 0,-1 1 1 0 0,1 0 0 0 0,-2 0-1 0 0,1 0 1 0 0,-1 0 0 0 0,0 1 0 0 0,6 14-1 0 0,-7-11-4 0 0,0 1-1 0 0,-1 0 1 0 0,-1-1-1 0 0,0 1 1 0 0,0 1-1 0 0,-1-1 1 0 0,0 19-1 0 0,-3-1 51 0 0,-2 0-1 0 0,0 0 1 0 0,-3 0-1 0 0,0 0 1 0 0,-2-1 0 0 0,-14 37-1 0 0,15-47-22 0 0,6-18-67 0 0,-20 131-10937 0 0,21-129 10609 0 0,2 3 172 0 0,-2-6 62 0 0,2-1 17 0 0,1 0-10 0 0,0 0-1 0 0,0 0 1 0 0,0-1-1 0 0,0 1 1 0 0,0-1 0 0 0,0 0-1 0 0,0 0 1 0 0,0 0 0 0 0,0-1-1 0 0,0 1 1 0 0,-1 0-1 0 0,5-4 1 0 0,4-4-4004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5:2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1597 2759 0 0,'-3'1'207'0'0,"1"1"287"0"0,-1-1 1 0 0,0 1-1 0 0,0-1 0 0 0,0 0 0 0 0,0 0 1 0 0,0 0-1 0 0,0 0 0 0 0,-16 2 11297 0 0,19-6-14161 0 0,0 0 2252 0 0,1 0 0 0 0,-1 0-1 0 0,0 0 1 0 0,1 0 0 0 0,0 0 0 0 0,0 0-1 0 0,0 0 1 0 0,0 0 0 0 0,0 0 0 0 0,0 1 0 0 0,1-1-1 0 0,-1 0 1 0 0,4-4 0 0 0,-4 7 55 0 0,12-17 139 0 0,-12 17 18 0 0,0-1 1 0 0,-1 1-1 0 0,1 0 0 0 0,0-1 0 0 0,0 1 1 0 0,-1 0-1 0 0,1-1 0 0 0,0 1 0 0 0,0 0 1 0 0,0 0-1 0 0,0 0 0 0 0,-1-1 1 0 0,1 1-1 0 0,0 0 0 0 0,0 0 0 0 0,0 0 1 0 0,0 1-1 0 0,-1-1 0 0 0,2 0 1 0 0,1 1 527 0 0,0 0-456 0 0,12 6-72 0 0,0-1 9 0 0,-11-4-54 0 0,1-1 1 0 0,0 1-1 0 0,1-2 1 0 0,-1 1-1 0 0,0 0 1 0 0,0-1-1 0 0,0 0 1 0 0,0 0-1 0 0,0-1 1 0 0,1 1-1 0 0,-1-1 1 0 0,0 0-1 0 0,0 0 0 0 0,0-1 1 0 0,0 0-1 0 0,-1 1 1 0 0,1-2-1 0 0,0 1 1 0 0,5-4-1 0 0,3-2-43 0 0,-1-1-1 0 0,0-1 0 0 0,-1 1 1 0 0,0-2-1 0 0,12-13 0 0 0,4-9-101 0 0,-2-2 0 0 0,-1-1 0 0 0,-1-1 0 0 0,-3-1 0 0 0,0 0 0 0 0,16-53 0 0 0,5-51-66 0 0,-30 97 157 0 0,2 0 1 0 0,23-52-1 0 0,-34 92-21 0 0,1 0 1 0 0,0 0-1 0 0,0 0 0 0 0,0 0 0 0 0,1 0 0 0 0,-1 1 1 0 0,1 0-1 0 0,0 0 0 0 0,0 0 0 0 0,1 0 0 0 0,-1 0 1 0 0,1 1-1 0 0,6-4 0 0 0,-2 1-149 0 0,14-8-285 0 0,-21 13 384 0 0,1 0-56 0 0,6-1 131 0 0,-8 2 8 0 0,0 0 1 0 0,-1 0-1 0 0,1 0 1 0 0,0 0 0 0 0,-1 0-1 0 0,1 0 1 0 0,0 0-1 0 0,0 0 1 0 0,-1 0-1 0 0,1 0 1 0 0,0 1-1 0 0,-1-1 1 0 0,1 0-1 0 0,0 0 1 0 0,-1 1-1 0 0,1-1 1 0 0,0 1-1 0 0,-1-1 1 0 0,1 0-1 0 0,0 2 1 0 0,0-2 17 0 0,3 3 31 0 0,0-1 1 0 0,-1 1-1 0 0,1 0 1 0 0,0 1-1 0 0,-1-1 1 0 0,0 1-1 0 0,0-1 1 0 0,0 1-1 0 0,0 0 1 0 0,-1 0-1 0 0,5 8 1 0 0,-5-8-9 0 0,3 6-9 0 0,6 9 97 0 0,0-1 1 0 0,27 32-1 0 0,-28-38-136 0 0,4-1 0 0 0,-11-10 11 0 0,1 1 0 0 0,-1-1 0 0 0,1 1 0 0 0,-1-1 0 0 0,1 0 0 0 0,-1 0 0 0 0,1-1 0 0 0,0 1 0 0 0,0-1 0 0 0,-1 0 0 0 0,1 0 0 0 0,0 0 1 0 0,0 0-1 0 0,-1-1 0 0 0,1 1 0 0 0,0-1 0 0 0,-1 0 0 0 0,1 0 0 0 0,0 0 0 0 0,-1-1 0 0 0,1 1 0 0 0,3-4 0 0 0,8-3 74 0 0,-2-2 0 0 0,1 1 0 0 0,21-22 0 0 0,-24 21-63 0 0,44-43 46 0 0,86-109-1 0 0,-129 147-159 0 0,0 1 1 0 0,1 1 0 0 0,0 0-1 0 0,1 0 1 0 0,1 1-1 0 0,0 1 1 0 0,0 1 0 0 0,27-14-1 0 0,-25 17-12 0 0,-11 5 25 0 0,1-1-1 0 0,0 0 1 0 0,9-6 0 0 0,-7 3 56 0 0,0-1-25 0 0,2-2 50 0 0,-8 6 51 0 0,0 0 1 0 0,0 1-1 0 0,0-1 1 0 0,0 0-1 0 0,3-6 1 0 0,-2 3 43 0 0,-3 5 479 0 0,1-1-350 0 0,-1 1-180 0 0,-1 1 1 0 0,1-1-1 0 0,-1 1 1 0 0,1-1-1 0 0,-1 1 1 0 0,1-1 0 0 0,-1 1-1 0 0,1-1 1 0 0,-1 1-1 0 0,1-1 1 0 0,0 1-1 0 0,-1 0 1 0 0,2-1 0 0 0,3 1-52 0 0,-1 0 1 0 0,1 0-1 0 0,-1 0 1 0 0,0 1 0 0 0,1 0-1 0 0,-1 0 1 0 0,0 0 0 0 0,0 0-1 0 0,0 1 1 0 0,6 2-1 0 0,44 27-435 0 0,-16-9 34 0 0,-15-11 183 0 0,-5-1-18 0 0,0-1 1 0 0,1 0-1 0 0,34 9 1 0 0,-48-17 220 0 0,0 0 0 0 0,0 0 1 0 0,1 0-1 0 0,-1-1 1 0 0,0 0-1 0 0,1 0 0 0 0,-1 0 1 0 0,1 0-1 0 0,-1-1 1 0 0,0 0-1 0 0,0 0 0 0 0,1-1 1 0 0,-1 1-1 0 0,0-1 1 0 0,0 0-1 0 0,0 0 0 0 0,-1-1 1 0 0,1 0-1 0 0,5-4 1 0 0,-1 0 77 0 0,-2 0 1 0 0,1-1 0 0 0,-1 0 0 0 0,0 0 0 0 0,0-1-1 0 0,-1 0 1 0 0,7-14 0 0 0,30-73 562 0 0,-25 49-428 0 0,-4 16-527 0 0,0 0 0 0 0,2 1 1 0 0,1 1-1 0 0,1 0 0 0 0,2 2 1 0 0,0 0-1 0 0,39-38 0 0 0,-54 61 10 0 0,-1 0-1 0 0,1 0 0 0 0,0 0 0 0 0,0 1 1 0 0,0 0-1 0 0,0 0 0 0 0,1 0 0 0 0,9-3 1 0 0,5 1-4262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4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59 1375 0 0,'1'-2'107'0'0,"25"-28"338"0"0,-25 29 93 0 0,3-2 323 0 0,-2-6 6000 0 0,-3-4 2174 0 0,1 16-8690 0 0,-19 165 1142 0 0,10-67-1204 0 0,2-45-248 0 0,-5 59 15 0 0,11-100-50 0 0,1 1 1 0 0,1 0-1 0 0,1-1 0 0 0,0 1 0 0 0,4 17 0 0 0,-5-30-1 0 0,8 17-4 0 0,-4-9-10 0 0,-4-9-102 0 0,8-13-5441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4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70 264 4607 0 0,'-1'2'354'0'0,"-51"80"3731"0"0,50-81-3637 0 0,2 1-452 0 0,0 0 0 0 0,-1-1 0 0 0,0 1 0 0 0,1-1 0 0 0,-1 1 1 0 0,-9 13 11873 0 0,9-18-11861 0 0,1 0-9 0 0,5-15 81 0 0,0 4-54 0 0,1 1-1 0 0,9-15 0 0 0,-1 3-25 0 0,49-93-1 0 0,-49 97 0 0 0,0 0 0 0 0,1 2 0 0 0,24-25 0 0 0,-34 39 0 0 0,0 0 0 0 0,0 1 0 0 0,1 0 0 0 0,-1 0 0 0 0,1 1 0 0 0,0-1 0 0 0,0 1 0 0 0,1 1 0 0 0,-1-1 0 0 0,1 1 0 0 0,-1 0-1 0 0,1 0 1 0 0,0 1 0 0 0,-1 0 0 0 0,15-1 0 0 0,2 3 0 0 0,-1 1 0 0 0,1 1 0 0 0,33 8 0 0 0,-30-6 81 0 0,48 5-1 0 0,-62-10-6 0 0,0 1 0 0 0,0 1 0 0 0,0 0 0 0 0,0 0-1 0 0,0 2 1 0 0,-1-1 0 0 0,18 9 0 0 0,-27-11-66 0 0,0 0 1 0 0,0 0-1 0 0,0 1 1 0 0,-1-1-1 0 0,1 1 1 0 0,0-1-1 0 0,-1 1 1 0 0,0 0-1 0 0,1-1 1 0 0,-1 1-1 0 0,0 0 1 0 0,0 0-1 0 0,0 0 1 0 0,0 0-1 0 0,0 0 1 0 0,0 0-1 0 0,-1 0 1 0 0,1 0-1 0 0,0 5 1 0 0,-1-2 2 0 0,1 0 1 0 0,-1-1 0 0 0,0 1-1 0 0,0 0 1 0 0,-1 0-1 0 0,1 0 1 0 0,-2 6-1 0 0,-2-1 11 0 0,1-1 0 0 0,-1 0 0 0 0,0 0 0 0 0,-1-1 0 0 0,0 1 0 0 0,-1-1 0 0 0,-7 9 0 0 0,-49 51 143 0 0,54-61-154 0 0,-210 179 181 0 0,209-180-192 0 0,0 1 0 0 0,-1-1-1 0 0,1-1 1 0 0,-1 0-1 0 0,0 0 1 0 0,0-1-1 0 0,-1 0 1 0 0,-16 3-1 0 0,26-7-5 0 0,0 1-1 0 0,1-1 1 0 0,-1 0-1 0 0,0 0 1 0 0,0 0-1 0 0,1-1 1 0 0,-1 1-1 0 0,0 0 1 0 0,0 0-1 0 0,1 0 1 0 0,-1 0-1 0 0,0-1 1 0 0,0 1-1 0 0,1 0 1 0 0,-1-1-1 0 0,1 1 1 0 0,-1-1-1 0 0,0 1 1 0 0,1 0-1 0 0,-1-1 1 0 0,1 1-1 0 0,-1-1 1 0 0,1 0-1 0 0,-1 1 1 0 0,1-1-1 0 0,-1 1 1 0 0,1-1-1 0 0,-1 0 1 0 0,1 1-1 0 0,0-1 1 0 0,0 0-1 0 0,-1 0 1 0 0,1 1-1 0 0,0-2 0 0 0,-2-2-18 0 0,1 1-1 0 0,1-1 1 0 0,-1 1-1 0 0,0-1 1 0 0,1-4-1 0 0,1-4-274 0 0,0 0 0 0 0,2-1 0 0 0,-1 1 0 0 0,1 1 0 0 0,10-24 0 0 0,-12 33 182 0 0,0 0-480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17479 0 0,'0'0'2336'0'0,"-1"2"-2112"0"0,-79 187 1554 0 0,38-98-1412 0 0,-202 399 98 0 0,168-377-2535 0 0,60-94 770 0 0,-1 0 1 0 0,0 0-1 0 0,-26 20 1 0 0,35-33-5315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4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5983 0 0,'0'0'11612'0'0,"0"3"-11349"0"0,1 1-208 0 0,-1 0 0 0 0,1 0 0 0 0,-1 0 0 0 0,-1 0 0 0 0,1 0 1 0 0,0 0-1 0 0,-1 0 0 0 0,0 0 0 0 0,0 0 0 0 0,0 0 0 0 0,-3 7 0 0 0,-4 5 65 0 0,-13 23 0 0 0,2-6 4 0 0,-22 51 162 0 0,-85 154 112 0 0,110-213-375 0 0,-41 74 31 0 0,51-87-53 0 0,1 0-1 0 0,0 0 0 0 0,1 1 1 0 0,0 0-1 0 0,1 0 1 0 0,-2 18-1 0 0,4-27 7 0 0,1 0-1 0 0,0 1 1 0 0,0-1-1 0 0,1 0 0 0 0,-1 0 1 0 0,1 0-1 0 0,0 0 1 0 0,0 0-1 0 0,0 0 1 0 0,1-1-1 0 0,-1 1 1 0 0,1 0-1 0 0,0 0 0 0 0,0-1 1 0 0,0 1-1 0 0,1-1 1 0 0,-1 0-1 0 0,1 0 1 0 0,0 0-1 0 0,0 0 1 0 0,0 0-1 0 0,0-1 0 0 0,0 1 1 0 0,0-1-1 0 0,1 0 1 0 0,-1 0-1 0 0,7 3 1 0 0,6 2 113 0 0,1-1 1 0 0,1-1 0 0 0,-1 0-1 0 0,33 4 1 0 0,-31-7 82 0 0,0 0 0 0 0,32-3 0 0 0,-13 0 76 0 0,29-6 578 0 0,-64 7-758 0 0,11 2 236 0 0,-12 0-271 0 0,6 7-40 0 0,1 5 18 0 0,-8-12-36 0 0,0 1-1 0 0,1-1 0 0 0,-1 1 0 0 0,0 0 0 0 0,-1-1 0 0 0,1 1 0 0 0,0 5 0 0 0,-2 7-5035 0 0,-4 2 3270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1 646 1375 0 0,'1'11'14841'0'0,"12"-16"-12380"0"0,5-10-4735 0 0,-9 6 3596 0 0,-4 1-1298 0 0,0-1 0 0 0,-1 1 0 0 0,1-1 0 0 0,-2 0 0 0 0,1 0 0 0 0,-1 0 1 0 0,-1-1-1 0 0,2-9 0 0 0,7-22 23 0 0,97-229 156 0 0,-43 116 36 0 0,-38 100-175 0 0,-21 44-53 0 0,-3 6 32 0 0,6 0-33 0 0,-9 4-10 0 0,1 0 0 0 0,-1 0 0 0 0,1 0 0 0 0,-1 0 0 0 0,1 0 0 0 0,0 0 0 0 0,-1 1 0 0 0,1-1 0 0 0,-1 0 0 0 0,1 0 0 0 0,-1 1 0 0 0,1-1 0 0 0,-1 0 0 0 0,1 1 0 0 0,-1-1 0 0 0,0 1 0 0 0,1-1 0 0 0,-1 0 0 0 0,1 2 0 0 0,3 4 23 0 0,0 0 0 0 0,0 0 0 0 0,-1 0 0 0 0,0 1 0 0 0,0 0 0 0 0,0 0 0 0 0,3 13 0 0 0,7 54 211 0 0,14 72 267 0 0,-22-125-400 0 0,2-1 0 0 0,1 1 0 0 0,0-2 0 0 0,22 36 0 0 0,-26-47-74 0 0,4 5 99 0 0,16 19 1 0 0,-21-27-103 0 0,1-1 1 0 0,0 0-1 0 0,0-1 0 0 0,1 1 1 0 0,-1-1-1 0 0,1 0 0 0 0,9 5 1 0 0,17 6 80 0 0,-26-12-90 0 0,14 9 41 0 0,-16-7-13 0 0,2 4-49 0 0,-4-6-83 0 0,-2 1-382 0 0,0-1 317 0 0,1 0-22 0 0,-1 0 1 0 0,1-1 0 0 0,-1 1 0 0 0,0 0 0 0 0,1-1 0 0 0,-1 1 0 0 0,0-1-1 0 0,0 1 1 0 0,0-1 0 0 0,0 0 0 0 0,0 1 0 0 0,-1-1 0 0 0,-1 2 0 0 0,-9 4-1171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10367 0 0,'0'0'2148'0'0,"2"0"-1584"0"0,121-32 2126 0 0,88-21 52 0 0,-186 47-2507 0 0,-1 2-1 0 0,0 0 0 0 0,46-1 1 0 0,-67 5-359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0,'0'0'9114'0'0,"2"2"-8182"0"0,17 10-466 0 0,0-1 0 0 0,1 0 0 0 0,41 14 0 0 0,-26-10 40 0 0,29 11 251 0 0,29 13 338 0 0,-76-31-885 0 0,0 1-1 0 0,-1 1 1 0 0,20 15 0 0 0,-23-14-112 0 0,0 1-1 0 0,0 0 1 0 0,-1 1-1 0 0,0 0 1 0 0,-2 1 0 0 0,1 0-1 0 0,-2 0 1 0 0,0 1 0 0 0,10 23-1 0 0,-15-29-40 0 0,-1 0 0 0 0,0 1 1 0 0,0-1-1 0 0,-1 1 0 0 0,0-1 0 0 0,-1 1 0 0 0,0 0 0 0 0,-1 0 0 0 0,0-1 0 0 0,0 1 0 0 0,-1 0 0 0 0,0 0 1 0 0,-1 0-1 0 0,0-1 0 0 0,0 1 0 0 0,-1-1 0 0 0,0 0 0 0 0,-6 10 0 0 0,-3 3 68 0 0,0-1 0 0 0,-2 0 0 0 0,-1-1 0 0 0,0-1 0 0 0,-26 25 0 0 0,10-15 87 0 0,-1-1-1 0 0,-46 30 0 0 0,61-47-273 0 0,-34 18 0 0 0,49-28-44 0 0,13-20-12944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10135 0 0,'0'0'2182'0'0,"1"2"-957"0"0,1 3-850 0 0,-1 0-1 0 0,0 0 1 0 0,0 0 0 0 0,0 1 0 0 0,0-1-1 0 0,-1 0 1 0 0,0 1 0 0 0,0 5 0 0 0,-7 47 106 0 0,2-27-6 0 0,5-25-405 0 0,-20 181 1435 0 0,17-124-1052 0 0,3 62-1 0 0,1-116-395 0 0,0 0 0 0 0,0 0 0 0 0,1 0 0 0 0,0-1 0 0 0,0 1 0 0 0,1-1 0 0 0,6 13 0 0 0,-8-18-48 0 0,0-1-1 0 0,1 1 1 0 0,-1 0 0 0 0,1-1-1 0 0,0 0 1 0 0,0 1-1 0 0,0-1 1 0 0,0 0-1 0 0,0 0 1 0 0,1 0 0 0 0,-1 0-1 0 0,1 0 1 0 0,-1-1-1 0 0,1 1 1 0 0,-1-1 0 0 0,1 0-1 0 0,0 1 1 0 0,0-1-1 0 0,0 0 1 0 0,0-1-1 0 0,0 1 1 0 0,-1 0 0 0 0,1-1-1 0 0,4 0 1 0 0,-5 0-110 0 0,0-1 1 0 0,0 1 0 0 0,0-1-1 0 0,0 0 1 0 0,0 0 0 0 0,-1 1-1 0 0,1-1 1 0 0,0-1-1 0 0,0 1 1 0 0,-1 0 0 0 0,1 0-1 0 0,-1-1 1 0 0,1 1-1 0 0,1-3 1 0 0,0 1-442 0 0,9-11-4153 0 0,1-3-1449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10135 0 0,'0'0'919'0'0,"1"-3"-759"0"0,7-15 539 0 0,1 1 0 0 0,0 0-1 0 0,14-19 1 0 0,41-47 810 0 0,-5 6-1220 0 0,-39 52 201 0 0,0 2-1 0 0,38-35 1 0 0,-56 56-460 0 0,1-1 71 0 0,1 0 0 0 0,0-1 0 0 0,0 2 0 0 0,0-1 1 0 0,0 0-1 0 0,0 1 0 0 0,0 0 0 0 0,1 0 0 0 0,-1 0 0 0 0,1 0 0 0 0,-1 1 1 0 0,1 0-1 0 0,0 0 0 0 0,0 0 0 0 0,0 0 0 0 0,-1 1 0 0 0,8 0 0 0 0,-5 1-10 0 0,1 0 0 0 0,0 1 0 0 0,-1 0 0 0 0,1 0 0 0 0,-1 0 0 0 0,0 1 0 0 0,0 1 0 0 0,0-1 0 0 0,0 1 0 0 0,7 5 0 0 0,7 6 138 0 0,1 1-1 0 0,26 26 1 0 0,-39-34-156 0 0,-1 2 0 0 0,0-1 0 0 0,0 1 0 0 0,-1 0 0 0 0,0 1 0 0 0,-1 0 0 0 0,7 14 0 0 0,-12-22-62 0 0,-1-1 0 0 0,1 0 1 0 0,0 1-1 0 0,-1-1 0 0 0,1 0 1 0 0,-1 1-1 0 0,0-1 0 0 0,0 1 1 0 0,0-1-1 0 0,0 1 0 0 0,0-1 1 0 0,-1 1-1 0 0,1-1 0 0 0,-1 0 1 0 0,0 3-1 0 0,-1-1 1 0 0,1 0 0 0 0,-1-1-1 0 0,0 1 1 0 0,-1-1 0 0 0,1 1-1 0 0,-1-1 1 0 0,1 0 0 0 0,-5 4 0 0 0,-5 3-2 0 0,-1-1 1 0 0,0 0 0 0 0,-24 13 0 0 0,26-16-19 0 0,-248 130-1492 0 0,198-105 898 0 0,-1-2-542 0 0,21-13-4114 0 0,17-7-446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12751 0 0,'-16'2'1362'0'0,"12"-2"-1255"0"0,1 0 1 0 0,-1 0 0 0 0,1 0-1 0 0,0 1 1 0 0,-1-1-1 0 0,1 1 1 0 0,0 0 0 0 0,-1 0-1 0 0,1 0 1 0 0,0 0 0 0 0,0 1-1 0 0,0-1 1 0 0,0 1 0 0 0,0 0-1 0 0,0 0 1 0 0,0 0 0 0 0,0 0-1 0 0,-3 5 1 0 0,-4 4 265 0 0,1 0 1 0 0,0 0-1 0 0,-8 16 0 0 0,11-17-495 0 0,-25 38 196 0 0,3 2 1 0 0,-32 77 0 0 0,49-100 125 0 0,1 1 1 0 0,2-1-1 0 0,1 2 1 0 0,1-1 0 0 0,1 1-1 0 0,-2 47 1 0 0,7-62-39 0 0,1-1 1 0 0,1 0-1 0 0,-1 0 0 0 0,2 1 1 0 0,0-1-1 0 0,1-1 0 0 0,5 16 1 0 0,-4-19-43 0 0,0 0 1 0 0,0 1 0 0 0,0-1-1 0 0,1-1 1 0 0,1 1 0 0 0,-1-1-1 0 0,1-1 1 0 0,1 1 0 0 0,0-1-1 0 0,9 7 1 0 0,81 50 693 0 0,-79-53-865 0 0,-17-10-548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1375 0 0,'0'0'6828'0'0,"0"3"-4656"0"0,1 24-145 0 0,-2 33-1 0 0,-1-7-981 0 0,4 68 185 0 0,-5 142 1700 0 0,2-250-2825 0 0,2-13-102 0 0,-1 1 1 0 0,0 0-1 0 0,0-1 0 0 0,0 1 1 0 0,1-1-1 0 0,-1 1 0 0 0,0 0 1 0 0,0-1-1 0 0,1 1 0 0 0,-1-1 1 0 0,1 1-1 0 0,-1-1 0 0 0,0 1 1 0 0,1-1-1 0 0,-1 0 0 0 0,1 1 1 0 0,-1-1-1 0 0,1 1 0 0 0,-1-1 1 0 0,1 0-1 0 0,0 1 0 0 0,0-1-15 0 0,0 1-1 0 0,-1-1 1 0 0,1 0-1 0 0,-1 1 1 0 0,1-1 0 0 0,0 0-1 0 0,-1 0 1 0 0,1 0-1 0 0,0 1 1 0 0,-1-1-1 0 0,1 0 1 0 0,0 0-1 0 0,0 0 1 0 0,-1 0 0 0 0,1 0-1 0 0,0 0 1 0 0,-1-1-1 0 0,1 1 1 0 0,0 0-1 0 0,-1 0 1 0 0,2-1-1 0 0,0 1-93 0 0,14-6-1015 0 0,-2-3-366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1375 0 0,'1'-2'2102'0'0,"19"-22"3581"0"0,-5 4-3084 0 0,36-34 0 0 0,-9 16-1487 0 0,-6 5-285 0 0,1 1 0 0 0,48-30 0 0 0,-72 54-631 0 0,0 1 0 0 0,1 1 0 0 0,-1 0 0 0 0,23-6 0 0 0,-29 10-118 0 0,0 0 0 0 0,0 1-1 0 0,0 0 1 0 0,1 0 0 0 0,-1 1-1 0 0,0 0 1 0 0,1 0 0 0 0,-1 0-1 0 0,0 1 1 0 0,1 0 0 0 0,7 3-1 0 0,-12-3-75 0 0,0 0 0 0 0,0 0 1 0 0,0 1-1 0 0,0-1 0 0 0,-1 1 0 0 0,1-1 0 0 0,-1 1 0 0 0,1 0 0 0 0,-1 0 1 0 0,0 1-1 0 0,1-1 0 0 0,-1 0 0 0 0,0 1 0 0 0,-1-1 0 0 0,1 1 0 0 0,0 0 0 0 0,-1-1 1 0 0,1 1-1 0 0,-1 0 0 0 0,0 0 0 0 0,0 0 0 0 0,0 0 0 0 0,0 0 0 0 0,-1 0 1 0 0,1 0-1 0 0,-1 0 0 0 0,0 0 0 0 0,0 1 0 0 0,0 4 0 0 0,-1 0-2 0 0,0 0 0 0 0,0 0 0 0 0,-1-1 0 0 0,0 1 0 0 0,0-1 0 0 0,-1 1 0 0 0,0-1 0 0 0,0 0 0 0 0,-1 0 0 0 0,-8 13 0 0 0,1-6-8 0 0,0 0 0 0 0,-24 23-1 0 0,27-30 0 0 0,1-1-1 0 0,-2-1 0 0 0,1 1 1 0 0,-1-1-1 0 0,1 0 1 0 0,-18 5-1 0 0,0 1-115 0 0,17-7-65 0 0,0 0 1 0 0,-1-1-1 0 0,1 0 1 0 0,-1 0-1 0 0,0-1 1 0 0,0 0-1 0 0,-10 0 1 0 0,9-1-180 0 0,0-1 0 0 0,0 2 0 0 0,0 0 0 0 0,-20 5 0 0 0,-21 6-549 0 0,41-11 852 0 0,9-2 524 0 0,36 7-39 0 0,-24-8-316 0 0,0 1 0 0 0,-1-1 1 0 0,1-1-1 0 0,9-2 0 0 0,14-2 164 0 0,64-15 424 0 0,-66 13-508 0 0,47-6 1 0 0,-67 13-138 0 0,0 0-1 0 0,0 1 1 0 0,0 0 0 0 0,-1 1 0 0 0,1 1 0 0 0,0-1 0 0 0,0 2-1 0 0,12 3 1 0 0,-7 2-46 0 0,-13-7 19 0 0,0 1-1 0 0,-1 0 0 0 0,1 0 0 0 0,-1 1 1 0 0,0-1-1 0 0,1 1 0 0 0,-1-1 0 0 0,0 1 1 0 0,0-1-1 0 0,-1 1 0 0 0,1 0 1 0 0,-1 0-1 0 0,1 0 0 0 0,-1 0 0 0 0,0 0 1 0 0,0 0-1 0 0,0 1 0 0 0,0-1 1 0 0,-1 0-1 0 0,1 6 0 0 0,-2-5 19 0 0,0 0 1 0 0,0-1-1 0 0,0 1 0 0 0,0-1 0 0 0,-1 1 0 0 0,1-1 1 0 0,-1 0-1 0 0,0 0 0 0 0,0 1 0 0 0,0-1 0 0 0,0 0 1 0 0,-1-1-1 0 0,1 1 0 0 0,-6 4 0 0 0,3-2 48 0 0,-155 148 662 0 0,71-85-738 0 0,66-51-8 0 0,10-9-64 0 0,0 0-1 0 0,-1-2 1 0 0,1 1 0 0 0,-1-2-1 0 0,-1 1 1 0 0,1-2-1 0 0,-1 0 1 0 0,1-1 0 0 0,-1 0-1 0 0,-21 0 1 0 0,28-3-73 0 0,0 0-1 0 0,-1 0 1 0 0,1-1 0 0 0,0 0 0 0 0,0-1-1 0 0,-1 0 1 0 0,1 0 0 0 0,1 0 0 0 0,-1-1-1 0 0,-14-8 1 0 0,21 11-213 0 0,0-2-358 0 0,1 2 533 0 0,-1-1 0 0 0,1 1 0 0 0,0-1 0 0 0,0 1 0 0 0,0-1 0 0 0,-1 0 0 0 0,1 1 0 0 0,0-1 0 0 0,0 0 0 0 0,0 1 0 0 0,0-1 0 0 0,0 1 0 0 0,0-1 0 0 0,0 0 0 0 0,5-10-1236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12895 0 0,'0'0'998'0'0,"-1"3"-657"0"0,-4 24 193 0 0,0 0 1 0 0,2 1-1 0 0,1-1 1 0 0,1 1-1 0 0,2-1 1 0 0,1 1-1 0 0,5 27 1 0 0,44 172 464 0 0,-49-221-997 0 0,2 6-1 0 0,-1 0-1 0 0,0 1 1 0 0,0 0 0 0 0,-1 0 0 0 0,-1 0-1 0 0,0 0 1 0 0,-1 0 0 0 0,0 0 0 0 0,-1 0-1 0 0,-3 14 1 0 0,2-14-1 0 0,1-2-80 0 0,1-8-336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 14479 0 0,'-61'0'3844'0'0,"77"5"-2343"0"0,-4 0-998 0 0,9-1 87 0 0,1 0 1 0 0,0-2-1 0 0,22 0 0 0 0,-5-1-142 0 0,25 1 331 0 0,102-11-1 0 0,-52-5-1813 0 0,1-4-5321 0 0,-73 11-1083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1 727 6911 0 0,'0'0'7084'0'0,"7"-5"-3852"0"0,-1 0-3073 0 0,-1 0 0 0 0,1 0 0 0 0,-1-1 0 0 0,-1 0 0 0 0,1 0 0 0 0,4-8 1 0 0,21-43 1110 0 0,-12 20-922 0 0,-1 3-418 0 0,14-46 0 0 0,-8 19-30 0 0,4-8-168 0 0,-7 16 103 0 0,39-73 0 0 0,-51 112 159 0 0,1 0-1 0 0,0 0 0 0 0,1 1 1 0 0,0 0-1 0 0,1 1 1 0 0,0 0-1 0 0,1 1 0 0 0,1 0 1 0 0,22-15-1 0 0,-31 24 14 0 0,0-1 0 0 0,1 1-1 0 0,-1 0 1 0 0,1 0 0 0 0,-1 1-1 0 0,1-1 1 0 0,0 1 0 0 0,-1 0-1 0 0,1 0 1 0 0,0 1 0 0 0,0-1-1 0 0,5 1 1 0 0,-9 0-1 0 0,-1 1 0 0 0,1-1 1 0 0,0 0-1 0 0,-1 1 0 0 0,1-1 1 0 0,0 0-1 0 0,-1 1 0 0 0,1-1 1 0 0,-1 1-1 0 0,1-1 0 0 0,0 1 0 0 0,-1-1 1 0 0,0 1-1 0 0,1-1 0 0 0,-1 1 1 0 0,1 0-1 0 0,-1-1 0 0 0,0 1 1 0 0,1 0-1 0 0,-1 0 0 0 0,2 2 10 0 0,0 1-1 0 0,1 1 0 0 0,-1 0 0 0 0,0 0 1 0 0,0 0-1 0 0,-1 1 0 0 0,0-1 0 0 0,0 0 0 0 0,1 6 1 0 0,1 47 165 0 0,-3-37-94 0 0,4 191 737 0 0,-4-110-451 0 0,2 24 78 0 0,-1-116-420 0 0,-1 1-1 0 0,2-1 1 0 0,0 1-1 0 0,0-1 1 0 0,1 0-1 0 0,4 12 1 0 0,-6-20-27 0 0,0 0 0 0 0,0 0 0 0 0,0 0 0 0 0,0 0 0 0 0,0 0 0 0 0,0 0 1 0 0,0-1-1 0 0,1 1 0 0 0,-1 0 0 0 0,1-1 0 0 0,-1 1 0 0 0,1-1 0 0 0,0 1 0 0 0,-1-1 1 0 0,1 0-1 0 0,3 2 0 0 0,1 1 0 0 0,-3-3-56 0 0,-1 0-1 0 0,1 1 1 0 0,-1-1 0 0 0,1 0-1 0 0,0 0 1 0 0,0-1 0 0 0,-1 1-1 0 0,1 0 1 0 0,0-1 0 0 0,0 0-1 0 0,0 1 1 0 0,-1-1 0 0 0,1-1-1 0 0,0 1 1 0 0,0 0 0 0 0,0-1-1 0 0,0 1 1 0 0,-1-1 0 0 0,1 0-1 0 0,0 0 1 0 0,-1 0 0 0 0,6-2-1 0 0,-7 2-1036 0 0,4-6-5187 0 0,-1-2 621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1375 0 0,'2'0'15462'0'0,"16"-10"-14323"0"0,1 2 0 0 0,30-9 0 0 0,-25 8-706 0 0,2 1-134 0 0,-1 0 0 0 0,1 2 0 0 0,0 1 0 0 0,0 1 0 0 0,1 1 0 0 0,-1 1 0 0 0,36 3 0 0 0,34 2 40 0 0,-82-4-898 0 0,0 0 0 0 0,0-1 1 0 0,0 0-1 0 0,24-8 1 0 0,-15 1-812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0,'0'0'998'0'0,"1"2"-657"0"0,2 6-117 0 0,1 1 0 0 0,-1-1-1 0 0,2 0 1 0 0,-1-1 0 0 0,1 1 0 0 0,0-1 0 0 0,1 0 0 0 0,-1 0 0 0 0,2-1-1 0 0,-1 1 1 0 0,1-1 0 0 0,7 5 0 0 0,12 8 125 0 0,0-2-1 0 0,32 16 1 0 0,28 12 113 0 0,-4-3 82 0 0,108 73 1 0 0,-172-102-484 0 0,-1 1 0 0 0,0 1 0 0 0,-1 0 0 0 0,-1 1 0 0 0,0 1 0 0 0,-1 0 0 0 0,15 26 0 0 0,-23-33-49 0 0,0 0-1 0 0,-1 1 1 0 0,0 0 0 0 0,-1 0 0 0 0,0 0-1 0 0,-1 0 1 0 0,0 1 0 0 0,-1-1-1 0 0,0 1 1 0 0,-1 0 0 0 0,-1 0 0 0 0,1-1-1 0 0,-2 1 1 0 0,0 0 0 0 0,-3 16 0 0 0,0-11 11 0 0,-2 0 0 0 0,0 0 1 0 0,0-1-1 0 0,-2 0 0 0 0,0-1 1 0 0,-1 0-1 0 0,0 0 1 0 0,-16 18-1 0 0,-5 3 127 0 0,-67 59 0 0 0,-40 15 417 0 0,32-28-1055 0 0,40-23-3075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6911 0 0,'0'0'528'0'0,"2"-1"-96"0"0,10-5 1990 0 0,0 0-1 0 0,20-7 1 0 0,-11 6-1433 0 0,0 1 0 0 0,32-4 0 0 0,1 3-597 0 0,62 1 0 0 0,-101 6-486 0 0,23-5 0 0 0,-15 2-3947 0 0,-20 2 2805 0 0,13-2-4531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14479 0 0,'0'0'1314'0'0,"2"-1"-1078"0"0,28-16 715 0 0,1 2 0 0 0,61-22 0 0 0,72-10 501 0 0,-150 44-1547 0 0,0 0 1 0 0,0 0-1 0 0,1 2 0 0 0,-1-1 1 0 0,1 2-1 0 0,-1 0 0 0 0,1 1 1 0 0,-1 0-1 0 0,1 1 0 0 0,-1 1 1 0 0,23 7-1 0 0,-21-5-4609 0 0,0-1-1527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15199 0 0,'0'0'1379'0'0,"0"1"-1136"0"0,-35 216 4842 0 0,29-174-4660 0 0,2 0-1 0 0,2 62 1 0 0,3-75-691 0 0,2 0 0 0 0,1-1 0 0 0,2 0 0 0 0,13 42 0 0 0,-14-49-2318 0 0,-5-21 1085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31 208 14079 0 0,'-1'-1'323'0'0,"-23"-14"885"0"0,23 14-1201 0 0,1 1-1 0 0,-1-1 1 0 0,1 1 0 0 0,0 0 0 0 0,-1-1-1 0 0,1 1 1 0 0,0-1 0 0 0,-1 1 0 0 0,1-1-1 0 0,0 1 1 0 0,-1-1 0 0 0,1 0 0 0 0,0 1-1 0 0,0-1 1 0 0,0 1 0 0 0,0-1 0 0 0,-1 1-1 0 0,1-1 1 0 0,0 0 0 0 0,0 1 0 0 0,0-1-1 0 0,0 1 1 0 0,0-1 0 0 0,0 0 0 0 0,1 1-1 0 0,-1-1 1 0 0,0 1 0 0 0,0-1 0 0 0,1 0-1 0 0,-1 0 35 0 0,1-2 23 0 0,0-1 0 0 0,0 1 1 0 0,0 0-1 0 0,0 0 1 0 0,1 0-1 0 0,0 0 0 0 0,-1 0 1 0 0,1 0-1 0 0,0 0 1 0 0,0 1-1 0 0,1-1 0 0 0,-1 1 1 0 0,0-1-1 0 0,5-2 1 0 0,3-2 70 0 0,0-1-1 0 0,16-6 1 0 0,14-8 232 0 0,74-29-1 0 0,-98 45-224 0 0,0 1-1 0 0,1 1 1 0 0,-1 0 0 0 0,1 1-1 0 0,0 1 1 0 0,0 1 0 0 0,0 0 0 0 0,18 2-1 0 0,-23 2-7 0 0,0 0-1 0 0,-1 0 1 0 0,1 1 0 0 0,-1 0-1 0 0,0 1 1 0 0,0 1-1 0 0,-1 0 1 0 0,1 0 0 0 0,17 15-1 0 0,-22-17-12 0 0,0 1 1 0 0,-1 0-1 0 0,1 1 0 0 0,-1-1 0 0 0,0 1 1 0 0,-1 0-1 0 0,1 1 0 0 0,-1-1 0 0 0,-1 1 1 0 0,7 13-1 0 0,-9-15-56 0 0,1-1 1 0 0,-1 1-1 0 0,0 0 0 0 0,0-1 1 0 0,0 1-1 0 0,-1 0 1 0 0,0 0-1 0 0,0 0 0 0 0,0 0 1 0 0,-1 0-1 0 0,1-1 0 0 0,-1 1 1 0 0,0 0-1 0 0,-1 0 1 0 0,1-1-1 0 0,-1 1 0 0 0,0-1 1 0 0,-3 6-1 0 0,-7 9-3 0 0,-2 0 1 0 0,-1-1-1 0 0,0 0 0 0 0,-19 16 0 0 0,1 1-61 0 0,19-21-57 0 0,0-1 0 0 0,-1 0 0 0 0,-1-1 0 0 0,0 0 0 0 0,0-1 0 0 0,-1-1 0 0 0,0-1 0 0 0,-1-1 0 0 0,0 0 0 0 0,0-1 0 0 0,-1-1 0 0 0,0 0 0 0 0,0-2 0 0 0,0 0 0 0 0,-39 2 0 0 0,56-6 51 0 0,-17 0-1388 0 0,8-4-3531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33 5527 0 0,'14'-32'11890'0'0,"-15"32"-11636"0"0,-7 2 1462 0 0,-11 12-2281 0 0,-34 45 610 0 0,4 2 0 0 0,-53 82 1 0 0,81-109-9 0 0,1 1 1 0 0,2 2 0 0 0,2 0 0 0 0,1 0-1 0 0,2 1 1 0 0,-11 49 0 0 0,22-74 64 0 0,0 0 1 0 0,1 0-1 0 0,0 1 0 0 0,0-1 0 0 0,2 0 1 0 0,3 26-1 0 0,-2-31-32 0 0,0 0 0 0 0,0 0 0 0 0,1 0 0 0 0,0-1 0 0 0,0 1 0 0 0,1-1 0 0 0,0 0 0 0 0,0 0-1 0 0,1 0 1 0 0,-1-1 0 0 0,2 1 0 0 0,7 7 0 0 0,-7-8-14 0 0,0-1-1 0 0,1 1 0 0 0,0-1 1 0 0,0-1-1 0 0,0 1 1 0 0,1-1-1 0 0,-1 0 1 0 0,15 4-1 0 0,-16-6-51 0 0,1-1-1 0 0,0 0 1 0 0,-1 0-1 0 0,1 0 1 0 0,0-1-1 0 0,-1 0 1 0 0,1 0-1 0 0,0-1 1 0 0,0 0-1 0 0,-1 0 1 0 0,11-3 0 0 0,4-3-1511 0 0,0-3-5616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43 760 7831 0 0,'0'0'603'0'0,"-1"2"-396"0"0,-8 11 1754 0 0,9-12-1440 0 0,-1-1 0 0 0,0 1 0 0 0,0-1 0 0 0,0 1 0 0 0,1-1 0 0 0,-1 1 0 0 0,0-1 0 0 0,0 1 0 0 0,0-1 0 0 0,0 0 0 0 0,0 1 0 0 0,0-1 0 0 0,0 0 0 0 0,0 0 0 0 0,-2 0 0 0 0,3 0-488 0 0,-1-1 0 0 0,0 1 0 0 0,0-1-1 0 0,1 1 1 0 0,-1-1 0 0 0,1 0 0 0 0,-1 1 0 0 0,0-1 0 0 0,1 0 0 0 0,-1 1 0 0 0,1-1 0 0 0,0 0 0 0 0,-1 0-1 0 0,1 0 1 0 0,-1 0 0 0 0,1 1 0 0 0,0-1 0 0 0,0-1 0 0 0,-1 0 27 0 0,-1-3-33 0 0,1-1 0 0 0,0 0 0 0 0,0 0 0 0 0,0 0 0 0 0,1 0 0 0 0,0 0 0 0 0,0 0 0 0 0,1-10 0 0 0,14-50 26 0 0,-9 41-9 0 0,21-78-284 0 0,3 2-1 0 0,76-165 1 0 0,-59 181 20 0 0,-28 53 221 0 0,-17 27 5 0 0,-1 4-1 0 0,0-1 1 0 0,0 0 0 0 0,0 1-1 0 0,0-1 1 0 0,0 1 0 0 0,1 0-1 0 0,-1-1 1 0 0,1 1 0 0 0,-1 0-1 0 0,1 0 1 0 0,2-2 0 0 0,-3 2 71 0 0,3 1-60 0 0,-1 0 0 0 0,1 1 0 0 0,0-1 0 0 0,0 1 0 0 0,-1 0 0 0 0,1 0 0 0 0,-1 0 0 0 0,1 0 0 0 0,-1 1 0 0 0,1-1 0 0 0,-1 1 0 0 0,0 0 0 0 0,0 0 0 0 0,5 4 0 0 0,-4-2-8 0 0,1 1 1 0 0,-1-1-1 0 0,0 1 1 0 0,0 0 0 0 0,-1 0-1 0 0,1 1 1 0 0,-1-1-1 0 0,2 7 1 0 0,2 5 51 0 0,-1 0 0 0 0,-1 0 0 0 0,-1 1 1 0 0,0 0-1 0 0,1 20 0 0 0,-3 12 559 0 0,-6 88 0 0 0,1-91-47 0 0,2 0-1 0 0,5 58 0 0 0,-3-96-527 0 0,1-1 0 0 0,0 0 0 0 0,0 1 0 0 0,0-1 0 0 0,1 0 0 0 0,0 0 0 0 0,1-1 0 0 0,0 1 0 0 0,9 13 0 0 0,-11-18-31 0 0,0 0 0 0 0,1-1-1 0 0,-1 1 1 0 0,1-1 0 0 0,-1 1 0 0 0,1-1 0 0 0,0 0-1 0 0,0 0 1 0 0,0 0 0 0 0,0-1 0 0 0,1 1-1 0 0,-1-1 1 0 0,0 1 0 0 0,1-1 0 0 0,-1 0-1 0 0,1 0 1 0 0,-1-1 0 0 0,1 1 0 0 0,-1-1 0 0 0,1 1-1 0 0,-1-1 1 0 0,1 0 0 0 0,0-1 0 0 0,-1 1-1 0 0,5-2 1 0 0,-4 2-136 0 0,1-1-1 0 0,-1 0 1 0 0,0 0-1 0 0,-1-1 1 0 0,1 1-1 0 0,0-1 1 0 0,0 0-1 0 0,0 0 1 0 0,-1 0 0 0 0,1-1-1 0 0,-1 1 1 0 0,4-4-1 0 0,-7 5-95 0 0,0 0 1 0 0,0 0-1 0 0,1 0 0 0 0,-1 1 0 0 0,0-1 1 0 0,0 0-1 0 0,0 0 0 0 0,0 0 0 0 0,0 0 1 0 0,0 0-1 0 0,0 0 0 0 0,0 0 0 0 0,-1 0 1 0 0,1 0-1 0 0,0 0 0 0 0,-1-1 0 0 0,0 0-614 0 0,-2-7-5682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6911 0 0,'1'1'6344'0'0,"1"0"-5857"0"0,-1 0 0 0 0,0 0 0 0 0,0 0 0 0 0,1 0 0 0 0,-1 0 0 0 0,1 0 0 0 0,-1-1-1 0 0,1 1 1 0 0,-1 0 0 0 0,1-1 0 0 0,2 1 0 0 0,21 0 1646 0 0,-12-3-2049 0 0,0-1 0 0 0,13-4-1 0 0,-15 4 415 0 0,27-9-508 0 0,-1-2-1 0 0,-1-1 1 0 0,0-2-1 0 0,-1-2 0 0 0,38-26 1 0 0,-32 16-1781 0 0,-3 0-5480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12895 0 0,'0'0'3542'0'0,"-1"1"-2364"0"0,-4 0-566 0 0,0 0 0 0 0,0 0 0 0 0,1-1 0 0 0,-8 0 0 0 0,-2 1 576 0 0,-14 2-789 0 0,1 1 1 0 0,-53 15-1 0 0,66-15-286 0 0,1 1 1 0 0,0 1-1 0 0,0 0 0 0 0,0 1 0 0 0,0 0 1 0 0,1 1-1 0 0,-17 14 0 0 0,19-12-113 0 0,10-6 0 0 0,0-2 0 0 0,-1 7 0 0 0,2-7 0 0 0,0 0 0 0 0,1 0 0 0 0,-1 0 0 0 0,0 0 0 0 0,1 0 0 0 0,0 0 0 0 0,-1 0 0 0 0,1 0 0 0 0,0-1 0 0 0,0 1 0 0 0,0-1 0 0 0,0 1 0 0 0,4 1 0 0 0,32 15 0 0 0,-37-18 0 0 0,25 11-10 0 0,-9-5-20 0 0,-1 0-1 0 0,27 17 0 0 0,-39-21 26 0 0,0 1 0 0 0,0 0 0 0 0,0 0 0 0 0,-1 0 0 0 0,1 0 0 0 0,-1 1 0 0 0,0-1 1 0 0,0 1-1 0 0,0 0 0 0 0,-1 0 0 0 0,1 0 0 0 0,-1 0 0 0 0,0 0 0 0 0,0 0 0 0 0,2 7 0 0 0,-3-7 25 0 0,-1 0-1 0 0,1 0 1 0 0,0 0 0 0 0,-1 0-1 0 0,0 0 1 0 0,0 1 0 0 0,0-1 0 0 0,0 0-1 0 0,-1 0 1 0 0,0 0 0 0 0,0 0 0 0 0,0 0-1 0 0,0 0 1 0 0,-1 0 0 0 0,1 0 0 0 0,-1 0-1 0 0,0 0 1 0 0,0-1 0 0 0,0 1-1 0 0,-1-1 1 0 0,1 1 0 0 0,-1-1 0 0 0,0 0-1 0 0,0 0 1 0 0,0 0 0 0 0,0-1 0 0 0,-1 1-1 0 0,1-1 1 0 0,-1 0 0 0 0,1 1 0 0 0,-1-2-1 0 0,0 1 1 0 0,0 0 0 0 0,0-1-1 0 0,0 0 1 0 0,0 1 0 0 0,0-2 0 0 0,0 1-1 0 0,-6 0 1 0 0,-34 1 185 0 0,0-1-1 0 0,-83-11 0 0 0,107 7-141 0 0,-17-1-1443 0 0,47-5-1122 0 0,-7 6 1296 0 0,12-10-6246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2303 0 0,'1'2'102'0'0,"5"10"302"0"0,0 0 1 0 0,7 24-1 0 0,-12-30 776 0 0,0-1-1 0 0,0 1 1 0 0,0 0-1 0 0,-1 0 1 0 0,0 10-1 0 0,-2-5-130 0 0,0 0 0 0 0,-1 0-1 0 0,0 0 1 0 0,-8 19-1 0 0,5-24 3990 0 0,4-17-3980 0 0,2-18-901 0 0,5-14-178 0 0,3 0-1 0 0,1 1 0 0 0,3 1 0 0 0,1-1 1 0 0,1 2-1 0 0,3 0 0 0 0,25-43 1 0 0,-38 76-14 0 0,0 0 0 0 0,1 0 0 0 0,0 1 0 0 0,0 0-1 0 0,0 0 1 0 0,1 1 0 0 0,0-1 0 0 0,0 1 0 0 0,7-5 0 0 0,-11 9 32 0 0,-1 0 0 0 0,1 0-1 0 0,-1 0 1 0 0,1 0 0 0 0,0 0-1 0 0,-1 0 1 0 0,1 0 0 0 0,0 1-1 0 0,0-1 1 0 0,-1 1 0 0 0,1-1 0 0 0,0 1-1 0 0,0 0 1 0 0,0-1 0 0 0,0 1-1 0 0,2 0 1 0 0,4 1 10 0 0,-1-2 19 0 0,0 0 1 0 0,-1 1-1 0 0,1 0 0 0 0,0 0 1 0 0,0 1-1 0 0,0-1 1 0 0,0 2-1 0 0,0-1 0 0 0,-1 1 1 0 0,1 0-1 0 0,9 4 1 0 0,-11-3-14 0 0,0 0 0 0 0,0 1 0 0 0,0-1 0 0 0,0 1 0 0 0,-1 0 1 0 0,0 0-1 0 0,0 0 0 0 0,0 0 0 0 0,0 1 0 0 0,0 0 1 0 0,-1 0-1 0 0,0 0 0 0 0,5 10 0 0 0,-3-1-12 0 0,0 0 1 0 0,0 0-1 0 0,3 24 0 0 0,3 46 143 0 0,-8-62-61 0 0,9 134 773 0 0,-8-103-608 0 0,-2-20-379 0 0,-2-31-39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4143 0 0,'0'0'14599'0'0,"0"3"-14271"0"0,1 11-87 0 0,-1 0 1 0 0,-1 0-1 0 0,-2 16 1 0 0,-1 16 337 0 0,2-1-127 0 0,0 83 499 0 0,3-113-921 0 0,0 1 0 0 0,1-1 0 0 0,1 0 0 0 0,0 0 0 0 0,1 0 0 0 0,6 15 1 0 0,-9-28-128 0 0,10 1-3308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55 124 10135 0 0,'0'0'1226'0'0,"-14"-2"6956"0"0,41-16-8063 0 0,0 2 0 0 0,2 1 1 0 0,-1 1-1 0 0,2 1 0 0 0,0 2 0 0 0,0 1 0 0 0,1 2 0 0 0,38-6 0 0 0,-63 13-20 0 0,1 0 0 0 0,0 1 0 0 0,0 0 0 0 0,-1 0 0 0 0,1 0 0 0 0,0 1 0 0 0,-1 0 0 0 0,1 1 0 0 0,7 2 0 0 0,-9-3-59 0 0,-1 1-1 0 0,0 0 0 0 0,0 1 0 0 0,0-1 1 0 0,-1 1-1 0 0,1-1 0 0 0,-1 1 0 0 0,1 0 0 0 0,-1 1 1 0 0,0-1-1 0 0,0 0 0 0 0,0 1 0 0 0,-1 0 1 0 0,4 5-1 0 0,-3-3-16 0 0,0-1 0 0 0,0 1 0 0 0,-1 0 1 0 0,0 0-1 0 0,0 0 0 0 0,0 0 0 0 0,-1 0 0 0 0,1 13 1 0 0,-2-16-13 0 0,0 1 0 0 0,0 0 0 0 0,0 0 0 0 0,-1 0 0 0 0,0 0 0 0 0,0-1 0 0 0,0 1 0 0 0,0 0 0 0 0,-1-1 0 0 0,1 1 1 0 0,-1-1-1 0 0,0 1 0 0 0,0-1 0 0 0,0 0 0 0 0,0 0 0 0 0,-3 3 0 0 0,-5 3-11 0 0,0 0 0 0 0,0-1 0 0 0,-1-1 0 0 0,0 0 0 0 0,0-1 0 0 0,0 0 0 0 0,-19 7 0 0 0,10-4 0 0 0,-24 15 0 0 0,3 1 2 0 0,-59 41-17 0 0,106-70-82 0 0,1 0 0 0 0,-1 1 0 0 0,1-1 0 0 0,0 1 1 0 0,10-3-1 0 0,42-8-139 0 0,-31 7 165 0 0,-24 6 64 0 0,-1 1 0 0 0,1-1 1 0 0,0 1-1 0 0,0 0 0 0 0,-1 0 0 0 0,1 0 0 0 0,0 1 1 0 0,0-1-1 0 0,-1 1 0 0 0,1 0 0 0 0,0 0 1 0 0,-1 0-1 0 0,1 1 0 0 0,3 1 0 0 0,6 5-7 0 0,0 0 1 0 0,16 12-1 0 0,-18-11 15 0 0,0-1 1 0 0,18 9-1 0 0,15 0 225 0 0,-42-16 276 0 0,-5 1-437 0 0,-2 4-34 0 0,-1-1 0 0 0,0 0 0 0 0,0-1-1 0 0,0 1 1 0 0,0-1 0 0 0,-1-1 0 0 0,0 1-1 0 0,-11 3 1 0 0,-66 19 57 0 0,53-18-49 0 0,-148 31-7 0 0,143-32 11 0 0,28-5-36 0 0,0 0-1 0 0,0-1 0 0 0,-1 0 1 0 0,1 0-1 0 0,0-1 1 0 0,-1 0-1 0 0,1-1 0 0 0,0 0 1 0 0,-12-2-1 0 0,19 3-10 0 0,0-1 0 0 0,1 1 0 0 0,-1 0 0 0 0,0 0 1 0 0,1-1-1 0 0,-1 1 0 0 0,1-1 0 0 0,-1 1 0 0 0,0 0 0 0 0,1-1 0 0 0,-1 1 0 0 0,1-1 0 0 0,-1 1 0 0 0,1-1 0 0 0,-1 0 0 0 0,1 1 0 0 0,0-1 0 0 0,-1 1 1 0 0,1-1-1 0 0,0 0 0 0 0,-1 1 0 0 0,1-1 0 0 0,0-1 0 0 0,-1 0-28 0 0,1 0-1 0 0,0 1 1 0 0,0-1 0 0 0,1 0 0 0 0,-1 0-1 0 0,0 1 1 0 0,0-1 0 0 0,1 0 0 0 0,0-3-1 0 0,2 0-148 0 0,0-1 1 0 0,0 0-1 0 0,0 1 0 0 0,7-10 0 0 0,17-13-2351 0 0,-13 16 1065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0,'0'0'102'0'0,"1"3"-1"0"0,10 14 2470 0 0,1-1 1 0 0,1 0-1 0 0,1 0 0 0 0,24 22 0 0 0,-16-20-1407 0 0,1-1 0 0 0,42 25 0 0 0,4-7-696 0 0,113 40 1 0 0,-139-58 97 0 0,75 41 0 0 0,-101-49-374 0 0,-1 2 1 0 0,0 0 0 0 0,-1 1-1 0 0,0 0 1 0 0,-1 1-1 0 0,-1 1 1 0 0,15 18-1 0 0,-24-27-116 0 0,-1 0 0 0 0,1 1 0 0 0,-1 0 0 0 0,0-1 0 0 0,-1 1 0 0 0,1 0 0 0 0,-1 0 1 0 0,-1 0-1 0 0,1 0 0 0 0,-1 1 0 0 0,0-1 0 0 0,0 0 0 0 0,0 10 0 0 0,-2-8 21 0 0,0 1 1 0 0,0 0-1 0 0,-1 0 1 0 0,0-1-1 0 0,-1 1 1 0 0,1-1-1 0 0,-2 0 1 0 0,-6 14 0 0 0,-3-1 25 0 0,-1 0 1 0 0,-1-1 0 0 0,-1-1 0 0 0,0 0 0 0 0,-37 31-1 0 0,-21 12-46 0 0,28-24-375 0 0,-51 53-1 0 0,76-64-778 0 0,20-26 789 0 0,4 7-6084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18 7223 0 0,'0'0'654'0'0,"-1"1"-537"0"0,-2 0-81 0 0,1 0 1 0 0,-1 1-1 0 0,0-1 1 0 0,1 0-1 0 0,-1-1 1 0 0,0 1-1 0 0,0 0 0 0 0,-3 0 1 0 0,-16 4 288 0 0,-6 4-161 0 0,0 2-1 0 0,1 1 0 0 0,0 1 0 0 0,-37 24 6975 0 0,79-38-6436 0 0,-1-1 0 0 0,0 0 0 0 0,0-1 0 0 0,23-8 0 0 0,1 0-115 0 0,170-46 1021 0 0,-183 51-1573 0 0,-6 0-255 0 0,0 1-1 0 0,0 1 1 0 0,39-3 0 0 0,-56 7-964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85 8287 0 0,'-2'1'382'0'0,"-22"9"89"0"0,16-7 162 0 0,0 1 0 0 0,-16 3 7992 0 0,24-6-8538 0 0,0-1 0 0 0,0 1 0 0 0,0-1 0 0 0,0 1 0 0 0,0-1 0 0 0,1 1 0 0 0,-1-1 0 0 0,0 1 0 0 0,0-1 0 0 0,0 1 0 0 0,0-1 0 0 0,1 1 0 0 0,-1-1 0 0 0,0 1 0 0 0,1-1 0 0 0,-1 1 0 0 0,0-1 1 0 0,1 1-1 0 0,4 1 60 0 0,-1 0 0 0 0,1 0 0 0 0,0-1 0 0 0,-1 1 1 0 0,1-1-1 0 0,0 0 0 0 0,0 0 0 0 0,0-1 1 0 0,0 0-1 0 0,0 0 0 0 0,0 0 0 0 0,8-1 1 0 0,8-3 369 0 0,36-10 0 0 0,-23 4-115 0 0,154-32 968 0 0,-44 10-2862 0 0,-48 8-6884 0 0,-80 19 1654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 5527 0 0,'0'0'699'0'0,"-17"-1"2708"0"0,16 1-3196 0 0,0 0 1 0 0,0 0 0 0 0,0 0 0 0 0,0 0 0 0 0,0 0-1 0 0,0 0 1 0 0,0 0 0 0 0,1 0 0 0 0,-1 1-1 0 0,0-1 1 0 0,0 0 0 0 0,0 1 0 0 0,0-1 0 0 0,1 0-1 0 0,-1 1 1 0 0,0-1 0 0 0,0 1 0 0 0,0 0 0 0 0,0 0 133 0 0,1 1 0 0 0,-1-1 0 0 0,0 0 0 0 0,1 0 0 0 0,-1 0 0 0 0,1 0 0 0 0,0 1 0 0 0,-1-1 0 0 0,1 0 0 0 0,0 0 0 0 0,0 1 0 0 0,0-1 0 0 0,0 3 0 0 0,-2 19 49 0 0,0 0 0 0 0,-2 0-1 0 0,-11 39 1 0 0,-3 17-102 0 0,16-68-259 0 0,1-4-15 0 0,0-1-1 0 0,0 1 0 0 0,1 0 1 0 0,0 7-1 0 0,2-14-3 0 0,-1 1 0 0 0,1 0 0 0 0,0-1 0 0 0,0 0 0 0 0,0 1 0 0 0,0-1 0 0 0,-1 0 0 0 0,4 0 0 0 0,-5 0 5 0 0,8 0 47 0 0,0-1 0 0 0,-1 0-1 0 0,1-1 1 0 0,14-4 0 0 0,-15 4-11 0 0,0 0 0 0 0,0 0 0 0 0,0 1 0 0 0,13-1 0 0 0,10 2-4 0 0,77-2 342 0 0,-76-2-93 0 0,-6 0-795 0 0,-9 3-3200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 13015 0 0,'0'0'1179'0'0,"-1"-9"3166"0"0,-1 9-4304 0 0,1 1 0 0 0,-1-1-1 0 0,1 1 1 0 0,-1-1 0 0 0,1 1-1 0 0,-1 0 1 0 0,1-1 0 0 0,0 1-1 0 0,-1 0 1 0 0,1 0 0 0 0,0 0-1 0 0,0 0 1 0 0,-1 0 0 0 0,1 0-1 0 0,0 0 1 0 0,0 1 0 0 0,0-1-1 0 0,0 0 1 0 0,0 1 0 0 0,1-1-1 0 0,-1 0 1 0 0,0 1 0 0 0,1-1-1 0 0,-2 4 1 0 0,-1 3-4 0 0,1 1-1 0 0,-4 17 1 0 0,2 5 138 0 0,1 0 0 0 0,1-1 0 0 0,4 36 0 0 0,16 91 540 0 0,3-45-152 0 0,7 45-44 0 0,-27-146-505 0 0,-1-5 6 0 0,1 0 1 0 0,0 1-1 0 0,0-1 0 0 0,1 0 1 0 0,4 11-1 0 0,-2-7-8 0 0,0-2-161 0 0,-3-6-624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50 181 9215 0 0,'-7'4'950'0'0,"-1"1"125"0"0,0 0 0 0 0,1 1 0 0 0,-13 11 4485 0 0,36-16-4373 0 0,-12 0-1038 0 0,0-1 0 0 0,1 0 0 0 0,-1 0-1 0 0,0 0 1 0 0,6-2 0 0 0,242-63 2631 0 0,-27 7-2035 0 0,-146 40-593 0 0,101-25-84 0 0,-122 19-433 0 0,-38 15-38 0 0,-18 8-10 0 0,-10 9-4792 0 0,-3 2-1665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9671 0 0,'-7'7'647'0'0,"1"1"1"0"0,0 0-1 0 0,0 0 0 0 0,1 0 0 0 0,0 1 0 0 0,0 0 0 0 0,1 0 0 0 0,1 0 0 0 0,-1 0 0 0 0,1 1 0 0 0,1-1 1 0 0,0 1-1 0 0,0 0 0 0 0,0 12 0 0 0,0 0-225 0 0,2-1 0 0 0,0 0 0 0 0,1 1 0 0 0,2-1-1 0 0,0 0 1 0 0,1 1 0 0 0,1-2 0 0 0,14 40 0 0 0,-8-25-542 0 0,10 48 0 0 0,-21-82-209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13159 0 0,'-11'-1'234'0'0,"0"1"1"0"0,0 1-1 0 0,0 0 0 0 0,0 0 0 0 0,0 1 0 0 0,0 1 0 0 0,-17 6 2999 0 0,36 0-2289 0 0,11 6-104 0 0,31 20 1 0 0,-29-21-542 0 0,26 23 1 0 0,132 144-1 0 0,-162-162-217 0 0,-1 2 0 0 0,-1 0 0 0 0,0 0 1 0 0,-2 2-1 0 0,20 43 0 0 0,-29-55-10 0 0,-1 0 0 0 0,0 0 0 0 0,0 0 0 0 0,-1 1 0 0 0,0-1 0 0 0,-1 20 0 0 0,-1-23-19 0 0,-1 1 0 0 0,0-1-1 0 0,0 1 1 0 0,-1-1 0 0 0,0 1 0 0 0,-1-1 0 0 0,0 0 0 0 0,0 0-1 0 0,-8 14 1 0 0,0-5 60 0 0,0-1-1 0 0,-2 0 1 0 0,0 0 0 0 0,-29 26-1 0 0,-69 48 366 0 0,90-75-391 0 0,-128 89 199 0 0,26-19-199 0 0,108-74-76 0 0,5-3-11 0 0,0 0 0 0 0,-21 10 0 0 0,22-15-32 0 0,7-2-131 0 0,4-10-1240 0 0,0 0 663 0 0,0 0-1 0 0,5-10 0 0 0,2-6-2581 0 0,-4 11-3168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15951 0 0,'0'0'1598'0'0,"-1"2"-1410"0"0,-83 133 2168 0 0,69-113-2233 0 0,0 2 0 0 0,2 0 0 0 0,-12 28 0 0 0,22-44-90 0 0,0 0 1 0 0,1 0-1 0 0,0 0 1 0 0,0 1-1 0 0,0-1 1 0 0,1 0-1 0 0,1 1 1 0 0,0-1-1 0 0,0 1 1 0 0,0-1-1 0 0,1 0 1 0 0,0 1-1 0 0,1-1 1 0 0,3 12-1 0 0,-3-13 61 0 0,1-1 1 0 0,0 1-1 0 0,1-1 0 0 0,-1 0 0 0 0,1 0 0 0 0,0 0 0 0 0,1 0 1 0 0,-1-1-1 0 0,1 1 0 0 0,0-1 0 0 0,1-1 0 0 0,-1 1 0 0 0,1-1 1 0 0,7 5-1 0 0,-8-7 2 0 0,-1 1-1 0 0,1-1 1 0 0,1 0 0 0 0,-1 0 0 0 0,0-1-1 0 0,0 1 1 0 0,1-1 0 0 0,-1 0 0 0 0,0 0-1 0 0,1-1 1 0 0,-1 0 0 0 0,1 0 0 0 0,-1 0 0 0 0,1-1-1 0 0,-1 0 1 0 0,1 0 0 0 0,-1 0 0 0 0,0 0-1 0 0,6-3 1 0 0,0-1 22 0 0,0-1 0 0 0,-1 0 1 0 0,1 0-1 0 0,-1-1 0 0 0,-1 0 0 0 0,1-1 0 0 0,14-15 0 0 0,2-7-68 0 0,24-34-1 0 0,-32 38-37 0 0,-11 18-11 0 0,-1-1 0 0 0,-1 0 0 0 0,1 0-1 0 0,-1-1 1 0 0,5-15 0 0 0,-9 22-38 0 0,0 0 0 0 0,0-1 1 0 0,0 1-1 0 0,0-1 0 0 0,-1 1 0 0 0,0-1 0 0 0,0 0 1 0 0,0 1-1 0 0,0-1 0 0 0,0 1 0 0 0,-1-1 0 0 0,1 1 1 0 0,-1-1-1 0 0,0 1 0 0 0,0-1 0 0 0,0 1 0 0 0,-1-1 1 0 0,1 1-1 0 0,-1 0 0 0 0,-2-3 0 0 0,0 0-51 0 0,-1 0 0 0 0,-1 0 0 0 0,1 1 0 0 0,-1 0 0 0 0,0 0 0 0 0,0 0 0 0 0,0 1 0 0 0,-1 0 0 0 0,1 0 0 0 0,-1 1 0 0 0,0-1 0 0 0,0 2 0 0 0,0-1 0 0 0,-10-2 0 0 0,-9 0-225 0 0,0 1 1 0 0,-48-2-1 0 0,52 5 198 0 0,-13-1-176 0 0,34 2 151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5983 0 0,'0'0'16992'0'0,"9"-8"-16389"0"0,-2-2-603 0 0,12-5 264 0 0,-18 14-43 0 0,0 3-168 0 0,3 5-42 0 0,-1 1 0 0 0,-2-6 31 0 0,0 6-31 0 0,-1-1 0 0 0,0-5 110 0 0,2-2-104 0 0,7-6 47 0 0,-2 1-61 0 0,-4 3-18 0 0,1-3-26 0 0,6-8 21 0 0,-9 12-4 0 0,-2 2 0 0 0,-1 7 12 0 0,0-1 1 0 0,0-1 83 0 0,2-3-486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1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67 3223 0 0,'0'0'143'0'0,"-1"1"-3"0"0,-17 5 15638 0 0,24-10-14039 0 0,10-4-1657 0 0,0 1-1 0 0,1 0 0 0 0,31-7 1 0 0,55-7-4 0 0,-63 14 4 0 0,-29 5-56 0 0,-6 1 28 0 0,1 0 0 0 0,-1 0 0 0 0,1 1 0 0 0,-1-1 0 0 0,1 1 1 0 0,-1 0-1 0 0,1 1 0 0 0,7 1 0 0 0,-12-2 11 0 0,-1 12 127 0 0,-10 25 0 0 0,8-26-192 0 0,-2 5 0 0 0,4-14 0 0 0,-1-1 0 0 0,1 1 0 0 0,-1 0 0 0 0,0-1 0 0 0,1 1 0 0 0,-1 0 0 0 0,0-1 0 0 0,0 1 0 0 0,0-1 0 0 0,-2 2 0 0 0,2 0 0 0 0,-10 12-12 0 0,-2 1 0 0 0,1-2 0 0 0,-2 0 0 0 0,1 0 0 0 0,-31 22 0 0 0,32-28 12 0 0,1-1 0 0 0,-1 0 0 0 0,-21 8 0 0 0,-29 13 0 0 0,53-23 0 0 0,-15 9 0 0 0,18-10 11 0 0,28-9 138 0 0,5-4 39 0 0,38-13 68 0 0,-48 15-239 0 0,0 1 0 0 0,1 1-1 0 0,0 0 1 0 0,0 2 0 0 0,0 0 0 0 0,0 1-1 0 0,1 0 1 0 0,29 3 0 0 0,-41-1 4 0 0,1 1 0 0 0,0 0 1 0 0,-1 1-1 0 0,1 0 0 0 0,-1 0 1 0 0,0 0-1 0 0,14 7 0 0 0,-11-4-10 0 0,-2 0 0 0 0,-5-3 31 0 0,4 4-31 0 0,-1 0 0 0 0,-6-6-8 0 0,1 0 1 0 0,-1 1-1 0 0,0-1 1 0 0,1 0-1 0 0,-1 1 0 0 0,0-1 1 0 0,1 1-1 0 0,-1-1 1 0 0,0 0-1 0 0,0 1 1 0 0,1-1-1 0 0,-1 1 1 0 0,0-1-1 0 0,0 1 0 0 0,0-1 1 0 0,0 1-1 0 0,0-1 1 0 0,1 1-1 0 0,-1 3 38 0 0,0-4-40 0 0,1 1 0 0 0,-1 0 0 0 0,0 0 0 0 0,0 0 0 0 0,1 0 0 0 0,-1 0 0 0 0,0 0 0 0 0,0 0 0 0 0,0 0-1 0 0,0 0 1 0 0,0 0 0 0 0,0 0 0 0 0,0 0 0 0 0,-1 0 0 0 0,1 1 0 0 0,-2 1 6 0 0,2-2-3 0 0,0 1 0 0 0,0-1 0 0 0,0 0 0 0 0,-1 0 0 0 0,1 1 0 0 0,0-1 0 0 0,-1 0 0 0 0,1 0 0 0 0,-1 0 0 0 0,1 0 0 0 0,-1 1 0 0 0,0-1 0 0 0,0 0 0 0 0,1 0 0 0 0,-1 0 0 0 0,0 0 0 0 0,0 0 0 0 0,0-1 0 0 0,-2 3 0 0 0,-1 0 22 0 0,-4 4-13 0 0,0 0 0 0 0,-1 0-1 0 0,0-1 1 0 0,0 0-1 0 0,-1-1 1 0 0,-11 6-1 0 0,-64 20 97 0 0,51-20-95 0 0,22-7-14 0 0,0-1 0 0 0,-1 0 0 0 0,1-1 0 0 0,-14 0 0 0 0,3 0 0 0 0,-26 6 0 0 0,49-8-162 0 0,-1 0 0 0 0,1 0 0 0 0,0 1 0 0 0,0-1 0 0 0,-1 0 0 0 0,1 0 0 0 0,0 0 0 0 0,-1 0-1 0 0,1 0 1 0 0,0 0 0 0 0,-1 1 0 0 0,1-1 0 0 0,0 0 0 0 0,0 0 0 0 0,-1 1 0 0 0,1-1 0 0 0,0 0 0 0 0,0 0 0 0 0,0 1 0 0 0,-1-1 0 0 0,1 0-1 0 0,0 0 1 0 0,0 1 0 0 0,0-1 0 0 0,0 0 0 0 0,0 1 0 0 0,0-1 0 0 0,-1 0 0 0 0,1 1 0 0 0,0-1 0 0 0,0 0 0 0 0,0 1 0 0 0,0-1 0 0 0,0 0 0 0 0,0 0-1 0 0,0 1 1 0 0,0-1 0 0 0,0 0 0 0 0,1 1 0 0 0,-1 0 0 0 0,0 2-2205 0 0,-1 8-4045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1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161 229 8287 0 0,'0'0'639'0'0,"-1"0"-415"0"0,-9-2 285 0 0,0-1 912 0 0,1 1 0 0 0,-1 1 0 0 0,1 0 0 0 0,-1 0 0 0 0,-18 2 0 0 0,23 0-1093 0 0,-1-1 0 0 0,1 1 1 0 0,0 1-1 0 0,-1-1 1 0 0,1 1-1 0 0,0 0 0 0 0,0 0 1 0 0,0 0-1 0 0,0 1 1 0 0,0 0-1 0 0,1 0 0 0 0,-8 6 1 0 0,11-8 399 0 0,2 0-707 0 0,-1 0 1 0 0,1 0-1 0 0,0 0 0 0 0,0 0 1 0 0,0 0-1 0 0,0 0 1 0 0,0 0-1 0 0,0 0 0 0 0,0-1 1 0 0,0 1-1 0 0,0 0 1 0 0,0-1-1 0 0,1 1 1 0 0,-1-1-1 0 0,0 1 0 0 0,0-1 1 0 0,2 1-1 0 0,4 0 43 0 0,1 0 0 0 0,-1 0 0 0 0,1 0-1 0 0,-1-1 1 0 0,1-1 0 0 0,-1 1 0 0 0,1-1-1 0 0,7-2 1 0 0,5 0 50 0 0,61-7 313 0 0,133-36-1 0 0,303-82 289 0 0,-238 62-583 0 0,-238 55-680 0 0,-39 10 292 0 0,-3 3-1312 0 0,-4 6 819 0 0,0 0 0 0 0,0-1 1 0 0,-1 0-1 0 0,0 0 0 0 0,-1 0 0 0 0,-10 8 0 0 0,12-11-37 0 0,-16 15-5794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1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314 147 11055 0 0,'0'0'6807'0'0,"1"-1"-6432"0"0,6-11 144 0 0,-2 4-310 0 0,0 1 1 0 0,-1-1-1 0 0,4-10 1 0 0,-7 16-194 0 0,0-1 0 0 0,-1 0 0 0 0,1 1 1 0 0,0-1-1 0 0,-1 0 0 0 0,0 1 0 0 0,0-1 0 0 0,0 0 0 0 0,0 0 1 0 0,0 1-1 0 0,0-1 0 0 0,-1 0 0 0 0,1 1 0 0 0,-1-1 0 0 0,-1-2 1 0 0,1 2-20 0 0,0 0 0 0 0,-1 0 1 0 0,1 1-1 0 0,-1-1 0 0 0,1 0 1 0 0,-1 1-1 0 0,0 0 1 0 0,0-1-1 0 0,0 1 0 0 0,-1 0 1 0 0,1 0-1 0 0,0 0 0 0 0,-1 0 1 0 0,1 0-1 0 0,-1 1 1 0 0,0-1-1 0 0,1 1 0 0 0,-1-1 1 0 0,0 1-1 0 0,0 0 0 0 0,0 0 1 0 0,0 1-1 0 0,0-1 0 0 0,0 1 1 0 0,0-1-1 0 0,0 1 1 0 0,0 0-1 0 0,-1 0 0 0 0,1 0 1 0 0,0 1-1 0 0,0-1 0 0 0,-5 2 1 0 0,-12 3-63 0 0,0 0 0 0 0,0 2 1 0 0,0 0-1 0 0,1 1 0 0 0,0 1 0 0 0,0 1 1 0 0,1 0-1 0 0,-30 24 0 0 0,41-28 98 0 0,1-1 0 0 0,0 1 0 0 0,0 0 0 0 0,1 0 0 0 0,-8 12 0 0 0,12-16-23 0 0,-1 0-1 0 0,1 0 0 0 0,0 0 1 0 0,0 0-1 0 0,0 1 0 0 0,0-1 1 0 0,1 0-1 0 0,-1 0 0 0 0,1 1 1 0 0,-1-1-1 0 0,1 0 1 0 0,0 1-1 0 0,0-1 0 0 0,0 1 1 0 0,0-1-1 0 0,0 0 0 0 0,1 1 1 0 0,-1-1-1 0 0,1 0 0 0 0,-1 1 1 0 0,1-1-1 0 0,0 0 0 0 0,0 1 1 0 0,1 1-1 0 0,0-2 49 0 0,-1 0 0 0 0,1 0 0 0 0,0 0 1 0 0,0 0-1 0 0,0-1 0 0 0,0 1 0 0 0,0-1 0 0 0,0 1 0 0 0,1-1 0 0 0,-1 0 0 0 0,0 1 0 0 0,1-1 0 0 0,-1-1 0 0 0,1 1 0 0 0,-1 0 0 0 0,4 0 1 0 0,4 1 305 0 0,-1-1 1 0 0,20 0 0 0 0,-10-2-70 0 0,-1-2 1 0 0,0 0 0 0 0,0-1 0 0 0,0-1-1 0 0,27-11 1 0 0,-27 10-175 0 0,-2 1-93 0 0,-8 3-8 0 0,-1-1-1 0 0,1 1 0 0 0,-1-1 0 0 0,0-1 1 0 0,0 1-1 0 0,12-10 0 0 0,-20 25-79 0 0,-18 114 362 0 0,18-106-226 0 0,1 0 0 0 0,0 1 0 0 0,1-1 0 0 0,6 26-1 0 0,51 234 879 0 0,-52-262-909 0 0,-5-13-17 0 0,1 0 0 0 0,-1-1 0 0 0,0 1 0 0 0,0 0 0 0 0,0 6 0 0 0,-3 0-3 0 0,0-9 308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5:0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1375 0 0,'0'0'171'0'0,"0"2"178"0"0,2 1 189 0 0,0 0-1 0 0,0 0 0 0 0,0 0 0 0 0,0 0 0 0 0,0 0 0 0 0,0 0 0 0 0,1-1 0 0 0,-1 1 0 0 0,1-1 0 0 0,3 3 0 0 0,17 16 453 0 0,-4 4-912 0 0,-8-11-78 0 0,0-2 20 0 0,-9-12 34 0 0,-1 1 0 0 0,1 0 0 0 0,-1-1 0 0 0,1 1 0 0 0,-1-1-1 0 0,1 1 1 0 0,-1-1 0 0 0,1 0 0 0 0,-1 1 0 0 0,1-1 0 0 0,0 0 0 0 0,-1 0-1 0 0,1 0 1 0 0,-1 0 0 0 0,1-1 0 0 0,0 1 0 0 0,-1 0 0 0 0,1-1-1 0 0,-1 1 1 0 0,1-1 0 0 0,-1 1 0 0 0,3-2 0 0 0,5-3 385 0 0,-1 0 0 0 0,14-10 0 0 0,0 0-44 0 0,38-15-302 0 0,-47 24-100 0 0,6-2 16 0 0,4 2-93 0 0,-8 3 6 0 0,50-6-55 0 0,-34 2 100 0 0,2 1 23 0 0,-1-3-1 0 0,35-13 1 0 0,-37 13 63 0 0,60-14-53 0 0,-61 16 0 0 0,-1 0 0 0 0,-14 3 0 0 0,2 2 0 0 0,-1-1 0 0 0,1 1 0 0 0,-1 0 0 0 0,-1-1 0 0 0,1 1 0 0 0,46-5 139 0 0,-46 5-115 0 0,-1 0 19 0 0,0 0-21 0 0,-6-1 1 0 0,11-6 6 0 0,9-1 35 0 0,-2 5-14 0 0,-24 4-120 0 0,0 2-88 0 0,-1 0-23 0 0,12 6 60 0 0,-7 3-3377 0 0,-1 1 52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5:1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3260 986 1375 0 0,'0'0'66'0'0,"2"-2"-8"0"0,5-8-46 0 0,11-10 4230 0 0,-16 20-3660 0 0,1 1-172 0 0,0-1-1 0 0,0 1 0 0 0,1-1 0 0 0,-1 1 0 0 0,5 2 0 0 0,-6-2-208 0 0,-2 0-192 0 0,0-1-1 0 0,0 0 0 0 0,0 1 1 0 0,0-1-1 0 0,0 0 0 0 0,0 1 1 0 0,0-1-1 0 0,0 0 0 0 0,1 1 1 0 0,-1-1-1 0 0,0 0 0 0 0,0 0 1 0 0,0 1-1 0 0,0-1 0 0 0,0 0 1 0 0,1 0-1 0 0,-1 1 0 0 0,0-1 1 0 0,0 0-1 0 0,1 0 0 0 0,-1 1 1 0 0,0-1-1 0 0,0 0 0 0 0,1 0 1 0 0,0 1-6 0 0,-1-1 1 0 0,1 1-1 0 0,0 0 1 0 0,-1-1-1 0 0,1 1 0 0 0,0 0 1 0 0,-1-1-1 0 0,1 1 1 0 0,-1 0-1 0 0,1-1 1 0 0,-1 1-1 0 0,1 2 1 0 0,8 22-55 0 0,-9-21 26 0 0,0 2 3 0 0,0-1 0 0 0,0 1 0 0 0,0 0 0 0 0,-1-1 0 0 0,0 1 0 0 0,0-1 0 0 0,0 1 0 0 0,-1-1 0 0 0,-2 8-1 0 0,2-8 8 0 0,-2 4-13 0 0,0-1 1 0 0,0 1-1 0 0,0-1 0 0 0,-2 0 1 0 0,1 0-1 0 0,-1-1 1 0 0,0 1-1 0 0,0-1 1 0 0,-1-1-1 0 0,1 1 0 0 0,-2-1 1 0 0,-13 9-1 0 0,5-5 1 0 0,0-1-1 0 0,0 0 1 0 0,-1-1 0 0 0,0-1-1 0 0,-28 7 1 0 0,12-6 129 0 0,0-1 0 0 0,0-2 0 0 0,-1-2 0 0 0,-58 0-1 0 0,15-3 1295 0 0,-134 19 0 0 0,142-11-1002 0 0,0-3 0 0 0,-91-4 0 0 0,112-4-98 0 0,0-3 1 0 0,0-1-1 0 0,1-3 1 0 0,-55-17-1 0 0,-66-36 682 0 0,-20-5-577 0 0,-32-14-342 0 0,181 64-64 0 0,0-2 1 0 0,2-1-1 0 0,-50-38 0 0 0,-180-151-126 0 0,102 63 131 0 0,143 125 77 0 0,1 0 0 0 0,1-2 0 0 0,1-1-1 0 0,2 0 1 0 0,0-1 0 0 0,-21-46 0 0 0,-49-133 1968 0 0,84 197-1992 0 0,1 3-34 0 0,-1-1 1 0 0,0 0-1 0 0,0 1 1 0 0,-4-6 0 0 0,-12-19-22 0 0,14 24-55 0 0,-4-6-76 0 0,8 11 58 0 0,-1 0-131 0 0,0 1 195 0 0,0 0 0 0 0,0 0 1 0 0,0 0-1 0 0,0 1 0 0 0,0-1 0 0 0,0 0 0 0 0,0 1 0 0 0,0 0 0 0 0,0-1 0 0 0,0 1 0 0 0,0 0 0 0 0,0 0 0 0 0,0 0 0 0 0,-1 1 0 0 0,-1 1-13 0 0,0 0 0 0 0,0-1 0 0 0,1 1 0 0 0,0 0 1 0 0,-6 7-1 0 0,-80 117-178 0 0,70-99 202 0 0,-1 0 0 0 0,-2-1 0 0 0,-1-2 0 0 0,-26 24 0 0 0,34-37 0 0 0,-32 20 0 0 0,44-30 0 0 0,-3 1 13 0 0,1-1 0 0 0,-1 1-1 0 0,0-1 1 0 0,0-1 0 0 0,0 1 0 0 0,-6 0-1 0 0,-10 3 31 0 0,19-4-25 0 0,0 0 0 0 0,1-1 0 0 0,-1 1-1 0 0,0-1 1 0 0,0 0 0 0 0,1 0 0 0 0,-1 0 0 0 0,0 0 0 0 0,0 0-1 0 0,0-1 1 0 0,1 1 0 0 0,-1-1 0 0 0,0 0 0 0 0,1 1-1 0 0,-1-1 1 0 0,1-1 0 0 0,-1 1 0 0 0,1 0 0 0 0,-1-1-1 0 0,1 1 1 0 0,0-1 0 0 0,-1 1 0 0 0,1-1 0 0 0,0 0-1 0 0,0 0 1 0 0,1 0 0 0 0,-1 0 0 0 0,0-1 0 0 0,1 1 0 0 0,-1 0-1 0 0,1-1 1 0 0,0 1 0 0 0,-1-1 0 0 0,1 1 0 0 0,0-1-1 0 0,1 0 1 0 0,-1 1 0 0 0,0-1 0 0 0,1 0 0 0 0,0 0-1 0 0,-1-2 1 0 0,2-2-3 0 0,-1 0-1 0 0,1 0 1 0 0,0 0-1 0 0,1 0 0 0 0,0 0 1 0 0,0 0-1 0 0,0 1 1 0 0,1-1-1 0 0,6-11 1 0 0,3-1-91 0 0,25-31 1 0 0,-9 15-93 0 0,75-85-231 0 0,-70 84 348 0 0,-30 33 50 0 0,14-12-58 0 0,-5 9 47 0 0,1 3 12 0 0,-10 3 0 0 0,0 0 0 0 0,-1 1 0 0 0,1 0-1 0 0,0 0 1 0 0,0 0 0 0 0,-1 0 0 0 0,1 0 0 0 0,0 0-1 0 0,-1 0 1 0 0,1 1 0 0 0,-1 0 0 0 0,3 1 0 0 0,29 28-51 0 0,-20-18 32 0 0,-1-1 7 0 0,1-2 0 0 0,1 1-1 0 0,-1-2 1 0 0,2 0 0 0 0,-1 0-1 0 0,26 8 1 0 0,-16-8 4 0 0,1-1 1 0 0,1-1-1 0 0,43 5 1 0 0,2-7-88 0 0,0-3 1 0 0,88-9-1 0 0,12-11-2080 0 0,-165 17 1888 0 0,25-3-5051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5:3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0,'0'0'4662'0'0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5:3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1839 0 0,'0'0'9386'0'0,"3"0"-9060"0"0,8 0-259 0 0,7 0 118 0 0,0 0 0 0 0,0-1-1 0 0,-1-1 1 0 0,1 0 0 0 0,26-8 0 0 0,116-36 55 0 0,-16 10-98 0 0,-23 5-60 0 0,-98 26-87 0 0,332-62 250 0 0,-116 46 245 0 0,30-3-257 0 0,106-13 63 0 0,-277 28-197 0 0,550-78 1110 0 0,-594 78-1234 0 0,123-21 39 0 0,94-14-103 0 0,-252 41-37 0 0,-1 0-245 0 0,26 0 1 0 0,-43 3 341 0 0,0 1 0 0 0,-1-1 0 0 0,1 0 0 0 0,-1 0 0 0 0,1 0 0 0 0,-1 1 0 0 0,1-1 0 0 0,-1 0 1 0 0,1 1-1 0 0,-1-1 0 0 0,1 1 0 0 0,-1-1 0 0 0,1 0 0 0 0,-1 1 0 0 0,1-1 0 0 0,-1 1 0 0 0,0-1 0 0 0,1 1 0 0 0,-1-1 0 0 0,0 1 0 0 0,0 0 0 0 0,1-1 0 0 0,-1 1 0 0 0,0-1 0 0 0,0 1 0 0 0,0 0 0 0 0,0-1 0 0 0,0 1 0 0 0,0-1 0 0 0,0 1 0 0 0,0 0 0 0 0,0-1 0 0 0,0 1 0 0 0,0-1 0 0 0,0 2 0 0 0,-4 23-713 0 0,-3-7-499 0 0,-3 3-3053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1839 0 0,'1'-3'134'0'0,"5"-14"531"0"0,8-13 9887 0 0,-7 41-8882 0 0,-6-9-1566 0 0,1 0 0 0 0,-1 1 0 0 0,0-1 0 0 0,0 1 0 0 0,0-1-1 0 0,1 4 1 0 0,2 16 310 0 0,-1 1 0 0 0,-1-1 0 0 0,-1 1 1 0 0,-3 41-1 0 0,0-1 13 0 0,4-4-309 0 0,4 0 0 0 0,15 74 0 0 0,-19-120-106 0 0,0 0-1 0 0,-2 0 1 0 0,1 0 0 0 0,-4 25-1 0 0,-13 50-5 0 0,3-21-72 0 0,11-54 40 0 0,2-8-22 0 0,0 5 26 0 0,0-8-36 0 0,2-2-114 0 0,0 0-250 0 0,0-1 1 0 0,0 1-1 0 0,0-1 0 0 0,0 1 0 0 0,0-1 1 0 0,-1 0-1 0 0,1 1 0 0 0,0-1 0 0 0,0 0 1 0 0,-1 0-1 0 0,3-2 0 0 0,8-10-5181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16127 0 0,'0'0'3576'0'0,"-8"3"-2568"0"0,0 1 8 0 0,0 1-440 0 0,1 0 400 0 0,-1 1-504 0 0,1-1-296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73 584 2759 0 0,'0'0'126'0'0,"-2"1"-5"0"0,-33 9 128 0 0,32-9-669 0 0,-6 2 1709 0 0,-13 2 7836 0 0,21-18-7684 0 0,2 7-1320 0 0,0 0 0 0 0,1 1 0 0 0,0-1-1 0 0,0 1 1 0 0,0-1 0 0 0,0 1 0 0 0,1 0 0 0 0,0 0 0 0 0,0 0 0 0 0,5-5 0 0 0,2-6 72 0 0,147-230 1305 0 0,-136 219-1331 0 0,0 0-1 0 0,2 1 0 0 0,0 1 1 0 0,2 2-1 0 0,1 0 0 0 0,1 1 1 0 0,1 2-1 0 0,43-25 1 0 0,-62 41-100 0 0,1 0 0 0 0,-1 0 0 0 0,1 1 1 0 0,0 0-1 0 0,0 0 0 0 0,0 1 1 0 0,0 0-1 0 0,0 1 0 0 0,0 0 1 0 0,0 1-1 0 0,18 2 0 0 0,-23-2-57 0 0,0 1-1 0 0,0 0 1 0 0,-1 0-1 0 0,1 0 1 0 0,0 1-1 0 0,0 0 1 0 0,-1 0-1 0 0,1 0 1 0 0,-1 0-1 0 0,0 1 1 0 0,0 0-1 0 0,0 0 1 0 0,0 0-1 0 0,0 0 1 0 0,0 0-1 0 0,-1 1 1 0 0,0 0-1 0 0,1 0 1 0 0,-1 0-1 0 0,-1 0 1 0 0,1 0-1 0 0,-1 0 1 0 0,1 1-1 0 0,-1 0 1 0 0,2 6-1 0 0,-1 1-9 0 0,-1 0 0 0 0,0 0 0 0 0,-1 0 0 0 0,0 0 0 0 0,-1 0 0 0 0,-1 0 0 0 0,1 0 0 0 0,-2 0 0 0 0,0 0 0 0 0,0 0 0 0 0,-1 0 0 0 0,-7 18 0 0 0,1-7 0 0 0,-1-1 0 0 0,-1-1 0 0 0,-1 0 0 0 0,0 0 0 0 0,-22 26 0 0 0,-14 7-117 0 0,-102 87 1 0 0,143-134 75 0 0,-22 18-281 0 0,-52 34 0 0 0,64-48 155 0 0,-1-1 0 0 0,1-1 1 0 0,-1-1-1 0 0,-38 12 0 0 0,39-17 6 0 0,9-3-3299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10135 0 0,'0'0'919'0'0,"-2"0"-551"0"0,-2-1 204 0 0,-1 1-1 0 0,1 1 1 0 0,0-1 0 0 0,-1 0-1 0 0,1 1 1 0 0,0 0 0 0 0,-1 0-1 0 0,1 0 1 0 0,0 1 0 0 0,0-1-1 0 0,-6 4 1 0 0,3 0-355 0 0,0 0 1 0 0,0 0-1 0 0,0 1 1 0 0,1-1-1 0 0,0 2 0 0 0,0-1 1 0 0,1 1-1 0 0,-7 9 1 0 0,-3 9-206 0 0,-14 31 0 0 0,10-19 52 0 0,-100 212-80 0 0,97-196 2 0 0,3 1 1 0 0,-21 102-1 0 0,38-145 110 0 0,0 1 0 0 0,1-1 0 0 0,1 1 1 0 0,0-1-1 0 0,0 0 0 0 0,1 1 0 0 0,0-1 1 0 0,1 0-1 0 0,1 1 0 0 0,0-1 0 0 0,0 0 0 0 0,1-1 1 0 0,0 1-1 0 0,1-1 0 0 0,1 0 0 0 0,-1 0 0 0 0,1 0 1 0 0,1-1-1 0 0,0 1 0 0 0,0-2 0 0 0,1 1 1 0 0,0-1-1 0 0,0 0 0 0 0,16 10 0 0 0,-18-15-206 0 0,0 1 0 0 0,0-2 0 0 0,0 1-1 0 0,1-1 1 0 0,-1 0 0 0 0,1 0 0 0 0,0-1 0 0 0,-1 0-1 0 0,1 0 1 0 0,0 0 0 0 0,0-1 0 0 0,0 0 0 0 0,-1-1-1 0 0,1 1 1 0 0,0-1 0 0 0,0-1 0 0 0,-1 1 0 0 0,1-1-1 0 0,11-5 1 0 0,2-1-7258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1 774 2759 0 0,'0'0'5971'0'0,"0"3"-5379"0"0,7 21 4877 0 0,-5-17-5325 0 0,1 0 2824 0 0,-1-8-2808 0 0,30-18 536 0 0,-30 18-408 0 0,-1 0-208 0 0,6-4-1 0 0,-5 4 996 0 0,10-2-837 0 0,-10 2-127 0 0,16-15 62 0 0,-10 5-158 0 0,-1 0-1 0 0,0-1 1 0 0,-1 0-1 0 0,0 0 1 0 0,-1 0-1 0 0,-1-1 0 0 0,0 0 1 0 0,3-13-1 0 0,10-32-28 0 0,37-96-462 0 0,39-100-1032 0 0,-78 220 1468 0 0,21-36 0 0 0,-31 62 79 0 0,0 1 0 0 0,1 0 0 0 0,-1 0 0 0 0,1 1 1 0 0,1 0-1 0 0,-1 0 0 0 0,1 0 0 0 0,0 1 0 0 0,14-8 0 0 0,-21 13-39 0 0,0-1 3 0 0,1 1 1 0 0,-1 0 0 0 0,0-1-1 0 0,1 1 1 0 0,-1 0-1 0 0,1-1 1 0 0,-1 1 0 0 0,1 0-1 0 0,-1 0 1 0 0,1 0-1 0 0,-1-1 1 0 0,1 1-1 0 0,-1 0 1 0 0,1 0 0 0 0,-1 0-1 0 0,1 0 1 0 0,-1 0-1 0 0,1 0 1 0 0,0 1-3 0 0,0 0 0 0 0,0 0 0 0 0,0 0 0 0 0,0 0-1 0 0,-1 0 1 0 0,1 1 0 0 0,-1-1 0 0 0,1 0 0 0 0,-1 0 0 0 0,1 0 0 0 0,-1 1 0 0 0,0-1 0 0 0,1 0 0 0 0,-1 1 0 0 0,0-1 0 0 0,0 0 0 0 0,0 2-1 0 0,1 28-3 0 0,-1-28 3 0 0,10 196 626 0 0,-6-172-518 0 0,1-1 0 0 0,1 1 0 0 0,1-1 0 0 0,2 0 0 0 0,14 32 0 0 0,-16-45-58 0 0,0-1 1 0 0,1 0 0 0 0,0 0 0 0 0,0-1 0 0 0,21 20 0 0 0,58 42 404 0 0,-59-50-395 0 0,-23-19-59 0 0,-1 0 0 0 0,0 0 0 0 0,0 1 0 0 0,-1 0 0 0 0,1 0 1 0 0,-1 0-1 0 0,0 0 0 0 0,-1 1 0 0 0,4 7 0 0 0,3 5-2 0 0,-8-16-3 0 0,0 0-1 0 0,0-1 1 0 0,0 1-1 0 0,-1 0 1 0 0,1 0 0 0 0,0 0-1 0 0,-1 0 1 0 0,1 0-1 0 0,-1 0 1 0 0,1 0-1 0 0,-1 0 1 0 0,0 3 0 0 0,0 1-43 0 0,0-5-113 0 0,8-12-2877 0 0,0-1 2146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10735 0 0,'0'0'979'0'0,"2"-1"-808"0"0,25-17-112 0 0,2-2 2485 0 0,37-19-1 0 0,2 8-86 0 0,-57 28-2198 0 0,-1 0 0 0 0,1 0-1 0 0,0 1 1 0 0,20-1 0 0 0,1 2-62 0 0,-18 1-127 0 0,-2 0-74 0 0,-10 0-86 0 0,1 0 0 0 0,8 0-2142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78 2759 0 0,'10'-10'136'0'0,"4"-4"42"0"0,0 0 0 0 0,20-14 0 0 0,-15 17 14034 0 0,-24 19-14222 0 0,-85 97 2030 0 0,44-54-1702 0 0,-7 3-274 0 0,36-38-36 0 0,1 0 1 0 0,1 1-1 0 0,1 1 1 0 0,-16 23-1 0 0,29-38-8 0 0,-1 0 0 0 0,1-1 0 0 0,0 1 0 0 0,-1 0 0 0 0,2 0 0 0 0,-1 0 0 0 0,0 0 0 0 0,0 0 0 0 0,1 3 0 0 0,0 12 13 0 0,3-13 22 0 0,-1-3-5 0 0,0 0-14 0 0,0 0 0 0 0,-1 0 0 0 0,1 0 0 0 0,1 0-1 0 0,-1 0 1 0 0,0-1 0 0 0,0 1 0 0 0,0-1 0 0 0,1 1 0 0 0,-1-1 0 0 0,1 0 0 0 0,-1 0 0 0 0,1 0 0 0 0,0 0 0 0 0,-1 0 0 0 0,1-1 0 0 0,0 1 0 0 0,-1-1 0 0 0,1 0 0 0 0,0 0 0 0 0,3 0 0 0 0,7-1 62 0 0,0 0-1 0 0,0-1 0 0 0,16-4 0 0 0,-13 2-59 0 0,-15 4-26 0 0,147-28-2824 0 0,-122 24-3716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11687 0 0,'-3'0'532'0'0,"-2"0"-225"0"0,3 0-276 0 0,-1 0 0 0 0,1 0 0 0 0,0 0 0 0 0,0 0 0 0 0,0 0 0 0 0,0 1 0 0 0,0-1 0 0 0,0 1 0 0 0,-1-1-1 0 0,1 1 1 0 0,0 0 0 0 0,0 0 0 0 0,-2 1 0 0 0,2-1 155 0 0,0 0 0 0 0,0 0 0 0 0,0 0 1 0 0,0 1-1 0 0,0-1 0 0 0,0 0 0 0 0,0 1 0 0 0,0-1 0 0 0,1 1 0 0 0,-1 0 0 0 0,1-1 0 0 0,-1 1 0 0 0,1 0 0 0 0,-1 0 0 0 0,0 3 0 0 0,1-3-1 0 0,0 1-1 0 0,1 0 0 0 0,-1-1 0 0 0,1 1 1 0 0,0 0-1 0 0,-1-1 0 0 0,1 1 1 0 0,1 0-1 0 0,-1-1 0 0 0,0 1 1 0 0,1 0-1 0 0,-1-1 0 0 0,2 4 1 0 0,0 2-59 0 0,1-1 1 0 0,0 1 0 0 0,1-1 0 0 0,-1 0 0 0 0,1 0 0 0 0,1 0-1 0 0,-1 0 1 0 0,1-1 0 0 0,0 0 0 0 0,1 0 0 0 0,8 7 0 0 0,7 5 235 0 0,48 29 0 0 0,-14-10-30 0 0,-39-25-279 0 0,-5-4-24 0 0,0 0-1 0 0,0 1 1 0 0,-1 0 0 0 0,10 11 0 0 0,-18-16-20 0 0,1-1 1 0 0,-1 1-1 0 0,1 0 1 0 0,-1 0-1 0 0,0-1 1 0 0,-1 1-1 0 0,1 1 1 0 0,-1-1-1 0 0,1 0 1 0 0,-1 0-1 0 0,0 0 1 0 0,-1 1 0 0 0,1-1-1 0 0,-1 0 1 0 0,0 1-1 0 0,0-1 1 0 0,-1 6-1 0 0,-2 7 102 0 0,-1-1-1 0 0,0 1 1 0 0,-2-1-1 0 0,0 1 1 0 0,0-1-1 0 0,-14 22 1 0 0,-60 86 86 0 0,59-95-461 0 0,-1-1 0 0 0,-31 32 0 0 0,42-50-39 0 0,1 0-1 0 0,-1-1 1 0 0,0-1-1 0 0,-1 0 1 0 0,0 0-1 0 0,-1-1 1 0 0,1-1 0 0 0,-24 9-1 0 0,19-11-1382 0 0,1-4-4572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11775 0 0,'-1'2'539'0'0,"-9"13"-299"0"0,1-1-1 0 0,1 2 1 0 0,0-1-1 0 0,1 1 1 0 0,1 0 0 0 0,1 0-1 0 0,-5 19 1 0 0,1 9 1460 0 0,-6 70 0 0 0,13-76-1391 0 0,2 1 0 0 0,1 0 0 0 0,2 0 0 0 0,2-1 0 0 0,1 1 0 0 0,18 56 0 0 0,-20-82-487 0 0,12 23 0 0 0,-15-35-873 0 0,12 8-9425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36 385 2303 0 0,'0'0'102'0'0,"-1"-2"-1"0"0,-2-1-50 0 0,1-1 1 0 0,-1 0-1 0 0,1 0 0 0 0,-3-6 1 0 0,4 6 661 0 0,-1 1 1 0 0,1 0-1 0 0,1-1 1 0 0,-1 1-1 0 0,0-1 1 0 0,1 1-1 0 0,0-1 1 0 0,0 0-1 0 0,0 1 1 0 0,0-1-1 0 0,1 1 1 0 0,-1-1-1 0 0,1 1 1 0 0,0-1-1 0 0,0 1 1 0 0,0-1-1 0 0,3-5 1 0 0,16-30-675 0 0,2 1-1 0 0,1 2 1 0 0,2 0 0 0 0,45-50-1 0 0,-65 81-4 0 0,0 0 0 0 0,0 0 0 0 0,1 0 0 0 0,-1 0 0 0 0,1 1 0 0 0,0 0 0 0 0,0 0 0 0 0,1 1 0 0 0,-1 0 0 0 0,10-4 1 0 0,-11 6 96 0 0,-1 0 0 0 0,0 0 1 0 0,0 1-1 0 0,1-1 1 0 0,-1 1-1 0 0,0 0 1 0 0,1 0-1 0 0,-1 1 1 0 0,0-1-1 0 0,1 1 1 0 0,-1 0-1 0 0,0 0 0 0 0,0 0 1 0 0,0 0-1 0 0,0 1 1 0 0,0 0-1 0 0,0 0 1 0 0,5 3-1 0 0,3 4 286 0 0,0 0 0 0 0,-1 0 0 0 0,1 1 0 0 0,-2 1-1 0 0,16 19 1 0 0,-10-8-86 0 0,0 1 1 0 0,14 28-1 0 0,-27-44-302 0 0,0-1 0 0 0,-1 0 0 0 0,1 1 1 0 0,-1 0-1 0 0,0-1 0 0 0,-1 1 0 0 0,0 0 0 0 0,0 0 1 0 0,0 0-1 0 0,-1 0 0 0 0,0 0 0 0 0,0 0 0 0 0,-1 0 1 0 0,-1 8-1 0 0,0-6 2 0 0,-1 0 0 0 0,0 1 0 0 0,-1-1 0 0 0,0 0 0 0 0,0-1 1 0 0,-1 1-1 0 0,0-1 0 0 0,-1 0 0 0 0,-10 11 0 0 0,3-5-74 0 0,-1 0 1 0 0,0-1-1 0 0,-1-1 0 0 0,0 0 1 0 0,-22 12-1 0 0,-88 39-674 0 0,84-45 131 0 0,-53 16 1 0 0,35-21-5565 0 0,37-10-144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11519 0 0,'0'0'6724'0'0,"0"2"-6425"0"0,-4 5-72 0 0,1-1 0 0 0,-1 1 0 0 0,0-1 0 0 0,0 0 0 0 0,-1 0 0 0 0,0 0 0 0 0,0-1 0 0 0,-9 8 0 0 0,-14 17 298 0 0,2 4-348 0 0,1 2 0 0 0,2 0 0 0 0,-28 62 0 0 0,24-37-203 0 0,-30 104 1 0 0,43-111 163 0 0,1-1 0 0 0,-8 87-1 0 0,20-126-38 0 0,1 1 0 0 0,0-1-1 0 0,5 29 1 0 0,-4-37-42 0 0,1 1 1 0 0,0-1-1 0 0,0 0 1 0 0,0 1-1 0 0,0-1 1 0 0,1 0-1 0 0,0 0 1 0 0,1-1-1 0 0,-1 1 1 0 0,9 8-1 0 0,-9-10-10 0 0,1-1-1 0 0,0 1 1 0 0,0-1-1 0 0,1-1 1 0 0,-1 1-1 0 0,0-1 1 0 0,1 1-1 0 0,0-1 0 0 0,-1-1 1 0 0,1 1-1 0 0,0-1 1 0 0,9 2-1 0 0,0-1 14 0 0,1 0 0 0 0,0-2 0 0 0,16 0 0 0 0,-18-2-315 0 0,0 0-1 0 0,0 0 1 0 0,0-1 0 0 0,0-1-1 0 0,14-6 1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0,'0'0'667'0'0,"2"1"-270"0"0,2 0 148 0 0,-1 0 0 0 0,0 1-1 0 0,0 0 1 0 0,0 0-1 0 0,0 0 1 0 0,0 0-1 0 0,-1 0 1 0 0,1 0 0 0 0,-1 1-1 0 0,1-1 1 0 0,-1 1-1 0 0,3 4 1 0 0,-2-2-257 0 0,0 0-1 0 0,0 1 1 0 0,0 0-1 0 0,-1 0 1 0 0,0 0-1 0 0,2 8 1 0 0,-1 7-119 0 0,0 1 0 0 0,-1-1 1 0 0,-2 24-1 0 0,0-41 44 0 0,-1 54 1054 0 0,-12 73-1 0 0,12-122-1197 0 0,0 1 0 0 0,2 15-1 0 0,0-3-4540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527 234 5527 0 0,'9'-10'231'0'0,"0"-1"0"0"0,-1 0 0 0 0,8-14 0 0 0,9-12 1531 0 0,10-14 953 0 0,-23 32-1331 0 0,28-33-1 0 0,-26 34 1915 0 0,-15 40-2564 0 0,-3-7-584 0 0,-1-1-1 0 0,0 0 0 0 0,-2 0 0 0 0,1 0 1 0 0,-2-1-1 0 0,-11 17 0 0 0,1-1-39 0 0,-123 192 147 0 0,38-34-272 0 0,-38 63-326 0 0,93-168 172 0 0,34-54 137 0 0,-1-2 0 0 0,-2 0 0 0 0,-1 0 0 0 0,-30 33 0 0 0,22-32-163 0 0,-23 21-819 0 0,48-47 859 0 0,2-2-625 0 0,0-1 755 0 0,1 0 0 0 0,-1 1 0 0 0,1-1 0 0 0,-1 1 0 0 0,1-1 0 0 0,0 1 0 0 0,3-2 0 0 0,-3 1-6 0 0,11-7 146 0 0,1 0 0 0 0,0 2 0 0 0,0 0 0 0 0,0 0 0 0 0,1 1 0 0 0,0 1 0 0 0,0 1 0 0 0,1 0 0 0 0,-1 0 0 0 0,21 0 0 0 0,2 1 356 0 0,0 1 1 0 0,0 3-1 0 0,44 5 1 0 0,-52-1-427 0 0,0 0 0 0 0,-1 2 0 0 0,0 1 0 0 0,39 16 0 0 0,-64-22-450 0 0,0-1 0 0 0,0 1 0 0 0,0-1-1 0 0,0 0 1 0 0,0 0 0 0 0,0-1 0 0 0,0 1 0 0 0,1-1 0 0 0,-1 0-1 0 0,0 0 1 0 0,0 0 0 0 0,0 0 0 0 0,0-1 0 0 0,0 0 0 0 0,0 0-1 0 0,0 0 1 0 0,6-2 0 0 0,4-4-4838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101 227 9559 0 0,'0'0'860'0'0,"-1"1"-705"0"0,-54 29 926 0 0,45-24-425 0 0,0-1 0 0 0,-15 6 4144 0 0,32-21-3905 0 0,4-2-697 0 0,0 0 0 0 0,0 0 0 0 0,2 1 0 0 0,-1 1 0 0 0,19-12 0 0 0,76-41 306 0 0,-79 48-332 0 0,15-9 352 0 0,1 2 1 0 0,1 2-1 0 0,51-16 0 0 0,-87 33-455 0 0,0 1 0 0 0,1 0 0 0 0,-1 0 0 0 0,1 1 0 0 0,15 0-1 0 0,-14 4-57 0 0,-10-2-13 0 0,0 0 0 0 0,1-1 0 0 0,-1 1 0 0 0,0 0 0 0 0,0 0 1 0 0,0 0-1 0 0,0 1 0 0 0,-1-1 0 0 0,1 0 0 0 0,0 0 0 0 0,0 0 0 0 0,-1 1 0 0 0,1-1 0 0 0,0 0 0 0 0,-1 1 0 0 0,1-1 0 0 0,-1 2 0 0 0,1 0-9 0 0,-1 1 0 0 0,1-1-1 0 0,-1 1 1 0 0,0-1 0 0 0,-1 1-1 0 0,0 6 1 0 0,-2 2-36 0 0,0 0 0 0 0,-9 22 0 0 0,1-9 18 0 0,-1 0 0 0 0,-1-1-1 0 0,-2 0 1 0 0,0-1-1 0 0,-19 23 1 0 0,20-30-4 0 0,-1 0-1 0 0,-1 0 1 0 0,0-2 0 0 0,-1 0 0 0 0,-1-1-1 0 0,-36 21 1 0 0,42-28-91 0 0,-1 1-1 0 0,0-2 0 0 0,0 0 1 0 0,-1-1-1 0 0,1 0 1 0 0,-1-1-1 0 0,0 0 0 0 0,-27 1 1 0 0,41-4 117 0 0,0 0-1 0 0,-1 0 1 0 0,1 0 0 0 0,0 0 0 0 0,0 0 0 0 0,0 0 0 0 0,0 0-1 0 0,-1 0 1 0 0,1 0 0 0 0,0 0 0 0 0,0 0 0 0 0,0 0-1 0 0,-1 0 1 0 0,1 0 0 0 0,0 0 0 0 0,0 0 0 0 0,0 0 0 0 0,-1 0-1 0 0,1 0 1 0 0,0 0 0 0 0,0 0 0 0 0,0 0 0 0 0,0 0-1 0 0,-1 0 1 0 0,1 0 0 0 0,0-1 0 0 0,0 1 0 0 0,0 0 0 0 0,0 0-1 0 0,0 0 1 0 0,-1 0 0 0 0,1 0 0 0 0,0 0 0 0 0,0-1-1 0 0,0 1 1 0 0,0 0 0 0 0,0 0 0 0 0,0 0 0 0 0,0 0 0 0 0,0-1-1 0 0,0 1 1 0 0,-1 0 0 0 0,1 0 0 0 0,0 0 0 0 0,0-1-1 0 0,0 1 1 0 0,0 0 0 0 0,0 0 0 0 0,0 0 0 0 0,0 0-1 0 0,0-1 1 0 0,0 1 0 0 0,0 0 0 0 0,1 0 0 0 0,-1 0 0 0 0,0-1-1 0 0,0 1 1 0 0,6-8-151 0 0,-6 8 174 0 0,4-3-15 0 0,-1 1 0 0 0,0-1 0 0 0,1 1 0 0 0,0 0 0 0 0,-1 0 0 0 0,1 0 0 0 0,0 0 0 0 0,0 1 0 0 0,0 0 0 0 0,0 0 0 0 0,0 0 0 0 0,0 0 0 0 0,0 0 0 0 0,8 1 0 0 0,5 0 48 0 0,0 1 0 0 0,21 3 1 0 0,-28-3-37 0 0,40 8 78 0 0,-1 2 0 0 0,67 23-1 0 0,-115-33-57 0 0,1 0 1 0 0,0-1-1 0 0,-1 1 0 0 0,1 0 0 0 0,-1 1 1 0 0,1-1-1 0 0,-1 0 0 0 0,0 0 1 0 0,1 1-1 0 0,-1-1 0 0 0,0 0 0 0 0,0 1 1 0 0,0-1-1 0 0,0 1 0 0 0,0 0 0 0 0,0-1 1 0 0,0 1-1 0 0,-1 0 0 0 0,1-1 0 0 0,0 4 1 0 0,0-3 3 0 0,-1 0 14 0 0,0 1-1 0 0,0-1 1 0 0,0 1-1 0 0,0 0 1 0 0,-1-1-1 0 0,1 1 1 0 0,-1-1-1 0 0,1 1 1 0 0,-1-1-1 0 0,0 1 1 0 0,0-1-1 0 0,-2 5 1 0 0,0-2 44 0 0,-2 7 1 0 0,-2-1-1 0 0,1 0 1 0 0,-1 0 0 0 0,-1-1-1 0 0,0 0 1 0 0,-1 0 0 0 0,1-1-1 0 0,-2 0 1 0 0,1-1-1 0 0,-1 0 1 0 0,-12 7 0 0 0,-6 3 2 0 0,0-2 1 0 0,-2 0-1 0 0,-33 11 0 0 0,48-21-68 0 0,0-1-1 0 0,0 0 1 0 0,-1-2-1 0 0,-16 3 0 0 0,23-5-47 0 0,-1 0 0 0 0,1-1 0 0 0,-1 0 0 0 0,1-1 1 0 0,-1 0-1 0 0,1 0 0 0 0,-1-1 0 0 0,-9-3 0 0 0,16 4-129 0 0,0-1 1 0 0,1 1-1 0 0,-1 0 1 0 0,0-1-1 0 0,0 1 0 0 0,1-1 1 0 0,-1 0-1 0 0,1 0 1 0 0,-1 0-1 0 0,1 0 1 0 0,0 0-1 0 0,0-1 1 0 0,0 1-1 0 0,0-1 0 0 0,0 0 1 0 0,1 1-1 0 0,-1-1 1 0 0,1 0-1 0 0,-1 0 1 0 0,1 0-1 0 0,0 0 1 0 0,0 0-1 0 0,0-5 1 0 0,7-6-2690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 14223 0 0,'-8'-6'1519'0'0,"-1"1"-1023"0"0,9 5-429 0 0,-1 0-1 0 0,1 0 1 0 0,0 1 0 0 0,0-1-1 0 0,0 0 1 0 0,0 0-1 0 0,-1 0 1 0 0,1 0 0 0 0,0 0-1 0 0,0 0 1 0 0,0 0 0 0 0,0 0-1 0 0,0 0 1 0 0,-1 0-1 0 0,1 1 1 0 0,0-1 0 0 0,0 0-1 0 0,0 0 1 0 0,0 0 0 0 0,0 0-1 0 0,0 0 1 0 0,0 0 0 0 0,-1 1-1 0 0,1-1 1 0 0,0 0-1 0 0,0 0 1 0 0,0 0 0 0 0,0 0-1 0 0,0 1 1 0 0,0-1 0 0 0,0 0-1 0 0,2 21 3814 0 0,0-10-4755 0 0,2 62 1508 0 0,-3 1 1 0 0,-12 101-1 0 0,3-54-61 0 0,-2 0-223 0 0,-2 66-619 0 0,16-153-1943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0 982 13159 0 0,'0'0'1187'0'0,"1"2"-974"0"0,4 16 5266 0 0,-4-18-4630 0 0,3-1-687 0 0,-1-1 0 0 0,1 1 1 0 0,-1-1-1 0 0,0 1 0 0 0,1-1 0 0 0,-1 0 0 0 0,0 0 0 0 0,0 0 0 0 0,-1-1 0 0 0,1 1 0 0 0,0-1 1 0 0,-1 1-1 0 0,1-1 0 0 0,2-5 0 0 0,6-7 99 0 0,12-26 0 0 0,-21 38-239 0 0,77-178 321 0 0,-54 118-326 0 0,44-96 4 0 0,58-161-1107 0 0,-118 286 692 0 0,6-38 1 0 0,-3 1 289 0 0,-10 66 169 0 0,-2 4 29 0 0,3 16 47 0 0,1 18 108 0 0,-1 41-1 0 0,-1-6-2 0 0,2-2-183 0 0,10 94 189 0 0,-10-142-231 0 0,0 0 1 0 0,1 0-1 0 0,0-1 1 0 0,2 1-1 0 0,0-1 1 0 0,16 27-1 0 0,-12-26-20 0 0,52 93 46 0 0,-56-97-38 0 0,-1 2 0 0 0,0-1 0 0 0,-1 1 0 0 0,-1-1 0 0 0,4 30-1 0 0,-5-25 30 0 0,3 28 15 0 0,-6-29-210 0 0,0-17 11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15863 0 0,'0'0'1439'0'0,"2"0"-1186"0"0,109-20 2818 0 0,153-16-1380 0 0,-240 32-1649 0 0,-1-1 1 0 0,42-15-1 0 0,-60 18-369 0 0,0 0-1 0 0,-1-1 1 0 0,0 1-1 0 0,1-1 1 0 0,-1 0-1 0 0,0 0 1 0 0,-1 0-1 0 0,7-8 1 0 0,0 1-1203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70 20903 0 0,'5'-4'114'0'0,"-3"1"82"0"0,1 1 1 0 0,0-1 0 0 0,-1 1-1 0 0,0-1 1 0 0,0 0-1 0 0,0 0 1 0 0,0 0-1 0 0,0 0 1 0 0,0 0 0 0 0,1-5-1 0 0,-3 7-175 0 0,1 0 0 0 0,-1 0 1 0 0,0 0-1 0 0,0 0 0 0 0,0 0 0 0 0,0 0 0 0 0,0 0 0 0 0,0 0 1 0 0,0 0-1 0 0,0 0 0 0 0,0 0 0 0 0,0 0 0 0 0,-1 0 0 0 0,1 0 1 0 0,0 0-1 0 0,-1 1 0 0 0,1-1 0 0 0,0 0 0 0 0,-1 0 0 0 0,1 0 1 0 0,-1 0-1 0 0,0 1 0 0 0,1-1 0 0 0,-1 0 0 0 0,0 1 0 0 0,1-1 1 0 0,-1 0-1 0 0,0 1 0 0 0,0-1 0 0 0,1 1 0 0 0,-1-1 0 0 0,0 1 1 0 0,0-1-1 0 0,0 1 0 0 0,0 0 0 0 0,0-1 0 0 0,0 1 0 0 0,0 0 1 0 0,0 0-1 0 0,1 0 0 0 0,-1 0 0 0 0,0 0 0 0 0,0 0 0 0 0,0 0 1 0 0,0 0-1 0 0,0 0 0 0 0,-1 0 0 0 0,-1 1-10 0 0,-1 0-1 0 0,1 0 1 0 0,0 0 0 0 0,0 0-1 0 0,0 0 1 0 0,0 1 0 0 0,0-1-1 0 0,0 1 1 0 0,0 0 0 0 0,0 0-1 0 0,1 0 1 0 0,-1 0 0 0 0,-3 5-1 0 0,-5 4 64 0 0,-14 23-1 0 0,12-16-53 0 0,-3 2-11 0 0,2 1 0 0 0,0 0 0 0 0,1 1 0 0 0,1 0 0 0 0,-11 29-1 0 0,22-47 19 0 0,0-1-1 0 0,0 1 1 0 0,0 0-1 0 0,0-1 0 0 0,1 1 1 0 0,-1 0-1 0 0,1 0 0 0 0,0 0 1 0 0,0-1-1 0 0,1 1 0 0 0,-1 0 1 0 0,1 0-1 0 0,-1-1 0 0 0,1 1 1 0 0,1 0-1 0 0,-1-1 0 0 0,0 1 1 0 0,1-1-1 0 0,-1 1 0 0 0,1-1 1 0 0,0 0-1 0 0,1 0 0 0 0,-1 0 1 0 0,3 4-1 0 0,-3-6-48 0 0,0 1 0 0 0,1 0 0 0 0,-1-1 0 0 0,0 0 0 0 0,1 1 0 0 0,-1-1 0 0 0,1 0 0 0 0,0 0 0 0 0,-1-1 0 0 0,1 1 0 0 0,4 0 0 0 0,-4 0-34 0 0,6 0-557 0 0,1 0 0 0 0,0 0 0 0 0,-1-1 0 0 0,1-1 0 0 0,-1 1 0 0 0,1-2 0 0 0,0 1-1 0 0,-1-1 1 0 0,0-1 0 0 0,14-5 0 0 0,-3 3-1395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21 6911 0 0,'-41'-21'9500'0'0,"35"25"-9206"0"0,0-1 0 0 0,-1 2 1 0 0,1-1-1 0 0,1 1 0 0 0,-1 0 0 0 0,1 0 0 0 0,-1 0 0 0 0,2 1 0 0 0,-1 0 0 0 0,0 0 1 0 0,1 0-1 0 0,0 0 0 0 0,1 1 0 0 0,0-1 0 0 0,0 1 0 0 0,-3 10 0 0 0,5-13-253 0 0,1 0-1 0 0,0 0 0 0 0,0 0 1 0 0,0 0-1 0 0,0 0 0 0 0,1 0 1 0 0,0 0-1 0 0,0 0 0 0 0,0 0 1 0 0,0 0-1 0 0,3 6 0 0 0,1 0-10 0 0,0-1-1 0 0,0 0 0 0 0,9 12 0 0 0,100 115 115 0 0,-67-83-91 0 0,64 94 1 0 0,-99-128-27 0 0,-1-3 52 0 0,-1 0-1 0 0,-1 0 0 0 0,0 0 1 0 0,7 22-1 0 0,-15-33-64 0 0,1 0 0 0 0,-1 0 0 0 0,0 0 0 0 0,0 0 0 0 0,-1 0 0 0 0,1 0 0 0 0,-1 0 0 0 0,0 0 0 0 0,-1 0 0 0 0,1 0 0 0 0,-1 0 0 0 0,0 0 0 0 0,0 0 0 0 0,0 0-1 0 0,-1 0 1 0 0,0 0 0 0 0,0-1 0 0 0,0 1 0 0 0,0 0 0 0 0,-6 5 0 0 0,0 2-130 0 0,-2-1 0 0 0,0 0 0 0 0,0-1 0 0 0,-15 12 0 0 0,-50 30-1156 0 0,46-33 527 0 0,-33 28 0 0 0,48-34-1637 0 0,3-4-4054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97 7367 0 0,'-43'6'1205'0'0,"28"-5"8484"0"0,40-13-7639 0 0,87-26-126 0 0,-64 20-1689 0 0,55-12 1 0 0,-93 28-387 0 0,0 0 1 0 0,0 1-1 0 0,10 1 1 0 0,12 2-7311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8751 0 0,'0'0'8591'0'0,"1"2"-7318"0"0,3 1-1028 0 0,-1-1 0 0 0,1 1-1 0 0,0-1 1 0 0,0 0 0 0 0,1 0-1 0 0,-1 0 1 0 0,0 0 0 0 0,1-1-1 0 0,-1 0 1 0 0,1 0 0 0 0,-1 0-1 0 0,1 0 1 0 0,-1-1 0 0 0,1 0-1 0 0,0 1 1 0 0,-1-2 0 0 0,1 1-1 0 0,5-1 1 0 0,8-2-147 0 0,0-1-1 0 0,-1 0 1 0 0,25-9 0 0 0,-36 10-502 0 0,0 0 0 0 0,1 0 0 0 0,7-6 0 0 0,-3 2-1108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5983 0 0,'0'0'542'0'0,"-1"1"-446"0"0,1 0-186 0 0,-16 28 1711 0 0,15-25-373 0 0,-1 1-1 0 0,1-1 0 0 0,0 0 0 0 0,0 1 0 0 0,0 8 0 0 0,1 25 2652 0 0,4 20-2379 0 0,0 17-871 0 0,-4-55-498 0 0,0 31-67 0 0,2 0 1 0 0,9 59-1 0 0,-10-92-104 0 0,1 0-961 0 0,1-6-4715 0 0,0-3-931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3 495 8287 0 0,'-1'-4'157'0'0,"1"0"0"0"0,-1 0 0 0 0,1 0 1 0 0,-1 0-1 0 0,1 0 0 0 0,0 0 0 0 0,1 0 0 0 0,-1 0 0 0 0,1 0 0 0 0,-1 0 0 0 0,1 0 0 0 0,1 0 0 0 0,-1 0 0 0 0,0 0 0 0 0,1 1 0 0 0,0-1 0 0 0,3-5 0 0 0,5-6 1055 0 0,0 0-1 0 0,21-22 1 0 0,-18 22-1180 0 0,20-22 25 0 0,2 2 0 0 0,1 1 0 0 0,2 2 0 0 0,1 1 0 0 0,2 2 0 0 0,0 2 0 0 0,2 2 0 0 0,70-30 0 0 0,-99 49 370 0 0,1 0 0 0 0,-1 1-1 0 0,1 1 1 0 0,0 0 0 0 0,27-2 0 0 0,-36 5-262 0 0,0 1 0 0 0,0 0 0 0 0,0 1 0 0 0,1-1 0 0 0,-1 1 0 0 0,0 0 1 0 0,0 1-1 0 0,0 0 0 0 0,0 0 0 0 0,-1 0 0 0 0,1 0 0 0 0,0 1 0 0 0,-1 0 0 0 0,0 0 1 0 0,1 1-1 0 0,8 7 0 0 0,-7-4-42 0 0,0 0 1 0 0,-1 1 0 0 0,0 0-1 0 0,0 0 1 0 0,-1 0 0 0 0,0 1-1 0 0,-1 0 1 0 0,0 0 0 0 0,0 0-1 0 0,5 20 1 0 0,-5-10 57 0 0,0 0 0 0 0,-2 1 0 0 0,0 0 0 0 0,-1 29 0 0 0,-2-35-84 0 0,0-1-1 0 0,0 0 1 0 0,-2 0 0 0 0,0 0-1 0 0,0 0 1 0 0,-1 0-1 0 0,-1-1 1 0 0,0 0-1 0 0,-11 20 1 0 0,12-25-79 0 0,-1 1 0 0 0,0-1 0 0 0,-1 0 1 0 0,0-1-1 0 0,0 1 0 0 0,0-1 0 0 0,-1 0 0 0 0,0 0 0 0 0,0-1 0 0 0,0 0 1 0 0,-1-1-1 0 0,1 1 0 0 0,-1-1 0 0 0,0-1 0 0 0,-12 4 0 0 0,11-4-388 0 0,0 0 0 0 0,-1-1 0 0 0,1 0-1 0 0,-1-1 1 0 0,0 0 0 0 0,1 0 0 0 0,-15-1 0 0 0,-1-4-661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164 125 6911 0 0,'0'0'528'0'0,"5"-8"3154"0"0,-1 6-3008 0 0,0 1-1 0 0,0 0 1 0 0,1 0 0 0 0,-1 0 0 0 0,1 0 0 0 0,-1 1 0 0 0,8-1 0 0 0,39 8-275 0 0,-31-4 413 0 0,-9-1-737 0 0,-10-2-72 0 0,1 0 1 0 0,-1 0-1 0 0,1 0 1 0 0,-1 0-1 0 0,1 0 1 0 0,-1 0-1 0 0,1 0 0 0 0,-1-1 1 0 0,1 1-1 0 0,-1 0 1 0 0,1-1-1 0 0,-1 1 1 0 0,0-1-1 0 0,1 0 0 0 0,-1 1 1 0 0,0-1-1 0 0,3-1 1 0 0,0-1-1 0 0,0 0-47 0 0,1 0 1 0 0,-1 0-1 0 0,1 0 0 0 0,-1-1 0 0 0,0 1 0 0 0,0-1 1 0 0,0 0-1 0 0,-1 0 0 0 0,5-7 0 0 0,-6 9 7 0 0,-1-1 0 0 0,1 0 0 0 0,-1 0 0 0 0,1 0 0 0 0,-1 0-1 0 0,0-1 1 0 0,0 1 0 0 0,-1 0 0 0 0,1 0 0 0 0,0-1 0 0 0,-1 1 0 0 0,0 0 0 0 0,0-1-1 0 0,0 1 1 0 0,-1-6 0 0 0,1 8-10 0 0,-1 0 0 0 0,1 1-1 0 0,0-1 1 0 0,-1 0 0 0 0,1 1 0 0 0,-1-1-1 0 0,1 1 1 0 0,-1-1 0 0 0,1 0 0 0 0,-1 1-1 0 0,1-1 1 0 0,-1 1 0 0 0,1-1 0 0 0,-1 1-1 0 0,0-1 1 0 0,1 1 0 0 0,-1 0 0 0 0,0-1-1 0 0,1 1 1 0 0,-1 0 0 0 0,0 0 0 0 0,1-1-1 0 0,-1 1 1 0 0,0 0 0 0 0,-1 0-1 0 0,-18 0-796 0 0,12 2 687 0 0,1 1 0 0 0,-1 0 0 0 0,1 0 0 0 0,0 0 0 0 0,0 1 0 0 0,-8 6 0 0 0,-40 32-152 0 0,38-28 262 0 0,-35 26-19 0 0,-32 27 132 0 0,72-56 104 0 0,0 1 0 0 0,1 0 0 0 0,0 1 0 0 0,-12 19 0 0 0,22-31-122 0 0,0 1 0 0 0,0 0 1 0 0,0-1-1 0 0,0 1 1 0 0,0 0-1 0 0,0 0 0 0 0,1 0 1 0 0,-1 0-1 0 0,1 0 1 0 0,-1 0-1 0 0,1-1 1 0 0,0 1-1 0 0,0 0 0 0 0,-1 0 1 0 0,2 0-1 0 0,-1 0 1 0 0,0 0-1 0 0,0 0 0 0 0,0 0 1 0 0,1 0-1 0 0,-1 0 1 0 0,1 0-1 0 0,0 0 0 0 0,0 0 1 0 0,1 2-1 0 0,0-1 19 0 0,0-1 0 0 0,1 1 0 0 0,-1-1 0 0 0,0 0 0 0 0,1 0 0 0 0,-1 0 0 0 0,1 0 0 0 0,0-1-1 0 0,0 1 1 0 0,0-1 0 0 0,-1 1 0 0 0,1-1 0 0 0,1 0 0 0 0,-1 0 0 0 0,4 0 0 0 0,22 4 133 0 0,-1-2 1 0 0,1-1-1 0 0,0-1 0 0 0,0-1 1 0 0,31-5-1 0 0,143-33 446 0 0,-178 31-1291 0 0,0-1-1 0 0,44-21 1 0 0,-42 15-1062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15575 0 0,'0'0'1410'0'0,"-1"0"-1160"0"0,-3 1-231 0 0,-1-1 0 0 0,1 1 0 0 0,0 0 0 0 0,0 0 0 0 0,0 0 0 0 0,-1 1 0 0 0,1 0 0 0 0,-5 2 0 0 0,-33 22 458 0 0,27-16-329 0 0,-44 27 447 0 0,2 2 0 0 0,2 3-1 0 0,2 2 1 0 0,-69 73 0 0 0,99-91-350 0 0,2 1 0 0 0,-29 47 0 0 0,41-57-149 0 0,0-1 1 0 0,1 1-1 0 0,1 1 1 0 0,1 0-1 0 0,0-1 1 0 0,-4 27-1 0 0,9-36-61 0 0,1 1 0 0 0,-1-1 0 0 0,1 0 0 0 0,1 0 0 0 0,0 1 0 0 0,0-1 0 0 0,0 0 0 0 0,1 0 0 0 0,0 0 0 0 0,1 0 0 0 0,0 0 0 0 0,0 0 0 0 0,0-1 0 0 0,1 1 1 0 0,0-1-1 0 0,1 0 0 0 0,0-1 0 0 0,0 1 0 0 0,0-1 0 0 0,1 1 0 0 0,10 8 0 0 0,-6-7-171 0 0,0-1 1 0 0,0 0 0 0 0,1 0-1 0 0,-1-1 1 0 0,1-1-1 0 0,1 1 1 0 0,-1-2 0 0 0,1 0-1 0 0,0 0 1 0 0,-1-1 0 0 0,2 0-1 0 0,-1-1 1 0 0,0-1 0 0 0,14 1-1 0 0,-17-3-2094 0 0,-1 0 1 0 0,16-2-1 0 0,-1-3-4021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20 866 6823 0 0,'0'0'1574'0'0,"0"1"-1494"0"0,-8 16 572 0 0,-3 9 5106 0 0,11-24-4886 0 0,1 10 5291 0 0,-1-12-6128 0 0,0 0-1 0 0,0 0 0 0 0,0 0 0 0 0,0 0 1 0 0,0 0-1 0 0,0 0 0 0 0,0 0 0 0 0,0 0 1 0 0,0 0-1 0 0,0 0 0 0 0,0 0 1 0 0,0 1-1 0 0,0-1 0 0 0,0 0 0 0 0,0 0 1 0 0,0 0-1 0 0,0 0 0 0 0,0 0 0 0 0,0 0 1 0 0,0 0-1 0 0,0 0 0 0 0,0 0 0 0 0,0 0 1 0 0,0 0-1 0 0,0 0 0 0 0,0 0 1 0 0,1 0-1 0 0,-1 0 0 0 0,0 0 0 0 0,0 0 1 0 0,0 0-1 0 0,0 0 0 0 0,0 0 0 0 0,0 0 1 0 0,0 0-1 0 0,0 0 0 0 0,0 1 0 0 0,0-1 1 0 0,0 0-1 0 0,0-1 0 0 0,1 1 1 0 0,-1 0-1 0 0,0 0 0 0 0,0 0 0 0 0,0 0 1 0 0,0 0-1 0 0,0 0 0 0 0,0 0 0 0 0,0 0 1 0 0,0 0-1 0 0,0 0 0 0 0,0 0 0 0 0,0 0 1 0 0,0 0-1 0 0,11-17-45 0 0,36-90 87 0 0,46-151 0 0 0,-24 57-842 0 0,-30 90 207 0 0,30-71-417 0 0,-64 169 928 0 0,-3 7 27 0 0,1-1 0 0 0,0 1 0 0 0,6-10 0 0 0,-5 27 187 0 0,6 72 314 0 0,0 1-166 0 0,35 84-258 0 0,-29-118 27 0 0,-3 0 0 0 0,-1 1 0 0 0,5 60 0 0 0,-15-60 164 0 0,0-19 126 0 0,8 56-1 0 0,-8-76-359 0 0,1 0 0 0 0,1-1 0 0 0,-1 0-1 0 0,8 14 1 0 0,-9-21-22 0 0,-1-1-1 0 0,1 0 1 0 0,0 0-1 0 0,0 0 1 0 0,0 0-1 0 0,0 0 1 0 0,3 3-1 0 0,-1-3-15 0 0,-4-2 12 0 0,1-1 0 0 0,0 1 0 0 0,0-1 0 0 0,-1 0 0 0 0,1 1 0 0 0,0-1 0 0 0,0 0 1 0 0,0 0-1 0 0,0 1 0 0 0,-1-1 0 0 0,1 0 0 0 0,0 0 0 0 0,0 0 0 0 0,0 0 0 0 0,0 0 0 0 0,-1 0 0 0 0,1 0 0 0 0,0-1 1 0 0,0 1-1 0 0,0 0 0 0 0,0 0 0 0 0,-1-1 0 0 0,2 1 0 0 0,16-10-391 0 0,-14 6 82 0 0,0 0 0 0 0,0 0 0 0 0,0 0 0 0 0,-1-1 0 0 0,1 1 0 0 0,-1-1 0 0 0,-1 0 0 0 0,4-6 0 0 0,1-4-1733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16127 0 0,'0'0'2900'0'0,"1"2"-1601"0"0,0 0-1138 0 0,0 0 0 0 0,-1-1 0 0 0,1 1 1 0 0,1 0-1 0 0,-1-1 0 0 0,0 1 0 0 0,0-1 1 0 0,1 1-1 0 0,-1-1 0 0 0,1 0 0 0 0,-1 1 0 0 0,1-1 1 0 0,-1 0-1 0 0,1 0 0 0 0,0 0 0 0 0,0 0 0 0 0,-1-1 1 0 0,1 1-1 0 0,0 0 0 0 0,0-1 0 0 0,0 1 0 0 0,0-1 1 0 0,0 1-1 0 0,0-1 0 0 0,0 0 0 0 0,0 0 1 0 0,3 0-1 0 0,8-1 6 0 0,-1 0 1 0 0,0-1 0 0 0,16-4-1 0 0,-24 5 10 0 0,16-4-63 0 0,-1-1 1 0 0,0-2-1 0 0,0 1 0 0 0,-1-2 0 0 0,0-1 1 0 0,20-13-1 0 0,-18 8-1864 0 0,0 0 1 0 0,25-25-1 0 0,-31 25 87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3223 0 0,'0'0'16264'0'0,"0"2"-16169"0"0,-1 1-84 0 0,0 0 1 0 0,0 1 0 0 0,0-1-1 0 0,-1 0 1 0 0,1 0 0 0 0,-1 0-1 0 0,0 0 1 0 0,0 0-1 0 0,0-1 1 0 0,0 1 0 0 0,-4 3-1 0 0,-34 29 172 0 0,10-10-112 0 0,13-8 34 0 0,-28 38 1 0 0,39-48-78 0 0,1 1 1 0 0,1 0 0 0 0,-1 0 0 0 0,2 0 0 0 0,-1 1 0 0 0,1-1 0 0 0,0 1 0 0 0,-2 10 0 0 0,5-18-9 0 0,0 0 1 0 0,0-1 0 0 0,1 1-1 0 0,-1 0 1 0 0,0 0-1 0 0,0-1 1 0 0,0 1 0 0 0,0 0-1 0 0,1 0 1 0 0,-1-1-1 0 0,0 1 1 0 0,1 0-1 0 0,-1-1 1 0 0,1 1 0 0 0,-1 0-1 0 0,0-1 1 0 0,1 1-1 0 0,0-1 1 0 0,-1 1-1 0 0,1-1 1 0 0,0 2 0 0 0,15 6 295 0 0,-11-6-245 0 0,-1-1 0 0 0,1 0-1 0 0,0 0 1 0 0,0-1 0 0 0,0 1 0 0 0,0-1-1 0 0,10-1 1 0 0,35-8 344 0 0,-47 8-382 0 0,142-30 316 0 0,-111 18-296 0 0,-32 12-157 0 0,0 1-153 0 0,-1-1 0 0 0,0 1 0 0 0,1-1 1 0 0,-1 0-1 0 0,1 0 0 0 0,-1 1 0 0 0,0-1 0 0 0,0 0 0 0 0,2-2 0 0 0,3-3-1702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3223 0 0,'3'8'18375'0'0,"106"-197"-17881"0"0,57-91-964 0 0,-140 239 170 0 0,2 2 1 0 0,1 1-1 0 0,67-66 0 0 0,-94 101 266 0 0,12-6-56 0 0,-13 9 90 0 0,0 0-1 0 0,-1 0 1 0 0,1 0 0 0 0,-1 0-1 0 0,1 0 1 0 0,0 1 0 0 0,-1-1-1 0 0,1 0 1 0 0,-1 0-1 0 0,1 1 1 0 0,-1-1 0 0 0,1 0-1 0 0,-1 1 1 0 0,1-1-1 0 0,-1 0 1 0 0,1 1 0 0 0,-1-1-1 0 0,1 1 1 0 0,0 0 0 0 0,-1-1 1 0 0,3 3 25 0 0,-1-1 1 0 0,0 1-1 0 0,1 0 1 0 0,-1 0 0 0 0,0-1-1 0 0,-1 1 1 0 0,1 1 0 0 0,0-1-1 0 0,-1 0 1 0 0,0 0 0 0 0,0 0-1 0 0,2 8 1 0 0,-1 3 206 0 0,2 27 0 0 0,-3-28-148 0 0,1 43 312 0 0,-8 81-1 0 0,0-48-209 0 0,5-47-458 0 0,2 0 0 0 0,11 66 0 0 0,-8-91-232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9215 0 0,'0'2'2842'0'0,"-18"64"4534"0"0,6 3-5324 0 0,-2 71-1474 0 0,0 40-170 0 0,7-117-1052 0 0,7-62-154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77 227 5527 0 0,'0'0'250'0'0,"-9"2"90"0"0,-5 1-726 0 0,-39 8 13462 0 0,55-20-12272 0 0,1 4-681 0 0,0-1 0 0 0,0 0 0 0 0,1 1 0 0 0,-1 0 0 0 0,1 0 0 0 0,1 0 0 0 0,-1 0 0 0 0,1 1 0 0 0,-1-1 0 0 0,7-3 0 0 0,7-5 69 0 0,30-15 1 0 0,0 3 41 0 0,0 3 1 0 0,2 2-1 0 0,0 2 1 0 0,72-16 0 0 0,-98 29 266 0 0,42-4 1 0 0,-55 8-376 0 0,1 1 0 0 0,0 0 0 0 0,-1 1 1 0 0,1 0-1 0 0,19 5 0 0 0,-28-5-124 0 0,-1-1 0 0 0,0 1-1 0 0,0 0 1 0 0,0 0 0 0 0,0 0 0 0 0,0 0 0 0 0,0 0 0 0 0,0 1 0 0 0,0-1-1 0 0,0 0 1 0 0,0 1 0 0 0,-1-1 0 0 0,1 1 0 0 0,-1 0 0 0 0,1 0 0 0 0,-1-1 0 0 0,1 1-1 0 0,-1 0 1 0 0,1 3 0 0 0,-1-2 3 0 0,0 0 0 0 0,0 0 0 0 0,0 1 1 0 0,-1-1-1 0 0,1 0 0 0 0,-1 1 0 0 0,0-1 0 0 0,0 1 0 0 0,0-1 0 0 0,-1 0 0 0 0,0 6 0 0 0,-2 2 6 0 0,0-1-1 0 0,-1 0 0 0 0,0-1 1 0 0,0 1-1 0 0,-1-1 0 0 0,0 0 1 0 0,-9 12-1 0 0,1-4-16 0 0,-1-2 1 0 0,0 0-1 0 0,-1-1 0 0 0,-17 13 1 0 0,-70 44-30 0 0,85-60 34 0 0,-9 6-12 0 0,-1-1 1 0 0,-1-1-1 0 0,0-2 0 0 0,-40 13 0 0 0,67-25-12 0 0,0-1-1 0 0,0 0 0 0 0,0 1 1 0 0,0-1-1 0 0,0 0 1 0 0,-1 0-1 0 0,1 0 1 0 0,0 0-1 0 0,0 0 1 0 0,0 0-1 0 0,0 0 0 0 0,-1 0 1 0 0,1 0-1 0 0,0-1 1 0 0,0 1-1 0 0,0 0 1 0 0,0-1-1 0 0,0 1 0 0 0,0-1 1 0 0,0 1-1 0 0,0-1 1 0 0,-2-1-1 0 0,3 2 2 0 0,-1-1 1 0 0,1 0-1 0 0,-1 0 0 0 0,1 1 0 0 0,0-1 0 0 0,-1 0 0 0 0,1 0 0 0 0,0 1 1 0 0,0-1-1 0 0,0 0 0 0 0,0 0 0 0 0,0 0 0 0 0,0 0 0 0 0,0 1 1 0 0,0-1-1 0 0,0 0 0 0 0,0 0 0 0 0,0 0 0 0 0,0 1 0 0 0,0-1 0 0 0,1 0 1 0 0,-1 0-1 0 0,0 1 0 0 0,1-1 0 0 0,-1 0 0 0 0,1 0 0 0 0,-1 1 1 0 0,0-1-1 0 0,1 0 0 0 0,0 1 0 0 0,-1-1 0 0 0,1 1 0 0 0,0-2 0 0 0,4-2 13 0 0,0 0-1 0 0,-1 0 1 0 0,1 1-1 0 0,1-1 1 0 0,-1 1-1 0 0,0 0 1 0 0,1 0-1 0 0,0 1 1 0 0,-1 0-1 0 0,1 0 1 0 0,0 0-1 0 0,0 1 1 0 0,0 0-1 0 0,0 0 1 0 0,1 0-1 0 0,5 1 0 0 0,-10 0 9 0 0,0 0 0 0 0,0 0 0 0 0,-1 0 0 0 0,1 0 0 0 0,0 0 0 0 0,0 1 0 0 0,0-1 0 0 0,-1 1 0 0 0,1 0 0 0 0,0-1 0 0 0,-1 1 0 0 0,1 0-1 0 0,-1 0 1 0 0,3 1 0 0 0,2 2-4 0 0,94 51 83 0 0,2 0 49 0 0,-93-52-53 0 0,-5-1-41 0 0,0 0 0 0 0,0 1 0 0 0,0-1 0 0 0,0 0 0 0 0,0 1 0 0 0,0 0 0 0 0,0 0 0 0 0,-1 0 0 0 0,4 5 0 0 0,-5-7-11 0 0,-1 1 1 0 0,1 0 0 0 0,-1 0-1 0 0,1 0 1 0 0,-1 1 0 0 0,0-1-1 0 0,0 0 1 0 0,0 0 0 0 0,0 1-1 0 0,0-1 1 0 0,0 0-1 0 0,-1 1 1 0 0,1-1 0 0 0,-1 1-1 0 0,0-1 1 0 0,0 1 0 0 0,0-1-1 0 0,0 1 1 0 0,0-1 0 0 0,0 1-1 0 0,0-1 1 0 0,-1 0 0 0 0,1 1-1 0 0,-1-1 1 0 0,0 1-1 0 0,0-1 1 0 0,0 0 0 0 0,-2 4-1 0 0,-3 5 113 0 0,-1 0-1 0 0,0-1 1 0 0,-1 0-1 0 0,-11 12 1 0 0,15-18-130 0 0,-10 11 23 0 0,-1 0 0 0 0,0-1 0 0 0,-1-1 0 0 0,-1 0 0 0 0,0-1 0 0 0,-1-1 0 0 0,0 0 0 0 0,-35 13 0 0 0,42-19-14 0 0,0-1 1 0 0,-1-1-1 0 0,1 0 0 0 0,-1-1 1 0 0,0 0-1 0 0,0-1 0 0 0,0 0 1 0 0,0-1-1 0 0,0 0 0 0 0,0-1 1 0 0,0 0-1 0 0,0-1 0 0 0,1 0 1 0 0,-1-1-1 0 0,1 0 0 0 0,-20-9 1 0 0,23 8-50 0 0,1-1-1 0 0,-1 0 1 0 0,1 0 0 0 0,0 0 0 0 0,1-1 0 0 0,-1 0 0 0 0,1 0 0 0 0,1-1-1 0 0,-1 1 1 0 0,1-1 0 0 0,0-1 0 0 0,0 1 0 0 0,1-1 0 0 0,0 0 0 0 0,1 1-1 0 0,-1-2 1 0 0,2 1 0 0 0,-1 0 0 0 0,1-1 0 0 0,0 1 0 0 0,0-12-1 0 0,3 5-732 0 0,-1 13 355 0 0,2 2-625 0 0,4 0 806 0 0,0 0-1 0 0,1 0 1 0 0,-1 0 0 0 0,0 1-1 0 0,1 0 1 0 0,-1 0-1 0 0,8 3 1 0 0,1 0-1201 0 0,0 0-495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10135 0 0,'-6'-1'202'0'0,"0"1"0"0"0,0 0 0 0 0,1 0-1 0 0,-1 1 1 0 0,0 0 0 0 0,1 0 0 0 0,-1 0-1 0 0,1 1 1 0 0,-1-1 0 0 0,1 1-1 0 0,-1 1 1 0 0,-8 4 0 0 0,13-6-45 0 0,1-1 1 0 0,0 1-1 0 0,-1-1 0 0 0,1 1 1 0 0,0-1-1 0 0,0 1 1 0 0,-1-1-1 0 0,1 1 0 0 0,0-1 1 0 0,0 1-1 0 0,0-1 0 0 0,-1 1 1 0 0,1 0-1 0 0,0-1 0 0 0,0 1 1 0 0,0-1-1 0 0,0 1 0 0 0,0 0 1 0 0,0-1-1 0 0,0 1 1 0 0,0-1-1 0 0,1 1 0 0 0,-1 0 1 0 0,4 13 1163 0 0,-4-14-1276 0 0,4 10 201 0 0,1 0 1 0 0,0-1 0 0 0,0 0 0 0 0,1 0 0 0 0,0 0 0 0 0,1-1-1 0 0,15 15 1 0 0,4 2 107 0 0,30 20 0 0 0,142 88 854 0 0,10-18-8 0 0,-178-98-865 0 0,0 1 0 0 0,0 1 0 0 0,-2 1 0 0 0,-1 2-1 0 0,0 1 1 0 0,26 30 0 0 0,-41-40-183 0 0,-1 1 1 0 0,0 0-1 0 0,-1 0 0 0 0,-1 1 0 0 0,-1 1 1 0 0,0-1-1 0 0,0 1 0 0 0,-2 1 1 0 0,0-1-1 0 0,-1 1 0 0 0,-1 0 0 0 0,0 0 1 0 0,-1 1-1 0 0,0 18 0 0 0,-3-17-117 0 0,0-1 0 0 0,-1 1 0 0 0,-2-1 0 0 0,1 1 0 0 0,-2-1 0 0 0,-9 28 1 0 0,8-33-47 0 0,-1 0 1 0 0,0-1 0 0 0,0 0-1 0 0,-1 1 1 0 0,-1-2 0 0 0,0 1 0 0 0,-1-1-1 0 0,0-1 1 0 0,-14 13 0 0 0,-17 11-167 0 0,-3-1 1 0 0,0-3-1 0 0,-2-1 1 0 0,-87 40-1 0 0,104-57-775 0 0,27-11 44 0 0,1-12-4664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31 1375 0 0,'0'0'66'0'0,"-2"0"155"0"0,-12 3 1563 0 0,0-1-1 0 0,1 0 1 0 0,-15-1 0 0 0,-18 3 9948 0 0,49-4-11406 0 0,24-2 154 0 0,-11 1-270 0 0,0 0 0 0 0,1-2 1 0 0,-1 1-1 0 0,18-7 0 0 0,-16 2-118 0 0,-4 2-20 0 0,26-7 0 0 0,-38 12-140 0 0,-3 12-8215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9503 0 0,'0'0'859'0'0,"2"1"-710"0"0,8 1 171 0 0,0-1 0 0 0,0 0-1 0 0,0 0 1 0 0,0-1 0 0 0,0-1-1 0 0,1 1 1 0 0,-1-1 0 0 0,13-4-1 0 0,82-26 4134 0 0,-75 20-4096 0 0,143-61 3188 0 0,-117 47-2273 0 0,-53 23-1108 0 0,-4 6-973 0 0,-1 12-360 0 0,-4 3-57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22 14711 0 0,'13'-20'1122'0'0,"-12"18"-764"0"0,-3 4-235 0 0,-29 38-18 0 0,2 2 1 0 0,-26 47-1 0 0,-42 97 334 0 0,79-149-411 0 0,-54 111 197 0 0,16-28-186 0 0,-77 118-1 0 0,-61 34-660 0 0,178-250-1286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4143 0 0,'0'0'12160'0'0,"0"1"-11984"0"0,-1 4-122 0 0,1-1 0 0 0,-1 1 0 0 0,0-1 0 0 0,0 0 0 0 0,0 1 0 0 0,-1-1 0 0 0,0 0 0 0 0,0 0 0 0 0,0 0 0 0 0,0 0 0 0 0,0 0 0 0 0,-4 4 0 0 0,-7 8-60 0 0,-21 20-1 0 0,17-18 46 0 0,-155 158-420 0 0,114-108 370 0 0,51-60 11 0 0,4 2 0 0 0,1 3 13 0 0,4-9 22 0 0,-1-2 1 0 0,0 0 3 0 0,1 1-1 0 0,-1-1 0 0 0,0 1 1 0 0,1-1-1 0 0,0 0 0 0 0,-1 0 1 0 0,1 1-1 0 0,0-1 0 0 0,0 0 1 0 0,0-1-1 0 0,1 1 0 0 0,-1 0 1 0 0,0-1-1 0 0,1 1 0 0 0,-1-1 1 0 0,1 0-1 0 0,-1 0 0 0 0,1 0 1 0 0,3 1-1 0 0,8 2 340 0 0,-1 0 0 0 0,21 2 0 0 0,-31-6-336 0 0,147 16 1754 0 0,-119-15-1652 0 0,0-2 1 0 0,58-8-1 0 0,-58 4-112 0 0,108-24 160 0 0,-135 28-192 0 0,1 0 0 0 0,-1 0 0 0 0,0 0 0 0 0,0-1 0 0 0,0 0 0 0 0,0 0 0 0 0,0 0 0 0 0,7-5 0 0 0,-4 2 0 0 0,1-1-19 0 0,-1 0 0 0 0,0 0 1 0 0,0-1-1 0 0,-1 0 0 0 0,0 0 0 0 0,7-10 0 0 0,-1-2-71 0 0,15-28 0 0 0,-11 9-429 0 0,-16 35 429 0 0,1 0 1 0 0,0 0 0 0 0,0 0 0 0 0,-1 0-1 0 0,0 0 1 0 0,0-1 0 0 0,0 1 0 0 0,0 0-1 0 0,0 0 1 0 0,0 0 0 0 0,-2-3 0 0 0,2 5 66 0 0,0 0 0 0 0,-1 0 0 0 0,1 1 0 0 0,-1-1 0 0 0,1 0 0 0 0,-1 0 1 0 0,0 1-1 0 0,1-1 0 0 0,-1 0 0 0 0,1 1 0 0 0,-1-1 0 0 0,0 0 1 0 0,0 1-1 0 0,1-1 0 0 0,-1 1 0 0 0,0 0 0 0 0,0-1 0 0 0,0 1 0 0 0,0-1 1 0 0,0 1-1 0 0,1 0 0 0 0,-1 0 0 0 0,0 0 0 0 0,0-1 0 0 0,0 1 1 0 0,0 0-1 0 0,0 0 0 0 0,0 0 0 0 0,0 0 0 0 0,0 1 0 0 0,0-1 0 0 0,0 0 1 0 0,0 1-1 0 0,-6 0-49 0 0,1 0 1 0 0,0 1 0 0 0,-9 3-1 0 0,13-4 45 0 0,-35 16-217 0 0,0 1-1 0 0,-49 34 1 0 0,60-35 257 0 0,-52 25 275 0 0,77-41 392 0 0,2 1-630 0 0,0 0 0 0 0,0 0 1 0 0,0 0-1 0 0,1 0 0 0 0,-1 0 0 0 0,1 0 0 0 0,-1 0 0 0 0,1 0 0 0 0,0-1 0 0 0,0 1 0 0 0,2 2 0 0 0,0-1 31 0 0,34 28 94 0 0,-28-24-351 0 0,-1 1 0 0 0,0 0-1 0 0,0 0 1 0 0,0 1 0 0 0,-1 0 0 0 0,9 14 0 0 0,-16-21-457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10135 0 0,'0'0'1294'0'0,"2"-1"-1"0"0,76-19 5615 0 0,62-20-3980 0 0,-8-2-1468 0 0,160-29 1 0 0,-168 37-1259 0 0,-31 8-1777 0 0,-92 37-1106 0 0,-4 3 1127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2759 0 0,'2'1'680'0'0,"2"0"733"0"0,1 1-1 0 0,-1 0 0 0 0,1 0 1 0 0,-1 1-1 0 0,0-1 0 0 0,0 1 0 0 0,0 0 1 0 0,6 5-1 0 0,-7-5-1140 0 0,0 1-1 0 0,0-1 1 0 0,-1 0 0 0 0,0 1-1 0 0,1 0 1 0 0,-1-1-1 0 0,0 1 1 0 0,-1 0 0 0 0,1 0-1 0 0,1 8 1 0 0,-1 3-127 0 0,0 1 0 0 0,-1-1 0 0 0,0 1 0 0 0,-2 0 0 0 0,0-1 0 0 0,-1 1 0 0 0,0-1 0 0 0,-1 0 0 0 0,-1 0 0 0 0,-7 20 0 0 0,5-20-171 0 0,-1 1 0 0 0,-1-1 0 0 0,0-1 1 0 0,-1 1-1 0 0,-16 18 0 0 0,-31 29-3966 0 0,49-56 1737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21 10591 0 0,'0'0'4682'0'0,"-2"2"-3546"0"0,-14 14-264 0 0,0-1-105 0 0,-21 27 0 0 0,19-19-609 0 0,1 1 1 0 0,2 0-1 0 0,1 1 0 0 0,0 1 0 0 0,-16 46 1 0 0,28-65-107 0 0,0 1 1 0 0,1-1-1 0 0,0 0 1 0 0,0 0-1 0 0,1 0 1 0 0,-1 1-1 0 0,2-1 1 0 0,-1 0 0 0 0,1 0-1 0 0,0 1 1 0 0,1-1-1 0 0,-1 0 1 0 0,1 0-1 0 0,5 10 1 0 0,-5-13-2 0 0,0 0 0 0 0,0 0 1 0 0,0 0-1 0 0,1 0 0 0 0,0 0 0 0 0,0-1 1 0 0,0 1-1 0 0,0-1 0 0 0,0 0 0 0 0,1 0 1 0 0,-1 0-1 0 0,1 0 0 0 0,0-1 1 0 0,0 1-1 0 0,0-1 0 0 0,0 0 0 0 0,0 0 1 0 0,1 0-1 0 0,-1-1 0 0 0,1 0 0 0 0,-1 0 1 0 0,1 0-1 0 0,7 1 0 0 0,2-2 41 0 0,1 0 0 0 0,-1-2 0 0 0,0 1 0 0 0,0-1 0 0 0,0-1 0 0 0,0-1 1 0 0,-1 0-1 0 0,1 0 0 0 0,15-9 0 0 0,-18 8-24 0 0,-1 0 1 0 0,0-1 0 0 0,0-1-1 0 0,0 0 1 0 0,-1 0-1 0 0,0-1 1 0 0,0 0 0 0 0,-1 0-1 0 0,0-1 1 0 0,0 0 0 0 0,9-16-1 0 0,-12 16-91 0 0,-1 0 0 0 0,0-1-1 0 0,-1 1 1 0 0,0-1 0 0 0,-1 0 0 0 0,0 0-1 0 0,0 0 1 0 0,-1 0 0 0 0,0 0 0 0 0,-1 0-1 0 0,0 0 1 0 0,-1-1 0 0 0,0 1 0 0 0,-1 0-1 0 0,0 0 1 0 0,0 0 0 0 0,-1 1 0 0 0,0-1 0 0 0,-1 1-1 0 0,0-1 1 0 0,0 1 0 0 0,-1 0 0 0 0,0 1-1 0 0,-1-1 1 0 0,0 1 0 0 0,0 0 0 0 0,-1 0-1 0 0,0 1 1 0 0,-15-13 0 0 0,12 14-185 0 0,0 0 0 0 0,0 1 0 0 0,0 0 0 0 0,-1 1 1 0 0,0 0-1 0 0,0 0 0 0 0,0 1 0 0 0,0 1 0 0 0,-21-3 0 0 0,22 6 204 0 0,3 0-3744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0,'0'0'19199'0'0,"1"2"-19033"0"0,1 6-87 0 0,-1-4-80 0 0,0-1 0 0 0,-1 1 0 0 0,1-1 0 0 0,-1 1 0 0 0,0 0 0 0 0,0-1 0 0 0,-1 4 0 0 0,0 0-145 0 0,1-5-417 0 0,25-4-6525 0 0,-22 1 5409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31 10591 0 0,'3'-14'1136'0'0,"7"-3"6429"0"0,-10 27-6090 0 0,-2-1-1332 0 0,0 0 0 0 0,0-1 0 0 0,-1 1 0 0 0,-1 0 0 0 0,1-1 0 0 0,-10 16-1 0 0,-33 43 281 0 0,35-52-360 0 0,1-1 11 0 0,0-2-1 0 0,-17 17 1 0 0,27-29-81 0 0,0 1 0 0 0,-1-1 0 0 0,1 0 1 0 0,-1 1-1 0 0,1-1 0 0 0,0 0 0 0 0,-1 1 1 0 0,1-1-1 0 0,0 1 0 0 0,0-1 0 0 0,-1 0 0 0 0,1 1 1 0 0,0-1-1 0 0,0 1 0 0 0,0-1 0 0 0,-1 1 1 0 0,1-1-1 0 0,0 1 0 0 0,0-1 0 0 0,0 1 0 0 0,0-1 1 0 0,0 1-1 0 0,0-1 0 0 0,0 1 0 0 0,0-1 1 0 0,0 1-1 0 0,0-1 0 0 0,0 1 0 0 0,1 0 0 0 0,0 0 4 0 0,-1 0-1 0 0,1 0 0 0 0,0-1 0 0 0,-1 1 0 0 0,1 0 0 0 0,0-1 0 0 0,0 1 0 0 0,0 0 1 0 0,0-1-1 0 0,0 1 0 0 0,0-1 0 0 0,0 0 0 0 0,1 1 0 0 0,3 1 6 0 0,1-1-1 0 0,-1 0 0 0 0,1 0 1 0 0,8 1-1 0 0,14-4-1 0 0,-1-1 0 0 0,53-13 0 0 0,-69 13 0 0 0,23-6-204 0 0,15-3 103 0 0,-16 9-7818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15487 0 0,'0'0'5134'0'0,"6"10"-3213"0"0,-3-5-1678 0 0,0 0 0 0 0,0 0 0 0 0,-1 0 0 0 0,0 0 0 0 0,2 6 0 0 0,-4-8-227 0 0,1-1 0 0 0,-1 1 0 0 0,0 0 0 0 0,0-1 1 0 0,0 1-1 0 0,0-1 0 0 0,0 1 0 0 0,0 0 0 0 0,-1-1 0 0 0,0 1 0 0 0,1-1 0 0 0,-1 1 1 0 0,0-1-1 0 0,-1 3 0 0 0,-3 7 8 0 0,0 0 0 0 0,-2 16 0 0 0,4-17-8 0 0,0 0 1 0 0,-1 0-1 0 0,-7 15 0 0 0,-51 71 85 0 0,8-15-51 0 0,50-76-48 0 0,-45 85 106 0 0,43-78-131 0 0,0-1 0 0 0,2 1 1 0 0,-1 0-1 0 0,2 0 0 0 0,-3 18 0 0 0,6-30-20 0 0,0 0 0 0 0,0-1 0 0 0,0 1 0 0 0,0 0 0 0 0,0-1 0 0 0,0 1 0 0 0,0-1 0 0 0,0 1 0 0 0,0-1-1 0 0,1 1 1 0 0,-1 0 0 0 0,0-1 0 0 0,1 1 0 0 0,-1-1 0 0 0,0 1 0 0 0,1-1 0 0 0,-1 1 0 0 0,0-1 0 0 0,1 1 0 0 0,-1-1 0 0 0,1 0 0 0 0,-1 1 0 0 0,1-1-1 0 0,-1 0 1 0 0,1 1 0 0 0,-1-1 0 0 0,2 1 0 0 0,13 3-2093 0 0,-4-4 606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11519 0 0,'2'-1'6691'0'0,"73"-19"-2644"0"0,63-20-2514 0 0,-50 13-644 0 0,146-24 0 0 0,96 13-114 0 0,-320 37-959 0 0,0 0-1 0 0,1 1 1 0 0,-1 0 0 0 0,1 0-1 0 0,-1 1 1 0 0,14 4-1 0 0,-23-5-113 0 0,5 2 123 0 0,-5 2-2835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306 112 14367 0 0,'1'-1'662'0'0,"27"-34"719"0"0,-27 33-1303 0 0,0 0 0 0 0,0 0 0 0 0,0 1 1 0 0,0-1-1 0 0,0 0 0 0 0,-1 0 0 0 0,1 0 0 0 0,-1 0 1 0 0,1 0-1 0 0,-1 0 0 0 0,0-1 0 0 0,0 1 0 0 0,0 0 0 0 0,0-3 1 0 0,0 3-33 0 0,0 1 0 0 0,0 0 0 0 0,-1-1 0 0 0,1 1 0 0 0,0-1 0 0 0,-1 1 0 0 0,1 0 0 0 0,-1-1 0 0 0,0 1 0 0 0,1 0 0 0 0,-1-1 0 0 0,0 1 0 0 0,0 0 0 0 0,0 0 0 0 0,0 0 0 0 0,0 0 0 0 0,0 0 0 0 0,0 0 0 0 0,-2-2 0 0 0,-3 1-44 0 0,0-1 0 0 0,-1 1 0 0 0,1 0 0 0 0,-1 0 0 0 0,0 0-1 0 0,0 1 1 0 0,1 0 0 0 0,-1 1 0 0 0,0-1 0 0 0,0 2 0 0 0,0-1 0 0 0,0 0-1 0 0,0 1 1 0 0,-13 4 0 0 0,2 0 21 0 0,0 1 1 0 0,0 1-1 0 0,0 1 0 0 0,-19 11 0 0 0,29-14 170 0 0,-1 1 0 0 0,1 0 0 0 0,0 0 0 0 0,0 1-1 0 0,0 0 1 0 0,1 1 0 0 0,0-1 0 0 0,1 1 0 0 0,-10 17 0 0 0,13-22-124 0 0,1 2 0 0 0,-1-1 1 0 0,1 0-1 0 0,1 0 0 0 0,-1 1 1 0 0,0-1-1 0 0,1 1 0 0 0,0-1 0 0 0,0 1 1 0 0,1 0-1 0 0,-1-1 0 0 0,1 1 1 0 0,0 0-1 0 0,0-1 0 0 0,0 1 1 0 0,1 0-1 0 0,0-1 0 0 0,0 1 1 0 0,0-1-1 0 0,0 1 0 0 0,1-1 1 0 0,0 1-1 0 0,3 6 0 0 0,-3-8-32 0 0,1 0 0 0 0,-1-1 0 0 0,0 1 0 0 0,1-1 0 0 0,-1 0 0 0 0,1 0 0 0 0,0 0 0 0 0,0 0 0 0 0,-1-1 0 0 0,1 1 0 0 0,0-1 0 0 0,1 1 0 0 0,-1-1-1 0 0,0 0 1 0 0,0 0 0 0 0,0 0 0 0 0,1-1 0 0 0,-1 1 0 0 0,0-1 0 0 0,1 0 0 0 0,-1 0 0 0 0,5 0 0 0 0,2-1 28 0 0,0 0 0 0 0,0-1 0 0 0,0 0 0 0 0,-1 0-1 0 0,1-1 1 0 0,11-5 0 0 0,-12 3-73 0 0,0 1-1 0 0,-1-1 1 0 0,0 0-1 0 0,14-13 1 0 0,6-4-258 0 0,-27 21 206 0 0,1 2 0 0 0,0 0 64 0 0,1 1-1 0 0,-1 0 0 0 0,0-1 1 0 0,0 1-1 0 0,0 0 1 0 0,0 0-1 0 0,0 1 0 0 0,-1-1 1 0 0,1 0-1 0 0,-1 0 1 0 0,1 1-1 0 0,-1-1 1 0 0,0 1-1 0 0,0-1 0 0 0,2 6 1 0 0,-2-4 6 0 0,2 5 35 0 0,-1 0-1 0 0,0 0 1 0 0,0 0-1 0 0,-1 1 1 0 0,0-1-1 0 0,-1 0 1 0 0,0 15-1 0 0,-3 4 270 0 0,-8 31 0 0 0,5-31-152 0 0,-2 29-1 0 0,8-46-150 0 0,0-9-4 0 0,0-2-5 0 0,0 1 0 0 0,0 0 1 0 0,0-1-1 0 0,0 1 0 0 0,0 0 0 0 0,0-1 0 0 0,0 1 1 0 0,0 0-1 0 0,0-1 0 0 0,0 1 0 0 0,0 0 1 0 0,1-1-1 0 0,-1 1 0 0 0,0 0 0 0 0,0-1 1 0 0,1 1-1 0 0,-1-1 0 0 0,0 1 0 0 0,1-1 1 0 0,0 2-1 0 0,6 6-26 0 0,-6-7-86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35 462 9671 0 0,'-35'-4'5172'0'0,"39"4"-2878"0"0,229-10 2520 0 0,-70 6-4246 0 0,529-35 1092 0 0,1054-100 91 0 0,-1368 104-1130 0 0,808-31 919 0 0,-703 75-1382 0 0,-189 0-232 0 0,-79-2-166 0 0,76 0-324 0 0,-264-7 533 0 0,-1-1-1 0 0,0-1 1 0 0,0-1-1 0 0,0-1 1 0 0,0-2 0 0 0,34-11-1 0 0,-55 15 62 0 0,-1 0 0 0 0,1-1-1 0 0,-1 0 1 0 0,0 1 0 0 0,0-1-1 0 0,0-1 1 0 0,0 1 0 0 0,0-1 0 0 0,0 1-1 0 0,-1-1 1 0 0,0 0 0 0 0,0 0-1 0 0,5-9 1 0 0,-6 9-6 0 0,0 1-1 0 0,-1-1 1 0 0,1 1-1 0 0,-1-1 1 0 0,0 0 0 0 0,0 1-1 0 0,0-1 1 0 0,-1 0-1 0 0,1 0 1 0 0,-1 0 0 0 0,0 0-1 0 0,0 1 1 0 0,0-1-1 0 0,-1 0 1 0 0,1 0 0 0 0,-1 0-1 0 0,0 1 1 0 0,0-1-1 0 0,-1-4 1 0 0,-4-1 57 0 0,-5-4-8 0 0,6 11-79 0 0,2 2 10 0 0,-1-2-62 0 0,0 1 0 0 0,0 0-1 0 0,0 0 1 0 0,0 0 0 0 0,0 1-1 0 0,0 0 1 0 0,-1-1 0 0 0,1 1 0 0 0,0 1-1 0 0,0-1 1 0 0,0 1 0 0 0,-1-1-1 0 0,1 1 1 0 0,-6 2 0 0 0,-6 3-855 0 0,-1 1 1 0 0,-16 9-1 0 0,24-11 194 0 0,-6 2-310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9 622 1839 0 0,'-9'8'13015'0'0,"11"-22"-12646"0"0,3-7-103 0 0,-3 13-200 0 0,0-1 0 0 0,0 0-1 0 0,-1 0 1 0 0,-1 0-1 0 0,1 0 1 0 0,-2-13 0 0 0,0 6 100 0 0,1 0 0 0 0,1 1 1 0 0,0-1-1 0 0,1 0 0 0 0,0 1 1 0 0,2 0-1 0 0,7-23 0 0 0,6-3 472 0 0,1 2-1 0 0,48-74 0 0 0,-63 107-585 0 0,20-32 755 0 0,2 1-1 0 0,37-43 0 0 0,-42 63-342 0 0,-19 16-192 0 0,1 0-159 0 0,14 2-44 0 0,-12 3-117 0 0,-3-2 38 0 0,1 1-22 0 0,0 0 0 0 0,0 0-1 0 0,0 0 1 0 0,0 1 0 0 0,0-1 0 0 0,-1 1 0 0 0,1-1 0 0 0,-1 1 0 0 0,0-1 0 0 0,0 1-1 0 0,-1 0 1 0 0,1 5 0 0 0,0 7-230 0 0,-2 27 0 0 0,0-14 41 0 0,-4 125-1051 0 0,1 37-421 0 0,1-18 820 0 0,-12-7 729 0 0,9-131 162 0 0,0-1 0 0 0,-21 58 0 0 0,15-64 506 0 0,-1-1 0 0 0,-21 33 0 0 0,13-26 291 0 0,17-28-661 0 0,0 0 1 0 0,-1 0-1 0 0,-10 9 1 0 0,6-7-154 0 0,1 1-65 0 0,6-7-56 0 0,1 0-22 0 0,0 5-119 0 0,4-6-260 0 0,12-11 509 0 0,-8 2 235 0 0,0 1 1 0 0,0-1 0 0 0,-1 0 0 0 0,0 0 0 0 0,6-12-1 0 0,14-18 645 0 0,29-44 457 0 0,-27 38-877 0 0,-6 11-329 0 0,2 1 0 0 0,1 1 0 0 0,1 1 0 0 0,43-37 0 0 0,63-56-1071 0 0,-103 94 131 0 0,-2-1 0 0 0,39-54-1 0 0,-60 76 238 0 0,0-1-1 0 0,6-13 1 0 0,-11 20 97 0 0,-6 3-2347 0 0,2 0 2098 0 0,0 0 1 0 0,0 0-1 0 0,0 0 1 0 0,0 0-1 0 0,-4 3 0 0 0,-7 6-4016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 14799 0 0,'-6'2'322'0'0,"-1"0"0"0"0,1 1 0 0 0,0 0 0 0 0,-8 5 0 0 0,12-7-213 0 0,-1 1 0 0 0,1 0 0 0 0,0-1-1 0 0,0 1 1 0 0,0 0 0 0 0,0 0-1 0 0,0 1 1 0 0,0-1 0 0 0,0 0-1 0 0,1 1 1 0 0,-4 5 1397 0 0,7-7-952 0 0,0 1-444 0 0,0 0 1 0 0,0-1 0 0 0,1 1 0 0 0,-1-1-1 0 0,1 1 1 0 0,0-1 0 0 0,-1 0 0 0 0,1 0 0 0 0,0 0-1 0 0,0-1 1 0 0,-1 1 0 0 0,1-1 0 0 0,0 1 0 0 0,0-1-1 0 0,0 0 1 0 0,0 0 0 0 0,4-1 0 0 0,7 0 143 0 0,1-2 0 0 0,18-5 0 0 0,-15 4 16 0 0,72-19 359 0 0,63-12-39 0 0,-108 27-532 0 0,82-2 1 0 0,-52 13-4467 0 0,-59-1-2820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151 5983 0 0,'40'-38'521'0'0,"27"-24"1197"0"0,-25 16 8831 0 0,-45 45-10106 0 0,-1 0-355 0 0,1 1 0 0 0,-1-1 0 0 0,0 0-1 0 0,0 1 1 0 0,0 0 0 0 0,0 0 0 0 0,0 0 0 0 0,0 0 0 0 0,0 1 0 0 0,0-1 0 0 0,1 1-1 0 0,-1 0 1 0 0,0 0 0 0 0,-3 2 0 0 0,-10 4 187 0 0,-28 17-1 0 0,29-15-97 0 0,-351 180 1183 0 0,105-34-1346 0 0,194-111-15 0 0,-1 1-137 0 0,-52 32-261 0 0,97-61 126 0 0,22-14 123 0 0,14 6-562 0 0,3 1 424 0 0,-5-7 111 0 0,-1-1 0 0 0,1 0 0 0 0,-1 0 0 0 0,1-1 0 0 0,-1 0 0 0 0,20-4 0 0 0,-1 2-176 0 0,-19 1 332 0 0,297-5-462 0 0,-166 20 687 0 0,-115-10-145 0 0,0 2 0 0 0,-1 0 0 0 0,37 15 0 0 0,-59-20-45 0 0,0 0 0 0 0,-1-1-1 0 0,1 1 1 0 0,0 0 0 0 0,-1 0 0 0 0,1 0-1 0 0,-1 0 1 0 0,1 0 0 0 0,-1 1 0 0 0,0-1-1 0 0,1 0 1 0 0,-1 1 0 0 0,0-1 0 0 0,0 1-1 0 0,0-1 1 0 0,0 1 0 0 0,0-1 0 0 0,1 4-1 0 0,-2-3 8 0 0,0 0 0 0 0,1 0 0 0 0,-1-1 0 0 0,0 1 0 0 0,0 0 0 0 0,-1 0 0 0 0,1-1 0 0 0,0 1 0 0 0,-1 0 0 0 0,1-1 0 0 0,-1 1 0 0 0,1 0 0 0 0,-1-1 0 0 0,0 1 0 0 0,1-1 0 0 0,-1 1 0 0 0,0-1 0 0 0,0 1 0 0 0,0-1 0 0 0,-2 2 0 0 0,-7 9 132 0 0,-1-1 1 0 0,0-1 0 0 0,-1 0 0 0 0,0 0-1 0 0,-1-1 1 0 0,0-1 0 0 0,-18 10 0 0 0,-105 39 285 0 0,81-35-210 0 0,-221 96 384 0 0,245-107-594 0 0,-1 0-1 0 0,0-3 0 0 0,-1 0 1 0 0,1-2-1 0 0,-2-2 0 0 0,-44 1 0 0 0,33-6-56 0 0,43 1-210 0 0,0-1-236 0 0,-1-1 661 0 0,19-1-5038 0 0,1 1 3006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 13823 0 0,'-1'-1'1062'0'0,"0"0"-854"0"0,1 0 0 0 0,-1 0 0 0 0,1 0 0 0 0,-1 0 0 0 0,1 0 0 0 0,-1 0 1 0 0,0 1-1 0 0,0-1 0 0 0,1 0 0 0 0,-1 0 0 0 0,0 1 0 0 0,0-1 0 0 0,0 0 1 0 0,0 1-1 0 0,0-1 0 0 0,-1 0 0 0 0,1 1 27 0 0,1 0 1 0 0,-1 0-1 0 0,0 0 0 0 0,1 0 1 0 0,-1 0-1 0 0,1 1 0 0 0,-1-1 1 0 0,1 0-1 0 0,-1 0 0 0 0,0 0 1 0 0,1 1-1 0 0,-1-1 0 0 0,1 0 1 0 0,-1 0-1 0 0,0 1 0 0 0,-2 1-1217 0 0,-3 1 1042 0 0,0 1 0 0 0,1 0 0 0 0,0-1 0 0 0,0 2 0 0 0,0-1 0 0 0,0 0 0 0 0,1 1 0 0 0,0 0 0 0 0,-6 9 0 0 0,-1 3-53 0 0,-16 32 1 0 0,20-33 15 0 0,1 1 0 0 0,0 0 1 0 0,1 0-1 0 0,1 0 0 0 0,1 1 1 0 0,0-1-1 0 0,1 1 0 0 0,1 0 1 0 0,1-1-1 0 0,0 1 0 0 0,4 18 0 0 0,-4-31-17 0 0,1 0 0 0 0,0 0 0 0 0,1 0 0 0 0,-1 0 0 0 0,1 0-1 0 0,0-1 1 0 0,0 1 0 0 0,1-1 0 0 0,-1 1 0 0 0,5 5-1 0 0,4-3 6 0 0,-6-5 11 0 0,0-1-1 0 0,-1-1 1 0 0,1 1-1 0 0,0-1 0 0 0,-1 1 1 0 0,1-1-1 0 0,0-1 1 0 0,0 1-1 0 0,-1-1 1 0 0,1 1-1 0 0,0-1 1 0 0,-1-1-1 0 0,1 1 1 0 0,-1-1-1 0 0,6-2 1 0 0,4-3 88 0 0,-1 0 0 0 0,0-1 0 0 0,19-14 0 0 0,-16 9-11 0 0,0 0-1 0 0,-1-1 0 0 0,-1-1 1 0 0,0-1-1 0 0,14-20 0 0 0,-21 26-133 0 0,-1 0-1 0 0,0 0 0 0 0,-1-1 0 0 0,0 1 0 0 0,0-1 0 0 0,-2-1 0 0 0,1 1 0 0 0,-1-1 0 0 0,-1 1 0 0 0,2-20 0 0 0,-3 27-198 0 0,-2 0 1 0 0,1 1-1 0 0,0-1 1 0 0,-1 0-1 0 0,1 0 1 0 0,-1 0-1 0 0,0 0 1 0 0,0 1-1 0 0,-1-1 0 0 0,1 0 1 0 0,-1 1-1 0 0,-2-5 1 0 0,-2-1-1854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207 241 6911 0 0,'0'0'315'0'0,"-2"2"-7"0"0,-36 23-836 0 0,-77 37 12135 0 0,65-40-10242 0 0,48-21 87 0 0,3-4-1323 0 0,3-3-109 0 0,-1 0 1 0 0,1 0-1 0 0,0 0 0 0 0,0 1 1 0 0,1-1-1 0 0,8-7 0 0 0,39-31-109 0 0,-20 18-70 0 0,0-2 10 0 0,0 2 0 0 0,1 2 1 0 0,54-31-1 0 0,-86 55 180 0 0,0-1-1 0 0,0 0 1 0 0,1 1 0 0 0,-1 0 0 0 0,0-1-1 0 0,0 1 1 0 0,1 0 0 0 0,-1 0-1 0 0,0-1 1 0 0,0 1 0 0 0,1 0 0 0 0,-1 0-1 0 0,0 0 1 0 0,0 1 0 0 0,1-1 0 0 0,-1 0-1 0 0,0 0 1 0 0,0 1 0 0 0,0-1 0 0 0,2 1-1 0 0,-2 0-46 0 0,2 0 208 0 0,-3-1-181 0 0,0 0 0 0 0,0 1 1 0 0,0-1-1 0 0,0 0 0 0 0,0 0 0 0 0,0 1 0 0 0,0-1 0 0 0,0 0 1 0 0,0 1-1 0 0,0-1 0 0 0,0 0 0 0 0,0 0 0 0 0,1 1 0 0 0,-1-1 1 0 0,0 0-1 0 0,0 0 0 0 0,0 1 0 0 0,0-1 0 0 0,1 0 0 0 0,-1 0 1 0 0,0 0-1 0 0,0 1 0 0 0,1-1 0 0 0,-1 0 0 0 0,1 0 0 0 0,-1 1 9 0 0,1-1 1 0 0,0 1-1 0 0,-1-1 0 0 0,1 1 0 0 0,-1 0 0 0 0,1-1 0 0 0,-1 1 0 0 0,1 0 0 0 0,-1-1 1 0 0,1 1-1 0 0,-1 0 0 0 0,1-1 0 0 0,-1 1 0 0 0,1 1 0 0 0,1 8 100 0 0,0 0 0 0 0,0 0 0 0 0,-1 1 0 0 0,0-1 0 0 0,-1 0 0 0 0,0 0 0 0 0,-2 13 0 0 0,1-21 224 0 0,2-7-367 0 0,0 0 0 0 0,0 0 0 0 0,0 0 0 0 0,1 0-1 0 0,0 1 1 0 0,2-6 0 0 0,2-6-208 0 0,-1 1-176 0 0,1 1 0 0 0,0-1 1 0 0,1 1-1 0 0,15-22 0 0 0,-18 30 314 0 0,0 1-1 0 0,0 0 1 0 0,0 0 0 0 0,1 0-1 0 0,0 1 1 0 0,0-1-1 0 0,0 1 1 0 0,1 1 0 0 0,-1-1-1 0 0,1 1 1 0 0,0 0-1 0 0,0 0 1 0 0,9-3 0 0 0,-10 5 282 0 0,1 0 1 0 0,0 1-1 0 0,0 0 1 0 0,0 0 0 0 0,-1 0-1 0 0,1 1 1 0 0,0 0-1 0 0,0 0 1 0 0,-1 0 0 0 0,1 1-1 0 0,-1-1 1 0 0,10 6-1 0 0,-8-5 176 0 0,-5-1-97 0 0,0 1-202 0 0,0-1 0 0 0,0 1 0 0 0,0-1 0 0 0,-1 1 0 0 0,1 0 0 0 0,-1 0 0 0 0,1 0 0 0 0,-1 0 0 0 0,2 3 0 0 0,-1-3 67 0 0,-2 1-34 0 0,2 4-55 0 0,-1 1 1 0 0,0-1 0 0 0,0 0-1 0 0,-1 1 1 0 0,0-1-1 0 0,0 1 1 0 0,-1-1 0 0 0,-2 11-1 0 0,-4 11 16 0 0,4-10-179 0 0,-1 36 1 0 0,1-15-1450 0 0,3-38 469 0 0,-1 1-775 0 0,-2 10-3090 0 0,1 3-1322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4143 0 0,'0'0'12143'0'0,"2"1"-11567"0"0,5 0-195 0 0,0 0 0 0 0,1 0 0 0 0,-1-1 0 0 0,0 0 0 0 0,0 0 0 0 0,0 0 0 0 0,10-3 0 0 0,54-15 857 0 0,-30 7-595 0 0,2 2-102 0 0,63-4 0 0 0,-8 9-2935 0 0,-96 4 869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 6447 0 0,'-22'12'1132'0'0,"-25"17"7991"0"0,49-28-8396 0 0,3 0-489 0 0,1 1 0 0 0,-1-1 0 0 0,0 0 1 0 0,0 0-1 0 0,1-1 0 0 0,-1 1 0 0 0,1-1 1 0 0,-1 0-1 0 0,6-2 0 0 0,52-9 1101 0 0,-57 10-1210 0 0,62-13 63 0 0,0 2 0 0 0,1 4-1 0 0,124 0 1 0 0,-177 8-1287 0 0,-1-1 0 0 0,18-2 0 0 0,-15 0-499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16583 0 0,'0'0'1506'0'0,"0"2"-1188"0"0,-10 34 407 0 0,-2-1 0 0 0,-1-1 0 0 0,-1 0-1 0 0,-20 32 1 0 0,-8 9-433 0 0,-23 42 30 0 0,25-40-3784 0 0,38-75 1866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9 393 5063 0 0,'0'0'390'0'0,"0"-2"-252"0"0,-8-36 3441 0 0,7 36-1595 0 0,2-1-161 0 0,1-2-1592 0 0,-1 0 1 0 0,1 0 0 0 0,0 0 0 0 0,1 1 0 0 0,-1-1-1 0 0,1 0 1 0 0,0 1 0 0 0,0 0 0 0 0,1 0-1 0 0,-1 0 1 0 0,1 0 0 0 0,0 0 0 0 0,5-3-1 0 0,11-8 474 0 0,33-19-1 0 0,-33 22-320 0 0,52-33 411 0 0,3 4-1 0 0,1 2 1 0 0,86-29 0 0 0,-86 46-337 0 0,-67 20-361 0 0,0 0-1 0 0,1 1 0 0 0,0 0 0 0 0,-1 0 0 0 0,20 2 1 0 0,-26 0-67 0 0,0-1 0 0 0,0 1 1 0 0,0-1-1 0 0,0 1 1 0 0,0 0-1 0 0,0 0 0 0 0,-1 0 1 0 0,1 1-1 0 0,0-1 1 0 0,-1 1-1 0 0,1-1 0 0 0,-1 1 1 0 0,0 0-1 0 0,1 0 1 0 0,-1 0-1 0 0,0 0 0 0 0,3 5 1 0 0,-3-4-8 0 0,0 1-1 0 0,0 0 1 0 0,0 0 0 0 0,-1 0 0 0 0,1 0-1 0 0,-1 0 1 0 0,0 0 0 0 0,0 0 0 0 0,-1 1-1 0 0,1-1 1 0 0,-1 5 0 0 0,-1 7 11 0 0,0 0 1 0 0,-2-1-1 0 0,0 1 0 0 0,0-1 1 0 0,-10 25-1 0 0,7-23 9 0 0,-1-1 1 0 0,-1 1-1 0 0,0-1 0 0 0,-1-1 1 0 0,-1 0-1 0 0,0 0 0 0 0,-1-1 1 0 0,-1 0-1 0 0,0-1 0 0 0,-1-1 1 0 0,-15 13-1 0 0,13-13 24 0 0,0-1-1 0 0,-1 0 0 0 0,0-1 1 0 0,-1 0-1 0 0,0-2 1 0 0,-1 0-1 0 0,1-1 0 0 0,-2 0 1 0 0,-24 4-1 0 0,10-4-34 0 0,2 1-1537 0 0,-55 4 1 0 0,72-12-93 0 0,3-2-61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16 11055 0 0,'12'-4'700'0'0,"-6"2"-604"0"0,1-1-1 0 0,0 1 1 0 0,0 1-1 0 0,0-1 1 0 0,7 0 0 0 0,-14 2-37 0 0,1 0 0 0 0,0 0 1 0 0,0 0-1 0 0,0 0 1 0 0,-1 0-1 0 0,1 0 0 0 0,0 1 1 0 0,-1-1-1 0 0,1 0 1 0 0,0 0-1 0 0,0 1 0 0 0,-1-1 1 0 0,1 0-1 0 0,0 1 1 0 0,0-1-1 0 0,1 2 143 0 0,0-1 1060 0 0,-1 1-1047 0 0,5 15-159 0 0,-7-13-23 0 0,1-1 15 0 0,-1-2 13 0 0,1 1 0 0 0,-1-1 0 0 0,1 1 0 0 0,-1-1-1 0 0,0 1 1 0 0,1-1 0 0 0,-1 0 0 0 0,0 1 0 0 0,0-1-1 0 0,0 0 1 0 0,0 0 0 0 0,0 1 0 0 0,-1-1 0 0 0,0 1-1 0 0,-2 2 166 0 0,-7 7 893 0 0,0 0 0 0 0,0 0 1 0 0,-19 11-1 0 0,18-13-776 0 0,1-1-1 0 0,0 2 0 0 0,1-1 1 0 0,-14 17-1 0 0,-57 66-113 0 0,60-71-223 0 0,0 1 0 0 0,2 1 0 0 0,1 1 1 0 0,-27 45-1 0 0,42-63 13 0 0,1 1 0 0 0,0-1 0 0 0,0 0 1 0 0,0 1-1 0 0,1-1 0 0 0,-1 1 0 0 0,2-1 0 0 0,-1 1 0 0 0,1-1 1 0 0,0 1-1 0 0,0 0 0 0 0,1-1 0 0 0,0 1 0 0 0,0-1 1 0 0,0 1-1 0 0,1-1 0 0 0,3 9 0 0 0,-3-12-14 0 0,-1 0 0 0 0,1 0 0 0 0,0 0-1 0 0,0 0 1 0 0,0 0 0 0 0,0 0 0 0 0,0-1 0 0 0,0 1-1 0 0,1-1 1 0 0,-1 1 0 0 0,1-1 0 0 0,0 0 0 0 0,0 0 0 0 0,0 0-1 0 0,0 0 1 0 0,0-1 0 0 0,0 1 0 0 0,0-1 0 0 0,1 0-1 0 0,-1 0 1 0 0,4 1 0 0 0,1-1-492 0 0,-1 0-1 0 0,1 0 1 0 0,0-1-1 0 0,-1 0 1 0 0,1 0 0 0 0,0-1-1 0 0,14-3 1 0 0,-2-1-6564 0 0</inkml:trace>
  <inkml:trace contextRef="#ctx0" brushRef="#br0" timeOffset="1">779 87 9671 0 0,'1'-2'748'0'0,"4"-5"-246"0"0,-5 7-327 0 0,0-1 1 0 0,1 1 0 0 0,-1-1 0 0 0,1 1 0 0 0,-1-1-1 0 0,1 1 1 0 0,-1-1 0 0 0,1 1 0 0 0,-1 0 0 0 0,1-1-1 0 0,-1 1 1 0 0,1 0 0 0 0,-1-1 0 0 0,1 1 0 0 0,0 0-1 0 0,-1 0 1 0 0,1 0 0 0 0,0 0 0 0 0,-1-1 0 0 0,1 1-1 0 0,-1 0 1 0 0,1 0 0 0 0,0 0 0 0 0,-1 0-1 0 0,1 0 1 0 0,0 1 0 0 0,-1-1 0 0 0,1 0 0 0 0,0 0-1 0 0,-1 0 1 0 0,1 0 0 0 0,-1 1 0 0 0,1-1 0 0 0,-1 0-1 0 0,2 1 1 0 0,0 0 80 0 0,0 1 0 0 0,0-1-1 0 0,-1 0 1 0 0,1 1 0 0 0,0-1 0 0 0,-1 1-1 0 0,4 3 1 0 0,-3-1-116 0 0,0 0 1 0 0,-1 1-1 0 0,1-1 0 0 0,-1 0 0 0 0,1 1 0 0 0,-1-1 0 0 0,-1 1 1 0 0,1 0-1 0 0,-1-1 0 0 0,1 1 0 0 0,-1-1 0 0 0,-1 1 1 0 0,1 0-1 0 0,-1-1 0 0 0,-1 6 0 0 0,-1 4 149 0 0,0 0 0 0 0,-1-1 0 0 0,-11 23 0 0 0,-6 7-43 0 0,-3-1 0 0 0,-1-1 0 0 0,-1-2 0 0 0,-41 46 0 0 0,51-65-254 0 0,-16 28-1 0 0,18-26-430 0 0,12-20-835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106 146 11951 0 0,'-3'0'547'0'0,"-6"0"-277"0"0,0 2-1 0 0,0-1 1 0 0,0 1 0 0 0,0 1-1 0 0,0 0 1 0 0,-12 5 0 0 0,6-2 3559 0 0,50-21-2997 0 0,-1-2 0 0 0,34-22-1 0 0,-38 21-485 0 0,0 1 1 0 0,1 1-1 0 0,43-15 0 0 0,-58 26-119 0 0,1 1-1 0 0,18-3 1 0 0,-28 6-116 0 0,-1 0 0 0 0,1 1-1 0 0,0 0 1 0 0,-1 0 0 0 0,1 1 0 0 0,-1 0 0 0 0,0 0 0 0 0,12 3-1 0 0,-15-2-74 0 0,0-1-1 0 0,-1 0 0 0 0,1 1 0 0 0,0-1 0 0 0,-1 1 1 0 0,1 0-1 0 0,-1 0 0 0 0,1 0 0 0 0,-1 0 0 0 0,0 1 1 0 0,0-1-1 0 0,0 0 0 0 0,0 1 0 0 0,-1-1 0 0 0,1 1 1 0 0,0 0-1 0 0,-1 0 0 0 0,0 0 0 0 0,0 0 0 0 0,0-1 1 0 0,0 1-1 0 0,0 1 0 0 0,-1-1 0 0 0,1 0 0 0 0,-1 0 1 0 0,0 0-1 0 0,0 0 0 0 0,0 0 0 0 0,0 4 0 0 0,-2-1-14 0 0,1 1-1 0 0,-1-1 1 0 0,0-1-1 0 0,0 1 0 0 0,-1 0 1 0 0,0 0-1 0 0,0-1 0 0 0,0 0 1 0 0,0 1-1 0 0,-1-1 0 0 0,-6 6 1 0 0,-2 2 3 0 0,-1 0 0 0 0,-23 18 1 0 0,0-5-451 0 0,-2-1 1 0 0,0-2-1 0 0,-2-1 0 0 0,-79 29 1 0 0,94-38-1420 0 0,42-13 1726 0 0,-11 1 109 0 0,0-1 1 0 0,0 0 0 0 0,0 0-1 0 0,12-3 1 0 0,1-2 8 0 0,19-9-1 0 0,15-5 19 0 0,-47 18 27 0 0,0-1-1 0 0,0 1 1 0 0,0 1-1 0 0,-1-1 1 0 0,1 1-1 0 0,11 0 1 0 0,-14 1-4 0 0,0-1 0 0 0,-1 1 0 0 0,1 0 0 0 0,0 0 0 0 0,-1 0 0 0 0,1 0 0 0 0,0 0 0 0 0,-1 1 0 0 0,0-1 0 0 0,1 1 0 0 0,-1-1 0 0 0,0 1 0 0 0,0 0 0 0 0,1 0 0 0 0,-2 0 0 0 0,1 0 0 0 0,0 0 0 0 0,0 1 0 0 0,-1-1 0 0 0,1 1 0 0 0,-1-1 0 0 0,0 1 0 0 0,1-1 0 0 0,-1 1 0 0 0,0 0 0 0 0,0 2 0 0 0,1 4 48 0 0,0-1 0 0 0,-1 0 0 0 0,0 0 1 0 0,-1 1-1 0 0,0-1 0 0 0,0 0 0 0 0,-2 13 0 0 0,1-16-44 0 0,0 1 0 0 0,-1-1 0 0 0,0 0 0 0 0,0 1 0 0 0,0-1 0 0 0,-1 0 0 0 0,1 0 0 0 0,-1 0 0 0 0,-1-1 0 0 0,1 1-1 0 0,0-1 1 0 0,-1 1 0 0 0,0-1 0 0 0,0-1 0 0 0,-1 1 0 0 0,1 0 0 0 0,-1-1 0 0 0,-5 3 0 0 0,-5 3 32 0 0,-1-1 0 0 0,0 0 1 0 0,-1-2-1 0 0,-22 7 0 0 0,0-1 50 0 0,6-1-158 0 0,-2-2 0 0 0,-63 10-1 0 0,87-18-441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7831 0 0,'0'0'603'0'0,"2"-1"-242"0"0,3-3 15 0 0,-1 0-1 0 0,2 0 0 0 0,-1 1 0 0 0,0 0 1 0 0,1 0-1 0 0,-1 1 0 0 0,1-1 0 0 0,0 1 0 0 0,-1 0 1 0 0,1 1-1 0 0,12-2 0 0 0,-10 2-70 0 0,0 0 0 0 0,0 0-1 0 0,0 1 1 0 0,0 0 0 0 0,0 1-1 0 0,0 0 1 0 0,0 0 0 0 0,14 4 0 0 0,-12-1 163 0 0,0 1 1 0 0,0 0 0 0 0,0 0 0 0 0,-1 1 0 0 0,0 1 0 0 0,9 6 0 0 0,48 50 1636 0 0,-48-45-1672 0 0,-1 0-314 0 0,-1 2 1 0 0,-1 0 0 0 0,-1 0-1 0 0,0 2 1 0 0,-1-1 0 0 0,-2 2 0 0 0,0 0-1 0 0,-2 0 1 0 0,0 1 0 0 0,-2 0 0 0 0,0 0-1 0 0,-2 1 1 0 0,0-1 0 0 0,-2 1-1 0 0,-1 0 1 0 0,-1 1 0 0 0,-1-1 0 0 0,-1 0-1 0 0,-9 50 1 0 0,9-70-118 0 0,0 1-1 0 0,0 0 1 0 0,-1 0 0 0 0,0-1-1 0 0,0 1 1 0 0,-1-1-1 0 0,1 1 1 0 0,-1-1 0 0 0,0 0-1 0 0,-5 5 1 0 0,-6 4-59 0 0,0-2 1 0 0,-1 0 0 0 0,-23 14-1 0 0,-9 4-108 0 0,-13 7-22 0 0,35-20 185 0 0,17-13 5 0 0,0 1-1 0 0,0 1 1 0 0,1-1-1 0 0,-13 14 1 0 0,18-18 117 0 0,16-5-102 0 0,13-6-729 0 0,-14 3-6105 0 0,-1 2-214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144 253 4607 0 0,'0'0'354'0'0,"-1"2"76"0"0,-3 4 1329 0 0,0-1-1 0 0,-1 0 0 0 0,-9 7 1 0 0,8-6-792 0 0,-1 0 0 0 0,-8 11 0 0 0,-20 25 342 0 0,20-23-827 0 0,-21 30 0 0 0,35-47 190 0 0,12-13-466 0 0,86-87-141 0 0,-93 94-78 0 0,16-17-116 0 0,1 1 1 0 0,1 0 0 0 0,43-28-1 0 0,-52 41 170 0 0,-1 1 0 0 0,1-1 0 0 0,1 2-1 0 0,24-8 1 0 0,-32 12 65 0 0,0 0 1 0 0,-1 0-1 0 0,1 0 1 0 0,0 0-1 0 0,0 1 1 0 0,0 0-1 0 0,-1 0 0 0 0,1 1 1 0 0,0 0-1 0 0,0 0 1 0 0,-1 0-1 0 0,1 1 0 0 0,0-1 1 0 0,8 5-1 0 0,-11-4-66 0 0,-1-1 1 0 0,1 1-1 0 0,-1 0 0 0 0,0 0 0 0 0,1 0 0 0 0,-1 0 1 0 0,0 1-1 0 0,0-1 0 0 0,0 0 0 0 0,-1 1 1 0 0,1-1-1 0 0,-1 1 0 0 0,1 0 0 0 0,-1-1 0 0 0,0 1 1 0 0,0 0-1 0 0,0 0 0 0 0,1 6 0 0 0,-1 0 28 0 0,0 0 1 0 0,0 0-1 0 0,-1 0 0 0 0,-2 19 1 0 0,2-24-68 0 0,-1 1 0 0 0,1-1 0 0 0,-1 0 0 0 0,0 1 1 0 0,0-1-1 0 0,0 0 0 0 0,-1 1 0 0 0,1-1 0 0 0,-1 0 1 0 0,-3 5-1 0 0,2-3 0 0 0,-2 2-1 0 0,0-2-21 0 0,4-5-94 0 0,1-4-463 0 0,-1 1 526 0 0,0 0 1 0 0,1-1-1 0 0,0 1 0 0 0,0-1 1 0 0,0-3-1 0 0,1 0 16 0 0,0 0-1 0 0,0 0 1 0 0,1 0 0 0 0,0 1-1 0 0,0-1 1 0 0,1 0 0 0 0,-1 1-1 0 0,1 0 1 0 0,1 0 0 0 0,5-9-1 0 0,3 0-51 0 0,0 0 0 0 0,18-16 0 0 0,11-5-112 0 0,1 1 0 0 0,89-53 0 0 0,-105 74 254 0 0,1 1 0 0 0,39-12 0 0 0,-63 23-12 0 0,0 0 0 0 0,0 0 0 0 0,0 0 0 0 0,1 1 0 0 0,-1-1 0 0 0,0 1 0 0 0,0 0 0 0 0,1 0 0 0 0,-1 0 0 0 0,0 0 0 0 0,1 1 0 0 0,-1 0 0 0 0,0-1 0 0 0,0 1 0 0 0,1 0 0 0 0,-1 0 0 0 0,0 1 0 0 0,0-1 0 0 0,0 1 0 0 0,-1-1 0 0 0,5 4 0 0 0,-4-2 0 0 0,0-1 0 0 0,0 2 0 0 0,0-1 0 0 0,-1 0 0 0 0,1 1 0 0 0,-1-1 0 0 0,1 1 0 0 0,-1 0 0 0 0,0-1 0 0 0,0 1 0 0 0,-1 0 0 0 0,1 0 0 0 0,-1 0 0 0 0,0 1 0 0 0,0-1 0 0 0,0 5 0 0 0,0 4 0 0 0,-1 0 1 0 0,0 1-1 0 0,-1-1 0 0 0,0 1 1 0 0,-1-1-1 0 0,-1 0 0 0 0,0 0 0 0 0,-1 0 1 0 0,-8 19-1 0 0,-3 2-20 0 0,-2-1-1 0 0,-25 37 1 0 0,34-53 163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2303 0 0,'0'0'18216'0'0,"3"0"-17777"0"0,31-4 363 0 0,1-2 0 0 0,-1-1 1 0 0,50-18-1 0 0,-47 12-872 0 0,74-16 0 0 0,-12 13-4954 0 0,-96 15 3524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8287 0 0,'0'0'639'0'0,"-2"1"-415"0"0,-3 2-892 0 0,-10 11 8582 0 0,11-7-7327 0 0,3-5 315 0 0,3 0-783 0 0,1 0 0 0 0,-1 0 0 0 0,0-1 0 0 0,0 1 0 0 0,1 0 0 0 0,-1-1 0 0 0,1 0 0 0 0,-1 1 0 0 0,1-1 0 0 0,0 0 0 0 0,0 0 1 0 0,-1-1-1 0 0,6 2 0 0 0,0-2 176 0 0,1 0 1 0 0,-1 0 0 0 0,13-2-1 0 0,-14 1-78 0 0,107-16 1267 0 0,62-4-917 0 0,-167 21-673 0 0,0 0 1 0 0,0 1-1 0 0,15 2 1 0 0,-9 1-2398 0 0,0 1-3461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73 120 919 0 0,'1'-2'67'0'0,"10"-16"-346"0"0,18-39 12044 0 0,-19 33-10518 0 0,-10 22-577 0 0,2-15 6091 0 0,-3 28-6688 0 0,0 0 0 0 0,-1 0-1 0 0,0-1 1 0 0,0 1 0 0 0,-7 16 0 0 0,-25 53 18 0 0,28-67-76 0 0,-5 8 27 0 0,-22 33 0 0 0,25-43-60 0 0,-8 10-430 0 0,15-19 288 0 0,3-5-547 0 0,1 0 667 0 0,-1 1 0 0 0,1-1 0 0 0,0 1 0 0 0,0 0 0 0 0,0 0 0 0 0,4-3 0 0 0,-1 2-21 0 0,19-13-144 0 0,-1 1 252 0 0,45-18-1 0 0,-56 28 19 0 0,1 1 1 0 0,-1 0-1 0 0,1 0 1 0 0,0 2-1 0 0,20-2 0 0 0,-4 0-65 0 0,1 1 0 0 0,-2-4-33 0 0,-27 7-144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7831 0 0,'0'0'7498'0'0,"-1"3"-5381"0"0,-2 17-1143 0 0,1-6-571 0 0,-1 1-1 0 0,0-1 1 0 0,-8 21 0 0 0,-30 51 853 0 0,25-55-899 0 0,1 1 0 0 0,-18 58 0 0 0,-6 67 180 0 0,33-136-772 0 0,-1 0 1 0 0,0-1-1 0 0,-12 22 0 0 0,12-30-906 0 0,0-1 0 0 0,0 0 0 0 0,-13 15-1 0 0,6-12-586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10135 0 0,'0'0'919'0'0,"3"-1"-759"0"0,73-2 2933 0 0,5-1 206 0 0,333-33 1933 0 0,-244 32-5232 0 0,-168 5-436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12959 0 0,'0'0'1172'0'0,"1"3"-966"0"0,0 4-190 0 0,-1 0 0 0 0,0-1 0 0 0,0 1 0 0 0,0 0 0 0 0,-1 0 1 0 0,0 0-1 0 0,-3 9 0 0 0,-18 53 465 0 0,9-34-187 0 0,-7 24 1009 0 0,-39 77 0 0 0,58-134-1312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150 112 13991 0 0,'-2'1'639'0'0,"-16"8"168"0"0,9-4-743 0 0,0 0 0 0 0,-12 8 0 0 0,10-5 476 0 0,6-4-119 0 0,-1 0-1 0 0,1 0 1 0 0,1 0 0 0 0,-1 1-1 0 0,1-1 1 0 0,-7 9 0 0 0,5-3-143 0 0,1 0 0 0 0,0 0-1 0 0,0 0 1 0 0,-6 21 0 0 0,10-27-261 0 0,-1 1 0 0 0,1-1 1 0 0,0 1-1 0 0,0 0 0 0 0,1-1 0 0 0,-1 1 0 0 0,1-1 0 0 0,0 1 0 0 0,0 0 0 0 0,0 0 1 0 0,1-1-1 0 0,1 7 0 0 0,1 1 0 0 0,0 4-17 0 0,3-2 0 0 0,-3-10 29 0 0,-1 0 1 0 0,1-1-1 0 0,0 1 0 0 0,0-1 0 0 0,0 0 0 0 0,1 0 1 0 0,-1 0-1 0 0,1 0 0 0 0,-1 0 0 0 0,1-1 0 0 0,0 0 1 0 0,0 0-1 0 0,0 0 0 0 0,1 0 0 0 0,-1-1 0 0 0,0 1 1 0 0,1-1-1 0 0,-1 0 0 0 0,7 0 0 0 0,-1 0 59 0 0,0 0 0 0 0,0-1 0 0 0,0 0 0 0 0,0-1 0 0 0,0 0 0 0 0,0-1 0 0 0,16-4 0 0 0,-18 4 4 0 0,8-2 93 0 0,-1-1 1 0 0,1 0 0 0 0,-1-1 0 0 0,-1-1 0 0 0,1 0-1 0 0,21-15 1 0 0,-22 11-166 0 0,0 0 1 0 0,-1 0-1 0 0,21-25 0 0 0,-30 31-37 0 0,-1 1 0 0 0,0-1 0 0 0,0 1 0 0 0,0-1 0 0 0,-1 0 0 0 0,0 0 0 0 0,0 0 0 0 0,0-1 0 0 0,0 1 0 0 0,-1 0 0 0 0,0-1 0 0 0,0 1 0 0 0,0-1 0 0 0,-1 1 0 0 0,0-1 0 0 0,0-6 0 0 0,-2-1-27 0 0,-1 0 0 0 0,0 1 1 0 0,0-1-1 0 0,-1 1 0 0 0,-1 0 0 0 0,0 0 0 0 0,-7-11 0 0 0,9 17 38 0 0,0 0-1 0 0,-1 0 1 0 0,0 0-1 0 0,0 1 1 0 0,-1 0-1 0 0,1 0 1 0 0,-1 0-1 0 0,0 1 1 0 0,-1-1 0 0 0,1 1-1 0 0,-1 0 1 0 0,0 1-1 0 0,0-1 1 0 0,-12-4-1 0 0,13 7 7 0 0,1 0 0 0 0,-1 0 0 0 0,0 1-1 0 0,0 0 1 0 0,0 0 0 0 0,0 0 0 0 0,0 1 0 0 0,1-1-1 0 0,-1 1 1 0 0,0 0 0 0 0,-8 3 0 0 0,5-1-280 0 0,0 0 1 0 0,1 0-1 0 0,0 1 1 0 0,0 0-1 0 0,0 0 1 0 0,-7 6 0 0 0,12-8-1049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0,'3'0'7438'0'0,"1"1"-6467"0"0,-2-1-308 0 0,-1 0 1 0 0,1 0 0 0 0,0 0 0 0 0,-1 0 0 0 0,1 0 0 0 0,-1 1-1 0 0,1-1 1 0 0,0 1 0 0 0,-1-1 0 0 0,1 1 0 0 0,-1 0 0 0 0,0-1-1 0 0,1 1 1 0 0,-1 0 0 0 0,1 0 0 0 0,-1 0 0 0 0,2 2 0 0 0,6 15-21 0 0,-7-14-584 0 0,-3 23 337 0 0,1-20-234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13647 0 0,'0'0'6840'0'0,"3"-1"-6204"0"0,19-5 94 0 0,32-13 1 0 0,7-2-420 0 0,-39 15-237 0 0,5-2 37 0 0,48-7 0 0 0,-61 16-47 0 0,-11-1-52 0 0,-2 0-9 0 0,0 0 1 0 0,0 1-1 0 0,0-1 1 0 0,-1 0 0 0 0,1 0-1 0 0,0 1 1 0 0,0-1 0 0 0,0 0-1 0 0,-1 1 1 0 0,1-1-1 0 0,0 1 1 0 0,-1-1 0 0 0,1 1-1 0 0,0 0 1 0 0,0 0-1 0 0,1 0 0 0 0,-1 1-1 0 0,1-1 0 0 0,-1 0 1 0 0,0 1-1 0 0,1-1 0 0 0,-1 1 1 0 0,0-1-1 0 0,0 1 0 0 0,0 0 0 0 0,0-1 1 0 0,0 1-1 0 0,-1 0 0 0 0,1 0 1 0 0,0 0-1 0 0,-1 0 0 0 0,1 1 1 0 0,1 5 21 0 0,10 28 115 0 0,-12-36-135 0 0,0 1 0 0 0,0 0-1 0 0,0-1 1 0 0,0 1 0 0 0,1-1 0 0 0,-1 1 0 0 0,0 0-1 0 0,0-1 1 0 0,0 1 0 0 0,0-1 0 0 0,0 1-1 0 0,0 0 1 0 0,-1-1 0 0 0,1 1 0 0 0,0-1 0 0 0,0 1-1 0 0,0-1 1 0 0,-1 2 0 0 0,0 2 41 0 0,0-2-40 0 0,0 1-1 0 0,0 0 0 0 0,0-1 1 0 0,0 1-1 0 0,-1-1 0 0 0,1 1 0 0 0,-1-1 1 0 0,1 0-1 0 0,-1 0 0 0 0,0 0 1 0 0,0 0-1 0 0,0 0 0 0 0,0 0 0 0 0,0 0 1 0 0,0-1-1 0 0,-4 3 0 0 0,2-1-2 0 0,-19 9-45 0 0,0 0 0 0 0,-1-1 0 0 0,0-1 0 0 0,-31 7-1 0 0,22-6 12 0 0,-40 14-48 0 0,61-20 80 0 0,4 1-15 0 0,7-5-55 0 0,21-1-225 0 0,55-2 51 0 0,-47 0 228 0 0,0 0 0 0 0,0 2 0 0 0,49 6 0 0 0,-58-3 25 0 0,-7-2 11 0 0,-1 1 0 0 0,1 1 0 0 0,-1 0-1 0 0,1 0 1 0 0,14 8 0 0 0,-24-10 2 0 0,0 0 0 0 0,-1 1 0 0 0,1-1 0 0 0,0 1 0 0 0,-1-1 0 0 0,1 1 0 0 0,-1 0 0 0 0,0-1 0 0 0,2 4 0 0 0,0-1 30 0 0,-2-2 487 0 0,-1 0-447 0 0,-1 1-75 0 0,0 0 1 0 0,0 0 0 0 0,-1 0-1 0 0,1 0 1 0 0,-1 0 0 0 0,0-1-1 0 0,1 1 1 0 0,-1-1 0 0 0,0 1-1 0 0,-1-1 1 0 0,1 0 0 0 0,0 0-1 0 0,-3 2 1 0 0,-6 4 32 0 0,-23 12 1 0 0,12-7 18 0 0,-68 34-17 0 0,-5 2-24 0 0,8-1-684 0 0,87-47 637 0 0,-1-1 0 0 0,1 0 0 0 0,0 1 0 0 0,-1-1 0 0 0,1 0 0 0 0,-1 0 0 0 0,1 0 0 0 0,-1 1 0 0 0,1-1 0 0 0,-1 0 0 0 0,1 0 0 0 0,-1 0 0 0 0,1 0 0 0 0,-1 0 0 0 0,0 0 0 0 0,1 0 0 0 0,-1 0 0 0 0,1 0 0 0 0,-1 0 0 0 0,1 0 0 0 0,-1 0 0 0 0,1 0 0 0 0,-1-1 0 0 0,-1-7-533 0 0,2 8 496 0 0,0-1-1 0 0,0 1 0 0 0,1-1 1 0 0,-1 0-1 0 0,0 1 1 0 0,1-1-1 0 0,-1 1 1 0 0,0-1-1 0 0,1 1 1 0 0,-1-1-1 0 0,1 1 0 0 0,-1 0 1 0 0,1-1-1 0 0,-1 1 1 0 0,1-1-1 0 0,-1 1 1 0 0,1 0-1 0 0,0-1 0 0 0,0 1 1 0 0,0-1-202 0 0,17-14-2619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3 137 7367 0 0,'-2'0'5508'0'0,"49"-5"3093"0"0,57-14-6896 0 0,-22 4-904 0 0,27-4-126 0 0,330-50 859 0 0,-419 66-1801 0 0,-3 0-1102 0 0,24 0 0 0 0,-42 6-200 0 0,-7 11-65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89 10135 0 0,'0'0'778'0'0,"-3"8"-337"0"0,-2-1 175 0 0,0 0-1 0 0,0-1 1 0 0,-1 1-1 0 0,-9 7 1 0 0,-10 12 413 0 0,7-3-301 0 0,-19 31-1 0 0,31-43-484 0 0,1-1 0 0 0,-1 1 0 0 0,2 0 0 0 0,-1 0 0 0 0,-4 23 0 0 0,8-32-191 0 0,1 1 0 0 0,-1 0 1 0 0,1 0-1 0 0,0 0 0 0 0,0 0 0 0 0,0 0 1 0 0,0 0-1 0 0,0 0 0 0 0,0 0 0 0 0,1-1 1 0 0,0 1-1 0 0,-1 0 0 0 0,1 0 0 0 0,0 0 1 0 0,1-1-1 0 0,-1 1 0 0 0,0-1 0 0 0,1 1 1 0 0,-1-1-1 0 0,1 1 0 0 0,0-1 0 0 0,0 0 1 0 0,0 0-1 0 0,0 0 0 0 0,0 0 0 0 0,0 0 1 0 0,1 0-1 0 0,-1 0 0 0 0,1-1 0 0 0,-1 0 1 0 0,1 1-1 0 0,-1-1 0 0 0,1 0 0 0 0,0 0 1 0 0,0 0-1 0 0,-1 0 0 0 0,1-1 0 0 0,0 1 1 0 0,0-1-1 0 0,0 0 0 0 0,5 0 1 0 0,8-1 136 0 0,0 0 0 0 0,0-1 0 0 0,-1-1 0 0 0,1 0 0 0 0,-1-1 0 0 0,0-1 1 0 0,0 0-1 0 0,23-13 0 0 0,-17 7-80 0 0,-1-1-1 0 0,0-1 1 0 0,-1-1 0 0 0,-1 0-1 0 0,21-21 1 0 0,-22 15-99 0 0,-1 0-1 0 0,-1-1 1 0 0,0 0-1 0 0,-2-1 1 0 0,21-48-1 0 0,-1-19-2815 0 0,-31 87 1538 0 0,2-4-47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391 101 10591 0 0,'0'0'964'0'0,"1"-2"-794"0"0,1-2-392 0 0,0 0 894 0 0,-1 1-1 0 0,0 0 1 0 0,0-1-1 0 0,0 0 1 0 0,0 1-1 0 0,0-1 1 0 0,-1 0-1 0 0,0 1 1 0 0,0-1-1 0 0,0-5 1 0 0,0 8-562 0 0,0-1 0 0 0,0 1 0 0 0,0-1 0 0 0,-1 0 0 0 0,1 1 1 0 0,0-1-1 0 0,-1 1 0 0 0,0-1 0 0 0,1 1 0 0 0,-1-1 0 0 0,0 1 0 0 0,1-1 0 0 0,-1 1 1 0 0,0 0-1 0 0,0-1 0 0 0,0 1 0 0 0,-3-2 0 0 0,2 1-26 0 0,-1 0 0 0 0,0 0 1 0 0,0 0-1 0 0,1 1 0 0 0,-1-1 0 0 0,0 1 0 0 0,-1 0 0 0 0,-3-2 1 0 0,-2 1-68 0 0,1 1 0 0 0,-1 0 1 0 0,1 0-1 0 0,-1 0 0 0 0,1 1 1 0 0,-13 2-1 0 0,4 1-30 0 0,1 0 1 0 0,0 1-1 0 0,0 1 0 0 0,1 1 0 0 0,-1 0 0 0 0,1 1 1 0 0,1 1-1 0 0,-1 0 0 0 0,1 1 0 0 0,1 1 0 0 0,0 0 1 0 0,0 0-1 0 0,1 1 0 0 0,0 1 0 0 0,1 0 0 0 0,0 1 1 0 0,1 0-1 0 0,0 1 0 0 0,-7 14 0 0 0,7-8 13 0 0,9-15-4 0 0,2-2-4 0 0,-1 2-40 0 0,6 6 36 0 0,-4-9 12 0 0,1 0 1 0 0,-1 0-1 0 0,1-1 0 0 0,0 1 1 0 0,0-1-1 0 0,0 1 0 0 0,-1-1 1 0 0,1 0-1 0 0,1 0 0 0 0,-1 0 1 0 0,0 0-1 0 0,0-1 0 0 0,0 1 1 0 0,0-1-1 0 0,0 0 0 0 0,1 0 0 0 0,3 0 1 0 0,5-1 31 0 0,0-1 1 0 0,1 0 0 0 0,11-3-1 0 0,20-8 200 0 0,73-33 0 0 0,-102 39-232 0 0,-6 0-14 0 0,-7 6-56 0 0,-3 7-211 0 0,-1 1 209 0 0,0-1-1 0 0,0 1 1 0 0,0-1 0 0 0,-1 1 0 0 0,0-1 0 0 0,0 0 0 0 0,-6 7 0 0 0,5-6 57 0 0,-12 20 182 0 0,2 1 1 0 0,0 1-1 0 0,2 1 1 0 0,-13 43-1 0 0,23-63-72 0 0,1-6-64 0 0,0 0 0 0 0,0 0-1 0 0,0 0 1 0 0,1 0 0 0 0,0 0-1 0 0,0 0 1 0 0,0 0-1 0 0,0 0 1 0 0,1 0 0 0 0,-1 0-1 0 0,1 1 1 0 0,0-1 0 0 0,2 6-1 0 0,3 5-18 0 0,2-4-31 0 0,-6-9-71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15263 0 0,'0'0'3187'0'0,"2"-1"-2348"0"0,134-37 3466 0 0,-42 9-3337 0 0,162-33-51 0 0,-236 57-1021 0 0,-1 2 0 0 0,34-1 0 0 0,-50 4-181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16783 0 0,'0'0'1522'0'0,"0"2"-1250"0"0,-9 51 796 0 0,-21 66 0 0 0,7-33-835 0 0,21-74-201 0 0,-3 26 0 0 0,5-36-35 0 0,0 0 1 0 0,-1 1-1 0 0,1-1 1 0 0,0 1-1 0 0,0-1 0 0 0,0 0 1 0 0,1 1-1 0 0,-1-1 1 0 0,0 0-1 0 0,1 1 0 0 0,0-1 1 0 0,1 4-1 0 0,1 4-296 0 0,-2-7-653 0 0,3 8-310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75 9559 0 0,'10'-12'394'0'0,"0"-1"-1"0"0,21-18 1 0 0,-18 18 279 0 0,-11 12 239 0 0,1-1 441 0 0,7-1 2619 0 0,-9 7-3895 0 0,0-1 0 0 0,-1 1 0 0 0,1-1 0 0 0,-1 1 0 0 0,0-1 0 0 0,1 1 0 0 0,-2 0 0 0 0,1-1 0 0 0,0 1 0 0 0,-2 5 0 0 0,0-1 9 0 0,-1 0 0 0 0,0 0 0 0 0,0-1 1 0 0,-6 10-1 0 0,-3 3 18 0 0,-2 0-1 0 0,-20 23 1 0 0,27-35-71 0 0,-1 0-1 0 0,1-1 1 0 0,-1 0 0 0 0,-18 11-1 0 0,-40 18 353 0 0,41-24-232 0 0,-30 22 0 0 0,39-21-141 0 0,14-8-10 0 0,2-3 5 0 0,-6 7 46 0 0,5-7-53 0 0,1 0 0 0 0,-1 0 0 0 0,0 0 0 0 0,0 0 0 0 0,1 1 0 0 0,-1-1 0 0 0,1 0 0 0 0,0 0 0 0 0,-1 4 0 0 0,1-5 0 0 0,-3 27 0 0 0,4-17 0 0 0,1-3 0 0 0,3 13 0 0 0,-1-17 0 0 0,-1-1 0 0 0,13 16 0 0 0,-12-16 0 0 0,8 5 0 0 0,-7-5 23 0 0,0-2 1 0 0,1 1-1 0 0,-1 0 0 0 0,1-1 1 0 0,0 0-1 0 0,-1 0 0 0 0,1-1 0 0 0,0 0 1 0 0,-1 0-1 0 0,11-1 0 0 0,7-2 250 0 0,30-9 0 0 0,-24 6 77 0 0,2-1-79 0 0,173-34 165 0 0,-138 27-383 0 0,-63 13-60 0 0,1 1 0 0 0,-1-1 1 0 0,0 0-1 0 0,1 0 0 0 0,-1-1 0 0 0,0 1 0 0 0,0-1 0 0 0,0 1 0 0 0,0-1 1 0 0,0 0-1 0 0,0 0 0 0 0,0 0 0 0 0,-1 0 0 0 0,1-1 0 0 0,-1 1 0 0 0,1-1 1 0 0,-1 0-1 0 0,0 1 0 0 0,0-1 0 0 0,-1 0 0 0 0,1 0 0 0 0,0 0 0 0 0,-1-1 1 0 0,2-3-1 0 0,7-14-22 0 0,-3 10 142 0 0,-1-1 0 0 0,-1 0 0 0 0,0 0 0 0 0,0 0 0 0 0,-1-1 0 0 0,-1 0 0 0 0,3-14 0 0 0,-6 24 24 0 0,0 1-57 0 0,0 2-77 0 0,-1 0 0 0 0,1-1-1 0 0,0 1 1 0 0,0 0 0 0 0,0-1-1 0 0,0 1 1 0 0,0 0 0 0 0,0-1-1 0 0,0 1 1 0 0,0 0 0 0 0,-1 0-1 0 0,1-1 1 0 0,0 1 0 0 0,0 0-1 0 0,0-1 1 0 0,-1 1 0 0 0,1 0-1 0 0,0 0 1 0 0,0 0 0 0 0,-1-1-1 0 0,1 1 1 0 0,-2 0-2 0 0,0 0-1 0 0,1 0 1 0 0,-1 0 0 0 0,1 0-1 0 0,-1 0 1 0 0,0 0-1 0 0,1 0 1 0 0,-1 1 0 0 0,1-1-1 0 0,-1 1 1 0 0,1-1-1 0 0,-1 1 1 0 0,-1 0 0 0 0,-23 13-75 0 0,11-4 43 0 0,0 2 0 0 0,0-1 0 0 0,1 2 1 0 0,0 0-1 0 0,1 1 0 0 0,-17 23 0 0 0,-12 13-12 0 0,33-39 43 0 0,2 3 0 0 0,5-4-13 0 0,3-5-41 0 0,8 6-166 0 0,5-2-845 0 0,0-3-335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17711 0 0,'0'0'1603'0'0,"3"-1"-1318"0"0,15-4-150 0 0,-1 1-1 0 0,23-1 0 0 0,8-3 599 0 0,35-8 679 0 0,29-5 687 0 0,145-48 1 0 0,-130 33-1810 0 0,-59 17-231 0 0,-5 6-1994 0 0,-54 27-8762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19551 0 0,'0'0'1772'0'0,"3"0"-1458"0"0,-2 0-283 0 0,0 0 1 0 0,1 0 0 0 0,-1 0-1 0 0,1 0 1 0 0,-1 1 0 0 0,1-1-1 0 0,-1 0 1 0 0,0 1 0 0 0,1-1 0 0 0,-1 1-1 0 0,0-1 1 0 0,1 1 0 0 0,-1 0-1 0 0,0-1 1 0 0,0 1 0 0 0,1 0-1 0 0,-1 0 1 0 0,0 0 0 0 0,0 0 0 0 0,0 0-1 0 0,0 0 1 0 0,0 0 0 0 0,-1 1-1 0 0,1-1 1 0 0,0 0 0 0 0,0 0-1 0 0,-1 1 1 0 0,1 1 0 0 0,0 0 47 0 0,0 1 0 0 0,0-1-1 0 0,-1 1 1 0 0,1 0 0 0 0,-1-1 0 0 0,0 1 0 0 0,0-1 0 0 0,0 1-1 0 0,-1 0 1 0 0,-1 6 0 0 0,-1 2-79 0 0,-1-1 0 0 0,0 0 0 0 0,-1 0 0 0 0,0 0 0 0 0,-8 12 0 0 0,-39 49 0 0 0,27-37 0 0 0,5-9-60 0 0,-11 16-254 0 0,28-38 246 0 0,1 1 0 0 0,-1-1 0 0 0,1 0 0 0 0,0 1 0 0 0,1 0 1 0 0,-1-1-1 0 0,-1 10 0 0 0,3-12-1268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29 9671 0 0,'0'0'875'0'0,"-2"1"-719"0"0,-23 19-130 0 0,10-8 3244 0 0,1 0 1 0 0,-19 19-1 0 0,12-1-2920 0 0,13-17-330 0 0,1 0 0 0 0,0 1 0 0 0,1 1 0 0 0,0-1 1 0 0,1 1-1 0 0,1 0 0 0 0,0 0 0 0 0,2 0 1 0 0,-1 0-1 0 0,0 23 0 0 0,5-13-20 0 0,0-21 0 0 0,7 21 56 0 0,-2-17 80 0 0,-3-4-36 0 0,-2-2-31 0 0,1 0-1 0 0,-1-1 1 0 0,1 1 0 0 0,0-1-1 0 0,-1 1 1 0 0,1-1 0 0 0,0 0-1 0 0,0 0 1 0 0,0 0-1 0 0,0-1 1 0 0,0 1 0 0 0,0-1-1 0 0,0 1 1 0 0,6-1-1 0 0,7 0 99 0 0,1 0-1 0 0,0-1 0 0 0,0-1 1 0 0,0 0-1 0 0,-1-1 0 0 0,1-1 1 0 0,-1 0-1 0 0,0-2 0 0 0,0 0 1 0 0,-1 0-1 0 0,22-14 0 0 0,-30 16-128 0 0,-1-1 0 0 0,1-1 0 0 0,-1 1-1 0 0,0-1 1 0 0,0 0 0 0 0,-1 0-1 0 0,0-1 1 0 0,0 1 0 0 0,-1-1-1 0 0,1-1 1 0 0,-1 1 0 0 0,-1 0-1 0 0,0-1 1 0 0,4-13 0 0 0,-5 16-5 0 0,-1-1-1 0 0,0 0 1 0 0,0 1 0 0 0,0-1-1 0 0,-1 0 1 0 0,0 1 0 0 0,0-1 0 0 0,0 0-1 0 0,-1 1 1 0 0,0-1 0 0 0,0 0 0 0 0,0 1-1 0 0,-1-1 1 0 0,0 1 0 0 0,0 0-1 0 0,0-1 1 0 0,-1 1 0 0 0,0 0 0 0 0,0 0-1 0 0,0 1 1 0 0,-7-9 0 0 0,4 7-27 0 0,-1-1 0 0 0,0 2-1 0 0,0-1 1 0 0,0 1 0 0 0,-1 0 0 0 0,1 1 0 0 0,-1 0 0 0 0,0 0 0 0 0,-1 0 0 0 0,1 1 0 0 0,0 1 0 0 0,-10-3 0 0 0,2 2-46 0 0,0 1 0 0 0,0 1 0 0 0,0 0 0 0 0,0 2 0 0 0,-27 2 0 0 0,41-2 60 0 0,-8-1-1802 0 0,14-6-304 0 0,-1 2 2145 0 0,13-12-1407 0 0,6-4-11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16783 0 0,'0'0'1522'0'0,"3"-1"-1140"0"0,-3 1-269 0 0,1 0 0 0 0,0 0 0 0 0,0 0 0 0 0,0 0-1 0 0,0 0 1 0 0,0 0 0 0 0,0 0 0 0 0,0 0 0 0 0,0 0 0 0 0,0 0-1 0 0,0 1 1 0 0,0-1 0 0 0,0 0 0 0 0,0 1 0 0 0,0-1 0 0 0,-1 1 0 0 0,1-1-1 0 0,0 1 1 0 0,0-1 0 0 0,0 1 0 0 0,-1-1 0 0 0,1 1 0 0 0,0 0-1 0 0,-1-1 1 0 0,1 1 0 0 0,0 0 0 0 0,-1 0 0 0 0,1 0 0 0 0,-1-1-1 0 0,1 1 1 0 0,-1 0 0 0 0,0 0 0 0 0,1 0 0 0 0,-1 0 0 0 0,0 0-1 0 0,0 0 1 0 0,1 1 0 0 0,-1 2-25 0 0,1 0 1 0 0,-1 0-1 0 0,0 0 0 0 0,0 0 0 0 0,0 1 1 0 0,0-1-1 0 0,-1 0 0 0 0,1 0 1 0 0,-1 0-1 0 0,-2 6 0 0 0,-1 0 130 0 0,0 0-1 0 0,-9 15 1 0 0,12-23-146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 10591 0 0,'9'-12'7363'0'0,"-9"13"-7270"0"0,5 24 6891 0 0,-5-18-6984 0 0,0-1 0 0 0,0 1 0 0 0,-1-1 0 0 0,0 1 0 0 0,0-1 0 0 0,-3 10 0 0 0,-15 37 0 0 0,-13 12 0 0 0,25-50 0 0 0,0-5-12 0 0,5-8-52 0 0,5-2-12 0 0,107-10-103 0 0,-12 0 174 0 0,-9 9-2103 0 0,-89-1 322 0 0,3-10-424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9215 0 0,'0'0'12168'0'0,"0"3"-11452"0"0,-3 11-171 0 0,-1 1 1 0 0,-1-1-1 0 0,0 1 0 0 0,-12 23 1 0 0,8-18-416 0 0,-6 14 85 0 0,-18 39 45 0 0,-35 113-1 0 0,59-145-406 0 0,1 0-1 0 0,2 1 1 0 0,3-1 0 0 0,0 44 0 0 0,3-83-1364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2303 0 0,'-2'2'720'0'0,"-27"20"7862"0"0,1 4-3424 0 0,-24 32-2565 0 0,46-50-2826 0 0,-28 34 533 0 0,3 1-1 0 0,1 1 0 0 0,3 2 1 0 0,1 1-1 0 0,-37 98 0 0 0,-43 113-227 0 0,-22-9 0 0 0,12-68-696 0 0,112-174 603 0 0,-1 1-279 0 0,4-7-11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135 163 6911 0 0,'-5'-3'35'0'0,"-1"0"0"0"0,0 0 0 0 0,-1 1-1 0 0,1 0 1 0 0,0 0 0 0 0,-1 0 0 0 0,1 1-1 0 0,-10-1 1 0 0,-25 2 1636 0 0,13 2 11476 0 0,31-2-13014 0 0,54-15 524 0 0,374-74 1198 0 0,-369 81-1679 0 0,348-25 1745 0 0,-360 35-3275 0 0,-48-2 92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339 125 9671 0 0,'2'-2'748'0'0,"27"-26"1396"0"0,-23 23 2406 0 0,-6-10-320 0 0,-4 0-2685 0 0,3 12-1383 0 0,0-1 0 0 0,0 1 0 0 0,-1 0 0 0 0,0 0 0 0 0,1 0 0 0 0,-1 0 0 0 0,0 0-1 0 0,0 1 1 0 0,-1-1 0 0 0,1 0 0 0 0,0 1 0 0 0,-1 0 0 0 0,0-1 0 0 0,1 1 0 0 0,-1 0 0 0 0,-6-3-1 0 0,4 3-88 0 0,1 0 1 0 0,-1 1-1 0 0,0-1 0 0 0,0 1 0 0 0,0 0 0 0 0,0 0 0 0 0,0 1 0 0 0,0-1 0 0 0,0 1 0 0 0,-10 1 0 0 0,-4 2-82 0 0,0 1 0 0 0,0 0 0 0 0,0 2 0 0 0,1 0 0 0 0,0 1 0 0 0,0 1 0 0 0,0 1 0 0 0,1 0-1 0 0,1 1 1 0 0,-1 1 0 0 0,-18 16 0 0 0,14-3 9 0 0,13-12-12 0 0,4 3-36 0 0,4-13 42 0 0,0 0-1 0 0,0-1 1 0 0,0 1 0 0 0,0 0 0 0 0,0 0-1 0 0,0 0 1 0 0,1 0 0 0 0,-1 0-1 0 0,1 0 1 0 0,-1 0 0 0 0,1 0-1 0 0,0-1 1 0 0,0 1 0 0 0,1 2-1 0 0,8 5-46 0 0,-2-5 45 0 0,0-1 0 0 0,0 0 0 0 0,1-1 0 0 0,-1 0 0 0 0,1 0 0 0 0,0-1 0 0 0,-1 0-1 0 0,1 0 1 0 0,13-2 0 0 0,-1 0-11 0 0,1-1 0 0 0,35-9-1 0 0,11-5-164 0 0,-58 12 171 0 0,1-2 13 0 0,-10 6 0 0 0,-1 0 0 0 0,0 0 0 0 0,1 0 0 0 0,-1-1 0 0 0,0 1 0 0 0,1 0 0 0 0,-1 0 0 0 0,1 0 0 0 0,-1 0 0 0 0,0 0 0 0 0,1 0 0 0 0,-1 0 0 0 0,1 0 0 0 0,-1 0 0 0 0,0 0 0 0 0,1 0 0 0 0,-1 0 0 0 0,0 0 0 0 0,1 0 0 0 0,-1 0 0 0 0,1 0 0 0 0,-1 0 0 0 0,0 0 0 0 0,1 0 0 0 0,0 1 0 0 0,-1 0 0 0 0,0 0 0 0 0,1 0 0 0 0,-1 1 0 0 0,0-1 0 0 0,1 0 0 0 0,-1 0 0 0 0,0 0 0 0 0,0 1 0 0 0,0-1 0 0 0,0 0 0 0 0,0 0 0 0 0,0 1 0 0 0,-1-1 0 0 0,1 0 0 0 0,0 0 0 0 0,-1 0 0 0 0,1 1 0 0 0,-2 1 0 0 0,-11 28 0 0 0,10-25 0 0 0,-19 37 36 0 0,11-21 48 0 0,0 0-1 0 0,-13 40 1 0 0,22-55-72 0 0,0 1 0 0 0,1-1 0 0 0,-1 1 0 0 0,2-1 0 0 0,-1 1 0 0 0,1-1 0 0 0,0 1 0 0 0,1 0 1 0 0,-1-1-1 0 0,2 1 0 0 0,-1-1 0 0 0,1 0 0 0 0,3 9 0 0 0,-1-7-1 0 0,6 1-49 0 0,-9-10 173 0 0,0 1 0 0 0,0-1 0 0 0,-1 1 0 0 0,1-1 0 0 0,0 1 0 0 0,0 0 0 0 0,-1 0 0 0 0,1-1 0 0 0,-1 1 0 0 0,1 0 0 0 0,0 0 0 0 0,-1 0 0 0 0,1 1 0 0 0,-1 5 325 0 0,-3 0-1531 0 0,-1 6-3178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5:3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6879 0 0,'0'0'1392'0'0,"-7"11"-1608"0"0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45:3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2303 0 0,'0'0'13314'0'0,"3"2"-13797"0"0,43 27-236 0 0,-34-23 679 0 0,0 0 0 0 0,0 0 0 0 0,18 5 0 0 0,-8-5 15 0 0,-16-7 10 0 0,0 0 2 0 0,24 4 0 0 0,-25-2 13 0 0,0-1 1 0 0,0 0-1 0 0,0 0 1 0 0,0-1-1 0 0,5-1 0 0 0,-9 2 0 0 0,21-2 29 0 0,1-1 0 0 0,0-1 0 0 0,-1-1-1 0 0,36-14 1 0 0,-31 8 80 0 0,1 1 0 0 0,45-9 0 0 0,-55 17 11 0 0,28 0-1 0 0,-11 1-37 0 0,-23 0-82 0 0,-6 2 0 0 0,0-2 0 0 0,0 1 0 0 0,0-1 0 0 0,8-2 0 0 0,-4 1 0 0 0,24-4 0 0 0,52 0 225 0 0,-52 5-170 0 0,19 1 177 0 0,-22 1-98 0 0,64-6 340 0 0,-64 5-420 0 0,-3-2-43 0 0,-10 2-13 0 0,-6 1 3 0 0,0 0 13 0 0,43 10 468 0 0,-28-6-276 0 0,-18-3-77 0 0,-1-1 0 0 0,19 1-1 0 0,57 1-128 0 0,107-7-130 0 0,-182 4 202 0 0,153 5 717 0 0,-135-6-734 0 0,0-1 0 0 0,-1-1-1 0 0,1-2 1 0 0,26-7-1 0 0,-9-1-35 0 0,1 1 0 0 0,0 3 0 0 0,49-5 0 0 0,-84 14-105 0 0,0 1 0 0 0,0-1 0 0 0,17 5 0 0 0,-24-5 71 0 0,0 0 1 0 0,0 1-1 0 0,0 0 0 0 0,0 0 0 0 0,0 0 0 0 0,0 0 0 0 0,0 0 1 0 0,-1 0-1 0 0,1 1 0 0 0,3 1 0 0 0,1 2-3 0 0,-1-3 24 0 0,-1 1 0 0 0,-1 0 0 0 0,1 0 0 0 0,0 0 0 0 0,-1 0 0 0 0,1 1 0 0 0,-1 0 0 0 0,7 7 0 0 0,-1 1 264 0 0,10 11 589 0 0,-19-21-266 0 0,2 0-357 0 0,1 0-205 0 0,-2 0-2 0 0,1 0 0 0 0,-1 0 0 0 0,1-1 0 0 0,0 1 0 0 0,-1-1 0 0 0,1 0 0 0 0,0 1 0 0 0,0-2 0 0 0,0 1-1 0 0,0 0 1 0 0,0 0 0 0 0,0-1 0 0 0,0 0 0 0 0,5 1 0 0 0,35-7-1031 0 0,-16-2-28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2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342 302 2303 0 0,'0'-1'167'0'0,"0"-2"280"0"0,0-8 1504 0 0,0 1 0 0 0,3-18 0 0 0,-2 24-1712 0 0,1-1 0 0 0,-1 1 0 0 0,1 0 0 0 0,-1 0 0 0 0,1 0 0 0 0,1 1 0 0 0,-1-1 0 0 0,5-5 0 0 0,5-5 12 0 0,0 0 1 0 0,1 1 0 0 0,1 1 0 0 0,0 0 0 0 0,1 1 0 0 0,0 0-1 0 0,1 1 1 0 0,16-7 0 0 0,11-3 447 0 0,87-28 0 0 0,-54 27 96 0 0,-66 20-650 0 0,0-1 0 0 0,0 1 0 0 0,0 1 0 0 0,0 0 0 0 0,18 2 0 0 0,-17 2-70 0 0,-10-3-66 0 0,1 1 1 0 0,-1-1 0 0 0,1 0 0 0 0,-1 1 0 0 0,0 0 0 0 0,1-1 0 0 0,-1 1 0 0 0,0 0 0 0 0,0-1 0 0 0,0 1-1 0 0,-1 0 1 0 0,1 0 0 0 0,0 0 0 0 0,-1 0 0 0 0,1 0 0 0 0,-1 0 0 0 0,0 0 0 0 0,1 0 0 0 0,-1 0 0 0 0,0 0-1 0 0,0 0 1 0 0,0 0 0 0 0,-1 0 0 0 0,0 3 0 0 0,0 4 40 0 0,-1 0 1 0 0,0-1-1 0 0,-1 0 0 0 0,-5 12 0 0 0,3-10-26 0 0,0-1-1 0 0,-1 1 0 0 0,0-1 1 0 0,-1-1-1 0 0,0 1 1 0 0,0-1-1 0 0,-17 14 0 0 0,-4 1-12 0 0,-34 20-1 0 0,10-8-32 0 0,-270 207-749 0 0,236-176 673 0 0,-106 77-101 0 0,182-135 173 0 0,-16 10-12 0 0,24-17-17 0 0,13-8-28 0 0,17-9 267 0 0,0 1-1 0 0,1 1 0 0 0,0 1 1 0 0,1 2-1 0 0,48-12 0 0 0,-58 19 8 0 0,0 0 0 0 0,1 2 0 0 0,-1 0 0 0 0,1 1 0 0 0,-1 1 0 0 0,1 1 0 0 0,0 1 0 0 0,-1 0 0 0 0,31 9 0 0 0,18 15 227 0 0,-45-17-341 0 0,25 8 1 0 0,-44-16-32 0 0,1 0-1 0 0,-1-1 1 0 0,1 1 0 0 0,0-1 0 0 0,-1 0-1 0 0,1-1 1 0 0,-1 1 0 0 0,1-1 0 0 0,-1 0 0 0 0,11-4-1 0 0,18-8-1130 0 0,-4-4-4525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2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0,'0'0'15191'0'0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 5095 0 0,'0'0'11800'0'0,"1"-2"-11350"0"0,28-22 796 0 0,-27 23-852 0 0,6-2 1548 0 0,-31 25-1496 0 0,8-8-225 0 0,0 1 0 0 0,-23 31-1 0 0,27-30-141 0 0,11-12-17 0 0,11-10-2 0 0,-10 5-60 0 0,6-4 19 0 0,0-1-1 0 0,-1 0 1 0 0,0-1-1 0 0,0 0 1 0 0,6-8-1 0 0,-2 2 21 0 0,-9 11-17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6911 0 0,'0'0'528'0'0,"0"1"-53"0"0,-5 17 4542 0 0,-8 24 1 0 0,-24 47-930 0 0,30-74-4011 0 0,0 0 0 0 0,-2-1 0 0 0,1 0 1 0 0,-2 0-1 0 0,0-1 0 0 0,0 0 1 0 0,-16 14-1 0 0,-138 135-77 0 0,137-131 11 0 0,38-29 57 0 0,-5-2-37 0 0,-1-1-1 0 0,1 1 1 0 0,0-2 0 0 0,-1 1-1 0 0,1 0 1 0 0,9-5 0 0 0,33-18 82 0 0,-23 11-75 0 0,-9 4-28 0 0,20-9 22 0 0,48-17 1 0 0,-79 33-33 0 0,0 1 0 0 0,0-1 0 0 0,1 1 0 0 0,-1 1 0 0 0,0-1 0 0 0,0 1 0 0 0,11 0 0 0 0,-2 2 0 0 0,-1 1 0 0 0,24 7 0 0 0,-31-8-608 0 0,0-1 1 0 0,0 0-1 0 0,0 0 0 0 0,1 0 0 0 0,-1-1 1 0 0,0 0-1 0 0,1 0 0 0 0,-1-1 0 0 0,0 0 1 0 0,1 0-1 0 0,-1 0 0 0 0,0-1 1 0 0,0 0-1 0 0,0 0 0 0 0,6-3 0 0 0,-4-2-5212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46 11519 0 0,'1'-1'887'0'0,"21"-23"1604"0"0,-2 3 6395 0 0,-19 23-8650 0 0,0 2-197 0 0,0-1-1 0 0,0 1 1 0 0,0 0-1 0 0,-1 0 1 0 0,1 0-1 0 0,-1 0 1 0 0,0 0-1 0 0,0-1 1 0 0,0 1-1 0 0,0 0 1 0 0,-1 0-1 0 0,0 0 1 0 0,1 0-1 0 0,-4 5 1 0 0,-2 11 16 0 0,-15 28 1 0 0,13-31-2 0 0,-54 112 33 0 0,6-16-33 0 0,-25 48-54 0 0,31-64 0 0 0,35-66 0 0 0,-106 233 0 0 0,119-258-121 0 0,1-4-93 0 0,0 0 0 0 0,0 0 0 0 0,1 1 0 0 0,-1-1 0 0 0,1 0 0 0 0,-1 5 0 0 0,4-8-1273 0 0,11-2-391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73 5063 0 0,'24'-26'494'0'0,"-1"2"2077"0"0,3 1 8922 0 0,-30 38-10835 0 0,-10 22-197 0 0,-1 1 0 0 0,-2-2 0 0 0,-36 56 0 0 0,-57 78 22 0 0,-15 24-141 0 0,96-149-263 0 0,28-43-52 0 0,2-3-317 0 0,3 0 96 0 0,-1-1 0 0 0,0 0-1 0 0,0 1 1 0 0,0-2 0 0 0,0 1-1 0 0,-1 0 1 0 0,1 0-1 0 0,0-1 1 0 0,2-3 0 0 0,8-10-1508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74 110 7831 0 0,'-8'3'211'0'0,"1"-1"-1"0"0,1 1 0 0 0,-1 0 0 0 0,-10 6 1 0 0,15-8 159 0 0,0 0 0 0 0,0 1 0 0 0,0-1 1 0 0,0 1-1 0 0,0 0 0 0 0,0 0 0 0 0,0-1 1 0 0,1 1-1 0 0,-1 0 0 0 0,1 1 0 0 0,-1-1 1 0 0,1 0-1 0 0,0 0 0 0 0,0 0 1 0 0,0 1-1 0 0,0-1 0 0 0,-1 3 0 0 0,2-4-233 0 0,0 0 0 0 0,0 0 0 0 0,0-1 0 0 0,0 1 0 0 0,0 0 0 0 0,0 0 0 0 0,0 0 0 0 0,0 0 0 0 0,1-1 0 0 0,-1 1 0 0 0,0 0 0 0 0,0 0 0 0 0,1-1 0 0 0,-1 1 0 0 0,0 0 0 0 0,1 0 0 0 0,-1-1 0 0 0,1 1 0 0 0,-1 0 0 0 0,1-1 0 0 0,0 2 0 0 0,1-1-32 0 0,-1 0-1 0 0,1 0 0 0 0,0 0 0 0 0,-1 0 1 0 0,1 0-1 0 0,0 0 0 0 0,0 0 0 0 0,3 1 0 0 0,2-1 25 0 0,1 1 0 0 0,-1-1-1 0 0,14 0 1 0 0,4-1 360 0 0,1-1 0 0 0,44-8 1 0 0,52-18 270 0 0,-27 5-451 0 0,248-61 694 0 0,-307 72-944 0 0,11-3 26 0 0,0 2 0 0 0,62-8 0 0 0,-106 20-157 0 0,0 0-1 0 0,0 0 0 0 0,0 0 0 0 0,0 0 0 0 0,0 1 0 0 0,-1-1 1 0 0,4 2-1 0 0,-5-2-15 0 0,-1 0 0 0 0,0 0 0 0 0,1 1 0 0 0,-1-1 0 0 0,0 1 0 0 0,1-1 0 0 0,-1 0 0 0 0,0 1 0 0 0,0-1 0 0 0,0 1 0 0 0,1-1 0 0 0,-1 0 0 0 0,0 1 0 0 0,0-1 0 0 0,0 1 0 0 0,0-1 0 0 0,0 1 0 0 0,0-1-1 0 0,0 1 1 0 0,0-1 0 0 0,0 1 0 0 0,0-1 0 0 0,0 1 0 0 0,0-1 0 0 0,0 0 0 0 0,0 1 0 0 0,0-1 0 0 0,-1 1 0 0 0,-3 13-1023 0 0,1-8 324 0 0,0 1-1 0 0,-1-1 1 0 0,-8 11 0 0 0,-4 4-1055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126 272 1839 0 0,'1'-2'6858'0'0,"0"-3"-6486"0"0,0 0 0 0 0,1 1 0 0 0,0-1 0 0 0,0 1 0 0 0,0-1 0 0 0,1 1 0 0 0,-1 0 1 0 0,1-1-1 0 0,0 1 0 0 0,0 1 0 0 0,7-8 0 0 0,7-4-15 0 0,24-17 0 0 0,-27 21 174 0 0,10-8 157 0 0,1 2 0 0 0,1 0 0 0 0,0 2-1 0 0,1 0 1 0 0,1 2 0 0 0,46-15 0 0 0,-55 22-292 0 0,5-1 241 0 0,29-6 0 0 0,-46 12-522 0 0,0 0 0 0 0,0 1 1 0 0,1-1-1 0 0,-1 1 0 0 0,0 1 1 0 0,1-1-1 0 0,-1 1 1 0 0,12 3-1 0 0,-17-3-98 0 0,0 0 1 0 0,-1-1 0 0 0,1 1-1 0 0,0 0 1 0 0,0 0-1 0 0,0 0 1 0 0,-1 0-1 0 0,1 0 1 0 0,-1 0 0 0 0,1 1-1 0 0,-1-1 1 0 0,1 0-1 0 0,-1 1 1 0 0,0-1-1 0 0,0 1 1 0 0,0 0 0 0 0,0-1-1 0 0,0 1 1 0 0,0 0-1 0 0,0 0 1 0 0,0-1-1 0 0,0 1 1 0 0,-1 0 0 0 0,1 0-1 0 0,-1 0 1 0 0,0 0-1 0 0,1 0 1 0 0,-1 0 0 0 0,0 0-1 0 0,0 2 1 0 0,-1 6 41 0 0,-1 0-1 0 0,1 0 1 0 0,-1 0 0 0 0,-7 17 0 0 0,3-7 27 0 0,1-3-55 0 0,-13 27 0 0 0,9-22-29 0 0,7-18-15 0 0,-1 0 0 0 0,1-1-1 0 0,0 1 1 0 0,-1 0 0 0 0,0-1 0 0 0,0 0-1 0 0,0 0 1 0 0,0 0 0 0 0,-6 4 0 0 0,-36 22-304 0 0,36-23 262 0 0,-34 17-502 0 0,-71 28 0 0 0,37-19 159 0 0,37-14 313 0 0,0 1 1 0 0,1 2-1 0 0,1 2 0 0 0,-37 29 0 0 0,45-31 84 0 0,-2-1-84 0 0,30-19-25 0 0,4-2 83 0 0,-1 0 0 0 0,1 0-1 0 0,-1 0 1 0 0,0 0 0 0 0,0-1-1 0 0,1 1 1 0 0,-1 0 0 0 0,0-1-1 0 0,1-2 1 0 0,1 0-6 0 0,10-11 47 0 0,23-21 0 0 0,-21 22 300 0 0,17-20 1 0 0,-27 28 637 0 0,-5 11 287 0 0,-1 1-1524 0 0,-1 16 353 0 0,1 0 0 0 0,1-1-1 0 0,3 30 1 0 0,-1-37-71 0 0,0 0 0 0 0,1-1 0 0 0,1 1 1 0 0,0-1-1 0 0,1 0 0 0 0,7 16 0 0 0,-4-16 73 0 0,1-2 0 0 0,0 1-1 0 0,0-2 1 0 0,1 1 0 0 0,1-1-1 0 0,-1 0 1 0 0,14 8 0 0 0,23 23 684 0 0,-45-38-690 0 0,2 4 0 0 0,0 0-25 0 0,-4-5-98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401 166 8287 0 0,'0'0'639'0'0,"7"8"5261"0"0,-6-6-5600 0 0,0-1 1 0 0,-1 0 0 0 0,1 0-1 0 0,0 0 1 0 0,0 0-1 0 0,-1 0 1 0 0,1 0-1 0 0,0 0 1 0 0,0 0 0 0 0,0 0-1 0 0,0 0 1 0 0,0-1-1 0 0,0 1 1 0 0,3 1-1 0 0,-3-2-236 0 0,0 0 0 0 0,0 0 0 0 0,0 0 0 0 0,0 0 0 0 0,0 0 0 0 0,0 0 0 0 0,0-1 0 0 0,0 1 0 0 0,0 0 0 0 0,0-1 0 0 0,0 1 0 0 0,0 0 0 0 0,0-1 0 0 0,0 1 0 0 0,0-1 0 0 0,0 0 0 0 0,-1 1 0 0 0,3-2 0 0 0,-2 0-54 0 0,0 0 0 0 0,0 1 0 0 0,0-1 0 0 0,0 0 0 0 0,0 0 0 0 0,0 0 0 0 0,0 0 0 0 0,0 0-1 0 0,-1 0 1 0 0,1 0 0 0 0,-1 0 0 0 0,0 0 0 0 0,1 0 0 0 0,-1-3 0 0 0,0 0-11 0 0,2-3-230 0 0,-2-1 0 0 0,1 0 0 0 0,-1 0 0 0 0,-1 0 0 0 0,0 1 0 0 0,0-1 0 0 0,0 0 0 0 0,-1 1 0 0 0,-1-1 0 0 0,1 1 0 0 0,-1-1 0 0 0,-1 1 1 0 0,-8-15-1 0 0,11 22 200 0 0,0 0 1 0 0,0 0-1 0 0,0 0 1 0 0,0 1 0 0 0,0-1-1 0 0,0 0 1 0 0,0 0 0 0 0,-1 1-1 0 0,1-1 1 0 0,0 1-1 0 0,0-1 1 0 0,-1 1 0 0 0,1-1-1 0 0,0 1 1 0 0,-1 0 0 0 0,1 0-1 0 0,0-1 1 0 0,-1 1-1 0 0,1 0 1 0 0,0 0 0 0 0,-1 0-1 0 0,1 1 1 0 0,-3-1 0 0 0,0 1-1 0 0,-1 1 1 0 0,0-1-1 0 0,0 1 1 0 0,-8 3-1 0 0,-4 6 42 0 0,1 0-1 0 0,-1 1 0 0 0,2 0 1 0 0,0 1-1 0 0,-15 17 1 0 0,-5 3 110 0 0,-9 8 216 0 0,1 1-1 0 0,-62 78 1 0 0,101-114-263 0 0,1-1 1 0 0,-1 1-1 0 0,1 0 1 0 0,0 0 0 0 0,0 1-1 0 0,-3 10 1 0 0,6-16-50 0 0,0 1-1 0 0,-1-1 1 0 0,1 0-1 0 0,0 0 1 0 0,0 0 0 0 0,0 0-1 0 0,0 1 1 0 0,0-1 0 0 0,0 0-1 0 0,1 0 1 0 0,-1 0-1 0 0,0 0 1 0 0,1 0 0 0 0,-1 1-1 0 0,0-1 1 0 0,1 0 0 0 0,-1 0-1 0 0,2 2 1 0 0,-1-2 4 0 0,1-1 0 0 0,-1 1 1 0 0,0 0-1 0 0,0 0 0 0 0,1 0 1 0 0,-1-1-1 0 0,0 1 0 0 0,1-1 0 0 0,-1 1 1 0 0,1-1-1 0 0,-1 1 0 0 0,1-1 1 0 0,-1 0-1 0 0,1 0 0 0 0,-1 0 0 0 0,1 0 1 0 0,-1 0-1 0 0,4 0 0 0 0,6-1 75 0 0,0-1 0 0 0,0 0 0 0 0,0 0-1 0 0,0-2 1 0 0,0 1 0 0 0,-1-1 0 0 0,13-7 0 0 0,68-42 192 0 0,-88 51-291 0 0,19-13 36 0 0,27-23 0 0 0,-40 30 2 0 0,0-1 0 0 0,0 0-1 0 0,-1 0 1 0 0,13-20 0 0 0,-20 27 419 0 0,-1 3-411 0 0,-1 1 0 0 0,0-1 1 0 0,1 0-1 0 0,-1 0 1 0 0,0 0-1 0 0,0 0 1 0 0,0 0-1 0 0,0 0 1 0 0,0 0-1 0 0,-2 1 0 0 0,0 1 66 0 0,-4 6-78 0 0,1-1-1 0 0,-1 1 0 0 0,2 1 1 0 0,-1-1-1 0 0,2 1 1 0 0,-1 0-1 0 0,1 0 0 0 0,0 0 1 0 0,-3 16-1 0 0,6-15-38 0 0,3 0 0 0 0,-1-10-1 0 0,0 0 0 0 0,0 0-1 0 0,-1 0 1 0 0,1 0 0 0 0,0 0-1 0 0,0 0 1 0 0,0 0 0 0 0,0 0-1 0 0,0 0 1 0 0,1-1 0 0 0,-1 1-1 0 0,0 0 1 0 0,0-1 0 0 0,0 1-1 0 0,1 0 1 0 0,-1-1 0 0 0,2 1-1 0 0,0-1-146 0 0,1 1-1 0 0,-1-1 1 0 0,1 1-1 0 0,-1-1 1 0 0,1 0-1 0 0,4-1 1 0 0,4-1-1341 0 0,-1 0 0 0 0,23-8 0 0 0,55-18-11171 0 0,-88 28 12619 0 0,0 0 0 0 0,-1 0 1 0 0,1-1-1 0 0,0 1 0 0 0,0 0 1 0 0,0 1-1 0 0,0-1 0 0 0,0 0 1 0 0,0 0-1 0 0,0 0 0 0 0,0 0 1 0 0,0 1-1 0 0,-1-1 0 0 0,1 1 1 0 0,0-1-1 0 0,0 0 0 0 0,0 1 1 0 0,-1-1-1 0 0,1 1 0 0 0,0 0 0 0 0,0-1 1 0 0,-1 1-1 0 0,1-1 0 0 0,0 2 1 0 0,11 16 2930 0 0,-6 1 7629 0 0,-4-19-10291 0 0,0 0 0 0 0,1-1 0 0 0,-1 1 0 0 0,0-1 0 0 0,1 1 0 0 0,-1-1 1 0 0,0 0-1 0 0,0 0 0 0 0,0 0 0 0 0,0 0 0 0 0,0-1 0 0 0,0 1 0 0 0,3-3 1 0 0,22-24 711 0 0,-14 15-589 0 0,68-64 318 0 0,128-91-1 0 0,-203 163-631 0 0,0 1 0 0 0,1 0 0 0 0,0 0 0 0 0,0 0 0 0 0,0 1-1 0 0,1 0 1 0 0,-1 1 0 0 0,12-3 0 0 0,-14 5 7 0 0,-1 0 0 0 0,0 1 0 0 0,0-1 0 0 0,1 1 0 0 0,-1 0 0 0 0,0 0 0 0 0,0 1 0 0 0,0-1 0 0 0,0 1 0 0 0,0 0 0 0 0,-1 0 0 0 0,5 3 0 0 0,-5-4-22 0 0,8 11 89 0 0,-10-10-95 0 0,1 1 0 0 0,-1-1 0 0 0,0 1-1 0 0,0 0 1 0 0,0-1 0 0 0,-1 1 0 0 0,1 0-1 0 0,-1 0 1 0 0,1 0 0 0 0,-1-1 0 0 0,0 1-1 0 0,0 0 1 0 0,0 0 0 0 0,-1 0 0 0 0,1 0-1 0 0,-2 3 1 0 0,1 2 38 0 0,-1 0 1 0 0,-1 0-1 0 0,0 0 0 0 0,-5 11 0 0 0,-13 17 213 0 0,-48 61 0 0 0,-7 9 28 0 0,66-87-596 0 0,9-18 108 0 0,3 0-286 0 0,2-1 44 0 0,0 0 0 0 0,-1 0 0 0 0,1 0 0 0 0,0 0 0 0 0,0 0 0 0 0,-1-1 0 0 0,1 0 0 0 0,0 0 0 0 0,-1 0 0 0 0,1 0 0 0 0,-1 0 0 0 0,1-1 0 0 0,4-2 0 0 0,23-13-1859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115 258 7367 0 0,'0'0'334'0'0,"2"2"-1"0"0,15 9-465 0 0,8 6 14788 0 0,-25-13-14008 0 0,0-4-605 0 0,0 0-1 0 0,0 0 0 0 0,0 1 1 0 0,0-1-1 0 0,0 0 1 0 0,0 1-1 0 0,0-1 0 0 0,0 0 1 0 0,0 1-1 0 0,0-1 1 0 0,0 0-1 0 0,0 0 1 0 0,0 1-1 0 0,0-1 0 0 0,0 0 1 0 0,0 1-1 0 0,0-1 1 0 0,0 0-1 0 0,0 1 1 0 0,0-1-1 0 0,-1 0 0 0 0,1 1 1 0 0,-2 2 20 0 0,0-1 1 0 0,-1 1 0 0 0,1-1-1 0 0,-1 1 1 0 0,0-1 0 0 0,1 0-1 0 0,-1 0 1 0 0,0 0 0 0 0,0 0-1 0 0,0 0 1 0 0,-6 1 0 0 0,8-2-62 0 0,0-1 0 0 0,0 0 1 0 0,0 1-1 0 0,0-1 1 0 0,0 0-1 0 0,0 1 0 0 0,0-1 1 0 0,0 0-1 0 0,0 0 0 0 0,0 0 1 0 0,0 0-1 0 0,0 0 0 0 0,-1 0 1 0 0,1 0-1 0 0,0-1 0 0 0,0 1 1 0 0,0 0-1 0 0,0-1 1 0 0,-1 0-1 0 0,-3 0 4 0 0,0-1-30 0 0,1 1 0 0 0,-1 0 0 0 0,0-1-1 0 0,0 0 1 0 0,1 0 0 0 0,-1-1 0 0 0,1 1 0 0 0,0-1-1 0 0,0 0 1 0 0,0 0 0 0 0,0-1 0 0 0,0 1 0 0 0,1-1-1 0 0,-1 1 1 0 0,1-1 0 0 0,0 0 0 0 0,0-1 0 0 0,1 1-1 0 0,-5-8 1 0 0,6 8-1 0 0,-1-1 0 0 0,0 1 1 0 0,1 0-1 0 0,0 0 0 0 0,0-1 0 0 0,0 1 0 0 0,0-1 0 0 0,1 1 0 0 0,0-1 0 0 0,0 1 1 0 0,0-1-1 0 0,0 1 0 0 0,1-1 0 0 0,0 1 0 0 0,0 0 0 0 0,0-1 0 0 0,0 1 0 0 0,1 0 1 0 0,-1 0-1 0 0,1 0 0 0 0,0 0 0 0 0,5-6 0 0 0,1-1-61 0 0,2 0 0 0 0,-1 1 0 0 0,1 1 0 0 0,1 0 0 0 0,0 0-1 0 0,0 1 1 0 0,0 0 0 0 0,1 1 0 0 0,1 1 0 0 0,24-10 0 0 0,-6 5 43 0 0,1 1 0 0 0,0 2-1 0 0,48-6 1 0 0,-57 11 39 0 0,40 0 1 0 0,-56 3 25 0 0,-1 0 0 0 0,1 0 0 0 0,-1 1-1 0 0,0 0 1 0 0,1 1 0 0 0,-1-1 0 0 0,0 1 0 0 0,0 0 0 0 0,0 1 0 0 0,0 0 0 0 0,7 4 0 0 0,-11-6-2 0 0,0 0 0 0 0,0 1 0 0 0,-1-1 0 0 0,1 1 0 0 0,0 0 0 0 0,-1-1 0 0 0,1 1 0 0 0,-1 0 0 0 0,0 0 0 0 0,1 0 0 0 0,-1 0 0 0 0,0 0 0 0 0,0 0 0 0 0,0 1 0 0 0,-1-1 0 0 0,1 0 0 0 0,0 3 0 0 0,-1-1 14 0 0,0-1 0 0 0,0 0 1 0 0,0 0-1 0 0,0 1 0 0 0,-1-1 0 0 0,1 0 1 0 0,-1 0-1 0 0,0 0 0 0 0,0 0 0 0 0,0 0 0 0 0,-2 4 1 0 0,-4 5 57 0 0,0 0 0 0 0,-1-1 1 0 0,-1 1-1 0 0,-15 15 0 0 0,19-22-103 0 0,-28 32-95 0 0,-72 59 0 0 0,93-87-134 0 0,-21 12-1 0 0,28-18 95 0 0,0 0 1 0 0,0-1 0 0 0,0 0 0 0 0,0 0-1 0 0,0-1 1 0 0,0 1 0 0 0,-10 0-1 0 0,14-2 84 0 0,1 0 0 0 0,-1 0 0 0 0,0 1-1 0 0,0-1 1 0 0,1-1 0 0 0,-1 1 0 0 0,0 0-1 0 0,0 0 1 0 0,1 0 0 0 0,-1 0-1 0 0,0 0 1 0 0,0-1 0 0 0,1 1 0 0 0,-1 0-1 0 0,0-1 1 0 0,1 1 0 0 0,-1 0-1 0 0,1-1 1 0 0,-1 1 0 0 0,0-1 0 0 0,1 1-1 0 0,-1-1 1 0 0,1 1 0 0 0,-1-1-1 0 0,0-1 1 0 0,1 1-142 0 0,-1 0-1 0 0,1 0 1 0 0,0 0 0 0 0,-1 0-1 0 0,1 0 1 0 0,0 0 0 0 0,0 0-1 0 0,0-1 1 0 0,0 1 0 0 0,0 0-1 0 0,0 0 1 0 0,0 0 0 0 0,1 0-1 0 0,-1 0 1 0 0,0 0 0 0 0,1-2-1 0 0,6-14-1979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9 12463 0 0,'2'0'572'0'0,"0"-1"-377"0"0,13-7 1978 0 0,-15 10-1303 0 0,-6 7-461 0 0,0 0 0 0 0,0-1 0 0 0,-1 0 0 0 0,-11 11 1 0 0,-8 9 57 0 0,-171 253 412 0 0,118-161-697 0 0,24-36-150 0 0,-63 89 64 0 0,94-142-244 0 0,-57 83-1941 0 0,76-105 310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54 16271 0 0,'2'-1'744'0'0,"1"-1"-640"0"0,1 0-1 0 0,-1-1 1 0 0,0 1 0 0 0,1-1-1 0 0,-1 0 1 0 0,0 0-1 0 0,-1 0 1 0 0,1 0 0 0 0,3-7-1 0 0,4-8 5672 0 0,-21 29-5466 0 0,-3 2-252 0 0,-78 79-17 0 0,84-82-45 0 0,-1 0 1 0 0,2 1-1 0 0,-1 0 1 0 0,2 1 0 0 0,-1-1-1 0 0,2 1 1 0 0,-8 21-1 0 0,11-21 0 0 0,0-1-1 0 0,1 1 1 0 0,0 0-1 0 0,0-1 1 0 0,2 1-1 0 0,-1 0 1 0 0,2-1-1 0 0,3 17 1 0 0,-4-19 1 0 0,0-6 18 0 0,0 0 0 0 0,0 0 0 0 0,0 0 1 0 0,1 0-1 0 0,-1 0 0 0 0,1 0 0 0 0,0-1 0 0 0,0 1 0 0 0,0 0 0 0 0,0-1 0 0 0,0 0 0 0 0,0 1 0 0 0,1-1 1 0 0,4 3-1 0 0,-5-3 35 0 0,1 0 0 0 0,0 0 0 0 0,0 0 0 0 0,1 0 0 0 0,-1-1 0 0 0,0 1 0 0 0,0-1 0 0 0,1 0 0 0 0,-1 0 0 0 0,1 0 0 0 0,-1-1-1 0 0,1 1 1 0 0,4 0 0 0 0,-4-2 8 0 0,1 0 0 0 0,0 0-1 0 0,-1 0 1 0 0,1-1 0 0 0,-1 1-1 0 0,0-1 1 0 0,1 0-1 0 0,-1 0 1 0 0,0-1 0 0 0,0 1-1 0 0,0-1 1 0 0,3-3-1 0 0,6-6 158 0 0,22-25 0 0 0,-20 20-100 0 0,9-11-51 0 0,0-1 0 0 0,-2-2-1 0 0,-2 0 1 0 0,-1-1 0 0 0,21-47 0 0 0,-39 76-104 0 0,1-1-1 0 0,0 0 1 0 0,-1 0 0 0 0,0 0-1 0 0,0-1 1 0 0,0 1 0 0 0,-1 0-1 0 0,1 0 1 0 0,-1-1 0 0 0,0 1-1 0 0,-1-7 1 0 0,1 9-5 0 0,-1 0-1 0 0,0 0 1 0 0,1 0-1 0 0,-1 0 1 0 0,0 0-1 0 0,0 0 1 0 0,0 1-1 0 0,0-1 1 0 0,-1 0-1 0 0,1 1 1 0 0,0-1 0 0 0,-1 1-1 0 0,1-1 1 0 0,-1 1-1 0 0,0-1 1 0 0,1 1-1 0 0,-1 0 1 0 0,0 0-1 0 0,0 0 1 0 0,0 0-1 0 0,0 0 1 0 0,1 0-1 0 0,-1 1 1 0 0,0-1 0 0 0,-4 0-1 0 0,0 0-43 0 0,-1 0-1 0 0,1 0 1 0 0,-1 1 0 0 0,0 0-1 0 0,1 0 1 0 0,-1 1 0 0 0,1 0-1 0 0,-1 0 1 0 0,-8 3 0 0 0,4-1-50 0 0,0 1 1 0 0,0 0 0 0 0,0 1-1 0 0,-12 7 1 0 0,21-11-21 0 0,12 4-4185 0 0,3-3-2614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71 267 10591 0 0,'-1'1'9695'0'0,"-8"6"-8562"0"0,6-4-685 0 0,0 0 0 0 0,0 0-1 0 0,0-1 1 0 0,-1 1 0 0 0,-4 1 0 0 0,-18 8 289 0 0,24-11-469 0 0,-3-1-122 0 0,2 1-12 0 0,3-8-31 0 0,0 4-92 0 0,1 0 1 0 0,0 0-1 0 0,0 0 1 0 0,0 0-1 0 0,0 0 1 0 0,1 0-1 0 0,-1 0 1 0 0,1 1-1 0 0,0-1 1 0 0,-1 1-1 0 0,1-1 1 0 0,1 1 0 0 0,2-3-1 0 0,6-6-34 0 0,19-12 0 0 0,-13 9-27 0 0,7-5 0 0 0,0 2-1 0 0,1 0 1 0 0,1 2 0 0 0,37-17-1 0 0,-55 29 48 0 0,0 1-1 0 0,-1 0 1 0 0,12-2 0 0 0,1 0-49 0 0,-5 3 39 0 0,-11 4 14 0 0,-3-1 0 0 0,2 0-4 0 0,0 0 0 0 0,-1 1 0 0 0,1-1-1 0 0,-1 1 1 0 0,1 0 0 0 0,-1 0 0 0 0,0 0 0 0 0,0 0-1 0 0,0 0 1 0 0,-1 0 0 0 0,1 1 0 0 0,-1-1 0 0 0,0 1-1 0 0,0-1 1 0 0,0 1 0 0 0,0-1 0 0 0,0 1 0 0 0,-1-1-1 0 0,0 6 1 0 0,0 2-8 0 0,0 0 1 0 0,-1-1-1 0 0,0 1 0 0 0,-1 0 1 0 0,-4 13-1 0 0,-6 6 11 0 0,8-20 0 0 0,47-39-368 0 0,42-49-497 0 0,6-5-83 0 0,-77 72 870 0 0,1 1 0 0 0,0 0 0 0 0,1 1 0 0 0,29-13 0 0 0,-26 15 132 0 0,1 1 0 0 0,-1 0 0 0 0,1 2 0 0 0,0 0-1 0 0,26-1 1 0 0,-43 5-21 0 0,-1 0-1 0 0,1-1 1 0 0,0 2 0 0 0,0-1-1 0 0,0 0 1 0 0,0 0 0 0 0,0 1-1 0 0,-1 0 1 0 0,1 0 0 0 0,0-1-1 0 0,0 1 1 0 0,-1 1 0 0 0,1-1-1 0 0,-1 0 1 0 0,1 1-1 0 0,3 2 1 0 0,-5-2 3 0 0,1-1 0 0 0,-1 1 1 0 0,1 1-1 0 0,-1-1 0 0 0,1 0 0 0 0,-1 0 0 0 0,0 0 1 0 0,0 1-1 0 0,0-1 0 0 0,-1 0 0 0 0,1 1 0 0 0,0-1 1 0 0,-1 1-1 0 0,0-1 0 0 0,1 1 0 0 0,-1-1 0 0 0,0 1 1 0 0,-1 4-1 0 0,0 6 157 0 0,-1 0 1 0 0,0 0-1 0 0,-1-1 0 0 0,-7 20 1 0 0,-25 48 376 0 0,7-17-406 0 0,20-45-136 0 0,6-13-22 0 0,-1 1 0 0 0,1 0-1 0 0,0 0 1 0 0,0 0 0 0 0,0 0 0 0 0,1 0 0 0 0,0 0-1 0 0,0 9 1 0 0,0-6-18 0 0,1-7-192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27 3223 0 0,'0'0'143'0'0,"-7"-14"11876"0"0,1 24-10713 0 0,4-7-1168 0 0,1 0 0 0 0,-1 0 0 0 0,1 0-1 0 0,0 0 1 0 0,0 0 0 0 0,-1 5-1 0 0,-14 101 1407 0 0,-4 163 0 0 0,19-246-1490 0 0,-2 65 65 0 0,-2 53 112 0 0,2-115-124 0 0,-1 0 0 0 0,-15 54 1 0 0,14-66-41 0 0,0 0 0 0 0,-2 0 0 0 0,0 0 0 0 0,0-1 0 0 0,-18 26 0 0 0,24-41 369 0 0,1-2-199 0 0,0-4-129 0 0,0 1-1 0 0,0-1 0 0 0,0 1 0 0 0,0 0 1 0 0,1-1-1 0 0,0 1 0 0 0,0 0 0 0 0,0-1 1 0 0,2-3-1 0 0,17-38 487 0 0,-2 14-471 0 0,1 0-1 0 0,2 1 1 0 0,0 1-1 0 0,37-38 0 0 0,116-94-38 0 0,237-151 240 0 0,-149 140 36 0 0,-255 169-363 0 0,0 0 1 0 0,1 1-1 0 0,-1 0 0 0 0,1 0 1 0 0,14-2-1 0 0,-20 5-73 0 0,5 23-3244 0 0,-9-11 1826 0 0,-3 1-240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362 180 12407 0 0,'11'-9'339'0'0,"0"0"-1"0"0,0 0 1 0 0,-1-1-1 0 0,0 0 1 0 0,0-1-1 0 0,14-22 1 0 0,-19 25 359 0 0,0-1 0 0 0,-1 0 0 0 0,0 0 0 0 0,0 0 0 0 0,-1-1 0 0 0,3-12 0 0 0,-6 21-643 0 0,0 1 1 0 0,0 0-1 0 0,0-1 0 0 0,0 1 0 0 0,0-1 1 0 0,0 1-1 0 0,0 0 0 0 0,0-1 0 0 0,0 1 1 0 0,0-1-1 0 0,0 1 0 0 0,0-1 0 0 0,0 1 1 0 0,0 0-1 0 0,0-1 0 0 0,0 1 1 0 0,-1-1-1 0 0,1 1 0 0 0,0 0 0 0 0,0-1 1 0 0,0 1-1 0 0,-1 0 0 0 0,1-1 0 0 0,0 1 1 0 0,-1 0-1 0 0,1-1 0 0 0,0 1 0 0 0,-1 0 1 0 0,1 0-1 0 0,0 0 0 0 0,-1-1 0 0 0,1 1 1 0 0,0 0-1 0 0,-1 0 0 0 0,1 0 0 0 0,-1 0 1 0 0,1-1-1 0 0,0 1 0 0 0,-1 0 0 0 0,1 0 1 0 0,-1 0-1 0 0,1 0 0 0 0,-1 0 0 0 0,1 0 1 0 0,0 0-1 0 0,-1 0 0 0 0,1 0 0 0 0,-1 0 1 0 0,1 1-1 0 0,0-1 0 0 0,-2 0 0 0 0,-21 7-41 0 0,22-7 32 0 0,-17 9-28 0 0,0 0 0 0 0,1 0 0 0 0,0 2 0 0 0,-30 24-1 0 0,-56 60-171 0 0,76-69 146 0 0,-102 96-4 0 0,117-109 12 0 0,1 1 0 0 0,0 1 0 0 0,-13 22 0 0 0,22-34-2 0 0,1-2 4 0 0,0 0-1 0 0,1 0 0 0 0,-1 1 0 0 0,1-1 0 0 0,-1 0 0 0 0,1 0 0 0 0,-1 1 0 0 0,1-1 0 0 0,0 0 0 0 0,0 1 0 0 0,0-1 0 0 0,-1 2 0 0 0,2-2 6 0 0,-1-1 0 0 0,0 1 0 0 0,1-1 0 0 0,-1 0 0 0 0,0 1 0 0 0,1-1 0 0 0,-1 1 0 0 0,1-1 0 0 0,-1 0 0 0 0,1 1 1 0 0,-1-1-1 0 0,1 0 0 0 0,-1 0 0 0 0,1 1 0 0 0,-1-1 0 0 0,1 0 0 0 0,-1 0 0 0 0,1 0 0 0 0,-1 1 0 0 0,2-1 0 0 0,-2 0 10 0 0,5 1 16 0 0,-1 0 0 0 0,0 0 0 0 0,0-1-1 0 0,0 1 1 0 0,1-1 0 0 0,-1 0-1 0 0,0-1 1 0 0,1 1 0 0 0,-1 0-1 0 0,7-3 1 0 0,6-2 129 0 0,20-8 1 0 0,-33 12-137 0 0,29-13-35 0 0,0 0 0 0 0,-1-2 0 0 0,46-31 1 0 0,-61 35-96 0 0,-1-1 0 0 0,0 0 1 0 0,-1-1-1 0 0,-1-1 1 0 0,0 0-1 0 0,-1-1 1 0 0,18-29-1 0 0,-28 39-64 0 0,-10 11 138 0 0,-9 12 44 0 0,8-5-14 0 0,0 0 0 0 0,1 0 0 0 0,-8 19 0 0 0,13-26 0 0 0,0 0 0 0 0,1 0 0 0 0,-1 0 0 0 0,1 0 0 0 0,0 0 0 0 0,0 0 0 0 0,1 0 0 0 0,-1 0 0 0 0,1 1 0 0 0,1-1 0 0 0,-1 0 0 0 0,2 8 0 0 0,-2-12-21 0 0,0 0 0 0 0,0-1 0 0 0,0 1 0 0 0,0 0 0 0 0,0-1-1 0 0,0 1 1 0 0,1 0 0 0 0,-1-1 0 0 0,0 1 0 0 0,0-1 0 0 0,1 1 0 0 0,-1 0 0 0 0,0-1 0 0 0,1 1-1 0 0,-1-1 1 0 0,0 1 0 0 0,1-1 0 0 0,-1 1 0 0 0,1-1 0 0 0,-1 1 0 0 0,1-1 0 0 0,-1 1 0 0 0,1-1-1 0 0,-1 0 1 0 0,1 1 0 0 0,0-1 0 0 0,0 1 0 0 0,1-1-170 0 0,9 7-721 0 0,1-1-58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0 562 16703 0 0,'0'0'5400'0'0,"2"-1"-4731"0"0,0 0-527 0 0,0 1 0 0 0,1-1 0 0 0,-1 0 0 0 0,0-1 0 0 0,0 1 0 0 0,0 0 0 0 0,0-1 0 0 0,0 1 0 0 0,0-1 0 0 0,0 1 0 0 0,-1-1 0 0 0,3-2 0 0 0,0-2 175 0 0,-1 0 0 0 0,1-1 1 0 0,3-8-1 0 0,13-32 530 0 0,-9 19-586 0 0,2-1 1 0 0,18-28-1 0 0,-4 18-301 0 0,2 2 0 0 0,2 0 0 0 0,68-62 0 0 0,-82 84-220 0 0,1 1 1 0 0,1 0-1 0 0,1 1 1 0 0,-1 1-1 0 0,2 1 1 0 0,0 1-1 0 0,40-13 1 0 0,-41 17-2612 0 0,1 0 0 0 0,31-3 1 0 0,-30 7-4321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121 379 11975 0 0,'1'2'6835'0'0,"0"3"-6426"0"0,-1 0 0 0 0,1 0 0 0 0,0 0 1 0 0,-1 0-1 0 0,0 0 0 0 0,-1 1 0 0 0,1-1 0 0 0,-1 0 0 0 0,0 0 1 0 0,0 0-1 0 0,0-1 0 0 0,-3 7 0 0 0,-3 9 0 0 0,-17 29 0 0 0,-55 108-12 0 0,74-149-597 0 0,4-6-66 0 0</inkml:trace>
  <inkml:trace contextRef="#ctx0" brushRef="#br0" timeOffset="1">608 0 3679 0 0,'0'0'360'0'0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76 140 5527 0 0,'0'0'423'0'0,"0"2"78"0"0,-6 23 6888 0 0,-2-1-3623 0 0,3-14-3055 0 0,0 1 1 0 0,-1-1-1 0 0,0-1 1 0 0,-12 16-1 0 0,15-21-522 0 0,1 1 0 0 0,0 0 0 0 0,0-1 1 0 0,0 1-1 0 0,0 0 0 0 0,1 0 0 0 0,0 1 0 0 0,0-1 0 0 0,0 0 0 0 0,1 0 0 0 0,-1 6 0 0 0,-1 10 305 0 0,2-19-469 0 0,-1-1 0 0 0,1 1 0 0 0,0 0 0 0 0,0-1 0 0 0,0 1 0 0 0,0-1 0 0 0,0 1 0 0 0,0-1 0 0 0,0 1 0 0 0,0-1 0 0 0,1 1 1 0 0,-1 0-1 0 0,1-1 0 0 0,-1 0 0 0 0,1 1 0 0 0,-1-1 0 0 0,1 1 0 0 0,0-1 0 0 0,0 0 0 0 0,-1 1 0 0 0,1-1 0 0 0,0 0 0 0 0,0 0 0 0 0,1 0 0 0 0,-1 0 0 0 0,0 1 0 0 0,0-2 0 0 0,0 1 1 0 0,1 0-1 0 0,1 1 0 0 0,0-1 2 0 0,0 0 0 0 0,0-1 0 0 0,0 1 0 0 0,0-1 1 0 0,0 0-1 0 0,0 1 0 0 0,0-1 0 0 0,-1-1 0 0 0,1 1 1 0 0,0 0-1 0 0,0-1 0 0 0,0 1 0 0 0,0-1 0 0 0,0 0 1 0 0,3-2-1 0 0,24-10 28 0 0,-1-1 1 0 0,-1-2-1 0 0,31-23 0 0 0,74-65 220 0 0,-52 38-206 0 0,5-12-1142 0 0,-37 32 434 0 0,-46 43 610 0 0,-1 0-575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351 116 6447 0 0,'0'0'946'0'0,"-17"-7"9676"0"0,17 6-10527 0 0,-1 0 0 0 0,0 0 1 0 0,1 0-1 0 0,-1 0 0 0 0,0 0 0 0 0,1 0 0 0 0,-1 0 0 0 0,1-1 0 0 0,0 1 0 0 0,-1 0 0 0 0,1 0 0 0 0,0-1 1 0 0,0 1-1 0 0,0 0 0 0 0,0-1 0 0 0,0 1 0 0 0,0-3 0 0 0,10-20 992 0 0,-8 20-934 0 0,1-1-1 0 0,-1 0 1 0 0,0 1-1 0 0,0-1 1 0 0,-1 0-1 0 0,2-8 1 0 0,-3 13-151 0 0,0-1 1 0 0,0 0 0 0 0,0 0-1 0 0,0 0 1 0 0,0 1 0 0 0,0-1-1 0 0,-1 0 1 0 0,1 1-1 0 0,0-1 1 0 0,0 0 0 0 0,-1 0-1 0 0,1 1 1 0 0,0-1-1 0 0,-1 0 1 0 0,1 1 0 0 0,0-1-1 0 0,-1 0 1 0 0,1 1-1 0 0,-1-1 1 0 0,1 1 0 0 0,-1-1-1 0 0,0 1 1 0 0,1-1 0 0 0,-1 1-1 0 0,0-1 1 0 0,1 1-1 0 0,-1 0 1 0 0,0-1 0 0 0,1 1-1 0 0,-1 0 1 0 0,0 0-1 0 0,1-1 1 0 0,-1 1 0 0 0,0 0-1 0 0,0 0 1 0 0,1 0 0 0 0,-1 0-1 0 0,0 0 1 0 0,0 0-1 0 0,0 0 1 0 0,0 0 13 0 0,-7 0 3 0 0,1 0 0 0 0,-1 1 1 0 0,1-1-1 0 0,0 1 0 0 0,-1 1 1 0 0,1 0-1 0 0,0 0 1 0 0,0 0-1 0 0,0 1 0 0 0,0 0 1 0 0,1 0-1 0 0,-12 7 0 0 0,-1 3 102 0 0,1 1-1 0 0,-31 29 1 0 0,25-18 100 0 0,0 1 0 0 0,2 1 1 0 0,-27 43-1 0 0,45-64-172 0 0,1 1 0 0 0,0-1 0 0 0,0 1 0 0 0,1 0 0 0 0,0 0 0 0 0,0-1 0 0 0,-1 11 0 0 0,3-16-32 0 0,0-1 0 0 0,0 1-1 0 0,0 0 1 0 0,0 0 0 0 0,0 0-1 0 0,1 0 1 0 0,-1 0 0 0 0,0 0 0 0 0,1 0-1 0 0,-1 0 1 0 0,1 0 0 0 0,-1-1-1 0 0,1 1 1 0 0,-1 0 0 0 0,1 0 0 0 0,-1 0-1 0 0,1-1 1 0 0,1 2 0 0 0,13 9 209 0 0,-10-10-158 0 0,1 1 0 0 0,-1-1-1 0 0,1 0 1 0 0,-1 0 0 0 0,1 0 0 0 0,-1-1-1 0 0,1 0 1 0 0,-1 0 0 0 0,1 0 0 0 0,0-1-1 0 0,-1 0 1 0 0,1 0 0 0 0,9-3 0 0 0,-4 0-38 0 0,0 0-1 0 0,0-1 1 0 0,0 0 0 0 0,-1-1 0 0 0,15-10 0 0 0,-21 13-68 0 0,0 0-82 0 0,0 0-1 0 0,0 0 1 0 0,-1 0 0 0 0,1 0-1 0 0,-1-1 1 0 0,1 0-1 0 0,-1 1 1 0 0,0-1 0 0 0,-1-1-1 0 0,1 1 1 0 0,2-5-1 0 0,-3-1-33 0 0,-18 39 143 0 0,4 7 11 0 0,11-34-1 0 0,1-1 0 0 0,0 1 0 0 0,-1-1-1 0 0,1 1 1 0 0,0-1 0 0 0,0 1 0 0 0,0-1 0 0 0,0 1 0 0 0,0-1-1 0 0,0 1 1 0 0,0-1 0 0 0,0 0 0 0 0,1 1 0 0 0,-1-1 0 0 0,1 1-1 0 0,-1-1 1 0 0,1 1 0 0 0,-1-1 0 0 0,1 0 0 0 0,0 0 0 0 0,0 1-1 0 0,0-1 1 0 0,0 0 0 0 0,0 0 0 0 0,0 0 0 0 0,0 0-1 0 0,0 0 1 0 0,0 0 0 0 0,0 0 0 0 0,2 1 0 0 0,-2-1-35 0 0,1 0-231 0 0,0 0 1 0 0,0 0-1 0 0,1 0 0 0 0,-1 0 1 0 0,0 0-1 0 0,1 0 1 0 0,-1 0-1 0 0,1-1 0 0 0,-1 1 1 0 0,1-1-1 0 0,-1 0 0 0 0,1 0 1 0 0,-1 0-1 0 0,6 0 0 0 0,9-3-7029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 16271 0 0,'0'0'1470'0'0,"-9"-1"-1180"0"0,7 1-253 0 0,1 0 0 0 0,-1 0-1 0 0,1 1 1 0 0,-1-1 0 0 0,1 1 0 0 0,-1-1-1 0 0,1 1 1 0 0,-1 0 0 0 0,1-1-1 0 0,0 1 1 0 0,-1 0 0 0 0,1 0 0 0 0,0 0-1 0 0,0 0 1 0 0,-2 1 0 0 0,-16 21 941 0 0,15-18-806 0 0,-21 32 351 0 0,1 2 0 0 0,2 1 0 0 0,-24 60 0 0 0,15-31-121 0 0,-69 153 98 0 0,30-66-387 0 0,48-109-46 0 0,-2-2-1 0 0,-49 70 0 0 0,45-81 1310 0 0,28-36-1345 0 0,0 0-1 0 0,1 0 1 0 0,-1-1-1 0 0,1 1 1 0 0,-1 0 0 0 0,1 0-1 0 0,0-1 1 0 0,0 1-1 0 0,0 0 1 0 0,0 0 0 0 0,3-3-1 0 0,18-21-16 0 0,-13 16-7 0 0,21-26-247 0 0,2 3 0 0 0,1 0 0 0 0,1 2 0 0 0,71-48 0 0 0,-98 74 209 0 0,0 1 0 0 0,1 0 1 0 0,-1 0-1 0 0,1 1 0 0 0,0 0 0 0 0,13-3 0 0 0,-18 5 32 0 0,0 1 1 0 0,1 0-1 0 0,-1 0 0 0 0,1 0 0 0 0,-1 0 0 0 0,0 0 0 0 0,1 1 0 0 0,-1-1 0 0 0,0 1 0 0 0,1 0 1 0 0,-1 0-1 0 0,0 0 0 0 0,0 1 0 0 0,0-1 0 0 0,0 1 0 0 0,0-1 0 0 0,0 1 0 0 0,4 4 0 0 0,2 2 58 0 0,0 1-1 0 0,-1-1 0 0 0,0 2 1 0 0,-1-1-1 0 0,0 1 0 0 0,0 0 1 0 0,7 17-1 0 0,-6-11-26 0 0,-1 1 0 0 0,0 1 0 0 0,-2-1 0 0 0,5 24 0 0 0,-9-35 1 0 0,0 1-1 0 0,0 0 1 0 0,-1-1-1 0 0,0 1 1 0 0,-1 0-1 0 0,1-1 1 0 0,-1 1-1 0 0,0-1 1 0 0,-1 1-1 0 0,0-1 1 0 0,-3 8-1 0 0,1-5-3 0 0,0 0 0 0 0,-1 0 0 0 0,0-1-1 0 0,-1 0 1 0 0,0 0 0 0 0,0 0 0 0 0,-8 7-1 0 0,3-5 4 0 0,-1 0-1 0 0,1-1 1 0 0,-2 0 0 0 0,1 0-1 0 0,-2-2 1 0 0,1 1-1 0 0,-1-2 1 0 0,0 0 0 0 0,-27 8-1 0 0,12-7 84 0 0,0-1-1 0 0,-54 3 1 0 0,67-9-69 0 0,0 0 0 0 0,0-1-1 0 0,0-1 1 0 0,1 0 0 0 0,-1-1-1 0 0,-29-10 1 0 0,42 12-154 0 0,0 0-1 0 0,0 0 1 0 0,0-1-1 0 0,0 1 1 0 0,1-1-1 0 0,-1 0 1 0 0,0 0-1 0 0,1 0 1 0 0,0 0-1 0 0,-1 0 1 0 0,1-1 0 0 0,0 1-1 0 0,0-1 1 0 0,-2-3-1 0 0,3 4-12 0 0,0 0 1 0 0,0-1-1 0 0,0 1 0 0 0,1 0 0 0 0,-1 0 0 0 0,0-1 0 0 0,1 1 1 0 0,0 0-1 0 0,0-1 0 0 0,0 1 0 0 0,0 0 0 0 0,0-1 1 0 0,0 1-1 0 0,0-1 0 0 0,1 1 0 0 0,-1 0 0 0 0,1 0 1 0 0,0-1-1 0 0,-1 1 0 0 0,3-3 0 0 0,6-12-1771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48 9215 0 0,'26'-48'8776'0'0,"-19"60"-7274"0"0,-7-8-1394 0 0,1 0 1 0 0,0 0 0 0 0,-1 0 0 0 0,0 0 0 0 0,0 0 0 0 0,0 0 0 0 0,0 0 0 0 0,-1 0 0 0 0,1 0 0 0 0,-1 0 0 0 0,-2 7 0 0 0,-3 5 224 0 0,-11 22 0 0 0,16-36-304 0 0,-111 212 1624 0 0,11-24-898 0 0,-149 243-123 0 0,235-411-844 0 0,14-21-887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39 17647 0 0,'0'0'1603'0'0,"0"1"-1206"0"0,0 3-166 0 0,1-1-1 0 0,-1 0 1 0 0,0 1-1 0 0,1-1 1 0 0,0 0-1 0 0,0 0 1 0 0,0 0-1 0 0,0 0 1 0 0,0 0-1 0 0,1 0 1 0 0,0 0-1 0 0,-1 0 1 0 0,5 5-1 0 0,-2-4-44 0 0,0 0-1 0 0,0 0 1 0 0,0 0-1 0 0,1 0 1 0 0,0 0-1 0 0,0-1 1 0 0,6 4-1 0 0,1-2-67 0 0,0 0-1 0 0,0 0 1 0 0,1-1-1 0 0,0 0 1 0 0,-1-1-1 0 0,21 2 0 0 0,-13-3-74 0 0,-8 0-26 0 0,1-1 1 0 0,0 0 0 0 0,-1-1-1 0 0,22-3 1 0 0,-21 2-18 0 0,-8 1 0 0 0,-1-1 0 0 0,1 1 0 0 0,-1-1 0 0 0,1 0 0 0 0,-1-1 0 0 0,6-1 0 0 0,-6 1-4 0 0,-1 0 0 0 0,0 0 0 0 0,0 0 1 0 0,0 0-1 0 0,0-1 0 0 0,0 1 0 0 0,-1-1 0 0 0,1 1 0 0 0,-1-1 0 0 0,1 0 0 0 0,-1 0 0 0 0,0-1 1 0 0,0 1-1 0 0,0 0 0 0 0,-1-1 0 0 0,1 1 0 0 0,1-7 0 0 0,-1 4-119 0 0,0 0 0 0 0,-1-1 0 0 0,1 1 0 0 0,-1-1-1 0 0,-1 1 1 0 0,1-1 0 0 0,-1 1 0 0 0,0-1 0 0 0,-2-8 0 0 0,2 14 62 0 0,0 0 0 0 0,0 0 0 0 0,0 0 0 0 0,-1 1 0 0 0,1-1 0 0 0,0 0 0 0 0,-1 0 0 0 0,1 0 0 0 0,-1 1 0 0 0,1-1 0 0 0,-1 0 0 0 0,1 1 0 0 0,-1-1 0 0 0,1 0 0 0 0,-1 1 0 0 0,0-1 0 0 0,1 1 0 0 0,-1-1 0 0 0,0 1 0 0 0,1-1 0 0 0,-1 1 0 0 0,-1-1 0 0 0,0 0 5 0 0,0 1 0 0 0,1-1 1 0 0,-1 1-1 0 0,0 0 0 0 0,0 0 1 0 0,0 0-1 0 0,1 0 0 0 0,-1 0 0 0 0,0 0 1 0 0,-2 1-1 0 0,-3 1-18 0 0,0 0 0 0 0,0 1 0 0 0,1 0 0 0 0,-9 5 1 0 0,-63 36-141 0 0,-124 73 489 0 0,191-111-246 0 0,-41 25 56 0 0,-86 67 0 0 0,132-92-68 0 0,0 0 0 0 0,1 0 0 0 0,0 0 0 0 0,-6 10 0 0 0,10-16-9 0 0,1 1 0 0 0,0-1 0 0 0,0 0 0 0 0,0 1 0 0 0,0-1 0 0 0,0 1 0 0 0,0-1 0 0 0,0 1 0 0 0,0-1 0 0 0,0 1 0 0 0,0-1 0 0 0,0 0 0 0 0,0 1 0 0 0,0-1 0 0 0,0 1 0 0 0,0-1 0 0 0,0 1 0 0 0,1-1 0 0 0,-1 0 0 0 0,0 1 0 0 0,0-1 0 0 0,0 1 0 0 0,1-1 0 0 0,-1 0 0 0 0,0 1 0 0 0,1-1 0 0 0,-1 0 0 0 0,1 1 0 0 0,9 8 146 0 0,-10-9-143 0 0,5 3 61 0 0,0 0 1 0 0,0-1-1 0 0,0 1 0 0 0,0-1 0 0 0,0 0 0 0 0,11 2 0 0 0,37 4 411 0 0,-28-5-263 0 0,28 3 153 0 0,0-2 1 0 0,90-6-1 0 0,-120 1-543 0 0,42-9 0 0 0,-29-1-7103 0 0,-23 6-82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11 9671 0 0,'-1'-1'10773'0'0,"-4"-4"-10144"0"0,3 4-562 0 0,1 0 1 0 0,0 1-1 0 0,-1-1 1 0 0,1 1-1 0 0,-1-1 1 0 0,1 1 0 0 0,-1 0-1 0 0,1-1 1 0 0,-1 1-1 0 0,1 0 1 0 0,-1 0 0 0 0,1 0-1 0 0,-1 0 1 0 0,1 0-1 0 0,-1 1 1 0 0,1-1-1 0 0,-1 0 1 0 0,1 1 0 0 0,-1-1-1 0 0,1 1 1 0 0,-1-1-1 0 0,1 1 1 0 0,-2 1-1 0 0,-6 3-47 0 0,1 0-1 0 0,-12 10 0 0 0,11-8 4 0 0,-84 62-59 0 0,-95 92 0 0 0,181-155 44 0 0,1 0 0 0 0,-1 1 1 0 0,1 0-1 0 0,1 1 0 0 0,-1-1 0 0 0,1 1 0 0 0,-6 13 0 0 0,10-20 64 0 0,12 2 7 0 0,4-1-206 0 0,0 0-1 0 0,0-1 1 0 0,0-1-1 0 0,0 0 1 0 0,27-5-1 0 0,-24 3-362 0 0,1 0-1 0 0,-1 1 1 0 0,26 3 0 0 0,-31 0 464 0 0,0 0 0 0 0,0 1 0 0 0,-1 0 0 0 0,1 1 0 0 0,-1 1 0 0 0,0 0 0 0 0,0 0 0 0 0,19 14 0 0 0,-8-5 510 0 0,0 1 0 0 0,-2 1 0 0 0,0 1 0 0 0,-1 1 0 0 0,-1 1 0 0 0,0 0 0 0 0,16 23 0 0 0,-34-40-430 0 0,0 0 0 0 0,-1-1 0 0 0,1 1 0 0 0,0 0 0 0 0,0 0 0 0 0,-1-1 0 0 0,1 1 0 0 0,-1 0 0 0 0,0 0-1 0 0,1 0 1 0 0,-1 0 0 0 0,0 0 0 0 0,0 0 0 0 0,0 0 0 0 0,0 0 0 0 0,-1-1 0 0 0,1 1 0 0 0,0 0 0 0 0,-1 0 0 0 0,1 0 0 0 0,-1 0 0 0 0,0-1 0 0 0,0 1 0 0 0,0 0-1 0 0,1 0 1 0 0,-2-1 0 0 0,1 1 0 0 0,0-1 0 0 0,-2 3 0 0 0,-1 1 27 0 0,0-1-1 0 0,-1 0 1 0 0,1 0 0 0 0,-1-1-1 0 0,0 1 1 0 0,0-1 0 0 0,0 0-1 0 0,-8 4 1 0 0,-16 4 251 0 0,-1-1-1 0 0,-51 10 1 0 0,-65 3 105 0 0,108-18-285 0 0,30-4-121 0 0,-10 2-20 0 0,0-1 1 0 0,0 0-1 0 0,0-1 1 0 0,-1-1-1 0 0,-22-3 1 0 0,40 2-300 0 0,1 0-965 0 0,-2-8-394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65 3223 0 0,'5'-10'307'0'0,"1"1"0"0"0,0-1 0 0 0,7-8-1 0 0,-5 9 3517 0 0,0 1 3485 0 0,-7 10-7178 0 0,-1-1 0 0 0,0 1 1 0 0,1 0-1 0 0,-1-1 1 0 0,0 1-1 0 0,0 0 0 0 0,0-1 1 0 0,0 1-1 0 0,-1 0 0 0 0,1 0 1 0 0,0-1-1 0 0,-1 1 1 0 0,0 3-1 0 0,0-4 14 0 0,-5 18 447 0 0,-1-2 1 0 0,-1 1-1 0 0,-1-1 1 0 0,-18 27-1 0 0,-11 24 234 0 0,-114 211-390 0 0,107-205-735 0 0,-86 105 0 0 0,105-147-132 0 0,25-31 288 0 0,12-11-578 0 0,-8 7 603 0 0,41-40-5634 0 0,-15 14-277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259 505 9151 0 0,'-11'5'184'0'0,"1"2"0"0"0,0-1 0 0 0,0 1 0 0 0,1 0 0 0 0,-12 12 4343 0 0,21-23-4308 0 0,1 0-1 0 0,0 0 1 0 0,0 1 0 0 0,0-1 0 0 0,0 0-1 0 0,0 0 1 0 0,1 1 0 0 0,-1-1-1 0 0,1 1 1 0 0,4-7 0 0 0,27-31 214 0 0,-29 37-305 0 0,158-169 1066 0 0,-79 90-1049 0 0,30-29-66 0 0,-92 94-73 0 0,0 2 0 0 0,0 0 0 0 0,46-24 0 0 0,-66 39 2 0 0,0 1-1 0 0,0-1 0 0 0,0 0 0 0 0,0 1 1 0 0,1-1-1 0 0,-1 1 0 0 0,0 0 1 0 0,0-1-1 0 0,1 1 0 0 0,-1 0 1 0 0,0 0-1 0 0,1-1 0 0 0,-1 1 1 0 0,0 0-1 0 0,1 1 0 0 0,-1-1 1 0 0,0 0-1 0 0,1 0 0 0 0,-1 0 1 0 0,0 1-1 0 0,0-1 0 0 0,1 1 1 0 0,-1-1-1 0 0,0 1 0 0 0,0-1 1 0 0,0 1-1 0 0,1 0 0 0 0,-1 0 1 0 0,0-1-1 0 0,0 1 0 0 0,0 0 1 0 0,0 0-1 0 0,-1 0 0 0 0,1 0 1 0 0,0 0-1 0 0,0 0 0 0 0,-1 0 1 0 0,1 1-1 0 0,0-1 0 0 0,-1 0 0 0 0,2 3 1 0 0,0 2 37 0 0,0 1 0 0 0,0 0 0 0 0,-1 0 1 0 0,0 0-1 0 0,0 0 0 0 0,-1 11 0 0 0,-3 28 122 0 0,-1 0 0 0 0,-3 0 0 0 0,-15 51 0 0 0,13-56-93 0 0,-11 36 14 0 0,-51 133 0 0 0,59-185-22 0 0,0 0 0 0 0,-2 0 0 0 0,0-2 1 0 0,-2 1-1 0 0,-25 27 0 0 0,16-23 63 0 0,-2-1 1 0 0,-1-1-1 0 0,-43 31 0 0 0,44-38-64 0 0,-1-2 0 0 0,-1 0 0 0 0,-1-2 0 0 0,0-1 0 0 0,-50 16 0 0 0,74-29-49 0 0,-1 1 1 0 0,1-1-1 0 0,0 0 1 0 0,-1 0-1 0 0,1-1 1 0 0,0 0 0 0 0,-1 0-1 0 0,1 0 1 0 0,-1-1-1 0 0,1 0 1 0 0,0 0 0 0 0,0-1-1 0 0,-1 0 1 0 0,-9-4-1 0 0,12 4-57 0 0,0-1 0 0 0,0 1-1 0 0,0-1 1 0 0,0 0 0 0 0,0 0-1 0 0,1 0 1 0 0,-1-1 0 0 0,1 1 0 0 0,0-1-1 0 0,0 0 1 0 0,1 1 0 0 0,-1-1-1 0 0,1-1 1 0 0,-1 1 0 0 0,1 0-1 0 0,1-1 1 0 0,-1 1 0 0 0,1-1-1 0 0,-1 1 1 0 0,0-7 0 0 0,2 8-23 0 0,0 0 0 0 0,-1 1 0 0 0,1-1 1 0 0,1 0-1 0 0,-1 0 0 0 0,0 1 0 0 0,1-1 0 0 0,-1 0 1 0 0,1 1-1 0 0,0-1 0 0 0,0 1 0 0 0,0-1 0 0 0,0 1 1 0 0,0-1-1 0 0,0 1 0 0 0,1-1 0 0 0,-1 1 0 0 0,1 0 0 0 0,0 0 1 0 0,3-3-1 0 0,1-1-874 0 0,0 1 1 0 0,0 1-1 0 0,1-1 1 0 0,-1 1-1 0 0,1 0 1 0 0,8-3-1 0 0,9-3-4810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127 334 11055 0 0,'-8'-13'4971'0'0,"11"10"-4255"0"0,0 1 0 0 0,0-1 1 0 0,0 1-1 0 0,0 0 0 0 0,5-2 0 0 0,34-12 265 0 0,-21 8-560 0 0,56-25 50 0 0,102-60 1 0 0,-165 85-601 0 0,1-1-1 0 0,-2-1 0 0 0,14-11 0 0 0,-22 16 11 0 0,0 1 0 0 0,0-1-1 0 0,-1 0 1 0 0,0-1 0 0 0,0 1-1 0 0,0-1 1 0 0,-1 0 0 0 0,0 0-1 0 0,0 0 1 0 0,3-8 0 0 0,-6 13 82 0 0,1-1 1 0 0,-1 1-1 0 0,1 0 1 0 0,-1 0-1 0 0,0 0 0 0 0,0 0 1 0 0,1 0-1 0 0,-1-1 1 0 0,0 1-1 0 0,0 0 1 0 0,0 0-1 0 0,0 0 1 0 0,0-1-1 0 0,-1 1 1 0 0,1 0-1 0 0,0 0 1 0 0,-1 0-1 0 0,1 0 1 0 0,0 0-1 0 0,-1 0 1 0 0,1-1-1 0 0,-1 1 1 0 0,0 0-1 0 0,1 0 1 0 0,-2-1-1 0 0,0 1-6 0 0,1 0-1 0 0,-1 0 1 0 0,0 0-1 0 0,1 1 1 0 0,-1-1-1 0 0,0 0 1 0 0,0 1-1 0 0,1-1 1 0 0,-1 1-1 0 0,0 0 1 0 0,0 0-1 0 0,0-1 1 0 0,0 1-1 0 0,-2 1 1 0 0,-5-1-58 0 0,0 1 0 0 0,-1 1 0 0 0,1 0 0 0 0,0 0 0 0 0,-9 4 0 0 0,-8 5-88 0 0,1 1 0 0 0,-36 24 0 0 0,-43 38 78 0 0,71-48 87 0 0,1 1 0 0 0,2 2 0 0 0,1 1 0 0 0,1 1 0 0 0,-31 45 0 0 0,52-65 76 0 0,1 0 0 0 0,-1 1 0 0 0,2 0 0 0 0,0 0 0 0 0,0 1 0 0 0,1-1-1 0 0,1 1 1 0 0,0 0 0 0 0,0 0 0 0 0,0 22 0 0 0,3-28 24 0 0,0-1 0 0 0,0 1 0 0 0,1-1-1 0 0,0 1 1 0 0,1-1 0 0 0,-1 0 0 0 0,1 1 0 0 0,0-1 0 0 0,1 0 0 0 0,3 7-1 0 0,-3-9-8 0 0,0 1-1 0 0,0-1 1 0 0,0 0-1 0 0,1 0 1 0 0,-1 0-1 0 0,1-1 1 0 0,0 1-1 0 0,0-1 1 0 0,1 0-1 0 0,-1 0 1 0 0,1 0-1 0 0,-1-1 1 0 0,11 5-1 0 0,-7-5-2 0 0,-1 0 0 0 0,1 0 0 0 0,0-1 0 0 0,0 0 0 0 0,1 0 0 0 0,-1-1-1 0 0,0 0 1 0 0,0 0 0 0 0,11-2 0 0 0,2-2-331 0 0,0 0-1 0 0,28-11 0 0 0,-27 7-478 0 0,0-2 0 0 0,26-14 0 0 0,0-5-420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521 729 8751 0 0,'-2'1'399'0'0,"1"-1"-371"0"0,1 0 0 0 0,-1 1 0 0 0,0-1 0 0 0,0 0 0 0 0,0 1 0 0 0,0-1 0 0 0,0 1 0 0 0,1 0 0 0 0,-1-1 0 0 0,0 1 0 0 0,1 0 0 0 0,-1-1 0 0 0,-1 2 0 0 0,-12 14 9001 0 0,25-23-7483 0 0,27-16-1092 0 0,-2-3 1 0 0,-1-1 0 0 0,-1-2 0 0 0,33-35 0 0 0,-16 5-647 0 0,-3-3-1 0 0,-2-2 1 0 0,58-108 0 0 0,-97 160 67 0 0,32-65-723 0 0,-34 66 559 0 0,-1 0 1 0 0,0 0 0 0 0,-1 0 0 0 0,0-1-1 0 0,1-14 1 0 0,-3 24 235 0 0,-1 0 0 0 0,0 0 1 0 0,0 0-1 0 0,0 0 0 0 0,0 0 0 0 0,0 0 0 0 0,0 0 0 0 0,-1 0 0 0 0,1 0 0 0 0,-1 0 0 0 0,1 0 1 0 0,-1 0-1 0 0,0 0 0 0 0,0 0 0 0 0,1 0 0 0 0,-1 0 0 0 0,-1 1 0 0 0,1-1 0 0 0,-2-2 0 0 0,1 3 39 0 0,1 0 0 0 0,-1 0 0 0 0,0 0 0 0 0,0 0 0 0 0,1 1 0 0 0,-1-1 0 0 0,0 0 0 0 0,0 1 0 0 0,0 0 0 0 0,0-1 0 0 0,0 1 0 0 0,0 0 0 0 0,0 0 0 0 0,0 0 0 0 0,0 0 0 0 0,1 0 0 0 0,-1 0 0 0 0,0 1 0 0 0,0-1 0 0 0,-2 2 0 0 0,-10 3 8 0 0,1 0-1 0 0,-1 1 1 0 0,1 1-1 0 0,1 0 1 0 0,0 1-1 0 0,0 1 1 0 0,-20 17-1 0 0,7-5 6 0 0,2 1-1 0 0,1 1 1 0 0,1 1-1 0 0,1 1 1 0 0,1 0-1 0 0,1 2 1 0 0,-25 49-1 0 0,-61 163 111 0 0,-13 29 206 0 0,-15-8 1235 0 0,84-182-356 0 0,-91 116-1 0 0,53-103-956 0 0,46-51-346 0 0,39-39-665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1375 0 0,'2'1'12250'0'0,"1"1"-11909"0"0,1 0 1 0 0,0 0 0 0 0,-1 0 0 0 0,1 0 0 0 0,0-1 0 0 0,0 1-1 0 0,0-1 1 0 0,0 0 0 0 0,0-1 0 0 0,0 1 0 0 0,0-1-1 0 0,1 1 1 0 0,-1-1 0 0 0,0 0 0 0 0,6-1 0 0 0,9-2 369 0 0,1-1 0 0 0,19-5 0 0 0,-15 2-50 0 0,8 1-128 0 0,0 1-1 0 0,0 2 0 0 0,45 0 1 0 0,-53-1-2593 0 0,-13 1-35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11 1839 0 0,'0'0'83'0'0,"-1"-1"-6"0"0,-2 0-154 0 0,1-1-1 0 0,-1 1 1 0 0,0 0-1 0 0,0 0 1 0 0,0 0-1 0 0,1 0 1 0 0,-4 0-1 0 0,0 1 1226 0 0,0 0 0 0 0,0-1 0 0 0,1 2 0 0 0,-1-1 0 0 0,-9 2-1 0 0,-29 11 7155 0 0,18-3-6407 0 0,-17 10-983 0 0,2 3 0 0 0,-47 32-1 0 0,82-51-838 0 0,-14 10 260 0 0,-28 24 1 0 0,41-32-284 0 0,1 0 1 0 0,0 0 0 0 0,0 1-1 0 0,1 0 1 0 0,0 0 0 0 0,0 1-1 0 0,-5 9 1 0 0,9-16-48 0 0,1 0 1 0 0,0-1-1 0 0,0 1 0 0 0,-1 0 0 0 0,1-1 0 0 0,0 1 0 0 0,0-1 1 0 0,0 1-1 0 0,0 0 0 0 0,0-1 0 0 0,0 1 0 0 0,0 0 0 0 0,0-1 1 0 0,0 1-1 0 0,0 0 0 0 0,1-1 0 0 0,-1 1 0 0 0,0 0 1 0 0,0-1-1 0 0,1 1 0 0 0,-1-1 0 0 0,0 1 0 0 0,0-1 0 0 0,1 1 1 0 0,-1-1-1 0 0,1 1 0 0 0,-1-1 0 0 0,1 1 0 0 0,-1-1 1 0 0,1 1-1 0 0,-1-1 0 0 0,1 1 0 0 0,-1-1 0 0 0,1 0 0 0 0,-1 1 1 0 0,1-1-1 0 0,-1 0 0 0 0,2 1 0 0 0,1 0 11 0 0,0 0 1 0 0,0 0-1 0 0,0-1 0 0 0,0 1 1 0 0,0-1-1 0 0,3 1 0 0 0,5-1-4 0 0,1 0-1 0 0,-1-1 1 0 0,0 0-1 0 0,0-1 1 0 0,0 0 0 0 0,17-6-1 0 0,62-30 92 0 0,-65 27-88 0 0,-17 8-13 0 0,-12 23-53 0 0,-6 5 12 0 0,9-23-163 0 0,16 1-2828 0 0,-10-3 2116 0 0,0 0 1 0 0,0 0 0 0 0,-1 0-1 0 0,1-1 1 0 0,0 1-1 0 0,6-3 1 0 0,12-5-4720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 9215 0 0,'0'0'422'0'0,"1"-2"-13"0"0,0-1-270 0 0,1-1 168 0 0,1-9 9151 0 0,-2 18-9178 0 0,-1 0-1 0 0,0 0 1 0 0,0 0-1 0 0,0 0 1 0 0,-1 0 0 0 0,0 0-1 0 0,0 0 1 0 0,0 0 0 0 0,0 0-1 0 0,-5 8 1 0 0,6-12 376 0 0,2-1-1077 0 0,-1 0 350 0 0,1 0 0 0 0,-1 0 0 0 0,0 0-1 0 0,0 0 1 0 0,0-1 0 0 0,0 1 0 0 0,1 0 0 0 0,-1-1 0 0 0,0 1 0 0 0,0-1 0 0 0,0 1 0 0 0,0-1 0 0 0,0 0 0 0 0,0 1 0 0 0,0-1-1 0 0,0 0 1 0 0,0 0 0 0 0,0 1 0 0 0,1-3 0 0 0,3-1 89 0 0,17-20-123 0 0,-20 22 91 0 0,3-4-272 0 0,-5 5-8 0 0,1 0 1 0 0,0-1 0 0 0,0 1 0 0 0,0 0-1 0 0,0 0 1 0 0,0 0 0 0 0,0 0 0 0 0,0 0-1 0 0,2-1 1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71 230 11519 0 0,'-1'1'528'0'0,"-21"11"1146"0"0,-26 11 2508 0 0,49-25-3734 0 0,5-10-160 0 0,1 1-1 0 0,0-1 1 0 0,1 1 0 0 0,1 1-1 0 0,11-13 1 0 0,-1 1-224 0 0,3-1-50 0 0,2 1 0 0 0,0 0 1 0 0,1 2-1 0 0,33-19 0 0 0,-52 34-11 0 0,2 0 47 0 0,1 0-1 0 0,0 1 0 0 0,0 0 1 0 0,1 0-1 0 0,-1 1 0 0 0,15-4 1 0 0,-22 7-11 0 0,-1 0 0 0 0,1 0 1 0 0,-1 0-1 0 0,1 1 1 0 0,-1-1-1 0 0,1 0 1 0 0,-1 0-1 0 0,1 1 1 0 0,-1-1-1 0 0,1 1 0 0 0,-1 0 1 0 0,1-1-1 0 0,-1 1 1 0 0,0 0-1 0 0,1 0 1 0 0,-1-1-1 0 0,0 1 1 0 0,2 2-1 0 0,15 18 386 0 0,-17-17-384 0 0,0 0 0 0 0,0-1-1 0 0,0 1 1 0 0,0 0 0 0 0,-1 0-1 0 0,0 0 1 0 0,1 0 0 0 0,-1 0 0 0 0,-1 0-1 0 0,0 4 1 0 0,1-4 7 0 0,-2 11 88 0 0,0 0 0 0 0,-7 22-1 0 0,5-25-26 0 0,1 1-1 0 0,1-1 0 0 0,-2 26 0 0 0,6-23-209 0 0,3-12-231 0 0,-3-2 97 0 0,9 4-551 0 0,2-4-56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0,'0'0'19056'0'0,"1"1"-19233"0"0,1 1 592 0 0,4 5-2577 0 0,2 0-3751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10591 0 0,'1'0'6519'0'0,"27"-8"367"0"0,12-9-5020 0 0,-2 0-2557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103 988 1839 0 0,'-1'1'134'0'0,"-2"4"343"0"0,-1-1 1 0 0,1 0 0 0 0,-1 0-1 0 0,0 0 1 0 0,0 0-1 0 0,-9 6 1 0 0,-32 18 5632 0 0,30-20-2881 0 0,9-4 1123 0 0,10-13-4132 0 0,0 1-1 0 0,1 0 1 0 0,1 0-1 0 0,-1 0 1 0 0,1 1-1 0 0,0-1 1 0 0,1 1-1 0 0,8-6 1 0 0,3-7 28 0 0,45-49 168 0 0,34-36-160 0 0,-21 30-68 0 0,159-149 476 0 0,118-97-220 0 0,-330 300-443 0 0,17-17-8 0 0,63-75 0 0 0,-101 112-63 0 0,-2 2-151 0 0,0 2 210 0 0,1 0 0 0 0,-1 0 0 0 0,0 0 0 0 0,1 0 0 0 0,-2 0 0 0 0,1 0-1 0 0,0 0 1 0 0,0 0 0 0 0,-1 0 0 0 0,0 0 0 0 0,1 0 0 0 0,-1 0 0 0 0,-2 3 0 0 0,0 1-29 0 0,-13 35-171 0 0,-3-2-1 0 0,-37 63 0 0 0,10-20 26 0 0,-158 301 346 0 0,197-372-131 0 0,-43 88 94 0 0,41-81-107 0 0,2 2 0 0 0,0-1 0 0 0,-5 24 0 0 0,11-41-78 0 0,1 0-1 0 0,0-1 1 0 0,-1 1-1 0 0,1 0 1 0 0,0 0 0 0 0,0-1-1 0 0,1 1 1 0 0,-1 0-1 0 0,0 0 1 0 0,1-1-1 0 0,0 1 1 0 0,0 0 0 0 0,-1-1-1 0 0,2 1 1 0 0,-1-1-1 0 0,0 1 1 0 0,0-1 0 0 0,1 0-1 0 0,-1 1 1 0 0,1-1-1 0 0,2 2 1 0 0,-1-2-1946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3 139 7367 0 0,'-3'-6'12383'0'0,"243"-44"-9267"0"0,-173 33-2823 0 0,142-41-2437 0 0,-180 51 816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73 192 6447 0 0,'0'0'298'0'0,"-15"-14"12038"0"0,9 33-11923 0 0,2 2-91 0 0,1-1-1 0 0,1 23 1 0 0,-2 9 210 0 0,-35 365 2056 0 0,40-389-2432 0 0,0-26-84 0 0,-1-2-41 0 0,0 1 1 0 0,0-1-1 0 0,0 0 0 0 0,0 1 1 0 0,0-1-1 0 0,0 0 0 0 0,0 1 1 0 0,0-1-1 0 0,0 0 0 0 0,0 1 1 0 0,0-1-1 0 0,0 0 0 0 0,0 1 1 0 0,0-1-1 0 0,1 0 0 0 0,-1 1 1 0 0,0-1-1 0 0,0 0 0 0 0,0 0 1 0 0,1 1-1 0 0,-1-1 0 0 0,0 0 1 0 0,0 0-1 0 0,1 1 0 0 0,-1-1 1 0 0,4-1 74 0 0,0-1 1 0 0,0 0 0 0 0,0 0 0 0 0,0-1-1 0 0,0 1 1 0 0,-1-1 0 0 0,1 0-1 0 0,-1 0 1 0 0,0 0 0 0 0,4-4-1 0 0,3-7 90 0 0,13-20-1 0 0,-2 4 15 0 0,16-18-96 0 0,54-51-1 0 0,49-35-18 0 0,-28 29-75 0 0,198-171-194 0 0,-288 261-303 0 0,-20 13 129 0 0,4 12-2489 0 0,-5-7 2503 0 0,0 0 1 0 0,0 0 0 0 0,0 1 0 0 0,-1-1-1 0 0,1 0 1 0 0,-1 0 0 0 0,0 5-1 0 0,-1 9-1366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468 139 5983 0 0,'28'-32'740'0'0,"-8"10"1248"0"0,-2-4 3551 0 0,-15 20-4286 0 0,0 3-627 0 0,-1-1-1 0 0,0 1 1 0 0,0-1 0 0 0,-1 0 0 0 0,1 0-1 0 0,1-5 1 0 0,-3 8-559 0 0,0 0-1 0 0,0 1 0 0 0,0-1 0 0 0,0 0 1 0 0,0 1-1 0 0,0-1 0 0 0,0 0 1 0 0,0 1-1 0 0,-1-1 0 0 0,1 0 0 0 0,0 1 1 0 0,0-1-1 0 0,0 0 0 0 0,-1 1 1 0 0,1-1-1 0 0,0 0 0 0 0,-1 1 0 0 0,0-1 1 0 0,0 0-28 0 0,1 0-1 0 0,-1 0 1 0 0,0 1 0 0 0,0-1 0 0 0,0 1 0 0 0,0-1 0 0 0,0 1 0 0 0,0-1 0 0 0,0 1-1 0 0,0-1 1 0 0,-1 1 0 0 0,1 0 0 0 0,0 0 0 0 0,-2-1 0 0 0,-5 1 15 0 0,0 0 0 0 0,0 0-1 0 0,0 1 1 0 0,1 0 0 0 0,-1 0 0 0 0,-13 4 0 0 0,-46 19-18 0 0,26-5-41 0 0,0 1 1 0 0,1 2-1 0 0,-38 28 0 0 0,49-29 90 0 0,2 1-1 0 0,0 1 1 0 0,2 1 0 0 0,-35 44-1 0 0,56-63-61 0 0,1 0 0 0 0,0 0 0 0 0,0 0 1 0 0,0 0-1 0 0,0 1 0 0 0,1-1 0 0 0,0 1 0 0 0,-1 6 0 0 0,2-11-9 0 0,1 0 0 0 0,0 1 0 0 0,0-1-1 0 0,-1 0 1 0 0,1 1 0 0 0,0-1 0 0 0,0 0 0 0 0,0 0-1 0 0,0 1 1 0 0,1-1 0 0 0,-1 0 0 0 0,0 1 0 0 0,0-1-1 0 0,1 0 1 0 0,-1 0 0 0 0,1 1 0 0 0,-1-1 0 0 0,1 0-1 0 0,-1 0 1 0 0,1 0 0 0 0,0 0 0 0 0,0 0 0 0 0,0 0-1 0 0,-1 0 1 0 0,1 0 0 0 0,0 0 0 0 0,0 0 0 0 0,0 0-1 0 0,0-1 1 0 0,0 1 0 0 0,1 0 0 0 0,-1-1 0 0 0,0 1-1 0 0,0-1 1 0 0,0 1 0 0 0,1-1 0 0 0,-1 1 0 0 0,0-1-1 0 0,0 0 1 0 0,1 0 0 0 0,-1 0 0 0 0,2 0-1 0 0,7 1 47 0 0,1-1-1 0 0,-1-1 1 0 0,0 0-1 0 0,0 0 0 0 0,0-1 1 0 0,0 0-1 0 0,14-5 1 0 0,66-31 392 0 0,-75 31-437 0 0,5-2-15 0 0,1-2 0 0 0,35-26 0 0 0,-46 30 0 0 0,-1 0 0 0 0,0-1 0 0 0,-1-1 0 0 0,1 1 0 0 0,-2-1 0 0 0,1-1 0 0 0,8-14 0 0 0,-13 18 15 0 0,-6 11-3 0 0,0-1 0 0 0,0 1 0 0 0,-8 8 0 0 0,7-10-37 0 0,1 1 0 0 0,0 0 0 0 0,-1 1 0 0 0,1-1 0 0 0,1 0 0 0 0,-4 7 0 0 0,5-8 21 0 0,0 1-1 0 0,-1-1 1 0 0,1 0 0 0 0,1 1-1 0 0,-1-1 1 0 0,0 1 0 0 0,1-1-1 0 0,0 1 1 0 0,0 6-1 0 0,0-9-84 0 0,1 1 0 0 0,-1-1 0 0 0,1 1 0 0 0,-1-1 0 0 0,1 1-1 0 0,0-1 1 0 0,0 0 0 0 0,-1 1 0 0 0,1-1 0 0 0,0 0-1 0 0,0 1 1 0 0,0-1 0 0 0,0 0 0 0 0,1 0 0 0 0,-1 0-1 0 0,0 0 1 0 0,0 0 0 0 0,1 0 0 0 0,-1-1 0 0 0,0 1 0 0 0,1 0-1 0 0,-1 0 1 0 0,1-1 0 0 0,1 1 0 0 0,11 3-1758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41 273 15031 0 0,'0'0'1358'0'0,"0"3"-1118"0"0,-3 23-269 0 0,-1 9 2145 0 0,-10 40-1 0 0,8-55-1317 0 0,2 1 1 0 0,0 0-1 0 0,-2 28 0 0 0,6-47-87 0 0,2-3-467 0 0,3-1-134 0 0,-1 0 0 0 0,0-1 0 0 0,0 1 0 0 0,1-1 0 0 0,-2 0-1 0 0,1 0 1 0 0,0-1 0 0 0,-1 1 0 0 0,1-1 0 0 0,-1 0 0 0 0,0 0 0 0 0,3-4 0 0 0,6-12 136 0 0,12-25 1 0 0,-23 44-238 0 0,13-32 43 0 0,-2 0 1 0 0,14-56 0 0 0,7-19 44 0 0,-27 93-88 0 0,0-1-1 0 0,1 1 0 0 0,1 1 1 0 0,16-24-1 0 0,-20 34-23 0 0,-1 0 1 0 0,1 0-1 0 0,0 0 0 0 0,0 0 1 0 0,1 0-1 0 0,-1 1 0 0 0,1 0 1 0 0,0 0-1 0 0,0 0 0 0 0,0 1 1 0 0,0 0-1 0 0,0 0 0 0 0,0 0 1 0 0,1 0-1 0 0,-1 1 0 0 0,1 0 1 0 0,6-1-1 0 0,6 1-43 0 0,0 1 1 0 0,0 0-1 0 0,0 1 1 0 0,18 4-1 0 0,-12-1-459 0 0,-6-2 513 0 0,33 8-1 0 0,-44-8-1650 0 0,0 1 0 0 0,-1-1 0 0 0,0 1 0 0 0,11 7 0 0 0,-4-1-6040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38 5527 0 0,'1'-1'423'0'0,"32"-35"16061"0"0,-25 56-13932 0 0,-8-16-2472 0 0,0 0-1 0 0,0 0 1 0 0,0 1 0 0 0,-1-1-1 0 0,1 0 1 0 0,-1 0 0 0 0,0 0 0 0 0,-2 5-1 0 0,-14 31 214 0 0,15-34-234 0 0,-8 14 125 0 0,-2 1 1 0 0,-15 20-1 0 0,-12 20-68 0 0,30-45-262 0 0,-17 37 448 0 0,23-48-633 0 0,1 1 1 0 0,0 0 0 0 0,0 0-1 0 0,1 0 1 0 0,0 0 0 0 0,-1 13-1 0 0,2-17-613 0 0,2-2-738 0 0,9 0-316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367 295 7367 0 0,'26'-46'441'0'0,"-8"12"458"0"0,-4 13 9785 0 0,-20 36-9844 0 0,-22 38 395 0 0,-54 76 0 0 0,-2 1-609 0 0,35-46-518 0 0,-52 99-184 0 0,70-118-599 0 0,-6 12-3104 0 0,30-64 2193 0 0</inkml:trace>
  <inkml:trace contextRef="#ctx0" brushRef="#br0" timeOffset="1">1006 1 7367 0 0,'-1'1'5510'0'0,"-7"4"-4333"0"0,1 1-1 0 0,0 0 1 0 0,0 0 0 0 0,-8 11 0 0 0,6-7-327 0 0,2 1 1 0 0,-11 17-1 0 0,1 7-585 0 0,-15 44 1 0 0,10-22 426 0 0,-20 45-345 0 0,-46 105-52 0 0,63-157-273 0 0,-1-1-1 0 0,-34 46 1 0 0,-54 44-54 0 0,69-88-355 0 0,14-17-2347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1375 0 0,'17'-10'10240'0'0,"-17"20"-6584"0"0,-1 4-3496 0 0,-3 2-696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252 100 9327 0 0,'0'0'430'0'0,"5"-6"132"0"0,44-28 1246 0 0,-45 30-1277 0 0,1 0-1 0 0,-1-1 1 0 0,-1 1-1 0 0,1-1 1 0 0,-1 0-1 0 0,6-10 1 0 0,-9 13 91 0 0,0 2-529 0 0,0-1-1 0 0,0 0 1 0 0,0 1-1 0 0,0-1 1 0 0,0 0-1 0 0,0 1 1 0 0,0-1-1 0 0,-1 0 1 0 0,1 1-1 0 0,0-1 1 0 0,0 1-1 0 0,-1-1 1 0 0,1 0-1 0 0,-1 1 1 0 0,1-1-1 0 0,0 1 1 0 0,-1-1-1 0 0,1 1 1 0 0,-1-1-1 0 0,1 1 1 0 0,-1 0-1 0 0,1-1 1 0 0,-1 1-1 0 0,1-1 0 0 0,-1 1 1 0 0,0 0-1 0 0,1 0 1 0 0,-1-1-1 0 0,0 1 1 0 0,1 0-1 0 0,-1 0 1 0 0,1 0-1 0 0,-1 0 1 0 0,0 0-1 0 0,1 0 1 0 0,-1 0-1 0 0,0 0 1 0 0,1 0-1 0 0,-1 0 1 0 0,0 0-1 0 0,1 0 1 0 0,-1 0-1 0 0,-1 1 1 0 0,-2 0 54 0 0,-1 0 1 0 0,1 0 0 0 0,-1 0 0 0 0,-8 5-1 0 0,-18 12 212 0 0,0 1 0 0 0,1 1-1 0 0,1 2 1 0 0,1 1-1 0 0,-37 39 1 0 0,51-48-195 0 0,-14 20 0 0 0,24-28-115 0 0,0 0 0 0 0,0 0 0 0 0,1 0 0 0 0,0 1 0 0 0,0-1 0 0 0,-4 13 0 0 0,7-17-34 0 0,-1-1 0 0 0,1 1 1 0 0,0 0-1 0 0,-1 0 0 0 0,1 0 1 0 0,0-1-1 0 0,0 1 0 0 0,0 0 0 0 0,0 0 1 0 0,1 0-1 0 0,-1-1 0 0 0,0 1 1 0 0,1 0-1 0 0,-1 0 0 0 0,1-1 0 0 0,0 1 1 0 0,-1 0-1 0 0,1-1 0 0 0,0 1 1 0 0,1 1-1 0 0,0-1 11 0 0,0-1 0 0 0,-1 1 0 0 0,1-1 0 0 0,0 1 0 0 0,0-1-1 0 0,0 0 1 0 0,0 0 0 0 0,0 0 0 0 0,0 0 0 0 0,0-1 0 0 0,1 1 0 0 0,-1 0 0 0 0,4 0 0 0 0,4 0 31 0 0,-1-1 0 0 0,1 0 0 0 0,-1 0 0 0 0,1-1 1 0 0,-1 0-1 0 0,14-4 0 0 0,4-2-163 0 0,-1-1 1 0 0,0-1-1 0 0,-1-1 0 0 0,25-14 1 0 0,-42 21 78 0 0,-7 2-53 0 0,-2 2-192 0 0,-12 12 194 0 0,-4 4 24 0 0,-20 25-1 0 0,37-42 38 0 0,0 0 0 0 0,0 1 0 0 0,0-1-1 0 0,0 0 1 0 0,0 0 0 0 0,-1 0 0 0 0,1 1 0 0 0,0-1-1 0 0,0 0 1 0 0,0 0 0 0 0,0 1 0 0 0,0-1-1 0 0,0 0 1 0 0,0 0 0 0 0,0 1 0 0 0,0-1-1 0 0,0 0 1 0 0,0 1 0 0 0,0-1 0 0 0,0 0-1 0 0,0 0 1 0 0,0 1 0 0 0,0-1 0 0 0,0 0-1 0 0,0 0 1 0 0,0 1 0 0 0,0-1 0 0 0,0 0-1 0 0,0 0 1 0 0,1 0 0 0 0,-1 1 0 0 0,0-1-1 0 0,0 0 1 0 0,0 0 0 0 0,0 1 0 0 0,1-1 0 0 0,-1 0-1 0 0,0 0 1 0 0,0 0 0 0 0,0 0 0 0 0,1 1-1 0 0,-1-1 1 0 0,0 0 0 0 0,0 0 0 0 0,0 0-1 0 0,1 0 1 0 0,-1 0 0 0 0,11 3-925 0 0,-6-2 76 0 0,-1-1 0 0 0,0-1 0 0 0,0 1 0 0 0,0-1 0 0 0,0 1 0 0 0,0-1 0 0 0,6-2 0 0 0,14-5-5778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10591 0 0,'0'0'819'0'0,"-1"1"-290"0"0,-7 5 588 0 0,1 0-1 0 0,-1 0 0 0 0,1 1 0 0 0,1 0 0 0 0,-12 15 1 0 0,4-3-532 0 0,-38 46 829 0 0,-63 105 0 0 0,-24 82-89 0 0,67-104-1086 0 0,-62 113 74 0 0,119-233-332 0 0,-2 0 1 0 0,-1-1-1 0 0,-1-1 0 0 0,-2-1 1 0 0,-24 25-1 0 0,46-74 159 0 0,1 17-142 0 0,1-1 1 0 0,0 1-1 0 0,0 0 0 0 0,1 0 0 0 0,0 0 1 0 0,0 0-1 0 0,5-6 0 0 0,4-3-214 0 0,21-22 1 0 0,-32 37 194 0 0,102-96-1553 0 0,-90 86 1133 0 0,0 0 1 0 0,1 1 0 0 0,1 0-1 0 0,0 2 1 0 0,30-13 0 0 0,-43 20 440 0 0,1 0 1 0 0,-1 0 0 0 0,1 1-1 0 0,0-1 1 0 0,-1 1 0 0 0,1 0-1 0 0,0 0 1 0 0,0 0 0 0 0,-1 1-1 0 0,1-1 1 0 0,0 1 0 0 0,-1 0-1 0 0,1 0 1 0 0,-1 0 0 0 0,1 0-1 0 0,-1 1 1 0 0,1-1-1 0 0,-1 1 1 0 0,0 0 0 0 0,0 0-1 0 0,0 0 1 0 0,0 0 0 0 0,0 1-1 0 0,-1-1 1 0 0,4 4 0 0 0,5 7 358 0 0,0 0 0 0 0,-1 1 0 0 0,18 30-1 0 0,-27-42-332 0 0,8 13 388 0 0,-1 0 0 0 0,6 18-1 0 0,-12-27-246 0 0,0 0 0 0 0,0 0 1 0 0,-1-1-1 0 0,1 1 0 0 0,-2 0 0 0 0,1 0 0 0 0,-1 0 0 0 0,0 0 0 0 0,-1 10 0 0 0,1-14-109 0 0,-1 1 0 0 0,0-1 0 0 0,0 0 0 0 0,0 0 1 0 0,-1 0-1 0 0,1 1 0 0 0,0-1 0 0 0,-1 0 0 0 0,1-1 0 0 0,-1 1 0 0 0,0 0 0 0 0,0 0 0 0 0,0-1 0 0 0,0 1 0 0 0,0-1 0 0 0,0 1 1 0 0,-3 0-1 0 0,-6 4 157 0 0,-24 9 0 0 0,30-13-187 0 0,-158 53 419 0 0,22-9-430 0 0,124-40-198 0 0,-1 0-1 0 0,-18 3 1 0 0,34-8-259 0 0,5-3-973 0 0,8-7-414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16 12895 0 0,'4'-2'257'0'0,"1"-1"1"0"0,-1 1-1 0 0,1 0 0 0 0,8-3 0 0 0,2 3 4233 0 0,-16 12-2180 0 0,-1 1-2047 0 0,-1-1 1 0 0,0 1-1 0 0,0-1 0 0 0,-1 0 1 0 0,-1 0-1 0 0,1 0 1 0 0,-12 15-1 0 0,-31 49 295 0 0,-63 71 0 0 0,91-120-491 0 0,-279 388 481 0 0,257-351-500 0 0,3 2 0 0 0,-30 70 0 0 0,66-131-46 0 0,-16 42 11 0 0,16-40-16 0 0,1 0 1 0 0,0 0 0 0 0,0 0-1 0 0,0 0 1 0 0,1 0 0 0 0,-1 0-1 0 0,2 7 1 0 0,-1-11-92 0 0,0 0-1 0 0,0 1 0 0 0,0-1 1 0 0,1 0-1 0 0,-1 0 1 0 0,1 0-1 0 0,-1 0 1 0 0,1 0-1 0 0,-1 0 1 0 0,1 0-1 0 0,0 0 1 0 0,-1 0-1 0 0,1 0 1 0 0,0 0-1 0 0,0 0 0 0 0,-1 0 1 0 0,1-1-1 0 0,0 1 1 0 0,0 0-1 0 0,0-1 1 0 0,0 1-1 0 0,0 0 1 0 0,0-1-1 0 0,1 1 1 0 0,-1-1-1 0 0,0 0 0 0 0,0 1 1 0 0,0-1-1 0 0,0 0 1 0 0,0 0-1 0 0,1 0 1 0 0,0 1-1 0 0,15-4-1593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124 142 13823 0 0,'0'0'1663'0'0,"1"1"-423"0"0,3 1-769 0 0,-1 0-1 0 0,1 0 1 0 0,-1 0 0 0 0,1 0-1 0 0,0-1 1 0 0,0 1 0 0 0,0-1-1 0 0,0 0 1 0 0,0-1 0 0 0,0 1-1 0 0,0 0 1 0 0,0-1 0 0 0,0 0-1 0 0,8-1 1 0 0,6-1 262 0 0,0-1 0 0 0,20-5 0 0 0,-28 5-458 0 0,28-6 161 0 0,3 0-272 0 0,-2-1 0 0 0,1-2-1 0 0,47-22 1 0 0,-80 30-231 0 0,0 0-1 0 0,-1 0 1 0 0,0 0-1 0 0,12-11 1 0 0,-18 15 46 0 0,0-1-1 0 0,0 1 1 0 0,1-1 0 0 0,-1 1 0 0 0,0 0-1 0 0,0-1 1 0 0,0 1 0 0 0,1-1 0 0 0,-1 1-1 0 0,0-1 1 0 0,0 1 0 0 0,0-1 0 0 0,0 1-1 0 0,0-1 1 0 0,0 0 0 0 0,0 1 0 0 0,0-1-1 0 0,0 1 1 0 0,0-1 0 0 0,-1 1 0 0 0,1-1-1 0 0,0 1 1 0 0,0 0 0 0 0,0-1 0 0 0,0 1-1 0 0,-1-1 1 0 0,1 1 0 0 0,-1-1 0 0 0,-8-11-538 0 0,6 11 465 0 0,0-1 1 0 0,0 1-1 0 0,0-1 0 0 0,0 1 1 0 0,0 0-1 0 0,0 0 0 0 0,0 0 1 0 0,0 1-1 0 0,0-1 0 0 0,-1 1 1 0 0,-5-1-1 0 0,-39 4-426 0 0,38-2 404 0 0,-11 1 14 0 0,0 2 1 0 0,0 1-1 0 0,1 0 0 0 0,0 1 1 0 0,-36 17-1 0 0,21-5 92 0 0,0 1 0 0 0,-38 28 0 0 0,60-38 104 0 0,1 1 0 0 0,0 1 1 0 0,1 0-1 0 0,0 1 0 0 0,1 0 0 0 0,0 0 0 0 0,0 1 1 0 0,2 0-1 0 0,0 1 0 0 0,-13 28 0 0 0,16-29 62 0 0,1 0-1 0 0,0 0 1 0 0,1 0-1 0 0,0 0 1 0 0,1 0-1 0 0,0 1 1 0 0,1-1-1 0 0,1 1 1 0 0,0-1-1 0 0,1 1 1 0 0,0-1-1 0 0,2 0 1 0 0,3 17-1 0 0,-4-23-86 0 0,0-1-1 0 0,0 1 0 0 0,1-1 0 0 0,-1 0 0 0 0,2 1 0 0 0,-1-1 0 0 0,7 9 0 0 0,-7-12-51 0 0,-1 0-1 0 0,1-1 0 0 0,0 1 1 0 0,1-1-1 0 0,-1 0 0 0 0,0 1 0 0 0,1-2 1 0 0,-1 1-1 0 0,1 0 0 0 0,-1-1 1 0 0,1 1-1 0 0,0-1 0 0 0,0 0 0 0 0,7 1 1 0 0,0-1-6 0 0,1 0 0 0 0,-1-1 0 0 0,1 0 0 0 0,21-3 0 0 0,46-13-303 0 0,-67 14 222 0 0,40-10-951 0 0,-1-1-1 0 0,96-39 1 0 0,-134 46-1067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139 311 11111 0 0,'0'0'1008'0'0,"0"2"-828"0"0,-8 20 710 0 0,0 1-1 0 0,-1-2 0 0 0,-2 1 1 0 0,-18 28-1 0 0,14-26-240 0 0,2 0 0 0 0,-19 46 0 0 0,32-68-536 0 0,-2 8 351 0 0,1-2 1117 0 0,-3-14-829 0 0,2 0-670 0 0,1 1-1 0 0,-1-1 1 0 0,1 1 0 0 0,1-1-1 0 0,-1 1 1 0 0,1-1 0 0 0,0 0-1 0 0,1 1 1 0 0,-1-1 0 0 0,1 0-1 0 0,0 1 1 0 0,2-8-1 0 0,4-9 103 0 0,15-34 0 0 0,-18 48-148 0 0,7-18-21 0 0,1 2 0 0 0,1 0 0 0 0,1 0 0 0 0,2 1-1 0 0,0 1 1 0 0,1 1 0 0 0,1 0 0 0 0,1 1 0 0 0,1 1-1 0 0,33-24 1 0 0,-19 21-47 0 0,0 2-1 0 0,2 2 0 0 0,0 1 1 0 0,1 2-1 0 0,1 1 1 0 0,0 2-1 0 0,1 2 0 0 0,69-9 1 0 0,-92 17-367 0 0,0 1 1 0 0,0 1 0 0 0,0 1-1 0 0,24 4 1 0 0,-36-4-875 0 0,3 1-57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486 157 4143 0 0,'17'-19'-531'0'0,"8"-14"6456"0"0,-21 25-3479 0 0,1 1-1 0 0,5-15 0 0 0,-4-3-469 0 0,-6 24-1904 0 0,0 0 1 0 0,0-1 0 0 0,1 1 0 0 0,-1-1-1 0 0,0 1 1 0 0,-1-1 0 0 0,1 1 0 0 0,0-1-1 0 0,0 1 1 0 0,-1-1 0 0 0,1 1 0 0 0,-1 0-1 0 0,1-1 1 0 0,-1 1 0 0 0,1 0 0 0 0,-1-1-1 0 0,0 1 1 0 0,0 0 0 0 0,0 0 0 0 0,1-1-1 0 0,-3 0 1 0 0,2 1-27 0 0,-1 0 0 0 0,0-1 0 0 0,0 1 1 0 0,0 0-1 0 0,0 0 0 0 0,-1 0 0 0 0,1 1 0 0 0,0-1 0 0 0,0 0 1 0 0,-1 1-1 0 0,1-1 0 0 0,-3 1 0 0 0,-4 0-36 0 0,-1 0 0 0 0,1 0 0 0 0,-1 1 0 0 0,1 0 0 0 0,-13 4 0 0 0,-3 2-48 0 0,0 2 1 0 0,0 1 0 0 0,1 0-1 0 0,-33 21 1 0 0,13-4-48 0 0,-52 44-1 0 0,76-55 96 0 0,0 1 0 0 0,-25 31 0 0 0,36-37-4 0 0,1-1 0 0 0,0 2 1 0 0,1-1-1 0 0,0 1 1 0 0,1 0-1 0 0,-8 21 1 0 0,14-30 5 0 0,-1 0 0 0 0,0 0 0 0 0,1 0 0 0 0,-1 1 0 0 0,1-1 0 0 0,0 0 0 0 0,0 1 0 0 0,0-1 0 0 0,1 4 0 0 0,-1-6 67 0 0,16 9 179 0 0,-10-10-237 0 0,0-1-1 0 0,0-1 1 0 0,0 1-1 0 0,-1-1 1 0 0,1 1-1 0 0,-1-2 1 0 0,1 1-1 0 0,-1-1 1 0 0,8-4-1 0 0,-9 5-7 0 0,38-24-40 0 0,59-46 0 0 0,10-7-210 0 0,-104 75 230 0 0,22-17-46 0 0,-27 20 190 0 0,-11 13 15 0 0,1-1-90 0 0,-5 6 47 0 0,1 1-1 0 0,-11 21 1 0 0,20-34-113 0 0,1 0 0 0 0,-1 0-1 0 0,2 0 1 0 0,-1 0 0 0 0,0 0 0 0 0,1 0-1 0 0,0 1 1 0 0,0-1 0 0 0,1 1-1 0 0,-1-1 1 0 0,1 1 0 0 0,1-1-1 0 0,0 10 1 0 0,0-13-204 0 0,-1 0 0 0 0,1 0 0 0 0,0-1 0 0 0,-1 1 1 0 0,1 0-1 0 0,0 0 0 0 0,0-1 0 0 0,0 1 0 0 0,0 0 0 0 0,1-1 0 0 0,-1 1 0 0 0,0-1 0 0 0,1 1 0 0 0,-1-1 0 0 0,1 0 0 0 0,-1 0 0 0 0,3 2 1 0 0,9 3-6435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91 390 8287 0 0,'-11'16'1458'0'0,"-23"26"-1"0"0,19-24 1991 0 0,-16 20 2957 0 0,33-40-5981 0 0,12-9-158 0 0,0-1-1 0 0,-1-1 0 0 0,-1 0 1 0 0,22-29-1 0 0,-2 2 8 0 0,106-116-310 0 0,-90 108 9 0 0,56-46 0 0 0,-91 84 8 0 0,1 1 0 0 0,0 0 1 0 0,0 1-1 0 0,1 1 0 0 0,0 0 1 0 0,0 0-1 0 0,27-6 0 0 0,-38 12 13 0 0,-1 1-1 0 0,1-1 1 0 0,0 1-1 0 0,0 0 0 0 0,0 0 1 0 0,4 0-1 0 0,3 5 20 0 0,-9-3-3 0 0,-1 0-1 0 0,1 1 1 0 0,-1-1-1 0 0,0 1 1 0 0,0-1-1 0 0,0 1 1 0 0,0-1-1 0 0,0 1 1 0 0,-1 0-1 0 0,1-1 1 0 0,-1 1-1 0 0,0 0 1 0 0,1 0 0 0 0,-1-1-1 0 0,0 1 1 0 0,-1 0-1 0 0,1-1 1 0 0,-1 4-1 0 0,-1 6 43 0 0,-1 1 1 0 0,-6 18-1 0 0,-5 4 159 0 0,-22 40 0 0 0,-11 25 4 0 0,42-88-839 0 0,1 1-1 0 0,1-1 0 0 0,0 1 1 0 0,0 0-1 0 0,2-1 1 0 0,-2 18-1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243 426 10135 0 0,'0'0'7962'0'0,"1"2"-7040"0"0,8 12 1046 0 0,-9-12-1005 0 0,0-1-691 0 0,-1 1-230 0 0,-1 0 1 0 0,1 0 0 0 0,-1 0-1 0 0,1 0 1 0 0,-1 0 0 0 0,1 0-1 0 0,-1-1 1 0 0,0 1-1 0 0,0 0 1 0 0,0-1 0 0 0,0 0-1 0 0,0 0 1 0 0,0 1-1 0 0,0-1 1 0 0,-1 0 0 0 0,1-1-1 0 0,0 1 1 0 0,-1 0-1 0 0,1-1 1 0 0,0 1 0 0 0,-1-1-1 0 0,1 0 1 0 0,-5 0 0 0 0,-7 1-20 0 0,0-1-1 0 0,-25-5 1 0 0,36 5-5 0 0,-7-1-12 0 0,1-1 1 0 0,-1 0-1 0 0,1-1 0 0 0,-1 0 0 0 0,1 0 1 0 0,0-1-1 0 0,0 0 0 0 0,-8-6 1 0 0,14 8-5 0 0,0 0 1 0 0,1 0-1 0 0,-1 0 1 0 0,1 0-1 0 0,-1 0 1 0 0,1 0-1 0 0,0-1 1 0 0,0 1-1 0 0,0-1 1 0 0,0 0-1 0 0,0 0 1 0 0,0 0-1 0 0,1 0 1 0 0,0 0-1 0 0,-1 0 1 0 0,1 0-1 0 0,0 0 1 0 0,1 0-1 0 0,-1 0 1 0 0,0-1-1 0 0,1 1 1 0 0,0 0-1 0 0,0-1 1 0 0,0 1-1 0 0,0 0 1 0 0,0 0-1 0 0,2-5 1 0 0,0 0-30 0 0,0 1-1 0 0,1-1 1 0 0,0 1 0 0 0,1 0 0 0 0,-1 0 0 0 0,8-11 0 0 0,33-37-183 0 0,-37 46 167 0 0,18-17-149 0 0,1 1 1 0 0,1 1-1 0 0,1 2 0 0 0,1 0 0 0 0,48-26 1 0 0,-59 38 100 0 0,0 0 1 0 0,1 1 0 0 0,-1 2-1 0 0,36-11 1 0 0,-45 16 94 0 0,0 0-1 0 0,-1 1 0 0 0,1 0 1 0 0,0 0-1 0 0,0 1 0 0 0,0 0 1 0 0,0 0-1 0 0,-1 1 1 0 0,1 0-1 0 0,0 1 0 0 0,0 0 1 0 0,-1 1-1 0 0,13 4 1 0 0,-16-4 17 0 0,-1-1 1 0 0,0 1 0 0 0,0 1 0 0 0,0-1 0 0 0,0 0 0 0 0,0 1 0 0 0,-1 0 0 0 0,1 0 0 0 0,-1 0 0 0 0,0 0 0 0 0,0 0 0 0 0,-1 1 0 0 0,1-1 0 0 0,-1 1 0 0 0,0 0-1 0 0,0 0 1 0 0,-1 0 0 0 0,1 0 0 0 0,0 5 0 0 0,-1-3 3 0 0,0 0 0 0 0,0 0-1 0 0,0 0 1 0 0,-1 0 0 0 0,0 0-1 0 0,-1 0 1 0 0,0 0 0 0 0,0 0-1 0 0,0 0 1 0 0,-1-1 0 0 0,0 1-1 0 0,0 0 1 0 0,-5 10-1 0 0,-1-4 20 0 0,0 0-1 0 0,-1-1 1 0 0,-1 0-1 0 0,0-1 1 0 0,0 1-1 0 0,-22 16 1 0 0,-78 48-38 0 0,87-63-295 0 0,-1-2 0 0 0,0 0 1 0 0,-27 7-1 0 0,29-9-809 0 0,4-4-3902 0 0,2-3-1591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7367 0 0,'0'0'947'0'0,"-1"1"26"0"0,-54 73 4561 0 0,-22 44-3116 0 0,-5 5-1547 0 0,-12 6-280 0 0,-66 100-101 0 0,16 8-554 0 0,116-194-2154 0 0,15-26-3932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5527 0 0,'-1'2'423'0'0,"-32"31"886"0"0,-16 22 7211 0 0,46-52-8247 0 0,1 1 1 0 0,0-1-1 0 0,0 0 0 0 0,0 0 0 0 0,0 1 0 0 0,0 0 1 0 0,1-1-1 0 0,-1 1 0 0 0,1 0 0 0 0,0-1 0 0 0,-1 8 1 0 0,2-9-152 0 0,0 1 1 0 0,0-1 0 0 0,0 1 0 0 0,1-1 0 0 0,-1 0 0 0 0,1 1 0 0 0,-1-1 0 0 0,1 1-1 0 0,0-1 1 0 0,0 0 0 0 0,0 0 0 0 0,0 0 0 0 0,0 1 0 0 0,0-1 0 0 0,1 0 0 0 0,-1 0 0 0 0,1 0-1 0 0,-1-1 1 0 0,4 4 0 0 0,91 74 1411 0 0,-70-59-1487 0 0,-23-17-217 0 0,1-1 0 0 0,-1 1 0 0 0,0-1 0 0 0,1 0 0 0 0,0 0 0 0 0,-1 0 0 0 0,1 0 0 0 0,0-1 0 0 0,0 0 0 0 0,0 0 0 0 0,0 0-1 0 0,0 0 1 0 0,0 0 0 0 0,0-1 0 0 0,8 0 0 0 0,3-2-1230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71 16703 0 0,'0'0'763'0'0,"0"-2"-14"0"0,-1-5-482 0 0,1 6-217 0 0,0 0 0 0 0,0 0 0 0 0,0 0-1 0 0,0 1 1 0 0,-1-1 0 0 0,1 0 0 0 0,0 0 0 0 0,-1 0 0 0 0,1 1 0 0 0,-1-1 0 0 0,1 0 0 0 0,0 0 0 0 0,-1 1-1 0 0,0-1 1 0 0,1 0 0 0 0,-1 1 0 0 0,0-2 0 0 0,-8 1 758 0 0,8 1-577 0 0,-2 1 8 0 0,-1-1 0 0 0,1 1 0 0 0,-1 0-1 0 0,1 0 1 0 0,0 0 0 0 0,-1 0 0 0 0,1 0 0 0 0,0 1 0 0 0,-4 2-1 0 0,-27 19-14 0 0,29-20-129 0 0,-14 13-79 0 0,1 0 0 0 0,1 1 0 0 0,1 0 0 0 0,0 1 1 0 0,1 1-1 0 0,1 1 0 0 0,-12 22 0 0 0,22-36-12 0 0,1 0-1 0 0,0 1 1 0 0,0-1-1 0 0,1 1 1 0 0,0 0-1 0 0,0 0 1 0 0,0 0-1 0 0,1 0 1 0 0,0 0-1 0 0,1 1 1 0 0,-1-1-1 0 0,1 0 1 0 0,1 0-1 0 0,-1 1 1 0 0,1-1-1 0 0,1 0 1 0 0,-1 0-1 0 0,5 12 1 0 0,-5-17 18 0 0,1 0 0 0 0,-1 1 1 0 0,1-1-1 0 0,-1 0 0 0 0,1 0 0 0 0,0 0 1 0 0,0 0-1 0 0,0-1 0 0 0,0 1 0 0 0,0-1 1 0 0,0 1-1 0 0,0-1 0 0 0,0 1 0 0 0,1-1 0 0 0,-1 0 1 0 0,0 0-1 0 0,1 0 0 0 0,-1-1 0 0 0,1 1 1 0 0,-1 0-1 0 0,5-1 0 0 0,-2 1 12 0 0,0-1 1 0 0,1 0-1 0 0,-1 0 0 0 0,0 0 1 0 0,1-1-1 0 0,-1 0 0 0 0,0 0 0 0 0,0 0 1 0 0,7-3-1 0 0,1 0-15 0 0,-1-2 0 0 0,0 0 0 0 0,0 0 1 0 0,-1-1-1 0 0,0-1 0 0 0,0 1 0 0 0,0-2 1 0 0,-1 0-1 0 0,0 0 0 0 0,-1-1 0 0 0,0 0 0 0 0,-1 0 1 0 0,0-1-1 0 0,0 0 0 0 0,-1-1 0 0 0,-1 1 1 0 0,0-1-1 0 0,0-1 0 0 0,-1 1 0 0 0,-1-1 0 0 0,0 0 1 0 0,-1 0-1 0 0,3-23 0 0 0,-3 12-37 0 0,-2 12-13 0 0,1 0 0 0 0,-1 1 1 0 0,-1-1-1 0 0,0 0 0 0 0,-1 0 1 0 0,0 0-1 0 0,-4-17 0 0 0,5 28-12 0 0,-1-1 1 0 0,1 1-1 0 0,-1 0 0 0 0,0-1 0 0 0,1 1 1 0 0,-1 0-1 0 0,0 0 0 0 0,0-1 0 0 0,0 1 0 0 0,1 0 1 0 0,-1 0-1 0 0,-1 0 0 0 0,1 0 0 0 0,0 0 1 0 0,0 0-1 0 0,0 1 0 0 0,0-1 0 0 0,-1 0 1 0 0,1 1-1 0 0,0-1 0 0 0,-3-1 0 0 0,1 2 16 0 0,1 0-1 0 0,0 0 1 0 0,-1-1-1 0 0,1 1 1 0 0,0 1-1 0 0,-1-1 1 0 0,1 0-1 0 0,0 0 1 0 0,0 1-1 0 0,-1 0 1 0 0,1-1-1 0 0,-4 3 1 0 0,3-2-147 0 0,0 0 1 0 0,0 1-1 0 0,0 0 1 0 0,0-1-1 0 0,0 1 1 0 0,1 0-1 0 0,-1 0 1 0 0,0 1-1 0 0,1-1 1 0 0,0 1 0 0 0,-1-1-1 0 0,1 1 1 0 0,0 0-1 0 0,1-1 1 0 0,-1 1-1 0 0,0 0 1 0 0,1 0-1 0 0,-1 0 1 0 0,0 4-1 0 0,1 6-6930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4 435 2303 0 0,'0'0'21648'0'0,"0"-2"-21309"0"0,-1-1-308 0 0,0 0 1 0 0,0 0-1 0 0,1 0 1 0 0,0-1-1 0 0,-1 1 0 0 0,1 0 1 0 0,0 0-1 0 0,1-1 1 0 0,-1 1-1 0 0,0 0 1 0 0,1 0-1 0 0,0 0 0 0 0,0-1 1 0 0,0 1-1 0 0,0 0 1 0 0,0 0-1 0 0,1 0 1 0 0,-1 0-1 0 0,4-4 0 0 0,5-7 207 0 0,0 1 0 0 0,20-21 0 0 0,-12 15-151 0 0,0-3-136 0 0,2 2 0 0 0,1 0-1 0 0,34-26 1 0 0,-46 40 33 0 0,0-1-1 0 0,1 2 0 0 0,0-1 1 0 0,0 1-1 0 0,0 1 1 0 0,0 0-1 0 0,1 0 1 0 0,-1 1-1 0 0,1 0 1 0 0,0 1-1 0 0,0 0 1 0 0,13 0-1 0 0,-21 2 13 0 0,0 1 0 0 0,1-1-1 0 0,-1 0 1 0 0,1 1 0 0 0,-1 0-1 0 0,0 0 1 0 0,0 0 0 0 0,1 0 0 0 0,-1 0-1 0 0,0 1 1 0 0,0-1 0 0 0,0 1 0 0 0,0 0-1 0 0,-1 0 1 0 0,1 0 0 0 0,0 0-1 0 0,-1 0 1 0 0,0 1 0 0 0,1-1 0 0 0,-1 1-1 0 0,0 0 1 0 0,0 0 0 0 0,0-1 0 0 0,-1 1-1 0 0,1 0 1 0 0,-1 1 0 0 0,1-1 0 0 0,0 5-1 0 0,0-1 11 0 0,0 0 0 0 0,-1 0 0 0 0,0 0 0 0 0,0 0-1 0 0,-1 0 1 0 0,1 0 0 0 0,-2 0 0 0 0,1 1 0 0 0,-1-1 0 0 0,0 0-1 0 0,0 0 1 0 0,-5 12 0 0 0,-33 66 118 0 0,36-78-139 0 0,3-5-59 0 0,9-14-253 0 0,21-22-26 0 0,2 0 1 0 0,45-35-1 0 0,-45 41 163 0 0,4-3-25 0 0,1 3-1 0 0,2 1 1 0 0,0 2 0 0 0,2 1-1 0 0,75-31 1 0 0,-110 53 283 0 0,0-1 0 0 0,0 1 0 0 0,0 0 0 0 0,0 1-1 0 0,0-1 1 0 0,0 1 0 0 0,1 0 0 0 0,-1 1 0 0 0,7 0 0 0 0,-12 0-39 0 0,0 0 0 0 0,0 1 1 0 0,0-1-1 0 0,-1 1 0 0 0,1-1 1 0 0,0 1-1 0 0,0-1 0 0 0,0 1 0 0 0,-1 0 1 0 0,1-1-1 0 0,0 1 0 0 0,0 0 1 0 0,-1 0-1 0 0,1-1 0 0 0,-1 1 1 0 0,1 0-1 0 0,-1 0 0 0 0,1 2 0 0 0,6 15 201 0 0,-6-10-158 0 0,1-1 0 0 0,-2 1 0 0 0,1-1-1 0 0,-1 1 1 0 0,0-1 0 0 0,-1 1-1 0 0,-2 9 1 0 0,-15 55 528 0 0,10-41-451 0 0,-1 5-64 0 0,2 0 1 0 0,-3 62-1 0 0,10-84-399 0 0,-2-1-1 0 0,0 1 1 0 0,-1-1 0 0 0,-6 22-1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76 190 10591 0 0,'0'0'819'0'0,"-1"-1"-534"0"0,-1-1 138 0 0,-1 0 0 0 0,1 1-1 0 0,-1-1 1 0 0,0 1 0 0 0,0-1-1 0 0,1 1 1 0 0,-1 0 0 0 0,0 0-1 0 0,0 0 1 0 0,0 1-1 0 0,0-1 1 0 0,0 1 0 0 0,0-1-1 0 0,0 1 1 0 0,-1 0 0 0 0,1 0-1 0 0,0 1 1 0 0,-3 0 0 0 0,-11 0 3849 0 0,19 0-3879 0 0,6 2-225 0 0,0 0-1 0 0,1 0 1 0 0,-1-1-1 0 0,1 0 1 0 0,-1-1-1 0 0,1 0 1 0 0,0 0-1 0 0,17-1 1 0 0,75-11 306 0 0,-80 8-353 0 0,337-62 610 0 0,-8 1-554 0 0,85 16-84 0 0,-403 46-636 0 0,-1 2 0 0 0,1 1 0 0 0,50 9 0 0 0,-80-10 149 0 0,3 1-429 0 0,-1 0-1 0 0,0 0 1 0 0,1-1 0 0 0,7 0 0 0 0,0-1-615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45 144 6911 0 0,'-10'0'523'0'0,"-24"2"10340"0"0,47-3-8851 0 0,270-27 1345 0 0,-82 5-2381 0 0,600-13 2486 0 0,-768 35-3376 0 0,357-27 472 0 0,-156 3-483 0 0,-191 21-1154 0 0,-46 5 928 0 0,1 0 0 0 0,-1 0 0 0 0,0 1 0 0 0,1-1 0 0 0,-1 1 0 0 0,1-1 0 0 0,-1 1 0 0 0,-1 2 0 0 0,-8 4-255 0 0,-13 8-1934 0 0,14-10-6172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40 3679 0 0,'0'0'167'0'0,"1"-1"-7"0"0,28-19 87 0 0,1 2 14807 0 0,-31 19-14851 0 0,-75 56 430 0 0,-19 15-657 0 0,50-30 20 0 0,3 1 0 0 0,-53 68 1 0 0,-24 27 277 0 0,-12 2 87 0 0,108-111-299 0 0,0 0-1 0 0,2 2 0 0 0,-19 37 1 0 0,37-63-31 0 0,0 0 0 0 0,1 1 1 0 0,0-1-1 0 0,0 1 1 0 0,1-1-1 0 0,-1 1 0 0 0,1 0 1 0 0,0-1-1 0 0,1 1 1 0 0,0 0-1 0 0,0 0 0 0 0,0 6 1 0 0,1-8 47 0 0,0 1 1 0 0,0 0-1 0 0,1-1 0 0 0,-1 1 1 0 0,1-1-1 0 0,0 0 1 0 0,0 1-1 0 0,1-1 0 0 0,-1 0 1 0 0,1 0-1 0 0,0-1 1 0 0,0 1-1 0 0,0 0 0 0 0,0-1 1 0 0,5 4-1 0 0,5 3 283 0 0,1 0-1 0 0,1 0 0 0 0,24 12 1 0 0,50 15 524 0 0,-64-29-734 0 0,1-1-1 0 0,-1-1 1 0 0,1-1-1 0 0,50 2 0 0 0,-72-6-142 0 0,-3-1-3 0 0,1 0-1 0 0,-1 0 0 0 0,1 0 0 0 0,-1 0 1 0 0,1 0-1 0 0,-1 0 0 0 0,0 0 0 0 0,1 0 1 0 0,-1-1-1 0 0,0 1 0 0 0,1 0 0 0 0,2-2 1 0 0,10-2 105 0 0,-11 1-96 0 0,-1 1 3 0 0,-1 2-18 0 0,-1-1 1 0 0,1 1 0 0 0,0 0-1 0 0,0-1 1 0 0,-1 1-1 0 0,1-1 1 0 0,0 1-1 0 0,-1-1 1 0 0,1 0 0 0 0,-1 1-1 0 0,1-1 1 0 0,0 1-1 0 0,-1-1 1 0 0,1 0-1 0 0,-1 0 1 0 0,0 1 0 0 0,1-1-1 0 0,-1 0 1 0 0,0 0-1 0 0,1 1 1 0 0,-1-2-1 0 0,1-1 1 0 0,0 0-93 0 0,1 0 1 0 0,-1 0-1 0 0,0 0 0 0 0,0 0 0 0 0,0 0 0 0 0,0 0 1 0 0,-1-1-1 0 0,1 1 0 0 0,-1 0 0 0 0,0 0 0 0 0,0 0 1 0 0,0-7-1 0 0,0 10 28 0 0,-1-1 0 0 0,1 1 0 0 0,0-1-1 0 0,-1 0 1 0 0,1 1 0 0 0,0-1 0 0 0,-1 1 0 0 0,1-1 0 0 0,-1 1 0 0 0,1 0 0 0 0,-1-1 0 0 0,1 1 0 0 0,-1-1 0 0 0,1 1 0 0 0,-1 0-1 0 0,1-1 1 0 0,-1 1 0 0 0,0 0 0 0 0,1 0 0 0 0,-1 0 0 0 0,1-1 0 0 0,-1 1 0 0 0,0 0 0 0 0,1 0 0 0 0,-1 0 0 0 0,0 0 0 0 0,1 0-1 0 0,-1 0 1 0 0,0 0 0 0 0,-19 2-1396 0 0,-1 4-411 0 0,-29 12 0 0 0,29-10-621 0 0,7-2-3138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0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110 322 7367 0 0,'0'0'10058'0'0,"-1"1"-9269"0"0,-47 107 2013 0 0,14-33-2221 0 0,27-59-520 0 0,3-10-45 0 0,2 0 0 0 0,-1 0 1 0 0,1 0-1 0 0,0 0 0 0 0,0 1 0 0 0,0-1 0 0 0,1 1 0 0 0,0-1 0 0 0,0 13 0 0 0,1-18 236 0 0,2-1-215 0 0,-1 0 0 0 0,1-1 0 0 0,0 1 0 0 0,0-1 0 0 0,-1 1 0 0 0,1-1 0 0 0,-1 0 0 0 0,1 0 0 0 0,0 0 0 0 0,-1 0 0 0 0,0 0 0 0 0,1 0 0 0 0,-1 0 0 0 0,0 0 0 0 0,1-1 0 0 0,-1 1 0 0 0,0 0 0 0 0,0-1 0 0 0,0 1 0 0 0,0-1 0 0 0,1-3 0 0 0,1-1 68 0 0,0-1 1 0 0,0 1-1 0 0,-1-1 1 0 0,3-7-1 0 0,13-87 423 0 0,-15 72-298 0 0,2 1-1 0 0,1 1 0 0 0,1-1 1 0 0,18-43-1 0 0,-18 55-232 0 0,2 0-1 0 0,0 0 1 0 0,1 1 0 0 0,1 0-1 0 0,0 1 1 0 0,1 0 0 0 0,0 1-1 0 0,1 1 1 0 0,1-1-1 0 0,0 2 1 0 0,0 0 0 0 0,1 1-1 0 0,1 0 1 0 0,0 1 0 0 0,0 1-1 0 0,0 1 1 0 0,1 0 0 0 0,30-7-1 0 0,-31 9 13 0 0,-1 1 0 0 0,1 1 0 0 0,-1 1-1 0 0,1 0 1 0 0,0 1 0 0 0,0 1 0 0 0,0 0 0 0 0,0 1-1 0 0,18 4 1 0 0,-33-5-71 0 0,0 1 0 0 0,1-1 0 0 0,-1 1 0 0 0,1-1 1 0 0,-1 1-1 0 0,0-1 0 0 0,0 1 0 0 0,1 0 0 0 0,-1 0 0 0 0,0 0 0 0 0,0-1 0 0 0,0 1 0 0 0,0 0 0 0 0,0 0 1 0 0,0 1-1 0 0,0-1 0 0 0,0 0 0 0 0,0 0 0 0 0,-1 0 0 0 0,1 1 0 0 0,0-1 0 0 0,-1 0 0 0 0,1 1 0 0 0,-1-1 1 0 0,1 0-1 0 0,-1 1 0 0 0,0 1 0 0 0,0 0-1589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0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11055 0 0,'0'0'852'0'0,"-12"16"1044"0"0,-19 37 5254 0 0,30-51-6417 0 0,-2 7 2617 0 0,11-11-2396 0 0,16-7-1920 0 0,-9 2-5919 0 0,-3 0-919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50 126 13823 0 0,'0'0'1062'0'0,"-1"-1"-693"0"0,-7-9-141 0 0,-8-7 9080 0 0,18 31-9215 0 0,1 22-39 0 0,-1 1-1 0 0,-4 36 0 0 0,-12 72 360 0 0,-1 60 374 0 0,14-201-757 0 0,1 1 0 0 0,0-1 0 0 0,1 1-1 0 0,-1-1 1 0 0,1 1 0 0 0,0-1 0 0 0,0 0 0 0 0,0 1 0 0 0,1-1 0 0 0,-1 0-1 0 0,1 0 1 0 0,3 6 0 0 0,-4-9-10 0 0,0 0-1 0 0,0 0 1 0 0,0 0 0 0 0,0 0 0 0 0,0 0-1 0 0,0 0 1 0 0,1 0 0 0 0,-1 0-1 0 0,0 0 1 0 0,0-1 0 0 0,1 1-1 0 0,-1-1 1 0 0,0 1 0 0 0,1-1-1 0 0,-1 1 1 0 0,0-1 0 0 0,1 0-1 0 0,-1 1 1 0 0,1-1 0 0 0,-1 0 0 0 0,0 0-1 0 0,1 0 1 0 0,-1 0 0 0 0,1-1-1 0 0,-1 1 1 0 0,0 0 0 0 0,1 0-1 0 0,-1-1 1 0 0,1 1 0 0 0,-1-1-1 0 0,0 1 1 0 0,0-1 0 0 0,1 0 0 0 0,1-1-1 0 0,3-2 48 0 0,0-1-1 0 0,0 1 1 0 0,-1-1-1 0 0,0 0 1 0 0,5-7-1 0 0,11-14 13 0 0,-2-2 0 0 0,-1 0 0 0 0,21-42 0 0 0,22-37 61 0 0,-25 56-108 0 0,53-60 1 0 0,-63 83-12 0 0,1 2 0 0 0,1 1 0 0 0,45-31 0 0 0,-51 40-7 0 0,40-25-94 0 0,-53 36-132 0 0,1 1 1 0 0,-1-1-1 0 0,1 1 0 0 0,19-5 0 0 0,-12 8-971 0 0,-16 1 948 0 0,0 0 0 0 0,-1 0 0 0 0,1 0 0 0 0,0 1 0 0 0,-1-1 0 0 0,1 0 0 0 0,0 1 0 0 0,-1-1 0 0 0,1 0 0 0 0,0 1 0 0 0,-1-1 0 0 0,1 1 0 0 0,0-1 0 0 0,-1 1 0 0 0,1-1 0 0 0,-1 1 0 0 0,1-1 0 0 0,0 2 0 0 0,4 9-7741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21679 0 0,'0'0'993'0'0,"-2"0"-21"0"0,-5 0-624 0 0,-20 2 1527 0 0,26-2-878 0 0,-9 3 1133 0 0,5 0-2062 0 0,13 5-284 0 0,-6-6 85 0 0,1-1 1 0 0,-1 0 0 0 0,1 0-1 0 0,0 0 1 0 0,-1 0 0 0 0,1 0 0 0 0,0-1-1 0 0,0 1 1 0 0,0-1 0 0 0,0 0-1 0 0,3 1 1 0 0,20-5-4216 0 0,-14 0-4143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0,'1'1'6930'0'0,"7"4"-5610"0"0,-1 0 1 0 0,13 12 0 0 0,28 35 227 0 0,-10-9-781 0 0,100 101 2418 0 0,149 204 0 0 0,-242-291-2917 0 0,32 44 93 0 0,-69-88-326 0 0,1 1 1 0 0,-2 0-1 0 0,0 1 1 0 0,-1-1-1 0 0,8 27 1 0 0,-13-36-22 0 0,0 0 0 0 0,0 0 1 0 0,0 0-1 0 0,-1 0 0 0 0,1 1 1 0 0,-1-1-1 0 0,-1 0 1 0 0,1 0-1 0 0,-1 0 0 0 0,0 0 1 0 0,0 0-1 0 0,0 0 0 0 0,-1 0 1 0 0,0 0-1 0 0,0 0 0 0 0,0-1 1 0 0,0 1-1 0 0,-1-1 0 0 0,0 1 1 0 0,0-1-1 0 0,0 0 0 0 0,0 0 1 0 0,-1 0-1 0 0,1-1 0 0 0,-1 1 1 0 0,0-1-1 0 0,0 0 0 0 0,-6 4 1 0 0,-7 2 13 0 0,-25 13 0 0 0,-7 3-204 0 0,47-24-117 0 0,-7 4 517 0 0,4-4-3453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0 15919 0 0,'-9'2'1446'0'0,"4"2"-1407"0"0,-1-1-1 0 0,0 1 1 0 0,1 0 0 0 0,-1 0 0 0 0,1 0 0 0 0,-6 7 0 0 0,0-1 45 0 0,-17 15 474 0 0,8-7 67 0 0,0 0-1 0 0,-27 33 1 0 0,-9 20 632 0 0,-95 135 517 0 0,106-130-1660 0 0,4 1-1 0 0,3 3 0 0 0,4 1 1 0 0,-28 96-1 0 0,45-123-404 0 0,-3 0 1 0 0,-2-1-1 0 0,-2-2 0 0 0,-49 75 1 0 0,54-99-822 0 0,0-2-51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381 351 13071 0 0,'0'0'7374'0'0,"13"-1"-4588"0"0,-8-2-2740 0 0,1 0 0 0 0,-1 0 1 0 0,1-1-1 0 0,-1 0 0 0 0,0 0 0 0 0,0 0 0 0 0,-1-1 0 0 0,1 0 0 0 0,-1 1 0 0 0,0-2 0 0 0,0 1 1 0 0,-1 0-1 0 0,1-1 0 0 0,2-8 0 0 0,1 1-27 0 0,-2 0 1 0 0,0-1-1 0 0,-1 0 0 0 0,0 1 1 0 0,2-23-1 0 0,-5 22-58 0 0,0 1 0 0 0,-1-1 0 0 0,-1 1 0 0 0,0-1 0 0 0,-1 1 0 0 0,-1 0 0 0 0,-4-17 0 0 0,6 28 19 0 0,0-1-1 0 0,0 0 0 0 0,0 1 1 0 0,0-1-1 0 0,0 1 0 0 0,-1 0 1 0 0,1-1-1 0 0,-1 1 1 0 0,1 0-1 0 0,-1 0 0 0 0,0 0 1 0 0,0 0-1 0 0,0 0 0 0 0,0 0 1 0 0,0 1-1 0 0,-1-1 0 0 0,1 0 1 0 0,-3 0-1 0 0,1 0-3 0 0,1 1 0 0 0,-1 0 0 0 0,1 1 0 0 0,-1-1 0 0 0,0 0 0 0 0,1 1 0 0 0,-1 0 1 0 0,0 0-1 0 0,0 0 0 0 0,1 0 0 0 0,-8 2 0 0 0,-2 2-14 0 0,0 0 0 0 0,1 1 0 0 0,-1 0 1 0 0,1 0-1 0 0,0 2 0 0 0,-14 9 0 0 0,7-1 5 0 0,0 0 0 0 0,2 1 0 0 0,0 2 0 0 0,-22 27 0 0 0,19-22 22 0 0,-21 27-21 0 0,-50 80 0 0 0,86-121 48 0 0,0-1 0 0 0,1 1 0 0 0,0 0 0 0 0,0 0 0 0 0,1 0 0 0 0,0 0 0 0 0,-1 11 0 0 0,3-17-11 0 0,1-1 0 0 0,-1 0 0 0 0,1 1-1 0 0,0-1 1 0 0,0 0 0 0 0,0 1 0 0 0,0-1 0 0 0,0 0-1 0 0,1 1 1 0 0,-1-1 0 0 0,1 0 0 0 0,-1 0 0 0 0,1 1-1 0 0,0-1 1 0 0,0 0 0 0 0,0 0 0 0 0,0 0 0 0 0,0 0-1 0 0,0 0 1 0 0,1 0 0 0 0,-1 0 0 0 0,1 0 0 0 0,-1-1-1 0 0,1 1 1 0 0,0 0 0 0 0,0-1 0 0 0,0 0 0 0 0,0 1-1 0 0,0-1 1 0 0,0 0 0 0 0,0 0 0 0 0,0 0 0 0 0,0 0-1 0 0,4 1 1 0 0,1-1 40 0 0,-1 0 0 0 0,1 0-1 0 0,0-1 1 0 0,-1 0 0 0 0,1 0 0 0 0,-1 0-1 0 0,1-1 1 0 0,0 0 0 0 0,-1 0 0 0 0,11-4 0 0 0,6-3 159 0 0,33-16 0 0 0,37-26 72 0 0,7-4-197 0 0,-92 51-68 0 0,-16 21 42 0 0,4-13-34 0 0,0-1 1 0 0,0 0-1 0 0,-8 6 0 0 0,8-7-1 0 0,-1 1 1 0 0,1-1-1 0 0,0 1 0 0 0,-6 8 0 0 0,-20 25 24 0 0,23-30-28 0 0,0 1 0 0 0,0 0 1 0 0,1 0-1 0 0,0 1 1 0 0,-7 14-1 0 0,9-3-1691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19 7367 0 0,'-2'-2'274'0'0,"-1"0"0"0"0,0 0 0 0 0,0 1 0 0 0,0-1 0 0 0,0 1 0 0 0,0-1-1 0 0,0 1 1 0 0,0 0 0 0 0,-1 0 0 0 0,1 1 0 0 0,-4-2 0 0 0,1 2 1308 0 0,0-1 0 0 0,-1 0 0 0 0,1 1 0 0 0,0 0 0 0 0,-8 2 0 0 0,3 0-1078 0 0,0 1 0 0 0,1 0 0 0 0,-1 0 1 0 0,1 2-1 0 0,-12 5 0 0 0,-44 31-410 0 0,53-32-52 0 0,1-1-163 0 0,0 0-1 0 0,1 1 1 0 0,0 1-1 0 0,0 0 0 0 0,-11 13 1 0 0,19-19 90 0 0,1-1 0 0 0,-1 0 0 0 0,1 1-1 0 0,0-1 1 0 0,0 1 0 0 0,0-1 0 0 0,0 1 0 0 0,1 0 0 0 0,0 0 0 0 0,0 0 0 0 0,0 0 0 0 0,0 0-1 0 0,0 0 1 0 0,1 0 0 0 0,0 0 0 0 0,-1 0 0 0 0,2 0 0 0 0,-1 1 0 0 0,0-1 0 0 0,1 0-1 0 0,0 0 1 0 0,0 0 0 0 0,2 5 0 0 0,-1-5 21 0 0,0 1 0 0 0,1-1 1 0 0,-1 0-1 0 0,1 0 0 0 0,0 0 0 0 0,0 0 0 0 0,0-1 0 0 0,1 1 0 0 0,4 2 1 0 0,4 4-25 0 0,21 11 1 0 0,-23-15 72 0 0,0 0 1 0 0,0 1-1 0 0,-1 0 1 0 0,10 9-1 0 0,-16-12 17 0 0,1-1 1 0 0,-1 1-1 0 0,0 0 0 0 0,0 0 0 0 0,-1 0 1 0 0,1 1-1 0 0,-1-1 0 0 0,0 1 0 0 0,0-1 1 0 0,0 1-1 0 0,0 0 0 0 0,-1-1 1 0 0,0 1-1 0 0,0 0 0 0 0,0 0 0 0 0,-1 0 1 0 0,0 0-1 0 0,0 0 0 0 0,0 0 0 0 0,0 0 1 0 0,-1 0-1 0 0,0 0 0 0 0,0 0 0 0 0,0 0 1 0 0,-1-1-1 0 0,1 1 0 0 0,-1 0 0 0 0,0-1 1 0 0,-1 1-1 0 0,-3 4 0 0 0,0 1 19 0 0,-1-2 1 0 0,0 1-1 0 0,0-1 0 0 0,-1 0 1 0 0,0 0-1 0 0,0-1 0 0 0,-1 0 0 0 0,0 0 1 0 0,-1-1-1 0 0,1-1 0 0 0,-1 1 1 0 0,0-2-1 0 0,0 1 0 0 0,-14 3 0 0 0,3-2-138 0 0,0-1 0 0 0,-1 0 0 0 0,0-2 0 0 0,0 0 0 0 0,0-2 0 0 0,-27-1 0 0 0,43 0-27 0 0,-21-2-228 0 0,25 2 188 0 0,1 0-1 0 0,-1-1 1 0 0,1 1-1 0 0,-1-1 1 0 0,1 1-1 0 0,-1-1 0 0 0,1 1 1 0 0,-1-1-1 0 0,1 0 1 0 0,-1 0-1 0 0,1 0 0 0 0,0 0 1 0 0,-2-1-1 0 0,3 1-100 0 0,0 1 1 0 0,-1-1-1 0 0,1 1 0 0 0,0-1 1 0 0,-1 1-1 0 0,1-1 0 0 0,0 1 1 0 0,0-1-1 0 0,0 0 0 0 0,0 1 0 0 0,-1-1 1 0 0,1 1-1 0 0,0-1 0 0 0,0 0 1 0 0,0 1-1 0 0,0-1 0 0 0,0 1 0 0 0,1-1 1 0 0,-1 0-1 0 0,0 1 0 0 0,0-1 1 0 0,0 1-1 0 0,0-1 0 0 0,1 1 0 0 0,-1-1 1 0 0,0 1-1 0 0,0-1 0 0 0,1 0 1 0 0,0 0-1 0 0,8-11-6308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18 10591 0 0,'0'0'488'0'0,"-7"-5"158"0"0,3 3-575 0 0,0 0 0 0 0,0 1 0 0 0,1-1-1 0 0,-1 1 1 0 0,-8-1 0 0 0,3 1 1077 0 0,1 0 0 0 0,0 1-1 0 0,-1 0 1 0 0,1 0-1 0 0,0 1 1 0 0,0 0 0 0 0,-16 5-1 0 0,14-2-918 0 0,1 0 0 0 0,-1 1 0 0 0,1 0 0 0 0,0 0 0 0 0,1 1 0 0 0,-11 9 0 0 0,-45 45 8 0 0,51-47-188 0 0,12-12-52 0 0,-56 60 41 0 0,50-53-85 0 0,1 0 0 0 0,0 0 0 0 0,0 1 0 0 0,1 0 1 0 0,-7 17-1 0 0,11-24 5 0 0,0 0 0 0 0,1 0 0 0 0,-1-1-1 0 0,0 1 1 0 0,1 0 0 0 0,0 0 0 0 0,0 0 0 0 0,-1 0 0 0 0,1 0 0 0 0,0 0 0 0 0,1 0 0 0 0,-1-1-1 0 0,0 1 1 0 0,0 0 0 0 0,1 0 0 0 0,1 3 0 0 0,-1-2-28 0 0,1-1 1 0 0,-1 0-1 0 0,1 1 1 0 0,0-1-1 0 0,0 0 0 0 0,0 0 1 0 0,1 0-1 0 0,-1-1 1 0 0,0 1-1 0 0,4 2 1 0 0,8 4 76 0 0,-1 2 1 0 0,-1-1 0 0 0,0 2 0 0 0,0 0-1 0 0,-1 0 1 0 0,-1 1 0 0 0,0 0 0 0 0,0 1-1 0 0,-1 0 1 0 0,12 25 0 0 0,-18-31 110 0 0,-1 0 1 0 0,0 0-1 0 0,0 0 1 0 0,0 0-1 0 0,-1 0 1 0 0,0 13-1 0 0,-1-17-67 0 0,0-1-1 0 0,-1 0 0 0 0,1 1 1 0 0,-1-1-1 0 0,0 1 0 0 0,0-1 1 0 0,0 0-1 0 0,0 0 1 0 0,0 0-1 0 0,0 1 0 0 0,0-1 1 0 0,-1 0-1 0 0,1 0 0 0 0,-1-1 1 0 0,0 1-1 0 0,1 0 0 0 0,-3 1 1 0 0,-2 2 66 0 0,-1 0 1 0 0,1 0-1 0 0,-13 5 0 0 0,10-5-59 0 0,-1-1-1 0 0,-1 0 1 0 0,1-1-1 0 0,-1-1 0 0 0,1 1 1 0 0,-19 0-1 0 0,2-1-48 0 0,-41-3-1 0 0,50 0-86 0 0,-3 0-12 0 0,-26-4 0 0 0,42 4-42 0 0,1 0 0 0 0,-1 0-1 0 0,0 0 1 0 0,1-1 0 0 0,-1 0 0 0 0,1 0 0 0 0,0 0 0 0 0,0 0-1 0 0,0-1 1 0 0,0 1 0 0 0,-5-5 0 0 0,8 6-91 0 0,0 0 1 0 0,0 0-1 0 0,0 0 0 0 0,0-1 1 0 0,0 1-1 0 0,1 0 0 0 0,-1 0 1 0 0,0 0-1 0 0,1-1 0 0 0,-1 1 1 0 0,1 0-1 0 0,-1-1 0 0 0,1 1 1 0 0,-1-3-1 0 0,2-9-6788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 15199 0 0,'2'-1'1172'0'0,"8"-5"-2225"0"0,3 3 9835 0 0,-15 14-8036 0 0,-10 17-628 0 0,-1 0-1 0 0,-1-1 1 0 0,-2 0 0 0 0,-20 28 0 0 0,3-7-71 0 0,-34 46-2475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788 138 9215 0 0,'8'-18'455'0'0,"-3"10"955"0"0,-1 0 0 0 0,-1 0 1 0 0,0-1-1 0 0,0 0 0 0 0,3-15 1 0 0,-5 22-1198 0 0,-1 0 0 0 0,0 0 1 0 0,0 1-1 0 0,0-1 1 0 0,0 0-1 0 0,-1 0 1 0 0,1 0-1 0 0,0 1 1 0 0,-1-1-1 0 0,1 0 1 0 0,-1 1-1 0 0,0-1 0 0 0,1 0 1 0 0,-1 1-1 0 0,0-1 1 0 0,0 1-1 0 0,0-1 1 0 0,-2-1-1 0 0,1 1-249 0 0,0 1 0 0 0,1-1-1 0 0,-2 1 1 0 0,1-1 0 0 0,0 1 0 0 0,0 0-1 0 0,0 0 1 0 0,-1 0 0 0 0,1 0 0 0 0,-4 0 0 0 0,-2-1 48 0 0,-1 1 0 0 0,1 0 0 0 0,-1 0 0 0 0,1 1 0 0 0,-1 0 0 0 0,1 1 1 0 0,-1-1-1 0 0,-10 4 0 0 0,-5 2 19 0 0,-38 14-1 0 0,38-10 4 0 0,0 1 0 0 0,1 0 0 0 0,0 2 0 0 0,1 1 0 0 0,0 1 0 0 0,1 0 0 0 0,1 2 0 0 0,1 0 0 0 0,0 2 0 0 0,1 0 0 0 0,-22 30 0 0 0,37-43-40 0 0,-1-1 0 0 0,1 1 1 0 0,0 0-1 0 0,1 0 0 0 0,0 0 0 0 0,0 0 0 0 0,0 0 0 0 0,-1 11 0 0 0,3-16 7 0 0,-1 1 0 0 0,1-1 0 0 0,0 1 0 0 0,0-1 0 0 0,0 1 0 0 0,0-1-1 0 0,0 1 1 0 0,0-1 0 0 0,1 1 0 0 0,-1-1 0 0 0,0 0 0 0 0,1 1 0 0 0,-1-1 0 0 0,1 1-1 0 0,0-1 1 0 0,-1 0 0 0 0,1 1 0 0 0,0-1 0 0 0,0 0 0 0 0,0 0 0 0 0,0 1 0 0 0,0-1 0 0 0,0 0-1 0 0,0 0 1 0 0,0 0 0 0 0,0 0 0 0 0,1-1 0 0 0,-1 1 0 0 0,0 0 0 0 0,0 0 0 0 0,1-1-1 0 0,-1 1 1 0 0,1-1 0 0 0,-1 1 0 0 0,1-1 0 0 0,-1 1 0 0 0,1-1 0 0 0,-1 0 0 0 0,1 0-1 0 0,-1 0 1 0 0,2 0 0 0 0,5 0 0 0 0,0 0-1 0 0,0-1 1 0 0,-1 0-1 0 0,1-1 1 0 0,12-3-1 0 0,38-17-35 0 0,-35 13-33 0 0,28-11-375 0 0,65-38 1 0 0,-106 52 430 0 0,-19 13 74 0 0,1-1 1 0 0,0 2-1 0 0,1-1 1 0 0,-1 1 0 0 0,-6 9-1 0 0,-32 49 139 0 0,34-47-107 0 0,-241 390 412 0 0,209-340-275 0 0,-2-1 0 0 0,-98 109 0 0 0,139-171-205 0 0,-23 22 66 0 0,25-25-79 0 0,1-1 0 0 0,-1 0 1 0 0,0 1-1 0 0,0-2 0 0 0,0 1 1 0 0,0 0-1 0 0,0 0 0 0 0,-6 1 0 0 0,9-13 35 0 0,2 3-129 0 0,1-1-1 0 0,0 1 0 0 0,0 0 0 0 0,0 0 0 0 0,8-12 1 0 0,27-33-1810 0 0,-23 34 883 0 0,16-22-728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76 132 11519 0 0,'0'0'528'0'0,"0"3"-16"0"0,-13 40-458 0 0,-15 24 5608 0 0,-3 10-810 0 0,28-71-3457 0 0,3-14-1055 0 0,5-18-347 0 0,1 9-51 0 0,2 1-1 0 0,-1-1 0 0 0,2 1 1 0 0,0 0-1 0 0,1 1 1 0 0,1 0-1 0 0,24-26 0 0 0,-18 24-36 0 0,1 0-1 0 0,1 1 0 0 0,0 1 1 0 0,1 1-1 0 0,33-17 0 0 0,-38 25 129 0 0,0 1-1 0 0,0 0 1 0 0,1 1-1 0 0,-1 1 0 0 0,1 0 1 0 0,20 0-1 0 0,-31 2 9 0 0,0 1-1 0 0,0 0 1 0 0,0 0-1 0 0,0 0 1 0 0,0 1-1 0 0,0-1 1 0 0,-1 1 0 0 0,1 0-1 0 0,0 1 1 0 0,6 2-1 0 0,-10-3-29 0 0,1 0-1 0 0,0 0 0 0 0,-1 0 1 0 0,1 0-1 0 0,-1 0 0 0 0,0 1 1 0 0,1-1-1 0 0,-1 0 1 0 0,0 1-1 0 0,0-1 0 0 0,0 1 1 0 0,0-1-1 0 0,0 1 0 0 0,0 0 1 0 0,0-1-1 0 0,0 1 1 0 0,-1 0-1 0 0,1 0 0 0 0,-1 0 1 0 0,1-1-1 0 0,-1 1 0 0 0,0 0 1 0 0,0 0-1 0 0,0 0 1 0 0,0 0-1 0 0,0 0 0 0 0,0 0 1 0 0,0-1-1 0 0,-1 4 0 0 0,-2 10 60 0 0,-1 0 0 0 0,0-1-1 0 0,-1 1 1 0 0,-10 22 0 0 0,-35 52 115 0 0,14-27-1087 0 0,35-60 610 0 0,1 0 1 0 0,-1 0 0 0 0,0 0 1 0 0,0 0-1 0 0,0 0 0 0 0,0-1 0 0 0,-1 1 1 0 0,1-1-1 0 0,-2 3 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 4607 0 0,'4'-7'19019'0'0,"-8"8"-18976"0"0,-1-1-1 0 0,1 1 1 0 0,0 0 0 0 0,-1 0 0 0 0,1 0 0 0 0,0 1 0 0 0,0-1-1 0 0,0 1 1 0 0,-4 2 0 0 0,-37 26-46 0 0,27-18 23 0 0,-21 16-66 0 0,0 1 1 0 0,2 2-1 0 0,-48 54 0 0 0,76-76-58 0 0,1 2 0 0 0,0-1 0 0 0,-11 22 0 0 0,16-27 13 0 0,1-1 1 0 0,0 1-1 0 0,0 0 1 0 0,0 0-1 0 0,1-1 1 0 0,-1 1-1 0 0,1 1 1 0 0,1-1-1 0 0,-1 0 1 0 0,1 0-1 0 0,0 0 1 0 0,0 7-1 0 0,1-10 39 0 0,0 0 0 0 0,0-1 0 0 0,0 1 0 0 0,1 0 0 0 0,-1 0 0 0 0,0 0 0 0 0,1-1 0 0 0,-1 1-1 0 0,1-1 1 0 0,0 1 0 0 0,-1-1 0 0 0,1 0 0 0 0,3 2 0 0 0,-2-1-35 0 0,6 4-22 0 0,1 0 0 0 0,1-1-1 0 0,-1 0 1 0 0,14 4 0 0 0,-10-4 82 0 0,24 12 0 0 0,-32-14 56 0 0,0 1 0 0 0,0-1 0 0 0,0 1-1 0 0,-1 0 1 0 0,1 0 0 0 0,-1 0 0 0 0,0 1 0 0 0,0 0-1 0 0,-1 0 1 0 0,0 0 0 0 0,1 1 0 0 0,-2-1 0 0 0,1 1-1 0 0,4 9 1 0 0,0 8 704 0 0,0 0 0 0 0,7 45-1 0 0,-3-15 326 0 0,-10-45-861 0 0,0 0-1 0 0,-1 1 1 0 0,0-1-1 0 0,0 0 1 0 0,-1 16-1 0 0,-1-21-135 0 0,1 1-1 0 0,-1 0 0 0 0,0-1 0 0 0,0 1 1 0 0,0-1-1 0 0,0 1 0 0 0,-1-1 1 0 0,1 0-1 0 0,-1 1 0 0 0,0-1 1 0 0,0 0-1 0 0,0 0 0 0 0,0 0 1 0 0,-1 0-1 0 0,-4 4 0 0 0,-1-1 48 0 0,0 0 1 0 0,0-1-1 0 0,0 0 0 0 0,-1-1 0 0 0,1 0 0 0 0,-1 0 1 0 0,0 0-1 0 0,-1-2 0 0 0,-11 4 0 0 0,-13 0 154 0 0,-42 2 0 0 0,58-6-220 0 0,-13 0-8 0 0,1-1 0 0 0,-1-1 0 0 0,-54-9 0 0 0,81 9-250 0 0,0-1 0 0 0,0 0 0 0 0,0 0 0 0 0,0 0 0 0 0,0 0 0 0 0,0-1 0 0 0,0 1 0 0 0,0-1 0 0 0,0 0 0 0 0,1-1 0 0 0,-1 1 0 0 0,-5-6 0 0 0,-1-5-9040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526 314 4607 0 0,'0'0'6235'0'0,"0"15"1726"0"0,4-17-5648 0 0,8-11-1150 0 0,14-21-1428 0 0,-14 14 322 0 0,0-1 0 0 0,-2 0 0 0 0,0-1 1 0 0,-1 0-1 0 0,-2-1 0 0 0,0 0 0 0 0,3-24 0 0 0,-9 43-51 0 0,0 0-1 0 0,-1-1 1 0 0,1 1 0 0 0,-1 0-1 0 0,0 0 1 0 0,0-1 0 0 0,-1 1-1 0 0,1 0 1 0 0,-1 0 0 0 0,0 0-1 0 0,-2-5 1 0 0,2 7-20 0 0,0 1-1 0 0,1-1 1 0 0,-1 1-1 0 0,0-1 1 0 0,0 1 0 0 0,-1-1-1 0 0,1 1 1 0 0,0 0-1 0 0,0-1 1 0 0,-1 1 0 0 0,1 0-1 0 0,0 0 1 0 0,-1 0 0 0 0,1 0-1 0 0,-1 0 1 0 0,0 0-1 0 0,1 1 1 0 0,-1-1 0 0 0,0 1-1 0 0,1-1 1 0 0,-1 1-1 0 0,0-1 1 0 0,1 1 0 0 0,-1 0-1 0 0,0 0 1 0 0,0 0 0 0 0,0 0-1 0 0,-2 0 1 0 0,-3 1-85 0 0,0 0 1 0 0,0 1 0 0 0,0 0-1 0 0,0 0 1 0 0,0 1 0 0 0,1 0-1 0 0,-9 4 1 0 0,-43 29-180 0 0,7 1 256 0 0,1 3 1 0 0,1 1-1 0 0,3 3 1 0 0,2 2-1 0 0,1 2 1 0 0,3 1-1 0 0,-56 90 1 0 0,84-119 48 0 0,-13 29 1 0 0,21-40-23 0 0,1 0 0 0 0,0 0 0 0 0,0 0-1 0 0,1 0 1 0 0,0 0 0 0 0,-1 13 0 0 0,3-21 1 0 0,0 1 0 0 0,0 0 0 0 0,0-1 0 0 0,0 1 0 0 0,0-1 0 0 0,0 1 0 0 0,1 0 1 0 0,-1-1-1 0 0,0 1 0 0 0,1 0 0 0 0,-1-1 0 0 0,1 1 0 0 0,0-1 0 0 0,-1 1 0 0 0,1-1 0 0 0,0 0 0 0 0,0 1 0 0 0,0-1 0 0 0,0 0 1 0 0,0 1-1 0 0,2 1 0 0 0,-1-2 12 0 0,0 0-1 0 0,0 0 1 0 0,0-1 0 0 0,0 1 0 0 0,0 0 0 0 0,0-1-1 0 0,0 1 1 0 0,0-1 0 0 0,0 0 0 0 0,1 1 0 0 0,-1-1-1 0 0,0 0 1 0 0,0-1 0 0 0,3 1 0 0 0,7-3 86 0 0,1 0 0 0 0,-1 0-1 0 0,-1-1 1 0 0,17-8 0 0 0,-28 12-103 0 0,48-22 118 0 0,-2-2-1 0 0,0-1 0 0 0,-2-3 1 0 0,66-53-1 0 0,-93 66-88 0 0,26-30 1 0 0,-38 39-23 0 0,0 1 0 0 0,-1-1 0 0 0,0-1 0 0 0,0 1 0 0 0,-1 0 0 0 0,0-1 0 0 0,0 0 0 0 0,0 0 0 0 0,1-8 0 0 0,-3 14 56 0 0,-12 11 3 0 0,1 0-67 0 0,1 0 0 0 0,0 1 0 0 0,1 1 0 0 0,1-1 0 0 0,0 1 0 0 0,-8 18 0 0 0,12-24 0 0 0,0 1 0 0 0,1 0 0 0 0,-1 0 0 0 0,1 0 0 0 0,1 0 0 0 0,0 0 0 0 0,0 0 0 0 0,0 1 0 0 0,1-1 0 0 0,0 0 0 0 0,0 0 0 0 0,1 1 0 0 0,2 13 0 0 0,-1-18-61 0 0,-1 0 0 0 0,0 0 0 0 0,1 0-1 0 0,0 0 1 0 0,-1 0 0 0 0,1 0 0 0 0,0-1-1 0 0,1 1 1 0 0,-1-1 0 0 0,0 1 0 0 0,1-1 0 0 0,-1 0-1 0 0,1 0 1 0 0,0 0 0 0 0,0 0 0 0 0,0-1 0 0 0,0 1-1 0 0,0-1 1 0 0,0 0 0 0 0,0 0 0 0 0,0 0-1 0 0,0 0 1 0 0,1 0 0 0 0,4 0 0 0 0,6 1-910 0 0,1-2 1 0 0,-1 1-1 0 0,0-2 1 0 0,20-2 0 0 0,-11 0-6072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167 223 9215 0 0,'0'0'2326'0'0,"0"3"-821"0"0,-8 22 1124 0 0,-16 33 1 0 0,-39 64-1030 0 0,29-59-1042 0 0,-3 9-243 0 0,37-71 197 0 0,0-4-429 0 0,1 0 0 0 0,0 0 0 0 0,-1 0 0 0 0,1 0 1 0 0,1 0-1 0 0,-1 0 0 0 0,2-3 0 0 0,2-4 31 0 0,5-16-24 0 0,1 1 0 0 0,0 1 0 0 0,2 0 0 0 0,30-42 0 0 0,-7 21-74 0 0,76-73 0 0 0,-87 96-9 0 0,0 1-1 0 0,2 2 0 0 0,1 0 1 0 0,47-24-1 0 0,-56 34-8 0 0,76-34-35 0 0,-80 37 34 0 0,0 1 1 0 0,0 1-1 0 0,0 0 1 0 0,25-2-1 0 0,-37 5 10 0 0,0 1-1 0 0,0 0 1 0 0,0 0-1 0 0,0 0 1 0 0,0 1-1 0 0,0-1 1 0 0,-1 1-1 0 0,1-1 1 0 0,0 1-1 0 0,0 0 1 0 0,0 0-1 0 0,-1 0 1 0 0,1 0-1 0 0,4 4 1 0 0,-5-4-2 0 0,0 1 0 0 0,-1-1 0 0 0,1 1 1 0 0,-1 0-1 0 0,0 0 0 0 0,1 0 0 0 0,-1-1 0 0 0,0 1 1 0 0,0 0-1 0 0,0 1 0 0 0,-1-1 0 0 0,1 0 0 0 0,0 0 0 0 0,-1 0 1 0 0,1 0-1 0 0,-1 1 0 0 0,0-1 0 0 0,1 0 0 0 0,-2 4 0 0 0,1 6 63 0 0,-1 1 0 0 0,-1 0 0 0 0,-1-1 0 0 0,1 0 0 0 0,-2 0-1 0 0,0 0 1 0 0,-5 12 0 0 0,-5 6 199 0 0,-26 41 1 0 0,-107 134 136 0 0,130-182-371 0 0,9-13-184 0 0,-13 18 594 0 0,20-26-699 0 0,0 1 1 0 0,-1-1-1 0 0,1 0 0 0 0,0 1 0 0 0,0-1 1 0 0,0 0-1 0 0,0 1 0 0 0,1 0 0 0 0,-1-1 1 0 0,1 4-1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0 919 0 0,'0'0'19260'0'0,"1"3"-18737"0"0,-1 1-444 0 0,0 0 0 0 0,0 0 0 0 0,-1 0 0 0 0,1 0 0 0 0,-1 0 0 0 0,0 0 0 0 0,0 0 0 0 0,0 0 0 0 0,-2 5 0 0 0,-20 38 345 0 0,7-17-165 0 0,-49 127 110 0 0,59-139-273 0 0,1 1 0 0 0,0 0 0 0 0,2 1-1 0 0,0-1 1 0 0,1 1 0 0 0,1 31 0 0 0,1-50-72 0 0,0 1 0 0 0,0-1-1 0 0,0 1 1 0 0,1-1 0 0 0,-1 1-1 0 0,0-1 1 0 0,1 1 0 0 0,-1-1-1 0 0,1 1 1 0 0,-1-1 0 0 0,1 0-1 0 0,0 1 1 0 0,0-1 0 0 0,-1 0 0 0 0,1 0-1 0 0,0 1 1 0 0,0-1 0 0 0,0 0-1 0 0,0 0 1 0 0,1 0 0 0 0,-1 0-1 0 0,0 0 1 0 0,2 1 0 0 0,-1-2 11 0 0,0 1 0 0 0,0 0 0 0 0,0-1 0 0 0,0 0 0 0 0,0 1 0 0 0,0-1 0 0 0,0 0-1 0 0,1 0 1 0 0,-1 0 0 0 0,0 0 0 0 0,0 0 0 0 0,0-1 0 0 0,0 1 0 0 0,0-1 0 0 0,4-1 0 0 0,8-4 174 0 0,-1 0 0 0 0,0-1 0 0 0,0-1 0 0 0,0 0 0 0 0,22-20 0 0 0,-12 9-84 0 0,114-97 223 0 0,-114 94-322 0 0,-2-1 1 0 0,-1-1-1 0 0,30-45 0 0 0,-26 29-150 0 0,5-10-533 0 0,-7 19-3167 0 0,-15 23-1641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 11975 0 0,'0'0'1083'0'0,"-1"-1"-891"0"0,-7-2 5152 0 0,8 3-5309 0 0,0 0 1 0 0,0 0 0 0 0,0 0-1 0 0,0 0 1 0 0,0-1-1 0 0,0 1 1 0 0,0 0-1 0 0,0 0 1 0 0,0 0-1 0 0,0 0 1 0 0,0 0 0 0 0,0 0-1 0 0,0 0 1 0 0,0 0-1 0 0,0 0 1 0 0,0-1-1 0 0,0 1 1 0 0,0 0 0 0 0,0 0-1 0 0,0 0 1 0 0,0 0-1 0 0,0 0 1 0 0,0 0-1 0 0,0 0 1 0 0,0 0-1 0 0,0 0 1 0 0,0 0 0 0 0,-1 0-1 0 0,1 0 1 0 0,0 0-1 0 0,0-1 1 0 0,0 1-1 0 0,0 0 1 0 0,0 0 0 0 0,0 0-1 0 0,0 0 1 0 0,0 0-1 0 0,0 0 1 0 0,0 0-1 0 0,-1 0 1 0 0,1 0-1 0 0,0 0 1 0 0,0 0 0 0 0,0 0-1 0 0,0 0 1 0 0,0 0-1 0 0,0 0 1 0 0,0 0-1 0 0,0 0 1 0 0,0 0 0 0 0,-1 0-1 0 0,1 0 1 0 0,0 1-1 0 0,0-1 1 0 0,0 0-1 0 0,0 0 1 0 0,0 0-1 0 0,0 0 1 0 0,-6-1-15 0 0,5 0 3 0 0,1 1 0 0 0,-1-1 0 0 0,1 0 0 0 0,-1 0-1 0 0,1 0 1 0 0,0 0 0 0 0,-1 0 0 0 0,1 0 0 0 0,0 0 0 0 0,0 0 0 0 0,0 0-1 0 0,-1 0 1 0 0,1-2 0 0 0,0 2-28 0 0,0-1-1 0 0,0 1 0 0 0,-1-1 1 0 0,1 1-1 0 0,0-1 0 0 0,0 1 1 0 0,1-1-1 0 0,-1 1 1 0 0,0 0-1 0 0,0-1 0 0 0,1 1 1 0 0,-1-1-1 0 0,0 1 1 0 0,1-1-1 0 0,0 1 0 0 0,-1 0 1 0 0,1-1-1 0 0,1-1 0 0 0,0-1-551 0 0,5 44 573 0 0,-1 0-1 0 0,0 64 1 0 0,-3-49-7 0 0,-2 51 15 0 0,4 35 14 0 0,-4-84 36 0 0,3-41 145 0 0,-4-15-208 0 0,1-1 1 0 0,-1 1-1 0 0,0-1 1 0 0,1 0-1 0 0,-1 1 1 0 0,1-1-1 0 0,-1 0 1 0 0,1 1-1 0 0,-1-1 1 0 0,1 0-1 0 0,-1 0 1 0 0,1 1-1 0 0,-1-1 0 0 0,1 0 1 0 0,0 0-1 0 0,-1 0 1 0 0,1 0-1 0 0,-1 0 1 0 0,1 0-1 0 0,-1 0 1 0 0,2 0-1 0 0,8 1 126 0 0,6 1 138 0 0,-15-1-259 0 0,0-1 0 0 0,0 0-1 0 0,0 1 1 0 0,0-1 0 0 0,0 0 0 0 0,0 0 0 0 0,0 0 0 0 0,0 0 0 0 0,0 0 0 0 0,0 0 0 0 0,0 0 0 0 0,1 0 0 0 0,-1 0-1 0 0,0 0 1 0 0,0 0 0 0 0,0-1 0 0 0,0 1 0 0 0,0 0 0 0 0,0-1 0 0 0,0 1 0 0 0,0-1 0 0 0,0 1 0 0 0,0-1 0 0 0,-1 0-1 0 0,1 1 1 0 0,0-1 0 0 0,1-1 0 0 0,34-42 295 0 0,-27 32-279 0 0,1 0 0 0 0,8-17-1 0 0,-2 6 30 0 0,11-18 83 0 0,-15 22-134 0 0,1 1-1 0 0,1 0 1 0 0,0 1-1 0 0,1 0 1 0 0,26-22-1 0 0,-32 32-142 0 0,-7 6-144 0 0,-6 18-9830 0 0,-3 1 4836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259 179 10423 0 0,'0'0'1652'0'0,"0"3"-1076"0"0,1-1-412 0 0,-1 1-1 0 0,1 0 0 0 0,0 0 0 0 0,0 0 1 0 0,0-1-1 0 0,1 1 0 0 0,-1 0 0 0 0,1-1 1 0 0,-1 1-1 0 0,1-1 0 0 0,0 0 1 0 0,0 1-1 0 0,0-1 0 0 0,0 0 0 0 0,0 0 1 0 0,1 0-1 0 0,-1 0 0 0 0,0-1 0 0 0,1 1 1 0 0,0-1-1 0 0,-1 0 0 0 0,1 1 0 0 0,0-1 1 0 0,-1 0-1 0 0,1 0 0 0 0,0-1 1 0 0,0 1-1 0 0,0-1 0 0 0,0 1 0 0 0,3-1 1 0 0,6 1 60 0 0,-1-1 1 0 0,1 0-1 0 0,-1-1 1 0 0,1 0-1 0 0,21-5 1 0 0,56-20 368 0 0,-87 25-591 0 0,16-5-103 0 0,-1-1 0 0 0,1 0-1 0 0,-1-1 1 0 0,-1-1 0 0 0,24-17-1 0 0,-38 24-2 0 0,1 0-1 0 0,0-1 1 0 0,0 1-1 0 0,-1-1 1 0 0,1 0-1 0 0,-1 0 1 0 0,0 0-1 0 0,0 0 1 0 0,0 0-1 0 0,0 0 1 0 0,-1-1-1 0 0,1 1 1 0 0,-1 0-1 0 0,0-1 0 0 0,0 0 1 0 0,0 1-1 0 0,0-1 1 0 0,-1 1-1 0 0,1-1 1 0 0,-1 0-1 0 0,0 0 1 0 0,0 1-1 0 0,0-1 1 0 0,-1 0-1 0 0,1 1 1 0 0,-1-1-1 0 0,0 1 1 0 0,0-1-1 0 0,0 0 1 0 0,-2-2-1 0 0,2 3 26 0 0,0 1 1 0 0,0-1-1 0 0,0 1 0 0 0,0 0 0 0 0,0-1 0 0 0,0 1 0 0 0,-1 0 1 0 0,1 0-1 0 0,-1 0 0 0 0,1 0 0 0 0,-1 0 0 0 0,0 0 0 0 0,0 0 0 0 0,-3-2 1 0 0,4 4 67 0 0,0 0 0 0 0,0 0 0 0 0,-1 0 0 0 0,1 0 0 0 0,0 0 0 0 0,0 0 0 0 0,0 0 0 0 0,0 1 0 0 0,0-1 0 0 0,0 0 0 0 0,-1 1 0 0 0,1-1 0 0 0,0 1 0 0 0,-1 0 0 0 0,-1 0-27 0 0,-11 5 121 0 0,1 0-1 0 0,0 2 1 0 0,0-1 0 0 0,-16 13-1 0 0,-44 42 386 0 0,1-1-149 0 0,-81 39 36 0 0,100-69 8 0 0,-90 71 0 0 0,139-98-261 0 0,0-1-1 0 0,0 1 1 0 0,0 0 0 0 0,0 0-1 0 0,1 0 1 0 0,-1 1-1 0 0,1-1 1 0 0,0 1 0 0 0,-4 8-1 0 0,7-12-76 0 0,0 0 1 0 0,0-1-1 0 0,0 1 0 0 0,0-1 0 0 0,0 1 0 0 0,0-1 0 0 0,1 1 0 0 0,-1 0 1 0 0,0-1-1 0 0,0 1 0 0 0,0-1 0 0 0,0 1 0 0 0,1-1 0 0 0,-1 1 1 0 0,0-1-1 0 0,1 1 0 0 0,-1-1 0 0 0,0 1 0 0 0,1-1 0 0 0,-1 0 1 0 0,0 1-1 0 0,1-1 0 0 0,-1 1 0 0 0,2 0 0 0 0,9 6 210 0 0,-3-3-123 0 0,-1-1 0 0 0,1-1 0 0 0,-1 1 0 0 0,1-1 0 0 0,0-1 0 0 0,10 2 0 0 0,50 0 339 0 0,-55-2-358 0 0,158-6 940 0 0,49 3-293 0 0,-211 2-688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126 391 11951 0 0,'-7'15'416'0'0,"0"0"-1"0"0,-2-1 1 0 0,-12 17-1 0 0,17-25 331 0 0,-1-1 0 0 0,0 0 1 0 0,0 0-1 0 0,0 0 0 0 0,0 0 0 0 0,-1-1 1 0 0,0 0-1 0 0,0 0 0 0 0,-13 5 0 0 0,18-8 73 0 0,0-1-752 0 0,1 0 1 0 0,-1 0-1 0 0,1 0 1 0 0,-1 0-1 0 0,1 0 0 0 0,-1 0 1 0 0,1-1-1 0 0,-1 1 1 0 0,1 0-1 0 0,-1 0 1 0 0,1 0-1 0 0,-1-1 1 0 0,1 1-1 0 0,-1 0 0 0 0,1-1 1 0 0,-1 1-1 0 0,1 0 1 0 0,0-1-1 0 0,-1 1 1 0 0,1 0-1 0 0,-1-1 1 0 0,1 1-1 0 0,0-1 0 0 0,0 1 1 0 0,-1-1-1 0 0,1 1 1 0 0,0 0-1 0 0,-1-2 1 0 0,1 1-3 0 0,-1-1 0 0 0,1 0 0 0 0,0 0 0 0 0,0 1 0 0 0,0-1 0 0 0,0 0 0 0 0,0 0 0 0 0,0-3 0 0 0,1-2 10 0 0,1 1 0 0 0,0-1 0 0 0,4-11 0 0 0,3 0-50 0 0,1 0 0 0 0,0 0 0 0 0,2 1 0 0 0,0 1 0 0 0,23-26 0 0 0,-2 9 0 0 0,51-40 0 0 0,-72 63-25 0 0,7-5-2 0 0,24-15 0 0 0,-37 26 4 0 0,0 1 1 0 0,0 0-1 0 0,0 0 0 0 0,1 0 0 0 0,-1 1 0 0 0,1 0 1 0 0,-1 0-1 0 0,15-1 0 0 0,-18 3 13 0 0,0 0 0 0 0,0 1 0 0 0,0-1 0 0 0,0 1 0 0 0,0-1 0 0 0,-1 1 0 0 0,1 0-1 0 0,0 0 1 0 0,0 0 0 0 0,0 0 0 0 0,-1 1 0 0 0,1-1 0 0 0,0 1 0 0 0,-1 0 0 0 0,0 0 0 0 0,1-1 0 0 0,-1 2 0 0 0,0-1 0 0 0,0 0-1 0 0,0 0 1 0 0,0 1 0 0 0,0-1 0 0 0,-1 1 0 0 0,1-1 0 0 0,-1 1 0 0 0,2 4 0 0 0,0 1 17 0 0,0-1-1 0 0,0 1 1 0 0,-1 0 0 0 0,0 0-1 0 0,0 0 1 0 0,-1 0 0 0 0,0 0-1 0 0,-1 14 1 0 0,-1-7-6 0 0,-1 0-1 0 0,0 0 1 0 0,-1 0 0 0 0,-1 0-1 0 0,0-1 1 0 0,-1 1-1 0 0,-1-1 1 0 0,0 0 0 0 0,-14 22-1 0 0,12-24-146 0 0,10-17-149 0 0,9-13-166 0 0,124-131-38 0 0,-119 132 455 0 0,-1 2-14 0 0,30-32-105 0 0,2 1-1 0 0,62-45 1 0 0,-94 81 112 0 0,1 0 0 0 0,0 0 0 0 0,18-6 0 0 0,-29 13 49 0 0,1 1 1 0 0,0 0-1 0 0,0 0 1 0 0,0 0-1 0 0,0 1 0 0 0,0 0 1 0 0,0 0-1 0 0,0 1 1 0 0,0 0-1 0 0,0 0 0 0 0,0 0 1 0 0,12 3-1 0 0,-5 2 79 0 0,-11 0-88 0 0,-1-3 1 0 0,1 1 2 0 0,-1 0 0 0 0,0 1 0 0 0,0-1-1 0 0,0 1 1 0 0,0-1 0 0 0,0 1 0 0 0,-1-1 0 0 0,1 1 0 0 0,-1-1 0 0 0,0 1 0 0 0,0-1 0 0 0,-1 8 0 0 0,-1 1 58 0 0,0 0 1 0 0,-6 16-1 0 0,1-10 27 0 0,0 1 0 0 0,-2-1 0 0 0,-20 31 0 0 0,0 0-15 0 0,3-6-16 0 0,-8 16-48 0 0,30-52-49 0 0,1 1 0 0 0,0-1 0 0 0,1 0 0 0 0,0 1 0 0 0,0 0 0 0 0,-1 11 0 0 0,3-10-1995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94 11055 0 0,'-1'1'506'0'0,"-6"8"163"0"0,1 1 0 0 0,0 0 1 0 0,1 0-1 0 0,-5 11 0 0 0,8-17-130 0 0,1 0-1 0 0,-1-1 1 0 0,1 1 0 0 0,0 0-1 0 0,1 0 1 0 0,-1 0-1 0 0,1 0 1 0 0,-1 0-1 0 0,1 0 1 0 0,0 0 0 0 0,1 0-1 0 0,-1 0 1 0 0,1 0-1 0 0,-1 0 1 0 0,3 4-1 0 0,-3-6-447 0 0,1-1-1 0 0,0 1 1 0 0,1-1-1 0 0,-1 1 1 0 0,0-1-1 0 0,0 0 1 0 0,0 1-1 0 0,1-1 1 0 0,-1 0-1 0 0,1 0 1 0 0,-1 0-1 0 0,1 0 1 0 0,0 0-1 0 0,-1 0 1 0 0,1-1-1 0 0,2 2 1 0 0,1 0 29 0 0,0-1 0 0 0,0 0 1 0 0,-1 0-1 0 0,9 1 0 0 0,-1-2-77 0 0,0-1 0 0 0,0 0-1 0 0,0 0 1 0 0,0-1-1 0 0,0 0 1 0 0,-1-1-1 0 0,20-8 1 0 0,-4-1 90 0 0,49-28 0 0 0,-70 36-153 0 0,-1 1 0 0 0,1-1 0 0 0,-1-1-1 0 0,0 1 1 0 0,0-1 0 0 0,-1 0 0 0 0,0 0 0 0 0,1 0 0 0 0,-2-1 0 0 0,1 0-1 0 0,-1 1 1 0 0,4-8 0 0 0,-6 9 7 0 0,1 1 1 0 0,-1-1-1 0 0,0 1 0 0 0,0-1 0 0 0,0 1 1 0 0,-1-1-1 0 0,1 1 0 0 0,-1-1 0 0 0,0 0 1 0 0,0 1-1 0 0,0-1 0 0 0,-1 1 0 0 0,1-1 1 0 0,-1 0-1 0 0,1 1 0 0 0,-1-1 0 0 0,-1 1 1 0 0,1-1-1 0 0,0 1 0 0 0,-1 0 0 0 0,0 0 1 0 0,1-1-1 0 0,-5-4 0 0 0,4 7-13 0 0,0-1 1 0 0,1 0-1 0 0,-1 1 0 0 0,0-1 1 0 0,0 1-1 0 0,0 0 0 0 0,0 0 1 0 0,-1 0-1 0 0,1 0 0 0 0,0 0 0 0 0,0 0 1 0 0,-1 1-1 0 0,1-1 0 0 0,0 1 1 0 0,-1-1-1 0 0,1 1 0 0 0,0 0 1 0 0,-1 0-1 0 0,1 0 0 0 0,-1 0 1 0 0,1 0-1 0 0,0 1 0 0 0,-4 0 0 0 0,-5 2-75 0 0,0 0-1 0 0,-1 1 1 0 0,-13 7-1 0 0,-6 5 1 0 0,0 1-1 0 0,-41 32 0 0 0,16-11 41 0 0,-36 24 23 0 0,-91 79 1 0 0,173-133 53 0 0,0 2 0 0 0,1-1 0 0 0,-16 21 0 0 0,23-27-11 0 0,0-1 1 0 0,1 1-1 0 0,-1 0 0 0 0,1 0 1 0 0,0 0-1 0 0,0 0 0 0 0,0 0 1 0 0,0 0-1 0 0,-1 6 0 0 0,2-8-3 0 0,0 1 0 0 0,0 0 1 0 0,1 0-1 0 0,-1-1 0 0 0,0 1 0 0 0,1 0 0 0 0,-1-1 0 0 0,1 1 0 0 0,-1 0 1 0 0,1-1-1 0 0,0 1 0 0 0,-1-1 0 0 0,1 1 0 0 0,0-1 0 0 0,0 1 1 0 0,0-1-1 0 0,0 0 0 0 0,1 0 0 0 0,0 2 0 0 0,2 0 28 0 0,0 0 0 0 0,1-1 0 0 0,-1 1 0 0 0,0-1 0 0 0,1 0 0 0 0,-1 0 0 0 0,1 0 0 0 0,-1-1 0 0 0,8 2 0 0 0,44 4 219 0 0,-26-6-426 0 0,0-1-1 0 0,-1-2 1 0 0,1-1-1 0 0,34-9 0 0 0,-23 4-1043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3 675 18575 0 0,'0'0'1683'0'0,"-1"1"-1390"0"0,0 8 6803 0 0,1-21-6547 0 0,2-2-393 0 0,1 1 0 0 0,1-1-1 0 0,0 1 1 0 0,1 0 0 0 0,0 0-1 0 0,13-22 1 0 0,-11 22-86 0 0,21-38-47 0 0,1 2 0 0 0,3 2 0 0 0,2 1 0 0 0,2 1 0 0 0,2 2 0 0 0,52-46-1 0 0,-66 68-218 0 0,2 0-1 0 0,0 2 0 0 0,1 1 0 0 0,1 1 1 0 0,1 1-1 0 0,0 2 0 0 0,1 1 0 0 0,44-14 1 0 0,-65 25-168 0 0,0 0 0 0 0,0 0 0 0 0,0 1 0 0 0,0 0 0 0 0,0 1 0 0 0,14 0 0 0 0,-21 0 243 0 0,1 0 1 0 0,-1 1-1 0 0,1-1 1 0 0,-1 1-1 0 0,1-1 1 0 0,-1 1-1 0 0,0 0 1 0 0,1 0-1 0 0,-1 0 1 0 0,0 0-1 0 0,0 0 1 0 0,0 1-1 0 0,0-1 1 0 0,0 0-1 0 0,0 1 1 0 0,0 0-1 0 0,0 0 1 0 0,0-1-1 0 0,-1 1 1 0 0,1 0-1 0 0,-1 0 1 0 0,1 0-1 0 0,-1 1 1 0 0,0-1-1 0 0,0 0 1 0 0,0 0-1 0 0,0 1 1 0 0,0 2-1 0 0,1 4-443 0 0,-1-1 0 0 0,0 1 0 0 0,-1 0 0 0 0,0 0 0 0 0,-1-1-1 0 0,0 1 1 0 0,0 0 0 0 0,0 0 0 0 0,-6 13 0 0 0,-1 4-5451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0 579 5983 0 0,'19'-22'508'0'0,"-14"18"872"0"0,1-1-1 0 0,-1 1 0 0 0,1 0 0 0 0,0 0 0 0 0,0 1 0 0 0,0 0 1 0 0,0 0-1 0 0,1 0 0 0 0,9-2 0 0 0,-11 4-757 0 0,1 0 0 0 0,0 0 0 0 0,10 0 0 0 0,-15 1-539 0 0,1 0-1 0 0,0 0 1 0 0,-1 0-1 0 0,1 0 1 0 0,-1 1 0 0 0,1-1-1 0 0,-1 1 1 0 0,1-1-1 0 0,-1 1 1 0 0,1-1-1 0 0,-1 1 1 0 0,1 0 0 0 0,-1 0-1 0 0,0 0 1 0 0,1 0-1 0 0,-1 0 1 0 0,0 0-1 0 0,0 0 1 0 0,0 0-1 0 0,0 0 1 0 0,0 1 0 0 0,0-1-1 0 0,0 0 1 0 0,0 1-1 0 0,0-1 1 0 0,-1 1-1 0 0,1-1 1 0 0,0 1 0 0 0,-1-1-1 0 0,1 1 1 0 0,-1-1-1 0 0,0 1 1 0 0,1 1-1 0 0,-1 2-1 0 0,1-1 1 0 0,-1 1-1 0 0,0 0 0 0 0,-1-1 0 0 0,1 1 0 0 0,-1-1 0 0 0,1 0 0 0 0,-1 1 0 0 0,-1-1 0 0 0,1 1 0 0 0,-2 3 0 0 0,-8 13 129 0 0,0-1 0 0 0,-1-1 0 0 0,-1 0 1 0 0,-28 32-1 0 0,39-49-404 0 0,-22 28 275 0 0,19-17-3548 0 0</inkml:trace>
  <inkml:trace contextRef="#ctx0" brushRef="#br0" timeOffset="1">530 6 13823 0 0,'0'0'1472'0'0,"7"-5"3448"0"0,4 10-4696 0 0,-1 2-224 0 0,1 2 0 0 0,0 2-8192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4607 0 0,'0'0'13463'0'0,"-2"1"-11831"0"0,-28 13 65 0 0,-31 19-1 0 0,-72 55-890 0 0,130-86-773 0 0,-25 19 105 0 0,0 0 1 0 0,1 1 0 0 0,2 2-1 0 0,0 1 1 0 0,2 0 0 0 0,-31 44-1 0 0,50-63-30 0 0,1-1 0 0 0,-1 2 0 0 0,1-1 0 0 0,1 0 0 0 0,-1 0 0 0 0,1 1 0 0 0,-3 12 0 0 0,5-17-67 0 0,0 0 1 0 0,-1 0-1 0 0,1 0 1 0 0,0 0-1 0 0,0 0 1 0 0,1 0-1 0 0,-1 0 1 0 0,0 0-1 0 0,1 0 1 0 0,-1 0-1 0 0,1 0 1 0 0,-1 0 0 0 0,1 0-1 0 0,0 0 1 0 0,0 0-1 0 0,0-1 1 0 0,0 1-1 0 0,0 0 1 0 0,1-1-1 0 0,-1 1 1 0 0,0-1-1 0 0,1 1 1 0 0,-1-1-1 0 0,1 1 1 0 0,-1-1-1 0 0,1 0 1 0 0,0 0 0 0 0,0 0-1 0 0,-1 0 1 0 0,4 1-1 0 0,2 1 18 0 0,0-1 0 0 0,0 0 0 0 0,0-1 0 0 0,0 1 0 0 0,0-1 0 0 0,8 0 0 0 0,46-2 8 0 0,-42 1-114 0 0,27-2-1513 0 0,50-9-1 0 0,-69 6 65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79 7831 0 0,'2'-1'603'0'0,"1"-1"-571"0"0,-1 0 0 0 0,1 0 0 0 0,-1-1 0 0 0,0 1-1 0 0,4-5 1 0 0,9-17 3955 0 0,0 2 7215 0 0,-16 19-10433 0 0,1 3-754 0 0,0-1-1 0 0,0 1 1 0 0,0 0-1 0 0,0-1 1 0 0,0 1-1 0 0,0 0 0 0 0,0-1 1 0 0,0 1-1 0 0,0 0 1 0 0,0-1-1 0 0,0 1 1 0 0,0 0-1 0 0,0-1 1 0 0,0 1-1 0 0,-1 0 1 0 0,1 0-1 0 0,0-1 1 0 0,0 1-1 0 0,0 0 1 0 0,0-1-1 0 0,-1 1 1 0 0,-1-1 5 0 0,0 0 1 0 0,0 1 0 0 0,0-1-1 0 0,0 1 1 0 0,0-1 0 0 0,-1 1-1 0 0,1 0 1 0 0,0 0-1 0 0,0 0 1 0 0,0 0 0 0 0,0 0-1 0 0,0 1 1 0 0,0-1 0 0 0,0 1-1 0 0,0-1 1 0 0,-4 2 0 0 0,-38 18-224 0 0,28-12 179 0 0,-138 65-587 0 0,115-51 480 0 0,-66 47 1 0 0,35-11 118 0 0,62-50 12 0 0,0 0 1 0 0,0 1-1 0 0,1 0 0 0 0,0 0 0 0 0,-10 19 0 0 0,16-27 5 0 0,0 1 0 0 0,0-1 0 0 0,1 1 0 0 0,-1 0 0 0 0,1-1 0 0 0,-1 1-1 0 0,1 0 1 0 0,-1-1 0 0 0,1 1 0 0 0,0 0 0 0 0,0-1 0 0 0,0 1 0 0 0,0 0 0 0 0,0 0 0 0 0,0-1 0 0 0,0 1 0 0 0,1 0-1 0 0,-1-1 1 0 0,1 1 0 0 0,0 2 0 0 0,0-2 10 0 0,0-1 1 0 0,0 0-1 0 0,0 0 0 0 0,1 1 0 0 0,-1-1 0 0 0,0 0 1 0 0,1 0-1 0 0,-1 0 0 0 0,0 0 0 0 0,1 0 1 0 0,-1 0-1 0 0,1-1 0 0 0,0 1 0 0 0,-1 0 0 0 0,1-1 1 0 0,-1 1-1 0 0,1-1 0 0 0,0 0 0 0 0,-1 0 1 0 0,4 1-1 0 0,6-1 17 0 0,0 0 1 0 0,-1 0-1 0 0,1-1 1 0 0,0 0-1 0 0,18-5 1 0 0,54-20-36 0 0,-55 16-37 0 0,36-13-57 0 0,68-19-125 0 0,-123 40 211 0 0,-8 2 9 0 0,-1 1 0 0 0,0-1 0 0 0,0 1 0 0 0,1-1 0 0 0,-1 1 0 0 0,0-1 0 0 0,0 1 0 0 0,0 0 0 0 0,0-1 0 0 0,0 1-1 0 0,0-1 1 0 0,0 1 0 0 0,0-1 0 0 0,0 1 0 0 0,0-1 0 0 0,0 1 0 0 0,0-1 0 0 0,0 2 0 0 0,0-2 1 0 0,-3 8 89 0 0,1 0 0 0 0,-1 0 0 0 0,0-1 0 0 0,-1 1 0 0 0,0-1 0 0 0,0 0 0 0 0,0 1 0 0 0,-9 8 0 0 0,7-8 36 0 0,0 1-1 0 0,1 0 0 0 0,0 0 0 0 0,-7 15 0 0 0,13-24-124 0 0,-1 1 0 0 0,0-1 1 0 0,0 1-1 0 0,0-1 0 0 0,1 1 0 0 0,-1-1 0 0 0,0 0 0 0 0,0 1 0 0 0,1-1 0 0 0,-1 1 0 0 0,0-1 0 0 0,1 0 0 0 0,-1 1 0 0 0,0-1 0 0 0,1 0 0 0 0,-1 1 0 0 0,1-1 0 0 0,-1 0 0 0 0,1 0 0 0 0,-1 0 0 0 0,1 1 0 0 0,0-1 0 0 0,-1 0-9 0 0,3 1-19 0 0,-1 0-1 0 0,0 0 0 0 0,1 0 0 0 0,-1 0 1 0 0,1-1-1 0 0,0 1 0 0 0,-1-1 0 0 0,1 0 1 0 0,-1 1-1 0 0,1-1 0 0 0,-1-1 0 0 0,4 1 1 0 0,31-7-1791 0 0,-13 0-115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19751 0 0,'0'0'3889'0'0,"-1"1"-3323"0"0,-9 18-111 0 0,1 1 0 0 0,-7 23 0 0 0,-5 11-107 0 0,-209 407 748 0 0,218-441-1092 0 0,-2 1 11 0 0,2 1 0 0 0,0 0 0 0 0,-13 38 0 0 0,21-39-698 0 0,4-20 623 0 0,0 0 1 0 0,0 0-1 0 0,0 0 0 0 0,0 0 1 0 0,0 0-1 0 0,0-1 1 0 0,1 1-1 0 0,-1 0 0 0 0,0 0 1 0 0,1 0-1 0 0,-1 0 0 0 0,0 0 1 0 0,1 0-1 0 0,-1-1 0 0 0,1 1 1 0 0,-1 0-1 0 0,1 0 0 0 0,0-1 1 0 0,0 2-1 0 0,9 2-968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8 175 6447 0 0,'0'0'298'0'0,"-7"-15"100"0"0,9-1 9223 0 0,-1 15-9339 0 0,12 4 6682 0 0,-3 3-8928 0 0,-6-3 2054 0 0,-1 1-1 0 0,0-1 1 0 0,0 1 0 0 0,0-1 0 0 0,0 1 0 0 0,-1 0-1 0 0,0 0 1 0 0,0 0 0 0 0,0 1 0 0 0,0-1 0 0 0,0 0 0 0 0,-1 1-1 0 0,2 5 1 0 0,1 11 244 0 0,2 33-1 0 0,-5-43-236 0 0,1 45 180 0 0,-2 0 0 0 0,-3 0 0 0 0,-2 0-1 0 0,-13 56 1 0 0,7-57-153 0 0,8-48 908 0 0,1-13-715 0 0,0-15-123 0 0,4 9-163 0 0,0 1 1 0 0,0-1-1 0 0,1 0 0 0 0,1 1 1 0 0,0-1-1 0 0,1 1 1 0 0,0 0-1 0 0,0 1 1 0 0,1-1-1 0 0,15-18 0 0 0,3-1 63 0 0,1 1-1 0 0,32-28 0 0 0,9-2-132 0 0,1 3-1 0 0,4 3 0 0 0,1 3 1 0 0,3 4-1 0 0,104-49 1 0 0,-148 81-160 0 0,36-12 1 0 0,-57 23-360 0 0,1 0 0 0 0,0 1 1 0 0,-1 0-1 0 0,1 1 0 0 0,0 0 1 0 0,0 0-1 0 0,17 2 0 0 0,-14 1-1082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77 14655 0 0,'-2'-6'217'0'0,"-1"0"0"0"0,0 0 0 0 0,0 0-1 0 0,0 0 1 0 0,-1 0 0 0 0,0 1 0 0 0,0-1-1 0 0,-7-6 1 0 0,9 10-63 0 0,0 1 0 0 0,0-1 0 0 0,0 0 0 0 0,-1 1 0 0 0,1-1 0 0 0,-1 1 0 0 0,1 0 0 0 0,-1 0 0 0 0,1 0 0 0 0,-1 0 0 0 0,0 0 0 0 0,0 1 0 0 0,1-1 0 0 0,-1 1 0 0 0,0 0-1 0 0,0 0 1 0 0,0 0 0 0 0,1 0 0 0 0,-1 0 0 0 0,0 0 0 0 0,0 1 0 0 0,-4 1 0 0 0,-10 4 121 0 0,0 0 1 0 0,0 2-1 0 0,1 0 0 0 0,0 0 0 0 0,-22 17 0 0 0,-69 60 201 0 0,106-83-465 0 0,-21 16 73 0 0,-31 37 1 0 0,45-46-69 0 0,0 1 0 0 0,1 0 0 0 0,0 1 1 0 0,1 0-1 0 0,0 0 0 0 0,-5 15 0 0 0,10-25-6 0 0,1 1 0 0 0,-1-1-1 0 0,1 1 1 0 0,-1-1 0 0 0,1 1 0 0 0,0-1 0 0 0,0 1-1 0 0,-1 0 1 0 0,1-1 0 0 0,0 1 0 0 0,0-1-1 0 0,1 1 1 0 0,-1-1 0 0 0,0 1 0 0 0,0 0 0 0 0,1-1-1 0 0,-1 1 1 0 0,2 1 0 0 0,-2-2 0 0 0,1 0 0 0 0,0 0 0 0 0,0-1 0 0 0,0 1 0 0 0,0 0 0 0 0,0 0 0 0 0,0-1 0 0 0,0 1 0 0 0,0-1 0 0 0,0 1 0 0 0,1-1 0 0 0,-1 1 0 0 0,0-1 0 0 0,0 0 0 0 0,0 1 0 0 0,1-1 0 0 0,-1 0 0 0 0,0 0 0 0 0,0 0 0 0 0,1 0 0 0 0,-1 0 0 0 0,0 0 0 0 0,3-1-1 0 0,12-1 62 0 0,0-1 0 0 0,0-1 0 0 0,0 0-1 0 0,-1-1 1 0 0,21-10 0 0 0,-11 3 21 0 0,0-1 1 0 0,30-22 0 0 0,-62 43-20 0 0,1 0 0 0 0,0 0 0 0 0,0 1 0 0 0,1-1 0 0 0,0 1 0 0 0,1 0 0 0 0,-6 17 0 0 0,10-25-69 0 0,0-1-1 0 0,1 1 1 0 0,-1-1 0 0 0,0 0-1 0 0,0 1 1 0 0,1-1 0 0 0,-1 0-1 0 0,0 1 1 0 0,1-1 0 0 0,-1 0-1 0 0,0 1 1 0 0,1-1 0 0 0,-1 0 0 0 0,1 0-1 0 0,-1 0 1 0 0,1 1 0 0 0,-1-1-1 0 0,0 0 1 0 0,1 0 0 0 0,-1 0-1 0 0,1 0 1 0 0,0 0 0 0 0,-1 0 3 0 0,4 1-29 0 0,1 0 1 0 0,-1 0-1 0 0,0-1 0 0 0,0 0 1 0 0,1 0-1 0 0,-1 0 0 0 0,0-1 0 0 0,0 1 1 0 0,0-1-1 0 0,1 0 0 0 0,-1 0 1 0 0,6-3-1 0 0,3-1-642 0 0,0-1 0 0 0,17-11-1 0 0,3-4-4790 0 0,2-2-1715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26 12439 0 0,'2'-2'566'0'0,"2"-2"-184"0"0,17-13 14 0 0,-21 17-372 0 0,0 0-1 0 0,0 0 1 0 0,0-1-1 0 0,0 1 1 0 0,0 0 0 0 0,0 0-1 0 0,0 0 1 0 0,0 0-1 0 0,0 0 1 0 0,0 0-1 0 0,0 0 1 0 0,1-1-1 0 0,-1 1 1 0 0,0 0-1 0 0,0 0 1 0 0,0 0 0 0 0,0 0-1 0 0,0 0 1 0 0,0 0-1 0 0,0 0 1 0 0,0 0-1 0 0,1 0 1 0 0,-1 0-1 0 0,0 0 1 0 0,0 0-1 0 0,0 0 1 0 0,0 0 0 0 0,0-1-1 0 0,0 1 1 0 0,1 0-1 0 0,-1 0 1 0 0,0 0-1 0 0,0 0 1 0 0,0 0-1 0 0,0 0 1 0 0,0 1 0 0 0,0-1-1 0 0,1 0 1 0 0,-1 0-1 0 0,0 0 1 0 0,0 0-1 0 0,0 0 1 0 0,0 0-1 0 0,0 0 1 0 0,0 0-1 0 0,0 0 1 0 0,1 0 0 0 0,-1 0-1 0 0,0 0 1 0 0,0 0-1 0 0,0 0 1 0 0,0 1-1 0 0,0-1 1 0 0,0 0-1 0 0,0 0 1 0 0,0 0-1 0 0,0 0 1 0 0,0 0 0 0 0,0 0-1 0 0,0 0 1 0 0,0 1-1 0 0,1-1 1 0 0,-1 0-1 0 0,0 0 1 0 0,0 0-1 0 0,0 0 1 0 0,0 0-1 0 0,0 0 1 0 0,0 1 0 0 0,-5 13 3616 0 0,-13 20 1795 0 0,-128 164-4346 0 0,48-71-718 0 0,51-61-250 0 0,-114 164 78 0 0,123-168-188 0 0,-57 121-1 0 0,95-183-15 0 0,-6 13-21 0 0,-5 22 1 0 0,10-32-88 0 0,0 0 1 0 0,0 0-1 0 0,1 1 1 0 0,-1-1-1 0 0,1 0 1 0 0,0 1-1 0 0,0-1 1 0 0,0 1 0 0 0,1-1-1 0 0,-1 0 1 0 0,1 0-1 0 0,1 5 1 0 0,-2-8-30 0 0,0 1 0 0 0,1-1 0 0 0,-1 0 0 0 0,0 1 0 0 0,1-1 0 0 0,-1 0 0 0 0,0 1 0 0 0,1-1 0 0 0,-1 0 0 0 0,0 1 0 0 0,1-1 0 0 0,-1 0 0 0 0,0 0 0 0 0,1 1 0 0 0,-1-1 0 0 0,1 0 0 0 0,-1 0 0 0 0,1 0 0 0 0,-1 0 0 0 0,1 1 0 0 0,1-1-788 0 0,8 2-6797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6911 0 0,'0'0'623'0'0,"0"2"-158"0"0,-3 6 1046 0 0,2 0-1 0 0,-1 1 0 0 0,1-1 1 0 0,0 0-1 0 0,1 15 0 0 0,1-15-979 0 0,0 1-1 0 0,0-1 1 0 0,1 0-1 0 0,0 0 1 0 0,5 11-1 0 0,-3-9-371 0 0,1 1-1 0 0,1-1 1 0 0,0 0-1 0 0,0-1 0 0 0,1 0 1 0 0,0 0-1 0 0,1 0 1 0 0,0-1-1 0 0,11 10 0 0 0,-3-6-52 0 0,-1-1 0 0 0,2 0 0 0 0,-1-2 0 0 0,1 1 0 0 0,1-2 0 0 0,0 0 0 0 0,36 10 0 0 0,-30-12-136 0 0,0-2-1 0 0,1 0 1 0 0,-1-1 0 0 0,1-2-1 0 0,46-2 1 0 0,-66 1-271 0 0,0 0-1 0 0,0-1 1 0 0,0 1 0 0 0,0-1-1 0 0,-1 0 1 0 0,1-1 0 0 0,0 1-1 0 0,0-1 1 0 0,-1 0 0 0 0,1 0-1 0 0,-1 0 1 0 0,0-1 0 0 0,0 0-1 0 0,5-3 1 0 0,-3-3-1610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7831 0 0,'9'2'9580'0'0,"-9"2"-9271"0"0,-1 0 0 0 0,0 0 0 0 0,1 0 0 0 0,-1-1 0 0 0,-1 1 0 0 0,1 0 0 0 0,0 0 0 0 0,-1-1 0 0 0,-4 7 0 0 0,-24 34 1029 0 0,8-14-533 0 0,11-14-512 0 0,-32 56 761 0 0,38-62-927 0 0,0 1 0 0 0,0 0 1 0 0,1 0-1 0 0,-5 23 0 0 0,9-33-99 0 0,0 1 0 0 0,-1 0 0 0 0,1 0 0 0 0,0 0 0 0 0,0 0 0 0 0,0 0 0 0 0,0 0 0 0 0,0 0 0 0 0,0 0 0 0 0,1 0-1 0 0,-1-1 1 0 0,1 1 0 0 0,-1 0 0 0 0,1 0 0 0 0,0 0 0 0 0,0-1 0 0 0,0 1 0 0 0,0 0 0 0 0,0-1 0 0 0,0 1 0 0 0,0 0 0 0 0,0-1 0 0 0,1 0 0 0 0,-1 1 0 0 0,0-1 0 0 0,2 1-1 0 0,0 0 14 0 0,0-1-1 0 0,-1 0 0 0 0,1 0 0 0 0,0 0 0 0 0,0 0 0 0 0,-1 0 0 0 0,1-1 0 0 0,0 1 0 0 0,0-1 0 0 0,0 0 0 0 0,0 0 1 0 0,0 0-1 0 0,0 0 0 0 0,-1-1 0 0 0,1 1 0 0 0,0-1 0 0 0,4-1 0 0 0,30-10 81 0 0,-1-2-1 0 0,0-2 1 0 0,-1-1-1 0 0,47-32 1 0 0,-63 37-245 0 0,-1 0 0 0 0,0-2 0 0 0,0 0 0 0 0,-1-1 0 0 0,-1-1 0 0 0,-1 0 0 0 0,0-2 0 0 0,12-18 0 0 0,6-12-2135 0 0,-17 25 279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22 131 12439 0 0,'0'0'566'0'0,"2"1"-6"0"0,11 6 439 0 0,1-1 0 0 0,0 0 1 0 0,0 0-1 0 0,1-1 0 0 0,0-1 1 0 0,-1-1-1 0 0,18 2 0 0 0,54 1 3549 0 0,-30-6-4439 0 0,-31-1 36 0 0,0-1-1 0 0,-1 0 0 0 0,1-3 0 0 0,0 0 1 0 0,35-12-1 0 0,-55 15-212 0 0,0-1 0 0 0,0 0 0 0 0,0 0 0 0 0,-1 0-1 0 0,1 0 1 0 0,-1-1 0 0 0,0 0 0 0 0,0 0 0 0 0,0 0 0 0 0,0 0 0 0 0,-1-1 0 0 0,6-8 0 0 0,-8 11-44 0 0,1-1 0 0 0,-1 1-1 0 0,0-1 1 0 0,0 1 0 0 0,0-1 0 0 0,0 0 0 0 0,0 0-1 0 0,0 1 1 0 0,-1-1 0 0 0,1 0 0 0 0,-1 0-1 0 0,0 0 1 0 0,0 0 0 0 0,0 0 0 0 0,0 1 0 0 0,0-1-1 0 0,-1 0 1 0 0,1 0 0 0 0,-1 0 0 0 0,0 0-1 0 0,0 1 1 0 0,0-1 0 0 0,0 0 0 0 0,0 1 0 0 0,0-1-1 0 0,-3-3 1 0 0,2 5 20 0 0,0-1 0 0 0,0 1 1 0 0,1-1-1 0 0,-1 1 0 0 0,0 0 0 0 0,0-1 0 0 0,-1 1 0 0 0,1 0 0 0 0,0 0 1 0 0,0 1-1 0 0,0-1 0 0 0,-1 0 0 0 0,1 1 0 0 0,0 0 0 0 0,-1-1 0 0 0,1 1 0 0 0,0 0 1 0 0,-1 0-1 0 0,-3 1 0 0 0,-5 0-84 0 0,1 0-1 0 0,0 1 1 0 0,-11 4 0 0 0,4 0 143 0 0,1 0 0 0 0,0 1 0 0 0,1 1 1 0 0,0 1-1 0 0,-16 11 0 0 0,-66 57 614 0 0,63-47-156 0 0,1 1 0 0 0,-40 49 1 0 0,61-65-270 0 0,1 1 1 0 0,0 0-1 0 0,1 1 0 0 0,0 0 1 0 0,2 1-1 0 0,0-1 1 0 0,1 2-1 0 0,-6 21 0 0 0,12-32-33 0 0,0-1-1 0 0,0 1 1 0 0,0-1-1 0 0,1 1 1 0 0,0 0-1 0 0,1 0 1 0 0,-1-1-1 0 0,1 1 1 0 0,1-1-1 0 0,0 1 1 0 0,0-1-1 0 0,3 8 0 0 0,-3-10-45 0 0,0-1 0 0 0,0 0 0 0 0,0 0 0 0 0,1 0-1 0 0,0 0 1 0 0,-1-1 0 0 0,1 1 0 0 0,1-1 0 0 0,-1 1-1 0 0,0-1 1 0 0,1 0 0 0 0,0-1 0 0 0,-1 1-1 0 0,1 0 1 0 0,0-1 0 0 0,0 0 0 0 0,1 0 0 0 0,-1 0-1 0 0,0-1 1 0 0,1 1 0 0 0,4 0 0 0 0,7 0-30 0 0,0 0-1 0 0,0-1 1 0 0,0-1 0 0 0,24-2 0 0 0,65-15 272 0 0,-2 1-159 0 0,-34 11-681 0 0,-67 5-647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49 919 0 0,'2'-1'67'0'0,"15"-24"1276"0"0,-14 20 870 0 0,12-13 12929 0 0,-38 65-14739 0 0,-61 100 493 0 0,-30 53 14 0 0,70-120-704 0 0,-103 207 307 0 0,129-246-481 0 0,-52 110 97 0 0,51-114-58 0 0,-48 67 0 0 0,58-91-36 0 0,-1-1 1 0 0,0 1-1 0 0,-23 19 0 0 0,31-31-155 0 0,38-6-5446 0 0,-20 3 4251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18 239 10591 0 0,'-2'1'819'0'0,"-14"9"2122"0"0,17-9-2767 0 0,0 1-1 0 0,1-1 0 0 0,-1 1 0 0 0,0-1 1 0 0,0 0-1 0 0,0 1 0 0 0,1-1 0 0 0,-1 0 1 0 0,1 0-1 0 0,-1 0 0 0 0,1 0 1 0 0,-1 0-1 0 0,1 0 0 0 0,0-1 0 0 0,-1 1 1 0 0,1 0-1 0 0,0-1 0 0 0,0 1 0 0 0,-1-1 1 0 0,1 0-1 0 0,0 0 0 0 0,3 1 1 0 0,7-1 100 0 0,0 0 1 0 0,16-2-1 0 0,-24 2-116 0 0,83-10 952 0 0,101-26 1 0 0,83-36 137 0 0,-130 33-596 0 0,-53 15-434 0 0,250-60 165 0 0,-302 80-1981 0 0,-34 4-102 0 0,-7 13-7851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57 11975 0 0,'-1'1'3759'0'0,"-9"11"-1400"0"0,-17 16-1 0 0,16-17-1804 0 0,1 0-1 0 0,-10 13 0 0 0,7-7 46 0 0,-17 33 1 0 0,27-44-568 0 0,-1 1-6 0 0,0 1 0 0 0,1-1 0 0 0,0 0 0 0 0,-3 14 0 0 0,6-19-18 0 0,-1 1-1 0 0,1-1 1 0 0,0 0-1 0 0,0 1 0 0 0,0-1 1 0 0,0 1-1 0 0,1-1 1 0 0,-1 0-1 0 0,1 1 1 0 0,-1-1-1 0 0,1 0 0 0 0,0 1 1 0 0,0-1-1 0 0,0 0 1 0 0,0 0-1 0 0,0 0 1 0 0,0 0-1 0 0,1 0 1 0 0,-1 0-1 0 0,3 2 0 0 0,-1-1 34 0 0,1 1 0 0 0,1-1-1 0 0,-1 0 1 0 0,1 0 0 0 0,-1 0-1 0 0,1 0 1 0 0,0-1 0 0 0,0 0-1 0 0,0 0 1 0 0,0 0 0 0 0,0-1-1 0 0,0 0 1 0 0,0 0 0 0 0,1 0 0 0 0,-1 0-1 0 0,0-1 1 0 0,1 0 0 0 0,-1 0-1 0 0,0 0 1 0 0,8-2 0 0 0,3-1 55 0 0,-1 0 1 0 0,1-1 0 0 0,-1-1 0 0 0,0 0-1 0 0,24-12 1 0 0,-22 8-169 0 0,-1-1 0 0 0,-1 0 0 0 0,1-2 0 0 0,-2 1 0 0 0,1-2 0 0 0,-2 0 0 0 0,0-1 0 0 0,0 0 0 0 0,-1 0 0 0 0,17-31 0 0 0,-23 34-38 0 0,0 0-1 0 0,-1-1 1 0 0,5-14-1 0 0,-9 22 96 0 0,0 1 0 0 0,-1 0 0 0 0,1-1 0 0 0,0 1 0 0 0,-1-1 0 0 0,0 1 0 0 0,0-1-1 0 0,0 1 1 0 0,0-1 0 0 0,0 1 0 0 0,-1-1 0 0 0,0 1 0 0 0,1-1 0 0 0,-1 1 0 0 0,-1 0 0 0 0,-1-5-1 0 0,2 6 16 0 0,-1 0-1 0 0,0 0 0 0 0,1 0 1 0 0,-1 1-1 0 0,0-1 0 0 0,0 1 0 0 0,0-1 1 0 0,0 1-1 0 0,-1-1 0 0 0,1 1 0 0 0,0 0 1 0 0,0 0-1 0 0,-1 0 0 0 0,1 1 0 0 0,0-1 1 0 0,-1 0-1 0 0,1 1 0 0 0,-1 0 0 0 0,1-1 1 0 0,-5 1-1 0 0,-1 0 3 0 0,0 1 1 0 0,0-1-1 0 0,0 1 0 0 0,1 1 1 0 0,-11 2-1 0 0,-11 5-95 0 0,0 1 0 0 0,0 1 0 0 0,-44 26 0 0 0,47-18-1771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308 222 6447 0 0,'0'0'298'0'0,"-9"0"90"0"0,-16-2 1084 0 0,17 5 3510 0 0,-1 4-1448 0 0,8-6-3350 0 0,0 1 0 0 0,0 0 0 0 0,0-1 0 0 0,1 1 0 0 0,-1 0 0 0 0,0 0 0 0 0,1-1 0 0 0,-1 1 1 0 0,1 0-1 0 0,-1 0 0 0 0,1 0 0 0 0,0 3 0 0 0,1-2-42 0 0,0 0 0 0 0,0 0 0 0 0,1 0 0 0 0,-1 0 0 0 0,1 0 0 0 0,0 0 1 0 0,0-1-1 0 0,-1 1 0 0 0,2 0 0 0 0,-1-1 0 0 0,0 0 0 0 0,1 1 0 0 0,3 2 0 0 0,-1-2-13 0 0,0 0-1 0 0,1-1 1 0 0,-1 1 0 0 0,1-1-1 0 0,-1 0 1 0 0,1-1 0 0 0,0 1-1 0 0,0-1 1 0 0,0 0 0 0 0,0-1-1 0 0,0 1 1 0 0,0-1 0 0 0,6-1-1 0 0,9 0 120 0 0,0-2 0 0 0,28-7-1 0 0,-30 6-225 0 0,0-2 0 0 0,0-1 1 0 0,-1 0-1 0 0,1-1 0 0 0,-2-1 0 0 0,1-1 0 0 0,-1 0 0 0 0,-1-1 0 0 0,30-26 0 0 0,-41 31-78 0 0,0 1 0 0 0,0-1 0 0 0,-1 0 0 0 0,0 0 0 0 0,0 0-1 0 0,0 0 1 0 0,-1-1 0 0 0,0 0 0 0 0,0 1 0 0 0,-1-1-1 0 0,0 0 1 0 0,0 0 0 0 0,2-14 0 0 0,-4 18 7 0 0,0 0 1 0 0,1-1 0 0 0,-2 1-1 0 0,1 0 1 0 0,0-1 0 0 0,-1 1-1 0 0,1 0 1 0 0,-1 0 0 0 0,0-1-1 0 0,0 1 1 0 0,0 0-1 0 0,0 0 1 0 0,-1 0 0 0 0,1 0-1 0 0,-1 0 1 0 0,0 1 0 0 0,0-1-1 0 0,0 0 1 0 0,0 1 0 0 0,0-1-1 0 0,-1 1 1 0 0,1 0-1 0 0,-1 0 1 0 0,1 0 0 0 0,-1 0-1 0 0,0 0 1 0 0,0 0 0 0 0,0 1-1 0 0,0 0 1 0 0,0-1 0 0 0,0 1-1 0 0,-4-1 1 0 0,-1 0-107 0 0,-1 1 1 0 0,0 0 0 0 0,1 0-1 0 0,-1 1 1 0 0,0 0 0 0 0,0 0-1 0 0,-15 3 1 0 0,-61 17-531 0 0,48-8 624 0 0,0 1 1 0 0,-41 22-1 0 0,-65 45 383 0 0,124-69-206 0 0,1 1 0 0 0,1 0 0 0 0,0 2 0 0 0,1 0 1 0 0,0 1-1 0 0,1 0 0 0 0,-14 21 0 0 0,23-28-39 0 0,1 0 1 0 0,0 0-1 0 0,1 1 0 0 0,-1-1 1 0 0,2 1-1 0 0,-1 0 0 0 0,-3 19 1 0 0,6-21-13 0 0,0 0 1 0 0,1 1-1 0 0,-1-1 1 0 0,1 0 0 0 0,1 1-1 0 0,0-1 1 0 0,0 1-1 0 0,0-1 1 0 0,1 0-1 0 0,0 0 1 0 0,4 10-1 0 0,-2-8 20 0 0,1 1-1 0 0,0-1 1 0 0,1 0-1 0 0,0-1 1 0 0,0 1-1 0 0,0-1 1 0 0,1-1-1 0 0,1 1 1 0 0,9 7-1 0 0,-6-6 56 0 0,0-1-1 0 0,1 0 0 0 0,0-1 1 0 0,1-1-1 0 0,0 0 0 0 0,20 7 0 0 0,-20-9-252 0 0,0 0 0 0 0,1-1 0 0 0,0 0 0 0 0,0-1 0 0 0,0-1 0 0 0,-1 0-1 0 0,1-1 1 0 0,0 0 0 0 0,0-1 0 0 0,0-1 0 0 0,0 0 0 0 0,0-1-1 0 0,-1-1 1 0 0,27-9 0 0 0,-24 4-923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77 1839 0 0,'1'-1'83'0'0,"25"-20"316"0"0,-18 9 3258 0 0,-7-1 5643 0 0,-5 3-3947 0 0,3 9-5137 0 0,-1-1-1 0 0,1 1 1 0 0,0 0 0 0 0,-1-1 0 0 0,0 1 0 0 0,1 0-1 0 0,-1 0 1 0 0,0 0 0 0 0,1 1 0 0 0,-1-1 0 0 0,-2-1-1 0 0,-1 1-349 0 0,0 0 1 0 0,0 0-1 0 0,0 0 0 0 0,0 0 0 0 0,0 1 0 0 0,0-1 0 0 0,0 2 0 0 0,-5-1 0 0 0,-1 2 133 0 0,1 1-1 0 0,0 0 1 0 0,0 0-1 0 0,-17 9 0 0 0,-36 24-53 0 0,50-28 46 0 0,-9 6 35 0 0,0 1-1 0 0,1 1 0 0 0,1 1 1 0 0,-23 24-1 0 0,32-30 54 0 0,1 1-1 0 0,0 1 0 0 0,1-1 1 0 0,0 2-1 0 0,1-1 1 0 0,0 1-1 0 0,2 0 1 0 0,-8 22-1 0 0,13-34-61 0 0,0 0-1 0 0,1 0 0 0 0,-1 1 1 0 0,1-1-1 0 0,-1 0 0 0 0,1 1 1 0 0,0-1-1 0 0,0 0 0 0 0,0 0 1 0 0,1 1-1 0 0,-1-1 0 0 0,0 0 1 0 0,1 1-1 0 0,-1-1 0 0 0,3 4 1 0 0,-3-5 5 0 0,1 0 1 0 0,0 0 0 0 0,0 1 0 0 0,0-1 0 0 0,1 0-1 0 0,-1 0 1 0 0,0 0 0 0 0,0 0 0 0 0,0 0-1 0 0,1 0 1 0 0,-1-1 0 0 0,0 1 0 0 0,1 0 0 0 0,-1-1-1 0 0,1 1 1 0 0,-1-1 0 0 0,1 1 0 0 0,-1-1 0 0 0,1 0-1 0 0,-1 0 1 0 0,1 1 0 0 0,-1-1 0 0 0,4-1-1 0 0,8 0 99 0 0,0-1 0 0 0,0 0-1 0 0,0-2 1 0 0,0 1-1 0 0,0-1 1 0 0,19-10-1 0 0,-17 8-45 0 0,4-2-26 0 0,0-1 1 0 0,24-15-1 0 0,42-38-393 0 0,-70 51 237 0 0,-13 10 39 0 0,-3 4 60 0 0,0-1 0 0 0,0 1 0 0 0,-1 0-1 0 0,1-1 1 0 0,0 1 0 0 0,-1-1-1 0 0,0 1 1 0 0,0-1 0 0 0,1 0-1 0 0,-4 3 1 0 0,-1 2-31 0 0,-8 10 21 0 0,2-2 27 0 0,-11 18-1 0 0,21-30-19 0 0,0 1 0 0 0,0 0 0 0 0,0 0 0 0 0,0 0 0 0 0,1 0 0 0 0,-1 0 0 0 0,1 1 0 0 0,0-1 0 0 0,0 0 0 0 0,0 6 0 0 0,1-9-51 0 0,1 0 0 0 0,-1-1 0 0 0,0 1 0 0 0,0-1 0 0 0,1 1 0 0 0,-1-1 0 0 0,0 1-1 0 0,1-1 1 0 0,-1 1 0 0 0,0-1 0 0 0,1 1 0 0 0,-1-1 0 0 0,1 1 0 0 0,-1-1 0 0 0,1 1-1 0 0,-1-1 1 0 0,1 0 0 0 0,-1 1 0 0 0,1-1 0 0 0,-1 0 0 0 0,1 1 0 0 0,12 4-1545 0 0,3-2-3623 0 0,3-2-1536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22 15087 0 0,'1'-1'694'0'0,"26"-10"256"0"0,-5 2 5681 0 0,-23 10-6115 0 0,-6 7-343 0 0,0 0 0 0 0,0 0 0 0 0,0 0 1 0 0,-1-1-1 0 0,-16 11 0 0 0,1 0-78 0 0,17-13-79 0 0,-41 34 51 0 0,1 2 0 0 0,-63 73-1 0 0,93-94-53 0 0,5-8-16 0 0,-18 28 0 0 0,27-37 7 0 0,0 1 0 0 0,0-1 0 0 0,0 1 0 0 0,1-1 0 0 0,0 1 0 0 0,-1 0 0 0 0,1-1 1 0 0,0 1-1 0 0,1 0 0 0 0,-1 0 0 0 0,1 0 0 0 0,0 0 0 0 0,0 6 0 0 0,0-9-3 0 0,1 1 0 0 0,-1 0-1 0 0,1-1 1 0 0,0 1 0 0 0,-1 0-1 0 0,1-1 1 0 0,0 1 0 0 0,0-1 0 0 0,0 1-1 0 0,0-1 1 0 0,0 1 0 0 0,0-1-1 0 0,1 0 1 0 0,-1 0 0 0 0,0 0-1 0 0,1 1 1 0 0,-1-1 0 0 0,1 0-1 0 0,-1-1 1 0 0,1 1 0 0 0,-1 0-1 0 0,1 0 1 0 0,0-1 0 0 0,-1 1-1 0 0,1-1 1 0 0,0 1 0 0 0,2-1-1 0 0,4 2-21 0 0,1-1 1 0 0,0 0-1 0 0,16-2 0 0 0,-23 1 9 0 0,42-3-1317 0 0,0-2 0 0 0,50-14 0 0 0,-43 8-309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0 13823 0 0,'-32'66'1630'0'0,"-38"71"1622"0"0,-7-8-842 0 0,-126 158-1 0 0,27-52-1408 0 0,-24 32-610 0 0,146-190-116 0 0,53-75-135 0 0,3-3-13 0 0,7-2-91 0 0,0-1 1 0 0,0 0-1 0 0,0 0 1 0 0,0-1-1 0 0,14-10 1 0 0,40-37 211 0 0,-31 24-198 0 0,7-4-170 0 0,2 2 0 0 0,1 2 0 0 0,1 2 0 0 0,51-23 0 0 0,-89 47 108 0 0,0 0-1 0 0,0 0 1 0 0,0 1-1 0 0,0 0 0 0 0,0-1 1 0 0,10 1-1 0 0,-14 1 14 0 0,0 0 0 0 0,0-1 0 0 0,0 2-1 0 0,0-1 1 0 0,1 0 0 0 0,-1 0 0 0 0,0 0 0 0 0,0 0-1 0 0,0 1 1 0 0,0-1 0 0 0,0 1 0 0 0,0-1-1 0 0,0 1 1 0 0,0-1 0 0 0,0 1 0 0 0,0-1-1 0 0,0 1 1 0 0,0 0 0 0 0,0 0 0 0 0,0-1 0 0 0,0 1-1 0 0,0 0 1 0 0,-1 0 0 0 0,1 0 0 0 0,0 0-1 0 0,-1 0 1 0 0,1 0 0 0 0,-1 0 0 0 0,1 0-1 0 0,-1 0 1 0 0,1 0 0 0 0,-1 0 0 0 0,0 0 0 0 0,0 1-1 0 0,1 1 1 0 0,-1 6 76 0 0,-1 0 0 0 0,1-1-1 0 0,-1 1 1 0 0,-1 0 0 0 0,0 0 0 0 0,0-1 0 0 0,-5 12-1 0 0,-2 12 258 0 0,2-6-63 0 0,2 1 0 0 0,-3 44 0 0 0,7-61-251 0 0,1 0-1 0 0,1 0 0 0 0,0-1 0 0 0,0 1 0 0 0,0 0 0 0 0,2 0 0 0 0,-1-1 1 0 0,1 1-1 0 0,0-1 0 0 0,8 15 0 0 0,-8-20-31 0 0,-1-1 1 0 0,1 1-1 0 0,0-1 0 0 0,0 1 1 0 0,0-1-1 0 0,0 0 0 0 0,0 0 1 0 0,1 0-1 0 0,0-1 0 0 0,-1 1 1 0 0,1-1-1 0 0,8 4 0 0 0,-3-3-479 0 0,0 1 0 0 0,1-2 0 0 0,-1 1-1 0 0,19 1 1 0 0,-3-2-829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69 2303 0 0,'6'-3'283'0'0,"-2"1"-324"0"0,-1 0 0 0 0,1-1 1 0 0,0 1-1 0 0,-1-1 1 0 0,4-2-1 0 0,10-18 3065 0 0,-16 23-2629 0 0,-1-1 0 0 0,0 1-1 0 0,1-1 1 0 0,-1 1 0 0 0,0-1-1 0 0,1 0 1 0 0,-1 1 0 0 0,0-1 0 0 0,0 1-1 0 0,0-1 1 0 0,0 1 0 0 0,0-1-1 0 0,0 0 1 0 0,0 1 0 0 0,0-1-1 0 0,0 1 1 0 0,0-1 0 0 0,0 0 0 0 0,0 1-1 0 0,0-1 1 0 0,0 1 0 0 0,0-1-1 0 0,0 1 1 0 0,-1-1 0 0 0,1 0 0 0 0,-1 0-177 0 0,0 0 0 0 0,1 1 1 0 0,-1-1-1 0 0,0 0 0 0 0,0 1 1 0 0,1-1-1 0 0,-1 1 0 0 0,0-1 1 0 0,0 1-1 0 0,0-1 0 0 0,0 1 1 0 0,0 0-1 0 0,-1-1 0 0 0,-3 0 14 0 0,0 0-1 0 0,0 0 1 0 0,1 1 0 0 0,-10 0-1 0 0,3 1 3 0 0,0 1 0 0 0,-1 0 1 0 0,1 1-1 0 0,0 0 0 0 0,-20 9 0 0 0,-51 31 15 0 0,40-19-211 0 0,1 2 0 0 0,-65 55 0 0 0,88-65 120 0 0,0 2 1 0 0,1 0-1 0 0,1 0 1 0 0,1 2-1 0 0,0 0 1 0 0,2 0 0 0 0,-15 30-1 0 0,25-45-92 0 0,1 1-1 0 0,0 0 1 0 0,0-1-1 0 0,0 1 1 0 0,1 0-1 0 0,0 0 1 0 0,0-1 0 0 0,1 1-1 0 0,-1 0 1 0 0,1 0-1 0 0,1 11 1 0 0,0-14-33 0 0,0 1 0 0 0,0-1 0 0 0,0 0-1 0 0,0 0 1 0 0,1 0 0 0 0,-1 0 0 0 0,1 0 0 0 0,-1 0 0 0 0,1 0 0 0 0,0 0 0 0 0,0-1 0 0 0,1 1 0 0 0,-1-1 0 0 0,0 1 0 0 0,1-1 0 0 0,-1 0 0 0 0,1 0-1 0 0,0 0 1 0 0,0-1 0 0 0,0 1 0 0 0,0 0 0 0 0,5 1 0 0 0,1 0 36 0 0,1-1 0 0 0,-1 0-1 0 0,1 0 1 0 0,-1-1 0 0 0,1 0-1 0 0,0 0 1 0 0,0-1 0 0 0,-1-1 0 0 0,12-1-1 0 0,2-2 123 0 0,1 0 0 0 0,37-14 0 0 0,-45 13-162 0 0,-1-2 0 0 0,1 1-1 0 0,-1-2 1 0 0,-1 0 0 0 0,1-1 0 0 0,-1-1-1 0 0,-1 0 1 0 0,0 0 0 0 0,13-14 0 0 0,-21 19-53 0 0,0-1 0 0 0,-1 1 0 0 0,1-1 0 0 0,-1 0 1 0 0,0-1-1 0 0,-1 1 0 0 0,1-1 0 0 0,-1 1 0 0 0,-1-1 1 0 0,1 0-1 0 0,-1 0 0 0 0,0 0 0 0 0,-1-1 0 0 0,0 1 1 0 0,0 0-1 0 0,0-1 0 0 0,-1 1 0 0 0,0 0 0 0 0,0-1 1 0 0,-1 1-1 0 0,0 0 0 0 0,-4-14 0 0 0,-14-36-413 0 0,-10-35-672 0 0,27 79 75 0 0,0 1 1 0 0,0 0-1 0 0,1-13 0 0 0,1 23-229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2303 0 0,'0'0'11272'0'0,"-1"2"-10538"0"0,-11 16-13 0 0,0-1 1 0 0,-1 0-1 0 0,-16 17 1 0 0,-50 44 496 0 0,32-37-1002 0 0,-1-3 1 0 0,-3-1-1 0 0,-1-3 1 0 0,-87 44-1 0 0,136-77-297 0 0,4-2-63 0 0,11-6-586 0 0,19-11-4264 0 0,-2 3-833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36 13359 0 0,'-1'-2'166'0'0,"1"-1"-1"0"0,-1 1 0 0 0,-1 0 0 0 0,1 0 1 0 0,0 0-1 0 0,0 1 0 0 0,-1-1 1 0 0,1 0-1 0 0,-1 0 0 0 0,0 1 0 0 0,1-1 1 0 0,-1 1-1 0 0,0-1 0 0 0,0 1 1 0 0,0 0-1 0 0,0 0 0 0 0,0 0 0 0 0,0 0 1 0 0,0 0-1 0 0,0 0 0 0 0,-1 0 1 0 0,1 1-1 0 0,0-1 0 0 0,0 1 0 0 0,-1 0 1 0 0,1 0-1 0 0,-3 0 0 0 0,0 0 147 0 0,1 0-1 0 0,0 1 0 0 0,0 0 0 0 0,-1 0 0 0 0,1 0 1 0 0,0 0-1 0 0,0 1 0 0 0,0 0 0 0 0,0 0 1 0 0,0 0-1 0 0,1 0 0 0 0,-1 0 0 0 0,-6 6 0 0 0,-4 6-250 0 0,1 1-1 0 0,1 0 0 0 0,0 0 0 0 0,1 1 1 0 0,1 1-1 0 0,0 0 0 0 0,1 0 0 0 0,1 1 0 0 0,1 0 1 0 0,1 0-1 0 0,0 1 0 0 0,-5 27 0 0 0,10-39-51 0 0,0 1 1 0 0,1-1-1 0 0,-1 0 0 0 0,1 0 0 0 0,1 0 0 0 0,-1 0 1 0 0,1 1-1 0 0,0-1 0 0 0,1 0 0 0 0,3 10 1 0 0,-3-13-4 0 0,0 0 0 0 0,0 0 1 0 0,0 0-1 0 0,0-1 1 0 0,0 1-1 0 0,1-1 1 0 0,0 1-1 0 0,0-1 1 0 0,0 0-1 0 0,0 0 1 0 0,1 0-1 0 0,-1 0 0 0 0,1-1 1 0 0,-1 1-1 0 0,1-1 1 0 0,0 0-1 0 0,0 0 1 0 0,6 2-1 0 0,-1-2 23 0 0,0 0 0 0 0,1 0 0 0 0,-1-1 0 0 0,1 0 0 0 0,0-1 0 0 0,-1 0 0 0 0,1 0 0 0 0,0-1 0 0 0,-1 0 0 0 0,1-1 0 0 0,17-5 0 0 0,-3-1 54 0 0,1-2-1 0 0,-1 0 1 0 0,26-16 0 0 0,-32 16-32 0 0,-2 0 1 0 0,0-2-1 0 0,0 0 0 0 0,-1 0 1 0 0,0-2-1 0 0,19-22 0 0 0,-24 23 1 0 0,-1 1 1 0 0,0-2-1 0 0,-1 1 0 0 0,0-1 0 0 0,-2 0 1 0 0,1 0-1 0 0,-2-1 0 0 0,7-26 0 0 0,-7 14-116 0 0,2-11-900 0 0,2 16-6630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13359 0 0,'0'0'5931'0'0,"-2"2"-4462"0"0,-107 174 1945 0 0,13 11-2746 0 0,12-24-219 0 0,-71 137-276 0 0,86-161-205 0 0,-6 12 99 0 0,54-113-1359 0 0,-48 65 0 0 0,60-93-537 0 0,1-2-3563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48 13823 0 0,'-7'4'1431'0'0,"3"-2"-952"0"0,1 0-1 0 0,-1 1 1 0 0,1-1 0 0 0,0 1 0 0 0,0 0-1 0 0,0 0 1 0 0,0 0 0 0 0,0 0 0 0 0,1 0 0 0 0,-1 1-1 0 0,1 0 1 0 0,-3 6 0 0 0,4-8-371 0 0,0-1 1 0 0,1 1-1 0 0,-1 0 0 0 0,1-1 1 0 0,-1 1-1 0 0,1 0 1 0 0,0 0-1 0 0,0 0 0 0 0,0-1 1 0 0,0 1-1 0 0,0 0 1 0 0,0 0-1 0 0,1 0 0 0 0,-1-1 1 0 0,0 1-1 0 0,1 0 1 0 0,-1 0-1 0 0,1-1 0 0 0,0 1 1 0 0,0 0-1 0 0,-1-1 1 0 0,1 1-1 0 0,0-1 0 0 0,0 1 1 0 0,1-1-1 0 0,-1 0 1 0 0,0 1-1 0 0,0-1 1 0 0,1 0-1 0 0,-1 0 0 0 0,1 0 1 0 0,1 2-1 0 0,1-1-24 0 0,1 0-1 0 0,-1 0 0 0 0,1 0 1 0 0,0 0-1 0 0,-1 0 1 0 0,1-1-1 0 0,0 0 1 0 0,0 0-1 0 0,7 0 0 0 0,5 0 164 0 0,26-3 0 0 0,13-5 234 0 0,73-19 0 0 0,-62 11-339 0 0,129-32 92 0 0,95-18-1185 0 0,-285 64 637 0 0,41-3-1340 0 0,-18 7-5407 0 0,-13 2-593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11055 0 0,'0'0'13976'0'0,"-1"0"-13616"0"0,-4 1-307 0 0,0 0 0 0 0,0 0-1 0 0,0 1 1 0 0,0-1 0 0 0,0 1 0 0 0,1 1-1 0 0,-1-1 1 0 0,1 0 0 0 0,-1 1 0 0 0,1 0 0 0 0,-6 5-1 0 0,-9 6-32 0 0,-82 50-7 0 0,-100 84 0 0 0,192-140 19 0 0,-40 35 20 0 0,43-37-53 0 0,0 1 1 0 0,0-1-1 0 0,1 1 1 0 0,0 0 0 0 0,-5 10-1 0 0,8-15 2 0 0,1 0 1 0 0,0 0-1 0 0,0 0 1 0 0,0 0-1 0 0,1 0 0 0 0,-1 0 1 0 0,0 0-1 0 0,1 0 0 0 0,0 0 1 0 0,-1 0-1 0 0,1 0 1 0 0,0 0-1 0 0,0 0 0 0 0,0 1 1 0 0,0-1-1 0 0,0 0 0 0 0,1 0 1 0 0,-1 0-1 0 0,1 0 1 0 0,-1 0-1 0 0,1 0 0 0 0,0 0 1 0 0,0 0-1 0 0,0 0 0 0 0,0 0 1 0 0,0 0-1 0 0,0 0 0 0 0,1-1 1 0 0,-1 1-1 0 0,0 0 1 0 0,1-1-1 0 0,-1 1 0 0 0,1-1 1 0 0,0 0-1 0 0,0 1 0 0 0,3 1 1 0 0,2 0 15 0 0,0 1 1 0 0,1-1-1 0 0,0 0 1 0 0,0-1-1 0 0,-1 0 1 0 0,1 0-1 0 0,1-1 1 0 0,11 1-1 0 0,32 0-412 0 0,81-5 0 0 0,-53-9-7233 0 0,-39 4-106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10591 0 0,'0'0'819'0'0,"-1"0"-534"0"0,-13 0 1447 0 0,0 1 1 0 0,0 1-1 0 0,0 0 0 0 0,0 0 0 0 0,-24 9 0 0 0,25-6-1211 0 0,0 0 0 0 0,0 2 0 0 0,-14 8 0 0 0,-2 3-184 0 0,2 1-1 0 0,0 1 0 0 0,-37 37 0 0 0,53-45-291 0 0,-1 1-1 0 0,2 0 1 0 0,0 1 0 0 0,0 0-1 0 0,1 1 1 0 0,1 0 0 0 0,1 0-1 0 0,-11 30 1 0 0,16-40-36 0 0,1 0-1 0 0,0 0 1 0 0,0 1 0 0 0,0-1-1 0 0,0 0 1 0 0,1 0 0 0 0,0 1-1 0 0,0-1 1 0 0,1 0 0 0 0,1 9-1 0 0,-1-12-6 0 0,-1 0-1 0 0,1 0 1 0 0,0 0-1 0 0,0 0 1 0 0,0 0-1 0 0,0 0 1 0 0,1 0-1 0 0,-1 0 1 0 0,0 0-1 0 0,1 0 1 0 0,-1-1-1 0 0,1 1 1 0 0,0 0 0 0 0,-1-1-1 0 0,1 0 1 0 0,0 1-1 0 0,0-1 1 0 0,0 0-1 0 0,0 0 1 0 0,0 0-1 0 0,0 0 1 0 0,0 0-1 0 0,1-1 1 0 0,-1 1-1 0 0,0-1 1 0 0,3 1-1 0 0,10 1 5 0 0,0-1-1 0 0,0-1 0 0 0,-1 0 1 0 0,1-1-1 0 0,0-1 1 0 0,0 0-1 0 0,-1-1 0 0 0,18-6 1 0 0,-21 6 1 0 0,-1-1 1 0 0,1 0-1 0 0,-1-1 1 0 0,0 0-1 0 0,0-1 1 0 0,-1 0-1 0 0,0 0 1 0 0,0-1-1 0 0,0 0 1 0 0,-1-1-1 0 0,11-12 1 0 0,-15 15 3 0 0,-1 0 1 0 0,-1-1-1 0 0,1 1 1 0 0,-1 0-1 0 0,0-1 1 0 0,0 1-1 0 0,0-1 1 0 0,-1 0 0 0 0,0 0-1 0 0,0 0 1 0 0,-1 1-1 0 0,1-1 1 0 0,-1 0-1 0 0,0 0 1 0 0,-2-8-1 0 0,0-2-443 0 0,-1 0 1 0 0,-1 0-1 0 0,0 1 0 0 0,-10-22 0 0 0,10 26-233 0 0,2 8 208 0 0,1 0 0 0 0,-1 0 1 0 0,1 0-1 0 0,0-1 0 0 0,0 1 0 0 0,0-5 1 0 0,0-1-1670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84 173 10591 0 0,'0'2'488'0'0,"1"2"-241"0"0,0-3-215 0 0,-1 1 0 0 0,0 0 0 0 0,1-1 0 0 0,-1 1 0 0 0,0 0 0 0 0,0 0 1 0 0,0-1-1 0 0,0 1 0 0 0,0 0 0 0 0,-1 0 0 0 0,1-1 0 0 0,-1 4 0 0 0,-1 4 903 0 0,0-1-1 0 0,0 1 0 0 0,-1-1 0 0 0,0 0 1 0 0,0 1-1 0 0,-1-1 0 0 0,0-1 0 0 0,0 1 1 0 0,-1-1-1 0 0,0 1 0 0 0,0-1 1 0 0,-1 0-1 0 0,-11 10 0 0 0,-2 0-266 0 0,18-16-531 0 0,12-16-17 0 0,-9 11-93 0 0,12-14-25 0 0,0 1 0 0 0,2 0-1 0 0,0 1 1 0 0,35-27 0 0 0,-36 31-8 0 0,6-5-16 0 0,1 1 1 0 0,0 0-1 0 0,1 2 0 0 0,1 1 1 0 0,1 1-1 0 0,-1 0 0 0 0,2 2 1 0 0,34-9-1 0 0,-56 18 28 0 0,-3 0-2 0 0,0 1 0 0 0,1 0 1 0 0,-1 0-1 0 0,0-1 0 0 0,0 1 1 0 0,1 0-1 0 0,-1 0 0 0 0,0 0 1 0 0,0 1-1 0 0,1-1 0 0 0,-1 0 1 0 0,0 0-1 0 0,0 1 0 0 0,2-1 1 0 0,-3 1-3 0 0,1-1 0 0 0,0 0 0 0 0,0 1 0 0 0,0-1 1 0 0,-1 1-1 0 0,1-1 0 0 0,0 1 0 0 0,-1-1 0 0 0,1 1 0 0 0,0-1 1 0 0,-1 1-1 0 0,1 0 0 0 0,0-1 0 0 0,-1 1 0 0 0,1 0 0 0 0,-1 0 0 0 0,0-1 1 0 0,1 1-1 0 0,-1 0 0 0 0,0 0 0 0 0,1 0 0 0 0,-1 1 0 0 0,4 18 14 0 0,-4-13-16 0 0,0 0 0 0 0,-1 0 0 0 0,1 0 0 0 0,-2-1 0 0 0,1 1 0 0 0,-5 13 0 0 0,-19 38 0 0 0,4-10 0 0 0,11-22 53 0 0,10-26-52 0 0,0 1-1 0 0,0-1 0 0 0,0 0 0 0 0,0 1 1 0 0,0-1-1 0 0,0 0 0 0 0,0 1 0 0 0,0-1 0 0 0,0 0 1 0 0,1 1-1 0 0,-1-1 0 0 0,0 0 0 0 0,0 1 1 0 0,0-1-1 0 0,0 0 0 0 0,0 0 0 0 0,1 1 0 0 0,-1-1 1 0 0,0 0-1 0 0,0 1 0 0 0,0-1 0 0 0,1 0 0 0 0,-1 0 1 0 0,0 0-1 0 0,0 1 0 0 0,1-1 0 0 0,-1 0 1 0 0,0 0-1 0 0,1 0 0 0 0,-1 1 0 0 0,0-1 0 0 0,1 0 1 0 0,-1 0-1 0 0,0 0 0 0 0,0 0 0 0 0,1 0 1 0 0,-1 0-1 0 0,1 0 0 0 0,-1 0 0 0 0,0 0 0 0 0,1 0 1 0 0,-1 0-1 0 0,0 0 0 0 0,1 0 0 0 0,-1 0 1 0 0,0 0-1 0 0,1 0 0 0 0,-1-1 0 0 0,0 1 0 0 0,3 0-17 0 0,1 0 0 0 0,-1-1 0 0 0,0 1 0 0 0,0-1 0 0 0,0 0 0 0 0,-1 0 0 0 0,1 0 0 0 0,0-1 0 0 0,0 1 0 0 0,5-4 0 0 0,26-22-317 0 0,-24 18 246 0 0,93-92-1354 0 0,-40 38 597 0 0,-51 51 706 0 0,5-5-248 0 0,24-18 0 0 0,-35 31 393 0 0,-1 1 0 0 0,1-1 0 0 0,0 1 0 0 0,0 0 0 0 0,0 0 0 0 0,0 1 0 0 0,0-1 0 0 0,1 1 0 0 0,7-1 0 0 0,-12 3 58 0 0,-1 0 0 0 0,0 0 0 0 0,1 0-1 0 0,-1 0 1 0 0,1 1 0 0 0,-1-1 0 0 0,0 0 0 0 0,1 1 0 0 0,-1-1 0 0 0,0 1 0 0 0,0-1 0 0 0,1 1 0 0 0,-1 0 0 0 0,0 0-1 0 0,0-1 1 0 0,0 1 0 0 0,0 0 0 0 0,0 0 0 0 0,0 0 0 0 0,0 0 0 0 0,0 0 0 0 0,0 0 0 0 0,0 0 0 0 0,0 1 0 0 0,-1-1-1 0 0,1 0 1 0 0,0 2 0 0 0,2 3 98 0 0,-1 0-1 0 0,0 0 1 0 0,0 0 0 0 0,2 9-1 0 0,-2 8 156 0 0,0-1-1 0 0,-2 31 0 0 0,-1-33-535 0 0,2-1 0 0 0,0 1 0 0 0,7 37 0 0 0,-5-46-1331 0 0,0-2-477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111 130 17303 0 0,'0'0'1572'0'0,"2"-2"-1294"0"0,8-5 228 0 0,1 0 0 0 0,1 0 1 0 0,-1 1-1 0 0,1 0 0 0 0,13-4 1 0 0,1 1 808 0 0,39-8 1 0 0,-60 16-1272 0 0,37-7 15 0 0,-1-2 0 0 0,64-24 0 0 0,-103 34-268 0 0,-4-1-709 0 0,0 0 812 0 0,0 0-1 0 0,-1 1 0 0 0,1-1 1 0 0,0 1-1 0 0,0-1 0 0 0,0 1 1 0 0,-5 0-1 0 0,-6 1 17 0 0,0 0 0 0 0,0 1 0 0 0,0 0 0 0 0,0 2 0 0 0,0-1 0 0 0,1 1 1 0 0,-24 12-1 0 0,7-1 137 0 0,1 1 0 0 0,-27 21-1 0 0,17-11 564 0 0,-41 40 0 0 0,66-53-315 0 0,0 1 0 0 0,0 0 0 0 0,2 1 0 0 0,0 0 0 0 0,-18 32 0 0 0,27-44-265 0 0,1 0 1 0 0,0 0 0 0 0,-1 0 0 0 0,1 0-1 0 0,0 0 1 0 0,1 0 0 0 0,-1 0-1 0 0,0 1 1 0 0,1-1 0 0 0,0 0-1 0 0,0 0 1 0 0,0 1 0 0 0,0-1-1 0 0,0 0 1 0 0,1 0 0 0 0,0 4 0 0 0,1-4-8 0 0,-1 0 0 0 0,1 0 0 0 0,-1 0 1 0 0,1 0-1 0 0,0 0 0 0 0,0 0 1 0 0,0-1-1 0 0,1 1 0 0 0,-1-1 1 0 0,1 1-1 0 0,-1-1 0 0 0,1 0 1 0 0,0 0-1 0 0,-1 0 0 0 0,6 2 0 0 0,5 2-35 0 0,1-1 0 0 0,-1 0 0 0 0,1 0-1 0 0,1-2 1 0 0,-1 0 0 0 0,0 0 0 0 0,1-1-1 0 0,-1-1 1 0 0,1 0 0 0 0,0-1 0 0 0,-1-1-1 0 0,1 0 1 0 0,-1-1 0 0 0,21-6-1 0 0,-24 4-1572 0 0,0-1-503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 11519 0 0,'0'0'1040'0'0,"-7"-5"-832"0"0,4 4 101 0 0,1 0-1 0 0,0 0 0 0 0,-1 0 0 0 0,1 0 1 0 0,0 0-1 0 0,-1 1 0 0 0,1-1 0 0 0,-1 1 1 0 0,1 0-1 0 0,-1 0 0 0 0,1 0 0 0 0,-1 0 1 0 0,1 0-1 0 0,-1 1 0 0 0,1-1 0 0 0,-1 1 1 0 0,1-1-1 0 0,0 1 0 0 0,-5 2 1 0 0,0 0 757 0 0,0 1 0 0 0,1 0 0 0 0,0 0 0 0 0,0 1 1 0 0,-8 8-1 0 0,10-11-985 0 0,1 1 0 0 0,0 0 0 0 0,0 0 0 0 0,0 0 1 0 0,1 1-1 0 0,-1-1 0 0 0,1 1 0 0 0,-1-1 0 0 0,1 1 1 0 0,1 0-1 0 0,-1 0 0 0 0,0 0 0 0 0,1 0 0 0 0,0 0 0 0 0,0 0 1 0 0,-1 7-1 0 0,2-7-42 0 0,0-1 0 0 0,1 1 0 0 0,-2 0 0 0 0,1-1 0 0 0,0 1 0 0 0,-1 0 0 0 0,0-1 0 0 0,1 1 1 0 0,-2-1-1 0 0,1 1 0 0 0,0-1 0 0 0,-1 1 0 0 0,1-1 0 0 0,-1 0 0 0 0,-2 4 0 0 0,-7 7 127 0 0,-13 27-1 0 0,21-36-231 0 0,1 1-1 0 0,-1-1 1 0 0,1 1-1 0 0,0 0 1 0 0,1 0 0 0 0,0 0-1 0 0,0 0 1 0 0,-1 8-1 0 0,3-13-52 0 0,-1 0 0 0 0,1 0-1 0 0,-1-1 1 0 0,1 1 0 0 0,-1 0-1 0 0,1 0 1 0 0,-1 0 0 0 0,1-1-1 0 0,0 1 1 0 0,0 0-1 0 0,-1-1 1 0 0,1 1 0 0 0,0-1-1 0 0,0 1 1 0 0,0-1 0 0 0,0 1-1 0 0,0-1 1 0 0,-1 0 0 0 0,1 1-1 0 0,2-1 1 0 0,9 1-1860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7367 0 0,'0'2'568'0'0,"2"27"4372"0"0,-1-12 4599 0 0,-1-16-9388 0 0,0-1 1 0 0,0 0 0 0 0,0 0-1 0 0,0 1 1 0 0,0-1 0 0 0,0 0-1 0 0,0 1 1 0 0,0-1 0 0 0,0 0-1 0 0,0 1 1 0 0,0-1 0 0 0,0 0-1 0 0,0 1 1 0 0,0-1 0 0 0,0 0-1 0 0,0 1 1 0 0,0-1 0 0 0,0 0-1 0 0,1 1 1 0 0,-1-1 0 0 0,0 0-1 0 0,0 0 1 0 0,0 1 0 0 0,0-1-1 0 0,1 0 1 0 0,-1 1 0 0 0,1-1-1 0 0,11-1-107 0 0,0 0 0 0 0,1-1 0 0 0,-1 0 0 0 0,0-1-1 0 0,0 0 1 0 0,0-1 0 0 0,18-9 0 0 0,81-48-229 0 0,-70 36 102 0 0,62-42-120 0 0,27-14-226 0 0,-103 70 325 0 0,-27 11 104 0 0,1-1 0 0 0,-1 1 0 0 0,0 0 1 0 0,1 0-1 0 0,-1 0 0 0 0,1-1 0 0 0,-1 1 0 0 0,1 0 0 0 0,-1 0 0 0 0,0 0 1 0 0,1 0-1 0 0,-1 0 0 0 0,1 0 0 0 0,-1 0 0 0 0,1 0 0 0 0,-1 0 0 0 0,0 0 0 0 0,1 0 1 0 0,-1 0-1 0 0,1 1 0 0 0,-1-1 0 0 0,1 0 0 0 0,-1 0 0 0 0,0 0 0 0 0,1 0 0 0 0,-1 1 1 0 0,1-1-1 0 0,-1 0 0 0 0,0 0 0 0 0,1 1 0 0 0,-1-1 0 0 0,0 0 0 0 0,0 1 0 0 0,1-1 1 0 0,-1 0-1 0 0,0 1 0 0 0,0-1 0 0 0,1 1 0 0 0,-1-1 0 0 0,0 0 0 0 0,0 1 1 0 0,0-1-1 0 0,0 1 0 0 0,1 0 0 0 0,-1-1 9 0 0,3 7 14 0 0,-1 0 1 0 0,1 0-1 0 0,-1 1 0 0 0,-1-1 1 0 0,2 13-1 0 0,-1-10-24 0 0,0 0 0 0 0,3 13 0 0 0,1-9-2 0 0,0 0 0 0 0,1-1 0 0 0,0 0-1 0 0,1 0 1 0 0,15 18 0 0 0,55 55 172 0 0,-48-54 162 0 0,44 41 743 0 0,-63-64-989 0 0,0 0 0 0 0,1-1 0 0 0,0-1 0 0 0,0 1 0 0 0,17 5 0 0 0,-16-7-292 0 0,1-2-1 0 0,19 5 0 0 0,8-3-7323 0 0,-11-4-1100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5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9215 0 0,'0'0'13616'0'0,"-7"-3"-13552"0"0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51 8287 0 0,'18'-8'187'0'0,"1"-1"1708"0"0,1 0-1 0 0,0 2 0 0 0,35-9 0 0 0,-53 15-1331 0 0,4 1 2160 0 0,-16 2-1950 0 0,-150 70-71 0 0,113-50-621 0 0,-50 28-27 0 0,79-40-26 0 0,0 2 0 0 0,1 0-1 0 0,-18 17 1 0 0,18-14 69 0 0,8-8-19 0 0,1 0-1 0 0,0 1 0 0 0,1 0 1 0 0,-8 11-1 0 0,13-17-56 0 0,0 1 0 0 0,1 0 1 0 0,-1 0-1 0 0,1 0 0 0 0,0-1 0 0 0,0 1 0 0 0,0 0 1 0 0,0 0-1 0 0,0 1 0 0 0,1-1 0 0 0,-1 0 0 0 0,1 0 0 0 0,0 0 1 0 0,0 0-1 0 0,0 0 0 0 0,1 0 0 0 0,-1 0 0 0 0,1 1 1 0 0,1 3-1 0 0,-1-5 3 0 0,0 1 0 0 0,0-1 1 0 0,1 1-1 0 0,-1-1 0 0 0,1 0 1 0 0,0 1-1 0 0,-1-1 0 0 0,1 0 0 0 0,0 0 1 0 0,1 0-1 0 0,-1-1 0 0 0,0 1 1 0 0,0 0-1 0 0,1-1 0 0 0,-1 1 0 0 0,1-1 1 0 0,-1 0-1 0 0,1 0 0 0 0,3 1 1 0 0,6 2 96 0 0,0-1 0 0 0,23 3 0 0 0,-35-6-121 0 0,28 3 119 0 0,1-1 0 0 0,-1-2-1 0 0,1-1 1 0 0,41-6 0 0 0,111-30-2237 0 0,-169 34 1770 0 0,32-9-4838 0 0,-1-3-1604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558 239 11055 0 0,'0'0'506'0'0,"-2"-1"-10"0"0,-8 0 125 0 0,0 0 0 0 0,-1 1 0 0 0,-15 1 0 0 0,-4 1 6037 0 0,29-18-5962 0 0,2 8-596 0 0,1 0-1 0 0,0 0 1 0 0,1 0-1 0 0,5-14 1 0 0,-3 13-92 0 0,-2-1 0 0 0,4-13 1 0 0,-1-1 33 0 0,-2 14-36 0 0,-2 0 0 0 0,2-16 0 0 0,-3 23-11 0 0,-1 1 1 0 0,0-1-1 0 0,0 0 0 0 0,0 0 0 0 0,-1 0 0 0 0,1 0 1 0 0,-1 0-1 0 0,0 0 0 0 0,1 1 0 0 0,-1-1 1 0 0,0 0-1 0 0,-1 1 0 0 0,-1-5 0 0 0,2 6-4 0 0,0 0 0 0 0,0 0 0 0 0,0 0 0 0 0,-1 0 0 0 0,1 0 0 0 0,0 0 0 0 0,0 0-1 0 0,-1 0 1 0 0,1 0 0 0 0,-1 1 0 0 0,1-1 0 0 0,0 1 0 0 0,-1-1 0 0 0,1 1 0 0 0,-1-1 0 0 0,1 1 0 0 0,-1 0 0 0 0,1 0-1 0 0,-1 0 1 0 0,0 0 0 0 0,1 0 0 0 0,-1 0 0 0 0,1 0 0 0 0,-3 1 0 0 0,-6 1-56 0 0,1 0 1 0 0,-18 8 0 0 0,14-5 13 0 0,-12 4 2 0 0,0 2 0 0 0,0 0 0 0 0,1 2 0 0 0,1 1 0 0 0,-25 19-1 0 0,16-8 19 0 0,2 0 0 0 0,-51 57-1 0 0,27-14 32 0 0,47-58 0 0 0,0 0 0 0 0,1 1 0 0 0,1 0 0 0 0,0 0 0 0 0,-4 13 0 0 0,8-21 0 0 0,0 0 0 0 0,0 0 0 0 0,1 1 0 0 0,-1-1 0 0 0,1 0 0 0 0,0 6 0 0 0,3 0 12 0 0,-2-8-5 0 0,1 0-1 0 0,0 0 1 0 0,-1 0-1 0 0,1 0 1 0 0,0 0-1 0 0,-1-1 1 0 0,1 1-1 0 0,0-1 1 0 0,0 1-1 0 0,0-1 1 0 0,-1 0-1 0 0,1 1 1 0 0,0-1-1 0 0,0 0 1 0 0,3 0-1 0 0,30-4 62 0 0,-1-6-23 0 0,-1-1 0 0 0,0-2 0 0 0,53-28 0 0 0,-39 18-77 0 0,1-4-420 0 0,-43 26 369 0 0,-7 7 119 0 0,-6 5 108 0 0,8-10-143 0 0,-38 45 467 0 0,25-32-344 0 0,0 2-1 0 0,1 0 1 0 0,1 0-1 0 0,0 1 0 0 0,-14 32 1 0 0,23-41-71 0 0,2-8-54 0 0,1 1 0 0 0,-1-1 0 0 0,1 1 0 0 0,-1-1 0 0 0,1 1 0 0 0,0-1 0 0 0,-1 1 0 0 0,1-1 0 0 0,0 0 0 0 0,-1 1 0 0 0,1-1 0 0 0,0 0 0 0 0,0 0 0 0 0,-1 0 0 0 0,1 1 0 0 0,1-1 0 0 0,-1 0-2 0 0,18 2-1466 0 0,2-4-3394 0 0,7-5-2201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75 215 14743 0 0,'0'0'672'0'0,"-1"1"-9"0"0,-11 12 321 0 0,-1 0-1 0 0,-1-1 1 0 0,-21 14 2953 0 0,46-37-2984 0 0,16-17-576 0 0,2 2 1 0 0,1 1-1 0 0,62-40 0 0 0,-35 32-543 0 0,92-40-1 0 0,-142 69 153 0 0,1 1 0 0 0,0 0 0 0 0,0 1 0 0 0,0 0 0 0 0,0 0 0 0 0,14-1 0 0 0,-20 3 22 0 0,0 0 0 0 0,-1 0 0 0 0,1 0 1 0 0,0 0-1 0 0,-1 1 0 0 0,1-1 0 0 0,0 0 0 0 0,-1 1 0 0 0,1-1 0 0 0,0 1 0 0 0,-1 0 0 0 0,1-1 0 0 0,-1 1 0 0 0,1 0 0 0 0,-1 0 0 0 0,1 0 0 0 0,-1 0 0 0 0,0 0 0 0 0,1 1 0 0 0,-1-1 0 0 0,0 0 0 0 0,0 0 0 0 0,0 1 0 0 0,0-1 0 0 0,0 1 1 0 0,0-1-1 0 0,-1 1 0 0 0,1-1 0 0 0,0 1 0 0 0,-1 0 0 0 0,1-1 0 0 0,-1 1 0 0 0,0 0 0 0 0,1-1 0 0 0,-1 1 0 0 0,0 0 0 0 0,0-1 0 0 0,0 3 0 0 0,0 7 44 0 0,-1-1 1 0 0,1 0-1 0 0,-2 0 0 0 0,1 0 0 0 0,-2 0 0 0 0,-5 16 1 0 0,-28 59 514 0 0,11-29-388 0 0,22-48-654 0 0,0 0 0 0 0,0-1 0 0 0,1 1 0 0 0,0 0 0 0 0,-1 16 0 0 0,3-23 312 0 0,0 1 0 0 0,0-1-1 0 0,0 1 1 0 0,0-1-1 0 0,0 1 1 0 0,0-1-1 0 0,1 1 1 0 0,-1-1-1 0 0,0 1 1 0 0,1-1-1 0 0,-1 1 1 0 0,1-1-1 0 0,0 0 1 0 0,0 1-1 0 0,-1-1 1 0 0,1 0-1 0 0,0 1 1 0 0,0-1-1 0 0,0 0 1 0 0,0 0-1 0 0,0 0 1 0 0,0 0 0 0 0,1 0-1 0 0,-1 0 1 0 0,0 0-1 0 0,0 0 1 0 0,1-1-1 0 0,-1 1 1 0 0,0 0-1 0 0,1-1 1 0 0,-1 1-1 0 0,1-1 1 0 0,-1 1-1 0 0,1-1 1 0 0,-1 0-1 0 0,1 0 1 0 0,-1 0-1 0 0,4 0 1 0 0,12 0-7260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117 290 9215 0 0,'0'0'707'0'0,"-1"2"-464"0"0,-1 5 1023 0 0,-1 0 0 0 0,-1 0 0 0 0,1 0 0 0 0,-1-1 0 0 0,-6 9 0 0 0,7-12-612 0 0,0 1 0 0 0,0 0 0 0 0,0-1 0 0 0,-1 0 0 0 0,1 0 0 0 0,-1 0 0 0 0,0 0 0 0 0,0 0 0 0 0,-8 3-1 0 0,11-5-609 0 0,0-1-1 0 0,0 1 1 0 0,0-1-1 0 0,0 1 0 0 0,0-1 1 0 0,-1 0-1 0 0,1 1 1 0 0,0-1-1 0 0,0 0 0 0 0,0 0 1 0 0,-1 0-1 0 0,1 0 1 0 0,0 0-1 0 0,0 0 0 0 0,-1 0 1 0 0,1 0-1 0 0,0-1 1 0 0,0 1-1 0 0,0 0 0 0 0,-1-1 1 0 0,1 1-1 0 0,0-1 1 0 0,0 1-1 0 0,0-1 0 0 0,0 0 1 0 0,0 1-1 0 0,0-1 0 0 0,0 0 1 0 0,0 0-1 0 0,0 0 1 0 0,0 0-1 0 0,1 0 0 0 0,-1 0 1 0 0,0 0-1 0 0,0 0 1 0 0,1 0-1 0 0,-1 0 0 0 0,1 0 1 0 0,-1 0-1 0 0,1 0 1 0 0,-1 0-1 0 0,1-1 0 0 0,0-1 1 0 0,-2-4 223 0 0,1-1 1 0 0,0 1-1 0 0,1-1 1 0 0,-1 1 0 0 0,3-14-1 0 0,0 1-429 0 0,1 0 1 0 0,1 0-1 0 0,0 0 0 0 0,2 1 1 0 0,1-1-1 0 0,14-30 0 0 0,-16 40 82 0 0,0 1 0 0 0,1 0-1 0 0,0 0 1 0 0,0 0 0 0 0,1 1-1 0 0,0 0 1 0 0,1 1-1 0 0,0-1 1 0 0,0 1 0 0 0,0 1-1 0 0,1 0 1 0 0,0 0 0 0 0,0 0-1 0 0,15-5 1 0 0,-19 9 65 0 0,1 0 1 0 0,0 1 0 0 0,0-1 0 0 0,0 1-1 0 0,0 1 1 0 0,0-1 0 0 0,1 1-1 0 0,-1 0 1 0 0,0 1 0 0 0,11 1-1 0 0,4 3-61 0 0,36 13 0 0 0,-14-4 43 0 0,5-2 33 0 0,-31-9 0 0 0,1 2 0 0 0,0 0 0 0 0,24 11 0 0 0,-34-10 11 0 0,-7-4-1 0 0,-1-1 0 0 0,1 1 1 0 0,-1 0-1 0 0,1-1 0 0 0,-1 1 0 0 0,0-1 1 0 0,0 1-1 0 0,0 0 0 0 0,0-1 0 0 0,0 1 1 0 0,0 0-1 0 0,0-1 0 0 0,0 1 0 0 0,-1-1 1 0 0,1 1-1 0 0,-1-1 0 0 0,1 1 0 0 0,-1-1 1 0 0,0 1-1 0 0,1-1 0 0 0,-1 1 0 0 0,0-1 1 0 0,0 1-1 0 0,0-1 0 0 0,-1 1 0 0 0,-5 7 49 0 0,0-1-1 0 0,-14 12 0 0 0,14-13-38 0 0,-201 204-875 0 0,172-171-1658 0 0,34-38 1516 0 0,11-9-4087 0 0,4-4-971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14279 0 0,'-15'14'442'0'0,"1"1"-1"0"0,1 0 0 0 0,0 0 1 0 0,1 2-1 0 0,-14 24 0 0 0,7-11 653 0 0,-20 32 356 0 0,3 0 0 0 0,3 3-1 0 0,-43 114 1 0 0,-42 112-878 0 0,95-237-541 0 0,21-50-42 0 0,-1 3-189 0 0,0 0 0 0 0,1 0 0 0 0,0 0 0 0 0,-3 14 0 0 0,5-20 158 0 0,-1 0-1 0 0,1 0 1 0 0,0 0 0 0 0,0 1-1 0 0,0-1 1 0 0,0 0 0 0 0,0 0-1 0 0,1 0 1 0 0,-1 0-1 0 0,0 0 1 0 0,0 0 0 0 0,1 0-1 0 0,-1 1 1 0 0,1-1-1 0 0,-1 0 1 0 0,1 0 0 0 0,-1 0-1 0 0,1 0 1 0 0,0-1-1 0 0,-1 1 1 0 0,1 0 0 0 0,0 0-1 0 0,0 0 1 0 0,0 0-1 0 0,-1-1 1 0 0,1 1 0 0 0,0 0-1 0 0,0-1 1 0 0,0 1-1 0 0,0-1 1 0 0,0 1 0 0 0,0-1-1 0 0,1 1 1 0 0,-1-1-1 0 0,0 0 1 0 0,0 0 0 0 0,0 1-1 0 0,0-1 1 0 0,2 0-1 0 0,16-1-1738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635 202 4143 0 0,'0'-2'319'0'0,"-5"-16"-805"0"0,-9-12 5854 0 0,12 26-4609 0 0,0 1 0 0 0,0-1 0 0 0,0 1 0 0 0,-1 0 1 0 0,1 0-1 0 0,-1 0 0 0 0,0 0 0 0 0,0 0 0 0 0,0 1 1 0 0,0-1-1 0 0,-5-2 4745 0 0,18 2-5036 0 0,208-54 455 0 0,-119 32-823 0 0,-68 17-87 0 0,0 1 0 0 0,0 2 1 0 0,48-3-1 0 0,-76 8-8 0 0,0 0-1 0 0,-1 1 1 0 0,1-1-1 0 0,0 0 1 0 0,0 1-1 0 0,0-1 1 0 0,0 1-1 0 0,-1 0 1 0 0,1 0-1 0 0,0 0 1 0 0,-1 0-1 0 0,6 4 1 0 0,-7-4-1 0 0,0 0 0 0 0,0 0 0 0 0,0 0 0 0 0,0 0 0 0 0,0 0 0 0 0,0 1 0 0 0,-1-1 1 0 0,1 0-1 0 0,0 1 0 0 0,-1-1 0 0 0,1 1 0 0 0,-1-1 0 0 0,1 1 0 0 0,-1-1 0 0 0,0 1 0 0 0,1-1 1 0 0,-1 1-1 0 0,0-1 0 0 0,0 1 0 0 0,0-1 0 0 0,0 1 0 0 0,0-1 0 0 0,-1 1 0 0 0,1-1 0 0 0,-1 3 0 0 0,-2 4 21 0 0,1 0-1 0 0,-1-1 1 0 0,-1 1-1 0 0,0-1 1 0 0,0 0-1 0 0,0 0 1 0 0,-1 0-1 0 0,0-1 0 0 0,-6 8 1 0 0,-10 7 85 0 0,-26 22-1 0 0,38-36-74 0 0,-323 250 296 0 0,151-123-454 0 0,-268 185-1277 0 0,405-286 1416 0 0,43-32 224 0 0,16 1-13 0 0,26 0-24 0 0,0-2-1 0 0,68-9 1 0 0,-74 5-163 0 0,145-17 109 0 0,65-5 1147 0 0,-42 12-248 0 0,-194 13-1136 0 0,-7 1-373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121 119 2759 0 0,'-41'-16'165'0'0,"-6"-2"1094"0"0,15 13 18980 0 0,33 5-20147 0 0,1 0 1 0 0,0 1-1 0 0,0-1 1 0 0,-1-1-1 0 0,1 1 1 0 0,0 0-1 0 0,0 0 1 0 0,2-2 0 0 0,6 1 83 0 0,311-6 1890 0 0,-56 4-1220 0 0,-207 0-730 0 0,155-11 706 0 0,-147 7-1306 0 0,78-20 1 0 0,-117 20-1877 0 0,-3-2-7035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365 282 1375 0 0,'0'0'66'0'0,"1"0"-8"0"0,11-3 1527 0 0,0-1 0 0 0,0 0 0 0 0,-1 0 0 0 0,1-2-1 0 0,19-11 1 0 0,53-42 4649 0 0,-50 34-5742 0 0,-7 6 315 0 0,44-35 1454 0 0,-62 47-1862 0 0,-1-1 0 0 0,0 0 1 0 0,0 0-1 0 0,0-1 0 0 0,8-13 1 0 0,-16 22-383 0 0,0-1-1 0 0,0 1 1 0 0,0-1 0 0 0,0 1 0 0 0,0 0-1 0 0,0-1 1 0 0,0 1 0 0 0,0-1 0 0 0,0 1 0 0 0,0-1-1 0 0,0 1 1 0 0,0 0 0 0 0,0-1 0 0 0,0 1-1 0 0,0-1 1 0 0,0 1 0 0 0,0 0 0 0 0,0-1 0 0 0,-1 1-1 0 0,1 0 1 0 0,0-1 0 0 0,0 1 0 0 0,-1-1-1 0 0,1 1 1 0 0,0 0 0 0 0,0 0 0 0 0,-1-1 0 0 0,1 1-1 0 0,0 0 1 0 0,-1-1 0 0 0,-10-6 111 0 0,7 6-95 0 0,0 0 0 0 0,-1 0 0 0 0,1 0 0 0 0,-1 0 0 0 0,1 1 0 0 0,-1 0 1 0 0,0 0-1 0 0,-7 1 0 0 0,-39 9-26 0 0,9 2-48 0 0,0 1 0 0 0,1 3 0 0 0,-70 38 0 0 0,-107 82-123 0 0,209-130 163 0 0,-16 11-14 0 0,1 1-1 0 0,0 1 0 0 0,-36 38 0 0 0,58-55 16 0 0,0 0 0 0 0,0 0 0 0 0,1 0 0 0 0,-1 0 0 0 0,1 1 0 0 0,-1-1 0 0 0,1 1 0 0 0,0-1 0 0 0,0 1 0 0 0,0-1 0 0 0,1 1 0 0 0,-1-1 0 0 0,0 1 0 0 0,1 4 0 0 0,0-6 0 0 0,0 1 0 0 0,1-1 0 0 0,-1 0 0 0 0,0 1 0 0 0,1-1 0 0 0,0 0 0 0 0,-1 0 0 0 0,1 1 0 0 0,0-1 0 0 0,-1 0 0 0 0,1 0 0 0 0,0 0 0 0 0,0 0 0 0 0,0 0 0 0 0,0 0 0 0 0,0 0 0 0 0,0 0 0 0 0,0-1 0 0 0,0 1 0 0 0,1 0 0 0 0,-1-1 0 0 0,0 1 0 0 0,0-1 0 0 0,1 1 0 0 0,-1-1 0 0 0,0 1 0 0 0,0-1 0 0 0,1 0 0 0 0,2 1 0 0 0,5 0 0 0 0,0 0 0 0 0,0-1 0 0 0,0 1 0 0 0,0-2 0 0 0,0 1 0 0 0,16-4 0 0 0,54-16 0 0 0,-75 19 0 0 0,15-4-9 0 0,111-36-350 0 0,-102 31 254 0 0,-1-1 0 0 0,40-24-1 0 0,-65 35 69 0 0,-4 0 67 0 0,-5 2-4 0 0,0 0-1 0 0,0 1 0 0 0,1 0 0 0 0,-1 0 0 0 0,1 0 1 0 0,-1 1-1 0 0,1 0 0 0 0,1 1 0 0 0,-1-1 0 0 0,-8 8 1 0 0,4-1 16 0 0,0 0 1 0 0,1 0 0 0 0,0 1-1 0 0,-10 16 1 0 0,19-28-43 0 0,-1 1 0 0 0,1 0 0 0 0,-1-1-1 0 0,1 1 1 0 0,0 0 0 0 0,-1-1 0 0 0,1 1 0 0 0,0 0-1 0 0,-1-1 1 0 0,1 1 0 0 0,0 0 0 0 0,0 0 0 0 0,0 0 0 0 0,0-1-1 0 0,0 1 1 0 0,-1 0 0 0 0,1 0 0 0 0,1-1 0 0 0,-1 1-1 0 0,0 0 1 0 0,0 0 0 0 0,0 0 0 0 0,0-1 0 0 0,0 1-1 0 0,1 0 1 0 0,-1 0 0 0 0,0-1 0 0 0,1 2 0 0 0,0-1-7 0 0,0-1 1 0 0,0 1 0 0 0,0 0-1 0 0,0-1 1 0 0,0 1 0 0 0,0-1-1 0 0,0 1 1 0 0,0-1 0 0 0,0 0-1 0 0,0 1 1 0 0,2-1 0 0 0,-2 1-18 0 0,4 0-210 0 0,-1-1 0 0 0,0 1 0 0 0,0-1-1 0 0,1 0 1 0 0,-1 0 0 0 0,7-1 0 0 0,14-2-1518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0 526 14135 0 0,'0'0'7171'0'0,"2"-2"-6159"0"0,65-95 3389 0 0,4-5-3345 0 0,-17 40-1631 0 0,110-97 1 0 0,-139 139-765 0 0,38-27 0 0 0,-55 42 734 0 0,0 0 0 0 0,0 1 0 0 0,1 0 0 0 0,-1 0 0 0 0,1 1 1 0 0,0 0-1 0 0,0 0 0 0 0,1 1 0 0 0,14-2 0 0 0,-7 6-1211 0 0,-2 1-28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75 11431 0 0,'0'0'522'0'0,"1"2"-12"0"0,3 4-136 0 0,0-1 0 0 0,1 1-1 0 0,0-1 1 0 0,-1 0-1 0 0,2-1 1 0 0,-1 1 0 0 0,1-1-1 0 0,-1 0 1 0 0,1 0-1 0 0,0-1 1 0 0,0 0 0 0 0,1 0-1 0 0,-1 0 1 0 0,8 1-1 0 0,2 0 798 0 0,1 0 0 0 0,-1-1 0 0 0,1-1 0 0 0,31-1 0 0 0,-19-1-787 0 0,0-1 1 0 0,0-1-1 0 0,0-2 1 0 0,0-1 0 0 0,-1-1-1 0 0,55-20 1 0 0,-73 22-358 0 0,58-26 184 0 0,-59 25-192 0 0,0 0 0 0 0,0-1 1 0 0,0 0-1 0 0,-1 0 0 0 0,8-8 0 0 0,-7 3-19 0 0,-9 10-1 0 0,0 1-1 0 0,0 0 0 0 0,1-1 1 0 0,-1 1-1 0 0,0-1 1 0 0,0 1-1 0 0,1-1 1 0 0,-1 1-1 0 0,0-1 1 0 0,0 1-1 0 0,0-1 1 0 0,0 0-1 0 0,0 1 0 0 0,0-1 1 0 0,0 1-1 0 0,0-1 1 0 0,0 1-1 0 0,0-1 1 0 0,-1 0-15 0 0,0 0-1 0 0,1 0 1 0 0,-1 0 0 0 0,0 0 0 0 0,0 0 0 0 0,1 1 0 0 0,-1-1-1 0 0,0 0 1 0 0,0 0 0 0 0,0 1 0 0 0,0-1 0 0 0,0 1 0 0 0,0-1-1 0 0,0 1 1 0 0,0-1 0 0 0,0 1 0 0 0,-1 0 0 0 0,1 0 0 0 0,0-1-1 0 0,0 1 1 0 0,-2 0 0 0 0,-26-1-327 0 0,12 2 184 0 0,0 1 1 0 0,0 1-1 0 0,0 1 1 0 0,-26 9-1 0 0,-63 31-363 0 0,55-16 472 0 0,1 2 0 0 0,2 2 0 0 0,2 2 0 0 0,-68 63 0 0 0,109-93 48 0 0,0 2 0 0 0,0-1 1 0 0,1 0-1 0 0,-1 1 0 0 0,1 0 1 0 0,0 0-1 0 0,-3 8 0 0 0,6-12 3 0 0,0 0-1 0 0,1-1 0 0 0,-1 1 0 0 0,0 0 0 0 0,1 0 0 0 0,-1 0 0 0 0,1 0 0 0 0,0 0 0 0 0,0 0 0 0 0,0 0 0 0 0,0 0 0 0 0,0 0 1 0 0,0 0-1 0 0,0 0 0 0 0,1 0 0 0 0,-1 0 0 0 0,1 0 0 0 0,-1-1 0 0 0,1 1 0 0 0,0 0 0 0 0,0 0 0 0 0,0 0 0 0 0,0-1 1 0 0,0 1-1 0 0,0 0 0 0 0,0-1 0 0 0,0 1 0 0 0,1-1 0 0 0,-1 0 0 0 0,2 2 0 0 0,2 1 22 0 0,1-1 0 0 0,-1 0-1 0 0,0 0 1 0 0,1-1 0 0 0,0 0-1 0 0,-1 1 1 0 0,1-2 0 0 0,0 1-1 0 0,0-1 1 0 0,8 1 0 0 0,6 0-727 0 0,36-1 0 0 0,-29-3-5000 0 0,0 1-1947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77 9703 0 0,'0'0'440'0'0,"0"-2"-5"0"0,22-34 123 0 0,2-2 10421 0 0,-34 45-10218 0 0,7-5-623 0 0,-186 162 1111 0 0,85-69-1124 0 0,92-82-115 0 0,0 0-1 0 0,1 0 0 0 0,1 1 1 0 0,0 1-1 0 0,-15 30 0 0 0,23-41-7 0 0,1 0-1 0 0,-1 0 1 0 0,1 0-1 0 0,0 0 1 0 0,0 0-1 0 0,1 0 0 0 0,-1 0 1 0 0,1 1-1 0 0,0-1 1 0 0,0 6-1 0 0,1-8 3 0 0,-1-1-1 0 0,0 1 0 0 0,1 0 1 0 0,-1 0-1 0 0,1 0 1 0 0,0 0-1 0 0,0-1 0 0 0,0 1 1 0 0,0 0-1 0 0,0-1 1 0 0,0 1-1 0 0,0 0 0 0 0,0-1 1 0 0,1 0-1 0 0,-1 1 1 0 0,1-1-1 0 0,-1 0 0 0 0,1 1 1 0 0,-1-1-1 0 0,1 0 1 0 0,0 0-1 0 0,-1-1 0 0 0,5 2 1 0 0,3 1 54 0 0,0 0 0 0 0,0-1 0 0 0,1 0 0 0 0,-1-1 0 0 0,1 0 0 0 0,14-1 0 0 0,-3-1 92 0 0,40-7-1 0 0,-21 0-52 0 0,-1-2-1 0 0,0-1 1 0 0,0-2-1 0 0,70-34 1 0 0,-100 42-87 0 0,0 0 0 0 0,0-1 0 0 0,0 0 0 0 0,-1-1 1 0 0,0 1-1 0 0,8-11 0 0 0,-14 15-5 0 0,1-1 0 0 0,-1 0 0 0 0,0 0 1 0 0,0 0-1 0 0,0 0 0 0 0,-1 0 0 0 0,1 0 0 0 0,-1-1 1 0 0,0 1-1 0 0,0 0 0 0 0,0-1 0 0 0,0 1 0 0 0,-1-1 1 0 0,1 1-1 0 0,-1-1 0 0 0,0 1 0 0 0,0-1 0 0 0,0 1 1 0 0,0-1-1 0 0,-1 1 0 0 0,-1-6 0 0 0,0 1-20 0 0,-1 1 0 0 0,0-1 0 0 0,-1 1 1 0 0,1 0-1 0 0,-1 0 0 0 0,-1 1 0 0 0,1-1 0 0 0,-1 1 0 0 0,0 0 0 0 0,-1 0 0 0 0,0 1 0 0 0,1 0 1 0 0,-13-9-1 0 0,-5 0-258 0 0,0 0 1 0 0,-43-17-1 0 0,31 15-142 0 0,25 12-191 0 0,1-1 0 0 0,-17-13 0 0 0,26 18 541 0 0,-1 0 1 0 0,1-1-1 0 0,0 1 0 0 0,-1 0 0 0 0,1-1 0 0 0,0 1 0 0 0,-1-1 0 0 0,1 1 0 0 0,0 0 0 0 0,0-1 0 0 0,-1 1 0 0 0,1-1 0 0 0,0 1 0 0 0,0-1 0 0 0,0 1 0 0 0,0-1 0 0 0,0 1 0 0 0,0-1 0 0 0,-1 1 0 0 0,1 0 0 0 0,0-1 0 0 0,0 1 0 0 0,1-1 0 0 0,-1 1 0 0 0,0-1 0 0 0,0 1 0 0 0,0-1 0 0 0,0 1 0 0 0,0-1 0 0 0,0 1 0 0 0,1-1 0 0 0,-1 1 0 0 0,0 0 0 0 0,1-1 0 0 0,11-12-908 0 0,-9 12 243 0 0,0-1 0 0 0,0 0 0 0 0,0 1 0 0 0,0 0 0 0 0,0-1 0 0 0,1 1 0 0 0,4 0 0 0 0,12-2-5120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14743 0 0,'0'0'1136'0'0,"-2"1"-746"0"0,-9 6-31 0 0,0 1 1 0 0,1 0 0 0 0,0 0 0 0 0,1 0 0 0 0,-1 2 0 0 0,-8 10 0 0 0,-13 14 250 0 0,-3 0-310 0 0,2 1 1 0 0,1 2-1 0 0,2 2 0 0 0,2 0 1 0 0,1 2-1 0 0,-40 86 1 0 0,20-11-86 0 0,23-56-147 0 0,-37 70 1 0 0,-21-7 95 0 0,38-61-1256 0 0,41-61 90 0 0,17-2-4810 0 0</inkml:trace>
  <inkml:trace contextRef="#ctx0" brushRef="#br0" timeOffset="1">443 626 8287 0 0,'0'0'4690'0'0,"-7"5"-2774"0"0,-3 4-1008 0 0,0 1 1 0 0,-14 16 0 0 0,20-21-661 0 0,1 0 0 0 0,-1 1 0 0 0,1 0 0 0 0,0-1 0 0 0,1 1 0 0 0,-1 0 0 0 0,-2 11 0 0 0,4-10-91 0 0,-1 0 0 0 0,1 0 0 0 0,1 0 0 0 0,-1 0 0 0 0,1 0 0 0 0,1 0 0 0 0,-1 0 0 0 0,1 0 0 0 0,0-1 0 0 0,1 1 0 0 0,2 9 0 0 0,-2-12-83 0 0,-1 0 0 0 0,1 0 1 0 0,0 0-1 0 0,0 0 0 0 0,1 0 0 0 0,-1 0 1 0 0,1-1-1 0 0,0 1 0 0 0,0-1 0 0 0,0 0 1 0 0,0 0-1 0 0,1 0 0 0 0,-1 0 1 0 0,1-1-1 0 0,-1 1 0 0 0,1-1 0 0 0,0 0 1 0 0,7 3-1 0 0,-5-4 9 0 0,0 1 0 0 0,0-1 0 0 0,0 0 0 0 0,0-1 0 0 0,1 1 1 0 0,-1-1-1 0 0,0 0 0 0 0,0-1 0 0 0,0 0 0 0 0,1 0 0 0 0,-1 0 0 0 0,0 0 0 0 0,0-1 1 0 0,0 0-1 0 0,-1-1 0 0 0,1 1 0 0 0,8-6 0 0 0,8-5 2 0 0,-1-1-1 0 0,36-33 1 0 0,-56 46-83 0 0,16-15 32 0 0,0 0 0 0 0,-2-1 0 0 0,17-23 0 0 0,34-61-1231 0 0,-45 69 78 0 0,-13 14-772 0 0,-7 16 402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1061 14743 0 0,'114'-120'5226'0'0,"-38"37"-2136"0"0,28-35-1562 0 0,-68 70-1263 0 0,47-85 0 0 0,-65 99-290 0 0,-2-1 0 0 0,-2-1 0 0 0,17-60-1 0 0,1-49-977 0 0,-29 125 644 0 0,-1 1 1 0 0,-1-1 0 0 0,-1 0 0 0 0,-1 0-1 0 0,-4-28 1 0 0,5 45 289 0 0,-1-1-1 0 0,0 0 1 0 0,0 0-1 0 0,0 0 1 0 0,-1 1 0 0 0,1-1-1 0 0,-1 0 1 0 0,0 1-1 0 0,0 0 1 0 0,0-1-1 0 0,-1 1 1 0 0,1 0-1 0 0,-1 0 1 0 0,-4-4 0 0 0,5 6 51 0 0,1 0 0 0 0,-1 0 0 0 0,0 0 1 0 0,0 0-1 0 0,0 0 0 0 0,-1 0 1 0 0,1 0-1 0 0,0 1 0 0 0,0-1 0 0 0,0 1 1 0 0,0 0-1 0 0,-1 0 0 0 0,1-1 1 0 0,0 1-1 0 0,0 1 0 0 0,0-1 0 0 0,-1 0 1 0 0,1 0-1 0 0,0 1 0 0 0,0 0 1 0 0,0-1-1 0 0,0 1 0 0 0,0 0 0 0 0,0 0 1 0 0,0 0-1 0 0,-4 2 0 0 0,-11 8 9 0 0,1 1 0 0 0,0 0 0 0 0,1 1-1 0 0,0 1 1 0 0,1 0 0 0 0,0 1 0 0 0,-16 23 0 0 0,-69 125 458 0 0,85-138-385 0 0,-169 338 666 0 0,108-208-616 0 0,5-10-137 0 0,-78 153 711 0 0,97-207-74 0 0,-72 99-1 0 0,104-164-572 0 0,-2-1-1 0 0,0-1 0 0 0,-2-1 1 0 0,-1-1-1 0 0,-30 23 1 0 0,51-43-63 0 0,-1 0 0 0 0,1 0 0 0 0,0 0 1 0 0,-1-1-1 0 0,-4 2 0 0 0,6-2-217 0 0,6-13-1608 0 0,-2 7 1437 0 0,9-17-942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68 140 9215 0 0,'-7'0'247'0'0,"0"1"0"0"0,0 0 0 0 0,1 0 0 0 0,-1 1-1 0 0,-7 2 1 0 0,-5 3 10932 0 0,19-6-11103 0 0,0-1 0 0 0,1 1 0 0 0,-1-1 0 0 0,1 1 0 0 0,-1-1 0 0 0,1 1 0 0 0,-1-1 0 0 0,1 1 0 0 0,-1-1 0 0 0,1 0-1 0 0,-1 1 1 0 0,1-1 0 0 0,-1 0 0 0 0,1 1 0 0 0,0-1 0 0 0,-1 0 0 0 0,1 0 0 0 0,0 1 0 0 0,0-1 0 0 0,13 4 342 0 0,8-2-156 0 0,-1-1 0 0 0,0-1 0 0 0,0 0 0 0 0,1-2 0 0 0,20-4 0 0 0,-14 2-132 0 0,37-3-15 0 0,169-24 426 0 0,-4-17-2669 0 0,-56-5-1967 0 0,-116 33 2003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3 5983 0 0,'0'0'542'0'0,"-2"0"-446"0"0,2-1-23 0 0,-1 1-1 0 0,0 0 1 0 0,0-1 0 0 0,0 1 0 0 0,1 0-1 0 0,-1 0 1 0 0,0 0 0 0 0,0 0 0 0 0,0 0 0 0 0,0 0-1 0 0,0 0 1 0 0,1 0 0 0 0,-1 0 0 0 0,0 0 0 0 0,0 0-1 0 0,0 0 1 0 0,0 0 0 0 0,1 1 0 0 0,-1-1-1 0 0,0 0 1 0 0,0 1 0 0 0,1-1 0 0 0,-1 0 0 0 0,0 1-1 0 0,0-1 1 0 0,1 1 0 0 0,-1 0 0 0 0,0-1 0 0 0,1 1-1 0 0,-2 0 1 0 0,0 2 804 0 0,-15 10 2899 0 0,1 0 0 0 0,-21 24-1 0 0,17-14-2368 0 0,-20 29-1 0 0,-57 113-949 0 0,0 28 229 0 0,-41 77-367 0 0,92-191-282 0 0,-73 97 1 0 0,62-99 0 0 0,-45 56 56 0 0,65-92-398 0 0,-43 38 0 0 0,60-60-135 0 0,-23 18-3163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18255 0 0,'0'0'2035'0'0,"2"2"-1539"0"0,3 0-290 0 0,1 0 0 0 0,-1 0 1 0 0,1 0-1 0 0,-1-1 0 0 0,1 1 0 0 0,0-1 1 0 0,-1-1-1 0 0,7 1 0 0 0,51-2 837 0 0,-54 1-889 0 0,254-29 2061 0 0,-3-20-1572 0 0,-76 13-1118 0 0,-166 32 435 0 0,16-2-709 0 0,-1 1 1 0 0,38-1-1 0 0,-62 6 359 0 0,0 0-1 0 0,0 0 1 0 0,-1 1 0 0 0,1 0 0 0 0,0 1 0 0 0,0 0-1 0 0,-1 0 1 0 0,1 1 0 0 0,-1 0 0 0 0,0 1-1 0 0,0 0 1 0 0,0 0 0 0 0,8 6 0 0 0,-14-9 254 0 0,0 1 1 0 0,0-1-1 0 0,0 0 1 0 0,-1 1-1 0 0,1-1 1 0 0,-1 1 0 0 0,1 0-1 0 0,-1 0 1 0 0,0-1-1 0 0,1 1 1 0 0,-1 0 0 0 0,0 0-1 0 0,0 0 1 0 0,0 0-1 0 0,-1 0 1 0 0,1 0-1 0 0,0 1 1 0 0,-1-1 0 0 0,1 0-1 0 0,-1 0 1 0 0,0 0-1 0 0,0 1 1 0 0,0-1 0 0 0,0 0-1 0 0,0 0 1 0 0,0 1-1 0 0,-1-1 1 0 0,0 3 0 0 0,-2 3-242 0 0,-1 1 0 0 0,0-1 0 0 0,-1-1 0 0 0,0 1 1 0 0,-11 13-1 0 0,11-15 754 0 0,0 1 1 0 0,0 0-1 0 0,1 0 1 0 0,0 0-1 0 0,-6 13 1 0 0,9-17-120 0 0,1 1 0 0 0,-1-1-1 0 0,0 1 1 0 0,1-1 0 0 0,0 1 0 0 0,0-1 0 0 0,0 1 0 0 0,0-1 0 0 0,0 1-1 0 0,1-1 1 0 0,0 1 0 0 0,0-1 0 0 0,0 1 0 0 0,0-1 0 0 0,0 0 0 0 0,0 1-1 0 0,3 3 1 0 0,-3-6-71 0 0,0 0 1 0 0,1 1-1 0 0,-1-1 0 0 0,0 0 0 0 0,0 1 0 0 0,1-1 0 0 0,-1 0 1 0 0,1 0-1 0 0,-1 0 0 0 0,3 1 0 0 0,1 1 273 0 0,0 0-205 0 0,0-1 1 0 0,-1 1 0 0 0,1-1-1 0 0,0 0 1 0 0,0-1-1 0 0,0 1 1 0 0,0-1 0 0 0,0 0-1 0 0,1 0 1 0 0,-1 0-1 0 0,0-1 1 0 0,1 0 0 0 0,-1 0-1 0 0,0 0 1 0 0,0-1-1 0 0,1 0 1 0 0,7-2-1 0 0,-5 1-174 0 0,0 0 0 0 0,0-1-1 0 0,0 0 1 0 0,0 0-1 0 0,0-1 1 0 0,-1 0-1 0 0,1 0 1 0 0,-1-1-1 0 0,0 0 1 0 0,7-8-1 0 0,-12 12-95 0 0,-1 0-1 0 0,0 0 0 0 0,0 0 0 0 0,0-1 1 0 0,0 1-1 0 0,0 0 0 0 0,0-1 1 0 0,0 1-1 0 0,0-1 0 0 0,0 1 0 0 0,-1-1 1 0 0,1 0-1 0 0,-1 1 0 0 0,1-1 0 0 0,-1 1 1 0 0,1-4-1 0 0,-1 5 2 0 0,-1-1-1 0 0,1 0 1 0 0,0 0 0 0 0,-1 0 0 0 0,1 0-1 0 0,-1 0 1 0 0,1 1 0 0 0,-1-1 0 0 0,1 0-1 0 0,-1 0 1 0 0,1 1 0 0 0,-1-1 0 0 0,0 0-1 0 0,1 1 1 0 0,-1-1 0 0 0,0 1 0 0 0,0-1-1 0 0,1 1 1 0 0,-1-1 0 0 0,0 1 0 0 0,0-1-1 0 0,0 1 1 0 0,0 0 0 0 0,0-1 0 0 0,0 1-1 0 0,1 0 1 0 0,-1 0 0 0 0,0 0 0 0 0,0 0-1 0 0,-1 0 1 0 0,-6-1-63 0 0,-1 0 0 0 0,1 1 0 0 0,0 0 0 0 0,0 1 0 0 0,0-1 0 0 0,-14 4 0 0 0,-48 17-262 0 0,61-18 298 0 0,-26 9-15 0 0,1 2 0 0 0,1 2 0 0 0,0 1 0 0 0,2 1-1 0 0,-55 42 1 0 0,77-52 57 0 0,-1 0-1 0 0,2 0 1 0 0,-13 16 0 0 0,18-21-2 0 0,1 0 0 0 0,-1 1 0 0 0,1-1 0 0 0,0 1 0 0 0,0-1 0 0 0,1 1 1 0 0,-1 0-1 0 0,1-1 0 0 0,0 1 0 0 0,0 0 0 0 0,0 0 0 0 0,0 0 0 0 0,1 0 0 0 0,-1 7 0 0 0,1-9-1 0 0,1 0-1 0 0,-1 0 0 0 0,1 0 0 0 0,0 0 0 0 0,0 0 0 0 0,0 0 1 0 0,0 0-1 0 0,0 0 0 0 0,0 0 0 0 0,0 0 0 0 0,0-1 1 0 0,1 1-1 0 0,-1 0 0 0 0,1-1 0 0 0,-1 1 0 0 0,1-1 0 0 0,-1 0 1 0 0,1 0-1 0 0,0 1 0 0 0,0-1 0 0 0,0 0 0 0 0,0 0 0 0 0,2 0 1 0 0,23 8-1627 0 0,0-4-3866 0 0,5-1-2255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34 296 12895 0 0,'-1'2'998'0'0,"-2"1"-740"0"0,-3 4 226 0 0,0 0-1 0 0,-12 11 6571 0 0,33-20-5244 0 0,12-8-946 0 0,0 0-1 0 0,30-18 1 0 0,-32 16-625 0 0,29-18 131 0 0,81-59 0 0 0,-23 14-386 0 0,-83 57 41 0 0,0 2 1 0 0,32-12-1 0 0,-61 28-25 0 0,7-3 3 0 0,0 0 0 0 0,0 1-1 0 0,1 0 1 0 0,10-2 0 0 0,-17 4-3 0 0,1 0 0 0 0,-1 0 0 0 0,0 0-1 0 0,1 0 1 0 0,-1 0 0 0 0,0 0 0 0 0,0 0 0 0 0,1 0 0 0 0,-1 0 0 0 0,0 1 0 0 0,0-1 0 0 0,0 0 0 0 0,1 1 0 0 0,-1-1 0 0 0,0 1 0 0 0,0 0-1 0 0,0-1 1 0 0,0 1 0 0 0,0 0 0 0 0,0-1 0 0 0,0 1 0 0 0,0 0 0 0 0,0 0 0 0 0,0 0 0 0 0,0 0 0 0 0,-1 0 0 0 0,1 0 0 0 0,0 0 0 0 0,-1 0-1 0 0,1 0 1 0 0,0 1 0 0 0,-1-1 0 0 0,0 0 0 0 0,1 2 0 0 0,1 9 27 0 0,-1 0-1 0 0,-1 0 1 0 0,0 0 0 0 0,0 0-1 0 0,-2-1 1 0 0,1 1 0 0 0,-6 19-1 0 0,-3 24 65 0 0,9-44-74 0 0,1 0-1 0 0,-1-1 1 0 0,2 1 0 0 0,-1-1-1 0 0,5 21 1 0 0,-4-26-12 0 0,1 0 0 0 0,-1 0 0 0 0,1 0 0 0 0,0-1 0 0 0,1 1 0 0 0,-1-1 1 0 0,1 0-1 0 0,0 0 0 0 0,0 0 0 0 0,0 0 0 0 0,0 0 0 0 0,1 0 0 0 0,0-1 0 0 0,6 5 0 0 0,1-1 3 0 0,0-1 0 0 0,0 0 0 0 0,0-1-1 0 0,0 0 1 0 0,13 3 0 0 0,63 14 63 0 0,-71-18-64 0 0,14 3-222 0 0,-1-1 0 0 0,1-2 0 0 0,0-1 0 0 0,44 0-1 0 0,-47-5-886 0 0,0 2-45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560 222 455 0 0,'-2'6'1112'0'0,"0"0"-1"0"0,-1-1 0 0 0,0 1 1 0 0,0 0-1 0 0,0-1 0 0 0,0 1 1 0 0,-7 6-1 0 0,-2 4 665 0 0,-20 36 12997 0 0,41-58-14656 0 0,6-10-120 0 0,-1 0-1 0 0,-1-2 0 0 0,0 1 0 0 0,18-35 0 0 0,-19 31-50 0 0,1-1-43 0 0,13-32 0 0 0,-22 45 79 0 0,-1 0 0 0 0,0 0 0 0 0,-1-1 0 0 0,0 1 0 0 0,0-1 0 0 0,1-16 0 0 0,-3 24 11 0 0,0 1 1 0 0,0-1-1 0 0,0 1 0 0 0,0 0 1 0 0,0-1-1 0 0,0 1 0 0 0,0 0 0 0 0,-1-1 1 0 0,1 1-1 0 0,0 0 0 0 0,-1-1 1 0 0,1 1-1 0 0,-1 0 0 0 0,1 0 0 0 0,-1-1 1 0 0,0 1-1 0 0,1 0 0 0 0,-1 0 1 0 0,0 0-1 0 0,0 0 0 0 0,0 0 1 0 0,0 0-1 0 0,0 0 0 0 0,0 0 0 0 0,0 0 1 0 0,0 0-1 0 0,0 1 0 0 0,-1-1 1 0 0,1 0-1 0 0,0 1 0 0 0,0-1 0 0 0,-1 1 1 0 0,1 0-1 0 0,0-1 0 0 0,-1 1 1 0 0,1 0-1 0 0,0 0 0 0 0,-1-1 0 0 0,1 1 1 0 0,0 0-1 0 0,-1 0 0 0 0,-1 1 1 0 0,-5 0-50 0 0,0 1 1 0 0,0 0 0 0 0,1 0-1 0 0,-1 0 1 0 0,1 1-1 0 0,-8 4 1 0 0,-19 11-4 0 0,2 2-1 0 0,0 0 1 0 0,1 3 0 0 0,2 0-1 0 0,-33 33 1 0 0,-123 149-225 0 0,161-177 295 0 0,1 1-1 0 0,1 1 1 0 0,2 2 0 0 0,-32 64-1 0 0,51-92-9 0 0,-1 0 0 0 0,1 0 0 0 0,0 1-1 0 0,0-1 1 0 0,0 0 0 0 0,0 0 0 0 0,1 1-1 0 0,0 6 1 0 0,0-9 1 0 0,0-1 1 0 0,1 1-1 0 0,-1-1 0 0 0,0 1 1 0 0,1-1-1 0 0,-1 1 1 0 0,1-1-1 0 0,-1 1 0 0 0,1-1 1 0 0,0 0-1 0 0,0 0 0 0 0,-1 1 1 0 0,1-1-1 0 0,0 0 0 0 0,0 0 1 0 0,0 0-1 0 0,0 0 0 0 0,1 0 1 0 0,-1 0-1 0 0,0 0 0 0 0,0 0 1 0 0,1 0-1 0 0,-1 0 0 0 0,0-1 1 0 0,1 1-1 0 0,-1-1 0 0 0,0 1 1 0 0,3 0-1 0 0,3 0 21 0 0,1 0 0 0 0,-1-1-1 0 0,1 1 1 0 0,0-1 0 0 0,-1-1 0 0 0,1 1-1 0 0,-1-1 1 0 0,10-3 0 0 0,4-2 119 0 0,32-12-1 0 0,-3-3-61 0 0,-2-3 0 0 0,-1-1 0 0 0,71-53 0 0 0,-102 67-60 0 0,-1-1-1 0 0,-1 0 1 0 0,0-1-1 0 0,0-1 1 0 0,20-27-1 0 0,-31 35-17 0 0,0 0 0 0 0,-1 0 0 0 0,1 0 0 0 0,-1-1-1 0 0,2-11 1 0 0,-3 15-2 0 0,1-8 0 0 0,-2 5-21 0 0,0 5-81 0 0,-7 5-190 0 0,-2 3 227 0 0,0 2-1 0 0,1-1 0 0 0,0 1 0 0 0,-12 18 0 0 0,16-22-135 0 0,0 0-1 0 0,1 1 1 0 0,0 0-1 0 0,0 0 1 0 0,1 0-1 0 0,0 0 1 0 0,0 0-1 0 0,0 0 1 0 0,1 0-1 0 0,0 1 1 0 0,-1 10-1 0 0,2-14-20 0 0,0 0 0 0 0,0 0 0 0 0,0 1 0 0 0,1-1 0 0 0,-1 0 0 0 0,1 0 0 0 0,0 0 0 0 0,0 0-1 0 0,0 0 1 0 0,0 0 0 0 0,0 0 0 0 0,1 0 0 0 0,-1 0 0 0 0,1 0 0 0 0,0-1 0 0 0,0 1 0 0 0,0-1 0 0 0,0 1 0 0 0,0-1 0 0 0,1 0 0 0 0,-1 0 0 0 0,1 0-1 0 0,-1 0 1 0 0,1 0 0 0 0,3 1 0 0 0,7 3-6858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73 1375 0 0,'17'-10'302'0'0,"1"-1"-1"0"0,28-10 0 0 0,11 1 6943 0 0,-32 10-342 0 0,-26 11-6290 0 0,0 3-450 0 0,-1-1 0 0 0,-1 1 0 0 0,1-1 1 0 0,0 0-1 0 0,-1 0 0 0 0,1 0 1 0 0,-1 0-1 0 0,0 0 0 0 0,-5 3 0 0 0,-34 22 716 0 0,23-16-464 0 0,-242 137 954 0 0,241-139-1348 0 0,1 0-1 0 0,1 2 0 0 0,0 0 1 0 0,0 2-1 0 0,2-1 1 0 0,-24 26-1 0 0,38-38-20 0 0,0 2 3 0 0,0 9-13 0 0,2-11-3 0 0,0 0 0 0 0,0 0 0 0 0,0 0 0 0 0,1 0 0 0 0,-1 0 0 0 0,0 0 0 0 0,0 0 1 0 0,1-1-1 0 0,-1 1 0 0 0,0 0 0 0 0,1 0 0 0 0,-1 0 0 0 0,1 0 0 0 0,-1 0 0 0 0,1 0 1 0 0,-1-1-1 0 0,1 1 0 0 0,0 0 0 0 0,-1 0 0 0 0,3 1 0 0 0,-1-1-11 0 0,0 0 0 0 0,0 0 0 0 0,0 0 0 0 0,0-1 0 0 0,0 1 0 0 0,0 0-1 0 0,0-1 1 0 0,5 1 0 0 0,9 1-54 0 0,0-2 0 0 0,21-1 0 0 0,19 1 76 0 0,-28 2-7 0 0,-1 1-1 0 0,44 11 0 0 0,-60-11 8 0 0,-1 1 0 0 0,0-1 0 0 0,0 1-1 0 0,0 1 1 0 0,0 0 0 0 0,-1 1 0 0 0,0-1 0 0 0,0 2-1 0 0,14 12 1 0 0,-20-17 18 0 0,-1 1 0 0 0,1 0 1 0 0,-1 0-1 0 0,1 1 0 0 0,-1-1 0 0 0,0 0 0 0 0,-1 1 0 0 0,1-1 0 0 0,0 1 0 0 0,-1 0 1 0 0,0 0-1 0 0,0-1 0 0 0,0 1 0 0 0,0 0 0 0 0,-1 0 0 0 0,1 0 0 0 0,-1 0 0 0 0,0 0 0 0 0,0 0 1 0 0,-1 0-1 0 0,1 0 0 0 0,-1-1 0 0 0,0 1 0 0 0,-1 5 0 0 0,-1-2 20 0 0,0 0 0 0 0,0-1 0 0 0,0 1 0 0 0,-1-1 0 0 0,0 0 0 0 0,0 0 0 0 0,-1 0 0 0 0,0 0-1 0 0,0-1 1 0 0,0 0 0 0 0,0 0 0 0 0,-8 5 0 0 0,-13 9 80 0 0,-1-1 0 0 0,-1-1-1 0 0,0-2 1 0 0,-1 0 0 0 0,-50 16-1 0 0,67-27-118 0 0,-33 10 43 0 0,-51 9 0 0 0,81-20-11 0 0,1-1 1 0 0,-1-1-1 0 0,0 0 1 0 0,1-1-1 0 0,-1-1 1 0 0,0 0-1 0 0,-27-6 0 0 0,38 5-11 0 0,-1 1 0 0 0,1-1 0 0 0,-1 0 0 0 0,1 0 0 0 0,0 0 0 0 0,-8-6 0 0 0,-25-25 4 0 0,36 32-119 0 0,14 1-1125 0 0,26 3-805 0 0,-15-1 176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577 118 10591 0 0,'-2'0'819'0'0,"-26"7"1344"0"0,0 2 0 0 0,0 0 0 0 0,-49 25 0 0 0,57-21-1122 0 0,18-12 194 0 0,4-2-1122 0 0,5-4-71 0 0,0-1-1 0 0,0 1 1 0 0,0-1-1 0 0,-1-1 1 0 0,0 1-1 0 0,0-1 0 0 0,0 0 1 0 0,-1 0-1 0 0,0-1 1 0 0,-1 1-1 0 0,1-1 1 0 0,-1 0-1 0 0,-1 0 1 0 0,0-1-1 0 0,0 1 1 0 0,-1-1-1 0 0,0 0 1 0 0,2-14-1 0 0,-4 22-40 0 0,0-1 0 0 0,0 1 0 0 0,0 0 0 0 0,0-1-1 0 0,0 1 1 0 0,0 0 0 0 0,0-1 0 0 0,0 1 0 0 0,0 0 0 0 0,-1-1 0 0 0,1 1 0 0 0,-1 0-1 0 0,1 0 1 0 0,-1-1 0 0 0,1 1 0 0 0,-1 0 0 0 0,0 0 0 0 0,0 0 0 0 0,1 0 0 0 0,-1 0-1 0 0,0 0 1 0 0,-2-1 0 0 0,2 0 2 0 0,-1 1 0 0 0,0 1 1 0 0,0-1-1 0 0,0 0 0 0 0,0 0 0 0 0,0 1 0 0 0,0-1 0 0 0,0 1 0 0 0,0-1 1 0 0,0 1-1 0 0,0 0 0 0 0,0 0 0 0 0,-3 0 0 0 0,-4 1 8 0 0,0 0-1 0 0,0 1 1 0 0,0 0 0 0 0,0 1-1 0 0,-11 4 1 0 0,-3 3-11 0 0,1 1 0 0 0,1 1 0 0 0,-33 24 0 0 0,-53 52 0 0 0,82-65 0 0 0,0 1 0 0 0,1 1 0 0 0,-39 55 0 0 0,60-76-2 0 0,1 0 0 0 0,0 0 1 0 0,1 0-1 0 0,-1 0 0 0 0,1 0 0 0 0,-1 0 0 0 0,1 0 0 0 0,1 1 0 0 0,-1-1 0 0 0,0 0 0 0 0,1 0 1 0 0,0 1-1 0 0,0-1 0 0 0,1 0 0 0 0,-1 1 0 0 0,2 4 0 0 0,-2-7 1 0 0,1 0 0 0 0,0 1 0 0 0,0-1 0 0 0,0 0 0 0 0,0 0 0 0 0,0 0 0 0 0,0 0 0 0 0,0 0 0 0 0,1 0 0 0 0,-1-1 0 0 0,1 1 0 0 0,-1 0 0 0 0,1-1 0 0 0,0 1 0 0 0,0-1 0 0 0,0 1 0 0 0,0-1 0 0 0,0 0 0 0 0,0 0 0 0 0,0 0 0 0 0,0 0 0 0 0,0 0 0 0 0,0 0 0 0 0,1-1 0 0 0,-1 1 0 0 0,0-1 0 0 0,0 0 0 0 0,1 1 0 0 0,-1-1 0 0 0,0 0 0 0 0,5-1 0 0 0,6 0 11 0 0,0-1 0 0 0,-1 0 0 0 0,1-1 0 0 0,16-7 0 0 0,49-21 72 0 0,-62 25-70 0 0,-10 3 2 0 0,109-52 84 0 0,-104 49-97 0 0,0-1 1 0 0,-1 0-1 0 0,0-1 0 0 0,0 0 1 0 0,-1-1-1 0 0,0 0 0 0 0,14-19 1 0 0,-20 24 20 0 0,-1 1-1 0 0,-1-1 1 0 0,1 0 0 0 0,0 0 0 0 0,1-6-1 0 0,-3 8 318 0 0,-2 3-322 0 0,-1 0 1 0 0,1 0-1 0 0,-1 0 0 0 0,1 0 0 0 0,-1 0 1 0 0,1 0-1 0 0,0 1 0 0 0,0-1 0 0 0,0 1 0 0 0,0 0 1 0 0,0-1-1 0 0,0 1 0 0 0,0 0 0 0 0,0 0 1 0 0,1 0-1 0 0,-3 3 0 0 0,-3 3 29 0 0,-7 9-27 0 0,0 1 0 0 0,2 0 1 0 0,-21 37-1 0 0,31-49-421 0 0,-1 0-1 0 0,1 0 1 0 0,-2 11 0 0 0,4-15-382 0 0,7 7-2759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12815 0 0,'0'0'8446'0'0,"2"-1"-7581"0"0,115-84 1771 0 0,1 1-2469 0 0,-85 62-95 0 0,58-28 1 0 0,-91 50-72 0 0,1-1-1 0 0,-1 1 1 0 0,0 0 0 0 0,0 0 0 0 0,1 0 0 0 0,-1-1 0 0 0,0 1-1 0 0,1 0 1 0 0,-1 0 0 0 0,0 0 0 0 0,0 0 0 0 0,1 0 0 0 0,-1 0-1 0 0,0-1 1 0 0,1 1 0 0 0,-1 0 0 0 0,0 0 0 0 0,1 0-1 0 0,-1 0 1 0 0,0 0 0 0 0,1 0 0 0 0,-1 0 0 0 0,0 0 0 0 0,1 0-1 0 0,-1 1 1 0 0,0-1 0 0 0,1 0 0 0 0,-1 0 0 0 0,0 0 0 0 0,1 0-1 0 0,-1 0 1 0 0,0 0 0 0 0,0 1 0 0 0,1-1 0 0 0,-1 0 0 0 0,0 0-1 0 0,0 0 1 0 0,1 1 0 0 0,-1-1 0 0 0,0 0 0 0 0,1 1-1 0 0,-2 5 19 0 0,0 5 13 0 0,0 1 0 0 0,-2-1 0 0 0,1 0 0 0 0,-7 17 0 0 0,3-8 16 0 0,0 0 26 0 0,-13 49-4 0 0,18-57-70 0 0,1-12 0 0 0,-1 1 0 0 0,1-1 0 0 0,0 0 0 0 0,0 1 0 0 0,0-1 0 0 0,0 0 0 0 0,0 0 0 0 0,0 1 0 0 0,0-1 0 0 0,0 0 0 0 0,0 1 0 0 0,0-1 0 0 0,0 0 0 0 0,0 1 0 0 0,1-1 0 0 0,-1 0 0 0 0,0 1 0 0 0,0-1 0 0 0,0 0 0 0 0,0 0 0 0 0,0 1 0 0 0,1-1 0 0 0,-1 0 0 0 0,0 0 0 0 0,0 1 0 0 0,0-1 0 0 0,1 0 0 0 0,-1 0 0 0 0,0 0 0 0 0,0 1 0 0 0,1-1 0 0 0,-1 0 0 0 0,0 0 0 0 0,0 0 0 0 0,1 0 0 0 0,-1 0 0 0 0,0 0 0 0 0,1 1 0 0 0,-1-1 0 0 0,0 0 0 0 0,1 0 0 0 0,-1 0 0 0 0,0 0 0 0 0,1 0 0 0 0,-1 0 0 0 0,0 0 0 0 0,0 0 0 0 0,1 0 0 0 0,-1 0 0 0 0,0-1 0 0 0,1 1 0 0 0,-1 0 0 0 0,0 0 0 0 0,1 0 0 0 0,-1 0 0 0 0,0 0 0 0 0,0-1 0 0 0,1 1 0 0 0,-1 0 0 0 0,0 0 0 0 0,0 0 0 0 0,0-1 0 0 0,1 1 0 0 0,6-3-6 0 0,0-1 0 0 0,-1 1 0 0 0,1-1 1 0 0,-1-1-1 0 0,0 1 0 0 0,0-1 0 0 0,5-6 0 0 0,35-42-74 0 0,-15 16 55 0 0,-10 14 25 0 0,1 0 0 0 0,1 1 0 0 0,48-35 0 0 0,-70 56 0 0 0,0 0 0 0 0,0 1 0 0 0,0-1 0 0 0,0 1 0 0 0,0-1 0 0 0,0 1 0 0 0,0 0 0 0 0,0-1 0 0 0,0 1 0 0 0,0 0 0 0 0,2-1 0 0 0,2 4 0 0 0,-4-2 0 0 0,3 1 0 0 0,0 0 0 0 0,0 1 0 0 0,-1 0 0 0 0,1 0 0 0 0,-1 0 0 0 0,0 0 0 0 0,1 0 0 0 0,-2 1 0 0 0,1-1 0 0 0,3 6 0 0 0,4 8 0 0 0,9 18 0 0 0,-13-23 0 0 0,-4-7 9 0 0,0-1 1 0 0,0 1-1 0 0,0-1 0 0 0,-1 1 1 0 0,1-1-1 0 0,-1 1 0 0 0,0 0 1 0 0,-1 0-1 0 0,1 0 0 0 0,-1 5 1 0 0,0-7-3 0 0,-1 1 0 0 0,0-1 0 0 0,1 0 0 0 0,-1 0 0 0 0,0 0 0 0 0,0 0 0 0 0,-1 0 0 0 0,1 0 0 0 0,-1 0 0 0 0,1 0 0 0 0,-1-1 0 0 0,0 1 0 0 0,0 0 0 0 0,0-1-1 0 0,-1 0 1 0 0,-2 3 0 0 0,-43 35-139 0 0,47-39-192 0 0,-5 15-4547 0 0,5-12 3025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4607 0 0,'0'2'16847'0'0,"0"8"-16330"0"0,-1-1 0 0 0,-1 0 1 0 0,1 0-1 0 0,-1 0 0 0 0,-6 16 0 0 0,-23 44-192 0 0,21-47-16 0 0,-29 64-11 0 0,-65 134-11 0 0,69-155-455 0 0,-54 79 0 0 0,-45 37-553 0 0,133-180 449 0 0,10-5-2610 0 0,-2 0 2103 0 0,-1 0-1 0 0,1-1 1 0 0,-1 1-1 0 0,7-7 1 0 0,-13 11 778 0 0,25-23-2275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10159 0 0,'0'0'920'0'0,"-2"0"-754"0"0,-5 2 160 0 0,-1-1 1 0 0,1 1 0 0 0,-1-2 0 0 0,-7 1 0 0 0,-25 3 1900 0 0,27 0-1426 0 0,0 0 0 0 0,0 0 0 0 0,1 1 0 0 0,-25 13 0 0 0,24-9-673 0 0,0-1-1 0 0,0 2 1 0 0,0 0-1 0 0,2 0 1 0 0,-1 1-1 0 0,1 1 1 0 0,-10 13-1 0 0,18-22-112 0 0,-6 13 42 0 0,8-14-51 0 0,0 0-1 0 0,0 0 1 0 0,1 1 0 0 0,-1-1-1 0 0,1 0 1 0 0,-1 0 0 0 0,1 1-1 0 0,0-1 1 0 0,-1 0 0 0 0,1 0-1 0 0,1 1 1 0 0,-1-1 0 0 0,0 0-1 0 0,0 1 1 0 0,1-1-1 0 0,-1 0 1 0 0,1 0 0 0 0,0 0-1 0 0,0 0 1 0 0,0 1 0 0 0,0-1-1 0 0,2 3 1 0 0,4 4 13 0 0,-1-1 0 0 0,1 0 0 0 0,16 13 0 0 0,2 5-29 0 0,-19-19 46 0 0,0 0 1 0 0,-1 1-1 0 0,0 0 0 0 0,0 0 1 0 0,-1 1-1 0 0,0 0 0 0 0,0-1 0 0 0,-1 1 1 0 0,0 0-1 0 0,-1 1 0 0 0,1-1 0 0 0,-2 0 1 0 0,0 1-1 0 0,1 10 0 0 0,-2-18-4 0 0,-1-1 0 0 0,1 1 0 0 0,0 0 0 0 0,0 0 0 0 0,-1 0 0 0 0,1-1 0 0 0,-1 1 0 0 0,1 0 0 0 0,-1-1-1 0 0,0 1 1 0 0,1 0 0 0 0,-1-1 0 0 0,0 1 0 0 0,0-1 0 0 0,0 1 0 0 0,0-1 0 0 0,-1 0 0 0 0,-1 2 0 0 0,1-1 6 0 0,-1 0 0 0 0,0 0 0 0 0,0 0 0 0 0,0-1-1 0 0,0 1 1 0 0,0-1 0 0 0,0 0 0 0 0,0 0 0 0 0,-4 1 0 0 0,-4 0 21 0 0,0-1 0 0 0,1 0 0 0 0,-1 0-1 0 0,-21-3 1 0 0,26 2-184 0 0,1-1 1 0 0,-1 1-1 0 0,0-1 0 0 0,1-1 0 0 0,-1 1 1 0 0,0-1-1 0 0,1 0 0 0 0,0 0 0 0 0,-1 0 1 0 0,1-1-1 0 0,0 0 0 0 0,0 0 0 0 0,0 0 1 0 0,1-1-1 0 0,-6-4 0 0 0,1-4-1551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4 325 3223 0 0,'-1'-8'-689'0'0,"-2"-32"877"0"0,5 2 3872 0 0,-2 32-3240 0 0,1 1 0 0 0,1-1 1 0 0,-1 1-1 0 0,1 0 0 0 0,0-1 1 0 0,0 1-1 0 0,1 0 0 0 0,-1 0 1 0 0,1 1-1 0 0,0-1 0 0 0,0 0 1 0 0,5-4-1 0 0,5-4-533 0 0,1 0 1 0 0,0 1-1 0 0,0 1 0 0 0,1 0 0 0 0,1 1 1 0 0,0 1-1 0 0,18-8 0 0 0,1 2 217 0 0,0 2 0 0 0,55-13-1 0 0,-66 20-197 0 0,0 1 0 0 0,0 2-1 0 0,0 1 1 0 0,49 1 0 0 0,-63 1-183 0 0,0 1 1 0 0,-1 0-1 0 0,1 1 1 0 0,0 0-1 0 0,0 1 0 0 0,-1 0 1 0 0,1 0-1 0 0,-1 1 1 0 0,0 0-1 0 0,0 1 0 0 0,-1 0 1 0 0,1 0-1 0 0,-1 1 1 0 0,14 13-1 0 0,-18-16-69 0 0,0 2 1 0 0,-1-1-1 0 0,0 0 0 0 0,0 1 0 0 0,0-1 0 0 0,-1 1 1 0 0,1 0-1 0 0,-1 0 0 0 0,0 0 0 0 0,-1 0 1 0 0,1 0-1 0 0,-1 0 0 0 0,1 6 0 0 0,-2-3 28 0 0,1-1 0 0 0,-1 0 0 0 0,-1 1-1 0 0,0-1 1 0 0,0 1 0 0 0,0-1 0 0 0,-1 0 0 0 0,-4 11 0 0 0,-1-1 35 0 0,-1-1 1 0 0,0 1 0 0 0,-1-2 0 0 0,-1 0 0 0 0,-1 0-1 0 0,-23 26 1 0 0,18-26-114 0 0,0-1 0 0 0,0 0 0 0 0,-2-2 0 0 0,1 1 0 0 0,-2-2-1 0 0,1-1 1 0 0,-1 0 0 0 0,-26 9 0 0 0,-2-3-384 0 0,-1-2 1 0 0,-69 12-1 0 0,112-25 278 0 0,-15 2-349 0 0,-33 3 1 0 0,47-6 181 0 0,1 0 0 0 0,-1 0 0 0 0,1-1 1 0 0,-1 1-1 0 0,1-1 0 0 0,-1-1 0 0 0,1 1 0 0 0,-1-1 1 0 0,1 0-1 0 0,-9-5 0 0 0,3-1-1531 0 0,4-5-3386 0 0,7-2-1256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17047 0 0,'-1'1'779'0'0,"-90"113"981"0"0,-23 32 705 0 0,-286 446 787 0 0,363-534-3399 0 0,12-21-801 0 0,2 1 0 0 0,-25 56 0 0 0,43-80-4613 0 0,-1-3-1663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53 115 15175 0 0,'2'-1'695'0'0,"24"-2"1098"0"0,49-2 0 0 0,-20 3 662 0 0,23-1-792 0 0,-34 2-1310 0 0,54-9-1 0 0,-85 8-354 0 0,0 0-1 0 0,-1-2 0 0 0,1 1 1 0 0,-1-2-1 0 0,1 1 0 0 0,-2-2 0 0 0,1 0 1 0 0,18-12-1 0 0,-29 17-12 0 0,1 0 0 0 0,0-1-1 0 0,-1 1 1 0 0,0-1 0 0 0,1 0 0 0 0,-1 1-1 0 0,0-1 1 0 0,0 0 0 0 0,0 0 0 0 0,0 0 0 0 0,0 1-1 0 0,0-1 1 0 0,1-4 0 0 0,-3 5-14 0 0,1 1 0 0 0,-1-1 1 0 0,1 0-1 0 0,-1 0 0 0 0,0 1 1 0 0,1-1-1 0 0,-1 0 0 0 0,0 1 1 0 0,1-1-1 0 0,-1 0 0 0 0,0 1 0 0 0,0-1 1 0 0,1 1-1 0 0,-1 0 0 0 0,0-1 1 0 0,0 1-1 0 0,0 0 0 0 0,0-1 1 0 0,0 1-1 0 0,-1 0 0 0 0,-1-1-16 0 0,0 1 0 0 0,0-1 0 0 0,0 1 0 0 0,0 0 0 0 0,-1 0 0 0 0,1 1-1 0 0,0-1 1 0 0,0 1 0 0 0,-4 1 0 0 0,-30 11-196 0 0,22-7 167 0 0,-31 13 109 0 0,1 1 0 0 0,0 3 0 0 0,2 1 0 0 0,1 3 1 0 0,1 1-1 0 0,-65 59 0 0 0,90-72-32 0 0,1 0 0 0 0,-18 24 1 0 0,28-32 8 0 0,0 0 0 0 0,0 1 0 0 0,1 0 0 0 0,-1-1 0 0 0,2 1 0 0 0,-1 1 0 0 0,1-1-1 0 0,-2 13 1 0 0,4-18 4 0 0,1-1-1 0 0,-1 1 1 0 0,1 0-1 0 0,0 0 0 0 0,0-1 1 0 0,0 1-1 0 0,0 0 1 0 0,0-1-1 0 0,1 1 0 0 0,-1 0 1 0 0,1-1-1 0 0,0 1 1 0 0,0-1-1 0 0,0 1 0 0 0,0-1 1 0 0,0 1-1 0 0,0-1 1 0 0,1 0-1 0 0,-1 1 0 0 0,1-1 1 0 0,0 0-1 0 0,0 0 1 0 0,-1 0-1 0 0,1 0 0 0 0,0-1 1 0 0,1 1-1 0 0,-1 0 1 0 0,0-1-1 0 0,0 0 0 0 0,1 1 1 0 0,-1-1-1 0 0,1 0 1 0 0,3 1-1 0 0,7 2 120 0 0,1-1 0 0 0,0 0 0 0 0,0-1 0 0 0,0 0 0 0 0,15-1 1 0 0,-19 0-55 0 0,110 0 237 0 0,-62-2-678 0 0,-57 1-482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13991 0 0,'0'0'1627'0'0,"-1"1"-920"0"0,-11 6 38 0 0,0 1 0 0 0,-1-2 0 0 0,1 0 0 0 0,-21 7 1 0 0,2-1-368 0 0,-69 30-311 0 0,-59 25-33 0 0,119-48-36 0 0,-71 47 1 0 0,95-54-2 0 0,-8 4-17 0 0,1 1-1 0 0,-24 23 1 0 0,47-40 20 0 0,0 0 0 0 0,0 1 0 0 0,-1-1 0 0 0,1 0 0 0 0,0 0 0 0 0,0 0 0 0 0,-1 0 0 0 0,1 1 0 0 0,0-1 0 0 0,0 0 0 0 0,-1 0 0 0 0,1 1 0 0 0,0-1 0 0 0,0 0 0 0 0,0 0 0 0 0,0 1 0 0 0,-1-1 0 0 0,1 0 0 0 0,0 1 0 0 0,0-1 0 0 0,0 0 0 0 0,0 1 0 0 0,0-1 0 0 0,0 0 0 0 0,0 0 0 0 0,0 1 0 0 0,0-1 0 0 0,0 0 0 0 0,0 1 0 0 0,0-1 0 0 0,0 0 0 0 0,0 1 0 0 0,0-1 0 0 0,0 0 0 0 0,0 1 0 0 0,0-1 0 0 0,1 0 0 0 0,-1 0 0 0 0,0 1 0 0 0,0-1 0 0 0,0 0 0 0 0,0 1 0 0 0,1-1 0 0 0,-1 0 0 0 0,0 0 0 0 0,0 0 0 0 0,1 1 0 0 0,-1-1 0 0 0,0 0 0 0 0,0 0 0 0 0,1 0 0 0 0,-1 1 0 0 0,0-1 0 0 0,0 0 0 0 0,1 0 0 0 0,-1 0 0 0 0,0 0 0 0 0,1 0 0 0 0,-1 0 0 0 0,0 0 0 0 0,1 0 0 0 0,-1 0 0 0 0,3 1 12 0 0,0 0 0 0 0,0 0 0 0 0,0 0-1 0 0,0 0 1 0 0,0-1 0 0 0,0 1 0 0 0,0-1-1 0 0,0 0 1 0 0,0 0 0 0 0,5-1 0 0 0,31-6 202 0 0,-27 5-166 0 0,42-11 74 0 0,-22 5-81 0 0,-1 2 0 0 0,36-3 1 0 0,-57 8-47 0 0,0 1 0 0 0,0 0 0 0 0,0 1 0 0 0,0 0 0 0 0,0 0 0 0 0,0 1 0 0 0,0 1 1 0 0,-1-1-1 0 0,1 2 0 0 0,-1-1 0 0 0,10 6 0 0 0,-12-5-3 0 0,0 1-1 0 0,-1 0 1 0 0,0 0 0 0 0,0 0 0 0 0,0 1-1 0 0,-1 0 1 0 0,0 0 0 0 0,0 0-1 0 0,7 11 1 0 0,-11-15 27 0 0,-1-1 0 0 0,1 1 1 0 0,0-1-1 0 0,0 1 0 0 0,-1-1 0 0 0,1 1 0 0 0,-1-1 0 0 0,1 1 1 0 0,-1-1-1 0 0,0 1 0 0 0,1-1 0 0 0,-1 1 0 0 0,0 0 0 0 0,0-1 0 0 0,0 1 1 0 0,0 0-1 0 0,-1-1 0 0 0,1 1 0 0 0,0-1 0 0 0,-1 1 0 0 0,1-1 0 0 0,-1 1 1 0 0,1 0-1 0 0,-1-1 0 0 0,-1 3 0 0 0,-1-1 54 0 0,1-1 0 0 0,0 1 0 0 0,-1-1-1 0 0,1 1 1 0 0,-1-1 0 0 0,0 0 0 0 0,0 0 0 0 0,-3 2-1 0 0,-16 8 255 0 0,-1-1 0 0 0,-46 16-1 0 0,-53 6-254 0 0,35-10-204 0 0,-153 52-389 0 0,198-58-663 0 0,40-17 27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11519 0 0,'0'0'887'0'0,"-1"3"-583"0"0,-3 8 287 0 0,-1 0-1 0 0,0 0 1 0 0,-1-1-1 0 0,0 0 1 0 0,-1 0-1 0 0,-13 16 1 0 0,4-6 471 0 0,-187 220 4055 0 0,49-64-3820 0 0,-175 183-1525 0 0,321-351-1199 0 0,0 0 1 0 0,0-1-1 0 0,-19 13 0 0 0,17-16-5487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10 326 13103 0 0,'8'-14'629'0'0,"0"-2"-422"0"0,0 0-1 0 0,2 0 0 0 0,0 1 1 0 0,1 0-1 0 0,0 1 0 0 0,14-14 1 0 0,-4 10 433 0 0,0 1 1 0 0,1 2-1 0 0,45-26 1 0 0,80-24 777 0 0,-127 57-1068 0 0,1 2 1 0 0,1 0 0 0 0,-1 1 0 0 0,1 1-1 0 0,42-2 1 0 0,-52 6-188 0 0,-1 0 1 0 0,1 1-1 0 0,-1 0 0 0 0,0 1 1 0 0,0 0-1 0 0,0 1 0 0 0,0 0 0 0 0,0 1 1 0 0,0 0-1 0 0,-1 1 0 0 0,0 0 1 0 0,0 0-1 0 0,13 10 0 0 0,-18-11-113 0 0,0 1 0 0 0,0-1 1 0 0,-1 1-1 0 0,1 0 0 0 0,-1 0 0 0 0,0 0 0 0 0,-1 1 0 0 0,1 0 0 0 0,-1-1 0 0 0,0 1 1 0 0,-1 0-1 0 0,1 1 0 0 0,-1-1 0 0 0,0 0 0 0 0,-1 1 0 0 0,0-1 0 0 0,0 1 0 0 0,0-1 1 0 0,0 1-1 0 0,-1-1 0 0 0,-1 1 0 0 0,1 0 0 0 0,-2 8 0 0 0,-1-3-2 0 0,1 0-1 0 0,-2 0 0 0 0,0 0 1 0 0,0-1-1 0 0,-1 1 1 0 0,0-1-1 0 0,-1 0 0 0 0,0-1 1 0 0,-1 1-1 0 0,0-1 1 0 0,-15 16-1 0 0,-6-1 13 0 0,0-1-1 0 0,-1-1 0 0 0,-2-1 1 0 0,0-2-1 0 0,-1-1 1 0 0,-52 23-1 0 0,44-25-215 0 0,0-2-1 0 0,-1-1 0 0 0,0-2 1 0 0,-1-2-1 0 0,-1-2 1 0 0,-62 4-1 0 0,96-12-223 0 0,0 0-1 0 0,1 0 1 0 0,-1-1-1 0 0,1 0 1 0 0,-1-1-1 0 0,1 0 1 0 0,-11-3-1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51 919 0 0,'-1'-1'7687'0'0,"-8"0"-506"0"0,-15-8-2154 0 0,-8-14-2679 0 0,22 16-2119 0 0,7 5-216 0 0,1 1-1 0 0,-1 0 1 0 0,0 0-1 0 0,1 0 1 0 0,-1 0 0 0 0,0 0-1 0 0,0 0 1 0 0,0 1-1 0 0,0 0 1 0 0,1-1-1 0 0,-1 1 1 0 0,0 0 0 0 0,0 0-1 0 0,0 1 1 0 0,0-1-1 0 0,0 0 1 0 0,0 1-1 0 0,0 0 1 0 0,1 0 0 0 0,-4 1-1 0 0,-8 3-29 0 0,0 1 0 0 0,-20 13 1 0 0,24-14 26 0 0,-50 32-132 0 0,-63 51-1 0 0,87-61 120 0 0,-118 98 108 0 0,132-103 23 0 0,0 0-1 0 0,1 2 1 0 0,1 0-1 0 0,-21 36 1 0 0,37-55-91 0 0,1 1 1 0 0,0-1 0 0 0,1 1-1 0 0,-3 8 1 0 0,4-13-31 0 0,1 0 1 0 0,0-1-1 0 0,-1 1 1 0 0,1 0-1 0 0,0 0 1 0 0,0 0-1 0 0,0-1 0 0 0,0 1 1 0 0,0 0-1 0 0,0 0 1 0 0,0 0-1 0 0,0-1 1 0 0,0 1-1 0 0,0 0 1 0 0,0 0-1 0 0,0 0 1 0 0,0-1-1 0 0,1 1 1 0 0,-1 0-1 0 0,0 0 1 0 0,1-1-1 0 0,-1 1 0 0 0,0 0 1 0 0,1 0-1 0 0,-1-1 1 0 0,1 1-1 0 0,-1 0 1 0 0,1-1-1 0 0,0 1 1 0 0,-1-1-1 0 0,1 1 1 0 0,-1-1-1 0 0,1 1 1 0 0,0-1-1 0 0,0 1 1 0 0,-1-1-1 0 0,1 0 0 0 0,0 1 1 0 0,0-1-1 0 0,-1 0 1 0 0,1 0-1 0 0,0 0 1 0 0,0 1-1 0 0,1-1 1 0 0,7 0 49 0 0,0 0 1 0 0,1 0 0 0 0,-1-1-1 0 0,1 0 1 0 0,-1-1 0 0 0,0 0 0 0 0,11-4-1 0 0,61-27 150 0 0,86-57-19 0 0,-7-14-200 0 0,-158 103 13 0 0,13-8-3 0 0,-9 5-3 0 0,1-1-1 0 0,-1 1 1 0 0,0-1-1 0 0,0 0 1 0 0,6-6-1 0 0,-11 9 377 0 0,-10 11-154 0 0,7-7-178 0 0,-23 21 1 0 0,1 2 0 0 0,1 0 0 0 0,1 1 0 0 0,1 1 0 0 0,-26 47 0 0 0,45-71-289 0 0,0 1-1 0 0,0 0 1 0 0,1 0-1 0 0,0 1 1 0 0,-1-1-1 0 0,1 0 1 0 0,0 0-1 0 0,1 1 1 0 0,-1 4-1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9215 0 0,'-2'1'10180'0'0,"-37"28"-5366"0"0,2 5-3604 0 0,-31 43-1015 0 0,-33 59 166 0 0,87-114-358 0 0,1 1 0 0 0,2 1 1 0 0,0-1-1 0 0,-12 39 0 0 0,22-58-3 0 0,0 1 0 0 0,0 0 0 0 0,0 0 0 0 0,1-1 0 0 0,-1 1 0 0 0,1 0 0 0 0,0 0 0 0 0,0 0 0 0 0,1 0 0 0 0,1 7 0 0 0,-2-12-3 0 0,0 1 0 0 0,0 0 0 0 0,0-1 0 0 0,0 1 0 0 0,1 0 0 0 0,-1-1 0 0 0,0 1 0 0 0,0 0 0 0 0,0-1 0 0 0,1 1 0 0 0,-1 0 0 0 0,0-1 0 0 0,0 1 0 0 0,1-1 0 0 0,-1 1 0 0 0,1-1 0 0 0,-1 1 0 0 0,1-1 0 0 0,-1 1 0 0 0,1-1 0 0 0,-1 1 0 0 0,1-1 0 0 0,-1 1 0 0 0,1-1 0 0 0,-1 0 0 0 0,1 1-1 0 0,1-1 1 0 0,0 1-21 0 0,1 1-125 0 0,0 0-1 0 0,1 0 1 0 0,-1 0 0 0 0,1-1 0 0 0,-1 1 0 0 0,1-1 0 0 0,0 0 0 0 0,-1 0-1 0 0,1-1 1 0 0,0 1 0 0 0,0-1 0 0 0,7 0 0 0 0,-3 0-650 0 0,1-1 0 0 0,-1 0-1 0 0,0-1 1 0 0,16-4 0 0 0,-3-2-1181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62 13903 0 0,'0'0'1262'0'0,"-1"2"-1037"0"0,-8 29 623 0 0,2-11 1067 0 0,-7 37 1 0 0,13-51-1673 0 0,1-1-1 0 0,-1 1 1 0 0,1 0 0 0 0,0 0-1 0 0,0-1 1 0 0,1 1-1 0 0,-1 0 1 0 0,2-1 0 0 0,-1 1-1 0 0,0-1 1 0 0,4 9-1 0 0,-3-11-195 0 0,-1-1 0 0 0,1 1 0 0 0,0-1 0 0 0,0 1 0 0 0,0-1 0 0 0,0 0-1 0 0,1 1 1 0 0,-1-1 0 0 0,1 0 0 0 0,-1-1 0 0 0,1 1 0 0 0,0 0-1 0 0,-1-1 1 0 0,1 0 0 0 0,0 1 0 0 0,0-1 0 0 0,0 0 0 0 0,0-1-1 0 0,0 1 1 0 0,0 0 0 0 0,0-1 0 0 0,0 0 0 0 0,5 0 0 0 0,8 0 41 0 0,0 0 1 0 0,-1-2-1 0 0,22-4 1 0 0,-29 5-29 0 0,9-3-4 0 0,1 0 0 0 0,-1-2 1 0 0,0 0-1 0 0,17-8 0 0 0,61-40-65 0 0,-81 45 35 0 0,0-1 0 0 0,0 0 0 0 0,15-16 0 0 0,-24 21-16 0 0,0 0-1 0 0,-1-1 0 0 0,1 1 1 0 0,-2-1-1 0 0,1 0 1 0 0,0 0-1 0 0,-1-1 1 0 0,0 1-1 0 0,-1-1 1 0 0,4-11-1 0 0,-6 16-20 0 0,1 0 0 0 0,-1 1 1 0 0,0-1-1 0 0,0 1 0 0 0,0-1 0 0 0,0 0 0 0 0,0 1 0 0 0,0-1 1 0 0,0 0-1 0 0,0 1 0 0 0,0-1 0 0 0,-1 1 0 0 0,1-1 1 0 0,-1 1-1 0 0,1-1 0 0 0,-1 1 0 0 0,0-1 0 0 0,0 1 0 0 0,-1-3 1 0 0,0 2-28 0 0,0 0 0 0 0,1 1 1 0 0,-1-1-1 0 0,0 1 0 0 0,0 0 1 0 0,0-1-1 0 0,0 1 1 0 0,-1 0-1 0 0,1 0 0 0 0,0 0 1 0 0,0 1-1 0 0,-3-2 0 0 0,-4 1-80 0 0,0-1-1 0 0,0 1 0 0 0,0 1 0 0 0,1 0 0 0 0,-1 0 1 0 0,-12 2-1 0 0,-12 4-123 0 0,0 2-1 0 0,0 1 1 0 0,1 1 0 0 0,0 2-1 0 0,0 2 1 0 0,-45 26 0 0 0,35-14 267 0 0,2 1 1 0 0,1 2 0 0 0,1 2-1 0 0,2 2 1 0 0,-62 70-1 0 0,85-87 86 0 0,1 1 0 0 0,0 1 0 0 0,1 0 0 0 0,1 0 0 0 0,1 1 0 0 0,-12 33 0 0 0,17-41-13 0 0,1 1-1 0 0,1-1 1 0 0,0 1-1 0 0,1 0 1 0 0,0 19-1 0 0,1-23-36 0 0,1 0-1 0 0,0 0 1 0 0,0 0 0 0 0,1-1-1 0 0,0 1 1 0 0,0-1-1 0 0,1 1 1 0 0,0-1 0 0 0,5 9-1 0 0,-5-10 15 0 0,1 0 0 0 0,0-1 0 0 0,0 1 0 0 0,0-1 0 0 0,1 0 0 0 0,0 0 0 0 0,0-1 0 0 0,0 1 0 0 0,1-1 0 0 0,-1 0 0 0 0,1 0 0 0 0,12 5 0 0 0,-9-6 5 0 0,0 1-1 0 0,1-2 0 0 0,-1 1 0 0 0,1-2 1 0 0,0 1-1 0 0,-1-1 0 0 0,1 0 1 0 0,11-2-1 0 0,10-2 63 0 0,1-1-1 0 0,-1-2 1 0 0,0-1 0 0 0,43-16-1 0 0,3-3-266 0 0,93-47-1 0 0,-71 19-7826 0 0,-68 34 166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17047 0 0,'0'0'10688'0'0,"1"2"-10225"0"0,1 4-251 0 0,0 0 0 0 0,0 0 0 0 0,1 0 1 0 0,0-1-1 0 0,0 1 0 0 0,7 9 0 0 0,-7-12-407 0 0,-1 0 0 0 0,0-1 0 0 0,1 1 0 0 0,0-1 0 0 0,0 1-1 0 0,-1-1 1 0 0,1 0 0 0 0,1 0 0 0 0,-1 0 0 0 0,0-1 0 0 0,0 1-1 0 0,1-1 1 0 0,5 2 0 0 0,3-1-1253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6911 0 0,'14'-1'732'0'0,"-11"1"-170"0"0,-1 0 0 0 0,0 0-1 0 0,1 0 1 0 0,-1 0-1 0 0,0 1 1 0 0,0-1 0 0 0,1 1-1 0 0,-1 0 1 0 0,0-1 0 0 0,0 1-1 0 0,0 0 1 0 0,0 0-1 0 0,0 0 1 0 0,0 1 0 0 0,0-1-1 0 0,0 0 1 0 0,0 1 0 0 0,3 2-1 0 0,-4-1-210 0 0,1-1 0 0 0,0 1 1 0 0,-1 0-1 0 0,0-1 0 0 0,0 1 0 0 0,0 0 0 0 0,0 0 0 0 0,0 0 0 0 0,0 0 1 0 0,-1 0-1 0 0,1 0 0 0 0,-1 5 0 0 0,0 4-168 0 0,-1 0-1 0 0,0 1 1 0 0,-1-1 0 0 0,-1 0-1 0 0,-7 22 1 0 0,1 5-1955 0 0,8-38 338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820 355 3679 0 0,'2'1'3786'0'0,"5"6"-140"0"0,-6-5-2523 0 0,6 17 513 0 0,-6-17-339 0 0,0 0-811 0 0,-1-1-391 0 0,0-1 1 0 0,0 0 0 0 0,0 1 0 0 0,0-1 0 0 0,0 0-1 0 0,0 1 1 0 0,0-1 0 0 0,0 0 0 0 0,1 0 0 0 0,-1 1-1 0 0,0-1 1 0 0,0 0 0 0 0,0 1 0 0 0,1-1 0 0 0,-1 0 0 0 0,0 0-1 0 0,0 1 1 0 0,1-1 0 0 0,-1 0 0 0 0,0 0 0 0 0,0 0-1 0 0,1 0 1 0 0,-1 1 0 0 0,0-1 0 0 0,1 0 0 0 0,-1 0-1 0 0,0 0 1 0 0,1 0 0 0 0,-1 0 0 0 0,0 0 0 0 0,1 0-1 0 0,-1 0 1 0 0,0 0 0 0 0,1 0 0 0 0,-1 0 0 0 0,0 0-1 0 0,1 0 1 0 0,-1 0 0 0 0,2-1 1 0 0,-1 1 1 0 0,1-1-1 0 0,-1 0 0 0 0,0 0 1 0 0,0 0-1 0 0,0 0 0 0 0,1 0 1 0 0,-1 0-1 0 0,1-2 0 0 0,2-1-51 0 0,0-1 0 0 0,0-1 0 0 0,-1 1-1 0 0,4-8 1 0 0,15-50-11 0 0,-4-1 0 0 0,15-85-1 0 0,-32 143-34 0 0,0-1 0 0 0,0 1 0 0 0,-1-1 0 0 0,0 1 0 0 0,0-8 0 0 0,0 13 0 0 0,0-1 0 0 0,0 1 0 0 0,-1 0 0 0 0,1 0 0 0 0,0 0 0 0 0,0-1 0 0 0,-1 1 0 0 0,1 0 0 0 0,-1 0 0 0 0,1 0 0 0 0,-1 0 0 0 0,0 0 0 0 0,1 0 0 0 0,-1 0 0 0 0,0 0 0 0 0,1 0 0 0 0,-1 0 0 0 0,0 0 0 0 0,0 0 0 0 0,0 1 0 0 0,0-1 0 0 0,0 0 0 0 0,0 1 0 0 0,0-1 0 0 0,0 0 0 0 0,0 1 0 0 0,-1 0 0 0 0,1-1 0 0 0,0 1 0 0 0,0-1 0 0 0,0 1 0 0 0,0 0 0 0 0,-1 0 0 0 0,-1 0 0 0 0,-5 0 4 0 0,1 1 1 0 0,0 0-1 0 0,0 1 0 0 0,0-1 0 0 0,0 1 1 0 0,0 1-1 0 0,0-1 0 0 0,1 1 0 0 0,-9 5 1 0 0,-8 6 21 0 0,-25 20 0 0 0,38-27-25 0 0,-148 127-27 0 0,10 11-20 0 0,133-129 42 0 0,-60 63-16 0 0,3 2 0 0 0,-91 137 0 0 0,144-189 20 0 0,-61 101 0 0 0,73-115 0 0 0,0 0 0 0 0,1 0 0 0 0,1 1 0 0 0,0 0 0 0 0,1 0 0 0 0,1 0 0 0 0,-1 20 0 0 0,3-31 11 0 0,1 0 1 0 0,0 0-1 0 0,1 1 0 0 0,-1-1 0 0 0,1 0 1 0 0,0 1-1 0 0,0-1 0 0 0,1 0 1 0 0,0 0-1 0 0,0 0 0 0 0,0 0 0 0 0,0-1 1 0 0,1 1-1 0 0,0 0 0 0 0,0-1 0 0 0,0 0 1 0 0,0 0-1 0 0,1 0 0 0 0,-1 0 0 0 0,1 0 1 0 0,6 4-1 0 0,-3-3 15 0 0,0-1 1 0 0,1 1 0 0 0,-1-2-1 0 0,1 1 1 0 0,0-1-1 0 0,0 0 1 0 0,0-1 0 0 0,0 1-1 0 0,1-2 1 0 0,-1 1-1 0 0,0-1 1 0 0,15 0 0 0 0,10-3 145 0 0,0-1 1 0 0,0-2 0 0 0,0-1 0 0 0,-1-2 0 0 0,44-15 0 0 0,-21-1-55 0 0,-53 23-80 0 0,-2-10-3233 0 0,0 9 1699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367 121 919 0 0,'6'-2'375'0'0,"1"-1"-1"0"0,-1 2 0 0 0,1-1 0 0 0,0 1 0 0 0,8-1 1 0 0,20 1 12071 0 0,-31 2-11808 0 0,-4 0-540 0 0,0-1 0 0 0,1 0 0 0 0,-1 0 0 0 0,0 0 0 0 0,0 1 0 0 0,1-1 1 0 0,-1 0-1 0 0,0 0 0 0 0,0 0 0 0 0,1 0 0 0 0,-1 0 0 0 0,0 0 0 0 0,1 1 0 0 0,-1-1 1 0 0,0 0-1 0 0,1 0 0 0 0,-1 0 0 0 0,0 0 0 0 0,1 0 0 0 0,-1 0 0 0 0,0 0 1 0 0,0 0-1 0 0,1 0 0 0 0,-1-1 0 0 0,0 1 0 0 0,1 0 0 0 0,-1 0 0 0 0,0 0 0 0 0,1 0 1 0 0,0-5-55 0 0,-1 1 0 0 0,1-1 1 0 0,-1 1-1 0 0,0-1 0 0 0,0 1 1 0 0,-1-1-1 0 0,1 1 1 0 0,-1 0-1 0 0,0-1 0 0 0,0 1 1 0 0,-1 0-1 0 0,1-1 0 0 0,-1 1 1 0 0,0 0-1 0 0,0 0 0 0 0,-3-4 1 0 0,3 5-23 0 0,1 1 1 0 0,-1-1-1 0 0,0 1 0 0 0,0 0 1 0 0,0 0-1 0 0,0 0 1 0 0,0 0-1 0 0,0 0 0 0 0,-1 0 1 0 0,1 1-1 0 0,-1-1 0 0 0,1 1 1 0 0,-1-1-1 0 0,1 1 1 0 0,-1 0-1 0 0,0 0 0 0 0,0 0 1 0 0,1 1-1 0 0,-1-1 1 0 0,0 1-1 0 0,0-1 0 0 0,0 1 1 0 0,0 0-1 0 0,0 0 0 0 0,0 0 1 0 0,-3 1-1 0 0,-4 2-35 0 0,0 1 0 0 0,0 0-1 0 0,0 0 1 0 0,0 1 0 0 0,1 0 0 0 0,0 1 0 0 0,0 0-1 0 0,-9 8 1 0 0,-61 58-108 0 0,79-72 121 0 0,-32 33-29 0 0,2 1 1 0 0,1 1-1 0 0,1 1 0 0 0,-43 79 0 0 0,62-97 29 0 0,9-16 0 0 0,-1-1 0 0 0,0 0 0 0 0,1 1 0 0 0,0-1 0 0 0,-1 1 0 0 0,1-1 0 0 0,0 0 0 0 0,0 1 0 0 0,0 1 0 0 0,0-2 1 0 0,0 0-1 0 0,0 0 0 0 0,0 0 0 0 0,0 0 1 0 0,1 0-1 0 0,-1 0 0 0 0,0 0 1 0 0,1-1-1 0 0,-1 1 0 0 0,1 0 1 0 0,-1 0-1 0 0,1 0 0 0 0,-1-1 1 0 0,1 1-1 0 0,0 0 0 0 0,-1-1 1 0 0,1 1-1 0 0,0 0 0 0 0,-1-1 0 0 0,1 1 1 0 0,0-1-1 0 0,1 2 0 0 0,1-2 11 0 0,-1 1-1 0 0,0 0 1 0 0,0-1-1 0 0,1 1 1 0 0,-1-1-1 0 0,0 0 1 0 0,1 0-1 0 0,-1 0 1 0 0,3 0-1 0 0,5-1 56 0 0,1-1 0 0 0,-1 0 0 0 0,12-5 0 0 0,7-5 57 0 0,1-1 0 0 0,-1-1 1 0 0,41-28-1 0 0,-17 9 4 0 0,4 0-185 0 0,93-51-1280 0 0,-148 82 984 0 0,-4 4-368 0 0,-16 11 760 0 0,0 0 0 0 0,0 2 0 0 0,1 0-1 0 0,1 1 1 0 0,1 1 0 0 0,0 0 0 0 0,1 1-1 0 0,-12 21 1 0 0,20-28-56 0 0,4-9-89 0 0,6-1-73 0 0,1 0 15 0 0,0 0 0 0 0,0 0 1 0 0,1 0-1 0 0,-1-1 0 0 0,0 0 1 0 0,1 0-1 0 0,-1 0 0 0 0,0-1 1 0 0,0 1-1 0 0,1-1 0 0 0,-1 0 0 0 0,8-4 1 0 0,10-3-1627 0 0,31-17 0 0 0,-44 20 1505 0 0,41-20-1728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11 11631 0 0,'13'-9'531'0'0,"-10"8"1564"0"0,-1 15 1042 0 0,-2-5-2703 0 0,-1-1 1 0 0,-1 1-1 0 0,1-1 0 0 0,-1 0 1 0 0,-1 1-1 0 0,0-1 0 0 0,0 0 1 0 0,-7 12-1 0 0,6-10-139 0 0,-142 256 1620 0 0,97-184-1805 0 0,12-23-36 0 0,-58 70-1 0 0,-54 48-90 0 0,34-44-809 0 0,72-81-1264 0 0,41-50 727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21 510 919 0 0,'5'-30'-1296'0'0,"3"-18"2621"0"0,7-23 5256 0 0,-10 51-4333 0 0,1 1 0 0 0,1 0 0 0 0,19-37 0 0 0,-15 38-1969 0 0,2 0 0 0 0,0 0 1 0 0,1 1-1 0 0,0 1 1 0 0,1 0-1 0 0,1 1 0 0 0,1 0 1 0 0,0 2-1 0 0,1 0 1 0 0,0 1-1 0 0,1 1 0 0 0,1 0 1 0 0,-1 2-1 0 0,1 0 1 0 0,1 1-1 0 0,0 1 0 0 0,0 1 1 0 0,0 1-1 0 0,41-4 0 0 0,-52 8-179 0 0,0 1-1 0 0,0 0 0 0 0,0 1 0 0 0,-1 0 0 0 0,1 1 0 0 0,0 0 0 0 0,-1 0 0 0 0,1 1 0 0 0,-1 1 0 0 0,0-1 0 0 0,1 1 0 0 0,-2 1 0 0 0,10 6 1 0 0,-12-8-72 0 0,-1 2 1 0 0,0-1 0 0 0,0 0 0 0 0,0 1 0 0 0,0 0-1 0 0,-1 0 1 0 0,0 1 0 0 0,0-1 0 0 0,0 1 0 0 0,-1 0-1 0 0,0 0 1 0 0,0 0 0 0 0,0 0 0 0 0,-1 1 0 0 0,0-1-1 0 0,0 1 1 0 0,-1-1 0 0 0,0 1 0 0 0,0 0 0 0 0,0 6-1 0 0,-1-5-21 0 0,0-1 0 0 0,0 1-1 0 0,-1-1 1 0 0,0 0-1 0 0,-1 1 1 0 0,0-1-1 0 0,0 0 1 0 0,0 0-1 0 0,-1 0 1 0 0,-5 9-1 0 0,3-7 14 0 0,-1 0 0 0 0,0 0-1 0 0,-1 0 1 0 0,0-1 0 0 0,-1 0-1 0 0,-10 9 1 0 0,-8 3 28 0 0,-1-1 0 0 0,-1-2 1 0 0,-49 24-1 0 0,-7 0-217 0 0,-2-4 0 0 0,-172 49 0 0 0,230-82-253 0 0,26-4 183 0 0,3-3-496 0 0,0 0 394 0 0,0-1 0 0 0,0 1 0 0 0,1 0 0 0 0,-1 0 0 0 0,1 0 0 0 0,0 0 0 0 0,0 0 0 0 0,4-5 0 0 0,-3 4-8 0 0,12-14-1050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167 486 5063 0 0,'1'1'12438'0'0,"-1"9"-11848"0"0,0 0 1 0 0,-1-1 0 0 0,0 1-1 0 0,-1 0 1 0 0,0-1 0 0 0,-5 17 0 0 0,0 2-79 0 0,-13 44 307 0 0,-50 121 0 0 0,66-185-1130 0 0,0 0 1 0 0,0 0-1 0 0,-8 11 1 0 0,-8 5-5895 0 0,7-11-831 0 0</inkml:trace>
  <inkml:trace contextRef="#ctx0" brushRef="#br0" timeOffset="1">555 36 13791 0 0,'0'0'1496'0'0,"13"-2"-1496"0"0,-1-2 0 0 0,4 2 0 0 0,2 1 64 0 0,3-3-64 0 0,2-1-600 0 0,4-2-144 0 0,3-4-32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0 10591 0 0,'0'0'819'0'0,"-2"2"-534"0"0,-14 12 1362 0 0,0 2 0 0 0,1 0 0 0 0,-21 30 0 0 0,-34 62 1256 0 0,64-98-2858 0 0,-279 508 3715 0 0,105-115-3349 0 0,120-263-382 0 0,43-99-172 0 0,-25 41 0 0 0,36-71-344 0 0,-1-1 0 0 0,-1 1 0 0 0,0-1 1 0 0,0 0-1 0 0,-1-1 0 0 0,0 0 0 0 0,0 0 0 0 0,-16 10 0 0 0,10-11-1469 0 0,1-4-68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10135 0 0,'2'0'9715'0'0,"158"-43"-5058"0"0,-1-9-3316 0 0,179-47-2814 0 0,-312 95-405 0 0,30-3 0 0 0,-21 5-5742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230 841 11055 0 0,'0'0'852'0'0,"-9"2"-245"0"0,6-1 143 0 0,-1-1 0 0 0,1 1 1 0 0,0 0-1 0 0,-1 0 0 0 0,1 0 0 0 0,0 1 1 0 0,0-1-1 0 0,-6 4 0 0 0,4-1-212 0 0,0 0 0 0 0,0 0 0 0 0,0 0-1 0 0,-5 7 1 0 0,-3 5-285 0 0,-22 36 1 0 0,24-35 272 0 0,-7 14-415 0 0,0 1 0 0 0,3 0 0 0 0,0 1 0 0 0,-11 39 0 0 0,25-68-109 0 0,0 0-1 0 0,0 0 1 0 0,0 0-1 0 0,1 0 1 0 0,0 0-1 0 0,-1 0 1 0 0,1 0-1 0 0,0 0 1 0 0,1 0-1 0 0,-1 0 1 0 0,2 6-1 0 0,-1-9 5 0 0,-1 1 0 0 0,1-1 0 0 0,-1 0 0 0 0,1 0 0 0 0,0 0 0 0 0,0 1 0 0 0,-1-1 0 0 0,1 0 0 0 0,0 0 0 0 0,0 0 0 0 0,0 0 0 0 0,0 0 0 0 0,0 0 0 0 0,0 0 0 0 0,0-1 0 0 0,1 1-1 0 0,-1 0 1 0 0,0-1 0 0 0,0 1 0 0 0,1 0 0 0 0,-1-1 0 0 0,0 0 0 0 0,1 1 0 0 0,-1-1 0 0 0,0 0 0 0 0,1 0 0 0 0,-1 1 0 0 0,0-1 0 0 0,1 0 0 0 0,-1 0 0 0 0,1-1 0 0 0,-1 1 0 0 0,0 0 0 0 0,1 0 0 0 0,-1-1 0 0 0,2 0 0 0 0,7-2 45 0 0,0 0-1 0 0,-1-1 1 0 0,1 0 0 0 0,-1 0-1 0 0,0-1 1 0 0,0 0 0 0 0,-1-1 0 0 0,0 0-1 0 0,13-12 1 0 0,-11 9 12 0 0,-1-1 0 0 0,-1 0 0 0 0,0 0 0 0 0,0 0 0 0 0,-1-1 0 0 0,0 0 0 0 0,6-15-1 0 0,-10 18-28 0 0,0 0-1 0 0,0-1 1 0 0,-1 1-1 0 0,0-1 1 0 0,0 0-1 0 0,-1 0 1 0 0,0 0-1 0 0,-1 1 1 0 0,0-1-1 0 0,-2-12 1 0 0,1 14-202 0 0,0 0 1 0 0,0 1-1 0 0,-1-1 0 0 0,0 1 1 0 0,-1 0-1 0 0,1-1 0 0 0,-1 1 1 0 0,0 0-1 0 0,-1 1 0 0 0,0-1 1 0 0,1 0-1 0 0,-2 1 0 0 0,1 0 0 0 0,-6-5 1 0 0,-8-6-3912 0 0,9 7-2857 0 0</inkml:trace>
  <inkml:trace contextRef="#ctx0" brushRef="#br0" timeOffset="1">1332 1 13823 0 0,'-1'1'1062'0'0,"-50"98"2638"0"0,8-30-724 0 0,-179 317 1894 0 0,208-359-4775 0 0,-117 246 566 0 0,111-225-788 0 0,3 2-1 0 0,1 0 1 0 0,-15 92 0 0 0,30-132-112 0 0,1-8-129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762 132 5063 0 0,'38'-35'493'0'0,"26"-24"1112"0"0,-19 22 8067 0 0,-46 39-9440 0 0,1 0 1 0 0,-1 0-1 0 0,0 0 1 0 0,0 0-1 0 0,-1 0 1 0 0,1-1-1 0 0,0 1 1 0 0,-4 3-1 0 0,0 2 56 0 0,-160 237 2306 0 0,-13 19-1995 0 0,-52 79 18 0 0,-29 90-922 0 0,221-367-508 0 0,18-23-3435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12095 0 0,'0'0'1091'0'0,"2"1"-899"0"0,3 1 159 0 0,1 0-1 0 0,-1 0 1 0 0,0 0-1 0 0,0 1 1 0 0,0 0 0 0 0,0 0-1 0 0,-1 1 1 0 0,1-1-1 0 0,-1 1 1 0 0,0 0-1 0 0,5 6 1 0 0,14 11 1294 0 0,-16-15-1240 0 0,77 57 2577 0 0,-76-57-2850 0 0,0-1 1 0 0,1-1-1 0 0,0 0 0 0 0,0 0 0 0 0,0 0 0 0 0,1-1 0 0 0,-1-1 0 0 0,15 3 0 0 0,-16-5-112 0 0,1 0-1 0 0,-1 0 1 0 0,0-1 0 0 0,0 0 0 0 0,1 0-1 0 0,-1-1 1 0 0,0 0 0 0 0,0 0 0 0 0,0-1-1 0 0,9-5 1 0 0,-13 6-59 0 0,0 0 0 0 0,0 0-1 0 0,0-1 1 0 0,0 1 0 0 0,0-1 0 0 0,0 0 0 0 0,-1 0-1 0 0,1 0 1 0 0,-1-1 0 0 0,0 1 0 0 0,0-1 0 0 0,0 0-1 0 0,-1 0 1 0 0,1 0 0 0 0,-1 0 0 0 0,0 0 0 0 0,0 0 0 0 0,0-1-1 0 0,1-6 1 0 0,-2 9-27 0 0,-1 0-1 0 0,0 0 1 0 0,1-1-1 0 0,-1 1 1 0 0,0 0-1 0 0,0-1 1 0 0,0 1-1 0 0,-1 0 1 0 0,1 0-1 0 0,-1-1 1 0 0,1 1-1 0 0,-1 0 0 0 0,1 0 1 0 0,-1 0-1 0 0,0 0 1 0 0,0 0-1 0 0,0 0 1 0 0,-1 0-1 0 0,1 0 1 0 0,0 0-1 0 0,-1 0 1 0 0,1 0-1 0 0,-1 1 1 0 0,1-1-1 0 0,-1 1 1 0 0,0-1-1 0 0,0 1 1 0 0,0 0-1 0 0,0-1 1 0 0,0 1-1 0 0,0 0 1 0 0,0 0-1 0 0,0 1 1 0 0,0-1-1 0 0,-3 0 1 0 0,-2-1-164 0 0,-1 0 1 0 0,1 1 0 0 0,-1 0-1 0 0,1 1 1 0 0,-1 0 0 0 0,0 0-1 0 0,1 0 1 0 0,-1 1 0 0 0,-9 2-1 0 0,-5 3-63 0 0,0 1-1 0 0,1 1 1 0 0,0 0-1 0 0,-29 18 1 0 0,-74 53 206 0 0,-14 23 956 0 0,121-88-627 0 0,2 1 1 0 0,0 0-1 0 0,1 1 1 0 0,0 1-1 0 0,2 0 1 0 0,-12 18-1 0 0,22-30-174 0 0,-1 1 1 0 0,0-1-1 0 0,1 0 0 0 0,0 0 0 0 0,1 1 1 0 0,-1 0-1 0 0,1-1 0 0 0,0 1 0 0 0,0 0 1 0 0,1-1-1 0 0,0 11 0 0 0,0-13-37 0 0,0 0 0 0 0,1 0 0 0 0,0 0 0 0 0,0 0 0 0 0,0 0 0 0 0,0 0 0 0 0,0 0 0 0 0,1 0 0 0 0,-1 0 0 0 0,1-1 0 0 0,-1 1 0 0 0,1-1 0 0 0,0 1 0 0 0,0-1 0 0 0,1 0 0 0 0,-1 0 0 0 0,0 0 0 0 0,1 0 0 0 0,-1 0 0 0 0,1 0 0 0 0,-1-1 0 0 0,6 3 0 0 0,2 0 35 0 0,0 0-1 0 0,0-1 0 0 0,1 0 0 0 0,-1-1 1 0 0,1 0-1 0 0,-1-1 0 0 0,1 0 1 0 0,0-1-1 0 0,0 0 0 0 0,21-3 1 0 0,0-3 65 0 0,0 0 0 0 0,41-15 0 0 0,136-62-2329 0 0,-133 48-5020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92 120 7831 0 0,'0'2'6371'0'0,"-10"44"-2016"0"0,-11 26-2029 0 0,0-5-1411 0 0,20-58-849 0 0,-2-1 0 0 0,1 0 0 0 0,-1 1 0 0 0,0-2-1 0 0,0 1 1 0 0,-1 0 0 0 0,0-1 0 0 0,-7 9 0 0 0,11-15-58 0 0,-1 0 0 0 0,1-1 0 0 0,-1 1 0 0 0,1 0 0 0 0,-1 0 0 0 0,1-1 0 0 0,-1 1-1 0 0,1 0 1 0 0,0 0 0 0 0,0 0 0 0 0,-1 0 0 0 0,1-1 0 0 0,0 1 0 0 0,0 0 0 0 0,0 0 0 0 0,0 0 0 0 0,0 0 0 0 0,0 0-1 0 0,0 0 1 0 0,0 0 0 0 0,0 1 0 0 0,10 14 210 0 0,-10-16-218 0 0,1 2 175 0 0,0-1-102 0 0,0 1-36 0 0,1 0 0 0 0,-1-1 0 0 0,0 1 0 0 0,1 0 0 0 0,-1-1 0 0 0,1 0 0 0 0,-1 1 0 0 0,1-1 0 0 0,0 0 0 0 0,0 0 0 0 0,0 0 0 0 0,0 0 0 0 0,-1 0-1 0 0,1 0 1 0 0,0 0 0 0 0,1-1 0 0 0,-1 1 0 0 0,0-1 0 0 0,0 1 0 0 0,3-1 0 0 0,-3 0 124 0 0,0 0 6 0 0,6 1-79 0 0,1-1-8 0 0,-1-1 0 0 0,1 1 0 0 0,8-3 0 0 0,-9 1-66 0 0,-1-1 0 0 0,0 0 0 0 0,0 0 0 0 0,0 0-1 0 0,0-1 1 0 0,0 0 0 0 0,-1 0 0 0 0,0-1 0 0 0,0 0 0 0 0,6-6 0 0 0,22-15 44 0 0,110-75-698 0 0,28-19-6068 0 0,-157 111 5375 0 0,1 0 0 0 0,19-8 0 0 0,-29 14 889 0 0,-1 1 1 0 0,1 0 0 0 0,0 1-1 0 0,0-1 1 0 0,0 1 0 0 0,0 0-1 0 0,0 0 1 0 0,0 1 0 0 0,0 0-1 0 0,7 1 1 0 0,-9 0 149 0 0,0 0 0 0 0,0 0-1 0 0,-1 1 1 0 0,1 0 0 0 0,-1 0 0 0 0,0 0 0 0 0,1 0-1 0 0,3 4 1 0 0,-5-5 21 0 0,-1 0 341 0 0,1 0 0 0 0,-1 1 0 0 0,0-1 0 0 0,0 0 0 0 0,1 0 0 0 0,-1 1 0 0 0,0-1 0 0 0,0 0 0 0 0,1 3 0 0 0,-1-3 96 0 0,1 2 330 0 0,0 0 0 0 0,0 0 1 0 0,0 0-1 0 0,0 0 0 0 0,1-1 1 0 0,-1 0-1 0 0,1 1 0 0 0,0-1 0 0 0,0 0 1 0 0,-1 0-1 0 0,1 0 0 0 0,1-1 1 0 0,-1 1-1 0 0,3 1 0 0 0,5-1 188 0 0,0 1 0 0 0,0-2 0 0 0,0 1-1 0 0,0-2 1 0 0,0 1 0 0 0,0-1-1 0 0,0-1 1 0 0,0 0 0 0 0,0-1 0 0 0,20-5-1 0 0,8-5-51 0 0,58-26 0 0 0,-64 24-540 0 0,-1-1 1 0 0,-1-2 0 0 0,0-2-1 0 0,29-22 1 0 0,-56 39-87 0 0,9-12-29 0 0,-12 12-77 0 0,-14 1-98 0 0,7 1 139 0 0,0 1 0 0 0,0 0 0 0 0,-1 0 0 0 0,1 1 0 0 0,0-1 0 0 0,0 1 0 0 0,-10 6 0 0 0,-42 24-162 0 0,35-18 220 0 0,-266 184-136 0 0,273-187 245 0 0,1 1 0 0 0,1 1 0 0 0,-13 14 0 0 0,24-23-81 0 0,0-1 1 0 0,0 0 0 0 0,0 0-1 0 0,1 1 1 0 0,0 0-1 0 0,-1-1 1 0 0,2 1 0 0 0,-1 0-1 0 0,0 0 1 0 0,1 0-1 0 0,-1 0 1 0 0,1 0 0 0 0,0 1-1 0 0,1-1 1 0 0,-1 0-1 0 0,1 0 1 0 0,0 1 0 0 0,0-1-1 0 0,0 0 1 0 0,1 5-1 0 0,1-3 62 0 0,0-1 0 0 0,1 1 0 0 0,-1-1 0 0 0,1 0 0 0 0,0 0 0 0 0,0 0 0 0 0,1-1-1 0 0,0 1 1 0 0,0-1 0 0 0,0 0 0 0 0,6 5 0 0 0,4 3 166 0 0,1-1 1 0 0,20 12-1 0 0,-6-8-8 0 0,1 0 0 0 0,0-2 0 0 0,1-1-1 0 0,41 10 1 0 0,-61-20-228 0 0,-1 0 0 0 0,0 0-1 0 0,1-1 1 0 0,-1-1 0 0 0,1 0-1 0 0,10-1 1 0 0,-15 0-1867 0 0,1 0 0 0 0,-1 0-1 0 0,9-4 1 0 0,2-1-6150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59 9215 0 0,'36'-40'1048'0'0,"-22"22"10518"0"0,-19 33-10408 0 0,-13 26-893 0 0,-2-1-1 0 0,-37 57 1 0 0,20-36-212 0 0,-356 587-53 0 0,145-245-11 0 0,182-303-108 0 0,65-99-491 0 0,11-9-1022 0 0,61-56-1998 0 0,-25 20 843 0 0,0 3-2915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57 12607 0 0,'2'-14'282'0'0,"-2"9"-77"0"0,1-1 0 0 0,0 1 0 0 0,0 0-1 0 0,1-1 1 0 0,3-9 3705 0 0,-5 17-3755 0 0,0 0-1 0 0,0 0 0 0 0,0 0 1 0 0,0 0-1 0 0,-1 0 0 0 0,1 0 1 0 0,-1 0-1 0 0,1 0 0 0 0,-1 0 0 0 0,-1 2 1 0 0,0 3 131 0 0,-24 65 640 0 0,-3-2 0 0 0,-53 95-1 0 0,-94 125-73 0 0,131-219-634 0 0,-120 199 244 0 0,-19 30-195 0 0,-12-12-142 0 0,193-283-188 0 0,-11 15-288 0 0,-1-1 0 0 0,-1 0 1 0 0,-29 26-1 0 0,43-44-1838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24 262 12895 0 0,'-16'6'998'0'0,"16"-6"-925"0"0,-1 0 0 0 0,1 1 1 0 0,0-1-1 0 0,-1 0 1 0 0,1 0-1 0 0,-1 0 0 0 0,1 1 1 0 0,0-1-1 0 0,-1 0 0 0 0,1 0 1 0 0,0 1-1 0 0,0-1 1 0 0,-1 0-1 0 0,1 1 0 0 0,0-1 1 0 0,-1 0-1 0 0,1 1 1 0 0,0-1-1 0 0,0 0 0 0 0,0 1 1 0 0,0-1-1 0 0,-1 0 0 0 0,1 1 1 0 0,0-1-1 0 0,0 1 1 0 0,0-1-1 0 0,0 0 0 0 0,0 1 1 0 0,0-1-1 0 0,0 1 1 0 0,0-1-1 0 0,0 1 0 0 0,0-1 1 0 0,0 0-1 0 0,0 1 0 0 0,0-1 1 0 0,0 1-1 0 0,1-1 1 0 0,-1 0-1 0 0,0 1 0 0 0,0-1 1 0 0,0 0-1 0 0,1 1 0 0 0,-1-1 1 0 0,0 0-1 0 0,0 1 1 0 0,1-1-1 0 0,-1 0 0 0 0,0 1 1 0 0,1-1-1 0 0,-1 0 1 0 0,1 1-1 0 0,14 12 2292 0 0,-10-11-2175 0 0,-1-1-1 0 0,0 1 1 0 0,0-1 0 0 0,1 0-1 0 0,-1-1 1 0 0,1 1 0 0 0,-1-1-1 0 0,1 1 1 0 0,5-2 0 0 0,43-5 676 0 0,-42 4-664 0 0,60-12 895 0 0,110-35 0 0 0,64-41-283 0 0,-104 37-719 0 0,-78 28-136 0 0,66-21-1785 0 0,-109 40 532 0 0,0 2-1 0 0,0 0 0 0 0,0 1 1 0 0,32-1-1 0 0,-31 6-1515 0 0,-6 2-2976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176 130 3679 0 0,'-5'9'107'0'0,"1"-1"-1"0"0,0 1 0 0 0,1 0 0 0 0,0 0 0 0 0,0 1 0 0 0,1-1 0 0 0,0 0 0 0 0,-1 16 0 0 0,3-18 1287 0 0,0-1 1 0 0,0 1-1 0 0,1-1 0 0 0,2 11 1 0 0,-2-16-1123 0 0,-1 1 0 0 0,1 0 0 0 0,-1 0 0 0 0,1-1 1 0 0,0 1-1 0 0,0 0 0 0 0,0-1 0 0 0,0 1 0 0 0,0-1 0 0 0,0 1 1 0 0,1-1-1 0 0,-1 1 0 0 0,0-1 0 0 0,1 0 0 0 0,-1 0 0 0 0,1 0 1 0 0,-1 0-1 0 0,1 0 0 0 0,0 0 0 0 0,-1 0 0 0 0,1 0 1 0 0,0-1-1 0 0,0 1 0 0 0,0 0 0 0 0,-1-1 0 0 0,1 0 0 0 0,0 1 1 0 0,4-1-1 0 0,3 0 266 0 0,1 0 1 0 0,0-1 0 0 0,-1 0 0 0 0,14-4-1 0 0,-8 2 90 0 0,14-4-162 0 0,0-1 0 0 0,0-2 0 0 0,-1-1 0 0 0,41-22 0 0 0,-45 21-419 0 0,54-29 63 0 0,-66 34-128 0 0,-1 0 1 0 0,0-1-1 0 0,-1 0 1 0 0,15-15-1 0 0,-23 21-2 0 0,0 0 1 0 0,-1 0-1 0 0,1 0 0 0 0,0 0 0 0 0,-1 0 1 0 0,0-1-1 0 0,0 1 0 0 0,1 0 1 0 0,-1-1-1 0 0,0-2 0 0 0,-1 4 11 0 0,0 1 0 0 0,0 0 0 0 0,-1-1-1 0 0,1 1 1 0 0,0-1 0 0 0,0 1 0 0 0,-1-1 0 0 0,1 1-1 0 0,0 0 1 0 0,-1-1 0 0 0,1 1 0 0 0,-1 0 0 0 0,1-1-1 0 0,0 1 1 0 0,-1 0 0 0 0,1 0 0 0 0,-1-1 0 0 0,1 1-1 0 0,-1 0 1 0 0,1 0 0 0 0,-1 0 0 0 0,0-1 0 0 0,1 1-8 0 0,-3-1-17 0 0,-1 1 1 0 0,1-1-1 0 0,0 1 0 0 0,-1-1 1 0 0,1 1-1 0 0,0 0 0 0 0,-1 0 1 0 0,1 1-1 0 0,0-1 0 0 0,-1 1 1 0 0,-4 1-1 0 0,-38 14-322 0 0,45-15 346 0 0,-39 19-114 0 0,1 1 0 0 0,1 2-1 0 0,-42 33 1 0 0,33-23 98 0 0,-1 2 1 0 0,-56 51-1 0 0,84-66 38 0 0,0 0 0 0 0,2 1-1 0 0,0 1 1 0 0,-28 45-1 0 0,43-61-7 0 0,0 0 0 0 0,0 0 0 0 0,1 0 0 0 0,-1 0 0 0 0,1 1 0 0 0,1-1 0 0 0,-1 0 0 0 0,1 1 0 0 0,0 11 0 0 0,1-16-14 0 0,0 1 0 0 0,0-1-1 0 0,0 0 1 0 0,1 0 0 0 0,-1 0 0 0 0,1 0-1 0 0,-1 0 1 0 0,1 0 0 0 0,0 0 0 0 0,0 0-1 0 0,0 0 1 0 0,0 0 0 0 0,0 0 0 0 0,0 0-1 0 0,1 0 1 0 0,-1-1 0 0 0,1 1 0 0 0,-1-1-1 0 0,1 1 1 0 0,0-1 0 0 0,-1 1 0 0 0,1-1-1 0 0,0 0 1 0 0,0 0 0 0 0,0 0 0 0 0,0 0-1 0 0,0 0 1 0 0,0 0 0 0 0,0-1 0 0 0,0 1-1 0 0,0-1 1 0 0,4 1 0 0 0,22 1-1362 0 0,4-3-449 0 0</inkml:trace>
  <inkml:trace contextRef="#ctx0" brushRef="#br0" timeOffset="1">815 580 17247 0 0,'0'0'2990'0'0,"-8"3"2603"0"0,7-6-5440 0 0,0 0 0 0 0,-1 1 1 0 0,1-1-1 0 0,0 0 1 0 0,1 1-1 0 0,-1-1 0 0 0,0 0 1 0 0,1 0-1 0 0,-1 0 0 0 0,1 1 1 0 0,0-1-1 0 0,0 0 0 0 0,0 0 1 0 0,1 0-1 0 0,-1 0 0 0 0,1 0 1 0 0,-1 1-1 0 0,1-1 0 0 0,0 0 1 0 0,0 0-1 0 0,2-3 1 0 0,1-4-79 0 0,1 1 1 0 0,1-1-1 0 0,-1 1 1 0 0,11-13 0 0 0,4-2 8 0 0,1 2 1 0 0,36-30 0 0 0,52-32-54 0 0,-87 68-35 0 0,64-44-173 0 0,110-59-1 0 0,-164 103 11 0 0,0 1 0 0 0,47-16 0 0 0,-65 27-111 0 0,1 0 1 0 0,-1 1-1 0 0,1 0 0 0 0,0 1 0 0 0,0 0 0 0 0,0 2 1 0 0,0 0-1 0 0,18 2 0 0 0,-18 2-1591 0 0,-1 2-4407 0 0,-5 1-1647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358 159 8287 0 0,'39'-34'907'0'0,"-5"4"958"0"0,-10 11 2229 0 0,-15 12-2246 0 0,15-11 2894 0 0,21-21 1 0 0,-44 38-4633 0 0,-1 1 0 0 0,0 0 0 0 0,1 0 0 0 0,-1-1 0 0 0,0 1 0 0 0,0 0 0 0 0,1 0-1 0 0,-1-1 1 0 0,0 1 0 0 0,0 0 0 0 0,0-1 0 0 0,1 1 0 0 0,-1 0 0 0 0,0-1 0 0 0,0 1 0 0 0,0 0 0 0 0,0-1 0 0 0,0 1 0 0 0,0 0 0 0 0,0-1 0 0 0,1 1 0 0 0,-1-1 0 0 0,0 1 0 0 0,-1-1 0 0 0,-5-1 519 0 0,-15 6-694 0 0,5 4-18 0 0,1 1 0 0 0,-1 1 0 0 0,2 0-1 0 0,-1 1 1 0 0,1 0 0 0 0,1 2 0 0 0,0-1 0 0 0,1 1-1 0 0,0 1 1 0 0,1 0 0 0 0,1 1 0 0 0,-12 22 0 0 0,21-36 11 0 0,0 1 1 0 0,0 0 0 0 0,1-1-1 0 0,-1 1 1 0 0,1 0 0 0 0,-1 0-1 0 0,1 0 1 0 0,-1-1 0 0 0,1 1-1 0 0,0 0 1 0 0,0 0 0 0 0,0 0-1 0 0,0-1 1 0 0,0 1 0 0 0,1 0-1 0 0,-1 0 1 0 0,0 0 0 0 0,2 2 0 0 0,-1 0-162 0 0,2-1 0 0 0,-1 1 1 0 0,0 0-1 0 0,1-1 1 0 0,5 7-1 0 0,2 1 129 0 0,2 6-19 0 0,-1 1 0 0 0,0 0 0 0 0,-2 1-1 0 0,8 19 1 0 0,-6-14 83 0 0,-4-8 149 0 0,0 1 1 0 0,-2 0-1 0 0,0 0 0 0 0,0 0 1 0 0,-2 0-1 0 0,0 1 0 0 0,-1 0 1 0 0,-1-1-1 0 0,0 1 0 0 0,-2 0 1 0 0,0 0-1 0 0,-1-1 0 0 0,0 1 1 0 0,-7 20-1 0 0,8-34-56 0 0,-1 0 1 0 0,1 0-1 0 0,-1 0 0 0 0,0-1 0 0 0,0 1 1 0 0,0-1-1 0 0,-1 1 0 0 0,0-1 0 0 0,1 0 1 0 0,-1 0-1 0 0,0 0 0 0 0,0 0 0 0 0,0-1 1 0 0,-1 1-1 0 0,1-1 0 0 0,-1 0 1 0 0,1 0-1 0 0,-1 0 0 0 0,0 0 0 0 0,0-1 1 0 0,0 0-1 0 0,0 1 0 0 0,0-1 0 0 0,-6 0 1 0 0,-9 2 35 0 0,1-2 0 0 0,-1 0 0 0 0,1-1-1 0 0,-21-3 1 0 0,34 3-81 0 0,-19-2 57 0 0,1-2-1 0 0,-46-11 0 0 0,57 12-131 0 0,0-1-1 0 0,1-1 0 0 0,0 0 1 0 0,0-1-1 0 0,0 0 0 0 0,0 0 1 0 0,-14-13-1 0 0,8 1-572 0 0,4-1-36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7367 0 0,'-7'-5'7042'0'0,"6"5"-6957"0"0,1 1 0 0 0,-1-1-1 0 0,0 1 1 0 0,0-1 0 0 0,0 1 0 0 0,1-1 0 0 0,-1 1 0 0 0,0 0 0 0 0,0-1 0 0 0,1 1 0 0 0,-1 0 0 0 0,1 0 0 0 0,-1 0 0 0 0,1-1 0 0 0,-1 1 0 0 0,1 0 0 0 0,-1 0 0 0 0,1 0 0 0 0,0 0-1 0 0,-1 0 1 0 0,1 0 0 0 0,0 0 0 0 0,0 0 0 0 0,0 0 0 0 0,0 0 0 0 0,0 0 0 0 0,0 0 0 0 0,0 0 0 0 0,0 1 0 0 0,0 2-53 0 0,0 1 0 0 0,1-1 0 0 0,0 0 0 0 0,-1 0 1 0 0,1 0-1 0 0,3 6 0 0 0,7 12 342 0 0,1 0 1 0 0,1-1 0 0 0,26 32-1 0 0,-19-26-103 0 0,17 17 317 0 0,2-1 1 0 0,65 56-1 0 0,-94-90-509 0 0,120 94 797 0 0,-34-29-484 0 0,-83-63-391 0 0,-6-7 3 0 0,-1 1 0 0 0,0 0 0 0 0,0 1 0 0 0,0 0 0 0 0,-1 0 0 0 0,0 0 0 0 0,0 0-1 0 0,-1 1 1 0 0,1 0 0 0 0,4 11 0 0 0,-8-17-40 0 0,-1 0 0 0 0,0 0-1 0 0,1 0 1 0 0,-1 0 0 0 0,0 0 0 0 0,0-1-1 0 0,0 1 1 0 0,0 0 0 0 0,0 0 0 0 0,0 0-1 0 0,0 0 1 0 0,0 0 0 0 0,0 0 0 0 0,-1 0-1 0 0,1 0 1 0 0,0 0 0 0 0,0 0-1 0 0,-1-1 1 0 0,1 1 0 0 0,-1 0 0 0 0,1 0-1 0 0,-1 0 1 0 0,0 1 0 0 0,0-1-149 0 0,-1 1 0 0 0,1-1 0 0 0,0 0 0 0 0,-1 1 0 0 0,0-1 1 0 0,1 0-1 0 0,-1 0 0 0 0,1 0 0 0 0,-1 0 0 0 0,-2 1 0 0 0,-8 2-923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19 10135 0 0,'-4'-7'1050'0'0,"4"6"-630"0"0,0 0 0 0 0,-1 0 1 0 0,1 0-1 0 0,-1 1 0 0 0,1-1 0 0 0,-1 0 1 0 0,0 0-1 0 0,1 1 0 0 0,-1-1 1 0 0,0 0-1 0 0,1 1 0 0 0,-2-2 1 0 0,1 2-353 0 0,1 0 0 0 0,0 0 0 0 0,0 0 0 0 0,-1 0 0 0 0,1 0 0 0 0,0 0 0 0 0,-1 0 0 0 0,1 0 0 0 0,0 0 0 0 0,-1 0 0 0 0,1 0 0 0 0,0 0 0 0 0,0 0 0 0 0,-1 0 0 0 0,1 0 0 0 0,0 0 0 0 0,-1 0 0 0 0,1 0 0 0 0,0 0 0 0 0,0 0 0 0 0,-1 0 0 0 0,1 1 0 0 0,0-1 0 0 0,-1 0 0 0 0,-1 2-175 0 0,1 0 0 0 0,-1 0 0 0 0,1 0 1 0 0,0 0-1 0 0,0 0 0 0 0,0 0 0 0 0,-2 2 0 0 0,0 2 732 0 0,-83 119 827 0 0,-106 119-1 0 0,-120 94-1108 0 0,230-255-250 0 0,80-81-153 0 0,5-3-1207 0 0,10-2 487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6911 0 0,'0'0'315'0'0,"-1"0"-7"0"0,0 0-299 0 0,0 0 1 0 0,0 0-1 0 0,0 0 1 0 0,0 0-1 0 0,0 0 1 0 0,-1 1-1 0 0,1-1 0 0 0,0 0 1 0 0,0 0-1 0 0,0 1 1 0 0,0-1-1 0 0,0 1 0 0 0,0-1 1 0 0,1 1-1 0 0,-1-1 1 0 0,0 1-1 0 0,0 0 1 0 0,0-1-1 0 0,0 1 0 0 0,1 0 1 0 0,-1-1-1 0 0,-1 2 1 0 0,0 1 282 0 0,0-1 389 0 0,0 0 1 0 0,0 0-1 0 0,0 0 0 0 0,0 1 0 0 0,1-1 0 0 0,-1 0 0 0 0,1 1 0 0 0,0-1 0 0 0,-1 1 0 0 0,1 0 0 0 0,0-1 0 0 0,-1 6 0 0 0,2-4-347 0 0,-1 0 0 0 0,1 1 0 0 0,0-1 0 0 0,0 0 0 0 0,0 0 0 0 0,0 0 0 0 0,1 0 0 0 0,1 6 0 0 0,0-5-268 0 0,-1 1 1 0 0,1-1-1 0 0,1 1 1 0 0,-1-1-1 0 0,1 0 1 0 0,0 0-1 0 0,0 0 1 0 0,0-1-1 0 0,1 1 1 0 0,0-1-1 0 0,-1 1 1 0 0,10 6-1 0 0,0-3 73 0 0,0 0-1 0 0,0-2 1 0 0,0 1-1 0 0,18 4 0 0 0,-20-8-113 0 0,0 1-1 0 0,-1 1 1 0 0,0 0-1 0 0,1 0 1 0 0,-1 0-1 0 0,-1 2 0 0 0,1-1 1 0 0,12 12-1 0 0,-21-16-24 0 0,1-1 0 0 0,-1 1-1 0 0,1 0 1 0 0,-1 0 0 0 0,1 0-1 0 0,-1 0 1 0 0,0 0 0 0 0,0 0 0 0 0,0 0-1 0 0,0 1 1 0 0,-1-1 0 0 0,1 0-1 0 0,0 1 1 0 0,-1-1 0 0 0,0 0 0 0 0,1 1-1 0 0,-1-1 1 0 0,0 0 0 0 0,0 1-1 0 0,-1-1 1 0 0,1 0 0 0 0,-1 5 0 0 0,-1-3-7 0 0,0 1 1 0 0,0-1 0 0 0,0 1 0 0 0,0-1 0 0 0,-1 0-1 0 0,0 0 1 0 0,0 0 0 0 0,0 0 0 0 0,0-1 0 0 0,-5 5 0 0 0,-23 18 168 0 0,-1-1 0 0 0,-1-1 0 0 0,0-2 0 0 0,-71 34 0 0 0,95-51-293 0 0,2-1-101 0 0,-1-1 0 0 0,1 1 0 0 0,0-1-1 0 0,-1-1 1 0 0,1 1 0 0 0,-1-1 0 0 0,-11 1 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 11055 0 0,'-2'0'506'0'0,"-1"-2"-250"0"0,2 2-226 0 0,0-1-1 0 0,0 0 0 0 0,-1 1 0 0 0,1-1 0 0 0,0 1 1 0 0,-1-1-1 0 0,1 1 0 0 0,0 0 0 0 0,-1 0 0 0 0,1 0 1 0 0,0-1-1 0 0,-1 1 0 0 0,1 1 0 0 0,-3-1 0 0 0,3 0 217 0 0,1 0-1 0 0,-1 0 0 0 0,0 0 0 0 0,0 0 1 0 0,1 0-1 0 0,-1 0 0 0 0,0 0 0 0 0,0 0 1 0 0,1 0-1 0 0,-1 0 0 0 0,0 1 0 0 0,1-1 1 0 0,-1 0-1 0 0,0 1 0 0 0,1-1 1 0 0,-1 0-1 0 0,0 1 0 0 0,1-1 0 0 0,-1 1 1 0 0,1-1-1 0 0,-1 1 0 0 0,1-1 0 0 0,-1 1 1 0 0,0 0-1 0 0,1 0-138 0 0,-1 0 0 0 0,1 0 0 0 0,0 0 0 0 0,0 0 0 0 0,0 1 0 0 0,0-1 0 0 0,0 0 0 0 0,0 0 0 0 0,0 0 0 0 0,0 0 0 0 0,0 0 0 0 0,0 0 0 0 0,1 0 0 0 0,-1 0 0 0 0,1 1 0 0 0,2 5 74 0 0,0-1 0 0 0,1 0 0 0 0,8 12 0 0 0,10 11 132 0 0,0 2 0 0 0,-2 1 0 0 0,-2 0 0 0 0,-1 2 0 0 0,15 38-1 0 0,-26-52-273 0 0,4 10 47 0 0,27 55 0 0 0,-36-82-95 0 0,1 0 0 0 0,-1-1-1 0 0,1 1 1 0 0,0-1 0 0 0,0 1 0 0 0,0-1-1 0 0,0 0 1 0 0,0 0 0 0 0,0 0 0 0 0,1 0 0 0 0,-1 0-1 0 0,1 0 1 0 0,-1-1 0 0 0,1 1 0 0 0,0-1-1 0 0,-1 0 1 0 0,5 1 0 0 0,-3-1-41 0 0,-1 0 0 0 0,1-1 0 0 0,0 0 1 0 0,-1 0-1 0 0,1 0 0 0 0,-1 0 0 0 0,1-1 0 0 0,0 0 1 0 0,-1 1-1 0 0,1-1 0 0 0,-1 0 0 0 0,1-1 0 0 0,-1 1 1 0 0,4-2-1 0 0,23-13-1322 0 0,6-5-407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6911 0 0,'0'0'528'0'0,"1"2"-341"0"0,30 23 6027 0 0,-24-21-5046 0 0,-1 0-1 0 0,0 1 0 0 0,0 0 1 0 0,-1 0-1 0 0,10 11 1 0 0,-14-14-1088 0 0,0 0 0 0 0,1 1 0 0 0,-1-1 0 0 0,0 0 0 0 0,0 1 0 0 0,-1-1 0 0 0,1 0 0 0 0,0 1 0 0 0,-1-1 0 0 0,0 1 0 0 0,1-1 0 0 0,-1 1 0 0 0,0-1 0 0 0,0 1 0 0 0,0-1 0 0 0,-1 1 1 0 0,1-1-1 0 0,-1 1 0 0 0,1-1 0 0 0,-1 0 0 0 0,0 1 0 0 0,-1 3 0 0 0,-4 4-8 0 0,1 0 1 0 0,-1 0-1 0 0,0-1 0 0 0,-1 1 1 0 0,0-1-1 0 0,-1-1 1 0 0,0 1-1 0 0,-14 11 0 0 0,-11 5-49 0 0,-36 22 0 0 0,56-39-15 0 0,-54 34-301 0 0,-1-3 1 0 0,-3-3-1 0 0,0-3 0 0 0,-119 36 0 0 0,163-61 10 0 0,-46 7-1 0 0,62-14 246 0 0,1 0 0 0 0,-1-1 0 0 0,1 0 0 0 0,-1 0 0 0 0,1-1-1 0 0,0-1 1 0 0,-19-4 0 0 0,27 5 39 0 0,-1 0 0 0 0,1 0 0 0 0,0 0 1 0 0,-1 0-1 0 0,1-1 0 0 0,0 1 0 0 0,0-1 0 0 0,0 1 0 0 0,0-1 0 0 0,-4-4 0 0 0,6 6 2 0 0,-1 0 0 0 0,1 0 1 0 0,0-1-1 0 0,-1 1 0 0 0,1 0 0 0 0,0-1 0 0 0,-1 1 0 0 0,1 0 0 0 0,0-1 0 0 0,-1 1 0 0 0,1-1 1 0 0,0 1-1 0 0,0 0 0 0 0,-1-1 0 0 0,1 1 0 0 0,0-1 0 0 0,0 1 0 0 0,0-1 0 0 0,0 1 0 0 0,0-1 1 0 0,0 1-1 0 0,0 0 0 0 0,0-1 0 0 0,0 1 0 0 0,0-1 0 0 0,0 1 0 0 0,0-1 0 0 0,0 1 0 0 0,0-1 1 0 0,0 1-1 0 0,0-1 0 0 0,2-8 5 0 0,-1 8-82 0 0,1 2-107 0 0,-1-1 167 0 0,1 1-1 0 0,0 0 0 0 0,-1 0 0 0 0,1 0 0 0 0,0 0 1 0 0,-1 0-1 0 0,0 0 0 0 0,1 1 0 0 0,1 1 1 0 0,0 1 5 0 0,0 1 0 0 0,0-1 0 0 0,0 1 0 0 0,0 0 0 0 0,-1 0 0 0 0,0 0 0 0 0,0 0 0 0 0,1 8 1 0 0,1 2 42 0 0,2 26 1 0 0,0 29 828 0 0,18 75-1 0 0,-20-127-679 0 0,-1 1 0 0 0,0 0 0 0 0,-1 0 1 0 0,-2 0-1 0 0,1 0 0 0 0,-2 0 0 0 0,-1 0 0 0 0,-6 32 0 0 0,4-39-115 0 0,2-7-72 0 0,1 1-1 0 0,0-1 0 0 0,0 1 1 0 0,0-1-1 0 0,0 0 1 0 0,1 9-1 0 0,0-12-643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313 269 3679 0 0,'-1'9'11243'0'0,"8"-13"-11113"0"0,0 1 1 0 0,0-1-1 0 0,0 0 1 0 0,-1 0-1 0 0,1-1 1 0 0,-1 0-1 0 0,0 0 0 0 0,0 0 1 0 0,-1-1-1 0 0,1 0 1 0 0,-1 0-1 0 0,-1 0 1 0 0,8-12-1 0 0,1-6 218 0 0,-1 0 0 0 0,16-43-1 0 0,-27 64-336 0 0,0 0-1 0 0,0-1 1 0 0,0 1-1 0 0,0 0 1 0 0,-1 0 0 0 0,1-1-1 0 0,-1 1 1 0 0,0 0-1 0 0,0-1 1 0 0,0 1-1 0 0,-1 0 1 0 0,1 0-1 0 0,-1-1 1 0 0,0 1-1 0 0,-1-4 1 0 0,2 6-35 0 0,-1-1 0 0 0,0 0 0 0 0,-1 1 0 0 0,1-1 0 0 0,0 1 0 0 0,0-1 1 0 0,0 1-1 0 0,-1-1 0 0 0,1 1 0 0 0,-1 0 0 0 0,1 0 0 0 0,-1 0 0 0 0,0 0 0 0 0,1 0 0 0 0,-1 0 0 0 0,0 0 0 0 0,0 0 0 0 0,0 1 0 0 0,0-1 0 0 0,1 1 0 0 0,-1-1 1 0 0,0 1-1 0 0,0 0 0 0 0,0-1 0 0 0,0 1 0 0 0,-3 1 0 0 0,-3-1-81 0 0,0 1 0 0 0,1 0 0 0 0,-1 1 0 0 0,0-1 0 0 0,0 2 0 0 0,0-1 1 0 0,1 1-1 0 0,-15 7 0 0 0,-2 4-38 0 0,-27 21 1 0 0,41-28 118 0 0,-18 15 146 0 0,2 0 0 0 0,0 2 0 0 0,2 1 0 0 0,1 1 0 0 0,0 1 1 0 0,3 1-1 0 0,-23 37 0 0 0,39-57-54 0 0,-1 0 1 0 0,1 1-1 0 0,1-1 1 0 0,-1 1-1 0 0,1 0 0 0 0,-1 11 1 0 0,3-16-34 0 0,0 0 0 0 0,1 0 0 0 0,-1-1 0 0 0,1 1 0 0 0,0 0-1 0 0,1 0 1 0 0,-1 0 0 0 0,1-1 0 0 0,-1 1 0 0 0,1 0 0 0 0,0 0 0 0 0,0-1 0 0 0,1 1 0 0 0,-1-1 0 0 0,1 1 0 0 0,0-1 0 0 0,3 6 0 0 0,-3-8-7 0 0,-1 0-1 0 0,0 0 1 0 0,1 0 0 0 0,-1 0 0 0 0,1 0 0 0 0,-1 0-1 0 0,1 0 1 0 0,0-1 0 0 0,-1 1 0 0 0,1 0-1 0 0,0-1 1 0 0,-1 0 0 0 0,1 1 0 0 0,0-1 0 0 0,0 0-1 0 0,0 0 1 0 0,-1 0 0 0 0,1 0 0 0 0,0 0-1 0 0,0 0 1 0 0,-1 0 0 0 0,1-1 0 0 0,0 1-1 0 0,-1-1 1 0 0,1 1 0 0 0,3-2 0 0 0,3-2 88 0 0,1 0 1 0 0,-1 0-1 0 0,14-9 1 0 0,11-12 3 0 0,-1-2 0 0 0,50-53-1 0 0,-48 46-179 0 0,-33 32-43 0 0,-3 15-408 0 0,-3 6 487 0 0,-13 30-1 0 0,12-32 150 0 0,0-1 0 0 0,-6 30 0 0 0,11-37-136 0 0,1-8-90 0 0,13 1-290 0 0,-10-3 107 0 0,0 1-1 0 0,1 0 1 0 0,-1-1 0 0 0,0 0-1 0 0,0 0 1 0 0,0 0 0 0 0,0 0 0 0 0,4-2-1 0 0,12-7-1243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9127 0 0,'1'2'415'0'0,"23"22"677"0"0,7 7 3680 0 0,-6-1-1376 0 0,-13-18-2797 0 0,-1 1 0 0 0,-1 0 0 0 0,0 0 0 0 0,-1 1 0 0 0,11 24 1 0 0,-18-32-594 0 0,0 0 1 0 0,-1-1-1 0 0,0 1 1 0 0,-1 0-1 0 0,1 0 1 0 0,-1 0-1 0 0,0 0 1 0 0,0-1-1 0 0,-1 1 1 0 0,0 0 0 0 0,0 0-1 0 0,0 0 1 0 0,-1-1-1 0 0,1 1 1 0 0,-1-1-1 0 0,-1 1 1 0 0,-4 8-1 0 0,-1 0 12 0 0,-2 0 0 0 0,1 0 0 0 0,-2 0-1 0 0,-21 21 1 0 0,15-19 28 0 0,-35 24-1 0 0,21-16-33 0 0,29-24-115 0 0,13-3-1986 0 0,18-12-4424 0 0,-12 3 463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35 9671 0 0,'1'-1'748'0'0,"4"0"514"0"0,-6 13-447 0 0,0 0 0 0 0,-1 1 1 0 0,0-1-1 0 0,-1 0 1 0 0,-7 20-1 0 0,-28 57-18 0 0,32-76-457 0 0,-15 30 173 0 0,-11 24-121 0 0,-35 106 0 0 0,61-157-400 0 0,2-4 17 0 0,1 1 1 0 0,-3 12 0 0 0,5-23-7 0 0,1 1-1 0 0,0 0 1 0 0,-1 0 0 0 0,1-1-1 0 0,0 1 1 0 0,0 0 0 0 0,1-1 0 0 0,-1 1-1 0 0,1 0 1 0 0,-1-1 0 0 0,1 1-1 0 0,0-1 1 0 0,0 1 0 0 0,0-1-1 0 0,2 4 1 0 0,-2-5 0 0 0,0 0 1 0 0,0 0-1 0 0,0 0 0 0 0,1 0 1 0 0,-1 0-1 0 0,0 0 0 0 0,1 0 0 0 0,-1 0 1 0 0,0-1-1 0 0,1 1 0 0 0,-1-1 0 0 0,1 1 1 0 0,-1-1-1 0 0,1 1 0 0 0,-1-1 0 0 0,1 0 1 0 0,-1 0-1 0 0,1 0 0 0 0,-1 0 0 0 0,1 0 1 0 0,0 0-1 0 0,-1 0 0 0 0,1 0 0 0 0,-1-1 1 0 0,1 1-1 0 0,1-1 0 0 0,3-1 33 0 0,0 0 0 0 0,0 0 0 0 0,0-1 0 0 0,0 0 0 0 0,6-4 0 0 0,22-17 300 0 0,59-55-1 0 0,-35 22-189 0 0,-3-2-1 0 0,65-91 1 0 0,12-59-3679 0 0,-127 201 3030 0 0,9-18-1113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43 8751 0 0,'30'-40'2932'0'0,"-30"39"-2738"0"0,0 1-1 0 0,0 0 1 0 0,-1 0-1 0 0,1 0 1 0 0,0 0-1 0 0,0-1 1 0 0,-1 1-1 0 0,1 0 1 0 0,0 0-1 0 0,-1 0 0 0 0,1 0 1 0 0,0 0-1 0 0,-1 0 1 0 0,1 0-1 0 0,0 0 1 0 0,-1 0-1 0 0,1 0 1 0 0,0 0-1 0 0,-1 0 1 0 0,1 0-1 0 0,0 0 1 0 0,-1 0-1 0 0,1 0 1 0 0,-14 4 1828 0 0,1 2-1721 0 0,1 1 1 0 0,0 1 0 0 0,1 0 0 0 0,-1 0-1 0 0,-15 17 1 0 0,-8 5-184 0 0,-34 21-29 0 0,-46 37-72 0 0,109-83-31 0 0,0 0 1 0 0,0 1-1 0 0,0 0 0 0 0,1 0 0 0 0,0 0 1 0 0,0 0-1 0 0,0 1 0 0 0,-6 12 0 0 0,11-17-92 0 0,1 0-145 0 0,1 1 210 0 0,0 0 0 0 0,0 0 0 0 0,0 0 0 0 0,0 0 0 0 0,1 0 0 0 0,-1-1 0 0 0,1 1 0 0 0,0-1 0 0 0,3 3 0 0 0,33 18-121 0 0,-27-18 122 0 0,19 15 1 0 0,-22-13 27 0 0,-1 0 0 0 0,0 1 1 0 0,0 0-1 0 0,0 0 0 0 0,-1 1 0 0 0,0-1 0 0 0,-1 2 0 0 0,0-1 0 0 0,0 1 1 0 0,4 11-1 0 0,-8-15 18 0 0,0 0 0 0 0,0-1-1 0 0,-1 1 1 0 0,0 0 0 0 0,0 0 0 0 0,0 0 0 0 0,0 0 0 0 0,-1 0 0 0 0,0 1 0 0 0,-1-1 0 0 0,1 0 0 0 0,-1 0-1 0 0,0 0 1 0 0,-1 0 0 0 0,1-1 0 0 0,-1 1 0 0 0,-1 0 0 0 0,1-1 0 0 0,-1 1 0 0 0,-4 6 0 0 0,1-4 70 0 0,0 1 1 0 0,-1-1 0 0 0,0 0-1 0 0,-1-1 1 0 0,1 0 0 0 0,-2 0-1 0 0,1-1 1 0 0,-1 0 0 0 0,0 0-1 0 0,0-1 1 0 0,-10 4 0 0 0,-8 3 206 0 0,-1-2 1 0 0,-49 11-1 0 0,57-16-199 0 0,0-1-1 0 0,0-1 1 0 0,-30 0-1 0 0,44-3-97 0 0,0 0 0 0 0,0 0 0 0 0,0-1 1 0 0,0 0-1 0 0,0 0 0 0 0,0 0 0 0 0,0-1 0 0 0,0 0 0 0 0,0 0 0 0 0,1 0 0 0 0,-1-1 1 0 0,1 0-1 0 0,-1 0 0 0 0,1 0 0 0 0,-8-7 0 0 0,11 8-119 0 0,0 0 0 0 0,0-1 0 0 0,1 1 0 0 0,-1 0 0 0 0,1-1 0 0 0,-1 1-1 0 0,1-1 1 0 0,0 1 0 0 0,0-1 0 0 0,0 0 0 0 0,-1-2 0 0 0,0-16-1534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56 11055 0 0,'5'3'205'0'0,"0"-1"-1"0"0,-1 1 0 0 0,1-1 1 0 0,-1 2-1 0 0,1-1 0 0 0,-1 0 0 0 0,0 1 1 0 0,-1-1-1 0 0,5 6 0 0 0,4 6 1925 0 0,11 21 0 0 0,3 3 61 0 0,-22-33-1943 0 0,0-1 1 0 0,1 0 0 0 0,0 0-1 0 0,-1 0 1 0 0,2 0-1 0 0,-1-1 1 0 0,8 6 0 0 0,-10-9-173 0 0,0 0 1 0 0,0 1-1 0 0,0-1 1 0 0,1 0-1 0 0,-1 0 1 0 0,0-1-1 0 0,0 1 1 0 0,1-1-1 0 0,-1 1 1 0 0,0-1-1 0 0,1 0 1 0 0,-1-1-1 0 0,0 1 1 0 0,1 0-1 0 0,-1-1 1 0 0,0 0-1 0 0,5-1 1 0 0,4-2 44 0 0,0-1 0 0 0,-1 0 0 0 0,1 0 1 0 0,-1-1-1 0 0,0-1 0 0 0,-1 0 0 0 0,17-14 0 0 0,-19 15-101 0 0,-1-1-1 0 0,0 0 0 0 0,-1-1 1 0 0,0 0-1 0 0,0 0 0 0 0,-1 0 0 0 0,0-1 1 0 0,0 1-1 0 0,-1-1 0 0 0,5-13 0 0 0,-8 18-59 0 0,0 1 0 0 0,0-1-1 0 0,-1 0 1 0 0,1 0-1 0 0,-1 1 1 0 0,0-1 0 0 0,0 0-1 0 0,0 0 1 0 0,0 0-1 0 0,-2-6 1 0 0,1 9 9 0 0,1 0 0 0 0,0 0 0 0 0,-1-1 0 0 0,1 1-1 0 0,-1 0 1 0 0,1 0 0 0 0,-1 0 0 0 0,0 0 0 0 0,1 0 0 0 0,-1 0 0 0 0,0 0 0 0 0,0 0 0 0 0,0 0 0 0 0,0 1 0 0 0,0-1 0 0 0,0 0-1 0 0,0 0 1 0 0,0 1 0 0 0,0-1 0 0 0,0 1 0 0 0,0-1 0 0 0,0 1 0 0 0,0-1 0 0 0,0 1 0 0 0,-1 0 0 0 0,1-1 0 0 0,0 1 0 0 0,0 0-1 0 0,0 0 1 0 0,-1 0 0 0 0,1 0 0 0 0,0 0 0 0 0,0 0 0 0 0,0 0 0 0 0,-1 0 0 0 0,0 1 0 0 0,-14 4-243 0 0,0 0 0 0 0,0 1 0 0 0,1 1 0 0 0,-25 14 0 0 0,14-7 51 0 0,-21 12 33 0 0,1 1-1 0 0,-77 63 1 0 0,90-62 212 0 0,2 1 0 0 0,1 2 1 0 0,2 0-1 0 0,-27 40 0 0 0,44-56 39 0 0,1 1 0 0 0,-12 26-1 0 0,20-36-49 0 0,-1-1 0 0 0,1 1 0 0 0,1 0 1 0 0,-1 0-1 0 0,1 0 0 0 0,0-1 0 0 0,0 1 0 0 0,0 0 0 0 0,1 0 0 0 0,0 0 0 0 0,2 12 0 0 0,-2-15-30 0 0,1-1 1 0 0,0 1-1 0 0,1 0 0 0 0,-1-1 0 0 0,0 1 0 0 0,1-1 1 0 0,-1 1-1 0 0,1-1 0 0 0,0 0 0 0 0,0 0 0 0 0,0 0 0 0 0,0 0 1 0 0,0 0-1 0 0,0 0 0 0 0,1-1 0 0 0,-1 1 0 0 0,1-1 1 0 0,-1 1-1 0 0,1-1 0 0 0,-1 0 0 0 0,1 0 0 0 0,0 0 1 0 0,-1 0-1 0 0,1-1 0 0 0,0 1 0 0 0,0-1 0 0 0,5 1 1 0 0,22 0-291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138 416 6447 0 0,'0'0'586'0'0,"0"2"-486"0"0,-7 21 947 0 0,0-6 11313 0 0,0-12-10644 0 0,5-4-1674 0 0,-1 0-1 0 0,1 0 0 0 0,-1-1 0 0 0,0 1 0 0 0,1-1 0 0 0,-1 1 0 0 0,1-1 0 0 0,-1 0 0 0 0,0 0 0 0 0,1 0 0 0 0,-1 0 0 0 0,1-1 1 0 0,-1 1-1 0 0,0-1 0 0 0,1 1 0 0 0,-5-3 0 0 0,3 1 53 0 0,1 0 1 0 0,-1 0 0 0 0,1 0-1 0 0,0-1 1 0 0,0 1-1 0 0,0-1 1 0 0,0 0-1 0 0,0 0 1 0 0,0 0-1 0 0,-2-5 1 0 0,0 2 28 0 0,1-1 0 0 0,1-1 1 0 0,-1 1-1 0 0,1 0 0 0 0,0-1 1 0 0,1 0-1 0 0,0 1 0 0 0,0-1 1 0 0,0 0-1 0 0,0-16 0 0 0,3 15-144 0 0,0-1 0 0 0,0 0 0 0 0,1 0 0 0 0,1 1 0 0 0,-1-1 0 0 0,2 1 0 0 0,-1-1 0 0 0,1 1 0 0 0,0 0 0 0 0,1 1 0 0 0,7-11 0 0 0,-1 4-33 0 0,0 1 0 0 0,1 0 0 0 0,0 0-1 0 0,1 1 1 0 0,17-13 0 0 0,-11 13-21 0 0,-1 0 1 0 0,1 2 0 0 0,1 0-1 0 0,0 1 1 0 0,1 1 0 0 0,32-9-1 0 0,-25 10-14 0 0,0 1 0 0 0,1 2 0 0 0,-1 1-1 0 0,48 0 1 0 0,-65 4 130 0 0,1 0 1 0 0,-1 1-1 0 0,1 0 0 0 0,-1 1 0 0 0,1 1 1 0 0,-1 0-1 0 0,17 6 0 0 0,-25-8-30 0 0,-1 1-1 0 0,1-1 1 0 0,0 0-1 0 0,-1 1 0 0 0,1 0 1 0 0,-1-1-1 0 0,0 1 1 0 0,0 0-1 0 0,0 0 1 0 0,0 0-1 0 0,0 0 1 0 0,0 1-1 0 0,0-1 1 0 0,-1 1-1 0 0,1-1 0 0 0,-1 1 1 0 0,1-1-1 0 0,-1 1 1 0 0,0 0-1 0 0,0-1 1 0 0,-1 1-1 0 0,1 0 1 0 0,0 0-1 0 0,-1 0 1 0 0,0 0-1 0 0,1 0 0 0 0,-1 0 1 0 0,0-1-1 0 0,-1 1 1 0 0,1 0-1 0 0,0 0 1 0 0,-1 0-1 0 0,0 0 1 0 0,-1 4-1 0 0,-3 5 19 0 0,1-1 1 0 0,-2 1-1 0 0,1-1 0 0 0,-2-1 1 0 0,1 1-1 0 0,-1-1 0 0 0,-12 12 1 0 0,-4 4 12 0 0,-37 29 1 0 0,11-15-368 0 0,-2-3-1 0 0,-63 35 1 0 0,104-65 42 0 0,0-1 1 0 0,-1-1-1 0 0,0 1 0 0 0,-1-2 1 0 0,1 1-1 0 0,-1-2 0 0 0,1 0 1 0 0,-15 3-1 0 0,14-7-1018 0 0,4-5-262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31 3223 0 0,'2'-6'231'0'0,"1"-4"20"0"0,-9-5 12966 0 0,-9 17-11962 0 0,9 1-1109 0 0,0 0 0 0 0,0 0 1 0 0,1 1-1 0 0,-1-1 1 0 0,1 1-1 0 0,0 0 1 0 0,0 1-1 0 0,-5 5 1 0 0,-34 44 203 0 0,30-35-245 0 0,-56 81 550 0 0,-71 138 0 0 0,140-237-650 0 0,-57 110-284 0 0,4 3 0 0 0,5 2 1 0 0,-41 148-1 0 0,87-254-263 0 0,1 0 0 0 0,0 0 0 0 0,-1 13 0 0 0,4-6-1041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14 12895 0 0,'0'0'998'0'0,"1"-2"-657"0"0,0-5-152 0 0,-1 7-129 0 0,0-1 1 0 0,-1 1-1 0 0,1 0 0 0 0,0 0 0 0 0,0-1 0 0 0,0 1 1 0 0,0 0-1 0 0,-1 0 0 0 0,1-1 0 0 0,0 1 0 0 0,0 0 0 0 0,-1 0 1 0 0,1 0-1 0 0,0-1 0 0 0,0 1 0 0 0,-1 0 0 0 0,1 0 0 0 0,0 0 1 0 0,0 0-1 0 0,-1-1 0 0 0,1 1 0 0 0,0 0 0 0 0,-1 0 0 0 0,1 0 1 0 0,0 0-1 0 0,-1 0 0 0 0,1 0 0 0 0,0 0 0 0 0,-1 0 1 0 0,1 0-1 0 0,-1 0 0 0 0,-10 0 896 0 0,5 2-733 0 0,0-1 1 0 0,0 1 0 0 0,-1 1 0 0 0,1-1 0 0 0,1 1-1 0 0,-1 0 1 0 0,0 0 0 0 0,1 1 0 0 0,-1 0-1 0 0,1 0 1 0 0,0 0 0 0 0,-5 6 0 0 0,-7 8 224 0 0,-25 37 0 0 0,39-52-375 0 0,-26 42 237 0 0,1 2 0 0 0,-27 64 0 0 0,25-48-243 0 0,5-12-26 0 0,-177 343 49 0 0,-41 61-90 0 0,218-407 0 0 0,6-13-243 0 0,1 1 1 0 0,2 0-1 0 0,-18 62 1 0 0,32-87-1612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45 188 17567 0 0,'-8'-1'396'0'0,"5"0"-216"0"0,0 1 0 0 0,0 0 0 0 0,-1 0-1 0 0,1 0 1 0 0,-1 0 0 0 0,1 0 0 0 0,0 1 0 0 0,-7 1 2830 0 0,13-2-2447 0 0,42-11 66 0 0,-1-2 0 0 0,51-22 1 0 0,9-2-373 0 0,-21 11-210 0 0,1 4-1 0 0,137-19 0 0 0,-204 39-281 0 0,1 1 0 0 0,-1 1-1 0 0,1 0 1 0 0,-1 2 0 0 0,18 3 0 0 0,-26-4-279 0 0,-1 1 0 0 0,0 1 0 0 0,0 0 0 0 0,0 0 0 0 0,0 1 0 0 0,0-1 1 0 0,-1 2-1 0 0,0-1 0 0 0,1 1 0 0 0,-2 0 0 0 0,1 0 0 0 0,6 8 0 0 0,2 4-1614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10535 0 0,'0'0'4586'0'0,"-2"1"-3445"0"0,-12 8-540 0 0,0 1 0 0 0,1 0 0 0 0,-21 20 0 0 0,-34 43 219 0 0,50-53-555 0 0,-9 9 36 0 0,-79 93 787 0 0,86-96-671 0 0,2 0 0 0 0,-31 56 0 0 0,46-76-336 0 0,1 0-1 0 0,0 0 1 0 0,-1 0-1 0 0,2 0 1 0 0,-1 0 0 0 0,-1 12-1 0 0,3-17-58 0 0,0 1-1 0 0,0 0 1 0 0,0 0-1 0 0,0 0 1 0 0,0 0-1 0 0,1 0 1 0 0,-1-1-1 0 0,1 1 1 0 0,-1 0-1 0 0,1 0 1 0 0,0 0-1 0 0,-1-1 1 0 0,1 1 0 0 0,0 0-1 0 0,0-1 1 0 0,0 1-1 0 0,0-1 1 0 0,0 1-1 0 0,1-1 1 0 0,-1 0-1 0 0,0 1 1 0 0,1-1-1 0 0,-1 0 1 0 0,1 0-1 0 0,-1 0 1 0 0,4 2-1 0 0,1-1 36 0 0,0 0-1 0 0,0 0 1 0 0,0-1-1 0 0,0 0 1 0 0,0 0-1 0 0,0 0 1 0 0,0-1-1 0 0,0 0 1 0 0,0 0-1 0 0,7-1 1 0 0,5-1 84 0 0,0-1 0 0 0,20-7-1 0 0,2-3 10 0 0,-1-1 0 0 0,58-30-1 0 0,69-52 32 0 0,-133 75-150 0 0,53-45 1 0 0,-75 56-20 0 0,1-1 0 0 0,-2 0 1 0 0,0-1-1 0 0,0 0 0 0 0,-1 0 1 0 0,0-1-1 0 0,9-21 0 0 0,-16 31-4 0 0,0-1 0 0 0,-1 1 0 0 0,0-1 0 0 0,1 0 0 0 0,-1 0 0 0 0,-1 0 0 0 0,1 0 0 0 0,-1 0 0 0 0,1 0 0 0 0,-1 0 0 0 0,0 0 0 0 0,-1 1 0 0 0,1-1 0 0 0,-1 0 0 0 0,1 0 0 0 0,-3-5 0 0 0,2 5-14 0 0,-1 1 0 0 0,0 0 0 0 0,0 0 0 0 0,0-1 0 0 0,-1 1 1 0 0,1 0-1 0 0,-1 1 0 0 0,1-1 0 0 0,-1 0 0 0 0,0 1 1 0 0,0-1-1 0 0,0 1 0 0 0,0 0 0 0 0,0 0 0 0 0,-1 0 0 0 0,1 1 1 0 0,-4-2-1 0 0,-3 0-11 0 0,0 0-1 0 0,1 0 1 0 0,-1 1 0 0 0,0 1 0 0 0,0-1-1 0 0,0 2 1 0 0,0-1 0 0 0,-18 3 0 0 0,-27 6-1524 0 0,3 4-4754 0 0,15-2-1197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398 414 5063 0 0,'-10'4'112'0'0,"6"-3"-64"0"0,0 1-1 0 0,1-1 1 0 0,-1 1-1 0 0,1 0 1 0 0,-1 0-1 0 0,1 1 1 0 0,0-1-1 0 0,0 1 1 0 0,-6 5 1060 0 0,6 13 82 0 0,2-17-992 0 0,-1 1 1 0 0,1-1 0 0 0,0 0 0 0 0,-1 0-1 0 0,0 0 1 0 0,0 0 0 0 0,0 0 0 0 0,-1 0-1 0 0,1-1 1 0 0,-1 1 0 0 0,0-1 0 0 0,0 0-1 0 0,0 0 1 0 0,0 0 0 0 0,0 0 0 0 0,-1 0-1 0 0,0-1 1 0 0,1 1 0 0 0,-1-1 0 0 0,0 0-1 0 0,0 0 1 0 0,-5 1 0 0 0,0 1 614 0 0,0-2 1 0 0,0 1-1 0 0,0-1 1 0 0,0-1 0 0 0,-1 1-1 0 0,1-2 1 0 0,0 1-1 0 0,-1-1 1 0 0,-13-2-1 0 0,18 1-572 0 0,-1 0 0 0 0,1 0-1 0 0,0 0 1 0 0,0-1-1 0 0,0 1 1 0 0,0-1 0 0 0,-9-5-1 0 0,12 6-192 0 0,0-1 0 0 0,0 1 0 0 0,0-1 0 0 0,1 0 0 0 0,-1 1-1 0 0,1-1 1 0 0,-1 0 0 0 0,1 0 0 0 0,0 0 0 0 0,0 0-1 0 0,-1 0 1 0 0,1 0 0 0 0,1 0 0 0 0,-1 0 0 0 0,0-1-1 0 0,0 1 1 0 0,1 0 0 0 0,-1-1 0 0 0,1 1 0 0 0,0-4-1 0 0,0-1 34 0 0,0 1 0 0 0,1-1 0 0 0,0 0 0 0 0,0 1-1 0 0,0-1 1 0 0,1 1 0 0 0,0-1 0 0 0,5-11-1 0 0,4-3 0 0 0,15-23 1 0 0,-14 26-74 0 0,5-10 3 0 0,2 1 0 0 0,1 1-1 0 0,1 1 1 0 0,1 1 0 0 0,34-30 0 0 0,-48 47-32 0 0,24-21-130 0 0,1 2 0 0 0,39-25 0 0 0,-62 45 121 0 0,-1 1-1 0 0,1 0 1 0 0,0 0 0 0 0,1 1 0 0 0,-1 0 0 0 0,1 1 0 0 0,0 0-1 0 0,-1 1 1 0 0,1 0 0 0 0,0 0 0 0 0,0 1 0 0 0,1 1-1 0 0,12 1 1 0 0,-15 0 28 0 0,-1 1 0 0 0,1 0 0 0 0,-1 1 0 0 0,0 0 0 0 0,0 0 0 0 0,0 1 0 0 0,0 0 0 0 0,-1 1-1 0 0,0-1 1 0 0,0 1 0 0 0,0 1 0 0 0,0-1 0 0 0,-1 1 0 0 0,0 1 0 0 0,0-1 0 0 0,0 1 0 0 0,-1 0 0 0 0,0 0 0 0 0,-1 0 0 0 0,1 1 0 0 0,-1-1-1 0 0,-1 1 1 0 0,0 0 0 0 0,0 1 0 0 0,2 8 0 0 0,-3-8 12 0 0,0 0 0 0 0,-1 0 0 0 0,0 0 0 0 0,0 1 0 0 0,-1 13 0 0 0,-1-18 4 0 0,0 0-1 0 0,0 0 0 0 0,-1 0 1 0 0,1-1-1 0 0,-1 1 1 0 0,0 0-1 0 0,0-1 0 0 0,0 1 1 0 0,-1-1-1 0 0,0 0 0 0 0,-6 8 1 0 0,-1-2-9 0 0,0 1-1 0 0,-1-1 1 0 0,0-1 0 0 0,-14 9-1 0 0,-52 30-53 0 0,58-38 8 0 0,-42 24-174 0 0,-1-3 0 0 0,-2-3 0 0 0,-1-3 0 0 0,-1-3-1 0 0,-103 22 1 0 0,157-41 104 0 0,1-1 0 0 0,-1-1-1 0 0,0 0 1 0 0,1 0 0 0 0,-18-2 0 0 0,28 1-57 0 0,-1-1 0 0 0,1 1 0 0 0,-1 0 1 0 0,1-1-1 0 0,0 1 0 0 0,-1-1 0 0 0,1 1 0 0 0,0-1 1 0 0,-3-1-1 0 0,-4-9-7030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2303 0 0,'0'0'102'0'0,"0"2"-1"0"0,0 4 1258 0 0,2 27 12865 0 0,7-41-12763 0 0,49-57 290 0 0,-21 31-1634 0 0,71-50 0 0 0,-94 74-117 0 0,1 0 0 0 0,0 0 0 0 0,27-14 0 0 0,-38 23 0 0 0,-1-1 0 0 0,1 0 0 0 0,0 1 0 0 0,0 0 0 0 0,0 0 0 0 0,0 0 0 0 0,0 0 0 0 0,0 1 0 0 0,0 0 0 0 0,0 0 0 0 0,0 0 0 0 0,0 0 0 0 0,0 0 0 0 0,0 1 0 0 0,0 0 0 0 0,0 0 0 0 0,6 2 0 0 0,-8-2 16 0 0,0 0-1 0 0,0 1 1 0 0,0-1 0 0 0,0 1-1 0 0,0 0 1 0 0,-1 0 0 0 0,1 0-1 0 0,-1-1 1 0 0,1 1 0 0 0,-1 1-1 0 0,0-1 1 0 0,1 0 0 0 0,-1 0-1 0 0,0 0 1 0 0,-1 1 0 0 0,1-1-1 0 0,0 0 1 0 0,-1 1 0 0 0,1 3-1 0 0,1 4 75 0 0,-1 0 0 0 0,-1 0-1 0 0,0 14 1 0 0,-1-9-12 0 0,0-1 1 0 0,-1 1-1 0 0,-1-1 1 0 0,-7 25-1 0 0,-3-6-68 0 0,-19 35 0 0 0,31-66-79 0 0,-5 2 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1139 1 12895 0 0,'-93'60'2956'0'0,"-92"76"-1"0"0,-71 86-794 0 0,184-153-1867 0 0,-107 132-1 0 0,135-142-275 0 0,3 1 0 0 0,2 2 0 0 0,-31 69 0 0 0,27-37-81 0 0,-58 112-2310 0 0,86-181 1608 0 0,14-23 411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248 141 16439 0 0,'0'0'1491'0'0,"2"1"-1227"0"0,77 42 2350 0 0,-55-30-1360 0 0,-19-10-1094 0 0,1 0-1 0 0,1 0 1 0 0,-1-1 0 0 0,0 0 0 0 0,1 0 0 0 0,-1-1 0 0 0,1 0-1 0 0,-1 0 1 0 0,1 0 0 0 0,0-1 0 0 0,-1 0 0 0 0,1 0 0 0 0,0 0-1 0 0,-1-1 1 0 0,13-3 0 0 0,-11 1-112 0 0,7-2 22 0 0,0-1 1 0 0,22-11 0 0 0,-33 14-80 0 0,1 0 0 0 0,-1 0 1 0 0,0 0-1 0 0,0 0 0 0 0,0-1 0 0 0,0 1 1 0 0,-1-1-1 0 0,1 0 0 0 0,-1 0 1 0 0,0-1-1 0 0,-1 1 0 0 0,4-5 1 0 0,-5 5-49 0 0,0 1 1 0 0,1-1 0 0 0,-1 1-1 0 0,0-1 1 0 0,-1 1 0 0 0,1-1-1 0 0,-1 1 1 0 0,1-1 0 0 0,-1 1-1 0 0,0-1 1 0 0,-1 0 0 0 0,1 1-1 0 0,-1-1 1 0 0,1 0 0 0 0,-1 1-1 0 0,0-1 1 0 0,0 1-1 0 0,0 0 1 0 0,-1-1 0 0 0,1 1-1 0 0,-1 0 1 0 0,0 0 0 0 0,-2-3-1 0 0,1 2-71 0 0,0 1 0 0 0,0-1-1 0 0,0 1 1 0 0,0 0 0 0 0,-1 0-1 0 0,1 0 1 0 0,-1 1 0 0 0,1-1-1 0 0,-1 1 1 0 0,0 0 0 0 0,0 0-1 0 0,0 0 1 0 0,-1 1 0 0 0,1 0-1 0 0,0-1 1 0 0,0 1 0 0 0,-1 1 0 0 0,-6-2-1 0 0,1 3-43 0 0,-1-1 0 0 0,1 2-1 0 0,-1-1 1 0 0,1 1 0 0 0,0 1-1 0 0,0 0 1 0 0,0 0 0 0 0,0 1 0 0 0,-14 8-1 0 0,-9 6-40 0 0,-39 30 0 0 0,56-37 246 0 0,-22 16 204 0 0,-58 54 0 0 0,75-60 23 0 0,1 1 0 0 0,1 0 1 0 0,-30 47-1 0 0,45-63-193 0 0,1 0 0 0 0,0 0-1 0 0,0 0 1 0 0,0 1 0 0 0,1-1 0 0 0,0 1 0 0 0,0 0-1 0 0,0 0 1 0 0,0 10 0 0 0,2-14-48 0 0,0-1 0 0 0,0 1 0 0 0,0-1-1 0 0,1 1 1 0 0,-1-1 0 0 0,1 1 0 0 0,-1-1 0 0 0,1 0 0 0 0,0 1-1 0 0,0-1 1 0 0,0 0 0 0 0,0 1 0 0 0,0-1 0 0 0,1 0 0 0 0,-1 0 0 0 0,1 0-1 0 0,-1 0 1 0 0,1 0 0 0 0,0-1 0 0 0,0 1 0 0 0,0 0 0 0 0,0-1-1 0 0,0 1 1 0 0,0-1 0 0 0,0 0 0 0 0,0 0 0 0 0,1 0 0 0 0,-1 0-1 0 0,3 1 1 0 0,4 0-111 0 0,0 0-1 0 0,1 0 1 0 0,-1-1 0 0 0,1 0-1 0 0,-1-1 1 0 0,1 0-1 0 0,-1 0 1 0 0,1-1 0 0 0,16-4-1 0 0,23-5-519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44 2759 0 0,'11'-3'18'0'0,"1"-2"0"0"0,-1 1 0 0 0,18-12 0 0 0,-2 0 17989 0 0,-38 17-17898 0 0,1 1-1 0 0,-1 0 1 0 0,1 1 0 0 0,0 0-1 0 0,-1 1 1 0 0,1 0 0 0 0,-12 6-1 0 0,12-5-36 0 0,-222 125-20 0 0,96-49-233 0 0,86-52 106 0 0,22-12 32 0 0,-1-1-1 0 0,-36 15 1 0 0,63-30-16 0 0,4-2-32 0 0,13-1 56 0 0,0 1-1 0 0,0 1 1 0 0,0 0-1 0 0,0 1 1 0 0,0 0-1 0 0,16 4 1 0 0,88 27-316 0 0,-38-9 246 0 0,101 29 408 0 0,-181-52-265 0 0,1 0-1 0 0,-1 1 1 0 0,0-1 0 0 0,0 1-1 0 0,1-1 1 0 0,-1 1 0 0 0,0 0-1 0 0,0 0 1 0 0,0-1 0 0 0,0 1 0 0 0,0 0-1 0 0,0 0 1 0 0,0 0 0 0 0,0 0-1 0 0,0 0 1 0 0,0 0 0 0 0,-1 0 0 0 0,1 0-1 0 0,0 1 1 0 0,0 0 0 0 0,-1 0-12 0 0,0-1 1 0 0,0 1-1 0 0,1-1 1 0 0,-1 1-1 0 0,0 0 1 0 0,-1-1-1 0 0,1 1 1 0 0,0-1-1 0 0,0 1 1 0 0,-1-1-1 0 0,1 1 1 0 0,-1-1 0 0 0,1 1-1 0 0,-1-1 1 0 0,0 1-1 0 0,1-1 1 0 0,-3 3-1 0 0,-4 6 20 0 0,0 1 0 0 0,-2-1 0 0 0,1-1 0 0 0,-1 1-1 0 0,-14 10 1 0 0,-56 39 222 0 0,63-47-255 0 0,-8 3 7 0 0,-1-1 0 0 0,0 0 1 0 0,-1-2-1 0 0,0-1 0 0 0,0-2 0 0 0,-2 0 0 0 0,1-1 0 0 0,-1-2 0 0 0,0-1 1 0 0,0-1-1 0 0,0-2 0 0 0,-1 0 0 0 0,1-2 0 0 0,0-1 0 0 0,-1-2 1 0 0,1 0-1 0 0,-32-9 0 0 0,24 0 45 0 0,35 12-60 0 0,14-2-446 0 0,2 2-1129 0 0,2 2-3317 0 0,3 1-2104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185 119 11055 0 0,'14'-16'801'0'0,"19"-19"0"0"0,-22 24 1127 0 0,0 0 0 0 0,-1-1 0 0 0,16-22 3397 0 0,-36 53-4095 0 0,-13 21-950 0 0,-16 30-118 0 0,-3-1 0 0 0,-57 70 0 0 0,90-129-607 0 0,1-1 0 0 0,-2 0 0 0 0,1-1 0 0 0,-20 14-1 0 0,18-16-1571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909 229 9215 0 0,'2'-1'707'0'0,"23"-16"-141"0"0,-21 14 204 0 0,1 0 0 0 0,-1 0 0 0 0,-1-1 0 0 0,1 1 0 0 0,-1-1 0 0 0,1 0 0 0 0,-1 0 0 0 0,0 0 0 0 0,0-1 0 0 0,-1 1 0 0 0,1-1 0 0 0,1-6 0 0 0,-1 4-323 0 0,-1-1 0 0 0,0 0 0 0 0,0 0-1 0 0,-1 0 1 0 0,0 0 0 0 0,0 0 0 0 0,-2-14 0 0 0,1 18-433 0 0,-1 1-1 0 0,1-1 1 0 0,-1 1 0 0 0,0 0-1 0 0,0-1 1 0 0,0 1-1 0 0,-1 0 1 0 0,1 0 0 0 0,-1 0-1 0 0,0 0 1 0 0,0 0 0 0 0,0 0-1 0 0,0 0 1 0 0,0 1-1 0 0,0-1 1 0 0,-1 1 0 0 0,0-1-1 0 0,1 1 1 0 0,-1 0 0 0 0,-5-3-1 0 0,3 3-25 0 0,1 0 1 0 0,-1 0-1 0 0,0 0 0 0 0,0 1 1 0 0,1 0-1 0 0,-1 0 0 0 0,0 0 1 0 0,-1 0-1 0 0,1 1 0 0 0,0 0 1 0 0,0 0-1 0 0,0 0 0 0 0,0 1 1 0 0,0 0-1 0 0,0 0 0 0 0,0 0 1 0 0,0 0-1 0 0,-7 4 0 0 0,-7 3-84 0 0,1 2-1 0 0,0 0 1 0 0,-22 15-1 0 0,27-16 89 0 0,-8 5-42 0 0,0 1-1 0 0,-36 35 1 0 0,50-43 45 0 0,1 0 0 0 0,-1 1-1 0 0,1 0 1 0 0,1 0 0 0 0,-1 0 0 0 0,1 0 0 0 0,1 1 0 0 0,0 0-1 0 0,0 0 1 0 0,-5 18 0 0 0,9-26 5 0 0,-1 1 1 0 0,1 0-1 0 0,0 0 0 0 0,-1-1 0 0 0,1 1 0 0 0,0 0 1 0 0,0 0-1 0 0,0 0 0 0 0,1 0 0 0 0,-1-1 0 0 0,0 1 1 0 0,1 0-1 0 0,-1 0 0 0 0,1-1 0 0 0,-1 1 0 0 0,1 0 1 0 0,0-1-1 0 0,0 1 0 0 0,2 3 0 0 0,-2-4 0 0 0,1 0-1 0 0,-1 0 0 0 0,1 1 1 0 0,0-1-1 0 0,-1 0 0 0 0,1 0 1 0 0,0-1-1 0 0,0 1 0 0 0,0 0 1 0 0,0-1-1 0 0,0 1 1 0 0,0-1-1 0 0,0 1 0 0 0,0-1 1 0 0,2 0-1 0 0,5 0 15 0 0,0 0 0 0 0,0-1-1 0 0,0 0 1 0 0,-1-1 0 0 0,1 0 0 0 0,15-5 0 0 0,0-3 26 0 0,0-1 1 0 0,-1 0 0 0 0,30-22-1 0 0,-15 7 22 0 0,34-33-1 0 0,-29 17-61 0 0,-96 86-919 0 0,12 2 815 0 0,1 2 0 0 0,-43 68-1 0 0,-49 115-139 0 0,112-192-8 0 0,3 1-1 0 0,-22 69 1 0 0,31-77-210 0 0,1-1 0 0 0,2 1 0 0 0,1 0 0 0 0,0 42 1 0 0,4-50 188 0 0,-5 129-839 0 0,2-134 1178 0 0,0-1 0 0 0,-1 0 0 0 0,0 1-1 0 0,-2-2 1 0 0,0 1 0 0 0,-11 20 0 0 0,4-16 342 0 0,0-1 0 0 0,-2 0 0 0 0,0-1 0 0 0,-2-1 0 0 0,0 0 1 0 0,-1-1-1 0 0,0-1 0 0 0,-2-1 0 0 0,0-1 0 0 0,-1 0 1 0 0,0-2-1 0 0,-1 0 0 0 0,-36 15 0 0 0,52-26-307 0 0,1 0 0 0 0,-1 0 0 0 0,0-1 0 0 0,0 0 0 0 0,0 0-1 0 0,0 0 1 0 0,0-1 0 0 0,0 1 0 0 0,0-1 0 0 0,0-1 0 0 0,0 1 0 0 0,0-1 0 0 0,0 0 0 0 0,0-1-1 0 0,1 1 1 0 0,-1-1 0 0 0,-6-3 0 0 0,8 3-90 0 0,-1-1-1 0 0,1 0 1 0 0,-1 0-1 0 0,1 0 0 0 0,0 0 1 0 0,0 0-1 0 0,0-1 1 0 0,1 0-1 0 0,-1 0 1 0 0,1 0-1 0 0,0 0 1 0 0,0-1-1 0 0,0 1 1 0 0,1-1-1 0 0,0 0 1 0 0,0 1-1 0 0,0-1 1 0 0,0 0-1 0 0,-1-9 0 0 0,1 4-333 0 0,1 1-1 0 0,0-1 0 0 0,1 0 0 0 0,0 0 0 0 0,2-13 0 0 0,7-26-5587 0 0,6-6-1980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293 201 16583 0 0,'-2'1'762'0'0,"-29"17"-116"0"0,-44 34 0 0 0,62-43-220 0 0,-16 13 428 0 0,1 1 0 0 0,1 2 1 0 0,1 0-1 0 0,-36 46 0 0 0,89-90-789 0 0,-8 1-14 0 0,17-22-1 0 0,-4 3 17 0 0,5-2-41 0 0,20-23 65 0 0,84-70 0 0 0,-112 108-86 0 0,-15 11 5 0 0,0 2-1 0 0,0 0 1 0 0,1 1 0 0 0,30-17-1 0 0,-32 23 30 0 0,-9 6-24 0 0,-3-1-5 0 0,8 3 1 0 0,-7-1-11 0 0,-1-1 0 0 0,1 0 0 0 0,-1 0 0 0 0,1 1 0 0 0,-1-1 0 0 0,0 1 0 0 0,0 0 0 0 0,0-1 0 0 0,0 1 0 0 0,0 0 0 0 0,-1-1 0 0 0,1 1 0 0 0,-1 0 0 0 0,0 0 0 0 0,0-1 0 0 0,0 1 0 0 0,-1 5 0 0 0,0 6 0 0 0,-2-1 0 0 0,-5 19 0 0 0,4-18 0 0 0,-5 18 99 0 0,-2-1 0 0 0,-20 42 0 0 0,-38 55 216 0 0,64-117-164 0 0,1-3-3976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12439 0 0,'0'0'958'0'0,"-9"2"660"0"0,-14 5-444 0 0,1 1 0 0 0,0 1-1 0 0,1 1 1 0 0,0 0 0 0 0,1 2-1 0 0,-29 20 1 0 0,-50 41-1573 0 0,96-71 366 0 0,-8 6-39 0 0,1 0 0 0 0,0 1 0 0 0,1 0 0 0 0,0 0 0 0 0,0 1 0 0 0,1 0 0 0 0,-10 17 0 0 0,16-25 72 0 0,2 1 0 0 0,-1-1 0 0 0,0 0 0 0 0,0 1 0 0 0,1-1 0 0 0,-1 5 0 0 0,2 4 0 0 0,0-9 0 0 0,1-1 0 0 0,-1 1 0 0 0,1 0 0 0 0,-1 0 0 0 0,1-1 0 0 0,0 1 0 0 0,0-1 0 0 0,-1 1 0 0 0,1-1 0 0 0,0 0 0 0 0,0 0 0 0 0,0 0 0 0 0,1 0 0 0 0,-1 0-1 0 0,0 0 1 0 0,0-1 0 0 0,0 1 0 0 0,1-1 0 0 0,3 1 0 0 0,6 0 4 0 0,-1 0 0 0 0,18-1 0 0 0,-12 0-27 0 0,-1-2 1 0 0,1 0 0 0 0,31-8-1 0 0,-40 7 19 0 0,-1 1-1 0 0,0-2 0 0 0,1 1 1 0 0,-1-1-1 0 0,0 1 0 0 0,-1-2 0 0 0,1 1 1 0 0,-1-1-1 0 0,0 0 0 0 0,8-8 0 0 0,29-44 1367 0 0,-42 55-913 0 0,-1 4-262 0 0,0 4-179 0 0,-1 1-1 0 0,-1-1 1 0 0,1 1 0 0 0,-1-1 0 0 0,0 0 0 0 0,-1 0-1 0 0,1 0 1 0 0,-8 11 0 0 0,7-12-78 0 0,0 0 1 0 0,0 1-1 0 0,1-1 0 0 0,0 1 1 0 0,0 0-1 0 0,0-1 0 0 0,0 1 1 0 0,1 0-1 0 0,0 0 0 0 0,0 12 1 0 0,1-16-47 0 0,0-1 1 0 0,1 0 0 0 0,-1 0 0 0 0,1 0-1 0 0,-1 0 1 0 0,1 1 0 0 0,0-1-1 0 0,0 0 1 0 0,-1 0 0 0 0,1 0-1 0 0,0 0 1 0 0,0-1 0 0 0,0 1-1 0 0,0 0 1 0 0,0 0 0 0 0,0 0 0 0 0,0-1-1 0 0,0 1 1 0 0,0-1 0 0 0,1 1-1 0 0,-1-1 1 0 0,0 1 0 0 0,0-1-1 0 0,0 0 1 0 0,1 1 0 0 0,-1-1-1 0 0,0 0 1 0 0,0 0 0 0 0,1 0-1 0 0,-1 0 1 0 0,0 0 0 0 0,2 0 0 0 0,13-2-1579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50 12439 0 0,'35'-50'8939'0'0,"-37"52"-7977"0"0,-18 18-348 0 0,0 0-1 0 0,-32 43 0 0 0,-26 56-249 0 0,-129 267 597 0 0,-41 63-891 0 0,95-232-1718 0 0,152-216 1057 0 0,10-11-4234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10 137 10135 0 0,'0'0'778'0'0,"-2"0"-506"0"0,-5 0 2176 0 0,101-7 9654 0 0,13-12-9763 0 0,109-32-2801 0 0,-172 40 515 0 0,100-24-284 0 0,-115 30-491 0 0,0 1 1 0 0,58 0 0 0 0,-78 4-81 0 0,0 1 1 0 0,-1 0 0 0 0,18 4-1 0 0,-6 2-1007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271 184 10135 0 0,'0'0'778'0'0,"0"2"-506"0"0,2 1 463 0 0,-1-1 0 0 0,0 1 0 0 0,1-1 0 0 0,-1 0-1 0 0,1 1 1 0 0,0-1 0 0 0,-1 0 0 0 0,1 0 0 0 0,0 0 0 0 0,0 0 0 0 0,1-1 0 0 0,-1 1 0 0 0,0 0 0 0 0,5 2 0 0 0,-4-3-482 0 0,0 0 0 0 0,0-1-1 0 0,0 1 1 0 0,-1 0 0 0 0,7 0 0 0 0,4-1 206 0 0,-1-1-1 0 0,1 0 1 0 0,-1 0 0 0 0,0-1-1 0 0,1-1 1 0 0,11-4 0 0 0,71-30 211 0 0,-70 26-590 0 0,39-25-1 0 0,-54 30-121 0 0,0-1 0 0 0,-1 0 0 0 0,0-1 0 0 0,-1 0-1 0 0,1-1 1 0 0,10-14 0 0 0,-18 22 11 0 0,0-1-1 0 0,0 1 1 0 0,0-1 0 0 0,0 1 0 0 0,-1-1-1 0 0,1 0 1 0 0,0 1 0 0 0,-1-1-1 0 0,1 0 1 0 0,-1 0 0 0 0,0 1 0 0 0,0-1-1 0 0,1 0 1 0 0,-1 0 0 0 0,0 0-1 0 0,0 1 1 0 0,-1-4 0 0 0,0 3-12 0 0,1 1 1 0 0,-1 0-1 0 0,1 0 1 0 0,-1-1-1 0 0,0 1 1 0 0,1 0-1 0 0,-1 0 1 0 0,0 0-1 0 0,0 0 1 0 0,0 0 0 0 0,0 0-1 0 0,0 0 1 0 0,0 0-1 0 0,0 0 1 0 0,0 0-1 0 0,-1 1 1 0 0,1-1-1 0 0,0 0 1 0 0,0 1-1 0 0,-1-1 1 0 0,1 1-1 0 0,0-1 1 0 0,-1 1-1 0 0,-1 0 1 0 0,-4-1-125 0 0,-1 0 0 0 0,1 0 0 0 0,-1 1 0 0 0,1 1 0 0 0,-1-1 0 0 0,1 1-1 0 0,-1 0 1 0 0,1 1 0 0 0,-11 3 0 0 0,-66 28-1049 0 0,80-31 1164 0 0,-49 22-234 0 0,2 3-1 0 0,-91 62 1 0 0,116-69 384 0 0,0 1-1 0 0,1 2 1 0 0,1 0-1 0 0,1 1 1 0 0,1 2 0 0 0,-27 40-1 0 0,42-55 12 0 0,1 0-1 0 0,0 0 0 0 0,0 1 1 0 0,1 0-1 0 0,1 1 1 0 0,0-1-1 0 0,0 1 1 0 0,-2 22-1 0 0,5-30-72 0 0,1 0 0 0 0,0 1 0 0 0,0-1 0 0 0,0 0 0 0 0,1 0 0 0 0,0 0 0 0 0,0 0 0 0 0,0 0 0 0 0,0 0 0 0 0,1 0 0 0 0,0 0-1 0 0,0-1 1 0 0,0 1 0 0 0,0-1 0 0 0,1 1 0 0 0,0-1 0 0 0,0 0 0 0 0,0 0 0 0 0,1 0 0 0 0,-1 0 0 0 0,1-1 0 0 0,0 1 0 0 0,0-1 0 0 0,8 5 0 0 0,-3-3 1 0 0,-1-1 1 0 0,1 0-1 0 0,1 0 0 0 0,-1-1 1 0 0,1 0-1 0 0,-1 0 1 0 0,1-1-1 0 0,0-1 0 0 0,11 1 1 0 0,-4-1-202 0 0,0-2 1 0 0,-1 0-1 0 0,1 0 0 0 0,27-7 1 0 0,14-8-408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7367 0 0,'1'-8'763'0'0,"0"-20"1131"0"0,0-3 4980 0 0,4 15-3018 0 0,-3 12-3656 0 0,0 1-1 0 0,0 0 0 0 0,0 0 0 0 0,1-1 1 0 0,-1 2-1 0 0,1-1 0 0 0,5-4 1 0 0,-7 5 2 0 0,2 2-149 0 0,6-3-58 0 0,-9 3 4 0 0,0 0-1 0 0,1 0 1 0 0,-1 0-1 0 0,0 0 1 0 0,0 0-1 0 0,0 0 1 0 0,0 0-1 0 0,0 0 1 0 0,0 0 0 0 0,0 0-1 0 0,0 0 1 0 0,1 0-1 0 0,-1 0 1 0 0,0 0-1 0 0,0 0 1 0 0,0 0-1 0 0,0 0 1 0 0,0 0-1 0 0,0 0 1 0 0,0 0-1 0 0,0 0 1 0 0,1 0 0 0 0,-1 0-1 0 0,0 1 1 0 0,0-1-1 0 0,0 0 1 0 0,0 0-1 0 0,0 0 1 0 0,0 0-1 0 0,0 0 1 0 0,0 0-1 0 0,0 0 1 0 0,0 0-1 0 0,0 0 1 0 0,1 0 0 0 0,-1 0-1 0 0,0 1 1 0 0,0-1-1 0 0,0 0 1 0 0,0 0-1 0 0,0 0 1 0 0,0 0-1 0 0,0 0 1 0 0,0 0-1 0 0,0 0 1 0 0,0 0-1 0 0,0 1 1 0 0,0-1 0 0 0,0 0-1 0 0,0 0 1 0 0,0 0-1 0 0,5 16-73 0 0,1 7-23 0 0,-7-17 82 0 0,0-1-1 0 0,-18 294-77 0 0,1 227 391 0 0,14-443-184 0 0,-1 41 197 0 0,5-97-101 0 0,2 0-1 0 0,7 42 0 0 0,-7-62-156 0 0,-1 0-1 0 0,1 0 1 0 0,1 0-1 0 0,-1 0 1 0 0,1 0-1 0 0,0 0 1 0 0,1-1-1 0 0,0 1 1 0 0,0-1-1 0 0,0 0 1 0 0,9 9-1 0 0,-6-9-67 0 0,0 0 0 0 0,1 0-1 0 0,-1-1 1 0 0,1 0 0 0 0,1-1 0 0 0,-1 0-1 0 0,0 0 1 0 0,1-1 0 0 0,0 0-1 0 0,14 3 1 0 0,-21-5-260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104 371 9215 0 0,'0'0'707'0'0,"11"7"921"0"0,-11-7-1444 0 0,1 0 0 0 0,-1 0 0 0 0,0 0 0 0 0,0 1 1 0 0,1-1-1 0 0,-1 0 0 0 0,0 0 0 0 0,0 0 0 0 0,0 1 0 0 0,1-1 0 0 0,-1 0 0 0 0,0 0 0 0 0,0 1 1 0 0,0-1-1 0 0,0 0 0 0 0,1 1 0 0 0,-1-1 0 0 0,0 0 0 0 0,0 1 0 0 0,0-1 0 0 0,0 0 0 0 0,0 0 0 0 0,0 1 1 0 0,0-1-1 0 0,0 0 0 0 0,0 1 0 0 0,0-1 0 0 0,0 0 0 0 0,0 1 0 0 0,0-1 0 0 0,0 0 0 0 0,0 1 1 0 0,0-1-1 0 0,-1 0 0 0 0,1 0 0 0 0,0 1 0 0 0,0-1 0 0 0,-8 5 3514 0 0,-1-5-5127 0 0,5 0 1455 0 0,1 0 0 0 0,0-1 0 0 0,-1 0 0 0 0,1 0-1 0 0,0 0 1 0 0,0 0 0 0 0,-1 0 0 0 0,1-1 0 0 0,0 1-1 0 0,-4-4 1 0 0,1 1-13 0 0,0 0 0 0 0,1-1 0 0 0,-10-10 0 0 0,11 12-8 0 0,1-1 1 0 0,1 0-1 0 0,-1 0 0 0 0,0 0 0 0 0,1 0 1 0 0,0-1-1 0 0,0 1 0 0 0,0 0 1 0 0,1-1-1 0 0,0 1 0 0 0,-1-1 0 0 0,2 0 1 0 0,-2-8-1 0 0,2 6-11 0 0,0 0 0 0 0,1 1 0 0 0,0-1-1 0 0,0 0 1 0 0,0 0 0 0 0,1 1 0 0 0,0-1 0 0 0,5-10 0 0 0,0 3-46 0 0,1 0-1 0 0,0 1 1 0 0,1 1 0 0 0,0-1-1 0 0,1 1 1 0 0,1 1 0 0 0,20-19-1 0 0,-19 20-3 0 0,1 0-1 0 0,0 1 0 0 0,0 1 1 0 0,1 0-1 0 0,0 0 0 0 0,1 2 1 0 0,-1 0-1 0 0,1 0 1 0 0,0 1-1 0 0,1 1 0 0 0,-1 1 1 0 0,21-2-1 0 0,-10 2 126 0 0,-1 2 0 0 0,0 0-1 0 0,1 2 1 0 0,-1 1 0 0 0,0 1 0 0 0,27 6 0 0 0,-48-8-11 0 0,0 1 0 0 0,0-1 1 0 0,0 1-1 0 0,0-1 1 0 0,0 1-1 0 0,0 0 1 0 0,0 1-1 0 0,-1-1 1 0 0,1 1-1 0 0,-1-1 0 0 0,0 1 1 0 0,0 0-1 0 0,0 1 1 0 0,0-1-1 0 0,5 7 1 0 0,-7-7-26 0 0,1 1 0 0 0,-1-1 0 0 0,1 1 0 0 0,-1-1 1 0 0,0 1-1 0 0,0 0 0 0 0,0 0 0 0 0,-1-1 0 0 0,0 1 0 0 0,1 0 1 0 0,-1 0-1 0 0,0 0 0 0 0,-1-1 0 0 0,1 1 0 0 0,-1 0 0 0 0,0 0 1 0 0,0-1-1 0 0,-1 6 0 0 0,-2 0-2 0 0,0-1 1 0 0,-1 1 0 0 0,0 0-1 0 0,0-1 1 0 0,0 0 0 0 0,-14 14-1 0 0,-45 40 73 0 0,57-56-95 0 0,-23 21-52 0 0,-1-2 0 0 0,-1-1 0 0 0,-57 31 0 0 0,82-51-78 0 0,0 0-1 0 0,0-1 0 0 0,0 0 0 0 0,-1 0 0 0 0,0 0 0 0 0,1-1 0 0 0,-1-1 1 0 0,0 1-1 0 0,-9 0 0 0 0,16-2 60 0 0,1 0-1 0 0,-1 0 1 0 0,0-1 0 0 0,0 1 0 0 0,0 0 0 0 0,0 0-1 0 0,0-1 1 0 0,1 1 0 0 0,-1 0 0 0 0,0-1 0 0 0,0 1-1 0 0,0 0 1 0 0,1-1 0 0 0,-1 0 0 0 0,0 1-1 0 0,1-1 1 0 0,-1 1 0 0 0,0-1 0 0 0,1 0 0 0 0,-1 1-1 0 0,1-1 1 0 0,-1 0 0 0 0,1 0 0 0 0,-1 1 0 0 0,1-1-1 0 0,-1 0 1 0 0,1 0 0 0 0,0 0 0 0 0,0 1 0 0 0,-1-3-1 0 0,1 0-267 0 0,-1 0-1 0 0,1 0 1 0 0,0 0 0 0 0,1 0-1 0 0,-1 1 1 0 0,0-1-1 0 0,1 0 1 0 0,1-4-1 0 0,4-12-1109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192 326 7831 0 0,'0'0'603'0'0,"-1"3"-396"0"0,-42 64 2408 0 0,-95 162 3732 0 0,130-209-6111 0 0,7-18 198 0 0,6-15-60 0 0,34-108 1736 0 0,35-87-44 0 0,-65 190-1986 0 0,1 0-1 0 0,0 1 0 0 0,2 0 1 0 0,0 0-1 0 0,1 1 0 0 0,0 1 1 0 0,1 0-1 0 0,1 1 0 0 0,1 1 1 0 0,0 0-1 0 0,28-17 0 0 0,-18 15-62 0 0,0 1 0 0 0,2 1 0 0 0,0 1 0 0 0,0 1 0 0 0,1 2 0 0 0,0 1 0 0 0,36-6 0 0 0,-46 11-12 0 0,-1 1 1 0 0,1 1-1 0 0,0 1 0 0 0,28 3 0 0 0,-37-2-14 0 0,-1 1 0 0 0,-1 0 0 0 0,1 0 0 0 0,0 1 0 0 0,0 0 0 0 0,-1 1 0 0 0,0 0 1 0 0,1 0-1 0 0,-2 0 0 0 0,1 1 0 0 0,10 8 0 0 0,-14-9-193 0 0,0 0 0 0 0,-1 0 0 0 0,1 1 1 0 0,-1-1-1 0 0,0 1 0 0 0,0-1 0 0 0,3 9 1 0 0,1 7-6341 0 0,-5-9-213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500 187 14279 0 0,'0'0'655'0'0,"0"-8"217"0"0,1-1-442 0 0,0 0 0 0 0,0 0 0 0 0,1-1 0 0 0,1 1 0 0 0,6-16 0 0 0,-6 17-9 0 0,0 0-1 0 0,-1 0 1 0 0,1 0 0 0 0,-2 0-1 0 0,1 0 1 0 0,-1 0 0 0 0,0-15-1 0 0,-1 22-408 0 0,0 0 1 0 0,0 0-1 0 0,0-1 0 0 0,-1 1 0 0 0,1 0 1 0 0,0-1-1 0 0,-1 1 0 0 0,1 0 0 0 0,-1 0 1 0 0,1 0-1 0 0,-1 0 0 0 0,0-1 0 0 0,0 1 1 0 0,1 0-1 0 0,-1 0 0 0 0,0 0 0 0 0,0 0 1 0 0,0 1-1 0 0,0-1 0 0 0,0 0 0 0 0,0 0 1 0 0,0 0-1 0 0,0 1 0 0 0,-1-1 0 0 0,1 1 1 0 0,0-1-1 0 0,0 1 0 0 0,0-1 0 0 0,-1 1 1 0 0,1 0-1 0 0,0-1 0 0 0,-1 1 0 0 0,1 0 1 0 0,0 0-1 0 0,0 0 0 0 0,-1 0 0 0 0,1 0 1 0 0,0 0-1 0 0,-2 1 0 0 0,-6 0 60 0 0,0 1-1 0 0,0 0 1 0 0,1 0 0 0 0,-12 6-1 0 0,20-8-71 0 0,-41 16-43 0 0,2 2 0 0 0,0 2 0 0 0,-49 34 0 0 0,40-20-43 0 0,-86 80 0 0 0,129-110 99 0 0,0 1 1 0 0,0 0-1 0 0,1 1 0 0 0,-1-1 0 0 0,1 1 1 0 0,0 0-1 0 0,1 0 0 0 0,-1 0 0 0 0,1 0 0 0 0,1 1 1 0 0,-1-1-1 0 0,-1 9 0 0 0,4-15-7 0 0,0 1-1 0 0,1-1 1 0 0,-1 1 0 0 0,0-1-1 0 0,1 1 1 0 0,-1-1-1 0 0,1 1 1 0 0,-1-1 0 0 0,1 1-1 0 0,-1-1 1 0 0,1 1-1 0 0,-1-1 1 0 0,1 0-1 0 0,-1 0 1 0 0,1 1 0 0 0,-1-1-1 0 0,1 0 1 0 0,0 0-1 0 0,-1 1 1 0 0,1-1 0 0 0,0 0-1 0 0,0 0 1 0 0,0 0 5 0 0,4 1 22 0 0,0 0 0 0 0,0 0 0 0 0,1-1 0 0 0,-1 0 0 0 0,0 0 0 0 0,1 0 0 0 0,-1-1-1 0 0,0 0 1 0 0,0 0 0 0 0,7-2 0 0 0,8-4 143 0 0,24-10-1 0 0,-27 9-112 0 0,294-144-111 0 0,-246 111-149 0 0,-63 40 131 0 0,-6 8-7 0 0,-6 7 85 0 0,0 0 0 0 0,-21 21-1 0 0,-3 3 129 0 0,21-21-115 0 0,-32 42 87 0 0,40-52-103 0 0,1 0 0 0 0,0 0 0 0 0,0 1 1 0 0,1-1-1 0 0,0 1 0 0 0,-4 13 0 0 0,5-10-190 0 0,2-11 162 0 0,0 0 0 0 0,0 0-1 0 0,0 0 1 0 0,0 0 0 0 0,0 0 0 0 0,0 0 0 0 0,0 0 0 0 0,0 1-1 0 0,0-1 1 0 0,0 0 0 0 0,0 0 0 0 0,0 0 0 0 0,0 0 0 0 0,0 0-1 0 0,0 0 1 0 0,0 0 0 0 0,0 0 0 0 0,0 0 0 0 0,0 1 0 0 0,0-1 0 0 0,0 0-1 0 0,1 0 1 0 0,-1 0 0 0 0,0 0 0 0 0,0 0 0 0 0,0 0 0 0 0,0 0-1 0 0,0 0 1 0 0,0 0 0 0 0,0 0 0 0 0,0 0 0 0 0,0 0 0 0 0,0 0 0 0 0,0 1-1 0 0,0-1 1 0 0,1 0 0 0 0,-1 0 0 0 0,0 0 0 0 0,0 0 0 0 0,0 0-1 0 0,0 0 1 0 0,0 0 0 0 0,0 0 0 0 0,0 0 0 0 0,0 0 0 0 0,0 0-1 0 0,1 0 1 0 0,-1 0 0 0 0,14 4-1234 0 0,8-2-54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29 285 15231 0 0,'0'0'1379'0'0,"-1"2"-1136"0"0,0 0-244 0 0,-1 1 1 0 0,1-1-1 0 0,-1 0 1 0 0,1 0 0 0 0,-1 0-1 0 0,0 0 1 0 0,-3 4-1 0 0,-7-2 6811 0 0,18-17-5863 0 0,0 3-857 0 0,1 0-1 0 0,0 0 1 0 0,0 1 0 0 0,1 0 0 0 0,0 0-1 0 0,11-8 1 0 0,60-44 566 0 0,-45 37-563 0 0,-13 8-108 0 0,74-51-267 0 0,-79 57 229 0 0,1 1 1 0 0,0 0-1 0 0,0 1 1 0 0,19-6-1 0 0,-31 13 33 0 0,-1 0 0 0 0,1-1-1 0 0,-1 2 1 0 0,1-1 0 0 0,-1 0 0 0 0,1 1 0 0 0,0 0-1 0 0,-1 0 1 0 0,7 1 0 0 0,-9 0 16 0 0,0-1 1 0 0,0 1-1 0 0,0 0 0 0 0,0 0 1 0 0,1 0-1 0 0,-1 0 0 0 0,0 0 1 0 0,-1 0-1 0 0,1 1 0 0 0,0-1 1 0 0,0 1-1 0 0,0-1 1 0 0,-1 1-1 0 0,1 0 0 0 0,-1 0 1 0 0,0 0-1 0 0,1-1 0 0 0,-1 1 1 0 0,0 0-1 0 0,1 4 0 0 0,3 4-8 0 0,0 1 1 0 0,-1 0-1 0 0,-1 1 0 0 0,0-1 0 0 0,-1 1 0 0 0,0-1 0 0 0,0 1 0 0 0,-1 0 0 0 0,-1 0 0 0 0,-1 16 0 0 0,0-19 15 0 0,-1 0 0 0 0,1-1 0 0 0,-2 1 0 0 0,1 0 0 0 0,-1-1 1 0 0,0 0-1 0 0,-1 1 0 0 0,0-2 0 0 0,0 1 0 0 0,-1 0 0 0 0,0-1 0 0 0,0 0 0 0 0,-1 0 0 0 0,-9 9 0 0 0,-60 49-558 0 0,50-43-1801 0 0,0-1-3491 0 0,10-8-1183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199 430 17103 0 0,'0'0'1551'0'0,"5"19"1572"0"0,-7-17-2982 0 0,1 0 0 0 0,0 0 1 0 0,0-1-1 0 0,-1 1 0 0 0,1 0 1 0 0,-1-1-1 0 0,0 1 0 0 0,1-1 1 0 0,-1 0-1 0 0,0 0 0 0 0,0 1 1 0 0,0-1-1 0 0,0 0 1 0 0,0 0-1 0 0,0-1 0 0 0,0 1 1 0 0,0 0-1 0 0,0-1 0 0 0,0 1 1 0 0,0-1-1 0 0,0 0 0 0 0,-1 1 1 0 0,1-1-1 0 0,-3-1 0 0 0,-6 1-19 0 0,-1 0-1 0 0,1-1 1 0 0,-16-3-1 0 0,21 3-111 0 0,1 0 0 0 0,-1-1 0 0 0,1 0 0 0 0,0 1 0 0 0,-1-2 0 0 0,1 1 0 0 0,0-1 0 0 0,0 1 0 0 0,0-1 0 0 0,-8-8 0 0 0,10 8-23 0 0,0 1 0 0 0,1-1 0 0 0,0 0 0 0 0,0-1 0 0 0,-1 1-1 0 0,2 0 1 0 0,-1-1 0 0 0,0 1 0 0 0,1-1 0 0 0,-1 1 0 0 0,1-1 0 0 0,0 0 0 0 0,1 0 0 0 0,-1 1 0 0 0,0-1 0 0 0,1 0 0 0 0,0-5 0 0 0,1 0-40 0 0,0 0 1 0 0,0-1-1 0 0,1 1 0 0 0,0 0 1 0 0,1 1-1 0 0,0-1 0 0 0,0 0 0 0 0,1 1 1 0 0,8-15-1 0 0,1 2-118 0 0,1 1 0 0 0,24-27 0 0 0,-21 30 69 0 0,0 0 0 0 0,1 1-1 0 0,0 0 1 0 0,2 2 0 0 0,-1 0 0 0 0,2 2-1 0 0,0 0 1 0 0,0 1 0 0 0,1 1 0 0 0,1 1-1 0 0,-1 1 1 0 0,35-8 0 0 0,-41 13 93 0 0,0 1 0 0 0,0 1 1 0 0,1 0-1 0 0,-1 1 0 0 0,21 2 1 0 0,-26-1 64 0 0,0 1 1 0 0,-1 0-1 0 0,1 1 1 0 0,-1 0-1 0 0,0 1 0 0 0,0 0 1 0 0,0 0-1 0 0,18 12 1 0 0,-25-14-49 0 0,-1 0 0 0 0,1-1 0 0 0,-1 1 0 0 0,0 0 0 0 0,0 1 0 0 0,0-1 0 0 0,0 0 0 0 0,-1 1 0 0 0,1-1 0 0 0,-1 1 0 0 0,1-1 0 0 0,-1 1 0 0 0,0 0 0 0 0,0-1 0 0 0,1 4 0 0 0,-1-1 1 0 0,0-1-1 0 0,-1 0 1 0 0,0 1-1 0 0,0-1 1 0 0,0 0-1 0 0,0 1 1 0 0,-1-1 0 0 0,1 1-1 0 0,-3 4 1 0 0,0 2-3 0 0,-1-1 1 0 0,0 0 0 0 0,0 0 0 0 0,-1-1 0 0 0,-1 1-1 0 0,0-1 1 0 0,-10 12 0 0 0,-2 0-20 0 0,-1-2 1 0 0,-1 0-1 0 0,-1-1 1 0 0,-1-1-1 0 0,-1-1 1 0 0,-35 19-1 0 0,14-12-814 0 0,-1-3 1 0 0,-83 27-1 0 0,124-46 614 0 0,-6 3-634 0 0,1-2 0 0 0,-1 1 1 0 0,1-1-1 0 0,-1-1 0 0 0,-17 1 1 0 0,9-4-5240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9 5527 0 0,'0'0'423'0'0,"0"-1"-197"0"0,0 1-1 0 0,0 0 1 0 0,-1-1-1 0 0,1 1 1 0 0,0-1-1 0 0,0 1 1 0 0,0-1-1 0 0,-1 1 1 0 0,1 0 0 0 0,0-1-1 0 0,-1 1 1 0 0,1-1-1 0 0,0 1 1 0 0,-1 0-1 0 0,1-1 1 0 0,0 1-1 0 0,-1 0 1 0 0,-2-1 258 0 0,0 1 0 0 0,0 0-1 0 0,0 0 1 0 0,0 0 0 0 0,0 0 0 0 0,1 1-1 0 0,-1-1 1 0 0,0 1 0 0 0,-5 1 0 0 0,3 1-189 0 0,-1-1 1 0 0,1 1 0 0 0,0 0 0 0 0,-7 5-1 0 0,-1 3-55 0 0,-1 1-1 0 0,-13 16 1 0 0,-41 52 764 0 0,-67 101-1 0 0,124-164-928 0 0,-15 19-30 0 0,-124 183 75 0 0,18 10-33 0 0,123-211-247 0 0,1 0 1 0 0,1 1-1 0 0,1-1 0 0 0,-8 35 1 0 0,14-37-4315 0 0,1-1-1578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9671 0 0,'-2'1'5504'0'0,"-74"73"-1516"0"0,-42 43-3039 0 0,94-91-914 0 0,1 2-1 0 0,-32 49 0 0 0,49-67-34 0 0,1 0-1 0 0,0 0 1 0 0,0 1 0 0 0,1-1-1 0 0,0 1 1 0 0,-2 14-1 0 0,5-21 7 0 0,1 0 0 0 0,-1 0 0 0 0,1-1-1 0 0,0 1 1 0 0,0 0 0 0 0,1 0-1 0 0,-1-1 1 0 0,1 1 0 0 0,0 0-1 0 0,1 3 1 0 0,-1-5 6 0 0,0 1 0 0 0,0-1 0 0 0,0 0 0 0 0,1 0 0 0 0,-1 0 0 0 0,1 0 0 0 0,-1 0 0 0 0,1 0 0 0 0,0-1 0 0 0,0 1 0 0 0,-1 0 0 0 0,1-1 0 0 0,0 0 0 0 0,1 1 0 0 0,-1-1 0 0 0,4 2 0 0 0,-2-2 54 0 0,0 0 0 0 0,0 0-1 0 0,0 0 1 0 0,0-1 0 0 0,1 1-1 0 0,-1-1 1 0 0,0 0 0 0 0,0 0-1 0 0,0-1 1 0 0,1 1 0 0 0,-1-1-1 0 0,0 0 1 0 0,0 0 0 0 0,0 0 0 0 0,7-4-1 0 0,5-3 240 0 0,1 0 0 0 0,18-13 0 0 0,-29 17-204 0 0,8-5 68 0 0,-1 0-1 0 0,0-2 1 0 0,0 1 0 0 0,-1-2-1 0 0,-1 1 1 0 0,0-2 0 0 0,0 1 0 0 0,-1-1-1 0 0,-1-1 1 0 0,0 0 0 0 0,9-20-1 0 0,-14 24-192 0 0,0-1 0 0 0,0 1-1 0 0,-1-1 1 0 0,0 0 0 0 0,-1 0-1 0 0,0 0 1 0 0,-1 0 0 0 0,0 0-1 0 0,-1 0 1 0 0,0-1 0 0 0,0 1-1 0 0,-2 0 1 0 0,1 0 0 0 0,-1 0-1 0 0,-1 0 1 0 0,0 0 0 0 0,-7-16-1 0 0,9 25-48 0 0,0 0 1 0 0,0 0-1 0 0,0 0 0 0 0,0 0 0 0 0,0 0 0 0 0,0 0 0 0 0,-1 1 0 0 0,1-1 0 0 0,-1 0 0 0 0,1 1 0 0 0,-1-1 0 0 0,0 1 0 0 0,0-1 0 0 0,0 1 0 0 0,0 0 0 0 0,0 0 0 0 0,0 0 0 0 0,0 0 0 0 0,0 0 0 0 0,0 0 0 0 0,0 0 0 0 0,-3 0 0 0 0,3 1-99 0 0,-1 0-1 0 0,0 0 1 0 0,0 0-1 0 0,0 1 1 0 0,0-1 0 0 0,1 1-1 0 0,-1-1 1 0 0,0 1 0 0 0,0 0-1 0 0,1 0 1 0 0,-1 0-1 0 0,1 1 1 0 0,-1-1 0 0 0,1 1-1 0 0,-1-1 1 0 0,1 1 0 0 0,-3 2-1 0 0,-6 6-1459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86 298 2303 0 0,'0'0'102'0'0,"-1"2"-1"0"0,-17 15-436 0 0,-14 8 10179 0 0,-2 2-1046 0 0,41-35-4082 0 0,50-46-4219 0 0,94-65-371 0 0,-133 106-140 0 0,2 2 0 0 0,-1 0-1 0 0,2 1 1 0 0,-1 1 0 0 0,1 0 0 0 0,32-7-1 0 0,-26 13-38 0 0,-16 5 42 0 0,-10-1 9 0 0,0 0-1 0 0,0 0 0 0 0,0 0 0 0 0,0 0 0 0 0,-1 0 0 0 0,1 0 0 0 0,0 0 1 0 0,0 0-1 0 0,-1 0 0 0 0,1 0 0 0 0,0 0 0 0 0,-1 0 0 0 0,1 1 0 0 0,-1-1 1 0 0,1 0-1 0 0,-1 1 0 0 0,0-1 0 0 0,1 3 0 0 0,-1-1-9 0 0,0 0-1 0 0,-1 0 1 0 0,1 0-1 0 0,0 0 1 0 0,-1 1-1 0 0,0-1 1 0 0,-2 5-1 0 0,-1 3-23 0 0,-2 0-1 0 0,0 0 0 0 0,-7 11 0 0 0,12-21 37 0 0,-14 20-22 0 0,-36 38 0 0 0,1-2-6 0 0,45-49 30 0 0,7-5 0 0 0,4-4-22 0 0,2 0-37 0 0,0 0-1 0 0,0-1 1 0 0,0 0-1 0 0,0-1 1 0 0,0 0-1 0 0,-1 0 1 0 0,13-7-1 0 0,48-35-410 0 0,-64 42 444 0 0,38-30-147 0 0,54-54 0 0 0,0-2-140 0 0,-77 74 274 0 0,1 0 1 0 0,0 1-1 0 0,28-14 0 0 0,-24 18 54 0 0,-23 10 406 0 0,6 27 233 0 0,-7-12-315 0 0,-3 27 1 0 0,-1 6-14 0 0,3-5-250 0 0,0-25-48 0 0,0-1 1 0 0,3 20-1 0 0,21 96 153 0 0,-22-122-2503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14 181 6447 0 0,'11'-55'9636'0'0,"-27"138"-5797"0"0,11-37-3084 0 0,2 0-1 0 0,3 59 1 0 0,2-73-448 0 0,12 62-1 0 0,-11-79-218 0 0,1-1 0 0 0,0 0 0 0 0,2 0 0 0 0,-1 0 0 0 0,1-1 0 0 0,13 20 0 0 0,-18-32-42 0 0,0 0 0 0 0,-1 0 0 0 0,1 0 0 0 0,0 0 0 0 0,0 0 0 0 0,0-1 0 0 0,0 1 0 0 0,-1 0 0 0 0,1-1 0 0 0,0 1 0 0 0,0-1 0 0 0,0 1 0 0 0,0-1 0 0 0,1 1 0 0 0,0 0 0 0 0,0-1 285 0 0,-3-7-282 0 0,1 0 1 0 0,-1-1-1 0 0,-4-12 1 0 0,4 16-39 0 0,-1 0 0 0 0,1 0 0 0 0,0 0 0 0 0,1 0 0 0 0,-1 0 0 0 0,1-1 0 0 0,0 1 0 0 0,0 0 0 0 0,0 0 0 0 0,0-1 0 0 0,1 1 0 0 0,0 0-1 0 0,0 0 1 0 0,2-6 0 0 0,2 1 44 0 0,-1 0-1 0 0,2 0 1 0 0,-1 1-1 0 0,1 0 1 0 0,1 0-1 0 0,7-7 1 0 0,50-43 217 0 0,-33 32-139 0 0,86-70 90 0 0,157-98-1 0 0,-108 93-366 0 0,-163 99 76 0 0,1 0 0 0 0,-1 1 0 0 0,1-1-1 0 0,7-1 1 0 0,-9 3-300 0 0,-2 2-807 0 0,-3 11-353 0 0,-3 4-65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545 144 12439 0 0,'-3'-13'1086'0'0,"1"0"0"0"0,0 0 0 0 0,1-1 0 0 0,1 1 0 0 0,0 0 0 0 0,1 0 0 0 0,2-19 0 0 0,-2 17-799 0 0,-1 15-282 0 0,0-1-1 0 0,0 1 0 0 0,0 0 0 0 0,0 0 1 0 0,-1 0-1 0 0,1-1 0 0 0,0 1 0 0 0,0 0 1 0 0,0 0-1 0 0,0 0 0 0 0,0-1 1 0 0,-1 1-1 0 0,1 0 0 0 0,0 0 0 0 0,0 0 1 0 0,0 0-1 0 0,0-1 0 0 0,-1 1 0 0 0,1 0 1 0 0,0 0-1 0 0,0 0 0 0 0,0 0 0 0 0,-1 0 1 0 0,1 0-1 0 0,0 0 0 0 0,0 0 1 0 0,-1 0-1 0 0,1 0 0 0 0,0-1 0 0 0,0 1 1 0 0,-1 0-1 0 0,-2 1-2 0 0,1 0-1 0 0,-1 0 1 0 0,0 0-1 0 0,1 0 1 0 0,-1 1 0 0 0,1-1-1 0 0,-4 3 1 0 0,3-2-9 0 0,-274 195-30 0 0,245-172 60 0 0,24-19-17 0 0,-42 32 114 0 0,-72 72 0 0 0,103-87-26 0 0,19-22-84 0 0,1-1 0 0 0,-1 1 0 0 0,1-1-1 0 0,-1 0 1 0 0,1 1 0 0 0,0-1 0 0 0,-1 0 0 0 0,1 1-1 0 0,0-1 1 0 0,-1 0 0 0 0,1 0 0 0 0,0 1 0 0 0,-1-1-1 0 0,1 0 1 0 0,0 0 0 0 0,1 0 0 0 0,7 0 43 0 0,0-1-1 0 0,0 0 1 0 0,0 0 0 0 0,0 0 0 0 0,17-6-1 0 0,44-20 26 0 0,-53 20-128 0 0,148-72-458 0 0,-133 60 378 0 0,-1-1 0 0 0,54-44-1 0 0,-67 47 187 0 0,26-29 0 0 0,-44 46-40 0 0,1-1-1 0 0,0 1 1 0 0,-1-1-1 0 0,1 0 1 0 0,-1 1-1 0 0,1-1 1 0 0,-1 0-1 0 0,0 1 1 0 0,1-1-1 0 0,-1 0 1 0 0,0 0-1 0 0,1 0 1 0 0,-1 1-1 0 0,0-1 1 0 0,0 0-1 0 0,0 0 1 0 0,0-1 0 0 0,0 2 2 0 0,0-1 0 0 0,0 1 1 0 0,0 0-1 0 0,-1 0 0 0 0,1-1 1 0 0,0 1-1 0 0,0 0 1 0 0,-1 0-1 0 0,1 0 0 0 0,0-1 1 0 0,0 1-1 0 0,-1 0 0 0 0,1 0 1 0 0,0 0-1 0 0,-1 0 1 0 0,1-1-1 0 0,0 1 0 0 0,-1 0 1 0 0,1 0-1 0 0,0 0 1 0 0,-1 0-1 0 0,1 0 0 0 0,0 0 1 0 0,-1 0-1 0 0,1 0 0 0 0,0 0 1 0 0,-1 0-1 0 0,-3 1 91 0 0,1-1 0 0 0,-1 1 0 0 0,1-1 0 0 0,-1 1-1 0 0,1 0 1 0 0,-6 3 0 0 0,-5 4-33 0 0,0 1 0 0 0,1 0 0 0 0,0 1 0 0 0,0 0 0 0 0,1 1 0 0 0,1 0 0 0 0,-1 1 0 0 0,-12 19 0 0 0,20-25-95 0 0,1-1-1 0 0,0 1 1 0 0,0 0-1 0 0,1 0 1 0 0,0 0-1 0 0,0 1 1 0 0,0-1-1 0 0,0 0 1 0 0,1 1-1 0 0,0 12 0 0 0,0-14-35 0 0,1 1-1 0 0,1-1 0 0 0,-1 1 0 0 0,1-1 0 0 0,0 1 0 0 0,0-1 0 0 0,0 0 0 0 0,1 1 0 0 0,0-1 0 0 0,0 0 1 0 0,0 0-1 0 0,0 0 0 0 0,5 6 0 0 0,2-1-1155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0 576 6447 0 0,'0'0'499'0'0,"11"-4"5861"0"0,-10 2-5612 0 0,0 1 1 0 0,1 0-1 0 0,-1 0 1 0 0,0-1-1 0 0,1 1 0 0 0,-1-1 1 0 0,0 1-1 0 0,0-1 0 0 0,0 1 1 0 0,1-4-1 0 0,-1 3-307 0 0,0-1 0 0 0,-1 1 1 0 0,1 0-1 0 0,-1-1 0 0 0,0 1 0 0 0,1 0 0 0 0,-1-5 0 0 0,-2-1-276 0 0,1-1 0 0 0,-1 1 0 0 0,-5-17 1 0 0,-1 2 769 0 0,5 11-865 0 0,1-1 1 0 0,0 1-1 0 0,1-1 1 0 0,0 1-1 0 0,1-1 0 0 0,1 1 1 0 0,0-1-1 0 0,0 1 0 0 0,1-1 1 0 0,1 1-1 0 0,0 0 1 0 0,5-14-1 0 0,-2 12-72 0 0,0 0-1 0 0,1 1 1 0 0,1 0 0 0 0,0 0 0 0 0,0 1-1 0 0,1 0 1 0 0,1 0 0 0 0,0 1-1 0 0,22-19 1 0 0,-11 14-140 0 0,0 0 0 0 0,2 2 0 0 0,0 0 0 0 0,0 1 0 0 0,1 2 0 0 0,46-16 0 0 0,-46 20-731 0 0,0 1-1 0 0,1 1 1 0 0,-1 1-1 0 0,33-1 1 0 0,-27 5-818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9215 0 0,'0'0'8107'0'0,"0"2"-7902"0"0,0 2-142 0 0,0 0 1 0 0,0 1-1 0 0,0-1 0 0 0,-1 0 0 0 0,0 0 0 0 0,0 1 0 0 0,0-1 0 0 0,-1 0 1 0 0,-1 4-1 0 0,-19 39 639 0 0,19-41-633 0 0,-131 240 1864 0 0,108-198-1858 0 0,-74 134 50 0 0,74-144-475 0 0,-2-1 1 0 0,-46 47-1 0 0,60-69-617 0 0,-31 24 1 0 0,18-21-4638 0 0,18-13 222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13823 0 0,'-1'2'7211'0'0,"-43"84"-2090"0"0,28-52-5011 0 0,-29 44 0 0 0,-19 7-18 0 0,36-50-2490 0 0,-32 54 0 0 0,55-80 424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75 8783 0 0,'6'-7'794'0'0,"-5"6"-710"0"0,0 0 1 0 0,0 0 0 0 0,0-1-1 0 0,0 1 1 0 0,0 0 0 0 0,0-1-1 0 0,-1 1 1 0 0,1-1 0 0 0,0 1-1 0 0,-1-1 1 0 0,1 1 0 0 0,-1-1-1 0 0,1 1 1 0 0,-1-1 0 0 0,0 0-1 0 0,0 1 1 0 0,0-1 0 0 0,0 1 0 0 0,0-1-1 0 0,0 0 1 0 0,0 1 0 0 0,0-1-1 0 0,-1 1 1 0 0,1-1 0 0 0,-1 1-1 0 0,1-1 1 0 0,-1 1 0 0 0,0-1-1 0 0,1 1 1 0 0,-1-1 0 0 0,0 1-1 0 0,0 0 1 0 0,0-1 0 0 0,-1 0-1 0 0,-1 0 112 0 0,1 0 0 0 0,0 0 0 0 0,-1 1 0 0 0,1 0 0 0 0,-1-1 0 0 0,0 1 0 0 0,1 0 0 0 0,-1 0 0 0 0,0 0 0 0 0,0 1 0 0 0,0-1 0 0 0,0 1 0 0 0,0-1 0 0 0,0 1-1 0 0,1 0 1 0 0,-1 0 0 0 0,0 0 0 0 0,-5 1 0 0 0,-6 3 136 0 0,-1 0-1 0 0,1 0 0 0 0,-1 2 1 0 0,2-1-1 0 0,-1 2 1 0 0,1 0-1 0 0,-23 16 1 0 0,-80 71 1368 0 0,41-23-764 0 0,65-59-788 0 0,-1 0 0 0 0,2 0 0 0 0,0 1 0 0 0,-11 21 0 0 0,18-31-127 0 0,1 0-1 0 0,0-1 0 0 0,0 1 0 0 0,0 0 1 0 0,0 0-1 0 0,1 0 0 0 0,-1 0 1 0 0,1 0-1 0 0,0 1 0 0 0,0-1 1 0 0,0 0-1 0 0,0 0 0 0 0,1 5 1 0 0,0-7 0 0 0,-1 1 0 0 0,1 0-1 0 0,-1-1 1 0 0,1 1 0 0 0,0-1 0 0 0,0 1 0 0 0,-1-1 0 0 0,1 1 0 0 0,0-1 0 0 0,0 1 0 0 0,1-1 0 0 0,-1 0-1 0 0,0 0 1 0 0,0 1 0 0 0,1-1 0 0 0,-1 0 0 0 0,0 0 0 0 0,1-1 0 0 0,-1 1 0 0 0,1 0 0 0 0,0 0 0 0 0,-1-1-1 0 0,1 1 1 0 0,-1-1 0 0 0,4 1 0 0 0,5 1 64 0 0,0-1-1 0 0,0-1 1 0 0,0 0 0 0 0,0 0-1 0 0,0-1 1 0 0,17-4-1 0 0,-1-1-12 0 0,32-13 0 0 0,-18 4-547 0 0,-1-2 0 0 0,67-39 0 0 0,-79 37 353 0 0,-99 84-1928 0 0,63-54 959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15199 0 0,'0'0'2787'0'0,"-1"3"-2166"0"0,-123 193 1750 0 0,71-115-1870 0 0,-21 34-101 0 0,-106 170-109 0 0,-45 85-1030 0 0,165-286 470 0 0,34-50 277 0 0,25-33 597 0 0,2-2-429 0 0,33-55-654 0 0,71-88-1 0 0,-88 123 11 0 0,1 2 0 0 0,1 0 0 0 0,1 1 0 0 0,0 1 0 0 0,1 1 0 0 0,1 1 0 0 0,28-14 0 0 0,-44 25 420 0 0,0 1 0 0 0,1 1 0 0 0,-1-1 0 0 0,1 1 0 0 0,-1 1 0 0 0,1-1 0 0 0,0 1 0 0 0,11-1 0 0 0,-14 2 121 0 0,1 1-1 0 0,-1-1 1 0 0,0 1 0 0 0,0 0-1 0 0,0 0 1 0 0,1 0 0 0 0,-1 0 0 0 0,0 1-1 0 0,-1 0 1 0 0,1 0 0 0 0,0 0-1 0 0,0 0 1 0 0,-1 1 0 0 0,6 4 0 0 0,0 1 148 0 0,-1 1 0 0 0,-1 0 0 0 0,0 0 1 0 0,0 0-1 0 0,-1 1 0 0 0,0 0 0 0 0,0 0 1 0 0,-1 1-1 0 0,-1 0 0 0 0,0 0 0 0 0,0 0 1 0 0,-1 0-1 0 0,-1 0 0 0 0,1 1 1 0 0,-2-1-1 0 0,0 1 0 0 0,0-1 0 0 0,-1 1 1 0 0,-2 20-1 0 0,0-25-101 0 0,0 0 0 0 0,-1-1 0 0 0,1 1 0 0 0,-1-1-1 0 0,0 0 1 0 0,-1 0 0 0 0,1 0 0 0 0,-1-1 0 0 0,0 1 0 0 0,-1-1 0 0 0,1 0 0 0 0,-8 7 0 0 0,-7 4 111 0 0,0-1 1 0 0,-24 14-1 0 0,22-16-149 0 0,-2 0 0 0 0,-30 13-1 0 0,42-22-102 0 0,1 0 0 0 0,-1 0 0 0 0,0-1 0 0 0,0-1 0 0 0,0 0-1 0 0,0-1 1 0 0,-21 1 0 0 0,26-3-132 0 0,0 1 0 0 0,-1-1 0 0 0,1-1 0 0 0,0 1 0 0 0,0-1 0 0 0,0-1 0 0 0,0 1 0 0 0,1-1 0 0 0,-1 0-1 0 0,1 0 1 0 0,-1 0 0 0 0,1-1 0 0 0,0 0 0 0 0,0 0 0 0 0,1 0 0 0 0,-1 0 0 0 0,1-1 0 0 0,0 0 0 0 0,0 0 0 0 0,1 0 0 0 0,-1 0 0 0 0,1-1 0 0 0,0 1 0 0 0,1-1 0 0 0,-1 0-1 0 0,1 0 1 0 0,0 0 0 0 0,0 0 0 0 0,-1-10 0 0 0,3-10-1375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12439 0 0,'0'0'1548'0'0,"0"2"-358"0"0,-1 11-166 0 0,-2 0 1 0 0,1 0 0 0 0,-2-1 0 0 0,0 0-1 0 0,-9 20 1 0 0,3-4-568 0 0,-83 181 1508 0 0,-17-8-1043 0 0,81-148-756 0 0,-182 289 134 0 0,127-234-3873 0 0,76-99-4286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253 103 5063 0 0,'0'0'13578'0'0,"0"2"-12084"0"0,-2 1-1339 0 0,1 0-1 0 0,0 0 1 0 0,-1 0-1 0 0,1 0 1 0 0,1 0-1 0 0,-1 0 1 0 0,0 0-1 0 0,1 0 1 0 0,0 0-1 0 0,0 1 1 0 0,0-1-1 0 0,0 0 1 0 0,0 0-1 0 0,0 0 1 0 0,1 0-1 0 0,0 1 1 0 0,0-1-1 0 0,2 5 1 0 0,-2-4-107 0 0,1-1-1 0 0,0 0 1 0 0,0 0 0 0 0,1 0-1 0 0,-1 0 1 0 0,1-1 0 0 0,-1 1 0 0 0,1-1-1 0 0,0 1 1 0 0,0-1 0 0 0,0 0-1 0 0,0 0 1 0 0,0 0 0 0 0,0-1-1 0 0,1 1 1 0 0,6 2 0 0 0,2-1-8 0 0,1 0 0 0 0,0-1-1 0 0,0 0 1 0 0,0-1 0 0 0,0 0 0 0 0,0-1 0 0 0,1 0 0 0 0,-1-1 0 0 0,15-4-1 0 0,-7 1 27 0 0,0-1-1 0 0,0-1 0 0 0,-1-1 1 0 0,36-18-1 0 0,-45 19-60 0 0,0 0 0 0 0,0-1 0 0 0,-1-1 0 0 0,0 1 0 0 0,-1-1 0 0 0,0-1 0 0 0,0 0 0 0 0,-1 0-1 0 0,0-1 1 0 0,0 0 0 0 0,-1 0 0 0 0,8-16 0 0 0,-14 24-4 0 0,-1 1-1 0 0,1 0 0 0 0,0 0 1 0 0,-1-1-1 0 0,1 1 1 0 0,-1-1-1 0 0,0 1 1 0 0,1 0-1 0 0,-1-1 1 0 0,0 1-1 0 0,0-1 0 0 0,0 1 1 0 0,0-1-1 0 0,0 1 1 0 0,0-1-1 0 0,0 1 1 0 0,-1-1-1 0 0,1 1 0 0 0,0 0 1 0 0,-1-1-1 0 0,1 1 1 0 0,-2-2-1 0 0,1 2-9 0 0,0 0 0 0 0,0 0 0 0 0,0 0 0 0 0,-1 0 0 0 0,1 0 0 0 0,0 0 0 0 0,-1 0 0 0 0,1 0 0 0 0,-1 1 0 0 0,1-1 0 0 0,-1 1 0 0 0,1-1 0 0 0,-1 1-1 0 0,1-1 1 0 0,-1 1 0 0 0,1 0 0 0 0,-1 0 0 0 0,0 0 0 0 0,1 0 0 0 0,-3 0 0 0 0,-11 1-42 0 0,0 0 0 0 0,0 1 0 0 0,0 1 0 0 0,0 1 0 0 0,0 0 0 0 0,-26 11 0 0 0,-82 47-220 0 0,-65 49 268 0 0,143-80 11 0 0,-82 71 0 0 0,124-100-1 0 0,-33 35 59 0 0,32-33-57 0 0,1 0 0 0 0,0 0 0 0 0,0 0 1 0 0,0 1-1 0 0,0-1 0 0 0,1 1 0 0 0,-3 7 0 0 0,4-10-3 0 0,1-1 0 0 0,0 0 0 0 0,-1 1 0 0 0,1-1 0 0 0,0 0 0 0 0,0 1 0 0 0,0-1 0 0 0,0 1 0 0 0,0-1 0 0 0,0 0 0 0 0,1 1 0 0 0,-1-1 0 0 0,0 0 0 0 0,1 1 0 0 0,-1-1 0 0 0,1 0 0 0 0,-1 0 0 0 0,1 1 0 0 0,0-1 1 0 0,0 1-1 0 0,1 0 5 0 0,0 0 1 0 0,0 0-1 0 0,0 0 0 0 0,0 0 1 0 0,0-1-1 0 0,1 1 1 0 0,-1-1-1 0 0,0 0 1 0 0,5 2-1 0 0,5 1 23 0 0,-1-1-1 0 0,0 0 1 0 0,21 2-1 0 0,-30-5-31 0 0,105 12-482 0 0,-35-9-2686 0 0,-53-3 1668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11 7831 0 0,'0'0'603'0'0,"-7"-5"-88"0"0,5 5 33 0 0,1-1 0 0 0,-1 0 0 0 0,0 0 0 0 0,0 1 0 0 0,1-1 0 0 0,-1 1-1 0 0,0-1 1 0 0,0 1 0 0 0,0 0 0 0 0,1 0 0 0 0,-4 0 0 0 0,2 0-182 0 0,1 1-1 0 0,-1-1 0 0 0,1 1 0 0 0,-1 0 0 0 0,1-1 0 0 0,-1 1 1 0 0,-2 2-1 0 0,-4 2-206 0 0,1 1 0 0 0,0-1-1 0 0,-11 12 1 0 0,-4 2 750 0 0,-199 116 392 0 0,157-97-1267 0 0,6 1 123 0 0,58-39-159 0 0,1 0 1 0 0,0 0 0 0 0,0 0-1 0 0,0 0 1 0 0,-1 0-1 0 0,1 0 1 0 0,0 1-1 0 0,0-1 1 0 0,0 0-1 0 0,0 0 1 0 0,0 0 0 0 0,0 0-1 0 0,-1 0 1 0 0,1 1-1 0 0,0-1 1 0 0,0 0-1 0 0,0 0 1 0 0,0 0 0 0 0,0 1-1 0 0,0-1 1 0 0,0 0-1 0 0,0 0 1 0 0,0 0-1 0 0,0 1 1 0 0,0-1 0 0 0,0 0-1 0 0,0 0 1 0 0,0 1-1 0 0,0-1 1 0 0,0 0-1 0 0,0 0 1 0 0,0 0-1 0 0,0 1 1 0 0,0-1 0 0 0,0 0-1 0 0,0 0 1 0 0,0 0-1 0 0,0 1 1 0 0,1-1-1 0 0,-1 0 1 0 0,0 0 0 0 0,0 0-1 0 0,0 0 1 0 0,0 0-1 0 0,0 1 1 0 0,1-1-1 0 0,-1 0 1 0 0,0 0 0 0 0,0 0-1 0 0,0 0 1 0 0,0 0-1 0 0,1 0 1 0 0,-1 0-1 0 0,0 1 1 0 0,0-1-1 0 0,0 0 1 0 0,1 0 0 0 0,-1 0-1 0 0,0 0 1 0 0,0 0-1 0 0,0 0 1 0 0,1 0-1 0 0,-1 0 1 0 0,0 0 0 0 0,0 0-1 0 0,1 0 1 0 0,13 3-158 0 0,-14-3 154 0 0,24 1-701 0 0,41-1 0 0 0,11 0-1012 0 0,-67 0 1567 0 0,0 1-1 0 0,0 1 1 0 0,-1 0 0 0 0,1 0-1 0 0,0 1 1 0 0,10 4 0 0 0,-12-3 286 0 0,0 0 0 0 0,-1 0 0 0 0,0 1 1 0 0,0-1-1 0 0,0 1 0 0 0,0 1 0 0 0,-1-1 0 0 0,0 1 1 0 0,6 8-1 0 0,-5-5 274 0 0,0 0 0 0 0,-1 0 0 0 0,0 0-1 0 0,-1 1 1 0 0,0 0 0 0 0,4 12 0 0 0,-7-16-232 0 0,0 1 0 0 0,0-1 0 0 0,0 1 0 0 0,-1-1 0 0 0,0 1 0 0 0,-1-1 0 0 0,1 1 0 0 0,-1-1-1 0 0,0 1 1 0 0,-1-1 0 0 0,1 1 0 0 0,-2-1 0 0 0,1 0 0 0 0,0 0 0 0 0,-1 0 0 0 0,0 0 0 0 0,-1-1 0 0 0,1 1 0 0 0,-1-1 0 0 0,0 0-1 0 0,0 0 1 0 0,-1 0 0 0 0,1 0 0 0 0,-1-1 0 0 0,0 0 0 0 0,-1 0 0 0 0,1 0 0 0 0,-9 4 0 0 0,2-1-150 0 0,-1 0 1 0 0,0-1 0 0 0,0 0-1 0 0,-1-1 1 0 0,1-1-1 0 0,-25 5 1 0 0,22-6-14 0 0,2-1-50 0 0,0 0 1 0 0,1 0 0 0 0,-1-1-1 0 0,0-1 1 0 0,-24-2-1 0 0,37 1-137 0 0,0-6-1634 0 0,7-2-10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0,'2'1'16751'0'0,"1"2"-16465"0"0,0 0 0 0 0,0 1 1 0 0,-1-1-1 0 0,5 8 0 0 0,-6-10-507 0 0,0 1 0 0 0,-1 0 0 0 0,1-1 0 0 0,0 1 0 0 0,-1 0 0 0 0,0 0 0 0 0,1 0 0 0 0,-1 3 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1436 58 3679 0 0,'0'0'284'0'0,"-5"-10"5330"0"0,4 7-5290 0 0,0 0 0 0 0,0 1-1 0 0,-1-1 1 0 0,1 1 0 0 0,-1-1 0 0 0,0 1 0 0 0,0 0 0 0 0,0-1 0 0 0,0 1 0 0 0,0 0 0 0 0,0 0 0 0 0,-1 1 0 0 0,1-1 0 0 0,-3-1 0 0 0,0 1-138 0 0,1 0 1 0 0,0 0-1 0 0,-1 0 0 0 0,0 1 1 0 0,1 0-1 0 0,-1 0 1 0 0,1 0-1 0 0,-7 1 1 0 0,-3 0-124 0 0,0 0 0 0 0,0 2 0 0 0,1 0 0 0 0,-1 0 0 0 0,-17 6 1 0 0,-4 3-39 0 0,1 1 1 0 0,1 2 0 0 0,0 1 0 0 0,1 1-1 0 0,-30 22 1 0 0,-14 12-26 0 0,3 2 0 0 0,-94 89 0 0 0,136-110 0 0 0,-2-1 0 0 0,-1-2 0 0 0,-1-1 0 0 0,-45 25 0 0 0,76-50-28 0 0,0 0-1 0 0,0 0 1 0 0,0 0-1 0 0,0-1 1 0 0,0 0-1 0 0,0 0 0 0 0,0 0 1 0 0,0 0-1 0 0,-1 0 1 0 0,-4-1-1 0 0,8 0 15 0 0,0 0 1 0 0,0 0-1 0 0,0 0 0 0 0,0-1 0 0 0,0 1 0 0 0,0 0 1 0 0,0-1-1 0 0,0 1 0 0 0,0 0 0 0 0,0-1 0 0 0,0 1 1 0 0,0-1-1 0 0,0 0 0 0 0,0 1 0 0 0,0-1 0 0 0,0 0 1 0 0,-1-1-1 0 0,1 0 2 0 0,1 1 0 0 0,-1-1-1 0 0,0 0 1 0 0,0 1 0 0 0,1-1 0 0 0,-1 0 0 0 0,1 1 0 0 0,0-1 0 0 0,-1 0 0 0 0,1 0 0 0 0,0 1 0 0 0,0-1-1 0 0,0 0 1 0 0,1-2 0 0 0,1-13-189 0 0,0 2-1 0 0,2-1 1 0 0,10-30-1 0 0,24-44-462 0 0,-37 87 648 0 0,122-272-370 0 0,-118 266 408 0 0,-4 8 211 0 0,-1 4-112 0 0,-3 31 13 0 0,0 1 0 0 0,-3-1 0 0 0,-13 49 0 0 0,-2 5 188 0 0,8-26-233 0 0,-39 106 0 0 0,44-150-71 0 0,-1-1 0 0 0,0 1 0 0 0,-1-1 0 0 0,-1-1 0 0 0,-15 20 0 0 0,-72 70 13 0 0,78-85-38 0 0,-34 33-109 0 0,-91 70 0 0 0,129-112 116 0 0,-7 5 5 0 0,-41 40 1 0 0,63-55 497 0 0,2-2-468 0 0,0 0 0 0 0,0 0 1 0 0,0 0-1 0 0,0 0 0 0 0,0-1 1 0 0,1 1-1 0 0,-1 0 0 0 0,0-1 1 0 0,0 1-1 0 0,2-2 1 0 0,1 1 36 0 0,35-11 395 0 0,-7 2-128 0 0,-1 1 1 0 0,2 2 0 0 0,63-6-1 0 0,-93 13-318 0 0,190-14 1238 0 0,-156 8-1036 0 0,-8 3-26 0 0,1-2 1 0 0,29-10 0 0 0,-46 11-152 0 0,-2 0-27 0 0,0 1 0 0 0,0 1 0 0 0,0-1 0 0 0,1 2 0 0 0,16-1 0 0 0,-13 3-19 0 0,-3 3-16 0 0,-12-3-6 0 0,1-1 0 0 0,-1 1 0 0 0,1-1 0 0 0,-1 1 0 0 0,1-1 0 0 0,-1 1 0 0 0,1 0 0 0 0,-1-1 0 0 0,0 1 0 0 0,1 0 0 0 0,-1-1 0 0 0,0 1 0 0 0,1 0 0 0 0,-1-1 0 0 0,0 1 0 0 0,0 0 0 0 0,0 0 0 0 0,0-1 0 0 0,0 1 0 0 0,0 1 0 0 0,1 0-80 0 0,0 1-128 0 0,-1-2 117 0 0,0 0 0 0 0,1 0 0 0 0,-1-1 0 0 0,0 1 0 0 0,0 0 0 0 0,0-1 0 0 0,0 1 0 0 0,0 0 0 0 0,0 0 0 0 0,0-1 0 0 0,0 1 0 0 0,0 0 0 0 0,0-1 0 0 0,0 1 0 0 0,0 0 0 0 0,0 0 0 0 0,-1 0 0 0 0,-3 13-6275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85 5063 0 0,'0'0'390'0'0,"-2"0"-252"0"0,-24 0 886 0 0,5 7 9495 0 0,35-4-9629 0 0,-6-1-736 0 0,12-1 124 0 0,0-1 0 0 0,1 0 0 0 0,-1-2 0 0 0,0 0 0 0 0,27-7 0 0 0,-27 5-165 0 0,23-6 222 0 0,48-17 0 0 0,-54 15-616 0 0,-1 1 1 0 0,50-8-1 0 0,-74 18-423 0 0,0 0 0 0 0,0 1-1 0 0,18 2 1 0 0,-14 0-1171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0,'0'0'931'0'0,"2"2"604"0"0,12 18 2149 0 0,21 29 989 0 0,-14-21-3846 0 0,1-1 1 0 0,28 26 0 0 0,-33-37-657 0 0,1 0-90 0 0,-1 1 1 0 0,0 1-1 0 0,22 30 1 0 0,-37-43-194 0 0,1 1 1 0 0,-1-1-1 0 0,0 1 1 0 0,2 7-1 0 0,-4-13 82 0 0,1 2-1229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136 909 7687 0 0,'-13'2'187'0'0,"1"0"-1"0"0,0 1 1 0 0,-17 7-1 0 0,24-9-13 0 0,0 1 1 0 0,1 1-1 0 0,-1-1 0 0 0,1 1 1 0 0,0-1-1 0 0,-1 1 0 0 0,1 1 0 0 0,1-1 1 0 0,-1 0-1 0 0,0 1 0 0 0,-4 6 1 0 0,-3 11 1824 0 0,10-19-1502 0 0,-1 6 3707 0 0,2-8-4134 0 0,0 0 1 0 0,0 0 0 0 0,0 0 0 0 0,0 0 0 0 0,11-4 282 0 0,0 0 0 0 0,0-1 0 0 0,0 0 0 0 0,-1-1-1 0 0,19-14 1 0 0,46-43 107 0 0,-54 44-282 0 0,137-132 344 0 0,-71 65-285 0 0,-18 17-116 0 0,56-51-37 0 0,151-114-30 0 0,-116 82-335 0 0,-125 116 4 0 0,-32 34 242 0 0,6-12-146 0 0,-7 11 110 0 0,3 0 46 0 0,-4 2-35 0 0,2 14-199 0 0,-2-5 284 0 0,0-1 0 0 0,-1 1-1 0 0,1 0 1 0 0,-2 0 0 0 0,-1 13 0 0 0,-12 40 128 0 0,7-33-98 0 0,-46 175 303 0 0,-30 151 154 0 0,80-324-539 0 0,0 0 0 0 0,4 56 0 0 0,0-76 23 0 0,-2-9 5 0 0,1-1 1 0 0,0 1-1 0 0,0-1 0 0 0,0 0 0 0 0,0 1 1 0 0,0-1-1 0 0,0 1 0 0 0,0-1 0 0 0,0 0 1 0 0,0 1-1 0 0,1-1 0 0 0,-1 1 0 0 0,0-1 1 0 0,0 0-1 0 0,0 1 0 0 0,0-1 0 0 0,0 0 0 0 0,1 1 1 0 0,-1-1-1 0 0,0 0 0 0 0,0 1 0 0 0,1-1 1 0 0,5 8-60 0 0,-5-7-237 0 0,5 4-212 0 0,2 1-318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8287 0 0,'-8'4'863'0'0,"-4"5"3"0"0,0 0 0 0 0,0 1-1 0 0,1 0 1 0 0,0 1 0 0 0,1 0 0 0 0,-13 17 0 0 0,-1 0-67 0 0,-58 72 825 0 0,-7 10-868 0 0,64-83-698 0 0,-5 9 6 0 0,-2-2-1 0 0,-49 40 1 0 0,59-60-100 0 0,20-13-152 0 0,4-10-7532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1375 0 0,'0'0'7624'0'0,"0"9"-3184"0"0,0 0-3816 0 0,0 0 0 0 0</inkml:trace>
  <inkml:trace contextRef="#ctx0" brushRef="#br0" timeOffset="1">52 417 5983 0 0,'0'0'584'0'0,"-7"-6"-520"0"0,0 1-64 0 0,2 0 0 0 0,-2-1 2472 0 0,0 3 3528 0 0,-2 1-2928 0 0,0 2-3416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5527 0 0,'0'0'3320'0'0,"0"2"-1798"0"0,-6 13-381 0 0,0 0 0 0 0,-13 23 1 0 0,-6 14-136 0 0,-81 182 170 0 0,95-213-1078 0 0,-9 28-1 0 0,5-13-17 0 0,14-33-37 0 0,0 2-54 0 0,1-4-93 0 0,7-12-268 0 0,24-49-2963 0 0,-18 32 2087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6 183 5527 0 0,'0'0'4110'0'0,"-6"11"4892"0"0,8-12-8660 0 0,6-3-121 0 0,0 0 1 0 0,0 1 0 0 0,1 0-1 0 0,-1 1 1 0 0,1 0 0 0 0,16-2 0 0 0,60-1 633 0 0,-25 2-516 0 0,40-8-229 0 0,-1-4-1 0 0,164-48 0 0 0,-178 41-316 0 0,24-8-171 0 0,-35 9-861 0 0,-73 21 931 0 0,-6 14-5536 0 0,-9 8 3900 0 0,-2 0-8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18 12695 0 0,'1'-2'580'0'0,"5"-14"2176"0"0,-11 27-2381 0 0,-74 155 775 0 0,11-20-971 0 0,-24 45-51 0 0,57-107-368 0 0,34-83-702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3223 0 0,'-2'0'8483'0'0,"-4"2"-8055"0"0,1-1-1 0 0,-1 1 1 0 0,1 0 0 0 0,0 1-1 0 0,-1-1 1 0 0,1 1 0 0 0,0 0 0 0 0,1 0-1 0 0,-1 0 1 0 0,1 1 0 0 0,-1 0-1 0 0,-3 4 1 0 0,-6 7-187 0 0,1-1 1 0 0,-13 22-1 0 0,4-3 32 0 0,2 2 0 0 0,1 0 0 0 0,1 1-1 0 0,-19 61 1 0 0,19-37-192 0 0,2 1 0 0 0,-8 76 0 0 0,22-122-69 0 0,-1 1 0 0 0,0-1 1 0 0,-1 0-1 0 0,-8 19 0 0 0,9-28-146 0 0,1-1 1 0 0,-1 1-1 0 0,0-1 0 0 0,-1 0 1 0 0,1 1-1 0 0,-1-1 0 0 0,0-1 0 0 0,-1 1 1 0 0,1-1-1 0 0,-1 0 0 0 0,0 0 0 0 0,0 0 1 0 0,-8 4-1 0 0,13-7 59 0 0,-15 6-1512 0 0,4-4-2828 0 0,2-3-647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13039 0 0,'0'0'1186'0'0,"4"-8"-838"0"0,-1 4 38 0 0,0 0 0 0 0,0 1 0 0 0,0-1 0 0 0,1 0 1 0 0,0 1-1 0 0,0 0 0 0 0,0 0 0 0 0,0 0 0 0 0,7-4 1 0 0,6-1 165 0 0,22-8 0 0 0,-9 4 110 0 0,220-75 1749 0 0,-189 68-2179 0 0,-56 17-276 0 0,1 1-184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 5527 0 0,'0'0'250'0'0,"-1"0"-2"0"0,0-1 46 0 0,0 0 0 0 0,0 1 1 0 0,1 0-1 0 0,-1-1 0 0 0,0 1 1 0 0,0-1-1 0 0,1 1 0 0 0,-1 0 1 0 0,0-1-1 0 0,0 1 0 0 0,0 0 0 0 0,0 0 1 0 0,1 0-1 0 0,-1 0 0 0 0,0 0 1 0 0,0 0-1 0 0,0 0 0 0 0,0 0 1 0 0,-1 0-1 0 0,2 1 140 0 0,0-1 0 0 0,0 1 0 0 0,0-1 0 0 0,-1 1 0 0 0,1 0 1 0 0,0-1-1 0 0,0 1 0 0 0,0-1 0 0 0,0 1 0 0 0,0-1 0 0 0,1 1 0 0 0,-1 0 0 0 0,0-1 1 0 0,0 1-1 0 0,0-1 0 0 0,0 1 0 0 0,1 0 0 0 0,1 7-2462 0 0,-1 1 2156 0 0,1 0 0 0 0,0-1 0 0 0,1 1 0 0 0,0-1 0 0 0,1 1 0 0 0,-1-1 0 0 0,11 15 1 0 0,1-2 222 0 0,25 28 1 0 0,-39-48-336 0 0,6 7 22 0 0,-1-1 1 0 0,-1 1-1 0 0,0 0 1 0 0,0 0-1 0 0,0 0 1 0 0,-1 1 0 0 0,0 0-1 0 0,3 12 1 0 0,-6-18-34 0 0,0 1 0 0 0,0 0-1 0 0,-1 0 1 0 0,1 0 0 0 0,-1 0 0 0 0,0 0 0 0 0,0-1 0 0 0,0 1 0 0 0,0 0 0 0 0,-1 0 0 0 0,0 0 0 0 0,0 0-1 0 0,0-1 1 0 0,0 1 0 0 0,0 0 0 0 0,-1-1 0 0 0,0 1 0 0 0,0-1 0 0 0,0 1 0 0 0,0-1 0 0 0,0 0 0 0 0,-6 6 0 0 0,-10 9 10 0 0,-1-1 0 0 0,-39 27 0 0 0,45-36-11 0 0,0 0 0 0 0,0-2 0 0 0,-1 1 1 0 0,0-2-1 0 0,0 0 0 0 0,-20 5 0 0 0,24-8-2 0 0,-11 3 24 0 0,0-1 0 0 0,-40 2 0 0 0,69-10-252 0 0,0 1 0 0 0,17-6 0 0 0,23-1-2424 0 0,-22 4-3486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7367 0 0,'0'0'2187'0'0,"10"2"4265"0"0,-8-2-6268 0 0,-1 1 1 0 0,0-1-1 0 0,1 1 0 0 0,-1-1 1 0 0,0 1-1 0 0,0 0 0 0 0,1 0 1 0 0,-1 0-1 0 0,0-1 0 0 0,0 1 1 0 0,0 0-1 0 0,0 0 0 0 0,0 0 1 0 0,0 1-1 0 0,0-1 1 0 0,0 0-1 0 0,-1 0 0 0 0,1 0 1 0 0,1 3-1 0 0,-2-2-88 0 0,1 1 0 0 0,-1-1 0 0 0,0 0 0 0 0,1 0 0 0 0,-1 1 0 0 0,0-1 0 0 0,0 0 0 0 0,-1 1 0 0 0,1-1 0 0 0,0 0 0 0 0,-1 0 0 0 0,-1 4 0 0 0,-16 50 460 0 0,-34 71 1 0 0,48-119-522 0 0,-10 21 36 0 0,1-1 0 0 0,1 1 0 0 0,1 1 0 0 0,-8 40 0 0 0,19-68-369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10 270 11487 0 0,'0'0'528'0'0,"-5"-7"171"0"0,2 2-567 0 0,3 4-37 0 0,0 1 1 0 0,-1-1-1 0 0,1 1 1 0 0,0-1-1 0 0,0 1 0 0 0,0-1 1 0 0,0 0-1 0 0,0 1 0 0 0,0-1 1 0 0,0 1-1 0 0,0-1 1 0 0,0 0-1 0 0,0 1 0 0 0,0-1 1 0 0,0 1-1 0 0,0-1 1 0 0,1 0-1 0 0,-1 1 0 0 0,0-1 1 0 0,0 1-1 0 0,1-1 1 0 0,-1 1-1 0 0,0-1 0 0 0,1 1 1 0 0,0-1-1 0 0,10-11 906 0 0,-4 7-710 0 0,0 0-1 0 0,0 1 1 0 0,0 0-1 0 0,0 0 0 0 0,0 1 1 0 0,14-4-1 0 0,-6 3 86 0 0,0 0 0 0 0,24-2 1 0 0,116-6 727 0 0,103-14-490 0 0,-139 7-657 0 0,226-68 0 0 0,-304 73-562 0 0,-2 0-1697 0 0,-13 5-3010 0 0,-13 5-263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13823 0 0,'0'0'2235'0'0,"1"1"-1416"0"0,0 1-689 0 0,1-1 1 0 0,-1 0-1 0 0,0 1 0 0 0,1-1 1 0 0,0 0-1 0 0,-1 0 1 0 0,1 1-1 0 0,-1-2 1 0 0,1 1-1 0 0,0 0 1 0 0,0 0-1 0 0,0 0 1 0 0,0-1-1 0 0,-1 1 1 0 0,1-1-1 0 0,0 1 1 0 0,0-1-1 0 0,0 0 0 0 0,0 0 1 0 0,0 0-1 0 0,0 0 1 0 0,0 0-1 0 0,2-1 1 0 0,9 0 274 0 0,-1-1 0 0 0,19-5 1 0 0,-28 6-329 0 0,56-16 806 0 0,0-3 1 0 0,91-45-1 0 0,-144 62-920 0 0,2-1-415 0 0,0 0 0 0 0,0 1-1 0 0,0-1 1 0 0,12-2 0 0 0,-18 6 324 0 0,1 0 1 0 0,-1-1-1 0 0,0 1 1 0 0,1 0-1 0 0,-1 0 1 0 0,0 0-1 0 0,1 0 1 0 0,-1 1-1 0 0,0-1 1 0 0,0 1-1 0 0,1-1 1 0 0,-1 1-1 0 0,0 0 1 0 0,0 0-1 0 0,0 0 0 0 0,0 0 1 0 0,0 0-1 0 0,0 0 1 0 0,0 1-1 0 0,0-1 1 0 0,2 3-1 0 0,3 3-1664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35 9671 0 0,'-4'-8'875'0'0,"-1"-12"-447"0"0,5 19-193 0 0,0 1-1 0 0,-1 0 1 0 0,1-1 0 0 0,0 1 0 0 0,0 0-1 0 0,-2-3 1879 0 0,2 3-1879 0 0,-1 0 1 0 0,1 0 0 0 0,0-1 0 0 0,0 1-1 0 0,-1 0 1 0 0,1 0 0 0 0,0 0 0 0 0,-1 0-1 0 0,1 0 1 0 0,0-1 0 0 0,-1 1-1 0 0,0 0 1 0 0,-10 4 964 0 0,-11 12-1697 0 0,0 6 537 0 0,1 0 0 0 0,1 2 0 0 0,-24 38 0 0 0,17-20 51 0 0,2 2-1 0 0,-37 89 0 0 0,57-121-80 0 0,3-7-1 0 0,0 0 1 0 0,0-1-1 0 0,0 1 0 0 0,1 0 0 0 0,0 0 0 0 0,0 0 1 0 0,-1 9-1 0 0,2-6 24 0 0,0-6-84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2759 0 0,'0'0'14284'0'0,"2"1"-13676"0"0,2 2-410 0 0,0 0-1 0 0,1-1 0 0 0,-1 1 1 0 0,1-1-1 0 0,0 0 1 0 0,-1-1-1 0 0,1 1 1 0 0,0-1-1 0 0,0 0 0 0 0,8 1 1 0 0,9 0 415 0 0,24-1-1 0 0,-41-1-501 0 0,49-2 588 0 0,0-2 0 0 0,80-17 0 0 0,105-37 120 0 0,-167 39-616 0 0,241-64 102 0 0,-230 55-2530 0 0,-82 27 1330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39 919 0 0,'-8'-1'80'0'0,"-19"-8"1347"0"0,11-1 5504 0 0,13 2-2517 0 0,3 7-4309 0 0,-1 1-1 0 0,1-1 0 0 0,0 1 0 0 0,0-1 1 0 0,0 1-1 0 0,0-1 0 0 0,0 1 1 0 0,-1 0-1 0 0,1-1 0 0 0,0 1 1 0 0,0-1-1 0 0,-1 1 0 0 0,1 0 0 0 0,0-1 1 0 0,-1 1-1 0 0,1 0 0 0 0,0-1 1 0 0,-1 1-1 0 0,1 0 0 0 0,-1-1 1 0 0,1 1-1 0 0,0 0 0 0 0,-1 0 0 0 0,1 0 1 0 0,-1-1-1 0 0,1 1 0 0 0,-1 0 1 0 0,1 0-1 0 0,-1 0 0 0 0,1 0 1 0 0,0 0-1 0 0,-1 0 0 0 0,1 0 0 0 0,-1 0 1 0 0,1 0-1 0 0,-1 0 0 0 0,1 0 1 0 0,-1 0-1 0 0,-1 1 1456 0 0,3-1-1417 0 0,10 6 30 0 0,1 0-1 0 0,21 6 1 0 0,-19-7-31 0 0,27 12-1 0 0,-15-2-62 0 0,0 1-1 0 0,-1 1 0 0 0,-1 0 1 0 0,37 36-1 0 0,-53-44-78 0 0,1 0 0 0 0,-2 0-1 0 0,1 0 1 0 0,-1 1 0 0 0,-1 0 0 0 0,0 0 0 0 0,0 1 0 0 0,-1 0-1 0 0,0 0 1 0 0,-1 0 0 0 0,-1 1 0 0 0,1-1 0 0 0,-2 1 0 0 0,3 20 0 0 0,-5-30-2 0 0,1 1 1 0 0,-1 0 0 0 0,0 0 0 0 0,-1 0-1 0 0,1 0 1 0 0,0 0 0 0 0,-1 0-1 0 0,1 0 1 0 0,-1 0 0 0 0,0 0 0 0 0,0 0-1 0 0,0-1 1 0 0,-1 1 0 0 0,1 0 0 0 0,-1-1-1 0 0,1 1 1 0 0,-1-1 0 0 0,0 0 0 0 0,0 1-1 0 0,0-1 1 0 0,0 0 0 0 0,0 0 0 0 0,0 0-1 0 0,-1 0 1 0 0,1-1 0 0 0,-1 1 0 0 0,1-1-1 0 0,-1 1 1 0 0,0-1 0 0 0,0 0 0 0 0,1 0-1 0 0,-1 0 1 0 0,-3 0 0 0 0,-143 31 51 0 0,95-23-192 0 0,-25 3-51 0 0,45-8 163 0 0,1 2-1 0 0,-46 13 1 0 0,73-17 30 0 0,5-2 121 0 0,20 12 155 0 0,50 13 78 0 0,-53-20-338 0 0,0 0-1 0 0,-1 1 1 0 0,1 1 0 0 0,-1 1-1 0 0,15 9 1 0 0,-26-14-16 0 0,-1 0 0 0 0,1 1 0 0 0,-1 0 0 0 0,5 5 0 0 0,-7-8 0 0 0,6 10 0 0 0,-7-8 0 0 0,0 0 0 0 0,0-3 0 0 0,0 0 1 0 0,1 1-1 0 0,-1-1 0 0 0,0 1 0 0 0,0-1 0 0 0,0 0 0 0 0,0 1 1 0 0,0-1-1 0 0,0 1 0 0 0,0-1 0 0 0,0 0 0 0 0,0 1 0 0 0,0-1 1 0 0,0 1-1 0 0,0-1 0 0 0,0 1 0 0 0,0-1 0 0 0,0 0 0 0 0,0 1 0 0 0,-1-1 1 0 0,1 1-1 0 0,0-1 0 0 0,0 0 0 0 0,0 1 0 0 0,-1-1 0 0 0,1 0 1 0 0,0 1-1 0 0,0-1 0 0 0,-1 0 0 0 0,1 1 0 0 0,0-1 0 0 0,-1 0 1 0 0,1 0-1 0 0,0 1 0 0 0,-1-1 0 0 0,1 0 0 0 0,0 0 0 0 0,-1 0 1 0 0,1 0-1 0 0,-1 1 0 0 0,0-1 4 0 0,-3 3 7 0 0,-1 0-1 0 0,0 0 1 0 0,0-1 0 0 0,0 1 0 0 0,0-1 0 0 0,0 0-1 0 0,0-1 1 0 0,0 1 0 0 0,-1-1 0 0 0,1 0 0 0 0,-7 0-1 0 0,-18 5 32 0 0,21-4-32 0 0,2 2-10 0 0,6 6 0 0 0,3 1 0 0 0,0 0 0 0 0,7 14 0 0 0,4 19 0 0 0,-3 23 0 0 0,-6-35 0 0 0,10 38 0 0 0,-13-67-1 0 0,3 13 12 0 0,0 1-1 0 0,2 0 1 0 0,0-1 0 0 0,1 0 0 0 0,15 25 0 0 0,-13-28-11 0 0,-2-2 0 0 0,1 0 0 0 0,-1 0 0 0 0,-1 1 0 0 0,0-1 0 0 0,0 1 0 0 0,6 24 0 0 0,-11-33-4 0 0,-1-1 0 0 0,0 1 1 0 0,0 0-1 0 0,0 0 0 0 0,-1-1 0 0 0,1 1 0 0 0,0 0 0 0 0,-1-1 0 0 0,0 1 0 0 0,0 0 0 0 0,0-1 1 0 0,0 1-1 0 0,0-1 0 0 0,0 1 0 0 0,-1-1 0 0 0,1 0 0 0 0,-1 1 0 0 0,1-1 0 0 0,-1 0 0 0 0,0 0 1 0 0,0 0-1 0 0,0 0 0 0 0,0-1 0 0 0,0 1 0 0 0,-4 1 0 0 0,-4 4 24 0 0,-1-1-1 0 0,0 0 0 0 0,0-1 1 0 0,-16 5-1 0 0,-47 12 531 0 0,-134 22 1 0 0,85-21-208 0 0,71-14-508 0 0,51-9-768 0 0,10-4-1578 0 0,5-3 1216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1839 0 0,'-11'-20'19550'0'0,"-7"34"-19477"0"0,0 3 67 0 0,17-16-119 0 0,3-1-111 0 0,0-1-1 0 0,0 0 1 0 0,0 1-1 0 0,0-1 0 0 0,0 0 1 0 0,0 0-1 0 0,0-1 1 0 0,0 1-1 0 0,-1 0 1 0 0,1 0-1 0 0,2-3 1 0 0,10-9-5150 0 0,-2-1-1338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60 6447 0 0,'0'-2'499'0'0,"7"-27"-171"0"0,-3 0 10359 0 0,-7 35-9921 0 0,-51 164-822 0 0,18-49-8 0 0,26-93 53 0 0,-2 0 1 0 0,-17 32-1 0 0,-30 35 113 0 0,-90 112-1 0 0,131-185-143 0 0,-36 52 7 0 0,45-62-24 0 0,0-2-67 0 0,4-16-2 0 0,4 1 115 0 0,-2 2 13 0 0,0-1 0 0 0,1-16 0 0 0,2 1-4 0 0,3 14 7 0 0,-1 1 20 0 0,0 1 35 0 0,-1 1 0 0 0,0-1 0 0 0,1 0 0 0 0,-1 0 0 0 0,1 1 0 0 0,0-1 1 0 0,0 1-1 0 0,0-1 0 0 0,0 1 0 0 0,0 0 0 0 0,1 0 0 0 0,-1 0 0 0 0,1 0 0 0 0,-1 0 1 0 0,1 1-1 0 0,0-1 0 0 0,4-1 0 0 0,1 0 68 0 0,1 1 1 0 0,0 0-1 0 0,0 0 1 0 0,16 0-1 0 0,25-2-25 0 0,150-16 120 0 0,-4-14-99 0 0,-172 28-109 0 0,-9 1 6 0 0,1 2 1 0 0,17-2 0 0 0,-18 4-36 0 0,-12 1-58 0 0,-5 9-797 0 0,2-7 786 0 0,0 0 0 0 0,-1 0 1 0 0,1 0-1 0 0,-1-1 1 0 0,1 1-1 0 0,-1 0 1 0 0,0-1-1 0 0,0 1 0 0 0,1 0 1 0 0,-1-1-1 0 0,0 1 1 0 0,0-1-1 0 0,-1 1 1 0 0,1-1-1 0 0,0 0 0 0 0,0 0 1 0 0,-2 2-1 0 0,-13 9-1159 0 0,-24 14-1 0 0,15-11-2942 0 0,4-4-749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277 112 5063 0 0,'0'0'7722'0'0,"0"0"-7560"0"0,0 0 1 0 0,-1 0-1 0 0,1 0 1 0 0,0 0-1 0 0,-1 0 1 0 0,1 1-1 0 0,0-1 1 0 0,0 0-1 0 0,-1 0 1 0 0,1 0-1 0 0,0 0 1 0 0,0 1-1 0 0,0-1 1 0 0,-1 0-1 0 0,1 0 1 0 0,0 0 0 0 0,0 1-1 0 0,0-1 1 0 0,0 0-1 0 0,-1 0 1 0 0,1 1-1 0 0,0-1 1 0 0,0 0-1 0 0,0 1 1 0 0,0-1-1 0 0,0 0 1 0 0,0 1-1 0 0,7 0-61 0 0,-1 1 0 0 0,1-1 1 0 0,0 0-1 0 0,0-1 0 0 0,0 0 0 0 0,0 0 0 0 0,0 0 0 0 0,0-1 0 0 0,7-1 0 0 0,63-18 490 0 0,-76 19-590 0 0,2 1 11 0 0,-2 0-9 0 0,0 0 0 0 0,1-1-1 0 0,-1 1 1 0 0,0 0 0 0 0,0-1 0 0 0,0 1-1 0 0,0-1 1 0 0,0 1 0 0 0,0-1 0 0 0,0 0-1 0 0,0 1 1 0 0,0-1 0 0 0,-1 0-1 0 0,2-1 1 0 0,4-3-19 0 0,-1 0-1 0 0,0 0 0 0 0,6-8 1 0 0,-10 11 1 0 0,5-15-80 0 0,-5 16 88 0 0,-1 1 0 0 0,0-1 0 0 0,0 0 0 0 0,1 1 0 0 0,-1-1 1 0 0,0 0-1 0 0,0 1 0 0 0,0-1 0 0 0,0 0 0 0 0,0 1 0 0 0,0-1 0 0 0,0 0 0 0 0,0 1 0 0 0,0-1 0 0 0,0 0 0 0 0,0 1 0 0 0,0-1 0 0 0,-1 0 0 0 0,1 1 0 0 0,0-1 0 0 0,0 1 0 0 0,-1-2 0 0 0,-1 0-19 0 0,2 1 8 0 0,-1-1 0 0 0,0 1 0 0 0,1-1 0 0 0,-1 1 0 0 0,0-1 0 0 0,0 1 0 0 0,0 0 0 0 0,0 0 0 0 0,0-1 1 0 0,0 1-1 0 0,-1 0 0 0 0,1 0 0 0 0,0 0 0 0 0,-1 0 0 0 0,1 0 0 0 0,0 1 0 0 0,-1-1 0 0 0,1 0 0 0 0,-1 1 0 0 0,1-1 1 0 0,-1 1-1 0 0,0-1 0 0 0,1 1 0 0 0,-1 0 0 0 0,1 0 0 0 0,-1-1 0 0 0,0 1 0 0 0,1 0 0 0 0,-3 1 0 0 0,1-1-18 0 0,-3 0-9 0 0,-1 1-1 0 0,0 0 0 0 0,0 0 1 0 0,0 1-1 0 0,0 0 0 0 0,1 0 1 0 0,-13 7-1 0 0,-42 26-9 0 0,29-16 35 0 0,1 2 0 0 0,-56 50 0 0 0,74-58 24 0 0,-72 78 151 0 0,78-81-138 0 0,-1 0-1 0 0,1 1 0 0 0,1-1 0 0 0,0 1 0 0 0,1 1 0 0 0,0-1 0 0 0,-7 22 0 0 0,12-30 1 0 0,-1-1 1 0 0,1 1-1 0 0,-1-1 0 0 0,1 1 0 0 0,0-1 0 0 0,0 1 1 0 0,0-1-1 0 0,0 1 0 0 0,0-1 0 0 0,1 1 0 0 0,-1-1 1 0 0,1 1-1 0 0,-1-1 0 0 0,1 0 0 0 0,0 1 0 0 0,0-1 1 0 0,0 0-1 0 0,0 1 0 0 0,2 1 0 0 0,0-1 43 0 0,-1 0 0 0 0,1-1 0 0 0,0 0-1 0 0,0 1 1 0 0,0-1 0 0 0,0 0-1 0 0,0-1 1 0 0,0 1 0 0 0,0 0 0 0 0,1-1-1 0 0,-1 0 1 0 0,4 1 0 0 0,9 2 203 0 0,-1-1 1 0 0,1-1-1 0 0,0-1 0 0 0,29-1 1 0 0,30-5 622 0 0,141-27 1 0 0,-215 32-1495 0 0,1 0 35 0 0,-1-1 0 0 0,0 0 1 0 0,1 0-1 0 0,-1 1 0 0 0,0-1 0 0 0,0 0 1 0 0,1 0-1 0 0,-1 0 0 0 0,0 0 1 0 0,0 0-1 0 0,1-2 0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8287 0 0,'-1'2'2920'0'0,"-29"32"4046"0"0,20-22-6422 0 0,1 0 0 0 0,-11 23 0 0 0,-45 93 73 0 0,-55 156 0 0 0,-23 54-553 0 0,66-163 0 0 0,64-138-194 0 0,13-36-552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12895 0 0,'0'0'1559'0'0,"2"0"-386"0"0,150-8 5788 0 0,75-28-5551 0 0,218-67-1156 0 0,-434 99-1021 0 0,4 0-861 0 0,-8 3-2930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6447 0 0,'-1'1'4459'0'0,"0"2"-4116"0"0,0 1-1 0 0,-1-1 1 0 0,1 1 0 0 0,1-1-1 0 0,-1 1 1 0 0,0-1-1 0 0,1 1 1 0 0,0-1 0 0 0,0 1-1 0 0,0-1 1 0 0,0 1 0 0 0,0 0-1 0 0,1-1 1 0 0,-1 1 0 0 0,1-1-1 0 0,0 1 1 0 0,2 3-1 0 0,3 10-2 0 0,1-1 0 0 0,10 19 0 0 0,-14-30-64 0 0,28 49 1156 0 0,71 96 1 0 0,58 36-76 0 0,47 18-997 0 0,-174-175-452 0 0,-32-28-385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85 10591 0 0,'35'-68'1152'0'0,"-29"52"1914"0"0,-14 16-1289 0 0,5 1-1632 0 0,-1 1 0 0 0,1-1 0 0 0,-1 1 0 0 0,1 0 0 0 0,0 0 0 0 0,0 1 0 0 0,-1-1 0 0 0,2 0 0 0 0,-5 5 0 0 0,-5 4 146 0 0,-14 13-29 0 0,2 1 1 0 0,0 1-1 0 0,-28 41 0 0 0,10-13 111 0 0,-154 180 1047 0 0,-99 128-990 0 0,292-358-476 0 0,-9 13 137 0 0,11-13-238 0 0,8-6-359 0 0,27-21-876 0 0,-10 6 84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3223 0 0,'2'1'7118'0'0,"16"24"771"0"0,-16-21-7626 0 0,0 0 0 0 0,0-1 0 0 0,0 1 0 0 0,-1 0 0 0 0,0 0 0 0 0,0 0 0 0 0,0 0 0 0 0,0 1 0 0 0,0 6 1 0 0,-2 1-16 0 0,0 0 1 0 0,0 0-1 0 0,-1 0 1 0 0,-1 0-1 0 0,0 0 1 0 0,0-1-1 0 0,-10 21 1 0 0,7-16-59 0 0,0 0 1 0 0,-6 33-1 0 0,11-47-183 0 0,0 0-1 0 0,1 1 1 0 0,0-1-1 0 0,-1 1 0 0 0,1-1 1 0 0,0 0-1 0 0,0 1 1 0 0,0-1-1 0 0,1 4 0 0 0,0-1-86 0 0,0-3-438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15 3223 0 0,'-2'0'143'0'0,"-40"-9"434"0"0,24 4 13375 0 0,12 20-13778 0 0,-26 72-199 0 0,-173 420 810 0 0,188-473-786 0 0,-2 7 84 0 0,-39 60 0 0 0,52-92-30 0 0,5-8 95 0 0,0-4-129 0 0,0 0 0 0 0,0 0 0 0 0,1 1 0 0 0,-1-1-1 0 0,1 0 1 0 0,0-1 0 0 0,0 1 0 0 0,0 0 0 0 0,0 0 0 0 0,0 0 0 0 0,2-5-1 0 0,9-34-21 0 0,-9 35 8 0 0,6-19-14 0 0,2 1 0 0 0,1 0 1 0 0,1 0-1 0 0,15-23 0 0 0,-16 31-54 0 0,0 1-1 0 0,2 0 1 0 0,-1 1-1 0 0,2 0 1 0 0,0 1 0 0 0,20-15-1 0 0,-27 24 40 0 0,1 1 0 0 0,0-1 0 0 0,0 2 0 0 0,1-1 0 0 0,-1 1 0 0 0,1 0 0 0 0,-1 1 0 0 0,1 0 0 0 0,0 0 1 0 0,0 1-1 0 0,0 0 0 0 0,0 1 0 0 0,0 0 0 0 0,0 0 0 0 0,0 1 0 0 0,0 0 0 0 0,16 5 0 0 0,-12-3 19 0 0,1 1 1 0 0,-1 0 0 0 0,0 1-1 0 0,-1 1 1 0 0,1 0-1 0 0,-1 0 1 0 0,-1 2 0 0 0,1-1-1 0 0,-1 1 1 0 0,0 1 0 0 0,10 11-1 0 0,-18-17 45 0 0,-1 0-1 0 0,1 0 0 0 0,-1 0 1 0 0,1 1-1 0 0,-1-1 1 0 0,0 1-1 0 0,0 0 1 0 0,-1-1-1 0 0,1 1 0 0 0,-1 0 1 0 0,0 0-1 0 0,0 0 1 0 0,0 0-1 0 0,0 0 1 0 0,-1 0-1 0 0,0 0 0 0 0,0 1 1 0 0,0-1-1 0 0,0 0 1 0 0,-2 8-1 0 0,1-7 24 0 0,-1 1 0 0 0,0-1 0 0 0,0 1 0 0 0,-1-1 0 0 0,1 0 0 0 0,-1 0 0 0 0,0 0 0 0 0,-1 0 0 0 0,1 0 0 0 0,-1-1 0 0 0,0 0 0 0 0,0 1 0 0 0,0-1 0 0 0,-7 4 1 0 0,-6 4-6 0 0,-1-1 1 0 0,0-1-1 0 0,-1 0 1 0 0,-32 11-1 0 0,-84 20-65 0 0,79-26 16 0 0,31-8-10 0 0,12-4-2 0 0,0 1 0 0 0,0 0 0 0 0,1 1 0 0 0,0 0 0 0 0,-18 11 1 0 0,36-19-95 0 0,-1 1 0 0 0,0 0 0 0 0,11-2 0 0 0,3-2-195 0 0,27-10-736 0 0,2 0-4096 0 0,-10 2-762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91 13559 0 0,'0'0'1231'0'0,"1"1"-1014"0"0,8 5 56 0 0,-1-1-1 0 0,1 0 1 0 0,0 0 0 0 0,0-1-1 0 0,1 0 1 0 0,-1-1-1 0 0,1 0 1 0 0,0-1 0 0 0,0 0-1 0 0,0 0 1 0 0,0-1-1 0 0,0 0 1 0 0,0-1 0 0 0,18-1-1 0 0,-3-2 120 0 0,0 0 0 0 0,0-2 0 0 0,0-1-1 0 0,42-15 1 0 0,-57 17-367 0 0,0 0 0 0 0,13-9 0 0 0,-20 12-90 0 0,0-1 0 0 0,0 0 0 0 0,0 0 0 0 0,-1-1-1 0 0,1 1 1 0 0,-1 0 0 0 0,1-1 0 0 0,-1 1 0 0 0,0-1 0 0 0,0 0 0 0 0,3-6 0 0 0,-5 8 11 0 0,0 1 1 0 0,1-1 0 0 0,-1 0 0 0 0,0-1 0 0 0,0 1 0 0 0,0 0 0 0 0,0 0 0 0 0,0 0 0 0 0,0 0 0 0 0,0 0 0 0 0,0 0 0 0 0,0 0 0 0 0,0 0 0 0 0,-1 0 0 0 0,1 0 0 0 0,0 0 0 0 0,-1 0 0 0 0,1 1 0 0 0,-1-1 0 0 0,1 0 0 0 0,-1 0 0 0 0,1 0 0 0 0,-1 0 0 0 0,0 0 0 0 0,1 1 0 0 0,-1-1 0 0 0,0 0 0 0 0,0 1 0 0 0,1-1 0 0 0,-1 0 0 0 0,0 1 0 0 0,0-1 0 0 0,0 1 0 0 0,0 0 0 0 0,0-1 0 0 0,-1 0 0 0 0,-2 0-172 0 0,-1-1 0 0 0,1 0 1 0 0,-1 1-1 0 0,1 0 0 0 0,-1 0 1 0 0,-7 0-1 0 0,-7 1-37 0 0,0 1 0 0 0,0 1 0 0 0,1 0 0 0 0,-1 2 0 0 0,1 0 1 0 0,-28 10-1 0 0,18-3 299 0 0,1 1 1 0 0,1 0 0 0 0,-37 25-1 0 0,37-19 369 0 0,-47 40 0 0 0,64-49-204 0 0,0 0 0 0 0,0 1 0 0 0,1-1 0 0 0,0 2 0 0 0,1-1 0 0 0,0 1 0 0 0,-8 19 0 0 0,13-26-139 0 0,0 0 1 0 0,1 0-1 0 0,0 0 0 0 0,0 0 0 0 0,0 0 0 0 0,0 1 0 0 0,1-1 0 0 0,0 0 0 0 0,0 1 1 0 0,0-1-1 0 0,0 0 0 0 0,1 0 0 0 0,-1 1 0 0 0,1-1 0 0 0,2 7 0 0 0,-1-8-13 0 0,0 1-1 0 0,0-1 0 0 0,0 1 1 0 0,0-1-1 0 0,0 0 0 0 0,1 0 0 0 0,0 0 1 0 0,-1 0-1 0 0,1 0 0 0 0,0-1 0 0 0,1 1 1 0 0,-1-1-1 0 0,0 0 0 0 0,1 0 1 0 0,-1 0-1 0 0,7 3 0 0 0,4 0 64 0 0,0-1 0 0 0,1 0 0 0 0,0-1 0 0 0,-1 0 0 0 0,18 0 0 0 0,1-2-342 0 0,42-3 0 0 0,-5-7-1408 0 0,-37 3 782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14423 0 0,'0'0'1591'0'0,"-1"1"-1312"0"0,-4 3-161 0 0,1 1 1 0 0,0-1-1 0 0,0 1 1 0 0,1 0-1 0 0,-1-1 1 0 0,1 2-1 0 0,0-1 1 0 0,0 0-1 0 0,1 1 1 0 0,-4 9 0 0 0,-1 8 71 0 0,-5 33 1 0 0,8-35 142 0 0,-28 207 473 0 0,30-185-2862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5983 0 0,'0'0'10755'0'0,"0"3"-10135"0"0,0 9-303 0 0,-2-1 0 0 0,1 0 0 0 0,-1 1 0 0 0,-1-1 0 0 0,-5 15 0 0 0,-25 56 455 0 0,11-32-533 0 0,5-6-127 0 0,-43 98-24 0 0,28-68 16 0 0,22-49-887 0 0,0 0 0 0 0,-17 26 0 0 0,20-40-444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15319 0 0,'0'0'1386'0'0,"1"1"-1142"0"0,7 4 2 0 0,0-1 0 0 0,0-1 0 0 0,0 0 0 0 0,0 0 0 0 0,0 0 1 0 0,1-1-1 0 0,-1-1 0 0 0,16 2 0 0 0,5-1 576 0 0,38-2-1 0 0,-10-4 134 0 0,74-16 1 0 0,54-21-33 0 0,-154 34-801 0 0,178-49 478 0 0,-146 35-606 0 0,76-36-1 0 0,-118 48-708 0 0,18-11-508 0 0,-16 5-5679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78 103 8287 0 0,'-16'-10'1088'0'0,"-24"-10"1"0"0,18 9 9476 0 0,39 13-9498 0 0,-6-2-855 0 0,75 16 864 0 0,21 3-389 0 0,-24-12-550 0 0,0-4-1 0 0,0-4 0 0 0,0-3 1 0 0,-1-4-1 0 0,131-30 1 0 0,-76 1-1996 0 0,-75 16 715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73 5063 0 0,'23'-24'232'0'0,"-22"23"-216"0"0,0 0 0 0 0,0 0-1 0 0,0-1 1 0 0,0 1-1 0 0,-1 0 1 0 0,1 0 0 0 0,0-1-1 0 0,0 1 1 0 0,-1 0-1 0 0,1-1 1 0 0,-1 1 0 0 0,0 0-1 0 0,1-1 1 0 0,-1 1-1 0 0,0-1 1 0 0,0-1 0 0 0,3-9-18 0 0,-3 11 24 0 0,0 1 0 0 0,-6-12 10056 0 0,-11 30-9336 0 0,1 0 1 0 0,-19 31 0 0 0,-24 47-335 0 0,30-46-62 0 0,-94 177 543 0 0,15 8-431 0 0,-19 37-309 0 0,112-241-150 0 0,-68 123 4 0 0,71-135-6 0 0,-1-1 0 0 0,-1 0 0 0 0,0-1 0 0 0,-1 0 0 0 0,-30 24 0 0 0,37-35-17 0 0,-1 0 0 0 0,1 0 0 0 0,-1-1 0 0 0,-12 5 0 0 0,18-9 15 0 0,-1 1 1 0 0,1-1-1 0 0,0 0 0 0 0,-1 0 0 0 0,1 0 1 0 0,-1-1-1 0 0,0 1 0 0 0,1-1 0 0 0,-1 0 1 0 0,1 0-1 0 0,-1 0 0 0 0,0 0 0 0 0,1 0 1 0 0,-1-1-1 0 0,-4-1 0 0 0,6 1 12 0 0,1 0 0 0 0,-1 0 1 0 0,1 0-1 0 0,-1 0 0 0 0,1 0 0 0 0,-1 0 0 0 0,1 0 0 0 0,0-1 0 0 0,-1 1 0 0 0,1 0 1 0 0,0-1-1 0 0,0 1 0 0 0,0-1 0 0 0,0 0 0 0 0,1 1 0 0 0,-1-1 0 0 0,0 1 0 0 0,0-1 1 0 0,1 0-1 0 0,0 0 0 0 0,-1 1 0 0 0,1-1 0 0 0,0 0 0 0 0,-1 0 0 0 0,1 0 0 0 0,0 0 1 0 0,1 1-1 0 0,-1-1 0 0 0,0 0 0 0 0,0 0 0 0 0,2-3 0 0 0,0-4 50 0 0,1 0 0 0 0,0 0 0 0 0,0 0-1 0 0,8-13 1 0 0,1 0 15 0 0,2 0 0 0 0,1 2 0 0 0,0-1 0 0 0,1 2 0 0 0,22-21 0 0 0,101-78-106 0 0,0 22-321 0 0,-121 85 307 0 0,1 1 0 0 0,0 1 0 0 0,0 1 1 0 0,1 1-1 0 0,-1 0 0 0 0,23-4 0 0 0,-38 11 43 0 0,-1-1 1 0 0,0 1-1 0 0,1 0 0 0 0,-1 0 1 0 0,1 0-1 0 0,-1 0 0 0 0,1 0 0 0 0,-1 1 1 0 0,0-1-1 0 0,1 1 0 0 0,-1 0 1 0 0,0 0-1 0 0,0 0 0 0 0,1 1 0 0 0,-1-1 1 0 0,0 1-1 0 0,3 2 0 0 0,-3-2 9 0 0,-1 0 0 0 0,0 0 0 0 0,0 1 0 0 0,0-1 0 0 0,0 1 0 0 0,0-1 0 0 0,-1 1 0 0 0,1-1 0 0 0,-1 1-1 0 0,0 0 1 0 0,1 0 0 0 0,-1 0 0 0 0,-1 0 0 0 0,1 0 0 0 0,0 0 0 0 0,-1 0 0 0 0,1 0 0 0 0,-1 0 0 0 0,0 4 0 0 0,-1 5 77 0 0,0 0 0 0 0,-1-1 0 0 0,0 1 1 0 0,0-1-1 0 0,-2 1 0 0 0,1-1 1 0 0,-9 18-1 0 0,-45 74 238 0 0,37-71-307 0 0,-68 128-375 0 0,87-158-2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200 109 3679 0 0,'0'0'284'0'0,"1"1"-186"0"0,11 5 2970 0 0,-1 0 0 0 0,1 0 0 0 0,18 6 0 0 0,-20-9-2233 0 0,0-1-1 0 0,19 3 1 0 0,-8-4-306 0 0,-1-1 0 0 0,0-1 0 0 0,0-1 0 0 0,29-6 0 0 0,-7-1-52 0 0,42-17 0 0 0,-73 23-532 0 0,-1-1 0 0 0,0-1 0 0 0,-1 1-1 0 0,1-1 1 0 0,-1-1 0 0 0,0 0 0 0 0,0 0-1 0 0,11-11 1 0 0,-19 16 13 0 0,0-1 0 0 0,0 1 0 0 0,0 0 1 0 0,0 0-1 0 0,-1 0 0 0 0,1-1 0 0 0,0 1 0 0 0,-1 0 0 0 0,1-1 0 0 0,-1 1 0 0 0,1 0 0 0 0,-1-1 0 0 0,0 1 0 0 0,1-3 1 0 0,-1 3-15 0 0,0 0 1 0 0,-1 1-1 0 0,1-1 1 0 0,0 0 0 0 0,0 0-1 0 0,-1 0 1 0 0,1 0 0 0 0,0 1-1 0 0,-1-1 1 0 0,1 0 0 0 0,0 0-1 0 0,-1 1 1 0 0,1-1-1 0 0,-1 0 1 0 0,0 0 0 0 0,1 1-1 0 0,-1-1 1 0 0,0 0 0 0 0,-2 0-71 0 0,1-1 1 0 0,0 1-1 0 0,-1 0 1 0 0,1 0-1 0 0,-1 0 1 0 0,1 0-1 0 0,-1 0 1 0 0,1 0-1 0 0,-1 1 1 0 0,0-1-1 0 0,0 1 1 0 0,1 0-1 0 0,-5 0 1 0 0,-8 1-168 0 0,0 2 1 0 0,0-1-1 0 0,0 2 1 0 0,1 0-1 0 0,0 0 0 0 0,-19 9 1 0 0,-78 46-29 0 0,49-18 939 0 0,1 3 1 0 0,3 2 0 0 0,-61 62-1 0 0,106-96-481 0 0,0 2 0 0 0,0-1 1 0 0,1 2-1 0 0,1-1 0 0 0,-18 33 0 0 0,28-46-126 0 0,0 1 1 0 0,0 0-1 0 0,0 0 0 0 0,0 0 1 0 0,1 0-1 0 0,-1 0 1 0 0,1 0-1 0 0,0 0 0 0 0,-1 0 1 0 0,1 0-1 0 0,0 0 1 0 0,0 0-1 0 0,1 0 0 0 0,-1 0 1 0 0,0 0-1 0 0,0 0 0 0 0,1 0 1 0 0,0 0-1 0 0,-1 0 1 0 0,3 3-1 0 0,-2-3-2 0 0,0 0 0 0 0,1 0 1 0 0,-1 0-1 0 0,1 0 0 0 0,0-1 0 0 0,0 1 1 0 0,-1-1-1 0 0,1 1 0 0 0,0-1 0 0 0,0 0 1 0 0,1 0-1 0 0,-1 0 0 0 0,0 0 0 0 0,0 0 0 0 0,0 0 1 0 0,1 0-1 0 0,2 0 0 0 0,6 1-75 0 0,0-1 0 0 0,0 0 0 0 0,0-1 0 0 0,0 0-1 0 0,17-3 1 0 0,27-7-5167 0 0,-15 0-869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93 10591 0 0,'2'-3'131'0'0,"0"0"1"0"0,0 0-1 0 0,0 0 0 0 0,-1-1 0 0 0,0 1 0 0 0,1-1 0 0 0,-1 1 0 0 0,-1-1 0 0 0,2-7 1 0 0,-2 10 17 0 0,0-1 1 0 0,0 1 0 0 0,-1-1 0 0 0,1 0 0 0 0,-1 1 0 0 0,1-1 0 0 0,-1 1 0 0 0,1-1 0 0 0,-1 1 0 0 0,0 0 0 0 0,0-1 0 0 0,1 1 0 0 0,-1 0-1 0 0,0-1 1 0 0,0 1 0 0 0,0 0 0 0 0,-1 0 0 0 0,1 0 0 0 0,0 0 0 0 0,0 0 0 0 0,-1 0 0 0 0,1 0 0 0 0,0 0 0 0 0,-1 1 0 0 0,-1-2 0 0 0,-4-1 61 0 0,0 0 0 0 0,0 0 0 0 0,0 1 0 0 0,0 0 0 0 0,0 0 0 0 0,0 1 0 0 0,-1 0 0 0 0,1 0 0 0 0,-12 1 1 0 0,11 0-227 0 0,0 1 0 0 0,-1 1 0 0 0,1 0 1 0 0,0 0-1 0 0,0 0 0 0 0,0 1 1 0 0,0 0-1 0 0,1 0 0 0 0,-1 1 1 0 0,1 0-1 0 0,0 1 0 0 0,0 0 1 0 0,-8 6-1 0 0,-4 7 71 0 0,0 0 1 0 0,2 1 0 0 0,0 1-1 0 0,1 1 1 0 0,1 1-1 0 0,1 0 1 0 0,0 1 0 0 0,-17 43-1 0 0,-13 41 328 0 0,44-105-208 0 0,10-9-101 0 0,-7 4-102 0 0,27-22-944 0 0,37-39 0 0 0,-40 36 605 0 0,43-33 1064 0 0,-75 84-89 0 0,-1-6-554 0 0,-4 29 0 0 0,8-19-5034 0 0,2-18-583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73 419 16527 0 0,'0'0'2984'0'0,"-14"-7"-1993"0"0,10 5-948 0 0,0 0 0 0 0,0 0 0 0 0,1-1 0 0 0,-1 1 0 0 0,1-1 0 0 0,0 0 0 0 0,0 0 0 0 0,0 0 0 0 0,0 0 1 0 0,0-1-1 0 0,1 1 0 0 0,0-1 0 0 0,-1 0 0 0 0,-1-3 0 0 0,2 1-91 0 0,0 0 1 0 0,0 0-1 0 0,1 0 1 0 0,-1-1-1 0 0,1 1 1 0 0,1 0-1 0 0,-1-1 1 0 0,1-11-1 0 0,1 7-158 0 0,1 0 0 0 0,0 0 0 0 0,0 0 0 0 0,1 1 0 0 0,0-1-1 0 0,1 1 1 0 0,0-1 0 0 0,1 1 0 0 0,0 1 0 0 0,10-16 0 0 0,-5 13 4 0 0,0 1 1 0 0,0 0 0 0 0,1 0 0 0 0,0 1 0 0 0,1 0-1 0 0,0 1 1 0 0,1 0 0 0 0,0 1 0 0 0,24-11 0 0 0,-14 10 74 0 0,1 0 0 0 0,-1 2 0 0 0,1 1 0 0 0,0 0 0 0 0,31-1 0 0 0,68-4-40 0 0,-102 11 250 0 0,-1 0 1 0 0,1 2 0 0 0,39 7 0 0 0,-56-8 48 0 0,-1-1 0 0 0,0 1 0 0 0,0 0 0 0 0,0 1 0 0 0,0-1 0 0 0,0 0-1 0 0,0 1 1 0 0,-1-1 0 0 0,1 1 0 0 0,2 2 0 0 0,-4-3-64 0 0,-1-1 0 0 0,0 1 0 0 0,1 0 0 0 0,-1-1-1 0 0,0 1 1 0 0,0-1 0 0 0,0 1 0 0 0,1 0 0 0 0,-1-1 0 0 0,0 1 0 0 0,0 0 0 0 0,0-1 0 0 0,0 1 0 0 0,0 0 0 0 0,0-1-1 0 0,0 1 1 0 0,-1-1 0 0 0,1 1 0 0 0,0 0 0 0 0,0-1 0 0 0,-1 2 0 0 0,-4 11 359 0 0,5-13-372 0 0,-3 6 129 0 0,-1-1 1 0 0,1 0-1 0 0,-1 0 0 0 0,0 0 1 0 0,-1-1-1 0 0,1 1 0 0 0,-10 7 1 0 0,-41 24 387 0 0,34-23-454 0 0,-12 8-79 0 0,-23 14-271 0 0,1 2 0 0 0,-62 56 0 0 0,94-69-2797 0 0,15-15-3509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10567 0 0,'0'0'956'0'0,"-2"0"-786"0"0,0 1 34 0 0,0-1 1 0 0,0 1-1 0 0,0-1 1 0 0,0 1-1 0 0,0 0 1 0 0,0 0-1 0 0,1 0 1 0 0,-1 0-1 0 0,0 0 1 0 0,0 0-1 0 0,0 0 1 0 0,1 1-1 0 0,-1-1 1 0 0,1 1-1 0 0,-1-1 1 0 0,1 1-1 0 0,0 0 1 0 0,-2 1-1 0 0,2-1-97 0 0,1 0-1 0 0,-1 0 0 0 0,1 0 0 0 0,-1 0 1 0 0,1 0-1 0 0,0 0 0 0 0,-1 0 0 0 0,1 0 0 0 0,0 0 1 0 0,0 1-1 0 0,1-1 0 0 0,-1 0 0 0 0,0 0 0 0 0,1 0 1 0 0,0 2-1 0 0,1 2-13 0 0,0-1 1 0 0,1 0-1 0 0,-1 0 0 0 0,1 0 1 0 0,0 0-1 0 0,1 0 0 0 0,-1 0 1 0 0,1-1-1 0 0,0 0 0 0 0,0 0 1 0 0,6 5-1 0 0,10 4 192 0 0,1-1 0 0 0,26 11 1 0 0,-22-11-96 0 0,28 18-1 0 0,-46-25-172 0 0,0 0 0 0 0,0 0 0 0 0,0 1-1 0 0,0 0 1 0 0,-1 1 0 0 0,0 0-1 0 0,9 13 1 0 0,-14-18-11 0 0,0 0 0 0 0,0 0 0 0 0,0 0 0 0 0,0 0 0 0 0,0 0 0 0 0,0 1 0 0 0,-1-1 0 0 0,1 0 0 0 0,-1 1 0 0 0,1-1 0 0 0,-1 0 0 0 0,0 1 0 0 0,0-1 0 0 0,0 0 0 0 0,-1 3 0 0 0,0-1 21 0 0,0 0 0 0 0,0 0 0 0 0,0 0 0 0 0,-1 0 0 0 0,0-1 0 0 0,0 1 0 0 0,0 0 0 0 0,-2 3 0 0 0,-5 3 109 0 0,0 1 1 0 0,0-1-1 0 0,-1-1 1 0 0,-12 10 0 0 0,-13 8-7 0 0,-1-2 0 0 0,-59 32 1 0 0,19-20-6778 0 0,66-33 385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7831 0 0,'0'0'603'0'0,"-1"2"-279"0"0,-13 22 1331 0 0,1 0 0 0 0,-13 34 0 0 0,-4 9-129 0 0,-46 102 1164 0 0,32-71-1494 0 0,25-54-842 0 0,2 0-1 0 0,2 2 0 0 0,2 0 1 0 0,2 0-1 0 0,-8 69 0 0 0,17-91-1151 0 0,-10 39-1 0 0,5-41-140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31 6447 0 0,'12'-13'499'0'0,"-12"13"-399"0"0,0-1 0 0 0,0 1 1 0 0,0-1-1 0 0,1 1 0 0 0,-1 0 0 0 0,0-1 1 0 0,0 1-1 0 0,0-1 0 0 0,0 1 0 0 0,0-1 0 0 0,0 1 1 0 0,0 0-1 0 0,0-1 0 0 0,0 1 0 0 0,0-1 0 0 0,0 1 1 0 0,0 0-1 0 0,-1-1 0 0 0,1 1 0 0 0,0-1 0 0 0,0 1 1 0 0,0 0-1 0 0,0-1 0 0 0,-1 1 0 0 0,1-1 1 0 0,0 1-1 0 0,0 0 0 0 0,-1-1 0 0 0,1 1 0 0 0,0 0 1 0 0,-1 0-1 0 0,1-1 0 0 0,0 1 0 0 0,-1 0 0 0 0,1 0 1 0 0,0-1-1 0 0,-1 1 0 0 0,1 0 0 0 0,-1 0 0 0 0,1 0 1 0 0,0 0-1 0 0,-1 0 0 0 0,0-1 0 0 0,-2 1 307 0 0,0-1 0 0 0,1 1 0 0 0,-1-1 0 0 0,0 1-1 0 0,0 0 1 0 0,0 0 0 0 0,0 0 0 0 0,0 1 0 0 0,0-1-1 0 0,0 1 1 0 0,-5 1 0 0 0,-31 12 70 0 0,-32 19-430 0 0,-70 44-1 0 0,117-62 3 0 0,1 1-1 0 0,-21 19 1 0 0,36-28-31 0 0,0 0 0 0 0,0 1 0 0 0,1 0 1 0 0,0 1-1 0 0,0 0 0 0 0,1 0 0 0 0,1 0 0 0 0,-7 12 1 0 0,12-19-20 0 0,-1-1 1 0 0,0 1 0 0 0,1-1-1 0 0,-1 0 1 0 0,1 1 0 0 0,0-1 0 0 0,-1 1-1 0 0,1-1 1 0 0,0 1 0 0 0,0-1 0 0 0,0 1-1 0 0,0-1 1 0 0,0 1 0 0 0,0-1-1 0 0,1 1 1 0 0,-1-1 0 0 0,0 1 0 0 0,1-1-1 0 0,-1 1 1 0 0,1-1 0 0 0,-1 0 0 0 0,1 1-1 0 0,0-1 1 0 0,0 0 0 0 0,0 0-1 0 0,-1 1 1 0 0,1-1 0 0 0,0 0 0 0 0,0 0-1 0 0,1 0 1 0 0,-1 0 0 0 0,0 0 0 0 0,0 0-1 0 0,0 0 1 0 0,1-1 0 0 0,-1 1-1 0 0,0 0 1 0 0,1-1 0 0 0,-1 1 0 0 0,3 0-1 0 0,5 2-39 0 0,1-1-1 0 0,0 0 0 0 0,0 0 0 0 0,18 0 0 0 0,-23-1 14 0 0,41 1-119 0 0,-23-2 20 0 0,0 1 0 0 0,29 6 0 0 0,-46-6 153 0 0,1 1 0 0 0,-1-1 0 0 0,0 1 1 0 0,-1 1-1 0 0,1-1 0 0 0,0 1 0 0 0,-1 0 0 0 0,1 0 0 0 0,-1 0 0 0 0,0 1 1 0 0,0 0-1 0 0,0 0 0 0 0,4 6 0 0 0,-6-6 101 0 0,0 0-1 0 0,-1 0 1 0 0,1 0 0 0 0,-1 1 0 0 0,0-1-1 0 0,0 1 1 0 0,-1 0 0 0 0,1 0-1 0 0,-1-1 1 0 0,0 1 0 0 0,-1 0 0 0 0,1 0-1 0 0,-1 0 1 0 0,0 0 0 0 0,0 0 0 0 0,0 0-1 0 0,-1 0 1 0 0,1 0 0 0 0,-3 5-1 0 0,-1 8 405 0 0,-2 0-1 0 0,0 0 0 0 0,-14 27 1 0 0,18-40-456 0 0,-5 10 258 0 0,-1-1-1 0 0,-16 25 1 0 0,21-35-269 0 0,0 0 0 0 0,0 0-1 0 0,-1-1 1 0 0,1 1 0 0 0,-1-1 0 0 0,0 0 0 0 0,0 0 0 0 0,0 0 0 0 0,-1-1 0 0 0,1 1-1 0 0,-1-1 1 0 0,1 0 0 0 0,-9 2 0 0 0,-22 3-337 0 0,0-1-1 0 0,-1-2 1 0 0,-45 0 0 0 0,44-4-563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711 105 6447 0 0,'67'-29'1121'0'0,"36"-10"4696"0"0,-19 8-2425 0 0,-65 25-2163 0 0,-17 7-181 0 0,-13 3-743 0 0,-176 73-9 0 0,-138 98-222 0 0,246-132-68 0 0,42-23-6 0 0,3-2 0 0 0,1 0 0 0 0,0 3 0 0 0,-56 46 0 0 0,85-64 0 0 0,1 1-1 0 0,-1 0 0 0 0,1 0 1 0 0,-1 1-1 0 0,1-1 1 0 0,-4 9-1 0 0,1-2-5 0 0,5-10 0 0 0,1-1 1 0 0,0 1-1 0 0,0 0 1 0 0,0-1 0 0 0,0 1-1 0 0,0 0 1 0 0,0-1 0 0 0,0 1-1 0 0,0 0 1 0 0,0 0 0 0 0,0-1-1 0 0,0 1 1 0 0,0 0-1 0 0,0-1 1 0 0,0 1 0 0 0,1 0-1 0 0,-1-1 1 0 0,0 1 0 0 0,1 0-1 0 0,-1-1 1 0 0,0 1 0 0 0,1-1-1 0 0,-1 1 1 0 0,1 0-1 0 0,11 11-151 0 0,-9-9 139 0 0,0-1 0 0 0,1 0 0 0 0,-1 0 1 0 0,1-1-1 0 0,-1 1 0 0 0,1-1 1 0 0,0 0-1 0 0,-1 0 0 0 0,1 0 0 0 0,0 0 1 0 0,0 0-1 0 0,6-1 0 0 0,6 0 11 0 0,28-4-1 0 0,-19 2-28 0 0,25-3-44 0 0,0 3 0 0 0,0 3 0 0 0,57 6 0 0 0,-95-4 73 0 0,0-1 0 0 0,1 2 0 0 0,-1-1-1 0 0,0 2 1 0 0,-1 0 0 0 0,1 0 0 0 0,-1 1 0 0 0,0 0-1 0 0,15 13 1 0 0,-18-14 2 0 0,-1 1 0 0 0,-1 0 0 0 0,1 1 0 0 0,-1 0 0 0 0,0 0-1 0 0,-1 0 1 0 0,1 0 0 0 0,-1 1 0 0 0,-1 0 0 0 0,0 0 0 0 0,0 1-1 0 0,0-1 1 0 0,4 18 0 0 0,-7-23 43 0 0,-1 0-1 0 0,0 0 0 0 0,0 0 1 0 0,1 1-1 0 0,-2-1 0 0 0,1 0 1 0 0,0 0-1 0 0,-1 0 1 0 0,1 0-1 0 0,-1 0 0 0 0,0 0 1 0 0,0 0-1 0 0,0-1 1 0 0,0 1-1 0 0,-1 0 0 0 0,1 0 1 0 0,-1-1-1 0 0,0 1 0 0 0,1-1 1 0 0,-1 1-1 0 0,0-1 1 0 0,-1 0-1 0 0,-2 3 0 0 0,-5 3 212 0 0,-1 0 0 0 0,0-1 0 0 0,-1 0 1 0 0,-13 6-1 0 0,8-4-136 0 0,-29 13 78 0 0,-1-1 0 0 0,-1-3-1 0 0,-50 12 1 0 0,73-24-152 0 0,1 0 1 0 0,-1-1-1 0 0,1-1 1 0 0,-1-2-1 0 0,0 0 1 0 0,-1-2-1 0 0,1-1 1 0 0,0 0-1 0 0,0-2 1 0 0,-26-7-1 0 0,35 6-44 0 0,7 3-35 0 0,0-1 0 0 0,1-1 0 0 0,-1 0 0 0 0,1 0 0 0 0,0 0 0 0 0,0-1 0 0 0,-8-5 0 0 0,15 8-305 0 0,-3-6-2078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3223 0 0,'5'-8'4676'0'0,"24"-12"942"0"0,-18 12-5112 0 0,0 1 0 0 0,1 0 0 0 0,16-7 0 0 0,115-37 1528 0 0,-125 44-1999 0 0,0 1-1 0 0,0 1 0 0 0,0 1 1 0 0,1 1-1 0 0,-1 0 0 0 0,1 1 1 0 0,33 2-1 0 0,-37 1-1039 0 0,-4 3-321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8287 0 0,'0'0'639'0'0,"1"-2"-415"0"0,0-1 220 0 0,1 0 1 0 0,-1 0-1 0 0,1 0 0 0 0,0 1 1 0 0,0-1-1 0 0,1 0 1 0 0,-1 1-1 0 0,0 0 0 0 0,1-1 1 0 0,0 1-1 0 0,3-2 0 0 0,38-20 3795 0 0,-15 8-4187 0 0,-3 1 408 0 0,1 2 0 0 0,0 0 0 0 0,49-15 0 0 0,-56 22-399 0 0,0 1-1 0 0,0 1 0 0 0,0 1 0 0 0,0 1 1 0 0,1 1-1 0 0,28 1 0 0 0,-43 1-339 0 0,0 0 0 0 0,0 1 0 0 0,1-1-1 0 0,8 4 1 0 0,3 3-1217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34 2303 0 0,'31'-19'-50'0'0,"-9"5"13060"0"0,-23 15-12560 0 0,-16 17-113 0 0,0-1 1 0 0,-1-1-1 0 0,-1-1 1 0 0,-35 22 0 0 0,10-6-249 0 0,-289 227 28 0 0,317-243-117 0 0,-17 21 0 0 0,32-36 0 0 0,0 1 0 0 0,1 0 0 0 0,-1 0 0 0 0,1-1 0 0 0,-1 1 0 0 0,1 0 0 0 0,-1 0 0 0 0,1 0 0 0 0,-1 0 0 0 0,1 0 0 0 0,0 0 0 0 0,-1 1 0 0 0,1-2 2 0 0,0 1 1 0 0,0 0-1 0 0,0-1 0 0 0,0 1 0 0 0,0-1 1 0 0,0 1-1 0 0,0 0 0 0 0,0-1 0 0 0,1 1 0 0 0,-1 0 1 0 0,0-1-1 0 0,0 1 0 0 0,0-1 0 0 0,1 1 1 0 0,-1-1-1 0 0,0 1 0 0 0,1-1 0 0 0,-1 1 1 0 0,1-1-1 0 0,-1 1 0 0 0,1-1 0 0 0,-1 1 0 0 0,1-1 1 0 0,0 1-1 0 0,0 0 4 0 0,1-1 0 0 0,-1 1 0 0 0,1 0 0 0 0,-1-1 0 0 0,1 1-1 0 0,-1-1 1 0 0,1 0 0 0 0,0 0 0 0 0,2 1 0 0 0,3-1 33 0 0,0-1 0 0 0,0 0 0 0 0,10-2 0 0 0,22-7 335 0 0,58-24-1 0 0,-14 4 65 0 0,-42 20-166 0 0,-39 10-113 0 0,-3 2-98 0 0,-1 3-47 0 0,0 1 0 0 0,-1-1 0 0 0,0 0-1 0 0,-1 0 1 0 0,1 0 0 0 0,-1 0 0 0 0,0-1-1 0 0,0 1 1 0 0,0-1 0 0 0,-7 5 0 0 0,-10 7 90 0 0,-25 14 0 0 0,17-11-68 0 0,-9 6-28 0 0,11-7 6 0 0,0 1 0 0 0,1 0 0 0 0,-30 32 0 0 0,51-47-14 0 0,3-2 0 0 0,0 0 0 0 0,0 0 0 0 0,1 0 0 0 0,-1 1 0 0 0,0-1 0 0 0,1 0 0 0 0,0 1 0 0 0,0-1 0 0 0,-1 1 0 0 0,1 0 0 0 0,0 2 0 0 0,0-4 0 0 0,1-1 1 0 0,0 0-1 0 0,0 1 0 0 0,0-1 0 0 0,0 0 0 0 0,0 1 0 0 0,-1-1 1 0 0,1 1-1 0 0,0-1 0 0 0,0 0 0 0 0,0 1 0 0 0,0-1 1 0 0,0 0-1 0 0,0 1 0 0 0,0-1 0 0 0,0 1 0 0 0,0-1 1 0 0,1 0-1 0 0,-1 1 0 0 0,0-1 0 0 0,0 1 0 0 0,0-1 0 0 0,0 0 1 0 0,0 1-1 0 0,1-1 0 0 0,-1 0 0 0 0,0 1 0 0 0,0-1 1 0 0,1 0-1 0 0,-1 0 0 0 0,0 1 0 0 0,0-1 0 0 0,1 0 1 0 0,-1 1-1 0 0,0-1 0 0 0,1 0 0 0 0,-1 0 0 0 0,0 0 0 0 0,1 0 1 0 0,-1 1-1 0 0,0-1 0 0 0,1 0 0 0 0,-1 0 0 0 0,1 0 1 0 0,-1 0-1 0 0,0 0 0 0 0,1 0 0 0 0,-1 0 0 0 0,1 0 0 0 0,0 0 1 0 0,-1 0 5 0 0,3 1 21 0 0,1 0-1 0 0,-1-1 0 0 0,1 1 1 0 0,-1-1-1 0 0,1 0 1 0 0,-1 0-1 0 0,1 0 0 0 0,-1 0 1 0 0,7-2-1 0 0,33-12 69 0 0,-21 7-8 0 0,19-7-66 0 0,-40 13 32 0 0,-1 3-49 0 0,0-1 0 0 0,0 1-1 0 0,-1 0 1 0 0,1-1 0 0 0,0 1 0 0 0,-1-1 0 0 0,0 1-1 0 0,1-1 1 0 0,-1 1 0 0 0,0-1 0 0 0,0 1-1 0 0,0-1 1 0 0,0 1 0 0 0,0-1 0 0 0,0 0-1 0 0,-2 2 1 0 0,-28 29-78 0 0,-2-1-1 0 0,-1-1 0 0 0,-2-2 1 0 0,0-2-1 0 0,-2-1 0 0 0,-73 35 1 0 0,-39 17 3 0 0,132-66 63 0 0,1 1 0 0 0,1 0 0 0 0,-1 2 1 0 0,2 0-1 0 0,0 0 0 0 0,-13 18 0 0 0,24-28 27 0 0,1 1 0 0 0,0 0 0 0 0,0-1 1 0 0,0 1-1 0 0,1 0 0 0 0,0 0 0 0 0,0 1 0 0 0,0-1 0 0 0,0 0 0 0 0,1 1 0 0 0,0-1 0 0 0,0 7 0 0 0,1-9-6 0 0,0 0 1 0 0,0-1-1 0 0,0 1 0 0 0,0 0 0 0 0,1 0 1 0 0,0 0-1 0 0,-1-1 0 0 0,1 1 0 0 0,0 0 0 0 0,0-1 1 0 0,1 1-1 0 0,-1-1 0 0 0,0 1 0 0 0,1-1 1 0 0,0 0-1 0 0,-1 0 0 0 0,1 1 0 0 0,0-1 1 0 0,0 0-1 0 0,0 0 0 0 0,0-1 0 0 0,1 1 0 0 0,-1 0 1 0 0,0-1-1 0 0,4 2 0 0 0,3 1 85 0 0,0 0 0 0 0,1-1 0 0 0,-1 0 0 0 0,1 0-1 0 0,-1-1 1 0 0,1-1 0 0 0,18 2 0 0 0,72-7 498 0 0,-82 3-531 0 0,36-6-303 0 0,61-14 0 0 0,-65 10-1586 0 0,-33 7 354 0 0,-3-1-60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21 9815 0 0,'1'-1'448'0'0,"2"-2"-190"0"0,-1 1-222 0 0,0 0 0 0 0,-1 1 0 0 0,1-1 0 0 0,0 1-1 0 0,0 0 1 0 0,0-1 0 0 0,0 1 0 0 0,0 0 0 0 0,3-1-1 0 0,-5 2-19 0 0,0 0-1 0 0,1 0 0 0 0,-1 0 0 0 0,0 0 0 0 0,0-1 0 0 0,0 1 1 0 0,0 0-1 0 0,0 0 0 0 0,1 0 0 0 0,-1 0 0 0 0,0 0 0 0 0,0 0 1 0 0,0 0-1 0 0,0 0 0 0 0,1 0 0 0 0,-1 0 0 0 0,0 0 1 0 0,0 0-1 0 0,0 0 0 0 0,1 0 0 0 0,-1 0 0 0 0,0 0 0 0 0,0 0 1 0 0,0 0-1 0 0,0 0 0 0 0,1 0 0 0 0,-1 0 0 0 0,0 0 1 0 0,0 0-1 0 0,0 0 0 0 0,0 0 0 0 0,1 1 0 0 0,-1-1 0 0 0,0 0 1 0 0,0 0-1 0 0,0 0 0 0 0,0 0 0 0 0,0 0 0 0 0,1 0 0 0 0,-1 1 1 0 0,0-1-1 0 0,0 0 0 0 0,0 0 0 0 0,0 0 0 0 0,0 0 1 0 0,0 1-1 0 0,0-1 0 0 0,-1 13 1606 0 0,-9 16 911 0 0,-50 87-976 0 0,0-2-798 0 0,-98 263-306 0 0,150-356-715 0 0,1-3-1163 0 0,0 0 0 0 0,1 1-1 0 0,-3 19 1 0 0,7-29-3982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11111 0 0,'0'0'1008'0'0,"-1"1"-828"0"0,-4 0 101 0 0,1 0-1 0 0,0 1 1 0 0,0 0-1 0 0,0 0 1 0 0,0 0-1 0 0,1 0 0 0 0,-1 0 1 0 0,1 1-1 0 0,-6 5 1 0 0,-3 2 733 0 0,-14 18 1 0 0,3 2-610 0 0,2 0 1 0 0,0 2 0 0 0,2 0 0 0 0,2 1-1 0 0,-20 53 1 0 0,9-14-326 0 0,-27 107 0 0 0,40-119 59 0 0,-26 72 0 0 0,34-113-333 0 0,-1-1 0 0 0,-1 0 1 0 0,0-1-1 0 0,-1 0 0 0 0,-1 0 0 0 0,-1-1 0 0 0,0-1 0 0 0,-16 16 1 0 0,-7-5-5589 0 0,17-15 390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10999 0 0,'0'0'1950'0'0,"2"-1"-1102"0"0,3-2-475 0 0,0 0 1 0 0,0 1 0 0 0,1-1 0 0 0,-1 1 0 0 0,1 0-1 0 0,6-1 1 0 0,10-5 51 0 0,147-45 1750 0 0,12-6-1166 0 0,-160 51-1312 0 0,1 1 1 0 0,35-7-1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27 9215 0 0,'1'-2'422'0'0,"12"-23"6588"0"0,-24 28-6219 0 0,5 0-701 0 0,0 0 0 0 0,0 0 1 0 0,0 1-1 0 0,0 0 0 0 0,1 0 0 0 0,-7 7 1 0 0,-29 31 60 0 0,39-40-134 0 0,-21 25 61 0 0,2 2-1 0 0,1 0 1 0 0,-26 49 0 0 0,-38 102-50 0 0,78-167-27 0 0,-50 125 119 0 0,44-102-198 0 0,-16 71 1 0 0,28-104-204 0 0,0 1 1 0 0,-1 0-1 0 0,1-1 0 0 0,0 1 0 0 0,0 0 0 0 0,1-1 0 0 0,0 6 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3 998 8375 0 0,'-3'1'6603'0'0,"7"-7"-3262"0"0,13-14-1529 0 0,24-26-2042 0 0,194-201 1314 0 0,99-135-280 0 0,-274 300-799 0 0,103-107 0 0 0,-137 163-25 0 0,-25 25-73 0 0,0 3-306 0 0,9 6 362 0 0,-8-6 17 0 0,5 11 13 0 0,-5-11 7 0 0,-1-1 0 0 0,-1 0 0 0 0,1 0 0 0 0,-1 0 0 0 0,1 0 0 0 0,0-1 0 0 0,-1 1 0 0 0,0 0 0 0 0,1 0 0 0 0,-1 0 0 0 0,0 0 0 0 0,1 0 0 0 0,-1 0 0 0 0,0 0 0 0 0,0 2 0 0 0,2 4-9 0 0,-1-1 0 0 0,-1 1 0 0 0,1 0 0 0 0,-1 0 1 0 0,0-1-1 0 0,-1 1 0 0 0,1 0 0 0 0,-1-1 0 0 0,-4 13 0 0 0,-2 6-50 0 0,-14 28-1 0 0,13-34 52 0 0,-38 103 46 0 0,-36 154 0 0 0,80-271-34 0 0,-25 122 149 0 0,24-110-140 0 0,1 1 0 0 0,1-1-1 0 0,1 1 1 0 0,0-1 0 0 0,4 24 0 0 0,1-22 82 0 0,-2-17-78 0 0,-1-1 5 0 0,-2 0-2 0 0,1-1 1 0 0,0 1-1 0 0,-1 0 0 0 0,1-1 0 0 0,0 1 0 0 0,-1 0 0 0 0,1-1 1 0 0,0 1-1 0 0,0-1 0 0 0,0 1 0 0 0,0-1 0 0 0,0 1 1 0 0,0-1-1 0 0,0 0 0 0 0,-1 0 0 0 0,1 1 0 0 0,0-1 0 0 0,0 0 1 0 0,0 0-1 0 0,0 0 0 0 0,0 0 0 0 0,0 0 0 0 0,0 0 1 0 0,0 0-1 0 0,0 0 0 0 0,2-1 0 0 0,10-5-1271 0 0,-2-2-3939 0 0,-3-1-1494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8287 0 0,'-1'0'2454'0'0,"-6"4"-1591"0"0,1-1 1 0 0,0 1 0 0 0,0 0 0 0 0,0 0 0 0 0,1 0 0 0 0,-10 11-1 0 0,-29 35 45 0 0,37-42-644 0 0,-28 38 160 0 0,1 2 0 0 0,3 1-1 0 0,2 2 1 0 0,-25 59-1 0 0,-69 224 1 0 0,95-211-400 0 0,21-85-95 0 0,-2-1-1 0 0,-13 37 0 0 0,19-66-107 0 0,-1 0 0 0 0,0 0 0 0 0,-1 0 0 0 0,-8 12 0 0 0,8-13-2067 0 0,-1-1 0 0 0,-11 10 0 0 0,5-7-3232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7 149 14655 0 0,'0'0'671'0'0,"-1"0"-14"0"0,-5-3 2791 0 0,10 4-3282 0 0,0 0 0 0 0,0 0-1 0 0,0-1 1 0 0,0 1-1 0 0,0-1 1 0 0,0 0 0 0 0,0 0-1 0 0,7-1 1 0 0,-4 1 18 0 0,23-2 206 0 0,-1-2 0 0 0,57-14 0 0 0,56-26 120 0 0,-113 34-418 0 0,130-51-1907 0 0,-140 51-129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6911 0 0,'0'0'914'0'0,"1"2"136"0"0,8 15 822 0 0,-1 0 0 0 0,-1 1 0 0 0,6 19 0 0 0,-9-23-1646 0 0,0-1 0 0 0,1 0 0 0 0,0 0 0 0 0,1-1 1 0 0,1 0-1 0 0,0 0 0 0 0,0 0 0 0 0,11 13 0 0 0,6-1 95 0 0,-10-11-174 0 0,-1 1 1 0 0,19 27 0 0 0,-31-39-144 0 0,1 0 0 0 0,-1 0-1 0 0,0 0 1 0 0,0 0 0 0 0,0 0 0 0 0,-1 1 0 0 0,1-1 0 0 0,-1 0-1 0 0,1 1 1 0 0,-1-1 0 0 0,0 0 0 0 0,1 1 0 0 0,-1-1 0 0 0,0 0-1 0 0,-1 1 1 0 0,1-1 0 0 0,0 0 0 0 0,-1 1 0 0 0,1-1 0 0 0,-1 0-1 0 0,0 1 1 0 0,0-1 0 0 0,0 0 0 0 0,0 0 0 0 0,0 0 0 0 0,0 0-1 0 0,-1 0 1 0 0,1 0 0 0 0,-1 0 0 0 0,1 0 0 0 0,-3 1 0 0 0,-5 6 16 0 0,-1-1 1 0 0,0 0 0 0 0,0 0-1 0 0,-18 9 1 0 0,18-11-18 0 0,-29 16-73 0 0,0-2 0 0 0,-42 14 0 0 0,69-28-51 0 0,10-4-59 0 0,-1-1 1 0 0,1 0-1 0 0,-1 1 0 0 0,1-1 0 0 0,-1 0 0 0 0,1-1 1 0 0,-1 1-1 0 0,-3 0 0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22 3679 0 0,'0'-2'682'0'0,"-3"-17"9248"0"0,-1 19-9786 0 0,1 1-1 0 0,-1 0 1 0 0,1-1-1 0 0,-1 1 1 0 0,1 1-1 0 0,0-1 1 0 0,0 0-1 0 0,-1 1 1 0 0,1 0-1 0 0,0 0 1 0 0,0 0-1 0 0,0 0 1 0 0,1 0-1 0 0,-1 0 0 0 0,0 1 1 0 0,1 0-1 0 0,-5 5 1 0 0,-2 5-73 0 0,-1 1 0 0 0,-11 22 0 0 0,0 8 183 0 0,-18 55 1 0 0,2-5-148 0 0,-151 319-637 0 0,186-408 215 0 0,0-1 1 0 0,0 1 0 0 0,1-1 0 0 0,-1 1 0 0 0,1 0 0 0 0,0-1-1 0 0,0 8 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10135 0 0,'0'0'464'0'0,"-1"1"-9"0"0,-37 40 1974 0 0,-61 85 0 0 0,-19 57 913 0 0,85-124-3045 0 0,2 2 1 0 0,-27 77-1 0 0,-29 134-22 0 0,76-235-78 0 0,-18 39 0 0 0,2-23-1710 0 0,18-38-1661 0 0,-16 19 0 0 0,12-19-2421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5983 0 0,'0'0'464'0'0,"1"1"-305"0"0,2 2 352 0 0,1 0-1 0 0,-1-1 1 0 0,1 1 0 0 0,0-1 0 0 0,0 0-1 0 0,0 0 1 0 0,0-1 0 0 0,0 1-1 0 0,0-1 1 0 0,0 0 0 0 0,1 0 0 0 0,-1-1-1 0 0,0 1 1 0 0,9-1 0 0 0,7 0 1112 0 0,38-6 0 0 0,-58 6-1623 0 0,47-9 588 0 0,0-2 1 0 0,-1-2 0 0 0,-1-3 0 0 0,0-1 0 0 0,48-26 0 0 0,-77 35-834 0 0,1-1 1 0 0,-1-1-1 0 0,22-16 0 0 0,-27 15-463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1 919 0 0,'2'0'67'0'0,"-2"-1"-2"0"0,1 1 0 0 0,-1 0-1 0 0,0 0 1 0 0,1 0 0 0 0,-1 0 0 0 0,1 0-1 0 0,-1 0 1 0 0,0 0 0 0 0,1 0 0 0 0,-1 0-1 0 0,1 0 1 0 0,-1 0 0 0 0,0 1 0 0 0,1-1-1 0 0,-1 0 1 0 0,1 0 0 0 0,-1 0 0 0 0,0 0-1 0 0,1 1 1 0 0,-1-1 0 0 0,0 0 0 0 0,1 0-1 0 0,-1 1 1 0 0,0-1 0 0 0,0 0 0 0 0,1 0-1 0 0,-1 1 1 0 0,0-1 0 0 0,0 0 0 0 0,1 1-1 0 0,-1-1 1 0 0,0 0 0 0 0,0 1 0 0 0,0-1-1 0 0,1 1 1 0 0,-1-1 0 0 0,0 0 0 0 0,0 1-1 0 0,0-1 1 0 0,0 1 0 0 0,0-1 0 0 0,0 0-1 0 0,0 1 1 0 0,0 0 0 0 0,0 0 413 0 0,1 3 1007 0 0,-1 1 0 0 0,1-1 0 0 0,-1 1 0 0 0,0 0 0 0 0,0-1 0 0 0,-1 8 0 0 0,-1-3-306 0 0,0-1 0 0 0,-5 16 0 0 0,-3-1-921 0 0,-18 30 1 0 0,24-47 104 0 0,-19 31 200 0 0,-38 46 1 0 0,6-9-250 0 0,38-50-266 0 0,-7 10-64 0 0,2 0 0 0 0,-19 40 0 0 0,37-59 209 0 0,3-7-1481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78 211 7367 0 0,'-1'0'568'0'0,"-4"-1"-432"0"0,1 0 0 0 0,0 1 0 0 0,0 0 0 0 0,-1 0 0 0 0,-4 1 0 0 0,5 0 442 0 0,1 0-1 0 0,-1 0 1 0 0,0 0 0 0 0,0 0-1 0 0,1 1 1 0 0,-1-1-1 0 0,1 1 1 0 0,-1 0 0 0 0,-4 4-1 0 0,7-5-450 0 0,1 0-1 0 0,-1-1 1 0 0,1 1-1 0 0,-1 0 1 0 0,1 0-1 0 0,0 1 1 0 0,-1-1-1 0 0,1 0 1 0 0,0 0 0 0 0,0 0-1 0 0,-1 0 1 0 0,1 0-1 0 0,0 0 1 0 0,0 0-1 0 0,0 0 1 0 0,1 0-1 0 0,-1 0 1 0 0,0 1-1 0 0,0-1 1 0 0,0 0-1 0 0,1 0 1 0 0,-1 0-1 0 0,1 0 1 0 0,-1 0-1 0 0,1 0 1 0 0,-1 0 0 0 0,1 0-1 0 0,0 0 1 0 0,1 1-36 0 0,0 0 1 0 0,0 0 0 0 0,0 0 0 0 0,0-1 0 0 0,0 1 0 0 0,0-1 0 0 0,0 0 0 0 0,1 1 0 0 0,-1-1-1 0 0,1 0 1 0 0,-1 0 0 0 0,0-1 0 0 0,1 1 0 0 0,0 0 0 0 0,-1-1 0 0 0,5 1 0 0 0,7-1 200 0 0,-1 1 1 0 0,14-3 0 0 0,-13 2-67 0 0,31-4 441 0 0,63-12 0 0 0,43-19 5 0 0,-100 23-533 0 0,294-101 416 0 0,-93 25-260 0 0,-244 85-554 0 0,-1 1-1 0 0,1 1 1 0 0,0-1 0 0 0,10 0 0 0 0,-16 2-505 0 0,-10 11-1871 0 0,-2-1 631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2759 0 0,'-9'2'248'0'0,"-2"0"3046"0"0,3 0 3403 0 0,15 2-2857 0 0,-2-2-3714 0 0,-1 1 0 0 0,1-1-1 0 0,0 1 1 0 0,-1 0 0 0 0,1 0 0 0 0,-1 0 0 0 0,0 0 0 0 0,0 1-1 0 0,0 0 1 0 0,-1 0 0 0 0,1 0 0 0 0,-1 0 0 0 0,0 1-1 0 0,0-1 1 0 0,3 7 0 0 0,3 9-141 0 0,0-1 0 0 0,8 32 0 0 0,-14-41 64 0 0,23 84-49 0 0,-15-47 0 0 0,-9-38 11 0 0,-2-5 32 0 0,1-3-40 0 0,-1 0 0 0 0,0 0 1 0 0,0 0-1 0 0,1-1 0 0 0,-1 1 1 0 0,0 0-1 0 0,0 0 1 0 0,0 0-1 0 0,0 0 0 0 0,0 0 1 0 0,0 0-1 0 0,-1 0 0 0 0,1 0 1 0 0,0 0-1 0 0,0 0 1 0 0,-1 0-1 0 0,1 0 0 0 0,-1 0 1 0 0,1 0-1 0 0,-1-1 1 0 0,1 1-1 0 0,-1 0 0 0 0,1 0 1 0 0,-2 0-1 0 0,0 3 7 0 0,-3 3 30 0 0,-1 0 1 0 0,1-1-1 0 0,-1 1 0 0 0,0-1 0 0 0,-10 7 1 0 0,-38 26 299 0 0,7-6-110 0 0,32-21-130 0 0,-22 24 0 0 0,7-4 0 0 0,28-30 127 0 0,4-3-139 0 0,37-9-831 0 0,-37 10 301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92 5983 0 0,'1'-13'463'0'0,"1"-2"86"0"0,-1 0 1 0 0,-1 0 0 0 0,-2-19 3785 0 0,0 34-4207 0 0,1 1 0 0 0,-1-1-1 0 0,0 1 1 0 0,1 0 0 0 0,-1-1 0 0 0,1 1-1 0 0,-1 0 1 0 0,1 0 0 0 0,0 0 0 0 0,-1 0 0 0 0,1 0-1 0 0,0 0 1 0 0,0 0 0 0 0,-1 0 0 0 0,1 1 0 0 0,-1 1-1 0 0,-15 23 622 0 0,10-12-537 0 0,0 0-1 0 0,2 1 0 0 0,0-1 1 0 0,0 1-1 0 0,2 0 1 0 0,-4 30-1 0 0,5-22-48 0 0,1 1 0 0 0,1-1 0 0 0,6 46 0 0 0,10 4-71 0 0,2-2 0 0 0,29 72-1 0 0,3 9 100 0 0,-46-135-153 0 0,0 1 0 0 0,-1 0 0 0 0,-1 0 0 0 0,-1 0-1 0 0,0 0 1 0 0,-2 0 0 0 0,-1 19 0 0 0,-6 11 321 0 0,-17 64-1 0 0,9-39 4487 0 0,17-75-4791 0 0,4-5-55 0 0,-5 4-47 0 0,-11-14 38 0 0,8 12 10 0 0,-1 0-1 0 0,1 0 1 0 0,-1 0 0 0 0,0 0-1 0 0,-9-7 1 0 0,-167-182-1248 0 0,175 189 1148 0 0,1 1 0 0 0,0-1-1 0 0,-1 1 1 0 0,0 0 0 0 0,0 0 0 0 0,0 1-1 0 0,-1-1 1 0 0,1 1 0 0 0,-11-4 0 0 0,13 6 67 0 0,0 0 0 0 0,0 0 1 0 0,1 0-1 0 0,-1 1 0 0 0,0-1 1 0 0,0 1-1 0 0,0 0 1 0 0,0 0-1 0 0,0 0 0 0 0,0 0 1 0 0,0 0-1 0 0,0 1 1 0 0,0 0-1 0 0,0-1 0 0 0,1 1 1 0 0,-1 0-1 0 0,0 0 1 0 0,0 0-1 0 0,1 1 0 0 0,-1-1 1 0 0,1 1-1 0 0,-1-1 0 0 0,-1 3 1 0 0,1-1 18 0 0,0-1 1 0 0,1 1-1 0 0,-1 0 1 0 0,1 0-1 0 0,0 0 0 0 0,0 1 1 0 0,0-1-1 0 0,1 0 1 0 0,-1 1-1 0 0,1-1 1 0 0,-1 1-1 0 0,1-1 1 0 0,0 1-1 0 0,1 0 0 0 0,-1-1 1 0 0,1 1-1 0 0,-1 0 1 0 0,1 0-1 0 0,0-1 1 0 0,1 1-1 0 0,-1 0 0 0 0,1 0 1 0 0,1 6-1 0 0,1 0 8 0 0,-1-1 0 0 0,2-1-1 0 0,-1 1 1 0 0,1 0 0 0 0,1-1-1 0 0,-1 0 1 0 0,1 0 0 0 0,10 11-1 0 0,-2-4 70 0 0,1 0-1 0 0,1-1 1 0 0,1-1-1 0 0,0 0 1 0 0,0-1-1 0 0,1-1 1 0 0,21 10-1 0 0,2-3 230 0 0,0-1 0 0 0,54 15 0 0 0,-89-31-270 0 0,18 9 84 0 0,-20-9 447 0 0,4-36 373 0 0,-5 24-872 0 0,0 0 1 0 0,1 1-1 0 0,1 0 0 0 0,0-1 1 0 0,0 1-1 0 0,1 1 0 0 0,0-1 1 0 0,1 1-1 0 0,0 0 0 0 0,1 0 1 0 0,11-12-1 0 0,-2 4-51 0 0,1 1-1 0 0,1 1 1 0 0,0 0 0 0 0,27-15-1 0 0,-34 24-23 0 0,-9 4-86 0 0,-1 4-262 0 0,25 25-1712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78 2759 0 0,'-2'0'126'0'0,"-13"0"-1"0"0,-34 1 1914 0 0,13 7 12613 0 0,36-8-14591 0 0,0 0 0 0 0,0 0 1 0 0,12 3 684 0 0,21 2-694 0 0,10-7 227 0 0,72-14 0 0 0,-86 11-275 0 0,196-46-1377 0 0,-178 39-3040 0 0,-10 3-2223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37 455 0 0,'-24'-30'17958'0'0,"24"28"-16626"0"0,1-3-3358 0 0,-2 8 2106 0 0,-10 35 102 0 0,2 0-1 0 0,1 0 1 0 0,2 0-1 0 0,2 1 1 0 0,1 41-1 0 0,3-60-130 0 0,1-1-1 0 0,1 1 0 0 0,1-1 1 0 0,0 0-1 0 0,2 0 0 0 0,0 0 1 0 0,1-1-1 0 0,1 0 1 0 0,1 0-1 0 0,0 0 0 0 0,1-1 1 0 0,15 20-1 0 0,-4-10 68 0 0,18 34 0 0 0,-31-49-85 0 0,-1 1 0 0 0,-1 0-1 0 0,0 0 1 0 0,0 1 0 0 0,3 19-1 0 0,-4-13 63 0 0,-1 0 0 0 0,-1 0 0 0 0,0 1 0 0 0,-2-1 0 0 0,-2 24 0 0 0,2-42 231 0 0,-3 10 1 0 0,2-10 257 0 0,-1 2-421 0 0,2-3-149 0 0,0-1 1 0 0,0 0-1 0 0,0 0 1 0 0,0 1-1 0 0,0-1 1 0 0,0 0 0 0 0,0 1-1 0 0,0-1 1 0 0,0 0-1 0 0,0 0 1 0 0,-1 1 0 0 0,1-1-1 0 0,0 0 1 0 0,0 0-1 0 0,0 1 1 0 0,0-1-1 0 0,0 0 1 0 0,-1 0 0 0 0,1 0-1 0 0,0 1 1 0 0,0-1-1 0 0,0 0 1 0 0,-1 0 0 0 0,1 0-1 0 0,0 0 1 0 0,0 1-1 0 0,-1-1 1 0 0,1 0-1 0 0,0 0 1 0 0,0 0 0 0 0,-1 0-1 0 0,1 0 1 0 0,-11 1-2 0 0,-1-3-13 0 0,8 1 2 0 0,-2-1 10 0 0,0 0 0 0 0,0 0 0 0 0,0-1 0 0 0,1 0 1 0 0,-9-5-1 0 0,3 0 1 0 0,-1 0 1 0 0,1-1 0 0 0,1-1-1 0 0,0 0 1 0 0,-15-18 0 0 0,11 12 3 0 0,-23-20 1 0 0,0-2-227 0 0,26 26 62 0 0,-18-15-1 0 0,28 27 119 0 0,0-1 1 0 0,0 0-1 0 0,0 1 0 0 0,0-1 1 0 0,-1 1-1 0 0,1 0 0 0 0,0-1 1 0 0,0 1-1 0 0,-1 0 0 0 0,1 0 1 0 0,0 0-1 0 0,0 0 0 0 0,-1 0 0 0 0,1 0 1 0 0,0 0-1 0 0,-1 0 0 0 0,-1 1 1 0 0,-18 7-327 0 0,19-8 330 0 0,1 1 3 0 0,-1 1 0 0 0,1-1 0 0 0,-1 0 0 0 0,1 1 0 0 0,0-1 0 0 0,-1 1 0 0 0,1-1 0 0 0,0 1 0 0 0,0-1-1 0 0,0 1 1 0 0,0 0 0 0 0,0 0 0 0 0,1 0 0 0 0,-2 2 0 0 0,1-1-23 0 0,-1 3 27 0 0,0 0-1 0 0,0 0 1 0 0,1 0 0 0 0,0 0-1 0 0,0 0 1 0 0,1 0-1 0 0,0 1 1 0 0,0-1-1 0 0,0 0 1 0 0,1 0 0 0 0,1 8-1 0 0,4 10 37 0 0,12 34-1 0 0,-13-43-1 0 0,8 22 182 0 0,3 0 0 0 0,37 64 0 0 0,-21-49-15 0 0,47 55 0 0 0,-77-104-176 0 0,1 1 1 0 0,0-1 0 0 0,0 1 0 0 0,1-1 0 0 0,-1 0 0 0 0,1-1 0 0 0,-1 1 0 0 0,1-1-1 0 0,0 1 1 0 0,0-1 0 0 0,8 3 0 0 0,-9-4 8 0 0,1-1 0 0 0,0 1 0 0 0,-1-1 0 0 0,1 1 0 0 0,-1-1 0 0 0,1 0 0 0 0,-1-1 0 0 0,1 1 0 0 0,0-1 0 0 0,-1 1 0 0 0,1-1 0 0 0,-1 0 0 0 0,0 0 0 0 0,1-1 0 0 0,4-1 0 0 0,6-5 69 0 0,-1 0 0 0 0,0-1 0 0 0,0 0 0 0 0,0-1 0 0 0,20-21 0 0 0,-16 13-20 0 0,-1-1 1 0 0,-1 0-1 0 0,14-25 0 0 0,-10 9 60 0 0,25-64 0 0 0,-28 58 107 0 0,39-69-1 0 0,-55 110-232 0 0,0 0-1 0 0,0-1 1 0 0,0 1-1 0 0,0 0 1 0 0,1 0-1 0 0,-1 0 1 0 0,0 0-1 0 0,0 0 1 0 0,0 0-1 0 0,0 0 1 0 0,0 0-1 0 0,0 0 1 0 0,0 0-1 0 0,0 0 1 0 0,0 0-1 0 0,0 0 1 0 0,0 0-1 0 0,0 0 1 0 0,0 0-1 0 0,0 0 1 0 0,0 0-1 0 0,1 0 1 0 0,-1-1-1 0 0,0 1 1 0 0,0 0-1 0 0,0 0 1 0 0,0 0-1 0 0,0 0 1 0 0,0 0-1 0 0,0 0 1 0 0,0 0-1 0 0,0 0 1 0 0,0 0-1 0 0,0 1 1 0 0,0-1-1 0 0,1 0 1 0 0,-1 0-1 0 0,0 0 1 0 0,0 0-1 0 0,0 0 1 0 0,0 0-1 0 0,0 0 1 0 0,0 0-1 0 0,0 0 1 0 0,0 0-1 0 0,0 0 1 0 0,0 0-1 0 0,0 0 1 0 0,0 0-1 0 0,0 0 1 0 0,0 0-1 0 0,0 0 1 0 0,0 0-1 0 0,0 0 1 0 0,1 0-1 0 0,-1 1 1 0 0,31 22-656 0 0,-18-9-5975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59 5063 0 0,'6'-36'1293'0'0,"-4"24"1860"0"0,1 2 3393 0 0,-3 12-6373 0 0,0 0-1 0 0,0 0 1 0 0,0 0 0 0 0,0 0-1 0 0,0 0 1 0 0,0 0-1 0 0,1 3 1 0 0,2 11 832 0 0,-13 288-934 0 0,0-66 304 0 0,9-195-302 0 0,2 0-1 0 0,11 83 1 0 0,-7-103 85 0 0,13 40 1 0 0,-15-55 17 0 0,0 0 0 0 0,1 0 0 0 0,0 0 0 0 0,1-1 1 0 0,0 1-1 0 0,0-1 0 0 0,11 12 0 0 0,-14-18 251 0 0,-2 3-277 0 0,5-1-141 0 0,1 13 149 0 0,-4-3-104 0 0,-3-3-33 0 0,1-8 256 0 0,1-9-233 0 0,1 0 0 0 0,0 0-1 0 0,4-9 1 0 0,-4 11-35 0 0,0 0 0 0 0,0 1 0 0 0,-1-1 0 0 0,1 0 0 0 0,-1 0 0 0 0,-1 0 0 0 0,1-1 0 0 0,0-7 0 0 0,-2 10-9 0 0,1 1 0 0 0,0-1 0 0 0,-1 1 0 0 0,1 0 0 0 0,-1-1 0 0 0,0 1 0 0 0,0 0 0 0 0,0 0 0 0 0,0-1 0 0 0,0 1 0 0 0,0 0 0 0 0,0 0 0 0 0,-1 0 0 0 0,1 0 0 0 0,-1 1 0 0 0,0-1 0 0 0,1 0 0 0 0,-1 1 0 0 0,0-1 0 0 0,0 1 0 0 0,0-1 0 0 0,0 1 0 0 0,0 0 0 0 0,-4-2 0 0 0,-1 1-21 0 0,-1 0 0 0 0,1 0-1 0 0,-1 1 1 0 0,0-1 0 0 0,-12 1-1 0 0,9 0-44 0 0,-27-1-196 0 0,-78-10-88 0 0,104 10 345 0 0,0 0 0 0 0,-1-2 0 0 0,1 0 0 0 0,0 0 1 0 0,0-1-1 0 0,-20-11 0 0 0,26 12 5 0 0,1 1-1 0 0,0-1 1 0 0,0 0-1 0 0,1 0 1 0 0,-1-1-1 0 0,1 1 1 0 0,0-1-1 0 0,-6-9 0 0 0,9 11 5 0 0,-1 0-1 0 0,0 0 1 0 0,1-1-1 0 0,0 1 1 0 0,0 0-1 0 0,0-1 0 0 0,0 1 1 0 0,0-1-1 0 0,1 0 1 0 0,-1 1-1 0 0,1-1 0 0 0,0 1 1 0 0,0-1-1 0 0,1 0 1 0 0,-1 1-1 0 0,2-4 0 0 0,-1 3 18 0 0,0 0 0 0 0,0 1 0 0 0,1-1 0 0 0,-1 0-1 0 0,1 1 1 0 0,0 0 0 0 0,0-1 0 0 0,0 1-1 0 0,1 0 1 0 0,-1 0 0 0 0,1 1 0 0 0,-1-1-1 0 0,6-3 1 0 0,-8 6-16 0 0,1 0-1 0 0,0 0 1 0 0,-1 1-1 0 0,1-1 1 0 0,-1 0-1 0 0,1 1 1 0 0,0-1 0 0 0,-1 1-1 0 0,1-1 1 0 0,-1 1-1 0 0,1-1 1 0 0,-1 1-1 0 0,0-1 1 0 0,1 1-1 0 0,-1-1 1 0 0,1 2-1 0 0,-1-2-1 0 0,2 4-3 0 0,0 0 0 0 0,0 0 0 0 0,-1 0 1 0 0,1 0-1 0 0,-1 1 0 0 0,0-1 0 0 0,0 0 0 0 0,-1 1 0 0 0,1-1 0 0 0,-1 0 0 0 0,0 6 0 0 0,-1 7-8 0 0,-3 23 1 0 0,-5 8-66 0 0,-4 27 19 0 0,13-67 41 0 0,-1 1 0 0 0,1-1 0 0 0,1 0 0 0 0,-1 0 0 0 0,1 0 0 0 0,5 16 0 0 0,-6-21 9 0 0,1-1 0 0 0,0 1 0 0 0,0-1 0 0 0,0 1 0 0 0,0-1-1 0 0,1 0 1 0 0,-1 1 0 0 0,1-1 0 0 0,-1 0 0 0 0,1 0 0 0 0,0 0 0 0 0,0 0 0 0 0,0 0-1 0 0,0-1 1 0 0,0 1 0 0 0,0-1 0 0 0,0 1 0 0 0,1-1 0 0 0,-1 0 0 0 0,0 0 0 0 0,1 1 0 0 0,-1-2-1 0 0,1 1 1 0 0,0 0 0 0 0,-1-1 0 0 0,1 1 0 0 0,-1-1 0 0 0,1 0 0 0 0,0 1 0 0 0,-1-1-1 0 0,1-1 1 0 0,2 1 0 0 0,7-2 3 0 0,-1 0 0 0 0,-1-1 0 0 0,1 0 0 0 0,0 0-1 0 0,-1-1 1 0 0,14-7 0 0 0,69-36 279 0 0,95-65-1 0 0,-176 103-39 0 0,0-1 1 0 0,18-18 0 0 0,-30 28-230 0 0,0 0 1 0 0,1 0-1 0 0,-1-1 1 0 0,0 1 0 0 0,0 0-1 0 0,1-1 1 0 0,-1 1-1 0 0,0 0 1 0 0,0-1-1 0 0,0 1 1 0 0,1 0-1 0 0,-1-1 1 0 0,0 1-1 0 0,0-1 1 0 0,0 1 0 0 0,0 0-1 0 0,0-1 1 0 0,0 1-1 0 0,0-1 1 0 0,0 1-1 0 0,0 0 1 0 0,0-2-1 0 0,0 0 98 0 0,0 1-103 0 0,0 0-1 0 0,0 0 0 0 0,0 0 0 0 0,0 0 0 0 0,0 0 0 0 0,0 0 0 0 0,-1 0 0 0 0,1 0 0 0 0,0 0 0 0 0,-1 0 0 0 0,1 0 0 0 0,0 0 0 0 0,-1 0 0 0 0,1 0 0 0 0,-1 0 0 0 0,0 0 0 0 0,1 1 0 0 0,-1-1 0 0 0,0 0 0 0 0,1 0 0 0 0,-1 1 0 0 0,0-1 0 0 0,0 0 0 0 0,0 1 0 0 0,-1-1 0 0 0,-1-1 1 0 0,-1-1-114 0 0,0 0 0 0 0,0 1 0 0 0,0 0 0 0 0,0 0 0 0 0,-6-2 0 0 0,-7-3-238 0 0,17 7 304 0 0,0-1-1 0 0,0 1 0 0 0,-1 0 1 0 0,1-1-1 0 0,0 1 1 0 0,0 0-1 0 0,0-1 1 0 0,0 1-1 0 0,0 0 0 0 0,-1-1 1 0 0,1 1-1 0 0,0-1 1 0 0,0 1-1 0 0,0 0 1 0 0,0-1-1 0 0,0 1 0 0 0,0-1 1 0 0,0 1-1 0 0,0 0 1 0 0,0-1-1 0 0,1 1 0 0 0,-1-1 1 0 0,0 1-1 0 0,0 0 1 0 0,0-1-1 0 0,0 1 1 0 0,1-1-1 0 0,4-11-938 0 0,-5 12 962 0 0,3-4-1255 0 0,0-1 1 0 0,0 1-1 0 0,0-1 0 0 0,6-6 1 0 0,7-3-4535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40 5063 0 0,'0'0'390'0'0,"-4"-9"-236"0"0,-10-21 10853 0 0,14 32-10751 0 0,25 126 416 0 0,-11-1-277 0 0,14 90-120 0 0,-19-170-242 0 0,2 1 0 0 0,26 68 0 0 0,-22-74 109 0 0,18 74-1 0 0,-32-113-121 0 0,-1 0 0 0 0,1 0-1 0 0,-1 0 1 0 0,1 1 0 0 0,-1-1 0 0 0,-1 5 0 0 0,0 39 2681 0 0,1-49-2642 0 0,0-8-49 0 0,-5 0-10 0 0,2 7 0 0 0,1 0 0 0 0,-1 1 0 0 0,1-1 1 0 0,-1 1-1 0 0,0 0 0 0 0,0 0 0 0 0,0 0 0 0 0,0 0 0 0 0,0 0 0 0 0,0 1 0 0 0,-7-3 0 0 0,-4 0-6 0 0,-25-4-1 0 0,0 0-71 0 0,29 4 75 0 0,-1 0 1 0 0,1 0-1 0 0,0-1 1 0 0,0 0-1 0 0,1-1 1 0 0,-1 0-1 0 0,1-1 1 0 0,0 1-1 0 0,1-2 1 0 0,0 1-1 0 0,0-1 1 0 0,1-1-1 0 0,-8-9 1 0 0,11 12 1 0 0,0-1 0 0 0,0 1 0 0 0,1-1 0 0 0,-1 1 0 0 0,2-1 1 0 0,-1 0-1 0 0,1 0 0 0 0,0-1 0 0 0,0 1 0 0 0,1 0 0 0 0,0-1 0 0 0,0 1 0 0 0,1 0 0 0 0,0-1 1 0 0,0 1-1 0 0,1-1 0 0 0,0 1 0 0 0,0 0 0 0 0,1-1 0 0 0,3-9 0 0 0,-4 12 1 0 0,0-1 0 0 0,11-9 0 0 0,-1 7-10 0 0,-1 3-44 0 0,-10 4 51 0 0,1 1 0 0 0,0 0 0 0 0,-1 0 0 0 0,1 0 0 0 0,0 0 0 0 0,-1 0 0 0 0,1 0 0 0 0,0 0 0 0 0,-1 1 0 0 0,1-1 0 0 0,0 0 0 0 0,-1 0 0 0 0,1 0 1 0 0,0 1-1 0 0,-1-1 0 0 0,1 0 0 0 0,-1 1 0 0 0,1-1 0 0 0,0 0 0 0 0,-1 1 0 0 0,1 0 0 0 0,1 0-6 0 0,0 1 2 0 0,1 0 1 0 0,-1 0-1 0 0,0 0 1 0 0,0 1-1 0 0,1-1 1 0 0,-2 1-1 0 0,1-1 1 0 0,0 1-1 0 0,0 0 1 0 0,-1-1-1 0 0,0 1 1 0 0,1 0-1 0 0,-1 0 1 0 0,0 0-1 0 0,0 0 1 0 0,-1 0-1 0 0,2 7 1 0 0,-1 5-21 0 0,0 0 1 0 0,-1 22 0 0 0,0-28 19 0 0,-3 54-52 0 0,0 48 49 0 0,3-94 11 0 0,2 0-1 0 0,0-1 0 0 0,0 1 1 0 0,9 25-1 0 0,-10-39 0 0 0,0 0 0 0 0,0 0 0 0 0,1 1 0 0 0,-1-1 0 0 0,1-1 0 0 0,0 1 0 0 0,-1 0 0 0 0,1 0 0 0 0,1-1 0 0 0,-1 1 0 0 0,0-1 0 0 0,0 1 0 0 0,4 1 0 0 0,-4-2 0 0 0,1-1 0 0 0,-1 0 0 0 0,1 0 0 0 0,0 0 0 0 0,-1 0 0 0 0,1 0 0 0 0,0-1 0 0 0,0 1 0 0 0,-1-1 0 0 0,1 1 0 0 0,0-1 0 0 0,0 0 0 0 0,0 0 0 0 0,-1-1 0 0 0,1 1 0 0 0,3-1 0 0 0,9-3-5 0 0,1 0-1 0 0,-1-1 0 0 0,0 0 1 0 0,-1-1-1 0 0,18-10 1 0 0,68-46-104 0 0,-73 44 55 0 0,26-20-26 0 0,-1-2-1 0 0,-3-3 0 0 0,-1-2 1 0 0,-2-1-1 0 0,58-77 0 0 0,-48 39 97 0 0,-45 67 34 0 0,-11 16-43 0 0,0 1 0 0 0,1-1 1 0 0,-1 0-1 0 0,0 1 0 0 0,0-1 1 0 0,0 0-1 0 0,1 1 0 0 0,-1-1 1 0 0,0 0-1 0 0,0 1 0 0 0,0-1 1 0 0,0 0-1 0 0,0 1 0 0 0,0-2 1 0 0,1-4 70 0 0,-13 0-204 0 0,10 6 70 0 0,0 0-1 0 0,0 0 0 0 0,0-1 1 0 0,0 1-1 0 0,1 0 1 0 0,-1 1-1 0 0,0-1 0 0 0,0 0 1 0 0,0 0-1 0 0,1 1 1 0 0,-1-1-1 0 0,0 1 0 0 0,0 0 1 0 0,1 0-1 0 0,-1-1 1 0 0,1 1-1 0 0,-3 1 0 0 0,-1 2-633 0 0,0 0 1 0 0,0 0-1 0 0,-7 7 0 0 0,-4 6-5444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277 203 1375 0 0,'-2'1'107'0'0,"-53"17"2875"0"0,22-8 868 0 0,6 0 3125 0 0,30-11-6550 0 0,19-7 125 0 0,-1 0-1 0 0,33-18 1 0 0,41-30 284 0 0,-2 1-169 0 0,-78 46-567 0 0,15-7 90 0 0,0 0 0 0 0,1 2-1 0 0,46-14 1 0 0,-58 24-128 0 0,-18 4-59 0 0,0 0 0 0 0,0 0 0 0 0,0 0 0 0 0,0 0-1 0 0,1 0 1 0 0,-1 0 0 0 0,0 0 0 0 0,0 0 0 0 0,0 1 0 0 0,0-1 0 0 0,0 0-1 0 0,0 1 1 0 0,1-1 0 0 0,-1 2-4 0 0,0-1 0 0 0,1 0 0 0 0,-1 1 0 0 0,0-1-1 0 0,0 0 1 0 0,0 1 0 0 0,0 0 0 0 0,-1-1 0 0 0,1 1 0 0 0,0-1-1 0 0,0 1 1 0 0,-1 0 0 0 0,1-1 0 0 0,-1 1 0 0 0,0 0 0 0 0,1 0-1 0 0,-1-1 1 0 0,0 1 0 0 0,0 0 0 0 0,0 0 0 0 0,0 0 0 0 0,-1-1-1 0 0,1 1 1 0 0,-1 2 0 0 0,0 3-11 0 0,-1 0 0 0 0,0-1 0 0 0,0 1 0 0 0,0-1 0 0 0,-4 8 1 0 0,-5 3-18 0 0,-1 0 0 0 0,0-1 0 0 0,-26 27 0 0 0,14-16 27 0 0,0-3-42 0 0,0-1 1 0 0,-2-2-1 0 0,-41 28 1 0 0,34-25 29 0 0,-113 74-614 0 0,-67 35 180 0 0,208-130 450 0 0,-15 12 0 0 0,12-7 28 0 0,23-8 355 0 0,17-7 177 0 0,44-14 1 0 0,-20 4-201 0 0,-6 3-211 0 0,103-14-1 0 0,-132 26-122 0 0,-1 2-1 0 0,1 0 0 0 0,0 0 1 0 0,0 2-1 0 0,0 1 0 0 0,-1 1 1 0 0,40 11-1 0 0,-8 6-25 0 0,-31-13 0 0 0,-15-8 0 0 0,-2-1 0 0 0,3 1 13 0 0,0 0-1 0 0,-1 0 0 0 0,1-1 1 0 0,0-1-1 0 0,-1 1 1 0 0,1-1-1 0 0,-1 0 1 0 0,0 0-1 0 0,1-1 0 0 0,5-3 1 0 0,8-5 9 0 0,29-22 1 0 0,-26 10-3320 0 0,-19 19-240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39 4487 0 0,'0'0'1499'0'0,"-1"-2"-934"0"0,-4-3 75 0 0,0-1 0 0 0,-1 1 0 0 0,-10-8 0 0 0,14 12 672 0 0,-1-6 4488 0 0,13 16-5582 0 0,-1 1 0 0 0,0 0 0 0 0,-1 1-1 0 0,11 16 1 0 0,26 52 820 0 0,-14-23-318 0 0,-19-34-470 0 0,3 6-3 0 0,2-2 1 0 0,1 1 0 0 0,0-2 0 0 0,24 24 0 0 0,-15-23-155 0 0,2-1 0 0 0,1-2-1 0 0,0-1 1 0 0,2-1 0 0 0,39 19-1 0 0,-51-29-12 0 0,28 19-1 0 0,-37-20-66 0 0,-4 5-13 0 0,-6-11-43 0 0,0 0 0 0 0,-1 0-1 0 0,0 0 1 0 0,0 0 0 0 0,0 0 0 0 0,0 0-1 0 0,-1 0 1 0 0,0 0 0 0 0,0 0 0 0 0,0-1 0 0 0,0 1-1 0 0,0 0 1 0 0,-1 0 0 0 0,-3 6 0 0 0,-3 3-346 0 0,-1 1 1 0 0,-11 14 0 0 0,11-17-1727 0 0,0-2-4293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2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12031 0 0,'0'0'2882'0'0,"0"4"-2374"0"0,-1 3-423 0 0,-1 0 0 0 0,0 0 1 0 0,0 0-1 0 0,0-1 1 0 0,-1 1-1 0 0,0 0 1 0 0,0-1-1 0 0,-8 12 0 0 0,-42 49 279 0 0,41-52-262 0 0,-32 35 127 0 0,-2-2-1 0 0,-92 74 1 0 0,89-83-77 0 0,1 3 1 0 0,-58 66 0 0 0,97-97-131 0 0,1-1 0 0 0,1 1 0 0 0,-1 0 0 0 0,2 0 0 0 0,0 1-1 0 0,0 0 1 0 0,1 0 0 0 0,0 0 0 0 0,-3 15 0 0 0,8-25 559 0 0,0-4-546 0 0,0 0 0 0 0,0 0 0 0 0,0 1 0 0 0,1-1 0 0 0,-1 0 0 0 0,1 0 0 0 0,-1 0-1 0 0,1 0 1 0 0,0 0 0 0 0,1-2 0 0 0,-1 2 41 0 0,1 0 0 0 0,0-1 0 0 0,-1 1 0 0 0,1 0 0 0 0,0 0 0 0 0,2-2 0 0 0,-1 1 24 0 0,-1 2 68 0 0,4-4 1232 0 0,-9 14-1131 0 0,-13 15-316 0 0,2-10 87 0 0,0 0 0 0 0,-1-1 1 0 0,0-1-1 0 0,-1 0 1 0 0,-25 13-1 0 0,20-13-29 0 0,19-11 106 0 0,5-2-63 0 0,24-10-44 0 0,-15 8-22 0 0,-7 4-53 0 0,-1 2 12 0 0,0 1 0 0 0,0 0 0 0 0,-1-1 0 0 0,1 1 0 0 0,-1 1 1 0 0,0-1-1 0 0,0 0 0 0 0,0 1 0 0 0,-1 0 0 0 0,1-1 0 0 0,2 11 0 0 0,-4-13-961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1839 0 0,'1'-2'134'0'0,"-1"2"-85"0"0,17-32 68 0 0,-3 11 10154 0 0,-8 39-9291 0 0,0-6-659 0 0,-4-1 99 0 0,-1 0-1 0 0,0 1 1 0 0,-1-1 0 0 0,-1 12-1 0 0,0-10 93 0 0,1-1-1 0 0,2 25 0 0 0,5-6 42 0 0,1 1-1 0 0,15 33 0 0 0,-8-21-145 0 0,-10-26-262 0 0,-2 0-1 0 0,1 0 0 0 0,-2 1 1 0 0,0 20-1 0 0,3 22-63 0 0,-4-57-38 0 0,1 6-22 0 0,0-6 22 0 0,3 4-22 0 0,-4-6 3 0 0,-2 2-1981 0 0,-1-1 1216 0 0,1 0 1 0 0,-1 1-1 0 0,0-1 0 0 0,0 0 1 0 0,0 0-1 0 0,0 0 0 0 0,0-1 1 0 0,-4 5-1 0 0,3-5-47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2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2303 0 0,'0'0'427'0'0,"-1"3"757"0"0,1-2-589 0 0,0 1 1 0 0,0-1-1 0 0,0 1 0 0 0,-1-1 1 0 0,1 0-1 0 0,0 1 0 0 0,1-1 0 0 0,-1 1 1 0 0,0-1-1 0 0,1 4 0 0 0,9 12 1748 0 0,-6-12-1957 0 0,1-1-1 0 0,0 1 1 0 0,0-1-1 0 0,6 5 1 0 0,-9-7-328 0 0,0 0 0 0 0,0 0 1 0 0,0 0-1 0 0,0 0 0 0 0,-1 0 1 0 0,1 0-1 0 0,-1 1 0 0 0,0-1 0 0 0,1 0 1 0 0,0 5-1 0 0,1-1 47 0 0,4 15 259 0 0,-1-1 0 0 0,0 2 1 0 0,-2-1-1 0 0,3 40 0 0 0,-2-18 239 0 0,3 22 63 0 0,7 45 60 0 0,-11-70-528 0 0,-3-29-86 0 0,0 0 1 0 0,2 13 0 0 0,-2-17-70 0 0,0-4-14 0 0,-1-1-1 0 0,1 1 1 0 0,-1-1 0 0 0,1 1-1 0 0,0 0 1 0 0,0-1 0 0 0,2 4-1 0 0,3 4 64 0 0,2-2-17 0 0,-7-8-71 0 0,0 1 1 0 0,-1-1-1 0 0,1 1 1 0 0,-1-1-1 0 0,1 1 1 0 0,0-1-1 0 0,-1 0 0 0 0,1 1 1 0 0,0-1-1 0 0,0 0 1 0 0,-1 0-1 0 0,1 1 1 0 0,0-1-1 0 0,1 0 1 0 0,0 0 4 0 0,0 1 8 0 0,1 0-143 0 0,0-1-61 0 0,2 1 129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2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34 6191 0 0,'104'-33'3812'0'0,"-103"46"-3208"0"0,-1-10-560 0 0,-1-1 0 0 0,0 1 0 0 0,0-1 0 0 0,0 1 0 0 0,0-1 0 0 0,0 0 0 0 0,0 1 0 0 0,-1-1 0 0 0,1 0-1 0 0,-1 0 1 0 0,0 0 0 0 0,1 0 0 0 0,-1 0 0 0 0,0-1 0 0 0,0 1 0 0 0,-2 1 0 0 0,-3 2 121 0 0,0 0-1 0 0,-1 0 1 0 0,-11 5 0 0 0,2-3 299 0 0,0 2 0 0 0,1 0 0 0 0,0 1 0 0 0,1 1 1 0 0,0 0-1 0 0,-23 22 0 0 0,19-13-241 0 0,1 0 0 0 0,-26 38 0 0 0,37-48-172 0 0,1-1 0 0 0,1 1 0 0 0,0 1 0 0 0,0-1 0 0 0,1 1 0 0 0,1-1 1 0 0,0 1-1 0 0,0 0 0 0 0,-1 14 0 0 0,3-21-10 0 0,1 0 0 0 0,0 0 0 0 0,0 0 0 0 0,1 0 0 0 0,-1 0 0 0 0,1 0 0 0 0,0 0 0 0 0,0 0 0 0 0,0 0 0 0 0,1 0 0 0 0,-1 0 0 0 0,1 0 0 0 0,0-1 0 0 0,0 1 1 0 0,3 3-1 0 0,-1-2 50 0 0,0-1 0 0 0,1 1 0 0 0,-1-1 1 0 0,1 1-1 0 0,0-1 0 0 0,0-1 1 0 0,1 1-1 0 0,10 4 0 0 0,2 0 87 0 0,1-1 0 0 0,0-1 0 0 0,0-1 0 0 0,0-1 0 0 0,24 3 1 0 0,4-3 64 0 0,93-2 1 0 0,48-18 215 0 0,-169 13-431 0 0,7 1 18 0 0,1-2 1 0 0,41-11 0 0 0,-62 13-37 0 0,1 0 1 0 0,-1-1 0 0 0,0 1-1 0 0,0-1 1 0 0,0 0 0 0 0,0-1-1 0 0,-1 1 1 0 0,0-1 0 0 0,1 0 0 0 0,-1 0-1 0 0,0-1 1 0 0,-1 0 0 0 0,1 0-1 0 0,-1 0 1 0 0,0 0 0 0 0,3-6 0 0 0,-5 6 6 0 0,0 0 0 0 0,-1 1 1 0 0,1-1-1 0 0,-1 0 0 0 0,0 0 1 0 0,0 0-1 0 0,-1 0 0 0 0,0 0 1 0 0,0 0-1 0 0,0 1 0 0 0,0-1 1 0 0,-1 0-1 0 0,1 0 0 0 0,-1 0 1 0 0,-1 0-1 0 0,-1-6 0 0 0,-1 0-42 0 0,-1 0-1 0 0,0 0 0 0 0,0 1 0 0 0,-1 0 0 0 0,-14-18 1 0 0,6 10-108 0 0,-1 1 0 0 0,0 1 0 0 0,-1 0 0 0 0,-1 1 0 0 0,0 1 0 0 0,-27-17 0 0 0,37 27 21 0 0,0 0 0 0 0,-1 0 0 0 0,0 1 0 0 0,0 0-1 0 0,0 0 1 0 0,0 1 0 0 0,0 0 0 0 0,0 0 0 0 0,-1 1 0 0 0,1 0 0 0 0,-1 0-1 0 0,1 1 1 0 0,0 0 0 0 0,-1 1 0 0 0,1 0 0 0 0,-1 0 0 0 0,1 1 0 0 0,0 0 0 0 0,0 0-1 0 0,-9 4 1 0 0,-9 7-1816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0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58 2303 0 0,'0'0'9471'0'0,"-8"-10"-5622"0"0,8 7-3635 0 0,-1 0 0 0 0,1-1 0 0 0,0 1 1 0 0,1-1-1 0 0,-1 1 0 0 0,0 0 0 0 0,1-1 0 0 0,1-5 0 0 0,-1 7 91 0 0,-1 2-285 0 0,0-1-1 0 0,0 1 1 0 0,0 0-1 0 0,0-1 0 0 0,0 1 1 0 0,0-1-1 0 0,0 1 1 0 0,0 0-1 0 0,0-1 1 0 0,0 1-1 0 0,0-1 1 0 0,0 1-1 0 0,0 0 1 0 0,1-1-1 0 0,-1 1 0 0 0,0 0 1 0 0,0-1-1 0 0,0 1 1 0 0,1 0-1 0 0,-1-1 1 0 0,0 1-1 0 0,0 0 1 0 0,0-1-1 0 0,1 1 1 0 0,-1 0-1 0 0,6 6 262 0 0,3 18-265 0 0,5 19 15 0 0,2 0 1 0 0,2-2-1 0 0,42 72 0 0 0,-11-25 198 0 0,43 64-22 0 0,-52-94-142 0 0,-23-32-22 0 0,1 0-1 0 0,35 38 0 0 0,25 14 205 0 0,-76-76-50 0 0,-1-1-164 0 0,1 0 0 0 0,-1 1-1 0 0,0-1 1 0 0,0 1 0 0 0,1 0-1 0 0,-1-1 1 0 0,-1 1 0 0 0,1 0-1 0 0,0-1 1 0 0,0 1 0 0 0,0 3-1 0 0,1 0 56 0 0,-1-4-139 0 0,0 1-1 0 0,0 0 1 0 0,0-1 0 0 0,-1 1-1 0 0,1 0 1 0 0,0 0-1 0 0,-1 0 1 0 0,1-1 0 0 0,-1 1-1 0 0,0 0 1 0 0,0 0-1 0 0,0 0 1 0 0,0 0-1 0 0,0 0 1 0 0,0 0 0 0 0,0 0-1 0 0,-1 0 1 0 0,1-1-1 0 0,0 1 1 0 0,-1 0 0 0 0,0 0-1 0 0,-1 2 1 0 0,0 1-581 0 0,-9 7-9954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 8751 0 0,'0'0'674'0'0,"-5"7"-412"0"0,-15 5 9570 0 0,153-59-8059 0 0,-115 42-1686 0 0,1 1 1 0 0,0 1-1 0 0,0 0 0 0 0,0 1 0 0 0,26 1 0 0 0,-44 1-78 0 0,0 0-1 0 0,0 0 1 0 0,0 0-1 0 0,0 0 1 0 0,1 1-1 0 0,-1-1 1 0 0,0 0-1 0 0,0 1 1 0 0,0-1-1 0 0,0 0 1 0 0,0 1-1 0 0,0-1 1 0 0,0 1 0 0 0,0 0-1 0 0,0-1 1 0 0,0 1-1 0 0,0 0 1 0 0,0 0-1 0 0,0-1 1 0 0,0 1-1 0 0,-1 0 1 0 0,1 0-1 0 0,0 0 1 0 0,-1 0-1 0 0,1 0 1 0 0,-1 0-1 0 0,1 0 1 0 0,-1 0-1 0 0,1 0 1 0 0,-1 0-1 0 0,1 1 1 0 0,-1-1-1 0 0,0 0 1 0 0,0 0 0 0 0,0 0-1 0 0,0 0 1 0 0,0 1-1 0 0,0-1 1 0 0,0 0-1 0 0,0 0 1 0 0,-1 2-1 0 0,0 4 6 0 0,0-1-1 0 0,-1 0 1 0 0,0 0 0 0 0,0 0-1 0 0,-1 0 1 0 0,-3 6 0 0 0,-2 1-3 0 0,-1 0 0 0 0,0 0 0 0 0,0-1 0 0 0,-22 21 0 0 0,-51 36 13 0 0,23-22-29 0 0,55-44 5 0 0,3-1 0 0 0,-1-1 0 0 0,1 0 0 0 0,0 0 0 0 0,0 0 0 0 0,0 1 0 0 0,-1-1 0 0 0,1 0 0 0 0,1 1 0 0 0,-1-1 0 0 0,0 1 0 0 0,-1 2 0 0 0,-3 5 0 0 0,0 0 0 0 0,6 1 0 0 0,0-7 2 0 0,1 0 0 0 0,0 0 0 0 0,-1 0 0 0 0,1 0 0 0 0,1 0 0 0 0,-1-1 0 0 0,0 1 0 0 0,1-1 0 0 0,-1 1 0 0 0,1-1 0 0 0,0 0 0 0 0,-1 0 0 0 0,1 0 0 0 0,0-1 0 0 0,5 3 0 0 0,-1-1 43 0 0,0 0-1 0 0,1 0 1 0 0,-1-1-1 0 0,1 1 0 0 0,12 0 1 0 0,13 0 68 0 0,-1-3 0 0 0,1 0 1 0 0,61-10-1 0 0,-74 6-1706 0 0,25-8-1 0 0,-33 9 24 0 0,7-2-5225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0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84 7831 0 0,'7'-8'284'0'0,"-1"0"0"0"0,0-1-1 0 0,0 0 1 0 0,-1 0-1 0 0,0-1 1 0 0,7-20 3932 0 0,-16 30-3278 0 0,-5 2-687 0 0,0 0 0 0 0,-1 0-1 0 0,1 1 1 0 0,0 0 0 0 0,0 1 0 0 0,1 0-1 0 0,-1 1 1 0 0,1-1 0 0 0,-12 10-1 0 0,-8 7-179 0 0,-32 32-1 0 0,-139 157-53 0 0,166-173-18 0 0,-10 8 21 0 0,21-23 2 0 0,-27 35 0 0 0,31-33-25 0 0,-121 150-66 0 0,80-110 93 0 0,-53 55 91 0 0,91-99-92 0 0,-1-1 0 0 0,-1-1 1 0 0,-39 24-1 0 0,60-41 153 0 0,3-3-163 0 0,0-1 0 0 0,0 1 0 0 0,0 0 0 0 0,1 0 0 0 0,-1 0 0 0 0,1 0 0 0 0,-1 1 0 0 0,1-1 0 0 0,0 0-1 0 0,-1 1 1 0 0,1-1 0 0 0,4-2 0 0 0,-3 2-21 0 0,10-7-222 0 0,25-15-1 0 0,-12 9-1145 0 0,4-4-4427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0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33 6911 0 0,'81'-32'4239'0'0,"-82"35"-4100"0"0,-4 4-14 0 0,1-1 1 0 0,-1 1-1 0 0,-1 0 0 0 0,1-1 1 0 0,-1 0-1 0 0,0-1 1 0 0,-1 1-1 0 0,1-1 1 0 0,-1 0-1 0 0,0-1 1 0 0,-12 6-1 0 0,-201 109 1288 0 0,-65 46-1277 0 0,279-161-115 0 0,-1 1-1 0 0,1-1 0 0 0,0 1 1 0 0,1 0-1 0 0,0 1 0 0 0,-1-1 1 0 0,1 1-1 0 0,1 0 1 0 0,-1 0-1 0 0,-4 9 0 0 0,9-13 10 0 0,-1-1 1 0 0,1 1-1 0 0,-1 0 0 0 0,1-1 0 0 0,-1 1 0 0 0,1 0 0 0 0,0-1 0 0 0,0 1 1 0 0,-1 0-1 0 0,1-1 0 0 0,1 1 0 0 0,-1 0 0 0 0,0-1 0 0 0,0 1 1 0 0,1 0-1 0 0,-1-1 0 0 0,1 1 0 0 0,-1-1 0 0 0,1 1 0 0 0,-1 0 0 0 0,1-1 1 0 0,0 0-1 0 0,0 1 0 0 0,0-1 0 0 0,0 1 0 0 0,0-1 0 0 0,0 0 0 0 0,0 0 1 0 0,1 0-1 0 0,-1 1 0 0 0,0-1 0 0 0,1 0 0 0 0,-1-1 0 0 0,0 1 1 0 0,1 0-1 0 0,-1 0 0 0 0,3 0 0 0 0,4 3 99 0 0,1-1 0 0 0,0 0 0 0 0,-1-1 0 0 0,1 0 0 0 0,12 1 0 0 0,48 1 764 0 0,-43-3-466 0 0,25 3 0 0 0,-7 4-172 0 0,45 14-1 0 0,-73-18-1421 0 0,1-1-1 0 0,-1-1 1 0 0,0 0-1 0 0,27-2 1 0 0,-21 0-4388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392 123 5527 0 0,'17'-10'447'0'0,"-1"-1"1"0"0,26-22-1 0 0,1-9 3691 0 0,-31 30 133 0 0,-19 9-4147 0 0,-1 0 1 0 0,1 1-1 0 0,-1 0 0 0 0,1 0 1 0 0,-1 1-1 0 0,0 0 0 0 0,1 1 1 0 0,-1-1-1 0 0,0 1 1 0 0,0 1-1 0 0,1 0 0 0 0,-1 0 1 0 0,0 0-1 0 0,-12 5 0 0 0,-5 2-53 0 0,0 1-1 0 0,-46 25 0 0 0,41-18-63 0 0,2 1-1 0 0,0 2 1 0 0,1 0 0 0 0,0 2-1 0 0,2 1 1 0 0,1 1 0 0 0,-23 27-1 0 0,43-44 6 0 0,-1 1-1 0 0,1-1 1 0 0,0 1-1 0 0,0 0 1 0 0,1 0 0 0 0,0 0-1 0 0,0 0 1 0 0,-2 9-1 0 0,4-13-6 0 0,1-1 0 0 0,-1 1-1 0 0,1 0 1 0 0,0 0 0 0 0,-1-1 0 0 0,1 1-1 0 0,0 0 1 0 0,1-1 0 0 0,-1 1 0 0 0,0 0-1 0 0,1-1 1 0 0,0 1 0 0 0,-1 0 0 0 0,1-1-1 0 0,0 1 1 0 0,0-1 0 0 0,1 1 0 0 0,-1-1-1 0 0,0 0 1 0 0,1 1 0 0 0,-1-1 0 0 0,1 0-1 0 0,0 0 1 0 0,0 0 0 0 0,0 0-1 0 0,4 3 1 0 0,-4-4 12 0 0,1 0-1 0 0,-1 0 0 0 0,1 0 0 0 0,-1 0 1 0 0,1 0-1 0 0,0-1 0 0 0,0 1 1 0 0,-1-1-1 0 0,1 0 0 0 0,0 1 1 0 0,0-1-1 0 0,-1-1 0 0 0,1 1 0 0 0,3-1 1 0 0,3 0 49 0 0,0-1 1 0 0,-1 0-1 0 0,10-4 1 0 0,12-7 140 0 0,0-1-1 0 0,-1-2 1 0 0,41-29 0 0 0,-1 0-62 0 0,-66 44-118 0 0,-3 4-279 0 0,-1 0 216 0 0,1 0 0 0 0,-1 0 1 0 0,1 0-1 0 0,-1 0 0 0 0,0-1 1 0 0,0 1-1 0 0,0 0 0 0 0,0 0 1 0 0,-3 4-1 0 0,0 1-1 0 0,0 1-34 0 0,-2 8-1627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59 358 15807 0 0,'0'0'727'0'0,"-1"-1"-22"0"0,-3 0-519 0 0,-1 0 1 0 0,1 0-1 0 0,0-1 0 0 0,0 0 0 0 0,1 0 1 0 0,-1 0-1 0 0,0 0 0 0 0,-5-5 0 0 0,7 6-34 0 0,1 0 0 0 0,0-1 0 0 0,0 1 0 0 0,0-1 0 0 0,0 0-1 0 0,1 1 1 0 0,-1-1 0 0 0,0 0 0 0 0,1 1 0 0 0,-1-1 0 0 0,0-3 0 0 0,0 0 127 0 0,0 1-150 0 0,0 0 1 0 0,0 1 0 0 0,0-1 0 0 0,1 0 0 0 0,-1 1 0 0 0,1-1 0 0 0,0 0 0 0 0,0 0 0 0 0,1 0 0 0 0,-1 1 0 0 0,1-1 0 0 0,1-5 0 0 0,0 3-46 0 0,1 1 1 0 0,-1-1 0 0 0,1 1-1 0 0,1-1 1 0 0,-1 1 0 0 0,1 0-1 0 0,4-5 1 0 0,3-2-26 0 0,0 1-1 0 0,1 0 1 0 0,1 0 0 0 0,18-12-1 0 0,61-31-72 0 0,-65 39 11 0 0,-7 3-47 0 0,1 1 0 0 0,0 1 0 0 0,1 1 0 0 0,0 1 0 0 0,1 1 0 0 0,23-5-1 0 0,-42 12 44 0 0,-1-1-1 0 0,1 1 1 0 0,-1 0-1 0 0,1 0 0 0 0,-1 0 1 0 0,1 0-1 0 0,-1 1 1 0 0,1 0-1 0 0,-1-1 0 0 0,6 3 1 0 0,-8-2 2 0 0,1 0 1 0 0,-1-1 0 0 0,0 1 0 0 0,1 0-1 0 0,-1 0 1 0 0,0 0 0 0 0,1 0-1 0 0,-1 1 1 0 0,0-1 0 0 0,0 0 0 0 0,0 0-1 0 0,0 1 1 0 0,0-1 0 0 0,0 1-1 0 0,0-1 1 0 0,-1 0 0 0 0,1 1 0 0 0,0 0-1 0 0,-1-1 1 0 0,0 1 0 0 0,1-1-1 0 0,-1 1 1 0 0,1 3 0 0 0,-1 2-3 0 0,0 1 0 0 0,-1 0 0 0 0,0 0-1 0 0,0 0 1 0 0,-1-1 0 0 0,1 1 0 0 0,-2-1 0 0 0,1 1 0 0 0,-8 13 0 0 0,2-4 27 0 0,-1-1 1 0 0,-1 0-1 0 0,-13 15 0 0 0,9-15 25 0 0,9-9-21 0 0,0-1 1 0 0,0 1-1 0 0,0 0 0 0 0,1 0 0 0 0,0 0 0 0 0,-6 15 0 0 0,8-19-15 0 0,0 1-5 0 0,3 13 35 0 0,-1-16-54 0 0,1 0 1 0 0,-1-1-1 0 0,1 1 0 0 0,-1 0 1 0 0,1-1-1 0 0,-1 1 1 0 0,1 0-1 0 0,-1-1 0 0 0,1 1 1 0 0,-1-1-1 0 0,1 1 0 0 0,0-1 1 0 0,0 1-1 0 0,-1-1 1 0 0,1 1-1 0 0,0-1 0 0 0,-1 0 1 0 0,3 1-1 0 0,-1 0-37 0 0,12 7-996 0 0,2-1-4434 0 0,-2-4-1625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81 2759 0 0,'48'-64'2094'0'0,"-47"63"-1697"0"0,0 0 1 0 0,0 0 0 0 0,0 0 0 0 0,0 1-1 0 0,0-1 1 0 0,0 0 0 0 0,0 1-1 0 0,0-1 1 0 0,1 0 0 0 0,-1 1 0 0 0,2-1-1 0 0,10-6 4427 0 0,-13 10-4242 0 0,1 2-445 0 0,-1 0-1 0 0,0 0 0 0 0,0 0 1 0 0,0 0-1 0 0,-1 0 0 0 0,0 0 1 0 0,0 0-1 0 0,0 0 0 0 0,-1 0 1 0 0,-3 8-1 0 0,-5 8 240 0 0,-14 22 0 0 0,9-17-60 0 0,-125 216 619 0 0,98-172-799 0 0,-87 128 118 0 0,28-47-151 0 0,76-114-101 0 0,4-4-126 0 0,0 0 1 0 0,2 1-1 0 0,-14 37 0 0 0,32-67-69 0 0,0-1-58 0 0,0 0-1 0 0,0 0 1 0 0,0 0-1 0 0,0 0 1 0 0,1 0 0 0 0,-1 0-1 0 0,1 5 1 0 0,0 0-1440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5983 0 0,'0'0'1984'0'0,"2"-2"-478"0"0,1-1-1085 0 0,1-1 0 0 0,0 1 0 0 0,-1 1 0 0 0,2-1 0 0 0,-1 0 1 0 0,0 1-1 0 0,0 0 0 0 0,1 0 0 0 0,-1 0 0 0 0,6-1 0 0 0,54-12 1140 0 0,-43 11-1020 0 0,254-34 3049 0 0,-98 18-2285 0 0,53-9-152 0 0,-51 8-1269 0 0,-155 18-469 0 0,0-2-1 0 0,0-1 1 0 0,-1-1-1 0 0,44-19 1 0 0,-45 15-2337 0 0,-1-1 0 0 0,31-22 0 0 0,-37 23-1621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307 207 3679 0 0,'67'-41'3252'0'0,"89"-72"0"0"0,-154 111-2994 0 0,0 1 0 0 0,0-1 0 0 0,-1 0 0 0 0,1 0 0 0 0,0 0 0 0 0,-1 0 0 0 0,1 0 0 0 0,-1 0 0 0 0,0 0 0 0 0,0 0 0 0 0,1-3 0 0 0,-2 5-204 0 0,0-1 0 0 0,0 0 0 0 0,0 1 0 0 0,0-1 0 0 0,0 1 0 0 0,0-1 0 0 0,0 1 0 0 0,0-1 0 0 0,0 1 0 0 0,0-1 0 0 0,0 1 0 0 0,-1-1 0 0 0,1 1 0 0 0,0-1 0 0 0,0 1 0 0 0,-1-1 0 0 0,1 1 0 0 0,0-1 0 0 0,-1 1 0 0 0,1-1 0 0 0,0 1 0 0 0,-1 0 0 0 0,1-1 0 0 0,-1 1 0 0 0,0-1 0 0 0,-10-6 356 0 0,5 6-300 0 0,1-1 1 0 0,0 1-1 0 0,-1 0 1 0 0,1 1-1 0 0,-1-1 1 0 0,1 1-1 0 0,-1 0 1 0 0,1 0-1 0 0,-7 2 1 0 0,-50 10 163 0 0,59-11-251 0 0,-23 6 50 0 0,0 2 0 0 0,1 1-1 0 0,0 0 1 0 0,0 2 0 0 0,-36 24-1 0 0,28-13-63 0 0,1 1 0 0 0,1 2 0 0 0,-32 34 0 0 0,56-53-9 0 0,0 1 0 0 0,0 0 0 0 0,1 0 0 0 0,1 0 0 0 0,-1 1 0 0 0,1 0 0 0 0,0 0 0 0 0,-3 10 0 0 0,6-5 0 0 0,2-12 6 0 0,0-1 1 0 0,1 0-1 0 0,-1 0 0 0 0,0 1 0 0 0,1-1 1 0 0,-1 0-1 0 0,1 0 0 0 0,0 0 0 0 0,-1 1 0 0 0,1-1 1 0 0,0 0-1 0 0,0 0 0 0 0,-1 0 0 0 0,1 0 1 0 0,0 0-1 0 0,0-1 0 0 0,0 1 0 0 0,0 0 1 0 0,1 0-1 0 0,-1-1 0 0 0,0 1 0 0 0,0 0 0 0 0,0-1 1 0 0,0 1-1 0 0,1-1 0 0 0,-1 0 0 0 0,0 1 1 0 0,1-1-1 0 0,1 0 0 0 0,3 1 31 0 0,0 0-1 0 0,-1-1 1 0 0,1 0 0 0 0,0 0-1 0 0,8-1 1 0 0,-1-2 110 0 0,1 0 0 0 0,-1 0 0 0 0,0-1 0 0 0,18-9 0 0 0,48-29 370 0 0,-5 1-284 0 0,-83 56-357 0 0,-45 41-122 0 0,37-40 289 0 0,1 0 1 0 0,-25 35-1 0 0,40-51-43 0 0,1 0 0 0 0,0 0 0 0 0,0 0 0 0 0,0 1 0 0 0,-1-1 0 0 0,1 0 0 0 0,0 0 0 0 0,0 0-1 0 0,0 1 1 0 0,0-1 0 0 0,0 0 0 0 0,-1 0 0 0 0,1 1 0 0 0,0-1 0 0 0,0 0 0 0 0,0 1 0 0 0,0-1 0 0 0,0 0 0 0 0,0 0 0 0 0,0 1-1 0 0,0-1 1 0 0,0 0 0 0 0,0 1 0 0 0,0-1 0 0 0,0 0 0 0 0,0 0 0 0 0,0 1 0 0 0,0-1 0 0 0,0 0 0 0 0,1 0 0 0 0,-1 1 0 0 0,3-1-95 0 0,1 1 0 0 0,0-1 0 0 0,-1-1 0 0 0,1 1 0 0 0,-1 0 0 0 0,1-1 0 0 0,-1 0 0 0 0,1 0 0 0 0,5-2 0 0 0,23-12-4191 0 0,4-6-1464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11 11519 0 0,'0'0'887'0'0,"0"-2"-583"0"0,1-7 2601 0 0,-11 16-289 0 0,8-5-2209 0 0,-14 14 26 0 0,1-1 0 0 0,1 2 0 0 0,0 0 0 0 0,1 0 0 0 0,-11 20 0 0 0,1-1-94 0 0,-115 179 505 0 0,30-45-808 0 0,-6 1-884 0 0,35-59-3236 0 0,71-101 3154 0 0,0-1 0 0 0,-13 13 0 0 0,-9 0-4336 0 0,17-15 1150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1 622 9151 0 0,'1'-3'422'0'0,"0"-2"-309"0"0,1 0 0 0 0,0 0 1 0 0,0 0-1 0 0,1 0 0 0 0,-1 0 1 0 0,1 1-1 0 0,0-1 0 0 0,0 1 1 0 0,1-1-1 0 0,-1 1 0 0 0,1 0 1 0 0,0 1-1 0 0,0-1 0 0 0,5-3 1 0 0,108-68 6027 0 0,128-57-3092 0 0,-166 88-2436 0 0,-1-2 0 0 0,-3-5-1 0 0,79-66 1 0 0,-144 108-701 0 0,0 0 0 0 0,-1 0 0 0 0,0-1 1 0 0,-1-1-1 0 0,9-12 0 0 0,-16 22-3 0 0,-1 1 0 0 0,0-1 0 0 0,1 1 1 0 0,-1-1-1 0 0,0 1 0 0 0,0-1 0 0 0,0 1 0 0 0,0-1 0 0 0,1 1 0 0 0,-1-1 0 0 0,0 1 0 0 0,0-1 1 0 0,0 1-1 0 0,0-1 0 0 0,0 1 0 0 0,0-1 0 0 0,0 1 0 0 0,-1-1 0 0 0,1 1 0 0 0,0-1 0 0 0,0-1-796 0 0</inkml:trace>
  <inkml:trace contextRef="#ctx0" brushRef="#br0" timeOffset="1">98 546 10591 0 0,'0'0'819'0'0,"3"-1"-534"0"0,38-8 3185 0 0,74-6-1 0 0,-109 15-3355 0 0,-1 0 0 0 0,1 0 0 0 0,-1 1-1 0 0,1 0 1 0 0,-1 0 0 0 0,0 0 0 0 0,1 0 0 0 0,-1 1 0 0 0,0 0 0 0 0,0 0 0 0 0,0 0 0 0 0,0 1-1 0 0,0 0 1 0 0,-1 0 0 0 0,1 0 0 0 0,-1 0 0 0 0,0 1 0 0 0,4 4 0 0 0,-1 0-119 0 0,0 1 1 0 0,0 0 0 0 0,-1 1-1 0 0,0-1 1 0 0,-1 1 0 0 0,0 0-1 0 0,6 19 1 0 0,-10-25-108 0 0,1 0 1 0 0,-1-1-1 0 0,1 1 0 0 0,0-1 1 0 0,0 1-1 0 0,0-1 0 0 0,0 1 1 0 0,3 2-1 0 0,-3-5 4 0 0,-1 0 0 0 0,0 1 0 0 0,1-1 0 0 0,-1 0 0 0 0,1-1 0 0 0,0 1 0 0 0,-1 0-1 0 0,1 0 1 0 0,0-1 0 0 0,-1 1 0 0 0,1-1 0 0 0,0 1 0 0 0,0-1 0 0 0,-1 0 0 0 0,1 0 0 0 0,0 1 0 0 0,0-1 0 0 0,0-1 0 0 0,0 1 0 0 0,-1 0 0 0 0,3-1 0 0 0,5-1-613 0 0,0 0 0 0 0,1-1 0 0 0,-2-1 0 0 0,10-4 1 0 0,15-9-4490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139 214 10591 0 0,'0'0'1218'0'0,"3"2"-602"0"0,1 1-389 0 0,1-1 0 0 0,-1 1 0 0 0,1-1 0 0 0,0 0 0 0 0,0 0 0 0 0,0-1 0 0 0,0 1 0 0 0,0-1 0 0 0,0 0 0 0 0,0 0 0 0 0,0-1 1 0 0,9 0-1 0 0,18-3 205 0 0,0-2 1 0 0,0-1-1 0 0,-1-2 1 0 0,0-1 0 0 0,0-2-1 0 0,-1-1 1 0 0,0-1-1 0 0,-1-1 1 0 0,-1-2 0 0 0,27-19-1 0 0,-44 27-341 0 0,-1 0 0 0 0,0-1-1 0 0,-1 0 1 0 0,0-1 0 0 0,8-11-1 0 0,-7 5-80 0 0,-10 11-56 0 0,-1 3 24 0 0,1 1 3 0 0,-1 0 0 0 0,1 1 1 0 0,0-1-1 0 0,0 0 1 0 0,-1 0-1 0 0,1 1 1 0 0,0-1-1 0 0,-1 0 1 0 0,1 1-1 0 0,0-1 0 0 0,-1 0 1 0 0,1 1-1 0 0,-1-1 1 0 0,0 1-1 0 0,1-1 1 0 0,-1 1-1 0 0,1-1 1 0 0,-1 1-1 0 0,0-1 1 0 0,1 1-1 0 0,-1 0 0 0 0,0-1 1 0 0,1 1-1 0 0,-1 0 1 0 0,0-1-1 0 0,0 1 1 0 0,1 0-1 0 0,-1 0 1 0 0,0 0-1 0 0,0 0 0 0 0,0 0 1 0 0,1 0-1 0 0,-1 0 1 0 0,0 0-1 0 0,0 0 1 0 0,1 0-1 0 0,-1 0 1 0 0,-1 1-1 0 0,-5 0-144 0 0,1 0 0 0 0,0 1 1 0 0,-10 3-1 0 0,-28 15-604 0 0,1 1-1 0 0,-76 53 1 0 0,77-47 617 0 0,5-1 158 0 0,0 2-1 0 0,2 2 1 0 0,1 1 0 0 0,2 2-1 0 0,1 0 1 0 0,2 3 0 0 0,-45 70-1 0 0,68-99 11 0 0,2 1-1 0 0,-1 1 0 0 0,1-1 1 0 0,0 1-1 0 0,1 0 0 0 0,-3 9 1 0 0,6-16-14 0 0,-1 0 0 0 0,1-1 0 0 0,0 1 0 0 0,0 0 0 0 0,0 0 0 0 0,0-1 0 0 0,0 1 0 0 0,0 0 0 0 0,0 0 0 0 0,0-1 0 0 0,1 1 0 0 0,-1 0 0 0 0,0-1 0 0 0,1 1 1 0 0,0 0-1 0 0,-1-1 0 0 0,1 1 0 0 0,0-1 0 0 0,0 1 0 0 0,0-1 0 0 0,0 0 0 0 0,0 1 0 0 0,0-1 0 0 0,0 0 0 0 0,1 1 0 0 0,-1-1 0 0 0,0 0 0 0 0,1 0 0 0 0,-1 0 1 0 0,1 0-1 0 0,-1-1 0 0 0,1 1 0 0 0,-1 0 0 0 0,1-1 0 0 0,0 1 0 0 0,-1-1 0 0 0,1 1 0 0 0,0-1 0 0 0,-1 0 0 0 0,3 1 0 0 0,6 0 41 0 0,0 0-1 0 0,1-1 1 0 0,-1 0 0 0 0,0 0-1 0 0,0-1 1 0 0,14-3-1 0 0,63-19-2033 0 0,-58 14-858 0 0,20-5-2573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11951 0 0,'0'0'1083'0'0,"1"1"-891"0"0,4 9 114 0 0,1 0 1 0 0,0-1 0 0 0,1 0-1 0 0,0 0 1 0 0,0-1-1 0 0,1 0 1 0 0,0 0-1 0 0,13 10 1 0 0,7 2 1483 0 0,44 22 0 0 0,-22-13-818 0 0,-43-26-930 0 0,-1 2 0 0 0,0-1 0 0 0,0 1 0 0 0,-1-1 0 0 0,1 1 0 0 0,-1 1 0 0 0,0-1 0 0 0,-1 1 0 0 0,1 0 0 0 0,5 10 0 0 0,-9-13-30 0 0,1 1 0 0 0,0-1-1 0 0,-1 1 1 0 0,0 0 0 0 0,0-1 0 0 0,0 1 0 0 0,-1 0 0 0 0,1 0-1 0 0,-1 0 1 0 0,0-1 0 0 0,0 1 0 0 0,0 0 0 0 0,0 0 0 0 0,-1 0-1 0 0,0 0 1 0 0,1-1 0 0 0,-1 1 0 0 0,-1 0 0 0 0,1-1 0 0 0,0 1 0 0 0,-1-1-1 0 0,-2 4 1 0 0,-2 2-113 0 0,-1 0-1 0 0,0 0 1 0 0,0-1 0 0 0,-1 0-1 0 0,0 0 1 0 0,0-1 0 0 0,-1 0-1 0 0,1 0 1 0 0,-15 7 0 0 0,-11 5-828 0 0,-48 18 0 0 0,40-19 378 0 0,26-11-907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312 208 3223 0 0,'0'0'143'0'0,"2"-2"-3"0"0,80-56 2161 0 0,-19 15 454 0 0,-48 31-2421 0 0,4-1 741 0 0,-1-1 0 0 0,0-2-1 0 0,20-21 2665 0 0,-39 36-3632 0 0,1 0-1 0 0,-1 1 0 0 0,0-1 1 0 0,0 0-1 0 0,1 1 0 0 0,-1-1 1 0 0,0 0-1 0 0,0 1 1 0 0,0-1-1 0 0,0 1 0 0 0,-1-1 1 0 0,1 1-20 0 0,-1-1 19 0 0,-1 0 0 0 0,0 0 0 0 0,0 1-1 0 0,1-1 1 0 0,-1 1 0 0 0,0-1 0 0 0,0 1 0 0 0,0 0 0 0 0,0 0-1 0 0,-3 1 1 0 0,-31 6 262 0 0,23-4-326 0 0,-7 3 6 0 0,-1 0 1 0 0,1 2-1 0 0,0 0 1 0 0,-34 20-1 0 0,-73 55 24 0 0,102-65-35 0 0,0 2-1 0 0,1 1 1 0 0,2 1-1 0 0,0 1 0 0 0,-34 44 1 0 0,55-63-21 0 0,-1 0 0 0 0,0 1-1 0 0,1-1 1 0 0,0 1 0 0 0,0 0 0 0 0,0-1 0 0 0,0 1 0 0 0,0 5 0 0 0,1-8-9 0 0,1 1 1 0 0,0-1-1 0 0,0 0 1 0 0,0 0 0 0 0,0 0-1 0 0,0 0 1 0 0,1 0-1 0 0,-1 0 1 0 0,0 0 0 0 0,1 0-1 0 0,0 0 1 0 0,-1 0-1 0 0,1-1 1 0 0,0 1 0 0 0,0 0-1 0 0,0 0 1 0 0,0-1 0 0 0,0 1-1 0 0,1 0 1 0 0,-1-1-1 0 0,0 1 1 0 0,1-1 0 0 0,1 2-1 0 0,3 1 11 0 0,-1 0 0 0 0,1-1-1 0 0,0 1 1 0 0,0-1-1 0 0,1-1 1 0 0,-1 1 0 0 0,1-1-1 0 0,-1 0 1 0 0,1-1 0 0 0,0 1-1 0 0,0-1 1 0 0,-1-1 0 0 0,15 1-1 0 0,2-2 72 0 0,-1-1-1 0 0,43-10 0 0 0,-34 4-98 0 0,0-1-1 0 0,-2-1 1 0 0,1-2-1 0 0,-1-1 1 0 0,-1-1-1 0 0,0-2 1 0 0,27-20-1 0 0,-45 30-50 0 0,-1-1-1 0 0,-1-1 1 0 0,1 1-1 0 0,-1-1 1 0 0,0-1-1 0 0,8-11 0 0 0,-14 17 22 0 0,0 0-1 0 0,0 0 1 0 0,-1 0-1 0 0,1 0 0 0 0,-1 0 1 0 0,1 0-1 0 0,-1 0 0 0 0,0 0 1 0 0,0-1-1 0 0,-1 1 0 0 0,1 0 1 0 0,-1-1-1 0 0,1 1 1 0 0,-1-1-1 0 0,0 1 0 0 0,0-1 1 0 0,-1 1-1 0 0,1 0 0 0 0,-1-1 1 0 0,0 1-1 0 0,0 0 0 0 0,0-1 1 0 0,0 1-1 0 0,-3-6 1 0 0,0 3-95 0 0,-1 0 0 0 0,1 0-1 0 0,-1 0 1 0 0,0 0 0 0 0,-1 1 0 0 0,0 0 0 0 0,-9-7 0 0 0,-1 1-293 0 0,-29-14-1 0 0,43 24-59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104 295 10135 0 0,'-2'0'778'0'0,"-11"-2"-869"0"0,-29-5 2205 0 0,38 6-1536 0 0,1 0 0 0 0,0 0 0 0 0,-1 0-1 0 0,1-1 1 0 0,0 1 0 0 0,0-1 0 0 0,0 0-1 0 0,0 0 1 0 0,-5-5 0 0 0,7 6-504 0 0,0-1 0 0 0,0 1 0 0 0,0 0 0 0 0,0-1 0 0 0,0 1 0 0 0,1-1 0 0 0,-1 1 1 0 0,1-1-1 0 0,-1 1 0 0 0,1-1 0 0 0,-1 1 0 0 0,1-1 0 0 0,0 0 0 0 0,0 1 0 0 0,0-1 0 0 0,0 1 0 0 0,0-1 0 0 0,0 0 1 0 0,0 1-1 0 0,0-1 0 0 0,1 1 0 0 0,-1-1 0 0 0,1 0 0 0 0,0-1 0 0 0,1-2 7 0 0,0 1 0 0 0,0-1 0 0 0,0 1 0 0 0,1 0 0 0 0,0 0 0 0 0,4-5 0 0 0,5-4-35 0 0,0 2 0 0 0,1-1 0 0 0,0 2 0 0 0,1 0 0 0 0,21-12 0 0 0,79-34-94 0 0,-78 39 4 0 0,-17 9 14 0 0,0 0 1 0 0,1 1 0 0 0,38-9-1 0 0,-40 16 46 0 0,-17 0-5 0 0,0 0-1 0 0,-1 0 0 0 0,1 0 1 0 0,0 1-1 0 0,0-1 0 0 0,-1 0 1 0 0,1 1-1 0 0,0-1 0 0 0,0 1 1 0 0,-1-1-1 0 0,1 1 0 0 0,0-1 1 0 0,-1 1-1 0 0,1-1 0 0 0,-1 1 1 0 0,1-1-1 0 0,-1 1 0 0 0,1 0 1 0 0,-1-1-1 0 0,1 1 0 0 0,-1 0 1 0 0,1 1-1 0 0,-1 0 7 0 0,1 0 0 0 0,0 0 0 0 0,-1 0 0 0 0,0 1 1 0 0,1-1-1 0 0,-1 0 0 0 0,0 1 0 0 0,-1 1 0 0 0,1 4 45 0 0,-2 1 0 0 0,1-2 0 0 0,-6 15 0 0 0,-37 101 622 0 0,-17 58-2085 0 0,56-168-85 0 0,1-1-3555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336 142 6447 0 0,'42'-40'546'0'0,"20"-19"282"0"0,-54 52-114 0 0,0 1 0 0 0,1 1 0 0 0,-1 0 0 0 0,1 0-1 0 0,0 0 1 0 0,15-4 2452 0 0,-20 23-2711 0 0,-4-11-413 0 0,0 1-1 0 0,-1 0 1 0 0,1-1 0 0 0,-1 1 0 0 0,0 0 0 0 0,0-1 0 0 0,0 1 0 0 0,-2 3 0 0 0,-16 30 205 0 0,10-21-157 0 0,-90 202 1571 0 0,0 1-639 0 0,-5-25-811 0 0,-13-8-57 0 0,105-170-140 0 0,-19 30-29 0 0,27-41-45 0 0,1 1 1 0 0,0-1 0 0 0,1 1 0 0 0,-1 0 0 0 0,1 1-1 0 0,-1 6 1 0 0,2-11-13 0 0,1-1-1 0 0,0 1 1 0 0,0-1-1 0 0,0 0 1 0 0,0 1-1 0 0,0-1 1 0 0,0 1-1 0 0,1-1 1 0 0,-1 0-1 0 0,0 1 1 0 0,1-1-1 0 0,-1 0 1 0 0,1 1-1 0 0,-1-1 1 0 0,1 0-1 0 0,0 1 1 0 0,0-1-1 0 0,-1 0 1 0 0,1 0-1 0 0,0 0 1 0 0,2 2-1 0 0,13 7-5097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8287 0 0,'0'0'756'0'0,"2"-1"-377"0"0,14-3 1571 0 0,-1 0-1 0 0,31-4 1 0 0,5 0-398 0 0,125-42 547 0 0,-107 28-1174 0 0,99-17 1 0 0,-90 30-1631 0 0,84 2 0 0 0,-135 6-271 0 0,9 0-3625 0 0,-2-3-1346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8751 0 0,'0'0'674'0'0,"0"2"-313"0"0,0 4-58 0 0,-1 0 1 0 0,0 0-1 0 0,0 0 1 0 0,0-1-1 0 0,-1 1 0 0 0,0 0 1 0 0,0-1-1 0 0,-5 9 0 0 0,-29 44 1268 0 0,27-45-1317 0 0,-60 86 1359 0 0,17-25-66 0 0,-58 111-1 0 0,22 16-582 0 0,-25 47-712 0 0,101-226-185 0 0,-2-1 1 0 0,0 0-1 0 0,-2-1 0 0 0,-24 25 0 0 0,38-41-35 0 0,-2 1-8 0 0,-15 4-16 0 0,15-6-6 0 0,-17 3-18 0 0,20-6 3 0 0,1 0-1 0 0,-1 0 1 0 0,0 0 0 0 0,1 0 0 0 0,-1 0 0 0 0,1 0 0 0 0,-1 0 0 0 0,1 0 0 0 0,-1 0 0 0 0,1 0 0 0 0,-1 0 0 0 0,1-1 0 0 0,-1 1 0 0 0,0 0 0 0 0,1 0 0 0 0,-1 0 0 0 0,1-1 0 0 0,0 1 0 0 0,-1 0 0 0 0,1-1 0 0 0,-1 1 0 0 0,1 0 0 0 0,-1-1 0 0 0,1 1 0 0 0,0-1 0 0 0,-1 1 0 0 0,1-1 0 0 0,0 1 0 0 0,-1 0 0 0 0,1-1 0 0 0,0 1 0 0 0,0-1 0 0 0,0 0 0 0 0,-1 1 0 0 0,1-2 0 0 0,0 1-22 0 0,-1-1 1 0 0,1 0-1 0 0,-1 0 1 0 0,1 0 0 0 0,0 1-1 0 0,0-1 1 0 0,0 0-1 0 0,1-3 1 0 0,1-4-73 0 0,0 1 0 0 0,1 0 0 0 0,1 0 0 0 0,-1 1 0 0 0,2-1 1 0 0,-1 1-1 0 0,1 0 0 0 0,9-12 0 0 0,6-3-456 0 0,26-23 0 0 0,-15 15 140 0 0,-25 24 387 0 0,-1 0 21 0 0,0 1-1 0 0,0 0 1 0 0,1 0-1 0 0,-1 0 1 0 0,1 1-1 0 0,0 0 1 0 0,1 0 0 0 0,-1 0-1 0 0,0 1 1 0 0,1 0-1 0 0,11-4 1 0 0,-16 7 74 0 0,0-1-1 0 0,0 1 1 0 0,0-1 0 0 0,1 1 0 0 0,-1 0-1 0 0,0 0 1 0 0,1 0 0 0 0,-1 0-1 0 0,0 1 1 0 0,0-1 0 0 0,0 0 0 0 0,1 1-1 0 0,-1 0 1 0 0,0 0 0 0 0,0-1 0 0 0,0 1-1 0 0,0 0 1 0 0,0 1 0 0 0,0-1-1 0 0,0 0 1 0 0,2 2 0 0 0,-2-1-4 0 0,-1 0 0 0 0,1 0 0 0 0,0 1 0 0 0,-1-1 1 0 0,1 0-1 0 0,-1 1 0 0 0,0-1 0 0 0,0 1 0 0 0,0-1 0 0 0,0 1 0 0 0,0 0 1 0 0,0-1-1 0 0,-1 1 0 0 0,1 0 0 0 0,-1-1 0 0 0,0 6 0 0 0,0-3-12 0 0,0-1-1 0 0,-1 1 1 0 0,1-1-1 0 0,-1 0 1 0 0,0 1-1 0 0,0-1 1 0 0,-3 6 0 0 0,-8 32 140 0 0,11-39-167 0 0,2-1-177 0 0,2 8-608 0 0,7 0-4325 0 0,3-4-878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194 161 9215 0 0,'0'0'2360'0'0,"2"1"-808"0"0,4 0-938 0 0,0 1-1 0 0,0-1 1 0 0,0 0-1 0 0,1-1 1 0 0,-1 0-1 0 0,0 0 1 0 0,0 0-1 0 0,0-1 1 0 0,0 1-1 0 0,12-4 1 0 0,-7 0-364 0 0,-1 0 0 0 0,1 0-1 0 0,-1-1 1 0 0,0-1 0 0 0,11-7 0 0 0,-10 6-253 0 0,0-1 0 0 0,-1 0 0 0 0,0 0 0 0 0,0-1-1 0 0,-1 0 1 0 0,0 0 0 0 0,14-22 0 0 0,-22 30-57 0 0,0-1 0 0 0,-1 0 0 0 0,1 0 0 0 0,0 0 0 0 0,-1 0-1 0 0,1 0 1 0 0,-1 0 0 0 0,1-3 0 0 0,-1 0-119 0 0,0 4-132 0 0,-1-1 27 0 0,-1 1 263 0 0,0 0-1 0 0,0 0 1 0 0,0 0-1 0 0,0 0 1 0 0,-1 0-1 0 0,1 1 1 0 0,0-1-1 0 0,0 0 1 0 0,-1 1-1 0 0,1 0 1 0 0,0 0-1 0 0,-1 0 1 0 0,1 0-1 0 0,0 0 1 0 0,-1 0-1 0 0,1 0 1 0 0,0 1-1 0 0,-1-1 1 0 0,1 1-1 0 0,0-1 1 0 0,0 1-1 0 0,-4 2 1 0 0,-6 3-44 0 0,0 0 1 0 0,-20 14 0 0 0,23-14 19 0 0,-30 21-72 0 0,2 1 0 0 0,-65 63 0 0 0,81-69 103 0 0,1 1 1 0 0,1 0-1 0 0,1 2 1 0 0,1 1 0 0 0,-21 41-1 0 0,35-62 14 0 0,1 0 0 0 0,0 0 0 0 0,0 1 0 0 0,1-1 0 0 0,0 1 0 0 0,0-1 0 0 0,0 1 0 0 0,0-1 0 0 0,1 1 0 0 0,1 11 0 0 0,-1-15 0 0 0,0 1 0 0 0,1-1 0 0 0,0 1 0 0 0,-1-1 0 0 0,1 0 0 0 0,0 1 0 0 0,0-1 0 0 0,0 0 0 0 0,1 0 0 0 0,-1 0 0 0 0,0 0 0 0 0,1 0 0 0 0,0 0 0 0 0,-1 0 0 0 0,1 0 0 0 0,0 0 0 0 0,0-1 0 0 0,0 1 0 0 0,0-1 0 0 0,0 1 0 0 0,0-1 0 0 0,1 0 0 0 0,-1 0 0 0 0,0 0 0 0 0,1 0 0 0 0,2 0 0 0 0,8 3 95 0 0,-1-2 0 0 0,1 0-1 0 0,0-1 1 0 0,0 0-1 0 0,0 0 1 0 0,0-2 0 0 0,15-1-1 0 0,-6-2-652 0 0,26-7 0 0 0,-1-3-3775 0 0,-13 2-1751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20 238 2759 0 0,'31'-62'11726'0'0,"-36"72"-10630"0"0,2-6-887 0 0,-2 6 105 0 0,0 1 0 0 0,1-1 0 0 0,0 1 0 0 0,1 0 1 0 0,0 0-1 0 0,-1 16 0 0 0,-3 71 180 0 0,4-48-376 0 0,3-39-103 0 0,-4 47 96 0 0,5 82-1 0 0,0-127-44 0 0,0-10 560 0 0,4-17-340 0 0,8-15-44 0 0,1 0 0 0 0,19-28-1 0 0,-25 45-203 0 0,0 1-1 0 0,2 0 0 0 0,-1 0 1 0 0,1 1-1 0 0,1 0 0 0 0,-1 1 1 0 0,15-9-1 0 0,69-39-38 0 0,3-1 14 0 0,131-104 306 0 0,-41 27-92 0 0,-155 116-321 0 0,-29 17-43 0 0,-4 12-1058 0 0,-1-1 150 0 0,0 1 1 0 0,0-1 0 0 0,-1 0-1 0 0,0 0 1 0 0,-8 17-1 0 0,8-19-460 0 0,-9 20-3783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428 126 919 0 0,'1'-2'67'0'0,"11"-29"2682"0"0,5-9 5719 0 0,-6 16-7354 0 0,-10 23-1025 0 0,-1 0-1 0 0,1 0 1 0 0,-1 0 0 0 0,1 1 0 0 0,-1-1 0 0 0,0 0 0 0 0,1 0 0 0 0,-1 0 0 0 0,0 0 0 0 0,0 0 0 0 0,0 0 0 0 0,0 0 0 0 0,0 0 0 0 0,0 0 0 0 0,0 0-1 0 0,0 0 1 0 0,0 0 0 0 0,0 0 0 0 0,-1-2 0 0 0,1 3-39 0 0,-1-1 0 0 0,1 1-1 0 0,-1-1 1 0 0,1 0 0 0 0,-1 1 0 0 0,0-1-1 0 0,1 1 1 0 0,-1 0 0 0 0,0-1 0 0 0,1 1-1 0 0,-1-1 1 0 0,0 1 0 0 0,1 0 0 0 0,-1 0-1 0 0,0-1 1 0 0,0 1 0 0 0,1 0 0 0 0,-1 0-1 0 0,-1 0 1 0 0,-2-1-1 0 0,-1 1-1 0 0,1 1 1 0 0,0-1-1 0 0,-1 0 1 0 0,1 1-1 0 0,-8 2 1 0 0,-12 5-35 0 0,0 2 1 0 0,0 0-1 0 0,1 2 1 0 0,0 1-1 0 0,-25 18 0 0 0,-97 87-152 0 0,131-104 138 0 0,0 0 1 0 0,0 0 0 0 0,1 1-1 0 0,1 1 1 0 0,1 0-1 0 0,-11 19 1 0 0,20-31 22 0 0,1 0 0 0 0,0-1 0 0 0,0 1-1 0 0,0 0 1 0 0,-1 6 0 0 0,2-8 59 0 0,3-1 72 0 0,2 1-78 0 0,1-1-1 0 0,0 0 1 0 0,0 0-1 0 0,-1 0 1 0 0,1-1-1 0 0,0 0 1 0 0,0 0-1 0 0,0 0 1 0 0,0-1-1 0 0,0 1 1 0 0,-1-2-1 0 0,1 1 1 0 0,10-4-1 0 0,9-5 439 0 0,41-22 0 0 0,-48 23-428 0 0,89-41 56 0 0,-91 43-147 0 0,-7 6 5 0 0,-7 5 0 0 0,-5 5 0 0 0,3-9 0 0 0,-5 18 112 0 0,-2 0 1 0 0,-11 21-1 0 0,-2 6 147 0 0,19-42-200 0 0,3-1-27 0 0,-1-1-107 0 0,1 0 0 0 0,-1 1 0 0 0,0-1 0 0 0,1 0 0 0 0,-1 0 0 0 0,1 0 0 0 0,0 0 0 0 0,-1 0 0 0 0,1 0 0 0 0,0-1 0 0 0,-1 1 0 0 0,1 0 0 0 0,2 0 0 0 0,19 0-4476 0 0,3-4-1527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16207 0 0,'0'0'1470'0'0,"-2"0"-1209"0"0,-2 0-242 0 0,1 0 0 0 0,0 0 0 0 0,0 0 0 0 0,-1 1 0 0 0,1 0 0 0 0,0-1 0 0 0,0 1 0 0 0,0 0 1 0 0,0 0-1 0 0,0 1 0 0 0,0-1 0 0 0,0 1 0 0 0,0-1 0 0 0,0 1 0 0 0,-3 3 0 0 0,-6 5 357 0 0,-22 23 1 0 0,25-23-262 0 0,-21 22 233 0 0,2 2 0 0 0,-38 60-1 0 0,-36 82 9 0 0,68-115-315 0 0,-33 65-37 0 0,-68 183 0 0 0,101-232-696 0 0,-4 12-3389 0 0,37-86 2102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71 112 10135 0 0,'0'0'464'0'0,"1"-2"-9"0"0,3-13-982 0 0,0 5 4027 0 0,0 0 4224 0 0,-5 13-7517 0 0,-35 119 181 0 0,23-82-355 0 0,-13 61-1 0 0,24-90-7 0 0,0-4-20 0 0,1 0 0 0 0,0 1 0 0 0,0-1 0 0 0,1 1 0 0 0,0-1 0 0 0,2 13 0 0 0,2-7-5 0 0,5-3 0 0 0,-7-10 8 0 0,0 1 0 0 0,0 0 0 0 0,1-1 0 0 0,-1 1 0 0 0,0-1 0 0 0,1 1 0 0 0,-1-1 0 0 0,0 0-1 0 0,1 0 1 0 0,-1 0 0 0 0,0 0 0 0 0,1-1 0 0 0,-1 1 0 0 0,0-1 0 0 0,1 1 0 0 0,-1-1 0 0 0,0 0 0 0 0,0 0 0 0 0,3-2 0 0 0,6-2 48 0 0,0-1 0 0 0,13-11 0 0 0,-23 17-54 0 0,32-26 274 0 0,53-51-1 0 0,22-38 204 0 0,-51 52-393 0 0,-11 9-377 0 0,-2 2-3852 0 0,-35 42-849 0 0,-3 0-1275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73 9671 0 0,'-1'-1'5899'0'0,"-2"-5"-5338"0"0,1 0 1 0 0,0 0-1 0 0,0 0 0 0 0,1 0 1 0 0,-1-1-1 0 0,1 1 0 0 0,1 0 1 0 0,-1-1-1 0 0,1-8 0 0 0,-9 24-257 0 0,6-6-266 0 0,1 1-1 0 0,0 0 0 0 0,0 0 1 0 0,0 0-1 0 0,0 0 1 0 0,1 0-1 0 0,0 0 0 0 0,0 1 1 0 0,0-1-1 0 0,0 0 1 0 0,0 6-1 0 0,0 8-57 0 0,2 24 1 0 0,0-37 12 0 0,6 65-45 0 0,4 0 0 0 0,23 82 0 0 0,-18-86-5 0 0,67 409-469 0 0,-78-431 446 0 0,-3-1 0 0 0,-3 75 0 0 0,-2-86-160 0 0,-10 41 0 0 0,9-64 61 0 0,3-1-3938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460 186 4143 0 0,'0'0'8055'0'0,"-6"-6"-4711"0"0,3-1-2852 0 0,1 0 0 0 0,1 0 1 0 0,-1 0-1 0 0,1 0 0 0 0,1 0 0 0 0,-1 0 1 0 0,1 0-1 0 0,0 0 0 0 0,2-9 0 0 0,-1 5-397 0 0,-1-1 0 0 0,-2-20 0 0 0,-3 4-85 0 0,5 27-13 0 0,-1 0 0 0 0,1 0 0 0 0,0 1 0 0 0,0-1-1 0 0,-1 0 1 0 0,1 0 0 0 0,0 0 0 0 0,-1 1 0 0 0,1-1 0 0 0,-1 0-1 0 0,1 1 1 0 0,-1-1 0 0 0,1 0 0 0 0,-1 1 0 0 0,0-1-1 0 0,1 0 1 0 0,-1 1 0 0 0,0-1 0 0 0,1 1 0 0 0,-1 0 0 0 0,0-1-1 0 0,1 1 1 0 0,-1-1 0 0 0,0 1 0 0 0,0 0 0 0 0,0 0 0 0 0,0-1-1 0 0,1 1 1 0 0,-1 0 0 0 0,0 0 0 0 0,0 0 0 0 0,0 0 0 0 0,0 0-1 0 0,0 0 1 0 0,1 0 0 0 0,-1 0 0 0 0,0 0 0 0 0,-1 1 0 0 0,-1-1-67 0 0,-4 1-16 0 0,-1 1 0 0 0,1 0-1 0 0,-1 0 1 0 0,1 0 0 0 0,0 1 0 0 0,0 0 0 0 0,0 0 0 0 0,-9 6-1 0 0,-3 4-28 0 0,-27 22-1 0 0,-2 5 324 0 0,3 1 0 0 0,1 3-1 0 0,-60 76 1 0 0,100-113-157 0 0,0-1 0 0 0,0 1 0 0 0,0 0 0 0 0,0 0 1 0 0,-3 12-1 0 0,6-17-38 0 0,1-1 1 0 0,-1 0 0 0 0,1 0-1 0 0,0 1 1 0 0,-1-1-1 0 0,1 0 1 0 0,0 0 0 0 0,0 1-1 0 0,0-1 1 0 0,0 0-1 0 0,0 1 1 0 0,0-1 0 0 0,0 0-1 0 0,1 1 1 0 0,-1-1 0 0 0,0 0-1 0 0,1 0 1 0 0,-1 1-1 0 0,1-1 1 0 0,0 0 0 0 0,-1 0-1 0 0,1 0 1 0 0,0 0-1 0 0,-1 0 1 0 0,1 0 0 0 0,0 0-1 0 0,0 0 1 0 0,0 0 0 0 0,0 0-1 0 0,0 0 1 0 0,0 0-1 0 0,0-1 1 0 0,0 1 0 0 0,0 0-1 0 0,1-1 1 0 0,-1 1-1 0 0,0-1 1 0 0,0 1 0 0 0,1-1-1 0 0,-1 0 1 0 0,2 1 0 0 0,4 0 32 0 0,1 0 1 0 0,0-1 0 0 0,0 1 0 0 0,-1-2 0 0 0,1 1 0 0 0,0-1 0 0 0,7-1-1 0 0,52-16 81 0 0,77-37-255 0 0,32-8-1791 0 0,-174 62 1789 0 0,-3 5 7 0 0,0 0 121 0 0,0 0 1 0 0,-1 0 0 0 0,1 0-1 0 0,-1 0 1 0 0,0 0-1 0 0,0 0 1 0 0,-3 3 0 0 0,1 0 37 0 0,-4 7 15 0 0,1-1 0 0 0,-2-1 0 0 0,-14 17 0 0 0,21-26-3 0 0,0 3-172 0 0,2-6 55 0 0,0 1-1 0 0,0-1 1 0 0,0 0-1 0 0,1 1 1 0 0,-1-1-1 0 0,0 1 1 0 0,0-1-1 0 0,0 0 1 0 0,1 1-1 0 0,-1-1 1 0 0,0 1-1 0 0,1-1 1 0 0,-1 0-1 0 0,0 1 1 0 0,1-1-1 0 0,-1 0 1 0 0,0 0-1 0 0,1 1 1 0 0,-1-1-1 0 0,0 0 1 0 0,1 1-1 0 0,0-1-103 0 0,7 6-877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85 919 0 0,'2'1'67'0'0,"34"13"331"0"0,16 19 12660 0 0,-14-9-7918 0 0,-36-23-4986 0 0,1 0 1 0 0,-1 0-1 0 0,1 0 1 0 0,0-1-1 0 0,0 1 0 0 0,-1-1 1 0 0,1 1-1 0 0,0-1 1 0 0,0 0-1 0 0,-1 0 1 0 0,1 0-1 0 0,3-1 0 0 0,31-7 823 0 0,-29 5-872 0 0,0 0 1 0 0,0-1 0 0 0,0 0-1 0 0,0 0 1 0 0,-1-1 0 0 0,1 1-1 0 0,6-7 1 0 0,44-45 5 0 0,-39 37-85 0 0,4-10-600 0 0,-23 28 294 0 0,-1-2-1037 0 0,1 3 1288 0 0,0-1 0 0 0,0 1 1 0 0,0 0-1 0 0,0-1 0 0 0,0 1 1 0 0,0 0-1 0 0,0-1 0 0 0,0 1 1 0 0,0 0-1 0 0,0 0 0 0 0,0-1 1 0 0,0 1-1 0 0,0 0 1 0 0,0 0-1 0 0,0-1 0 0 0,-1 1 1 0 0,1 0-1 0 0,0 0 0 0 0,0-1 1 0 0,0 1-1 0 0,-1 0 0 0 0,1 0 1 0 0,0 0-1 0 0,0-1 0 0 0,0 1 1 0 0,-1 0-1 0 0,1 0 0 0 0,0 0 1 0 0,0 0-1 0 0,-1-1 0 0 0,1 1 1 0 0,-1 0-1 0 0,-6 1-179 0 0,0 0-1 0 0,-1 0 0 0 0,1 0 1 0 0,0 1-1 0 0,0 0 0 0 0,0 1 1 0 0,0-1-1 0 0,0 2 1 0 0,1-1-1 0 0,-10 6 0 0 0,-9 8 105 0 0,-28 25 0 0 0,39-30 122 0 0,-17 14 159 0 0,1 1-1 0 0,-30 37 1 0 0,47-48-62 0 0,1 0 0 0 0,0 0-1 0 0,2 1 1 0 0,0 1 0 0 0,0 0-1 0 0,-8 25 1 0 0,17-40-89 0 0,-1 0 0 0 0,2 1-1 0 0,-1-1 1 0 0,0 0 0 0 0,1 1 0 0 0,-1-1 0 0 0,1 0-1 0 0,0 1 1 0 0,0-1 0 0 0,0 1 0 0 0,0-1-1 0 0,1 0 1 0 0,1 4 0 0 0,-2-5-17 0 0,1 0 0 0 0,0 0 0 0 0,0 0 1 0 0,0 0-1 0 0,1-1 0 0 0,-1 1 0 0 0,0-1 0 0 0,1 1 1 0 0,-1-1-1 0 0,1 1 0 0 0,-1-1 0 0 0,1 0 0 0 0,0 1 1 0 0,0-1-1 0 0,-1 0 0 0 0,1 0 0 0 0,0-1 0 0 0,0 1 0 0 0,0 0 1 0 0,0 0-1 0 0,0-1 0 0 0,4 1 0 0 0,18 2 39 0 0,5-4-36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283 132 12895 0 0,'1'-2'119'0'0,"36"-55"1518"0"0,-32 51-1041 0 0,0 0 0 0 0,1 0 1 0 0,0 0-1 0 0,0 1 0 0 0,0 0 0 0 0,10-6 1 0 0,-11 8 303 0 0,0-1 1 0 0,-1 0-1 0 0,8-7 0 0 0,-9 6 391 0 0,-15 13-738 0 0,-38 33-609 0 0,1 1 1 0 0,-76 89-1 0 0,100-101-15 0 0,-51 65-100 0 0,61-75 120 0 0,2 1 0 0 0,-20 40-1 0 0,32-56 4 0 0,3 13-3 0 0,1-14 30 0 0,0-2 8 0 0,-2 0 7 0 0,1-1 0 0 0,0 1 1 0 0,-1-1-1 0 0,1 0 0 0 0,0 1 0 0 0,0-1 0 0 0,0 0 1 0 0,0 0-1 0 0,0 0 0 0 0,0 0 0 0 0,1-1 1 0 0,-1 1-1 0 0,3 0 0 0 0,32 3-128 0 0,-27-4 55 0 0,21 2-108 0 0,-2-1-218 0 0,-1 1 1 0 0,55 11-1 0 0,-80-12 388 0 0,0 0 0 0 0,0 0 0 0 0,0 0 0 0 0,0 0 0 0 0,0 1 0 0 0,0-1 0 0 0,0 1 0 0 0,-1 0 0 0 0,1 0 1 0 0,-1 0-1 0 0,1 0 0 0 0,-1 0 0 0 0,0 0 0 0 0,1 0 0 0 0,-1 1 0 0 0,0 0 0 0 0,-1-1 0 0 0,1 1 0 0 0,0 0 0 0 0,-1 0 0 0 0,0-1 0 0 0,0 1 0 0 0,1 0 0 0 0,-2 0 0 0 0,1 1 0 0 0,0-1 0 0 0,-1 0 0 0 0,1 0 0 0 0,-1 0 0 0 0,0 7 0 0 0,0-5 81 0 0,-1 1 0 0 0,0-1 0 0 0,0 0 0 0 0,0 1 0 0 0,-1-1 0 0 0,0 0-1 0 0,0 0 1 0 0,0 1 0 0 0,-1-2 0 0 0,1 1 0 0 0,-1 0 0 0 0,0 0 0 0 0,-1-1 0 0 0,1 0-1 0 0,-1 0 1 0 0,0 0 0 0 0,-5 5 0 0 0,2-4 113 0 0,0 0-1 0 0,-1-1 0 0 0,0 1 1 0 0,0-1-1 0 0,-1-1 0 0 0,1 0 1 0 0,-1 0-1 0 0,-12 3 0 0 0,-6-2 351 0 0,-39 3 0 0 0,5-2 1209 0 0,59-4-1982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72 10191 0 0,'15'-18'524'0'0,"25"-26"712"0"0,-40 44-1129 0 0,0 0 0 0 0,0 0 0 0 0,1 0-1 0 0,-1 0 1 0 0,0 0 0 0 0,0 0 0 0 0,0-1 0 0 0,0 1-1 0 0,1 0 1 0 0,-1 0 0 0 0,0 0 0 0 0,0 0-1 0 0,0 0 1 0 0,0-1 0 0 0,0 1 0 0 0,1 0-1 0 0,-1 0 1 0 0,0 0 0 0 0,0-1 0 0 0,0 1 0 0 0,0 0-1 0 0,0 0 1 0 0,0 0 0 0 0,0-1 0 0 0,0 1-1 0 0,0 0 1 0 0,0 0 0 0 0,0 0 0 0 0,0-1 0 0 0,0 1-1 0 0,0 0 1 0 0,0 0 0 0 0,0 0 0 0 0,0-1-1 0 0,0 1 1 0 0,0 0 0 0 0,0 0 0 0 0,0 0 0 0 0,0-1-1 0 0,0 1 1 0 0,-1 0 0 0 0,1 0 0 0 0,0 0-1 0 0,0 0 1 0 0,0-1 0 0 0,0 1 0 0 0,-14-1 915 0 0,9 1-1054 0 0,1 1 0 0 0,-1 0 0 0 0,1 0 0 0 0,-1 0-1 0 0,-6 3 1 0 0,-10 8 69 0 0,1 2 0 0 0,-26 22 1 0 0,8-6-14 0 0,-4 2-43 0 0,0 2 0 0 0,2 1 0 0 0,2 3-1 0 0,-48 59 1 0 0,56-60 19 0 0,13-17 0 0 0,-22 34 0 0 0,36-47 0 0 0,-1-1 0 0 0,1 0 0 0 0,0 1 0 0 0,0-1 0 0 0,1 1 0 0 0,0 0 0 0 0,0 0 0 0 0,1 0 0 0 0,0 0 0 0 0,-1 10 0 0 0,5-2 0 0 0,-1-12 11 0 0,1 1 0 0 0,-1-1 0 0 0,1 0 0 0 0,-1 0 0 0 0,1 0 0 0 0,0 0 0 0 0,0-1 0 0 0,0 1 0 0 0,0-1 0 0 0,1 1 0 0 0,-1-1 0 0 0,1 0 0 0 0,-1-1 0 0 0,1 1 1 0 0,0-1-1 0 0,6 2 0 0 0,7 2 206 0 0,0-1 1 0 0,26 2-1 0 0,-2-3 195 0 0,1-1 0 0 0,-1-3-1 0 0,78-10 1 0 0,-56 0 11 0 0,113-35 1 0 0,-154 39-370 0 0,0-1 0 0 0,0-1 0 0 0,-1-2 1 0 0,36-21-1 0 0,-48 25-30 0 0,0 0-1 0 0,-1 0 1 0 0,0 0-1 0 0,0-1 1 0 0,0 0 0 0 0,-1-1-1 0 0,0 0 1 0 0,-1 0 0 0 0,0-1-1 0 0,0 1 1 0 0,-1-1 0 0 0,5-13-1 0 0,-5 7 22 0 0,-1 0-1 0 0,0-1 1 0 0,0 1 0 0 0,-2-1-1 0 0,0 0 1 0 0,-1 1-1 0 0,-1-1 1 0 0,0 0 0 0 0,-2 0-1 0 0,-3-18 1 0 0,3 26-58 0 0,0 1-1 0 0,0-1 1 0 0,-1 1 0 0 0,0 0 0 0 0,-1 0 0 0 0,0 0-1 0 0,0 1 1 0 0,-1-1 0 0 0,-7-8 0 0 0,8 11-64 0 0,-1 0 1 0 0,0 1-1 0 0,0 0 1 0 0,0 0-1 0 0,0 0 1 0 0,0 0-1 0 0,-1 1 1 0 0,0 0 0 0 0,1 0-1 0 0,-1 1 1 0 0,0-1-1 0 0,-1 1 1 0 0,-10-2-1 0 0,8 3-73 0 0,0 0 1 0 0,0 1-1 0 0,0 0 0 0 0,0 0 1 0 0,0 1-1 0 0,1 0 0 0 0,-1 1 1 0 0,-15 5-1 0 0,11-3-151 0 0,1 0 0 0 0,-1 2 1 0 0,1-1-1 0 0,0 2 0 0 0,-13 9 0 0 0,20-13 48 0 0,0 1 0 0 0,0 0-1 0 0,0 1 1 0 0,1-1 0 0 0,0 1-1 0 0,-4 6 1 0 0,6-9-455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 2759 0 0,'-7'-10'12692'0'0,"21"6"-10736"0"0,-11 4-1887 0 0,-1 0-1 0 0,1 0 1 0 0,0 0 0 0 0,-1 0-1 0 0,1 1 1 0 0,-1-1-1 0 0,1 1 1 0 0,-1-1-1 0 0,1 1 1 0 0,-1 0 0 0 0,1 0-1 0 0,-1 0 1 0 0,1 0-1 0 0,-1 1 1 0 0,0-1-1 0 0,0 1 1 0 0,0-1-1 0 0,0 1 1 0 0,3 2 0 0 0,4 6 131 0 0,0 0 0 0 0,13 18 0 0 0,-8-10 59 0 0,126 163 1090 0 0,-135-176-1232 0 0,-4-2-106 0 0,6 17 196 0 0,-7-19-197 0 0,0 1 0 0 0,0 0 1 0 0,0 0-1 0 0,0-1 0 0 0,0 1 1 0 0,-1 0-1 0 0,1 0 0 0 0,-1-1 1 0 0,1 1-1 0 0,-1 0 0 0 0,1-1 0 0 0,-1 1 1 0 0,0-1-1 0 0,0 1 0 0 0,0-1 1 0 0,0 1-1 0 0,-2 1 0 0 0,-1 2 16 0 0,0-1 0 0 0,-1 0-1 0 0,1 0 1 0 0,-1 0 0 0 0,0-1 0 0 0,0 0-1 0 0,-1 0 1 0 0,1 0 0 0 0,-8 2 0 0 0,-7 3 31 0 0,-25 5 0 0 0,24-8-81 0 0,0 0 0 0 0,0-1 0 0 0,0-2 0 0 0,-1 0 0 0 0,1-1 0 0 0,-34-3 0 0 0,53 1-262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89 6911 0 0,'19'-46'1454'0'0,"-15"37"781"0"0,1 0 0 0 0,11-15 4300 0 0,-16 28-6278 0 0,-5 32 94 0 0,-2 1-1 0 0,-13 43 1 0 0,3-12 9 0 0,-4 17-3 0 0,-3 13 9 0 0,-20 166-1 0 0,43-253-421 0 0,1 1 0 0 0,0-1 0 0 0,0 0 1 0 0,3 13-1 0 0,6 3-5929 0 0,-2-14-831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0,'0'0'423'0'0,"2"0"-278"0"0,12 1 411 0 0,3 1 1486 0 0,-1 0 0 0 0,1 1 0 0 0,27 8 0 0 0,-12-1-987 0 0,0-2-1 0 0,52 7 0 0 0,-24-6 155 0 0,-35-4-652 0 0,46 9 929 0 0,-65-12-1326 0 0,0 0 1 0 0,-1 0-1 0 0,1 0 0 0 0,-1 1 1 0 0,0-1-1 0 0,1 1 1 0 0,-1 1-1 0 0,-1-1 0 0 0,7 5 1 0 0,-11-7-120 0 0,1 0 1 0 0,0 0-1 0 0,0 1 1 0 0,-1-1-1 0 0,1 0 1 0 0,0 0-1 0 0,-1 0 1 0 0,0 1-1 0 0,1-1 1 0 0,-1 0-1 0 0,0 1 1 0 0,1-1-1 0 0,-1 0 1 0 0,0 1-1 0 0,0-1 0 0 0,0 0 1 0 0,0 1-1 0 0,0-1 1 0 0,-1 2-1 0 0,-6 22 307 0 0,3-16-264 0 0,-1 0 0 0 0,0-1 0 0 0,0 0 1 0 0,0 0-1 0 0,-1 0 0 0 0,-1-1 0 0 0,-10 11 0 0 0,-57 41 168 0 0,-245 154-2217 0 0,317-211 1388 0 0,16-9-5486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11519 0 0,'-25'25'620'0'0,"-36"46"0"0"0,41-46-505 0 0,3-4 1367 0 0,1 1-1 0 0,-26 46 2577 0 0,56-68-3499 0 0,-1-1-1 0 0,0-1 1 0 0,1 0-1 0 0,16-6 1 0 0,51-20 67 0 0,-6 2-334 0 0,-33 12-179 0 0,43-11 95 0 0,-74 22-171 0 0,0 1 0 0 0,0 1 0 0 0,-1 0 0 0 0,1 0 0 0 0,18 2-1 0 0,-27-1 31 0 0,-3 3 0 0 0,-2 3-68 0 0,0 0-1 0 0,0 0 1 0 0,0-1 0 0 0,-1 1-1 0 0,0-1 1 0 0,0 0 0 0 0,0 0-1 0 0,-9 7 1 0 0,-47 35-44 0 0,30-25 35 0 0,-223 186 10 0 0,177-138 0 0 0,-79 94 0 0 0,141-149-21 0 0,1 2 0 0 0,-11 18-1 0 0,19-26 7 0 0,0-1 0 0 0,1 1 0 0 0,0 0 0 0 0,1 0 0 0 0,-1 0 0 0 0,-2 16 0 0 0,4-6-101 0 0,4-13 91 0 0,0-2-2 0 0,-1-1 16 0 0,0 0 0 0 0,0 0 0 0 0,0 0 0 0 0,1-1 0 0 0,-1 1 0 0 0,1 0 0 0 0,2 3 0 0 0,7 3-59 0 0,-6-6 65 0 0,1 0 0 0 0,0-1-1 0 0,-1 0 1 0 0,1 0-1 0 0,0 0 1 0 0,0-1-1 0 0,0 1 1 0 0,0-1-1 0 0,0-1 1 0 0,0 1-1 0 0,8-2 1 0 0,9 0 46 0 0,37-8 0 0 0,-34 5 30 0 0,15-3 158 0 0,192-25 1205 0 0,-206 29-1382 0 0,113-13 1032 0 0,-107 11-1644 0 0,-1-2-1 0 0,39-13 1 0 0,-55 14-8367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14655 0 0,'0'0'1328'0'0,"-2"3"-1016"0"0,-16 28 381 0 0,1 0 0 0 0,-26 66 0 0 0,10-19-654 0 0,-12 14 40 0 0,-94 144 0 0 0,60-123-413 0 0,78-112 103 0 0,1-3-1564 0 0,2-8 335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151 414 1839 0 0,'-24'14'13'0'0,"-35"17"1514"0"0,21-16 2583 0 0,37-15-3998 0 0,0 0 0 0 0,0 0 0 0 0,0 1 0 0 0,0-1 0 0 0,0 0 0 0 0,0 0 0 0 0,0 0 0 0 0,1 0 0 0 0,-1 0 0 0 0,0 0 0 0 0,0 0 0 0 0,0 0 0 0 0,0 0 1 0 0,0-1-1 0 0,0 1 0 0 0,1 0 0 0 0,-1-1 0 0 0,0 1 0 0 0,0 0 0 0 0,0-1 0 0 0,1 1 0 0 0,-1-1 0 0 0,0 1 0 0 0,0-1 0 0 0,1 0 0 0 0,-1 1 0 0 0,0-1 0 0 0,1 0 0 0 0,-1 1 0 0 0,1-1 1 0 0,-1 0-1 0 0,1 1 0 0 0,-1-1 0 0 0,1 0 0 0 0,0 0 0 0 0,-1 0 0 0 0,1 0 0 0 0,0 0 0 0 0,0 1 0 0 0,-1-1 0 0 0,1 0 0 0 0,0 0 0 0 0,0-2 0 0 0,0-1 109 0 0,0 0-1 0 0,0 0 1 0 0,0 0-1 0 0,0 0 1 0 0,0-1-1 0 0,1 1 0 0 0,0 0 1 0 0,1-4-1 0 0,6-9-8 0 0,0 0 0 0 0,0 1-1 0 0,2 0 1 0 0,0 0 0 0 0,1 1 0 0 0,0 0-1 0 0,20-18 1 0 0,-4 7 31 0 0,2 0-1 0 0,50-34 1 0 0,-39 34 234 0 0,70-35 1 0 0,-87 50-134 0 0,0 2 1 0 0,0 0 0 0 0,1 2-1 0 0,48-9 1 0 0,-49 13-73 0 0,83-9 914 0 0,-95 12-1030 0 0,0 0 0 0 0,0 0-1 0 0,1 1 1 0 0,-1 1-1 0 0,0 0 1 0 0,-1 0-1 0 0,15 6 1 0 0,-23-7-141 0 0,1-1 0 0 0,-1 1 0 0 0,0 0 0 0 0,0 0 0 0 0,0 0 0 0 0,0 1 0 0 0,0-1 0 0 0,0 0 0 0 0,0 1 1 0 0,-1-1-1 0 0,1 1 0 0 0,0 0 0 0 0,-1 0 0 0 0,1-1 0 0 0,-1 1 0 0 0,0 0 0 0 0,1 0 0 0 0,-1 0 0 0 0,0 0 0 0 0,0 1 0 0 0,0-1 0 0 0,-1 0 0 0 0,1 0 1 0 0,0 1-1 0 0,-1-1 0 0 0,0 0 0 0 0,1 1 0 0 0,-1-1 0 0 0,0 0 0 0 0,0 1 0 0 0,0-1 0 0 0,-1 0 0 0 0,1 1 0 0 0,-1-1 0 0 0,1 0 0 0 0,-1 1 0 0 0,0-1 1 0 0,-1 3-1 0 0,-2 5 3 0 0,-1-1 0 0 0,0 0 0 0 0,0 0 0 0 0,-1-1 0 0 0,0 1 0 0 0,-1-1 0 0 0,-12 11 0 0 0,-102 85 67 0 0,39-37-198 0 0,-49 38-757 0 0,-39 35-1595 0 0,100-81 457 0 0,-5 5-921 0 0,74-63 2718 0 0,0 0 0 0 0,-1 0 1 0 0,1 1-1 0 0,0-1 0 0 0,0 1 0 0 0,0-1 1 0 0,0 1-1 0 0,0 0 0 0 0,1-1 0 0 0,-1 1 0 0 0,-1 3 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21 919 0 0,'5'-20'13466'0'0,"-11"25"-12116"0"0,4-3-360 0 0,-99 83 2339 0 0,-60 32-2474 0 0,140-102-633 0 0,-36 29-43 0 0,1 2 0 0 0,-97 107 1 0 0,138-137-183 0 0,2 0 1 0 0,0 2 0 0 0,1-1 0 0 0,1 2-1 0 0,0-1 1 0 0,2 1 0 0 0,-14 39 0 0 0,18-43-22 0 0,2 0 1 0 0,0 0-1 0 0,0 0 1 0 0,2 1 0 0 0,0-1-1 0 0,0 0 1 0 0,1 1-1 0 0,1-1 1 0 0,1 1 0 0 0,0-1-1 0 0,8 25 1 0 0,6 6-1366 0 0,-7-24 575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7367 0 0,'6'-8'763'0'0,"4"-7"1373"0"0,1 1 0 0 0,0 0 1 0 0,1 1-1 0 0,26-23 0 0 0,5 5-893 0 0,-20 16-1116 0 0,78-45 451 0 0,-90 55-540 0 0,0 0 0 0 0,0 0 0 0 0,1 1 0 0 0,-1 1 0 0 0,1 0 0 0 0,0 0 0 0 0,16 0 0 0 0,-24 2-24 0 0,0 1-1 0 0,0 0 0 0 0,0 1 1 0 0,0-1-1 0 0,0 1 0 0 0,0 0 1 0 0,0 0-1 0 0,0 0 0 0 0,0 0 1 0 0,-1 1-1 0 0,1-1 0 0 0,0 1 1 0 0,-1 0-1 0 0,0 0 0 0 0,1 0 1 0 0,3 4-1 0 0,-3-2 32 0 0,0 0 1 0 0,-1 0-1 0 0,1 1 1 0 0,-1-1-1 0 0,0 1 1 0 0,0 0-1 0 0,-1 0 1 0 0,0 0-1 0 0,1 0 1 0 0,1 10 0 0 0,-1-6 7 0 0,-1 0 0 0 0,-1 1 1 0 0,0-1-1 0 0,0 1 0 0 0,-1-1 1 0 0,0 0-1 0 0,-1 1 1 0 0,0-1-1 0 0,0 1 0 0 0,-1-1 1 0 0,0 0-1 0 0,-1 0 0 0 0,-6 15 1 0 0,5-15-138 0 0,-1 0 0 0 0,0 0 0 0 0,-1-1 1 0 0,0 0-1 0 0,-7 8 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16039 0 0,'0'0'731'0'0,"0"3"-10"0"0,-3 25-435 0 0,1 1-1 0 0,1 0 1 0 0,1 0-1 0 0,8 48 1 0 0,-5-58-68 0 0,2 0 0 0 0,0-1-1 0 0,1 1 1 0 0,1-1 0 0 0,0 0 0 0 0,1-1 0 0 0,1 0-1 0 0,12 17 1 0 0,-6-15-77 0 0,0 0 0 0 0,1-1 0 0 0,1-1 0 0 0,0 0 0 0 0,2-2 0 0 0,0 0 0 0 0,0-1 0 0 0,1 0 0 0 0,1-2 0 0 0,24 10 0 0 0,-16-8-45 0 0,48 25 171 0 0,-68-33-218 0 0,1 0-1 0 0,-1 1 0 0 0,-1 0 0 0 0,0 0 1 0 0,13 14-1 0 0,-14-10 11 0 0,-6-9-71 0 0,-1 0 1 0 0,1 1-1 0 0,-1-1 0 0 0,0 0 1 0 0,0 0-1 0 0,0 0 0 0 0,0 1 1 0 0,0-1-1 0 0,-1 0 1 0 0,1 0-1 0 0,-1 0 0 0 0,1 0 1 0 0,-1 0-1 0 0,0 0 1 0 0,0 0-1 0 0,0 0 0 0 0,0 0 1 0 0,0 0-1 0 0,0 0 0 0 0,-2 2 1 0 0,-4 5-482 0 0,0 0 1 0 0,-12 11 0 0 0,-8 5-2339 0 0,15-16 1368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7367 0 0,'-2'0'568'0'0,"-16"1"-565"0"0,14-1 496 0 0,-1 1 0 0 0,1-1 0 0 0,0 0 0 0 0,0 1 0 0 0,0 0-1 0 0,0 0 1 0 0,0 0 0 0 0,0 1 0 0 0,0-1 0 0 0,-5 4 0 0 0,-15 11 1964 0 0,-34 30-1 0 0,34-23-1654 0 0,-23 27 0 0 0,19-14-638 0 0,1 0 1 0 0,-33 62-1 0 0,-77 124-5 0 0,51-88-105 0 0,34-46-1356 0 0,51-86 656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10591 0 0,'0'0'964'0'0,"2"-2"-502"0"0,11-7 1957 0 0,0 0 0 0 0,23-10 0 0 0,-9 4-1108 0 0,-9 5-1142 0 0,0 1 0 0 0,0 0 1 0 0,1 2-1 0 0,-1 0 1 0 0,2 2-1 0 0,-1 0 1 0 0,1 1-1 0 0,0 0 1 0 0,25 0-1 0 0,-27 6-1237 0 0,-4 0-4113 0 0</inkml:trace>
  <inkml:trace contextRef="#ctx0" brushRef="#br0" timeOffset="1">75 421 11519 0 0,'0'0'6691'0'0,"2"1"-4923"0"0,5 1-1428 0 0,-1-1 0 0 0,1 0 0 0 0,0 0 0 0 0,0 0 0 0 0,-1-1 0 0 0,1 0 0 0 0,13-2 0 0 0,52-12 923 0 0,-41 7-1105 0 0,74-13-2536 0 0,-72 10 1012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466 179 5983 0 0,'20'-21'403'0'0,"1"1"0"0"0,1 1-1 0 0,27-18 1 0 0,-37 28 7025 0 0,-14 11-6852 0 0,-18 20-250 0 0,-1-2 0 0 0,-37 29 1 0 0,-55 30 807 0 0,61-44-958 0 0,-15 10-165 0 0,9-6 20 0 0,-87 73-1 0 0,138-105-27 0 0,-1 1 1 0 0,1 0-1 0 0,0 0 0 0 0,-6 10 0 0 0,12-16 4 0 0,-1 0 0 0 0,1 0-1 0 0,0 0 1 0 0,0 1-1 0 0,0-1 1 0 0,0 0 0 0 0,0 1-1 0 0,0-1 1 0 0,1 1-1 0 0,-1-1 1 0 0,1 1 0 0 0,-1-1-1 0 0,1 1 1 0 0,0-1-1 0 0,0 1 1 0 0,0-1 0 0 0,1 1-1 0 0,-1-1 1 0 0,1 1-1 0 0,-1-1 1 0 0,1 1 0 0 0,1 3-1 0 0,-1-4 26 0 0,1-1 0 0 0,-1 1 0 0 0,1 0-1 0 0,-1-1 1 0 0,1 1 0 0 0,0-1 0 0 0,-1 1-1 0 0,1-1 1 0 0,0 0 0 0 0,0 0 0 0 0,0 0-1 0 0,4 2 1 0 0,30 8 526 0 0,-26-8-409 0 0,17 2 171 0 0,-1 0-1 0 0,1-2 1 0 0,0-1-1 0 0,51-3 1 0 0,-25 0-84 0 0,-9 0-90 0 0,44-5 0 0 0,-71 3-130 0 0,0 0-1 0 0,0-1 1 0 0,0 0 0 0 0,0-2-1 0 0,24-10 1 0 0,-36 13-5 0 0,0 0 0 0 0,0 0 0 0 0,-1 0-1 0 0,1 0 1 0 0,-1-1 0 0 0,1 0 0 0 0,-1 0 0 0 0,0 0-1 0 0,-1 0 1 0 0,1-1 0 0 0,-1 0 0 0 0,0 1 0 0 0,4-9-1 0 0,-4 6 14 0 0,0-1 0 0 0,0 0 0 0 0,-1 1 0 0 0,0-1 0 0 0,-1 0 0 0 0,0 0 0 0 0,0-1 0 0 0,-1-15 0 0 0,0 6 37 0 0,-1-16 1 0 0,0-1 0 0 0,-3 1 0 0 0,0-1 0 0 0,-11-32 0 0 0,7 38-74 0 0,-23-46 1 0 0,25 62-167 0 0,-1 0 1 0 0,0 0-1 0 0,-2 1 0 0 0,1 0 0 0 0,-16-17 0 0 0,21 27-41 0 0,0-1 0 0 0,0 0 1 0 0,0 1-1 0 0,0 0 0 0 0,0-1 0 0 0,-6-1 0 0 0,8 3 132 0 0,0 1 0 0 0,1 0 0 0 0,-1 0 0 0 0,0 0 0 0 0,0 0 0 0 0,0 0 0 0 0,1 0 0 0 0,-1 0 0 0 0,0 1 0 0 0,0-1 0 0 0,0 0 0 0 0,1 0 0 0 0,-1 1 0 0 0,0-1 0 0 0,1 0-1 0 0,-1 1 1 0 0,0-1 0 0 0,0 0 0 0 0,1 1 0 0 0,-1-1 0 0 0,1 1 0 0 0,-1-1 0 0 0,0 1 0 0 0,1 0 0 0 0,-1-1 0 0 0,1 1 0 0 0,0 0 0 0 0,-1 0 0 0 0,-10 19-1811 0 0,9-16 1583 0 0,2-4 204 0 0,-1 1 0 0 0,1 0 0 0 0,0 0 0 0 0,-1 0 0 0 0,1 0 0 0 0,0 0 1 0 0,0 0-1 0 0,0 0 0 0 0,0 0 0 0 0,-1 0 0 0 0,1-1 0 0 0,1 1 0 0 0,-1 0 0 0 0,0 2 0 0 0,2 19-888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24 10591 0 0,'-2'-2'819'0'0,"-9"-4"-2017"0"0,-13-6 4637 0 0,12 9 612 0 0,25 15-2427 0 0,6-1-1397 0 0,0 0 0 0 0,0-1 0 0 0,1-1 1 0 0,25 7-1 0 0,6 4 86 0 0,-26-10-163 0 0,13 6 48 0 0,0 1 1 0 0,-2 1-1 0 0,37 25 1 0 0,-63-36-165 0 0,0 0 0 0 0,-1 1 0 0 0,0 0 0 0 0,-1 0 0 0 0,0 1 0 0 0,0 0 0 0 0,-1 0 0 0 0,0 1 0 0 0,0 0 0 0 0,-1 0 0 0 0,-1 0 0 0 0,1 1 0 0 0,-2 0 0 0 0,0 0 0 0 0,4 16 0 0 0,-4-7 27 0 0,-2-1 1 0 0,0 1-1 0 0,-2 0 0 0 0,0 0 1 0 0,-1 0-1 0 0,-1 0 0 0 0,-6 26 1 0 0,0-10 91 0 0,-2 0 0 0 0,-1-1 1 0 0,-18 36-1 0 0,11-35-136 0 0,-2 0 0 0 0,-1-1 1 0 0,-2-1-1 0 0,-1-1 0 0 0,-2-1 0 0 0,-56 54 0 0 0,71-76-688 0 0,-2 0 0 0 0,1-1 0 0 0,-16 9 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 4143 0 0,'0'0'12015'0'0,"-4"0"-8640"0"0,6-1-1983 0 0,13-6-631 0 0,21-6-801 0 0,-21 8 160 0 0,-1 1 1 0 0,1 0-1 0 0,0 2 0 0 0,0-1 1 0 0,0 2-1 0 0,0 0 0 0 0,22 1 1 0 0,-29 1-241 0 0,0 0-1 0 0,-1 1 1 0 0,1 0 0 0 0,0 0 0 0 0,-1 1 0 0 0,13 5 0 0 0,-14-5-368 0 0,-1 1 0 0 0,1-1-1 0 0,-1 1 1 0 0,1 0 0 0 0,-1 1 0 0 0,-1-1-1 0 0,1 1 1 0 0,7 9 0 0 0,-3-1-5959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6447 0 0,'0'0'499'0'0,"1"-3"-328"0"0,20-26 2296 0 0,-2 4 2227 0 0,-4 0 5826 0 0,-12 24-10382 0 0,59-14-80 0 0,114-45-1 0 0,-149 50-346 0 0,35-8-1 0 0,-48 15-997 0 0,1 0-1 0 0,17 0 1 0 0,-14 3-6284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63 1375 0 0,'0'0'66'0'0,"2"-2"-8"0"0,4-7 1805 0 0,-1-6 9015 0 0,-7-3-8798 0 0,0 0 2502 0 0,0 21-4363 0 0,-12 21-199 0 0,0 2 1 0 0,2-1 0 0 0,-14 42-1 0 0,15-38-21 0 0,-19 55-68 0 0,-17 42 59 0 0,2-34 21 0 0,-1 1-4804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6447 0 0,'0'0'11846'0'0,"2"2"-10982"0"0,1 0-712 0 0,-1 0 0 0 0,1 1 1 0 0,0-1-1 0 0,0-1 0 0 0,0 1 1 0 0,0 0-1 0 0,0-1 1 0 0,0 0-1 0 0,0 1 0 0 0,0-1 1 0 0,1 0-1 0 0,-1-1 0 0 0,0 1 1 0 0,1-1-1 0 0,-1 1 1 0 0,1-1-1 0 0,5-1 0 0 0,9 0 293 0 0,0-1 0 0 0,21-4 0 0 0,-32 4-327 0 0,211-46 1232 0 0,-58 11-1096 0 0,96-15 109 0 0,-237 50-533 0 0,35 0-1 0 0,-48 2 110 0 0,0 1-1 0 0,0 0 1 0 0,0 0-1 0 0,0 0 1 0 0,0 0-1 0 0,-1 1 1 0 0,1 0-1 0 0,0 1 1 0 0,9 4-1 0 0,-13-5-79 0 0,0-1 0 0 0,0 1-1 0 0,-1-1 1 0 0,1 1 0 0 0,0 0 0 0 0,-1 0-1 0 0,1 0 1 0 0,-1 0 0 0 0,1 0-1 0 0,-1 0 1 0 0,0 0 0 0 0,0 0 0 0 0,0 0-1 0 0,0 1 1 0 0,0-1 0 0 0,-1 0 0 0 0,1 1-1 0 0,-1-1 1 0 0,1 5 0 0 0,0 12-1710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9671 0 0,'0'0'2615'0'0,"0"3"-838"0"0,-6 10-198 0 0,1 1-1 0 0,-11 16 0 0 0,-38 55 245 0 0,53-85-1810 0 0,-63 85 1263 0 0,43-60-1055 0 0,1 2-1 0 0,1 0 1 0 0,1 1-1 0 0,-15 33 0 0 0,47-64-153 0 0,-6-1-75 0 0,0 0 0 0 0,-1 0 0 0 0,12-9 0 0 0,-13 8 1 0 0,0 1 0 0 0,0-1 1 0 0,1 2-1 0 0,-1-1 1 0 0,10-3-1 0 0,16-4-9 0 0,0 2 0 0 0,0 2 0 0 0,0 0 0 0 0,38-2 0 0 0,112 12-1515 0 0,-52 2-1394 0 0,-117-5-3891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139 350 14711 0 0,'0'0'1335'0'0,"-1"2"-1096"0"0,-2 2-70 0 0,0-1 1 0 0,0 1 0 0 0,-1-1 0 0 0,1 0 0 0 0,-1 0 0 0 0,0 0-1 0 0,1 0 1 0 0,-1-1 0 0 0,0 0 0 0 0,-1 1 0 0 0,1-1 0 0 0,-7 2 0 0 0,10-4 310 0 0,-17 3 826 0 0,15-4-1251 0 0,0 1 0 0 0,1-1 0 0 0,-1 0-1 0 0,1 0 1 0 0,-1 0 0 0 0,1-1 0 0 0,-1 1 0 0 0,1 0 0 0 0,-1-1-1 0 0,1 0 1 0 0,0 0 0 0 0,0 1 0 0 0,0-1 0 0 0,0 0 0 0 0,0 0-1 0 0,1-1 1 0 0,-1 1 0 0 0,0 0 0 0 0,1-1 0 0 0,0 1-1 0 0,-1-1 1 0 0,1 1 0 0 0,0-1 0 0 0,1 1 0 0 0,-2-4 0 0 0,0-1-35 0 0,0-1 0 0 0,0 1 0 0 0,1-1 0 0 0,0 1 0 0 0,1-1 0 0 0,-1 0 0 0 0,2 1 0 0 0,0-10 0 0 0,-1-15-24 0 0,0 28-7 0 0,-1 0 0 0 0,1-1 1 0 0,0 1-1 0 0,0 0 0 0 0,0 0 0 0 0,1 0 0 0 0,0 0 0 0 0,0 0 0 0 0,2-7 0 0 0,6-4-123 0 0,0 0 0 0 0,1 0-1 0 0,22-25 1 0 0,-16 21-23 0 0,-8 10 51 0 0,-1 1-1 0 0,2-1 1 0 0,-1 1 0 0 0,1 1-1 0 0,19-13 1 0 0,-23 17 87 0 0,0 0 1 0 0,0 0-1 0 0,1 1 1 0 0,0 0-1 0 0,-1 0 0 0 0,1 0 1 0 0,0 1-1 0 0,0 0 0 0 0,0 0 1 0 0,0 0-1 0 0,0 1 0 0 0,0 0 1 0 0,7 0-1 0 0,-6 2 44 0 0,0-1 0 0 0,0 1 1 0 0,0 0-1 0 0,0 1 0 0 0,-1 0 0 0 0,1 0 0 0 0,-1 0 0 0 0,0 1 0 0 0,0 0 0 0 0,0 0 1 0 0,0 0-1 0 0,-1 1 0 0 0,9 9 0 0 0,-10-10 41 0 0,0 0 0 0 0,-1 1 0 0 0,1-1-1 0 0,-1 1 1 0 0,0-1 0 0 0,-1 1 0 0 0,1 0 0 0 0,-1 0 0 0 0,0 0-1 0 0,0 1 1 0 0,-1-1 0 0 0,1 0 0 0 0,-1 1 0 0 0,0-1 0 0 0,-1 1-1 0 0,0-1 1 0 0,1 1 0 0 0,-2 8 0 0 0,0-10-30 0 0,-1 1-1 0 0,1-1 1 0 0,-1 0 0 0 0,0 0 0 0 0,0 0 0 0 0,0 0 0 0 0,-1-1-1 0 0,1 1 1 0 0,-1-1 0 0 0,-5 6 0 0 0,-35 30 240 0 0,42-37-265 0 0,-23 18-130 0 0,0-1 0 0 0,-1-2 0 0 0,-1 0 0 0 0,-1-1 0 0 0,0-2 0 0 0,-45 17 0 0 0,64-28-11 0 0,2 0-242 0 0,0-1 0 0 0,-1 0-1 0 0,1 0 1 0 0,0-1 0 0 0,-1 0-1 0 0,1 0 1 0 0,-9 0 0 0 0,2-3-943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21 14999 0 0,'0'-1'687'0'0,"-12"-19"3076"0"0,5 35-3105 0 0,4-6-509 0 0,0 1 1 0 0,1 0-1 0 0,-3 19 0 0 0,0 7 18 0 0,-3-2-78 0 0,-1-1 0 0 0,-2 0 0 0 0,-1 0 0 0 0,-1-1 0 0 0,-19 32 0 0 0,-136 210 146 0 0,129-211-150 0 0,17-32 8 0 0,14-20-585 0 0,-13 22 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12671 0 0,'0'0'1143'0'0,"0"2"-940"0"0,0 5-148 0 0,1-1 1 0 0,0 0-1 0 0,0 0 1 0 0,0 0-1 0 0,1 0 0 0 0,0 0 1 0 0,0 0-1 0 0,0 0 1 0 0,1-1-1 0 0,0 1 1 0 0,7 9-1 0 0,4 4 572 0 0,32 31-1 0 0,-5-5-202 0 0,-32-34-385 0 0,0 1-1 0 0,-1 1 1 0 0,12 24 0 0 0,-16-30-37 0 0,-2-1 0 0 0,1 1 0 0 0,-1 0 0 0 0,0 0 0 0 0,0 0 1 0 0,-1 1-1 0 0,0-1 0 0 0,-1 0 0 0 0,0 14 0 0 0,0-16-2 0 0,-2 0-1 0 0,1-1 1 0 0,0 1-1 0 0,-1-1 1 0 0,0 1-1 0 0,0-1 1 0 0,0 0-1 0 0,0 0 1 0 0,-1 0-1 0 0,0 0 1 0 0,0 0-1 0 0,0-1 1 0 0,0 1-1 0 0,0-1 1 0 0,-5 4-1 0 0,-7 5 28 0 0,-1 0-1 0 0,-23 12 0 0 0,22-13 59 0 0,-59 33 349 0 0,-22 14 200 0 0,44-23-398 0 0,44-29-244 0 0,7-6-104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11255 0 0,'0'0'1023'0'0,"1"3"-719"0"0,0 1-98 0 0,0 0 0 0 0,0 0 0 0 0,0 1-1 0 0,-1-1 1 0 0,1 1 0 0 0,-1-1 0 0 0,0 1 0 0 0,0-1 0 0 0,-1 0-1 0 0,1 1 1 0 0,-3 5 0 0 0,-1 7 599 0 0,-12 26 0 0 0,5-16-261 0 0,-18 49 411 0 0,-4-1 0 0 0,-2-2 0 0 0,-63 94 0 0 0,65-120-871 0 0,-3-1 1 0 0,-69 68-1 0 0,94-103-982 0 0,-15 22-1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40 468 7831 0 0,'0'0'603'0'0,"-1"1"-396"0"0,0-1 30 0 0,0 1 1 0 0,0-1 0 0 0,0 1 0 0 0,0-1-1 0 0,-1 0 1 0 0,1 1 0 0 0,0-1 0 0 0,0 0-1 0 0,0 0 1 0 0,0 0 0 0 0,0 0 0 0 0,0 0-1 0 0,0 0 1 0 0,-1 0 0 0 0,1 0 0 0 0,0 0-1 0 0,0 0 1 0 0,0-1 0 0 0,0 1 0 0 0,0 0-1 0 0,0-1 1 0 0,-2 0 0 0 0,2 0-118 0 0,0 0-1 0 0,0 0 1 0 0,0 0 0 0 0,0 0 0 0 0,0-1-1 0 0,0 1 1 0 0,1 0 0 0 0,-1 0-1 0 0,0 0 1 0 0,1-1 0 0 0,-1 1 0 0 0,1 0-1 0 0,-1-1 1 0 0,1 1 0 0 0,0-1 0 0 0,-1 1-1 0 0,1 0 1 0 0,0-1 0 0 0,0 1 0 0 0,0-3-1 0 0,1-3 230 0 0,-1-1 0 0 0,2 0 0 0 0,-1 0 1 0 0,1 1-1 0 0,5-14 0 0 0,18-39 788 0 0,-13 36-867 0 0,-2 4-209 0 0,1 0 0 0 0,1 0 0 0 0,0 1 0 0 0,2 1 0 0 0,0 0 0 0 0,1 1 0 0 0,1 0 0 0 0,1 2 0 0 0,0 0 0 0 0,1 0 0 0 0,0 2 0 0 0,1 0 1 0 0,1 1-1 0 0,0 1 0 0 0,0 1 0 0 0,1 1 0 0 0,0 1 0 0 0,1 1 0 0 0,0 0 0 0 0,25-3 0 0 0,-38 9-67 0 0,0 0 0 0 0,-1 0 0 0 0,1 1 0 0 0,0 0 0 0 0,0 1 0 0 0,-1 0 0 0 0,1 0 0 0 0,-1 1-1 0 0,1 0 1 0 0,-1 0 0 0 0,11 5 0 0 0,-13-4 0 0 0,0 0 1 0 0,0 1-1 0 0,-1-1 0 0 0,1 1 1 0 0,-1 0-1 0 0,0 0 0 0 0,0 1 1 0 0,0 0-1 0 0,-1 0 0 0 0,0 0 1 0 0,0 0-1 0 0,0 1 0 0 0,0-1 1 0 0,-1 1-1 0 0,3 7 0 0 0,0 1 26 0 0,-1 1-1 0 0,-1-1 1 0 0,0 1-1 0 0,-1 0 0 0 0,-1 0 1 0 0,0 0-1 0 0,-1 1 1 0 0,-1-1-1 0 0,0 0 1 0 0,-1 1-1 0 0,0-1 1 0 0,-2 0-1 0 0,1 0 1 0 0,-11 28-1 0 0,9-35 25 0 0,0 1 1 0 0,-1-1-1 0 0,0-1 0 0 0,-1 1 1 0 0,0-1-1 0 0,0 0 0 0 0,0 0 1 0 0,-1-1-1 0 0,0 0 0 0 0,0 0 0 0 0,-17 10 1 0 0,-6 1 133 0 0,-58 24 1 0 0,82-38-173 0 0,-199 67 102 0 0,84-32-461 0 0,118-37 203 0 0,-64 21-787 0 0,40-15-5015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1 919 0 0,'-2'1'16286'0'0,"-2"2"-16081"0"0,-1 0 0 0 0,1 0 0 0 0,0 1 0 0 0,1-1 0 0 0,-1 1 0 0 0,1 0 0 0 0,-1 0 0 0 0,-4 7 0 0 0,-21 42 1313 0 0,22-37-1159 0 0,-18 25 1 0 0,12-24-346 0 0,-1-1 0 0 0,-24 20-1 0 0,-8 9 10 0 0,20-14-22 0 0,-42 65 0 0 0,-12 41 178 0 0,53-88-36 0 0,26-48-138 0 0,-9 19 165 0 0,-11 24 0 0 0,18-39-150 0 0,2 0 1 0 0,-1 0 0 0 0,0 0-1 0 0,1 1 1 0 0,0-1 0 0 0,0 1 0 0 0,1-1-1 0 0,0 0 1 0 0,-1 1 0 0 0,3 9-1 0 0,-2-13-14 0 0,0-1-1 0 0,1 1 0 0 0,0 0 1 0 0,-1 0-1 0 0,1 0 0 0 0,0-1 1 0 0,0 1-1 0 0,0 0 0 0 0,0-1 1 0 0,0 1-1 0 0,0-1 1 0 0,1 1-1 0 0,-1-1 0 0 0,1 0 1 0 0,-1 1-1 0 0,1-1 0 0 0,-1 0 1 0 0,1 0-1 0 0,-1 0 0 0 0,1 0 1 0 0,0 0-1 0 0,0 0 1 0 0,-1-1-1 0 0,5 2 0 0 0,0-1-269 0 0,0 0 0 0 0,0 0 0 0 0,0-1 0 0 0,1 0 0 0 0,-1 0 0 0 0,10-1 0 0 0,16-4-7102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0,'0'0'5806'0'0,"3"1"-5341"0"0,7 4-131 0 0,1 0 193 0 0,0 1 0 0 0,0 0 0 0 0,12 10 1 0 0,33 34 1240 0 0,18 14 150 0 0,103 85 932 0 0,-30-24-2049 0 0,-120-104-882 0 0,-1 2 0 0 0,-1 1 1 0 0,24 30-1 0 0,-47-52-327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31 1839 0 0,'0'0'83'0'0,"1"-3"-6"0"0,4-10-61 0 0,0-2 11479 0 0,-7 18-10495 0 0,-68 79 1819 0 0,-4 7-1686 0 0,-320 271 612 0 0,260-242-1643 0 0,123-107-192 0 0,9-9 0 0 0,6-3-1046 0 0,19-6-48 0 0,8-5-58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9671 0 0,'0'0'8340'0'0,"3"1"-7829"0"0,7 1-263 0 0,-1 0 0 0 0,1 0 0 0 0,0-1 0 0 0,0 0 0 0 0,17-2 0 0 0,53-8 1040 0 0,-62 6-1712 0 0,1 0-1 0 0,-1 1 1 0 0,1 2-1 0 0,-1-1 1 0 0,31 5-1 0 0,-32 4-10319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11 439 8751 0 0,'0'0'399'0'0,"-2"1"-4"0"0,-7 4 3551 0 0,14-3-3293 0 0,-1-1 0 0 0,0 1 1 0 0,0-1-1 0 0,1 0 0 0 0,-1 0 0 0 0,0 0 0 0 0,9 0 0 0 0,-5-1-191 0 0,0 0 0 0 0,0-1 0 0 0,14-3 0 0 0,-2-1-109 0 0,-1-2-1 0 0,27-11 1 0 0,107-44 747 0 0,-123 53-3237 0 0,47-9-1 0 0,-57 15-4662 0 0</inkml:trace>
  <inkml:trace contextRef="#ctx0" brushRef="#br0" timeOffset="1">1129 0 10591 0 0,'0'0'819'0'0,"-2"2"-534"0"0,-7 7 516 0 0,1 0 0 0 0,0 0 0 0 0,1 0-1 0 0,0 1 1 0 0,-9 17 0 0 0,-26 60 2577 0 0,25-45-3182 0 0,2 1 0 0 0,2 0 0 0 0,2 1 0 0 0,-8 63 0 0 0,16-85-584 0 0,-1 1 0 0 0,-10 28 0 0 0,9-37-1992 0 0,-1 0 1 0 0,-10 18-1 0 0,4-12-3056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9671 0 0,'0'0'748'0'0,"-2"3"-492"0"0,0 0-117 0 0,0 0-1 0 0,-1 1 1 0 0,2-1-1 0 0,-1 1 1 0 0,0-1-1 0 0,1 1 1 0 0,-1 0 0 0 0,1 0-1 0 0,0-1 1 0 0,0 1-1 0 0,0 0 1 0 0,1 0-1 0 0,0 0 1 0 0,-1 0-1 0 0,1 0 1 0 0,1 0-1 0 0,-1 0 1 0 0,1 0-1 0 0,-1 0 1 0 0,1 0-1 0 0,0 0 1 0 0,0 0-1 0 0,1-1 1 0 0,-1 1-1 0 0,1 0 1 0 0,0-1-1 0 0,3 6 1 0 0,11 10-2 0 0,0 0 0 0 0,2-1 1 0 0,19 17-1 0 0,7 6-33 0 0,31 29 309 0 0,29 31 838 0 0,-88-83-690 0 0,0 1-1 0 0,-1 0 1 0 0,22 39 0 0 0,-32-47-428 0 0,0 0 0 0 0,-1 0 1 0 0,0 0-1 0 0,-1 1 0 0 0,0-1 1 0 0,-1 1-1 0 0,0 0 0 0 0,-1 0 1 0 0,-1-1-1 0 0,0 1 0 0 0,0 0 1 0 0,-1 0-1 0 0,0 0 0 0 0,-1-1 1 0 0,-1 1-1 0 0,-7 21 0 0 0,3-14-113 0 0,-1 0-1 0 0,0-1 1 0 0,-2 0-1 0 0,0 0 1 0 0,-1-1-1 0 0,-1 0 1 0 0,-1-1-1 0 0,0-1 1 0 0,-16 15-1 0 0,21-22-19 0 0,-22 21 0 0 0,-2-1 0 0 0,0-1 0 0 0,-39 24 0 0 0,44-35-466 0 0,-27 23 0 0 0,53-38-114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11055 0 0,'0'0'852'0'0,"1"1"-402"0"0,0 1-264 0 0,1 0 0 0 0,-1 0 1 0 0,-1 0-1 0 0,1 0 1 0 0,0 0-1 0 0,0 0 1 0 0,-1 0-1 0 0,1 0 0 0 0,-1 0 1 0 0,0 1-1 0 0,0-1 1 0 0,0 0-1 0 0,0 0 0 0 0,0 0 1 0 0,0 0-1 0 0,0 1 1 0 0,-1-1-1 0 0,1 0 1 0 0,-1 0-1 0 0,1 0 0 0 0,-2 3 1 0 0,-3 6 321 0 0,0 0 1 0 0,-11 18-1 0 0,10-20-357 0 0,-102 152 2056 0 0,-7 13-1151 0 0,39-49-900 0 0,58-97-279 0 0,-2-2-1 0 0,-34 35 1 0 0,19-27-1305 0 0,-1-2 0 0 0,-60 42 0 0 0,84-67 104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13647 0 0,'0'0'4628'0'0,"3"1"-4081"0"0,3 1-354 0 0,1-1-1 0 0,-1 0 1 0 0,1-1-1 0 0,-1 1 1 0 0,1-1 0 0 0,-1 0-1 0 0,1-1 1 0 0,-1 0 0 0 0,12-2-1 0 0,10-1 227 0 0,59-10 320 0 0,-1 1-407 0 0,20 8 158 0 0,-53 10-1988 0 0,-42-3-875 0 0,1 1-1 0 0,15 5 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9215 0 0,'0'0'2791'0'0,"2"0"-763"0"0,16 2 972 0 0,24-1 0 0 0,-30-1-2656 0 0,1-1 1 0 0,0-1-1 0 0,-1 0 1 0 0,0-1-1 0 0,16-5 0 0 0,71-20 288 0 0,-30 17-3158 0 0,-49 10 1159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98 169 8551 0 0,'0'0'5688'0'0,"-1"-2"-5058"0"0,0 2-569 0 0,1-1 0 0 0,0 1 0 0 0,-1-1 0 0 0,1 1 0 0 0,0-1-1 0 0,0 1 1 0 0,-1-1 0 0 0,1 1 0 0 0,0-1 0 0 0,0 1 0 0 0,0-1 0 0 0,0 1 0 0 0,0-1 0 0 0,0 0 0 0 0,0 1 0 0 0,0-1 0 0 0,0 1 0 0 0,0-1 0 0 0,0 1 0 0 0,0-1 0 0 0,0 0 0 0 0,0 1 0 0 0,0-1 0 0 0,0 1 0 0 0,1-1 0 0 0,-1 1 0 0 0,0-1 0 0 0,0 1 0 0 0,1-1 0 0 0,0 0 0 0 0,0-1 19 0 0,1 0 1 0 0,0 0-1 0 0,0 1 1 0 0,0-1-1 0 0,0 0 1 0 0,0 1-1 0 0,3-2 0 0 0,7-3 90 0 0,24-9 1 0 0,-35 14-141 0 0,109-32 570 0 0,169-30 1 0 0,-255 58-528 0 0,-4 1 25 0 0,1 1-1 0 0,-1 0 1 0 0,1 2 0 0 0,30 1-1 0 0,-50 0-88 0 0,1 0-1 0 0,-1 0 1 0 0,0 1-1 0 0,0-1 1 0 0,1 0-1 0 0,-1 1 1 0 0,0-1-1 0 0,0 1 1 0 0,0-1-1 0 0,2 2 1 0 0,-2-2-8 0 0,0 1 0 0 0,0 0 1 0 0,-1 0-1 0 0,1-1 0 0 0,-1 1 1 0 0,1 0-1 0 0,-1 0 0 0 0,1 0 1 0 0,-1-1-1 0 0,1 1 0 0 0,-1 0 1 0 0,0 0-1 0 0,1 1 0 0 0,-1-1-3 0 0,0 0 1 0 0,0 0-1 0 0,1 0 0 0 0,-1 1 0 0 0,0-1 1 0 0,0 0-1 0 0,0 0 0 0 0,-1 0 0 0 0,1 0 0 0 0,0 0 1 0 0,-1 2-1 0 0,-1 2-22 0 0,0 0-1 0 0,-1-1 1 0 0,0 1 0 0 0,0-1 0 0 0,0 1 0 0 0,0-1 0 0 0,-1 0-1 0 0,1 0 1 0 0,-1 0 0 0 0,-6 4 0 0 0,-8 5-3 0 0,-21 13-1 0 0,33-22 29 0 0,-138 72-166 0 0,37-21-45 0 0,50-24 20 0 0,-141 87-792 0 0,163-96 709 0 0,18-12 137 0 0,1 2-1 0 0,-30 24 1 0 0,43-33 93 0 0,-1 4 43 0 0,3-5 64 0 0,12 4 191 0 0,-8-5-206 0 0,1 0 0 0 0,-1 0 0 0 0,0-1 0 0 0,0 1 1 0 0,0-1-1 0 0,1 0 0 0 0,-1 0 0 0 0,0 0 0 0 0,0 0 1 0 0,0 0-1 0 0,1-1 0 0 0,5-1 0 0 0,0 0 62 0 0,235-25 1345 0 0,-195 25-1333 0 0,150 0 713 0 0,-171 4-855 0 0,0 1 0 0 0,0 1 0 0 0,-1 2 0 0 0,54 17 0 0 0,-79-23-199 0 0,5 7-1145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5983 0 0,'3'-1'8267'0'0,"135"-42"-2090"0"0,4 11-3464 0 0,147-9-1747 0 0,-165 25-38 0 0,-112 14-911 0 0,166-18 194 0 0,-133 17-166 0 0,88 5-1 0 0,-121 0-461 0 0,0 0-1 0 0,21 7 1 0 0,-30-8-1242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13215 0 0,'0'0'1195'0'0,"0"2"-891"0"0,0 10 272 0 0,-1 1 1 0 0,-1-1-1 0 0,0 0 0 0 0,-1 1 0 0 0,-6 15 1 0 0,-27 61 476 0 0,15-42-937 0 0,10-18-167 0 0,-21 35 0 0 0,31-63-103 0 0,3-2-305 0 0,25-10 542 0 0,32-16 577 0 0,-31 13-315 0 0,0 1 1 0 0,0 1-1 0 0,1 1 1 0 0,1 2 0 0 0,0 1-1 0 0,0 1 1 0 0,0 1 0 0 0,61-2-1 0 0,-86 8-281 0 0,6 1-61 0 0,-11-1-21 0 0,0 0 0 0 0,1 0 0 0 0,-1 0 1 0 0,0 0-1 0 0,1 1 0 0 0,-1-1 0 0 0,0 0 1 0 0,1 0-1 0 0,-1 0 0 0 0,1 0 0 0 0,-1 0 0 0 0,0 1 1 0 0,0-1-1 0 0,1 0 0 0 0,-1 0 0 0 0,0 0 0 0 0,1 1 1 0 0,-1-1-1 0 0,0 0 0 0 0,0 1 0 0 0,1-1 0 0 0,-1 0 1 0 0,0 0-1 0 0,0 1 0 0 0,0-1 0 0 0,1 0 1 0 0,-1 1-1 0 0,0-1 0 0 0,0 1 0 0 0,0-1-34 0 0,0 0 0 0 0,0 1 0 0 0,0-1 0 0 0,0 0 0 0 0,0 0 0 0 0,0 0 1 0 0,0 1-1 0 0,1-1 0 0 0,-1 0 0 0 0,0 0 0 0 0,0 0 0 0 0,0 0 0 0 0,0 1 0 0 0,0-1 0 0 0,0 0 0 0 0,1 0 0 0 0,-1 0 0 0 0,0 0 0 0 0,0 0 0 0 0,0 1 0 0 0,0-1 0 0 0,1 0 0 0 0,-1 0 0 0 0,0 0 0 0 0,0 0 1 0 0,0 0-1 0 0,1 0 0 0 0,-1 0 0 0 0,0 0 0 0 0,0 0 0 0 0,0 0 0 0 0,1 0 0 0 0,-1 3-1159 0 0,3 10-5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11519 0 0,'0'0'3494'0'0,"1"3"-2252"0"0,1 10-975 0 0,0-1 0 0 0,0 1 0 0 0,-1 0 0 0 0,-1-1 0 0 0,0 1 0 0 0,0 0 0 0 0,-2 0 0 0 0,0-1-1 0 0,0 1 1 0 0,-5 15 0 0 0,-16 45 64 0 0,-2-2 0 0 0,-37 71 1 0 0,55-128-230 0 0,-69 143 1043 0 0,14 6-766 0 0,55-135-1363 0 0,7-26-444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10047 0 0,'-9'9'11084'0'0,"24"-6"-10400"0"0,8-2-217 0 0,1 0 0 0 0,33-5 1 0 0,-24 1-2162 0 0,-1 2-3570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5527 0 0,'0'0'2276'0'0,"3"-1"-366"0"0,49-20 3307 0 0,56-22-1528 0 0,-73 31-3263 0 0,0 1 0 0 0,37-5 0 0 0,-65 15-422 0 0,21-6-879 0 0,-12 3-3729 0 0,0 0-1595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45 15231 0 0,'6'-5'284'0'0,"-1"0"-1"0"0,0 1 0 0 0,9-6 1 0 0,-3 5-76 0 0,0 0 0 0 0,16-5 0 0 0,-24 10 1093 0 0,-2 0-1199 0 0,0 0 1 0 0,0 1-1 0 0,1-1 0 0 0,-1 1 0 0 0,0-1 1 0 0,0 1-1 0 0,0-1 0 0 0,0 1 1 0 0,0 0-1 0 0,0-1 0 0 0,0 1 1 0 0,-1 0-1 0 0,1 0 0 0 0,0 0 1 0 0,0 0-1 0 0,0 0 0 0 0,-1 0 1 0 0,2 2-1 0 0,-1-1-41 0 0,-1 1 1 0 0,1 0-1 0 0,0-1 0 0 0,-1 1 1 0 0,0 0-1 0 0,1 0 0 0 0,-1-1 1 0 0,0 1-1 0 0,-1 0 0 0 0,1 0 1 0 0,0-1-1 0 0,-1 1 1 0 0,1 0-1 0 0,-3 5 0 0 0,-2 4 162 0 0,-11 22-1 0 0,8-19-79 0 0,-98 185 473 0 0,-27 55 97 0 0,74-131-4707 0 0,49-97 2524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10591 0 0,'0'0'964'0'0,"0"-2"-794"0"0,2-3 313 0 0,1 0-1 0 0,-1 1 1 0 0,1-1 0 0 0,0 1 0 0 0,0 0 0 0 0,1-1 0 0 0,-1 2 0 0 0,1-1 0 0 0,0 0 0 0 0,0 1-1 0 0,0-1 1 0 0,1 1 0 0 0,-1 1 0 0 0,1-1 0 0 0,4-2 0 0 0,13-5 1824 0 0,45-15 0 0 0,-63 23-2449 0 0,256-66 2092 0 0,-170 47-1677 0 0,104-21-180 0 0,-173 38-57 0 0,39 0-1 0 0,-50 4-657 0 0,0 0 1 0 0,0 1-1 0 0,0 0 0 0 0,0 1 0 0 0,18 5 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94 937 8751 0 0,'-9'3'277'0'0,"-1"1"-1"0"0,1 0 0 0 0,0 1 0 0 0,0-1 0 0 0,0 2 0 0 0,0 0 1 0 0,-10 9-1 0 0,8-7 6305 0 0,32-21-5689 0 0,-1 0 0 0 0,-1-1 0 0 0,0 0 0 0 0,26-28-1 0 0,-23 22-421 0 0,24-23 179 0 0,62-54 398 0 0,121-100-81 0 0,-8 7-1103 0 0,29-7-1128 0 0,-157 125 813 0 0,18-4 116 0 0,-103 72 336 0 0,-6 6 0 0 0,-3 4 0 0 0,1-6 0 0 0,-3 12 8 0 0,-1 1 1 0 0,0 0-1 0 0,-1-1 0 0 0,0 0 1 0 0,-8 12-1 0 0,0 3 15 0 0,5-10 2 0 0,-80 180 124 0 0,71-154-142 0 0,3 0-1 0 0,-16 76 1 0 0,25-63 24 0 0,4-40-23 0 0,-1-1-1 0 0,-3 18 0 0 0,0-8 4 0 0,0 1-1 0 0,2-1 1 0 0,1 1 0 0 0,1 0-1 0 0,3 29 1 0 0,-2-43-187 0 0,0 1 0 0 0,-1 0 0 0 0,0-1 0 0 0,-1 1 0 0 0,-4 18 0 0 0,4-19-174 0 0,2-10 284 0 0,0-1-1 0 0,0 0 1 0 0,-1 0-1 0 0,1 0 1 0 0,0 0 0 0 0,0 1-1 0 0,-1-1 1 0 0,1 0 0 0 0,0 0-1 0 0,-1 0 1 0 0,1 0 0 0 0,-1 0-1 0 0,0 0 1 0 0,1 0-1 0 0,-1 0 1 0 0,0 0 0 0 0,1 0-1 0 0,-1 0 1 0 0,0 0 0 0 0,-1 0-1 0 0,-2 3 53 0 0,-8 6-2038 0 0,8-10-375 0 0,7-7-1168 0 0,3-5-1765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252 135 1839 0 0,'-22'-4'90'0'0,"14"3"33"0"0,1-1 0 0 0,-1 1 0 0 0,-18 0 12130 0 0,37-4-10683 0 0,-5 2-1269 0 0,15-6 434 0 0,1 2 1 0 0,0 1-1 0 0,28-4 1 0 0,-20 4-47 0 0,30-10 0 0 0,-7-2 629 0 0,2 3-1 0 0,107-15 1 0 0,-160 29-1090 0 0,0 4-113 0 0,-1-1-103 0 0,0 0 0 0 0,0 0 0 0 0,0 0 0 0 0,0 1 0 0 0,0-1 0 0 0,-1 0 0 0 0,1 1 0 0 0,-1-1 0 0 0,1 1 0 0 0,-1-1 0 0 0,0 1 0 0 0,0-1 0 0 0,0 0 0 0 0,0 1 0 0 0,-1 2 0 0 0,0 0 9 0 0,-1 1 1 0 0,0 0-1 0 0,0-1 1 0 0,0 0 0 0 0,-6 11-1 0 0,-1-1 0 0 0,-1 0-1 0 0,-1-1 0 0 0,-1 0 1 0 0,0-1-1 0 0,0-1 1 0 0,-16 13-1 0 0,-89 61-20 0 0,111-82-3 0 0,-49 33-39 0 0,-19 12-259 0 0,-81 71 0 0 0,115-85 130 0 0,-29 27-127 0 0,59-52 257 0 0,0 0-1 0 0,1 1 0 0 0,1 0 1 0 0,-10 17-1 0 0,16-26 68 0 0,5-1 56 0 0,9 0 16 0 0,1 0-1 0 0,-1-1 1 0 0,0-1 0 0 0,1 0 0 0 0,-1 0-1 0 0,20-6 1 0 0,7 0 172 0 0,8 1 193 0 0,0 2-1 0 0,0 3 0 0 0,0 1 0 0 0,88 13 0 0 0,-104-9-1048 0 0,46-1 0 0 0,-72-4-1709 0 0,7-5-6446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9647 0 0,'1'2'439'0'0,"3"3"-355"0"0,0-1-1 0 0,0 1 1 0 0,1-1-1 0 0,-1 1 1 0 0,1-1 0 0 0,0-1-1 0 0,10 7 1 0 0,44 20 479 0 0,-39-21 33 0 0,83 34 1447 0 0,-66-30-734 0 0,64 34 0 0 0,-93-42-1055 0 0,-1-1-1 0 0,-1 1 0 0 0,1 0 1 0 0,0 0-1 0 0,-1 1 1 0 0,0 0-1 0 0,-1 0 0 0 0,9 12 1 0 0,-12-15-159 0 0,0 1 0 0 0,0-1 0 0 0,0 0 1 0 0,-1 1-1 0 0,0 0 0 0 0,1-1 0 0 0,-1 1 0 0 0,0 0 1 0 0,-1 0-1 0 0,1 0 0 0 0,-1 0 0 0 0,0-1 1 0 0,0 1-1 0 0,0 0 0 0 0,0 0 0 0 0,-1 0 0 0 0,1 0 1 0 0,-1 0-1 0 0,0-1 0 0 0,-2 7 0 0 0,-2-1 18 0 0,0 1 0 0 0,0-1 0 0 0,0 0 0 0 0,-1 0 0 0 0,-1-1-1 0 0,0 1 1 0 0,-13 12 0 0 0,7-10-34 0 0,0 0-1 0 0,0-1 1 0 0,-1 0 0 0 0,-18 8-1 0 0,-21 9-482 0 0,-2-2-1 0 0,-61 17 1 0 0,92-34-391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9671 0 0,'0'0'10007'0'0,"1"3"-9703"0"0,1 4-214 0 0,-1 0-1 0 0,0 0 1 0 0,0 1 0 0 0,-1-1 0 0 0,0 0-1 0 0,0 0 1 0 0,0 1 0 0 0,-1-1 0 0 0,-3 13-1 0 0,-24 69 142 0 0,23-74-167 0 0,-133 323 317 0 0,93-237-331 0 0,44-99-316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67 510 919 0 0,'-2'1'67'0'0,"-22"7"-180"0"0,-1-1 1525 0 0,9 0 8084 0 0,16-9-9364 0 0,1-1 0 0 0,-1 0 1 0 0,1 0-1 0 0,0 1 0 0 0,0-1 0 0 0,0 0 1 0 0,0 1-1 0 0,0-1 0 0 0,1 1 1 0 0,-1 0-1 0 0,4-4 0 0 0,21-25 960 0 0,-24 29-961 0 0,29-33 748 0 0,-13 15-318 0 0,38-35 1 0 0,125-84 620 0 0,-162 125-1086 0 0,27-20 370 0 0,96-52 0 0 0,-109 70-168 0 0,1 0-1 0 0,1 3 0 0 0,70-18 1 0 0,-97 29-228 0 0,0 0 0 0 0,0 1 0 0 0,0 0 1 0 0,1 1-1 0 0,-1 0 0 0 0,0 0 0 0 0,0 1 1 0 0,14 2-1 0 0,-19-2-50 0 0,1 0 0 0 0,-1 0 1 0 0,0 0-1 0 0,0 1 0 0 0,0-1 0 0 0,0 1 1 0 0,0 0-1 0 0,-1 0 0 0 0,1 0 0 0 0,0 0 1 0 0,-1 0-1 0 0,0 1 0 0 0,1-1 1 0 0,-1 1-1 0 0,0-1 0 0 0,0 1 0 0 0,0 0 1 0 0,-1 0-1 0 0,1 0 0 0 0,-1 0 0 0 0,0 0 1 0 0,1 0-1 0 0,0 7 0 0 0,0 0-18 0 0,-1 0 0 0 0,0 0 0 0 0,0 0 0 0 0,-1 0 1 0 0,0 0-1 0 0,-1 0 0 0 0,0 1 0 0 0,-1-1 0 0 0,0 0 0 0 0,0-1 0 0 0,-1 1 0 0 0,0 0 0 0 0,-1-1 0 0 0,-7 14 0 0 0,-7 9 9 0 0,-2-1 0 0 0,-38 47 0 0 0,55-74-11 0 0,-10 12-13 0 0,-1-1 0 0 0,0-1 0 0 0,-21 15 0 0 0,-52 35-285 0 0,39-30 39 0 0,3-3 18 0 0,0-2 0 0 0,-2-2 0 0 0,0-2 0 0 0,-80 29 0 0 0,102-45 185 0 0,7-3-87 0 0,1 0 1 0 0,-1 1-1 0 0,1 1 0 0 0,-27 17 0 0 0,42-23-179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11 10591 0 0,'-2'-1'819'0'0,"-2"-1"-623"0"0,0 1 0 0 0,-1-1 0 0 0,1 1 0 0 0,-1 0 0 0 0,1 0 0 0 0,-1 0 0 0 0,1 1 0 0 0,-1-1 0 0 0,1 1 0 0 0,-1 0 0 0 0,0 1 0 0 0,1-1 0 0 0,-6 2 0 0 0,1 0 520 0 0,1 0 0 0 0,0 1 0 0 0,-1 0-1 0 0,1 1 1 0 0,0-1 0 0 0,-10 8 0 0 0,-10 8-503 0 0,1 1 0 0 0,1 1 1 0 0,1 1-1 0 0,1 1 0 0 0,-26 32 1 0 0,21-17-220 0 0,1 2 1 0 0,2 0 0 0 0,-21 45-1 0 0,25-43-6 0 0,-51 111 36 0 0,65-133-55 0 0,1 0-1 0 0,1 1 1 0 0,1 0 0 0 0,1 0-1 0 0,-3 38 1 0 0,6-52 25 0 0,1 0 0 0 0,1 0-1 0 0,-1 0 1 0 0,1 0 0 0 0,1 0-1 0 0,-1-1 1 0 0,1 1 0 0 0,4 8 0 0 0,-5-11-116 0 0,1-1 0 0 0,0 1 1 0 0,0-1-1 0 0,0 1 0 0 0,1-1 1 0 0,-1 0-1 0 0,1 0 1 0 0,0 0-1 0 0,0 0 0 0 0,0 0 1 0 0,0-1-1 0 0,1 1 0 0 0,-1-1 1 0 0,1 0-1 0 0,3 2 1 0 0,9 2-6437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2303 0 0,'-1'3'167'0'0,"-1"10"1046"0"0,1 1-1 0 0,1-1 1 0 0,0 1 0 0 0,1-1-1 0 0,0 0 1 0 0,1 1 0 0 0,1-1-1 0 0,0 0 1 0 0,6 17-1 0 0,5 7 687 0 0,37 69 0 0 0,-36-81-1686 0 0,1-1 1 0 0,1 0-1 0 0,1-1 1 0 0,1-1 0 0 0,1-1-1 0 0,0 0 1 0 0,2-2-1 0 0,1 0 1 0 0,0-2-1 0 0,1 0 1 0 0,1-2-1 0 0,0 0 1 0 0,47 18-1 0 0,133 38-702 0 0,-202-71 137 0 0,-18-3-10759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12551 0 0,'0'0'1135'0'0,"-2"1"-932"0"0,-30 21 416 0 0,1 1 1 0 0,-52 49-1 0 0,40-33-49 0 0,-238 242 2208 0 0,60-55-1739 0 0,214-218-969 0 0,6-8-67 0 0,1 1-1 0 0,0-1 1 0 0,0 0-1 0 0,0 0 1 0 0,0 0-1 0 0,0 0 1 0 0,0 0-1 0 0,0 0 1 0 0,0 0-1 0 0,0 0 1 0 0,0 0-1 0 0,0 0 1 0 0,0 0-1 0 0,0 1 1 0 0,0-1 0 0 0,0 0-1 0 0,0 0 1 0 0,0 0-1 0 0,0 0 1 0 0,0 0-1 0 0,0 0 1 0 0,0 0-1 0 0,0 0 1 0 0,0 0-1 0 0,0 0 1 0 0,0 0-1 0 0,0 1 1 0 0,0-1-1 0 0,0 0 1 0 0,0 0 0 0 0,0 0-1 0 0,0 0 1 0 0,0 0-1 0 0,0 0 1 0 0,0 0-1 0 0,0 0 1 0 0,1 0-1 0 0,-1 0 1 0 0,0 0-1 0 0,0 0 1 0 0,0 0-1 0 0,0 0 1 0 0,0 1-1 0 0,0-1 1 0 0,0 0 0 0 0,0 0-1 0 0,0 0 1 0 0,0 0-1 0 0,18-3 114 0 0,-14 2-139 0 0,15-4-364 0 0,0 0 0 0 0,27-13 1 0 0,5-7-1012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6911 0 0,'3'-1'10190'0'0,"11"-7"-9305"0"0,0 1 1 0 0,0 0 0 0 0,1 1 0 0 0,24-6 0 0 0,65-9 543 0 0,-84 19-1099 0 0,37-2-1 0 0,-51 4-705 0 0,1 1 0 0 0,-1-1 0 0 0,0 1 0 0 0,0 0 0 0 0,0 1-1 0 0,0-1 1 0 0,0 1 0 0 0,0 0 0 0 0,0 1 0 0 0,6 3 0 0 0,0 2-6786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10135 0 0,'0'0'2752'0'0,"2"1"-878"0"0,7 3-1367 0 0,-1-1 0 0 0,1 1 0 0 0,-1-2 0 0 0,1 1 0 0 0,0-1 0 0 0,0-1 0 0 0,0 1 1 0 0,0-2-1 0 0,0 1 0 0 0,0-1 0 0 0,0-1 0 0 0,11-1 0 0 0,16-4-366 0 0,61-18-1 0 0,-67 16 218 0 0,144-52-1480 0 0,-134 44-309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338 154 10855 0 0,'-2'0'496'0'0,"-9"-2"343"0"0,-12-1-1118 0 0,-7 3 6766 0 0,40-11-5232 0 0,1 3-1023 0 0,0 1 0 0 0,0 0 0 0 0,1 1 0 0 0,0 0 0 0 0,0 0 0 0 0,26-6 0 0 0,-20 5-118 0 0,28-9 101 0 0,81-27 210 0 0,-106 37-334 0 0,0 2 0 0 0,1 0 0 0 0,-1 1 0 0 0,25 0 0 0 0,-41 3-76 0 0,0 1 0 0 0,-1-1 1 0 0,1 1-1 0 0,0-1 0 0 0,-1 1 1 0 0,1 1-1 0 0,-1-1 0 0 0,1 0 1 0 0,7 5-1 0 0,-11-5-11 0 0,0 0 0 0 0,0 0 0 0 0,0 1 0 0 0,-1-1 0 0 0,1 0 0 0 0,0 1 0 0 0,0-1 0 0 0,-1 1 0 0 0,1-1 0 0 0,-1 1 0 0 0,1-1 0 0 0,-1 1 0 0 0,1-1 0 0 0,-1 1 0 0 0,0-1 0 0 0,0 1 0 0 0,0-1 0 0 0,0 1 0 0 0,0 2 0 0 0,-1 1-3 0 0,0 0-1 0 0,0-1 0 0 0,0 1 1 0 0,0-1-1 0 0,-1 1 1 0 0,0-1-1 0 0,0 1 1 0 0,0-1-1 0 0,0 0 0 0 0,-1 0 1 0 0,1 0-1 0 0,-1 0 1 0 0,0-1-1 0 0,-7 7 1 0 0,-5 3 8 0 0,0 0 1 0 0,-22 13-1 0 0,11-8 12 0 0,17-11 8 0 0,-161 110 203 0 0,56-59-221 0 0,14-8-179 0 0,6 8 22 0 0,79-47 121 0 0,0 1-1 0 0,0 0 1 0 0,-21 26-1 0 0,25-25 14 0 0,0 0 0 0 0,1 0 0 0 0,1 1 0 0 0,1 0 0 0 0,-12 25 0 0 0,14-21 12 0 0,3-4 0 0 0,4-5 36 0 0,3-6 143 0 0,8-2-28 0 0,1 1 1 0 0,0-2-1 0 0,-1 0 1 0 0,21-2-1 0 0,54-13 334 0 0,-5 2-218 0 0,-38 7-220 0 0,16-2 163 0 0,0 3-1 0 0,113 4 1 0 0,-165 2-833 0 0,0-1-1 0 0,-1 1 0 0 0,1-1 1 0 0,0-1-1 0 0,8-1 1 0 0,-13 1 316 0 0,0 0 0 0 0,1 0 0 0 0,-1 0 0 0 0,0-1 0 0 0,0 1 0 0 0,0-1 0 0 0,0 1 0 0 0,-1-1 0 0 0,1 0 0 0 0,0 0 1 0 0,-1-1-1 0 0,1 1 0 0 0,-1-1 0 0 0,3-2 0 0 0,7-13-1420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5063 0 0,'-10'-1'376'0'0,"-2"0"-489"0"0,-8 1 8100 0 0,47-1-6418 0 0,-1-1 1 0 0,0-2 0 0 0,0 0 0 0 0,35-12 0 0 0,102-41-287 0 0,-113 38-692 0 0,15-4-578 0 0,76-17 0 0 0,-50 24-4421 0 0,-78 14 2329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1375 0 0,'-2'0'107'0'0,"-9"2"452"0"0,8 0 130 0 0,-1 0-1 0 0,1 0 1 0 0,0 1 0 0 0,0-1 0 0 0,1 1 0 0 0,-1-1-1 0 0,1 1 1 0 0,-1 0 0 0 0,1 0 0 0 0,0 1 0 0 0,0-1-1 0 0,0 0 1 0 0,0 1 0 0 0,1-1 0 0 0,-1 1 0 0 0,0 5 0 0 0,-8 29 3012 0 0,5-4-3398 0 0,5-19-214 0 0,0-1 0 0 0,1 0-1 0 0,0 1 1 0 0,1-1-1 0 0,1 0 1 0 0,0 0 0 0 0,1 0-1 0 0,0-1 1 0 0,1 1 0 0 0,1-1-1 0 0,0 0 1 0 0,12 17 0 0 0,6 7 99 0 0,1-2-1 0 0,54 57 1 0 0,25 8 32 0 0,-69-69-56 0 0,-1 1-1 0 0,45 57 1 0 0,-71-78-58 0 0,0 1 0 0 0,-1 0 0 0 0,0 1 0 0 0,-1 0-1 0 0,-1 0 1 0 0,0 0 0 0 0,0 0 0 0 0,-2 1 0 0 0,1 0 0 0 0,-2 0 0 0 0,2 20 0 0 0,-4-15 57 0 0,0 1 0 0 0,-1 0 1 0 0,-2-1-1 0 0,0 1 0 0 0,0-1 1 0 0,-2 0-1 0 0,-12 30 0 0 0,5-21-12 0 0,-2-1 0 0 0,0 0 0 0 0,-2-2 0 0 0,-1 1-1 0 0,-1-2 1 0 0,-38 39 0 0 0,34-40-363 0 0,-2-1 0 0 0,-1-1 0 0 0,0-1 0 0 0,-2-1 0 0 0,0-2 0 0 0,-31 16 0 0 0,56-32-593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4607 0 0,'2'-1'12602'0'0,"8"-3"-11845"0"0,0 0 1 0 0,1 0 0 0 0,-1 1 0 0 0,1 0 0 0 0,0 1-1 0 0,21-2 1 0 0,4-1 79 0 0,108-14 977 0 0,-127 18-2098 0 0,0 1-1 0 0,24 2 0 0 0,-40-1 94 0 0,-1 0-1 0 0,0 0 1 0 0,1 0 0 0 0,-1 0-1 0 0,0 0 1 0 0,0 0 0 0 0,0 0 0 0 0,0 0-1 0 0,0 0 1 0 0,0 1 0 0 0,-5 9-1672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15607 0 0,'0'0'3198'0'0,"3"0"-2372"0"0,7 1-322 0 0,-1-1 0 0 0,1 0 0 0 0,0-1 0 0 0,-1 0 0 0 0,14-3 0 0 0,49-17 687 0 0,-47 13-942 0 0,188-46-1218 0 0,-143 40-2208 0 0,-42 8 1523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43 2759 0 0,'2'-2'207'0'0,"4"-9"349"0"0,-5 0 1720 0 0,-1 10-1709 0 0,0 0 1 0 0,0 1-1 0 0,0-1 1 0 0,0 0-1 0 0,-1 0 1 0 0,1 0 0 0 0,0 1-1 0 0,-1-1 1 0 0,1 0-1 0 0,0 0 1 0 0,-2-1 1702 0 0,0 1-1702 0 0,2 0 52 0 0,-1 0 0 0 0,0 1 0 0 0,0-1 0 0 0,0 0 0 0 0,0 1 0 0 0,0-1 0 0 0,0 1 0 0 0,0 0 0 0 0,0-1 0 0 0,0 1 0 0 0,-2-1-1 0 0,-9 1-1262 0 0,11 1 702 0 0,-1-1 0 0 0,1 0 0 0 0,0 1 1 0 0,0-1-1 0 0,-1 1 0 0 0,1 0 0 0 0,0-1 0 0 0,0 1 0 0 0,0 0 0 0 0,0 0 0 0 0,0 0 0 0 0,0 0 0 0 0,0 0 1 0 0,0 0-1 0 0,-1 2 0 0 0,-10 17 298 0 0,0 12-30 0 0,-11 43 1 0 0,-2 6-129 0 0,-3-13-154 0 0,-64 115 0 0 0,74-152-45 0 0,2 1 0 0 0,2 0 0 0 0,0 1 0 0 0,-17 68 0 0 0,21-57-3557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77 153 17215 0 0,'0'0'794'0'0,"-2"-2"-22"0"0,-1-1-729 0 0,0 0 1 0 0,0 1 0 0 0,0-1-1 0 0,0 1 1 0 0,-1 0 0 0 0,1 0-1 0 0,0 0 1 0 0,-1 0 0 0 0,0 0-1 0 0,1 1 1 0 0,-1-1 0 0 0,0 1-1 0 0,0 0 1 0 0,0 1 0 0 0,-6-2-1 0 0,0 1 157 0 0,8 1 1080 0 0,4 0-997 0 0,15 4 7 0 0,-1-2-1 0 0,1 0 1 0 0,29 0 0 0 0,55-8 97 0 0,-64 3-280 0 0,42-6 133 0 0,0-4-1 0 0,78-24 0 0 0,14-2 215 0 0,-123 30-196 0 0,78-3 0 0 0,-86 10-144 0 0,56 6 0 0 0,-82-2-744 0 0,1 0-1 0 0,-1 1 1 0 0,0 0-1 0 0,0 1 1 0 0,0 1-1 0 0,-1 0 1 0 0,17 9-1 0 0,-35 5-10785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14423 0 0,'0'0'3494'0'0,"2"0"-2434"0"0,0 0-959 0 0,0 0 216 0 0,1 0 0 0 0,-1 1 0 0 0,0-1 0 0 0,0 0 0 0 0,0 1 0 0 0,0 0 0 0 0,0-1-1 0 0,0 1 1 0 0,0 0 0 0 0,0 0 0 0 0,0 0 0 0 0,0 0 0 0 0,0 0 0 0 0,0 1 0 0 0,2 1-1 0 0,-3 0-252 0 0,0-1 0 0 0,0 1 0 0 0,0-1 0 0 0,0 1 0 0 0,0-1 0 0 0,-1 1 0 0 0,1 0 0 0 0,-1-1 0 0 0,0 1 0 0 0,1 0 0 0 0,-1-1 0 0 0,0 1-1 0 0,-1 0 1 0 0,0 3 0 0 0,0 0-21 0 0,0-1 0 0 0,-1 1 1 0 0,0-1-1 0 0,0 0 0 0 0,-1 1 0 0 0,-4 5 0 0 0,-3 5-23 0 0,-1-2 0 0 0,-1 1 1 0 0,-17 16-1 0 0,2-7 20 0 0,-34 24 1 0 0,36-29-298 0 0,0 1 1 0 0,-25 27 0 0 0,50-47 217 0 0,0 0 1 0 0,-1 0 0 0 0,1 1-1 0 0,0-1 1 0 0,-1 0-1 0 0,1 1 1 0 0,0-1 0 0 0,0 0-1 0 0,-1 1 1 0 0,1-1-1 0 0,0 0 1 0 0,0 1 0 0 0,0-1-1 0 0,-1 1 1 0 0,1-1-1 0 0,0 0 1 0 0,0 1 0 0 0,0-1-1 0 0,0 1 1 0 0,0-1-1 0 0,0 1 1 0 0,0-1 0 0 0,0 0-1 0 0,0 1 1 0 0,0-1-1 0 0,0 1 1 0 0,0-1 0 0 0,0 1-1 0 0,0-1 1 0 0,1 0-1 0 0,-1 1 1 0 0,0-1 0 0 0,0 1-1 0 0,0-1 1 0 0,1 1 0 0 0,0 0-2 0 0,0 0 0 0 0,0 0 1 0 0,1-1-1 0 0,-1 1 1 0 0,0 0-1 0 0,1-1 1 0 0,-1 1-1 0 0,0-1 1 0 0,1 1-1 0 0,2 0 1 0 0,5 1-33 0 0,1-1 0 0 0,15 0 1 0 0,65-5 408 0 0,111-19 0 0 0,-142 14 306 0 0,-50 8-563 0 0,-4 1-41 0 0,0-1 0 0 0,-1 0 0 0 0,1 0 0 0 0,0-1 0 0 0,-1 1 0 0 0,1-1 0 0 0,-1 0 0 0 0,1 0 0 0 0,4-4-1 0 0,10-7-219 0 0,-17 10-859 0 0,4-7-360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44 6447 0 0,'0'-5'190'0'0,"0"0"-61"0"0,6-12 627 0 0,-5 16-437 0 0,-1 0-1 0 0,0 0 0 0 0,1 0 1 0 0,-1 0-1 0 0,1 0 1 0 0,-1 1-1 0 0,1-1 1 0 0,-1 0-1 0 0,1 0 1 0 0,0 0-1 0 0,-1 1 1 0 0,1-1-1 0 0,0 0 1 0 0,0 1-1 0 0,0-1 0 0 0,-1 1 1 0 0,1-1-1 0 0,0 1 1 0 0,0-1-1 0 0,0 1 1 0 0,0 0-1 0 0,0-1 1 0 0,0 1-1 0 0,0 0 1 0 0,0 0-1 0 0,0-1 1 0 0,0 1-1 0 0,0 0 1 0 0,0 0-1 0 0,0 0 0 0 0,0 0 1 0 0,0 1-1 0 0,2-1 1 0 0,-1 1-197 0 0,0 0 1 0 0,0 0-1 0 0,0 0 0 0 0,0 0 1 0 0,0 0-1 0 0,0 0 0 0 0,-1 0 1 0 0,1 1-1 0 0,0-1 0 0 0,-1 1 1 0 0,1-1-1 0 0,-1 1 0 0 0,1 0 1 0 0,-1-1-1 0 0,2 3 0 0 0,-1 2-88 0 0,1 0 0 0 0,-1 0 0 0 0,0 0-1 0 0,0 1 1 0 0,0-1 0 0 0,-1 0 0 0 0,0 1-1 0 0,0-1 1 0 0,-1 1 0 0 0,0-1 0 0 0,0 1 0 0 0,-1-1-1 0 0,1 1 1 0 0,-3 6 0 0 0,-3 13 126 0 0,-1 0 0 0 0,-11 27 0 0 0,12-36-57 0 0,-26 59 533 0 0,-57 103 1 0 0,46-98-296 0 0,37-69-300 0 0,1 0 0 0 0,0 0 0 0 0,0 1 0 0 0,2 0 0 0 0,-1-1 0 0 0,-1 17 0 0 0,4-20 43 0 0,1 0-1 0 0,-1 0 0 0 0,2-1 1 0 0,-1 1-1 0 0,1 0 0 0 0,0 0 1 0 0,1-1-1 0 0,0 1 0 0 0,1 0 1 0 0,4 9-1 0 0,-5-13-443 0 0,3 7 1148 0 0,-3-4-7525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2:2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0 646 4143 0 0,'0'0'9063'0'0,"3"2"-8934"0"0,0-1-93 0 0,1 0 0 0 0,-1 0-1 0 0,1 0 1 0 0,0 0 0 0 0,0-1-1 0 0,-1 0 1 0 0,1 1 0 0 0,0-1-1 0 0,5-1 1 0 0,40-6 158 0 0,-38 5-129 0 0,17-4 178 0 0,0-1 0 0 0,36-16 0 0 0,-33 12 140 0 0,43-10 0 0 0,-62 18-265 0 0,1 1 0 0 0,0 1 1 0 0,0 0-1 0 0,0 0 0 0 0,-1 2 1 0 0,1-1-1 0 0,0 2 0 0 0,0 0 0 0 0,21 6 1 0 0,30 10 469 0 0,61 19 589 0 0,-110-33-1072 0 0,-1 0-1 0 0,1-1 1 0 0,-1-1 0 0 0,1 0 0 0 0,0-1-1 0 0,0 0 1 0 0,0-2 0 0 0,0 1 0 0 0,0-2-1 0 0,14-3 1 0 0,-12 1-6 0 0,0 0 0 0 0,0-1 0 0 0,-1-1 0 0 0,0-1 1 0 0,0 0-1 0 0,-1-1 0 0 0,0-1 0 0 0,19-14 0 0 0,13-13 219 0 0,91-54 0 0 0,-118 79-283 0 0,1 0 0 0 0,0 2 0 0 0,1 0 0 0 0,1 1 0 0 0,-1 1 0 0 0,36-5 0 0 0,-41 10-34 0 0,-3-1 1 0 0,-1 2 1 0 0,1 0-1 0 0,0 1 0 0 0,22 2 0 0 0,89 11 62 0 0,-117-13-57 0 0,64 1 114 0 0,3 0 267 0 0,-60-1-248 0 0,0 0-1 0 0,-1-1 0 0 0,1-1 1 0 0,19-5-1 0 0,10 0 100 0 0,-2 0-44 0 0,-1-1-1 0 0,76-25 1 0 0,-35 10-5 0 0,-22 7-92 0 0,-10 3-15 0 0,0 1 0 0 0,1 3 0 0 0,0 2 0 0 0,89 0 0 0 0,3 14 235 0 0,-93-8-115 0 0,-1-3-1 0 0,52-9 0 0 0,94-32 557 0 0,-51 11-674 0 0,-103 25-81 0 0,1 2 1 0 0,71-3-1 0 0,86 11 24 0 0,43-3 6 0 0,-38-24 243 0 0,-128 14-213 0 0,105-4 0 0 0,-151 16-54 0 0,-1 1 0 0 0,58 11 0 0 0,57 22 48 0 0,27 5-18 0 0,-111-33-40 0 0,1-3 0 0 0,99-6 0 0 0,48 0 0 0 0,-17 3 38 0 0,-40-3-12 0 0,-69 4-26 0 0,-2 0 0 0 0,117 15 0 0 0,-162-10-2 0 0,104 14 30 0 0,-103-17 150 0 0,70-2-1 0 0,114-22 447 0 0,-55 4-504 0 0,-23 16-107 0 0,-66 3-15 0 0,175 8-142 0 0,4 10 144 0 0,76-26 0 0 0,-117-15 53 0 0,-124 12-39 0 0,347-19 47 0 0,-175 52-127 0 0,-209-17 60 0 0,-18-3 6 0 0,17 3 0 0 0,0-2 0 0 0,101-4 0 0 0,-110-5 64 0 0,0-2 0 0 0,75-20 0 0 0,76-44 28 0 0,-63 20-196 0 0,-117 46 21 0 0,0-1-1 0 0,0 2 1 0 0,0 0-1 0 0,0 0 1 0 0,0 2-1 0 0,0 0 1 0 0,21 0-1 0 0,-31 2 35 0 0,-1-1 0 0 0,0 1 0 0 0,0 0 0 0 0,0 0 0 0 0,0 0 0 0 0,0 0-1 0 0,0 1 1 0 0,0-1 0 0 0,0 1 0 0 0,-1-1 0 0 0,1 1 0 0 0,0 0 0 0 0,-1 0 0 0 0,0 1 0 0 0,3 2 0 0 0,12 17-1979 0 0,-5 3-3704 0 0,-2 6-2267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7:4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5063 0 0,'0'0'496'0'0,"-9"5"-496"0"0,2 2 1344 0 0,0 2 208 0 0,2 1 48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0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4607 0 0,'0'0'10112'0'0,"4"-1"-9641"0"0,227-60 2259 0 0,-69 20-2156 0 0,-157 40-611 0 0,18-5 174 0 0,40-7 0 0 0,-57 12-259 0 0,0 1 1 0 0,0-1-1 0 0,-1 1 0 0 0,1 0 0 0 0,0 1 1 0 0,0-1-1 0 0,0 1 0 0 0,0 1 1 0 0,0-1-1 0 0,-1 1 0 0 0,1 0 0 0 0,7 3 1 0 0,-1 7-9661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 6911 0 0,'0'0'528'0'0,"-1"1"-341"0"0,-40 6 4049 0 0,0 1 5861 0 0,53-7-9919 0 0,1-1-1 0 0,0 0 1 0 0,-1-1-1 0 0,1-1 1 0 0,20-5 0 0 0,-20 4-141 0 0,0 0 0 0 0,1 1 0 0 0,-1 1 1 0 0,22 0-1 0 0,-33 1-35 0 0,0 0 0 0 0,0 0 0 0 0,0 1 0 0 0,1-1-1 0 0,-1 1 1 0 0,0-1 0 0 0,0 1 0 0 0,0-1 0 0 0,0 1 0 0 0,0 0 0 0 0,0 0 0 0 0,0 0-1 0 0,0 0 1 0 0,0 1 0 0 0,-1-1 0 0 0,1 0 0 0 0,0 1 0 0 0,-1-1 0 0 0,1 1 0 0 0,-1 0-1 0 0,0-1 1 0 0,1 1 0 0 0,-1 0 0 0 0,0 0 0 0 0,0 0 0 0 0,0 0 0 0 0,0 0-1 0 0,0 0 1 0 0,-1 0 0 0 0,1 0 0 0 0,-1 0 0 0 0,1 0 0 0 0,-1 0 0 0 0,0 1 0 0 0,0-1-1 0 0,0 0 1 0 0,0 4 0 0 0,-1 1 3 0 0,0 0 0 0 0,0 1 0 0 0,0-1-1 0 0,-1 0 1 0 0,-1 0 0 0 0,1-1 0 0 0,-1 1 0 0 0,0 0 0 0 0,0-1-1 0 0,-5 7 1 0 0,3-7-7 0 0,0 0-1 0 0,0-1 0 0 0,0 1 1 0 0,-1-1-1 0 0,0-1 1 0 0,0 1-1 0 0,0-1 1 0 0,0 0-1 0 0,-13 6 0 0 0,4-4-8 0 0,0 0-1 0 0,-1-1 0 0 0,-21 5 0 0 0,26-9 190 0 0,-8-2-2343 0 0,54-4 1179 0 0,-29 5 937 0 0,0 0 0 0 0,0 1 0 0 0,0 0 0 0 0,0 0 0 0 0,0 0 0 0 0,0 1 1 0 0,0 0-1 0 0,10 5 0 0 0,-8-3-20 0 0,1 2 0 0 0,-1-1-1 0 0,0 1 1 0 0,12 11 0 0 0,9 12 661 0 0,44 54 0 0 0,-72-82-534 0 0,1 1 0 0 0,-1 0 1 0 0,0 0-1 0 0,0 0 0 0 0,0 0 0 0 0,0 0 0 0 0,0 0 0 0 0,0 0 1 0 0,-1 0-1 0 0,1 0 0 0 0,-1 0 0 0 0,1 1 0 0 0,-1-1 0 0 0,0 0 1 0 0,0 0-1 0 0,0 0 0 0 0,-1 4 0 0 0,1-5-13 0 0,0 1-1 0 0,-1-1 1 0 0,0 1 0 0 0,1-1 0 0 0,-1 1-1 0 0,0-1 1 0 0,1 0 0 0 0,-1 1-1 0 0,0-1 1 0 0,0 0 0 0 0,0 0 0 0 0,0 0-1 0 0,-1 0 1 0 0,1 0 0 0 0,0 0-1 0 0,0 0 1 0 0,-1 0 0 0 0,1 0 0 0 0,0 0-1 0 0,-1-1 1 0 0,1 1 0 0 0,-1 0-1 0 0,1-1 1 0 0,-1 0 0 0 0,-1 1-1 0 0,-233 40 1061 0 0,233-41-1106 0 0,-49 13-2903 0 0,42-10-993 0 0,-5 0-3495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1375 0 0,'0'0'7774'0'0,"2"0"-6790"0"0,10 0 5057 0 0,6 4-3961 0 0,13 0-2208 0 0,10-5 473 0 0,0-2 1 0 0,70-15-1 0 0,79-31 437 0 0,-181 47-753 0 0,59-17 83 0 0,8-4 83 0 0,2 3 1 0 0,92-10-1 0 0,-45 23-5885 0 0,-77 10-748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3 11687 0 0,'0'0'1060'0'0,"-2"-1"-750"0"0,1 1-167 0 0,0 0-1 0 0,0-1 1 0 0,0 1 0 0 0,0 0 0 0 0,0 0 0 0 0,0 0 0 0 0,0 0 0 0 0,0 0 0 0 0,0 0-1 0 0,0 0 1 0 0,0 0 0 0 0,0 0 0 0 0,0 1 0 0 0,0-1 0 0 0,0 0 0 0 0,0 1 0 0 0,0-1 0 0 0,0 0-1 0 0,-1 2 1 0 0,0-1-35 0 0,0 0-1 0 0,1 1 1 0 0,-1 0-1 0 0,0-1 1 0 0,1 1-1 0 0,-1 0 1 0 0,1 0-1 0 0,-2 3 1 0 0,-2 4-174 0 0,0 2 0 0 0,-6 20 0 0 0,7-19 292 0 0,-24 57-51 0 0,-3-2-1 0 0,-52 83 1 0 0,40-78-304 0 0,-70 87-1 0 0,96-137-222 0 0,-7 8-306 0 0,8-12-2525 0 0,15-17 1960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186 762 9007 0 0,'-2'-1'414'0'0,"0"0"-372"0"0,-1-1 0 0 0,1 1-1 0 0,-1-1 1 0 0,1 1 0 0 0,-1-1 0 0 0,1 0 0 0 0,0 0 0 0 0,0 0 0 0 0,0 0 0 0 0,0 0 0 0 0,0 0 0 0 0,1-1 0 0 0,-1 1 0 0 0,1-1-1 0 0,-3-3 1 0 0,4 5 21 0 0,0 1 0 0 0,0-1 0 0 0,0 0 0 0 0,0 0 0 0 0,0 1 0 0 0,0-1 0 0 0,0 0 0 0 0,0 1 0 0 0,0-1 0 0 0,0 0 0 0 0,0 0 0 0 0,1 1 0 0 0,-1-1 0 0 0,0 0 0 0 0,0 1 0 0 0,1-2-1 0 0,1-2 171 0 0,2-8 332 0 0,0-1 0 0 0,1 0-1 0 0,1 1 1 0 0,12-19 0 0 0,34-44 1161 0 0,-45 65-1533 0 0,51-62 779 0 0,3 2 0 0 0,96-85 1 0 0,-120 122-712 0 0,0 2 0 0 0,3 2 1 0 0,80-47-1 0 0,-95 63-209 0 0,1 1 1 0 0,0 2-1 0 0,0 0 0 0 0,1 2 1 0 0,1 1-1 0 0,-1 1 0 0 0,1 2 1 0 0,35-3-1 0 0,-55 7-47 0 0,0 0 0 0 0,1 1 0 0 0,-1-1 0 0 0,0 1 0 0 0,0 1 0 0 0,0 0 0 0 0,0 0 0 0 0,0 0 0 0 0,0 1 0 0 0,0 1 0 0 0,-1-1 0 0 0,10 7 0 0 0,-13-7-17 0 0,1 0 0 0 0,-1 0 0 0 0,0 1 0 0 0,-1 0 0 0 0,1 0 0 0 0,-1 0 0 0 0,1 0 0 0 0,-1 0 0 0 0,-1 1 0 0 0,1-1 0 0 0,0 1 0 0 0,-1 0 0 0 0,0 0 0 0 0,0 0 0 0 0,-1 0 0 0 0,1 0 0 0 0,-1 0 0 0 0,0 0 0 0 0,-1 1 0 0 0,1 5 0 0 0,-1 0-32 0 0,0 1 0 0 0,-1-1 0 0 0,-1 0 1 0 0,0 0-1 0 0,0 0 0 0 0,-1 0 0 0 0,0-1 0 0 0,-1 1 0 0 0,0-1 0 0 0,-1 0 0 0 0,0 0 0 0 0,-1 0 0 0 0,-7 9 0 0 0,2-4 6 0 0,-2 0-1 0 0,1-1 0 0 0,-2 0 1 0 0,0-1-1 0 0,0-1 1 0 0,-32 21-1 0 0,-435 240-3597 0 0,254-162 2270 0 0,179-92 1014 0 0,0-1-1 0 0,-95 21 1 0 0,75-21 352 0 0,57-17 42 0 0,9-1 164 0 0,4-1 42 0 0,5-2-112 0 0,-1 0 1 0 0,0 0-1 0 0,1 1 0 0 0,-1 0 0 0 0,1 1 0 0 0,0-1 0 0 0,-1 1 0 0 0,1 1 1 0 0,0-1-1 0 0,0 1 0 0 0,0 0 0 0 0,7 1 0 0 0,6 2 337 0 0,0 0 0 0 0,37 11 1 0 0,-28-5 118 0 0,36 16 0 0 0,-54-20-431 0 0,-1 0-1 0 0,0 1 0 0 0,0 1 0 0 0,0 0 0 0 0,-1 0 0 0 0,12 13 0 0 0,-10-8 8 0 0,0 1 0 0 0,-1 0 0 0 0,-1 1 0 0 0,0 0 0 0 0,-1 0 0 0 0,0 1 0 0 0,-1 0-1 0 0,-1 0 1 0 0,-1 1 0 0 0,6 25 0 0 0,-6-17-112 0 0,-1 1-1 0 0,-2 0 0 0 0,0 0 1 0 0,-2 0-1 0 0,0 0 0 0 0,-6 33 1 0 0,4-51-194 0 0,2-5-165 0 0,-1 1-1 0 0,1-1 0 0 0,-1 0 0 0 0,1 1 0 0 0,0-1 0 0 0,0 1 0 0 0,0-1 0 0 0,0 4 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471 271 12439 0 0,'2'-1'958'0'0,"29"-18"-332"0"0,48-27 4110 0 0,-68 41-4688 0 0,-1 0-1 0 0,0-1 1 0 0,0 0-1 0 0,-1-1 0 0 0,0 0 1 0 0,0-1-1 0 0,0 1 1 0 0,-1-2-1 0 0,0 1 0 0 0,-1-1 1 0 0,0 0-1 0 0,0-1 1 0 0,6-13-1 0 0,-11 21-27 0 0,-1-1 0 0 0,0 0-1 0 0,0 1 1 0 0,0-1 0 0 0,-1 0-1 0 0,1 0 1 0 0,-1 0 0 0 0,1 0 0 0 0,-1 0-1 0 0,0 0 1 0 0,0 0 0 0 0,0 0-1 0 0,0 0 1 0 0,-1 0 0 0 0,1 1 0 0 0,-1-1-1 0 0,0 0 1 0 0,-2-5 0 0 0,2 6-19 0 0,0 0 0 0 0,-1 0 0 0 0,1 0 0 0 0,-1 1 1 0 0,1-1-1 0 0,-1 0 0 0 0,1 1 0 0 0,-1-1 0 0 0,0 1 1 0 0,0 0-1 0 0,0 0 0 0 0,0 0 0 0 0,0-1 0 0 0,0 2 0 0 0,0-1 1 0 0,0 0-1 0 0,0 0 0 0 0,0 1 0 0 0,0-1 0 0 0,-1 1 1 0 0,1 0-1 0 0,0-1 0 0 0,0 1 0 0 0,-1 0 0 0 0,-1 1 1 0 0,-3-1-50 0 0,0 1 1 0 0,0 1 0 0 0,0-1 0 0 0,0 1 0 0 0,1 0 0 0 0,-12 6 0 0 0,-37 22-223 0 0,41-22 238 0 0,-19 14 4 0 0,0 1 0 0 0,2 1 1 0 0,0 2-1 0 0,2 1 1 0 0,-44 53-1 0 0,-11 14-18 0 0,-58 72 259 0 0,130-150-162 0 0,-1 0 30 0 0,0 2 0 0 0,1-1 0 0 0,-14 31 0 0 0,25-46 209 0 0,5-2-130 0 0,6-1-71 0 0,1 0-1 0 0,-1-1 1 0 0,0 0-1 0 0,0 0 1 0 0,0-1-1 0 0,0-1 0 0 0,0 0 1 0 0,-1 0-1 0 0,0-1 1 0 0,0 0-1 0 0,13-9 1 0 0,12-12 146 0 0,46-44 0 0 0,-62 54-231 0 0,23-22 57 0 0,79-74-563 0 0,-38 40-695 0 0,-81 70 913 0 0,-2 8 167 0 0,0 0 1 0 0,0 0 0 0 0,-1-1 0 0 0,0 1 0 0 0,0-1 0 0 0,-1 0-1 0 0,0 1 1 0 0,0-1 0 0 0,-7 9 0 0 0,1 1 2 0 0,-49 75-210 0 0,33-54 369 0 0,2 2-1 0 0,2 0 1 0 0,-18 42-1 0 0,39-79-46 0 0,-1 0 0 0 0,1-1 0 0 0,0 1 0 0 0,-1 0 0 0 0,1 0-1 0 0,0 0 1 0 0,0 0 0 0 0,0 0 0 0 0,-1 0 0 0 0,1 0 0 0 0,0 0 0 0 0,0 0-1 0 0,0-1 1 0 0,1 3 0 0 0,0-2-9 0 0,0 0-1 0 0,-1-1 1 0 0,1 1 0 0 0,0-1-1 0 0,0 1 1 0 0,0 0 0 0 0,0-1-1 0 0,0 0 1 0 0,0 1-1 0 0,0-1 1 0 0,0 0 0 0 0,0 1-1 0 0,0-1 1 0 0,0 0 0 0 0,1 0-1 0 0,-1 0 1 0 0,0 0-1 0 0,0 0 1 0 0,0 0 0 0 0,0 0-1 0 0,0 0 1 0 0,0 0 0 0 0,0-1-1 0 0,0 1 1 0 0,0 0-1 0 0,2-2 1 0 0,29-9-1079 0 0,-8-2-3022 0 0,2-4-1339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314 403 5527 0 0,'-21'23'494'0'0,"-29"24"-1"0"0,17-20 2374 0 0,-1-1 0 0 0,-1-2 0 0 0,-54 28 0 0 0,85-51-2612 0 0,1 1 0 0 0,-1 0 0 0 0,1-1 0 0 0,-1 0 0 0 0,1 0 0 0 0,-1 0 0 0 0,-7 1 1 0 0,11-2-206 0 0,-1 0 0 0 0,0 0 0 0 0,1 0 0 0 0,-1 0 0 0 0,0 0 0 0 0,1-1 0 0 0,-1 1 0 0 0,0 0 0 0 0,1 0 0 0 0,-1 0 0 0 0,0-1 0 0 0,1 1 0 0 0,-1 0 0 0 0,1-1 0 0 0,-1 1 0 0 0,1 0 0 0 0,-1-1 0 0 0,1 1 0 0 0,-1-1 0 0 0,0 0-1 0 0,1 0 0 0 0,-1 0 0 0 0,1 0 0 0 0,-1 0 1 0 0,1 0-1 0 0,0 0 0 0 0,0 0 0 0 0,-1 0 1 0 0,1 1-1 0 0,0-1 0 0 0,0 0 0 0 0,0 0 0 0 0,0 0 1 0 0,0 0-1 0 0,0 0 0 0 0,1 0 0 0 0,-1-2 1 0 0,2-3 92 0 0,-1 0 0 0 0,1 0 0 0 0,1 0 0 0 0,-1 0 1 0 0,1 0-1 0 0,0 1 0 0 0,5-8 0 0 0,31-36 223 0 0,-34 43-361 0 0,44-47-96 0 0,99-82 1 0 0,-111 103-57 0 0,216-171-889 0 0,-237 191 923 0 0,2 2-1 0 0,21-11 0 0 0,-34 18 85 0 0,0 1-1 0 0,-1 0 0 0 0,1 1 0 0 0,0-1 0 0 0,0 1 0 0 0,1 0 0 0 0,-1 0 0 0 0,0 1 1 0 0,0-1-1 0 0,0 1 0 0 0,1 0 0 0 0,-1 1 0 0 0,10 1 0 0 0,-13-2 30 0 0,-1 1 0 0 0,1-1 0 0 0,-1 1 0 0 0,1 0-1 0 0,-1 0 1 0 0,0-1 0 0 0,1 1 0 0 0,-1 0 0 0 0,0 0 0 0 0,0 0 0 0 0,1 1-1 0 0,-1-1 1 0 0,0 0 0 0 0,0 0 0 0 0,0 1 0 0 0,0-1 0 0 0,1 3 0 0 0,-1-1 0 0 0,0 0 0 0 0,0 0 0 0 0,0 0 0 0 0,0 0 0 0 0,-1 0 0 0 0,1 1 1 0 0,-1-1-1 0 0,0 4 0 0 0,-1 6 16 0 0,0 0-1 0 0,-1 0 1 0 0,-5 18 0 0 0,6-27-6 0 0,-20 64 89 0 0,-38 84 0 0 0,25-67-75 0 0,33-81-41 0 0,-1 0 0 0 0,1 0 0 0 0,0 0 0 0 0,0 0 1 0 0,0 1-1 0 0,1-1 0 0 0,0 0 0 0 0,-1 0 0 0 0,1 1 0 0 0,1-1 0 0 0,-1 0 0 0 0,1 1 1 0 0,-1-1-1 0 0,3 5 0 0 0,-1-7-1314 0 0,5 3-439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1244 13359 0 0,'-2'1'1027'0'0,"-44"8"480"0"0,-14 2 4887 0 0,19-11-5186 0 0,39 0-1202 0 0,0 0 0 0 0,0 0-1 0 0,0-1 1 0 0,0 1 0 0 0,0-1 0 0 0,0 0-1 0 0,0 1 1 0 0,0-1 0 0 0,0 0 0 0 0,0 0 0 0 0,1 0-1 0 0,-1 0 1 0 0,0-1 0 0 0,1 1 0 0 0,-1 0-1 0 0,0-1 1 0 0,-1-2 0 0 0,1 1 9 0 0,0 0 0 0 0,0 0 0 0 0,1 0 0 0 0,-1 0 0 0 0,1-1 0 0 0,0 1 0 0 0,-1 0 0 0 0,2-1 0 0 0,-2-5 0 0 0,1-1 13 0 0,0 0 0 0 0,1 0-1 0 0,0 0 1 0 0,1 0 0 0 0,0 0-1 0 0,3-13 1 0 0,2 4-106 0 0,0-1-1 0 0,1 2 1 0 0,1-1 0 0 0,1 1-1 0 0,0 1 1 0 0,2-1-1 0 0,0 2 1 0 0,16-20-1 0 0,-3 8-130 0 0,1 2-1 0 0,1 0 0 0 0,48-35 0 0 0,-60 50 149 0 0,2 1 0 0 0,-1 1 0 0 0,1 0 0 0 0,1 1 0 0 0,-1 1 0 0 0,1 0 0 0 0,1 2 0 0 0,-1 0 0 0 0,1 0 0 0 0,0 2 0 0 0,0 0 0 0 0,28 0 0 0 0,-37 3 112 0 0,0 1 1 0 0,0 0-1 0 0,0 1 1 0 0,0 0-1 0 0,0 0 1 0 0,15 6-1 0 0,-19-6-29 0 0,0 1-1 0 0,0-1 1 0 0,0 1-1 0 0,-1-1 1 0 0,1 1-1 0 0,-1 1 1 0 0,0-1-1 0 0,1 1 0 0 0,-2-1 1 0 0,1 1-1 0 0,0 1 1 0 0,4 6-1 0 0,-7-9-16 0 0,0 0-1 0 0,0 1 0 0 0,0-1 0 0 0,0 1 0 0 0,-1-1 0 0 0,1 1 1 0 0,-1-1-1 0 0,1 1 0 0 0,-1-1 0 0 0,0 1 0 0 0,0-1 0 0 0,0 1 0 0 0,-1-1 1 0 0,1 1-1 0 0,-1-1 0 0 0,1 1 0 0 0,-1-1 0 0 0,0 0 0 0 0,0 1 0 0 0,0-1 1 0 0,0 0-1 0 0,0 0 0 0 0,-2 4 0 0 0,-4 3 19 0 0,0 1 1 0 0,-1-1-1 0 0,-14 14 1 0 0,17-18-23 0 0,-47 42 21 0 0,-62 44 0 0 0,91-74-45 0 0,-18 15-344 0 0,-112 78-2964 0 0,137-101-1346 0 0,1-3-1393 0 0</inkml:trace>
  <inkml:trace contextRef="#ctx0" brushRef="#br0" timeOffset="1">1185 19 12407 0 0,'12'-15'566'0'0,"-10"12"-6"0"0,-4 4-455 0 0,1-1 1 0 0,-1 1 0 0 0,0 0 0 0 0,0 0 0 0 0,1 1-1 0 0,-1-1 1 0 0,1 0 0 0 0,-1 0 0 0 0,1 1-1 0 0,0-1 1 0 0,-2 3 0 0 0,-2 2 190 0 0,-18 18 181 0 0,2 0 1 0 0,-26 40-1 0 0,18-24-280 0 0,-200 278-161 0 0,162-215-30 0 0,-63 130 0 0 0,69-97-1050 0 0,36-77-2560 0 0,23-55 2068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5 7831 0 0,'0'0'603'0'0,"-1"-1"-396"0"0,-2 1 281 0 0,1-1 1 0 0,-1 0-1 0 0,1 1 1 0 0,-1-1-1 0 0,1 1 1 0 0,-1 0-1 0 0,0 0 1 0 0,1 0-1 0 0,-1 0 1 0 0,1 0-1 0 0,-1 0 1 0 0,-4 2 0 0 0,1 0 109 0 0,1 0 1 0 0,0 0 0 0 0,-1 0-1 0 0,1 1 1 0 0,-7 4 0 0 0,-4 5-35 0 0,1 0-1 0 0,-20 20 1 0 0,32-29-604 0 0,-67 67 174 0 0,-77 98 0 0 0,135-151-140 0 0,-1 0 0 0 0,-14 29 0 0 0,24-40 3 0 0,0 1 0 0 0,0-1 0 0 0,1 1 0 0 0,0 0 0 0 0,0 0 0 0 0,1 0 0 0 0,-1 0 0 0 0,1 0 1 0 0,1 0-1 0 0,0 0 0 0 0,0 8 0 0 0,0-13-1 0 0,1 1-1 0 0,-1-1 1 0 0,1 1 0 0 0,-1-1 0 0 0,1 0 0 0 0,0 0 0 0 0,0 1-1 0 0,0-1 1 0 0,0 0 0 0 0,0 0 0 0 0,0 0 0 0 0,0 0-1 0 0,1 0 1 0 0,-1 0 0 0 0,1 0 0 0 0,0-1 0 0 0,3 4-1 0 0,-2-4-10 0 0,0 1 0 0 0,0 0-1 0 0,0-1 1 0 0,0 1-1 0 0,0-1 1 0 0,1 0-1 0 0,-1 0 1 0 0,0-1 0 0 0,1 1-1 0 0,-1-1 1 0 0,4 1-1 0 0,5-1-45 0 0,1-1 0 0 0,-1 0 0 0 0,0-1 0 0 0,0 0 0 0 0,20-7 0 0 0,-1-3 78 0 0,-1 0 0 0 0,0-3 0 0 0,-2 0 0 0 0,1-2 0 0 0,-2-1 0 0 0,0-1 0 0 0,38-35 0 0 0,-59 47 24 0 0,0 1 0 0 0,-1-1-1 0 0,0 0 1 0 0,0-1 0 0 0,0 1 0 0 0,-1-1 0 0 0,0 0-1 0 0,0 0 1 0 0,-1 0 0 0 0,0-1 0 0 0,-1 1-1 0 0,1-1 1 0 0,1-16 0 0 0,-3 18-54 0 0,-1-1 0 0 0,1 0 0 0 0,-2 1 0 0 0,1-1 0 0 0,-1 0 0 0 0,0 1 0 0 0,0-1 0 0 0,-1 1 0 0 0,0-1 0 0 0,0 1 0 0 0,-1 0 0 0 0,0 0 0 0 0,0 0 0 0 0,-1 0 0 0 0,1 0 0 0 0,-7-7 0 0 0,8 12-122 0 0,0 0 0 0 0,0 0 1 0 0,1 0-1 0 0,-2 0 1 0 0,1 0-1 0 0,0 0 1 0 0,0 1-1 0 0,-1-1 1 0 0,1 1-1 0 0,-1 0 0 0 0,1 0 1 0 0,-1 0-1 0 0,1 0 1 0 0,-1 0-1 0 0,0 0 1 0 0,1 0-1 0 0,-1 1 1 0 0,0 0-1 0 0,0-1 0 0 0,0 1 1 0 0,1 0-1 0 0,-1 1 1 0 0,-4 0-1 0 0,-11 3-1377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121 332 3679 0 0,'-7'2'142'0'0,"0"0"-1"0"0,0 1 1 0 0,1 0-1 0 0,-1 0 1 0 0,-9 6-1 0 0,-15 12 5273 0 0,6-4 4278 0 0,11-10-7645 0 0,17-14-431 0 0,21-16-777 0 0,64-50-859 0 0,-21 18-161 0 0,-59 48 160 0 0,76-60-162 0 0,-68 54 137 0 0,1 2 0 0 0,1 1-1 0 0,22-11 1 0 0,-34 19 45 0 0,-1-1 1 0 0,0 2 0 0 0,1-1-1 0 0,0 0 1 0 0,-1 1-1 0 0,1 0 1 0 0,0 1 0 0 0,-1-1-1 0 0,1 1 1 0 0,0 0-1 0 0,0 0 1 0 0,8 2-1 0 0,-13-1 25 0 0,0 0 0 0 0,0 0-1 0 0,0 0 1 0 0,-1 0-1 0 0,1 0 1 0 0,0 0 0 0 0,-1 0-1 0 0,1 0 1 0 0,-1 0-1 0 0,0 0 1 0 0,1 0 0 0 0,-1 0-1 0 0,0 1 1 0 0,1-1-1 0 0,-1 0 1 0 0,0 0 0 0 0,0 0-1 0 0,0 1 1 0 0,0 0-1 0 0,0 0 9 0 0,0 4 31 0 0,0 0 0 0 0,-1 0-1 0 0,0 1 1 0 0,0-1 0 0 0,0 0-1 0 0,-1 0 1 0 0,0 0-1 0 0,-5 10 1 0 0,-27 47 97 0 0,23-45-177 0 0,10-14 18 0 0,-9 8 51 0 0,52-52-524 0 0,0 2 1 0 0,79-52-1 0 0,-89 69 277 0 0,0 3 0 0 0,1 0 0 0 0,0 2 0 0 0,2 2 0 0 0,41-12 0 0 0,-70 24 181 0 0,0 1 0 0 0,0 0 0 0 0,0 0 0 0 0,0 0 0 0 0,11 0 0 0 0,-16 1 26 0 0,1 1 1 0 0,-1-1-1 0 0,0 0 0 0 0,1 0 0 0 0,-1 1 0 0 0,0-1 1 0 0,1 1-1 0 0,-1-1 0 0 0,0 1 0 0 0,1-1 0 0 0,-1 1 1 0 0,0 0-1 0 0,0-1 0 0 0,0 1 0 0 0,0 0 1 0 0,0 0-1 0 0,0 0 0 0 0,0 0 0 0 0,0 0 0 0 0,0 0 1 0 0,0 0-1 0 0,0 1 0 0 0,-1-1 0 0 0,1 0 1 0 0,0 0-1 0 0,-1 1 0 0 0,1-1 0 0 0,-1 0 0 0 0,0 1 1 0 0,1 1-1 0 0,0 3 58 0 0,-1-1-1 0 0,1 0 1 0 0,-1 1 0 0 0,-1-1 0 0 0,1 1 0 0 0,-1-1-1 0 0,0 0 1 0 0,0 1 0 0 0,-1-1 0 0 0,1 0 0 0 0,-5 8-1 0 0,-3 7 194 0 0,-19 29 0 0 0,13-26-136 0 0,-8 13 0 0 0,14-21-108 0 0,0 0 1 0 0,0 0-1 0 0,-10 25 0 0 0,19-38-127 0 0,11 6-6698 0 0,3-1-633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36 278 919 0 0,'0'0'311'0'0,"-6"10"4453"0"0,3-5-4343 0 0,0 0 0 0 0,0 0 0 0 0,1 0 0 0 0,0 0 0 0 0,0 0 0 0 0,0 1 0 0 0,1-1-1 0 0,-1 1 1 0 0,1-1 0 0 0,1 1 0 0 0,-1-1 0 0 0,1 1 0 0 0,0 9 0 0 0,2 8 261 0 0,1 1 0 0 0,7 22 0 0 0,-3-7 584 0 0,-2 1-535 0 0,-2 1 1 0 0,-1 0-1 0 0,-3-1 0 0 0,-6 45 0 0 0,4-61-563 0 0,-12 39 0 0 0,2-11-13 0 0,13-51 40 0 0,0-3-62 0 0,12-25 120 0 0,1-1 0 0 0,1 1 0 0 0,32-43 0 0 0,-26 39-130 0 0,213-296 439 0 0,-155 233-524 0 0,114-109 0 0 0,-182 194-136 0 0,41-36 313 0 0,-47 42-370 0 0,1-1 1 0 0,0 1-1 0 0,0 0 1 0 0,0 0 0 0 0,0 0-1 0 0,1 1 1 0 0,-1 0-1 0 0,10-3 1 0 0,-14 6-67 0 0,-1-1 1 0 0,1 0-1 0 0,-1 0 0 0 0,0 0 1 0 0,1 1-1 0 0,-1-1 1 0 0,1 0-1 0 0,-1 0 0 0 0,0 1 1 0 0,1-1-1 0 0,-1 0 1 0 0,0 1-1 0 0,1-1 0 0 0,-1 0 1 0 0,0 1-1 0 0,1-1 1 0 0,-1 1-1 0 0,0-1 0 0 0,0 0 1 0 0,0 1-1 0 0,1-1 1 0 0,-1 1-1 0 0,0-1 0 0 0,0 1 1 0 0,3 13-6448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74 10591 0 0,'-2'-6'193'0'0,"-1"0"0"0"0,0 0 0 0 0,0 1 0 0 0,0-1 0 0 0,-1 1 0 0 0,0 0-1 0 0,0 0 1 0 0,-5-6 0 0 0,6 9 77 0 0,1 0 0 0 0,0 1-1 0 0,-1-1 1 0 0,1 0-1 0 0,-1 1 1 0 0,1 0 0 0 0,-1-1-1 0 0,0 1 1 0 0,1 0 0 0 0,-1 0-1 0 0,0 1 1 0 0,0-1 0 0 0,0 0-1 0 0,0 1 1 0 0,0 0 0 0 0,0 0-1 0 0,0 0 1 0 0,0 0 0 0 0,0 0-1 0 0,-3 1 1 0 0,-12 4-218 0 0,1 0 1 0 0,0 2 0 0 0,0 0-1 0 0,0 1 1 0 0,1 0-1 0 0,0 1 1 0 0,0 1 0 0 0,-14 13-1 0 0,4-1-82 0 0,1 1-1 0 0,1 2 0 0 0,1 0 1 0 0,1 1-1 0 0,-21 34 0 0 0,29-39 4 0 0,2 1 0 0 0,0-1 0 0 0,1 2-1 0 0,-11 32 1 0 0,20-50 28 0 0,1-4 0 0 0,1 1 0 0 0,0-1 0 0 0,-1 1 0 0 0,1-1 0 0 0,0 1 0 0 0,0-1 0 0 0,-1 1 0 0 0,1-1 0 0 0,0 1 0 0 0,1 0 0 0 0,-1-1 0 0 0,0 1 0 0 0,0-1 0 0 0,2 4 0 0 0,-2-5 18 0 0,0 1 0 0 0,0-1 0 0 0,0 0 0 0 0,1 1 0 0 0,-1-1 0 0 0,0 1 0 0 0,1-1 0 0 0,-1 0 0 0 0,0 1 0 0 0,1-1 0 0 0,-1 0 0 0 0,0 1-1 0 0,1-1 1 0 0,-1 0 0 0 0,0 1 0 0 0,1-1 0 0 0,-1 0 0 0 0,1 0 0 0 0,-1 0 0 0 0,1 0 0 0 0,-1 1 0 0 0,1-1 0 0 0,-1 0 0 0 0,1 0 0 0 0,-1 0 0 0 0,1 0 0 0 0,-1 0 0 0 0,1 0 0 0 0,-1 0 0 0 0,1 0-1 0 0,-1 0 1 0 0,0 0 0 0 0,2-1 0 0 0,14-2 645 0 0,-8 0-708 0 0,-1 0 0 0 0,0-1 0 0 0,0 0 0 0 0,-1 0-1 0 0,1 0 1 0 0,-1-1 0 0 0,0 0 0 0 0,0 0 0 0 0,7-9 0 0 0,6-8-364 0 0,20-31 0 0 0,-14 18 253 0 0,43-68 1355 0 0,-67 101-1161 0 0,-1 1-31 0 0,1 0 1 0 0,-1 1 0 0 0,1-1-1 0 0,-1 0 1 0 0,1 0-1 0 0,-1 1 1 0 0,1-1 0 0 0,0 1-1 0 0,-1-1 1 0 0,1 1-1 0 0,0-1 1 0 0,0 1 0 0 0,-1-1-1 0 0,1 1 1 0 0,0 0-1 0 0,0-1 1 0 0,1 1 0 0 0,3-3 31 0 0,0 1 0 0 0,0 0 1 0 0,10-2-1 0 0,-14 4-26 0 0,1-1 0 0 0,0 1 1 0 0,-1 0-1 0 0,1-1 0 0 0,0 1 0 0 0,-1 0 0 0 0,1 0 1 0 0,0 0-1 0 0,0 0 0 0 0,2 1 0 0 0,5 6 29 0 0,-6-4-23 0 0,0 0-10 0 0,0 0 0 0 0,-1 0 1 0 0,0 0-1 0 0,1 0 0 0 0,-1 1 1 0 0,0-1-1 0 0,0 0 1 0 0,-1 1-1 0 0,1 0 0 0 0,-1-1 1 0 0,0 1-1 0 0,0 0 1 0 0,0 0-1 0 0,0 7 0 0 0,0 4-174 0 0,-1 0-1 0 0,-2 24 1 0 0,-1 3-1906 0 0,3-21-4248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9 14511 0 0,'0'0'663'0'0,"2"0"-12"0"0,0-1-447 0 0,14-4-146 0 0,-8 3 299 0 0,0 2 0 0 0,0-1 0 0 0,8 1 0 0 0,-5 0 2639 0 0,-11 2-2846 0 0,0 1-121 0 0,0 1 0 0 0,0-1 0 0 0,0 0 0 0 0,0 0 0 0 0,0 0 0 0 0,-1 1 0 0 0,0-1 0 0 0,1 0 0 0 0,-1 0 0 0 0,0 0 0 0 0,-3 4 0 0 0,-20 35 42 0 0,8-15-13 0 0,-206 353-119 0 0,199-342 79 0 0,-71 109-106 0 0,-164 195 0 0 0,251-332 88 0 0,7-10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1 0 0 0,0-1 0 0 0,0 0 0 0 0,8-4 0 0 0,9-6 0 0 0,22-23 0 0 0,-1 0 0 0 0,-1-3 0 0 0,35-45 0 0 0,-54 61 0 0 0,4-7-133 0 0,19-32-1 0 0,-26 36-38 0 0,2 0-1 0 0,26-29 1 0 0,-40 51 151 0 0,-1-1 1 0 0,0 1-1 0 0,1-1 0 0 0,-1 1 0 0 0,1 0 1 0 0,0 0-1 0 0,-1 1 0 0 0,1-1 0 0 0,0 0 1 0 0,0 1-1 0 0,0-1 0 0 0,-1 1 0 0 0,7 0 1 0 0,-4 2-2 0 0,-1-1 0 0 0,1 1 0 0 0,0 0 0 0 0,-1 0 1 0 0,1 0-1 0 0,-1 1 0 0 0,0-1 0 0 0,1 1 0 0 0,-1 0 1 0 0,0 0-1 0 0,-1 1 0 0 0,1-1 0 0 0,-1 1 0 0 0,1 0 1 0 0,2 5-1 0 0,-1-2 42 0 0,0 1 0 0 0,0 0 0 0 0,-1 0 0 0 0,0 0-1 0 0,0 0 1 0 0,-1 1 0 0 0,3 14 0 0 0,-4-15 18 0 0,-1 0 0 0 0,0 1 0 0 0,-1 0-1 0 0,0-1 1 0 0,0 1 0 0 0,-1-1 0 0 0,0 1 0 0 0,0-1-1 0 0,-1 0 1 0 0,0 1 0 0 0,-1-1 0 0 0,-3 8 0 0 0,1-5 21 0 0,0-1 0 0 0,-1 0 0 0 0,-1 0 0 0 0,1 0 0 0 0,-2-1 1 0 0,1 0-1 0 0,-1 0 0 0 0,-13 10 0 0 0,-3 1-19 0 0,-1 0 0 0 0,0-2 0 0 0,-51 26 0 0 0,74-42-42 0 0,-147 65-232 0 0,131-61 45 0 0,0-1 0 0 0,1 0 0 0 0,-2-1 0 0 0,1-1 0 0 0,0-1 0 0 0,-36 0 1 0 0,49-2 100 0 0,1-1 1 0 0,-1 1-1 0 0,0-1 1 0 0,0 0 0 0 0,1-1-1 0 0,-6-1 1 0 0,9 3-8 0 0,0 0 0 0 0,1-1 0 0 0,-1 1 0 0 0,0-1 0 0 0,0 1 0 0 0,0-1 0 0 0,0 1 0 0 0,0-1 0 0 0,1 1 0 0 0,-1-1 0 0 0,0 0 0 0 0,1 0 0 0 0,-1 1 0 0 0,0-1 0 0 0,1 0 0 0 0,-1 0 0 0 0,1 0 0 0 0,-1 0 0 0 0,1 1 0 0 0,-1-1 0 0 0,1 0 0 0 0,0 0 0 0 0,0 0 0 0 0,-1 0 0 0 0,1 0 0 0 0,0 0 0 0 0,0 0 0 0 0,0 0 0 0 0,0 0 0 0 0,0 0 0 0 0,0 0 0 0 0,0 0 0 0 0,0 0 0 0 0,1 0 0 0 0,-1-1 0 0 0,5-10-1459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0 658 12439 0 0,'1'-1'7371'0'0,"2"-5"-6421"0"0,0 0 1 0 0,0 0-1 0 0,-1 0 1 0 0,3-8-1 0 0,-1-5 27 0 0,2-26-1 0 0,-3 25-695 0 0,5-22 1 0 0,-1 21-376 0 0,0 0 1 0 0,2 0 0 0 0,1 0-1 0 0,0 1 1 0 0,1 1 0 0 0,1 0-1 0 0,1 1 1 0 0,20-22 0 0 0,8-5-2343 0 0,85-71 0 0 0,-106 100 1628 0 0,0 1 1 0 0,1 0-1 0 0,0 1 1 0 0,1 1-1 0 0,1 2 1 0 0,0 0-1 0 0,0 1 0 0 0,36-9 1 0 0,-36 12-468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108 304 11687 0 0,'0'0'1060'0'0,"2"1"-869"0"0,0 1 94 0 0,0 0 0 0 0,0 0 0 0 0,-1 0-1 0 0,1 0 1 0 0,0 0 0 0 0,-1 0 0 0 0,1 1 0 0 0,-1-1 0 0 0,0 1 0 0 0,0-1 0 0 0,0 1-1 0 0,0-1 1 0 0,0 1 0 0 0,-1 0 0 0 0,1-1 0 0 0,-1 1 0 0 0,0 0 0 0 0,1 0 0 0 0,-1-1-1 0 0,0 1 1 0 0,-1 0 0 0 0,1-1 0 0 0,-2 6 0 0 0,-1 6 434 0 0,-1 0 0 0 0,-1-1 0 0 0,-9 21-1 0 0,5-15-294 0 0,-49 123 325 0 0,49-121-3407 0 0,1 1-1 0 0,-7 34 0 0 0,11-42-4173 0 0</inkml:trace>
  <inkml:trace contextRef="#ctx0" brushRef="#br0" timeOffset="1">392 1 12439 0 0,'0'0'2488'0'0,"2"10"-1856"0"0,-4 1-6800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467 118 15919 0 0,'-1'-2'730'0'0,"-7"-16"-119"0"0,-2 1 1 0 0,0-1 0 0 0,-21-28-1 0 0,25 39-525 0 0,3 3-67 0 0,0 3-9 0 0,3 0-9 0 0,0 1 0 0 0,-1 0 1 0 0,1-1-1 0 0,0 1 0 0 0,-1 0 0 0 0,1-1 0 0 0,0 1 1 0 0,-1 0-1 0 0,1 0 0 0 0,-1-1 0 0 0,1 1 0 0 0,0 0 1 0 0,-1 0-1 0 0,1 0 0 0 0,-1 0 0 0 0,1 0 1 0 0,-1 0-1 0 0,1-1 0 0 0,-1 1 0 0 0,1 0 0 0 0,0 0 1 0 0,-1 0-1 0 0,1 0 0 0 0,-1 1 0 0 0,1-1 0 0 0,-1 0 1 0 0,1 0-1 0 0,-1 0 0 0 0,1 0 0 0 0,-1 0 1 0 0,1 1-1 0 0,0-1 0 0 0,-1 0 0 0 0,0 1 0 0 0,0-1-2 0 0,-6 4-43 0 0,-1 1 1 0 0,1 0-1 0 0,0 0 0 0 0,0 0 1 0 0,0 1-1 0 0,0 0 0 0 0,-9 12 0 0 0,8-9 14 0 0,-110 105-536 0 0,-42 45-140 0 0,157-156 715 0 0,0 1 0 0 0,0 0 0 0 0,0-1-1 0 0,1 1 1 0 0,-1 0 0 0 0,1 1 0 0 0,0-1 0 0 0,0 0-1 0 0,-1 6 1 0 0,3-10-1 0 0,0 1 1 0 0,0-1-1 0 0,0 1 0 0 0,0-1 0 0 0,0 1 0 0 0,1-1 0 0 0,-1 1 0 0 0,0-1 1 0 0,0 1-1 0 0,0-1 0 0 0,1 0 0 0 0,-1 1 0 0 0,0-1 0 0 0,1 1 0 0 0,-1-1 1 0 0,0 0-1 0 0,1 1 0 0 0,-1-1 0 0 0,0 0 0 0 0,1 1 0 0 0,-1-1 0 0 0,1 0 1 0 0,-1 0-1 0 0,1 1 0 0 0,10 4 151 0 0,-6-4-97 0 0,0 0 1 0 0,0 0-1 0 0,0 0 0 0 0,0-1 1 0 0,0 0-1 0 0,0 0 1 0 0,0 0-1 0 0,0 0 0 0 0,0-1 1 0 0,8-2-1 0 0,5-2 138 0 0,26-11-1 0 0,-32 10-146 0 0,1 0 1 0 0,19-14-1 0 0,30-16-50 0 0,-62 36 1 0 0,0 0 0 0 0,1 0-1 0 0,-1 0 1 0 0,0 0 0 0 0,1 0 0 0 0,-1 0 0 0 0,0 0 0 0 0,1 0-1 0 0,-1 0 1 0 0,0 1 0 0 0,1-1 0 0 0,-1 0 0 0 0,0 0 0 0 0,1 0-1 0 0,-1 0 1 0 0,0 1 0 0 0,0-1 0 0 0,1 0 0 0 0,-1 0 0 0 0,0 1-1 0 0,0-1 1 0 0,1 0 0 0 0,-1 0 0 0 0,0 1 0 0 0,0-1 0 0 0,0 0-1 0 0,0 1 1 0 0,1-1 0 0 0,-1 0 0 0 0,0 0 0 0 0,0 1 0 0 0,0 0-1 0 0,4 9 60 0 0,-3-6-25 0 0,-1 0 1 0 0,0 1-1 0 0,0-1 0 0 0,0 0 0 0 0,0 0 1 0 0,0 0-1 0 0,-1 1 0 0 0,0-1 0 0 0,0 0 1 0 0,0 0-1 0 0,0 0 0 0 0,-3 4 0 0 0,-3 8 32 0 0,-16 24-1 0 0,4-7-1082 0 0,18-31-135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5983 0 0,'0'0'464'0'0,"-1"1"107"0"0,-4 1 393 0 0,0 0-1 0 0,1 0 1 0 0,0 1-1 0 0,-1-1 1 0 0,1 1 0 0 0,0 0-1 0 0,1 0 1 0 0,-1 1-1 0 0,-5 5 1 0 0,-28 40 1994 0 0,25-32-2735 0 0,-46 66 551 0 0,-70 138-1 0 0,-17 104 468 0 0,138-308-1245 0 0,-85 239-602 0 0,88-244 529 0 0,-6 23-557 0 0,-2 0 1 0 0,-2-1-1 0 0,-21 40 1 0 0,33-71 595 0 0,0 0 1 0 0,0 1-1 0 0,-1-1 0 0 0,1 0 1 0 0,-1-1-1 0 0,1 1 0 0 0,-1 0 1 0 0,0-1-1 0 0,0 0 0 0 0,0 1 1 0 0,-1-1-1 0 0,1 0 0 0 0,-6 2 1 0 0,7-4 90 0 0,0 1 0 0 0,0-1 0 0 0,1 1 0 0 0,-1-1 0 0 0,0 0 1 0 0,0 0-1 0 0,0 0 0 0 0,0 0 0 0 0,0 0 0 0 0,0-1 0 0 0,0 1 1 0 0,0 0-1 0 0,1-1 0 0 0,-1 0 0 0 0,0 1 0 0 0,0-1 0 0 0,0 0 1 0 0,1 0-1 0 0,-1 0 0 0 0,1 0 0 0 0,-1 0 0 0 0,0 0 1 0 0,1 0-1 0 0,0-1 0 0 0,-1 1 0 0 0,1 0 0 0 0,0-1 0 0 0,-2-3 1 0 0,0 3 57 0 0,1-1 0 0 0,1 0 1 0 0,-1 0-1 0 0,0-1 1 0 0,1 1-1 0 0,-1 0 1 0 0,1 0-1 0 0,0-1 1 0 0,0 1-1 0 0,0 0 1 0 0,1-1-1 0 0,-1 1 1 0 0,1-1-1 0 0,0 1 1 0 0,0-8-1 0 0,1 6-67 0 0,0 0 0 0 0,1-1 0 0 0,-1 1 0 0 0,1 0 0 0 0,0 0 0 0 0,1 0 0 0 0,-1 0 0 0 0,1 1 0 0 0,4-7 1 0 0,6-5-171 0 0,1 0 1 0 0,1 1 0 0 0,0 1-1 0 0,21-15 1 0 0,-14 11-18 0 0,81-59-1304 0 0,-90 69 1173 0 0,1 0-1 0 0,0 1 1 0 0,0 0-1 0 0,1 1 1 0 0,-1 0 0 0 0,17-3-1 0 0,-26 8 252 0 0,-1 0 1 0 0,0 0-1 0 0,1 1 0 0 0,-1 0 0 0 0,1 0 1 0 0,-1 0-1 0 0,1 0 0 0 0,-1 1 0 0 0,1-1 1 0 0,-1 1-1 0 0,1 0 0 0 0,-1 1 0 0 0,6 1 1 0 0,-7-1 122 0 0,0 0 1 0 0,-1-1-1 0 0,1 1 1 0 0,0 0 0 0 0,-1 1-1 0 0,1-1 1 0 0,-1 0 0 0 0,0 1-1 0 0,0-1 1 0 0,0 1-1 0 0,0 0 1 0 0,0-1 0 0 0,0 1-1 0 0,-1 0 1 0 0,0 0 0 0 0,1 0-1 0 0,-1 0 1 0 0,1 7 0 0 0,0 0 41 0 0,0 1 1 0 0,-1-1-1 0 0,0 1 1 0 0,0-1-1 0 0,-2 1 1 0 0,1 0-1 0 0,-1-1 1 0 0,-1 1-1 0 0,0-1 1 0 0,0 1-1 0 0,-1-1 1 0 0,0 0-1 0 0,-1 0 1 0 0,0 0-1 0 0,-1-1 1 0 0,-10 16-1 0 0,0 1-64 0 0,10-18-55 0 0,1-1 0 0 0,-2 1 0 0 0,1-1-1 0 0,-8 8 1 0 0,-1-2 78 0 0,-1 0 1 0 0,0-1-1 0 0,-1-1 0 0 0,0 0 1 0 0,-1-1-1 0 0,0-1 0 0 0,-25 10 1 0 0,18-10-207 0 0,0-2 0 0 0,0 0 0 0 0,-1-2 0 0 0,1-1 0 0 0,-33 2 0 0 0,33-7-2822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15319 0 0,'0'0'698'0'0,"-2"2"-10"0"0,-22 25-301 0 0,2 0 1 0 0,0 2 0 0 0,-31 55-1 0 0,28-42 40 0 0,-55 104 666 0 0,-18 67 158 0 0,59-127-971 0 0,-46 83-149 0 0,70-134-112 0 0,-2-1 1 0 0,-38 58-1 0 0,0-28-2400 0 0,45-54 1130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30 151 18455 0 0,'0'0'900'0'0,"0"2"-392"0"0,0 0-351 0 0,0-1-131 0 0,0 0 0 0 0,0 0 0 0 0,0 0 0 0 0,0 0 0 0 0,0-1 0 0 0,0 1 0 0 0,0 0 0 0 0,1 0 0 0 0,-1 0 0 0 0,0 0 0 0 0,0 0 0 0 0,1-1 0 0 0,-1 1 0 0 0,1 0 0 0 0,-1 0 0 0 0,1 1 0 0 0,0 0 43 0 0,0 0 1 0 0,0 1 0 0 0,1-1-1 0 0,-1 0 1 0 0,0 0-1 0 0,1 0 1 0 0,0 0-1 0 0,-1 0 1 0 0,1 0 0 0 0,0 0-1 0 0,0-1 1 0 0,0 1-1 0 0,0-1 1 0 0,0 1-1 0 0,0-1 1 0 0,1 0-1 0 0,-1 0 1 0 0,0 0 0 0 0,1 0-1 0 0,-1 0 1 0 0,0 0-1 0 0,1-1 1 0 0,-1 1-1 0 0,1-1 1 0 0,-1 0 0 0 0,1 1-1 0 0,4-2 1 0 0,6 0 174 0 0,0 0-1 0 0,0-2 1 0 0,-1 1 0 0 0,18-7 0 0 0,1 0-109 0 0,2 0-107 0 0,-1-1 0 0 0,0-2-1 0 0,-1-2 1 0 0,0 0-1 0 0,45-30 1 0 0,-73 42-67 0 0,46-32-311 0 0,-45 31 263 0 0,0 0 0 0 0,0 0 0 0 0,-1-1 0 0 0,1 0 0 0 0,-1 1 0 0 0,0-1 0 0 0,0 0 0 0 0,0-1 0 0 0,2-4 0 0 0,-4 8-144 0 0,-3 1 202 0 0,-1 0-1 0 0,1 0 0 0 0,0 0 0 0 0,0 0 0 0 0,0 0 0 0 0,-1 1 0 0 0,1 0 0 0 0,0-1 1 0 0,0 1-1 0 0,0 0 0 0 0,-4 2 0 0 0,1-1-21 0 0,-45 19 52 0 0,1 2 0 0 0,1 2 1 0 0,1 2-1 0 0,1 3 0 0 0,2 1 0 0 0,-77 71 0 0 0,105-86 13 0 0,-26 31 1 0 0,39-42-5 0 0,-1 0-1 0 0,1 0 1 0 0,-1 1 0 0 0,1-1 0 0 0,1 1 0 0 0,-1 0 0 0 0,1 0-1 0 0,0 0 1 0 0,0 0 0 0 0,1 0 0 0 0,-1 8 0 0 0,2-12-9 0 0,0 0 0 0 0,0 1 0 0 0,0-1 0 0 0,0 0 0 0 0,1 0 0 0 0,-1 0 0 0 0,1 1 0 0 0,-1-1 0 0 0,1 0 0 0 0,0 0 0 0 0,0 0 1 0 0,0 0-1 0 0,0 0 0 0 0,0 0 0 0 0,0 0 0 0 0,1 0 0 0 0,-1-1 0 0 0,0 1 0 0 0,1 0 0 0 0,0-1 0 0 0,-1 1 0 0 0,1-1 0 0 0,3 3 0 0 0,0-2-151 0 0,0 1 0 0 0,1-1 0 0 0,-1 0-1 0 0,0 0 1 0 0,1-1 0 0 0,-1 1 0 0 0,1-1-1 0 0,7 0 1 0 0,13 1-670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51 13359 0 0,'1'-6'205'0'0,"-1"4"-111"0"0,0 1 0 0 0,0-1 0 0 0,0 0-1 0 0,1 1 1 0 0,-1-1 0 0 0,1 1 0 0 0,-1-1-1 0 0,1 1 1 0 0,-1-1 0 0 0,1 1 0 0 0,0-1 0 0 0,1 0-1 0 0,-2 1-72 0 0,0 0 1 0 0,0 1-1 0 0,0-1 0 0 0,1 0 0 0 0,-1 1 0 0 0,0-1 0 0 0,0 1 1 0 0,1-1-1 0 0,8-8 8393 0 0,-28 1-8099 0 0,14 7-403 0 0,0 1 1 0 0,-1 0-1 0 0,1 0 0 0 0,0 1 1 0 0,0-1-1 0 0,0 1 0 0 0,0 1 0 0 0,0-1 1 0 0,1 0-1 0 0,-1 1 0 0 0,0 0 0 0 0,1 0 1 0 0,-1 1-1 0 0,1-1 0 0 0,-8 7 0 0 0,-3 2-331 0 0,2 1 0 0 0,0 0-1 0 0,-13 16 1 0 0,20-22 177 0 0,1 1 0 0 0,0 0 1 0 0,0 1-1 0 0,1-1 0 0 0,0 1 1 0 0,0-1-1 0 0,1 1 0 0 0,0 0 1 0 0,0 1-1 0 0,1-1 0 0 0,0 0 1 0 0,0 1-1 0 0,0 17 0 0 0,2-19 188 0 0,0 1-1 0 0,1-1 1 0 0,-1 1-1 0 0,2 0 1 0 0,-1-1-1 0 0,1 0 0 0 0,0 1 1 0 0,1-1-1 0 0,-1 0 1 0 0,2 0-1 0 0,-1 0 1 0 0,1-1-1 0 0,0 1 1 0 0,0-1-1 0 0,0 0 1 0 0,6 6-1 0 0,47 45 1717 0 0,-26-28-129 0 0,26 34 0 0 0,-52-58-1347 0 0,-1 1-1 0 0,0 0 0 0 0,0 0 1 0 0,-1 0-1 0 0,0 0 1 0 0,0 1-1 0 0,0-1 0 0 0,2 12 1 0 0,-4-15-139 0 0,0 0 1 0 0,-1 0-1 0 0,0 0 1 0 0,0 0-1 0 0,0 1 0 0 0,0-1 1 0 0,0 0-1 0 0,-1 0 1 0 0,1 0-1 0 0,-1 0 0 0 0,0 0 1 0 0,0 0-1 0 0,0 0 1 0 0,0 0-1 0 0,-1 0 1 0 0,1-1-1 0 0,-1 1 0 0 0,1 0 1 0 0,-1-1-1 0 0,0 1 1 0 0,-4 3-1 0 0,1-2-16 0 0,1 0 0 0 0,-1-1 0 0 0,0 0 1 0 0,0 0-1 0 0,0 0 0 0 0,0-1 0 0 0,0 0 0 0 0,-1 0 0 0 0,1 0 0 0 0,-1-1 0 0 0,1 1 1 0 0,-1-1-1 0 0,-11 0 0 0 0,-1 0 6 0 0,1-1 1 0 0,-1-1 0 0 0,-22-4 0 0 0,22 2-373 0 0,-28-9-1 0 0,4-2-5642 0 0,8 0-1616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424 261 2759 0 0,'3'-7'3707'0'0,"1"1"-2427"0"0,0 0 0 0 0,1 0 0 0 0,7-7 0 0 0,38-31 1290 0 0,-15 14-969 0 0,19-22 384 0 0,-50 47-1914 0 0,0 0 0 0 0,-1 0 1 0 0,1 0-1 0 0,2-7 0 0 0,6-8-63 0 0,-1-4 453 0 0,-11 24-460 0 0,0-1 0 0 0,0 1 0 0 0,1-1 0 0 0,-1 1 0 0 0,0 0 0 0 0,0-1 0 0 0,0 1 1 0 0,0-1-1 0 0,0 0 0 0 0,1 1 0 0 0,-1-1 0 0 0,0 1 0 0 0,0-1 0 0 0,0 1 0 0 0,0-1 0 0 0,-1 1 0 0 0,1-1 0 0 0,0 1 0 0 0,0-1 0 0 0,0 1 0 0 0,0-1 0 0 0,0 1 0 0 0,-1-1 0 0 0,1 1 0 0 0,0-1 0 0 0,0 1 0 0 0,-1 0 0 0 0,1-1 0 0 0,0 1 0 0 0,-1-1 0 0 0,1 1 0 0 0,-1 0 1 0 0,1-1-1 0 0,0 1 0 0 0,-1 0 0 0 0,1 0 0 0 0,-1-1 0 0 0,1 1 0 0 0,-1 0 0 0 0,1 0 0 0 0,-1-1 0 0 0,1 1 0 0 0,-1 0 0 0 0,0 0 0 0 0,0 0-10 0 0,-1-1-28 0 0,-1 0 1 0 0,1 1 0 0 0,-1 0 0 0 0,0-1 0 0 0,1 1-1 0 0,-1 0 1 0 0,0 0 0 0 0,1 0 0 0 0,-1 1 0 0 0,0-1 0 0 0,1 1-1 0 0,-1-1 1 0 0,1 1 0 0 0,-4 1 0 0 0,-36 19-181 0 0,29-14 171 0 0,-42 24 6 0 0,0 3-1 0 0,3 3 1 0 0,1 1-1 0 0,-54 54 1 0 0,5 9 336 0 0,82-79-167 0 0,0 1 0 0 0,-28 48-1 0 0,41-63-98 0 0,1 0 1 0 0,1 0-1 0 0,-1 1 0 0 0,1 0 1 0 0,1-1-1 0 0,-3 13 0 0 0,5-20-11 0 0,-1 1-1 0 0,1 0 1 0 0,0 0-1 0 0,0 0 1 0 0,0 0 0 0 0,0 0-1 0 0,0 0 1 0 0,0 0-1 0 0,1 0 1 0 0,-1 0 0 0 0,1 0-1 0 0,-1 0 1 0 0,1 0-1 0 0,0-1 1 0 0,0 1 0 0 0,0 0-1 0 0,-1 0 1 0 0,2-1-1 0 0,-1 1 1 0 0,0 0 0 0 0,0-1-1 0 0,1 1 1 0 0,-1-1-1 0 0,0 0 1 0 0,1 1 0 0 0,-1-1-1 0 0,1 0 1 0 0,0 0-1 0 0,-1 0 1 0 0,1 0-1 0 0,0 0 1 0 0,0-1 0 0 0,0 1-1 0 0,3 0 1 0 0,6 2 147 0 0,1-1 0 0 0,0-1-1 0 0,0 0 1 0 0,0 0 0 0 0,0-1 0 0 0,19-3 0 0 0,73-17 314 0 0,-86 16-400 0 0,149-44-319 0 0,-97 24-5065 0 0,-65 22 4707 0 0,31-10-5735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56 14423 0 0,'0'-1'662'0'0,"1"-2"-586"0"0,-1 1 0 0 0,0 0 0 0 0,0 0 0 0 0,0 0 0 0 0,0-1 0 0 0,0 1 1 0 0,0 0-1 0 0,0 0 0 0 0,-1 0 0 0 0,1-1 0 0 0,-1 1 0 0 0,0 0 0 0 0,0 0 1 0 0,1 0-1 0 0,-3-3 0 0 0,1 3 44 0 0,1 1 0 0 0,0-1 0 0 0,0 1 0 0 0,-1 0 0 0 0,1 0 0 0 0,-1 0 0 0 0,1 0 0 0 0,-1 0 1 0 0,0 0-1 0 0,1 0 0 0 0,-1 0 0 0 0,0 1 0 0 0,1-1 0 0 0,-1 1 0 0 0,0-1 0 0 0,0 1 0 0 0,0 0 0 0 0,1-1 0 0 0,-1 1 0 0 0,-3 0 1 0 0,-5 1 44 0 0,0 0 0 0 0,1 0 0 0 0,-1 1 0 0 0,1 1 0 0 0,-1-1 1 0 0,-17 8-1 0 0,-50 30 485 0 0,43-20-650 0 0,0 1 0 0 0,2 1 0 0 0,1 2 0 0 0,1 2 0 0 0,1 0 0 0 0,-33 38 0 0 0,60-61-3 0 0,0-1-1 0 0,0 1 1 0 0,1-1 0 0 0,-1 1-1 0 0,0 0 1 0 0,1 0 0 0 0,0-1-1 0 0,-1 1 1 0 0,1 0 0 0 0,-1 5-1 0 0,2-7 4 0 0,0 0 0 0 0,0 1-1 0 0,0-1 1 0 0,1 1 0 0 0,-1-1 0 0 0,0 0-1 0 0,0 0 1 0 0,1 1 0 0 0,-1-1 0 0 0,1 0-1 0 0,-1 1 1 0 0,1-1 0 0 0,-1 0 0 0 0,1 0-1 0 0,0 0 1 0 0,0 0 0 0 0,-1 0 0 0 0,1 0-1 0 0,0 0 1 0 0,0 0 0 0 0,0 0-1 0 0,0 0 1 0 0,0 0 0 0 0,0 0 0 0 0,1-1-1 0 0,1 2 1 0 0,3 1 36 0 0,1 0-1 0 0,-1 0 0 0 0,1-1 0 0 0,0 0 1 0 0,0 0-1 0 0,0-1 0 0 0,0 0 1 0 0,0 0-1 0 0,8 0 0 0 0,12-1 139 0 0,26-3-1 0 0,-31 1-329 0 0,-1-1 0 0 0,1 0-1 0 0,26-9 1 0 0,-38 9 42 0 0,1-1 0 0 0,-1-1 0 0 0,0 0 0 0 0,0 0 0 0 0,-1-1 0 0 0,0 0 0 0 0,0-1 0 0 0,0 0 0 0 0,9-10 1083 0 0,-19 17-655 0 0,-3 2-216 0 0,0-1 0 0 0,0 0 0 0 0,0 1 0 0 0,0 0 0 0 0,0 0 0 0 0,0 0-1 0 0,1 0 1 0 0,-1 1 0 0 0,1-1 0 0 0,-5 5 0 0 0,7-6-131 0 0,0 0-1 0 0,0 0 1 0 0,0 0 0 0 0,0 0 0 0 0,0 0-1 0 0,0 1 1 0 0,0-1 0 0 0,0 0-1 0 0,1 0 1 0 0,-1 1 0 0 0,0-1 0 0 0,1 0-1 0 0,-1 1 1 0 0,1-1 0 0 0,0 1 0 0 0,-1-1-1 0 0,1 1 1 0 0,0-1 0 0 0,0 0-1 0 0,0 1 1 0 0,0-1 0 0 0,0 1 0 0 0,0-1-1 0 0,1 1 1 0 0,-1-1 0 0 0,0 1-1 0 0,1-1 1 0 0,-1 0 0 0 0,1 1 0 0 0,-1-1-1 0 0,1 0 1 0 0,0 1 0 0 0,-1-1-1 0 0,3 2 1 0 0,-2-2-253 0 0,1 1 1 0 0,-1-1-1 0 0,1 0 0 0 0,-1 1 0 0 0,1-1 0 0 0,0 0 0 0 0,0 0 1 0 0,-1-1-1 0 0,1 1 0 0 0,3 1 0 0 0,10 3-1562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14079 0 0,'0'0'1276'0'0,"-1"0"-1049"0"0,-5 2 195 0 0,-1-1 0 0 0,1 0 0 0 0,-1 0 0 0 0,-8-1 1 0 0,14 0-293 0 0,0 0-1 0 0,0 0 1 0 0,0 0 0 0 0,0-1 0 0 0,1 1 0 0 0,-1 0 0 0 0,0 0 0 0 0,0-1 0 0 0,1 1 0 0 0,-1-1 0 0 0,0 1 0 0 0,0-1 0 0 0,1 1 0 0 0,-1-1 0 0 0,1 1 0 0 0,-1-1 0 0 0,0 1 0 0 0,1-1 0 0 0,-1 0 0 0 0,1 1-1 0 0,-1-1 1 0 0,1 0 0 0 0,-1-1 0 0 0,0 1-40 0 0,1-1-1 0 0,-1 1 1 0 0,1 0-1 0 0,-1-1 1 0 0,1 1-1 0 0,0-1 1 0 0,-1 1 0 0 0,1 0-1 0 0,0-1 1 0 0,0 1-1 0 0,0-1 1 0 0,1-1-1 0 0,0-2 39 0 0,1 0 0 0 0,0 0 0 0 0,0 1-1 0 0,0-1 1 0 0,1 1 0 0 0,-1-1 0 0 0,1 1-1 0 0,0 0 1 0 0,6-5 0 0 0,4-5 55 0 0,17-13-1 0 0,-26 24-140 0 0,23-20-150 0 0,2 2 0 0 0,0 1 0 0 0,1 1 0 0 0,1 2 0 0 0,1 1-1 0 0,0 1 1 0 0,36-10 0 0 0,-65 24 104 0 0,-1 0 0 0 0,1 0-1 0 0,0 0 1 0 0,-1 1 0 0 0,1 0-1 0 0,0-1 1 0 0,-1 1 0 0 0,1 0 0 0 0,0 0-1 0 0,0 0 1 0 0,-1 1 0 0 0,1-1-1 0 0,0 1 1 0 0,2 0 0 0 0,-3 0 23 0 0,-1 0 0 0 0,1 0 0 0 0,-1 0 0 0 0,1 0 0 0 0,-1 0 0 0 0,1 1 0 0 0,-1-1 0 0 0,0 0 0 0 0,0 1 0 0 0,0-1 0 0 0,0 1 0 0 0,0-1 0 0 0,0 1 0 0 0,0-1 0 0 0,0 1 0 0 0,-1 0 0 0 0,1-1 0 0 0,-1 1 0 0 0,1 0 0 0 0,-1 0 0 0 0,1-1 0 0 0,-1 3 0 0 0,2 15 196 0 0,-1-1 0 0 0,-1 1-1 0 0,-4 30 1 0 0,1-25-230 0 0,2 35 1 0 0,2-56-265 0 0,-1-1 0 0 0,0 1 1 0 0,1 0-1 0 0,0-1 0 0 0,-1 0 0 0 0,1 1 0 0 0,0-1 1 0 0,0 1-1 0 0,1-1 0 0 0,-1 0 0 0 0,0 0 1 0 0,3 3-1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132 232 10135 0 0,'0'0'778'0'0,"-7"15"2148"0"0,-1 10 1849 0 0,7-24-3990 0 0,3 0-393 0 0,2 0-306 0 0,-1 0 0 0 0,1-1 0 0 0,0 1 0 0 0,0-1 0 0 0,0 1 0 0 0,0-1 0 0 0,0 0 0 0 0,0-1 0 0 0,-1 1 0 0 0,1-1 0 0 0,0 1 0 0 0,0-1 0 0 0,0 0 0 0 0,4-2 0 0 0,8-4 89 0 0,28-15-1 0 0,-38 19-125 0 0,195-112 271 0 0,-121 63-580 0 0,-71 45 19 0 0,1-1 0 0 0,-1 0 1 0 0,0 0-1 0 0,-1-1 1 0 0,12-16-1 0 0,-19 23-175 0 0,-12 0-488 0 0,-4 0 544 0 0,1 4 176 0 0,1 0 1 0 0,-1 1-1 0 0,1 1 0 0 0,-18 7 0 0 0,-50 27-205 0 0,38-15 430 0 0,1 2-1 0 0,1 1 0 0 0,1 2 1 0 0,2 2-1 0 0,1 2 1 0 0,-59 64-1 0 0,86-84 118 0 0,0 1 0 0 0,0 0 0 0 0,-11 22 0 0 0,19-32-131 0 0,0 0 0 0 0,1 0 1 0 0,-1 1-1 0 0,1-1 0 0 0,0 1 0 0 0,0-1 0 0 0,0 1 0 0 0,0 0 0 0 0,1 0 1 0 0,-1-1-1 0 0,1 1 0 0 0,0 0 0 0 0,0-1 0 0 0,1 1 0 0 0,-1 0 0 0 0,1 0 1 0 0,-1-1-1 0 0,1 1 0 0 0,0-1 0 0 0,1 1 0 0 0,1 3 0 0 0,-1-3-5 0 0,1-1-1 0 0,-1 0 1 0 0,1 0 0 0 0,0 0-1 0 0,0-1 1 0 0,0 1-1 0 0,0-1 1 0 0,0 0-1 0 0,1 0 1 0 0,-1 0 0 0 0,1 0-1 0 0,0 0 1 0 0,-1-1-1 0 0,1 1 1 0 0,7 0 0 0 0,3 2 168 0 0,1-2 1 0 0,27 2 0 0 0,6-3 209 0 0,0-2 1 0 0,77-12 0 0 0,20-16-3019 0 0,-108 18-3960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11 10135 0 0,'0'-2'778'0'0,"0"-6"3094"0"0,0 9-2726 0 0,-5 18-634 0 0,-1-1 0 0 0,-11 25-1 0 0,4-12-416 0 0,-105 227 79 0 0,50-116-83 0 0,-127 251-130 0 0,150-307-139 0 0,-12 24-74 0 0,-69 139-442 0 0,126-248 712 0 0,-1 1 0 0 0,1-1 0 0 0,-1 0-1 0 0,0 0 1 0 0,1 0 0 0 0,-1 0 0 0 0,0 0-1 0 0,0 0 1 0 0,1 0 0 0 0,-1-1 0 0 0,0 1-1 0 0,0 0 1 0 0,0 0 0 0 0,0-1 0 0 0,0 1-1 0 0,0 0 1 0 0,0-1 0 0 0,0 1 0 0 0,-1-1-1 0 0,1 1 1 0 0,0-1 0 0 0,0 0 0 0 0,0 1-1 0 0,-3-1 1 0 0,6-12 580 0 0,3-19-489 0 0,2 1 0 0 0,0-1 1 0 0,2 1-1 0 0,2 1 0 0 0,0 0 1 0 0,2 0-1 0 0,1 1 0 0 0,2 1 1 0 0,0 0-1 0 0,2 2 0 0 0,1 0 1 0 0,0 0-1 0 0,2 2 0 0 0,1 1 1 0 0,1 0-1 0 0,1 2 0 0 0,47-32 1 0 0,-64 48-128 0 0,0 0 1 0 0,0 0 0 0 0,0 1 0 0 0,1 0 0 0 0,-1 0-1 0 0,1 1 1 0 0,-1 0 0 0 0,1 0 0 0 0,0 1-1 0 0,0 0 1 0 0,11 0 0 0 0,-14 1 12 0 0,1 1 0 0 0,-1 0 0 0 0,0 0 0 0 0,1 0 1 0 0,-1 0-1 0 0,0 1 0 0 0,0 0 0 0 0,0 0 0 0 0,0 1 0 0 0,-1-1 0 0 0,1 1 0 0 0,0 0 0 0 0,-1 0 0 0 0,0 0 1 0 0,0 1-1 0 0,0 0 0 0 0,6 6 0 0 0,-6-5 51 0 0,0 0 0 0 0,-1 0 0 0 0,1 0 0 0 0,-1 0 0 0 0,0 1 0 0 0,-1-1 0 0 0,1 1 0 0 0,-1-1 0 0 0,0 1 0 0 0,-1 0 0 0 0,1 0 0 0 0,-1 0 0 0 0,1 11 0 0 0,-3-8 54 0 0,1-1 0 0 0,-1 0 0 0 0,0 0 0 0 0,-1 0-1 0 0,0 0 1 0 0,0 0 0 0 0,-1 0 0 0 0,0 0 0 0 0,-4 9-1 0 0,-5 3 51 0 0,-1 1 1 0 0,-1-2-1 0 0,-1 0 0 0 0,-1-1 0 0 0,0 0 0 0 0,-20 16 0 0 0,22-21-122 0 0,-1 0-1 0 0,-1-2 1 0 0,-20 13-1 0 0,26-18-33 0 0,0-2 0 0 0,0 1-1 0 0,-1-1 1 0 0,1 0 0 0 0,-1-1 0 0 0,0-1-1 0 0,-13 3 1 0 0,15-4 4 0 0,-65 5-391 0 0,64-5 174 0 0,-1-2 0 0 0,1 1 1 0 0,0-1-1 0 0,0-1 0 0 0,-12-2 0 0 0,19 3 25 0 0,1 0 0 0 0,-1 0 0 0 0,1 0 0 0 0,-1-1 1 0 0,1 1-1 0 0,0 0 0 0 0,-1-1 0 0 0,1 1 0 0 0,0-1 0 0 0,-3-3 0 0 0,-4-7-1017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301 124 4607 0 0,'2'1'208'0'0,"0"2"-166"0"0,1 0 0 0 0,-1 0-1 0 0,0 0 1 0 0,0 0 0 0 0,0 0 0 0 0,0 0-1 0 0,-1 0 1 0 0,1 1 0 0 0,-1-1-1 0 0,0 1 1 0 0,0-1 0 0 0,0 1-1 0 0,0 3 1 0 0,1 19 10929 0 0,0-23-10149 0 0,-2-3-802 0 0,0 0-1 0 0,0 1 1 0 0,0-1-1 0 0,0 0 1 0 0,0 0-1 0 0,0 0 1 0 0,1 0-1 0 0,-1 1 1 0 0,0-1 0 0 0,0 0-1 0 0,0 0 1 0 0,0 0-1 0 0,0 0 1 0 0,0 1-1 0 0,0-1 1 0 0,0 0-1 0 0,1 0 1 0 0,-1 0-1 0 0,0 0 1 0 0,0 0-1 0 0,0 0 1 0 0,0 1-1 0 0,1-1 1 0 0,-1 0-1 0 0,0 0 1 0 0,0 0-1 0 0,0 0 1 0 0,0 0 0 0 0,1 0-1 0 0,-1 0 1 0 0,0 0-1 0 0,0 0 1 0 0,0 0-1 0 0,1 0 1 0 0,-1 0-1 0 0,6-1 246 0 0,1 0 0 0 0,-1-1 0 0 0,0 0 0 0 0,0 0 0 0 0,0-1 0 0 0,0 0 1 0 0,0 0-1 0 0,0 0 0 0 0,9-8 0 0 0,-5 4-60 0 0,13-9 173 0 0,-2-1 0 0 0,21-21 0 0 0,-10 9-275 0 0,-7 3-57 0 0,-17 17-42 0 0,1 0 0 0 0,0 1 0 0 0,10-8 0 0 0,-30 16-447 0 0,4 3 353 0 0,0 0 0 0 0,-1 0 0 0 0,2 1 0 0 0,-1 0-1 0 0,-10 7 1 0 0,-33 30-135 0 0,29-23 137 0 0,-328 299 964 0 0,348-317-875 0 0,-23 25 112 0 0,0 0 0 0 0,2 2 0 0 0,-20 29 0 0 0,41-55-110 0 0,1 0-1 0 0,-1 0 1 0 0,0 1 0 0 0,0-1-1 0 0,1 1 1 0 0,-1-1 0 0 0,1 1 0 0 0,-1-1-1 0 0,1 0 1 0 0,0 1 0 0 0,-1 0 0 0 0,1-1-1 0 0,0 1 1 0 0,0-1 0 0 0,0 3-1 0 0,1-3 1 0 0,-1 0-1 0 0,0 0 0 0 0,1-1 0 0 0,-1 1 1 0 0,1 0-1 0 0,-1 0 0 0 0,1 0 0 0 0,-1-1 0 0 0,1 1 1 0 0,-1 0-1 0 0,1-1 0 0 0,0 1 0 0 0,-1 0 1 0 0,1-1-1 0 0,0 1 0 0 0,0-1 0 0 0,-1 1 1 0 0,1-1-1 0 0,1 1 0 0 0,2 1 5 0 0,1-1 1 0 0,-1 0-1 0 0,1 0 1 0 0,0 0-1 0 0,-1-1 0 0 0,1 1 1 0 0,-1-1-1 0 0,9-1 1 0 0,23-4-217 0 0,0-1 0 0 0,-1-2 1 0 0,69-25-1 0 0,-46 10-330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308 342 2759 0 0,'-6'7'180'0'0,"1"-1"0"0"0,-1 0 0 0 0,-9 7-1 0 0,4-4 1919 0 0,0-1 0 0 0,0-1 0 0 0,-13 6 0 0 0,-7 3 91 0 0,30-16-1409 0 0,-21-2 1884 0 0,10-2-2556 0 0,0-2-1 0 0,0 0 0 0 0,0 0 0 0 0,1-1 1 0 0,-1-1-1 0 0,2 0 0 0 0,-1 0 0 0 0,1-1 1 0 0,1 0-1 0 0,-12-13 0 0 0,18 17-118 0 0,-1 0 0 0 0,1 0 0 0 0,0 0 0 0 0,0-1 0 0 0,1 1 0 0 0,0-1 0 0 0,0 1 0 0 0,0-1-1 0 0,1 0 1 0 0,-1 0 0 0 0,1 0 0 0 0,1 0 0 0 0,-1 0 0 0 0,1 0 0 0 0,0 0 0 0 0,2-10 0 0 0,-1 7-19 0 0,2 0 0 0 0,-1 1 0 0 0,1-1 1 0 0,0 1-1 0 0,1 0 0 0 0,0 0 0 0 0,0 0 1 0 0,1 0-1 0 0,-1 1 0 0 0,12-13 0 0 0,-5 8-36 0 0,0 1-1 0 0,0 0 0 0 0,1 1 1 0 0,1 0-1 0 0,0 1 0 0 0,0 0 1 0 0,1 1-1 0 0,0 0 0 0 0,26-10 1 0 0,-28 14 43 0 0,0 1 0 0 0,0 0 1 0 0,0 0-1 0 0,0 1 0 0 0,1 1 1 0 0,-1 0-1 0 0,0 1 0 0 0,1 0 1 0 0,-1 1-1 0 0,1 0 0 0 0,-1 1 1 0 0,0 0-1 0 0,13 5 0 0 0,-14-3 33 0 0,0-1-1 0 0,0 2 1 0 0,-1 0 0 0 0,11 6-1 0 0,-16-8 8 0 0,-1 1-1 0 0,1-1 1 0 0,-1 1 0 0 0,0 0-1 0 0,0 0 1 0 0,-1 0-1 0 0,1 0 1 0 0,-1 1 0 0 0,0-1-1 0 0,5 10 1 0 0,-5-6 6 0 0,0 0 0 0 0,0 0 0 0 0,-1 0-1 0 0,0 0 1 0 0,0 1 0 0 0,-1-1 0 0 0,0 1 0 0 0,-1 0 0 0 0,0-1 0 0 0,0 1 0 0 0,0-1-1 0 0,-2 1 1 0 0,1-1 0 0 0,-1 1 0 0 0,0-1 0 0 0,0 0 0 0 0,-1 0 0 0 0,-5 10 0 0 0,4-9-7 0 0,0-1-1 0 0,-1 1 1 0 0,0-1 0 0 0,-1 0 0 0 0,0-1 0 0 0,0 1 0 0 0,-1-1 0 0 0,0-1 0 0 0,0 1 0 0 0,0-1 0 0 0,-1 0 0 0 0,0-1 0 0 0,0 1-1 0 0,0-2 1 0 0,-1 1 0 0 0,-9 3 0 0 0,-47 14-646 0 0,0-3 0 0 0,-112 17 0 0 0,171-35 550 0 0,1 0 0 0 0,-1 0 0 0 0,1-1 1 0 0,-1 0-1 0 0,1 0 0 0 0,-1-1 1 0 0,1 1-1 0 0,-7-3 0 0 0,12 3 58 0 0,-1 0-1 0 0,0-1 0 0 0,0 1 0 0 0,1 0 1 0 0,-1-1-1 0 0,0 1 0 0 0,1-1 1 0 0,-1 1-1 0 0,0-1 0 0 0,1 0 1 0 0,-1 1-1 0 0,1-1 0 0 0,-1 0 1 0 0,1 1-1 0 0,-1-1 0 0 0,1 0 1 0 0,-1 1-1 0 0,1-1 0 0 0,0 0 0 0 0,-1 0 1 0 0,1 0-1 0 0,0 1 0 0 0,0-1 1 0 0,0 0-1 0 0,0 0 0 0 0,-1 0 1 0 0,1 0-1 0 0,0 1 0 0 0,0-1 1 0 0,1 0-1 0 0,-1 0 0 0 0,0 0 0 0 0,0 0 1 0 0,1-1-1 0 0,0-2-65 0 0,0 1 1 0 0,0-1-1 0 0,1 0 1 0 0,-1 0-1 0 0,4-4 0 0 0,1-2-494 0 0,16-19 0 0 0,-2 6-390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13359 0 0,'0'0'1511'0'0,"-2"0"-820"0"0,-1 0-523 0 0,1-1 0 0 0,-1 2 1 0 0,0-1-1 0 0,1 0 0 0 0,-1 0 1 0 0,0 1-1 0 0,1 0 0 0 0,-1-1 1 0 0,0 1-1 0 0,1 0 0 0 0,-1 0 1 0 0,1 0-1 0 0,-1 1 1 0 0,1-1-1 0 0,0 1 0 0 0,0-1 1 0 0,0 1-1 0 0,-3 2 0 0 0,-6 6-123 0 0,1 0 1 0 0,-11 15-1 0 0,17-20 51 0 0,-123 178-106 0 0,38-47-44 0 0,-179 224-10 0 0,248-333 156 0 0,2 2-1 0 0,-18 34 1 0 0,31-51-202 0 0,0 1 0 0 0,0-1 0 0 0,1 1 0 0 0,0 0 0 0 0,1 0 0 0 0,1 0 0 0 0,0 1 0 0 0,0 15 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 6911 0 0,'5'-2'810'0'0,"26"-12"-1462"0"0,-21 12 3074 0 0,2 3 7601 0 0,-11 0-9486 0 0,-1 2-468 0 0,1-1 1 0 0,-1 1-1 0 0,0-1 0 0 0,0 1 0 0 0,0-1 1 0 0,0 1-1 0 0,0-1 0 0 0,0 1 0 0 0,-1-1 0 0 0,1 1 1 0 0,-1-1-1 0 0,1 1 0 0 0,-1-1 0 0 0,0 0 1 0 0,0 1-1 0 0,-1-1 0 0 0,1 0 0 0 0,0 0 0 0 0,-1 0 1 0 0,-2 3-1 0 0,-5 8 16 0 0,-1-2 0 0 0,-14 13 1 0 0,15-15-37 0 0,-53 44-3585 0 0,46-40-3171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3679 0 0,'0'0'167'0'0,"0"2"-7"0"0,-3 2 104 0 0,-1 1 0 0 0,1-1-1 0 0,-1 0 1 0 0,-6 6 0 0 0,-37 26 10473 0 0,16-12-8382 0 0,3-5-1260 0 0,18-13-878 0 0,0 1 0 0 0,1 0 0 0 0,-13 13 1 0 0,20-17-144 0 0,2-2-81 0 0,-1 0 0 0 0,1 0 0 0 0,-1 0 0 0 0,1 0 1 0 0,-1 0-1 0 0,1 1 0 0 0,0-1 0 0 0,-1 0 0 0 0,1 0 0 0 0,0 0 0 0 0,0 1 0 0 0,0-1 0 0 0,0 0 0 0 0,0 0 0 0 0,0 1 0 0 0,0-1 0 0 0,0 0 0 0 0,1 0 0 0 0,-1 1 1 0 0,0-1-1 0 0,1 0 0 0 0,-1 0 0 0 0,2 2 0 0 0,0 0 12 0 0,1 4-38 0 0,-2-5 26 0 0,0 0 0 0 0,0-1 0 0 0,0 1 1 0 0,0 0-1 0 0,-1 0 0 0 0,1 0 0 0 0,0 0 0 0 0,-1 0 0 0 0,0 0 0 0 0,1 0 0 0 0,-1 0 0 0 0,0 0 0 0 0,0 0 0 0 0,0 1 0 0 0,-1-1 0 0 0,1 3 0 0 0,-3 9-7 0 0,1 1 0 0 0,1 0 0 0 0,0 0-1 0 0,1 0 1 0 0,0 1 0 0 0,2-1 0 0 0,0-1-1 0 0,0 1 1 0 0,1 0 0 0 0,1 0 0 0 0,1-1 0 0 0,0 0-1 0 0,1 0 1 0 0,9 17 0 0 0,-13-28 62 0 0,1 0 1 0 0,-1 0-1 0 0,1 0 0 0 0,0-1 1 0 0,-1 1-1 0 0,1-1 1 0 0,0 0-1 0 0,0 1 1 0 0,1-2-1 0 0,-1 1 0 0 0,0 0 1 0 0,1-1-1 0 0,-1 1 1 0 0,1-1-1 0 0,-1 0 0 0 0,1 0 1 0 0,0 0-1 0 0,0-1 1 0 0,-1 1-1 0 0,1-1 0 0 0,0 0 1 0 0,4 0-1 0 0,-6 0 146 0 0,0 0 28 0 0,5 4 34 0 0,-16 1-249 0 0,0-1 0 0 0,0 0-1 0 0,-17 5 1 0 0,4-2-6 0 0,-16 5-242 0 0,-1-2 0 0 0,0-1-1 0 0,-1-2 1 0 0,0-2 0 0 0,-44 0-1 0 0,46 0-40 0 0,31-4 221 0 0,-1 0 1 0 0,1 0 0 0 0,-1 0-1 0 0,0-1 1 0 0,1 0 0 0 0,-1-1-1 0 0,-7-1 1 0 0,14 2 48 0 0,1 0-1 0 0,0 0 1 0 0,0 0-1 0 0,-1 0 1 0 0,1 0 0 0 0,0 0-1 0 0,0 0 1 0 0,-1 0 0 0 0,1-1-1 0 0,0 1 1 0 0,0 0 0 0 0,-1 0-1 0 0,1 0 1 0 0,0 0 0 0 0,0-1-1 0 0,0 1 1 0 0,-1 0 0 0 0,1 0-1 0 0,0-1 1 0 0,0 1-1 0 0,0 0 1 0 0,0 0 0 0 0,-1-1-1 0 0,1 1 1 0 0,0 0 0 0 0,0 0-1 0 0,0-1 1 0 0,0 1 0 0 0,0 0-1 0 0,0 0 1 0 0,0-1 0 0 0,0 1-1 0 0,0-1 1 0 0,5-9-1007 0 0,12-9-3403 0 0,5 1-1456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11311 0 0,'0'0'7079'0'0,"-1"2"-6516"0"0,-16 24 150 0 0,-1-1 0 0 0,-2 0 0 0 0,-37 38 1 0 0,-77 56-306 0 0,43-41-223 0 0,11-5-121 0 0,74-64-11 0 0,5-8-40 0 0,1-1 0 0 0,0 1 0 0 0,-1 0 0 0 0,1 0-1 0 0,0-1 1 0 0,0 1 0 0 0,0 0 0 0 0,0 0 0 0 0,0 0-1 0 0,0-1 1 0 0,0 1 0 0 0,0 0 0 0 0,0 0 0 0 0,0 0-1 0 0,0-1 1 0 0,0 1 0 0 0,0 0 0 0 0,1 0 0 0 0,-1 0 0 0 0,0-1-1 0 0,1 1 1 0 0,-1 0 0 0 0,0-1 0 0 0,1 1 0 0 0,-1 0-1 0 0,1-1 1 0 0,-1 1 0 0 0,1 0 0 0 0,0-1 0 0 0,-1 1-1 0 0,1-1 1 0 0,-1 1 0 0 0,1-1 0 0 0,0 1 0 0 0,0-1-1 0 0,-1 0 1 0 0,1 1 0 0 0,1-1 0 0 0,2 3 15 0 0,0-1 22 0 0,0 1 0 0 0,1-1 0 0 0,-1 0 0 0 0,1 0 0 0 0,0-1 0 0 0,0 0 0 0 0,-1 1 0 0 0,1-1 0 0 0,0-1 0 0 0,0 1 0 0 0,0-1 0 0 0,0 0 0 0 0,0 0 0 0 0,9-1 0 0 0,7-3 68 0 0,1 0 0 0 0,22-8-1 0 0,-24 6-52 0 0,8-2-589 0 0,-1-2-1 0 0,-1 0 1 0 0,0-2-1 0 0,43-27 1 0 0,-41 21-7283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0 498 9671 0 0,'2'-1'2912'0'0,"2"0"-1906"0"0,1-1 0 0 0,-1 0 0 0 0,1-1 1 0 0,-1 1-1 0 0,0-1 0 0 0,0 0 0 0 0,0 0 0 0 0,5-6 0 0 0,-8 7-926 0 0,0 0-1 0 0,0 0 1 0 0,-1-1 0 0 0,1 1 0 0 0,-1 0-1 0 0,0 0 1 0 0,0 0 0 0 0,0-1-1 0 0,0 1 1 0 0,0 0 0 0 0,0 0 0 0 0,-1-1-1 0 0,1 1 1 0 0,-1 0 0 0 0,0-3 0 0 0,-1-1 72 0 0,-1-10 56 0 0,-2 1 1 0 0,-7-19 0 0 0,5 18 68 0 0,-5-26 0 0 0,10 36-233 0 0,1 0 0 0 0,1 0-1 0 0,-1-1 1 0 0,1 1 0 0 0,0 0-1 0 0,0 0 1 0 0,1 0-1 0 0,1-8 1 0 0,1 5-26 0 0,0 0 0 0 0,1 0 0 0 0,0 0 0 0 0,0 0 0 0 0,1 0 0 0 0,0 1 0 0 0,0 0 1 0 0,1 0-1 0 0,0 1 0 0 0,1-1 0 0 0,-1 1 0 0 0,1 1 0 0 0,1-1 0 0 0,-1 1 0 0 0,1 0 0 0 0,9-4 0 0 0,9-5-380 0 0,1 1 1 0 0,0 2-1 0 0,55-18 0 0 0,-28 14-2936 0 0,-30 10-485 0 0,14-5-3292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55 8287 0 0,'0'0'639'0'0,"0"2"-175"0"0,0 1 468 0 0,0 0 1 0 0,0 0-1 0 0,0-1 0 0 0,1 1 1 0 0,-1 0-1 0 0,1 0 0 0 0,1 5 1 0 0,-1-7-606 0 0,-1 0 0 0 0,1 0 1 0 0,0 0-1 0 0,-1 0 1 0 0,1 0-1 0 0,0 0 0 0 0,-1-1 1 0 0,1 1-1 0 0,0 0 0 0 0,0-1 1 0 0,0 1-1 0 0,1 1 0 0 0,12 2-477 0 0,-8-3 435 0 0,1-1 1 0 0,0 0-1 0 0,0 0 1 0 0,-1-1-1 0 0,1 0 1 0 0,0 0-1 0 0,10-3 1 0 0,47-19 524 0 0,-29 9-675 0 0,-13 5-329 0 0,-1-1 1 0 0,30-18-1 0 0,-50 27-202 0 0,-28-7-1995 0 0,18 7 2223 0 0,-1 1 0 0 0,1 0 0 0 0,0 0 0 0 0,0 1-1 0 0,-10 2 1 0 0,-48 13-81 0 0,58-13 211 0 0,-15 4 54 0 0,0 2-1 0 0,1 1 0 0 0,0 1 1 0 0,1 0-1 0 0,0 2 0 0 0,1 1 1 0 0,1 0-1 0 0,0 2 0 0 0,1 0 1 0 0,0 1-1 0 0,-20 25 0 0 0,33-35 25 0 0,1 0 1 0 0,-1 0-1 0 0,1 1 0 0 0,1 0 0 0 0,-1 0 0 0 0,1 0 0 0 0,1 1 0 0 0,-6 15 1 0 0,9-21-3 0 0,-1 0 0 0 0,1 0 1 0 0,-1 0-1 0 0,1 0 0 0 0,0 0 0 0 0,0 1 1 0 0,0-1-1 0 0,1 0 0 0 0,-1 0 1 0 0,1 0-1 0 0,0 0 0 0 0,0 0 0 0 0,0 0 1 0 0,0 0-1 0 0,0 0 0 0 0,0 0 1 0 0,1-1-1 0 0,0 1 0 0 0,-1 0 1 0 0,1-1-1 0 0,0 1 0 0 0,0-1 0 0 0,0 0 1 0 0,1 0-1 0 0,-1 0 0 0 0,0 0 1 0 0,1 0-1 0 0,5 3 0 0 0,3 1 71 0 0,1 0-1 0 0,0 0 1 0 0,1-2-1 0 0,-1 1 0 0 0,1-1 1 0 0,0-1-1 0 0,15 2 1 0 0,1-2-102 0 0,0-1-1 0 0,35-2 1 0 0,-52-1-695 0 0,0 0 0 0 0,-1-1 0 0 0,19-5 0 0 0,-12 0-808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28 17791 0 0,'2'-6'275'0'0,"-1"-16"1454"0"0,-1 22-1665 0 0,-1 0 0 0 0,1 0 0 0 0,-1 0 0 0 0,1 0 0 0 0,-1 0 0 0 0,1 0 0 0 0,-1 0 0 0 0,1 0 0 0 0,-1 1 0 0 0,1-1 0 0 0,-1 0 0 0 0,1 0 0 0 0,-1 0 0 0 0,1 1 0 0 0,-1-1 0 0 0,1 0 0 0 0,0 1 0 0 0,-1-1 0 0 0,-12 11 208 0 0,2 0 0 0 0,0 0 0 0 0,0 1-1 0 0,1 0 1 0 0,-11 17 0 0 0,8-10-214 0 0,2-5-34 0 0,-205 288 347 0 0,189-260-347 0 0,-171 267 168 0 0,27 15-136 0 0,85-100 8 0 0,83-214-259 0 0,-18 47-11 0 0,19-53-225 0 0,0 1 0 0 0,-1-1 0 0 0,1 0-1 0 0,-1 0 1 0 0,0 0 0 0 0,0 0 0 0 0,0 0-1 0 0,-1-1 1 0 0,-5 6 0 0 0,0-4-1440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366 195 1839 0 0,'0'0'6618'0'0,"-9"1"-4797"0"0,6-1-1523 0 0,1 1 0 0 0,-1-1 0 0 0,1 1-1 0 0,0 0 1 0 0,-1 0 0 0 0,1 0 0 0 0,0 0 0 0 0,0 0-1 0 0,-1 1 1 0 0,1-1 0 0 0,0 1 0 0 0,-2 1 0 0 0,-20 25 2418 0 0,24-28-2647 0 0,-1 1 0 0 0,1 0 0 0 0,-1 0-1 0 0,1-1 1 0 0,0 1 0 0 0,-1 0 0 0 0,1 0 0 0 0,0 0 0 0 0,-1 0 0 0 0,1 0 0 0 0,0 0 0 0 0,0-1 0 0 0,0 1-1 0 0,0 0 1 0 0,0 0 0 0 0,0 0 0 0 0,0 0 0 0 0,1 0 0 0 0,-1 0 0 0 0,0 0 0 0 0,0-1 0 0 0,1 1-1 0 0,-1 0 1 0 0,0 0 0 0 0,1 1 0 0 0,0-1-31 0 0,0 0 1 0 0,0 1-1 0 0,0-1 1 0 0,0 0-1 0 0,-1 0 0 0 0,2 0 1 0 0,-1 0-1 0 0,0 0 1 0 0,0 0-1 0 0,0 0 0 0 0,2 1 1 0 0,1-1 10 0 0,0 0 0 0 0,0 0 0 0 0,-1-1 0 0 0,1 1 0 0 0,0-1 0 0 0,0 0 0 0 0,0 0 0 0 0,-1 0 0 0 0,1-1 0 0 0,0 1 0 0 0,0-1 0 0 0,4-1 1 0 0,6-2 95 0 0,23-11 1 0 0,3-3-62 0 0,-2-2 0 0 0,0-1 0 0 0,-1-2 0 0 0,-1-2 0 0 0,33-29 0 0 0,-65 50-205 0 0,1 1-1 0 0,-1-2 1 0 0,0 1-1 0 0,0 0 0 0 0,-1-1 1 0 0,0 0-1 0 0,1 1 1 0 0,-1-1-1 0 0,-1-1 1 0 0,1 1-1 0 0,3-11 1 0 0,-7 15 72 0 0,1 0 1 0 0,0 0 0 0 0,0 0 0 0 0,-1 0 0 0 0,1 0 0 0 0,-1 0 0 0 0,1 0 0 0 0,-1 0 0 0 0,1 0 0 0 0,-1 0-1 0 0,0 0 1 0 0,1 0 0 0 0,-1 0 0 0 0,0 0 0 0 0,0 0 0 0 0,0 1 0 0 0,1-1 0 0 0,-1 0 0 0 0,0 1-1 0 0,-2-2 1 0 0,3 2 27 0 0,-3-2-50 0 0,0 1 1 0 0,0 0-1 0 0,1 0 1 0 0,-2 0-1 0 0,1 0 1 0 0,0 0-1 0 0,0 0 1 0 0,0 1-1 0 0,0-1 1 0 0,0 1-1 0 0,-1 0 1 0 0,1 0-1 0 0,0 0 1 0 0,0 1-1 0 0,0-1 1 0 0,0 1-1 0 0,-1 0 1 0 0,-2 1 0 0 0,-9 2-187 0 0,1 2 0 0 0,-20 9 0 0 0,28-12 217 0 0,-38 20-114 0 0,-71 50 0 0 0,-34 40 495 0 0,133-101-291 0 0,-3 3 37 0 0,-26 20 313 0 0,1 2-1 0 0,-65 69 0 0 0,105-101-310 0 0,0-1 0 0 0,1 1-1 0 0,0-1 1 0 0,0 1-1 0 0,0 0 1 0 0,1 0 0 0 0,-1 0-1 0 0,1 1 1 0 0,0-1 0 0 0,1 0-1 0 0,-1 1 1 0 0,0 7-1 0 0,2-10-30 0 0,0 0-1 0 0,0 1 0 0 0,0-1 1 0 0,1 1-1 0 0,0-1 0 0 0,-1 0 1 0 0,1 1-1 0 0,0-1 0 0 0,1 0 1 0 0,-1 0-1 0 0,0 0 0 0 0,1 0 1 0 0,0 0-1 0 0,0 0 0 0 0,0 0 1 0 0,0-1-1 0 0,0 1 0 0 0,0-1 1 0 0,1 1-1 0 0,4 3 0 0 0,-1-1-1 0 0,1-1-1 0 0,0 0 0 0 0,0 0 1 0 0,0 0-1 0 0,0-1 1 0 0,1 0-1 0 0,-1 0 1 0 0,1-1-1 0 0,0 0 0 0 0,0 0 1 0 0,-1-1-1 0 0,1 0 1 0 0,15 0-1 0 0,6-3 84 0 0,-1 0 0 0 0,44-10 0 0 0,-19 3-41 0 0,79-16-219 0 0,-47 1-3085 0 0,-53 13-3258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8751 0 0,'0'0'12736'0'0,"2"1"-11376"0"0,8 0-999 0 0,-1 1 0 0 0,1-1 1 0 0,-1-1-1 0 0,1 1 0 0 0,9-2 0 0 0,53-8 214 0 0,-28 3-254 0 0,21-1-106 0 0,74-10 195 0 0,427-128-3037 0 0,-525 134 321 0 0,-8 4-5593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264 207 17535 0 0,'21'-11'898'0'0,"0"2"0"0"0,0 0 0 0 0,42-10 0 0 0,28-10 1293 0 0,-77 21-2147 0 0,0 0 1 0 0,0 0 0 0 0,0-2-1 0 0,-1 0 1 0 0,-1 0-1 0 0,0-1 1 0 0,0-1 0 0 0,13-17-1 0 0,-24 29-48 0 0,-1 0 1 0 0,1-1-1 0 0,-1 1 0 0 0,0 0 1 0 0,1-1-1 0 0,-1 1 0 0 0,0 0 1 0 0,1-1-1 0 0,-1 1 0 0 0,0-1 1 0 0,0 1-1 0 0,1-1 0 0 0,-1 1 1 0 0,0-1-1 0 0,0 1 0 0 0,0-1 1 0 0,0 1-1 0 0,1-1 0 0 0,-1 1 1 0 0,0-1-1 0 0,0 0 0 0 0,0 1 1 0 0,0-1-1 0 0,0 1 0 0 0,0-1 1 0 0,-1 1-1 0 0,1-1 0 0 0,0 1 0 0 0,0-1 1 0 0,0 1-1 0 0,0-1 0 0 0,-1 1 1 0 0,1-1-1 0 0,0 1 0 0 0,0-1 1 0 0,-1 1-1 0 0,1-1 0 0 0,0 1 1 0 0,-1 0-1 0 0,1-1 0 0 0,0 1 1 0 0,-1 0-1 0 0,1-1 0 0 0,-1 1 1 0 0,1 0-1 0 0,-1-1 0 0 0,1 1 1 0 0,-1 0-1 0 0,1 0 0 0 0,-1 0 1 0 0,1-1-1 0 0,-1 1 0 0 0,1 0 1 0 0,-1 0-1 0 0,1 0 0 0 0,-2 0 1 0 0,2 0-12 0 0,-4-1-7 0 0,1 1 0 0 0,-1-1 0 0 0,0 1 1 0 0,1 0-1 0 0,-1 1 0 0 0,1-1 0 0 0,-1 0 0 0 0,1 1 0 0 0,-1 0 0 0 0,1 0 0 0 0,0 0 0 0 0,-5 2 0 0 0,-39 19-195 0 0,46-21 215 0 0,-56 32-176 0 0,-67 50 0 0 0,-44 53 181 0 0,87-62 95 0 0,70-61-76 0 0,0-1 0 0 0,1 1-1 0 0,0 0 1 0 0,-12 24-1 0 0,20-33-13 0 0,0 0-1 0 0,1 0 0 0 0,-1 0 0 0 0,1 0 0 0 0,0 0 1 0 0,0 0-1 0 0,-1 6 0 0 0,2-8-2 0 0,0-1-1 0 0,0 1 1 0 0,1-1 0 0 0,-1 1-1 0 0,0-1 1 0 0,0 1 0 0 0,1-1 0 0 0,-1 1-1 0 0,1-1 1 0 0,-1 1 0 0 0,1-1 0 0 0,0 0-1 0 0,-1 1 1 0 0,1-1 0 0 0,0 0-1 0 0,0 1 1 0 0,0-1 0 0 0,0 0 0 0 0,0 0-1 0 0,0 0 1 0 0,0 0 0 0 0,0 0-1 0 0,3 1 1 0 0,2 1 20 0 0,0 0-1 0 0,0 0 1 0 0,0-1-1 0 0,0 0 1 0 0,1 0 0 0 0,-1-1-1 0 0,1 1 1 0 0,12 0-1 0 0,58-3 189 0 0,-47 0-162 0 0,-6 1-78 0 0,109-5 182 0 0,-105 2-614 0 0,0-1-1 0 0,47-13 1 0 0,-34 4-336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39 2303 0 0,'-2'0'459'0'0,"-7"-1"1738"0"0,0 0 1 0 0,-15 0-1 0 0,-19 6 960 0 0,-45 17-2030 0 0,12-3 826 0 0,70-17-1618 0 0,0 0 0 0 0,0 0-1 0 0,0 0 1 0 0,0 1-1 0 0,0 0 1 0 0,1 0 0 0 0,-6 5-1 0 0,-37 30 234 0 0,45-35-525 0 0,-7 7 23 0 0,0-1 0 0 0,1 2-1 0 0,0-1 1 0 0,-12 21 0 0 0,6-5 54 0 0,-14 30-1 0 0,26-49-102 0 0,0 0-1 0 0,1 1 1 0 0,0-1 0 0 0,0 0-1 0 0,0 1 1 0 0,1-1-1 0 0,-1 15 1 0 0,2-20-8 0 0,0-1 1 0 0,0 1 0 0 0,0 0-1 0 0,1 0 1 0 0,-1 0-1 0 0,0-1 1 0 0,1 1-1 0 0,-1 0 1 0 0,1-1-1 0 0,0 1 1 0 0,-1 0-1 0 0,1-1 1 0 0,0 1-1 0 0,0-1 1 0 0,0 1-1 0 0,0-1 1 0 0,0 1-1 0 0,0-1 1 0 0,1 0-1 0 0,-1 1 1 0 0,0-1-1 0 0,1 0 1 0 0,-1 0-1 0 0,1 0 1 0 0,-1 0-1 0 0,1 0 1 0 0,-1-1-1 0 0,1 1 1 0 0,0 0 0 0 0,-1-1-1 0 0,1 1 1 0 0,0-1-1 0 0,0 1 1 0 0,-1-1-1 0 0,1 0 1 0 0,0 0-1 0 0,0 0 1 0 0,2 0-1 0 0,10-1 110 0 0,-1 0 0 0 0,0-1 1 0 0,0-1-1 0 0,1 0 0 0 0,-2 0 0 0 0,20-9 0 0 0,71-37 173 0 0,-65 28-251 0 0,-6 5-523 0 0,-2-1 0 0 0,53-39 1 0 0,-78 53 391 0 0,-2 0 1 0 0,1-1 0 0 0,0 0-1 0 0,-1 0 1 0 0,1 0 0 0 0,-1 0 0 0 0,0-1-1 0 0,3-5 1 0 0,-6 8 84 0 0,1 0 0 0 0,0 0 0 0 0,-1 0 0 0 0,1 0 0 0 0,-1 0 1 0 0,1 0-1 0 0,-1 0 0 0 0,0 0 0 0 0,0 0 0 0 0,0 0 0 0 0,0 0 0 0 0,0 0 0 0 0,0 0 0 0 0,-1 0 0 0 0,1 0 0 0 0,-1 0 1 0 0,1 0-1 0 0,-1 0 0 0 0,0 0 0 0 0,0 0 0 0 0,0 0 0 0 0,0 0 0 0 0,-2-1 0 0 0,-7-10-32 0 0,-1 1-1 0 0,0 1 1 0 0,-1 0-1 0 0,0 1 1 0 0,-26-17-1 0 0,-13-9-362 0 0,48 33 278 0 0,1 0 1 0 0,-1 0-1 0 0,0 0 1 0 0,1 0-1 0 0,-3-4 1 0 0,4 5-383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187 556 14655 0 0,'0'0'671'0'0,"-7"-5"224"0"0,-42-24 881 0 0,34 21-1459 0 0,0 0 0 0 0,0-1 1 0 0,1-1-1 0 0,0 0 0 0 0,-13-14 0 0 0,24 21-286 0 0,0 0-1 0 0,0-1 1 0 0,0 0-1 0 0,1 1 1 0 0,0-1-1 0 0,-1 0 1 0 0,1 0-1 0 0,1 0 1 0 0,-1-1 0 0 0,0 1-1 0 0,1 0 1 0 0,0-1-1 0 0,0 1 1 0 0,1-1-1 0 0,-1 1 1 0 0,1-1-1 0 0,0 1 1 0 0,0-1-1 0 0,0 1 1 0 0,1-1-1 0 0,-1 1 1 0 0,1-1-1 0 0,0 1 1 0 0,2-6-1 0 0,2-2 35 0 0,0 0 0 0 0,1 0 0 0 0,0 1 0 0 0,0 0 0 0 0,1 0-1 0 0,1 0 1 0 0,0 1 0 0 0,1 0 0 0 0,10-10 0 0 0,0 2-43 0 0,1 2 0 0 0,1 0-1 0 0,35-20 1 0 0,-18 14-118 0 0,2 3 0 0 0,0 1 0 0 0,1 2 0 0 0,1 2-1 0 0,1 1 1 0 0,0 3 0 0 0,0 1 0 0 0,79-5 0 0 0,-89 12-271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15 3223 0 0,'28'-5'1644'0'0,"50"-4"0"0"0,-60 10 329 0 0,4 0 232 0 0,-11-4 2568 0 0,-124 56-2528 0 0,-24 10-1653 0 0,-193 124-33 0 0,305-171-489 0 0,-46 33 131 0 0,61-42-135 0 0,0 2 0 0 0,1-1 0 0 0,0 2 0 0 0,-13 16 0 0 0,21-25-55 0 0,0 1 0 0 0,0-1 0 0 0,0 0 0 0 0,0 1 0 0 0,0-1 0 0 0,1 1 0 0 0,-1 0-1 0 0,0-1 1 0 0,1 1 0 0 0,-1-1 0 0 0,1 1 0 0 0,0 0 0 0 0,-1-1 0 0 0,1 1 0 0 0,0 0 0 0 0,0 0 0 0 0,0-1-1 0 0,0 1 1 0 0,1 0 0 0 0,-1-1 0 0 0,0 1 0 0 0,1 0 0 0 0,-1-1 0 0 0,1 1 0 0 0,0-1 0 0 0,-1 1 0 0 0,1-1-1 0 0,0 1 1 0 0,0-1 0 0 0,0 1 0 0 0,0-1 0 0 0,0 0 0 0 0,0 1 0 0 0,0-1 0 0 0,3 2 0 0 0,1 1 54 0 0,0 0 1 0 0,1-1-1 0 0,0 1 0 0 0,0-1 1 0 0,0 0-1 0 0,0-1 1 0 0,12 4-1 0 0,-2-1-13 0 0,1-2 0 0 0,0 0 0 0 0,0-2 0 0 0,0 1 0 0 0,26-3 0 0 0,87-13-1585 0 0,-95 9 226 0 0,3-1-93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57 1839 0 0,'5'-6'49'0'0,"-3"3"35"0"0,1 0-1 0 0,-1 1 1 0 0,0-2-1 0 0,0 1 0 0 0,0 0 1 0 0,-1 0-1 0 0,2-4 0 0 0,0-3 8590 0 0,-6 3-3420 0 0,2 6-5013 0 0,0 1 1 0 0,0-1 0 0 0,0 1-1 0 0,0-1 1 0 0,0 1 0 0 0,0-1 0 0 0,0 1-1 0 0,0 0 1 0 0,0-1 0 0 0,0 1-1 0 0,0 0 1 0 0,0 0 0 0 0,-3 0 0 0 0,-2 0-230 0 0,0 0 0 0 0,0 1 0 0 0,0 0 0 0 0,-8 2 0 0 0,-18 7 59 0 0,2 1 1 0 0,0 1-1 0 0,-47 27 1 0 0,33-12-82 0 0,-64 50 1 0 0,97-67 11 0 0,0-1 0 0 0,0 1 0 0 0,1 1-1 0 0,0 0 1 0 0,-13 20 0 0 0,21-26-2 0 0,-1-1-1 0 0,1 1 1 0 0,0 0 0 0 0,0 0-1 0 0,0 0 1 0 0,0 0-1 0 0,1 0 1 0 0,-1 7 0 0 0,2-9-4 0 0,0 1 1 0 0,0-1 0 0 0,0 0-1 0 0,0 0 1 0 0,1 1 0 0 0,-1-1 0 0 0,1 0-1 0 0,0 0 1 0 0,0 0 0 0 0,0 0-1 0 0,1 0 1 0 0,-1 0 0 0 0,1 0-1 0 0,3 4 1 0 0,-3-4 26 0 0,0 0-1 0 0,1 0 0 0 0,-1-1 1 0 0,1 1-1 0 0,0-1 0 0 0,0 1 1 0 0,0-1-1 0 0,0 0 0 0 0,0 0 1 0 0,0-1-1 0 0,1 1 0 0 0,6 2 1 0 0,-4-3 43 0 0,-1 0-1 0 0,1 0 1 0 0,0 0 0 0 0,0-1 0 0 0,-1 1 0 0 0,1-1-1 0 0,9-2 1 0 0,-3 0 53 0 0,-1 0 0 0 0,1-1 0 0 0,-1 0 0 0 0,0-1-1 0 0,0-1 1 0 0,0 0 0 0 0,15-9 0 0 0,-18 9-92 0 0,0-1 1 0 0,-1 0 0 0 0,1 0-1 0 0,-1-1 1 0 0,0 0-1 0 0,-1 0 1 0 0,0 0-1 0 0,0-1 1 0 0,-1 0 0 0 0,6-10-1 0 0,-6 6-131 0 0,0 0 0 0 0,0 0 0 0 0,-1-1 0 0 0,0 1 0 0 0,-1-1 0 0 0,2-24 0 0 0,2-35-3601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1839 0 0,'7'14'15239'0'0,"-10"-9"-11704"0"0,4-11-3519 0 0,1 0 0 0 0,0 0 1 0 0,0 0-1 0 0,1 0 1 0 0,-1 1-1 0 0,1-1 1 0 0,0 1-1 0 0,1-1 1 0 0,0 1-1 0 0,-1 0 1 0 0,1 1-1 0 0,7-7 1 0 0,10-8 15 0 0,34-24 0 0 0,-35 28-6 0 0,112-78-10 0 0,-100 73-36 0 0,1 2 0 0 0,45-18 1 0 0,-72 33 12 0 0,0 1 1 0 0,-1 0-1 0 0,1 0 0 0 0,0 1 1 0 0,0 0-1 0 0,0 0 0 0 0,0 0 1 0 0,0 1-1 0 0,0 0 0 0 0,1 0 1 0 0,-1 0-1 0 0,9 2 0 0 0,-13-1 4 0 0,-1 0 0 0 0,0-1 1 0 0,1 1-1 0 0,-1 0 0 0 0,0-1 0 0 0,0 1 0 0 0,1 0 0 0 0,-1 0 0 0 0,0 0 0 0 0,0 0 0 0 0,0 0 1 0 0,0 1-1 0 0,0-1 0 0 0,-1 0 0 0 0,1 0 0 0 0,0 1 0 0 0,0-1 0 0 0,-1 0 0 0 0,1 1 0 0 0,-1-1 1 0 0,1 0-1 0 0,-1 1 0 0 0,0-1 0 0 0,1 1 0 0 0,-1 1 0 0 0,0 3-8 0 0,1 0-1 0 0,-1-1 1 0 0,-1 1 0 0 0,0 10-1 0 0,-4 1 19 0 0,1-1 0 0 0,-2 0-1 0 0,0 0 1 0 0,-17 29 0 0 0,3-3 13 0 0,15-30-23 0 0,-19 45 26 0 0,22-50-38 0 0,0-1 1 0 0,1 1-1 0 0,0 0 1 0 0,0 0-1 0 0,0 0 1 0 0,1 12-1 0 0,0-17-48 0 0,0-1 0 0 0,0 0 0 0 0,0 0-1 0 0,1 0 1 0 0,-1 0 0 0 0,0 0 0 0 0,0 0 0 0 0,1 0 0 0 0,-1 0-1 0 0,1 0 1 0 0,-1-1 0 0 0,1 1 0 0 0,-1 0 0 0 0,1 0-1 0 0,-1 0 1 0 0,1 0 0 0 0,1 0 0 0 0,6 5-636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16415 0 0,'0'0'752'0'0,"-9"0"243"0"0,7 0-980 0 0,0 1 0 0 0,-1-1 0 0 0,1 1 1 0 0,0-1-1 0 0,-1 1 0 0 0,1 0 0 0 0,0 0 0 0 0,0 0 0 0 0,0 0 1 0 0,0 0-1 0 0,0 0 0 0 0,0 0 0 0 0,0 1 0 0 0,-3 2 1 0 0,-3 4 177 0 0,2-1 1 0 0,-8 11-1 0 0,6-9-68 0 0,-12 20 114 0 0,0 1 0 0 0,-22 50 0 0 0,27-51-154 0 0,-56 114 119 0 0,-35 68-138 0 0,-70 110 238 0 0,93-141 0 0 0,78-170-285 0 0,-6 23 13 0 0,-2 6-609 0 0,12-38 69 0 0,-8-4-4658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13935 0 0,'0'0'1612'0'0,"14"-1"810"0"0,10-3-1603 0 0,-1-1 1 0 0,0-1-1 0 0,32-13 1 0 0,37-10 716 0 0,-41 19-947 0 0,70-5-1 0 0,53 7-253 0 0,-156 7-324 0 0,104-12-260 0 0,-35 2-2777 0 0,-67 8 1362 0 0,0 0-288 0 0</inkml:trace>
  <inkml:trace contextRef="#ctx0" brushRef="#br0" timeOffset="1">1010 41 11831 0 0,'0'12'1267'0'0,"-6"1"-422"0"0,0-1 1 0 0,-1 0-1 0 0,0 0 1 0 0,-1-1-1 0 0,0 0 1 0 0,-1 0-1 0 0,-12 12 0 0 0,8-9 81 0 0,1 0 0 0 0,0 2 0 0 0,-10 16-1 0 0,17-23-787 0 0,0-1-92 0 0,1 1 0 0 0,-1 0 1 0 0,2 0-1 0 0,-1 0 0 0 0,1 0 0 0 0,-3 18 1 0 0,6-21 26 0 0,0-2-3430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6447 0 0,'12'-9'576'0'0,"0"0"-464"0"0,-1 1-112 0 0,0-1-2848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1417 11055 0 0,'0'0'506'0'0,"-3"0"-10"0"0,0 2-406 0 0,-1 0-33 0 0,-16 0-6 0 0,-5-5 7929 0 0,23 2-7810 0 0,-3-2-96 0 0,18-5-10 0 0,7 2-98 0 0,0 0 1 0 0,1 1-1 0 0,27-2 0 0 0,-26 4-11 0 0,-1-1 1 0 0,36-10-1 0 0,-44 8 34 0 0,-1 0 0 0 0,0 0 1 0 0,0-1-1 0 0,-1 0 0 0 0,0-1 0 0 0,-1 0 1 0 0,1-1-1 0 0,-2 0 0 0 0,10-11 1 0 0,6-10-34 0 0,38-60 0 0 0,4-24 560 0 0,58-140-1 0 0,-5 7 111 0 0,-64 147-533 0 0,4 2 0 0 0,129-159 0 0 0,-181 247-104 0 0,1 1 0 0 0,0 0 0 0 0,0 1 0 0 0,1-1 1 0 0,0 2-1 0 0,1 0 0 0 0,14-8 0 0 0,-22 13-59 0 0,1 0 0 0 0,-1 1 0 0 0,1-1 0 0 0,0 1 0 0 0,0 0 0 0 0,-1 0 0 0 0,1 0 0 0 0,0 0 0 0 0,0 1 0 0 0,0 0 0 0 0,0 0 0 0 0,0 0-1 0 0,0 0 1 0 0,0 0 0 0 0,0 1 0 0 0,0 0 0 0 0,-1-1 0 0 0,1 2 0 0 0,0-1 0 0 0,0 0 0 0 0,-1 1 0 0 0,1 0 0 0 0,-1-1 0 0 0,1 1 0 0 0,-1 1 0 0 0,0-1 0 0 0,4 4 0 0 0,-2-1-329 0 0,0 0-1 0 0,-1 1 0 0 0,1-1 0 0 0,-1 1 1 0 0,-1 0-1 0 0,1 0 0 0 0,2 7 1 0 0,16 49-4908 0 0,-13-36 1917 0 0,-5-13-108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11975 0 0,'0'0'1083'0'0,"-1"3"-891"0"0,-2 5 182 0 0,0 1 0 0 0,1-1 0 0 0,1 1-1 0 0,-1-1 1 0 0,1 1 0 0 0,1 0 0 0 0,0 0 0 0 0,0-1 0 0 0,1 1 0 0 0,0 0 0 0 0,0 0-1 0 0,1-1 1 0 0,0 1 0 0 0,0-1 0 0 0,1 1 0 0 0,0-1 0 0 0,1 0 0 0 0,0 0 0 0 0,0-1-1 0 0,1 1 1 0 0,8 11 0 0 0,18 13-70 0 0,1 0 0 0 0,2-2-1 0 0,41 29 1 0 0,26 21 85 0 0,-11-12-334 0 0,-60-48-46 0 0,-26-17-107 0 0,0 0 0 0 0,0 0 0 0 0,1 0 0 0 0,-1-1 1 0 0,1 0-1 0 0,0 0 0 0 0,0-1 0 0 0,5 2 0 0 0,-7-2-2 0 0,-1-1 0 0 0,1 0 0 0 0,0 0 0 0 0,0 0 1 0 0,-1 0-1 0 0,1 0 0 0 0,0-1 0 0 0,-1 1 0 0 0,1-1 0 0 0,0 0 1 0 0,-1 0-1 0 0,1 0 0 0 0,-1 0 0 0 0,1 0 0 0 0,-1 0 0 0 0,4-3 1 0 0,6-6-1619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50 466 8751 0 0,'0'0'794'0'0,"-2"1"-652"0"0,-12-1 125 0 0,-9-2 9654 0 0,13-15-7294 0 0,10 16-2576 0 0,-1-1-1 0 0,1 1 1 0 0,0-1 0 0 0,0 0 0 0 0,0 1 0 0 0,1-1-1 0 0,-1 1 1 0 0,0-1 0 0 0,0 1 0 0 0,1-1 0 0 0,-1 1-1 0 0,1-1 1 0 0,0 1 0 0 0,-1-1 0 0 0,1 1 0 0 0,0 0-1 0 0,0-1 1 0 0,1-1 0 0 0,22-23 148 0 0,-19 22-123 0 0,142-119-107 0 0,-87 77-264 0 0,-1 1-309 0 0,2 3-1 0 0,118-62 0 0 0,-161 94 564 0 0,-14 7 53 0 0,-1 1-1 0 0,1 0 0 0 0,-1 0 1 0 0,1 0-1 0 0,0 1 1 0 0,0 0-1 0 0,0-1 0 0 0,0 1 1 0 0,6-1-1 0 0,-8 2 401 0 0,0 10 49 0 0,0 2-250 0 0,-3-3-68 0 0,-1 0 0 0 0,-1-1 0 0 0,0 1-1 0 0,0-1 1 0 0,-7 15 0 0 0,-28 40 395 0 0,16-28-482 0 0,-36 74 495 0 0,36-52-2202 0 0,17-38-2217 0 0,-4 23 0 0 0,7-28-2771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6911 0 0,'17'-20'202'0'0,"0"0"-1"0"0,22-19 0 0 0,4 7 1474 0 0,-34 25 408 0 0,1 2 0 0 0,18-8 1342 0 0,-27 13-3379 0 0,-1 0 1 0 0,1 1 0 0 0,-1-1-1 0 0,0 0 1 0 0,1 1-1 0 0,-1-1 1 0 0,1 0 0 0 0,-1 1-1 0 0,0-1 1 0 0,1 1 0 0 0,-1-1-1 0 0,0 1 1 0 0,1-1 0 0 0,-1 1-1 0 0,0-1 1 0 0,0 1 0 0 0,1-1-1 0 0,-1 1 1 0 0,0 0-1 0 0,0 0 1 0 0,3 12 102 0 0,-3-8-82 0 0,1 1 0 0 0,-2-1 0 0 0,1 1 0 0 0,-1-1 0 0 0,0 0 0 0 0,0 0 0 0 0,-3 9 0 0 0,-16 36 215 0 0,9-24-128 0 0,-11 31 701 0 0,-16 62 0 0 0,36-112-698 0 0,1 1 0 0 0,-1-1 0 0 0,1 1 0 0 0,1 0 0 0 0,0-1 0 0 0,0 1 0 0 0,2 15-1 0 0,-1-19-73 0 0,0 1 0 0 0,1 0 0 0 0,-1-1 0 0 0,1 1 0 0 0,0-1 0 0 0,0 1 0 0 0,1-1 0 0 0,-1 0 0 0 0,1 0 0 0 0,0 0-1 0 0,0-1 1 0 0,0 1 0 0 0,6 5 0 0 0,-4-5-9 0 0,0 0 0 0 0,0-1 0 0 0,0 1 0 0 0,1-1 0 0 0,-1 0 0 0 0,1-1 1 0 0,-1 1-1 0 0,1-1 0 0 0,0 0 0 0 0,0-1 0 0 0,0 1 0 0 0,0-1 0 0 0,0 0 0 0 0,0-1 0 0 0,0 1 0 0 0,0-1 0 0 0,1-1 0 0 0,-1 1 0 0 0,0-1 0 0 0,0 0 0 0 0,0 0 0 0 0,0-1 0 0 0,0 0 0 0 0,0 0 0 0 0,-1 0 1 0 0,1 0-1 0 0,5-5 0 0 0,-1 2-39 0 0,0-1-1 0 0,-1-1 1 0 0,0 0 0 0 0,0 0 0 0 0,-1-1 0 0 0,0 0 0 0 0,0-1 0 0 0,-1 1 0 0 0,0-2 0 0 0,0 1 0 0 0,-1-1 0 0 0,0 1 0 0 0,-1-2 0 0 0,4-10-1 0 0,1-9-6 0 0,-1 0-1 0 0,6-45 0 0 0,2-65-1155 0 0,-8 53-1965 0 0,-3 42-1757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380 111 10135 0 0,'0'0'919'0'0,"-8"1"1222"0"0,-6 1-1561 0 0,1 0 0 0 0,1 2 0 0 0,-1-1-1 0 0,0 2 1 0 0,1 0 0 0 0,0 0 0 0 0,-20 12-1 0 0,-74 57 3486 0 0,97-67-4028 0 0,-7 5-29 0 0,0 1-1 0 0,0 0 1 0 0,1 1 0 0 0,1 1-1 0 0,1 0 1 0 0,-22 31-1 0 0,34-43-6 0 0,-1-1-1 0 0,1 0 1 0 0,0 0-1 0 0,0 1 1 0 0,0-1-1 0 0,0 0 1 0 0,0 1-1 0 0,1-1 1 0 0,-1 1-1 0 0,1-1 0 0 0,0 1 1 0 0,0-1-1 0 0,-1 1 1 0 0,1-1-1 0 0,1 1 1 0 0,-1-1-1 0 0,0 1 1 0 0,1-1-1 0 0,-1 1 0 0 0,1-1 1 0 0,0 1-1 0 0,0-1 1 0 0,0 0-1 0 0,0 1 1 0 0,2 3-1 0 0,0-3 14 0 0,0-1 0 0 0,-1 1 0 0 0,1 0 0 0 0,0-1 0 0 0,0 1 0 0 0,0-1 1 0 0,1 0-1 0 0,-1 0 0 0 0,0 0 0 0 0,1-1 0 0 0,0 1 0 0 0,-1-1 0 0 0,1 0 0 0 0,0 0 0 0 0,-1 0 0 0 0,6 0 0 0 0,9 1 41 0 0,-1-2 0 0 0,1 0 0 0 0,0 0 0 0 0,0-2-1 0 0,-1-1 1 0 0,1 0 0 0 0,-1-1 0 0 0,0 0 0 0 0,0-2 0 0 0,0 0 0 0 0,-1-1-1 0 0,0 0 1 0 0,26-18 0 0 0,-36 21-10 0 0,0-1-1 0 0,0 1 1 0 0,0-2 0 0 0,-1 1-1 0 0,0 0 1 0 0,0-1 0 0 0,0 0-1 0 0,-1 0 1 0 0,0-1 0 0 0,0 1-1 0 0,5-15 1 0 0,-5 12 40 0 0,-1-1 0 0 0,0 0 0 0 0,-1-1 0 0 0,0 1 0 0 0,-1 0-1 0 0,0-1 1 0 0,-1 1 0 0 0,-1-13 0 0 0,0 10-128 0 0,0 1-1 0 0,-1-1 1 0 0,-1 1-1 0 0,0-1 0 0 0,-1 1 1 0 0,0 0-1 0 0,-1 0 1 0 0,0 0-1 0 0,-1 1 1 0 0,0 0-1 0 0,-1 0 0 0 0,-1 0 1 0 0,1 1-1 0 0,-15-15 1 0 0,19 23-511 0 0,0-1-1 0 0,0 1 1 0 0,0 0 0 0 0,0-1-1 0 0,-1 1 1 0 0,1 1 0 0 0,-1-1-1 0 0,1 0 1 0 0,-1 1 0 0 0,-6-2 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254 108 16007 0 0,'-2'1'731'0'0,"-11"5"-469"0"0,0 1 0 0 0,0 0 0 0 0,1 1 0 0 0,0 1 0 0 0,0 0 0 0 0,1 1 0 0 0,-12 12 0 0 0,2 2 640 0 0,1 0 1 0 0,-22 37 0 0 0,33-47-779 0 0,0 1 1 0 0,1 0-1 0 0,1 1 1 0 0,1 0-1 0 0,-6 19 0 0 0,10-26-106 0 0,0 0-1 0 0,0-1 0 0 0,1 1 0 0 0,0 0 1 0 0,1 0-1 0 0,0 0 0 0 0,0 0 0 0 0,1 0 0 0 0,0 0 1 0 0,1 0-1 0 0,3 13 0 0 0,-4-19-8 0 0,1 1 0 0 0,-1 0 0 0 0,1-1 1 0 0,0 1-1 0 0,0-1 0 0 0,0 0 0 0 0,0 0 0 0 0,0 0 0 0 0,1 0 0 0 0,-1 0 0 0 0,1 0 0 0 0,0-1 0 0 0,0 1 0 0 0,0-1 0 0 0,5 3 1 0 0,-5-4 14 0 0,0 1 0 0 0,0-1 1 0 0,0 0-1 0 0,0-1 0 0 0,0 1 1 0 0,0 0-1 0 0,0-1 0 0 0,0 0 1 0 0,1 1-1 0 0,-1-1 0 0 0,0-1 1 0 0,0 1-1 0 0,0 0 0 0 0,1-1 1 0 0,-1 0-1 0 0,0 1 0 0 0,0-1 1 0 0,5-3-1 0 0,17-7 155 0 0,0-1 1 0 0,0-2-1 0 0,-2-1 1 0 0,1 0-1 0 0,-2-2 0 0 0,0-1 1 0 0,28-29-1 0 0,-25 19-83 0 0,-1-2 1 0 0,-1 0-1 0 0,-1-1 1 0 0,34-67-1 0 0,-54 94-90 0 0,0-1-1 0 0,0 0 0 0 0,0 0 0 0 0,0 0 0 0 0,-1-1 0 0 0,0 1 0 0 0,0 0 0 0 0,0 0 0 0 0,0-1 0 0 0,-1 1 0 0 0,0 0 0 0 0,0-1 0 0 0,-2-5 0 0 0,2 8-4 0 0,0 0 0 0 0,1 0 0 0 0,-1 0 0 0 0,1 0 0 0 0,-1 0 0 0 0,1 0 0 0 0,0 0 0 0 0,0 0 0 0 0,0 0 0 0 0,0 0 0 0 0,2-3 0 0 0,23-32 9 0 0,-5 6-817 0 0,-10 7-2256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546 116 16871 0 0,'65'-96'2678'0'0,"-58"78"600"0"0,-9 18-2973 0 0,-4-1-271 0 0,-1 1-1 0 0,0 0 0 0 0,0 0 0 0 0,0 1 1 0 0,0 0-1 0 0,0 0 0 0 0,0 1 0 0 0,0-1 1 0 0,1 1-1 0 0,-10 5 0 0 0,-11 5 134 0 0,-29 19 0 0 0,32-17-136 0 0,-4 1-31 0 0,0 0 0 0 0,1 1 0 0 0,0 1 0 0 0,-39 33 0 0 0,63-47 0 0 0,0-1 0 0 0,1 1 0 0 0,-1-1 0 0 0,1 1 0 0 0,0 0 0 0 0,0 0 0 0 0,0 0 0 0 0,0 1 0 0 0,1-1 0 0 0,-1 0 0 0 0,1 1 0 0 0,-1 3 0 0 0,1-5 0 0 0,1 0 0 0 0,0 1 0 0 0,0-1 0 0 0,0 0 0 0 0,0 0 0 0 0,0 0 0 0 0,1 0 0 0 0,-1 0 0 0 0,1 1 0 0 0,-1-1 0 0 0,1 0 0 0 0,0 0 0 0 0,0 0 0 0 0,0 0 0 0 0,0 0 0 0 0,0-1 0 0 0,0 1 0 0 0,0 0 0 0 0,1 0 0 0 0,-1-1 0 0 0,3 3 0 0 0,6 4-38 0 0,0 0 1 0 0,1-1-1 0 0,0 0 0 0 0,0 0 0 0 0,1-2 1 0 0,0 1-1 0 0,15 4 0 0 0,-10-3-24 0 0,0 0 0 0 0,28 17 0 0 0,-35-18 47 0 0,-1 1 1 0 0,1 0-1 0 0,-2 1 0 0 0,1 0 0 0 0,7 9 1 0 0,-14-14 19 0 0,0-1-1 0 0,0 1 1 0 0,0 0 0 0 0,-1 0 0 0 0,1 1 0 0 0,-1-1-1 0 0,0 0 1 0 0,0 0 0 0 0,2 5 0 0 0,-3-6 11 0 0,0 0 1 0 0,0 1-1 0 0,0-1 1 0 0,0 0-1 0 0,0 0 1 0 0,0 0-1 0 0,-1 0 1 0 0,1 0-1 0 0,-1 0 1 0 0,1 0-1 0 0,-1 0 1 0 0,0 0-1 0 0,0 0 1 0 0,0 0-1 0 0,0 0 1 0 0,-2 2-1 0 0,-2 3 80 0 0,-1-1 0 0 0,1 0 0 0 0,-1 0 0 0 0,-1-1 0 0 0,1 0 0 0 0,-1 0 1 0 0,0 0-1 0 0,0-1 0 0 0,-10 4 0 0 0,-9 4 163 0 0,-36 10 1 0 0,29-13-156 0 0,0 0 0 0 0,-43 5 0 0 0,60-12-88 0 0,-1-1-1 0 0,1-1 1 0 0,-1 0-1 0 0,0-1 0 0 0,1-1 1 0 0,-28-6-1 0 0,40 7 29 0 0,0 0 0 0 0,1 0 0 0 0,-1 0 0 0 0,1-1 0 0 0,0 1 0 0 0,-1-1 0 0 0,1 0 0 0 0,-5-4 0 0 0,7 6-136 0 0,1-1 0 0 0,-1 0 0 0 0,0 0 0 0 0,1 0 0 0 0,-1 1 0 0 0,1-1 0 0 0,-1 0 0 0 0,1 0 0 0 0,-1 0 0 0 0,1 0 0 0 0,-1 0 0 0 0,1 0 0 0 0,0 0 0 0 0,-1-2 0 0 0,1 2-316 0 0,0 0-1 0 0,1 0 1 0 0,-1-1 0 0 0,0 1 0 0 0,0 0-1 0 0,1-1 1 0 0,-1 1 0 0 0,0 0 0 0 0,1 0-1 0 0,-1-1 1 0 0,1 1 0 0 0,0 0 0 0 0,-1 0-1 0 0,2-1 1 0 0,14-17-7504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14279 0 0,'0'0'1843'0'0,"0"3"-179"0"0,-14 48 7162 0 0,14-51-8793 0 0,0 1 0 0 0,0 0 0 0 0,-1-1 0 0 0,1 1-1 0 0,0-1 1 0 0,-1 1 0 0 0,1-1 0 0 0,-1 1 0 0 0,1-1 0 0 0,-1 1-1 0 0,1-1 1 0 0,-1 1 0 0 0,1-1 0 0 0,-1 1 0 0 0,1-1-1 0 0,-1 0 1 0 0,0 1 0 0 0,1-1 0 0 0,-1 0 0 0 0,1 1 0 0 0,-1-1-1 0 0,0 0 1 0 0,1 0 0 0 0,-1 0 0 0 0,0 0 0 0 0,1 0-1 0 0,-1 0 1 0 0,-1 0 0 0 0,-9 0-1539 0 0,2-1-4011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37 7831 0 0,'0'-2'603'0'0,"1"-2"-144"0"0,15-27 8194 0 0,-26 76-3096 0 0,-1-9-5557 0 0,-19 54 0 0 0,12-47-175 0 0,-75 158-2672 0 0,85-190 1493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9215 0 0,'0'0'976'0'0,"-9"7"-976"0"0,2 4 1144 0 0,1 3 192 0 0,1 4 40 0 0,2 1 0 0 0,1 2-2128 0 0,2 1-432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41 8287 0 0,'0'0'382'0'0,"1"-2"-8"0"0,0 0-298 0 0,4-14 375 0 0,-5 16-63 0 0,0-1-1 0 0,1 0 1 0 0,-1 1-1 0 0,0-1 1 0 0,0 0-1 0 0,0 1 1 0 0,0-1-1 0 0,0 0 1 0 0,0 0-1 0 0,0 1 1 0 0,0-1-1 0 0,0 0 1 0 0,0 1-1 0 0,-1-1 1 0 0,1 0 0 0 0,0 1-1 0 0,0-1 1 0 0,-1 0-1 0 0,1 1 1 0 0,0-1-1 0 0,-1 0 1 0 0,1 1-1 0 0,-1-1 1 0 0,1 1-1 0 0,-1-2 1 0 0,0 2-235 0 0,0 0 1 0 0,0-1-1 0 0,0 1 1 0 0,0 0-1 0 0,0-1 1 0 0,0 1-1 0 0,0 0 0 0 0,0 0 1 0 0,0 0-1 0 0,0 0 1 0 0,0 0-1 0 0,-1 0 1 0 0,1 0-1 0 0,0 0 1 0 0,-1 0-1 0 0,-3 2-160 0 0,0-1 1 0 0,0 1-1 0 0,0 0 1 0 0,0 0-1 0 0,-8 5 1 0 0,-49 33-38 0 0,-79 68 0 0 0,127-94-181 0 0,0 0 1 0 0,-18 26-1 0 0,17-21-260 0 0,13-18 205 0 0,5 0-789 0 0,9 0 831 0 0,24-2 0 0 0,-28 0 228 0 0,0 1 0 0 0,-1 0 0 0 0,1 0 0 0 0,0 0 0 0 0,-1 1 0 0 0,1 0 0 0 0,-1 1 0 0 0,1 0-1 0 0,-1 0 1 0 0,8 3 0 0 0,-2 3 1 0 0,0-1 1 0 0,-1 2-1 0 0,0 0 0 0 0,0 1 1 0 0,-1 0-1 0 0,-1 0 0 0 0,0 1 0 0 0,0 0 1 0 0,-1 1-1 0 0,10 16 0 0 0,16 19-3 0 0,-23-33 133 0 0,-1 1 1 0 0,15 27-1 0 0,-25-41 183 0 0,-1 0-276 0 0,0 1-1 0 0,0-1 1 0 0,-1 0 0 0 0,1 0-1 0 0,-1 0 1 0 0,1 0-1 0 0,-1 0 1 0 0,1 0 0 0 0,-1 0-1 0 0,1 0 1 0 0,-1 0 0 0 0,0 0-1 0 0,0 0 1 0 0,1 0-1 0 0,-1 0 1 0 0,0 0 0 0 0,0-1-1 0 0,0 1 1 0 0,0 0-1 0 0,0-1 1 0 0,0 1 0 0 0,0-1-1 0 0,0 1 1 0 0,0-1-1 0 0,0 1 1 0 0,0-1 0 0 0,-1 0-1 0 0,1 1 1 0 0,-2-1-1 0 0,-6 2 116 0 0,0-1 0 0 0,-17 0-1 0 0,15 0-24 0 0,-236 28 397 0 0,199-19-702 0 0,0 2 0 0 0,0 2 0 0 0,-45 20 1 0 0,35-6-3244 0 0,55-26 2150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289 512 9295 0 0,'0'0'4464'0'0,"-2"0"-4006"0"0,-14 4 360 0 0,-3 0-192 0 0,0-1 0 0 0,-35 2 0 0 0,44-5-571 0 0,-1 0 1 0 0,1-1-1 0 0,-15-2 1 0 0,21 2 59 0 0,1 0 0 0 0,-1-1 0 0 0,1 1-1 0 0,0 0 1 0 0,0-1 0 0 0,-1 0 0 0 0,1 0 0 0 0,0 0 0 0 0,1 0 0 0 0,-1 0 0 0 0,0 0-1 0 0,1-1 1 0 0,-5-4 0 0 0,4 2-171 0 0,-1 0 0 0 0,1 0 1 0 0,0 0-1 0 0,0-1 0 0 0,1 1 0 0 0,-1-1 0 0 0,1 0 0 0 0,0 1 0 0 0,1-1 1 0 0,-2-11-1 0 0,2 7 36 0 0,1 0 0 0 0,0 0 0 0 0,0 0 0 0 0,1 0 0 0 0,4-19 0 0 0,2 4 42 0 0,1 0 0 0 0,2 1 0 0 0,0 0 0 0 0,15-25 0 0 0,-14 29-32 0 0,0 1 0 0 0,1 0 0 0 0,2 0 0 0 0,-1 2 0 0 0,22-21 0 0 0,-28 31 0 0 0,0 1 0 0 0,0 0-1 0 0,1 0 1 0 0,0 1-1 0 0,0 0 1 0 0,0 0-1 0 0,1 1 1 0 0,0 0 0 0 0,0 0-1 0 0,0 1 1 0 0,0 1-1 0 0,0-1 1 0 0,0 1 0 0 0,20-1-1 0 0,-4 3 28 0 0,1 1 0 0 0,-1 2 0 0 0,1 0-1 0 0,33 9 1 0 0,-9 3 225 0 0,53 22 0 0 0,-96-34-207 0 0,1 0 1 0 0,-2 1-1 0 0,1 0 0 0 0,6 5 0 0 0,-1 2 89 0 0,-11-6-106 0 0,-2-3 0 0 0,2 1-16 0 0,-1 1-1 0 0,-1-1 0 0 0,1 1 1 0 0,0-1-1 0 0,-1 1 0 0 0,0-1 1 0 0,0 0-1 0 0,0 1 0 0 0,0-1 1 0 0,0 0-1 0 0,-1 0 0 0 0,-2 4 1 0 0,-26 38-5 0 0,23-35 4 0 0,-13 16-18 0 0,-2 0-1 0 0,0-2 0 0 0,-2-1 1 0 0,-47 37-1 0 0,-118 65-70 0 0,62-54-179 0 0,103-60 179 0 0,-1 0 0 0 0,0-2-1 0 0,-36 9 1 0 0,56-17 35 0 0,1 0 0 0 0,-1-1 0 0 0,0 1 0 0 0,0-1 0 0 0,-9-1 0 0 0,13 1-12 0 0,0 0-1 0 0,0 0 1 0 0,0 0 0 0 0,0 0-1 0 0,0 0 1 0 0,0-1-1 0 0,0 1 1 0 0,0 0 0 0 0,0-1-1 0 0,1 1 1 0 0,-1-1 0 0 0,0 1-1 0 0,0-1 1 0 0,0 1-1 0 0,1-1 1 0 0,-1 1 0 0 0,0-1-1 0 0,1 0 1 0 0,-1 0-1 0 0,0 1 1 0 0,1-1 0 0 0,-1 0-1 0 0,1 0 1 0 0,-1 0 0 0 0,1 1-1 0 0,-1-1 1 0 0,1 0-1 0 0,0 0 1 0 0,0 0 0 0 0,-1 0-1 0 0,1 0 1 0 0,0 0-1 0 0,0 0 1 0 0,0 0 0 0 0,0 0-1 0 0,0-1 1 0 0,3-15-1138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11055 0 0,'-2'0'852'0'0,"-39"7"193"0"0,25-4 1805 0 0,-30 10-1 0 0,16-1-2436 0 0,0 1-1 0 0,2 2 1 0 0,0 1-1 0 0,0 1 0 0 0,-46 38 1 0 0,25-16-85 0 0,-93 83 121 0 0,58-44-2310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10591 0 0,'-17'7'520'0'0,"1"0"-1"0"0,0 0 0 0 0,0 2 1 0 0,1 0-1 0 0,0 1 1 0 0,0 0-1 0 0,1 1 0 0 0,1 1 1 0 0,0 0-1 0 0,0 1 0 0 0,-15 22 1 0 0,-7 13 114 0 0,4 1 1 0 0,-31 62 0 0 0,20-32-732 0 0,-151 332 180 0 0,183-388-112 0 0,-1 1 0 0 0,-1-2 0 0 0,-1 0 0 0 0,-26 35 0 0 0,26-41-1067 0 0,-1-1 0 0 0,0 0 0 0 0,-27 19 0 0 0,27-23-4178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17191 0 0,'0'0'787'0'0,"-2"0"-16"0"0,-4 1-713 0 0,1 1 1 0 0,-1 0 0 0 0,1 0 0 0 0,0 0 0 0 0,0 1 0 0 0,-1-1 0 0 0,2 1-1 0 0,-1 0 1 0 0,0 1 0 0 0,-7 7 0 0 0,-5 5 490 0 0,-19 25 0 0 0,22-24-216 0 0,-128 159 458 0 0,134-165-785 0 0,2 0 0 0 0,0 0 1 0 0,0 0-1 0 0,1 1 0 0 0,-8 24 0 0 0,13-34-86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58 17303 0 0,'9'-11'264'0'0,"21"-33"1446"0"0,-30 42-602 0 0,-1 2-972 0 0,-1 0 0 0 0,0 0 0 0 0,0-1 0 0 0,1 1 0 0 0,-1 0 0 0 0,0 1 0 0 0,1-1 0 0 0,-1 0 0 0 0,0 0 0 0 0,-2 2 0 0 0,-14 6-71 0 0,2 1 1 0 0,-1 1 0 0 0,1 1 0 0 0,-26 22-1 0 0,30-24-67 0 0,-30 28-48 0 0,0 0 0 0 0,-41 52 0 0 0,37-30-243 0 0,41-53 214 0 0,1 1 1 0 0,0-1-1 0 0,1 1 0 0 0,0 0 1 0 0,0 1-1 0 0,0-1 1 0 0,-2 11-1 0 0,5-16 48 0 0,-1-1-1 0 0,1 1 0 0 0,0 0 1 0 0,-1-1-1 0 0,1 1 1 0 0,0 0-1 0 0,0-1 0 0 0,0 1 1 0 0,0 0-1 0 0,1-1 1 0 0,-1 1-1 0 0,0 0 0 0 0,1-1 1 0 0,-1 1-1 0 0,1-1 1 0 0,0 1-1 0 0,-1-1 0 0 0,1 1 1 0 0,0-1-1 0 0,0 1 1 0 0,0-1-1 0 0,0 0 0 0 0,0 1 1 0 0,0-1-1 0 0,0 0 1 0 0,1 0-1 0 0,1 2 0 0 0,2-1-11 0 0,0 0 0 0 0,1 0 0 0 0,-1 0 0 0 0,0-1 0 0 0,0 0 0 0 0,1 0 0 0 0,5 0 0 0 0,23 6 40 0 0,-21-2 76 0 0,-1 0-1 0 0,0 1 1 0 0,0 0-1 0 0,19 12 1 0 0,-26-13 6 0 0,1-1 0 0 0,-1 1 0 0 0,1 0 0 0 0,-1 0 0 0 0,-1 0 0 0 0,1 0 0 0 0,-1 1 0 0 0,0 0 0 0 0,0 0 0 0 0,4 9 0 0 0,-5-8-26 0 0,-1-1 0 0 0,0 1 0 0 0,0 0 0 0 0,0 0 0 0 0,-1 0 0 0 0,0 0 0 0 0,0 0 0 0 0,0 0 0 0 0,-2 12 0 0 0,1-15-31 0 0,-1-1-1 0 0,0 1 1 0 0,0 0-1 0 0,0 0 0 0 0,0 0 1 0 0,-1-1-1 0 0,1 1 0 0 0,-1-1 1 0 0,0 1-1 0 0,0-1 0 0 0,0 0 1 0 0,-1 0-1 0 0,1 0 0 0 0,-1 0 1 0 0,1 0-1 0 0,-1 0 0 0 0,0-1 1 0 0,-6 5-1 0 0,-1-2 9 0 0,1 1 0 0 0,-1-2 0 0 0,0 1 0 0 0,-1-2 0 0 0,-17 5 0 0 0,-55 8 20 0 0,55-12-179 0 0,-1-1 0 0 0,-37 0 1 0 0,53-4-398 0 0,1 0 1 0 0,-25-6-1 0 0,29 5-479 0 0,1 0 1 0 0,-1-1-1 0 0,1 0 0 0 0,0-1 1 0 0,-11-6-1 0 0,0-4-5162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13415 0 0,'0'0'3802'0'0,"-1"2"-3010"0"0,-8 12-283 0 0,-2-1 0 0 0,1 0 1 0 0,-2-1-1 0 0,-18 16 1 0 0,0 0-76 0 0,-42 40-4 0 0,37-36-416 0 0,0 2 1 0 0,-33 42-1 0 0,50-51-18 0 0,0 1 0 0 0,-18 35-1 0 0,29-46 32 0 0,1-1 0 0 0,0 2 0 0 0,1-1 0 0 0,1 1-1 0 0,0-1 1 0 0,-2 19 0 0 0,2 17 141 0 0,4-50-93 0 0,11 8 218 0 0,-7-7-249 0 0,0 0 1 0 0,0 0-1 0 0,0-1 1 0 0,0 1-1 0 0,0-1 0 0 0,0 0 1 0 0,0 0-1 0 0,0-1 1 0 0,1 1-1 0 0,-1-1 1 0 0,0 0-1 0 0,0 0 0 0 0,1 0 1 0 0,-1-1-1 0 0,6 0 1 0 0,5-3-1 0 0,1 0 0 0 0,25-10-1 0 0,28-18-1016 0 0,-32 11 369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39 657 11975 0 0,'0'0'1514'0'0,"-1"-2"-85"0"0,-6-12-317 0 0,1-1 1 0 0,1 0-1 0 0,0 0 1 0 0,1 0-1 0 0,1-1 1 0 0,-2-16-1 0 0,3 15-1004 0 0,1 0 0 0 0,1 0 0 0 0,1 0 0 0 0,0 0 0 0 0,1 0 0 0 0,1 0 0 0 0,1 0 0 0 0,0 1 0 0 0,1-1 0 0 0,1 1 0 0 0,0 1 0 0 0,1-1 0 0 0,1 1 0 0 0,0 0 0 0 0,19-24-1 0 0,-10 17-114 0 0,-9 11-99 0 0,0 1 1 0 0,0 0 0 0 0,1 0-1 0 0,0 1 1 0 0,0 0 0 0 0,1 1-1 0 0,12-8 1 0 0,66-26-639 0 0,-34 17 157 0 0,-22 10-87 0 0,1 0-1 0 0,0 2 1 0 0,1 2 0 0 0,42-9-1 0 0,-73 19 448 0 0,-1 1 0 0 0,1 0 0 0 0,0-1 0 0 0,-1 1 0 0 0,1 0-1 0 0,-1 0 1 0 0,1 1 0 0 0,0-1 0 0 0,-1 0 0 0 0,1 1 0 0 0,-1 0 0 0 0,5 1 0 0 0,-4 0-414 0 0,-1-1 1 0 0,0 0-1 0 0,-1 1 1 0 0,1-1-1 0 0,0 1 1 0 0,0-1-1 0 0,-1 1 1 0 0,1 0-1 0 0,1 2 1 0 0,4 6-3507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32 3223 0 0,'0'2'240'0'0,"2"13"-800"0"0,17 101 13282 0 0,-19-115-12626 0 0,1 0 1 0 0,-1 0-1 0 0,0 0 1 0 0,1 0-1 0 0,-1-1 1 0 0,1 1-1 0 0,-1 0 1 0 0,1 0-1 0 0,-1-1 1 0 0,1 1-1 0 0,-1 0 1 0 0,1 0-1 0 0,0-1 1 0 0,-1 1-1 0 0,1-1 1 0 0,0 1-1 0 0,0-1 1 0 0,0 1-1 0 0,-1-1 1 0 0,1 1-1 0 0,0-1 1 0 0,0 0-1 0 0,0 1 1 0 0,0-1-1 0 0,0 0 1 0 0,0 0-1 0 0,0 0 1 0 0,0 0-1 0 0,1 0 1 0 0,27-2 1114 0 0,-28 2-1104 0 0,31-8 542 0 0,0-2 0 0 0,0-1 0 0 0,57-29 0 0 0,-81 36-639 0 0,-1 0 1 0 0,0 0 0 0 0,0 0-1 0 0,0-1 1 0 0,0 0 0 0 0,-1-1-1 0 0,0 1 1 0 0,0-1 0 0 0,0-1-1 0 0,7-10 1 0 0,-12 16-12 0 0,2-2-24 0 0,-4-9-59 0 0,1 10 54 0 0,-1 1 1 0 0,0-1 0 0 0,1 1 0 0 0,-1 0 0 0 0,0-1 0 0 0,0 1-1 0 0,0 0 1 0 0,0 0 0 0 0,0 0 0 0 0,0-1 0 0 0,0 1 0 0 0,-1 0-1 0 0,1 1 1 0 0,0-1 0 0 0,-1 0 0 0 0,1 0 0 0 0,0 0 0 0 0,-1 1-1 0 0,1-1 1 0 0,-1 1 0 0 0,1-1 0 0 0,-1 1 0 0 0,1 0-1 0 0,-4-1 1 0 0,-2 0-169 0 0,-1 0 0 0 0,0 0-1 0 0,-13 1 1 0 0,11 2 53 0 0,-1-1-1 0 0,1 1 1 0 0,0 1 0 0 0,-1 0 0 0 0,1 0 0 0 0,0 1 0 0 0,-15 8-1 0 0,5 0 99 0 0,0 0 0 0 0,-27 22 0 0 0,27-18 135 0 0,0 2-1 0 0,1 1 0 0 0,0 0 1 0 0,-26 37-1 0 0,39-47-5 0 0,0 1 0 0 0,0 0-1 0 0,0 0 1 0 0,2 0 0 0 0,-1 0 0 0 0,1 1-1 0 0,1 0 1 0 0,0 0 0 0 0,0 0 0 0 0,1 0-1 0 0,0 0 1 0 0,1 0 0 0 0,1 20 0 0 0,0-28-63 0 0,0 0 0 0 0,1 0 1 0 0,-1 0-1 0 0,1 0 1 0 0,0 0-1 0 0,0 0 1 0 0,0 0-1 0 0,0 0 1 0 0,0 0-1 0 0,1 0 1 0 0,-1 0-1 0 0,1-1 1 0 0,0 1-1 0 0,0-1 1 0 0,0 1-1 0 0,4 3 1 0 0,-2-3 0 0 0,-1-1 1 0 0,1 0 0 0 0,-1 0 0 0 0,1 0 0 0 0,0-1 0 0 0,0 1 0 0 0,0-1-1 0 0,0 0 1 0 0,0 0 0 0 0,0 0 0 0 0,6 0 0 0 0,6-1 34 0 0,0 0 1 0 0,0-1 0 0 0,-1-1-1 0 0,1-1 1 0 0,24-6-1 0 0,40-14-356 0 0,110-46 1 0 0,-19-16-3427 0 0,-129 61-2785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70 10135 0 0,'77'-70'9332'0'0,"-78"73"-8872"0"0,-13 30 181 0 0,0 0-1 0 0,-29 44 0 0 0,12-21-310 0 0,-85 168-25 0 0,-13 26 192 0 0,-16-10-238 0 0,95-168-242 0 0,-17 25 59 0 0,-69 131-1 0 0,116-185-2436 0 0</inkml:trace>
  <inkml:trace contextRef="#ctx0" brushRef="#br0" timeOffset="1">1 817 13359 0 0,'0'0'1210'0'0,"1"1"-996"0"0,4 1 29 0 0,0 1 0 0 0,0-1 0 0 0,0-1 0 0 0,0 1 0 0 0,0-1 0 0 0,0 0 0 0 0,8 1 0 0 0,42 0 3194 0 0,-28-1-2359 0 0,13-1-291 0 0,-1-1 1 0 0,68-11 0 0 0,74-26 105 0 0,-178 38-880 0 0,170-50 653 0 0,-104 29-684 0 0,103-19-1 0 0,-166 39-586 0 0,0 0 0 0 0,-1 1 0 0 0,12 1 0 0 0,-12 11-9492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112 119 6447 0 0,'0'0'298'0'0,"2"0"-10"0"0,4 1-7 0 0,0-1 1 0 0,-1 1-1 0 0,1 0 1 0 0,-1 0-1 0 0,1 1 1 0 0,-1 0-1 0 0,6 2 1 0 0,39 21 8965 0 0,-23-10-5568 0 0,0-3-3738 0 0,-19-9 220 0 0,0-1-1 0 0,0-1 1 0 0,0 1-1 0 0,0-1 1 0 0,0-1-1 0 0,0 1 0 0 0,1-2 1 0 0,-1 1-1 0 0,0-1 1 0 0,0 0-1 0 0,0-1 1 0 0,0 1-1 0 0,0-2 0 0 0,0 1 1 0 0,12-7-1 0 0,-6 3-101 0 0,0-2-1 0 0,0 0 0 0 0,-1-1 1 0 0,0 0-1 0 0,0-1 0 0 0,-1 0 0 0 0,13-14 1 0 0,-22 21-49 0 0,0-1 1 0 0,0 0-1 0 0,0 0 1 0 0,-1 0-1 0 0,1 0 1 0 0,-1 0-1 0 0,0-1 0 0 0,0 1 1 0 0,1-7-1 0 0,-2 10-13 0 0,-1 0-1 0 0,0-1 0 0 0,0 1 1 0 0,1 0-1 0 0,-1-1 0 0 0,0 1 1 0 0,0 0-1 0 0,0 0 1 0 0,-1-1-1 0 0,1 1 0 0 0,0 0 1 0 0,0-1-1 0 0,-1 1 0 0 0,1 0 1 0 0,0 0-1 0 0,-1 0 0 0 0,1-1 1 0 0,-1 1-1 0 0,0 0 0 0 0,1 0 1 0 0,-1 0-1 0 0,0 0 0 0 0,0 0 1 0 0,0 0-1 0 0,0 0 1 0 0,0 0-1 0 0,0 0 0 0 0,0 1 1 0 0,0-1-1 0 0,0 0 0 0 0,0 1 1 0 0,0-1-1 0 0,0 0 0 0 0,0 1 1 0 0,-1 0-1 0 0,1-1 0 0 0,0 1 1 0 0,0 0-1 0 0,-2-1 0 0 0,-5 0-47 0 0,0 0-1 0 0,1 1 0 0 0,-1 0 0 0 0,0 0 0 0 0,0 0 0 0 0,1 1 0 0 0,-1 0 0 0 0,0 1 1 0 0,1 0-1 0 0,-1 0 0 0 0,1 0 0 0 0,-10 6 0 0 0,-8 4-56 0 0,0 1-1 0 0,-23 17 0 0 0,12-6 77 0 0,1 1 0 0 0,1 2 0 0 0,1 1 0 0 0,2 2 0 0 0,1 1-1 0 0,-38 51 1 0 0,60-72 28 0 0,2 0 0 0 0,-1 1 0 0 0,1 0 0 0 0,1 0 0 0 0,0 0 0 0 0,1 1 0 0 0,-6 20 0 0 0,9-28 3 0 0,1 0 0 0 0,-1 0 0 0 0,1 0 0 0 0,0 0 0 0 0,0 0 0 0 0,0-1-1 0 0,0 1 1 0 0,1 0 0 0 0,0 0 0 0 0,0 0 0 0 0,0-1 0 0 0,0 1 0 0 0,0 0 0 0 0,1-1 0 0 0,-1 1-1 0 0,1-1 1 0 0,0 1 0 0 0,0-1 0 0 0,0 0 0 0 0,1 0 0 0 0,-1 0 0 0 0,1 0 0 0 0,0-1 0 0 0,0 1 0 0 0,0 0-1 0 0,0-1 1 0 0,0 0 0 0 0,4 2 0 0 0,0 0 19 0 0,1 0 0 0 0,0-1 1 0 0,0 0-1 0 0,0-1 0 0 0,1 0 0 0 0,-1 0 0 0 0,0-1 1 0 0,1 0-1 0 0,-1 0 0 0 0,14-1 0 0 0,6-2 114 0 0,53-10 0 0 0,-33 3-251 0 0,0-2 0 0 0,0-3 0 0 0,-1-1 0 0 0,44-23 0 0 0,-57 21-438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103 298 9671 0 0,'-61'-16'561'0'0,"20"6"4646"0"0,51 7-3187 0 0,-3 1-1881 0 0,44-4 137 0 0,0 1 0 0 0,57 4 1 0 0,1-1-215 0 0,764-62 2102 0 0,-453 34-791 0 0,-57 5-632 0 0,-351 24-734 0 0,259-24 255 0 0,-3-17-75 0 0,-144 10-286 0 0,6-1-134 0 0,-128 33-20 0 0,-3 2-102 0 0,0 0 263 0 0,0 0 0 0 0,-1 0-1 0 0,1 0 1 0 0,0 0 0 0 0,-1 0 0 0 0,1 0-1 0 0,-1-1 1 0 0,-2 3 0 0 0,1 0-59 0 0,-49 49-1781 0 0,32-34 761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46 11719 0 0,'-4'-5'1060'0'0,"1"-1"957"0"0,1-5 1401 0 0,5 8-3276 0 0,0 0 0 0 0,1 1 0 0 0,-1-1 0 0 0,1 1 0 0 0,0 0 0 0 0,0 0-1 0 0,0 1 1 0 0,0-1 0 0 0,0 1 0 0 0,5-2 0 0 0,-7 3 636 0 0,1 3-511 0 0,-3-3-261 0 0,0 0 0 0 0,0 0 0 0 0,1 0 0 0 0,-1 0 0 0 0,0 0 0 0 0,0 1 0 0 0,1-1 0 0 0,-1 0 0 0 0,0 0 0 0 0,0 0 0 0 0,0 0 0 0 0,0 0 0 0 0,1 1 1 0 0,-1-1-1 0 0,0 0 0 0 0,0 0 0 0 0,0 0 0 0 0,0 0 0 0 0,0 1 0 0 0,1-1 0 0 0,-1 0 0 0 0,0 0 0 0 0,0 0 0 0 0,0 1 0 0 0,0-1 0 0 0,0 0 0 0 0,0 0 0 0 0,0 1 0 0 0,0-1 0 0 0,0 0 0 0 0,0 0 0 0 0,0 0 0 0 0,0 1 0 0 0,0-1 0 0 0,0 0 0 0 0,0 0 0 0 0,0 1 0 0 0,0-1 0 0 0,-2 11 61 0 0,0 0 0 0 0,-1 0 0 0 0,0 0 0 0 0,-1 0 0 0 0,0 0 0 0 0,0-1 0 0 0,-7 10 0 0 0,-47 71 169 0 0,15-26-114 0 0,-33 63-626 0 0,75-126 202 0 0,8-8-2465 0 0,-2 2 2013 0 0,-1-1-1 0 0,7-8 0 0 0,0 0-96 0 0,19-21-1147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33 11519 0 0,'0'0'528'0'0,"0"-2"-16"0"0,1 0-91 0 0,-1-1 1 0 0,1 0-1 0 0,-1 0 0 0 0,1 1 0 0 0,0-1 0 0 0,0 0 1 0 0,0 1-1 0 0,1-1 0 0 0,1-2 0 0 0,-3 5-359 0 0,0-1 1 0 0,0 1-1 0 0,0 0 0 0 0,0 0 1 0 0,0 0-1 0 0,1 0 0 0 0,-1 0 1 0 0,0 0-1 0 0,0 0 0 0 0,0 0 1 0 0,0 0-1 0 0,0 0 0 0 0,0 0 1 0 0,0 0-1 0 0,0 0 0 0 0,1 0 1 0 0,-1 0-1 0 0,0 0 0 0 0,0 0 1 0 0,0 0-1 0 0,0 0 0 0 0,0 0 1 0 0,0 0-1 0 0,0 0 0 0 0,0 0 1 0 0,0 0-1 0 0,1 0 0 0 0,-1 0 1 0 0,0 0-1 0 0,0 0 0 0 0,0 0 1 0 0,0 1-1 0 0,0-1 125 0 0,0 0-125 0 0,0 0 0 0 0,0 0 1 0 0,0 0-1 0 0,0 0 0 0 0,1 0 1 0 0,-1 0-1 0 0,0 0 0 0 0,0 0 1 0 0,0 1-1 0 0,0-1 0 0 0,0 0 1 0 0,0 0-1 0 0,0 0 0 0 0,0 0 1 0 0,0 0-1 0 0,0 0 0 0 0,0 0 1 0 0,0 1-1 0 0,1 13 650 0 0,-3 1-723 0 0,0 1 1 0 0,-1-1-1 0 0,-1 0 0 0 0,-9 25 0 0 0,-29 57-8 0 0,36-84 18 0 0,-33 65-26 0 0,-52 76 0 0 0,-59 66-26 0 0,150-220 53 0 0,-24 34-5 0 0,-236 313-1 0 0,245-327 12 0 0,8-11 18 0 0,-1 1-1 0 0,-11 10 0 0 0,31-41 357 0 0,19-23-173 0 0,101-134 61 0 0,-111 155-245 0 0,1 0-1 0 0,0 2 1 0 0,2 1 0 0 0,0 0-1 0 0,2 2 1 0 0,0 1-1 0 0,55-27 1 0 0,-73 41-4 0 0,-1-1-1 0 0,1 1 1 0 0,0 1-1 0 0,1 0 1 0 0,-1 0-1 0 0,0 0 1 0 0,1 1-1 0 0,-1 0 1 0 0,1 1-1 0 0,-1 0 1 0 0,12 1-1 0 0,-16 0-7 0 0,0 0 0 0 0,0 0 0 0 0,0 0 0 0 0,0 0 0 0 0,0 1 0 0 0,0 0 0 0 0,0-1 0 0 0,-1 2 0 0 0,1-1 0 0 0,-1 0 0 0 0,0 1 0 0 0,1-1 0 0 0,-1 1 0 0 0,0 0 0 0 0,0 0 0 0 0,-1 0-1 0 0,1 0 1 0 0,-1 1 0 0 0,1-1 0 0 0,-1 1 0 0 0,0-1 0 0 0,0 1 0 0 0,-1 0 0 0 0,3 7 0 0 0,-2-3 56 0 0,-1 0-1 0 0,0 0 1 0 0,0 1-1 0 0,0-1 1 0 0,-1 0-1 0 0,-1 0 0 0 0,0 0 1 0 0,0 0-1 0 0,0 0 1 0 0,-1 0-1 0 0,0 0 1 0 0,-4 11-1 0 0,-6 9 81 0 0,-28 51-1 0 0,23-51-123 0 0,-2-2 0 0 0,-33 38 0 0 0,20-26-78 0 0,29-34-512 0 0,-4 4 865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 5063 0 0,'-10'-11'11096'0'0,"22"15"-12472"0"0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537 841 9215 0 0,'0'0'831'0'0,"-1"1"-686"0"0,-2 2 327 0 0,0 0 0 0 0,0 0 1 0 0,-1 0-1 0 0,1-1 0 0 0,-6 3 0 0 0,-4 4 4594 0 0,11-8-4134 0 0,-4-23-307 0 0,7 11-564 0 0,1-1 0 0 0,0 0 0 0 0,1 1 0 0 0,0 0 0 0 0,6-15 0 0 0,29-54 373 0 0,-19 41-354 0 0,101-187-1284 0 0,8-16-389 0 0,-97 167 552 0 0,-28 66 930 0 0,0 0-1 0 0,-1 0 1 0 0,0-1 0 0 0,-1 1 0 0 0,0-1 0 0 0,0-13 0 0 0,-1 22 116 0 0,0 0 0 0 0,0 0 0 0 0,0 0 0 0 0,0-1-1 0 0,0 1 1 0 0,0 0 0 0 0,0 0 0 0 0,-1 0 0 0 0,1 0 0 0 0,-1 0-1 0 0,1 0 1 0 0,-1 0 0 0 0,1 0 0 0 0,-1 0 0 0 0,1 0-1 0 0,-1 0 1 0 0,0 0 0 0 0,0 0 0 0 0,-1-1 0 0 0,1 1 6 0 0,1 1 0 0 0,-1 0 1 0 0,0-1-1 0 0,0 1 0 0 0,0 0 0 0 0,0 0 1 0 0,0 0-1 0 0,0-1 0 0 0,0 1 1 0 0,0 0-1 0 0,0 0 0 0 0,1 1 0 0 0,-1-1 1 0 0,0 0-1 0 0,0 0 0 0 0,0 0 0 0 0,0 0 1 0 0,0 1-1 0 0,-1 0 0 0 0,-3 1 46 0 0,1 1 0 0 0,-1-1-1 0 0,0 1 1 0 0,1 0 0 0 0,0 1 0 0 0,0-1-1 0 0,-4 5 1 0 0,-15 18 126 0 0,2 0 0 0 0,0 1 0 0 0,-25 46 0 0 0,-40 97 63 0 0,83-165-240 0 0,-99 251 75 0 0,21 10 8 0 0,32-102-67 0 0,27-98-7 0 0,-3-2 0 0 0,-3 0 0 0 0,-3-2 0 0 0,-58 88 0 0 0,70-119 15 0 0,-30 41 5 0 0,44-65-49 0 0,-1 0 0 0 0,0-1-1 0 0,0 0 1 0 0,-1 0 0 0 0,0 0-1 0 0,0-1 1 0 0,-10 6 0 0 0,16-10-89 0 0,-1 0 0 0 0,1 0 0 0 0,0-1 0 0 0,-1 1 0 0 0,1-1 1 0 0,-1 1-1 0 0,1-1 0 0 0,-1 0 0 0 0,1 1 0 0 0,-1-1 0 0 0,1 0 0 0 0,-1 0 1 0 0,1 0-1 0 0,-4-1 0 0 0,-6-3-5780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19087 0 0,'0'0'1735'0'0,"3"-1"-1431"0"0,68-8 217 0 0,-1-3 1 0 0,0-3-1 0 0,69-25 0 0 0,5-15-6945 0 0,-111 41-788 0 0</inkml:trace>
  <inkml:trace contextRef="#ctx0" brushRef="#br0" timeOffset="1">1670 1 19495 0 0,'0'0'2609'0'0,"-1"2"-2071"0"0,-8 22 337 0 0,-2 7-663 0 0,-20 38-1 0 0,4-24-320 0 0,-48 62 0 0 0,45-66-185 0 0,-8 15-1709 0 0,37-54 799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7 17711 0 0,'-3'-1'92'0'0,"0"0"-1"0"0,1 0 1 0 0,-1 0-1 0 0,0 0 0 0 0,0 1 1 0 0,0-1-1 0 0,1 1 1 0 0,-1 0-1 0 0,0 0 0 0 0,0 0 1 0 0,0 0-1 0 0,0 0 1 0 0,0 0-1 0 0,1 1 1 0 0,-1 0-1 0 0,0-1 0 0 0,0 1 1 0 0,1 0-1 0 0,-1 0 1 0 0,-3 2-1 0 0,-6 4-8 0 0,-1 1 1 0 0,1 0-1 0 0,0 0 0 0 0,1 1 0 0 0,0 1 0 0 0,1-1 1 0 0,-14 17-1 0 0,1 3 261 0 0,-34 54 0 0 0,7 9-125 0 0,-66 162 1 0 0,59-119-11 0 0,-12 24 116 0 0,-37 82 131 0 0,73-166-535 0 0,-29 59 328 0 0,51-113-678 0 0,-2 0 1 0 0,0-2 0 0 0,-1 1-1 0 0,-20 19 1 0 0,27-30-93 0 0,-2-2 0 0 0,1 1 0 0 0,-1-2 0 0 0,-13 9 0 0 0,18-12 230 0 0,-1-1 0 0 0,1 0-1 0 0,0 0 1 0 0,-1 0 0 0 0,1-1 0 0 0,-1 1 0 0 0,0-1 0 0 0,1 0 0 0 0,-1 0 0 0 0,0-1 0 0 0,0 1 0 0 0,-8-2 0 0 0,0-1-1323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7 211 13359 0 0,'0'0'1210'0'0,"-1"1"-996"0"0,1 0-108 0 0,-1-1 0 0 0,1 1 1 0 0,0-1-1 0 0,-1 1 0 0 0,1-1 0 0 0,-1 1 0 0 0,1-1 0 0 0,0 1 0 0 0,-1 0 0 0 0,1-1 0 0 0,0 1 1 0 0,0 0-1 0 0,-1-1 0 0 0,1 1 0 0 0,0-1 0 0 0,0 1 0 0 0,0 0 0 0 0,0-1 0 0 0,0 1 0 0 0,0 0 0 0 0,0-1 1 0 0,0 1-1 0 0,0 0 0 0 0,0-1 0 0 0,0 1 0 0 0,0 0 0 0 0,1-1 0 0 0,-1 1 0 0 0,0 0 0 0 0,0-1 0 0 0,1 1 1 0 0,-1-1-1 0 0,1 2 0 0 0,0-1 25 0 0,0 0 1 0 0,1 0 0 0 0,-1 0-1 0 0,1-1 1 0 0,-1 1-1 0 0,1 0 1 0 0,-1-1-1 0 0,1 1 1 0 0,1 0 0 0 0,-1 0 219 0 0,4 0-189 0 0,0 1 0 0 0,0-1 0 0 0,-1 0 1 0 0,1 0-1 0 0,0-1 0 0 0,0 0 0 0 0,0 0 0 0 0,0 0 0 0 0,-1-1 1 0 0,11-2-1 0 0,6-2 166 0 0,30-13 0 0 0,-33 11-187 0 0,113-37 392 0 0,94-36-34 0 0,-162 50-711 0 0,47-19-3800 0 0,-78 37-3164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70 8751 0 0,'29'-13'1282'0'0,"56"-16"-1"0"0,-4 2 7602 0 0,-93 39-7863 0 0,-18 16-494 0 0,-2-2 0 0 0,-44 28 1 0 0,-29 22-404 0 0,83-57-125 0 0,0 1 1 0 0,2 0-1 0 0,0 2 0 0 0,1 0 0 0 0,-17 27 0 0 0,31-41-54 0 0,5-7 52 0 0,0 0-1 0 0,0-1 0 0 0,0 1 1 0 0,1 0-1 0 0,-1-1 0 0 0,0 1 1 0 0,1 0-1 0 0,-1-1 0 0 0,0 1 1 0 0,1-1-1 0 0,-1 1 0 0 0,1 0 0 0 0,-1-1 1 0 0,1 1-1 0 0,-1-1 0 0 0,1 1 1 0 0,0 0-1 0 0,0-1-5 0 0,5 6-11 0 0,0-1-1 0 0,0 1 1 0 0,1-1 0 0 0,-1-1 0 0 0,1 1-1 0 0,1-1 1 0 0,-1 0 0 0 0,10 3 0 0 0,68 18-136 0 0,-23-7-15 0 0,-36-8-196 0 0,0 2 1 0 0,38 23-1 0 0,-64-35 371 0 0,0 1-1 0 0,1-1 0 0 0,-1 0 0 0 0,0 0 1 0 0,1 0-1 0 0,-1 0 0 0 0,0 0 1 0 0,0 1-1 0 0,1-1 0 0 0,-1 0 1 0 0,0 0-1 0 0,0 0 0 0 0,1 1 1 0 0,-1-1-1 0 0,0 0 0 0 0,0 0 1 0 0,0 1-1 0 0,1-1 0 0 0,-1 0 1 0 0,0 1-1 0 0,0-1 0 0 0,0 0 1 0 0,0 0-1 0 0,0 1 0 0 0,0-1 1 0 0,0 0-1 0 0,0 1 0 0 0,0-1 0 0 0,0 0 1 0 0,0 1-1 0 0,0-1 0 0 0,0 0 1 0 0,0 1-1 0 0,0-1 0 0 0,0 0 1 0 0,0 1-1 0 0,0-1 0 0 0,0 0 1 0 0,0 1-1 0 0,0-1 0 0 0,0 0 1 0 0,-1 0-1 0 0,1 1 0 0 0,0-1 1 0 0,0 0-1 0 0,0 0 0 0 0,-1 1 1 0 0,1-1-1 0 0,0 0 0 0 0,0 0 1 0 0,-1 1-1 0 0,1-1 0 0 0,-16 8 434 0 0,-4-2-173 0 0,0-2 1 0 0,-1-1-1 0 0,0 0 1 0 0,1-2-1 0 0,-28-1 0 0 0,2 1-59 0 0,-6 1-126 0 0,-89 5 139 0 0,105-3-783 0 0,-67 15 1 0 0,60-7-78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13247 0 0,'-1'1'604'0'0,"-11"18"-183"0"0,1 0 0 0 0,1 1 0 0 0,-13 32 0 0 0,3-6 763 0 0,-1 0-491 0 0,-138 287 1614 0 0,138-294-2205 0 0,-2-1 0 0 0,-1-2-1 0 0,-52 61 1 0 0,54-74-504 0 0,-1 0 0 0 0,-1-1 1 0 0,-1-2-1 0 0,0 0 0 0 0,-53 29 0 0 0,56-38-920 0 0,4-4-56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39 576 7831 0 0,'-1'1'603'0'0,"-11"7"-403"0"0,-3 3 456 0 0,4-6 5497 0 0,11-7-5590 0 0,1-4-373 0 0,-1 0 0 0 0,1 1 0 0 0,0-1 0 0 0,1 0 0 0 0,-1 1 0 0 0,1-1 0 0 0,0 1 0 0 0,1-1 0 0 0,3-5 0 0 0,31-46 540 0 0,-30 47-639 0 0,33-46 82 0 0,3 1 0 0 0,2 2 0 0 0,2 2-1 0 0,94-77 1 0 0,-135 124-173 0 0,78-59 0 0 0,-66 51 0 0 0,0 1 0 0 0,38-16 0 0 0,-51 25-7 0 0,0 0 0 0 0,0 1 0 0 0,0-1 0 0 0,0 1 0 0 0,1 0 0 0 0,-1 1 0 0 0,0-1 0 0 0,0 1 0 0 0,1 0 1 0 0,8 2-1 0 0,-11-2 3 0 0,-1 1 1 0 0,1 0-1 0 0,-1-1 1 0 0,1 1-1 0 0,0 1 1 0 0,-1-1 0 0 0,0 0-1 0 0,1 0 1 0 0,-1 1-1 0 0,0 0 1 0 0,0-1-1 0 0,0 1 1 0 0,0 0 0 0 0,0 0-1 0 0,0 0 1 0 0,0 0-1 0 0,-1 0 1 0 0,1 1-1 0 0,-1-1 1 0 0,1 0 0 0 0,1 6-1 0 0,1 5 50 0 0,0 0-1 0 0,0 1 1 0 0,-2-1-1 0 0,0 1 1 0 0,0 0 0 0 0,-1 0-1 0 0,-1-1 1 0 0,-1 19-1 0 0,-2-3 248 0 0,-1-1 0 0 0,-16 55-1 0 0,16-70-202 0 0,-2 0 0 0 0,1-1 0 0 0,-2 1 0 0 0,1-1 0 0 0,-2-1 0 0 0,0 0 0 0 0,0 0 0 0 0,-1 0 0 0 0,0-1 0 0 0,-1 0-1 0 0,0-1 1 0 0,-14 10 0 0 0,-1-1-300 0 0,-1-1 0 0 0,0-1-1 0 0,-1-2 1 0 0,-40 16 0 0 0,31-17-644 0 0,-1-1 1 0 0,-40 7 0 0 0,12-8-5039 0 0,44-9 546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4607 0 0,'-78'36'389'0'0,"-26"14"3922"0"0,13-2 477 0 0,-54 32-3611 0 0,119-64-1176 0 0,0 2 0 0 0,2 0-1 0 0,-30 30 1 0 0,49-43 31 0 0,1-1-1 0 0,0 1 1 0 0,0 1-1 0 0,1-1 1 0 0,-1 0-1 0 0,1 1 1 0 0,1 0-1 0 0,-4 8 1 0 0,5-12 17 0 0,0 0 1 0 0,1-1 0 0 0,-1 1-1 0 0,1 0 1 0 0,0 0 0 0 0,-1 0-1 0 0,1-1 1 0 0,0 1 0 0 0,0 0-1 0 0,0 0 1 0 0,0 0 0 0 0,0 0-1 0 0,1-1 1 0 0,-1 1 0 0 0,1 0-1 0 0,-1 0 1 0 0,1-1 0 0 0,-1 1-1 0 0,1 0 1 0 0,0-1 0 0 0,0 1-1 0 0,0 0 1 0 0,0-1 0 0 0,0 1-1 0 0,0-1 1 0 0,0 0 0 0 0,1 1-1 0 0,-1-1 1 0 0,0 0 0 0 0,1 0-1 0 0,-1 0 1 0 0,1 0 0 0 0,2 1-1 0 0,3 1 104 0 0,0 0 0 0 0,0-1 0 0 0,0 0 0 0 0,0-1 0 0 0,1 0 0 0 0,-1 0 0 0 0,1 0 0 0 0,-1-1 0 0 0,1 0 0 0 0,-1 0 0 0 0,1-1 0 0 0,12-3 0 0 0,6-2 208 0 0,-1-1 1 0 0,31-14 0 0 0,-38 15-155 0 0,-1-2 1 0 0,0 0 0 0 0,0-1 0 0 0,-1-1 0 0 0,-1-1 0 0 0,19-15 0 0 0,-27 20-177 0 0,-1 0 0 0 0,0 0-1 0 0,-1-1 1 0 0,1 0 0 0 0,-2 0-1 0 0,1 0 1 0 0,-1 0 0 0 0,0-1-1 0 0,0 0 1 0 0,-1 0 0 0 0,0 0-1 0 0,0 0 1 0 0,-1 0 0 0 0,0-1-1 0 0,0 1 1 0 0,0-10 0 0 0,-2 3-85 0 0,0 0 1 0 0,0 0-1 0 0,-2 0 1 0 0,-3-17-1 0 0,4 23-585 0 0,-1 1 0 0 0,-1 0-1 0 0,0 0 1 0 0,0 0 0 0 0,0 0-1 0 0,-1 1 1 0 0,0-1 0 0 0,-10-12 0 0 0,5 10-5471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95 919 0 0,'49'-49'2052'0'0,"-33"32"2372"0"0,-1 0 3311 0 0,-7 5-4433 0 0,-8 12-3263 0 0,-16 12 2741 0 0,11-8-2624 0 0,-61 47-156 0 0,-87 69 0 0 0,147-114 22 0 0,0-1 0 0 0,0 1-1 0 0,0 0 1 0 0,1 1 0 0 0,0-1-1 0 0,-6 12 1 0 0,9-16-15 0 0,1 0 0 0 0,0 0 0 0 0,0 0 0 0 0,0 0 0 0 0,1 0 0 0 0,-1 0-1 0 0,0 0 1 0 0,1 1 0 0 0,0-1 0 0 0,-1 0 0 0 0,1 0 0 0 0,0 1 0 0 0,0-1 0 0 0,0 0 0 0 0,0 0 0 0 0,1 1-1 0 0,-1-1 1 0 0,1 0 0 0 0,-1 0 0 0 0,1 0 0 0 0,0 0 0 0 0,0 1 0 0 0,0-1 0 0 0,0 0 0 0 0,0 0-1 0 0,0-1 1 0 0,0 1 0 0 0,3 2 0 0 0,3 3 34 0 0,1 0 0 0 0,1-1 0 0 0,-1 0 1 0 0,1-1-1 0 0,0 0 0 0 0,1 0 0 0 0,-1-1 0 0 0,14 4 0 0 0,-7-2-4 0 0,-1 1-1 0 0,16 9 1 0 0,-7-5 9 0 0,5 2 27 0 0,-28-12-62 0 0,1 0 1 0 0,-1 0-1 0 0,1 0 1 0 0,-1 0-1 0 0,1 0 1 0 0,-1 1-1 0 0,0-1 1 0 0,1 1-1 0 0,-1-1 1 0 0,0 1-1 0 0,0-1 1 0 0,2 4-1 0 0,-3-4-2 0 0,0 0 0 0 0,0 0 0 0 0,0 0 0 0 0,0 0 0 0 0,0 0 0 0 0,0 1 0 0 0,0-1 0 0 0,0 0 0 0 0,0 0 0 0 0,-1 0 0 0 0,1 0 0 0 0,0 0 0 0 0,-1 0 0 0 0,1 0 0 0 0,0 0 0 0 0,-1 0 0 0 0,1 0 0 0 0,-1-1 0 0 0,0 1-1 0 0,1 0 1 0 0,-1 0 0 0 0,0 0 0 0 0,1-1 0 0 0,-1 1 0 0 0,-2 1 0 0 0,-22 16 214 0 0,6-9-16 0 0,0 0 0 0 0,-31 8 0 0 0,4-1-91 0 0,9-1-213 0 0,0-2 0 0 0,-1-2 0 0 0,-75 12 0 0 0,107-22-111 0 0,1 0-1 0 0,0-1 0 0 0,-1 0 0 0 0,-8-1 1 0 0,0-4-5686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79 7831 0 0,'35'-23'609'0'0,"8"-5"1300"0"0,-17 8 5661 0 0,-25 18-6898 0 0,-1 2-636 0 0,0 0 0 0 0,0 0 0 0 0,0-1 0 0 0,0 1 0 0 0,0 0 0 0 0,0 0 0 0 0,0 0 0 0 0,0 0-1 0 0,0 0 1 0 0,0-1 0 0 0,0 1 0 0 0,1 0 0 0 0,-1 0 0 0 0,0 0 0 0 0,0 0 0 0 0,0-1 0 0 0,0 1 0 0 0,0 0 0 0 0,0 0 0 0 0,0 0 0 0 0,-1 0 0 0 0,1-1 0 0 0,0 1 0 0 0,0 0 0 0 0,0 0 0 0 0,0 0 0 0 0,0 0 0 0 0,0-1 0 0 0,0 1 0 0 0,0 0 0 0 0,0 0 0 0 0,0 0 0 0 0,0 0 0 0 0,-1 0 0 0 0,1 0 0 0 0,0-1 0 0 0,0 1 0 0 0,-24 9 181 0 0,1 1 0 0 0,1 1 1 0 0,-36 22-1 0 0,29-16-173 0 0,-265 181 0 0 0,284-191-34 0 0,-65 52 748 0 0,73-58 229 0 0,24 6-638 0 0,12-7-444 0 0,0-2 1 0 0,-1 0-1 0 0,1-3 0 0 0,50-12 1 0 0,-71 14-77 0 0,-8 2 84 0 0,0 0 1 0 0,0 0-1 0 0,0-1 1 0 0,0 0-1 0 0,0 0 1 0 0,0 0-1 0 0,0 0 1 0 0,-1-1-1 0 0,1 0 1 0 0,4-4-1 0 0,-3 3 79 0 0,0-2-1 0 0,-2-4 29 0 0,-26 96 805 0 0,21-84-873 0 0,1-1-1 0 0,-1 1 1 0 0,1 0 0 0 0,-1 0-1 0 0,1 0 1 0 0,0 0 0 0 0,0 0-1 0 0,0 0 1 0 0,0 0 0 0 0,1 2-1 0 0,-1-3-48 0 0,0 0-1 0 0,1 0 1 0 0,-1-1-1 0 0,1 1 1 0 0,-1 0-1 0 0,0-1 1 0 0,1 1-1 0 0,-1 0 0 0 0,1-1 1 0 0,-1 1-1 0 0,1-1 1 0 0,0 1-1 0 0,-1-1 1 0 0,1 1-1 0 0,-1-1 1 0 0,1 1-1 0 0,0-1 0 0 0,0 0 1 0 0,-1 1-1 0 0,1-1 1 0 0,0 0-1 0 0,0 1 1 0 0,-1-1-1 0 0,3 0 1 0 0,10 1-1273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64 15919 0 0,'1'-9'1446'0'0,"-1"7"-1355"0"0,0 0 1 0 0,0 0 0 0 0,0-1 0 0 0,0 1 0 0 0,-1 0 0 0 0,1 0-1 0 0,-1-1 1 0 0,1 1 0 0 0,-1 0 0 0 0,0 0 0 0 0,0 0 0 0 0,0 0-1 0 0,0 0 1 0 0,0 0 0 0 0,-1 0 0 0 0,1 1 0 0 0,0-1 0 0 0,-1 0 0 0 0,1 1-1 0 0,-1-1 1 0 0,0 1 0 0 0,0-1 0 0 0,0 1 0 0 0,1 0 0 0 0,-1 0-1 0 0,0 0 1 0 0,0 0 0 0 0,0 0 0 0 0,-1 0 0 0 0,1 1 0 0 0,0-1-1 0 0,0 0 1 0 0,0 1 0 0 0,-1 0 0 0 0,1 0 0 0 0,0 0 0 0 0,0 0-1 0 0,-1 0 1 0 0,1 0 0 0 0,0 0 0 0 0,-3 1 0 0 0,-8 3 30 0 0,1 0 0 0 0,-1 2 0 0 0,1-1 0 0 0,0 1 0 0 0,-21 14 0 0 0,-53 46-345 0 0,66-49 163 0 0,-2 1-319 0 0,-34 37 1 0 0,48-46 40 0 0,1 0 1 0 0,0 0 0 0 0,1 1-1 0 0,0 0 1 0 0,0 0 0 0 0,1 0 0 0 0,-4 13-1 0 0,8-22-18 0 0,1-1 347 0 0,0 0 1 0 0,0 0-1 0 0,0 0 0 0 0,1 0 0 0 0,-1 0 0 0 0,0 1 0 0 0,0-1 0 0 0,0 0 0 0 0,0 0 1 0 0,0 0-1 0 0,0 0 0 0 0,0 0 0 0 0,0 0 0 0 0,0 0 0 0 0,0 0 0 0 0,0 0 1 0 0,1 0-1 0 0,-1 0 0 0 0,0 0 0 0 0,0 0 0 0 0,0 0 0 0 0,0 0 0 0 0,0 0 1 0 0,0 1-1 0 0,0-1 0 0 0,0 0 0 0 0,0 0 0 0 0,0 0 0 0 0,0 0 0 0 0,0 0 1 0 0,0 0-1 0 0,0 0 0 0 0,0 0 0 0 0,0 0 0 0 0,0 1 0 0 0,0-1 0 0 0,0 0 1 0 0,0 0-1 0 0,0 0 0 0 0,0 0 0 0 0,0 0 0 0 0,0 0 0 0 0,0 0 0 0 0,0 0 0 0 0,0 0 1 0 0,0 0-1 0 0,0 1 0 0 0,0-1 0 0 0,0 0 0 0 0,0 0 0 0 0,-1 1-8 0 0,1-1 1 0 0,0 1-1 0 0,0 0 0 0 0,0 0 0 0 0,0-1 0 0 0,0 1 0 0 0,0 0 0 0 0,0 0 1 0 0,0 0-1 0 0,0-1 0 0 0,0 1 0 0 0,0 0 0 0 0,0 0 0 0 0,0-1 0 0 0,1 1 1 0 0,-1 0-1 0 0,0 0 0 0 0,1-1 0 0 0,-1 1 0 0 0,0 0 0 0 0,1-1 0 0 0,-1 1 1 0 0,1-1-1 0 0,0 2 0 0 0,7 8 54 0 0,-1-1 0 0 0,1 0 0 0 0,19 16 1 0 0,2 2 284 0 0,-22-19-77 0 0,0 0 0 0 0,0 0 0 0 0,0 1 0 0 0,-1 0 0 0 0,-1 0 1 0 0,10 20-1 0 0,-14-26-155 0 0,0 0-1 0 0,0 0 1 0 0,0 0 0 0 0,0 1 0 0 0,-1-1-1 0 0,0 0 1 0 0,1 0 0 0 0,-1 1 0 0 0,0-1-1 0 0,0 0 1 0 0,-1 0 0 0 0,1 1 0 0 0,-1-1-1 0 0,0 0 1 0 0,1 0 0 0 0,-1 0 0 0 0,-1 0-1 0 0,1 0 1 0 0,0 0 0 0 0,-1 0 0 0 0,1 0-1 0 0,-1 0 1 0 0,0 0 0 0 0,0-1 0 0 0,0 1-1 0 0,-1-1 1 0 0,-2 3 0 0 0,-6 4 17 0 0,0 0 0 0 0,0-1 0 0 0,-1-1 0 0 0,0 0 0 0 0,-1 0 0 0 0,0-1 1 0 0,0-1-1 0 0,0 0 0 0 0,0-1 0 0 0,-17 3 0 0 0,14-4-529 0 0,-1 0 0 0 0,0-2 0 0 0,1 0 0 0 0,-1-1 0 0 0,0 0 0 0 0,0-2 0 0 0,1 0 0 0 0,-22-5 0 0 0,11-2-965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17047 0 0,'0'0'2351'0'0,"-1"2"-1820"0"0,0 6-253 0 0,-1-1 0 0 0,-1 1 0 0 0,0-1 0 0 0,0 0 0 0 0,0 0 0 0 0,-1 0 0 0 0,-5 7 0 0 0,-36 46 657 0 0,30-42-745 0 0,-37 41 127 0 0,30-36-226 0 0,-27 37 1 0 0,43-52-143 0 0,1 0 0 0 0,1 0 0 0 0,-1 0-1 0 0,1 1 1 0 0,1-1 0 0 0,0 1 0 0 0,0 0 0 0 0,0 0 0 0 0,-1 13 0 0 0,4-20-133 0 0,0 1 1 0 0,0 0-1 0 0,0 0 0 0 0,0 0 0 0 0,0-1 1 0 0,1 1-1 0 0,-1 0 0 0 0,1-1 1 0 0,0 1-1 0 0,2 4 0 0 0,-3-5 41 0 0,1-1 0 0 0,0 1-1 0 0,0-1 1 0 0,0 0 0 0 0,0 1 0 0 0,0-1-1 0 0,0 0 1 0 0,0 0 0 0 0,0 0 0 0 0,0 0-1 0 0,1 0 1 0 0,-1 0 0 0 0,0 0 0 0 0,1 0-1 0 0,-1 0 1 0 0,1-1 0 0 0,-1 1 0 0 0,1-1-1 0 0,-1 1 1 0 0,3 0 0 0 0,13 0-1416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34 17503 0 0,'9'-33'3076'0'0,"-16"44"-1882"0"0,-171 308-680 0 0,-139 355-729 0 0,248-534-345 0 0,55-117 272 0 0,0-1 0 0 0,-2 0 0 0 0,-33 36 1 0 0,44-53 237 0 0,0 0 1 0 0,-1-1 0 0 0,-10 8 0 0 0,14-11 55 0 0,0 0 1 0 0,0 0-1 0 0,0 0 1 0 0,0 0-1 0 0,0 0 1 0 0,0-1 0 0 0,0 1-1 0 0,-1-1 1 0 0,1 1-1 0 0,0-1 1 0 0,0 0-1 0 0,0 0 1 0 0,-1 0-1 0 0,1 0 1 0 0,-2-1 0 0 0,3 1 6 0 0,0-1 1 0 0,0 0-1 0 0,0 0 1 0 0,1 1-1 0 0,-1-1 1 0 0,0 0-1 0 0,1 0 1 0 0,-1 0-1 0 0,1 0 1 0 0,-1 1 0 0 0,1-1-1 0 0,0 0 1 0 0,-1 0-1 0 0,1 0 1 0 0,0 0-1 0 0,-1 0 1 0 0,1 0-1 0 0,0 0 1 0 0,0 0 0 0 0,0-2-1 0 0,0 3-7 0 0,0-6 56 0 0,-1 1-1 0 0,2-1 1 0 0,-1 0 0 0 0,1 1-1 0 0,0-1 1 0 0,2-10 0 0 0,15-33 357 0 0,-15 41-368 0 0,5-9 11 0 0,0 0 1 0 0,1 0 0 0 0,1 1-1 0 0,14-18 1 0 0,52-56-130 0 0,-55 66-47 0 0,-4 6-158 0 0,0 0 0 0 0,38-29 0 0 0,-47 41 140 0 0,1 0 0 0 0,-1 1 0 0 0,1 0 0 0 0,0 0 0 0 0,1 1 0 0 0,-1 0 0 0 0,1 1 0 0 0,-1 0 0 0 0,21-3 0 0 0,-25 5 90 0 0,0 1 1 0 0,1 0 0 0 0,-1 0-1 0 0,0 0 1 0 0,0 1 0 0 0,1 0-1 0 0,-1 0 1 0 0,0 0 0 0 0,0 1-1 0 0,0 0 1 0 0,0 0 0 0 0,0 0-1 0 0,0 0 1 0 0,7 6 0 0 0,-6-4 53 0 0,0 1 0 0 0,-1 0 0 0 0,0 0 0 0 0,0 1 1 0 0,0-1-1 0 0,0 1 0 0 0,-1 0 0 0 0,0 1 0 0 0,5 12 0 0 0,-4-8 126 0 0,0 0 1 0 0,-2 1-1 0 0,1 0 0 0 0,-2 0 0 0 0,1 0 0 0 0,-2 0 0 0 0,1 0 0 0 0,-2 0 0 0 0,0 0 0 0 0,0 0 1 0 0,-1 1-1 0 0,-4 21 0 0 0,0-18 47 0 0,-1 1 0 0 0,-1-1 0 0 0,0 0-1 0 0,-1 0 1 0 0,-1-1 0 0 0,0 0 0 0 0,-1 0 0 0 0,-1-1 0 0 0,0-1 0 0 0,-1 0 0 0 0,0 0 0 0 0,-1-1 0 0 0,0-1 0 0 0,-1 0-1 0 0,0-1 1 0 0,-1 0 0 0 0,0-1 0 0 0,-1-1 0 0 0,0-1 0 0 0,0 0 0 0 0,-27 8 0 0 0,23-10-157 0 0,0 0 1 0 0,-1-2 0 0 0,1 0 0 0 0,-24 0-1 0 0,30-3-147 0 0,1 0 0 0 0,0-1 0 0 0,-1-1 0 0 0,1 0 0 0 0,0-1 0 0 0,0 0 0 0 0,-19-8-1 0 0,28 9-78 0 0,-1 0-1 0 0,1 0 0 0 0,0 0 0 0 0,0-1 0 0 0,0 1 0 0 0,0-1 0 0 0,1 0 0 0 0,-1-1 0 0 0,1 1 0 0 0,0 0 0 0 0,0-1 0 0 0,0 0 0 0 0,-3-5 0 0 0,-3-13-1981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 11055 0 0,'0'0'506'0'0,"-2"1"-10"0"0,-160 135 4353 0 0,116-94-3895 0 0,1 2 0 0 0,2 3 0 0 0,-57 78 1 0 0,45-44-312 0 0,-69 137 1 0 0,-27 68-119 0 0,103-196-472 0 0,18-37-864 0 0,-46 62 0 0 0,71-108-4312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45 159 17279 0 0,'0'0'1984'0'0,"2"0"-1217"0"0,28-6 746 0 0,0-1 1 0 0,51-19-1 0 0,-3 0-1349 0 0,3 5-89 0 0,-33 9-321 0 0,81-30-1 0 0,-128 42 167 0 0,-1 0 0 0 0,0 0-1 0 0,1 0 1 0 0,-1 0-1 0 0,1 0 1 0 0,-1-1-1 0 0,0 1 1 0 0,1 0-1 0 0,-1 0 1 0 0,1 0-1 0 0,-1-1 1 0 0,0 1-1 0 0,1 0 1 0 0,-1-1-1 0 0,0 1 1 0 0,1 0-1 0 0,-1-1 1 0 0,0 1-1 0 0,0 0 1 0 0,1-1 0 0 0,-1 1-1 0 0,0 0 1 0 0,0-1-1 0 0,0 1 1 0 0,1-1-1 0 0,-1 0 1 0 0,0 1 34 0 0,-1-1 0 0 0,1 1 1 0 0,0-1-1 0 0,-1 1 1 0 0,1 0-1 0 0,0-1 0 0 0,-1 1 1 0 0,1-1-1 0 0,-1 1 1 0 0,1 0-1 0 0,0 0 0 0 0,-1-1 1 0 0,1 1-1 0 0,-1 0 0 0 0,1 0 1 0 0,-1-1-1 0 0,1 1 1 0 0,-1 0-1 0 0,-3-1-24 0 0,0 0-1 0 0,-1 0 1 0 0,1 0 0 0 0,0 1-1 0 0,-4-1 1 0 0,-9 3 76 0 0,1 0 0 0 0,-1 1 0 0 0,1 1 0 0 0,0 1 0 0 0,0 0 0 0 0,1 1-1 0 0,-1 0 1 0 0,1 2 0 0 0,0 0 0 0 0,1 0 0 0 0,0 1 0 0 0,1 1 0 0 0,-21 18 0 0 0,10-5 205 0 0,2 1-1 0 0,0 1 1 0 0,1 1 0 0 0,1 1 0 0 0,-30 55 0 0 0,-15 58 1029 0 0,56-117-974 0 0,1 0 1 0 0,2 1-1 0 0,0 0 1 0 0,-2 31-1 0 0,7-52-232 0 0,1 0 0 0 0,0 0 0 0 0,0 0 0 0 0,0 0-1 0 0,1 0 1 0 0,-1 1 0 0 0,1-1 0 0 0,-1 0 0 0 0,1 0 0 0 0,0 0-1 0 0,0 0 1 0 0,0 0 0 0 0,1-1 0 0 0,2 6 0 0 0,-2-6-25 0 0,0 0 0 0 0,0 0 1 0 0,-1 0-1 0 0,1-1 0 0 0,1 1 1 0 0,-1-1-1 0 0,0 1 0 0 0,0-1 0 0 0,1 0 1 0 0,-1 0-1 0 0,0 0 0 0 0,1 0 0 0 0,-1 0 1 0 0,1 0-1 0 0,-1-1 0 0 0,1 1 1 0 0,5-1-1 0 0,9 1-26 0 0,1-1 0 0 0,0-1 0 0 0,25-4 0 0 0,53-16-381 0 0,-57 12 177 0 0,22-4-2865 0 0,116-43 0 0 0,-140 40 1318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354 353 2303 0 0,'-2'-6'10983'0'0,"46"-35"-7905"0"0,20-20-1549 0 0,-43 38-1003 0 0,-5 5 127 0 0,29-38 0 0 0,-42 51-614 0 0,0 0-1 0 0,0-1 0 0 0,0 1 1 0 0,0-1-1 0 0,-1 0 0 0 0,0 1 0 0 0,0-1 1 0 0,0 0-1 0 0,-1-1 0 0 0,0 1 1 0 0,0 0-1 0 0,-1-11 0 0 0,0 14-47 0 0,0 1 0 0 0,0-1-1 0 0,-1 0 1 0 0,1 1 0 0 0,-1-1-1 0 0,0 1 1 0 0,0-1 0 0 0,0 1-1 0 0,0-1 1 0 0,0 1 0 0 0,0 0-1 0 0,-1-1 1 0 0,1 1 0 0 0,-1 0-1 0 0,0 0 1 0 0,1 0 0 0 0,-1 0-1 0 0,0 0 1 0 0,0 1 0 0 0,0-1-1 0 0,0 0 1 0 0,-1 1 0 0 0,1 0-1 0 0,0-1 1 0 0,-1 1 0 0 0,1 0-1 0 0,-1 0 1 0 0,1 0 0 0 0,-1 1-1 0 0,1-1 1 0 0,-1 1 0 0 0,-4-1-1 0 0,-3 0-52 0 0,0 1-1 0 0,0 0 1 0 0,0 1-1 0 0,0 0 1 0 0,0 0-1 0 0,0 1 1 0 0,-15 5-1 0 0,-29 10-85 0 0,-68 32 0 0 0,101-39 139 0 0,1 1 0 0 0,0 1-1 0 0,1 1 1 0 0,0 1 0 0 0,1 0 0 0 0,-18 20 0 0 0,23-21 10 0 0,-1 0-1 0 0,2 0-1 0 0,-14 19 0 0 0,23-29 2 0 0,1 0 0 0 0,0 1 0 0 0,0-1 0 0 0,0 1 0 0 0,0-1-1 0 0,1 1 1 0 0,-1 0 0 0 0,1 0 0 0 0,0 0 0 0 0,0 0 0 0 0,1 0 0 0 0,-1 0 0 0 0,1 0 0 0 0,0 0 0 0 0,0 0 0 0 0,0 4 0 0 0,1-5 15 0 0,0 1 0 0 0,0-1 0 0 0,1 0 0 0 0,-1 0 0 0 0,1 0 0 0 0,0 0 0 0 0,-1 0 0 0 0,2 0 0 0 0,-1 0 0 0 0,0-1 0 0 0,0 1 0 0 0,1-1 0 0 0,-1 0 0 0 0,1 1 0 0 0,0-1 0 0 0,0 0 0 0 0,0-1 0 0 0,0 1 0 0 0,0 0 0 0 0,0-1 0 0 0,4 2 0 0 0,5 1 83 0 0,1 0 1 0 0,0 0-1 0 0,0-2 1 0 0,15 2-1 0 0,-4-1 69 0 0,-1-2-1 0 0,1-1 1 0 0,0 0 0 0 0,42-8-1 0 0,-49 5-94 0 0,0-1 0 0 0,0-1 0 0 0,0 0 0 0 0,-1-1 0 0 0,0-1 0 0 0,0-1 0 0 0,18-11 0 0 0,-31 18-65 0 0,1-1-7 0 0,5-10 64 0 0,-6 4-65 0 0,-4 3-147 0 0,-1 9-250 0 0,-1 13 213 0 0,4-9 247 0 0,0 0 0 0 0,0 0 0 0 0,1-1 0 0 0,0 1 0 0 0,0 0 0 0 0,1-1 0 0 0,0 1 0 0 0,0-1 0 0 0,7 11 0 0 0,-7-13-1044 0 0,1-1 0 0 0,-1 0 0 0 0,0 0 0 0 0,1-1 0 0 0,6 6 0 0 0,6 2-5643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10999 0 0,'-11'10'221'0'0,"0"0"-1"0"0,0 0 0 0 0,1 1 1 0 0,1 1-1 0 0,-17 25 0 0 0,-31 69 505 0 0,36-63 142 0 0,-12 22-180 0 0,-93 170-10 0 0,15-35-1771 0 0,105-186-588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103 594 3679 0 0,'-2'2'284'0'0,"-41"43"493"0"0,16-14 2693 0 0,7-15 2677 0 0,25-25-5306 0 0,3-4-700 0 0,0-2-1 0 0,-1 1 1 0 0,-1-1 0 0 0,7-23-1 0 0,1-2-98 0 0,14-31-26 0 0,41-74 0 0 0,-50 111-9 0 0,1 1-1 0 0,2 1 0 0 0,1 2 1 0 0,32-33-1 0 0,-41 48 76 0 0,2 2-1 0 0,-1 0 0 0 0,2 0 1 0 0,0 2-1 0 0,0 0 0 0 0,1 1 1 0 0,1 1-1 0 0,-1 0 0 0 0,1 2 1 0 0,1 0-1 0 0,23-4 0 0 0,-35 9-45 0 0,1 0 0 0 0,0 1 0 0 0,0 0 0 0 0,-1 1 0 0 0,1 0-1 0 0,10 1 1 0 0,-16-1-26 0 0,0 1 0 0 0,0-1 0 0 0,0 1 0 0 0,0 0 0 0 0,1 0-1 0 0,-1 0 1 0 0,0 0 0 0 0,0 1 0 0 0,-1-1 0 0 0,1 1 0 0 0,0 0-1 0 0,0-1 1 0 0,-1 1 0 0 0,1 0 0 0 0,-1 1 0 0 0,0-1 0 0 0,1 0 0 0 0,-1 1-1 0 0,3 4 1 0 0,-1 2-4 0 0,0 1 0 0 0,-1-1 0 0 0,1 1 0 0 0,-2 0-1 0 0,0 0 1 0 0,0 0 0 0 0,-1 0 0 0 0,1 11 0 0 0,-2 7 8 0 0,-5 46-1 0 0,-4-18 14 0 0,-2 0-1 0 0,-3 0 0 0 0,-2-2 1 0 0,-44 101-1 0 0,42-116-8 0 0,-1-2-1 0 0,-2 0 0 0 0,-1-1 1 0 0,-2-1-1 0 0,-2-1 0 0 0,-1-2 1 0 0,-2 0-1 0 0,-32 28 0 0 0,32-34-127 0 0,-2-1-1 0 0,0-2 1 0 0,-2-1 0 0 0,-57 30-1 0 0,84-49 62 0 0,-1-1-1 0 0,1 1 1 0 0,0-2-1 0 0,-1 1 1 0 0,1-1-1 0 0,-1 0 1 0 0,0 0-1 0 0,1 0 1 0 0,-12-2-1 0 0,16 1 42 0 0,0 0 0 0 0,0 0 0 0 0,0-1 0 0 0,0 1 0 0 0,0-1 0 0 0,1 1 0 0 0,-1-1 0 0 0,0 0-1 0 0,0 0 1 0 0,1 0 0 0 0,-1 0 0 0 0,1 0 0 0 0,-1 0 0 0 0,1 0 0 0 0,-1-1 0 0 0,1 1 0 0 0,-1 0 0 0 0,1-1-1 0 0,0 1 1 0 0,0-1 0 0 0,0 0 0 0 0,0 1 0 0 0,0-1 0 0 0,0 0 0 0 0,1 1 0 0 0,-1-1 0 0 0,0 0 0 0 0,1 0-1 0 0,-1 0 1 0 0,1 0 0 0 0,0 0 0 0 0,0 1 0 0 0,-1-1 0 0 0,1 0 0 0 0,1 0 0 0 0,-1 0 0 0 0,1-3 0 0 0,0-8-87 0 0,2 0 1 0 0,-1 0-1 0 0,2 0 1 0 0,0 1-1 0 0,7-16 1 0 0,31-58-638 0 0,-37 78 621 0 0,21-39-503 0 0,2 1-24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216 202 5527 0 0,'0'0'21'0'0,"-4"5"111"0"0,0-1 1 0 0,0 1 0 0 0,0 0 0 0 0,0 1 0 0 0,1-1-1 0 0,0 0 1 0 0,1 1 0 0 0,-1 0 0 0 0,1 0 0 0 0,0-1-1 0 0,0 1 1 0 0,-1 7 0 0 0,3-12 64 0 0,0 0-1 0 0,-1 0 1 0 0,1-1 0 0 0,0 1-1 0 0,0 0 1 0 0,0 0-1 0 0,0 0 1 0 0,0 0 0 0 0,0 0-1 0 0,0 0 1 0 0,0 0 0 0 0,0-1-1 0 0,0 1 1 0 0,0 0-1 0 0,0 0 1 0 0,1 0 0 0 0,-1 0-1 0 0,0 0 1 0 0,1-1 0 0 0,-1 1-1 0 0,0 0 1 0 0,1 0 0 0 0,-1-1-1 0 0,1 1 1 0 0,0 0-1 0 0,0 1-456 0 0,1-1 440 0 0,0-1 11 0 0,3 0-136 0 0,-1 0 1 0 0,0 0 0 0 0,1-1 0 0 0,-1 0-1 0 0,0 0 1 0 0,0 0 0 0 0,0 0 0 0 0,0-1-1 0 0,0 1 1 0 0,0-1 0 0 0,0 0-1 0 0,0-1 1 0 0,-1 1 0 0 0,5-4 0 0 0,0-1-88 0 0,-1 0 1 0 0,0-1 0 0 0,-1 0 0 0 0,0 0-1 0 0,0 0 1 0 0,9-18 0 0 0,-10 15 3503 0 0,-6 13-3108 0 0,-2 2-221 0 0,0 0 0 0 0,1 1 0 0 0,0-1 0 0 0,0 0 0 0 0,0 1 0 0 0,-3 9 0 0 0,-1 9 1021 0 0,6-21-376 0 0,-2 0-728 0 0,-2 2-61 0 0,-3 5 21 0 0,-2 7-119 0 0,9-16 98 0 0,0 0 1 0 0,0 0-1 0 0,0 0 0 0 0,0 0 0 0 0,0 0 0 0 0,0-1 1 0 0,0 1-1 0 0,0 0 0 0 0,0 0 0 0 0,1 0 1 0 0,-1 0-1 0 0,0 1 0 0 0,0-1 0 0 0,0 0 0 0 0,0 0 1 0 0,0 0-1 0 0,0 0 0 0 0,0 0 0 0 0,0 0 0 0 0,0 0 1 0 0,0 0-1 0 0,0 0 0 0 0,0 0 0 0 0,0 0 1 0 0,0 0-1 0 0,0 0 0 0 0,0 0 0 0 0,0 0 0 0 0,0 0 1 0 0,0 0-1 0 0,0 0 0 0 0,1 0 0 0 0,-1 0 0 0 0,0 0 1 0 0,0 0-1 0 0,0 0 0 0 0,0 0 0 0 0,0 0 0 0 0,0 0 1 0 0,0 1-1 0 0,0-1 0 0 0,0 0 0 0 0,0 0 1 0 0,0 0-1 0 0,0 0 0 0 0,0 0 0 0 0,0 0 0 0 0,0 0 1 0 0,0 0-1 0 0,0 0 0 0 0,0 0 0 0 0,0 0 0 0 0,0 0 1 0 0,0 0-1 0 0,0 0 0 0 0,0 0 0 0 0,0 0 1 0 0,0 0-1 0 0,-1 1 0 0 0,1-1 0 0 0,6 0 0 0 0,0 0 0 0 0,-1-1 0 0 0,1 1-1 0 0,-1-1 1 0 0,1 0 0 0 0,-1-1 0 0 0,1 1-1 0 0,-1-1 1 0 0,0 0 0 0 0,1 0 0 0 0,5-4 0 0 0,10-6 20 0 0,25-19 1 0 0,-37 24-3 0 0,43-34-286 0 0,-3-2 1 0 0,58-64-1 0 0,-84 77-264 0 0,-22 28 161 0 0,-34-4-1668 0 0,11 8 1291 0 0,0 2 0 0 0,0 0 0 0 0,-39 14-1 0 0,11-3-404 0 0,-135 43-1497 0 0,164-50 2612 0 0,1 1 1 0 0,1 1-1 0 0,-1 1 1 0 0,2 0-1 0 0,0 2 1 0 0,-30 25-1 0 0,40-29 269 0 0,0 0-1 0 0,0 0 1 0 0,1 1-1 0 0,0 0 1 0 0,0 0 0 0 0,1 1-1 0 0,1 0 1 0 0,0 0-1 0 0,0 0 1 0 0,1 1 0 0 0,1-1-1 0 0,0 1 1 0 0,1 0-1 0 0,0 0 1 0 0,-1 19 0 0 0,3-16 159 0 0,0 0 0 0 0,1 0 0 0 0,1 0 0 0 0,0-1 1 0 0,1 1-1 0 0,1 0 0 0 0,0-1 0 0 0,1 0 0 0 0,0 0 1 0 0,1 0-1 0 0,1-1 0 0 0,11 17 0 0 0,-15-25-327 0 0,0 0 1 0 0,1-1-1 0 0,0 1 0 0 0,0-1 0 0 0,0 0 1 0 0,0 0-1 0 0,1 0 0 0 0,-1-1 0 0 0,1 0 1 0 0,0 1-1 0 0,0-2 0 0 0,0 1 0 0 0,1-1 1 0 0,9 4-1 0 0,-8-5-27 0 0,0 1 1 0 0,0-2-1 0 0,0 1 0 0 0,0-1 0 0 0,0 0 1 0 0,1 0-1 0 0,-1-1 0 0 0,0 0 1 0 0,0 0-1 0 0,0 0 0 0 0,12-6 1 0 0,2-1-124 0 0,-1-1 0 0 0,0-1 0 0 0,0-1 0 0 0,-1 0 0 0 0,-1-2 0 0 0,0 0 1 0 0,-1-1-1 0 0,19-19 0 0 0,0-7-611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519 702 6911 0 0,'0'0'1692'0'0,"1"1"-618"0"0,3 7-326 0 0,0-1 1 0 0,-1 1-1 0 0,0 0 0 0 0,0 0 1 0 0,2 12-1 0 0,-5-18-404 0 0,1-1 109 0 0,-2-1-416 0 0,1 1 0 0 0,0-1 0 0 0,0 0 0 0 0,0 0-1 0 0,0 0 1 0 0,0 1 0 0 0,0-1 0 0 0,0 0-1 0 0,0 0 1 0 0,0 0 0 0 0,0 1 0 0 0,1-1-1 0 0,-1 0 1 0 0,0 0 0 0 0,0 0 0 0 0,0 1-1 0 0,0-1 1 0 0,0 0 0 0 0,0 0 0 0 0,0 0 0 0 0,0 1-1 0 0,0-1 1 0 0,1 0 0 0 0,-1 0 0 0 0,0 0-1 0 0,0 0 1 0 0,0 0 0 0 0,0 1 0 0 0,1-1-1 0 0,-1 0 1 0 0,0 0 0 0 0,0 0 0 0 0,0 0 0 0 0,1 0-1 0 0,6-7 218 0 0,0 0-1 0 0,0-1 1 0 0,0 0-1 0 0,-1 0 1 0 0,8-16-1 0 0,-1 1 132 0 0,10-27 0 0 0,44-147-97 0 0,-14-4-466 0 0,-45 168 85 0 0,-6 26 73 0 0,16-77-324 0 0,-16 72 230 0 0,-1 0 0 0 0,0 0 0 0 0,-1 0 0 0 0,0 0 0 0 0,-3-13 0 0 0,3 24 83 0 0,0 0 0 0 0,0 0 0 0 0,0-1 0 0 0,0 1 0 0 0,-1 0-1 0 0,1-1 1 0 0,-1 1 0 0 0,1 0 0 0 0,-1 0 0 0 0,1 0 0 0 0,-1 0 0 0 0,1-1-1 0 0,-1 1 1 0 0,0 0 0 0 0,0 0 0 0 0,0 0 0 0 0,0 0 0 0 0,0 0 0 0 0,1 1-1 0 0,-2-1 1 0 0,1 0 0 0 0,0 0 0 0 0,0 1 0 0 0,0-1 0 0 0,0 0 0 0 0,0 1-1 0 0,-1-1 1 0 0,-1 0 0 0 0,1 1-17 0 0,0 0 1 0 0,0 1-1 0 0,0-1 0 0 0,0 0 0 0 0,0 0 1 0 0,0 1-1 0 0,0-1 0 0 0,0 1 0 0 0,0 0 1 0 0,0 0-1 0 0,0 0 0 0 0,0 0 0 0 0,1 0 0 0 0,-1 0 1 0 0,0 0-1 0 0,1 0 0 0 0,-1 1 0 0 0,-1 1 1 0 0,-13 12-100 0 0,1 2 0 0 0,1 0 0 0 0,-24 38 0 0 0,-28 64 117 0 0,52-91 18 0 0,-22 46 210 0 0,4 2 0 0 0,2 1 0 0 0,4 2-1 0 0,4 1 1 0 0,-18 110 0 0 0,19-14 223 0 0,14-99-121 0 0,-27 118 0 0 0,30-180-270 0 0,-1-2-1 0 0,-1 1 1 0 0,0-1-1 0 0,-1 1 1 0 0,0-2-1 0 0,-10 14 1 0 0,-58 67 241 0 0,55-69-254 0 0,-130 144-2094 0 0,140-157 1116 0 0,13-19-3692 0 0,6-7 313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64 147 8287 0 0,'0'2'2762'0'0,"-8"16"3578"0"0,7-17-5120 0 0,-7 13-474 0 0,2 0-1 0 0,0 0 1 0 0,0 1 0 0 0,2-1 0 0 0,-1 1 0 0 0,-1 18 0 0 0,-7 96-449 0 0,12-122-228 0 0,1-1 0 0 0,0 1 0 0 0,1 0-1 0 0,0-1 1 0 0,0 1 0 0 0,0-1 0 0 0,0 1 0 0 0,1-1-1 0 0,5 12 1 0 0,-6-17-39 0 0,0 0 1 0 0,-1 0-1 0 0,1 0 1 0 0,0 0-1 0 0,0 0 0 0 0,0 0 1 0 0,0-1-1 0 0,0 1 0 0 0,1 0 1 0 0,-1 0-1 0 0,0-1 1 0 0,0 1-1 0 0,0-1 0 0 0,1 1 1 0 0,-1-1-1 0 0,0 1 0 0 0,1-1 1 0 0,-1 0-1 0 0,0 0 1 0 0,1 0-1 0 0,1 0 0 0 0,1 0 21 0 0,1 0 0 0 0,-1 0 0 0 0,1-1 0 0 0,6-1 0 0 0,5-3 37 0 0,0-1-1 0 0,0 0 1 0 0,-1-1 0 0 0,0 0 0 0 0,14-10 0 0 0,68-52 85 0 0,-71 50-145 0 0,7-7 5 0 0,-1-1 0 0 0,-1-1 1 0 0,29-35-1 0 0,-42 41-698 0 0,-1-1 1 0 0,0 0 0 0 0,-2-1-1 0 0,-1 0 1 0 0,17-40-1 0 0,-25 50-866 0 0,2-5-5351 0 0,-5 9 730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11055 0 0,'0'0'852'0'0,"2"-1"-560"0"0,52-26 5705 0 0,29-14-1937 0 0,112-52-2545 0 0,-174 85-2406 0 0,0 0 1 0 0,25-4-1 0 0,-42 11 419 0 0,6-3-1684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 2759 0 0,'0'0'126'0'0,"-2"0"-5"0"0,-19-10 14500 0 0,18 12-14574 0 0,0 0 0 0 0,0 0 0 0 0,0 0 0 0 0,0 0 0 0 0,0 0 0 0 0,1 1 0 0 0,-1-1 0 0 0,1 1 0 0 0,0 0 0 0 0,-1 0 0 0 0,1 0 0 0 0,-2 4 0 0 0,-4 9 168 0 0,-8 20-1 0 0,10-23-186 0 0,-1 3-930 0 0,1-1-1 0 0,1 1 1 0 0,0 1-1 0 0,1-1 1 0 0,-2 19 0 0 0,5-23-4804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13 282 5527 0 0,'0'0'250'0'0,"0"-1"-2"0"0,2-37 472 0 0,-9-19 7650 0 0,1 16-3539 0 0,5 14-4890 0 0,1 24 121 0 0,0 0-1 0 0,0 0 1 0 0,1 0-1 0 0,-1 0 1 0 0,1 0-1 0 0,0 0 0 0 0,0 0 1 0 0,0 0-1 0 0,0 1 1 0 0,0-1-1 0 0,1 0 1 0 0,-1 1-1 0 0,1-1 1 0 0,0 1-1 0 0,-1-1 1 0 0,1 1-1 0 0,0 0 1 0 0,1 0-1 0 0,-1 0 1 0 0,0 0-1 0 0,1 0 0 0 0,4-3 1 0 0,4 0-129 0 0,0-1-1 0 0,1 2 1 0 0,-1 0 0 0 0,17-4-1 0 0,0 0-194 0 0,-10 2 47 0 0,0 2 0 0 0,0 0 0 0 0,0 2 0 0 0,36-2 0 0 0,-53 4 256 0 0,0 0-1 0 0,1 0 0 0 0,-1 0 1 0 0,0 1-1 0 0,0-1 1 0 0,1 1-1 0 0,-1-1 1 0 0,0 1-1 0 0,0-1 0 0 0,0 1 1 0 0,0-1-1 0 0,0 1 1 0 0,1 0-1 0 0,-1 0 0 0 0,-1 0 1 0 0,1-1-1 0 0,0 1 1 0 0,0 0-1 0 0,0 0 1 0 0,0 0-1 0 0,-1 0 0 0 0,1 1 1 0 0,0-1-1 0 0,-1 0 1 0 0,1 0-1 0 0,-1 0 1 0 0,1 0-1 0 0,-1 1 0 0 0,0-1 1 0 0,1 0-1 0 0,-1 2 1 0 0,1 4 130 0 0,0-1-1 0 0,-1 1 1 0 0,1-1 0 0 0,-2 10 0 0 0,-7 31 159 0 0,6-37-259 0 0,0 0 1 0 0,0 0 0 0 0,1 0-1 0 0,1 17 1 0 0,0-21-338 0 0,1 0 0 0 0,0 0 0 0 0,0 0-1 0 0,0 0 1 0 0,3 7 0 0 0,2 0-625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10591 0 0,'0'0'944'0'0,"-9"0"-752"0"0,-2 0-192 0 0,0 0 0 0 0,3 0 5952 0 0,6 9-5688 0 0,12-2-400 0 0,3-2-4624 0 0,1-3-936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10591 0 0,'0'0'944'0'0,"2"-10"-752"0"0,0-1-192 0 0,0 1 0 0 0,1-1 1856 0 0,4-1 344 0 0,0-1 64 0 0,0 1 8 0 0,-1 1-1792 0 0,1-1-368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1048 4143 0 0,'-31'38'556'0'0,"-22"25"-195"0"0,42-53 2783 0 0,-20 17 1178 0 0,28-33-2438 0 0,3 6-1833 0 0,0-1 0 0 0,-1 1-1 0 0,1-1 1 0 0,0 1 0 0 0,-1 0-1 0 0,1-1 1 0 0,0 1-1 0 0,0-1 1 0 0,0 0 0 0 0,-1 1-1 0 0,1-1 1 0 0,0 1 0 0 0,0-1-1 0 0,0 1 1 0 0,0-1 0 0 0,0 0-1 0 0,2-7 427 0 0,0 0 1 0 0,0 0-1 0 0,1 1 0 0 0,0-1 0 0 0,1 1 0 0 0,6-11 1 0 0,-5 8-113 0 0,24-41 549 0 0,44-57 0 0 0,45-42-440 0 0,95-76-373 0 0,17 15-142 0 0,-97 92-115 0 0,-49 44 22 0 0,75-72-174 0 0,-152 139 240 0 0,-6 7-67 0 0,-6 10-140 0 0,0-1 188 0 0,-1 0-1 0 0,-8 9 1 0 0,-11 14-19 0 0,-5 16 79 0 0,2 1 0 0 0,3 1 0 0 0,1 1-1 0 0,-29 92 1 0 0,5 11 27 0 0,-16 53 0 0 0,50-153 0 0 0,-12 105 0 0 0,25-137 1 0 0,0 0 0 0 0,3 33 0 0 0,-1-45-5 0 0,1 1 0 0 0,0-1 0 0 0,0 1 0 0 0,0-1 0 0 0,2 0 0 0 0,-1 0 0 0 0,9 15 0 0 0,-12-24-27 0 0,1 1 0 0 0,-1 0 0 0 0,1-1 0 0 0,-1 1 0 0 0,1-1 0 0 0,0 1 0 0 0,-1-1 0 0 0,1 1 0 0 0,0-1 0 0 0,0 0 0 0 0,-1 1 0 0 0,1-1 0 0 0,0 0 0 0 0,0 0 0 0 0,-1 1 0 0 0,1-1 0 0 0,0 0 0 0 0,0 0 0 0 0,0 0 0 0 0,-1 0 0 0 0,1 0 0 0 0,1 0 0 0 0,17-5-1256 0 0,-9-1-10 0 0,-1-3-57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41 110 11975 0 0,'0'0'1083'0'0,"-18"5"1440"0"0,16-5-2278 0 0,1 1-1 0 0,-1 0 1 0 0,0-1 0 0 0,0 1 0 0 0,1 0 0 0 0,-1 0 0 0 0,0 0 0 0 0,1 1 0 0 0,-1-1 0 0 0,1 0 0 0 0,-1 0 0 0 0,-1 3 0 0 0,4-3-234 0 0,0 0 0 0 0,0 0 0 0 0,-1-1 0 0 0,1 1 0 0 0,0 0 0 0 0,0 0 0 0 0,0-1 0 0 0,0 1 0 0 0,0-1 0 0 0,0 1 0 0 0,0-1 0 0 0,2 1 1 0 0,0 0-4 0 0,0 0 1 0 0,0-1-1 0 0,0 1 1 0 0,0-1 0 0 0,0 0-1 0 0,1 0 1 0 0,-1 0 0 0 0,0 0-1 0 0,0 0 1 0 0,0-1 0 0 0,0 1-1 0 0,0-1 1 0 0,6-2 0 0 0,6-3 30 0 0,21-11 0 0 0,-24 11-36 0 0,53-25-1237 0 0,93-29-1 0 0,-110 44-56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49 388 7367 0 0,'0'0'7480'0'0,"-1"2"-6612"0"0,-7 39 1191 0 0,5-16-1475 0 0,0-1 0 0 0,-1 1 0 0 0,-2-1 0 0 0,0 0 0 0 0,-11 25 0 0 0,46-148 1257 0 0,-16 64-1860 0 0,2 1 0 0 0,1 1 1 0 0,2 0-1 0 0,1 1 0 0 0,1 1 0 0 0,2 0 0 0 0,1 2 0 0 0,1 1 0 0 0,2 1 0 0 0,1 1 1 0 0,0 1-1 0 0,48-32 0 0 0,-51 42-26 0 0,49-24 1 0 0,-60 34 32 0 0,0 0 1 0 0,0 0-1 0 0,0 2 0 0 0,1-1 1 0 0,26-1-1 0 0,-39 4-2 0 0,1 1-1 0 0,-1 0 1 0 0,0 0-1 0 0,0 0 1 0 0,0 0-1 0 0,0 1 1 0 0,1-1-1 0 0,-1 0 1 0 0,0 0-1 0 0,0 1 1 0 0,0-1 0 0 0,0 1-1 0 0,0-1 1 0 0,0 1-1 0 0,0-1 1 0 0,0 1-1 0 0,0 0 1 0 0,0-1-1 0 0,0 1 1 0 0,0 0-1 0 0,0 0 1 0 0,-1 0-1 0 0,1 0 1 0 0,1 1-1 0 0,-1 1-278 0 0,0-1 0 0 0,0 1 0 0 0,0-1 0 0 0,0 1 0 0 0,0 0 0 0 0,-1 0-1 0 0,1-1 1 0 0,-1 7 0 0 0,1 7-6863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 16127 0 0,'0'0'1432'0'0,"-5"-7"-1144"0"0,-2-2-288 0 0,-4-4 4720 0 0,4 15-4656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63 252 3223 0 0,'-3'-4'114'0'0,"1"0"-1"0"0,-1 0 0 0 0,0 1 1 0 0,0-1-1 0 0,-10-8 9916 0 0,3 24-5273 0 0,8-10-4700 0 0,0 1-1 0 0,0-1 1 0 0,0 1-1 0 0,1 0 0 0 0,-1 0 1 0 0,1 0-1 0 0,-1 0 0 0 0,0 4 1 0 0,-1 5 6 0 0,1 0 0 0 0,0 1 0 0 0,1-1 0 0 0,0 0 0 0 0,1 0 0 0 0,1 13 0 0 0,13 75 534 0 0,-11-86-486 0 0,6 42 309 0 0,14 83-419 0 0,-17-46 2998 0 0,-5-96-2919 0 0,0 1 1 0 0,0 0-1 0 0,0-1 0 0 0,0 1 1 0 0,0 0-1 0 0,0 0 0 0 0,0-1 1 0 0,1 1-1 0 0,1-2 0 0 0,3-4 67 0 0,21-37 200 0 0,75-112 185 0 0,-56 100-498 0 0,2 2 0 0 0,72-64-1 0 0,130-76-795 0 0,-150 133 227 0 0,-87 55-273 0 0,0 0 0 0 0,1 1-1 0 0,0 1 1 0 0,0 1 0 0 0,26-6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34 6911 0 0,'5'-7'623'0'0,"12"-16"3877"0"0,-18 23-4352 0 0,0-1 0 0 0,0 1 0 0 0,0-1 0 0 0,0 1 0 0 0,0 0 1 0 0,0-1-1 0 0,0 1 0 0 0,0 0 0 0 0,0 0 0 0 0,0 0 0 0 0,0 0 0 0 0,-1 0 0 0 0,1 0 0 0 0,-1 0 0 0 0,-5 1-97 0 0,0 0-1 0 0,0 1 1 0 0,0 0-1 0 0,0 0 1 0 0,0 0-1 0 0,-8 5 1 0 0,-40 24-95 0 0,20-10 62 0 0,-282 140-90 0 0,276-137 222 0 0,40-23 196 0 0,12 2-111 0 0,-1-3-231 0 0,1 0 0 0 0,-1-1 0 0 0,0 1 1 0 0,20-6-1 0 0,0 1-4 0 0,9-1 61 0 0,-11 1-95 0 0,0 2-1 0 0,30 0 1 0 0,-51 3 121 0 0,1 0-1 0 0,-1 1 1 0 0,0-1 0 0 0,1 2-1 0 0,-1-1 1 0 0,0 1-1 0 0,0 0 1 0 0,0 1 0 0 0,-1 0-1 0 0,1 0 1 0 0,0 0 0 0 0,11 8-1 0 0,-15-8-34 0 0,0 0-1 0 0,0 0 1 0 0,0 0-1 0 0,0 0 1 0 0,-1 1-1 0 0,0-1 1 0 0,1 0 0 0 0,-1 1-1 0 0,0 0 1 0 0,-1 0-1 0 0,1 0 1 0 0,-1-1-1 0 0,1 1 1 0 0,-1 0-1 0 0,0 1 1 0 0,-1-1-1 0 0,1 0 1 0 0,-1 0-1 0 0,0 0 1 0 0,0 0-1 0 0,0 1 1 0 0,0-1-1 0 0,-1 0 1 0 0,0 0 0 0 0,0 0-1 0 0,0 0 1 0 0,0 0-1 0 0,0 0 1 0 0,-1 0-1 0 0,0 0 1 0 0,0-1-1 0 0,0 1 1 0 0,0-1-1 0 0,-1 1 1 0 0,1-1-1 0 0,-1 0 1 0 0,0 0-1 0 0,0 0 1 0 0,-4 4 0 0 0,-3-1 61 0 0,0-1 0 0 0,0 1 0 0 0,0-1 0 0 0,-1-1 0 0 0,0 0 0 0 0,0-1 0 0 0,-19 4 0 0 0,-83 6-47 0 0,94-12-46 0 0,-114 3 39 0 0,117-5-48 0 0,0-1 0 0 0,0 0 0 0 0,0-1 0 0 0,0-1 0 0 0,1 0 0 0 0,-19-8 0 0 0,-30-16-561 0 0,63 27 393 0 0,-1 1 1 0 0,0-1 0 0 0,0 1 0 0 0,0 0-1 0 0,0-1 1 0 0,1 1 0 0 0,-1 0 0 0 0,0 0-1 0 0,0 0 1 0 0,0 0 0 0 0,0 0-1 0 0,0 1 1 0 0,-2 0 0 0 0,3-1-77 0 0,0 1 0 0 0,1-1 0 0 0,-1 0 1 0 0,0 1-1 0 0,0 0 0 0 0,0-1 0 0 0,0 1 0 0 0,1-1 0 0 0,-1 1 1 0 0,0 0-1 0 0,1 0 0 0 0,-1-1 0 0 0,0 1 0 0 0,1 0 0 0 0,-1 0 1 0 0,1 0-1 0 0,-1 0 0 0 0,1-1 0 0 0,0 1 0 0 0,-1 0 0 0 0,1 0 1 0 0,0 0-1 0 0,0 0 0 0 0,0 0 0 0 0,-1 0 0 0 0,1 0 0 0 0,0 0 1 0 0,1 1-1 0 0,-1 7-4109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12439 0 0,'0'0'958'0'0,"-1"1"-397"0"0,-5 8 1365 0 0,1-1 0 0 0,-11 11 1 0 0,-18 13 175 0 0,20-19-1825 0 0,13-12-194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111 126 10479 0 0,'0'0'2686'0'0,"-2"2"-1828"0"0,-2 3-702 0 0,0 0 1 0 0,0 0-1 0 0,1 0 0 0 0,0 1 0 0 0,0-1 0 0 0,0 1 1 0 0,1 0-1 0 0,-1 0 0 0 0,1 0 0 0 0,1 0 0 0 0,-1 0 1 0 0,0 13-1 0 0,0 9 95 0 0,2 47 0 0 0,1-37 16 0 0,-1 18-86 0 0,-2 92-1 0 0,0-117-134 0 0,-2 0 0 0 0,-12 53 0 0 0,16-84-45 0 0,-9 32 44 0 0,0 0 1 0 0,-19 40-1 0 0,27-69 390 0 0,4-20-189 0 0,0 1-1 0 0,1 0 1 0 0,1 0-1 0 0,1 1 1 0 0,0 0 0 0 0,1 0-1 0 0,17-27 1 0 0,-1 8-112 0 0,54-61 0 0 0,-48 63-98 0 0,328-339-288 0 0,-323 341 173 0 0,1 1-1 0 0,1 1 0 0 0,51-28 1 0 0,-82 53 20 0 0,0 1 0 0 0,1 0 1 0 0,-1 0-1 0 0,1 0 1 0 0,10-2-1 0 0,4 2-2525 0 0,-13 11-5042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463 110 5983 0 0,'7'-9'398'0'0,"0"0"0"0"0,0 0 0 0 0,-1-1 0 0 0,8-16-1 0 0,0 0 2044 0 0,-13 26-2411 0 0,-1-1 0 0 0,0 1 0 0 0,0 0 1 0 0,0-1-1 0 0,0 1 0 0 0,1-1 0 0 0,-1 1 1 0 0,0-1-1 0 0,0 1 0 0 0,0 0 0 0 0,0-1 1 0 0,0 1-1 0 0,0-1 0 0 0,0 1 0 0 0,0-1 1 0 0,0 1-1 0 0,0 0 0 0 0,-1-1 0 0 0,1 1 1 0 0,0-1-1 0 0,0 1 0 0 0,0-1 0 0 0,0 1 1 0 0,-1 0-1 0 0,1-1 0 0 0,0 1 0 0 0,0 0 1 0 0,-1-1-1 0 0,1 1 0 0 0,0 0 0 0 0,0-1 1 0 0,-1 1-1 0 0,1 0 0 0 0,0 0 0 0 0,-1-1 1 0 0,0 1-1 0 0,-14-6-125 0 0,10 5 74 0 0,0 1 0 0 0,0 0 0 0 0,0 1 0 0 0,0-1 0 0 0,-1 1-1 0 0,1 0 1 0 0,-5 2 0 0 0,-36 13-106 0 0,37-13 121 0 0,-43 17 709 0 0,1 2 0 0 0,-71 42-1 0 0,107-55-523 0 0,1 0 0 0 0,0 1 0 0 0,1 1-1 0 0,0 1 1 0 0,0-1 0 0 0,2 2 0 0 0,-1 0-1 0 0,2 0 1 0 0,-1 1 0 0 0,2 0 0 0 0,0 1-1 0 0,-10 23 1 0 0,17-33-78 0 0,0-1 0 0 0,1 0 0 0 0,0 1 0 0 0,0-1 0 0 0,0 0 0 0 0,0 1 0 0 0,1-1 0 0 0,-1 1 0 0 0,1-1 0 0 0,1 7 0 0 0,-1-10-79 0 0,1 0 1 0 0,-1 1-1 0 0,1-1 1 0 0,-1 1-1 0 0,1-1 0 0 0,-1 0 1 0 0,1 1-1 0 0,0-1 1 0 0,0 0-1 0 0,0 0 0 0 0,0 0 1 0 0,0 0-1 0 0,0 0 1 0 0,0 0-1 0 0,0 0 0 0 0,0 0 1 0 0,0 0-1 0 0,0 0 1 0 0,1 0-1 0 0,-1-1 0 0 0,0 1 1 0 0,1 0-1 0 0,-1-1 1 0 0,0 1-1 0 0,1-1 0 0 0,-1 0 1 0 0,1 1-1 0 0,-1-1 1 0 0,1 0-1 0 0,-1 0 0 0 0,0 0 1 0 0,1 0-1 0 0,-1 0 1 0 0,3-1-1 0 0,4 1 38 0 0,0-2 1 0 0,0 1 0 0 0,0-1-1 0 0,-1 0 1 0 0,1-1-1 0 0,8-3 1 0 0,43-25 155 0 0,-39 20-168 0 0,13-7-241 0 0,-1-2-1 0 0,-1-1 1 0 0,37-32 0 0 0,-45 36-954 0 0,-21 16 507 0 0,-6 12-1007 0 0,-10 17 1463 0 0,-28 44-1 0 0,27-50 92 0 0,1 1 0 0 0,-20 49 0 0 0,32-68 95 0 0,1 0 0 0 0,0 0 0 0 0,0 0-1 0 0,1 0 1 0 0,-1 6 0 0 0,1-8 22 0 0,4-2-146 0 0,-1-1 0 0 0,1 0 0 0 0,0 0 0 0 0,-1 0 0 0 0,1 0 0 0 0,-1-1 0 0 0,1 1 0 0 0,-1-1 0 0 0,4-2 0 0 0,21-14-4237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 10591 0 0,'0'0'964'0'0,"-2"2"-794"0"0,-24 21 1474 0 0,2 1-1 0 0,1 2 1 0 0,-24 33 0 0 0,-55 94-1199 0 0,55-79-329 0 0,-224 363 102 0 0,239-383-222 0 0,-44 78 80 0 0,59-99-282 0 0,2 2-1 0 0,-11 35 0 0 0,25-70 168 0 0,1 1 1 0 0,0-1-1 0 0,0 1 0 0 0,-1-1 0 0 0,1 0 0 0 0,0 1 0 0 0,0-1 0 0 0,0 1 1 0 0,0-1-1 0 0,0 0 0 0 0,0 1 0 0 0,0-1 0 0 0,0 1 0 0 0,0-1 1 0 0,0 1-1 0 0,0-1 0 0 0,0 1 0 0 0,0-1 0 0 0,0 0 0 0 0,0 1 0 0 0,0-1 1 0 0,0 1-1 0 0,1-1 0 0 0,-1 0 0 0 0,0 1 0 0 0,0-1 0 0 0,0 1 1 0 0,1-1-1 0 0,-1 0 0 0 0,0 1 0 0 0,1-1 0 0 0,0 1-30 0 0,0-1-1 0 0,0 0 1 0 0,0 0 0 0 0,0 0-1 0 0,0 0 1 0 0,-1 0-1 0 0,1 0 1 0 0,0 0 0 0 0,0-1-1 0 0,0 1 1 0 0,0 0-1 0 0,0 0 1 0 0,0-1 0 0 0,1 0-1 0 0,32-18-1940 0 0,-33 18 1919 0 0,27-17-1400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29 6911 0 0,'0'0'119'0'0,"0"0"0"0"0,0 0 0 0 0,0-1-1 0 0,0 1 1 0 0,0 0 0 0 0,0 0-1 0 0,1 0 1 0 0,-1 0 0 0 0,0 0 0 0 0,0-1-1 0 0,0 1 1 0 0,0 0 0 0 0,0 0 0 0 0,1 0-1 0 0,-1 0 1 0 0,0 0 0 0 0,0 0-1 0 0,0 0 1 0 0,1 0 0 0 0,-1-1 0 0 0,0 1-1 0 0,0 0 1 0 0,0 0 0 0 0,1 0 0 0 0,-1 0-1 0 0,0 0 1 0 0,0 0 0 0 0,0 0-1 0 0,1 0 1 0 0,-1 0 0 0 0,0 0 0 0 0,0 1-1 0 0,0-1 1 0 0,0 0 0 0 0,1 0-1 0 0,-1 0 1 0 0,0 0 0 0 0,0 0 0 0 0,0 0-1 0 0,1 0 1 0 0,-1 0 0 0 0,0 1 0 0 0,0-1-1 0 0,0 0 1 0 0,0 0 0 0 0,0 0-1 0 0,1 0 1 0 0,-1 0 0 0 0,0 1 0 0 0,0-1-1 0 0,3 15 1876 0 0,-4 21-501 0 0,-29 110 1083 0 0,-1 4-1872 0 0,25-68 82 0 0,19-88 6 0 0,-3 0-470 0 0,-1 0 0 0 0,1-1 1 0 0,-1 0-1 0 0,-1-1 0 0 0,16-16 0 0 0,34-50 363 0 0,-16 19-538 0 0,-18 26-207 0 0,134-153-2210 0 0,-131 155-203 0 0,1 1-4673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135 128 5983 0 0,'1'2'464'0'0,"0"7"-748"0"0,4 20 2056 0 0,-3-20 522 0 0,0 0 0 0 0,6 15 0 0 0,-6-23-1983 0 0,0 1 0 0 0,0 0 0 0 0,0-1 1 0 0,0 1-1 0 0,0-1 0 0 0,0 1 1 0 0,1-1-1 0 0,-1 0 0 0 0,0 0 0 0 0,1 0 1 0 0,-1 0-1 0 0,3 0 0 0 0,-1-1-133 0 0,-1 0-1 0 0,1 0 1 0 0,-1 0 0 0 0,1 0-1 0 0,-1 0 1 0 0,1-1-1 0 0,-1 0 1 0 0,0 1 0 0 0,1-1-1 0 0,4-3 1 0 0,32-15 850 0 0,-21 8-745 0 0,-1-1 1 0 0,-1 0 0 0 0,24-22 0 0 0,-32 26-384 0 0,-1-1-1 0 0,0 1 0 0 0,-1-2 0 0 0,0 1 1 0 0,0-1-1 0 0,-1 1 0 0 0,-1-2 1 0 0,6-10-1 0 0,-11 19 13 0 0,1 0 0 0 0,-1 1 0 0 0,1-1 0 0 0,-1 0 0 0 0,1 1 0 0 0,-1-1 0 0 0,0 0 0 0 0,0 1 1 0 0,0-1-1 0 0,0 0 0 0 0,0 1 0 0 0,-1-1 0 0 0,1 0 0 0 0,0 0 0 0 0,-1 1 0 0 0,1-1 0 0 0,-2-2 0 0 0,1 3 12 0 0,0 1-1 0 0,0-1 0 0 0,0 1 1 0 0,0 0-1 0 0,0 0 1 0 0,0-1-1 0 0,0 1 1 0 0,0 0-1 0 0,-1 0 0 0 0,1 0 1 0 0,0 0-1 0 0,0 0 1 0 0,0 0-1 0 0,0 0 0 0 0,0 0 1 0 0,0 1-1 0 0,0-1 1 0 0,-2 1-1 0 0,2-1 20 0 0,-5 2-42 0 0,-1 1-1 0 0,0 0 1 0 0,1 0 0 0 0,-1 1-1 0 0,1-1 1 0 0,0 1-1 0 0,0 0 1 0 0,-6 7 0 0 0,-41 41 65 0 0,-27 42 1262 0 0,-80 126 0 0 0,156-214-1173 0 0,-6 8 204 0 0,-14 26-1 0 0,22-36-212 0 0,0 0-1 0 0,1 1 0 0 0,-1-1 0 0 0,1 0 0 0 0,0 0 1 0 0,0 1-1 0 0,0-1 0 0 0,0 1 0 0 0,1-1 0 0 0,0 1 1 0 0,0 7-1 0 0,1-10-39 0 0,-1-1 1 0 0,0 0-1 0 0,0 0 1 0 0,1 1 0 0 0,-1-1-1 0 0,1 0 1 0 0,-1 0-1 0 0,1 0 1 0 0,0 0-1 0 0,-1 0 1 0 0,1 0-1 0 0,0 0 1 0 0,0 0-1 0 0,-1 0 1 0 0,1 0-1 0 0,0 0 1 0 0,0 0 0 0 0,0-1-1 0 0,2 2 1 0 0,-1-1-7 0 0,1 0 1 0 0,-1 0 0 0 0,0 0 0 0 0,0-1 0 0 0,1 1-1 0 0,-1-1 1 0 0,0 0 0 0 0,1 0 0 0 0,-1 1 0 0 0,3-2-1 0 0,4 0-406 0 0,0 0-1 0 0,-1-1 0 0 0,1 0 0 0 0,13-5 0 0 0,18-8-6705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10591 0 0,'-30'13'653'0'0,"0"1"0"0"0,-29 19 1 0 0,10-3 3236 0 0,5-3-1197 0 0,-36 26-942 0 0,79-52-1768 0 0,0 0 1 0 0,0 0 0 0 0,0 1 0 0 0,0-1 0 0 0,0 0 0 0 0,0 1 0 0 0,0-1 0 0 0,0 0 0 0 0,0 1 0 0 0,1-1 0 0 0,-1 1 0 0 0,0-1 0 0 0,1 1 0 0 0,-1 0 0 0 0,1-1 0 0 0,0 1 0 0 0,0-1 0 0 0,-1 1 0 0 0,1 0 0 0 0,0-1 0 0 0,1 1-1 0 0,-1 0 1 0 0,0-1 0 0 0,0 1 0 0 0,1 0 0 0 0,-1-1 0 0 0,0 1 0 0 0,1-1 0 0 0,0 1 0 0 0,-1-1 0 0 0,1 1 0 0 0,1 1 0 0 0,0 2-68 0 0,15 36-100 0 0,37 66 0 0 0,-29-66 381 0 0,-13-24 79 0 0,-1 1 1 0 0,-1 0-1 0 0,11 30 1 0 0,-20-45-230 0 0,0 0 0 0 0,-1 0 0 0 0,1 0 0 0 0,-1 0 1 0 0,0 1-1 0 0,0-1 0 0 0,0 0 0 0 0,0 0 0 0 0,0 1 0 0 0,-1-1 1 0 0,0 0-1 0 0,1 0 0 0 0,-1 0 0 0 0,0 0 0 0 0,-1 0 0 0 0,1 0 1 0 0,0 0-1 0 0,-1 0 0 0 0,0 0 0 0 0,0-1 0 0 0,1 1 0 0 0,-1-1 0 0 0,-4 4 1 0 0,-2 2 11 0 0,-1 0 0 0 0,0 0 0 0 0,-1-1 0 0 0,0 0 0 0 0,-11 6 0 0 0,-7 1-156 0 0,0 0-1 0 0,-1-2 1 0 0,0-1-1 0 0,0-1 0 0 0,-1-2 1 0 0,-1-1-1 0 0,1-1 0 0 0,-38 1 1 0 0,38-7-907 0 0,5-6-47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87 1839 0 0,'10'-10'217'0'0,"31"-30"573"0"0,-13 17 6047 0 0,-17 11-227 0 0,-12 11-5941 0 0,-2 1-508 0 0,-1 0 0 0 0,1 0 0 0 0,0 0 0 0 0,0 0 0 0 0,-1 0 0 0 0,1 1-1 0 0,0-1 1 0 0,0 1 0 0 0,0 0 0 0 0,-6 2 0 0 0,-32 18 152 0 0,30-15-233 0 0,-81 48 49 0 0,-86 69 0 0 0,122-82-129 0 0,3 3 0 0 0,1 2 0 0 0,2 2 0 0 0,-81 102 0 0 0,127-144-12 0 0,0-1 0 0 0,0 1 0 0 0,1 0 0 0 0,-1 0 0 0 0,-3 13 0 0 0,6-8 2 0 0,1-10 7 0 0,1 0 1 0 0,0 0-1 0 0,0 1 1 0 0,0-1-1 0 0,0 0 1 0 0,0 0-1 0 0,1 0 1 0 0,-1 0-1 0 0,0 0 1 0 0,0 0-1 0 0,1 0 1 0 0,-1 0-1 0 0,0-1 1 0 0,1 1 0 0 0,-1 0-1 0 0,1-1 1 0 0,-1 1-1 0 0,1-1 1 0 0,-1 0-1 0 0,1 1 1 0 0,0-1-1 0 0,-1 0 1 0 0,3 0-1 0 0,5 1 30 0 0,1-1-1 0 0,13 0 1 0 0,67-10 347 0 0,23-1-238 0 0,-3 10 329 0 0,-61 1-1586 0 0,-1-1-3889 0 0,-21-1-1076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12151 0 0,'0'0'1098'0'0,"-1"1"-905"0"0,-18 12 115 0 0,0-2 0 0 0,-1 0-1 0 0,-1-1 1 0 0,-22 8 0 0 0,16-6-275 0 0,-51 21 605 0 0,1 4-1 0 0,-73 47 1 0 0,146-81-589 0 0,-23 14 379 0 0,2 1 0 0 0,0 1-1 0 0,-33 32 1 0 0,55-48-327 0 0,1 1 0 0 0,0-1 0 0 0,-1 0 0 0 0,1 1 0 0 0,0 0 0 0 0,1-1-1 0 0,-1 1 1 0 0,-1 5 0 0 0,3-7 182 0 0,1 0-10 0 0,0-1-227 0 0,0 0 0 0 0,1 1 0 0 0,-1-1 0 0 0,0 0 0 0 0,1 0 0 0 0,0 0 0 0 0,-1 0 0 0 0,1 0 0 0 0,0 0 0 0 0,-1 0 1 0 0,1 0-1 0 0,0-1 0 0 0,0 1 0 0 0,0-1 0 0 0,0 1 0 0 0,0-1 0 0 0,-1 0 0 0 0,1 0 0 0 0,0 0 0 0 0,0 0 0 0 0,3 0 0 0 0,7-1 131 0 0,0 0 1 0 0,13-3-1 0 0,-21 3-131 0 0,79-19-34 0 0,136-51 0 0 0,-207 65-293 0 0,-9 5-18 0 0,-1-1 1 0 0,1 1 0 0 0,0 0 0 0 0,-1 0-1 0 0,1 0 1 0 0,0 1 0 0 0,0-1 0 0 0,3 0 0 0 0,-12 21-221 0 0,4-17 478 0 0,1-1 0 0 0,-1 1-1 0 0,0 0 1 0 0,0-1 0 0 0,-5 5 0 0 0,-4 7 48 0 0,11-13-61 0 0,-1 0 1 0 0,1 0-1 0 0,0 0 1 0 0,0 0-1 0 0,1 0 1 0 0,-1 0-1 0 0,0 0 1 0 0,0 0-1 0 0,0 0 1 0 0,1 0-1 0 0,-1 0 1 0 0,0 0-1 0 0,1 0 1 0 0,-1 0-1 0 0,1 0 1 0 0,-1 0-1 0 0,1 0 1 0 0,0 0-1 0 0,-1 0 1 0 0,1-1-1 0 0,1 2 1 0 0,-2-1 14 0 0,3 1-710 0 0,-1 1 0 0 0,1-1 0 0 0,0 1-1 0 0,-1-1 1 0 0,1 0 0 0 0,4 3 0 0 0,9 2-4250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11431 0 0,'0'0'1427'0'0,"0"-2"-327"0"0,0-3-483 0 0,0-1 0 0 0,1 0 1 0 0,0 1-1 0 0,0-1 0 0 0,0 1 0 0 0,1-1 0 0 0,0 1 0 0 0,3-6 1 0 0,-1 2-86 0 0,1 1 0 0 0,1-1 0 0 0,11-15 0 0 0,2 4-186 0 0,1 0-1 0 0,29-22 1 0 0,-21 20-316 0 0,2 1-1 0 0,0 1 1 0 0,1 2 0 0 0,1 1-1 0 0,0 2 1 0 0,1 1 0 0 0,1 1 0 0 0,0 2-1 0 0,51-10 1 0 0,-80 20-49 0 0,1 0-1 0 0,0 1 1 0 0,0-1-1 0 0,-1 1 0 0 0,1 0 1 0 0,6 1-1 0 0,-10 0 9 0 0,-1-1-1 0 0,1 0 0 0 0,-1 1 1 0 0,1-1-1 0 0,-1 1 0 0 0,1 0 1 0 0,-1-1-1 0 0,1 1 0 0 0,-1 0 0 0 0,0 0 1 0 0,0 0-1 0 0,1 0 0 0 0,-1 0 1 0 0,0 0-1 0 0,0 0 0 0 0,0 0 1 0 0,0 0-1 0 0,0 1 0 0 0,0-1 1 0 0,-1 0-1 0 0,1 1 0 0 0,0-1 1 0 0,-1 1-1 0 0,1-1 0 0 0,-1 0 1 0 0,1 1-1 0 0,0 2 0 0 0,0 2-10 0 0,-1 0-1 0 0,1 1 1 0 0,-1-1-1 0 0,0 0 1 0 0,-1 1 0 0 0,0-1-1 0 0,0 0 1 0 0,0 1-1 0 0,0-1 1 0 0,-1 0-1 0 0,-5 11 1 0 0,0-2 33 0 0,-1 0 1 0 0,0-1-1 0 0,-15 18 0 0 0,6-3-1277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22 7367 0 0,'0'0'568'0'0,"-2"-9"-352"0"0,2 8-85 0 0,0 1-1 0 0,0-1 0 0 0,0 1 0 0 0,0-1 0 0 0,0 1 0 0 0,0-1 1 0 0,0 1-1 0 0,-1-1 0 0 0,1 1 0 0 0,0-1 0 0 0,-1 1 0 0 0,1-1 1 0 0,0 1-1 0 0,0-1 0 0 0,-1 1 0 0 0,1 0 0 0 0,-1-1 1 0 0,1 1-1 0 0,0-1 0 0 0,-1 1 0 0 0,1 0 0 0 0,-1-1 0 0 0,1 1 1 0 0,-1 0-1 0 0,1 0 0 0 0,-1 0 0 0 0,1-1 0 0 0,-1 1 0 0 0,1 0 1 0 0,-1 0-1 0 0,0 0 0 0 0,1 0 0 0 0,-1 0 0 0 0,1 0 1 0 0,-1 0-1 0 0,1 0 0 0 0,-1 0 0 0 0,1 0 0 0 0,-1 0 0 0 0,0 0 1 0 0,1 0-1 0 0,-1 0 0 0 0,1 1 0 0 0,-1-1 0 0 0,1 0 0 0 0,-2 1 1 0 0,0 0 432 0 0,0 0-1 0 0,0 0 1 0 0,0 1 0 0 0,1-1 0 0 0,-1 0 0 0 0,0 1 0 0 0,0 0 0 0 0,1-1 0 0 0,-1 1 0 0 0,-2 3 0 0 0,-6 17-486 0 0,0-1 1 0 0,2 1-1 0 0,-8 30 1 0 0,6-21-51 0 0,-10 33-16 0 0,-4-2 0 0 0,-2 0-1 0 0,-2-1 1 0 0,-43 64 0 0 0,-55 60 72 0 0,89-137-46 0 0,-73 72 0 0 0,-15-2-1456 0 0,124-117 754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14 11975 0 0,'-1'-2'119'0'0,"0"1"-1"0"0,-1 0 1 0 0,1 0-1 0 0,0 0 1 0 0,-1 0-1 0 0,1 0 1 0 0,-1 0-1 0 0,1 0 1 0 0,-1 0-1 0 0,1 1 1 0 0,-1-1-1 0 0,0 1 0 0 0,1-1 1 0 0,-1 1-1 0 0,-3-1 1 0 0,3 1 157 0 0,-1 1 0 0 0,1-1 0 0 0,-1 0 0 0 0,1 1 1 0 0,0 0-1 0 0,0-1 0 0 0,-1 1 0 0 0,1 0 0 0 0,0 0 0 0 0,0 0 0 0 0,-3 2 1 0 0,-2 2-148 0 0,1 0 0 0 0,-1 0 0 0 0,1 0 1 0 0,0 1-1 0 0,0 0 0 0 0,0 0 0 0 0,1 0 1 0 0,0 1-1 0 0,0 0 0 0 0,1 0 0 0 0,0 0 1 0 0,0 1-1 0 0,1-1 0 0 0,0 1 0 0 0,0 0 1 0 0,1 0-1 0 0,-2 9 0 0 0,-17 67-129 0 0,-3-2 0 0 0,-38 87 0 0 0,15-72-7 0 0,-62 95-1 0 0,-76 79-617 0 0,176-258 612 0 0,0-1 1 0 0,0-1-1 0 0,-1 1 0 0 0,-1-2 0 0 0,0 1 1 0 0,-21 14-1 0 0,31-24 38 0 0,1-1-1 0 0,-1 1 1 0 0,0-1 0 0 0,0 1-1 0 0,0-1 1 0 0,1 1 0 0 0,-1-1 0 0 0,0 0-1 0 0,0 1 1 0 0,0-1 0 0 0,0 0-1 0 0,0 0 1 0 0,0 0 0 0 0,0 1 0 0 0,0-1-1 0 0,0 0 1 0 0,0-1 0 0 0,0 1-1 0 0,1 0 1 0 0,-1 0 0 0 0,0 0 0 0 0,-2-1-1 0 0,2 0 2 0 0,1 1 0 0 0,-1-1 1 0 0,1 1-1 0 0,-1-1 0 0 0,1 0 0 0 0,-1 0 0 0 0,1 1 0 0 0,-1-1 0 0 0,1 0 0 0 0,0 0 0 0 0,-1 0 0 0 0,1 0 0 0 0,0 1 1 0 0,0-1-1 0 0,0 0 0 0 0,-1 0 0 0 0,1 0 0 0 0,0 0 0 0 0,0-1 0 0 0,1-3 39 0 0,-1 1-1 0 0,0-1 0 0 0,1 0 1 0 0,0 1-1 0 0,0-1 0 0 0,1 0 1 0 0,2-7-1 0 0,4 0-12 0 0,0 0-1 0 0,0 0 1 0 0,1 0 0 0 0,0 1-1 0 0,20-17 1 0 0,60-44-134 0 0,-79 65 72 0 0,95-64-411 0 0,-87 61 317 0 0,-1 1-1 0 0,1 1 1 0 0,0 1 0 0 0,29-8 0 0 0,-43 14 100 0 0,1 0-1 0 0,0 1 1 0 0,-1-1 0 0 0,1 1-1 0 0,0 0 1 0 0,0 0 0 0 0,-1 0-1 0 0,1 1 1 0 0,0 0-1 0 0,-1 0 1 0 0,1 0 0 0 0,0 0-1 0 0,-1 1 1 0 0,0 0-1 0 0,1 0 1 0 0,-1 0 0 0 0,0 0-1 0 0,7 5 1 0 0,-4-1 83 0 0,0 0 0 0 0,0 1 0 0 0,-1 0 0 0 0,1 0 0 0 0,-1 1 0 0 0,-1 0 0 0 0,0 0 0 0 0,6 11 0 0 0,0 1 212 0 0,-5-11 2 0 0,-2 0 0 0 0,1 0 0 0 0,5 18-1 0 0,-9-24-223 0 0,0 0-1 0 0,-1 0 0 0 0,1 1 0 0 0,-1-1 0 0 0,0 0 0 0 0,0 0 0 0 0,0 1 0 0 0,0-1 0 0 0,-1 0 0 0 0,1 0 1 0 0,-1 0-1 0 0,0 1 0 0 0,0-1 0 0 0,0 0 0 0 0,0 0 0 0 0,-2 3 0 0 0,-1 1 12 0 0,-1 0 0 0 0,0-1 0 0 0,0 0 0 0 0,0 0 0 0 0,-1 0-1 0 0,0-1 1 0 0,0 1 0 0 0,-8 4 0 0 0,-56 32 20 0 0,17-14-278 0 0,-2-3 0 0 0,-112 34 0 0 0,152-54-44 0 0,9-3-50 0 0,0 0-1 0 0,0-1 1 0 0,0 1 0 0 0,-13 0 0 0 0,18-2-835 0 0,1-2-261 0 0,2-7-1019 0 0,4-6-3877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121 119 15631 0 0,'0'2'719'0'0,"-7"14"-270"0"0,2 1 1 0 0,0 0 0 0 0,1 0-1 0 0,0 0 1 0 0,0 23-1 0 0,3-39-356 0 0,1 1 0 0 0,0 0 0 0 0,0 0 0 0 0,1-1-1 0 0,-1 1 1 0 0,0-1 0 0 0,0 1 0 0 0,1 0 0 0 0,-1-1 0 0 0,1 1 0 0 0,0-1-1 0 0,-1 1 1 0 0,1-1 0 0 0,0 1 0 0 0,0-1 0 0 0,0 1 0 0 0,0-1-1 0 0,0 0 1 0 0,0 1 0 0 0,0-1 0 0 0,0 0 0 0 0,1 0 0 0 0,-1 0 0 0 0,0 0-1 0 0,1 0 1 0 0,-1 0 0 0 0,1-1 0 0 0,-1 1 0 0 0,1 0 0 0 0,-1-1 0 0 0,1 1-1 0 0,0-1 1 0 0,-1 1 0 0 0,1-1 0 0 0,0 0 0 0 0,-1 0 0 0 0,3 0-1 0 0,4 1 150 0 0,1-1 0 0 0,0 0 0 0 0,0-1-1 0 0,0 0 1 0 0,14-3 0 0 0,8-4 65 0 0,-1 0 0 0 0,54-26 0 0 0,-65 25-345 0 0,0-1 1 0 0,-1-1-1 0 0,0 0 0 0 0,-1-2 0 0 0,21-18 0 0 0,-26 20-217 0 0,-1-1 0 0 0,11-13 0 0 0,-20 21 107 0 0,1 0 0 0 0,-1 1 0 0 0,1-1 1 0 0,-1 0-1 0 0,0 0 0 0 0,-1 0 0 0 0,1 0 1 0 0,-1-1-1 0 0,1 1 0 0 0,-1 0 0 0 0,-1-1 1 0 0,1-6-1 0 0,-1 10 25 0 0,0-1 0 0 0,0 1 0 0 0,0-1 0 0 0,-1 1 0 0 0,1 0 0 0 0,-1-1 0 0 0,1 1 1 0 0,-1-1-1 0 0,0 1 0 0 0,0 0 0 0 0,1 0 0 0 0,-1-1 0 0 0,0 1 0 0 0,0 0 0 0 0,0 0 0 0 0,0 0 0 0 0,0 0 0 0 0,-1 0 1 0 0,1 0-1 0 0,-1-1 0 0 0,-1 1-94 0 0,1-1 1 0 0,-1 1-1 0 0,1-1 1 0 0,-1 1-1 0 0,0 0 0 0 0,1 0 1 0 0,-1 1-1 0 0,0-1 1 0 0,-3 0-1 0 0,0 1 30 0 0,0 0-1 0 0,0 1 1 0 0,0-1-1 0 0,0 1 1 0 0,0 1-1 0 0,0-1 1 0 0,1 1-1 0 0,-1 0 1 0 0,0 0-1 0 0,-10 7 0 0 0,2-1 156 0 0,1 0-1 0 0,-25 22 0 0 0,-76 83 1160 0 0,80-78-515 0 0,-65 74 967 0 0,80-85-1208 0 0,0 2 1 0 0,-24 45 0 0 0,39-64-292 0 0,0-1-1 0 0,1 1 0 0 0,1 0 1 0 0,-1 1-1 0 0,1-1 1 0 0,0 0-1 0 0,1 1 0 0 0,-1-1 1 0 0,1 1-1 0 0,1-1 1 0 0,0 1-1 0 0,0-1 0 0 0,0 1 1 0 0,1 0-1 0 0,0-1 1 0 0,1 1-1 0 0,2 7 1 0 0,-3-12-53 0 0,1 0 0 0 0,-1 0 1 0 0,1 0-1 0 0,0-1 1 0 0,0 1-1 0 0,0 0 0 0 0,0-1 1 0 0,1 1-1 0 0,-1-1 1 0 0,1 0-1 0 0,0 0 1 0 0,-1 0-1 0 0,1 0 0 0 0,0 0 1 0 0,0 0-1 0 0,0-1 1 0 0,0 0-1 0 0,0 1 1 0 0,1-1-1 0 0,2 0 0 0 0,6 2 27 0 0,0-1-1 0 0,0 0 0 0 0,0-1 1 0 0,15-1-1 0 0,-1 0 35 0 0,-1-2-1 0 0,48-10 1 0 0,47-20 223 0 0,-65 17-101 0 0,-47 13-362 0 0,-7 2-724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1129 385 12263 0 0,'0'0'7040'0'0,"8"-3"-6488"0"0,-5 2-487 0 0,-1-1 1 0 0,0 0-1 0 0,1 0 0 0 0,-1 0 1 0 0,0-1-1 0 0,0 1 0 0 0,0 0 0 0 0,-1-1 1 0 0,1 1-1 0 0,-1-1 0 0 0,1 0 0 0 0,-1 1 1 0 0,0-1-1 0 0,2-4 0 0 0,1-7 101 0 0,4-25-1 0 0,-6 26-136 0 0,16-154-79 0 0,-17 159 29 0 0,0-5-105 0 0,-1 1-1 0 0,-1-12 1 0 0,1 21 85 0 0,0 0-1 0 0,-1 0 1 0 0,1 0 0 0 0,-1 0 0 0 0,0 0 0 0 0,0 0-1 0 0,0 0 1 0 0,0 0 0 0 0,0 1 0 0 0,-1-1 0 0 0,1 0-1 0 0,-1 1 1 0 0,0-1 0 0 0,-2-1 0 0 0,3 3 12 0 0,0 0 0 0 0,-1 0 0 0 0,1 0 0 0 0,0 0 0 0 0,-1 1 1 0 0,1-1-1 0 0,0 1 0 0 0,-1-1 0 0 0,1 1 0 0 0,-1 0 0 0 0,1-1 0 0 0,-1 1 0 0 0,1 0 1 0 0,-1 0-1 0 0,0 0 0 0 0,1 0 0 0 0,-1 0 0 0 0,1 0 0 0 0,-1 1 0 0 0,-1 0 0 0 0,-4 1-74 0 0,0 0-1 0 0,0 1 1 0 0,-7 3 0 0 0,12-5 67 0 0,-35 19-144 0 0,2 1 0 0 0,0 1 1 0 0,1 2-1 0 0,2 1 0 0 0,-43 43 0 0 0,-127 163 918 0 0,149-157-474 0 0,45-62-167 0 0,1 0 1 0 0,1 1-1 0 0,0 0 0 0 0,-4 15 0 0 0,9-25 63 0 0,1-2-145 0 0,0-1 0 0 0,0 1-1 0 0,1-1 1 0 0,-1 0 0 0 0,0 1 0 0 0,0-1-1 0 0,1 1 1 0 0,-1-1 0 0 0,0 0 0 0 0,1 1-1 0 0,-1-1 1 0 0,1 0 0 0 0,-1 0-1 0 0,0 1 1 0 0,1-1 0 0 0,-1 0 0 0 0,1 0-1 0 0,-1 0 1 0 0,1 0 0 0 0,-1 1 0 0 0,1-1-1 0 0,-1 0 1 0 0,1 0 0 0 0,0 0-1 0 0,13 1 189 0 0,-6-2-99 0 0,1 0 0 0 0,-1 0 0 0 0,0-1-1 0 0,0-1 1 0 0,9-3 0 0 0,41-20 262 0 0,-54 24-344 0 0,222-134 542 0 0,-123 70-422 0 0,-83 53-315 0 0,0 0 0 0 0,-1 0 0 0 0,19-20 0 0 0,-36 31-112 0 0,-20-4-544 0 0,12 6 821 0 0,1 0 1 0 0,0 1 0 0 0,0 0 0 0 0,-1 0 0 0 0,1 0 0 0 0,0 1-1 0 0,0-1 1 0 0,0 1 0 0 0,1 0 0 0 0,-1 1 0 0 0,0-1 0 0 0,1 1 0 0 0,-1 0-1 0 0,1 0 1 0 0,0 1 0 0 0,-4 3 0 0 0,-4 5-11 0 0,1 0 0 0 0,0 0 0 0 0,-17 27 0 0 0,18-22 11 0 0,2 1 0 0 0,0 0 0 0 0,1 0 0 0 0,1 0 0 0 0,1 1 0 0 0,-3 20 0 0 0,-9 26-20 0 0,-75 188-69 0 0,-21-7 62 0 0,66-146 40 0 0,-41 91-6 0 0,-130 268 0 0 0,147-314 552 0 0,-69 202 0 0 0,138-340-521 0 0,-1-1 0 0 0,1 1 1 0 0,-1-1-1 0 0,0 0 0 0 0,-1 0 0 0 0,1-1 0 0 0,-1 1 0 0 0,0-1 1 0 0,-1 1-1 0 0,-7 6 0 0 0,10-11-19 0 0,1-1 0 0 0,0 1 0 0 0,-1-1 0 0 0,1 0 1 0 0,0 0-1 0 0,-1 0 0 0 0,1 0 0 0 0,-1 0 0 0 0,1 0 0 0 0,0 0 0 0 0,-1 0 1 0 0,1 0-1 0 0,0-1 0 0 0,-1 1 0 0 0,1-1 0 0 0,0 1 0 0 0,-2-2 0 0 0,0 2 16 0 0,0-1-2 0 0,0-1-1 0 0,0 1 0 0 0,1 0 0 0 0,-1-1 0 0 0,0 0 0 0 0,0 0 0 0 0,1 0 0 0 0,-1 0 0 0 0,1 0 0 0 0,0 0 0 0 0,-1-1 0 0 0,1 1 0 0 0,-2-4 0 0 0,1 1 3 0 0,0 0 0 0 0,0 0 0 0 0,1-1 0 0 0,0 0 0 0 0,0 1-1 0 0,-2-11 1 0 0,1 0 7 0 0,1 0 0 0 0,1 0 0 0 0,0 0 0 0 0,3-24-1 0 0,4-20-508 0 0,2 1 0 0 0,4 0 0 0 0,1 1 0 0 0,33-84 0 0 0,-19 73-673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242 232 12815 0 0,'0'0'3692'0'0,"2"0"-3296"0"0,11 0-197 0 0,-1-1 0 0 0,1-1 0 0 0,0 0 0 0 0,-1 0 0 0 0,1-1-1 0 0,-1-1 1 0 0,0 0 0 0 0,20-10 0 0 0,-25 11-120 0 0,0-2-1 0 0,0 1 0 0 0,0-1 1 0 0,0 0-1 0 0,-1 0 1 0 0,0 0-1 0 0,0-1 1 0 0,0 0-1 0 0,-1 0 1 0 0,0-1-1 0 0,0 0 1 0 0,0 0-1 0 0,-1 0 0 0 0,6-12 1 0 0,-6 8 20 0 0,-1 5-50 0 0,0-1-1 0 0,-1 1 1 0 0,0-1 0 0 0,0 0-1 0 0,0 0 1 0 0,-1 0 0 0 0,0 0-1 0 0,0-9 1 0 0,-3 6-65 0 0,2 10 12 0 0,0-1 0 0 0,0 1 0 0 0,0-1 0 0 0,0 1 0 0 0,0-1 0 0 0,0 1 0 0 0,0-1 0 0 0,-1 1 0 0 0,1-1 0 0 0,0 1 0 0 0,0 0 0 0 0,0-1 0 0 0,-1 1 0 0 0,1-1 0 0 0,0 1 0 0 0,-1-1 0 0 0,1 1 0 0 0,0 0 0 0 0,-1-1 0 0 0,1 1 0 0 0,0 0 0 0 0,-1-1 0 0 0,1 1-1 0 0,-1 0 1 0 0,1 0 0 0 0,-1-1 0 0 0,1 1 0 0 0,-1 0 0 0 0,1 0 0 0 0,0 0 0 0 0,-1 0 0 0 0,1-1 0 0 0,-1 1 0 0 0,1 0 0 0 0,-1 0 0 0 0,1 0 0 0 0,-1 0 0 0 0,0 0 0 0 0,-1 1-16 0 0,-2-2 8 0 0,1 1 0 0 0,-1 0 0 0 0,0 1-1 0 0,0-1 1 0 0,0 1 0 0 0,0 0 0 0 0,0 0 0 0 0,1 0 0 0 0,-1 0 0 0 0,0 1 0 0 0,-5 2 0 0 0,-6 5-41 0 0,-19 14 0 0 0,18-12 45 0 0,-40 28-89 0 0,1 3 1 0 0,3 1-1 0 0,1 3 0 0 0,-53 63 0 0 0,94-97 67 0 0,1 0 0 0 0,-7 14 0 0 0,15-26 27 0 0,1 1 1 0 0,0-1-1 0 0,-1 1 1 0 0,1-1 0 0 0,0 1-1 0 0,0-1 1 0 0,-1 1 0 0 0,1-1-1 0 0,0 1 1 0 0,0-1-1 0 0,0 1 1 0 0,0-1 0 0 0,0 1-1 0 0,0 0 1 0 0,-1-1 0 0 0,1 1-1 0 0,1 0 1 0 0,-1 0 1 0 0,1 0 1 0 0,0-1-1 0 0,-1 1 1 0 0,1-1-1 0 0,0 1 0 0 0,0 0 1 0 0,0-1-1 0 0,-1 1 1 0 0,1-1-1 0 0,0 0 0 0 0,0 1 1 0 0,0-1-1 0 0,0 0 1 0 0,0 0-1 0 0,0 1 0 0 0,0-1 1 0 0,0 0-1 0 0,0 0 1 0 0,0 0-1 0 0,0 0 1 0 0,1 0-1 0 0,23-3 22 0 0,-2-3 59 0 0,-1-1 1 0 0,0-1 0 0 0,29-16-1 0 0,-12 7-61 0 0,83-45-9 0 0,-54 27-438 0 0,-66 34 312 0 0,-3 7-102 0 0,0-1 211 0 0,-1 1-1 0 0,1-1 0 0 0,-1 0 1 0 0,0 0-1 0 0,0 0 0 0 0,0 0 0 0 0,-1 0 1 0 0,0 0-1 0 0,-4 5 0 0 0,-6 14 153 0 0,7-13-101 0 0,-25 55 464 0 0,27-56-437 0 0,1 0 0 0 0,-1 0 1 0 0,2 0-1 0 0,-3 19 0 0 0,5-21-60 0 0,0-7 2 0 0,13-4-375 0 0,2-3-1129 0 0,3-4-5016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14279 0 0,'0'0'4039'0'0,"0"2"-2660"0"0,-3 12-1042 0 0,-1 0 0 0 0,0 0 1 0 0,-1-1-1 0 0,0 0 1 0 0,-13 22-1 0 0,4-5-147 0 0,10-22-187 0 0,-181 380 351 0 0,-19-10-71 0 0,185-346-331 0 0,-30 35 0 0 0,48-66-148 0 0,2-2-41 0 0,112-186-8106 0 0,-87 141 6495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0 595 2759 0 0,'3'-8'92'0'0,"-1"-1"0"0"0,0 1 0 0 0,-1-1-1 0 0,1 1 1 0 0,-1-16 0 0 0,-8-42 4318 0 0,7 65-4283 0 0,-2-21 1730 0 0,0 0 0 0 0,3-37 0 0 0,1 49-1533 0 0,0-1 1 0 0,0 0-1 0 0,1 1 1 0 0,0 0-1 0 0,1 0 1 0 0,1 0-1 0 0,-1 0 0 0 0,1 1 1 0 0,1-1-1 0 0,0 1 1 0 0,12-14-1 0 0,1 2-78 0 0,0 1 0 0 0,1 0 0 0 0,30-21 0 0 0,-26 23-149 0 0,2 1 0 0 0,-1 0-1 0 0,2 2 1 0 0,29-11 0 0 0,-42 20 68 0 0,0 0 0 0 0,1 2 1 0 0,0 0-1 0 0,0 0 0 0 0,0 2 0 0 0,0 0 0 0 0,1 0 1 0 0,-1 2-1 0 0,29 1 0 0 0,-36 0-64 0 0,-1 1 0 0 0,1-1 0 0 0,-1 1 0 0 0,0 1 0 0 0,0-1-1 0 0,0 1 1 0 0,0 1 0 0 0,0-1 0 0 0,0 1 0 0 0,-1 0 0 0 0,0 1 0 0 0,0-1 0 0 0,0 1-1 0 0,0 0 1 0 0,-1 1 0 0 0,0 0 0 0 0,0-1 0 0 0,8 14 0 0 0,-7-9-26 0 0,-1 1 0 0 0,0-1 0 0 0,-1 1 0 0 0,0 0 1 0 0,-1 0-1 0 0,0 1 0 0 0,-1-1 0 0 0,0 1 0 0 0,0-1 0 0 0,-1 1 1 0 0,-2 20-1 0 0,0-19 3 0 0,0 0 0 0 0,-1 0 0 0 0,-1 0-1 0 0,0-1 1 0 0,-1 1 0 0 0,0-1 0 0 0,-1 0 0 0 0,0 0 0 0 0,-12 19 0 0 0,8-18-22 0 0,-1 1 1 0 0,0-1-1 0 0,-1-1 0 0 0,0 0 0 0 0,-1-1 1 0 0,-1 0-1 0 0,-16 11 0 0 0,6-6 6 0 0,-1-2-1 0 0,0 0 0 0 0,-1-2 1 0 0,-29 11-1 0 0,38-17-100 0 0,-1-1-1 0 0,-1 0 1 0 0,1-2-1 0 0,-1 0 0 0 0,0-1 1 0 0,1 0-1 0 0,-28-2 1 0 0,22-3-1724 0 0,3-3-6385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698 245 5063 0 0,'51'-95'867'0'0,"-44"80"250"0"0,0-1 0 0 0,-2 0 0 0 0,0 1 0 0 0,5-25 0 0 0,-10 37-802 0 0,0 0-1 0 0,0-1 1 0 0,0 1-1 0 0,0 0 1 0 0,0-1-1 0 0,0 1 1 0 0,-1 0-1 0 0,0-1 0 0 0,-1-3 1 0 0,2 6-228 0 0,0 1 1 0 0,-1-1-1 0 0,1 0 0 0 0,0 1 1 0 0,-1-1-1 0 0,1 1 0 0 0,0-1 1 0 0,-1 1-1 0 0,1-1 0 0 0,-1 1 1 0 0,1-1-1 0 0,-1 1 0 0 0,1-1 1 0 0,-1 1-1 0 0,1-1 0 0 0,-1 1 1 0 0,0 0-1 0 0,1-1 0 0 0,-1 1 1 0 0,0 0-1 0 0,0 0-14 0 0,0 0 1 0 0,0 0-1 0 0,0 0 0 0 0,0 0 1 0 0,0 0-1 0 0,0 0 0 0 0,0 1 1 0 0,0-1-1 0 0,0 0 0 0 0,0 1 1 0 0,0-1-1 0 0,0 0 0 0 0,1 1 1 0 0,-1 0-1 0 0,0-1 0 0 0,0 1 1 0 0,0-1-1 0 0,0 2 0 0 0,-10 9 124 0 0,0 1 0 0 0,1 0 0 0 0,1 1 0 0 0,0 0 0 0 0,-10 19 0 0 0,3-5-84 0 0,-87 167 77 0 0,16 8-107 0 0,-61 121 19 0 0,132-294-98 0 0,-60 105 4 0 0,54-100-15 0 0,-47 57-1 0 0,42-59-61 0 0,-2 2-32 0 0,-45 42 0 0 0,64-70 119 0 0,6-9 1 0 0,4-4 12 0 0,0 3-22 0 0,1 0 0 0 0,0 0 0 0 0,-1 0-1 0 0,2 0 1 0 0,-1 1 0 0 0,0-1 0 0 0,1 0 0 0 0,-1 1-1 0 0,1-1 1 0 0,2-3 0 0 0,27-35 66 0 0,-24 34-55 0 0,154-188 247 0 0,-38 73-99 0 0,-108 110-155 0 0,18-17-9 0 0,1 3-1 0 0,2 0 0 0 0,0 2 1 0 0,2 2-1 0 0,63-28 0 0 0,-77 40-26 0 0,45-11-1 0 0,-60 19 21 0 0,0 1 0 0 0,0 1 0 0 0,1-1-1 0 0,-1 2 1 0 0,0-1 0 0 0,1 1 0 0 0,-1 1-1 0 0,14 2 1 0 0,-20-3 4 0 0,0 1 0 0 0,0 0-1 0 0,0 0 1 0 0,0 0 0 0 0,0 0-1 0 0,0 1 1 0 0,0-1 0 0 0,0 1 0 0 0,-1 0-1 0 0,1 0 1 0 0,-1 0 0 0 0,1 0-1 0 0,-1 0 1 0 0,0 0 0 0 0,4 5 0 0 0,-4-3 1 0 0,0 0 1 0 0,0 0 0 0 0,0 0-1 0 0,0 0 1 0 0,-1 0-1 0 0,0 0 1 0 0,0 0 0 0 0,0 0-1 0 0,0 1 1 0 0,-1 6 0 0 0,0 0 6 0 0,0 1 1 0 0,-1-1 0 0 0,-1 1 0 0 0,0-1-1 0 0,-1 0 1 0 0,0 1 0 0 0,-9 19 0 0 0,3-11 34 0 0,-1-1 0 0 0,-1 0 0 0 0,0 0 0 0 0,-2-1 1 0 0,0 0-1 0 0,-1-1 0 0 0,0-1 0 0 0,-2 0 0 0 0,-30 24 0 0 0,5-11 56 0 0,-1-1 0 0 0,-66 32 0 0 0,-99 28-24 0 0,177-79-158 0 0,-37 7 1 0 0,46-11-80 0 0,18-5-147 0 0,-4-3-547 0 0,12-13-10530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95 9095 0 0,'0'0'823'0'0,"0"3"-678"0"0,0 4 365 0 0,0 0-1 0 0,0 1 0 0 0,0-1 0 0 0,-1 1 0 0 0,-3 10 0 0 0,2-9 928 0 0,0 1-1 0 0,0 13 0 0 0,2-23-1346 0 0,0 1-1 0 0,0 0 0 0 0,0 0 1 0 0,0 0-1 0 0,1-1 0 0 0,-1 1 1 0 0,0 0-1 0 0,0 0 1 0 0,1 0-1 0 0,-1-1 0 0 0,0 1 1 0 0,1 0-1 0 0,-1-1 0 0 0,1 1 1 0 0,-1 0-1 0 0,1-1 1 0 0,-1 1-1 0 0,1-1 0 0 0,-1 1 1 0 0,1 0-1 0 0,-1-1 0 0 0,1 0 1 0 0,0 1-1 0 0,-1-1 1 0 0,1 1-1 0 0,0-1 0 0 0,0 0 1 0 0,-1 1-1 0 0,1-1 0 0 0,0 0 1 0 0,1 1-1 0 0,1-1-10 0 0,0 0 0 0 0,0 1 0 0 0,0-1 0 0 0,0 0-1 0 0,0 0 1 0 0,5-1 0 0 0,8-3 155 0 0,0 0 0 0 0,0-1 0 0 0,0-1 0 0 0,20-10 0 0 0,57-36 363 0 0,-87 49-552 0 0,71-47 204 0 0,-65 41-358 0 0,0 0 1 0 0,-1-1-1 0 0,-1 0 0 0 0,12-13 1 0 0,-22 23 75 0 0,0-1 0 0 0,1 1 0 0 0,-1 0 0 0 0,0-1 0 0 0,1 1 1 0 0,-1 0-1 0 0,0-1 0 0 0,0 1 0 0 0,1 0 0 0 0,-1-1 1 0 0,0 1-1 0 0,0-1 0 0 0,0 1 0 0 0,0-1 0 0 0,0 1 1 0 0,1 0-1 0 0,-1-1 0 0 0,0 1 0 0 0,0-1 0 0 0,0 1 1 0 0,0-1-1 0 0,0 0 0 0 0,-1 1 5 0 0,1 0 0 0 0,0-1 0 0 0,-1 1 0 0 0,1 0 0 0 0,0 0 0 0 0,0 0 1 0 0,-1-1-1 0 0,1 1 0 0 0,-1 0 0 0 0,1 0 0 0 0,0 0 0 0 0,-1 0 0 0 0,1 0 0 0 0,0 0 0 0 0,-1 0 0 0 0,1 0 1 0 0,0 0-1 0 0,-1 0 0 0 0,1 0 0 0 0,-1 0 0 0 0,1 0 0 0 0,-26 6-943 0 0,24-5 871 0 0,-31 10-767 0 0,2 2 0 0 0,-39 21 0 0 0,-58 41-146 0 0,92-53 689 0 0,-40 25 755 0 0,2 4 0 0 0,2 3-1 0 0,-91 89 1 0 0,158-138-274 0 0,0 0 0 0 0,0 1 0 0 0,1 0 0 0 0,-1-1 0 0 0,-3 9 1 0 0,7-12 182 0 0,4-2 10 0 0,6 1-191 0 0,1-1-1 0 0,-1 0 1 0 0,0-1 0 0 0,1 0-1 0 0,12-4 1 0 0,49-16 276 0 0,-34 9-198 0 0,48-13-166 0 0,72-23-1 0 0,-54 13-5680 0 0,-38 10-1033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973 111 14279 0 0,'11'-24'1234'0'0,"6"-19"-512"0"0,-15 40-369 0 0,-1-1 1 0 0,0 0 0 0 0,-1 1-1 0 0,1-1 1 0 0,-1 0 0 0 0,0 1-1 0 0,1-1 1 0 0,-2 0 0 0 0,1-5-1 0 0,-1 8 274 0 0,-11 5 285 0 0,3 1-859 0 0,1 0 0 0 0,1 0-1 0 0,-1 0 1 0 0,1 1 0 0 0,0 0 0 0 0,0 1 0 0 0,-10 11 0 0 0,-38 58 213 0 0,47-63-258 0 0,-130 222 48 0 0,18 11 60 0 0,-45 85 0 0 0,-115 85 239 0 0,227-344-314 0 0,34-46-456 0 0,-27 37-144 0 0,17-21-6273 0 0,20-30 410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60 217 14279 0 0,'-6'1'309'0'0,"0"0"-1"0"0,0 0 0 0 0,0 0 1 0 0,1 1-1 0 0,-11 3 1 0 0,15-5-245 0 0,0 1 1 0 0,0-1-1 0 0,0 1 1 0 0,0-1-1 0 0,0 1 0 0 0,1 0 1 0 0,-1-1-1 0 0,0 1 1 0 0,0 0-1 0 0,1 0 1 0 0,-1-1-1 0 0,0 1 1 0 0,1 0-1 0 0,-1 0 1 0 0,1 0-1 0 0,-1 0 1 0 0,0 1-1 0 0,1-1 37 0 0,0 0-1 0 0,0 0 1 0 0,0 1-1 0 0,0-1 1 0 0,0 0-1 0 0,0 0 1 0 0,1 0-1 0 0,-1 0 1 0 0,0 0-1 0 0,0 0 1 0 0,1 0-1 0 0,-1 0 1 0 0,1 0-1 0 0,-1 0 1 0 0,1 0-1 0 0,0 0 1 0 0,-1 0-1 0 0,1 0 1 0 0,0-1-1 0 0,1 3 1 0 0,0-2-9 0 0,1 1 1 0 0,-1 0 0 0 0,0 0-1 0 0,1-1 1 0 0,0 1 0 0 0,-1-1-1 0 0,1 0 1 0 0,0 0 0 0 0,0 0-1 0 0,0 0 1 0 0,0-1 0 0 0,0 1-1 0 0,3 0 1 0 0,41 1 502 0 0,-44-2-553 0 0,33-1 673 0 0,70-12 1 0 0,34-17 192 0 0,241-94 501 0 0,-198 58-1589 0 0,-139 51-1351 0 0,89-18 0 0 0,-109 31-293 0 0,-6 5-66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80 129 4607 0 0,'-6'-1'227'0'0,"0"0"-1"0"0,0 0 0 0 0,0 0 0 0 0,0 0 1 0 0,0 1-1 0 0,0 0 0 0 0,-1 1 1 0 0,1-1-1 0 0,-18 7 9857 0 0,40-8-5452 0 0,-5-1-5442 0 0,-9 2 394 0 0,50-9 1329 0 0,-1-2 1 0 0,67-23-1 0 0,41-10-508 0 0,-119 35-471 0 0,49-9 309 0 0,-74 16-589 0 0,-1 1 0 0 0,0 0-1 0 0,1 1 1 0 0,16 2 0 0 0,-6 3-1364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16 312 12407 0 0,'0'2'566'0'0,"-5"16"57"0"0,1 0 0 0 0,1 0 0 0 0,0 21 1 0 0,2-28 343 0 0,1 1 0 0 0,1 0 0 0 0,0-1 0 0 0,0 1 0 0 0,1-1 0 0 0,4 14 0 0 0,-6-23-835 0 0,1-1 0 0 0,-1 1 0 0 0,1-1 0 0 0,-1 1 0 0 0,1-1 0 0 0,0 1 0 0 0,0-1 0 0 0,-1 0 0 0 0,1 1 0 0 0,0-1 0 0 0,0 0 0 0 0,0 0 0 0 0,0 0 0 0 0,1 0 0 0 0,-1 0 1 0 0,0 0-1 0 0,0 0 0 0 0,1 0 0 0 0,-1 0 0 0 0,2 0 0 0 0,-1 0-98 0 0,0-1 0 0 0,0 0 0 0 0,0 0 0 0 0,0 0 0 0 0,0 0 0 0 0,0 0 0 0 0,0-1 0 0 0,0 1 0 0 0,-1 0 0 0 0,1-1 0 0 0,0 0 0 0 0,0 1 0 0 0,0-1 0 0 0,-1 0 0 0 0,1 0 0 0 0,3-2 0 0 0,43-29-571 0 0,75-66 0 0 0,27-18-616 0 0,-145 112 1116 0 0,-4 3 27 0 0,1 0 1 0 0,-1 0 0 0 0,1 0 0 0 0,0 0 0 0 0,0 0-1 0 0,-1 0 1 0 0,1 1 0 0 0,0-1 0 0 0,0 1 0 0 0,3-1-1 0 0,-5 1 8 0 0,1 0 0 0 0,-1 0 0 0 0,0 0 0 0 0,1 1 0 0 0,-1-1 0 0 0,1 0 0 0 0,-1 0 0 0 0,1 0 0 0 0,-1 1 0 0 0,0-1 0 0 0,1 0 0 0 0,-1 1 0 0 0,0-1 0 0 0,1 0 0 0 0,-1 1 0 0 0,0-1 0 0 0,0 0 0 0 0,1 1 0 0 0,-1-1 0 0 0,0 0 0 0 0,0 1 0 0 0,0-1 0 0 0,1 1 0 0 0,-1-1 0 0 0,0 1 0 0 0,0 0 1 0 0,1 2 12 0 0,0 1 0 0 0,0-1 0 0 0,0 1 0 0 0,0-1-1 0 0,-1 1 1 0 0,0-1 0 0 0,0 1 0 0 0,0 0 0 0 0,0-1 0 0 0,0 1-1 0 0,-2 6 1 0 0,-13 42 208 0 0,8-32-160 0 0,0 5 41 0 0,2-12-59 0 0,1 1 0 0 0,0 0 1 0 0,1 0-1 0 0,0 0 1 0 0,1 0-1 0 0,1 22 0 0 0,1-35-31 0 0,0 0-1 0 0,0 0 1 0 0,0 1-1 0 0,1-1 1 0 0,-1 0-1 0 0,0 0 1 0 0,1 0-1 0 0,-1 0 1 0 0,1 1-1 0 0,-1-1 0 0 0,1 0 1 0 0,0 0-1 0 0,0 0 1 0 0,-1 0-1 0 0,1 0 1 0 0,0 0-1 0 0,0-1 1 0 0,0 1-1 0 0,0 0 1 0 0,0 0-1 0 0,1 0 0 0 0,1 1 15 0 0,0-1 0 0 0,0 0 0 0 0,-1 0 0 0 0,1 0 0 0 0,0 0 0 0 0,0-1-1 0 0,0 1 1 0 0,5-1 0 0 0,3 0 73 0 0,-1 0 1 0 0,1-1-1 0 0,-1 0 0 0 0,14-4 1 0 0,-23 5-95 0 0,63-18 132 0 0,-57 16-133 0 0,-1-1 1 0 0,0 1 0 0 0,0-1 0 0 0,0-1-1 0 0,0 1 1 0 0,0-1 0 0 0,8-8 0 0 0,-8 4 12 0 0,0 0 1 0 0,0-1 0 0 0,-1 0-1 0 0,0 0 1 0 0,-1 0-1 0 0,7-19 1 0 0,-2 5 7 0 0,11-24 114 0 0,41-69 1 0 0,-45 90-382 0 0,2 1 0 0 0,0 1 1 0 0,2 1-1 0 0,22-22 0 0 0,35-22-2061 0 0,-36 37 315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253 220 13903 0 0,'0'0'1262'0'0,"0"8"3636"0"0,0-8-4822 0 0,34-17 1298 0 0,-1-2 1 0 0,49-36-1 0 0,-39 24-1046 0 0,-25 20-314 0 0,-1-1 1 0 0,0-1 0 0 0,-1-1-1 0 0,-1 0 1 0 0,22-27 0 0 0,-36 40-134 0 0,-3 2-128 0 0,0-1 154 0 0,-1 1 0 0 0,1 0-1 0 0,0 0 1 0 0,-1 0 0 0 0,1 0-1 0 0,0 0 1 0 0,-3 2 0 0 0,-5 2-98 0 0,-27 14-337 0 0,1 1-1 0 0,-51 38 1 0 0,-59 59 81 0 0,93-72 493 0 0,-68 74-1 0 0,114-111 45 0 0,1 0-1 0 0,-1 0 1 0 0,1 1 0 0 0,1 0 0 0 0,0 0-1 0 0,-7 16 1 0 0,11-23-51 0 0,0 1 0 0 0,0-1 0 0 0,1 1 0 0 0,-1-1-1 0 0,1 1 1 0 0,0 0 0 0 0,-1-1 0 0 0,1 1 0 0 0,0-1-1 0 0,1 1 1 0 0,-1 0 0 0 0,0-1 0 0 0,1 1 0 0 0,0-1 0 0 0,-1 1-1 0 0,1-1 1 0 0,0 1 0 0 0,0-1 0 0 0,0 0 0 0 0,1 1-1 0 0,-1-1 1 0 0,0 0 0 0 0,1 0 0 0 0,0 0 0 0 0,-1 0 0 0 0,1 0-1 0 0,0 0 1 0 0,0-1 0 0 0,0 1 0 0 0,0-1 0 0 0,4 3-1 0 0,2 0 29 0 0,-1 0-1 0 0,2-1 0 0 0,-1 1 0 0 0,0-2 0 0 0,0 1 0 0 0,1-1 0 0 0,0 0 0 0 0,-1-1 0 0 0,1 0 1 0 0,11 0-1 0 0,13-2 22 0 0,43-5 0 0 0,-73 5-86 0 0,30-3-1148 0 0,53-16 1 0 0,-45 7-167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141 136 16439 0 0,'-2'0'754'0'0,"-2"1"-597"0"0,0 0 0 0 0,0 0 0 0 0,-1 0 1 0 0,1 1-1 0 0,1-1 0 0 0,-1 1 1 0 0,0 0-1 0 0,0 0 0 0 0,1 1 0 0 0,-1-1 1 0 0,1 1-1 0 0,0-1 0 0 0,-1 1 0 0 0,1 0 1 0 0,1 1-1 0 0,-1-1 0 0 0,0 0 1 0 0,1 1-1 0 0,0-1 0 0 0,-1 1 0 0 0,1 0 1 0 0,1 0-1 0 0,-1 0 0 0 0,-1 7 1 0 0,3-11-81 0 0,0 1 0 0 0,0 0 1 0 0,0 0-1 0 0,0 0 1 0 0,0 0-1 0 0,0 0 0 0 0,0 0 1 0 0,1 0-1 0 0,-1 0 1 0 0,0-1-1 0 0,1 1 1 0 0,-1 0-1 0 0,1 0 0 0 0,-1 0 1 0 0,1-1-1 0 0,-1 1 1 0 0,1 0-1 0 0,0 0 0 0 0,-1-1 1 0 0,1 1-1 0 0,0-1 1 0 0,-1 1-1 0 0,1 0 1 0 0,1 0-1 0 0,19 8 795 0 0,-12-7-690 0 0,-1-1 0 0 0,1-1 0 0 0,0 1-1 0 0,-1-1 1 0 0,1-1 0 0 0,0 0-1 0 0,16-3 1 0 0,2-3 73 0 0,30-12-1 0 0,1-5-34 0 0,102-56 0 0 0,-159 79-220 0 0,16-8-133 0 0,21-17-1 0 0,-35 24 106 0 0,1-1 0 0 0,-1 0 0 0 0,1 0 0 0 0,-1-1 0 0 0,0 1 0 0 0,0 0 0 0 0,-1-1 0 0 0,1 0 0 0 0,-1 1-1 0 0,0-1 1 0 0,0 0 0 0 0,2-5 0 0 0,-4 8-1 0 0,0 1 0 0 0,1-1 1 0 0,-1 1-1 0 0,0-1 0 0 0,0 1 0 0 0,0-1 0 0 0,0 0 0 0 0,0 1 1 0 0,0-1-1 0 0,0 0 0 0 0,0 1 0 0 0,0-1 0 0 0,0 1 0 0 0,0-1 1 0 0,0 0-1 0 0,0 1 0 0 0,0-1 0 0 0,-1 1 0 0 0,1-1 0 0 0,0 0 0 0 0,0 1 1 0 0,-1-1-1 0 0,1 1 0 0 0,0-1 0 0 0,-1 1 0 0 0,1-1 0 0 0,-1 1 1 0 0,0-1-1 0 0,0 0-26 0 0,0 1 1 0 0,-1-1-1 0 0,1 1 1 0 0,0-1-1 0 0,0 1 1 0 0,-1 0-1 0 0,1 0 0 0 0,0 0 1 0 0,-1 0-1 0 0,1 0 1 0 0,0 0-1 0 0,-3 0 1 0 0,-4 1-137 0 0,1 1 0 0 0,0 0 1 0 0,-12 4-1 0 0,-30 17-286 0 0,-55 32 1 0 0,-41 37 546 0 0,115-73-111 0 0,16-10 42 0 0,-67 47 98 0 0,69-47-73 0 0,1 0-1 0 0,0 2 0 0 0,0-1 0 0 0,-13 19 1 0 0,22-26-14 0 0,0 0-1 0 0,0 0 1 0 0,0 1 0 0 0,0-1 0 0 0,0 0-1 0 0,1 1 1 0 0,0-1 0 0 0,0 1 0 0 0,-2 6-1 0 0,3-8 1 0 0,0-1 0 0 0,0 1 0 0 0,0-1-1 0 0,0 0 1 0 0,1 1 0 0 0,-1-1-1 0 0,0 1 1 0 0,1-1 0 0 0,-1 1-1 0 0,1-1 1 0 0,-1 0 0 0 0,1 1 0 0 0,0-1-1 0 0,-1 0 1 0 0,1 1 0 0 0,0-1-1 0 0,0 0 1 0 0,0 0 0 0 0,0 0 0 0 0,0 0-1 0 0,0 0 1 0 0,0 0 0 0 0,0 0-1 0 0,1 0 1 0 0,-1 0 0 0 0,0-1-1 0 0,2 2 1 0 0,4 1 14 0 0,1 0 0 0 0,-1 0-1 0 0,1 0 1 0 0,0-1 0 0 0,0-1 0 0 0,0 1 0 0 0,0-1-1 0 0,12 0 1 0 0,-5-1-3229 0 0,27-4 0 0 0,-6-2-4079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19439 0 0,'0'0'4245'0'0,"0"-2"-3073"0"0,3-3-876 0 0,0 0-1 0 0,0 0 0 0 0,0 0 0 0 0,1 0 1 0 0,0 1-1 0 0,0 0 0 0 0,0-1 0 0 0,0 1 0 0 0,7-4 1 0 0,47-32 207 0 0,-54 38-463 0 0,76-46-336 0 0,2 3 0 0 0,129-51-1 0 0,-209 95 283 0 0,16-5-71 0 0,24-7-1 0 0,-38 12 75 0 0,1 1 0 0 0,-1-1-1 0 0,0 0 1 0 0,1 1 0 0 0,-1 0 0 0 0,1 0-1 0 0,-1 0 1 0 0,0 1 0 0 0,1-1 0 0 0,-1 1-1 0 0,8 3 1 0 0,-10-3 3 0 0,-1 0-1 0 0,1 0 1 0 0,0 0 0 0 0,-1 0-1 0 0,1 0 1 0 0,-1 1 0 0 0,1-1-1 0 0,-1 1 1 0 0,1-1-1 0 0,-1 1 1 0 0,0 0 0 0 0,0-1-1 0 0,0 1 1 0 0,0 0 0 0 0,0 0-1 0 0,0 0 1 0 0,-1 0-1 0 0,1 0 1 0 0,-1-1 0 0 0,1 1-1 0 0,-1 0 1 0 0,0 0 0 0 0,1 4-1 0 0,-1 4-15 0 0,0 0 0 0 0,-1 1-1 0 0,-2 14 1 0 0,1-13 26 0 0,-6 34 137 0 0,-3 27 80 0 0,10-66-195 0 0,1 0 1 0 0,0 1-1 0 0,0-1 0 0 0,1 1 0 0 0,0-1 1 0 0,1 1-1 0 0,2 9 0 0 0,-2-12-2 0 0,0-1-1 0 0,1 1 1 0 0,-1-1-1 0 0,1 0 1 0 0,0 1-1 0 0,0-1 1 0 0,1 0 0 0 0,-1-1-1 0 0,1 1 1 0 0,0-1-1 0 0,0 1 1 0 0,0-1-1 0 0,0 0 1 0 0,0-1 0 0 0,1 1-1 0 0,-1-1 1 0 0,1 0-1 0 0,0 0 1 0 0,0 0-1 0 0,0-1 1 0 0,0 1 0 0 0,7 0-1 0 0,7 3-1135 0 0,-7-1-6581 0 0,-2-1-520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78 919 0 0,'13'-19'1177'0'0,"-11"15"-662"0"0,1 1-1 0 0,-1 0 1 0 0,0-1-1 0 0,0 1 1 0 0,0-1-1 0 0,0 0 1 0 0,0 1-1 0 0,-1-1 0 0 0,0 0 1 0 0,-2-12 6682 0 0,-7 12-5134 0 0,-8 2-1206 0 0,3 5-596 0 0,1 0 0 0 0,0 1-1 0 0,0 1 1 0 0,1 0 0 0 0,-16 8 0 0 0,-52 39-289 0 0,23-13 34 0 0,-69 67-1 0 0,106-87 61 0 0,0 0 0 0 0,1 2 0 0 0,1 0 0 0 0,1 1 0 0 0,1 0 0 0 0,-18 39 1 0 0,29-53-16 0 0,0 0 1 0 0,1 1-1 0 0,1-1 1 0 0,-1 1-1 0 0,1 0 1 0 0,1 0-1 0 0,-1 0 1 0 0,1 10-1 0 0,1-17-17 0 0,0 1-1 0 0,1 0 1 0 0,-1-1 0 0 0,0 1 0 0 0,1-1-1 0 0,-1 1 1 0 0,1-1 0 0 0,0 1-1 0 0,0-1 1 0 0,0 0 0 0 0,0 1 0 0 0,1-1-1 0 0,-1 0 1 0 0,0 0 0 0 0,1 0-1 0 0,0 0 1 0 0,-1 0 0 0 0,1 0 0 0 0,0 0-1 0 0,0-1 1 0 0,0 1 0 0 0,0-1-1 0 0,0 1 1 0 0,1-1 0 0 0,-1 0 0 0 0,0 0-1 0 0,1 0 1 0 0,-1 0 0 0 0,0 0-1 0 0,1 0 1 0 0,-1-1 0 0 0,5 1 0 0 0,3 0 81 0 0,-1 0 1 0 0,0-1 0 0 0,0 0 0 0 0,1-1-1 0 0,-1 0 1 0 0,0 0 0 0 0,0-1-1 0 0,13-4 1 0 0,2-2 223 0 0,43-21-1 0 0,-44 18-268 0 0,0-1-1 0 0,0-2 1 0 0,-1 0-1 0 0,-1-2 1 0 0,33-29-1 0 0,-48 38-167 0 0,0 0-1 0 0,0 0 0 0 0,-1 0 0 0 0,1-1 0 0 0,-2 0 1 0 0,1 0-1 0 0,-1 0 0 0 0,5-15 0 0 0,-7 17-55 0 0,-1 0 0 0 0,0 0-1 0 0,0 0 1 0 0,0-1 0 0 0,-1 1 0 0 0,0-1-1 0 0,0 1 1 0 0,0 0 0 0 0,-1-1-1 0 0,0 1 1 0 0,-1 0 0 0 0,1 0-1 0 0,-5-11 1 0 0,3 9-24 0 0,-1 1-1 0 0,0-1 1 0 0,-1 1-1 0 0,0 0 1 0 0,0 0-1 0 0,0 1 1 0 0,-1-1-1 0 0,0 1 1 0 0,0 1-1 0 0,-1-1 1 0 0,0 1 0 0 0,-11-7-1 0 0,4 3-121 0 0,-1 1 0 0 0,-1 1-1 0 0,0 0 1 0 0,0 2 0 0 0,-20-6 0 0 0,0 2-911 0 0,34 9 879 0 0,4 0-338 0 0,1 2 529 0 0,1-2 1 0 0,-1 1 0 0 0,1 0 0 0 0,-1-1 0 0 0,6 1-1 0 0,13-1-299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51 626 14223 0 0,'0'0'654'0'0,"-2"0"-17"0"0,0 0-500 0 0,-1 0 0 0 0,0 0 1 0 0,0 0-1 0 0,0-1 0 0 0,0 1 0 0 0,1-1 1 0 0,-1 0-1 0 0,0 1 0 0 0,1-1 0 0 0,-1-1 0 0 0,0 1 1 0 0,-4-3-1 0 0,6 2 9 0 0,0 0-1 0 0,0 0 1 0 0,0-1 0 0 0,0 1 0 0 0,0 0-1 0 0,0-1 1 0 0,1 1 0 0 0,-1 0 0 0 0,1-1 0 0 0,0 1-1 0 0,0-1 1 0 0,0 1 0 0 0,0 0 0 0 0,0-1-1 0 0,0 1 1 0 0,1-1 0 0 0,-1 1 0 0 0,1 0-1 0 0,0-4 1 0 0,3-6 174 0 0,1-1 0 0 0,5-12 0 0 0,-9 24-290 0 0,13-26 442 0 0,1 0-1 0 0,1 0 1 0 0,2 2 0 0 0,29-35-1 0 0,93-84 495 0 0,-134 138-945 0 0,97-90-45 0 0,-81 77-298 0 0,1 1 1 0 0,46-26-1 0 0,-62 40 53 0 0,0 0 0 0 0,0 1 0 0 0,0 0 0 0 0,8-1 0 0 0,-12 3 36 0 0,-1 0-1 0 0,0 1 1 0 0,0 0-1 0 0,0-1 1 0 0,0 1-1 0 0,0 0 1 0 0,0 0-1 0 0,0 1 1 0 0,1-1-1 0 0,-1 0 1 0 0,0 1 0 0 0,0-1-1 0 0,0 1 1 0 0,0-1-1 0 0,0 1 1 0 0,0 0-1 0 0,0 0 1 0 0,0 0-1 0 0,2 2 1 0 0,5 6-1617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377 390 12295 0 0,'-1'2'563'0'0,"-3"3"-441"0"0,0 0-1 0 0,-1 0 1 0 0,0 0-1 0 0,0-1 1 0 0,0 0 0 0 0,0 0-1 0 0,-1 0 1 0 0,1-1-1 0 0,-1 1 1 0 0,-10 3 0 0 0,-10 3 1332 0 0,-32 9 1 0 0,38-13-502 0 0,-14 5-66 0 0,-32 9 287 0 0,59-18-1071 0 0,-1 0 0 0 0,-1-1 0 0 0,1 0 0 0 0,0-1 0 0 0,0 0 0 0 0,-9 0 1 0 0,15 0-95 0 0,1-1 0 0 0,-1 1 1 0 0,0 0-1 0 0,0-1 1 0 0,0 1-1 0 0,0-1 0 0 0,0 0 1 0 0,1 1-1 0 0,-1-1 1 0 0,0 0-1 0 0,0 0 1 0 0,1 0-1 0 0,-1 0 0 0 0,1 0 1 0 0,-1-1-1 0 0,1 1 1 0 0,0 0-1 0 0,-1-1 0 0 0,0-1 1 0 0,1 1 14 0 0,0 0 1 0 0,0-1-1 0 0,0 1 1 0 0,0 0-1 0 0,1 0 0 0 0,-1-1 1 0 0,1 1-1 0 0,0 0 1 0 0,-1-1-1 0 0,1 1 0 0 0,0 0 1 0 0,1-1-1 0 0,-1-3 1 0 0,3-5 65 0 0,0 1 0 0 0,0 0 0 0 0,1 0 0 0 0,0 0 0 0 0,9-16 0 0 0,6-8 45 0 0,2 2 0 0 0,2 0-1 0 0,1 1 1 0 0,53-54 0 0 0,-53 63-193 0 0,1 0 1 0 0,1 2 0 0 0,1 1-1 0 0,0 1 1 0 0,2 1 0 0 0,35-16-1 0 0,-57 30 27 0 0,0 0 1 0 0,0 1-1 0 0,1 0 0 0 0,-1 0 0 0 0,0 0 1 0 0,1 1-1 0 0,11-1 0 0 0,-17 2 25 0 0,0 0-1 0 0,0 0 0 0 0,1 1 1 0 0,-1-1-1 0 0,0 1 0 0 0,0-1 1 0 0,1 1-1 0 0,-1 0 0 0 0,0 0 1 0 0,0 0-1 0 0,0 0 0 0 0,0 0 1 0 0,0 0-1 0 0,0 0 1 0 0,0 1-1 0 0,-1-1 0 0 0,1 1 1 0 0,0 0-1 0 0,-1-1 0 0 0,1 1 1 0 0,-1 0-1 0 0,0 0 0 0 0,1 0 1 0 0,-1 0-1 0 0,0 0 0 0 0,0 0 1 0 0,1 4-1 0 0,1 4 41 0 0,-1-1 0 0 0,0 0 0 0 0,0 1 0 0 0,-1-1 1 0 0,-1 1-1 0 0,1 0 0 0 0,-2-1 0 0 0,-1 13 0 0 0,-2 6 127 0 0,-11 42 0 0 0,12-60-131 0 0,0 1-1 0 0,-9 17 0 0 0,10-23-16 0 0,-1-1 1 0 0,0 0-1 0 0,0 1 0 0 0,0-1 1 0 0,0 0-1 0 0,-1-1 1 0 0,0 1-1 0 0,-4 3 0 0 0,-2 0-15 0 0,0 0 0 0 0,0-1-1 0 0,-1 0 1 0 0,0-1 0 0 0,-23 8-1 0 0,-61 12-657 0 0,78-21 425 0 0,-7 1-421 0 0,-41 9-408 0 0,56-13-968 0 0,0-1 1 0 0,-16 0 0 0 0,3-3-3947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13359 0 0,'-13'6'226'0'0,"1"0"-1"0"0,-1 0 0 0 0,1 2 1 0 0,1-1-1 0 0,-1 1 0 0 0,1 1 1 0 0,1 0-1 0 0,-15 16 0 0 0,-3 6 519 0 0,-36 56-1 0 0,31-36-561 0 0,2 1-1 0 0,2 1 1 0 0,2 2 0 0 0,3 0-1 0 0,3 2 1 0 0,-19 75 0 0 0,25-63-116 0 0,-13 48-1044 0 0,18-86 407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245 226 13823 0 0,'0'0'4306'0'0,"-6"6"-1244"0"0,26-21-3074 0 0,-1-1-1 0 0,0-1 1 0 0,-2 0-1 0 0,0-1 1 0 0,-1-1 0 0 0,-1-1-1 0 0,0 0 1 0 0,19-37-1 0 0,-31 52-112 0 0,-2 3 35 0 0,1-1 1 0 0,-1 0 0 0 0,1 1-1 0 0,-1-1 1 0 0,0 0 0 0 0,0 1-1 0 0,1-7 1 0 0,-13 10-277 0 0,1 1 296 0 0,0 0 0 0 0,-1 1 0 0 0,1 1 0 0 0,1 0 0 0 0,-1 0 0 0 0,-11 7 0 0 0,-54 38 253 0 0,38-21 30 0 0,2 1 1 0 0,-37 36-1 0 0,57-49-154 0 0,0 1 0 0 0,2 0 0 0 0,0 0-1 0 0,0 2 1 0 0,2-1 0 0 0,-15 33 0 0 0,25-48-26 0 0,0 0 1 0 0,0-1-1 0 0,0 1 1 0 0,0 0-1 0 0,0 0 0 0 0,1 0 1 0 0,-1 0-1 0 0,1 0 1 0 0,0 0-1 0 0,0-1 0 0 0,0 1 1 0 0,0 0-1 0 0,1 0 1 0 0,-1 0-1 0 0,2 4 1 0 0,-1-5-114 0 0,-1 0 1 0 0,1-1 0 0 0,0 1 0 0 0,0-1 0 0 0,0 1 0 0 0,0-1 0 0 0,1 1 0 0 0,-1-1 0 0 0,0 0 0 0 0,3 2 0 0 0,-2-1-584 0 0,1-1 0 0 0,-1 1 0 0 0,1-1 1 0 0,0 1-1 0 0,0-1 0 0 0,0 0 0 0 0,3 1 1 0 0,11 0-5776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0 613 10591 0 0,'0'0'964'0'0,"2"1"-794"0"0,0 1 97 0 0,0-1-1 0 0,0 0 1 0 0,0 0 0 0 0,1 0 0 0 0,-1 0 0 0 0,1 0 0 0 0,-1 0 0 0 0,0-1 0 0 0,1 1 0 0 0,-1-1 0 0 0,1 1 0 0 0,-1-1-1 0 0,1 0 1 0 0,-1 0 0 0 0,1-1 0 0 0,-1 1 0 0 0,1 0 0 0 0,-1-1 0 0 0,1 1 0 0 0,-1-1 0 0 0,1 0 0 0 0,-1 0 0 0 0,0 0-1 0 0,0 0 1 0 0,1 0 0 0 0,-1 0 0 0 0,0-1 0 0 0,0 1 0 0 0,0-1 0 0 0,0 1 0 0 0,0-1 0 0 0,2-3 0 0 0,0 1 1 0 0,-1-1 1 0 0,1 0 0 0 0,-1 0 0 0 0,0 0 0 0 0,0 0 0 0 0,-1-1 0 0 0,0 1 0 0 0,0-1-1 0 0,0 0 1 0 0,0 1 0 0 0,0-9 0 0 0,-1 12-222 0 0,-2 0-1 0 0,1 0 1 0 0,0 0 0 0 0,0 0-1 0 0,-1 0 1 0 0,1 1 0 0 0,0-1-1 0 0,-1 0 1 0 0,0 0 0 0 0,0 0-1 0 0,0-1 1 0 0,0 1-18 0 0,0 1 0 0 0,0 0 0 0 0,1-1 0 0 0,-1 1 0 0 0,1-1 0 0 0,-1 1 0 0 0,1-1 0 0 0,0 1 0 0 0,-1-1 0 0 0,1 0 0 0 0,0 1 0 0 0,0-1 0 0 0,0 1 0 0 0,0-1 0 0 0,1-2 0 0 0,25-50 734 0 0,-15 21-657 0 0,1 1 1 0 0,1 0 0 0 0,2 1-1 0 0,1 1 1 0 0,26-37 0 0 0,-32 53-160 0 0,2 0 1 0 0,0 0-1 0 0,0 1 0 0 0,2 0 1 0 0,-1 2-1 0 0,2-1 1 0 0,-1 2-1 0 0,1 0 1 0 0,1 0-1 0 0,0 2 0 0 0,0 0 1 0 0,1 1-1 0 0,25-8 1 0 0,2 3-39 0 0,0 2 1 0 0,1 2 0 0 0,0 2-1 0 0,1 2 1 0 0,-1 2 0 0 0,1 2-1 0 0,82 10 1 0 0,-63-1-1531 0 0,-36-5-54 0 0</inkml:trace>
  <inkml:trace contextRef="#ctx0" brushRef="#br0" timeOffset="1">883 559 23151 0 0,'-4'-18'2264'0'0,"-1"9"-2016"0"0,1 0-248 0 0,1 2 744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124 428 17911 0 0,'0'0'1624'0'0,"3"0"-1282"0"0,17 3 302 0 0,-18-3 46 0 0,1 4-270 0 0,-3-4-408 0 0,0 1 1 0 0,0-1-1 0 0,0 0 1 0 0,1 0-1 0 0,-1 0 1 0 0,0 0-1 0 0,0 1 1 0 0,0-1-1 0 0,0 0 1 0 0,1 0-1 0 0,-1 0 1 0 0,0 1-1 0 0,0-1 1 0 0,0 0-1 0 0,0 0 1 0 0,0 0-1 0 0,0 1 1 0 0,0-1-1 0 0,0 0 1 0 0,0 0-1 0 0,0 1 1 0 0,0-1-1 0 0,1 0 1 0 0,-1 0 0 0 0,0 1-1 0 0,-1-1 1 0 0,1 0-1 0 0,0 0 1 0 0,0 1-1 0 0,0-1 1 0 0,0 0-1 0 0,-1 6 58 0 0,-1 0 0 0 0,0 0-1 0 0,0 0 1 0 0,0-1 0 0 0,0 1 0 0 0,-1-1-1 0 0,0 1 1 0 0,-5 5 0 0 0,-35 42 62 0 0,30-37-108 0 0,-58 56-733 0 0,69-70-312 0 0</inkml:trace>
  <inkml:trace contextRef="#ctx0" brushRef="#br0" timeOffset="1">537 10 9671 0 0,'0'0'944'0'0,"-7"-6"-840"0"0,0 3-104 0 0,-2 5 0 0 0,-2 3 1232 0 0,3 2 224 0 0,-1 0 48 0 0,2 2 0 0 0,1 0-1336 0 0,3 2-264 0 0,-1 1-64 0 0,1 0-4216 0 0,-1 3-840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10855 0 0,'0'0'6366'0'0,"-5"7"-5901"0"0,-82 143 1557 0 0,7-11-1525 0 0,63-113-584 0 0,-38 56 317 0 0,44-68-792 0 0,0 0 1 0 0,-1-1-1 0 0,-20 18 1 0 0,18-20-1342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101 238 9671 0 0,'-12'-3'825'0'0,"-1"0"-1"0"0,0 1 0 0 0,0 1 1 0 0,1 0-1 0 0,-21 1 0 0 0,28 0 2165 0 0,18 1-2141 0 0,128 13 746 0 0,-28-5-1179 0 0,-17-1-53 0 0,141-7-1 0 0,96-31 202 0 0,-214 13-575 0 0,-1-6 0 0 0,0-4 1 0 0,151-56-1 0 0,-123 17-3776 0 0,-121 52 2017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16 1375 0 0,'-8'-4'128'0'0,"-10"-3"613"0"0,14 6 325 0 0,1 0 1 0 0,-1 0-1 0 0,1 1 1 0 0,-1-1 0 0 0,0 1-1 0 0,0-1 1 0 0,1 1-1 0 0,-1 0 1 0 0,0 1 0 0 0,-6 0-1 0 0,-11 7 468 0 0,19-6-1420 0 0,-1 0 0 0 0,0 0 0 0 0,1 0 1 0 0,-1 0-1 0 0,1 0 0 0 0,-1 1 0 0 0,1-1 0 0 0,0 1 0 0 0,0-1 1 0 0,0 1-1 0 0,1 0 0 0 0,-1 0 0 0 0,1 0 0 0 0,-1 0 1 0 0,0 3-1 0 0,-2 6-28 0 0,2-1-1 0 0,-4 24 1 0 0,-2 12 95 0 0,-4-9-146 0 0,-2 0-1 0 0,-2-1 1 0 0,-1 0 0 0 0,-2-2-1 0 0,-24 35 1 0 0,-129 158 301 0 0,145-195 92 0 0,-3 0 0 0 0,0-2 0 0 0,-44 35 0 0 0,56-56-88 0 0,16-9-152 0 0,2-5-157 0 0,1 0-1 0 0,0-1 1 0 0,-1 1-1 0 0,1 0 1 0 0,0 0-1 0 0,1 1 1 0 0,-1-1-1 0 0,1 0 1 0 0,0 0-1 0 0,2-3 1 0 0,26-35 27 0 0,-21 31-62 0 0,10-11-86 0 0,1 1 0 0 0,2 0 0 0 0,0 2 0 0 0,0 1 1 0 0,2 0-1 0 0,0 2 0 0 0,1 0 0 0 0,1 2 1 0 0,0 1-1 0 0,1 1 0 0 0,43-13 0 0 0,-64 24 89 0 0,1-1-1 0 0,-1 1 1 0 0,1 0-1 0 0,-1 0 1 0 0,1 1-1 0 0,-1 0 1 0 0,1 0-1 0 0,-1 1 1 0 0,12 1-1 0 0,-15-1 28 0 0,0 0 0 0 0,0 0 0 0 0,0 0 0 0 0,0 0 0 0 0,-1 0 0 0 0,1 1 0 0 0,0-1 0 0 0,-1 1 1 0 0,1-1-1 0 0,-1 1 0 0 0,0 0 0 0 0,1 0 0 0 0,-1 0 0 0 0,0 1 0 0 0,0-1 0 0 0,0 0 0 0 0,-1 1 0 0 0,1-1 0 0 0,-1 1 0 0 0,1 0 0 0 0,-1-1 0 0 0,2 7 0 0 0,-1 0 89 0 0,0 0 1 0 0,0 0-1 0 0,-1 0 0 0 0,0 0 1 0 0,-1 0-1 0 0,0 0 0 0 0,-1 0 1 0 0,0 0-1 0 0,0 0 0 0 0,-5 16 0 0 0,4-17-180 0 0,-1 0-1 0 0,0-1 1 0 0,0 0-1 0 0,-1 0 1 0 0,-5 9-1 0 0,5-11-403 0 0,0 0 1 0 0,0 0-1 0 0,0 0 0 0 0,-1-1 1 0 0,0 0-1 0 0,1 0 0 0 0,-8 4 1 0 0,3-2-6026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86 144 3679 0 0,'1'2'6978'0'0,"4"0"-6632"0"0,-1 0 1 0 0,0 0-1 0 0,0 0 1 0 0,1-1-1 0 0,-1 1 1 0 0,1-1-1 0 0,0 0 1 0 0,-1-1 0 0 0,1 1-1 0 0,0-1 1 0 0,-1 0-1 0 0,1 0 1 0 0,0 0-1 0 0,-1-1 1 0 0,9-1-1 0 0,7-3 17 0 0,0 0 0 0 0,25-12 0 0 0,-31 12-10 0 0,11-5-228 0 0,48-19 404 0 0,-65 24-485 0 0,1 1 1 0 0,-1-1-1 0 0,0-1 0 0 0,-1 1 1 0 0,1-1-1 0 0,7-9 0 0 0,-11 12-97 0 0,-1 0 0 0 0,1 0 0 0 0,0 0-1 0 0,0 1 1 0 0,0-1 0 0 0,9-3 0 0 0,13-9-311 0 0,-25 14 95 0 0,-3 1 10 0 0,-9 3 95 0 0,-1-1 1 0 0,0 2-1 0 0,1 0 0 0 0,-18 8 0 0 0,-44 28 88 0 0,64-35 49 0 0,-48 28 334 0 0,-60 47 0 0 0,93-61-205 0 0,1 0-1 0 0,1 2 1 0 0,1 1 0 0 0,-33 43-1 0 0,50-61-85 0 0,3-3 5 0 0,0 0 0 0 0,0 1 0 0 0,0-1 0 0 0,0 0 0 0 0,1 1 0 0 0,-1-1 0 0 0,0 1 0 0 0,1-1 0 0 0,-1 1 0 0 0,1-1 0 0 0,-1 3 0 0 0,1-3 13 0 0,1 0 0 0 0,0 0 0 0 0,-1 0 0 0 0,1-1 0 0 0,0 1-1 0 0,0-1 1 0 0,0 1 0 0 0,-1 0 0 0 0,1-1 0 0 0,0 0 0 0 0,1 1 0 0 0,-1 0 11 0 0,2 0 7 0 0,1 0 0 0 0,-1 1 0 0 0,0-2 0 0 0,1 1 0 0 0,-1 0 0 0 0,1-1 0 0 0,-1 1 0 0 0,1-1 0 0 0,6 0 0 0 0,35-6 332 0 0,-32 4-272 0 0,107-16-38 0 0,-69 13-5334 0 0,-17 1-794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8287 0 0,'2'-1'639'0'0,"20"-11"-376"0"0,-17 9 563 0 0,-1 0 0 0 0,0-1 0 0 0,0 0 0 0 0,0 0 1 0 0,0 0-1 0 0,-1 0 0 0 0,1-1 0 0 0,-1 1 0 0 0,0-1 0 0 0,0 0 1 0 0,3-8-1 0 0,-5 9-623 0 0,0 0 1 0 0,0 0-1 0 0,0 0 1 0 0,0 0-1 0 0,-1 0 1 0 0,1-4-1 0 0,-5-41 521 0 0,3 41-693 0 0,-1-1 1 0 0,2 1-1 0 0,-1-1 1 0 0,1 1-1 0 0,1 0 1 0 0,-1-1-1 0 0,1 1 1 0 0,1-1-1 0 0,0 1 1 0 0,0 0-1 0 0,3-9 1 0 0,2 4-159 0 0,0 1 0 0 0,1 0 0 0 0,1 0 0 0 0,-1 1 0 0 0,2 0 0 0 0,0 0 0 0 0,0 1 0 0 0,1 0 0 0 0,0 1 0 0 0,0 1 0 0 0,1-1 0 0 0,0 2 0 0 0,17-9 0 0 0,-1 3-1259 0 0,0 2 0 0 0,1 0 0 0 0,0 2-1 0 0,0 1 1 0 0,40-6 0 0 0,-22 8-829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298 103 10623 0 0,'0'0'488'0'0,"-1"2"-12"0"0,-5 10-255 0 0,-9 18 263 0 0,0-14 7374 0 0,24-27-6733 0 0,15-14-725 0 0,2 0-1 0 0,40-30 1 0 0,-36 31-431 0 0,-1 2-314 0 0,-27 21 46 0 0,-17 7-1197 0 0,-10 6 1314 0 0,1 2-1 0 0,1 0 0 0 0,0 1 1 0 0,-26 24-1 0 0,-78 79 1114 0 0,107-98-733 0 0,-6 5 61 0 0,1 1 0 0 0,1 1-1 0 0,-29 43 1 0 0,51-67-236 0 0,1 0-1 0 0,-1-1 1 0 0,1 1 0 0 0,0 0 0 0 0,0 0-1 0 0,0 0 1 0 0,0 0 0 0 0,0 1 0 0 0,0-1-1 0 0,1 0 1 0 0,-1 4 0 0 0,2-5-11 0 0,-1-1 0 0 0,0 0 0 0 0,0 1-1 0 0,1-1 1 0 0,-1 1 0 0 0,1-1 0 0 0,-1 0 0 0 0,1 1 0 0 0,0-1 0 0 0,-1 0 0 0 0,1 1 0 0 0,0-1 0 0 0,0 0 0 0 0,0 0 0 0 0,0 0-1 0 0,0 0 1 0 0,0 0 0 0 0,0 0 0 0 0,0 0 0 0 0,0 0 0 0 0,1 0 0 0 0,-1-1 0 0 0,0 1 0 0 0,0 0 0 0 0,1-1 0 0 0,-1 1 0 0 0,2 0-1 0 0,7 1 44 0 0,0 1-1 0 0,0-1 1 0 0,0-1-1 0 0,0 0 1 0 0,18 0-1 0 0,54-8-678 0 0,-66 6 339 0 0,28-5-1624 0 0,1 0-5233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4607 0 0,'0'0'15480'0'0,"-1"1"-15246"0"0,-18 21 5 0 0,-23 20 0 0 0,-19 21-92 0 0,46-45-213 0 0,2 2-1 0 0,0 0 1 0 0,1 0 0 0 0,2 1 0 0 0,-13 31 0 0 0,14-31-1402 0 0,2-8-3687 0 0,2-4-852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10135 0 0,'-2'0'4936'0'0,"-4"2"-4312"0"0,0 0 0 0 0,-1 1 1 0 0,1 0-1 0 0,-10 6 0 0 0,-9 4 70 0 0,-47 16-405 0 0,-87 25-1 0 0,152-53-288 0 0,5-1 0 0 0,1 0 0 0 0,-1 0 0 0 0,0 1 0 0 0,1-1 0 0 0,-1 1 0 0 0,0 0 0 0 0,1-1 0 0 0,-1 1 0 0 0,1 0 0 0 0,-1 0 0 0 0,1 0 0 0 0,-1 0 0 0 0,1 0 0 0 0,0 0 0 0 0,-3 2 0 0 0,-1 5-14 0 0,5-5-1 0 0,-1 1 0 0 0,0 0 0 0 0,1 0 1 0 0,0-1-1 0 0,0 1 0 0 0,0 0 0 0 0,1 0 1 0 0,-1-1-1 0 0,2 6 0 0 0,11 34-76 0 0,-7-24 32 0 0,1 2 13 0 0,-5-11-17 0 0,1-1-1 0 0,0 0 1 0 0,0-1 0 0 0,7 14-1 0 0,-8-19 53 0 0,0-1 0 0 0,0 1 0 0 0,0-1-1 0 0,0 0 1 0 0,0 1 0 0 0,0-1 0 0 0,1 0 0 0 0,-1 0-1 0 0,1-1 1 0 0,-1 1 0 0 0,1 0 0 0 0,0-1 0 0 0,-1 0-1 0 0,1 1 1 0 0,0-1 0 0 0,0 0 0 0 0,0-1-1 0 0,4 2 1 0 0,10 0 42 0 0,-1-1 0 0 0,32-2 0 0 0,-32 0 5 0 0,0 1 0 0 0,0 1 0 0 0,21 3 1 0 0,-35-4-18 0 0,-1 0 0 0 0,1 1 1 0 0,0-1-1 0 0,-1 1 1 0 0,1-1-1 0 0,-1 1 1 0 0,1 0-1 0 0,0-1 0 0 0,-1 1 1 0 0,0 0-1 0 0,1 0 1 0 0,-1 0-1 0 0,1 0 1 0 0,-1 1-1 0 0,0-1 0 0 0,0 0 1 0 0,0 0-1 0 0,0 1 1 0 0,0-1-1 0 0,2 3 1 0 0,-3-2 3 0 0,1-1 1 0 0,-1 1 0 0 0,0 0 0 0 0,0-1-1 0 0,0 1 1 0 0,1-1 0 0 0,-2 1 0 0 0,1 0-1 0 0,0-1 1 0 0,0 1 0 0 0,0-1 0 0 0,-1 1 0 0 0,1 0-1 0 0,-1-1 1 0 0,1 1 0 0 0,-1-1 0 0 0,1 1-1 0 0,-1-1 1 0 0,0 0 0 0 0,0 1 0 0 0,0-1-1 0 0,-1 2 1 0 0,-7 8 71 0 0,-1-1 0 0 0,1 0 0 0 0,-2-1 0 0 0,0 0 0 0 0,0 0 0 0 0,0-1 0 0 0,-1-1 0 0 0,-18 10 0 0 0,-1-3-50 0 0,-2-1-1 0 0,-40 11 0 0 0,64-21-30 0 0,-85 20 88 0 0,84-21-92 0 0,1-1 0 0 0,-1 0 0 0 0,0 0 0 0 0,0-1 0 0 0,0-1 0 0 0,0 0 0 0 0,-15-3 0 0 0,19 2-43 0 0,0 0 0 0 0,1 0-1 0 0,-1-1 1 0 0,0 0 0 0 0,1 0 0 0 0,0 0-1 0 0,-1 0 1 0 0,1-1 0 0 0,-4-5 0 0 0,6 7-63 0 0,0-1 0 0 0,1 1 0 0 0,-1-1 1 0 0,1 0-1 0 0,0 0 0 0 0,0 0 1 0 0,0 0-1 0 0,0 0 0 0 0,1 0 0 0 0,-1-1 1 0 0,1 1-1 0 0,0-1 0 0 0,0 1 0 0 0,0-1 1 0 0,0 1-1 0 0,0-6 0 0 0,2 8-78 0 0,-1 0 0 0 0,0 0 0 0 0,1 0 0 0 0,-1 0 0 0 0,1 0 0 0 0,-1 0 0 0 0,1 0-1 0 0,0 0 1 0 0,-1 0 0 0 0,1 0 0 0 0,0 0 0 0 0,0 0 0 0 0,0 0 0 0 0,0 0 0 0 0,1 0-412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388 223 1839 0 0,'1'2'134'0'0,"6"31"2860"0"0,-5-26-1608 0 0,-1 0 1 0 0,1 1-1 0 0,0-1 1 0 0,0 0-1 0 0,8 14 2298 0 0,-8-18-3141 0 0,-2-3-493 0 0,0 1 1 0 0,0-1-1 0 0,0 0 1 0 0,0 1-1 0 0,0-1 0 0 0,0 0 1 0 0,1 0-1 0 0,-1 1 1 0 0,0-1-1 0 0,0 0 1 0 0,0 0-1 0 0,0 1 1 0 0,0-1-1 0 0,1 0 1 0 0,-1 0-1 0 0,0 1 1 0 0,0-1-1 0 0,1 0 1 0 0,-1 0-1 0 0,0 0 1 0 0,0 1-1 0 0,1-1 0 0 0,-1 0 1 0 0,0 0-1 0 0,1 0 1 0 0,1 1 51 0 0,0 0-1 0 0,0-1 1 0 0,1 0-1 0 0,-1 1 1 0 0,0-1 0 0 0,0 0-1 0 0,1 0 1 0 0,-1 0-1 0 0,0 0 1 0 0,0 0 0 0 0,1-1-1 0 0,-1 1 1 0 0,0-1-1 0 0,4-1 1 0 0,-2 0-21 0 0,0 0-1 0 0,-1 0 1 0 0,1 0-1 0 0,-1-1 1 0 0,1 1 0 0 0,-1-1-1 0 0,4-5 1 0 0,4-5-43 0 0,-1 0 0 0 0,0-1 1 0 0,9-18-1 0 0,-11 18 21 0 0,5-9-44 0 0,-2-1 0 0 0,0 0 0 0 0,7-28 0 0 0,-16 48-15 0 0,-1 0 0 0 0,0-1-1 0 0,0 1 1 0 0,-1-1 0 0 0,1 0-1 0 0,-1 1 1 0 0,0-1 0 0 0,0 1-1 0 0,0-1 1 0 0,-2-8 0 0 0,1 11-12 0 0,1 1 1 0 0,-1-1-1 0 0,0 0 1 0 0,1 1-1 0 0,-1-1 1 0 0,0 0 0 0 0,0 1-1 0 0,0-1 1 0 0,0 1-1 0 0,-1-1 1 0 0,1 1-1 0 0,0 0 1 0 0,-1 0 0 0 0,1-1-1 0 0,-1 1 1 0 0,1 0-1 0 0,-1 0 1 0 0,1 0-1 0 0,-1 1 1 0 0,0-1-1 0 0,1 0 1 0 0,-1 0 0 0 0,0 1-1 0 0,0-1 1 0 0,0 1-1 0 0,1 0 1 0 0,-1 0-1 0 0,0-1 1 0 0,-2 1 0 0 0,-2 0-57 0 0,0 1 1 0 0,-1-1 0 0 0,1 1 0 0 0,0 1-1 0 0,0-1 1 0 0,0 1 0 0 0,-10 4-1 0 0,-40 21-456 0 0,49-23 444 0 0,-38 22-330 0 0,-54 42 1 0 0,-36 40 298 0 0,112-89 45 0 0,1-1 41 0 0,1 0 1 0 0,-31 37-1 0 0,47-50 80 0 0,1 1-1 0 0,-1 0 0 0 0,1 0 0 0 0,1 0 0 0 0,-1 1 0 0 0,1-1 1 0 0,0 1-1 0 0,0 0 0 0 0,1 0 0 0 0,0 0 0 0 0,0 0 0 0 0,1 0 1 0 0,0 0-1 0 0,0 0 0 0 0,1 13 0 0 0,0-17-7 0 0,0 1 0 0 0,1-1 0 0 0,0 1 0 0 0,0-1 0 0 0,0 1-1 0 0,0-1 1 0 0,0 0 0 0 0,0 0 0 0 0,1 0 0 0 0,0 1 0 0 0,0-2 0 0 0,0 1-1 0 0,0 0 1 0 0,0 0 0 0 0,0-1 0 0 0,1 1 0 0 0,-1-1 0 0 0,1 1 0 0 0,0-1-1 0 0,0 0 1 0 0,-1 0 0 0 0,1 0 0 0 0,1-1 0 0 0,-1 1 0 0 0,0-1 0 0 0,0 0-1 0 0,1 0 1 0 0,-1 0 0 0 0,5 1 0 0 0,1-1 39 0 0,0 1-1 0 0,0-2 1 0 0,-1 0 0 0 0,1 0-1 0 0,0 0 1 0 0,0-1 0 0 0,0 0-1 0 0,0-1 1 0 0,-1 0 0 0 0,14-5-1 0 0,-3 0-13 0 0,0-1-1 0 0,-1-1 0 0 0,1-1 1 0 0,-2 0-1 0 0,0-2 1 0 0,29-23-1 0 0,-37 26-204 0 0,-1 1 0 0 0,0-1 1 0 0,0-1-1 0 0,-1 1 0 0 0,0-1 0 0 0,0-1 0 0 0,-1 1 1 0 0,-1-1-1 0 0,0 0 0 0 0,0 0 0 0 0,-1-1 0 0 0,4-21 1 0 0,-5 14-14 0 0,-3 12 74 0 0,-2 13 79 0 0,1-1 4 0 0,0 0 1 0 0,0 0-1 0 0,0 1 0 0 0,1-1 1 0 0,0 0-1 0 0,0 0 0 0 0,0 0 1 0 0,1 0-1 0 0,0 0 0 0 0,-1 0 1 0 0,2 0-1 0 0,-1 0 0 0 0,1 0 1 0 0,-1 0-1 0 0,4 4 0 0 0,15 29-27 0 0,-19-37-74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37 597 9703 0 0,'0'0'440'0'0,"2"1"-5"0"0,2 1-311 0 0,-3-1-101 0 0,1 0 1 0 0,0-1 0 0 0,0 2-1 0 0,-1-1 1 0 0,1 0 0 0 0,-1 0-1 0 0,1 0 1 0 0,-1 1-1 0 0,4 3 2269 0 0,4-12 1284 0 0,-8 4-3426 0 0,0 1 0 0 0,-1 0 1 0 0,1-1-1 0 0,-1 1 0 0 0,0 0 0 0 0,0-1 0 0 0,0 1 0 0 0,0-1 1 0 0,-1 1-1 0 0,1-1 0 0 0,0 1 0 0 0,-1 0 0 0 0,0-1 1 0 0,1 1-1 0 0,-1 0 0 0 0,-2-4 0 0 0,-2-3-6 0 0,-1 1 0 0 0,-12-16-1 0 0,13 19-147 0 0,0-1-1 0 0,1 0 1 0 0,0 0-1 0 0,0 0 1 0 0,0 0 0 0 0,-4-12-1 0 0,7 13 2 0 0,0-1 0 0 0,0 1 0 0 0,1 0 0 0 0,0-1 0 0 0,0 1 0 0 0,0-1 0 0 0,0 1 0 0 0,1 0 0 0 0,0-1 0 0 0,0 1-1 0 0,1 0 1 0 0,-1 0 0 0 0,1 0 0 0 0,0 0 0 0 0,1 0 0 0 0,-1 0 0 0 0,5-6 0 0 0,6-8-85 0 0,1 0 1 0 0,29-28-1 0 0,-28 30 22 0 0,103-101-109 0 0,-98 101 151 0 0,1 0 1 0 0,0 2 0 0 0,1 1 0 0 0,31-16-1 0 0,-35 22-401 0 0,63-27 1130 0 0,-71 32-2092 0 0,0 0 0 0 0,0 1 0 0 0,17-2 0 0 0,-4 2-4541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37 240 7831 0 0,'0'0'706'0'0,"-2"1"-578"0"0,-1 3 425 0 0,-1 1 0 0 0,1-1 1 0 0,-1 1-1 0 0,1 0 0 0 0,1 0 1 0 0,-1 0-1 0 0,1 0 0 0 0,0 0 1 0 0,0 0-1 0 0,0 0 0 0 0,1 1 0 0 0,-1-1 1 0 0,2 1-1 0 0,-1 0 0 0 0,0-1 1 0 0,1 1-1 0 0,0-1 0 0 0,2 12 1 0 0,0-2-96 0 0,1-1 0 0 0,0 1-1 0 0,2-1 1 0 0,-1 0 0 0 0,2 0 0 0 0,7 13 0 0 0,-2 5 190 0 0,-11-30 72 0 0,-1-24-248 0 0,2 13-390 0 0,0 0-1 0 0,1 0 1 0 0,0 1-1 0 0,0-1 1 0 0,1 0-1 0 0,0 1 1 0 0,0 0-1 0 0,1 0 1 0 0,5-9-1 0 0,-2 7-102 0 0,1 0-1 0 0,-1 0 1 0 0,2 1-1 0 0,-1 0 1 0 0,19-14-1 0 0,4 1-351 0 0,2 1 1 0 0,0 2-1 0 0,47-19 1 0 0,-52 25 139 0 0,43-20-118 0 0,176-86-299 0 0,-187 92-285 0 0,-19 14-2494 0 0,-21 9 1207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57 554 5527 0 0,'-3'4'211'0'0,"0"-1"-1"0"0,0 1 0 0 0,-1 0 1 0 0,0-1-1 0 0,-7 6 0 0 0,-3-3 6122 0 0,7-4-3505 0 0,3-1-366 0 0,1-8-1151 0 0,3 4-1192 0 0,0-1 1 0 0,0 1-1 0 0,0 0 0 0 0,1-1 0 0 0,-1 1 1 0 0,1 0-1 0 0,0-1 0 0 0,0 1 0 0 0,0 0 1 0 0,0 0-1 0 0,2-5 0 0 0,22-35 815 0 0,-15 28-752 0 0,15-27 12 0 0,52-81 48 0 0,-59 96-227 0 0,2 2-1 0 0,35-36 1 0 0,44-27-5 0 0,-78 72-36 0 0,1 1 0 0 0,0 0 0 0 0,24-10 0 0 0,-28 18-102 0 0,-1 1 0 0 0,1 1 0 0 0,0 1 0 0 0,1 0 0 0 0,23-1 0 0 0,9-2-1327 0 0,-37 5-651 0 0,26-1 1 0 0,-25 3 192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373 203 9007 0 0,'6'-7'816'0'0,"42"-32"113"0"0,-28 24 473 0 0,0-2 0 0 0,-1 1-1 0 0,16-22 1 0 0,-32 35-1267 0 0,-1 0-1 0 0,0 0 0 0 0,0 0 0 0 0,0-1 1 0 0,-1 1-1 0 0,1-1 0 0 0,-1 0 0 0 0,0 1 1 0 0,1-5-1 0 0,-2 6 147 0 0,0 0-27 0 0,-1 0-234 0 0,0 1 1 0 0,-1-1-1 0 0,1 0 1 0 0,0 1 0 0 0,0-1-1 0 0,-1 0 1 0 0,1 1 0 0 0,-1 0-1 0 0,1-1 1 0 0,-1 1 0 0 0,0 0-1 0 0,1 0 1 0 0,-1 0-1 0 0,0 0 1 0 0,-4-2 0 0 0,2 2-45 0 0,1 0 0 0 0,-2 0 0 0 0,1 1 1 0 0,0-1-1 0 0,0 1 0 0 0,0 0 0 0 0,-7 0 1 0 0,-4 2-122 0 0,0 1 1 0 0,0 1 0 0 0,-20 7-1 0 0,7-1 66 0 0,-1 2 1 0 0,2 1-1 0 0,0 1 0 0 0,1 1 0 0 0,0 1 0 0 0,-41 35 0 0 0,50-37 90 0 0,-6 4 72 0 0,1 1 0 0 0,1 0 0 0 0,1 2 0 0 0,-24 31 0 0 0,42-49-28 0 0,1-1 0 0 0,-1 1 1 0 0,0 0-1 0 0,1 0 1 0 0,0 0-1 0 0,0 0 0 0 0,0 0 1 0 0,0 1-1 0 0,0-1 1 0 0,0 3-1 0 0,1-5-28 0 0,0 0 0 0 0,0 0 0 0 0,0 0 0 0 0,0 1 0 0 0,1-1 0 0 0,-1 0 0 0 0,0 0 0 0 0,0 0 0 0 0,1 0 0 0 0,-1 0 0 0 0,1-1 0 0 0,-1 1 0 0 0,1 0 0 0 0,-1 0 0 0 0,1 0 0 0 0,0 0 0 0 0,-1 0 0 0 0,1-1 0 0 0,0 1 0 0 0,0 0 0 0 0,-1-1 1 0 0,1 1-1 0 0,0 0 0 0 0,0-1 0 0 0,0 1 0 0 0,0-1 0 0 0,0 1 0 0 0,0-1 0 0 0,0 0 0 0 0,0 1 0 0 0,0-1 0 0 0,0 0 0 0 0,0 0 0 0 0,0 0 0 0 0,0 0 0 0 0,2 0 0 0 0,6 1 92 0 0,-1-1 0 0 0,1 0 0 0 0,0 0 1 0 0,0-1-1 0 0,0-1 0 0 0,0 1 0 0 0,0-1 0 0 0,-1-1 1 0 0,15-6-1 0 0,7-4-153 0 0,37-23 1 0 0,-25 12-177 0 0,-19 12-87 0 0,77-45-1095 0 0,-88 49 1161 0 0,0 0-1 0 0,-1-1 1 0 0,-1 0 0 0 0,0-1 0 0 0,17-20 0 0 0,-26 28 141 0 0,-1 1 28 0 0,-2-4 110 0 0,2 5-40 0 0,0 0 0 0 0,0 0 0 0 0,-1 0 0 0 0,1 0 1 0 0,0 0-1 0 0,-1 0 0 0 0,1 0 0 0 0,0 0 0 0 0,-1 0 1 0 0,1 0-1 0 0,0 0 0 0 0,-1 0 0 0 0,1 0 0 0 0,0 0 1 0 0,-1 0-1 0 0,1 0 0 0 0,0 0 0 0 0,-1 0 1 0 0,1 0-1 0 0,0 0 0 0 0,0 0 0 0 0,-1 0 0 0 0,1 1 1 0 0,0-1-1 0 0,-1 0 0 0 0,1 0 0 0 0,-1 1 0 0 0,-8 4 81 0 0,5-1 19 0 0,-1 1-1 0 0,0 0 1 0 0,1 0 0 0 0,0 0-1 0 0,0 1 1 0 0,-5 11-1 0 0,-16 38 322 0 0,23-49-378 0 0,0 0 1 0 0,0 0 0 0 0,0 0-1 0 0,1 1 1 0 0,0-1 0 0 0,0 0 0 0 0,0 1-1 0 0,1 10 1 0 0,0-15-141 0 0,1 1-1 0 0,-1-1 1 0 0,1 0-1 0 0,-1 0 1 0 0,1 0-1 0 0,0 0 1 0 0,0 0 0 0 0,0 0-1 0 0,0 0 1 0 0,0 0-1 0 0,3 3 1 0 0,-3-3-287 0 0,1 0 1 0 0,0-1 0 0 0,-1 0-1 0 0,1 1 1 0 0,0-1 0 0 0,0 0-1 0 0,0 0 1 0 0,0 0 0 0 0,0 0-1 0 0,0 0 1 0 0,0 0 0 0 0,0-1-1 0 0,5 1 1 0 0,8 1-5072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63 280 3223 0 0,'0'0'143'0'0,"-2"0"-3"0"0,-10 9 2256 0 0,8-6-895 0 0,0 0 1 0 0,1 0-1 0 0,-1-1 1 0 0,0 0-1 0 0,0 1 1 0 0,0-1-1 0 0,-1-1 1 0 0,1 1-1 0 0,-8 1 1 0 0,13-14-1084 0 0,0 7-380 0 0,0 0 1 0 0,1 0-1 0 0,-1 0 0 0 0,1 0 1 0 0,0 0-1 0 0,0 1 0 0 0,1-1 0 0 0,-1 1 1 0 0,4-5-1 0 0,31-27 91 0 0,-19 18-85 0 0,8-7-476 0 0,0 0-1 0 0,2 2 0 0 0,1 2 1 0 0,0 0-1 0 0,59-28 0 0 0,-80 44 279 0 0,13-6-349 0 0,2 0 0 0 0,-1 1 0 0 0,27-6 0 0 0,-47 15 474 0 0,-1 0 0 0 0,1-1 0 0 0,0 1 1 0 0,-1 0-1 0 0,1 0 0 0 0,-1 0 0 0 0,1 0 0 0 0,0 0 1 0 0,-1 0-1 0 0,1 0 0 0 0,-1 1 0 0 0,1-1 1 0 0,0 0-1 0 0,-1 1 0 0 0,1-1 0 0 0,-1 1 1 0 0,0 0-1 0 0,3 1 0 0 0,-3-1 30 0 0,0 0 1 0 0,-1 0-1 0 0,1 0 1 0 0,0 0-1 0 0,-1 0 0 0 0,1 0 1 0 0,-1 0-1 0 0,1 0 0 0 0,-1 0 1 0 0,0 0-1 0 0,1 0 1 0 0,-1 1-1 0 0,0-1 0 0 0,0 0 1 0 0,0 0-1 0 0,0 0 1 0 0,0 0-1 0 0,0 1 0 0 0,0-1 1 0 0,0 0-1 0 0,0 0 0 0 0,-1 0 1 0 0,1 0-1 0 0,0 0 1 0 0,-2 2-1 0 0,-17 48 619 0 0,-3-1 1 0 0,-39 65-1 0 0,59-110-640 0 0,-1-1-1 0 0,1 1 1 0 0,0 0-1 0 0,-3 10 1 0 0,5-14-76 0 0,2 0-1355 0 0,7 4-76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44 9215 0 0,'16'-15'950'0'0,"7"-11"7468"0"0,-25 25-8036 0 0,0 1-359 0 0,-1-1 0 0 0,1 1 0 0 0,-1-1 0 0 0,1 1 1 0 0,-1 0-1 0 0,1 0 0 0 0,-1 0 0 0 0,1 1 0 0 0,-1-1 1 0 0,1 0-1 0 0,-1 1 0 0 0,1 0 0 0 0,-1-1 1 0 0,-2 3-1 0 0,-38 18-224 0 0,28-13 223 0 0,-13 9-116 0 0,1 0 0 0 0,1 2 0 0 0,0 2-1 0 0,1 0 1 0 0,2 1 0 0 0,-23 27 0 0 0,40-42 76 0 0,2-3 6 0 0,-1 1 1 0 0,1 0-1 0 0,0 0 0 0 0,1 1 1 0 0,-1-1-1 0 0,1 1 1 0 0,0 0-1 0 0,0-1 0 0 0,-2 10 1 0 0,4-13-43 0 0,4-2 1 0 0,4-2 16 0 0,1 1 0 0 0,-1-1 0 0 0,1-1 0 0 0,-1 0 0 0 0,0 0 0 0 0,1 0 0 0 0,-2-1 0 0 0,14-8 0 0 0,4-7-48 0 0,23-21 0 0 0,8-7-3 0 0,7 0-324 0 0,-60 45 350 0 0,-2 4 296 0 0,-6 14 148 0 0,0-1 0 0 0,-16 27 0 0 0,6-12-52 0 0,-70 113 1151 0 0,13-25-454 0 0,9-4-699 0 0,-71 137 396 0 0,133-249-724 0 0,-3 9 10 0 0,-1 1-1 0 0,1-1 1 0 0,1 1 0 0 0,-5 20-1 0 0,10-31-29 0 0,-1-1-1 0 0,0 0 0 0 0,1 1 1 0 0,-1-1-1 0 0,1 0 0 0 0,-1 0 1 0 0,0 1-1 0 0,1-1 0 0 0,-1 0 1 0 0,1 0-1 0 0,-1 0 0 0 0,1 0 1 0 0,-1 1-1 0 0,1-1 1 0 0,-1 0-1 0 0,1 0 0 0 0,-1 0 1 0 0,1 0-1 0 0,-1 0 0 0 0,1 0 1 0 0,-1 0-1 0 0,1 0 0 0 0,0-1 1 0 0,0 1-1 0 0,-1 0 5 0 0,4-1-101 0 0,0 0 0 0 0,0 0 0 0 0,1-1 0 0 0,-1 1-1 0 0,0-1 1 0 0,-1 0 0 0 0,1 0 0 0 0,6-4 0 0 0,29-26-1359 0 0,-30 24 758 0 0,24-21-1278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76 6447 0 0,'0'0'499'0'0,"-1"1"-328"0"0,-18 9 2837 0 0,18-9-2629 0 0,0-1 0 0 0,0 1 0 0 0,0 0 0 0 0,0-1 0 0 0,0 1 0 0 0,0 0 0 0 0,1 0 0 0 0,-1 0 0 0 0,0 0 0 0 0,1-1 0 0 0,-1 1 0 0 0,1 0 0 0 0,-1 0 0 0 0,1 0 0 0 0,-1 0 0 0 0,1 0 0 0 0,-1 1 0 0 0,1-1 0 0 0,0 1 0 0 0,0-1-326 0 0,0 0 0 0 0,0 0 0 0 0,1 0 0 0 0,-1 0 0 0 0,0 0 0 0 0,1 0 0 0 0,-1 0 0 0 0,1 0 0 0 0,-1-1 0 0 0,1 1 0 0 0,-1 0 0 0 0,1 0 0 0 0,-1 0 0 0 0,1-1 0 0 0,0 1 0 0 0,0 0 0 0 0,-1-1 0 0 0,1 1 0 0 0,0-1 0 0 0,0 1 0 0 0,0-1 0 0 0,0 1 0 0 0,-1-1 0 0 0,3 1 0 0 0,0 0 70 0 0,0 0 0 0 0,0 0 0 0 0,1 0 0 0 0,-1 0-1 0 0,6 0 1 0 0,3-1 140 0 0,-1-1-1 0 0,0 0 1 0 0,1 0-1 0 0,-1-1 1 0 0,21-7 0 0 0,54-23 268 0 0,-77 28-549 0 0,12-5 53 0 0,22-12 1 0 0,-38 18-115 0 0,-1 0 0 0 0,1 1 0 0 0,-1-2-1 0 0,0 1 1 0 0,0 0 0 0 0,0-1 0 0 0,-1 0 0 0 0,1 0 0 0 0,-1 0 0 0 0,6-8 0 0 0,-9 11-271 0 0,-1 0-438 0 0,-3 0 698 0 0,1 1 0 0 0,0-1-1 0 0,-1 0 1 0 0,1 1 0 0 0,-1 0 0 0 0,1 0 0 0 0,-1 0-1 0 0,1 1 1 0 0,-1-1 0 0 0,1 1 0 0 0,0-1-1 0 0,-1 1 1 0 0,1 0 0 0 0,0 0 0 0 0,0 1-1 0 0,0-1 1 0 0,-4 3 0 0 0,-8 4-16 0 0,0 2 0 0 0,-15 11 0 0 0,17-11 112 0 0,-51 36 411 0 0,2 3-1 0 0,3 3 0 0 0,-81 90 1 0 0,137-138-381 0 0,-21 27 233 0 0,22-29-239 0 0,1 0 1 0 0,0 0 0 0 0,0 1-1 0 0,0-1 1 0 0,0 0-1 0 0,0 1 1 0 0,0-1-1 0 0,1 1 1 0 0,-1-1-1 0 0,1 1 1 0 0,0-1 0 0 0,0 4-1 0 0,0-5-25 0 0,0 0 1 0 0,0 0-1 0 0,0 0 0 0 0,1-1 1 0 0,-1 1-1 0 0,0 0 0 0 0,1-1 0 0 0,-1 1 1 0 0,1 0-1 0 0,-1-1 0 0 0,1 1 1 0 0,-1 0-1 0 0,1-1 0 0 0,-1 1 0 0 0,1-1 1 0 0,0 1-1 0 0,-1-1 0 0 0,1 1 0 0 0,0-1 1 0 0,-1 1-1 0 0,1-1 0 0 0,0 0 1 0 0,-1 1-1 0 0,1-1 0 0 0,0 0 0 0 0,0 0 1 0 0,0 0-1 0 0,-1 1 0 0 0,1-1 1 0 0,0 0-1 0 0,0 0 0 0 0,0 0 0 0 0,1 0 1 0 0,31-4-88 0 0,-27 3-10 0 0,25-5-1115 0 0,4-3-448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164 311 3679 0 0,'-2'1'284'0'0,"-11"13"-449"0"0,0-1 4781 0 0,-19 15 0 0 0,27-24-3156 0 0,0 0-1 0 0,-1 0 0 0 0,-9 3 0 0 0,-8 1-391 0 0,21-8-982 0 0,1 0 0 0 0,-1 0-1 0 0,1 0 1 0 0,-1 0 0 0 0,1-1 0 0 0,-1 1-1 0 0,1 0 1 0 0,0 0 0 0 0,-1-1 0 0 0,1 1-1 0 0,-1-1 1 0 0,1 0 0 0 0,0 1 0 0 0,-1-1-1 0 0,1 0 1 0 0,0 0 0 0 0,-1 1-1 0 0,1-1 1 0 0,0 0 0 0 0,0 0 0 0 0,0-1-1 0 0,0 1 1 0 0,0 0 0 0 0,0 0 0 0 0,0 0-1 0 0,1-1 1 0 0,-1 1 0 0 0,0 0 0 0 0,1-1-1 0 0,-1-1 1 0 0,-2-2 2 0 0,1 0-1 0 0,0-1 1 0 0,1 0-1 0 0,0 1 1 0 0,0-1-1 0 0,-1-8 1 0 0,2 6-87 0 0,0 0-1 0 0,0 0 1 0 0,1 0 0 0 0,0 0 0 0 0,1 0 0 0 0,0 0 0 0 0,0 0 0 0 0,1 0-1 0 0,5-12 1 0 0,-2 9-220 0 0,0 1-1 0 0,1 0 1 0 0,0 0 0 0 0,0 0-1 0 0,16-15 1 0 0,3 3-583 0 0,0 1 0 0 0,1 1 0 0 0,50-27 0 0 0,-66 40 633 0 0,1 1 0 0 0,-1 0 0 0 0,1 1 0 0 0,0 1 0 0 0,0 0 1 0 0,1 0-1 0 0,-1 1 0 0 0,16-1 0 0 0,-22 4 219 0 0,-1-1-1 0 0,0 1 1 0 0,1 1 0 0 0,-1-1 0 0 0,0 1 0 0 0,1 0-1 0 0,-1 0 1 0 0,0 1 0 0 0,0-1 0 0 0,0 1 0 0 0,0 0-1 0 0,0 1 1 0 0,0-1 0 0 0,-1 1 0 0 0,1 0 0 0 0,-1 0-1 0 0,1 0 1 0 0,-1 1 0 0 0,0-1 0 0 0,-1 1 0 0 0,1 0-1 0 0,3 5 1 0 0,-5-5 93 0 0,1-1-1 0 0,-1 1 1 0 0,1 0 0 0 0,-1 0-1 0 0,0 0 1 0 0,-1 0 0 0 0,1 0-1 0 0,-1 0 1 0 0,0 1 0 0 0,0-1-1 0 0,0 1 1 0 0,0-1 0 0 0,-1 1-1 0 0,0-1 1 0 0,0 0-1 0 0,0 1 1 0 0,0-1 0 0 0,-1 1-1 0 0,0-1 1 0 0,0 1 0 0 0,0-1-1 0 0,0 0 1 0 0,-1 0 0 0 0,-3 9-1 0 0,-1-3 42 0 0,-1 0 0 0 0,1 0 0 0 0,-2-1-1 0 0,1 0 1 0 0,-1 0 0 0 0,-1-1 0 0 0,0 0-1 0 0,-12 9 1 0 0,-24 17-443 0 0,-1-1-1 0 0,-1-3 1 0 0,-78 37 0 0 0,95-57-2624 0 0,21-9 1195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6911 0 0,'0'0'528'0'0,"-5"10"2099"0"0,-2 1 961 0 0,-18 19 0 0 0,-14 10-1466 0 0,13-13-1983 0 0,-93 89 295 0 0,57-56-195 0 0,-69 82 0 0 0,107-110-214 0 0,1 1 1 0 0,1 2-1 0 0,2 0 0 0 0,1 1 0 0 0,3 1 0 0 0,0 0 1 0 0,2 1-1 0 0,2 1 0 0 0,2 0 0 0 0,-7 55 1 0 0,13-69-1061 0 0,1-1-3677 0 0,-1-4-1707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29 11311 0 0,'1'-2'522'0'0,"15"-24"6059"0"0,-32 37-4853 0 0,-21 19-1062 0 0,1 1 0 0 0,-52 60 0 0 0,17-5-675 0 0,50-59-285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53 554 9671 0 0,'0'0'748'0'0,"-8"1"-464"0"0,6 0-174 0 0,1-1 1 0 0,0 1-1 0 0,-1-1 0 0 0,1 0 0 0 0,0 0 0 0 0,-1 0 0 0 0,1 1 0 0 0,0-1 0 0 0,-1 0 0 0 0,1-1 0 0 0,-1 1 1 0 0,1 0-1 0 0,0 0 0 0 0,-1-1 0 0 0,1 1 0 0 0,0 0 0 0 0,-1-1 0 0 0,1 0 0 0 0,0 1 0 0 0,0-1 0 0 0,0 0 1 0 0,0 1-1 0 0,-1-1 0 0 0,1 0 0 0 0,0 0 0 0 0,0 0 0 0 0,0 0 0 0 0,1 0 0 0 0,-1 0 0 0 0,0 0 0 0 0,0 0 1 0 0,0 0-1 0 0,1-1 0 0 0,-1 1 0 0 0,1 0 0 0 0,-1 0 0 0 0,1-1 0 0 0,-1-2 0 0 0,0-1 385 0 0,1-1-1 0 0,-1 1 1 0 0,1-1-1 0 0,1 0 0 0 0,-1 1 1 0 0,1-1-1 0 0,0 1 1 0 0,2-9-1 0 0,2-1-430 0 0,1 0 0 0 0,0 1 0 0 0,1 0 0 0 0,1 0-1 0 0,0 0 1 0 0,1 1 0 0 0,16-19 0 0 0,4-1-18 0 0,51-43 0 0 0,-33 39-180 0 0,0 2 0 0 0,3 2-1 0 0,0 2 1 0 0,74-32 0 0 0,-114 58 92 0 0,5-2-159 0 0,24-8 0 0 0,-35 13 175 0 0,-1 1-1 0 0,1 0 0 0 0,0 0 1 0 0,0 1-1 0 0,0-1 0 0 0,0 1 1 0 0,0 0-1 0 0,-1 0 0 0 0,1 0 1 0 0,0 1-1 0 0,7 1 0 0 0,-9-2 30 0 0,-1 1 0 0 0,1 0-1 0 0,-1-1 1 0 0,0 1-1 0 0,0 0 1 0 0,0 0 0 0 0,1 0-1 0 0,-1 0 1 0 0,0 0 0 0 0,0 0-1 0 0,0 0 1 0 0,0 1 0 0 0,-1-1-1 0 0,1 0 1 0 0,0 0-1 0 0,0 1 1 0 0,-1-1 0 0 0,1 1-1 0 0,-1-1 1 0 0,1 0 0 0 0,-1 1-1 0 0,0-1 1 0 0,1 1 0 0 0,-1-1-1 0 0,0 3 1 0 0,0 4 105 0 0,0-1 0 0 0,0 0 0 0 0,-3 14 1 0 0,-6 14 378 0 0,-1-1 1 0 0,-2-1 0 0 0,-27 56 0 0 0,26-61-349 0 0,-11 24 111 0 0,11-28-151 0 0,2 1 0 0 0,0 0 0 0 0,-13 49 0 0 0,24-69-124 0 0,-1-1 0 0 0,1 1 1 0 0,0-1-1 0 0,1 8 1 0 0,-1-12-54 0 0,0 1 0 0 0,0-1 0 0 0,0 1 0 0 0,0-1 0 0 0,0 1 0 0 0,1-1 0 0 0,-1 0-1 0 0,0 1 1 0 0,0-1 0 0 0,1 1 0 0 0,-1-1 0 0 0,0 0 0 0 0,1 1 0 0 0,-1-1 0 0 0,0 0 0 0 0,1 1 0 0 0,-1-1 0 0 0,0 0 0 0 0,1 0 0 0 0,-1 1 0 0 0,1-1 0 0 0,-1 0 0 0 0,1 0 0 0 0,0 1 0 0 0,0-1-255 0 0,11 6-1066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360 258 2759 0 0,'0'0'126'0'0,"0"2"294"0"0,-5 16 3354 0 0,3-3 4434 0 0,4-14-8074 0 0,0 1 0 0 0,0-1 0 0 0,0 0-1 0 0,0 0 1 0 0,1 0 0 0 0,-1-1 0 0 0,3 2-1 0 0,-5-2-131 0 0,3 1 86 0 0,1-1-1 0 0,-1 0 1 0 0,0 1-1 0 0,1-1 1 0 0,-1 0-1 0 0,0 0 1 0 0,1-1-1 0 0,-1 1 1 0 0,1-1-1 0 0,4-1 1 0 0,36-14 311 0 0,-27 9-333 0 0,-7 3-68 0 0,48-17-93 0 0,-1-3 0 0 0,72-42-1 0 0,-104 52-264 0 0,-9 5-152 0 0,18-13 0 0 0,-31 19 366 0 0,1 0 1 0 0,-1 0-1 0 0,1 0 0 0 0,-1 0 0 0 0,0 0 0 0 0,-1-1 1 0 0,1 1-1 0 0,0-1 0 0 0,-1 0 0 0 0,3-5 0 0 0,-5 8 98 0 0,1-1-1 0 0,-1 1 0 0 0,1-1 0 0 0,-1 1 0 0 0,0-1 1 0 0,0 1-1 0 0,1-1 0 0 0,-1 1 0 0 0,0-1 1 0 0,0 1-1 0 0,-1-1 0 0 0,1 1 0 0 0,0-1 0 0 0,0 1 1 0 0,-1-1-1 0 0,1 1 0 0 0,-1 0 0 0 0,1-1 1 0 0,-2-1-1 0 0,1 1-5 0 0,-1-1-1 0 0,0 1 1 0 0,1 0 0 0 0,-1 0-1 0 0,0 0 1 0 0,0 0 0 0 0,-1 0-1 0 0,1 1 1 0 0,-5-4 0 0 0,1 2-5 0 0,-1 0 0 0 0,1 0 1 0 0,-1 1-1 0 0,0-1 0 0 0,0 1 1 0 0,0 1-1 0 0,-11-2 0 0 0,2 3-79 0 0,-1 0 0 0 0,1 1 0 0 0,-1 0 0 0 0,-22 6 0 0 0,-66 21-341 0 0,87-23 412 0 0,-154 55 151 0 0,138-46 203 0 0,2 2 0 0 0,0 1 0 0 0,-30 22 0 0 0,45-27 77 0 0,0 2 1 0 0,1 0-1 0 0,1 0 0 0 0,0 2 0 0 0,1 0 0 0 0,1 0 0 0 0,0 1 0 0 0,2 1 1 0 0,-17 32-1 0 0,22-38-139 0 0,1 1 1 0 0,1-1-1 0 0,0 1 1 0 0,1-1-1 0 0,1 1 1 0 0,0 0-1 0 0,-1 17 1 0 0,3-20-133 0 0,0 0 0 0 0,1 1 1 0 0,0-1-1 0 0,1 0 0 0 0,0 0 1 0 0,1 0-1 0 0,0 0 0 0 0,0-1 1 0 0,1 1-1 0 0,6 9 0 0 0,-7-12-45 0 0,1-1 0 0 0,0 0 0 0 0,0 0 0 0 0,1-1 0 0 0,0 1 1 0 0,0-1-1 0 0,0 0 0 0 0,0-1 0 0 0,1 1 0 0 0,0-1 0 0 0,0 0 0 0 0,0 0 0 0 0,8 3 0 0 0,-4-3 17 0 0,1 0 0 0 0,-1-1 0 0 0,1 0 0 0 0,0-1-1 0 0,-1 0 1 0 0,1-1 0 0 0,21 0 0 0 0,2-4 54 0 0,-1 0 1 0 0,1-3-1 0 0,-1-1 0 0 0,50-16 0 0 0,136-52-2036 0 0,-192 63 750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7831 0 0,'0'0'6747'0'0,"1"-2"-6074"0"0,0 1-576 0 0,1 0-1 0 0,-1-1 0 0 0,0 1 0 0 0,1 0 1 0 0,-1-1-1 0 0,1 1 0 0 0,-1 0 1 0 0,1 0-1 0 0,-1 0 0 0 0,1 0 1 0 0,0 0-1 0 0,0 1 0 0 0,-1-1 0 0 0,1 1 1 0 0,0-1-1 0 0,0 1 0 0 0,2-1 1 0 0,1 2 65 0 0,0 1 1 0 0,0 0-1 0 0,0 0 0 0 0,0 0 1 0 0,-1 1-1 0 0,1-1 1 0 0,-1 1-1 0 0,1 0 1 0 0,-1 0-1 0 0,0 1 1 0 0,0-1-1 0 0,0 1 1 0 0,-1 0-1 0 0,1 0 1 0 0,2 5-1 0 0,6 7-40 0 0,-1 1 0 0 0,14 31 0 0 0,11 31-306 0 0,-4 2 0 0 0,22 89 0 0 0,29 173-1344 0 0,-21 19 1139 0 0,-61-360 739 0 0,-1 1 6 0 0,0 0-117 0 0,0 0-1 0 0,0 0 1 0 0,0 0-1 0 0,-1 1 0 0 0,-1 5 1 0 0,1-7-380 0 0,0-2-829 0 0,-1 0 880 0 0,1 0-1 0 0,-1 0 1 0 0,1-1-1 0 0,-1 1 1 0 0,1 0-1 0 0,-1-1 1 0 0,1 1-1 0 0,-1-1 1 0 0,1 0-1 0 0,0 1 1 0 0,-1-1-1 0 0,1 0 1 0 0,0 0-1 0 0,0 0 1 0 0,0 0-1 0 0,-1 0 0 0 0,-1-2 1 0 0,1 0-25 0 0,0 0 1 0 0,0 0-1 0 0,1-1 1 0 0,-1 1-1 0 0,0 0 1 0 0,1-1-1 0 0,-2-5 1 0 0,0-5-72 0 0,1 0-1 0 0,1 0 1 0 0,-1-16 0 0 0,2-30 295 0 0,2 1 0 0 0,17-94 0 0 0,-7 91 1337 0 0,3 0 0 0 0,28-74 0 0 0,-38 127-1125 0 0,-2 3 651 0 0,9 7-766 0 0,-11-1-200 0 0,0 1 0 0 0,-1-1 0 0 0,1 0 0 0 0,0 1 0 0 0,0-1 0 0 0,0 0 1 0 0,-1 1-1 0 0,1-1 0 0 0,0 1 0 0 0,0-1 0 0 0,-1 1 0 0 0,1 0 1 0 0,0-1-1 0 0,-1 1 0 0 0,1 0 0 0 0,-1-1 0 0 0,2 2 0 0 0,1 2 14 0 0,12 13-41 0 0,-1 2 0 0 0,0-1 0 0 0,21 41 0 0 0,-7-14-127 0 0,4 7-312 0 0,53 62 0 0 0,-77-105 329 0 0,0 0-1 0 0,1-1 1 0 0,0-1-1 0 0,0 1 0 0 0,1-2 1 0 0,0 1-1 0 0,0-1 1 0 0,20 8-1 0 0,-29-13 59 0 0,0-1-1 0 0,-1 0 0 0 0,1 1 1 0 0,0-1-1 0 0,-1 0 0 0 0,1 0 1 0 0,0 0-1 0 0,0 0 1 0 0,-1 0-1 0 0,1 0 0 0 0,0 0 1 0 0,-1 0-1 0 0,1 0 0 0 0,0 0 1 0 0,0 0-1 0 0,2-1-312 0 0,2-1-1112 0 0,8-12-66 0 0,-4-3-18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231 182 4143 0 0,'0'0'15915'0'0,"2"1"-15756"0"0,1 1-92 0 0,0 0 0 0 0,0 0 0 0 0,0-1 1 0 0,0 1-1 0 0,0-1 0 0 0,1 0 0 0 0,-1 0 1 0 0,0-1-1 0 0,1 1 0 0 0,-1 0 0 0 0,1-1 1 0 0,-1 0-1 0 0,0 0 0 0 0,1 0 0 0 0,3-1 1 0 0,9-1 352 0 0,31-8 0 0 0,-35 7-395 0 0,12-4 66 0 0,-1-1 1 0 0,38-18-1 0 0,41-29-48 0 0,-64 34-34 0 0,-34 18-50 0 0,0 1 0 0 0,0 0 0 0 0,-1-1 0 0 0,1 0 0 0 0,-1 0 0 0 0,1 0 0 0 0,-1 0 0 0 0,0-1-1 0 0,0 1 1 0 0,0-1 0 0 0,3-6 0 0 0,-5 8-135 0 0,-13-6-574 0 0,10 7 692 0 0,1 0-1 0 0,-1 0 0 0 0,1 0 0 0 0,-1 0 0 0 0,1 0 0 0 0,-1 0 0 0 0,1 0 1 0 0,-1 1-1 0 0,0-1 0 0 0,1 1 0 0 0,-3-1 0 0 0,-5 0-183 0 0,-1 1 0 0 0,1 1 0 0 0,0 0 0 0 0,-1 0 0 0 0,1 1 1 0 0,-16 5-1 0 0,13-4 15 0 0,-23 7 6 0 0,1 1-1 0 0,0 2 0 0 0,-34 18 0 0 0,15-2 275 0 0,-51 36 0 0 0,79-48 194 0 0,2 2 1 0 0,-36 34-1 0 0,45-39 126 0 0,2 1-1 0 0,0 0 1 0 0,1 0-1 0 0,0 1 1 0 0,-11 23-1 0 0,20-33-290 0 0,0-1-1 0 0,0 0 1 0 0,0 1 0 0 0,1-1-1 0 0,-1 1 1 0 0,1-1 0 0 0,1 1-1 0 0,-1-1 1 0 0,1 1 0 0 0,0 0-1 0 0,0-1 1 0 0,0 1 0 0 0,1 0-1 0 0,0-1 1 0 0,0 1 0 0 0,1-1-1 0 0,-1 1 1 0 0,1-1-1 0 0,0 0 1 0 0,1 1 0 0 0,-1-1-1 0 0,1 0 1 0 0,0-1 0 0 0,0 1-1 0 0,1 0 1 0 0,-1-1 0 0 0,1 0-1 0 0,0 0 1 0 0,0 0 0 0 0,1 0-1 0 0,-1-1 1 0 0,1 1 0 0 0,-1-1-1 0 0,1-1 1 0 0,0 1 0 0 0,0 0-1 0 0,8 1 1 0 0,1 0 29 0 0,1-1 1 0 0,0 0-1 0 0,0-1 1 0 0,1-1-1 0 0,-1 0 1 0 0,0-2-1 0 0,0 1 1 0 0,0-2-1 0 0,17-3 1 0 0,52-15-1171 0 0,-4-6-5273 0 0,-78 26 6103 0 0,26-11-7181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40 10999 0 0,'-1'-1'499'0'0,"-2"-2"-434"0"0,1 0 0 0 0,-1 0 0 0 0,0 0 1 0 0,0 1-1 0 0,0-1 0 0 0,0 1 0 0 0,0-1 0 0 0,0 1 0 0 0,-1 0 0 0 0,1 0 0 0 0,-1 1 1 0 0,-6-3-1 0 0,4 3 57 0 0,0-1 1 0 0,0 1-1 0 0,0 0 1 0 0,-1 1-1 0 0,1 0 1 0 0,0 0-1 0 0,-8 1 0 0 0,-8 2 79 0 0,0 2 0 0 0,0 1 0 0 0,-31 12-1 0 0,44-15-276 0 0,-28 11 498 0 0,1 2-1 0 0,1 1 1 0 0,0 1-1 0 0,2 3 1 0 0,-62 47 0 0 0,89-63-263 0 0,0 1 1 0 0,0 0-1 0 0,-5 8 1 0 0,9-12-94 0 0,0 1 0 0 0,1-1 1 0 0,-1 0-1 0 0,1 1 1 0 0,0 0-1 0 0,0-1 0 0 0,0 1 1 0 0,0 0-1 0 0,0-1 0 0 0,0 1 1 0 0,0 5-1 0 0,1-7-35 0 0,1 0-1 0 0,-1 0 1 0 0,0 0 0 0 0,1 0-1 0 0,-1 0 1 0 0,0 0-1 0 0,1 0 1 0 0,-1 0 0 0 0,1 0-1 0 0,0 0 1 0 0,-1 0 0 0 0,1 0-1 0 0,0-1 1 0 0,-1 1-1 0 0,1 0 1 0 0,0 0 0 0 0,0-1-1 0 0,0 1 1 0 0,0 0-1 0 0,1 0 1 0 0,18 8 310 0 0,-13-7-251 0 0,0-1 0 0 0,0 0-1 0 0,0 0 1 0 0,0 0 0 0 0,1-1-1 0 0,-1 0 1 0 0,12-2 0 0 0,52-12 236 0 0,-61 11-274 0 0,172-51-185 0 0,-144 39-1440 0 0,42-22 1 0 0,-76 34-198 0 0,-6 3 844 0 0,-12 5 817 0 0,-23 12 1338 0 0,33-15-1078 0 0,0 0 1 0 0,0 1-1 0 0,1 0 1 0 0,-1-1-1 0 0,1 1 1 0 0,0 1-1 0 0,0-1 0 0 0,0 0 1 0 0,0 1-1 0 0,1 0 1 0 0,0-1-1 0 0,-4 9 1 0 0,5-11-11 0 0,21 6-229 0 0,-13-7-453 0 0,1 0 0 0 0,-1-1 0 0 0,0 0 0 0 0,1-1 0 0 0,-1 1 0 0 0,0-2 0 0 0,0 1 0 0 0,8-4 0 0 0,13-8-4182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39 5063 0 0,'49'-39'11319'0'0,"-50"39"-11181"0"0,-1 1 0 0 0,0-1 1 0 0,1 1-1 0 0,-1-1 0 0 0,1 1 0 0 0,-1 0 0 0 0,1 0 1 0 0,-1-1-1 0 0,1 1 0 0 0,0 0 0 0 0,-2 2 0 0 0,-4 2 76 0 0,-144 97 867 0 0,63-42-1017 0 0,46-32-86 0 0,2 2 0 0 0,1 1 0 0 0,-46 48 0 0 0,77-68 22 0 0,7-11 0 0 0,1 1 0 0 0,-1-1 0 0 0,1 1 0 0 0,0-1 0 0 0,-1 1 0 0 0,1-1 0 0 0,0 1 0 0 0,-1-1 0 0 0,1 1 0 0 0,0-1 0 0 0,0 1 0 0 0,0 0 0 0 0,-1-1 0 0 0,1 1 0 0 0,0-1 0 0 0,0 1 0 0 0,0 0 0 0 0,0-1 0 0 0,0 1 0 0 0,0 0 0 0 0,0-1 0 0 0,0 2 0 0 0,5 1 0 0 0,-5-3 0 0 0,2 2 0 0 0,1-1 1 0 0,-1 0-1 0 0,0 0 0 0 0,0 0 0 0 0,1 0 1 0 0,-1 0-1 0 0,1 0 0 0 0,-1-1 0 0 0,1 1 1 0 0,-1-1-1 0 0,1 0 0 0 0,4 0 0 0 0,33-3 112 0 0,-34 2-76 0 0,81-12-136 0 0,0-4 1 0 0,88-29-1 0 0,-136 32-1048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13847 0 0,'0'0'1254'0'0,"-2"1"-1029"0"0,-1 1-184 0 0,0 1 0 0 0,0-1-1 0 0,0 1 1 0 0,0 0 0 0 0,0 0 0 0 0,1 0 0 0 0,-5 6 0 0 0,-15 30 723 0 0,8-14-355 0 0,-13 26 509 0 0,-39 100 0 0 0,37-81-722 0 0,-19 34-120 0 0,-5-2 1 0 0,-3-2-1 0 0,-117 152 0 0 0,144-213-28 0 0,7-8 274 0 0,-42 46 0 0 0,64-77-294 0 0,0 0-1 0 0,0 0 1 0 0,0 1 0 0 0,0-1-1 0 0,0 0 1 0 0,-1 0-1 0 0,1 0 1 0 0,0 0 0 0 0,0 0-1 0 0,0 0 1 0 0,0 1-1 0 0,0-1 1 0 0,0 0 0 0 0,0 0-1 0 0,0 0 1 0 0,0 0-1 0 0,0 0 1 0 0,0 0 0 0 0,0 0-1 0 0,-1 0 1 0 0,1 0-1 0 0,0 1 1 0 0,0-1 0 0 0,0 0-1 0 0,0 0 1 0 0,0 0-1 0 0,0 0 1 0 0,0 0 0 0 0,-1 0-1 0 0,1 0 1 0 0,0 0-1 0 0,0 0 1 0 0,0 0 0 0 0,0 0-1 0 0,0 0 1 0 0,-1 0 0 0 0,1 0-1 0 0,0 0 1 0 0,0 0-1 0 0,0 0 1 0 0,0 0 0 0 0,0 0-1 0 0,0 0 1 0 0,0 0-1 0 0,-1 0 1 0 0,1 0 0 0 0,0-1-1 0 0,0 1 1 0 0,0 0-1 0 0,0 0 1 0 0,0 0 0 0 0,0 0-1 0 0,-1 0 1 0 0,3-10 367 0 0,9-14-369 0 0,-1 6-76 0 0,2 1 0 0 0,0 0 0 0 0,1 1 0 0 0,1 0-1 0 0,0 1 1 0 0,17-13 0 0 0,103-71-863 0 0,-115 87 796 0 0,1 1 0 0 0,0 0-1 0 0,1 2 1 0 0,0 0 0 0 0,42-10-1 0 0,-61 18 129 0 0,1 1 0 0 0,-1-1 0 0 0,0 1 0 0 0,1 0 1 0 0,-1 0-1 0 0,0 0 0 0 0,0 0 0 0 0,1 0 0 0 0,-1 0 0 0 0,0 1 0 0 0,1-1 0 0 0,-1 1 0 0 0,0 0 0 0 0,0-1 0 0 0,0 1 0 0 0,0 0 0 0 0,0 0 0 0 0,4 3 0 0 0,-3-2 36 0 0,0 1 0 0 0,0 0 0 0 0,-1 0 0 0 0,1 0-1 0 0,0 0 1 0 0,-1 0 0 0 0,0 1 0 0 0,0-1 0 0 0,4 8 0 0 0,-3-1 45 0 0,1 0 0 0 0,-1 0 0 0 0,-1 0 0 0 0,0 0 0 0 0,0 0 0 0 0,-1 0 0 0 0,0 19 0 0 0,-3-16 31 0 0,0 0 1 0 0,-1 0-1 0 0,-1-1 1 0 0,0 1-1 0 0,0-1 0 0 0,-8 16 1 0 0,3-9-835 0 0,-7 26-1 0 0,14-38-331 0 0,1 0-1 0 0,0 0 0 0 0,0 1 0 0 0,0 7 1 0 0,1-6-5595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131 269 2303 0 0,'-2'-1'494'0'0,"-16"-3"10925"0"0,9 9-5728 0 0,1 3-7992 0 0,-2 3 2380 0 0,1 0 0 0 0,1 0 0 0 0,-1 1 0 0 0,2 0 0 0 0,0 0 0 0 0,1 1 0 0 0,0 0 0 0 0,0 0 0 0 0,2 1 1 0 0,0-1-1 0 0,0 1 0 0 0,-1 15 0 0 0,1-2 122 0 0,1 1 0 0 0,2 0-1 0 0,1-1 1 0 0,1 1 0 0 0,6 34 0 0 0,-5-49-98 0 0,0-1 1 0 0,2 1-1 0 0,-1-1 0 0 0,9 18 0 0 0,-9-23-26 0 0,1 0-1 0 0,-1-1 0 0 0,1 0 1 0 0,1 0-1 0 0,-1 0 1 0 0,1 0-1 0 0,0-1 0 0 0,0 1 1 0 0,8 4-1 0 0,-12-8-56 0 0,1-1 1 0 0,-1 0-1 0 0,1 0 0 0 0,0 0 1 0 0,-1-1-1 0 0,1 1 0 0 0,0 0 0 0 0,-1-1 1 0 0,1 1-1 0 0,0-1 0 0 0,0 1 1 0 0,-1-1-1 0 0,1 0 0 0 0,0 0 1 0 0,0 0-1 0 0,0 0 0 0 0,0 0 0 0 0,-1 0 1 0 0,1 0-1 0 0,0-1 0 0 0,0 1 1 0 0,0-1-1 0 0,-1 1 0 0 0,1-1 0 0 0,0 0 1 0 0,-1 1-1 0 0,1-1 0 0 0,0 0 1 0 0,-1 0-1 0 0,1 0 0 0 0,-1 0 0 0 0,0-1 1 0 0,1 1-1 0 0,-1 0 0 0 0,0-1 1 0 0,2-1-1 0 0,4-7 29 0 0,0 1 0 0 0,-1-1 0 0 0,0 0 1 0 0,7-17-1 0 0,-10 20-30 0 0,2-3 1 0 0,14-31 24 0 0,1 1 0 0 0,47-66 0 0 0,-28 58-48 0 0,3 1 0 0 0,1 2 0 0 0,73-58 0 0 0,163-93-44 0 0,-253 179 39 0 0,41-24 4 0 0,-59 37-49 0 0,1 0 1 0 0,0 0 0 0 0,-1 0-1 0 0,2 1 1 0 0,15-3-1 0 0,-23 6-195 0 0,-1 2 1 0 0,0 3 139 0 0,1 1 0 0 0,-1-1 0 0 0,0 0 1 0 0,-1 0-1 0 0,0 0 0 0 0,1 1 0 0 0,-2-1 0 0 0,1 0 0 0 0,-2 7 0 0 0,-12 50-1507 0 0,10-49 908 0 0,-3 16-983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21 4607 0 0,'0'0'354'0'0,"-7"-6"-46"0"0,2 4 60 0 0,1 0 0 0 0,-1 0 0 0 0,1 0 0 0 0,-1 0 0 0 0,0 1 0 0 0,1 0 0 0 0,-1 0 0 0 0,0 0 0 0 0,0 1 0 0 0,0-1 0 0 0,0 1 0 0 0,0 0 0 0 0,0 1 0 0 0,0-1 0 0 0,0 1 0 0 0,1 0 1 0 0,-1 0-1 0 0,-8 3 0 0 0,-7 4 125 0 0,-1 1-1 0 0,-34 20 1 0 0,48-25-216 0 0,-34 19 984 0 0,-61 46 1 0 0,90-59-1000 0 0,0 0 1 0 0,1 0 0 0 0,0 1-1 0 0,1 1 1 0 0,0 0-1 0 0,1 0 1 0 0,1 1 0 0 0,-1 0-1 0 0,-5 14 1 0 0,13-25-209 0 0,0 0-1 0 0,0 0 1 0 0,0 0 0 0 0,0 0 0 0 0,1 1 0 0 0,-1-1-1 0 0,1 0 1 0 0,0 0 0 0 0,-1 0 0 0 0,1 0-1 0 0,0 1 1 0 0,0-1 0 0 0,0 0 0 0 0,1 0 0 0 0,-1 0-1 0 0,0 0 1 0 0,1 1 0 0 0,0-1 0 0 0,-1 0 0 0 0,1 0-1 0 0,0 0 1 0 0,0 0 0 0 0,2 3 0 0 0,-1-3 3 0 0,0 0 0 0 0,1 0 0 0 0,-1 1 1 0 0,1-1-1 0 0,0-1 0 0 0,-1 1 0 0 0,1 0 1 0 0,0-1-1 0 0,0 1 0 0 0,0-1 0 0 0,0 0 1 0 0,0 0-1 0 0,0 0 0 0 0,0 0 0 0 0,5 0 1 0 0,0-1-27 0 0,1 1 0 0 0,-1-1 1 0 0,1 0-1 0 0,-1-1 1 0 0,1 0-1 0 0,-1-1 1 0 0,1 1-1 0 0,-1-2 1 0 0,0 1-1 0 0,0-1 1 0 0,0 0-1 0 0,0-1 1 0 0,-1 0-1 0 0,1 0 1 0 0,-1-1-1 0 0,11-8 1 0 0,-2 0-225 0 0,0-2 0 0 0,-1 0 0 0 0,-1 0 1 0 0,0-1-1 0 0,18-27 0 0 0,-31 41 177 0 0,8-11-93 0 0,-1 7 64 0 0,-7 6 41 0 0,-1 0 1 0 0,1 0 0 0 0,-1 1-1 0 0,1-1 1 0 0,-1 0 0 0 0,1 1-1 0 0,-1-1 1 0 0,1 0 0 0 0,-1 1-1 0 0,1-1 1 0 0,-1 1 0 0 0,0-1-1 0 0,1 1 1 0 0,-1-1 0 0 0,1 1-1 0 0,-1-1 4 0 0,2 3 4 0 0,-1 0-1 0 0,1 0 1 0 0,-1 1-1 0 0,0-1 1 0 0,0 0-1 0 0,0 0 1 0 0,0 1 0 0 0,-1-1-1 0 0,1 0 1 0 0,-1 1-1 0 0,0-1 1 0 0,0 5-1 0 0,-1 7 38 0 0,-5 23-1 0 0,2-18-15 0 0,1 1-208 0 0,-4 33 166 0 0,7-50-521 0 0,0 0 1 0 0,1 0-1 0 0,-1 0 1 0 0,1 0-1 0 0,1 8 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516 137 1839 0 0,'38'-56'15'0'0,"-4"6"3366"0"0,-11 19 6730 0 0,-52 91-8054 0 0,-169 307 752 0 0,103-185-1971 0 0,-158 281-238 0 0,253-463-598 0 0,-7 12-568 0 0,1 0 1 0 0,0 0-1 0 0,1 1 1 0 0,-7 23 0 0 0,12-34-754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8287 0 0,'0'0'639'0'0,"-1"1"-415"0"0,-18 14 1410 0 0,1 1-1 0 0,1 0 1 0 0,-16 20 0 0 0,13-12-296 0 0,-32 52 0 0 0,31-37-859 0 0,1 0 0 0 0,2 1 0 0 0,-20 67 0 0 0,38-106-477 0 0,-1 2 31 0 0,0 0 0 0 0,0 0 0 0 0,0 0 0 0 0,0 0 0 0 0,1 0 1 0 0,-1 0-1 0 0,1 0 0 0 0,0 0 0 0 0,0 1 0 0 0,0-1 1 0 0,0 0-1 0 0,1 0 0 0 0,0 5 0 0 0,0-7 111 0 0,1 0 102 0 0,3 1-140 0 0,1-1 1 0 0,0 0 0 0 0,-1 0 0 0 0,1 0 0 0 0,0-1 0 0 0,0 1 0 0 0,0-1 0 0 0,-1-1 0 0 0,1 1 0 0 0,0-1 0 0 0,0 0 0 0 0,-1 0 0 0 0,1-1 0 0 0,-1 0 0 0 0,8-3 0 0 0,4-2 20 0 0,1-2 0 0 0,-1 0-1 0 0,22-16 1 0 0,120-96 126 0 0,-129 93-584 0 0,0-2-1 0 0,45-58 1 0 0,-31 29-2686 0 0,-24 31-4161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3 336 12895 0 0,'0'0'998'0'0,"2"0"-657"0"0,10-1 464 0 0,1-1-1 0 0,-1-1 1 0 0,0 0-1 0 0,-1-1 1 0 0,1 0 0 0 0,18-10-1 0 0,-7 4-169 0 0,15-6-139 0 0,-1-2 0 0 0,0-2 1 0 0,-2-1-1 0 0,0-2 1 0 0,44-38-1 0 0,-66 49-491 0 0,0 0 1 0 0,-2-1-1 0 0,1 0 0 0 0,-1-1 1 0 0,-1-1-1 0 0,-1 0 0 0 0,12-23 1 0 0,-20 35-128 0 0,-12 3-304 0 0,7 0 347 0 0,0 1 0 0 0,-1 0 1 0 0,1 0-1 0 0,0 0 0 0 0,0 1 1 0 0,0-1-1 0 0,0 1 0 0 0,-5 3 1 0 0,-29 22-432 0 0,26-18 361 0 0,-70 50-269 0 0,-57 44 272 0 0,112-80 168 0 0,1 1 0 0 0,-44 52 0 0 0,64-70 11 0 0,1 1 1 0 0,0 1 0 0 0,1-1 0 0 0,-1 1 0 0 0,2-1 0 0 0,-1 1 0 0 0,1 1-1 0 0,0-1 1 0 0,-2 11 0 0 0,4-15 5 0 0,1 0 0 0 0,-1 0-1 0 0,1-1 1 0 0,0 1 0 0 0,0 0-1 0 0,1 0 1 0 0,-1 0 0 0 0,1-1-1 0 0,0 1 1 0 0,0 0 0 0 0,0 0-1 0 0,0-1 1 0 0,1 1 0 0 0,0-1-1 0 0,-1 0 1 0 0,1 1 0 0 0,0-1-1 0 0,1 0 1 0 0,-1 0 0 0 0,0 0-1 0 0,1 0 1 0 0,0 0-1 0 0,4 2 1 0 0,3 3 88 0 0,0-1-1 0 0,1-1 0 0 0,0 0 1 0 0,0 0-1 0 0,0-1 0 0 0,1-1 1 0 0,0 1-1 0 0,0-2 0 0 0,22 4 1 0 0,-5-3 19 0 0,1-1 0 0 0,59-2-1 0 0,-66-2-619 0 0,30-6 0 0 0,-16-1-639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246 356 455 0 0,'26'-8'135'0'0,"-9"3"4513"0"0,30-14 0 0 0,-4 3-1510 0 0,-37 15-2712 0 0,0-1-1 0 0,0 0 1 0 0,-1 0 0 0 0,1 0-1 0 0,0-1 1 0 0,-1 0 0 0 0,0 0-1 0 0,0 0 1 0 0,0-1 0 0 0,0 0-1 0 0,0 0 1 0 0,-1 0 0 0 0,6-7-1 0 0,0-4-240 0 0,-1-1 0 0 0,-1-1-1 0 0,0 1 1 0 0,-2-1 0 0 0,0-1 0 0 0,0 1-1 0 0,-2-1 1 0 0,0 0 0 0 0,-1 0-1 0 0,0-19 1 0 0,-3 34-190 0 0,1 0 1 0 0,-2-1-1 0 0,1 1 0 0 0,0-1 0 0 0,-1 1 0 0 0,1-1 1 0 0,-1 1-1 0 0,0 0 0 0 0,-2-4 0 0 0,3 6-7 0 0,-1 0-1 0 0,1 0 1 0 0,-1 0-1 0 0,1 0 1 0 0,-1 0-1 0 0,0 0 1 0 0,1 0-1 0 0,-1 1 0 0 0,0-1 1 0 0,0 0-1 0 0,0 0 1 0 0,0 1-1 0 0,1-1 1 0 0,-1 1-1 0 0,0-1 1 0 0,0 1-1 0 0,0-1 1 0 0,0 1-1 0 0,0-1 1 0 0,0 1-1 0 0,-1 0 1 0 0,1 0-1 0 0,0-1 1 0 0,0 1-1 0 0,0 0 1 0 0,0 0-1 0 0,0 0 0 0 0,0 0 1 0 0,0 0-1 0 0,0 1 1 0 0,0-1-1 0 0,-2 0 1 0 0,-7 4-250 0 0,1 0 0 0 0,-1 0 0 0 0,1 1 0 0 0,0 0 0 0 0,-14 11 0 0 0,2-3-93 0 0,-19 14 384 0 0,0 1 0 0 0,3 3 0 0 0,0 0 0 0 0,2 3 0 0 0,1 0 0 0 0,2 3-1 0 0,1 0 1 0 0,-32 54 0 0 0,53-75 198 0 0,1 0-1 0 0,-8 23 1 0 0,14-33-156 0 0,1-1 1 0 0,0 1-1 0 0,1 0 0 0 0,0 0 1 0 0,0 0-1 0 0,0-1 0 0 0,0 1 1 0 0,1 0-1 0 0,0 0 0 0 0,0 0 1 0 0,2 8-1 0 0,-2-12-36 0 0,1-1 1 0 0,0 1-1 0 0,-1 0 0 0 0,1 0 1 0 0,0 0-1 0 0,0-1 0 0 0,0 1 1 0 0,0 0-1 0 0,0-1 0 0 0,0 1 1 0 0,0-1-1 0 0,0 1 0 0 0,1-1 0 0 0,-1 0 1 0 0,1 0-1 0 0,-1 1 0 0 0,1-1 1 0 0,-1 0-1 0 0,1 0 0 0 0,0 0 1 0 0,-1 0-1 0 0,1-1 0 0 0,0 1 0 0 0,0 0 1 0 0,0-1-1 0 0,0 0 0 0 0,-1 1 1 0 0,5-1-1 0 0,3 1 120 0 0,0-1 0 0 0,0-1 0 0 0,0 0 0 0 0,15-3 0 0 0,-21 4-138 0 0,23-6 181 0 0,-1-1 1 0 0,1-1-1 0 0,45-22 0 0 0,66-46 73 0 0,-83 41-509 0 0,81-68 0 0 0,-127 95-120 0 0,-8 7 344 0 0,0 1 0 0 0,0 0-1 0 0,0 0 1 0 0,0 0 0 0 0,0 0-1 0 0,0 0 1 0 0,-1 0 0 0 0,1 0-1 0 0,0 0 1 0 0,0 0 0 0 0,0-1-1 0 0,0 1 1 0 0,0 0 0 0 0,0 0-1 0 0,0 0 1 0 0,0 0 0 0 0,0 0-1 0 0,0 0 1 0 0,0 0 0 0 0,0 0-1 0 0,-1 0 1 0 0,1 0 0 0 0,0 0-1 0 0,0 0 1 0 0,0 0 0 0 0,0 0-1 0 0,0 0 1 0 0,0 0 0 0 0,0 0-1 0 0,0 0 1 0 0,0 0 0 0 0,-1 0-1 0 0,1 0 1 0 0,0 0 0 0 0,0 0-1 0 0,0 0 1 0 0,0 0 0 0 0,0 0-1 0 0,0 0 1 0 0,0 0 0 0 0,0 0-1 0 0,-1 0 1 0 0,1 0 0 0 0,0 0-1 0 0,0 0 1 0 0,0 0 0 0 0,0 0-1 0 0,-21 9-469 0 0,4 1 401 0 0,1 1 1 0 0,0 0-1 0 0,-17 17 1 0 0,-42 46 129 0 0,39-37-70 0 0,24-25 23 0 0,-1 1 0 0 0,1 1 0 0 0,1 0 0 0 0,1 0 0 0 0,-10 18 0 0 0,19-31-45 0 0,0 1-1 0 0,0-1 1 0 0,1 0-1 0 0,-1 1 1 0 0,1-1-1 0 0,-1 1 1 0 0,1-1-1 0 0,0 1 1 0 0,-1-1-1 0 0,1 1 1 0 0,0-1-1 0 0,0 1 1 0 0,0 0-1 0 0,0-1 1 0 0,0 1-1 0 0,1-1 1 0 0,-1 1-1 0 0,1 1 1 0 0,-1-2-46 0 0,1 0 0 0 0,0 0 0 0 0,0 0 0 0 0,-1 0 0 0 0,1 0 0 0 0,0 0 0 0 0,0 0 0 0 0,0 0 0 0 0,0 0 0 0 0,0 0 0 0 0,0 0 0 0 0,0-1 0 0 0,1 1 0 0 0,-1 0 0 0 0,0-1 0 0 0,3 2 1 0 0,0-1-319 0 0,1 0 1 0 0,0 0 0 0 0,0 0 0 0 0,0-1 0 0 0,0 0 0 0 0,0 0 0 0 0,0 0 0 0 0,0 0 0 0 0,-1-1-1 0 0,6-1 1 0 0,13-4-4868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12 336 919 0 0,'-7'8'15402'0'0,"7"-8"-14659"0"0,0 1-669 0 0,-1-1 1 0 0,1 0-1 0 0,0 0 0 0 0,0 0 1 0 0,0 0-1 0 0,0 0 0 0 0,0 0 1 0 0,0 0-1 0 0,0 0 0 0 0,0 0 1 0 0,-1 0-1 0 0,1 0 0 0 0,0 0 1 0 0,0 0-1 0 0,0 0 0 0 0,0 0 1 0 0,0 0-1 0 0,0 0 0 0 0,0 0 1 0 0,-1 0-1 0 0,1 0 0 0 0,0 0 1 0 0,0 0-1 0 0,0 0 0 0 0,0 0 1 0 0,-1-1 668 0 0,1 1-669 0 0,0 0 1 0 0,0 0-1 0 0,0 0 0 0 0,0 0 1 0 0,0 0-1 0 0,0-1 0 0 0,0 1 1 0 0,0 0-1 0 0,0 0 0 0 0,0 0 1 0 0,0 0-1 0 0,0 0 0 0 0,0 0 1 0 0,0 0-1 0 0,0-1 0 0 0,0 1 1 0 0,0 0-1 0 0,0 0 0 0 0,0 0 1 0 0,0 0-1 0 0,0 0 0 0 0,0 0 1 0 0,3-15 1108 0 0,9-17-986 0 0,1 12 2 0 0,1 0 0 0 0,1 1 0 0 0,0 0 0 0 0,1 2 0 0 0,31-27 1 0 0,-8 13-177 0 0,72-45 0 0 0,-110 76-23 0 0,12-9 0 0 0,0 1 0 0 0,1 1 0 0 0,0 0 0 0 0,28-9 0 0 0,-41 16-2 0 0,1-1 1 0 0,-1 1-1 0 0,0 0 0 0 0,0 0 0 0 0,0-1 1 0 0,0 1-1 0 0,1 0 0 0 0,-1 0 0 0 0,0 0 0 0 0,0 1 1 0 0,0-1-1 0 0,1 0 0 0 0,-1 0 0 0 0,0 1 1 0 0,0-1-1 0 0,0 1 0 0 0,0-1 0 0 0,0 1 1 0 0,0-1-1 0 0,0 1 0 0 0,0-1 0 0 0,0 1 0 0 0,2 1 1 0 0,-2 0-7 0 0,0 0 1 0 0,0-1 0 0 0,0 1 0 0 0,0 0 0 0 0,0 0-1 0 0,-1 0 1 0 0,1 0 0 0 0,-1 0 0 0 0,1 0 0 0 0,-1-1 0 0 0,0 1-1 0 0,1 4 1 0 0,-1 5-20 0 0,-1-1 0 0 0,0 0 0 0 0,-1 0-1 0 0,-3 13 1 0 0,-31 82 1 0 0,7-26-8 0 0,24-54-237 0 0,4-23 2 0 0,18 11-1025 0 0,-13-12 917 0 0,1 0 0 0 0,0 0 1 0 0,-1-1-1 0 0,1 1 0 0 0,0-1 1 0 0,-1-1-1 0 0,1 1 0 0 0,0 0 1 0 0,-1-1-1 0 0,1 0 0 0 0,7-3 1 0 0,6-3-1802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295 101 4607 0 0,'-1'2'2082'0'0,"-2"1"-1249"0"0,1 0 1 0 0,0 1-1 0 0,0-1 1 0 0,0 1-1 0 0,0-1 1 0 0,1 1-1 0 0,-1 0 1 0 0,1 0-1 0 0,0-1 1 0 0,0 1-1 0 0,1 0 1 0 0,-1 0-1 0 0,1 8 1 0 0,0-11-765 0 0,0 0-1 0 0,1 0 1 0 0,-1-1 0 0 0,0 1-1 0 0,1 0 1 0 0,-1 0 0 0 0,1 0-1 0 0,-1 0 1 0 0,1 0 0 0 0,-1-1-1 0 0,1 1 1 0 0,0 0 0 0 0,0-1 0 0 0,-1 1-1 0 0,1 0 1 0 0,0-1 0 0 0,0 1-1 0 0,-1-1 1 0 0,1 1 0 0 0,0-1-1 0 0,2 1 1 0 0,19 8 645 0 0,2-3-466 0 0,-1-2 0 0 0,1 0-1 0 0,0-1 1 0 0,0-1 0 0 0,0-1-1 0 0,0-1 1 0 0,32-5-1 0 0,-44 3-234 0 0,0-2 0 0 0,-1 1 0 0 0,1-1-1 0 0,-1-1 1 0 0,0 0 0 0 0,0-1-1 0 0,18-13 1 0 0,-9 5-177 0 0,-1-2 1 0 0,33-33-1 0 0,-50 46 87 0 0,0 1-1 0 0,1-1 0 0 0,-1-1 0 0 0,-1 1 1 0 0,1 0-1 0 0,0 0 0 0 0,-1-1 1 0 0,1 1-1 0 0,-1-1 0 0 0,1-6 1 0 0,-2 9 18 0 0,1 0 0 0 0,-1 0 0 0 0,0 0 0 0 0,0 0 0 0 0,0-1 0 0 0,0 1 0 0 0,0 0-1 0 0,0 0 1 0 0,0 0 0 0 0,-1 0 0 0 0,1 0 0 0 0,0 0 0 0 0,-1 0 0 0 0,1 0 0 0 0,-1 0 0 0 0,1 0 0 0 0,-1 0 0 0 0,1 0 0 0 0,-1 0 0 0 0,1 0 0 0 0,-1 0 0 0 0,0 0 0 0 0,0 0 0 0 0,0 1 0 0 0,1-1 0 0 0,-1 0 0 0 0,0 1 0 0 0,0-1 0 0 0,0 0 0 0 0,0 1 0 0 0,0-1-1 0 0,0 1 1 0 0,0 0 0 0 0,0-1 0 0 0,0 1 0 0 0,0 0 0 0 0,0-1 0 0 0,-1 1 0 0 0,0 0 0 0 0,-5 0-267 0 0,0-1 0 0 0,-1 1 0 0 0,1 1 0 0 0,0-1 0 0 0,-1 2 0 0 0,-12 2 0 0 0,-45 18-885 0 0,40-13 1023 0 0,-77 29 693 0 0,-156 82 1 0 0,246-114-385 0 0,-16 8 417 0 0,1 1 0 0 0,1 2 0 0 0,-46 36 0 0 0,66-47-345 0 0,0 1 1 0 0,0-1 0 0 0,1 1-1 0 0,0 0 1 0 0,0 0-1 0 0,-5 10 1 0 0,9-15-150 0 0,0 0 1 0 0,0 0-1 0 0,0 0 1 0 0,1 0-1 0 0,-1 0 1 0 0,0 0-1 0 0,1 0 0 0 0,-1 0 1 0 0,1 0-1 0 0,0 0 1 0 0,0 0-1 0 0,0 0 0 0 0,0 1 1 0 0,0-1-1 0 0,0 0 1 0 0,1 0-1 0 0,-1 0 0 0 0,1 0 1 0 0,-1 0-1 0 0,1 0 1 0 0,0 0-1 0 0,0 0 1 0 0,0 0-1 0 0,0 0 0 0 0,0 0 1 0 0,0-1-1 0 0,0 1 1 0 0,1 0-1 0 0,-1-1 0 0 0,2 2 1 0 0,4 2 35 0 0,0 0 1 0 0,0 0-1 0 0,1-1 0 0 0,-1 0 1 0 0,1-1-1 0 0,0 0 1 0 0,0 0-1 0 0,0 0 0 0 0,0-1 1 0 0,0 0-1 0 0,13 0 1 0 0,11 1 122 0 0,55-4 1 0 0,-49-1-106 0 0,108-10-304 0 0,-50-5-7614 0 0,-65 9 1457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198 447 12671 0 0,'2'1'579'0'0,"28"14"210"0"0,-3 6 3381 0 0,-27-20-4068 0 0,0-1 1 0 0,1 1 0 0 0,-1-1 0 0 0,0 1 0 0 0,0-1 0 0 0,1 1 0 0 0,-1-1 0 0 0,0 1 0 0 0,0-1 0 0 0,0 1-1 0 0,0 0 1 0 0,0-1 0 0 0,0 1 0 0 0,0-1 0 0 0,0 1 0 0 0,0 0 0 0 0,-2 1-75 0 0,1 0-1 0 0,-1-1 1 0 0,0 1 0 0 0,-1-1-1 0 0,1 0 1 0 0,0 1 0 0 0,0-1-1 0 0,0 0 1 0 0,-1 0 0 0 0,1-1-1 0 0,0 1 1 0 0,-1 0 0 0 0,1-1-1 0 0,-3 1 1 0 0,0-1 69 0 0,0 0 0 0 0,0 0 0 0 0,0-1 0 0 0,0 1 0 0 0,0-1 0 0 0,-8-2 0 0 0,-4-3 235 0 0,0-1 0 0 0,-30-17 1 0 0,43 22-327 0 0,-6-4 3 0 0,0 1 0 0 0,0-2 1 0 0,1 1-1 0 0,0-1 0 0 0,0-1 0 0 0,-10-10 0 0 0,17 16-7 0 0,0 0 0 0 0,1-1 1 0 0,-1 1-1 0 0,0-1 0 0 0,1 1 0 0 0,-1-1 0 0 0,1 0 0 0 0,0 1 0 0 0,0-1 0 0 0,0 0 1 0 0,0 0-1 0 0,0 0 0 0 0,1 0 0 0 0,-1 0 0 0 0,1 0 0 0 0,0 0 0 0 0,0 1 1 0 0,0-1-1 0 0,0 0 0 0 0,0 0 0 0 0,1 0 0 0 0,-1 0 0 0 0,1 0 0 0 0,0 0 0 0 0,0 0 1 0 0,0 0-1 0 0,0 1 0 0 0,1-1 0 0 0,1-2 0 0 0,3-5-23 0 0,1 1-1 0 0,0 0 1 0 0,1 1-1 0 0,0 0 0 0 0,11-9 1 0 0,49-34-119 0 0,-59 45 129 0 0,38-26-21 0 0,1 3-1 0 0,2 1 0 0 0,0 3 1 0 0,2 2-1 0 0,93-28 0 0 0,-124 46 29 0 0,-1 0-1 0 0,29-2 1 0 0,-42 6 4 0 0,0 1 0 0 0,0 0 0 0 0,0 0 0 0 0,0 0 1 0 0,0 1-1 0 0,0 0 0 0 0,0 1 0 0 0,0-1 0 0 0,0 1 0 0 0,11 6 0 0 0,-15-6 8 0 0,0-1 0 0 0,0 1 0 0 0,-1 1 0 0 0,1-1 0 0 0,-1 0 0 0 0,0 1 0 0 0,0-1 0 0 0,0 1 0 0 0,0-1 0 0 0,0 1 0 0 0,0 0 0 0 0,-1 0 0 0 0,0 0 0 0 0,1 0 0 0 0,-1 0 0 0 0,0 0 0 0 0,0 0 0 0 0,-1 1 0 0 0,1-1 0 0 0,-1 0 0 0 0,1 0 0 0 0,-1 1 0 0 0,0-1 0 0 0,0 0 0 0 0,-1 6 0 0 0,-1 2 60 0 0,0 0-1 0 0,0-1 0 0 0,-1 1 1 0 0,0-1-1 0 0,-1 0 1 0 0,-8 16-1 0 0,4-12-4 0 0,0-1 0 0 0,-2 0-1 0 0,1-1 1 0 0,-2 0 0 0 0,0 0 0 0 0,-20 17-1 0 0,7-10-44 0 0,-1-1-1 0 0,-37 21 0 0 0,38-26-170 0 0,-1-2 1 0 0,-33 11 0 0 0,22-11-1671 0 0,-1-1 0 0 0,-51 6 1 0 0,38-10-88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10591 0 0,'0'0'819'0'0,"-1"0"-374"0"0,-6 5 76 0 0,0 0 0 0 0,0 1-1 0 0,1-1 1 0 0,0 1 0 0 0,0 1 0 0 0,0-1-1 0 0,-6 10 1 0 0,-5 5-137 0 0,-37 45-122 0 0,-77 126 1 0 0,-21 89-306 0 0,143-264 52 0 0,2 1 0 0 0,-7 21 0 0 0,11-30 9 0 0,1 0 0 0 0,1 0 1 0 0,0 0-1 0 0,0 0 0 0 0,0 0 1 0 0,2 17-1 0 0,1-14-8 0 0,-2-2 26 0 0,2 0-1 0 0,3 16 1 0 0,0-13 44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9151 0 0,'0'0'5726'0'0,"-1"2"-5381"0"0,-83 140 1410 0 0,20-32-789 0 0,-289 436 1512 0 0,187-330-3030 0 0,163-212-16 0 0,-1 0 1 0 0,-1 0 0 0 0,1 0 0 0 0,-10 5 0 0 0,-2 0-5699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29 170 10591 0 0,'-3'3'171'0'0,"0"0"0"0"0,0 0 0 0 0,1 0 0 0 0,-1 1 0 0 0,1-1 0 0 0,0 1 0 0 0,0-1 0 0 0,0 1 0 0 0,1 0 0 0 0,-2 5 0 0 0,2-7 43 0 0,1 0 0 0 0,-1 1 0 0 0,1-1 0 0 0,0 0 0 0 0,0 1 0 0 0,0-1 0 0 0,0 0 0 0 0,0 1 1 0 0,1-1-1 0 0,-1 0 0 0 0,1 1 0 0 0,0-1 0 0 0,-1 0 0 0 0,1 0 0 0 0,0 0 0 0 0,0 1 1 0 0,1-1-1 0 0,-1 0 0 0 0,2 2 0 0 0,0-1-49 0 0,0 0 0 0 0,0-1 0 0 0,0 1 0 0 0,0-1 0 0 0,0 1 0 0 0,0-1 0 0 0,1 0 0 0 0,-1-1 0 0 0,1 1 0 0 0,-1 0 0 0 0,1-1 0 0 0,0 0 0 0 0,0 0 0 0 0,0 0 0 0 0,-1-1 0 0 0,1 1 0 0 0,7-1 0 0 0,5 1 278 0 0,1-2-1 0 0,28-4 1 0 0,-44 5-424 0 0,44-8 630 0 0,-1-2-1 0 0,69-24 1 0 0,82-44 317 0 0,-108 41-607 0 0,-46 20-154 0 0,125-58-2466 0 0,-136 55-1064 0 0,-19 14 1443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20 11055 0 0,'0'0'852'0'0,"-1"-2"-560"0"0,0 1-93 0 0,0-1 0 0 0,0 1 1 0 0,0 0-1 0 0,0 0 0 0 0,0-1 0 0 0,-1 1 0 0 0,1 0 0 0 0,0 0 0 0 0,0 0 0 0 0,-1 0 0 0 0,1 0 0 0 0,-1 0 0 0 0,1 1 0 0 0,-1-1 1 0 0,-2 0-1 0 0,3 1-126 0 0,1 0 1 0 0,-1 0 0 0 0,1 1-1 0 0,-1-1 1 0 0,1 0 0 0 0,-1 1-1 0 0,1-1 1 0 0,-1 0 0 0 0,1 1 0 0 0,-1-1-1 0 0,1 1 1 0 0,-1-1 0 0 0,1 1-1 0 0,-1-1 1 0 0,1 1 0 0 0,0-1-1 0 0,-1 1 1 0 0,1 0 0 0 0,-1 0 60 0 0,-8 16 34 0 0,0 0-1 0 0,1 1 0 0 0,1 0 0 0 0,0 0 1 0 0,-4 24-1 0 0,3-17-93 0 0,-5 20 306 0 0,-39 121 766 0 0,35-117-734 0 0,-34 63 0 0 0,11-43-321 0 0,-2-1 0 0 0,-3-3 0 0 0,-58 63 0 0 0,57-76-65 0 0,-3-3-1 0 0,-1-2 1 0 0,-3-2 0 0 0,-101 66-1 0 0,151-109-25 0 0,-1 0 0 0 0,0 0 0 0 0,0 0 0 0 0,0 0 0 0 0,-8 2 0 0 0,11-4-2 0 0,1 1 0 0 0,-1-1 0 0 0,1 0-1 0 0,-1 0 1 0 0,1 0 0 0 0,-1 0 0 0 0,1 0 0 0 0,-1 0-1 0 0,1 0 1 0 0,-1 0 0 0 0,1 0 0 0 0,-1 0 0 0 0,1 0 0 0 0,-1 0-1 0 0,1 0 1 0 0,-1 0 0 0 0,1 0 0 0 0,-1 0 0 0 0,0-1-1 0 0,1-3-34 0 0,0 4 25 0 0,1-4-20 0 0,0 0 1 0 0,0 0-1 0 0,0 1 1 0 0,1-1 0 0 0,-1 0-1 0 0,1 1 1 0 0,0-1-1 0 0,4-5 1 0 0,23-28-124 0 0,-20 27 110 0 0,167-170-351 0 0,-69 91 324 0 0,-90 76 80 0 0,1 1 0 0 0,1 1 0 0 0,0 1 0 0 0,27-10 0 0 0,-40 17 82 0 0,1 1-1 0 0,-1 1 1 0 0,0-1 0 0 0,1 1-1 0 0,-1 0 1 0 0,1 1-1 0 0,-1-1 1 0 0,10 2 0 0 0,-14-1-52 0 0,0 0 1 0 0,0 0-1 0 0,-1 1 1 0 0,1-1 0 0 0,0 1-1 0 0,-1-1 1 0 0,1 1-1 0 0,0 0 1 0 0,-1 0 0 0 0,1 0-1 0 0,-1-1 1 0 0,1 1-1 0 0,-1 1 1 0 0,0-1 0 0 0,1 0-1 0 0,-1 0 1 0 0,0 0-1 0 0,0 1 1 0 0,0-1 0 0 0,0 1-1 0 0,0-1 1 0 0,0 1-1 0 0,0-1 1 0 0,0 1 0 0 0,0-1-1 0 0,-1 1 1 0 0,1 0-1 0 0,-1-1 1 0 0,1 1 0 0 0,-1 0-1 0 0,0 0 1 0 0,0-1-1 0 0,0 1 1 0 0,0 0 0 0 0,0 2-1 0 0,0 5 45 0 0,-1 1 0 0 0,-1-1 0 0 0,1 1 0 0 0,-1-1 0 0 0,-1 0 0 0 0,0 0 0 0 0,-5 12 0 0 0,-36 62 800 0 0,13-29-614 0 0,26-43-303 0 0,2-7-335 0 0,1 1 0 0 0,-1 0 0 0 0,1-1-1 0 0,0 1 1 0 0,1 0 0 0 0,-1 0-1 0 0,1 0 1 0 0,-1 7 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234 112 10135 0 0,'6'-6'322'0'0,"1"0"0"0"0,0 0-1 0 0,0 0 1 0 0,1 1 0 0 0,-1 0 0 0 0,1 0-1 0 0,0 1 1 0 0,1 0 0 0 0,8-3-1 0 0,-10 5 225 0 0,0 1-1 0 0,0-1 1 0 0,0 1-1 0 0,0 1 1 0 0,1-1-1 0 0,-1 1 0 0 0,0 0 1 0 0,0 1-1 0 0,0 0 1 0 0,0 0-1 0 0,0 0 1 0 0,8 3-1 0 0,0 1-201 0 0,1-1 0 0 0,0 0 0 0 0,23 2-1 0 0,-33-6-319 0 0,-1 0 0 0 0,1 0-1 0 0,-1 0 1 0 0,1-1-1 0 0,-1 1 1 0 0,0-2 0 0 0,1 1-1 0 0,-1 0 1 0 0,0-1-1 0 0,0 0 1 0 0,0 0 0 0 0,0 0-1 0 0,0-1 1 0 0,5-3 0 0 0,-9 5-37 0 0,0 0 1 0 0,1 0 0 0 0,-1 0 0 0 0,0 0 0 0 0,0 0-1 0 0,0 0 1 0 0,0 0 0 0 0,0 0 0 0 0,0 0 0 0 0,0-1 0 0 0,0 1-1 0 0,0 0 1 0 0,-1-1 0 0 0,1 1 0 0 0,-1 0 0 0 0,1-1-1 0 0,0-1 1 0 0,-1 2-14 0 0,0 0-1 0 0,0 0 0 0 0,0 0 0 0 0,0 0 1 0 0,-1 0-1 0 0,1 0 0 0 0,0 1 0 0 0,-1-1 1 0 0,1 0-1 0 0,0 0 0 0 0,-1 0 1 0 0,1 1-1 0 0,-1-1 0 0 0,1 0 0 0 0,-1 0 1 0 0,1 1-1 0 0,-1-1 0 0 0,0 1 0 0 0,1-1 1 0 0,-2 0-1 0 0,-1-2-98 0 0,-1 2-1 0 0,1-1 1 0 0,0 0 0 0 0,0 1 0 0 0,-1-1-1 0 0,1 1 1 0 0,-1 0 0 0 0,1 0-1 0 0,-6 0 1 0 0,-1 1-35 0 0,0 0 0 0 0,0 1-1 0 0,0 1 1 0 0,0 0 0 0 0,0 0-1 0 0,1 0 1 0 0,-1 1 0 0 0,1 1-1 0 0,-1 0 1 0 0,-12 7 0 0 0,-9 8 215 0 0,-46 36 1 0 0,41-29 110 0 0,-20 13 298 0 0,-65 50 606 0 0,107-77-893 0 0,0 1 0 0 0,1 0 0 0 0,0 1 0 0 0,1 1 0 0 0,-18 27 0 0 0,27-37-142 0 0,0 0 0 0 0,1 0 0 0 0,-1 1 0 0 0,1-1 0 0 0,0 1 0 0 0,-1 8 0 0 0,2-13-27 0 0,1 1 0 0 0,0 0 0 0 0,0-1 0 0 0,0 1 0 0 0,0 0 0 0 0,0 0 0 0 0,0-1 0 0 0,0 1 0 0 0,1 0 0 0 0,-1-1 0 0 0,1 1-1 0 0,-1-1 1 0 0,1 1 0 0 0,0 0 0 0 0,-1-1 0 0 0,1 1 0 0 0,0-1 0 0 0,0 0 0 0 0,0 1 0 0 0,0-1 0 0 0,0 0 0 0 0,0 1 0 0 0,1-1 0 0 0,-1 0 0 0 0,0 0 0 0 0,1 0 0 0 0,1 1 0 0 0,3 1 4 0 0,-1-1 1 0 0,1 1-1 0 0,0-1 1 0 0,0-1 0 0 0,0 1-1 0 0,0-1 1 0 0,0 0 0 0 0,9 0-1 0 0,52-1 110 0 0,-61 0-115 0 0,54-5-911 0 0,100-23-1 0 0,-123 21-6334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113 385 6447 0 0,'0'0'904'0'0,"1"1"332"0"0,5 17 3679 0 0,-6 4-2631 0 0,-7-1-1015 0 0,4-15-1068 0 0,0-1-1 0 0,0 1 1 0 0,-1-1-1 0 0,1 0 1 0 0,-1 0-1 0 0,-1 0 1 0 0,1-1-1 0 0,-1 1 1 0 0,-8 6-1 0 0,-1-2-83 0 0,0 1-1 0 0,-22 9 1 0 0,36-19-115 0 0,0-1 1 0 0,0 1-1 0 0,-1 0 0 0 0,1 0 0 0 0,0-1 1 0 0,0 1-1 0 0,0 0 0 0 0,0 0 1 0 0,0-1-1 0 0,-1 1 0 0 0,1 0 1 0 0,0-1-1 0 0,0 1 0 0 0,0 0 1 0 0,0-1-1 0 0,0 1 0 0 0,0 0 1 0 0,0-1-1 0 0,0 1 0 0 0,0 0 1 0 0,0-1-1 0 0,0 1 0 0 0,2-5-4 0 0,-1 1-1 0 0,1 0 0 0 0,-1 0 1 0 0,1 0-1 0 0,0 0 1 0 0,1 1-1 0 0,-1-1 1 0 0,1 1-1 0 0,0-1 1 0 0,-1 1-1 0 0,1 0 0 0 0,7-6 1 0 0,2-3-38 0 0,49-56-82 0 0,-14 14 74 0 0,58-50 1 0 0,-63 69 10 0 0,1 2 0 0 0,86-51 0 0 0,-101 68 65 0 0,1 2 0 0 0,1 1 0 0 0,0 2 0 0 0,0 0 0 0 0,1 2 0 0 0,37-5 0 0 0,-62 13 20 0 0,-1 0-1 0 0,1 1 1 0 0,0-1 0 0 0,-1 1-1 0 0,1 1 1 0 0,7 0 0 0 0,-11 0-40 0 0,-1-1 1 0 0,0 0-1 0 0,0 0 0 0 0,0 1 1 0 0,0-1-1 0 0,0 1 1 0 0,0-1-1 0 0,0 1 1 0 0,0-1-1 0 0,0 1 0 0 0,0 0 1 0 0,-1-1-1 0 0,1 1 1 0 0,0 0-1 0 0,0 0 1 0 0,-1 0-1 0 0,1 0 0 0 0,0 0 1 0 0,-1-1-1 0 0,1 1 1 0 0,-1 0-1 0 0,1 0 1 0 0,-1 0-1 0 0,1 1 0 0 0,-1-1 1 0 0,0 0-1 0 0,0 0 1 0 0,1 0-1 0 0,-1 0 1 0 0,0 0-1 0 0,0 0 0 0 0,0 0 1 0 0,0 0-1 0 0,0 0 1 0 0,0 1-1 0 0,-1-1 1 0 0,1 0-1 0 0,-1 1 1 0 0,-1 7 44 0 0,0-1 0 0 0,-1 0 1 0 0,0 0-1 0 0,-1-1 0 0 0,0 1 1 0 0,0-1-1 0 0,-7 9 0 0 0,-39 46 216 0 0,40-51-231 0 0,-129 157 368 0 0,106-123-204 0 0,-52 94-1 0 0,80-131-199 0 0,1 0 0 0 0,0 0 0 0 0,1 0 0 0 0,0 1-1 0 0,1-1 1 0 0,-1 1 0 0 0,-1 14 0 0 0,4-21-349 0 0,15 1-6283 0 0,1-6 384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73 169 16615 0 0,'0'0'1815'0'0,"2"0"-1562"0"0,46-4 818 0 0,11-2-504 0 0,-9-6-229 0 0,62-23 1 0 0,-99 31-478 0 0,22-12 1 0 0,-30 13-35 0 0,0 1 1 0 0,-1-1-1 0 0,1-1 1 0 0,-1 1-1 0 0,0-1 1 0 0,0 1-1 0 0,5-7 1 0 0,-8 9 117 0 0,-1 1 0 0 0,0-1 0 0 0,1 1 1 0 0,-1-1-1 0 0,0 0 0 0 0,0 1 1 0 0,0-1-1 0 0,0 1 0 0 0,1-1 0 0 0,-1 1 1 0 0,0-1-1 0 0,0 0 0 0 0,0 1 1 0 0,0-1-1 0 0,0 1 0 0 0,0-1 0 0 0,0 1 1 0 0,-1-1-1 0 0,1 0 0 0 0,0 1 1 0 0,0-1-1 0 0,0 1 0 0 0,-1-1 0 0 0,1 1 1 0 0,0-1-1 0 0,0 1 0 0 0,-1-1 1 0 0,1 1-1 0 0,0-1 0 0 0,-1 1 0 0 0,1-1 1 0 0,-1 1-1 0 0,1 0 0 0 0,-1-1 1 0 0,1 1-1 0 0,-1 0 0 0 0,1-1 1 0 0,-1 1-1 0 0,1 0 0 0 0,-1 0 0 0 0,1-1 1 0 0,-1 1-1 0 0,-27-11-1019 0 0,26 11 957 0 0,-34-9-773 0 0,0 3 0 0 0,0 1 0 0 0,-67-1 0 0 0,94 5 868 0 0,1 1 97 0 0,-1 0-1 0 0,1 0 0 0 0,0 1 0 0 0,0 0 1 0 0,0 0-1 0 0,0 1 0 0 0,0 0 0 0 0,-10 4 0 0 0,15-5 99 0 0,-1 1-1 0 0,0 0 0 0 0,0 1 1 0 0,1-1-1 0 0,-1 1 0 0 0,1-1 0 0 0,0 1 1 0 0,0 0-1 0 0,0 0 0 0 0,0 1 1 0 0,0-1-1 0 0,1 0 0 0 0,0 1 0 0 0,-1 0 1 0 0,1-1-1 0 0,1 1 0 0 0,-3 6 1 0 0,-4 16 707 0 0,2 1 0 0 0,1 0 1 0 0,1 0-1 0 0,-1 29 0 0 0,3-27-575 0 0,0-5-8 0 0,-1-6-165 0 0,2 1-1 0 0,0 0 1 0 0,1 0 0 0 0,0 0-1 0 0,7 35 1 0 0,-6-52-125 0 0,-1 0 1 0 0,1 1 0 0 0,0-1-1 0 0,0 0 1 0 0,0 0-1 0 0,1 1 1 0 0,-1-1-1 0 0,0 0 1 0 0,1 0 0 0 0,-1 0-1 0 0,1-1 1 0 0,0 1-1 0 0,-1 0 1 0 0,1 0-1 0 0,0-1 1 0 0,0 1 0 0 0,0-1-1 0 0,1 0 1 0 0,-1 0-1 0 0,0 0 1 0 0,0 0-1 0 0,1 0 1 0 0,-1 0 0 0 0,0 0-1 0 0,1-1 1 0 0,4 1-1 0 0,3 0-231 0 0,0-1 0 0 0,0 0-1 0 0,-1-1 1 0 0,1 0 0 0 0,14-3 0 0 0,4-2-1206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12495 0 0,'0'0'572'0'0,"-1"2"-10"0"0,-2 4-290 0 0,1 1 0 0 0,-1-1 0 0 0,2 0 0 0 0,-1 1 0 0 0,1-1 0 0 0,0 1 0 0 0,0-1 0 0 0,0 1 0 0 0,1 0 1 0 0,0-1-1 0 0,1 1 0 0 0,-1 0 0 0 0,1-1 0 0 0,1 1 0 0 0,-1-1 0 0 0,1 1 0 0 0,0-1 0 0 0,0 0 0 0 0,1 0 1 0 0,0 0-1 0 0,0 0 0 0 0,0 0 0 0 0,1-1 0 0 0,0 1 0 0 0,0-1 0 0 0,6 6 0 0 0,0-2-77 0 0,1 0 0 0 0,0-1 0 0 0,1 0 1 0 0,0-1-1 0 0,0 0 0 0 0,0 0 0 0 0,1-2 0 0 0,18 7 0 0 0,15 1 68 0 0,50 9 0 0 0,-92-21-249 0 0,81 13 219 0 0,50 12-207 0 0,-133-25-336 0 0,0-1-632 0 0,3 0 708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34 6911 0 0,'0'0'528'0'0,"-1"-11"7923"0"0,-2 9-8229 0 0,1 0 0 0 0,-1-1-1 0 0,0 1 1 0 0,0 1 0 0 0,0-1 0 0 0,0 0-1 0 0,-1 1 1 0 0,1-1 0 0 0,0 1 0 0 0,-1 0 0 0 0,1 0-1 0 0,-6 0 1 0 0,6 0 7 0 0,2 1-207 0 0,0-1-1 0 0,1 1 1 0 0,-1 0 0 0 0,1 0 0 0 0,-1 0 0 0 0,1 0-1 0 0,-1 0 1 0 0,1 1 0 0 0,-1-1 0 0 0,1 0-1 0 0,-1 0 1 0 0,1 0 0 0 0,-1 0 0 0 0,1 1 0 0 0,-1-1-1 0 0,1 0 1 0 0,-1 0 0 0 0,1 1 0 0 0,-1-1-1 0 0,0 1 1 0 0,-1 0 45 0 0,-8 4 56 0 0,-1 1-1 0 0,2 0 1 0 0,-1 0-1 0 0,1 1 1 0 0,0 0 0 0 0,0 0-1 0 0,-12 15 1 0 0,-48 66 421 0 0,53-66-444 0 0,8-11-86 0 0,-43 58-174 0 0,-71 128 0 0 0,120-194-480 0 0,17-10-2202 0 0,-4 1 1982 0 0,-1 0-1 0 0,16-13 1 0 0,-6 4 124 0 0,28-19-959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21 166 8751 0 0,'0'0'2650'0'0,"1"3"-729"0"0,-1 32 2521 0 0,-9 22-2869 0 0,1-6-513 0 0,5-21-630 0 0,2 0 1 0 0,0 1 0 0 0,8 58-1 0 0,-7-87-238 0 0,0-1-159 0 0,0-1-1 0 0,0 0 1 0 0,0 1-1 0 0,0-1 1 0 0,0 1-1 0 0,0-1 1 0 0,0 1-1 0 0,0-1 1 0 0,0 1-1 0 0,0-1 1 0 0,1 1-1 0 0,-1-1 1 0 0,0 0-1 0 0,0 1 1 0 0,0-1-1 0 0,1 1 1 0 0,-1-1-1 0 0,0 0 1 0 0,0 1-1 0 0,1-1 1 0 0,-1 0-1 0 0,0 1 1 0 0,1-1-1 0 0,-1 0 1 0 0,0 1-1 0 0,1-1 1 0 0,-1 0-1 0 0,1 0 1 0 0,-1 1-1 0 0,0-1 1 0 0,1 0-1 0 0,-1 0 1 0 0,1 0-1 0 0,0 0 1 0 0,0 0 8 0 0,1 0 1 0 0,0 0-1 0 0,-1 0 0 0 0,1 0 1 0 0,-1-1-1 0 0,1 1 1 0 0,0-1-1 0 0,-1 1 0 0 0,1-1 1 0 0,1-1-1 0 0,4-1 24 0 0,-1-1 0 0 0,0-1 0 0 0,9-6 0 0 0,3-7 50 0 0,24-32 0 0 0,10-11-3 0 0,21-8-276 0 0,3 3 1 0 0,141-92-1 0 0,-203 149 15 0 0,0 0-1 0 0,0 1 1 0 0,1 1 0 0 0,0 1-1 0 0,28-9 1 0 0,-40 15-223 0 0,0-1 1 0 0,0 1-1 0 0,0 0 0 0 0,0 0 0 0 0,0 0 1 0 0,0 0-1 0 0,0 0 0 0 0,0 1 0 0 0,-1-1 0 0 0,1 1 1 0 0,5 1-1 0 0,4 3-6535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15 17567 0 0,'-1'-1'803'0'0,"0"-1"-772"0"0,0 1 1 0 0,0 0-1 0 0,0 0 1 0 0,0 0-1 0 0,0 0 1 0 0,0 0-1 0 0,-1 1 1 0 0,1-1-1 0 0,0 0 1 0 0,0 0-1 0 0,-1 1 0 0 0,1-1 1 0 0,0 1-1 0 0,-1-1 1 0 0,1 1-1 0 0,-1 0 1 0 0,1-1-1 0 0,0 1 1 0 0,-1 0-1 0 0,1 0 1 0 0,-1 0-1 0 0,1 0 1 0 0,-1 0-1 0 0,1 0 1 0 0,-1 1-1 0 0,1-1 0 0 0,0 0 1 0 0,-1 1-1 0 0,1-1 1 0 0,0 1-1 0 0,-1-1 1 0 0,1 1-1 0 0,0 0 1 0 0,-3 1-1 0 0,-15 11 139 0 0,1 0 0 0 0,0 2 0 0 0,1 0 0 0 0,1 0-1 0 0,0 2 1 0 0,1 0 0 0 0,-19 28 0 0 0,5-1 171 0 0,2 2 1 0 0,-23 53-1 0 0,-12 66 142 0 0,46-115-312 0 0,-3 0 1 0 0,-31 59-1 0 0,21-60-127 0 0,-39 49 1 0 0,-42 41 57 0 0,20-27-65 0 0,84-105-27 0 0,2-2-31 0 0,0 0-1 0 0,1 0 1 0 0,0 0-1 0 0,-4 9 1 0 0,8-13-53 0 0,-1-1 0 0 0,1 0 0 0 0,-1 0-1 0 0,1 0 1 0 0,0 1 0 0 0,-1-1 0 0 0,1 0 0 0 0,0 0 0 0 0,-1 0 0 0 0,1 0 0 0 0,-1 0 0 0 0,1 0 0 0 0,0 0 0 0 0,-1 0 0 0 0,2-1 0 0 0,2 1-659 0 0,-1-1 0 0 0,1 0 0 0 0,0-1 0 0 0,-1 1 0 0 0,1 0 0 0 0,-1-1 0 0 0,0 0 0 0 0,4-2 1 0 0,17-13-5822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43 242 17711 0 0,'-3'1'152'0'0,"0"1"-1"0"0,-1-1 1 0 0,1 1 0 0 0,0 0-1 0 0,1 0 1 0 0,-1 0-1 0 0,0 1 1 0 0,1-1 0 0 0,-1 1-1 0 0,1-1 1 0 0,-4 5-1 0 0,6-6-124 0 0,-1 0 0 0 0,0 0-1 0 0,1 0 1 0 0,-1 0 0 0 0,1 1 0 0 0,-1-1-1 0 0,1 0 1 0 0,0 0 0 0 0,-1 0-1 0 0,1 1 1 0 0,0-1 0 0 0,0 0-1 0 0,0 1 1 0 0,0-1 0 0 0,0 0-1 0 0,0 0 1 0 0,0 1 0 0 0,0-1-1 0 0,1 0 1 0 0,-1 0 0 0 0,0 0 0 0 0,1 1-1 0 0,-1-1 1 0 0,1 0 0 0 0,-1 0-1 0 0,1 0 1 0 0,0 0 0 0 0,-1 0-1 0 0,1 0 1 0 0,0 0 0 0 0,0 0-1 0 0,0 0 1 0 0,0 0 0 0 0,2 1 0 0 0,0 0 74 0 0,1 1 0 0 0,-1-1 0 0 0,1-1 1 0 0,0 1-1 0 0,0 0 0 0 0,-1-1 0 0 0,1 0 1 0 0,1 0-1 0 0,-1 0 0 0 0,0 0 1 0 0,0-1-1 0 0,8 1 0 0 0,5-2 211 0 0,29-3 0 0 0,-41 4-262 0 0,223-46 1438 0 0,-141 27-1085 0 0,385-106 462 0 0,-426 112-840 0 0,388-102-3081 0 0,-425 113 1951 0 0,0 0-1 0 0,-1 1 0 0 0,11 0 0 0 0</inkml:trace>
  <inkml:trace contextRef="#ctx0" brushRef="#br0" timeOffset="1">1023 695 23095 0 0,'0'0'528'0'0,"1"3"69"0"0,43 76 1545 0 0,-43-77-1396 0 0,2 6-539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5063 0 0,'0'0'9984'0'0,"1"2"-9792"0"0,0 2-105 0 0,-1 1-1 0 0,1 0 0 0 0,-1 0 1 0 0,0 0-1 0 0,0 0 1 0 0,0 0-1 0 0,-1-1 0 0 0,1 1 1 0 0,-1 0-1 0 0,0 0 0 0 0,-1-1 1 0 0,-3 9-1 0 0,-1 2 110 0 0,-1 0 1 0 0,-15 23-1 0 0,-88 106 172 0 0,95-127-330 0 0,-16 16-369 0 0,-1-1 1 0 0,-2-2 0 0 0,-61 43-1 0 0,66-53-883 0 0,10-8-2952 0 0,8-5-426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9 194 6447 0 0,'0'0'499'0'0,"-8"15"3836"0"0,8-12-4148 0 0,1-1 1 0 0,0 0 0 0 0,-1 0 0 0 0,1 1 0 0 0,0-1 0 0 0,0 0-1 0 0,0 0 1 0 0,1 0 0 0 0,-1 0 0 0 0,0 0 0 0 0,1-1 0 0 0,0 1-1 0 0,-1 0 1 0 0,1-1 0 0 0,0 1 0 0 0,2 1 0 0 0,0-1-37 0 0,0 1 0 0 0,1-1 0 0 0,-1 0 0 0 0,1 0 1 0 0,0-1-1 0 0,-1 1 0 0 0,8 0 0 0 0,3 0-1 0 0,0 0 1 0 0,1-2-1 0 0,-1 0 1 0 0,17-2-1 0 0,23-4 482 0 0,94-25-1 0 0,50-29-35 0 0,-28 8-373 0 0,-115 36-258 0 0,298-69-970 0 0,-285 76-3438 0 0,-59 7 2656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2759 0 0,'-1'2'207'0'0,"-9"12"392"0"0,-14 19-1 0 0,-37 33 5491 0 0,11-12-3302 0 0,-110 138 70 0 0,116-133-2155 0 0,-51 90-1 0 0,80-122-560 0 0,-41 66 190 0 0,48-81-323 0 0,0-1 1 0 0,-1-1 0 0 0,-1 0 0 0 0,0 0-1 0 0,-20 15 1 0 0,26-22-3 0 0,-57 37-157 0 0,55-36 97 0 0,-1-1 0 0 0,1 0 0 0 0,-1 0 1 0 0,0-1-1 0 0,0 0 0 0 0,0 0 0 0 0,-13 2 0 0 0,19-4 53 0 0,0 0 1 0 0,0 0-1 0 0,-1 1 0 0 0,1-1 0 0 0,0 0 1 0 0,0 0-1 0 0,-1-1 0 0 0,1 1 0 0 0,0 0 1 0 0,0 0-1 0 0,-1-1 0 0 0,1 1 0 0 0,0 0 1 0 0,0-1-1 0 0,0 1 0 0 0,0-1 0 0 0,0 0 1 0 0,-1 1-1 0 0,1-1 0 0 0,0 0 0 0 0,0 1 1 0 0,1-1-1 0 0,-1 0 0 0 0,0 0 0 0 0,0 0 1 0 0,0 0-1 0 0,0 0 0 0 0,1 0 0 0 0,-1 0 1 0 0,1 0-1 0 0,-1-1 0 0 0,1 1 0 0 0,-1 0 1 0 0,1 0-1 0 0,-1 0 0 0 0,1 0 0 0 0,0-1 1 0 0,0 1-1 0 0,0-2 0 0 0,0-1 3 0 0,0 1 0 0 0,0-1 0 0 0,1 0 0 0 0,-1 0-1 0 0,1 1 1 0 0,0-1 0 0 0,0 0 0 0 0,0 1 0 0 0,1-1 0 0 0,-1 1-1 0 0,5-7 1 0 0,6-6-17 0 0,0 1 0 0 0,1 1 0 0 0,1 0 0 0 0,0 0-1 0 0,1 2 1 0 0,0 0 0 0 0,1 0 0 0 0,1 2 0 0 0,-1 0 0 0 0,31-13 0 0 0,-14 9-22 0 0,1 2 1 0 0,0 1-1 0 0,1 1 0 0 0,67-8 1 0 0,-95 17 28 0 0,-1 0 0 0 0,1 1 0 0 0,-1 0 0 0 0,1 0 0 0 0,0 1-1 0 0,-1 0 1 0 0,1 0 0 0 0,-1 0 0 0 0,9 3 0 0 0,-13-3 13 0 0,0 0-1 0 0,0 0 0 0 0,0 0 1 0 0,-1 0-1 0 0,1 1 0 0 0,0-1 1 0 0,0 0-1 0 0,-1 1 0 0 0,1-1 1 0 0,-1 1-1 0 0,1 0 0 0 0,-1-1 1 0 0,0 1-1 0 0,1 0 1 0 0,-1 0-1 0 0,0 0 0 0 0,0 0 1 0 0,-1 0-1 0 0,1 0 0 0 0,0 0 1 0 0,-1 0-1 0 0,1 0 0 0 0,-1 0 1 0 0,1 0-1 0 0,-1 0 0 0 0,0 0 1 0 0,0 1-1 0 0,0-1 1 0 0,0 0-1 0 0,0 0 0 0 0,-1 3 1 0 0,-1 3 68 0 0,0 1 0 0 0,0-1 1 0 0,-1 0-1 0 0,0 0 0 0 0,0 0 0 0 0,-1-1 1 0 0,0 1-1 0 0,0-1 0 0 0,-7 9 1 0 0,-7 6 336 0 0,-29 29 1 0 0,27-32-227 0 0,-23 32 0 0 0,37-44-202 0 0,5-5-74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174 106 10135 0 0,'0'0'464'0'0,"1"0"-9"0"0,0 0-411 0 0,0 1 1 0 0,0-1-1 0 0,0 0 0 0 0,-1 0 1 0 0,1 0-1 0 0,0 0 1 0 0,0 0-1 0 0,-1 0 0 0 0,1 0 1 0 0,0 0-1 0 0,0 0 0 0 0,0 0 1 0 0,-1 0-1 0 0,1 0 0 0 0,0-1 1 0 0,0 1-1 0 0,-1 0 1 0 0,1 0-1 0 0,0-1 0 0 0,0 1 1 0 0,-1-1-1 0 0,1 1 0 0 0,0-1 1 0 0,2-1 295 0 0,2 1 376 0 0,0-1-1 0 0,1 1 0 0 0,-1 1 0 0 0,0-1 0 0 0,8 1 1 0 0,12-2 571 0 0,-23 1-988 0 0,2 1-248 0 0,-1 0 0 0 0,1 0 0 0 0,0 0 0 0 0,7-3 0 0 0,5 1 2 0 0,-11 1-38 0 0,0 0 1 0 0,0 1 0 0 0,0-2 0 0 0,0 1 0 0 0,0-1 0 0 0,0 1 0 0 0,0-1 0 0 0,0-1 0 0 0,-1 1 0 0 0,1-1-1 0 0,-1 0 1 0 0,8-6 0 0 0,-4 3-29 0 0,-1 0-1 0 0,12-6 1 0 0,9-5-261 0 0,-27 15-14 0 0,-1 1-528 0 0,-1 0 773 0 0,1 1 0 0 0,0-1 0 0 0,-1 0 0 0 0,1 1 0 0 0,0-1 0 0 0,-1 1 0 0 0,1-1 0 0 0,-1 1 0 0 0,1-1 0 0 0,-1 1 0 0 0,1-1 0 0 0,-1 1 0 0 0,1-1 0 0 0,-1 1 0 0 0,1 0 0 0 0,-1-1 0 0 0,0 1 0 0 0,1 0 0 0 0,-1-1 0 0 0,0 1 0 0 0,1 0 0 0 0,-1 0 0 0 0,0-1 0 0 0,-18-2-543 0 0,0 4 406 0 0,0 0 1 0 0,0 2-1 0 0,1 0 0 0 0,-21 6 0 0 0,3 2 330 0 0,-37 17 1 0 0,56-20 29 0 0,0 1 1 0 0,1 0-1 0 0,0 1 1 0 0,-17 14-1 0 0,24-17 44 0 0,0 1 0 0 0,0 1 0 0 0,1-1 0 0 0,0 1 0 0 0,1 0 0 0 0,0 1 0 0 0,-10 17 0 0 0,15-24-152 0 0,1 0-1 0 0,0-1 1 0 0,0 1 0 0 0,0 0-1 0 0,0 0 1 0 0,0 0 0 0 0,1 0-1 0 0,-1 0 1 0 0,1 0-1 0 0,0 0 1 0 0,0 0 0 0 0,0 0-1 0 0,0 0 1 0 0,0 0 0 0 0,1 0-1 0 0,-1 0 1 0 0,1 0-1 0 0,0 0 1 0 0,2 5 0 0 0,-1-5-6 0 0,0 1 1 0 0,0-1-1 0 0,1 0 1 0 0,0 0-1 0 0,-1 0 1 0 0,1 0-1 0 0,0 0 1 0 0,0-1 0 0 0,1 1-1 0 0,-1-1 1 0 0,0 0-1 0 0,1 0 1 0 0,0 0-1 0 0,4 2 1 0 0,5 1 33 0 0,1-1-1 0 0,0 0 1 0 0,-1-1 0 0 0,1 0-1 0 0,1-2 1 0 0,25 1-1 0 0,86-9-92 0 0,13-11-2640 0 0,-99 11-4053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8751 0 0,'-1'1'5840'0'0,"-40"42"-4506"0"0,3 2 0 0 0,-40 60 0 0 0,-53 110-1520 0 0,13 30 229 0 0,37-69-536 0 0,71-151-241 0 0,10-23 210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50 667 6447 0 0,'-46'15'896'0'0,"44"-14"142"0"0,1-4 356 0 0,1-2-1086 0 0,0 1 0 0 0,0-1 0 0 0,0 1 0 0 0,0-1 0 0 0,0 1 0 0 0,1-1 0 0 0,0 1 0 0 0,0 0 0 0 0,0-1 0 0 0,1 1 0 0 0,-1 0 0 0 0,1 0 0 0 0,0 0 0 0 0,3-5 0 0 0,7-8 246 0 0,23-30 0 0 0,-22 31-268 0 0,29-33 49 0 0,2 1 1 0 0,71-59 0 0 0,112-68-117 0 0,-92 86 110 0 0,-116 78-128 0 0,0 1-1 0 0,0 1 1 0 0,1 1-1 0 0,1 1 1 0 0,30-7-1 0 0,-46 13-133 0 0,0 0 0 0 0,0 1-1 0 0,0 0 1 0 0,-1-1 0 0 0,1 2-1 0 0,0-1 1 0 0,0 0 0 0 0,0 1 0 0 0,8 2-1 0 0,-11-2-41 0 0,0 0-1 0 0,0 0 1 0 0,0 0-1 0 0,0 0 1 0 0,0 0-1 0 0,0 0 1 0 0,-1 1-1 0 0,1-1 0 0 0,-1 1 1 0 0,1-1-1 0 0,-1 1 1 0 0,1-1-1 0 0,-1 1 1 0 0,0 0-1 0 0,1 0 1 0 0,-1-1-1 0 0,0 1 1 0 0,0 0-1 0 0,-1 0 1 0 0,1 0-1 0 0,0 0 0 0 0,-1 1 1 0 0,1-1-1 0 0,-1 2 1 0 0,1 5 8 0 0,-1-1-1 0 0,0 1 1 0 0,0-1 0 0 0,-1 1 0 0 0,0-1 0 0 0,-1 1-1 0 0,-4 14 1 0 0,-25 57 241 0 0,30-77-261 0 0,-15 32 38 0 0,-2-1 0 0 0,-1 0 0 0 0,-1-1 0 0 0,-2-1 0 0 0,-48 52 0 0 0,50-63-87 0 0,-1-1 0 0 0,-1-1 0 0 0,0-1 1 0 0,-2-1-1 0 0,0-1 0 0 0,-1-1 1 0 0,0-2-1 0 0,-39 16 0 0 0,27-15-358 0 0,-19 8-354 0 0,20-10-4800 0 0,19-7-338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45 10591 0 0,'3'-9'964'0'0,"-2"9"-923"0"0,-1 0-1 0 0,0-1 1 0 0,0 1-1 0 0,0-1 1 0 0,0 1-1 0 0,0 0 1 0 0,0-1-1 0 0,0 1 1 0 0,0-1-1 0 0,0 1 1 0 0,0 0-1 0 0,0-1 1 0 0,0 1 0 0 0,0 0-1 0 0,0-1 1 0 0,0 1-1 0 0,0-1 1 0 0,0 1-1 0 0,0 0 1 0 0,0-1-1 0 0,-1 1 1 0 0,1 0-1 0 0,0-1 1 0 0,0 1-1 0 0,-1 0 1 0 0,1-1-1 0 0,0 1 1 0 0,0 0-1 0 0,-1-1 1 0 0,1 1-1 0 0,0 0 1 0 0,-1 0-1 0 0,1-1 1 0 0,0 1-1 0 0,-1 0 1 0 0,1 0-1 0 0,0 0 1 0 0,-1 0-1 0 0,1-1 1 0 0,0 1-1 0 0,-1 0 1 0 0,1 0-1 0 0,-1 0 1 0 0,1 0-1 0 0,0 0 1 0 0,-1 0 0 0 0,1 0-1 0 0,-1 0 1 0 0,1 0-1 0 0,0 0 1 0 0,-1 0-1 0 0,1 0 1 0 0,-1 1-1 0 0,1-1 1 0 0,0 0-1 0 0,-1 0 1 0 0,0 0 148 0 0,-10 2 318 0 0,1-1-1 0 0,-1 2 1 0 0,1-1 0 0 0,0 2 0 0 0,0-1-1 0 0,-16 9 1 0 0,10-5-278 0 0,-6 2-155 0 0,0 2 1 0 0,0 0-1 0 0,1 2 1 0 0,1 0 0 0 0,0 1-1 0 0,-20 19 1 0 0,31-24-51 0 0,0 0 0 0 0,1 0-1 0 0,0 0 1 0 0,0 1 0 0 0,1 0 0 0 0,1 1 0 0 0,0 0 0 0 0,0 0 0 0 0,1 0 0 0 0,0 0 0 0 0,1 1 0 0 0,0 0 0 0 0,1 0 0 0 0,-2 13 0 0 0,5-19-16 0 0,-1-1-1 0 0,1 1 0 0 0,0 0 1 0 0,0 0-1 0 0,1 0 1 0 0,-1 0-1 0 0,2 0 1 0 0,-1 0-1 0 0,0 0 0 0 0,4 7 1 0 0,-3-10-1 0 0,-1 0 1 0 0,1 0 0 0 0,0 0-1 0 0,-1 0 1 0 0,1-1 0 0 0,1 1-1 0 0,-1-1 1 0 0,0 1-1 0 0,1-1 1 0 0,-1 0 0 0 0,1 0-1 0 0,0 0 1 0 0,-1 0-1 0 0,1-1 1 0 0,0 1 0 0 0,0-1-1 0 0,0 1 1 0 0,0-1-1 0 0,1 0 1 0 0,2 1 0 0 0,2-1 91 0 0,0 0 0 0 0,1 0 0 0 0,-1 0 0 0 0,0-1 1 0 0,0 0-1 0 0,0-1 0 0 0,0 0 0 0 0,0 0 0 0 0,14-5 1 0 0,-11 3-4 0 0,1-2 0 0 0,-1 0 0 0 0,0 0 1 0 0,0-1-1 0 0,19-14 0 0 0,-15 8-70 0 0,0-1 0 0 0,-1 0-1 0 0,-1-1 1 0 0,0-1-1 0 0,-1 0 1 0 0,0 0-1 0 0,-1-1 1 0 0,9-19 0 0 0,-10 14-398 0 0,0 0 1 0 0,-2-1 0 0 0,9-30 0 0 0,-14 37-612 0 0,0 1-1 0 0,-1-1 1 0 0,0 0 0 0 0,-2 0-1 0 0,1 0 1 0 0,-4-19 0 0 0,2 20-947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75 4607 0 0,'11'-5'528'0'0,"74"-41"-487"0"0,-52 23 13096 0 0,-44 24-12818 0 0,-1 1 0 0 0,1 0 0 0 0,-1 0 0 0 0,1 2 0 0 0,0-1 0 0 0,-13 7 0 0 0,2-2-30 0 0,-12 6-229 0 0,1 1-1 0 0,1 2 0 0 0,0 1 1 0 0,1 2-1 0 0,-43 35 0 0 0,66-48-75 0 0,0 1 0 0 0,0-1 0 0 0,1 1-1 0 0,0 1 1 0 0,-10 13 0 0 0,17-21 8 0 0,0 0-1 0 0,1 1 1 0 0,-1-1 0 0 0,0 0 0 0 0,0 0-1 0 0,0 0 1 0 0,1 0 0 0 0,-1 0 0 0 0,0 0-1 0 0,1 0 1 0 0,-1 0 0 0 0,1 0 0 0 0,0 0-1 0 0,-1 0 1 0 0,1 0 0 0 0,0-1 0 0 0,-1 1-1 0 0,1 0 1 0 0,0 0 0 0 0,1 0 0 0 0,1 2-22 0 0,0 0 1 0 0,1-1 0 0 0,0 1 0 0 0,-1-1 0 0 0,1 0 0 0 0,0 0 0 0 0,0 0 0 0 0,5 1-1 0 0,36 9-99 0 0,-24-7 79 0 0,43 10-40 0 0,-22-6 141 0 0,50 19-1 0 0,-87-26-8 0 0,1 0 0 0 0,-1 1 1 0 0,1 0-1 0 0,-1 1 0 0 0,6 3 0 0 0,-11-6-36 0 0,0-1 0 0 0,1 1 0 0 0,-1-1 0 0 0,0 1 0 0 0,1-1 0 0 0,-1 1 0 0 0,0-1 0 0 0,0 1 0 0 0,1-1 0 0 0,-1 1 0 0 0,0 0 0 0 0,0-1 0 0 0,0 1 0 0 0,0-1 0 0 0,0 1 0 0 0,0-1 0 0 0,0 1 0 0 0,0 0 0 0 0,0-1 0 0 0,0 1 0 0 0,0-1 0 0 0,0 1 0 0 0,0-1-1 0 0,-1 1 1 0 0,1 0 0 0 0,0-1 0 0 0,0 1 0 0 0,0-1 0 0 0,-1 1 0 0 0,-9 14 103 0 0,2-6-64 0 0,-1-1 0 0 0,0 1 0 0 0,-1-2 0 0 0,0 1 1 0 0,0-1-1 0 0,-14 6 0 0 0,-69 30 27 0 0,90-41-66 0 0,-81 31-1267 0 0,-118 31 0 0 0,187-61 128 0 0,4-2-46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90 182 14711 0 0,'0'0'1335'0'0,"2"0"-1096"0"0,5 2 158 0 0,0-1 1 0 0,1 0 0 0 0,-1-1-1 0 0,0 1 1 0 0,0-2 0 0 0,1 1-1 0 0,-1-1 1 0 0,0 0 0 0 0,0 0-1 0 0,0-1 1 0 0,10-3-1 0 0,9-4 1087 0 0,41-22 0 0 0,-44 20-1453 0 0,-7 3 94 0 0,-1 0 1 0 0,20-14-1 0 0,-30 18-135 0 0,1-1 1 0 0,-1 1-1 0 0,0-1 1 0 0,0 0 0 0 0,0 0-1 0 0,-1-1 1 0 0,0 1-1 0 0,6-12 1 0 0,-9 16-23 0 0,-1 0 1 0 0,1 0-1 0 0,-1 0 1 0 0,1 0-1 0 0,-1 0 1 0 0,1 0-1 0 0,-1 0 1 0 0,0 0-1 0 0,0 0 1 0 0,1 0-1 0 0,-1 0 1 0 0,0 0-1 0 0,0 0 1 0 0,0 0-1 0 0,0 0 1 0 0,0 0-1 0 0,0 0 0 0 0,-1 0 1 0 0,1 0-1 0 0,0 0 1 0 0,-1-2-1 0 0,0 3-16 0 0,1-1-1 0 0,-1 0 0 0 0,0 1 0 0 0,1-1 0 0 0,-1 1 1 0 0,0-1-1 0 0,0 1 0 0 0,1-1 0 0 0,-1 1 0 0 0,0 0 1 0 0,0-1-1 0 0,0 1 0 0 0,0 0 0 0 0,0 0 0 0 0,0 0 1 0 0,0-1-1 0 0,1 1 0 0 0,-1 0 0 0 0,-1 0 0 0 0,-6 1-152 0 0,1-1 0 0 0,-1 1-1 0 0,1 1 1 0 0,-11 2 0 0 0,-4 3 84 0 0,0 2 0 0 0,0 0 0 0 0,0 1 0 0 0,-31 21 0 0 0,10-3 211 0 0,-40 37 0 0 0,81-63-85 0 0,-11 9 36 0 0,0 0 1 0 0,1 1-1 0 0,-16 20 1 0 0,25-29-44 0 0,1 0 1 0 0,0 0-1 0 0,0 1 1 0 0,0-1-1 0 0,0 0 0 0 0,1 1 1 0 0,-1-1-1 0 0,1 1 1 0 0,0 0-1 0 0,0-1 0 0 0,0 1 1 0 0,0 0-1 0 0,1 0 1 0 0,0-1-1 0 0,0 1 0 0 0,0 0 1 0 0,0 0-1 0 0,0 0 1 0 0,1-1-1 0 0,-1 1 0 0 0,1 0 1 0 0,2 3-1 0 0,-2-4-167 0 0,1 0 0 0 0,-1 0 0 0 0,1 0 0 0 0,0-1 0 0 0,0 1 0 0 0,1-1 1 0 0,-1 1-1 0 0,1-1 0 0 0,-1 0 0 0 0,1 0 0 0 0,-1 0 0 0 0,1 0 0 0 0,4 2 0 0 0,12 7-1102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 5063 0 0,'8'-5'13806'0'0,"-15"4"-13620"0"0,1 1 0 0 0,-1 0 1 0 0,1 0-1 0 0,-1 1 1 0 0,1 0-1 0 0,-1 0 1 0 0,1 1-1 0 0,0-1 1 0 0,-10 5-1 0 0,-1 1-79 0 0,1 1 1 0 0,-21 13-1 0 0,-24 16-62 0 0,10-7-24 0 0,-65 51 1 0 0,93-57 32 0 0,13-9-88 0 0,10-10 2 0 0,1-3 11 0 0,-1-1 14 0 0,0 1 1 0 0,1-1-1 0 0,-1 1 0 0 0,0-1 1 0 0,0 1-1 0 0,1-1 0 0 0,-1 0 1 0 0,1 1-1 0 0,0-1 0 0 0,-1 0 1 0 0,1 0-1 0 0,1 2 0 0 0,6 6-73 0 0,2-4 42 0 0,1 1 0 0 0,0-2 0 0 0,0 1 0 0 0,0-2 0 0 0,22 5 0 0 0,-16-3-12 0 0,28 9 0 0 0,-35-10 107 0 0,-1 0 0 0 0,0 0 0 0 0,0 1 0 0 0,0 0-1 0 0,-1 1 1 0 0,9 7 0 0 0,-15-11-35 0 0,1 0-1 0 0,-1 1 0 0 0,0-1 1 0 0,0 1-1 0 0,-1-1 1 0 0,1 1-1 0 0,0 0 1 0 0,-1 0-1 0 0,0 0 0 0 0,1 0 1 0 0,-1 0-1 0 0,0 0 1 0 0,-1 0-1 0 0,1 0 0 0 0,0 0 1 0 0,-1 0-1 0 0,0 0 1 0 0,0 0-1 0 0,0 1 1 0 0,0-1-1 0 0,0 0 0 0 0,-1 0 1 0 0,-1 5-1 0 0,0 1 83 0 0,-1 0-1 0 0,-1 0 1 0 0,0 0-1 0 0,0-1 1 0 0,-1 0 0 0 0,0 0-1 0 0,0 0 1 0 0,-9 9-1 0 0,2-3-54 0 0,-1-1-1 0 0,-1 0 0 0 0,-17 14 0 0 0,18-19-37 0 0,1-1 0 0 0,-1 0-1 0 0,-1-1 1 0 0,1 0 0 0 0,-1-1-1 0 0,-22 6 1 0 0,27-9-31 0 0,0-1 0 0 0,0 1 0 0 0,0-1 0 0 0,-18-1 1 0 0,24 0-109 0 0,1 0 0 0 0,0 0 0 0 0,-1-1 0 0 0,1 1 1 0 0,0-1-1 0 0,-1 1 0 0 0,1-1 0 0 0,0 0 0 0 0,-1 0 1 0 0,1 0-1 0 0,0 0 0 0 0,0 0 0 0 0,0 0 0 0 0,0-1 1 0 0,0 1-1 0 0,0-1 0 0 0,0 1 0 0 0,1-1 0 0 0,-1 0 1 0 0,1 0-1 0 0,-1 1 0 0 0,1-1 0 0 0,-2-4 1 0 0,-2-7-1211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16127 0 0,'0'0'1855'0'0,"-2"1"-866"0"0,-28 53 2991 0 0,-2 4-3429 0 0,2-12-798 0 0,3 2 1 0 0,2 1 0 0 0,-38 102-1 0 0,63-149-1118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6303 0 0,'0'0'680'0'0,"-9"5"-680"0"0,2 1 568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9671 0 0,'0'0'875'0'0,"-2"1"-719"0"0,-26 39 525 0 0,-32 60 7163 0 0,39-63-6857 0 0,-39 72 252 0 0,-85 211 0 0 0,83-139-1272 0 0,18-50-908 0 0,-9-3-2095 0 0,53-126 2793 0 0,1-5 243 0 0,0 0-1 0 0,1 0 0 0 0,0 0 1 0 0,-1 1-1 0 0,1-1 1 0 0,0 1-1 0 0,0-1 1 0 0,4-2-1 0 0,3-6 157 0 0,10-16 129 0 0,28-56 1 0 0,-35 59-149 0 0,0 2 0 0 0,2-1 1 0 0,0 2-1 0 0,22-26 0 0 0,-32 43-142 0 0,0 0-1 0 0,0 1 1 0 0,0 0 0 0 0,0-1-1 0 0,1 2 1 0 0,-1-1-1 0 0,1 0 1 0 0,0 1-1 0 0,0 0 1 0 0,0 0 0 0 0,0 0-1 0 0,0 1 1 0 0,0 0-1 0 0,0 0 1 0 0,0 0-1 0 0,1 0 1 0 0,-1 1 0 0 0,0 0-1 0 0,1 0 1 0 0,-1 0-1 0 0,0 1 1 0 0,0 0-1 0 0,1 0 1 0 0,-1 0 0 0 0,0 1-1 0 0,0-1 1 0 0,0 1-1 0 0,0 0 1 0 0,6 4 0 0 0,0 1 92 0 0,0 0 1 0 0,-1 1 0 0 0,0 0-1 0 0,0 1 1 0 0,-1 0 0 0 0,10 12-1 0 0,-16-16 34 0 0,1 0 0 0 0,-1 0 0 0 0,1 0 0 0 0,-2 1 0 0 0,1 0 0 0 0,-1 0 0 0 0,1-1 0 0 0,-2 1 0 0 0,1 1 0 0 0,-1-1 0 0 0,1 0 0 0 0,-2 0 0 0 0,1 0 0 0 0,-1 12-1 0 0,-1-10-20 0 0,0 0 0 0 0,0-1 0 0 0,0 1 0 0 0,-1 0 0 0 0,-1 0 0 0 0,1-1 0 0 0,-1 1 0 0 0,0-1 0 0 0,-1 0-1 0 0,0 1 1 0 0,-8 10 0 0 0,4-9-41 0 0,1 0 0 0 0,-1-1-1 0 0,-1 0 1 0 0,1 0 0 0 0,-2-1 0 0 0,1-1 0 0 0,-15 9-1 0 0,0-3-46 0 0,-1-1-1 0 0,0-1 0 0 0,0-2 1 0 0,-1 0-1 0 0,0-2 0 0 0,-36 4 0 0 0,50-8-91 0 0,-7 1-57 0 0,-1-1 0 0 0,-24-1 0 0 0,40-1-27 0 0,-1 0 0 0 0,1 0 0 0 0,-1-1 0 0 0,1 0 0 0 0,-1 0 1 0 0,1 0-1 0 0,0 0 0 0 0,0-1 0 0 0,-1 1 0 0 0,1-1 0 0 0,0 0 0 0 0,1-1 0 0 0,-1 1 0 0 0,0-1 0 0 0,-6-5 0 0 0,1-5-1293 0 0,2-3-57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27 14943 0 0,'6'-10'1598'0'0,"1"-6"2314"0"0,-8 19-3761 0 0,1 1 1 0 0,-1-1 0 0 0,0 0-1 0 0,0 1 1 0 0,0-1 0 0 0,-1 0 0 0 0,-1 5-1 0 0,-2 3 65 0 0,-176 400 1618 0 0,93-219-1538 0 0,-62 100 111 0 0,42-91-4317 0 0,97-178-1257 0 0,2-5-1456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74 7831 0 0,'0'0'603'0'0,"10"6"3533"0"0,30 36 3715 0 0,-37-40-7629 0 0,0-1 1 0 0,0 0-1 0 0,0 0 1 0 0,0 0-1 0 0,0 0 1 0 0,0 0-1 0 0,0 0 1 0 0,0-1-1 0 0,0 0 1 0 0,0 1 0 0 0,5-1-1 0 0,4-2 140 0 0,1 1-1 0 0,0-2 1 0 0,0 0-1 0 0,21-7 1 0 0,-10 2-198 0 0,-12 5-83 0 0,0-2 1 0 0,20-9-1 0 0,-27 11-83 0 0,0 0 0 0 0,0 0-1 0 0,0 0 1 0 0,-1-1 0 0 0,1 0 0 0 0,-1 0 0 0 0,0 0-1 0 0,4-5 1 0 0,-7 7-69 0 0,0 1 0 0 0,0 0 0 0 0,0 0 0 0 0,0-1-1 0 0,-1 1 1 0 0,1 0 0 0 0,0-1 0 0 0,-1 1 0 0 0,1 0 0 0 0,-1-1 0 0 0,0 1-1 0 0,1-1 1 0 0,-1 1 0 0 0,0-1 0 0 0,0 1 0 0 0,0-1 0 0 0,0-1 0 0 0,-1 1-1 0 0,1 1 1 0 0,-1 0-1 0 0,1 0 1 0 0,-1 0 0 0 0,0 0-1 0 0,1 1 1 0 0,-1-1-1 0 0,0 0 1 0 0,1 0 0 0 0,-1 0-1 0 0,0 0 1 0 0,0 1 0 0 0,0-1-1 0 0,0 0 1 0 0,0 1-1 0 0,0-1 1 0 0,0 1 0 0 0,0-1-1 0 0,0 1 1 0 0,0-1-1 0 0,0 1 1 0 0,0 0 0 0 0,-1 0-1 0 0,0-1 1 0 0,-2 1-58 0 0,0 0 0 0 0,0 0 0 0 0,-1 0 0 0 0,1 0 0 0 0,0 0 0 0 0,1 1 1 0 0,-1 0-1 0 0,0 0 0 0 0,0 0 0 0 0,0 0 0 0 0,0 1 0 0 0,-3 1 0 0 0,-10 6-109 0 0,-19 13-1 0 0,23-15 97 0 0,-11 10 298 0 0,1 2 0 0 0,1 0 0 0 0,-37 40 0 0 0,35-35 108 0 0,-6 8 256 0 0,0 0-1 0 0,2 2 1 0 0,2 1-1 0 0,-42 72 0 0 0,50-64-276 0 0,17-39-220 0 0,0 0 0 0 0,0 0 0 0 0,0 0 1 0 0,1 0-1 0 0,-1 0 0 0 0,1 0 0 0 0,0 0 0 0 0,0 0 0 0 0,1 4 0 0 0,-1-6-23 0 0,1-1 1 0 0,-1 0-1 0 0,1 1 1 0 0,-1-1 0 0 0,1 1-1 0 0,0-1 1 0 0,0 0-1 0 0,0 0 1 0 0,0 1-1 0 0,-1-1 1 0 0,2 0 0 0 0,-1 0-1 0 0,0 0 1 0 0,0 0-1 0 0,0 0 1 0 0,0 0-1 0 0,1-1 1 0 0,-1 1-1 0 0,0 0 1 0 0,1-1 0 0 0,-1 1-1 0 0,1-1 1 0 0,-1 1-1 0 0,0-1 1 0 0,1 1-1 0 0,-1-1 1 0 0,1 0-1 0 0,-1 0 1 0 0,1 0 0 0 0,-1 0-1 0 0,3 0 1 0 0,4 0-96 0 0,-1-1 1 0 0,1 0-1 0 0,0 0 1 0 0,13-4-1 0 0,50-21-1787 0 0,-24 4-3617 0 0,-5-2-1424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29 2759 0 0,'-5'-12'12443'0'0,"3"16"-12183"0"0,1 1 0 0 0,0-1 0 0 0,0 1 0 0 0,0-1 0 0 0,0 1 0 0 0,1-1 0 0 0,0 7 0 0 0,-2 14 37 0 0,-19 68 1105 0 0,-9 64 104 0 0,0 109-1006 0 0,30-260-488 0 0,-2 20-8 0 0,3-24 3 0 0,-1-1-5 0 0,1-1 0 0 0,-1 0 1 0 0,0 1-1 0 0,0-1 0 0 0,0 0 1 0 0,1 0-1 0 0,-1 0 0 0 0,0 1 0 0 0,0-1 1 0 0,1 0-1 0 0,-1 0 0 0 0,0 0 1 0 0,0 0-1 0 0,1 1 0 0 0,-1-1 0 0 0,0 0 1 0 0,1 0-1 0 0,-1 0 0 0 0,0 0 1 0 0,0 0-1 0 0,1 0 0 0 0,-1 0 0 0 0,0 0 1 0 0,1 0-1 0 0,4 0 5 0 0,0-1 36 0 0,7-9 16 0 0,-2 0 0 0 0,1 0 0 0 0,-2-1 0 0 0,15-19 0 0 0,30-56 312 0 0,-34 51-191 0 0,28-34 0 0 0,-28 43-168 0 0,2 1 0 0 0,1 1 0 0 0,1 2 0 0 0,0 0 0 0 0,38-25 0 0 0,18-5-132 0 0,167-80 0 0 0,-175 107-1784 0 0,-71 25 1171 0 0,7 4-2099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7367 0 0,'0'0'3063'0'0,"-1"2"-1804"0"0,-5 5-771 0 0,-1 0 0 0 0,1 0 0 0 0,-1-1 0 0 0,-1 0 0 0 0,1 0 1 0 0,-13 6-1 0 0,-53 23 161 0 0,51-25-610 0 0,0 0-1 0 0,-29 19 1 0 0,10 1 445 0 0,3 0 1 0 0,-36 37-1 0 0,50-43 297 0 0,2 1 1 0 0,0 1-1 0 0,-33 55 1 0 0,52-76-640 0 0,0 1 0 0 0,1 0-1 0 0,-1 0 1 0 0,1 0 0 0 0,0 0 0 0 0,-1 10 0 0 0,3-15-122 0 0,-1 0 0 0 0,1 0 0 0 0,0 0 0 0 0,0 0 0 0 0,0 1 0 0 0,0-1 0 0 0,0 0 0 0 0,0 0 0 0 0,0 0 0 0 0,0 0 0 0 0,0 0 0 0 0,0 0 0 0 0,1 1 0 0 0,-1-1 0 0 0,0 0 0 0 0,1 0-1 0 0,-1 0 1 0 0,1 0 0 0 0,0 0 0 0 0,-1 0 0 0 0,1 0 0 0 0,-1-1 0 0 0,1 1 0 0 0,0 0 0 0 0,0 0 0 0 0,0 0 0 0 0,0-1 0 0 0,-1 1 0 0 0,1 0 0 0 0,0-1 0 0 0,0 1 0 0 0,0-1 0 0 0,0 1 0 0 0,0-1 0 0 0,1 1 0 0 0,-1-1 0 0 0,0 0 0 0 0,0 1 0 0 0,0-1 0 0 0,0 0 0 0 0,0 0 0 0 0,0 0 0 0 0,2 0 0 0 0,3-1 41 0 0,0 1 0 0 0,0-1 1 0 0,0 0-1 0 0,0-1 0 0 0,0 0 0 0 0,0 0 1 0 0,0 0-1 0 0,9-6 0 0 0,43-28 242 0 0,-48 29-267 0 0,50-36-144 0 0,-2-2-1 0 0,53-54 0 0 0,-109 97-388 0 0,-2 3 185 0 0,-8 10 82 0 0,-14 15 195 0 0,-2 3 18 0 0,0 1-1 0 0,-34 57 0 0 0,57-85 18 0 0,-1 1 0 0 0,1 0 0 0 0,0-1 0 0 0,0 1 0 0 0,0 0 0 0 0,0 0 0 0 0,0 0 0 0 0,0 5 0 0 0,1-7-3 0 0,0 0-1 0 0,-1 0 1 0 0,1 0-1 0 0,0 0 0 0 0,0 0 1 0 0,1 0-1 0 0,-1 0 1 0 0,0 0-1 0 0,0 0 1 0 0,0 0-1 0 0,1 0 1 0 0,0 2-1 0 0,4-1-34 0 0,-4-2 21 0 0,1 1-9 0 0,1-1 0 0 0,0 1 0 0 0,-1-1 0 0 0,1 1 0 0 0,0-1 0 0 0,0 0 0 0 0,-1 0 0 0 0,1 0 0 0 0,0-1 0 0 0,0 1 0 0 0,-1-1 0 0 0,1 1 0 0 0,-1-1 0 0 0,5-1 0 0 0,2-2-569 0 0,1-1 0 0 0,13-8 0 0 0,10-8-1377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32 12439 0 0,'24'-31'8526'0'0,"-141"168"-6050"0"0,75-84-2319 0 0,-249 362 173 0 0,36 25-595 0 0,224-385-394 0 0,-4 11-1897 0 0,10-24-3678 0 0,13-20 83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101 148 8287 0 0,'22'-12'769'0'0,"5"-2"301"0"0,39-14 3753 0 0,-67 30-4669 0 0,1 0 0 0 0,-1 0 0 0 0,0 0 0 0 0,0 0 0 0 0,0 0 0 0 0,-1 0 0 0 0,1-1 0 0 0,0 1 0 0 0,-1-1 1 0 0,1 1-1 0 0,-3 1 0 0 0,0 1 169 0 0,-46 49 1898 0 0,31-35-1697 0 0,2 1 0 0 0,0 0 0 0 0,-26 40 0 0 0,37-49-453 0 0,-4 7 84 0 0,-14 30 1 0 0,22-43-128 0 0,1 0-1 0 0,-1 0 1 0 0,1 0 0 0 0,0 1 0 0 0,0-1-1 0 0,0 0 1 0 0,1 0 0 0 0,-1 1 0 0 0,1-1 0 0 0,0 0-1 0 0,1 1 1 0 0,-1-1 0 0 0,2 7 0 0 0,-2-10-17 0 0,1-1 0 0 0,-1 1 0 0 0,0-1 0 0 0,1 1 0 0 0,-1-1 1 0 0,0 0-1 0 0,1 1 0 0 0,-1-1 0 0 0,1 1 0 0 0,-1-1 0 0 0,1 0 1 0 0,-1 1-1 0 0,1-1 0 0 0,-1 0 0 0 0,1 0 0 0 0,0 1 1 0 0,-1-1-1 0 0,1 0 0 0 0,-1 0 0 0 0,1 0 0 0 0,0 0 0 0 0,-1 0 1 0 0,1 0-1 0 0,0 0 0 0 0,14-1 121 0 0,-5-1 30 0 0,0 0 0 0 0,0-1-1 0 0,0 0 1 0 0,0-1-1 0 0,13-7 1 0 0,46-31 428 0 0,-34 20-411 0 0,29-20 64 0 0,-2-2-1 0 0,95-88 1 0 0,-50 22-4763 0 0,-90 92-3040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14743 0 0,'0'0'3019'0'0,"1"-1"-2244"0"0,35-34 1920 0 0,-7 5-1784 0 0,17-11-666 0 0,2 2 0 0 0,1 2 0 0 0,2 2-1 0 0,80-40 1 0 0,-125 72-246 0 0,0 0 0 0 0,0 0 0 0 0,1 1 0 0 0,-1 0-1 0 0,1 0 1 0 0,-1 0 0 0 0,1 1 0 0 0,13-1-1 0 0,-16 3-40 0 0,1 4 42 0 0,-1-1 0 0 0,0 1 0 0 0,0 0 0 0 0,0 0 0 0 0,-1 0 1 0 0,0 0-1 0 0,0 1 0 0 0,0-1 0 0 0,-1 1 0 0 0,0 0 0 0 0,0 0 0 0 0,0 0 1 0 0,0 0-1 0 0,-1 0 0 0 0,0 7 0 0 0,1 11 8 0 0,-2 0 0 0 0,-3 40 0 0 0,1-43-34 0 0,2-17-87 0 0,-1 0-1 0 0,0-1 1 0 0,0 1 0 0 0,0-1 0 0 0,-1 1-1 0 0,1-1 1 0 0,-1 0 0 0 0,-2 4 0 0 0,2-3-16 0 0,2-3 4 0 0,0 0 1 0 0,-1 0-1 0 0,1 1 1 0 0,0-1-1 0 0,0 0 1 0 0,-1 1-1 0 0,1-1 1 0 0,0 0-1 0 0,1 0 1 0 0,-1 1-1 0 0,0-1 1 0 0,0 0-1 0 0,0 1 1 0 0,1-1-1 0 0,-1 0 1 0 0,1 0-1 0 0,-1 1 1 0 0,1-1-1 0 0,-1 0 1 0 0,1 0-1 0 0,0 0 1 0 0,1 2 0 0 0,4 9-2446 0 0,-3-3-3692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95 9215 0 0,'0'0'707'0'0,"2"1"-464"0"0,5 11-609 0 0,-1-3 2139 0 0,-1-1 0 0 0,1 1 0 0 0,0-1 1 0 0,1-1-1 0 0,10 10 0 0 0,-15-15-1575 0 0,0-1 1 0 0,0 0-1 0 0,0-1 1 0 0,0 1-1 0 0,0 0 1 0 0,0-1-1 0 0,0 1 1 0 0,0-1-1 0 0,0 1 1 0 0,1-1-1 0 0,-1 0 1 0 0,0 0-1 0 0,0 0 0 0 0,3 0 1 0 0,28-7 508 0 0,-20 1-641 0 0,1 0 0 0 0,-1-1-1 0 0,-1 0 1 0 0,1 0 0 0 0,-1-2 0 0 0,-1 0 0 0 0,0 0 0 0 0,0-1 0 0 0,0 0 0 0 0,-2-1 0 0 0,12-15-1 0 0,-18 23-175 0 0,0 0-1 0 0,-1-1 0 0 0,0 1 0 0 0,0-1 1 0 0,0 1-1 0 0,0-1 0 0 0,-1 0 0 0 0,0 0 0 0 0,1 0 1 0 0,-1 0-1 0 0,0-5 0 0 0,-14 11-654 0 0,1 3 596 0 0,1 0 0 0 0,0 1 1 0 0,0 0-1 0 0,0 1 0 0 0,-17 14 1 0 0,9-7 169 0 0,-42 31 193 0 0,1 2-1 0 0,3 3 1 0 0,1 3 0 0 0,-61 75-1 0 0,86-84 35 0 0,28-40-203 0 0,1 0-1 0 0,0 0 0 0 0,0 0 1 0 0,0 1-1 0 0,0-1 1 0 0,1 1-1 0 0,-1-1 1 0 0,0 10-1 0 0,2-13-19 0 0,0-1 1 0 0,0 1-1 0 0,0 0 0 0 0,0 0 0 0 0,0 0 1 0 0,0 0-1 0 0,0 0 0 0 0,0 0 0 0 0,0-1 1 0 0,1 1-1 0 0,-1 0 0 0 0,0 0 0 0 0,1 0 1 0 0,-1-1-1 0 0,0 1 0 0 0,1 0 0 0 0,-1 0 1 0 0,1-1-1 0 0,-1 1 0 0 0,1 0 0 0 0,0-1 1 0 0,0 2-1 0 0,1-1-3 0 0,-1-1 1 0 0,1 1-1 0 0,-1-1 0 0 0,0 1 0 0 0,1-1 1 0 0,-1 1-1 0 0,1-1 0 0 0,-1 0 1 0 0,1 0-1 0 0,-1 0 0 0 0,1 0 1 0 0,1 0-1 0 0,6-1-4 0 0,0 0 1 0 0,-1-1-1 0 0,15-5 1 0 0,-18 5 11 0 0,41-14-830 0 0,50-27 0 0 0,-41 16-135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45 17567 0 0,'0'0'1588'0'0,"1"-2"-1304"0"0,28-40 5473 0 0,-30 43-5734 0 0,-1 0 0 0 0,1 0 0 0 0,-1 0 0 0 0,1 0 0 0 0,-1 0 0 0 0,0 0 0 0 0,1 0 0 0 0,-3 1 0 0 0,-6 3-39 0 0,-44 37-430 0 0,1 2 0 0 0,-72 80-1 0 0,115-115 406 0 0,1 2 0 0 0,0-1 0 0 0,1 1 0 0 0,-13 22 0 0 0,20-30 32 0 0,-1 0 0 0 0,1 1 0 0 0,-1-1 0 0 0,1 1 0 0 0,0 0 0 0 0,1-1 0 0 0,-1 1 0 0 0,1 0 0 0 0,-1 6 0 0 0,1-7 2 0 0,1-1 0 0 0,-1 1 0 0 0,1-1 0 0 0,-1 0 0 0 0,1 1 0 0 0,0-1 0 0 0,0 0 0 0 0,0 0 0 0 0,0 0 0 0 0,0 0 0 0 0,1 0 0 0 0,-1 0 0 0 0,1 0 0 0 0,-1 0 0 0 0,1 0 0 0 0,3 2 0 0 0,6 4-8 0 0,0-1 0 0 0,0 0-1 0 0,1-1 1 0 0,18 8 0 0 0,-15-8 52 0 0,0 2 0 0 0,21 12-1 0 0,-32-17-22 0 0,0 0 0 0 0,0 0 0 0 0,-1 0 0 0 0,1 0 0 0 0,-1 1 0 0 0,0-1 0 0 0,0 1 0 0 0,0 0 0 0 0,-1 0-1 0 0,1 0 1 0 0,-1 0 0 0 0,0 1 0 0 0,2 4 0 0 0,-3-6-3 0 0,-1 0 1 0 0,1 0-1 0 0,-1 0 0 0 0,1 0 1 0 0,-1 1-1 0 0,0-1 0 0 0,0 0 1 0 0,-1 0-1 0 0,1 1 1 0 0,-1-1-1 0 0,1 0 0 0 0,-1 0 1 0 0,0 0-1 0 0,0 0 0 0 0,-1 0 1 0 0,1 0-1 0 0,0 0 0 0 0,-1 0 1 0 0,0 0-1 0 0,0-1 0 0 0,0 1 1 0 0,0-1-1 0 0,0 1 0 0 0,0-1 1 0 0,-5 4-1 0 0,-2 1 41 0 0,0 0-1 0 0,0-1 1 0 0,-1 0-1 0 0,1 0 1 0 0,-1-1 0 0 0,-14 4-1 0 0,-4 1 92 0 0,0-2-1 0 0,-1-1 0 0 0,0-2 1 0 0,-49 4-1 0 0,24-7-1128 0 0,-88-7 0 0 0,104 0-7346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686 833 1375 0 0,'0'0'66'0'0,"1"2"-8"0"0,5 6-46 0 0,-3 2-12 0 0,-5 0 1657 0 0,-8 17 7864 0 0,5-17-5544 0 0,5-8-3009 0 0,0-1-917 0 0,0-1 0 0 0,0 0-1 0 0,0 0 1 0 0,0 0 0 0 0,0 0-1 0 0,0 1 1 0 0,0-1 0 0 0,0 0-1 0 0,0 0 1 0 0,0 0 0 0 0,0 1-1 0 0,0-1 1 0 0,0 0 0 0 0,0 0-1 0 0,0 0 1 0 0,0 1 0 0 0,0-1-1 0 0,0 0 1 0 0,0 0-1 0 0,0 0 1 0 0,0 1 0 0 0,0-1-1 0 0,0 0 1 0 0,0 0 0 0 0,0 0-1 0 0,1 1 1 0 0,-1-1 0 0 0,0 0-1 0 0,0 0 1 0 0,0 0 0 0 0,0 0-1 0 0,0 0 1 0 0,1 1 0 0 0,-1-1-1 0 0,0 0 1 0 0,0 0 0 0 0,0 0-1 0 0,6-1 117 0 0,0-1 1 0 0,0 0-1 0 0,-1 0 0 0 0,1-1 0 0 0,-1 1 1 0 0,0-1-1 0 0,0 0 0 0 0,0-1 0 0 0,0 1 1 0 0,0-1-1 0 0,7-7 0 0 0,8-10 329 0 0,18-23-1 0 0,-34 39-416 0 0,29-39 181 0 0,-2-1-1 0 0,-1-1 1 0 0,38-83-1 0 0,-37 56-776 0 0,43-147-1 0 0,-52 117-1102 0 0,-20 89 1311 0 0,-1 0 1 0 0,0 1-1 0 0,-1-1 0 0 0,0 0 1 0 0,-4-21-1 0 0,3 33 288 0 0,1 0-1 0 0,0 1 0 0 0,-1-1 1 0 0,1 0-1 0 0,-1 0 1 0 0,1 1-1 0 0,-1-1 1 0 0,0 1-1 0 0,0-1 0 0 0,0 1 1 0 0,0-1-1 0 0,0 1 1 0 0,0-1-1 0 0,0 1 0 0 0,0 0 1 0 0,0 0-1 0 0,-1-1 1 0 0,1 1-1 0 0,0 0 1 0 0,-3-1-1 0 0,2 1 27 0 0,0 1 0 0 0,0-1 0 0 0,0 1 0 0 0,0 0 0 0 0,0 0 0 0 0,0 0 0 0 0,-1 0-1 0 0,1 0 1 0 0,0 0 0 0 0,0 0 0 0 0,0 1 0 0 0,0-1 0 0 0,0 1 0 0 0,0-1 0 0 0,0 1 0 0 0,-3 1 0 0 0,-7 4 90 0 0,1 0-1 0 0,1 0 1 0 0,-1 1-1 0 0,1 0 1 0 0,-13 12 0 0 0,-42 47 322 0 0,27-21-200 0 0,2 1 0 0 0,-45 75-1 0 0,-43 110-44 0 0,-29 111-162 0 0,90-177-103 0 0,-39 92-247 0 0,78-205 262 0 0,-2-2 0 0 0,-60 87 1 0 0,34-71-19 0 0,44-57 31 0 0,-1-1 0 0 0,1 0 0 0 0,-1 0-1 0 0,-20 12 1 0 0,28-19 26 0 0,-1 0 0 0 0,0 0 0 0 0,1 0 0 0 0,-1 0 0 0 0,0-1 0 0 0,1 1 0 0 0,-1-1 0 0 0,0 1 0 0 0,0-1 0 0 0,0 0 0 0 0,0 0 0 0 0,1 0 0 0 0,-1 0 0 0 0,0 0 0 0 0,-2 0 0 0 0,-9-5-5047 0 0,3-2-852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27 165 6911 0 0,'-1'1'528'0'0,"-10"9"-768"0"0,-4 4 7398 0 0,17-14-6974 0 0,1 1 0 0 0,-1 0 1 0 0,0-1-1 0 0,0 1 0 0 0,1-1 1 0 0,-1 1-1 0 0,0-1 0 0 0,1 0 1 0 0,-1 0-1 0 0,0 0 0 0 0,1-1 1 0 0,1 1-1 0 0,-1-1 2 0 0,16-1 401 0 0,0-1 0 0 0,1-1 1 0 0,21-8-1 0 0,55-23 681 0 0,-61 21-865 0 0,3-1-229 0 0,115-42 915 0 0,-104 41-749 0 0,57-10 1 0 0,-96 23-448 0 0,0 2 1 0 0,0-1-1 0 0,0 1 0 0 0,0 1 1 0 0,11 0-1 0 0,-21 1 24 0 0,1-1-1 0 0,-1 0 0 0 0,1 0 1 0 0,-1 0-1 0 0,0 0 0 0 0,1 1 1 0 0,-1-1-1 0 0,0 0 1 0 0,1 0-1 0 0,-1 1 0 0 0,0-1 1 0 0,0 0-1 0 0,1 1 0 0 0,-1-1 1 0 0,0 0-1 0 0,0 1 1 0 0,1-1-1 0 0,-1 0 0 0 0,0 1 1 0 0,0-1-1 0 0,0 0 0 0 0,0 1 1 0 0,0-1-1 0 0,1 1 1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6911 0 0,'0'0'623'0'0,"-1"2"-514"0"0,0 4 723 0 0,-1 0 0 0 0,0 0 0 0 0,0 0 0 0 0,-1 0-1 0 0,1-1 1 0 0,-1 1 0 0 0,-1-1 0 0 0,1 0 0 0 0,-1 0-1 0 0,0 0 1 0 0,0 0 0 0 0,-9 8 0 0 0,-5 3-47 0 0,-1 0 0 0 0,-22 13 1 0 0,35-25-765 0 0,-19 11 70 0 0,1 2-1 0 0,0 1 1 0 0,2 1 0 0 0,-27 28-1 0 0,40-36-90 0 0,6-1 0 0 0,4-8 0 0 0,-1-1 0 0 0,1 0 0 0 0,0 1 0 0 0,-1-1 0 0 0,1 0 0 0 0,0 0 0 0 0,0 1 0 0 0,0-1 0 0 0,-1 0 0 0 0,1 0 0 0 0,1 0 0 0 0,-1 0 0 0 0,0 0 0 0 0,0 0 0 0 0,0-1 0 0 0,0 1 0 0 0,1 0 0 0 0,-1 0 0 0 0,0-1 0 0 0,0 1 0 0 0,1-1 0 0 0,-1 1 0 0 0,1-1 0 0 0,-1 0 0 0 0,0 0 0 0 0,3 1 0 0 0,4 0 0 0 0,1 1 0 0 0,17-1 0 0 0,1-2 118 0 0,0-1 0 0 0,0-2 0 0 0,0 0 0 0 0,37-12 0 0 0,-17 1 272 0 0,69-33-1 0 0,-104 42-149 0 0,0 0-1 0 0,15-11 1 0 0,-23 14-190 0 0,-1 1 0 0 0,0 0-1 0 0,0-1 1 0 0,0 0 0 0 0,0 0 0 0 0,-1 0 0 0 0,1 0 0 0 0,-1 0 0 0 0,0-1-1 0 0,0 1 1 0 0,0-1 0 0 0,2-4 0 0 0,-4 6-42 0 0,0 0 0 0 0,1 1-1 0 0,-1-1 1 0 0,0 1 0 0 0,0-1 0 0 0,-1 0 0 0 0,1 1-1 0 0,0-1 1 0 0,0 1 0 0 0,-1-1 0 0 0,1 1-1 0 0,-1-1 1 0 0,1 1 0 0 0,-1-1 0 0 0,0 1 0 0 0,0 0-1 0 0,1-1 1 0 0,-1 1 0 0 0,0 0 0 0 0,0 0-1 0 0,0-1 1 0 0,0 1 0 0 0,-1 0 0 0 0,1 0 0 0 0,0 0-1 0 0,-2-1 1 0 0,-2-1 12 0 0,0-1-1 0 0,-1 1 1 0 0,1-1 0 0 0,-1 2-1 0 0,-7-4 1 0 0,-2 1-215 0 0,-1 1-1 0 0,0 1 1 0 0,0 0-1 0 0,0 1 1 0 0,0 0 0 0 0,-23 1-1 0 0,-100 14-1938 0 0,112-10 1872 0 0,-32 7-5008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0 750 10591 0 0,'0'-2'10374'0'0,"1"-7"-9836"0"0,0 0 1 0 0,0-1 0 0 0,1 1 0 0 0,0 0-1 0 0,1 1 1 0 0,-1-1 0 0 0,2 0 0 0 0,4-8 0 0 0,40-67 363 0 0,-28 51-571 0 0,0 0-242 0 0,1 1 1 0 0,2 1-1 0 0,45-48 0 0 0,-6 20-86 0 0,2 3 0 0 0,3 3-1 0 0,89-53 1 0 0,-128 90-709 0 0,1 2-1 0 0,0 0 1 0 0,1 2-1 0 0,1 2 1 0 0,32-8-1 0 0,-27 9-1254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82 309 9671 0 0,'0'0'8463'0'0,"-1"2"-7803"0"0,-2 7-624 0 0,-1-1 1 0 0,0 0 0 0 0,0 0-1 0 0,-1-1 1 0 0,0 1 0 0 0,-1-1-1 0 0,1 0 1 0 0,-1 0-1 0 0,-1-1 1 0 0,1 0 0 0 0,-1 0-1 0 0,-11 7 1 0 0,17-12 204 0 0,2-3-169 0 0,5-9-61 0 0,0 0 1 0 0,0 1-1 0 0,1 0 0 0 0,0 0 0 0 0,1 0 1 0 0,18-16-1 0 0,61-47-20 0 0,-83 70 11 0 0,21-16 39 0 0,28-16-1 0 0,-43 30-10 0 0,0 0-1 0 0,0 0 1 0 0,0 1-1 0 0,0 0 1 0 0,1 0 0 0 0,14-2-1 0 0,-23 6 46 0 0,-1 2-16 0 0,-1 5-42 0 0,0-1 1 0 0,-1 0-1 0 0,1 0 1 0 0,-1 0-1 0 0,0 0 1 0 0,-1 0-1 0 0,1 0 1 0 0,-1-1-1 0 0,0 1 1 0 0,-4 8-1 0 0,-6 9 206 0 0,-18 24 0 0 0,13-20-187 0 0,13-20 0 0 0,2-4-30 0 0,0 0 0 0 0,0 0 0 0 0,0 0 0 0 0,0 0 0 0 0,-1 0 0 0 0,1 0 0 0 0,-1-1 0 0 0,0 1 0 0 0,-5 3 0 0 0,7-6 145 0 0,2-3-141 0 0,-1-1 0 0 0,1 1 1 0 0,-1-1-1 0 0,1 1 0 0 0,1-1 1 0 0,-1 1-1 0 0,0 0 0 0 0,1-1 1 0 0,3-4-1 0 0,20-29 83 0 0,-19 30-88 0 0,15-19-33 0 0,2 0 0 0 0,0 2 0 0 0,47-37 0 0 0,-30 31-28 0 0,83-46 0 0 0,-104 66 32 0 0,31-11 0 0 0,-41 18 12 0 0,-1 0 0 0 0,1 1 0 0 0,0 0 0 0 0,0 0 0 0 0,0 1 0 0 0,11 0 0 0 0,-15 1 15 0 0,0 1 0 0 0,-1-1-1 0 0,1 1 1 0 0,0 0 0 0 0,-1 0-1 0 0,1 1 1 0 0,-1-1 0 0 0,1 1 0 0 0,-1 0-1 0 0,1 0 1 0 0,-1 0 0 0 0,0 1-1 0 0,0-1 1 0 0,0 1 0 0 0,-1 0 0 0 0,1 0-1 0 0,-1 1 1 0 0,1-1 0 0 0,-1 1-1 0 0,0 0 1 0 0,-1 0 0 0 0,1-1-1 0 0,-1 2 1 0 0,1-1 0 0 0,-1 0 0 0 0,0 0-1 0 0,-1 1 1 0 0,1-1 0 0 0,-1 1-1 0 0,0 0 1 0 0,1 5 0 0 0,-1-4 60 0 0,0 1 0 0 0,-1 0 0 0 0,0-1 0 0 0,0 1 0 0 0,0 0 0 0 0,-1-1 1 0 0,-2 11-1 0 0,-2 3 321 0 0,-10 20 0 0 0,-1 11 140 0 0,12-39-435 0 0,1 1 0 0 0,-2 20 1 0 0,5-28-406 0 0,0 1 1 0 0,0 0-1 0 0,1-1 1 0 0,-1 1-1 0 0,1-1 1 0 0,0 1-1 0 0,1-1 1 0 0,2 8-1 0 0,-2-10-761 0 0,2 2-10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496 174 2759 0 0,'6'-7'691'0'0,"-4"4"319"0"0,-1 0 1 0 0,1 0-1 0 0,0 0 1 0 0,-1 0-1 0 0,0 0 0 0 0,0 0 1 0 0,0 0-1 0 0,0 0 0 0 0,1-6 1 0 0,-2 4-69 0 0,1-1-1 0 0,-1 1 1 0 0,0-1 0 0 0,-1 1 0 0 0,-1-9-1 0 0,1 7-606 0 0,-1 1 0 0 0,0-1 0 0 0,0 0 0 0 0,-1 1-1 0 0,0-1 1 0 0,0 1 0 0 0,-1 0 0 0 0,1 0 0 0 0,-8-8-1 0 0,9 12-333 0 0,0 0-1 0 0,0 1 0 0 0,0-1 1 0 0,0 1-1 0 0,-1-1 0 0 0,1 1 0 0 0,-1 0 1 0 0,1 0-1 0 0,-1 0 0 0 0,1 0 1 0 0,-1 0-1 0 0,0 1 0 0 0,1-1 1 0 0,-1 1-1 0 0,0 0 0 0 0,1 0 0 0 0,-1 0 1 0 0,0 0-1 0 0,1 0 0 0 0,-1 0 1 0 0,0 1-1 0 0,-3 0 0 0 0,-5 2-19 0 0,1 0 1 0 0,0 0-1 0 0,0 1 0 0 0,-14 7 1 0 0,0 3-23 0 0,-1 1 1 0 0,2 1-1 0 0,-39 35 1 0 0,-52 67 2 0 0,98-100 124 0 0,0 1 0 0 0,2 0 0 0 0,1 1 1 0 0,0 1-1 0 0,-9 22 0 0 0,19-38-29 0 0,1 0-1 0 0,1 1 0 0 0,-1-1 1 0 0,0 10-1 0 0,1-14-41 0 0,1 0 0 0 0,0 1 0 0 0,0-1 1 0 0,0 1-1 0 0,0-1 0 0 0,0 0 0 0 0,0 1 0 0 0,0-1 1 0 0,1 1-1 0 0,-1-1 0 0 0,0 0 0 0 0,1 1 0 0 0,-1-1 1 0 0,1 0-1 0 0,0 1 0 0 0,-1-1 0 0 0,1 0 0 0 0,0 0 1 0 0,0 0-1 0 0,0 0 0 0 0,2 3 0 0 0,-2-4-3 0 0,1 1 1 0 0,-1-1-1 0 0,1 1 1 0 0,0-1-1 0 0,-1 0 0 0 0,1 0 1 0 0,0 0-1 0 0,0 0 0 0 0,-1 0 1 0 0,1 0-1 0 0,0 0 0 0 0,-1 0 1 0 0,1-1-1 0 0,0 1 1 0 0,-1-1-1 0 0,3 0 0 0 0,0 0 10 0 0,29-10 28 0 0,0-2 0 0 0,-1-1-1 0 0,44-26 1 0 0,-36 18-33 0 0,91-42-220 0 0,-123 59 241 0 0,-6 5-104 0 0,-4 1-23 0 0,-37 42-6 0 0,22-25 98 0 0,-29 38 1 0 0,39-44-15 0 0,4-1-42 0 0,4-10 46 0 0,-1 0-1 0 0,0-1 1 0 0,1 1 0 0 0,-1 0-1 0 0,0 0 1 0 0,1-1 0 0 0,-1 1-1 0 0,1 0 1 0 0,-1 0-1 0 0,1-1 1 0 0,0 1 0 0 0,-1-1-1 0 0,1 1 1 0 0,-1 0 0 0 0,1-1-1 0 0,0 0 1 0 0,0 1-1 0 0,-1-1 1 0 0,1 1 0 0 0,0-1-1 0 0,1 1 1 0 0,0-1-152 0 0,0 1-1 0 0,0 0 1 0 0,1-1-1 0 0,-1 1 1 0 0,0-1 0 0 0,0 0-1 0 0,4 0 1 0 0,13-3-1364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70 302 3223 0 0,'0'0'2072'0'0,"2"1"-1504"0"0,2-1-606 0 0,11 2 1082 0 0,-1 1 0 0 0,1 1-1 0 0,20 7 1 0 0,-30-9-543 0 0,-1 0 0 0 0,1 0-1 0 0,-1 1 1 0 0,0 0 0 0 0,0 0-1 0 0,0 0 1 0 0,0 0-1 0 0,0 0 1 0 0,-1 1 0 0 0,1 0-1 0 0,-1 0 1 0 0,0 0 0 0 0,-1 0-1 0 0,5 8 1 0 0,-5-8-185 0 0,0 0 1 0 0,0 1 0 0 0,0-1-1 0 0,-1 1 1 0 0,0-1-1 0 0,0 1 1 0 0,0 0-1 0 0,-1-1 1 0 0,1 1 0 0 0,-1 0-1 0 0,0 0 1 0 0,0-1-1 0 0,-2 6 1 0 0,2-9-248 0 0,-1 1 0 0 0,1-1 0 0 0,-1 1 0 0 0,1-1 0 0 0,-1 0 0 0 0,0 1 0 0 0,0-1 0 0 0,0 0 0 0 0,0 0 0 0 0,0 1 0 0 0,0-1 0 0 0,0 0 0 0 0,0 0-1 0 0,0 0 1 0 0,-1 0 0 0 0,1 0 0 0 0,0-1 0 0 0,0 1 0 0 0,-1 0 0 0 0,1-1 0 0 0,-1 1 0 0 0,1-1 0 0 0,-1 1 0 0 0,1-1 0 0 0,-1 1 0 0 0,-1-1 0 0 0,-2 1 10 0 0,0-1-1 0 0,0 1 1 0 0,0-1-1 0 0,0 0 1 0 0,0-1-1 0 0,-7 0 1 0 0,6-1-71 0 0,-1 0 0 0 0,0 0 0 0 0,1-1 0 0 0,0 0 0 0 0,-1 0 0 0 0,1 0 0 0 0,0-1 0 0 0,1 0 0 0 0,-1 0 0 0 0,-6-6 0 0 0,-1-3 15 0 0,0 0 0 0 0,-18-26 0 0 0,29 36-52 0 0,-1-1 0 0 0,1 0 0 0 0,-1 0-1 0 0,1-1 1 0 0,0 1 0 0 0,1 0 0 0 0,-1-1 0 0 0,1 1-1 0 0,0-1 1 0 0,0 1 0 0 0,0-1 0 0 0,1 0 0 0 0,-1-8-1 0 0,2 6-71 0 0,0 0 0 0 0,0 0-1 0 0,1 1 1 0 0,-1-1-1 0 0,1 1 1 0 0,1-1 0 0 0,-1 1-1 0 0,7-11 1 0 0,0 3-107 0 0,1 0-1 0 0,1 0 1 0 0,0 0 0 0 0,1 2 0 0 0,0-1 0 0 0,25-17-1 0 0,-19 17 120 0 0,0 1 0 0 0,2 1-1 0 0,-1 1 1 0 0,1 1-1 0 0,1 1 1 0 0,-1 0-1 0 0,40-8 1 0 0,-1 5 732 0 0,96-6 0 0 0,-34 13 320 0 0,-108 5-877 0 0,-1 0 0 0 0,0 1 0 0 0,0 0 0 0 0,1 0 0 0 0,-1 2 0 0 0,-1-1 0 0 0,20 10 0 0 0,-27-11-81 0 0,-1 0 1 0 0,1 0-1 0 0,0 0 0 0 0,-1 1 1 0 0,0 0-1 0 0,1-1 0 0 0,-1 1 1 0 0,0 0-1 0 0,-1 1 1 0 0,6 5-1 0 0,-8-7-6 0 0,1-1 1 0 0,0 1-1 0 0,-1-1 0 0 0,1 1 1 0 0,-1 0-1 0 0,1-1 0 0 0,-1 1 1 0 0,0 0-1 0 0,0-1 0 0 0,0 1 0 0 0,0 0 1 0 0,0-1-1 0 0,0 1 0 0 0,0 0 1 0 0,0 0-1 0 0,-1-1 0 0 0,1 1 1 0 0,-1-1-1 0 0,1 1 0 0 0,-1 0 1 0 0,0-1-1 0 0,1 1 0 0 0,-1-1 1 0 0,0 1-1 0 0,0-1 0 0 0,0 0 1 0 0,0 1-1 0 0,0-1 0 0 0,-2 2 0 0 0,-8 7-69 0 0,0 0 0 0 0,0-1 0 0 0,-1 0 0 0 0,0-1 0 0 0,-16 9 0 0 0,-72 30-574 0 0,55-27 292 0 0,-405 145-2738 0 0,434-160 3043 0 0,-30 12-283 0 0,45-16 130 0 0,2-3-270 0 0,24-18-1142 0 0,-4 6 96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25 16439 0 0,'6'-16'754'0'0,"-5"12"-17"0"0,-12 2-416 0 0,10 1-321 0 0,0 1 0 0 0,0 0 0 0 0,-1-1 0 0 0,1 1 0 0 0,0 0 0 0 0,0 0 0 0 0,-1 0 0 0 0,1 0 0 0 0,0 0 0 0 0,-2 0 0 0 0,-9 2 71 0 0,1 1 0 0 0,-1 0 0 0 0,1 1 0 0 0,0 1 0 0 0,0-1 0 0 0,0 2 0 0 0,-11 7 0 0 0,-3 3 87 0 0,-40 35 0 0 0,35-23 16 0 0,2 1 1 0 0,0 2-1 0 0,2 1 0 0 0,-33 53 0 0 0,-72 151 562 0 0,1 25-607 0 0,107-216-164 0 0,3 0 0 0 0,-16 52 0 0 0,34-90-215 0 0,1 0 1 0 0,0 1-1 0 0,0-1 0 0 0,0 15 1 0 0,1-12-950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16127 0 0,'0'0'2407'0'0,"1"4"-1660"0"0,-1 2-529 0 0,-1 1 0 0 0,1 0 1 0 0,-1-1-1 0 0,0 1 0 0 0,-1-1 1 0 0,0 1-1 0 0,0-1 1 0 0,0 1-1 0 0,-4 7 0 0 0,-5 14 61 0 0,-31 114 96 0 0,-28 82 714 0 0,-16-6-457 0 0,58-165-632 0 0,-1-1 0 0 0,-3-1 0 0 0,-63 77 0 0 0,23-35-1331 0 0,71-92 645 0 0,12 1-5001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230 350 2303 0 0,'1'-2'167'0'0,"5"-14"452"0"0,-5 4 9158 0 0,-6 5-3857 0 0,4 7-5629 0 0,0-1 1 0 0,-1 0-1 0 0,1 1 0 0 0,-1 0 1 0 0,1-1-1 0 0,0 1 1 0 0,-1 0-1 0 0,1-1 1 0 0,-1 1-1 0 0,1 0 1 0 0,0 0-1 0 0,-4 1 0 0 0,0-1-286 0 0,-1 1-1 0 0,1 0 1 0 0,-1 1-1 0 0,1-1 1 0 0,0 1-1 0 0,-7 3 1 0 0,1 2 18 0 0,0 1 1 0 0,0 0-1 0 0,1 1 1 0 0,0 0-1 0 0,0 0 0 0 0,1 1 1 0 0,-14 21-1 0 0,11-14-23 0 0,2 1-1 0 0,0 0 1 0 0,0 1 0 0 0,-8 26-1 0 0,15-36-37 0 0,1 0 0 0 0,-1-1 0 0 0,2 1-1 0 0,-2 12 1 0 0,3-18-166 0 0,0 0-1 0 0,0 0 1 0 0,0 0-1 0 0,0 0 1 0 0,0-1 0 0 0,1 1-1 0 0,-1 0 1 0 0,1 0-1 0 0,0 0 1 0 0,0 0 0 0 0,0-1-1 0 0,0 1 1 0 0,0-1-1 0 0,1 1 1 0 0,-1-1-1 0 0,1 1 1 0 0,2 2 0 0 0,9 4-6750 0 0</inkml:trace>
  <inkml:trace contextRef="#ctx0" brushRef="#br0" timeOffset="1">579 1 1375 0 0,'0'0'128'0'0,"0"14"-128"0"0,0 4 0 0 0,0 1 1720 0 0,2 1 320 0 0,0 1 64 0 0,0-2-4848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23 2759 0 0,'7'-3'71'0'0,"-4"1"12"0"0,-1 1 0 0 0,1-1 0 0 0,-1 1 0 0 0,12-12 11338 0 0,-18 14-9379 0 0,-1 0-876 0 0,-85 36 1901 0 0,53-20-2679 0 0,-2 2-118 0 0,1 2-1 0 0,-67 49 1 0 0,98-65-326 0 0,1 0 0 0 0,-1 1 0 0 0,1-1 0 0 0,0 1 0 0 0,1 1 0 0 0,-1-1 0 0 0,-7 14 0 0 0,12-18-136 0 0,2 0-13 0 0,3 2 87 0 0,0 0 0 0 0,0-1 0 0 0,0 1 1 0 0,1-1-1 0 0,-1 0 0 0 0,1 0 0 0 0,0 0 0 0 0,0-1 1 0 0,0 1-1 0 0,9 2 0 0 0,22 11-133 0 0,-29-10 238 0 0,1-1 0 0 0,-1 1 0 0 0,0 1 0 0 0,0-1 0 0 0,0 1 0 0 0,-1 1-1 0 0,0-1 1 0 0,-1 1 0 0 0,0 0 0 0 0,7 13 0 0 0,-4-3 141 0 0,0 1 1 0 0,0 0-1 0 0,7 37 1 0 0,-14-51-11 0 0,-1 0 0 0 0,1 0 0 0 0,-1 0 0 0 0,0 0 0 0 0,0 0 0 0 0,-1 0 0 0 0,-1 7 0 0 0,2-11-74 0 0,0 0 1 0 0,-1 0 0 0 0,1 0 0 0 0,-1-1 0 0 0,1 1 0 0 0,-1 0 0 0 0,1 0 0 0 0,-1-1 0 0 0,1 1-1 0 0,-1 0 1 0 0,0 0 0 0 0,1-1 0 0 0,-1 1 0 0 0,0-1 0 0 0,0 1 0 0 0,1-1 0 0 0,-1 1 0 0 0,0-1-1 0 0,0 1 1 0 0,0-1 0 0 0,0 0 0 0 0,-1 1 0 0 0,-21 3 464 0 0,20-4-420 0 0,-51 3 193 0 0,-106-8 1 0 0,86 0-585 0 0,58 4-221 0 0,-53-3-763 0 0,24-3-4904 0 0,19 0-226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8751 0 0,'0'0'794'0'0,"-11"4"1204"0"0,-29 7 6792 0 0,35-9-8492 0 0,0 1 0 0 0,0-1 0 0 0,1 1 0 0 0,-1 0 0 0 0,-8 7-1 0 0,-397 389-106 0 0,403-391-190 0 0,4-5 2 0 0,0 0 1 0 0,1 0-1 0 0,-1 0 1 0 0,1 1-1 0 0,-4 5 1 0 0,5-7 102 0 0,17 1 158 0 0,4-2-102 0 0,1-1 0 0 0,0 0 0 0 0,31-6-1 0 0,63-16 71 0 0,-57 10-282 0 0,105-26-2869 0 0,-135 30 857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6911 0 0,'1'2'315'0'0,"9"23"544"0"0,8 33 1 0 0,-6 1 9884 0 0,-11-60-9972 0 0,1-2-553 0 0,1 0 1 0 0,-1 0 0 0 0,-1 0 0 0 0,1 0 0 0 0,0 0 0 0 0,-1 0 0 0 0,1-1 0 0 0,-1 1 0 0 0,1-5 0 0 0,7-38 395 0 0,-5 22-371 0 0,4-18 92 0 0,-3 11 47 0 0,2 1-1 0 0,16-47 0 0 0,-20 69-431 0 0,0 0-1 0 0,1 1 0 0 0,0-1 0 0 0,0 0 1 0 0,1 1-1 0 0,0 0 0 0 0,1 0 1 0 0,-1 1-1 0 0,1 0 0 0 0,0 0 0 0 0,1 0 1 0 0,-1 0-1 0 0,1 1 0 0 0,8-4 0 0 0,-9 6-565 0 0,-1 1 0 0 0,1 0 0 0 0,-1 0 0 0 0,1 0 0 0 0,0 1 0 0 0,0 0 0 0 0,0 0 0 0 0,7 0 0 0 0,10-1-6403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42 7831 0 0,'0'0'603'0'0,"2"0"-396"0"0,0 0 297 0 0,0 1 0 0 0,0-1 1 0 0,0 1-1 0 0,0 0 0 0 0,-1 0 1 0 0,1 0-1 0 0,0 0 1 0 0,0 0-1 0 0,-1 0 0 0 0,1 0 1 0 0,-1 0-1 0 0,1 1 0 0 0,-1-1 1 0 0,1 1-1 0 0,-1-1 0 0 0,0 1 1 0 0,2 2-1 0 0,2 4 470 0 0,-1 1 1 0 0,6 15-1 0 0,-8-18-766 0 0,0-1 1 0 0,0 1-1 0 0,1-1 0 0 0,-1 0 0 0 0,1 0 1 0 0,0 0-1 0 0,1 0 0 0 0,5 6 0 0 0,-7-9-133 0 0,1-1 0 0 0,-1 1 0 0 0,1-1 0 0 0,0 0 0 0 0,-1 0-1 0 0,1 0 1 0 0,0 0 0 0 0,0 0 0 0 0,0 0 0 0 0,0-1-1 0 0,0 0 1 0 0,0 1 0 0 0,0-1 0 0 0,5-1 0 0 0,3 0 45 0 0,0 0 0 0 0,17-5 0 0 0,-7 0-93 0 0,0-1-1 0 0,-1-1 1 0 0,0-1 0 0 0,0-1-1 0 0,-1 0 1 0 0,-1-1 0 0 0,0-1-1 0 0,26-23 1 0 0,-40 32-55 0 0,-1-1-1 0 0,1 1 1 0 0,-1-1 0 0 0,0 0-1 0 0,3-4 1 0 0,-6 7 18 0 0,1 1 0 0 0,-1-1 0 0 0,0 0 0 0 0,1 1 0 0 0,-1-1 0 0 0,0 1 0 0 0,1-1 0 0 0,-1 1 0 0 0,0-1 0 0 0,0 0 0 0 0,0 1 0 0 0,0-1 1 0 0,0 0-1 0 0,1 1 0 0 0,-1-1 0 0 0,0 0 0 0 0,0 1 0 0 0,-1-1 0 0 0,1 1 0 0 0,0-1 0 0 0,0 0 0 0 0,0 1 0 0 0,0-1 0 0 0,0 0 0 0 0,-1 1 0 0 0,1-1 0 0 0,0 1 0 0 0,-1-1 0 0 0,1 1 1 0 0,0-1-1 0 0,-1 1 0 0 0,1-1 0 0 0,-1 1 0 0 0,1-1 0 0 0,0 1 0 0 0,-1-1 0 0 0,0 1 0 0 0,1 0 0 0 0,-1-1 0 0 0,1 1 0 0 0,-1 0 0 0 0,1-1 0 0 0,-1 1 0 0 0,1 0 0 0 0,-1 0 0 0 0,0 0 1 0 0,1-1-1 0 0,-1 1 0 0 0,0 0 0 0 0,0 0 0 0 0,-6-1-107 0 0,-1 0 1 0 0,1 0-1 0 0,0 1 0 0 0,-1 0 1 0 0,-13 2-1 0 0,-38 9-385 0 0,56-10 476 0 0,-31 7-168 0 0,-1 3 0 0 0,2 0 0 0 0,-1 2 0 0 0,2 2 0 0 0,-37 21 0 0 0,30-12 208 0 0,1 2 1 0 0,1 1-1 0 0,-51 51 0 0 0,84-74-3 0 0,-38 40 58 0 0,38-40-54 0 0,1 1 0 0 0,0-1 0 0 0,0 1-1 0 0,1-1 1 0 0,-1 1 0 0 0,1 0 0 0 0,0 0 0 0 0,0 0-1 0 0,-1 5 1 0 0,3-8-6 0 0,0-1-1 0 0,0 1 1 0 0,-1-1-1 0 0,1 1 1 0 0,0-1-1 0 0,0 1 0 0 0,1 0 1 0 0,-1-1-1 0 0,0 1 1 0 0,0-1-1 0 0,1 1 1 0 0,-1-1-1 0 0,1 0 1 0 0,-1 1-1 0 0,1-1 1 0 0,0 1-1 0 0,-1-1 1 0 0,1 0-1 0 0,0 0 0 0 0,2 3 1 0 0,-1-2 7 0 0,0-1 0 0 0,0 1-1 0 0,1 0 1 0 0,-1-1 0 0 0,1 1 0 0 0,-1-1 0 0 0,1 0 0 0 0,-1 0-1 0 0,1 0 1 0 0,4 1 0 0 0,5 0 50 0 0,0-1 0 0 0,0 1 0 0 0,-1-2 0 0 0,16 0-1 0 0,30-5 280 0 0,86-16-1 0 0,54-27-1667 0 0,-154 35-68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907 144 12895 0 0,'17'-18'1049'0'0,"1"1"1"0"0,1 1-1 0 0,0 1 0 0 0,1 0 0 0 0,1 2 0 0 0,0 0 0 0 0,1 2 1 0 0,34-14-1 0 0,-54 24-76 0 0,-9 13-513 0 0,-148 219 267 0 0,86-135-561 0 0,-180 233 373 0 0,17-24-274 0 0,189-243-259 0 0,-51 100-1 0 0,85-144-83 0 0,3-8-622 0 0,1 1-1 0 0,0-1 0 0 0,1 2 1 0 0,-4 11-1 0 0</inkml:trace>
  <inkml:trace contextRef="#ctx0" brushRef="#br0" timeOffset="1">11 801 10591 0 0,'-11'-11'6288'0'0,"17"10"-1812"0"0,4-5-2795 0 0,-2 1-1067 0 0,28-7 1 0 0,1 1 0 0 0,1 2 0 0 0,55-7-1 0 0,-69 13-524 0 0,202-25 123 0 0,15-2-639 0 0,-66 6-912 0 0,-96 14-728 0 0,-35 4 67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34 11887 0 0,'-1'2'547'0'0,"-12"14"-83"0"0,-18 29-1 0 0,27-37 13 0 0,-1-1 0 0 0,2 1 1 0 0,-1 1-1 0 0,1-1 0 0 0,0 0 0 0 0,-2 13 0 0 0,4-19 328 0 0,4 12 1424 0 0,0-12-2071 0 0,0 1-1 0 0,0-1 1 0 0,0 0 0 0 0,0 0 0 0 0,1 0-1 0 0,-1 0 1 0 0,0-1 0 0 0,1 0 0 0 0,-1 1 0 0 0,1-1-1 0 0,-1 0 1 0 0,1-1 0 0 0,0 1 0 0 0,0-1-1 0 0,-1 1 1 0 0,1-1 0 0 0,0 0 0 0 0,-1 0 0 0 0,6-2-1 0 0,7 0 83 0 0,0-2 1 0 0,-1 0-1 0 0,19-8 0 0 0,-18 7-49 0 0,24-9-71 0 0,-1-1-1 0 0,-1-1 0 0 0,0-3 0 0 0,56-36 0 0 0,-88 51-118 0 0,0-1 0 0 0,-1 1 0 0 0,0-1 0 0 0,0 0 0 0 0,7-9 0 0 0,-12 14 0 0 0,0 0 0 0 0,1-1 0 0 0,-1 1-1 0 0,0 0 1 0 0,0 0 0 0 0,1-1 0 0 0,-1 1 0 0 0,0 0 0 0 0,0-1-1 0 0,0 1 1 0 0,0 0 0 0 0,0-1 0 0 0,0 1 0 0 0,1 0 0 0 0,-1-1-1 0 0,0 1 1 0 0,0 0 0 0 0,0-1 0 0 0,0 1 0 0 0,0 0 0 0 0,0-1-1 0 0,0 1 1 0 0,-1-1 0 0 0,1 1 0 0 0,0 0 0 0 0,0-1 0 0 0,0 1-1 0 0,0 0 1 0 0,0-1 0 0 0,0 1 0 0 0,-1 0 0 0 0,1 0 0 0 0,0-1-1 0 0,0 1 1 0 0,0 0 0 0 0,-1-1 0 0 0,1 1 0 0 0,0 0 0 0 0,-1 0-1 0 0,1 0 1 0 0,0-1 0 0 0,0 1 0 0 0,-1 0 0 0 0,1 0 0 0 0,0 0-1 0 0,-1 0 1 0 0,1-1 0 0 0,0 1 0 0 0,-1 0 0 0 0,1 0 0 0 0,0 0-1 0 0,-1 0 1 0 0,1 0 0 0 0,-1 0 0 0 0,1 0-3 0 0,-4-1-22 0 0,-1 0 0 0 0,1 0 0 0 0,-1 0-1 0 0,0 0 1 0 0,1 1 0 0 0,-1 0 0 0 0,0 0-1 0 0,1 0 1 0 0,-1 0 0 0 0,-4 2 0 0 0,-10 2-110 0 0,-19 6 0 0 0,34-9 118 0 0,-43 15-104 0 0,1 1 0 0 0,1 3 0 0 0,1 1 0 0 0,-46 30 0 0 0,33-12 109 0 0,1 1 1 0 0,-67 64-1 0 0,116-99 12 0 0,-39 41 0 0 0,42-41 0 0 0,-1 1 0 0 0,1-1 0 0 0,1 1 0 0 0,-1-1 0 0 0,1 1 0 0 0,0 0 0 0 0,-3 8 0 0 0,5-12 1 0 0,1-1 0 0 0,-1 1-1 0 0,1 0 1 0 0,0 0 0 0 0,0 0 0 0 0,0-1-1 0 0,0 1 1 0 0,0 0 0 0 0,0 0-1 0 0,0 0 1 0 0,1-1 0 0 0,-1 1 0 0 0,0 0-1 0 0,1-1 1 0 0,0 1 0 0 0,-1 0-1 0 0,1-1 1 0 0,0 1 0 0 0,0 0 0 0 0,0-1-1 0 0,0 1 1 0 0,0-1 0 0 0,0 0 0 0 0,0 1-1 0 0,1-1 1 0 0,-1 0 0 0 0,0 0-1 0 0,1 0 1 0 0,-1 0 0 0 0,1 0 0 0 0,-1 0-1 0 0,1 0 1 0 0,0 0 0 0 0,2 0 0 0 0,5 3 36 0 0,0-1 1 0 0,1 0 0 0 0,0 0 0 0 0,16 2 0 0 0,40 2 459 0 0,89 0 1 0 0,-60-7-2673 0 0,-28 0-2905 0 0,-31 0-2379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52 18687 0 0,'-9'-6'196'0'0,"0"0"-1"0"0,0 0 1 0 0,-1 1-1 0 0,0 0 0 0 0,0 1 1 0 0,0 0-1 0 0,0 0 1 0 0,-1 1-1 0 0,1 0 1 0 0,-1 1-1 0 0,0 1 1 0 0,0-1-1 0 0,0 2 1 0 0,0 0-1 0 0,0 0 0 0 0,0 0 1 0 0,0 2-1 0 0,1-1 1 0 0,-1 2-1 0 0,0-1 1 0 0,-13 6-1 0 0,-18 8-144 0 0,0 2-1 0 0,2 2 0 0 0,0 2 1 0 0,-55 40-1 0 0,89-58-50 0 0,-1 1 0 0 0,1 0 0 0 0,-1 1 0 0 0,1 0 0 0 0,1 0 0 0 0,-1 0 0 0 0,-4 7 0 0 0,10-12-1 0 0,-1-1-1 0 0,1 1 1 0 0,-1-1-1 0 0,1 1 1 0 0,0 0 0 0 0,-1-1-1 0 0,1 1 1 0 0,0 0-1 0 0,0-1 1 0 0,-1 1-1 0 0,1 0 1 0 0,0-1-1 0 0,0 1 1 0 0,0 0 0 0 0,0 0-1 0 0,0-1 1 0 0,0 2-1 0 0,4 1-74 0 0,-3-3 43 0 0,2 3-3 0 0,0-1-1 0 0,0 0 0 0 0,0-1 0 0 0,0 1 1 0 0,1 0-1 0 0,-1-1 0 0 0,1 0 0 0 0,-1 0 0 0 0,6 1 1 0 0,36 4-451 0 0,-28-4 217 0 0,13 2-52 0 0,63 8-1537 0 0,-78-9 1463 0 0,1 1 1 0 0,-1 0-1 0 0,26 12 1 0 0,-37-14 454 0 0,0 0 1 0 0,0 0-1 0 0,0 1 1 0 0,-1 0 0 0 0,1 0-1 0 0,0 0 1 0 0,-1 0 0 0 0,0 1-1 0 0,0-1 1 0 0,5 8 0 0 0,-7-10 329 0 0,-1 1 131 0 0,0 5-163 0 0,-1 0 1 0 0,0 0-1 0 0,0 0 0 0 0,0 0 1 0 0,-1 0-1 0 0,0 0 0 0 0,0-1 1 0 0,-1 1-1 0 0,1-1 0 0 0,-6 10 1 0 0,2-8-189 0 0,0 1 0 0 0,0-1 0 0 0,-1 0 0 0 0,0-1 1 0 0,-1 1-1 0 0,-12 9 0 0 0,5-6-154 0 0,-1-1 1 0 0,0-1-1 0 0,-1 0 1 0 0,0-1-1 0 0,0-1 1 0 0,-1 0-1 0 0,-28 6 0 0 0,15-6-12 0 0,-54 5 0 0 0,70-11 10 0 0,-1-1-1 0 0,1-1 1 0 0,0 0-1 0 0,0 0 1 0 0,-26-7 0 0 0,38 7-7 0 0,0 0 1 0 0,-1 0-1 0 0,1-1 1 0 0,0 1-1 0 0,0 0 1 0 0,0-1-1 0 0,0 0 0 0 0,0 0 1 0 0,0 0-1 0 0,1 0 1 0 0,-1 0-1 0 0,0-1 1 0 0,1 1-1 0 0,0-1 1 0 0,0 0-1 0 0,0 0 1 0 0,-4-5-1 0 0,5 5-76 0 0,0 0 1 0 0,0-1-1 0 0,0 1 1 0 0,0 0-1 0 0,1 0 0 0 0,-1 0 1 0 0,1-1-1 0 0,0 1 0 0 0,0 0 1 0 0,0 0-1 0 0,1-1 1 0 0,-1 1-1 0 0,1 0 0 0 0,-1 0 1 0 0,1 0-1 0 0,0-1 1 0 0,0 1-1 0 0,1 0 0 0 0,1-3 1 0 0,9-14-1813 0 0,4 1-3445 0 0,3 0-1843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96 1839 0 0,'1'2'2883'0'0,"4"4"-672"0"0,1 0 1 0 0,0 0-1 0 0,0-1 1 0 0,11 9-1 0 0,-9-9-1963 0 0,0 0 0 0 0,0-1 0 0 0,1 0 1 0 0,0-1-1 0 0,0 1 0 0 0,0-2 0 0 0,0 1 0 0 0,0-1 0 0 0,1-1 0 0 0,-1 0 0 0 0,13 0 1 0 0,-3-1-104 0 0,0-1 0 0 0,0 0 1 0 0,0-2-1 0 0,0 0 0 0 0,0-2 1 0 0,-1 0-1 0 0,0 0 0 0 0,0-2 1 0 0,0 0-1 0 0,-1-2 0 0 0,0 0 1 0 0,0 0-1 0 0,20-17 0 0 0,-33 24-127 0 0,0-1-1 0 0,0 0 0 0 0,-1 0 1 0 0,1 0-1 0 0,-1-1 1 0 0,1 1-1 0 0,-1-1 1 0 0,0 0-1 0 0,-1 0 0 0 0,1 0 1 0 0,-1 0-1 0 0,1-1 1 0 0,-1 1-1 0 0,1-6 1 0 0,-3 2-8 0 0,-1 7-21 0 0,0 0 1 0 0,1 0-1 0 0,-1 0 0 0 0,0 0 1 0 0,1 1-1 0 0,-1-1 0 0 0,0 0 0 0 0,0 1 1 0 0,0-1-1 0 0,0 1 0 0 0,0-1 1 0 0,0 1-1 0 0,0-1 0 0 0,0 1 0 0 0,0 0 1 0 0,0-1-1 0 0,0 1 0 0 0,0 0 1 0 0,0 0-1 0 0,0 0 0 0 0,0-1 0 0 0,0 1 1 0 0,0 0-1 0 0,0 1 0 0 0,0-1 1 0 0,0 0-1 0 0,0 0 0 0 0,-2 1 0 0 0,-32 10-462 0 0,32-10 441 0 0,-48 21-139 0 0,0 2-1 0 0,2 2 1 0 0,-66 47-1 0 0,-124 112 1026 0 0,225-174-775 0 0,-35 32 83 0 0,44-38-157 0 0,0 0 0 0 0,0 1-1 0 0,1-1 1 0 0,0 1 0 0 0,0 0 0 0 0,-5 11 0 0 0,8-16 9 0 0,1 0-1 0 0,0-1 1 0 0,-1 1 0 0 0,1 0-1 0 0,-1 0 1 0 0,1 0 0 0 0,0 0 0 0 0,0 0-1 0 0,0 0 1 0 0,0 0 0 0 0,0 0-1 0 0,0 0 1 0 0,0 0 0 0 0,0 0 0 0 0,0 0-1 0 0,0 0 1 0 0,0-1 0 0 0,0 1-1 0 0,1 0 1 0 0,-1 0 0 0 0,0 0 0 0 0,1 0-1 0 0,-1 0 1 0 0,0 0 0 0 0,1-1-1 0 0,0 1 1 0 0,-1 0 0 0 0,1 0 0 0 0,-1-1-1 0 0,1 1 1 0 0,0 0 0 0 0,-1-1-1 0 0,1 1 1 0 0,0 0 0 0 0,0-1 0 0 0,0 1-1 0 0,-1-1 1 0 0,1 1 0 0 0,0-1-1 0 0,0 0 1 0 0,0 1 0 0 0,0-1 0 0 0,0 0-1 0 0,0 0 1 0 0,1 0 0 0 0,6 2 92 0 0,0-1 0 0 0,0-1 0 0 0,-1 1 1 0 0,12-2-1 0 0,-15 1-83 0 0,384-39 1349 0 0,-298 25-3620 0 0,96-27 0 0 0,-155 33 368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34 14279 0 0,'0'-34'8537'0'0,"-2"36"-7783"0"0,-31 33-252 0 0,-36 50 0 0 0,-24 48-412 0 0,22-31 157 0 0,28-42-215 0 0,-106 144 103 0 0,-15-10-62 0 0,69-96-71 0 0,-34 37-8 0 0,12 9-43 0 0,113-138-77 0 0,-22 34 94 0 0,24-36-354 0 0,0 0 0 0 0,0 0 0 0 0,1-1 0 0 0,-1 1 0 0 0,1 0 0 0 0,0 0 0 0 0,0 0 0 0 0,0 9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29 113 3679 0 0,'-1'-1'284'0'0,"-26"-23"19139"0"0,30 22-19269 0 0,1 0 1 0 0,0 0-1 0 0,0 0 1 0 0,0 0-1 0 0,0 0 1 0 0,0 1-1 0 0,0-1 0 0 0,0 1 1 0 0,0 0-1 0 0,6 0 1 0 0,4-2 62 0 0,174-32 918 0 0,-134 26-914 0 0,19-2-131 0 0,1 4 0 0 0,-1 2 1 0 0,133 10-1 0 0,-183-3-1410 0 0,41-4 0 0 0,-41 0-628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190 146 5983 0 0,'-20'4'526'0'0,"-10"3"-335"0"0,-31 11 0 0 0,51-14 1136 0 0,0 0-1 0 0,-13 8 1 0 0,18-9 376 0 0,0 1 1 0 0,0-1 0 0 0,1 1-1 0 0,-1 0 1 0 0,-6 8 1665 0 0,11-11-3244 0 0,1 0-1 0 0,0 0 1 0 0,0 0 0 0 0,0 0-1 0 0,0 0 1 0 0,0 0 0 0 0,0-1 0 0 0,1 1-1 0 0,-1 0 1 0 0,0-1 0 0 0,2 1 0 0 0,-2 0-88 0 0,5 1 107 0 0,0 0-1 0 0,0-1 0 0 0,0 1 0 0 0,0-1 0 0 0,0 0 1 0 0,10 0-1 0 0,40-3 383 0 0,-35 1-340 0 0,448-55 1377 0 0,-361 40-1401 0 0,656-114-508 0 0,-752 128 130 0 0,119-29-3382 0 0,-112 23 1233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5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23239 0 0,'0'0'3672'0'0,"11"0"-3048"0"0,-1 3 0 0 0,-3 1-400 0 0,6 1-88 0 0,1 0-8 0 0,2 1-8 0 0,2-1-760 0 0,1 0-144 0 0,2 1-32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34 3679 0 0,'3'-4'111'0'0,"12"-10"160"0"0,-12 12 458 0 0,17-12 9222 0 0,-19 17-9367 0 0,0 1-484 0 0,0-1 0 0 0,0 1 0 0 0,0 0 0 0 0,-1 0 1 0 0,1 0-1 0 0,-1 0 0 0 0,0 0 0 0 0,0 0 0 0 0,0 0 1 0 0,-1 0-1 0 0,1-1 0 0 0,-3 7 0 0 0,-2 8 176 0 0,-10 24 0 0 0,7-21-108 0 0,-19 45 115 0 0,-64 110 0 0 0,20-70-911 0 0,20-31-506 0 0,49-73 838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7 387 10479 0 0,'0'0'950'0'0,"-1"-1"-782"0"0,-3-5-56 0 0,4 5-33 0 0,0 0 0 0 0,-1 0 0 0 0,1 0 0 0 0,0 0 1 0 0,0 0-1 0 0,-1 0 0 0 0,1 0 0 0 0,0 0 0 0 0,0 0 0 0 0,0 0 1 0 0,0 0-1 0 0,1 0 0 0 0,-1 0 0 0 0,0 0 0 0 0,0 0 0 0 0,0 0 1 0 0,1 0-1 0 0,0-1 0 0 0,9-15 850 0 0,-4 9-652 0 0,1 1-1 0 0,0 0 1 0 0,1 0 0 0 0,0 1 0 0 0,0 0-1 0 0,0 0 1 0 0,13-6 0 0 0,7-2 324 0 0,32-11 1 0 0,235-75 1138 0 0,-187 65-1458 0 0,61-17-96 0 0,-112 37-138 0 0,59-7 0 0 0,-54 16-71 0 0,79 3-1 0 0,-13 1-1561 0 0,-96-2-536 0 0,-17-1-3742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7367 0 0,'-5'31'1183'0'0,"-2"0"-1"0"0,-1 0 1 0 0,-2-1-1 0 0,-20 46 0 0 0,2-18 662 0 0,-44 66-1 0 0,-69 63-1400 0 0,117-158-391 0 0,-9 11-36 0 0,-3-1 1 0 0,-1-2-1 0 0,-2-1 1 0 0,-63 43-1 0 0,97-75-1 0 0,2-2 2 0 0,1 0-1 0 0,-1 0 0 0 0,0 0 0 0 0,1-1 0 0 0,-1 1 1 0 0,0-1-1 0 0,0 1 0 0 0,0-1 0 0 0,-4 1 1 0 0,16-13 351 0 0,11-11-59 0 0,45-35 0 0 0,-18 17-205 0 0,-21 16-98 0 0,109-91 128 0 0,-128 110-117 0 0,14-11 177 0 0,1 0-1 0 0,0 2 0 0 0,0 1 1 0 0,43-18-1 0 0,-63 30-170 0 0,-1 1 1 0 0,0-1-1 0 0,1 1 0 0 0,-1-1 0 0 0,1 1 1 0 0,-1 0-1 0 0,1-1 0 0 0,-1 1 0 0 0,1 0 1 0 0,-1 0-1 0 0,1 0 0 0 0,-1 0 0 0 0,1 0 1 0 0,-1 1-1 0 0,1-1 0 0 0,-1 0 0 0 0,1 1 1 0 0,-1-1-1 0 0,3 2 0 0 0,-3-1-6 0 0,0 0-1 0 0,0 0 1 0 0,0 0 0 0 0,-1 0-1 0 0,1 0 1 0 0,0 0-1 0 0,0 0 1 0 0,-1 0 0 0 0,1 1-1 0 0,0-1 1 0 0,-1 0-1 0 0,1 0 1 0 0,-1 1 0 0 0,0-1-1 0 0,1 0 1 0 0,-1 1 0 0 0,0 1-1 0 0,0 5 41 0 0,0 0-1 0 0,0 0 1 0 0,-1-1 0 0 0,0 1 0 0 0,-4 14-1 0 0,-3 3 107 0 0,-1-1 0 0 0,-13 26 0 0 0,12-30-109 0 0,1 1 1 0 0,1 0-1 0 0,-7 30 1 0 0,15-50-126 0 0,0-1 0 0 0,-1 1 0 0 0,1 0 0 0 0,0 0 0 0 0,0 0 0 0 0,0 0 0 0 0,0 0 0 0 0,0 0 0 0 0,0 0 1 0 0,0 0-1 0 0,0 0 0 0 0,0 0 0 0 0,0 0 0 0 0,1 0 0 0 0,-1 0 0 0 0,0 0 0 0 0,1 0 0 0 0,-1-1 0 0 0,0 1 0 0 0,1 0 0 0 0,0 1 0 0 0,0-1-141 0 0,0-1 0 0 0,0 1 0 0 0,1-1 0 0 0,-1 1 0 0 0,0-1 0 0 0,0 1 0 0 0,0-1-1 0 0,0 0 1 0 0,1 0 0 0 0,-1 0 0 0 0,0 1 0 0 0,0-1 0 0 0,0 0 0 0 0,1-1 0 0 0,-1 1-1 0 0,2 0 1 0 0,14-3-5984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88 1839 0 0,'-1'1'134'0'0,"-8"19"957"0"0,8-17 211 0 0,0 0 0 0 0,0 1 1 0 0,0 0-1 0 0,0-1 0 0 0,1 1 0 0 0,0-1 1 0 0,-1 1-1 0 0,2 4 0 0 0,3 6 827 0 0,-4-13-2036 0 0,1 0 1 0 0,0-1-1 0 0,-1 1 0 0 0,1 0 1 0 0,0-1-1 0 0,0 1 1 0 0,-1-1-1 0 0,1 1 1 0 0,0-1-1 0 0,0 1 1 0 0,0-1-1 0 0,-1 0 1 0 0,1 1-1 0 0,0-1 1 0 0,0 0-1 0 0,0 0 1 0 0,0 0-1 0 0,1 1 1 0 0,16-1 688 0 0,-7-1-486 0 0,-1-2 1 0 0,0 1-1 0 0,0-1 0 0 0,0-1 0 0 0,-1 0 0 0 0,10-5 1 0 0,7-3 125 0 0,-18 9-319 0 0,76-34 393 0 0,-73 31-574 0 0,1-1 0 0 0,-1 0 0 0 0,-1-1-1 0 0,20-16 1 0 0,-30 24 25 0 0,1-1-1 0 0,0 0 1 0 0,-1 1-1 0 0,1-1 1 0 0,0 0 0 0 0,-1 1-1 0 0,1-1 1 0 0,-1 0-1 0 0,1 0 1 0 0,-1 1-1 0 0,1-1 1 0 0,-1 0-1 0 0,1 0 1 0 0,-1 0 0 0 0,0 0-1 0 0,0 0 1 0 0,1 0-1 0 0,-1 0 1 0 0,0 0-1 0 0,0 0 1 0 0,0 1-1 0 0,0-1 1 0 0,0-2 0 0 0,-1 2-7 0 0,1 1 0 0 0,-1-1 0 0 0,1 0 0 0 0,-1 0 0 0 0,1 1 0 0 0,-1-1 0 0 0,0 0 0 0 0,0 0 1 0 0,1 1-1 0 0,-1-1 0 0 0,0 1 0 0 0,0-1 0 0 0,0 1 0 0 0,1-1 0 0 0,-1 1 0 0 0,0-1 0 0 0,0 1 0 0 0,-1 0 1 0 0,-3-2-114 0 0,1 1 0 0 0,-1 0 0 0 0,0 1 0 0 0,1-1 0 0 0,-1 1 1 0 0,0 0-1 0 0,0 0 0 0 0,-4 1 0 0 0,-2 2-29 0 0,1 0 0 0 0,-1 0 0 0 0,1 1 0 0 0,0 1 0 0 0,-15 9 0 0 0,-44 33-303 0 0,9 0 947 0 0,3 2-1 0 0,-70 76 1 0 0,93-84-150 0 0,31-37-253 0 0,0 0-1 0 0,0 1 1 0 0,1-1-1 0 0,-1 1 1 0 0,1 0-1 0 0,1-1 1 0 0,-4 11-1 0 0,5-14-6 0 0,0 0-1 0 0,0 1 0 0 0,0-1 1 0 0,0 0-1 0 0,0 1 1 0 0,0-1-1 0 0,0 0 0 0 0,0 0 1 0 0,0 1-1 0 0,1-1 1 0 0,-1 0-1 0 0,1 1 0 0 0,-1-1 1 0 0,1 0-1 0 0,-1 0 1 0 0,1 0-1 0 0,0 0 1 0 0,-1 1-1 0 0,1-1 0 0 0,0 0 1 0 0,0 0-1 0 0,0 0 1 0 0,0-1-1 0 0,0 1 0 0 0,0 0 1 0 0,0 0-1 0 0,0 0 1 0 0,0-1-1 0 0,0 1 0 0 0,0-1 1 0 0,1 1-1 0 0,-1-1 1 0 0,0 1-1 0 0,0-1 0 0 0,3 1 1 0 0,2 0 123 0 0,1 1 1 0 0,0-1-1 0 0,0-1 0 0 0,0 1 1 0 0,10-2-1 0 0,23-3-254 0 0,-1-2 1 0 0,0-2-1 0 0,0-2 0 0 0,52-20 1 0 0,-52 16-856 0 0,-3 0-6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13 5063 0 0,'12'-12'11567'0'0,"-30"15"-10338"0"0,6 1-1056 0 0,0 0 0 0 0,0 1 0 0 0,1 0 0 0 0,-1 1 0 0 0,1 0 1 0 0,-15 11-1 0 0,7-5-85 0 0,-157 108-448 0 0,165-111 280 0 0,4 0 0 0 0,5-1 0 0 0,2-7 73 0 0,1 0 0 0 0,-1 0 0 0 0,1 1 0 0 0,-1-1 0 0 0,1 0 0 0 0,0 0 0 0 0,-1 1 0 0 0,1-1 0 0 0,0 0 0 0 0,0 0 0 0 0,0 0 0 0 0,0 0 0 0 0,0 0 0 0 0,0 0 0 0 0,1 0 0 0 0,1 1-14 0 0,2 3 13 0 0,1 0 0 0 0,0-1 1 0 0,0 0-1 0 0,0 0 0 0 0,0-1 0 0 0,1 0 1 0 0,0 0-1 0 0,11 3 0 0 0,0 0 46 0 0,0-2-1 0 0,22 2 1 0 0,-20-3-13 0 0,-5-2 15 0 0,0 1 0 0 0,-1 0 1 0 0,1 1-1 0 0,26 10 0 0 0,-33-7-40 0 0,-7-5 2 0 0,-1 1 0 0 0,1-1 0 0 0,-1 1 0 0 0,1-1 0 0 0,-1 1 0 0 0,0-1-1 0 0,0 1 1 0 0,0-1 0 0 0,0 1 0 0 0,0-1 0 0 0,0 1 0 0 0,0-1 0 0 0,0 1 0 0 0,0-1-1 0 0,-1 1 1 0 0,0 1 0 0 0,-10 24 30 0 0,5-15 30 0 0,-1 0 0 0 0,-1 0 0 0 0,0-1 0 0 0,-1 0 1 0 0,0-1-1 0 0,0 1 0 0 0,-1-2 0 0 0,0 0 0 0 0,-1 0 0 0 0,-20 12 0 0 0,11-8-28 0 0,-2-2 0 0 0,0 0 1 0 0,0-1-1 0 0,-1-2 0 0 0,-29 8 0 0 0,38-12-44 0 0,-1-1 0 0 0,1 0 0 0 0,-1-1 0 0 0,0-1 0 0 0,0 0 0 0 0,1-1 0 0 0,-1 0 0 0 0,0-2 0 0 0,-16-2 0 0 0,30 4-61 0 0,1-1 1 0 0,-1 1-1 0 0,0 0 0 0 0,0 0 0 0 0,0 0 1 0 0,0 0-1 0 0,1-1 0 0 0,-1 1 0 0 0,0 0 1 0 0,0-1-1 0 0,1 1 0 0 0,-1-1 0 0 0,0 1 1 0 0,1-1-1 0 0,-1 1 0 0 0,1-1 0 0 0,-1 1 1 0 0,0-1-1 0 0,1 0 0 0 0,-1 1 0 0 0,1-1 1 0 0,-1 0-1 0 0,1 0 0 0 0,0 1 0 0 0,-1-1 1 0 0,1 0-1 0 0,0 0 0 0 0,0 1 0 0 0,-1-1 0 0 0,1 0 1 0 0,0 0-1 0 0,0 0 0 0 0,0 0 0 0 0,0-2-475 0 0,1 1-1 0 0,0-1 1 0 0,0 1-1 0 0,0-1 1 0 0,0 1-1 0 0,0 0 1 0 0,0 0-1 0 0,1-1 1 0 0,-1 1 0 0 0,2-2-1 0 0,13-15-4280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94 102 5983 0 0,'0'0'464'0'0,"1"2"-76"0"0,3 3 344 0 0,0 0 0 0 0,0 0 0 0 0,0-1 0 0 0,0 1-1 0 0,1-1 1 0 0,0 0 0 0 0,0 0 0 0 0,0 0 0 0 0,0-1 0 0 0,0 0-1 0 0,11 5 1 0 0,-8-5-237 0 0,1 0-1 0 0,0-1 1 0 0,0 0 0 0 0,-1 0-1 0 0,1-1 1 0 0,0 0 0 0 0,14-1-1 0 0,-2-2-162 0 0,1 0-1 0 0,0-2 0 0 0,-1 0 1 0 0,0-2-1 0 0,0 0 0 0 0,22-10 1 0 0,-29 10-272 0 0,0-1-1 0 0,0 0 1 0 0,-1-1 0 0 0,0-1-1 0 0,-1 0 1 0 0,0 0 0 0 0,0-1-1 0 0,13-15 1 0 0,-24 24-63 0 0,0 0-1 0 0,-1 0 0 0 0,1 0 1 0 0,0 0-1 0 0,0 0 0 0 0,-1 0 1 0 0,1 0-1 0 0,0 0 1 0 0,-1 0-1 0 0,1-1 0 0 0,-1 1 1 0 0,0 0-1 0 0,1 0 1 0 0,-1 0-1 0 0,0-1 0 0 0,0 1 1 0 0,0 0-1 0 0,0-2 0 0 0,0 2-25 0 0,0 0 0 0 0,-1 0 0 0 0,1 0 0 0 0,0 1 0 0 0,-1-1-1 0 0,1 0 1 0 0,-1 1 0 0 0,1-1 0 0 0,-1 0 0 0 0,1 1 0 0 0,-1-1-1 0 0,0 0 1 0 0,1 1 0 0 0,-1-1 0 0 0,0 1 0 0 0,1-1 0 0 0,-1 1-1 0 0,0 0 1 0 0,0-1 0 0 0,-1 1 0 0 0,-2-2-109 0 0,0 1-1 0 0,0 0 1 0 0,-1 0 0 0 0,1 1 0 0 0,0-1-1 0 0,-1 1 1 0 0,1 0 0 0 0,0 0-1 0 0,-5 1 1 0 0,-20 5-239 0 0,1 1 0 0 0,0 1-1 0 0,0 1 1 0 0,1 1 0 0 0,-41 22-1 0 0,32-11-110 0 0,1 0 0 0 0,1 3 0 0 0,-42 36 0 0 0,59-45 573 0 0,0 1-1 0 0,-14 19 1 0 0,26-29-53 0 0,1 0-1 0 0,-1 0 1 0 0,1 1-1 0 0,1-1 1 0 0,-1 1 0 0 0,1 0-1 0 0,0 0 1 0 0,1 0-1 0 0,0 0 1 0 0,-2 10 0 0 0,4-14 12 0 0,-1 0-1 0 0,1-1 1 0 0,0 1 0 0 0,0 0 0 0 0,0 0 0 0 0,1 0 0 0 0,-1 0 0 0 0,1 0 0 0 0,-1 0 0 0 0,1-1 0 0 0,0 1 0 0 0,0 0 0 0 0,0-1 0 0 0,1 1 0 0 0,-1 0 0 0 0,1-1 0 0 0,-1 1 0 0 0,1-1 0 0 0,0 0 0 0 0,0 0 0 0 0,0 0 0 0 0,0 0-1 0 0,0 0 1 0 0,0 0 0 0 0,1 0 0 0 0,-1-1 0 0 0,1 1 0 0 0,-1-1 0 0 0,1 1 0 0 0,4 0 0 0 0,6 3 218 0 0,0-1 0 0 0,1-1 1 0 0,-1 0-1 0 0,28 2 0 0 0,-12-3-123 0 0,-1-1 0 0 0,0-1-1 0 0,1-2 1 0 0,30-5 0 0 0,-37 2-2995 0 0,28-8 1 0 0,-20 1-3339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 12439 0 0,'0'0'1434'0'0,"-3"1"-662"0"0,-7 3-367 0 0,1 1 0 0 0,-1 1 1 0 0,1-1-1 0 0,0 2 0 0 0,0-1 0 0 0,1 1 1 0 0,0 0-1 0 0,-13 15 0 0 0,-53 74-58 0 0,61-77-29 0 0,-32 46 184 0 0,3 2 0 0 0,3 2 0 0 0,-45 109 0 0 0,17-3-426 0 0,-78 173-174 0 0,133-325-251 0 0,0 0-1 0 0,-2-2 1 0 0,-1 0-1 0 0,-1 0 1 0 0,0-1-1 0 0,-2-1 1 0 0,0-1-1 0 0,-28 22 1 0 0,41-37-152 0 0,1 0 0 0 0,-1 0 0 0 0,0 0 0 0 0,0 0 0 0 0,-10 3 1 0 0,7-4-4926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57 218 15551 0 0,'-4'2'114'0'0,"0"0"-1"0"0,0 0 0 0 0,1 1 1 0 0,-1-1-1 0 0,1 1 0 0 0,-1 0 1 0 0,1 0-1 0 0,0 0 0 0 0,0 0 1 0 0,0 0-1 0 0,1 1 0 0 0,-1 0 1 0 0,1-1-1 0 0,0 1 0 0 0,0 0 1 0 0,0 0-1 0 0,0 0 0 0 0,-1 7 1 0 0,2-10-59 0 0,1 0 1 0 0,1 0-1 0 0,-1 0 1 0 0,0 0-1 0 0,0-1 1 0 0,0 1-1 0 0,0 0 1 0 0,0 0-1 0 0,1 0 1 0 0,-1 0-1 0 0,0-1 1 0 0,1 1-1 0 0,-1 0 1 0 0,1 0-1 0 0,-1-1 1 0 0,1 1-1 0 0,-1 0 1 0 0,1-1-1 0 0,-1 1 1 0 0,1 0-1 0 0,0-1 1 0 0,-1 1-1 0 0,1-1 1 0 0,1 1-1 0 0,0 1 42 0 0,1-1-1 0 0,-1 0 1 0 0,0 0-1 0 0,1 0 0 0 0,-1 0 1 0 0,5 1-1 0 0,1-1 74 0 0,0 0-1 0 0,0-1 0 0 0,1 0 1 0 0,-1 0-1 0 0,0-1 1 0 0,0 0-1 0 0,11-3 0 0 0,58-19 526 0 0,-61 18-562 0 0,270-106 1056 0 0,-208 79-1033 0 0,19-10-160 0 0,-39 16-1000 0 0,117-37 0 0 0,-153 58-4240 0 0,-5 3-1660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50 4143 0 0,'49'-37'899'0'0,"-25"24"10988"0"0,-37 20-11523 0 0,-113 49 531 0 0,85-41-337 0 0,-69 39-1 0 0,29-12-523 0 0,-7 4 4 0 0,84-43-38 0 0,-1 0 0 0 0,1 0 0 0 0,0 1 0 0 0,0-1 0 0 0,0 1 0 0 0,0 0 0 0 0,1 0 0 0 0,-4 5 0 0 0,2 4 3 0 0,6-8-7 0 0,-1-4-8 0 0,3 9-41 0 0,-1-8 38 0 0,0 1 0 0 0,0-1 1 0 0,0 1-1 0 0,1-1 1 0 0,-1 0-1 0 0,1 0 1 0 0,-1 0-1 0 0,1 0 0 0 0,0 0 1 0 0,0-1-1 0 0,0 1 1 0 0,5 1-1 0 0,5 2-32 0 0,23 4 1 0 0,-21-5 38 0 0,-6-2 4 0 0,95 27-84 0 0,-87-23 163 0 0,-1 0 0 0 0,-1 1 0 0 0,1 1 1 0 0,17 12-1 0 0,-30-18-28 0 0,0 0 0 0 0,-1 0 0 0 0,1 0-1 0 0,-1 0 1 0 0,1 1 0 0 0,-1-1 0 0 0,0 1 0 0 0,0-1 0 0 0,0 1 0 0 0,3 5 0 0 0,-4-6 17 0 0,-1 0-1 0 0,1 0 1 0 0,-1 0 0 0 0,1 0 0 0 0,-1 0 0 0 0,0 0-1 0 0,0 0 1 0 0,0 0 0 0 0,0 0 0 0 0,0 0 0 0 0,0 0-1 0 0,-1 0 1 0 0,1 0 0 0 0,-1 0 0 0 0,1 0 0 0 0,-1 0-1 0 0,0 0 1 0 0,0 0 0 0 0,-1 2 0 0 0,-6 9 42 0 0,-1 0-1 0 0,0 0 1 0 0,-1-1 0 0 0,0 0 0 0 0,-1-1 0 0 0,0 0-1 0 0,-1 0 1 0 0,0-2 0 0 0,0 1 0 0 0,-19 9-1 0 0,10-7-111 0 0,-1-1 0 0 0,0-1 0 0 0,0-1 0 0 0,-1-1 0 0 0,0-1 0 0 0,-24 4 0 0 0,29-8 27 0 0,1-1 1 0 0,-1 0-1 0 0,0-1 0 0 0,-27-3 1 0 0,37 1-32 0 0,1 0 1 0 0,-1 0-1 0 0,1-1 1 0 0,-1 0-1 0 0,1 0 1 0 0,0 0-1 0 0,0-1 1 0 0,0 0-1 0 0,1-1 1 0 0,-1 1-1 0 0,1-1 1 0 0,-1-1-1 0 0,-5-5 1 0 0,11 10-71 0 0,1 0 1 0 0,0-1 0 0 0,-1 1 0 0 0,1-1 0 0 0,0 1-1 0 0,0 0 1 0 0,0-1 0 0 0,-1 1 0 0 0,1-1 0 0 0,0 1 0 0 0,0-1-1 0 0,0 1 1 0 0,0 0 0 0 0,0-1 0 0 0,0 1 0 0 0,0-1-1 0 0,0 1 1 0 0,0-1 0 0 0,0 1 0 0 0,0-1 0 0 0,0 1 0 0 0,0-1-1 0 0,0 1 1 0 0,0 0 0 0 0,0-1 0 0 0,3-7-1468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88 7855 0 0,'91'-50'5090'0'0,"-101"51"-4125"0"0,-10 4-458 0 0,0 0 0 0 0,1 2 0 0 0,-37 17 1 0 0,32-13-310 0 0,-27 13 14 0 0,1 2 1 0 0,1 2 0 0 0,-83 65-1 0 0,131-92 110 0 0,21 6 536 0 0,5-5-560 0 0,1 0 0 0 0,0-2-1 0 0,-1-1 1 0 0,44-8 0 0 0,100-29-82 0 0,-162 36-209 0 0,6-1-13 0 0,-4 1-10 0 0,0 0 0 0 0,-1-1 0 0 0,1 0 0 0 0,8-4 0 0 0,-17 6 7 0 0,1 0 0 0 0,-1 1 1 0 0,0-1-1 0 0,0 0 0 0 0,1 0 1 0 0,-1 0-1 0 0,0 1 0 0 0,0-1 1 0 0,0 0-1 0 0,0 0 1 0 0,0 0-1 0 0,0 1 0 0 0,-1-1 1 0 0,1 0-1 0 0,0 0 0 0 0,0 0 1 0 0,0 1-1 0 0,-1-1 1 0 0,0-1-1 0 0,1 2 3 0 0,-2-4-20 0 0,1 0 1 0 0,-2 0-1 0 0,1 0 1 0 0,0 1-1 0 0,-1-1 1 0 0,0 1-1 0 0,1 0 1 0 0,-1 0-1 0 0,-4-3 1 0 0,-35-26-310 0 0,14 12 53 0 0,22 15 186 0 0,1 0-1 0 0,0 0 1 0 0,0-1-1 0 0,-7-9 1 0 0,10 12-91 0 0,0 0 0 0 0,1 0-1 0 0,-1 0 1 0 0,1 0 0 0 0,-1 0 0 0 0,1 0-1 0 0,0 0 1 0 0,1 0 0 0 0,-1 0 0 0 0,0 0-1 0 0,1-1 1 0 0,0-5 0 0 0,2-5-5552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458 839 8751 0 0,'0'0'674'0'0,"-1"1"-261"0"0,-28 37 5766 0 0,37-48-4899 0 0,184-254 2714 0 0,-26 8-3699 0 0,-138 209-628 0 0,-3 0 0 0 0,-1-2 0 0 0,22-68 0 0 0,-44 109 68 0 0,0 0-1 0 0,-1 1 1 0 0,0-1 0 0 0,1-16 0 0 0,-2 22 198 0 0,0 0 0 0 0,-1 1 0 0 0,1-1-1 0 0,0 0 1 0 0,-1 0 0 0 0,1 0 0 0 0,-1 0 0 0 0,1 1 0 0 0,-1-1 0 0 0,0 0 0 0 0,0 0-1 0 0,-1-1 1 0 0,2 2 31 0 0,-1 1 0 0 0,0-1 0 0 0,0 0 0 0 0,1 1 0 0 0,-1-1 0 0 0,0 1 0 0 0,0-1-1 0 0,0 1 1 0 0,0-1 0 0 0,0 1 0 0 0,1 0 0 0 0,-1-1 0 0 0,0 1 0 0 0,0 0 0 0 0,0 0 0 0 0,0 0-1 0 0,0-1 1 0 0,0 1 0 0 0,0 0 0 0 0,0 1 0 0 0,0-1 0 0 0,0 0 0 0 0,0 0 0 0 0,-2 1 0 0 0,-1 0 10 0 0,0 0 1 0 0,0 1-1 0 0,0 0 1 0 0,1-1 0 0 0,-1 1-1 0 0,0 1 1 0 0,-5 4-1 0 0,-25 23-128 0 0,30-26 150 0 0,-18 19 52 0 0,1 1 1 0 0,1 1-1 0 0,1 0 0 0 0,2 2 0 0 0,-24 45 0 0 0,-55 154 462 0 0,34-74-310 0 0,-142 246 891 0 0,154-305-749 0 0,-1-8-434 0 0,-109 142 0 0 0,136-199-612 0 0,5-12-4432 0 0,7-8-552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 1375 0 0,'0'0'66'0'0,"-1"1"-8"0"0,-10 13-735 0 0,10-12 1398 0 0,0 0 0 0 0,0 0 0 0 0,0 0 0 0 0,0 0 0 0 0,1 0 0 0 0,-1 0 0 0 0,0 0 0 0 0,1 0 0 0 0,0 4 0 0 0,0-4-43 0 0,0 0 1 0 0,0 0 0 0 0,0 0-1 0 0,0-1 1 0 0,1 1 0 0 0,-1 0-1 0 0,1-1 1 0 0,0 1-1 0 0,-1 0 1 0 0,1-1 0 0 0,0 1-1 0 0,1 1 1 0 0,13 12 1510 0 0,-9-11-2005 0 0,1-1-1 0 0,0 0 1 0 0,-1 0-1 0 0,1 0 1 0 0,1-1-1 0 0,-1 0 1 0 0,0 0-1 0 0,0-1 1 0 0,1 1-1 0 0,-1-2 0 0 0,1 1 1 0 0,-1-1-1 0 0,10-1 1 0 0,8-2 150 0 0,1 0 1 0 0,36-11-1 0 0,179-59 483 0 0,-141 35-7372 0 0,-74 27-699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12151 0 0,'0'0'1994'0'0,"-1"2"-1241"0"0,-18 26 712 0 0,-40 44 1 0 0,33-41-1117 0 0,1-1-153 0 0,-46 58 166 0 0,60-72-425 0 0,0 0 0 0 0,1 0 0 0 0,-13 31 1 0 0,22-46-880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219 276 10135 0 0,'-20'-3'1089'0'0,"0"0"0"0"0,0 1-1 0 0,-1 1 1 0 0,-36 3-1 0 0,38-1 784 0 0,14 0-1700 0 0,-1-1 1 0 0,1 0 0 0 0,-1 0-1 0 0,1-1 1 0 0,0 0-1 0 0,-1 0 1 0 0,1 0 0 0 0,-9-3-1 0 0,13 3-164 0 0,1 1-1 0 0,0 0 0 0 0,-1-1 1 0 0,1 1-1 0 0,0 0 0 0 0,-1-1 1 0 0,1 1-1 0 0,0 0 0 0 0,0-1 0 0 0,0 1 1 0 0,-1-1-1 0 0,1 1 0 0 0,0 0 1 0 0,0-1-1 0 0,0 1 0 0 0,0-1 1 0 0,0 1-1 0 0,0-1 0 0 0,0 1 1 0 0,0-1-1 0 0,0 1 0 0 0,0 0 1 0 0,0-1-1 0 0,0 1 0 0 0,0-1 1 0 0,0 1-1 0 0,0-1 0 0 0,0 1 1 0 0,0 0-1 0 0,1-1 0 0 0,-1 1 1 0 0,0-1-1 0 0,0 1 0 0 0,1-1 1 0 0,7-12 38 0 0,14-6-108 0 0,0 0 0 0 0,0 2-1 0 0,2 1 1 0 0,0 0 0 0 0,1 2 0 0 0,41-17 0 0 0,10 1-197 0 0,81-20 0 0 0,-135 44 221 0 0,-1 1 1 0 0,1 0 0 0 0,29-1 0 0 0,-45 6 55 0 0,0-1 0 0 0,0 1 0 0 0,1 1 0 0 0,-1-1-1 0 0,0 1 1 0 0,0 0 0 0 0,0 0 0 0 0,0 1 0 0 0,0 0 0 0 0,0 0-1 0 0,0 0 1 0 0,0 1 0 0 0,-1 0 0 0 0,1 0 0 0 0,-1 0-1 0 0,7 7 1 0 0,-9-8 6 0 0,-1 0 0 0 0,0 1 0 0 0,0-1 0 0 0,0 1 0 0 0,0-1 1 0 0,-1 1-1 0 0,1 0 0 0 0,-1 0 0 0 0,0-1 0 0 0,1 1 0 0 0,-1 0 0 0 0,0 0 0 0 0,-1 1 0 0 0,2 3 0 0 0,-2-2 45 0 0,0 1 1 0 0,0-1-1 0 0,0 0 0 0 0,-1 0 0 0 0,0 0 1 0 0,0 0-1 0 0,0 0 0 0 0,-2 6 0 0 0,-2 1 61 0 0,-1 0 0 0 0,0 0-1 0 0,0 0 1 0 0,-1-1 0 0 0,-1 0 0 0 0,-9 11-1 0 0,-63 64-239 0 0,27-32-4594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819 102 7831 0 0,'1'-1'69'0'0,"23"-46"328"0"0,-14 15 1153 0 0,-7 11 2480 0 0,-13 27-2521 0 0,-1 6-1222 0 0,0 0 0 0 0,1 1-1 0 0,0 0 1 0 0,1 0 0 0 0,-10 18 0 0 0,15-23-229 0 0,-106 187 719 0 0,36-63-368 0 0,-98 181-1 0 0,-64 111-392 0 0,81-158-614 0 0,129-221-1188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29 276 10591 0 0,'-29'-5'2702'0'0,"46"5"-621"0"0,-1-2 1 0 0,21-3 0 0 0,67-22-2039 0 0,-78 20 485 0 0,191-58 43 0 0,70-20-84 0 0,-193 60-404 0 0,17-5-363 0 0,-37 13-5356 0 0,-35 9-955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294 254 4143 0 0,'0'0'319'0'0,"-1"1"-210"0"0,-21 30 13637 0 0,36-35-12400 0 0,14-6-869 0 0,-2-1-1 0 0,0-1 0 0 0,36-23 1 0 0,-20 8-462 0 0,-1-1 1 0 0,-2-3 0 0 0,42-40-1 0 0,-75 66-115 0 0,-1-1-1 0 0,1 0 1 0 0,-1 0 0 0 0,0 0-1 0 0,0 0 1 0 0,6-12 0 0 0,-13 17 56 0 0,1 1 1 0 0,0-1 0 0 0,0 1-1 0 0,-1 0 1 0 0,1-1 0 0 0,0 1-1 0 0,-1 0 1 0 0,1 0 0 0 0,-2 0-1 0 0,-5 0-38 0 0,1 1 0 0 0,0 0 0 0 0,0 0 0 0 0,-1 1 1 0 0,-12 5-1 0 0,-36 18-235 0 0,40-18 229 0 0,-53 27 170 0 0,1 3-1 0 0,2 2 1 0 0,2 4 0 0 0,-89 76-1 0 0,133-101 127 0 0,-28 32 0 0 0,43-45-177 0 0,1 1-1 0 0,0 0 0 0 0,0 0 1 0 0,0 0-1 0 0,1 0 1 0 0,0 0-1 0 0,0 1 1 0 0,1-1-1 0 0,-1 1 1 0 0,2 0-1 0 0,-3 9 1 0 0,4-14-27 0 0,0 0 0 0 0,0 0 1 0 0,0-1-1 0 0,0 1 1 0 0,0 0-1 0 0,0 0 1 0 0,1 0-1 0 0,-1-1 0 0 0,0 1 1 0 0,1 0-1 0 0,0-1 1 0 0,-1 1-1 0 0,1 0 1 0 0,0-1-1 0 0,0 1 0 0 0,0-1 1 0 0,0 1-1 0 0,0-1 1 0 0,0 1-1 0 0,0-1 1 0 0,1 0-1 0 0,-1 0 0 0 0,0 1 1 0 0,1-1-1 0 0,-1 0 1 0 0,1 0-1 0 0,-1-1 1 0 0,1 1-1 0 0,0 0 0 0 0,-1 0 1 0 0,1-1-1 0 0,2 1 1 0 0,3 1-258 0 0,0 0 1 0 0,0-1-1 0 0,0 0 1 0 0,0-1-1 0 0,1 0 1 0 0,11-1-1 0 0,17-3-6627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760 102 16271 0 0,'0'0'744'0'0,"1"-2"-18"0"0,14-28 888 0 0,-14 27-1401 0 0,0 0-1 0 0,0 0 0 0 0,0 0 0 0 0,0 0 1 0 0,-1 0-1 0 0,1 0 0 0 0,-1 0 1 0 0,0 0-1 0 0,0 0 0 0 0,0 0 1 0 0,-1 0-1 0 0,1 0 0 0 0,0 0 1 0 0,-2-2-1 0 0,1 3-213 0 0,1 1 0 0 0,-1-1 0 0 0,0 1 1 0 0,1 0-1 0 0,-1 0 0 0 0,0-1 0 0 0,0 1 0 0 0,0 0 0 0 0,0 0 0 0 0,0 0 1 0 0,0 0-1 0 0,0 0 0 0 0,-1 0 0 0 0,1 0 0 0 0,0 1 0 0 0,0-1 1 0 0,-1 0-1 0 0,1 1 0 0 0,0-1 0 0 0,-1 1 0 0 0,1-1 0 0 0,-1 1 1 0 0,1 0-1 0 0,-1-1 0 0 0,1 1 0 0 0,-1 0 0 0 0,1 0 0 0 0,-1 0 0 0 0,1 0 1 0 0,-3 1-1 0 0,-3 0-59 0 0,0 0 0 0 0,-1 1 0 0 0,1 0 0 0 0,0 1 0 0 0,0-1 0 0 0,0 2 0 0 0,0-1 0 0 0,0 0 0 0 0,1 1 0 0 0,-12 9 0 0 0,9-5 35 0 0,0-1 0 0 0,1 1 0 0 0,0 1 0 0 0,0-1 0 0 0,1 1 0 0 0,-9 15 0 0 0,13-19 22 0 0,-8 19-58 0 0,9-17 51 0 0,16-6-54 0 0,-9-1 41 0 0,1-1 0 0 0,-1 0 0 0 0,1 0 0 0 0,-1-1 0 0 0,1 0 0 0 0,-1 0 0 0 0,0 0 0 0 0,0 0 0 0 0,0-1 0 0 0,0 0 0 0 0,0 0 0 0 0,-1 0 0 0 0,7-6 0 0 0,-25 28-72 0 0,8-8 64 0 0,-58 86 27 0 0,-52 109 1 0 0,-34 113 156 0 0,98-192-153 0 0,-6 13 0 0 0,41-103 0 0 0,-38 58 0 0 0,46-81 17 0 0,-24 26 1 0 0,30-36-8 0 0,0-1 0 0 0,-1 1 0 0 0,0-1 0 0 0,1 0 0 0 0,-1 0 0 0 0,0-1 0 0 0,0 1 0 0 0,0-1 0 0 0,-1 0 0 0 0,1 0 0 0 0,-1 0 0 0 0,-5 1 0 0 0,9-3-7 0 0,0 0-1 0 0,0 1 0 0 0,0-1 1 0 0,0 0-1 0 0,0 0 0 0 0,0 0 1 0 0,0 0-1 0 0,0 0 0 0 0,0-1 0 0 0,1 1 1 0 0,-1 0-1 0 0,0 0 0 0 0,0-1 1 0 0,0 1-1 0 0,0 0 0 0 0,0-1 0 0 0,0 1 1 0 0,0-1-1 0 0,1 1 0 0 0,-1-1 1 0 0,0 0-1 0 0,0 1 0 0 0,1-1 0 0 0,-1 0 1 0 0,0 1-1 0 0,1-1 0 0 0,-1 0 1 0 0,0-1-1 0 0,0-1-186 0 0,0 1-1 0 0,0-1 1 0 0,0 0 0 0 0,0 1 0 0 0,1-1-1 0 0,-1 0 1 0 0,1 1 0 0 0,0-1 0 0 0,0-3 0 0 0,1-16-6862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80 7831 0 0,'0'0'603'0'0,"-2"2"-396"0"0,-7 3 1179 0 0,1 2-1 0 0,0-1 1 0 0,0 1 0 0 0,-13 15 0 0 0,18-18-1152 0 0,0 0 0 0 0,0-1 0 0 0,1 1 1 0 0,0 0-1 0 0,0 1 0 0 0,0-1 0 0 0,0 0 0 0 0,0 0 1 0 0,1 1-1 0 0,0-1 0 0 0,0 1 0 0 0,0 0 0 0 0,0 7 1 0 0,1-12-180 0 0,0 1 1 0 0,1 0-1 0 0,-1 0 1 0 0,0 0-1 0 0,0 0 1 0 0,1-1-1 0 0,-1 1 1 0 0,1 0-1 0 0,-1 0 1 0 0,1-1 0 0 0,-1 1-1 0 0,1 0 1 0 0,-1 0-1 0 0,1-1 1 0 0,-1 1-1 0 0,1-1 1 0 0,0 1-1 0 0,-1-1 1 0 0,1 1-1 0 0,0-1 1 0 0,0 1 0 0 0,0-1-1 0 0,-1 0 1 0 0,1 1-1 0 0,0-1 1 0 0,0 0-1 0 0,0 1 1 0 0,1-1-1 0 0,23 3 581 0 0,-14-3-483 0 0,0-1 0 0 0,-1-1-1 0 0,1 1 1 0 0,19-8 0 0 0,41-18 56 0 0,-52 19-174 0 0,-5 2-116 0 0,0-1 0 0 0,-1 0 0 0 0,0-1 0 0 0,0-1 0 0 0,-1 0 0 0 0,0-1 0 0 0,0 0 0 0 0,-1 0 0 0 0,0-2 0 0 0,17-22 1 0 0,-27 33 40 0 0,0-1 0 0 0,-1 1 0 0 0,1 0 0 0 0,0 0 0 0 0,0 0 0 0 0,-1-1 0 0 0,1 1 0 0 0,-1 0 0 0 0,1-1 0 0 0,-1 1 0 0 0,1 0 0 0 0,-1-1 0 0 0,0 1 0 0 0,0-1 0 0 0,0 1 0 0 0,0-1 0 0 0,0 1 0 0 0,0 0 0 0 0,0-2 0 0 0,-1 2 3 0 0,1 0 0 0 0,-1 0 1 0 0,1 0-1 0 0,-1 0 0 0 0,0 0 0 0 0,1 0 0 0 0,-1 1 0 0 0,0-1 0 0 0,1 0 0 0 0,-1 0 0 0 0,0 1 0 0 0,0-1 1 0 0,0 1-1 0 0,0-1 0 0 0,0 1 0 0 0,0-1 0 0 0,0 1 0 0 0,0-1 0 0 0,-1 1 0 0 0,-4-1-62 0 0,1 0 0 0 0,0 0 0 0 0,0 1 0 0 0,0-1 0 0 0,-1 1 0 0 0,1 1-1 0 0,0-1 1 0 0,-10 3 0 0 0,-5 2-22 0 0,0 2 0 0 0,0 1-1 0 0,-22 12 1 0 0,-55 35 101 0 0,44-23 478 0 0,2 3 1 0 0,1 2-1 0 0,-78 78 0 0 0,119-107-352 0 0,1 2 1 0 0,-7 9-1 0 0,13-16-88 0 0,0 0-1 0 0,0 0 0 0 0,1 1 1 0 0,-1-1-1 0 0,1 0 1 0 0,-1 1-1 0 0,1-1 0 0 0,0 1 1 0 0,0-1-1 0 0,1 1 1 0 0,-1 3-1 0 0,1-5-7 0 0,0-1-1 0 0,0 0 1 0 0,0 1 0 0 0,0-1-1 0 0,1 0 1 0 0,-1 0-1 0 0,0 1 1 0 0,1-1 0 0 0,-1 0-1 0 0,1 0 1 0 0,-1 1-1 0 0,1-1 1 0 0,0 0 0 0 0,-1 0-1 0 0,1 0 1 0 0,0 0 0 0 0,0 0-1 0 0,0 0 1 0 0,0 0-1 0 0,1 1 1 0 0,1-1 13 0 0,-1 1 0 0 0,1-1 0 0 0,-1 0-1 0 0,1 0 1 0 0,0 0 0 0 0,-1 0 0 0 0,1 0 0 0 0,0 0 0 0 0,3 0 0 0 0,6 0-121 0 0,1-1 0 0 0,-1 0 0 0 0,18-2 0 0 0,-26 1-31 0 0,33-5-649 0 0,3-5-42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 4607 0 0,'-7'-1'475'0'0,"6"0"131"0"0,0 1 0 0 0,0-1 1 0 0,0 1-1 0 0,0 0 0 0 0,0-1 0 0 0,0 1 0 0 0,0 0 1 0 0,0 0-1 0 0,0 0 0 0 0,0 0 0 0 0,0 0 0 0 0,0 0 1 0 0,0 0-1 0 0,0 0 0 0 0,0 0 0 0 0,0 0 0 0 0,-1 1 1 0 0,9 8 3758 0 0,-1-2-5154 0 0,0 1 831 0 0,0-1 0 0 0,-1 1 0 0 0,0-1 0 0 0,0 1 0 0 0,-1 1 1 0 0,0-1-1 0 0,0 1 0 0 0,-1-1 0 0 0,0 1 0 0 0,1 10 0 0 0,-3-13-52 0 0,0 0-1 0 0,-1 0 1 0 0,0 0-1 0 0,0 1 1 0 0,0-1-1 0 0,-1 0 1 0 0,0 0-1 0 0,0 0 1 0 0,-1 0-1 0 0,1 0 1 0 0,-1 0 0 0 0,-1 0-1 0 0,1 0 1 0 0,-1-1-1 0 0,0 0 1 0 0,-4 6-1 0 0,1-2 10 0 0,-1-1 0 0 0,0-1 0 0 0,0 0 1 0 0,-1 0-1 0 0,1 0 0 0 0,-2-1 0 0 0,1 0 0 0 0,-16 9 0 0 0,12-9-27 0 0,0-1 1 0 0,0 0-1 0 0,0-1 1 0 0,-1 0-1 0 0,1-1 0 0 0,-19 3 1 0 0,27-6-54 0 0,0 1 1 0 0,1-1-1 0 0,-1-1 0 0 0,1 1 1 0 0,-1 0-1 0 0,0-1 0 0 0,1 0 1 0 0,-1 0-1 0 0,-5-2 0 0 0,9 3-127 0 0,0-1 0 0 0,-1 1 0 0 0,1 0 0 0 0,0-1 0 0 0,0 1 0 0 0,-1 0 0 0 0,1-1-1 0 0,0 1 1 0 0,0 0 0 0 0,0-1 0 0 0,0 1 0 0 0,0-1 0 0 0,-1 1 0 0 0,1 0 0 0 0,0-1 0 0 0,0 1 0 0 0,0-1 0 0 0,0 1-1 0 0,0 0 1 0 0,0-1 0 0 0,1 0 0 0 0,0-12-6454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6 431 13847 0 0,'0'0'2707'0'0,"-1"-2"-1360"0"0,0-3-890 0 0,0-1 1 0 0,0 1 0 0 0,0 0 0 0 0,1 0 0 0 0,0-1 0 0 0,0 1-1 0 0,0-1 1 0 0,1 1 0 0 0,-1 0 0 0 0,1 0 0 0 0,1-1 0 0 0,2-8 0 0 0,5-7-128 0 0,18-35 1 0 0,-13 30-187 0 0,3-9-133 0 0,3 1 0 0 0,23-33 0 0 0,-32 53-649 0 0,0 0 0 0 0,19-17 0 0 0,-20 23-788 0 0,-1 0 0 0 0,1 1 0 0 0,1 0-1 0 0,13-7 1 0 0,-6 5-5317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40 13823 0 0,'0'0'66'0'0,"1"-2"98"0"0,0 0 1 0 0,0 0 0 0 0,0 1-1 0 0,0-1 1 0 0,0 0 0 0 0,0 0-1 0 0,0 0 1 0 0,0 0 0 0 0,0-3-1 0 0,-2 4 40 0 0,1 0-1 0 0,-1 0 0 0 0,1 0 1 0 0,-1 0-1 0 0,0 0 0 0 0,1 0 1 0 0,-1 0-1 0 0,0 0 0 0 0,0 1 1 0 0,1-1-1 0 0,-1 0 1 0 0,0 0-1 0 0,0 1 0 0 0,0-1 1 0 0,0 0-1 0 0,0 1 0 0 0,0-1 1 0 0,0 1-1 0 0,0-1 0 0 0,0 1 1 0 0,-1 0-1 0 0,1-1 0 0 0,0 1 1 0 0,0 0-1 0 0,0 0 0 0 0,0 0 1 0 0,-2 0-1 0 0,-4-1 182 0 0,0 1 0 0 0,0 1 0 0 0,-8 0 0 0 0,12 0-418 0 0,-20 2 95 0 0,-1 2 0 0 0,1 0 0 0 0,0 2-1 0 0,1 0 1 0 0,-1 2 0 0 0,2 0-1 0 0,-1 2 1 0 0,1 0 0 0 0,1 1-1 0 0,-24 19 1 0 0,35-24-53 0 0,1 0 0 0 0,-13 17 0 0 0,19-22-32 0 0,0 0-1 0 0,1 1 1 0 0,-1-1 0 0 0,1 0-1 0 0,-1 1 1 0 0,1-1 0 0 0,0 0-1 0 0,0 1 1 0 0,0 0 0 0 0,0-1-1 0 0,0 1 1 0 0,1 0 0 0 0,-1-1-1 0 0,1 1 1 0 0,0 0 0 0 0,0-1-1 0 0,0 6 1 0 0,1-7-20 0 0,0 1 0 0 0,-1 0 0 0 0,1 0 0 0 0,0-1 1 0 0,0 1-1 0 0,0 0 0 0 0,1-1 0 0 0,-1 1 0 0 0,0-1 1 0 0,1 0-1 0 0,-1 1 0 0 0,0-1 0 0 0,1 0 0 0 0,0 0 0 0 0,-1 0 1 0 0,1 0-1 0 0,0 0 0 0 0,2 1 0 0 0,5 2-257 0 0,1-1 0 0 0,12 3 0 0 0,-14-4 127 0 0,9 3-46 0 0,1 1-1 0 0,-1 0 1 0 0,-1 1-1 0 0,1 1 1 0 0,-1 0-1 0 0,0 1 1 0 0,14 12-1 0 0,-24-16 256 0 0,0-1 0 0 0,0 2 0 0 0,-1-1-1 0 0,0 1 1 0 0,0-1 0 0 0,0 1 0 0 0,-1 1 0 0 0,0-1-1 0 0,0 0 1 0 0,-1 1 0 0 0,1 0 0 0 0,-1 0 0 0 0,-1 0-1 0 0,0 0 1 0 0,0 1 0 0 0,0-1 0 0 0,-1 1 0 0 0,0-1-1 0 0,1 11 1 0 0,-3-6 141 0 0,1 0 0 0 0,-2 0 0 0 0,1 0 0 0 0,-2-1 0 0 0,1 1-1 0 0,-2-1 1 0 0,1 1 0 0 0,-2-1 0 0 0,1 0 0 0 0,-1-1 0 0 0,-1 1 0 0 0,0-1 0 0 0,-1 0 0 0 0,0 0-1 0 0,-13 13 1 0 0,10-12 112 0 0,-2-1 0 0 0,1 0-1 0 0,-1-1 1 0 0,-1-1 0 0 0,0 0 0 0 0,0 0-1 0 0,0-1 1 0 0,-1-1 0 0 0,0 0-1 0 0,0-1 1 0 0,-28 6 0 0 0,24-7-293 0 0,0-1 0 0 0,-1-1 0 0 0,1 0 0 0 0,-1-2 0 0 0,1 0 1 0 0,-1-1-1 0 0,1-1 0 0 0,0 0 0 0 0,-32-9 0 0 0,26 2-1092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11575 0 0,'0'0'6536'0'0,"1"-1"-5949"0"0,8-9-258 0 0,0 1 0 0 0,1 0 0 0 0,0 0 0 0 0,0 1 0 0 0,1 1 0 0 0,0 0 0 0 0,0 0 0 0 0,0 1 0 0 0,1 1 0 0 0,0-1 0 0 0,0 2 0 0 0,21-5 0 0 0,14-2-261 0 0,1 3 0 0 0,51-2-1 0 0,-80 9-65 0 0,102-14-2915 0 0,-84 7-4443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1013 8839 0 0,'0'0'3582'0'0,"1"2"-3101"0"0,-1-2-394 0 0,1 1 0 0 0,-1 0 0 0 0,0-1 0 0 0,1 1 0 0 0,-1-1 1 0 0,0 0-1 0 0,1 1 0 0 0,-1-1 0 0 0,1 1 0 0 0,-1-1 0 0 0,1 0 0 0 0,-1 1 0 0 0,1-1 0 0 0,-1 0 0 0 0,1 1 1 0 0,0-1-1 0 0,-1 0 0 0 0,1 0 0 0 0,-1 0 0 0 0,1 1 0 0 0,0-1 0 0 0,-1 0 0 0 0,1 0 0 0 0,0 0 0 0 0,-1 0 1 0 0,2 0-1 0 0,0-1 48 0 0,0 1 0 0 0,0-1 0 0 0,0 1 0 0 0,0-1 1 0 0,0 0-1 0 0,0 0 0 0 0,0 0 0 0 0,2-2 1 0 0,5-4 214 0 0,0 0 1 0 0,11-12 0 0 0,-18 17-265 0 0,96-99 1308 0 0,74-69-896 0 0,189-149-488 0 0,-269 247-10 0 0,176-151 0 0 0,-249 204 0 0 0,-2 4-131 0 0,27-33 0 0 0,-43 46 65 0 0,-10-6 2 0 0,8 8 64 0 0,0 0-1 0 0,1 0 0 0 0,-1-1 0 0 0,0 1 1 0 0,1 0-1 0 0,-1 0 0 0 0,0 0 1 0 0,1 0-1 0 0,-1 0 0 0 0,0 0 0 0 0,1 0 1 0 0,-1 0-1 0 0,0 0 0 0 0,-1 0 1 0 0,-2 1-9 0 0,0 1 0 0 0,0-1 0 0 0,0 1 1 0 0,0 0-1 0 0,0 1 0 0 0,0-1 1 0 0,0 1-1 0 0,1-1 0 0 0,-1 1 0 0 0,1 0 1 0 0,0 0-1 0 0,0 1 0 0 0,0-1 1 0 0,-3 5-1 0 0,-3 5-20 0 0,1-1 1 0 0,1 1-1 0 0,-6 15 0 0 0,-2 8 11 0 0,-19 70 0 0 0,1 43-18 0 0,-6 146 36 0 0,39-263 16 0 0,1-1 0 0 0,1 0 0 0 0,1 0 0 0 0,2-1 0 0 0,12 42 0 0 0,-17-70 432 0 0,-2-2-1668 0 0,0-1 584 0 0,-1 0 0 0 0,1 0 0 0 0,-1 0 0 0 0,1 0-1 0 0,0 0 1 0 0,0 0 0 0 0,0-1 0 0 0,-4-2 0 0 0,-5-8-4707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3679 0 0,'0'0'167'0'0,"0"-2"-7"0"0,0-8-127 0 0,3-3-33 0 0,-1 10 267 0 0,0 1-1 0 0,-1-1 0 0 0,1 0 0 0 0,0 1 0 0 0,1 0 1 0 0,-1-1-1 0 0,0 1 0 0 0,1 0 0 0 0,-1 0 0 0 0,1 0 0 0 0,3-1 1 0 0,35-18 4795 0 0,-29 16-4019 0 0,84-36 3249 0 0,133-38-3236 0 0,18 0-394 0 0,-221 71-1361 0 0,33-7 0 0 0,-24 9-5733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38 11431 0 0,'0'0'522'0'0,"1"-3"-12"0"0,6-21-174 0 0,-6 22 327 0 0,-1 2-572 0 0,0 0-1 0 0,0-1 1 0 0,0 1-1 0 0,0 0 1 0 0,0-1-1 0 0,0 1 1 0 0,0 0-1 0 0,0 0 1 0 0,0-1 0 0 0,0 1-1 0 0,0 0 1 0 0,-1-1-1 0 0,1 1 1 0 0,0 0-1 0 0,0-1 1 0 0,0 1 0 0 0,0 0-1 0 0,0-1 1 0 0,-1 1-1 0 0,1 0 1 0 0,0 0-1 0 0,0-1 1 0 0,0 1-1 0 0,-1 0 1 0 0,1 0 0 0 0,0 0-1 0 0,0-1 1 0 0,-1 1-1 0 0,1 0 1 0 0,0 0-1 0 0,-1 0 1 0 0,1 0-1 0 0,0 0 1 0 0,0-1 0 0 0,-1 1-1 0 0,1 0 1 0 0,0 0-1 0 0,-1 0 1 0 0,1 0-1 0 0,-1 0 1 0 0,0 0-15 0 0,-1 1 0 0 0,0-1 0 0 0,1 1 0 0 0,-1-1 0 0 0,0 1 0 0 0,1-1 0 0 0,-1 1 0 0 0,-2 2 0 0 0,-28 21-306 0 0,-186 164 240 0 0,78-86-247 0 0,112-86 173 0 0,28-16 64 0 0,0 0 0 0 0,-1 0-1 0 0,1 0 1 0 0,0 1 0 0 0,-1-1 0 0 0,1 0 0 0 0,0 0 0 0 0,0 0-1 0 0,-1 0 1 0 0,1 0 0 0 0,0 1 0 0 0,0-1 0 0 0,-1 0 0 0 0,1 0 0 0 0,0 1-1 0 0,0-1 1 0 0,0 0 0 0 0,0 0 0 0 0,-1 1 0 0 0,1-1 0 0 0,0 0-1 0 0,0 0 1 0 0,0 1 0 0 0,0-1 0 0 0,0 0 0 0 0,0 1 0 0 0,0-1 0 0 0,-1 0-1 0 0,1 0 1 0 0,0 1 0 0 0,0-1 0 0 0,0 0 0 0 0,0 1 0 0 0,0-1-1 0 0,1 0 1 0 0,-1 1 0 0 0,0-1 0 0 0,0 0 0 0 0,0 0 0 0 0,0 1-1 0 0,0-1 1 0 0,0 0 0 0 0,0 1 0 0 0,0-1 0 0 0,1 0 0 0 0,-1 0 0 0 0,0 1-1 0 0,0-1 1 0 0,0 0 0 0 0,1 0 0 0 0,-1 0 0 0 0,0 1 0 0 0,0-1-1 0 0,1 0 1 0 0,-1 0 0 0 0,0 0 0 0 0,0 0 0 0 0,1 1 0 0 0,-1-1 0 0 0,0 0-1 0 0,1 0 1 0 0,-1 0 0 0 0,0 0 0 0 0,0 0 0 0 0,1 0 0 0 0,-1 0-1 0 0,1 0 1 0 0,4 2 0 0 0,0-1 0 0 0,0 1 0 0 0,0-1 0 0 0,0 0 0 0 0,0-1 0 0 0,0 1 0 0 0,0-1 0 0 0,10-1 0 0 0,13 2 0 0 0,32 5 0 0 0,-1 3 0 0 0,60 16 0 0 0,-109-22 32 0 0,-1 0 0 0 0,1 1 0 0 0,-1 0 0 0 0,0 0 0 0 0,-1 1 0 0 0,1 0 0 0 0,9 8 0 0 0,-17-11-23 0 0,1-1 0 0 0,-1 1 0 0 0,0-1-1 0 0,-1 1 1 0 0,1-1 0 0 0,0 1 0 0 0,0 0-1 0 0,-1-1 1 0 0,1 1 0 0 0,-1 0 0 0 0,1 0-1 0 0,-1 0 1 0 0,0-1 0 0 0,0 1 0 0 0,0 0-1 0 0,0 0 1 0 0,0 0 0 0 0,0-1 0 0 0,0 1-1 0 0,-1 0 1 0 0,1 0 0 0 0,-1 0 0 0 0,1-1 0 0 0,-1 1-1 0 0,1 0 1 0 0,-1-1 0 0 0,-2 4 0 0 0,0-1 6 0 0,-1 0 0 0 0,0 0 0 0 0,0-1 1 0 0,0 1-1 0 0,0-1 0 0 0,0 0 1 0 0,-1 0-1 0 0,-6 3 0 0 0,-40 17 114 0 0,7-9-97 0 0,-2-2 1 0 0,-91 12-1 0 0,62-12-161 0 0,-20-1-110 0 0,82-10 95 0 0,1-1 0 0 0,-1-1 0 0 0,0 0 0 0 0,0-1-1 0 0,-15-4 1 0 0,25 6-98 0 0,3-2-145 0 0,1 0 295 0 0,-1-1 0 0 0,0 1 0 0 0,0 0-1 0 0,1-1 1 0 0,-1 1 0 0 0,1 0 0 0 0,0 0 0 0 0,-1 0 0 0 0,1-1 0 0 0,0 1 0 0 0,0 0 0 0 0,1 0-1 0 0,-1 0 1 0 0,0 0 0 0 0,3-2 0 0 0,-1 1-59 0 0,1 0-1 0 0,-1 0 1 0 0,1 0-1 0 0,0 1 1 0 0,-1-1-1 0 0,1 1 1 0 0,7-3 0 0 0,4-1-96 0 0,1 2 0 0 0,0-1 1 0 0,23-2-1 0 0,85-6-581 0 0,-87 10 445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19 7367 0 0,'0'-1'64'0'0,"0"1"0"0"0,0-1 0 0 0,0 0 0 0 0,1 1 0 0 0,-1-1-1 0 0,0 0 1 0 0,0 1 0 0 0,0-1 0 0 0,0 0 0 0 0,0 1 0 0 0,0-1-1 0 0,0 0 1 0 0,0 1 0 0 0,0-1 0 0 0,-1 0 0 0 0,1 0 0 0 0,0 1-1 0 0,0-1 1 0 0,-1 1 0 0 0,1-1 0 0 0,0 0 0 0 0,-1 0 0 0 0,0 1 74 0 0,1-1 1 0 0,-1 1-1 0 0,0 0 1 0 0,1-1-1 0 0,-1 1 1 0 0,1 0-1 0 0,-1 0 1 0 0,0 0-1 0 0,1-1 1 0 0,-1 1 0 0 0,0 0-1 0 0,1 0 1 0 0,-1 0-1 0 0,0 0 1 0 0,1 0-1 0 0,-1 0 1 0 0,0 1-1 0 0,0-1 1 0 0,-4 1 278 0 0,0 1 0 0 0,0 0 0 0 0,0 0 0 0 0,-7 4 0 0 0,0 1-173 0 0,0 1 0 0 0,1 1 0 0 0,0 0 0 0 0,1 0 0 0 0,0 1 0 0 0,0 0 0 0 0,-13 20-1 0 0,12-15-11 0 0,1 0 0 0 0,1 1 0 0 0,1 1 0 0 0,0-1-1 0 0,-7 27 1 0 0,13-38-169 0 0,1 1 0 0 0,0-1 0 0 0,0 1 0 0 0,0 0 0 0 0,1-1 0 0 0,0 1 0 0 0,0 0 0 0 0,0-1 0 0 0,2 9 0 0 0,-1-12-39 0 0,-1 0 1 0 0,1 0-1 0 0,-1 0 1 0 0,1 0-1 0 0,0 0 1 0 0,0 0-1 0 0,0 0 1 0 0,0 0-1 0 0,0-1 1 0 0,0 1 0 0 0,0 0-1 0 0,1-1 1 0 0,-1 1-1 0 0,1-1 1 0 0,-1 1-1 0 0,1-1 1 0 0,-1 1-1 0 0,1-1 1 0 0,0 0 0 0 0,0 0-1 0 0,-1 0 1 0 0,1 0-1 0 0,0 0 1 0 0,0-1-1 0 0,0 1 1 0 0,0-1-1 0 0,0 1 1 0 0,3 0 0 0 0,6-1 136 0 0,0 1 0 0 0,0-2 0 0 0,-1 1 0 0 0,1-2 0 0 0,0 1 0 0 0,15-6 0 0 0,-6 1 36 0 0,0-1 1 0 0,27-13 0 0 0,-25 8-140 0 0,-1-1 0 0 0,0-1 0 0 0,-1 0 0 0 0,0-1 0 0 0,-1-2 0 0 0,-1 0 0 0 0,21-26 0 0 0,-34 38-90 0 0,-1-1 0 0 0,0 1 0 0 0,-1-1 0 0 0,1-1 0 0 0,-1 1 0 0 0,0 0 0 0 0,1-7 0 0 0,-2 8-421 0 0,-1 0-1 0 0,-1 1 1 0 0,1-1 0 0 0,0 0 0 0 0,-1 1 0 0 0,-1-10 0 0 0,0 5-965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12 9671 0 0,'6'-11'852'0'0,"-15"25"794"0"0,-1 3-710 0 0,-38 71 938 0 0,-39 96 1 0 0,24-46-1387 0 0,-44 101-211 0 0,-30 62-225 0 0,126-282-42 0 0,1 0 0 0 0,-2-1 0 0 0,-27 32 0 0 0,31-41-1 0 0,0-1 1 0 0,-1 0 0 0 0,0 0 0 0 0,-1-1 0 0 0,0 0 0 0 0,0 0 0 0 0,0-1-1 0 0,-18 7 1 0 0,26-12-8 0 0,0 0-1 0 0,0 0 1 0 0,0-1-1 0 0,0 1 1 0 0,0-1 0 0 0,0 1-1 0 0,0-1 1 0 0,0 0-1 0 0,0 0 1 0 0,0 0-1 0 0,0 0 1 0 0,0 0-1 0 0,0-1 1 0 0,0 1 0 0 0,0 0-1 0 0,0-1 1 0 0,0 0-1 0 0,0 1 1 0 0,0-1-1 0 0,-3-2 1 0 0,4 2 4 0 0,-1 0 0 0 0,1-1 1 0 0,0 1-1 0 0,-1 0 0 0 0,1-1 0 0 0,0 1 1 0 0,0-1-1 0 0,0 0 0 0 0,1 1 0 0 0,-1-1 0 0 0,0 0 1 0 0,0 0-1 0 0,1 1 0 0 0,-1-1 0 0 0,1 0 1 0 0,0 0-1 0 0,0 0 0 0 0,-1 0 0 0 0,1 1 1 0 0,0-1-1 0 0,0 0 0 0 0,1-4 0 0 0,1-2 13 0 0,-1 1 1 0 0,1-1-1 0 0,1 0 0 0 0,0 1 0 0 0,0-1 0 0 0,0 1 0 0 0,1 0 1 0 0,0 0-1 0 0,9-12 0 0 0,0 3-3 0 0,0 0 0 0 0,26-22 0 0 0,-15 18-16 0 0,1 0 0 0 0,0 2 0 0 0,2 0 0 0 0,38-18 0 0 0,-42 26 0 0 0,0 0 0 0 0,1 1 0 0 0,0 1 0 0 0,1 1 0 0 0,46-6 0 0 0,-64 12 5 0 0,1 1-1 0 0,-1-1 0 0 0,0 1 1 0 0,0 1-1 0 0,0-1 1 0 0,0 1-1 0 0,0 1 1 0 0,0-1-1 0 0,0 1 0 0 0,0 1 1 0 0,11 4-1 0 0,-13-4 3 0 0,0 1 0 0 0,0-1 0 0 0,0 1 0 0 0,0 0 0 0 0,0 0 0 0 0,-1 0-1 0 0,0 1 1 0 0,0 0 0 0 0,0 0 0 0 0,0 0 0 0 0,-1 0 0 0 0,0 1 0 0 0,4 8 0 0 0,-4-7 16 0 0,-1-1 0 0 0,0 1-1 0 0,0-1 1 0 0,0 1 0 0 0,-1 0 0 0 0,0 0 0 0 0,0 0 0 0 0,0 0 0 0 0,-1 0 0 0 0,0 0 0 0 0,-1 0 0 0 0,0-1 0 0 0,0 1 0 0 0,0 0 0 0 0,-1 0 0 0 0,0 0 0 0 0,0-1 0 0 0,-1 1 0 0 0,1-1 0 0 0,-1 0 0 0 0,-1 0 0 0 0,1 0 0 0 0,-1 0 0 0 0,0 0 0 0 0,-7 6 0 0 0,-2 1-32 0 0,0 0 0 0 0,0-1-1 0 0,-1-1 1 0 0,-1 0 0 0 0,0-1 0 0 0,0 0 0 0 0,-1-2 0 0 0,0 0-1 0 0,-1 0 1 0 0,-26 7 0 0 0,16-7-51 0 0,0-2 0 0 0,-1 0-1 0 0,0-2 1 0 0,0-1 0 0 0,0-2-1 0 0,-31-1 1 0 0,56 0-2 0 0,0 0 0 0 0,0-1 0 0 0,1 1-1 0 0,-1-1 1 0 0,0 1 0 0 0,1-1 0 0 0,-1 0-1 0 0,-2-1 1 0 0,4 1-32 0 0,0 1 1 0 0,1 0-1 0 0,-1-1 1 0 0,1 1-1 0 0,-1-1 0 0 0,1 1 1 0 0,-1-1-1 0 0,1 1 1 0 0,0-1-1 0 0,-1 1 1 0 0,1-1-1 0 0,-1 0 0 0 0,1 1 1 0 0,0-1-1 0 0,0 1 1 0 0,-1-1-1 0 0,1 0 0 0 0,0 1 1 0 0,0-1-1 0 0,0 0 1 0 0,0 1-1 0 0,0-1 0 0 0,0 0 1 0 0,0 1-1 0 0,0-1 1 0 0,0 0-1 0 0,0 1 0 0 0,0-1 1 0 0,0 0-1 0 0,0 1 1 0 0,0-1-1 0 0,1 0 0 0 0,-1 1 1 0 0,0-1-1 0 0,0 1 1 0 0,1-1-1 0 0,-1 0 0 0 0,1 1 1 0 0,0-1-1 0 0,8-13-5186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28 10591 0 0,'1'-1'488'0'0,"1"-1"-252"0"0,-1 0-181 0 0,0 1 0 0 0,0 0 1 0 0,0-1-1 0 0,-1 1 0 0 0,1-1 0 0 0,0 1 0 0 0,-1-1 0 0 0,1 0 0 0 0,-1 1 0 0 0,0-1 1 0 0,1-4 2829 0 0,-7 5 295 0 0,-8 0-2596 0 0,1 5-506 0 0,-1 0 0 0 0,1 1 0 0 0,-1 0 0 0 0,1 1 0 0 0,-18 11 0 0 0,22-12-38 0 0,-11 6-8 0 0,1 1 0 0 0,0 1 0 0 0,1 1 0 0 0,0 0 0 0 0,2 1 0 0 0,-1 1 0 0 0,-23 30 0 0 0,38-42-32 0 0,-1-1 0 0 0,1 0 0 0 0,0 1 0 0 0,1-1 0 0 0,-1 1 0 0 0,-2 5 0 0 0,4-8 0 0 0,0 0 0 0 0,-1-1 0 0 0,1 1 0 0 0,0-1 0 0 0,0 1 0 0 0,0 0 0 0 0,-1-1 0 0 0,1 1 0 0 0,0 0 0 0 0,0-1 0 0 0,0 1 0 0 0,0 0 0 0 0,0-1 0 0 0,0 1 0 0 0,0-1 0 0 0,0 1 0 0 0,0 0 0 0 0,0-1 0 0 0,1 1 0 0 0,-1 0 0 0 0,0-1 0 0 0,0 1 0 0 0,1-1 0 0 0,-1 1 0 0 0,0 0 0 0 0,1-1 0 0 0,-1 1 0 0 0,1 0 0 0 0,1 1 0 0 0,6 13-2 0 0,2-1 0 0 0,17 22-1 0 0,-15-21-41 0 0,17 29-1 0 0,-23-34 54 0 0,-2-1 0 0 0,1 1 0 0 0,-2-1 0 0 0,1 1 0 0 0,-1 0 0 0 0,-1 1-1 0 0,1-1 1 0 0,-2 0 0 0 0,1 1 0 0 0,-2-1 0 0 0,1 1 0 0 0,-2-1 0 0 0,1 1 0 0 0,-1-1 0 0 0,-1 1-1 0 0,0-1 1 0 0,-4 14 0 0 0,4-18 6 0 0,0 0 0 0 0,0-1 0 0 0,0 0 0 0 0,-1 1 0 0 0,0-1 0 0 0,0 0 0 0 0,0 0 0 0 0,-7 7 0 0 0,6-8 54 0 0,1-1 0 0 0,-1-1 0 0 0,0 1 0 0 0,0 0 0 0 0,0-1 0 0 0,0 0 0 0 0,0 0 0 0 0,0 0 0 0 0,-1 0 0 0 0,1-1 0 0 0,-7 2 0 0 0,-6 0 321 0 0,-1-1-1 0 0,1 0 1 0 0,-35-2 0 0 0,-52-10-58 0 0,90 9-362 0 0,0-1-408 0 0,0 0-1 0 0,-19-7 1 0 0,27 7-853 0 0,0 0 0 0 0,0 0 0 0 0,1-1 0 0 0,-9-5 0 0 0,-1-4-4947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47 11519 0 0,'1'0'887'0'0,"3"2"-752"0"0,-1 0 0 0 0,0 0 0 0 0,0 0 0 0 0,0 0-1 0 0,0 0 1 0 0,-1 0 0 0 0,1 1 0 0 0,0-1 0 0 0,2 6 0 0 0,21 30 3352 0 0,-9-13-2314 0 0,0 2-744 0 0,-13-20-336 0 0,1 0 1 0 0,-1 0-1 0 0,2 0 1 0 0,-1 0-1 0 0,0-1 0 0 0,13 11 1 0 0,-16-16-65 0 0,0 0 1 0 0,0 0 0 0 0,1-1-1 0 0,-1 1 1 0 0,0 0-1 0 0,0-1 1 0 0,1 1 0 0 0,-1-1-1 0 0,0 0 1 0 0,1 0-1 0 0,-1 0 1 0 0,0 0 0 0 0,1 0-1 0 0,-1 0 1 0 0,0-1-1 0 0,1 1 1 0 0,-1-1 0 0 0,0 0-1 0 0,0 1 1 0 0,1-1-1 0 0,-1 0 1 0 0,3-2 0 0 0,5-2 41 0 0,0-1 0 0 0,0-1 0 0 0,9-7 0 0 0,-3 1-30 0 0,0 0 0 0 0,19-23 0 0 0,-29 29-65 0 0,0 0-1 0 0,-1 0 1 0 0,1-1 0 0 0,-2 0-1 0 0,1 0 1 0 0,-1-1 0 0 0,6-14-1 0 0,-10 21-3 0 0,1 0 0 0 0,-1 0 0 0 0,0 0 1 0 0,1 0-1 0 0,-1 0 0 0 0,0 0 0 0 0,0 1 0 0 0,0-1 0 0 0,0 0 0 0 0,0 0 0 0 0,-1 0 0 0 0,1 0 0 0 0,0 0 1 0 0,-1 0-1 0 0,0 0 0 0 0,1 0 0 0 0,-2-1 0 0 0,1 2-11 0 0,0 0 0 0 0,0 0 0 0 0,1 0 0 0 0,-1 0 0 0 0,0 0 0 0 0,0 0 0 0 0,0 1 0 0 0,-1-1 1 0 0,1 0-1 0 0,0 1 0 0 0,0-1 0 0 0,0 1 0 0 0,0-1 0 0 0,-1 1 0 0 0,1-1 0 0 0,0 1 0 0 0,0 0 0 0 0,-1 0 0 0 0,1 0 0 0 0,0 0 0 0 0,-1 0 1 0 0,1 0-1 0 0,0 0 0 0 0,0 0 0 0 0,-1 0 0 0 0,-1 1 0 0 0,-7 1-140 0 0,1 1 0 0 0,-1 0 0 0 0,1 1 1 0 0,-1 0-1 0 0,1 1 0 0 0,0-1 0 0 0,-10 9 0 0 0,-6 5-253 0 0,-25 23 0 0 0,10-5 481 0 0,1 2 1 0 0,2 2-1 0 0,2 1 0 0 0,2 2 0 0 0,2 1 0 0 0,-38 70 0 0 0,66-108-43 0 0,-4 8 21 0 0,-9 22 0 0 0,15-33-19 0 0,0 0-1 0 0,0 1 0 0 0,0-1 1 0 0,1 0-1 0 0,-1 0 0 0 0,1 0 1 0 0,-1 0-1 0 0,1 1 0 0 0,0-1 1 0 0,1 0-1 0 0,-1 0 0 0 0,0 1 1 0 0,2 4-1 0 0,-1-6-7 0 0,0-1 1 0 0,0 1-1 0 0,0-1 1 0 0,0 0-1 0 0,0 1 1 0 0,0-1-1 0 0,0 0 1 0 0,0 0-1 0 0,1 0 1 0 0,-1 0-1 0 0,0 0 1 0 0,1 0-1 0 0,-1 0 1 0 0,1 0-1 0 0,-1 0 1 0 0,1-1-1 0 0,-1 1 1 0 0,1-1-1 0 0,0 1 1 0 0,-1-1-1 0 0,1 0 1 0 0,0 1-1 0 0,-1-1 1 0 0,4 0-1 0 0,2 0 6 0 0,0-1-1 0 0,0 1 1 0 0,0-1-1 0 0,12-3 1 0 0,32-12 180 0 0,-1-2 1 0 0,53-27-1 0 0,-25 10-250 0 0,69-33-1402 0 0,-104 44-30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437 300 9671 0 0,'-6'4'9340'0'0,"15"-17"-8971"0"0,1 1 0 0 0,0 1-1 0 0,0-1 1 0 0,22-16 0 0 0,-19 16-273 0 0,-1 0 0 0 0,0 0 0 0 0,21-27 0 0 0,-23 23-17 0 0,13-27 0 0 0,-21 38-66 0 0,1-1 0 0 0,-1 0-1 0 0,0 0 1 0 0,-1 0 0 0 0,1 0-1 0 0,-1 0 1 0 0,0 0 0 0 0,-1-12-1 0 0,0 17-20 0 0,0 0 0 0 0,0 0-1 0 0,0-1 1 0 0,0 1 0 0 0,0 0 0 0 0,-1 0 0 0 0,1 0-1 0 0,-1-1 1 0 0,1 1 0 0 0,-1 0 0 0 0,1 0-1 0 0,-1 0 1 0 0,0 0 0 0 0,1 0 0 0 0,-1 0-1 0 0,0 0 1 0 0,0 0 0 0 0,0 0 0 0 0,0 0 0 0 0,0 0-1 0 0,0 1 1 0 0,0-1 0 0 0,0 0 0 0 0,0 1-1 0 0,0-1 1 0 0,0 0 0 0 0,0 1 0 0 0,0 0-1 0 0,-1-1 1 0 0,1 1 0 0 0,0 0 0 0 0,0-1 0 0 0,-1 1-1 0 0,1 0 1 0 0,0 0 0 0 0,-3 0 0 0 0,-3 1-74 0 0,-1 0 0 0 0,1 0 1 0 0,-1 0-1 0 0,-13 6 1 0 0,18-6 83 0 0,-22 7-72 0 0,1 2 1 0 0,0 1 0 0 0,-30 18 0 0 0,-63 48 88 0 0,85-55-20 0 0,-19 14 281 0 0,2 1 0 0 0,-71 71 0 0 0,116-104-246 0 0,-1 1 0 0 0,1 1 0 0 0,0-1 0 0 0,0 1 0 0 0,1-1 0 0 0,0 1 0 0 0,-4 8 0 0 0,7-12-26 0 0,-1-1 0 0 0,1 0 0 0 0,0 1 1 0 0,-1-1-1 0 0,1 1 0 0 0,0-1 0 0 0,0 0 1 0 0,0 1-1 0 0,0-1 0 0 0,0 1 1 0 0,0-1-1 0 0,0 0 0 0 0,1 1 0 0 0,-1-1 1 0 0,0 1-1 0 0,2 1 0 0 0,-1-2-4 0 0,0 1-1 0 0,0-1 0 0 0,0 0 0 0 0,0 0 0 0 0,0 0 1 0 0,0 0-1 0 0,1 0 0 0 0,-1 0 0 0 0,0 0 0 0 0,1 0 1 0 0,-1 0-1 0 0,1-1 0 0 0,-1 1 0 0 0,1-1 0 0 0,-1 1 1 0 0,1-1-1 0 0,-1 1 0 0 0,3-1 0 0 0,4 2-1 0 0,1-1 0 0 0,0-1-1 0 0,0 0 1 0 0,-1 0 0 0 0,16-2-1 0 0,44-12-10 0 0,-49 10-5 0 0,2-1-250 0 0,-2-1 0 0 0,1-1 1 0 0,-1-1-1 0 0,0 0 0 0 0,0-1 1 0 0,-1-1-1 0 0,0-1 0 0 0,30-24 1 0 0,-42 28-277 0 0,1 1 2576 0 0,-7 6-1984 0 0,1 1 0 0 0,-1-1 1 0 0,0 0-1 0 0,0 1 0 0 0,0-1 0 0 0,0 0 0 0 0,0 1 1 0 0,0-1-1 0 0,0 1 0 0 0,0-1 0 0 0,0 0 1 0 0,0 1-1 0 0,0-1 0 0 0,0 0 0 0 0,0 1 1 0 0,0-1-1 0 0,0 0 0 0 0,0 1 0 0 0,0-1 1 0 0,-1 0-1 0 0,1 1 0 0 0,0-1 0 0 0,0 0 0 0 0,0 1 1 0 0,0-1-1 0 0,-1 1 0 0 0,-20 51 344 0 0,15-41-411 0 0,1 1 0 0 0,0 1 0 0 0,1-1 0 0 0,0 0 0 0 0,1 1 0 0 0,-2 15 0 0 0,5-27-31 0 0,0 0 0 0 0,0 0 1 0 0,0 0-1 0 0,0 0 0 0 0,0 0 1 0 0,0 0-1 0 0,0 0 0 0 0,1 0 0 0 0,-1 0 1 0 0,0 0-1 0 0,0 0 0 0 0,1-1 1 0 0,-1 1-1 0 0,1 0 0 0 0,-1 0 1 0 0,1 0-1 0 0,-1 0 0 0 0,1 0 0 0 0,-1-1 1 0 0,1 1-1 0 0,0 0 0 0 0,0 0 1 0 0,1 0-170 0 0,0 0 1 0 0,-1 0-1 0 0,1 0 1 0 0,0 0 0 0 0,0-1-1 0 0,0 1 1 0 0,0-1 0 0 0,-1 1-1 0 0,1-1 1 0 0,3 0 0 0 0,12 1-1380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7831 0 0,'-1'2'10155'0'0,"-17"23"-9452"0"0,1 0-1 0 0,-23 50 1 0 0,20-38-326 0 0,-92 192 496 0 0,85-171-807 0 0,-50 113-8 0 0,-14 31-63 0 0,-43 54-509 0 0,131-250 467 0 0,-25 47-453 0 0,-11 22-1275 0 0,10-26-4275 0 0,19-33 608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23 215 16207 0 0,'-15'9'744'0'0,"14"-9"-713"0"0,1 1 0 0 0,-1-1 1 0 0,1 0-1 0 0,-1 1 0 0 0,1-1 0 0 0,-1 1 0 0 0,1-1 0 0 0,-1 1 0 0 0,1-1 0 0 0,0 1 0 0 0,-1-1 0 0 0,1 1 0 0 0,0-1 0 0 0,-1 1 1 0 0,1 0-1 0 0,0-1 0 0 0,0 1 0 0 0,0-1 0 0 0,-1 1 0 0 0,1 0 0 0 0,0-1 0 0 0,0 1 0 0 0,0 0 0 0 0,0-1 0 0 0,0 1 1 0 0,0 0-1 0 0,0-1 0 0 0,1 1 0 0 0,-1 0 0 0 0,0-1 0 0 0,0 1 0 0 0,0-1 0 0 0,0 1 0 0 0,1 0 0 0 0,0 1-27 0 0,0 0-1 0 0,0 0 0 0 0,0-1 0 0 0,0 1 1 0 0,0-1-1 0 0,0 1 0 0 0,1-1 0 0 0,1 3 1 0 0,2-1 186 0 0,0-1 1 0 0,1 1 0 0 0,-1-1 0 0 0,0 0 0 0 0,1 0-1 0 0,-1 0 1 0 0,1-1 0 0 0,-1 0 0 0 0,1 0 0 0 0,0 0-1 0 0,0-1 1 0 0,11 0 0 0 0,6-2 353 0 0,40-8 1 0 0,174-52 955 0 0,-6-21-903 0 0,-115 40-437 0 0,66-28-2282 0 0,-160 62-5708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42 4607 0 0,'9'-4'190'0'0,"0"0"0"0"0,0 0 0 0 0,0-1-1 0 0,0 0 1 0 0,-1-1 0 0 0,10-7 2894 0 0,-33 15-1485 0 0,-4 2-773 0 0,0 1 0 0 0,1 0 0 0 0,-31 15 0 0 0,-52 31 1148 0 0,91-46-1795 0 0,-23 14 389 0 0,1 1 0 0 0,-36 29 0 0 0,50-34-350 0 0,1 0 0 0 0,0 2 0 0 0,1 0-1 0 0,-25 35 1 0 0,38-48-161 0 0,1 0 0 0 0,-1 1 0 0 0,1 0 0 0 0,-1-1 0 0 0,1 1 0 0 0,-1 6 1 0 0,3-10-44 0 0,-1 0 1 0 0,1 0-1 0 0,0 0 1 0 0,0 0-1 0 0,0 0 1 0 0,0 0-1 0 0,0 0 1 0 0,0 0 0 0 0,0-1-1 0 0,0 1 1 0 0,0 0-1 0 0,0 0 1 0 0,1 0-1 0 0,-1 0 1 0 0,0 0-1 0 0,1 0 1 0 0,-1 0 0 0 0,0 0-1 0 0,1-1 1 0 0,-1 1-1 0 0,1 0 1 0 0,0 0-1 0 0,-1-1 1 0 0,1 1-1 0 0,0 0 1 0 0,-1-1 0 0 0,1 1-1 0 0,0 0 1 0 0,0-1-1 0 0,-1 1 1 0 0,1-1-1 0 0,0 1 1 0 0,0-1-1 0 0,0 0 1 0 0,0 1 0 0 0,0-1-1 0 0,-1 0 1 0 0,1 0-1 0 0,0 1 1 0 0,0-1-1 0 0,1 0 1 0 0,13 1 115 0 0,-1-1 0 0 0,1 0 0 0 0,0-1 0 0 0,-1 0 0 0 0,0-1 0 0 0,17-5 0 0 0,0 1 29 0 0,53-7 170 0 0,-13 2-562 0 0,86-23 0 0 0,-152 32 141 0 0,-1 1-1 0 0,1-1 1 0 0,-1 0 0 0 0,0 0 0 0 0,0-1 0 0 0,7-4 0 0 0,-11 7 79 0 0,0 0 0 0 0,1-1 0 0 0,-1 1 0 0 0,0-1 1 0 0,1 1-1 0 0,-1-1 0 0 0,0 1 0 0 0,0-1 1 0 0,1 1-1 0 0,-1-1 0 0 0,0 1 0 0 0,0-1 1 0 0,0 1-1 0 0,0-1 0 0 0,0 0 0 0 0,0 1 0 0 0,0-1 1 0 0,0 1-1 0 0,0-1 0 0 0,0 1 0 0 0,0-1 1 0 0,0 1-1 0 0,0-1 0 0 0,0 1 0 0 0,-1-1 1 0 0,1 0-1 0 0,0 1 0 0 0,-1-1 0 0 0,-7-14 45 0 0,7 14-47 0 0,-4-5-4 0 0,-1 0 1 0 0,0 0-1 0 0,0 0 0 0 0,0 1 0 0 0,-1 0 1 0 0,1 0-1 0 0,-1 1 0 0 0,-13-6 0 0 0,12 6-230 0 0,0-1-1 0 0,0 1 0 0 0,1-1 0 0 0,0-1 0 0 0,0 1 1 0 0,-11-12-1 0 0,16 14-75 0 0,0 0 1 0 0,0 0-1 0 0,1 0 0 0 0,-1 0 1 0 0,1 0-1 0 0,0-1 0 0 0,0 1 1 0 0,0 0-1 0 0,0-1 0 0 0,1 1 1 0 0,-1 0-1 0 0,1-1 0 0 0,0 1 1 0 0,0-1-1 0 0,1-4 0 0 0,0 3-59 0 0,0 1 0 0 0,0-1 0 0 0,0 1 0 0 0,3-6 0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546 627 5983 0 0,'0'2'464'0'0,"-2"7"-108"0"0,-1 0 0 0 0,1 0 0 0 0,-7 14-1 0 0,-30 50 5977 0 0,11-23-1900 0 0,29-50-4344 0 0,0 0 0 0 0,0-1 1 0 0,0 1-1 0 0,0-1 0 0 0,0 0 0 0 0,0 1 0 0 0,0-1 1 0 0,0 0-1 0 0,0 0 0 0 0,-1 0 0 0 0,3-1 1 0 0,0-2 115 0 0,17-14 374 0 0,0-2 0 0 0,26-34 0 0 0,29-50-207 0 0,-40 51-500 0 0,-2-1 0 0 0,-3-2 0 0 0,-2-1-1 0 0,-3-1 1 0 0,22-72 0 0 0,-43 116-159 0 0,-1 1-1 0 0,0-1 1 0 0,-1 0 0 0 0,0 1-1 0 0,-1-1 1 0 0,-1 0-1 0 0,0 0 1 0 0,-1 0 0 0 0,-2-16-1 0 0,2 28 238 0 0,1 1 1 0 0,0-1-1 0 0,-1 1 0 0 0,1-1 0 0 0,-1 1 1 0 0,1-1-1 0 0,-1 1 0 0 0,0-1 1 0 0,1 1-1 0 0,-1 0 0 0 0,0-1 0 0 0,0 1 1 0 0,0 0-1 0 0,0 0 0 0 0,0 0 0 0 0,0 0 1 0 0,-1 0-1 0 0,1 0 0 0 0,0 0 0 0 0,0 0 1 0 0,-1 0-1 0 0,-2-1 0 0 0,2 2 27 0 0,0-1 0 0 0,0 1 0 0 0,0 0 0 0 0,0 0 0 0 0,0 0 0 0 0,0 0 0 0 0,0 1 0 0 0,0-1 0 0 0,0 0 0 0 0,1 1 0 0 0,-1-1 0 0 0,0 1 0 0 0,0 0 0 0 0,0-1 0 0 0,0 1 1 0 0,1 0-1 0 0,-1 0 0 0 0,-2 2 0 0 0,-8 6 27 0 0,1 0 1 0 0,0 1 0 0 0,0 1 0 0 0,1 0 0 0 0,1 0 0 0 0,-1 1 0 0 0,2 0-1 0 0,-11 18 1 0 0,-48 113 440 0 0,62-130-402 0 0,-138 377 970 0 0,38-96-557 0 0,-21-8-116 0 0,-22-51-116 0 0,77-129-928 0 0,55-78-4717 0 0,10-18-234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57 11055 0 0,'-2'0'506'0'0,"-3"1"-426"0"0,1-1 1 0 0,-1 1 0 0 0,1 0-1 0 0,-1 0 1 0 0,1 0 0 0 0,0 0-1 0 0,-1 1 1 0 0,1 0 0 0 0,0 0-1 0 0,0 0 1 0 0,0 0-1 0 0,0 1 1 0 0,1 0 0 0 0,-1-1-1 0 0,-4 6 1 0 0,5-5 231 0 0,1 0 0 0 0,-1-1 0 0 0,1 1 1 0 0,0 0-1 0 0,0 0 0 0 0,0 0 0 0 0,1 1 0 0 0,-1-1 0 0 0,1 0 0 0 0,0 1 0 0 0,0-1 0 0 0,-1 6 1 0 0,2-8-276 0 0,0 0 0 0 0,0 0 1 0 0,0 0-1 0 0,0-1 1 0 0,0 1-1 0 0,0 0 1 0 0,1 0-1 0 0,-1 0 0 0 0,0 0 1 0 0,1 0-1 0 0,-1-1 1 0 0,1 1-1 0 0,-1 0 1 0 0,1 0-1 0 0,-1-1 0 0 0,1 1 1 0 0,-1 0-1 0 0,1-1 1 0 0,0 1-1 0 0,-1 0 1 0 0,1-1-1 0 0,0 1 0 0 0,0-1 1 0 0,1 1-1 0 0,18 8 180 0 0,-13-8-93 0 0,0 0 0 0 0,1-1 0 0 0,-1 1 1 0 0,0-1-1 0 0,0-1 0 0 0,13-1 0 0 0,43-12 503 0 0,147-51 464 0 0,40-11-2357 0 0,-215 69-181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491 118 2303 0 0,'4'-40'24'0'0,"-1"3"520"0"0,1 13 9092 0 0,2 20-8000 0 0,-3 2-1422 0 0,1 0-1 0 0,0 1 0 0 0,-1-1 0 0 0,1 1 1 0 0,0 0-1 0 0,0 0 0 0 0,0 0 0 0 0,0 0 1 0 0,0 1-1 0 0,0 0 0 0 0,0 0 0 0 0,0 0 1 0 0,0 0-1 0 0,8 2 0 0 0,-10-2-176 0 0,1 1-1 0 0,-1-1 1 0 0,0 1-1 0 0,0-1 1 0 0,0 1 0 0 0,0 0-1 0 0,-1 0 1 0 0,1 0-1 0 0,0 0 1 0 0,0 1-1 0 0,0-1 1 0 0,-1 0 0 0 0,1 1-1 0 0,-1-1 1 0 0,1 1-1 0 0,-1-1 1 0 0,0 1-1 0 0,1 0 1 0 0,-1 0 0 0 0,0 0-1 0 0,0-1 1 0 0,0 1-1 0 0,0 0 1 0 0,-1 0-1 0 0,1 0 1 0 0,0 0 0 0 0,-1 1-1 0 0,0-1 1 0 0,1 4-1 0 0,-1 5 16 0 0,-1 0 1 0 0,0 1-1 0 0,-1-1 0 0 0,0 0 0 0 0,0 0 0 0 0,-6 14 0 0 0,-29 63 112 0 0,34-81-145 0 0,-27 53 147 0 0,-2-2-1 0 0,-57 79 1 0 0,-95 97 30 0 0,66-88-213 0 0,70-77-96 0 0,-1 0-3968 0 0,39-58-1661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23 234 13647 0 0,'0'0'628'0'0,"-2"0"-17"0"0,1 1-593 0 0,0-1 1 0 0,0 0-1 0 0,-1 0 1 0 0,1 1-1 0 0,0-1 1 0 0,0 1-1 0 0,0-1 1 0 0,0 1-1 0 0,0-1 1 0 0,-1 1-1 0 0,1 0 1 0 0,0 0-1 0 0,0-1 1 0 0,-1 2-1 0 0,2-1 15 0 0,-1 0 0 0 0,1-1 0 0 0,0 1 0 0 0,0-1 0 0 0,-1 1 0 0 0,1-1 0 0 0,0 1 0 0 0,0 0 0 0 0,0-1 0 0 0,0 1 0 0 0,0-1 0 0 0,0 1 0 0 0,0 0 0 0 0,0-1 0 0 0,0 1 0 0 0,0-1 0 0 0,0 1 0 0 0,0 0 0 0 0,0-1 0 0 0,0 2 0 0 0,1 0 69 0 0,0-1 0 0 0,0 1 0 0 0,0 0 0 0 0,0 0 0 0 0,1 0 0 0 0,-1 0 0 0 0,0-1-1 0 0,1 1 1 0 0,-1-1 0 0 0,1 1 0 0 0,1 0 0 0 0,3 2 47 0 0,0-1-1 0 0,0 0 0 0 0,0-1 1 0 0,0 1-1 0 0,0-1 0 0 0,1-1 1 0 0,-1 1-1 0 0,1-1 0 0 0,-1 0 1 0 0,1 0-1 0 0,13-1 0 0 0,7-2 366 0 0,41-6-1 0 0,-63 7-454 0 0,163-32 976 0 0,226-75 0 0 0,-365 99-975 0 0,18-5-1188 0 0,0-3 1 0 0,46-23 0 0 0,-26 5-744 0 0,-12 1-16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5527 0 0,'0'0'423'0'0,"1"1"-278"0"0,1 2 79 0 0,-1 0 0 0 0,1 0 0 0 0,-1 0 0 0 0,0 0 0 0 0,0 0 0 0 0,0 0 0 0 0,0 0 0 0 0,-1 1 0 0 0,1-1 0 0 0,-1 0 0 0 0,0 0 0 0 0,0 1 0 0 0,0-1 1 0 0,-1 5-1 0 0,-1 10 2085 0 0,-7 22 0 0 0,8-37-2229 0 0,-13 48 1076 0 0,-2-2-1 0 0,-28 60 1 0 0,-56 92-164 0 0,80-163-819 0 0,-29 48 29 0 0,-61 84 0 0 0,-71 71-100 0 0,153-205-107 0 0,26-33 6 0 0,-18 24 4 0 0,-46 46 0 0 0,58-69 76 0 0,5-7-47 0 0,3-4 11 0 0,2-1-28 0 0,-1 1 0 0 0,1 0 1 0 0,0-1-1 0 0,0 1 0 0 0,1 0 1 0 0,-1 0-1 0 0,2 1 0 0 0,-1-1 0 0 0,1 1 1 0 0,0-1-1 0 0,0 1 0 0 0,1 0 1 0 0,5-5-1 0 0,7-6-21 0 0,0 0-1 0 0,34-24 1 0 0,-13 15 4 0 0,1 3 0 0 0,54-25 0 0 0,-84 43 3 0 0,0 1 1 0 0,0 1-1 0 0,1-1 0 0 0,-1 2 0 0 0,11-3 0 0 0,-18 5 12 0 0,0-1-1 0 0,0 1 0 0 0,0 0 0 0 0,0 0 1 0 0,0 0-1 0 0,0 0 0 0 0,0 0 0 0 0,0 0 1 0 0,0 0-1 0 0,-1 1 0 0 0,1-1 0 0 0,0 1 0 0 0,0 0 1 0 0,0-1-1 0 0,0 1 0 0 0,0 0 0 0 0,-1 0 1 0 0,1 0-1 0 0,0 0 0 0 0,-1 0 0 0 0,1 1 1 0 0,-1-1-1 0 0,1 0 0 0 0,-1 1 0 0 0,0-1 0 0 0,1 1 1 0 0,-1-1-1 0 0,0 1 0 0 0,0 0 0 0 0,0 0 1 0 0,1 2-1 0 0,0 2 51 0 0,-1 1 0 0 0,1-1 0 0 0,-1 1 0 0 0,0 0 0 0 0,-1-1 0 0 0,1 1-1 0 0,-1 0 1 0 0,-1 0 0 0 0,1-1 0 0 0,-1 1 0 0 0,-3 11 0 0 0,-4 8 136 0 0,-17 40 1 0 0,12-32-131 0 0,7-19-25 0 0,3-10-67 0 0,1 0 1 0 0,0 0 0 0 0,0 0 0 0 0,1 0 0 0 0,-1 1-1 0 0,0 7 1 0 0,14-14-1760 0 0,3-5-120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13039 0 0,'-2'2'598'0'0,"1"1"-520"0"0,-11 19 456 0 0,-13 29 0 0 0,22-45-225 0 0,1 1 1 0 0,0-1-1 0 0,0 1 0 0 0,0 0 0 0 0,1-1 0 0 0,0 1 1 0 0,1 0-1 0 0,-1 0 0 0 0,1 0 0 0 0,1 7 1 0 0,-1-13-240 0 0,1 1 1 0 0,-1-1 0 0 0,1 0 0 0 0,0 0 0 0 0,-1 0 0 0 0,1 0 0 0 0,0 0 0 0 0,0 0 0 0 0,-1 0-1 0 0,1 0 1 0 0,0 0 0 0 0,0 0 0 0 0,0 0 0 0 0,0-1 0 0 0,0 1 0 0 0,0 0 0 0 0,1-1 0 0 0,-1 1-1 0 0,0-1 1 0 0,0 1 0 0 0,0-1 0 0 0,1 1 0 0 0,-1-1 0 0 0,0 0 0 0 0,0 0 0 0 0,1 0-1 0 0,-1 0 1 0 0,0 1 0 0 0,0-2 0 0 0,2 1 0 0 0,4 0 100 0 0,0 0 1 0 0,0 0-1 0 0,0-1 1 0 0,7-2-1 0 0,18-6 286 0 0,-1-2 1 0 0,38-19-1 0 0,-31 13-193 0 0,10-3-113 0 0,-8 4-85 0 0,-1-2 0 0 0,48-29-1 0 0,-85 46-144 0 0,-15 3-181 0 0,-5 5 150 0 0,0 1 0 0 0,1 0-1 0 0,1 1 1 0 0,-25 17 0 0 0,29-18 75 0 0,-89 58-67 0 0,-167 141 1 0 0,226-164 101 0 0,38-39 0 0 0,1 1 0 0 0,-1-1 0 0 0,1 1 0 0 0,1-1 0 0 0,-1 1 0 0 0,1 0 0 0 0,-1 0 0 0 0,-2 9 0 0 0,5-13 1 0 0,0 0-1 0 0,0 0 0 0 0,0 0 1 0 0,0 0-1 0 0,0 0 0 0 0,0 0 1 0 0,0 0-1 0 0,0 0 1 0 0,0 0-1 0 0,0 0 0 0 0,1 0 1 0 0,-1 0-1 0 0,0 0 0 0 0,1 0 1 0 0,-1 0-1 0 0,0 0 1 0 0,1 0-1 0 0,-1 0 0 0 0,1-1 1 0 0,0 1-1 0 0,-1 0 1 0 0,1 0-1 0 0,0 0 0 0 0,-1-1 1 0 0,1 1-1 0 0,0 0 0 0 0,0-1 1 0 0,0 1-1 0 0,0-1 1 0 0,0 1-1 0 0,-1-1 0 0 0,1 1 1 0 0,0-1-1 0 0,2 1 0 0 0,2 0-13 0 0,1 1 0 0 0,0-1 0 0 0,0 0-1 0 0,10 0 1 0 0,6 0-591 0 0,0-2-1 0 0,0-1 1 0 0,33-6 0 0 0,-10-2-6486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64 919 0 0,'-1'-1'67'0'0,"-11"-19"1373"0"0,8 14 916 0 0,-1 0 0 0 0,-1 0 0 0 0,-7-7 0 0 0,1 2 2497 0 0,5 19-4316 0 0,0 0 0 0 0,1 1-1 0 0,0 0 1 0 0,1 0-1 0 0,0 1 1 0 0,-5 13 0 0 0,-9 16 24 0 0,-7 9 66 0 0,-52 69 0 0 0,61-95-578 0 0,-1-1 0 0 0,-1-1 0 0 0,-1-1 0 0 0,0 0 0 0 0,-25 16-1 0 0,44-34-661 0 0,-3 1 1392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202 613 3679 0 0,'-11'92'304'0'0,"2"-53"8416"0"0,8-39-8492 0 0,-1 0-1 0 0,0-1 1 0 0,1 1-1 0 0,-1-1 1 0 0,1 0-1 0 0,-1 0 1 0 0,1 1-1 0 0,-1-1 1 0 0,1 0-1 0 0,-1 0 1 0 0,1 0-1 0 0,0 0 0 0 0,-1 0 1 0 0,1-1-1 0 0,0 1 1 0 0,0 0-1 0 0,0-1 1 0 0,0 1-1 0 0,0-1 1 0 0,0 1-1 0 0,1-1 1 0 0,-1 1-1 0 0,0-3 1 0 0,-4-7 201 0 0,1 1 1 0 0,-3-15-1 0 0,6 20-145 0 0,-60-266 2427 0 0,36 155-2675 0 0,-21-47-1031 0 0,46 162 949 0 0,-1-1-1 0 0,1 1 1 0 0,-1 0 0 0 0,1 0-1 0 0,0 0 1 0 0,0 0 0 0 0,0-1-1 0 0,0 1 1 0 0,0 0 0 0 0,0 0-1 0 0,0-1 1 0 0,0 1 0 0 0,0 0-1 0 0,0 0 1 0 0,1 0 0 0 0,-1 0-1 0 0,0-1 1 0 0,1 1 0 0 0,-1 0-1 0 0,1 0 1 0 0,-1 0 0 0 0,1 0-1 0 0,0 0 1 0 0,-1 0-1 0 0,1 0 1 0 0,1-1 0 0 0,1 0-87 0 0,0 0 1 0 0,1 0 0 0 0,-1 0-1 0 0,0 0 1 0 0,1 0 0 0 0,0 1-1 0 0,-1-1 1 0 0,6 0 0 0 0,14-5-650 0 0,43-14-494 0 0,-59 18-58 0 0,0 0-1 0 0,0-1 0 0 0,11-8 1 0 0,2-5-3692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45 169 5983 0 0,'5'-2'105'0'0,"-4"1"-35"0"0,0 1 0 0 0,0-1 0 0 0,0 1 1 0 0,0-1-1 0 0,0 1 0 0 0,0-1 0 0 0,0 1 0 0 0,1 0 1 0 0,-1 0-1 0 0,0-1 0 0 0,0 1 0 0 0,2 0 1 0 0,-7 11 4575 0 0,-11 13 921 0 0,9-17-4786 0 0,-1 1 0 0 0,0-1 0 0 0,0 0 0 0 0,-13 9 1200 0 0,22-17-1761 0 0,71-59-258 0 0,151-91 0 0 0,-215 147 20 0 0,0-1-1 0 0,-1 1 1 0 0,2 1-1 0 0,-1 0 0 0 0,0 0 1 0 0,0 1-1 0 0,1 0 1 0 0,0 1-1 0 0,-1 0 1 0 0,14 0-1 0 0,-18 1 12 0 0,0 0 0 0 0,0 1 0 0 0,-1 0 0 0 0,1 0 0 0 0,0 0-1 0 0,-1 1 1 0 0,1-1 0 0 0,0 1 0 0 0,-1 0 0 0 0,0 0 0 0 0,1 1 0 0 0,-1-1-1 0 0,0 1 1 0 0,0 0 0 0 0,-1 0 0 0 0,1 1 0 0 0,-1-1 0 0 0,1 1 0 0 0,-1-1 0 0 0,0 1-1 0 0,0 0 1 0 0,2 5 0 0 0,-1-2 16 0 0,-1 0 0 0 0,0 0 0 0 0,0 0 0 0 0,0 0 0 0 0,-1 1 0 0 0,0-1 0 0 0,-1 0 0 0 0,1 1 0 0 0,-2 0 0 0 0,1-1 0 0 0,-1 1 0 0 0,0 0 0 0 0,0-1 0 0 0,-1 1 0 0 0,0-1 0 0 0,-1 1 0 0 0,1-1 0 0 0,-2 1 0 0 0,1-1 0 0 0,-1 0 0 0 0,0 0 0 0 0,0 0 0 0 0,-9 12 0 0 0,1-2-52 0 0,6-12-51 0 0,1 1 0 0 0,0 0 0 0 0,0 0 0 0 0,1 0 0 0 0,0 1 0 0 0,-5 11 0 0 0,8-16-697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0,'0'28'96'0'0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1201 7831 0 0,'-4'-10'639'0'0,"-15"-48"-511"0"0,10 19 5497 0 0,9 35-5032 0 0,0 1-1 0 0,0-1 1 0 0,0 1 0 0 0,0 0-1 0 0,0-1 1 0 0,1 1-1 0 0,-1-1 1 0 0,1 1 0 0 0,0 0-1 0 0,2-6 1 0 0,0 4-278 0 0,-1 1 1 0 0,1-1-1 0 0,0 1 0 0 0,0-1 1 0 0,0 1-1 0 0,6-5 1 0 0,5-3-527 0 0,0 1 1 0 0,0 0 0 0 0,20-10-1 0 0,-7 3 579 0 0,75-45-646 0 0,-85 54 247 0 0,1 0 0 0 0,1 1 0 0 0,37-10 0 0 0,-24 14 20 0 0,-22 6 11 0 0,-8-1 0 0 0,-1 1 0 0 0,0-1 0 0 0,0 0 0 0 0,0 1 0 0 0,0-1 0 0 0,0 1 0 0 0,-1-1 0 0 0,1 1 0 0 0,0 0 0 0 0,-1-1 0 0 0,1 1-1 0 0,-1 0 1 0 0,1-1 0 0 0,-1 1 0 0 0,0 0 0 0 0,0 0 0 0 0,0-1 0 0 0,0 3 0 0 0,-3 33 15 0 0,-5 4 84 0 0,-17 53 1 0 0,-6 33 63 0 0,29-120-164 0 0,0 10-239 0 0,-2 24 0 0 0,4-36 7 0 0,0-1 0 0 0,0 1 0 0 0,0 0 0 0 0,1-1 0 0 0,0 1 0 0 0,0-1 0 0 0,0 1 0 0 0,1-1 0 0 0,-1 1 0 0 0,3 4 0 0 0,5 2-6827 0 0</inkml:trace>
  <inkml:trace contextRef="#ctx0" brushRef="#br0" timeOffset="1">1413 32 8287 0 0,'3'-7'640'0'0,"1"-3"-672"0"0,3-5 7852 0 0,-7 17-7674 0 0,0 0-1 0 0,0 0 1 0 0,0-1-1 0 0,0 1 1 0 0,0 0-1 0 0,1 0 1 0 0,-1 0-1 0 0,1 2 1 0 0,1 4 132 0 0,-3 8 103 0 0,0-1 0 0 0,-1 1 0 0 0,0-1 1 0 0,-5 18-1 0 0,-2 8 3 0 0,-76 280 750 0 0,52-220-966 0 0,-91 185 0 0 0,86-215-591 0 0,-4-2 0 0 0,-2-1 0 0 0,-62 71 0 0 0,94-125-1174 0 0,-24 22 0 0 0,25-28-45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2759 0 0,'2'1'11476'0'0,"1"1"-10660"0"0,1-1-1 0 0,-1 0 0 0 0,1 0 1 0 0,0 0-1 0 0,7 1 0 0 0,22-1 798 0 0,35-12-1399 0 0,-54 8 407 0 0,262-58 2739 0 0,-167 34-2633 0 0,-69 18-741 0 0,81-17-2886 0 0,-101 22 1215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188 127 8287 0 0,'0'0'756'0'0,"2"0"-622"0"0,26 7 178 0 0,-9 1 5305 0 0,24 12 0 0 0,-29-13-5751 0 0,-7-4 244 0 0,0 0 1 0 0,0-1 0 0 0,0 0 0 0 0,0-1 0 0 0,0 1 0 0 0,0-1 0 0 0,0-1 0 0 0,0 1 0 0 0,0-1 0 0 0,1-1 0 0 0,-1 1 0 0 0,0-1 0 0 0,13-3 0 0 0,-1-2-14 0 0,0 0 0 0 0,0-1 0 0 0,32-17 0 0 0,-44 20-89 0 0,1-1 0 0 0,-1 0 0 0 0,0 0 0 0 0,0-1 0 0 0,0 0 0 0 0,10-13 0 0 0,-14 16-2 0 0,-1-1 0 0 0,1 1-1 0 0,-1-1 1 0 0,0 0 0 0 0,0 1 0 0 0,-1-1-1 0 0,3-6 1 0 0,-4 8 6 0 0,1 0-1 0 0,-1 0 1 0 0,0 0 0 0 0,1-1-1 0 0,-1 1 1 0 0,0 0 0 0 0,0 0-1 0 0,-1 0 1 0 0,1-1 0 0 0,0 1-1 0 0,-1 0 1 0 0,1 0 0 0 0,-1 0-1 0 0,-2-4 1 0 0,3 5-9 0 0,-1 0 1 0 0,1 0-1 0 0,-1 0 0 0 0,0 0 0 0 0,0 1 0 0 0,0-1 0 0 0,1 0 1 0 0,-1 0-1 0 0,0 1 0 0 0,0-1 0 0 0,0 0 0 0 0,0 1 1 0 0,0-1-1 0 0,0 1 0 0 0,0-1 0 0 0,-1 1 0 0 0,1 0 0 0 0,0 0 1 0 0,0-1-1 0 0,0 1 0 0 0,0 0 0 0 0,0 0 0 0 0,-1 0 0 0 0,1 0 1 0 0,0 0-1 0 0,-2 1 0 0 0,-3-1 11 0 0,-1 2 1 0 0,1-1-1 0 0,-10 4 1 0 0,13-4-15 0 0,-35 13-3 0 0,0 2 0 0 0,0 1 0 0 0,-57 37 0 0 0,-96 83-9 0 0,186-133 12 0 0,-63 54 6 0 0,62-53-9 0 0,1 1 0 0 0,0-1 0 0 0,0 1 0 0 0,1 0 1 0 0,0 1-1 0 0,0-1 0 0 0,0 1 0 0 0,1 0 0 0 0,-4 10 0 0 0,7-16-10 0 0,-1 1 0 0 0,1-1-1 0 0,0 0 1 0 0,-1 0-1 0 0,1 1 1 0 0,0-1 0 0 0,0 0-1 0 0,0 1 1 0 0,0-1 0 0 0,0 0-1 0 0,0 1 1 0 0,1-1-1 0 0,-1 0 1 0 0,0 1 0 0 0,1-1-1 0 0,-1 0 1 0 0,0 0-1 0 0,1 0 1 0 0,0 1 0 0 0,-1-1-1 0 0,1 0 1 0 0,0 0-1 0 0,0 0 1 0 0,-1 0 0 0 0,1 0-1 0 0,0 0 1 0 0,2 1-1 0 0,0 0-611 0 0,0 0-1 0 0,0-1 1 0 0,0 1-1 0 0,1-1 1 0 0,-1 0-1 0 0,0 0 1 0 0,1 0-1 0 0,-1 0 0 0 0,6 0 1 0 0,22 1-6378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63 9671 0 0,'0'0'748'0'0,"4"-8"1887"0"0,-2 2-288 0 0,0 1 1 0 0,-1-1-1 0 0,2-10 0 0 0,-1 5-1158 0 0,-2 10-1013 0 0,1-1-96 0 0,0-4-102 0 0,-1 5-166 0 0,-6 12-1003 0 0,-20 28 995 0 0,12-18 186 0 0,-14 26 0 0 0,15-21 11 0 0,3-8 2 0 0,0 2 0 0 0,2-1-1 0 0,-11 39 1 0 0,29-59 137 0 0,2-4-20 0 0,0-1 0 0 0,-1 0 0 0 0,0-1 0 0 0,16-11 0 0 0,-15 9-80 0 0,15-10-59 0 0,-26 18-71 0 0,-7 13-877 0 0,-158 333 702 0 0,127-265 476 0 0,-4-2 1 0 0,-3-2-1 0 0,-4-2 1 0 0,-76 92-1 0 0,69-96 124 0 0,3 2-1 0 0,-53 97 1 0 0,100-160-350 0 0,17-39-551 0 0,-3 7 315 0 0,19-41-1325 0 0,-10 26 136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97 13823 0 0,'0'0'6668'0'0,"2"1"-6329"0"0,7 3-244 0 0,0-1 1 0 0,1 0 0 0 0,0 0-1 0 0,0-1 1 0 0,0 0-1 0 0,0-1 1 0 0,0 0-1 0 0,0 0 1 0 0,0-1-1 0 0,0-1 1 0 0,0 0-1 0 0,0 0 1 0 0,0-1 0 0 0,20-5-1 0 0,-28 6-116 0 0,0-1 0 0 0,1 1 0 0 0,-1 0 0 0 0,0-1 0 0 0,0 0 0 0 0,0 1 0 0 0,0-1 0 0 0,0 0 0 0 0,0 0 0 0 0,0 0 0 0 0,0 0 0 0 0,-1 0 0 0 0,1 0 0 0 0,-1-1 0 0 0,0 1 0 0 0,0 0 0 0 0,0-1 0 0 0,0 1 0 0 0,1-6 0 0 0,-1 6-8 0 0,0 0 0 0 0,-1 0 0 0 0,0-1 0 0 0,0 1 0 0 0,1 0 0 0 0,-1-1 0 0 0,-1 1 0 0 0,1 0 0 0 0,0-1 0 0 0,-1 1 0 0 0,1 0 0 0 0,-1 0 0 0 0,1-1 0 0 0,-1 1 0 0 0,0 0 0 0 0,0 0 0 0 0,0 0 0 0 0,0 0 0 0 0,-1 0 0 0 0,1 0 0 0 0,0 0 0 0 0,-1 1 0 0 0,-1-3 0 0 0,1 3 24 0 0,0 0 1 0 0,1 0-1 0 0,-1 0 0 0 0,0 0 0 0 0,0 1 1 0 0,0-1-1 0 0,1 0 0 0 0,-1 1 0 0 0,0-1 1 0 0,0 1-1 0 0,0 0 0 0 0,0 0 0 0 0,0 0 1 0 0,0 0-1 0 0,0 0 0 0 0,0 0 0 0 0,0 0 0 0 0,0 1 1 0 0,0-1-1 0 0,-2 2 0 0 0,-5 0-13 0 0,1 1 0 0 0,0 0 0 0 0,-9 5 0 0 0,-4 3 58 0 0,1 1 0 0 0,-1 1 0 0 0,2 1 1 0 0,0 1-1 0 0,1 0 0 0 0,0 2 0 0 0,-21 26 0 0 0,29-31 25 0 0,0 1-1 0 0,1 0 1 0 0,1 0 0 0 0,0 1 0 0 0,0 0 0 0 0,2 0-1 0 0,0 1 1 0 0,1 0 0 0 0,0 0 0 0 0,1 1-1 0 0,0-1 1 0 0,-1 20 0 0 0,5-28-50 0 0,0-1 0 0 0,0 1 1 0 0,1-1-1 0 0,-1 1 0 0 0,1-1 1 0 0,1 1-1 0 0,-1-1 0 0 0,1 0 1 0 0,0 0-1 0 0,4 9 0 0 0,-4-12-40 0 0,0 1-1 0 0,0-1 1 0 0,0 0-1 0 0,1 0 1 0 0,-1 0-1 0 0,1 0 1 0 0,0-1-1 0 0,0 1 1 0 0,-1-1-1 0 0,2 1 1 0 0,-1-1-1 0 0,0 0 1 0 0,0 0-1 0 0,1 0 1 0 0,-1-1-1 0 0,1 1 1 0 0,0-1-1 0 0,6 2 1 0 0,-1-2-485 0 0,0 1 0 0 0,0-2 0 0 0,1 1 0 0 0,9-2 1 0 0,14-2-6509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142 468 7367 0 0,'-1'2'334'0'0,"-5"7"-155"0"0,-1 0-1 0 0,0-1 1 0 0,-1 1 0 0 0,-12 10 0 0 0,14-14 1003 0 0,0-1 1 0 0,-1 1-1 0 0,1-1 1 0 0,-12 5-1 0 0,17-9-938 0 0,-1 1 1 0 0,1 0-1 0 0,0-1 0 0 0,-1 1 0 0 0,1-1 0 0 0,-1 0 0 0 0,1 1 1 0 0,-1-1-1 0 0,1 0 0 0 0,-1 0 0 0 0,1 0 0 0 0,-1 0 1 0 0,1 0-1 0 0,-1 0 0 0 0,1 0 0 0 0,-1-1 0 0 0,1 1 0 0 0,-1 0 1 0 0,1-1-1 0 0,-1 0 0 0 0,1 1 0 0 0,0-1 0 0 0,-3-1 0 0 0,3 1-83 0 0,0-1 0 0 0,-1 1 0 0 0,1-1-1 0 0,0 1 1 0 0,0-1 0 0 0,0 1-1 0 0,1-1 1 0 0,-1 0 0 0 0,0 1 0 0 0,1-1-1 0 0,-1 0 1 0 0,1 1 0 0 0,-1-1-1 0 0,1 0 1 0 0,0 0 0 0 0,-1 0 0 0 0,1 0-1 0 0,0 1 1 0 0,1-4 0 0 0,0-3 148 0 0,0-1 0 0 0,1 0 0 0 0,0 0 0 0 0,0 1 0 0 0,1-1 0 0 0,0 1 0 0 0,6-11 0 0 0,35-53 453 0 0,-42 68-708 0 0,16-21-40 0 0,1 0 0 0 0,2 1 1 0 0,38-35-1 0 0,80-55-2416 0 0,-102 84 1349 0 0,-27 23 777 0 0,60-45-2186 0 0,-32 30 1015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28 18887 0 0,'0'0'863'0'0,"1"-2"-14"0"0,9-17-198 0 0,-9 13 1378 0 0,-11 6-901 0 0,6 0-1033 0 0,0 0-1 0 0,0 0 1 0 0,0 0-1 0 0,1 1 0 0 0,-8 1 1 0 0,-9 4-30 0 0,-1 1 0 0 0,1 1 0 0 0,-36 20 0 0 0,-52 41-174 0 0,92-59 108 0 0,-95 73-210 0 0,95-70-16 0 0,1 2-1 0 0,0 0 0 0 0,1 0 1 0 0,-18 28-1 0 0,31-42 192 0 0,0 0-1 0 0,0 1 1 0 0,0-1 0 0 0,1 0-1 0 0,-1 0 1 0 0,0 0 0 0 0,1 1-1 0 0,-1-1 1 0 0,1 0-1 0 0,0 0 1 0 0,-1 1 0 0 0,1-1-1 0 0,0 0 1 0 0,0 1 0 0 0,0-1-1 0 0,-1 1 1 0 0,1-1-1 0 0,1 0 1 0 0,-1 1 0 0 0,0-1-1 0 0,0 0 1 0 0,0 1 0 0 0,1-1-1 0 0,-1 0 1 0 0,1 1-1 0 0,-1-1 1 0 0,1 0 0 0 0,0 0-1 0 0,-1 0 1 0 0,1 1-1 0 0,0-1 1 0 0,0 0 0 0 0,0 0-1 0 0,0 0 1 0 0,0 0 0 0 0,0 0-1 0 0,1 0 1 0 0,4 3-126 0 0,1 0 0 0 0,0 0 0 0 0,0-1 1 0 0,0 0-1 0 0,12 3 0 0 0,-5-2-30 0 0,7 4 44 0 0,48 18-568 0 0,-60-22 644 0 0,0 0 0 0 0,-1 1 0 0 0,1 0 1 0 0,-1 1-1 0 0,10 9 0 0 0,-16-13 135 0 0,1 0 1 0 0,-1 0-1 0 0,0 0 0 0 0,0 1 0 0 0,-1-1 1 0 0,1 1-1 0 0,0-1 0 0 0,-1 1 0 0 0,0 0 1 0 0,1-1-1 0 0,-1 1 0 0 0,0 0 0 0 0,0 0 0 0 0,-1 0 1 0 0,1 0-1 0 0,-1 0 0 0 0,1 0 0 0 0,-1 0 1 0 0,0 0-1 0 0,0 0 0 0 0,0 0 0 0 0,-1 0 1 0 0,1 0-1 0 0,-1 0 0 0 0,1 0 0 0 0,-1 0 1 0 0,0 0-1 0 0,0 0 0 0 0,-1-1 0 0 0,1 1 0 0 0,0 0 1 0 0,-1-1-1 0 0,-2 4 0 0 0,-2 3 241 0 0,-2 0 1 0 0,1 0-1 0 0,-1-1 0 0 0,0 0 0 0 0,-1-1 1 0 0,0 1-1 0 0,-14 8 0 0 0,-16 6 190 0 0,0-2-1 0 0,-2-1 1 0 0,0-2-1 0 0,-68 18 1 0 0,26-16-2661 0 0,43-11-6750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10 118 15031 0 0,'0'0'1715'0'0,"-8"-8"2729"0"0,7 0-3779 0 0,1 6-26 0 0,2 1-107 0 0,6-3-257 0 0,0 0 0 0 0,1 1 0 0 0,-1 0 0 0 0,1 1 0 0 0,17-3 0 0 0,48-3 256 0 0,36 3-47 0 0,55-4-136 0 0,1-18-297 0 0,-98 7-7487 0 0,-43 12-579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635 142 5527 0 0,'2'-2'423'0'0,"52"-42"884"0"0,-41 35-27 0 0,114-73 4741 0 0,-117 77-873 0 0,-14 9-2384 0 0,-2-1-3883 0 0,-3 2 1157 0 0,0 1-1 0 0,0-1 0 0 0,-10 10 1 0 0,-4 1-44 0 0,-13 7-224 0 0,-44 38 0 0 0,17-11-188 0 0,-23 11 32 0 0,-109 87 250 0 0,186-139 148 0 0,7-8 208 0 0,12 5-52 0 0,-6-5-129 0 0,0-1 1 0 0,1 1-1 0 0,-1-1 0 0 0,1-1 0 0 0,-1 1 0 0 0,1-1 1 0 0,-1 1-1 0 0,1-1 0 0 0,-1-1 0 0 0,5-1 0 0 0,10-2 80 0 0,-15 4-96 0 0,110-19 440 0 0,-99 19-448 0 0,-1 0 0 0 0,1 1 1 0 0,0 0-1 0 0,0 1 1 0 0,25 6-1 0 0,-23-2-15 0 0,-5 3 0 0 0,-12-8 0 0 0,1 1 0 0 0,-1 0 0 0 0,1-1 0 0 0,-1 1 0 0 0,1 0 0 0 0,-1 0 0 0 0,1-1 0 0 0,-1 1 0 0 0,0 0 0 0 0,0 0 0 0 0,1 0 0 0 0,-1 0 0 0 0,0-1 0 0 0,0 2 0 0 0,-5 10 0 0 0,3-9 0 0 0,-1 0 0 0 0,1-1 1 0 0,-1 1-1 0 0,0 0 0 0 0,0-1 0 0 0,0 0 0 0 0,0 0 0 0 0,-1 0 0 0 0,-5 3 1 0 0,-36 12-12 0 0,33-13-2 0 0,-25 9-123 0 0,0 2 1 0 0,1 1 0 0 0,1 2 0 0 0,0 2 0 0 0,1 1 0 0 0,-44 36 0 0 0,66-47 158 0 0,5-5 35 0 0,0 1 1 0 0,-11 12 0 0 0,16-16 545 0 0,13 8-303 0 0,-8-8-263 0 0,0 0-1 0 0,0-1 1 0 0,0 0 0 0 0,0 1-1 0 0,1-1 1 0 0,-1-1-1 0 0,0 1 1 0 0,1 0 0 0 0,-1-1-1 0 0,0 1 1 0 0,5-1 0 0 0,41-3 325 0 0,-21 0-213 0 0,-8 3-60 0 0,15-2-20 0 0,0 3 1 0 0,48 5 0 0 0,-80-6-135 0 0,-14 1-22 0 0,1 0 66 0 0,-19 5 1 0 0,9-1 13 0 0,3-1-12 0 0,0 0 0 0 0,0 1-1 0 0,0 1 1 0 0,1 1 0 0 0,0 1-1 0 0,-27 16 1 0 0,7-2-21 0 0,2 1 0 0 0,-39 35 0 0 0,64-49 28 0 0,-76 80 11 0 0,78-81 0 0 0,0 0 0 0 0,1 1 0 0 0,0 0 0 0 0,1 0 0 0 0,0 0 0 0 0,-5 12 0 0 0,7-14 0 0 0,1 0 0 0 0,-1 1 0 0 0,1-1 0 0 0,1 0 0 0 0,-1 1 0 0 0,1 0 0 0 0,1-1 0 0 0,-1 1 0 0 0,2 9 0 0 0,2-3 0 0 0,3-4 0 0 0,-3-8 0 0 0,-1 0 0 0 0,1 0 0 0 0,0 0 0 0 0,0-1 0 0 0,0 0 0 0 0,4 2 0 0 0,8 1 0 0 0,-8-4 3 0 0,0 0-1 0 0,-1-1 0 0 0,1 0 1 0 0,0 0-1 0 0,-1-1 1 0 0,12-4-1 0 0,38-18 31 0 0,-50 21-30 0 0,18-8-6 0 0,67-29-191 0 0,-91 40 179 0 0,0 0-1 0 0,0 0 0 0 0,0 0 1 0 0,1-1-1 0 0,-1 1 0 0 0,0 0 1 0 0,0 0-1 0 0,0 0 0 0 0,0 0 1 0 0,0 0-1 0 0,0 0 0 0 0,0 0 1 0 0,0 0-1 0 0,0 0 0 0 0,0 0 1 0 0,0 0-1 0 0,0 0 0 0 0,0 0 1 0 0,0 0-1 0 0,0 0 0 0 0,1 0 1 0 0,-1 0-1 0 0,0 0 1 0 0,0 0-1 0 0,0 0 0 0 0,0 0 1 0 0,0 0-1 0 0,0 0 0 0 0,0 0 1 0 0,0 0-1 0 0,0 0 0 0 0,0 0 1 0 0,0 0-1 0 0,1 0 0 0 0,-1 0 1 0 0,0 0-1 0 0,0 0 0 0 0,0 0 1 0 0,0 0-1 0 0,0 0 0 0 0,0 0 1 0 0,0 0-1 0 0,0 0 0 0 0,0 0 1 0 0,0 0-1 0 0,0 0 1 0 0,0 0-1 0 0,0 0 0 0 0,0 1 1 0 0,0-1-1 0 0,0 0 0 0 0,1 0 1 0 0,-1 0-1 0 0,0 0 0 0 0,0 0 1 0 0,0 0-1 0 0,0 0 0 0 0,0 0 1 0 0,0 0-1 0 0,0 0 0 0 0,0 0 1 0 0,0 0-1 0 0,0 1 0 0 0,0-1 1 0 0,0 0-1 0 0,0 0 0 0 0,0 0 1 0 0,0 0-1 0 0,1 12-1432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86 420 10135 0 0,'0'0'919'0'0,"-10"5"998"0"0,-13-7 4319 0 0,5-4-3760 0 0,16 4-2395 0 0,0 1 1 0 0,0-1 0 0 0,1 1-1 0 0,-1-1 1 0 0,0 0 0 0 0,1 1-1 0 0,0-1 1 0 0,-1 0 0 0 0,1 0-1 0 0,0 0 1 0 0,0 0 0 0 0,0-1-1 0 0,0 1 1 0 0,0 0 0 0 0,0 0-1 0 0,0-4 1 0 0,-3-9 39 0 0,1 0 0 0 0,1-1-1 0 0,1 1 1 0 0,0-1 0 0 0,0 0 0 0 0,2 1 0 0 0,0-1-1 0 0,5-24 1 0 0,-3 29-142 0 0,-1 1-1 0 0,2 0 0 0 0,0 0 1 0 0,0 0-1 0 0,0 1 0 0 0,1-1 1 0 0,1 1-1 0 0,0 0 0 0 0,0 0 1 0 0,0 1-1 0 0,1 0 0 0 0,1 0 1 0 0,11-10-1 0 0,-6 9-68 0 0,0 0 1 0 0,1 0-1 0 0,0 2 0 0 0,1-1 1 0 0,-1 2-1 0 0,2 0 0 0 0,-1 1 1 0 0,0 0-1 0 0,1 1 0 0 0,0 1 1 0 0,0 1-1 0 0,19-1 0 0 0,-4 2 53 0 0,0 1-1 0 0,0 2 0 0 0,0 1 1 0 0,0 2-1 0 0,41 11 0 0 0,-63-13 112 0 0,1 0 0 0 0,0 0 0 0 0,-1 1-1 0 0,1 1 1 0 0,-1 0 0 0 0,0 0 0 0 0,-1 0 0 0 0,12 10 0 0 0,-17-13-25 0 0,-1 1 0 0 0,1-1 0 0 0,0 1 0 0 0,-1 0 0 0 0,1 0 0 0 0,-1 0 0 0 0,0 0 0 0 0,0 0 1 0 0,0 1-1 0 0,-1-1 0 0 0,1 1 0 0 0,-1-1 0 0 0,0 1 0 0 0,0-1 0 0 0,0 1 0 0 0,0 0 0 0 0,0 0 1 0 0,-1-1-1 0 0,0 1 0 0 0,0 0 0 0 0,0 0 0 0 0,0-1 0 0 0,-1 1 0 0 0,1 0 0 0 0,-2 5 0 0 0,-2 0-33 0 0,0 0-1 0 0,0 0 1 0 0,0-1 0 0 0,-1 0-1 0 0,0 0 1 0 0,-1 0-1 0 0,0 0 1 0 0,0-1-1 0 0,0 0 1 0 0,-1-1-1 0 0,0 1 1 0 0,0-1-1 0 0,-15 9 1 0 0,-2-1-132 0 0,0 0 0 0 0,-1-2 1 0 0,-39 14-1 0 0,46-20-241 0 0,0 0-1 0 0,0-1 1 0 0,-1-1 0 0 0,-24 3-1 0 0,40-7 222 0 0,1 0 0 0 0,0 0-1 0 0,0 0 1 0 0,0-1 0 0 0,0 1-1 0 0,0 0 1 0 0,0-1 0 0 0,0 1-1 0 0,0-1 1 0 0,0 0-1 0 0,0 0 1 0 0,0 0 0 0 0,-3-2-1 0 0,5 3-330 0 0,-1-1-1 0 0,0 0 0 0 0,0 1 0 0 0,1-1 0 0 0,-1 0 1 0 0,1 0-1 0 0,-1 0 0 0 0,0 1 0 0 0,1-1 1 0 0,-1 0-1 0 0,1-2 0 0 0,-3-8-5927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10247 0 0,'0'0'3626'0'0,"-8"9"134"0"0,-56 111-1910 0 0,-6 12-1814 0 0,46-93-20 0 0,-107 177-70 0 0,130-214-205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7367 0 0,'2'0'6394'0'0,"32"-13"-3780"0"0,67-14 0 0 0,-46 14-1634 0 0,72-24 823 0 0,22-6-62 0 0,-116 35-1497 0 0,-1 3 1 0 0,58-4-1 0 0,-72 8-355 0 0,-4 0-311 0 0,1 1 1 0 0,0 0-1 0 0,26 4 1 0 0,-39-3-183 0 0,-6 11-3746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122 129 14223 0 0,'0'0'1291'0'0,"1"-2"-1063"0"0,11-8 86 0 0,0 0 1 0 0,1 0 0 0 0,0 1-1 0 0,1 1 1 0 0,25-13-1 0 0,-5 7 523 0 0,50-15 0 0 0,-71 25-650 0 0,1 1-1 0 0,-1 0 1 0 0,0 1-1 0 0,1 0 1 0 0,22 1-1 0 0,-32 1-166 0 0,1 0 0 0 0,-1 1 0 0 0,1 0 0 0 0,-1-1 0 0 0,1 2 0 0 0,-1-1 0 0 0,0 0 0 0 0,0 1 0 0 0,1 0 0 0 0,-1 0-1 0 0,0 0 1 0 0,0 1 0 0 0,-1-1 0 0 0,1 1 0 0 0,-1 0 0 0 0,1 0 0 0 0,-1 0 0 0 0,0 0 0 0 0,0 1 0 0 0,3 4 0 0 0,-4-6-2 0 0,0 0 0 0 0,-1 1 0 0 0,1-1 0 0 0,-1 1 0 0 0,0-1 0 0 0,0 1 0 0 0,0 0 0 0 0,0-1 0 0 0,0 1 0 0 0,0 0 0 0 0,-1 0 0 0 0,1 0 0 0 0,-1-1 0 0 0,0 1 0 0 0,0 0 0 0 0,0 0 0 0 0,0 0 0 0 0,-1 3 0 0 0,-1-2-9 0 0,1 0 0 0 0,-1-1 0 0 0,0 1 0 0 0,0-1 0 0 0,0 0 0 0 0,-1 0 0 0 0,1 0 0 0 0,-1 0 0 0 0,1 0 0 0 0,-1 0 0 0 0,0-1 0 0 0,-5 4 1 0 0,-28 21-50 0 0,-73 39 1 0 0,-45 10-813 0 0,48-26 219 0 0,88-41 585 0 0,1 1 1 0 0,1 1-1 0 0,-1 0 1 0 0,-14 14-1 0 0,31-25 46 0 0,-1 0 0 0 0,1 1 0 0 0,-1-1-1 0 0,1 0 1 0 0,-1 1 0 0 0,1-1 0 0 0,0 1 0 0 0,-1-1-1 0 0,1 1 1 0 0,0-1 0 0 0,-1 1 0 0 0,1-1 0 0 0,0 1-1 0 0,0-1 1 0 0,-1 1 0 0 0,1 1 0 0 0,0-2 4 0 0,0 1 0 0 0,1-1 0 0 0,-1 1 0 0 0,0-1 0 0 0,0 0 0 0 0,1 1 0 0 0,-1-1 0 0 0,0 1 0 0 0,1-1 0 0 0,-1 0 0 0 0,1 1 0 0 0,-1-1-1 0 0,0 0 1 0 0,1 1 0 0 0,-1-1 0 0 0,1 0 0 0 0,-1 0 0 0 0,1 1 0 0 0,-1-1 0 0 0,1 0 0 0 0,-1 0 0 0 0,1 0 0 0 0,8 2 93 0 0,0-1 1 0 0,0-1-1 0 0,-1 1 0 0 0,1-1 1 0 0,0-1-1 0 0,16-3 0 0 0,-8 2 50 0 0,157-29 866 0 0,-123 19-599 0 0,1 2 0 0 0,98-5 0 0 0,-134 15-477 0 0,0 1 0 0 0,0 1 0 0 0,0 0 0 0 0,0 1 1 0 0,0 1-1 0 0,-1 0 0 0 0,16 7 0 0 0,-29-10-243 0 0,-1 0 86 0 0,1-1 1 0 0,-1 1-1 0 0,0-1 0 0 0,0 0 1 0 0,1 1-1 0 0,-1-1 0 0 0,0 0 0 0 0,0 0 1 0 0,3 0-1 0 0,6-3-6813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1839 0 0,'-1'1'3843'0'0,"0"-1"-3640"0"0,1 0 0 0 0,0 0 1 0 0,-1 1-1 0 0,1-1 0 0 0,0 0 0 0 0,-1 0 1 0 0,1 1-1 0 0,0-1 0 0 0,0 0 0 0 0,0 1 0 0 0,-1-1 1 0 0,1 0-1 0 0,0 0 0 0 0,0 1 0 0 0,0-1 0 0 0,0 0 1 0 0,-1 1-1 0 0,1-1 0 0 0,0 1 0 0 0,0-1 0 0 0,0 0 1 0 0,0 1-1 0 0,0-1 0 0 0,0 0 0 0 0,0 1 1 0 0,0-1-1 0 0,0 0 0 0 0,0 1 0 0 0,0-1 0 0 0,0 1 1 0 0,0-1-1 0 0,1 0 0 0 0,-1 1 0 0 0,0-1 0 0 0,0 0 1 0 0,0 1-1 0 0,0-1 0 0 0,1 1 0 0 0,0 0 45 0 0,1 1 1 0 0,-1 0-1 0 0,1 0 0 0 0,0 0 0 0 0,0-1 1 0 0,4 3-1 0 0,3 2-83 0 0,0 0 0 0 0,15 5-1 0 0,-5-2 106 0 0,-1 0-1 0 0,0 1 0 0 0,-1 1 1 0 0,0 1-1 0 0,-1 0 0 0 0,0 2 1 0 0,-1-1-1 0 0,0 2 1 0 0,19 25-1 0 0,-13-13-230 0 0,-2 1 0 0 0,-1 1 0 0 0,-1 1-1 0 0,25 63 1 0 0,-40-87-81 0 0,0-1 0 0 0,0 1-1 0 0,-1 0 1 0 0,0 0 0 0 0,0 0-1 0 0,0 0 1 0 0,-1 0 0 0 0,1 8-1 0 0,-2-12 34 0 0,1 0 1 0 0,0 1-1 0 0,-1-1 0 0 0,1 1 0 0 0,-1-1 0 0 0,0 0 0 0 0,0 1 1 0 0,0-1-1 0 0,0 0 0 0 0,0 0 0 0 0,0 0 0 0 0,-1 0 1 0 0,1 0-1 0 0,-1 0 0 0 0,1 0 0 0 0,-1 0 0 0 0,0-1 0 0 0,0 1 1 0 0,0-1-1 0 0,0 1 0 0 0,0-1 0 0 0,-3 2 0 0 0,-7 2 25 0 0,1 0-1 0 0,0-1 1 0 0,-1-1 0 0 0,0 0-1 0 0,0-1 1 0 0,-18 2 0 0 0,-76-2 381 0 0,66-3-233 0 0,-41-1 176 0 0,79 2-320 0 0,3 2-1380 0 0,8 5-279 0 0,2 2-4257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42 1839 0 0,'0'0'83'0'0,"-14"0"10"0"0,10 0 1277 0 0,1 1-1 0 0,-1 0 0 0 0,1 0 0 0 0,-1 0 0 0 0,1 0 0 0 0,-8 4 4339 0 0,22-12-5295 0 0,2 1-295 0 0,0 1-1 0 0,0 0 1 0 0,0 1-1 0 0,27-6 1 0 0,57-2 154 0 0,-73 10-18 0 0,24 1-1 0 0,-39 2-132 0 0,0-1-1 0 0,0 1 0 0 0,0 1 0 0 0,-1 0 0 0 0,17 6 0 0 0,-24-8-106 0 0,0 0 0 0 0,0 0 0 0 0,0 1 0 0 0,0-1 0 0 0,0 1 0 0 0,0-1 0 0 0,0 1 0 0 0,0-1 0 0 0,0 1 0 0 0,0 0 0 0 0,0-1 0 0 0,-1 1 0 0 0,1 0 0 0 0,0 0 0 0 0,-1-1 0 0 0,1 1 0 0 0,0 0 0 0 0,-1 0 0 0 0,1 0 0 0 0,-1 0 0 0 0,1 0 0 0 0,-1 0 0 0 0,0 0 0 0 0,1 0 0 0 0,-1 0 0 0 0,0 0 0 0 0,0 0 0 0 0,1 0 0 0 0,-1 0 0 0 0,0 0 0 0 0,0 0 0 0 0,0 2-1 0 0,-1 0-3 0 0,0 0 0 0 0,-1 0-1 0 0,1 0 1 0 0,0 0 0 0 0,-1 0-1 0 0,0 0 1 0 0,0-1-1 0 0,0 1 1 0 0,-3 4 0 0 0,-2 0 7 0 0,0 0 0 0 0,0-1 0 0 0,-1 1 0 0 0,1-1 1 0 0,-1-1-1 0 0,-1 0 0 0 0,1 0 0 0 0,-17 7 1 0 0,12-7-20 0 0,0-1 1 0 0,0 0-1 0 0,0-1 1 0 0,-1 0 0 0 0,-25 1-1 0 0,-38 1-190 0 0,76-5 96 0 0,2 5-1 0 0,1-1 94 0 0,0 1-1 0 0,0-1 0 0 0,0 0 1 0 0,0 1-1 0 0,1-1 0 0 0,0 0 1 0 0,-1-1-1 0 0,2 1 0 0 0,-1 0 1 0 0,0-1-1 0 0,1 0 0 0 0,-1 1 1 0 0,1-1-1 0 0,0-1 0 0 0,0 1 1 0 0,0-1-1 0 0,1 1 0 0 0,5 1 1 0 0,10 4 123 0 0,0-2 0 0 0,0 0 0 0 0,26 3 1 0 0,-11-1 60 0 0,-31-8-168 0 0,-3 0-6 0 0,0 0-1 0 0,0 0 1 0 0,0 0-1 0 0,0 0 1 0 0,-1 0-1 0 0,1 1 1 0 0,0-1-1 0 0,0 0 1 0 0,0 1 0 0 0,0-1-1 0 0,-1 1 1 0 0,1-1-1 0 0,0 1 1 0 0,0-1-1 0 0,-1 1 1 0 0,2 0-1 0 0,-2-1-1 0 0,1 1 1 0 0,-1-1-1 0 0,1 1 0 0 0,-1-1 1 0 0,1 1-1 0 0,-1-1 0 0 0,1 1 1 0 0,-1-1-1 0 0,1 1 0 0 0,-1-1 0 0 0,0 1 1 0 0,0-1-1 0 0,1 1 0 0 0,-1 0 1 0 0,0-1-1 0 0,0 1 0 0 0,1 0 0 0 0,-1-1 1 0 0,0 1-1 0 0,0 0 0 0 0,0-1 1 0 0,0 1-1 0 0,0-1 0 0 0,0 1 1 0 0,0 0-1 0 0,0-1 0 0 0,0 1 0 0 0,0 0 1 0 0,-1-1-1 0 0,1 1 0 0 0,0 0 1 0 0,-1 0-1 0 0,-10 18 159 0 0,-5-5-52 0 0,0 0 0 0 0,-1-1 0 0 0,0 0 0 0 0,-22 12 0 0 0,-19 12 65 0 0,19-9-166 0 0,17-13 2 0 0,0 1 0 0 0,0 1 1 0 0,-20 22-1 0 0,33-26-611 0 0,8-12 520 0 0,1-1 0 0 0,0 0-1 0 0,0 1 1 0 0,0-1 0 0 0,0 1 0 0 0,0-1 0 0 0,0 0 0 0 0,0 1 0 0 0,0-1 0 0 0,0 1-1 0 0,0-1 1 0 0,1 0 0 0 0,-1 1 0 0 0,0-1 0 0 0,0 0 0 0 0,0 1 0 0 0,0-1 0 0 0,1 1-1 0 0,-1-1 1 0 0,0 0 0 0 0,0 1 0 0 0,1-1 0 0 0,-1 0 0 0 0,0 0 0 0 0,0 1 0 0 0,1-1-1 0 0,-1 0 1 0 0,0 0 0 0 0,1 1 0 0 0,-1-1 0 0 0,0 0 0 0 0,1 0 0 0 0,0 0 0 0 0,7 5-6276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27 241 13591 0 0,'-1'0'34'0'0,"-6"0"-18"0"0,-12 0 3446 0 0,21-1-3311 0 0,0 1 0 0 0,0-1-1 0 0,0 1 1 0 0,0-1 0 0 0,0 0 0 0 0,0 0-1 0 0,0 0 1 0 0,2-1 0 0 0,5-3 98 0 0,148-43 2318 0 0,-68 24-1556 0 0,98-21 443 0 0,-57 15-1015 0 0,-40 7-429 0 0,148-32-598 0 0,-233 54 57 0 0,1 0 1 0 0,-1 1 0 0 0,1 0-1 0 0,8 0 1 0 0,-13 1 241 0 0,0-1-1 0 0,-1 1 1 0 0,1-1 0 0 0,0 0-1 0 0,-1 1 1 0 0,1 0 0 0 0,-1-1 0 0 0,1 1-1 0 0,-1-1 1 0 0,1 1 0 0 0,-1-1-1 0 0,1 1 1 0 0,-1 0 0 0 0,0 0 0 0 0,1-1-1 0 0,-1 1 1 0 0,0 0 0 0 0,1-1 0 0 0,-1 1-1 0 0,0 1 1 0 0,1 0-723 0 0,3 16-5004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149 121 4607 0 0,'-7'-7'13152'0'0,"28"-4"-12486"0"0,0 0-1 0 0,40-14 0 0 0,50-9-74 0 0,-74 23-532 0 0,66-10-1 0 0,-102 21-59 0 0,-1 0 1 0 0,1 0-1 0 0,0 0 0 0 0,-1 0 1 0 0,1 0-1 0 0,-1 0 0 0 0,1 0 1 0 0,0 0-1 0 0,-1 0 0 0 0,1 0 0 0 0,-1 0 1 0 0,1 0-1 0 0,0 0 0 0 0,-1 1 1 0 0,1-1-1 0 0,-1 0 0 0 0,1 0 1 0 0,0 1-1 0 0,0 0-3 0 0,0 0-1 0 0,-1-1 1 0 0,1 1 0 0 0,-1 0 0 0 0,1 0 0 0 0,0 0-1 0 0,-1 0 1 0 0,1 0 0 0 0,-1-1 0 0 0,0 1 0 0 0,1 0-1 0 0,-1 0 1 0 0,0 0 0 0 0,1 0 0 0 0,-1 0 0 0 0,0 0-1 0 0,0 0 1 0 0,0 0 0 0 0,0 2 0 0 0,0 0-19 0 0,-1-1 0 0 0,1 0-1 0 0,-1 1 1 0 0,0-1 0 0 0,0 1 0 0 0,0-1 0 0 0,-2 4 0 0 0,-2 2-65 0 0,0 0 1 0 0,-1 0 0 0 0,-7 7-1 0 0,-1-1 28 0 0,-1 0-1 0 0,-1 0 1 0 0,-19 12-1 0 0,-54 31 57 0 0,12-10 2 0 0,-141 111 2 0 0,206-147 0 0 0,12-10 0 0 0,0-1 0 0 0,-1 1 0 0 0,1 0 0 0 0,0-1 0 0 0,-1 1 0 0 0,1 0 0 0 0,0-1 0 0 0,0 1 0 0 0,-1 0 0 0 0,1-1 0 0 0,0 1 0 0 0,0 0 0 0 0,0-1 0 0 0,0 1 0 0 0,0 1 0 0 0,1-1 2 0 0,-1 1 1 0 0,0-1-1 0 0,1 1 0 0 0,0-1 0 0 0,-1 1 0 0 0,1-1 1 0 0,0 0-1 0 0,0 1 0 0 0,0-1 0 0 0,0 0 0 0 0,0 0 1 0 0,0 0-1 0 0,0 0 0 0 0,0 0 0 0 0,0 0 0 0 0,1 0 1 0 0,-1 0-1 0 0,0 0 0 0 0,0 0 0 0 0,1-1 0 0 0,-1 1 1 0 0,1-1-1 0 0,-1 1 0 0 0,1-1 0 0 0,1 1 0 0 0,3 0 53 0 0,0 0 0 0 0,-1 0-1 0 0,1 0 1 0 0,0-1 0 0 0,8-1 0 0 0,122-16 831 0 0,159-31 322 0 0,-212 31-1599 0 0,-59 11-2180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 6447 0 0,'-11'-1'183'0'0,"5"0"-50"0"0,0 0-1 0 0,-1 1 1 0 0,1 0 0 0 0,0 1-1 0 0,-14 1 8008 0 0,22 0-7960 0 0,0 2-166 0 0,1-1 0 0 0,0 0 0 0 0,-1-1 0 0 0,1 1-1 0 0,0 0 1 0 0,0-1 0 0 0,1 1 0 0 0,-1-1 0 0 0,0 0 0 0 0,7 2 0 0 0,44 16 17 0 0,-28-11 6 0 0,-11-4-7 0 0,-1 1 1 0 0,1 0-1 0 0,-1 1 1 0 0,-1 1 0 0 0,1 0-1 0 0,-1 0 1 0 0,-1 2-1 0 0,13 10 1 0 0,-14-9 42 0 0,-1 0 1 0 0,0 0 0 0 0,11 17-1 0 0,-17-22-65 0 0,-1 0-1 0 0,1 1 1 0 0,-1-1 0 0 0,-1 1-1 0 0,1-1 1 0 0,-1 1-1 0 0,0 0 1 0 0,-1 0 0 0 0,1 9-1 0 0,-1-5 0 0 0,0-1 1 0 0,-1 1-1 0 0,-1 0 0 0 0,0-1 0 0 0,0 1 0 0 0,-1-1 1 0 0,-1 1-1 0 0,0-1 0 0 0,0 0 0 0 0,-1 0 0 0 0,0 0 1 0 0,0 0-1 0 0,-1-1 0 0 0,-1 1 0 0 0,1-1 0 0 0,-2-1 0 0 0,1 1 1 0 0,-1-1-1 0 0,0 0 0 0 0,-1-1 0 0 0,0 1 0 0 0,0-2 1 0 0,-1 1-1 0 0,0-1 0 0 0,0 0 0 0 0,0-1 0 0 0,-13 6 1 0 0,-28 10 1049 0 0,-82 33 244 0 0,129-53-1665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48 5063 0 0,'6'-2'-2'0'0,"0"-1"0"0"0,0 0-1 0 0,0 0 1 0 0,0-1-1 0 0,7-5 1 0 0,5-4 1114 0 0,3 3 9932 0 0,-23 10-10912 0 0,0 1 1 0 0,0 0-1 0 0,0-1 1 0 0,0 1 0 0 0,1 0-1 0 0,-1 0 1 0 0,0 0 0 0 0,1 1-1 0 0,-2 0 1 0 0,-7 5 171 0 0,-4-1 3 0 0,0-1 0 0 0,-29 7 0 0 0,-3 1-160 0 0,-210 70-363 0 0,140-41-1248 0 0,115-41 1272 0 0,0-3-245 0 0,1 1 383 0 0,0-1 0 0 0,0 0 0 0 0,0 1 0 0 0,0-1 0 0 0,0 1 0 0 0,0-1-1 0 0,0 1 1 0 0,1-3 0 0 0,0 0 21 0 0,0 0-1 0 0,1 0 1 0 0,0 0-1 0 0,-1 1 1 0 0,1-1 0 0 0,1 1-1 0 0,-1 0 1 0 0,0-1-1 0 0,1 1 1 0 0,5-5-1 0 0,3-1 1 0 0,23-15 0 0 0,7-6-6 0 0,-39 29 96 0 0,-3 4-33 0 0,1 0-1 0 0,0 0 1 0 0,-1 1 0 0 0,0-1-1 0 0,0 0 1 0 0,0 0 0 0 0,0 0-1 0 0,-1 0 1 0 0,1 0-1 0 0,-3 3 1 0 0,-21 28 88 0 0,16-24-64 0 0,-45 54 320 0 0,-116 106 0 0 0,167-166 158 0 0,5-2-200 0 0,12-3-88 0 0,19-7-104 0 0,12-5-82 0 0,63-10 1 0 0,-84 20-55 0 0,-1 1 0 0 0,1 1 1 0 0,0 1-1 0 0,36 4 0 0 0,-53-3-3 0 0,-1 1 0 0 0,1 0 0 0 0,-1 0 0 0 0,0 0 1 0 0,0 0-1 0 0,0 1 0 0 0,0 0 0 0 0,0 0 0 0 0,6 5 0 0 0,-1 1 1 0 0,0 0 1 0 0,0 1-1 0 0,9 11 0 0 0,-11-9 4 0 0,-3-1 0 0 0,-3-3 14 0 0,-3-7-7 0 0,0 0 0 0 0,0 0 0 0 0,0-1 0 0 0,0 1 0 0 0,0 0 0 0 0,0 0 0 0 0,-1-1 0 0 0,1 1 0 0 0,0 0 0 0 0,0-1 0 0 0,-1 1 0 0 0,1 0 0 0 0,-1-1 1 0 0,1 1-1 0 0,0-1 0 0 0,-1 1 0 0 0,1 0 0 0 0,-1-1 0 0 0,0 1 0 0 0,1-1 0 0 0,-2 1 0 0 0,-11 9 76 0 0,4-5-32 0 0,0 0 0 0 0,-1-1-1 0 0,-18 5 1 0 0,-4 2-50 0 0,-33 13 6 0 0,37-15-229 0 0,0 2 1 0 0,-31 16 0 0 0,57-25-1271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 8287 0 0,'0'0'639'0'0,"-2"-1"-415"0"0,-5 0 4660 0 0,10 2-3304 0 0,12 2-1166 0 0,0-1 1 0 0,0 0-1 0 0,0-1 1 0 0,0-1-1 0 0,20-1 0 0 0,-6 0-87 0 0,269-21 1380 0 0,-45 1-1002 0 0,-246 21-772 0 0,97-2 151 0 0,-37 6-3363 0 0,-65-4 1749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96 9671 0 0,'6'-8'424'0'0,"-3"1"-216"0"0,1 1-1 0 0,1 0 1 0 0,-1 0-1 0 0,1 1 1 0 0,0-1 0 0 0,0 1-1 0 0,0 0 1 0 0,12-8-1 0 0,-2 5 1313 0 0,-10 4-936 0 0,0 1 0 0 0,1 0 0 0 0,-1 1-1 0 0,1-1 1 0 0,0 1 0 0 0,6-1 0 0 0,-10 3-68 0 0,-1 1-16 0 0,0 0-441 0 0,0-1 1 0 0,0 1-1 0 0,0 0 1 0 0,0 0-1 0 0,0 1 1 0 0,0-1-1 0 0,-1 0 1 0 0,1 0-1 0 0,0 0 1 0 0,-1 0-1 0 0,1 1 0 0 0,-1-1 1 0 0,1 0-1 0 0,-1 1 1 0 0,0-1-1 0 0,0 0 1 0 0,1 1-1 0 0,-1 1 1 0 0,0 0 31 0 0,0 0 0 0 0,-1 1 0 0 0,1-1 1 0 0,-1 0-1 0 0,0 1 0 0 0,0-1 0 0 0,-1 4 0 0 0,-3 4 209 0 0,-1 1-1 0 0,-14 20 0 0 0,-141 173 1179 0 0,78-104-1296 0 0,82-100-182 0 0,-51 64 30 0 0,-72 117 0 0 0,38-41-3286 0 0,72-122 2572 0 0,0 0 1 0 0,-1-2-1 0 0,0 0 1 0 0,-2 0-1 0 0,-20 14 1 0 0,24-21-1032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146 144 10591 0 0,'-2'-1'819'0'0,"-5"-1"-557"0"0,1-1-1 0 0,0 0 1 0 0,1 0-1 0 0,-1 0 1 0 0,-10-9 2867 0 0,14 10-2884 0 0,1 1 0 0 0,-1-1 0 0 0,1 0 0 0 0,0 0 1 0 0,0 0-1 0 0,0 1 0 0 0,0-1 0 0 0,-1-4 0 0 0,0 3 79 0 0,2 1 89 0 0,1 0-62 0 0,2-3-338 0 0,1 0 1 0 0,0 1 0 0 0,1-1 0 0 0,-1 1 0 0 0,1 0 0 0 0,-1 0 0 0 0,1 0 0 0 0,1 1 0 0 0,-1 0 0 0 0,0 0 0 0 0,9-4 0 0 0,1 1-3 0 0,1 0 0 0 0,0 0-1 0 0,19-2 1 0 0,-14 3 33 0 0,0 2 0 0 0,30-1 0 0 0,-43 4-24 0 0,1 0 0 0 0,-1 0 0 0 0,0 1 1 0 0,1 1-1 0 0,-1-1 0 0 0,0 1 0 0 0,0 1 0 0 0,15 5 1 0 0,-20-4 97 0 0,0 2-94 0 0,-1 1-1 0 0,0-1 1 0 0,0 0 0 0 0,-1 0-1 0 0,1 1 1 0 0,-2-1-1 0 0,1 1 1 0 0,-1-1 0 0 0,1 1-1 0 0,-2-1 1 0 0,1 1-1 0 0,-1-1 1 0 0,0 1 0 0 0,0-1-1 0 0,-1 0 1 0 0,0 1-1 0 0,0-1 1 0 0,-1 0 0 0 0,1 0-1 0 0,-8 11 1 0 0,3-6-14 0 0,-1 1 0 0 0,0-1 0 0 0,0-1-1 0 0,-2 0 1 0 0,1 0 0 0 0,-1 0 0 0 0,0-1 0 0 0,-1-1 0 0 0,-15 10 0 0 0,-158 90 131 0 0,173-101-141 0 0,0 0 0 0 0,1 1 0 0 0,0 0-1 0 0,0 1 1 0 0,-16 20 0 0 0,21-24 1 0 0,2 0 0 0 0,-1 1 0 0 0,0-1 0 0 0,1 1 0 0 0,0 0 0 0 0,1 0 0 0 0,-1 0 0 0 0,1 0 0 0 0,0 1 0 0 0,1-1 0 0 0,0 0 0 0 0,0 1 0 0 0,-1 9 1 0 0,2-14 32 0 0,1 3-7 0 0,5 9 100 0 0,-6-13-106 0 0,1 0 1 0 0,-1-1 0 0 0,1 1 0 0 0,-1-1 0 0 0,1 1 0 0 0,-1 0 0 0 0,1-1-1 0 0,-1 1 1 0 0,1-1 0 0 0,0 1 0 0 0,-1-1 0 0 0,1 0 0 0 0,0 1 0 0 0,-1-1-1 0 0,1 0 1 0 0,0 1 0 0 0,1-1 0 0 0,1 1 47 0 0,0 1-2 0 0,1 0-1 0 0,-1-1 1 0 0,1 0-1 0 0,0 0 1 0 0,-1 0-1 0 0,1-1 1 0 0,0 1 0 0 0,0-1-1 0 0,0 0 1 0 0,0 0-1 0 0,-1 0 1 0 0,6-1-1 0 0,7-2 286 0 0,26-7 0 0 0,-22 5-165 0 0,59-15-52 0 0,1 5 0 0 0,0 2 0 0 0,0 4 0 0 0,111 3 0 0 0,-168 7-3080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29 8783 0 0,'0'0'794'0'0,"-5"-7"-636"0"0,4 5-9 0 0,-1 0-1 0 0,1 1 0 0 0,-1-1 0 0 0,0 1 1 0 0,0-1-1 0 0,0 1 0 0 0,0 0 0 0 0,0 0 1 0 0,0-1-1 0 0,0 2 0 0 0,-1-1 0 0 0,1 0 1 0 0,0 0-1 0 0,0 1 0 0 0,-3-1 1 0 0,-4 0 921 0 0,0 0 0 0 0,-14 1 0 0 0,16 0-837 0 0,-13 2 1231 0 0,17-1-1298 0 0,0-1 0 0 0,1 1 0 0 0,-1-1 0 0 0,0 0 0 0 0,1 0 0 0 0,-1 0 0 0 0,-5-1 0 0 0,8 1-127 0 0,-1 0-1 0 0,1 0 1 0 0,-1 0-1 0 0,1 0 1 0 0,-1 0-1 0 0,1 0 1 0 0,-1 0-1 0 0,0 0 1 0 0,1 0-1 0 0,-1 0 0 0 0,1 0 1 0 0,-1 0-1 0 0,1 0 1 0 0,-1 0-1 0 0,1 1 1 0 0,0-1-1 0 0,-1 0 1 0 0,1 0-1 0 0,-1 0 1 0 0,1 1-1 0 0,-1-1 1 0 0,1 0-1 0 0,0 1 1 0 0,-1-1-1 0 0,1 0 1 0 0,-1 1-1 0 0,1 0 1 0 0,-1 0-17 0 0,1 0 1 0 0,-1 0 0 0 0,1 1-1 0 0,-1-1 1 0 0,1 0 0 0 0,-1 0-1 0 0,1 1 1 0 0,0-1 0 0 0,0 0-1 0 0,0 3 1 0 0,0 1-29 0 0,0 0 0 0 0,1-1 0 0 0,-1 1 0 0 0,1 0 0 0 0,3 7 0 0 0,0-3 14 0 0,0 1 0 0 0,2-1-1 0 0,-1 1 1 0 0,1-1 0 0 0,0-1 0 0 0,15 16 0 0 0,51 43 17 0 0,-57-54 8 0 0,55 44 47 0 0,80 49-1 0 0,-126-91 0 0 0,-21-14 1279 0 0,-16-1-923 0 0,-7 0-397 0 0,0 1-1 0 0,0 1 1 0 0,0 1-1 0 0,1 1 1 0 0,-1 0 0 0 0,1 2-1 0 0,-20 8 1 0 0,-34 18-64 0 0,-100 60 0 0 0,174-91 32 0 0,-1 0 0 0 0,1 0 0 0 0,0 0 0 0 0,0-1 0 0 0,0 1-1 0 0,-1 0 1 0 0,1-1 0 0 0,0 1 0 0 0,0-1 0 0 0,0 1 0 0 0,2 0 0 0 0,13 4 35 0 0,1 0 0 0 0,-1-1 0 0 0,35 4 1 0 0,-37-6-16 0 0,0 0 0 0 0,-1 0 0 0 0,1 1 0 0 0,0 1 0 0 0,-1 0 0 0 0,0 1 0 0 0,24 12 0 0 0,-28-11-26 0 0,1 1 0 0 0,-1 0 0 0 0,9 9 0 0 0,-14-11 0 0 0,0-1 0 0 0,0 0 0 0 0,0 1 0 0 0,-1 0 0 0 0,0 0 0 0 0,0 0 0 0 0,0 0 0 0 0,3 8 0 0 0,-3-1 11 0 0,-2 3 44 0 0,-3-10-50 0 0,0-3 9 0 0,2 0 12 0 0,-1 0 0 0 0,0 0 0 0 0,0 0 0 0 0,-1 0 0 0 0,1 0 0 0 0,0 0 0 0 0,-1 0 0 0 0,1 0 0 0 0,-1-1 0 0 0,1 1 0 0 0,-1 0 0 0 0,0-1 0 0 0,0 1 0 0 0,0-1 0 0 0,0 0-1 0 0,0 0 1 0 0,0 0 0 0 0,-3 2 0 0 0,-5 1 58 0 0,0-1-1 0 0,-17 5 1 0 0,24-7-65 0 0,-2 0-4 0 0,1 0 1 0 0,-1 0 0 0 0,1 0 0 0 0,0 0 1 0 0,0-1-1 0 0,-7 1 0 0 0,7-2-15 0 0,3 1 2 0 0,0 0 1 0 0,0 0-1 0 0,0 0 0 0 0,0 0 1 0 0,-1 0-1 0 0,1 0 0 0 0,0 0 0 0 0,0 0 1 0 0,0 0-1 0 0,0 0 0 0 0,0 1 0 0 0,-1-1 1 0 0,1 1-1 0 0,0-1 0 0 0,-1 1 0 0 0,-10 5 8 0 0,11-5-11 0 0,-1-1 0 0 0,0 1 0 0 0,1 0 0 0 0,-1 0 0 0 0,1 1 0 0 0,-1-1 0 0 0,1 0 0 0 0,-1 1 0 0 0,1-1 0 0 0,-2 2 0 0 0,0 1 0 0 0,-6 6 0 0 0,2 0 0 0 0,4 3 0 0 0,1-9 0 0 0,2 1 0 0 0,5 14 0 0 0,-3-13-1 0 0,0 1 0 0 0,1 0-1 0 0,0-1 1 0 0,1 1 0 0 0,-1-1 0 0 0,1 0 0 0 0,1 0-1 0 0,-1 0 1 0 0,7 5 0 0 0,0 0-95 0 0,1-1 1 0 0,0-1-1 0 0,16 10 0 0 0,-18-12-7 0 0,-1 1 0 0 0,1 0 0 0 0,-2 0 0 0 0,1 1 0 0 0,-1 0-1 0 0,-1 1 1 0 0,1-1 0 0 0,8 17 0 0 0,4 12 18 0 0,16 41-1 0 0,-32-69 84 0 0,-2-5-3 0 0,11 25 93 0 0,-1 0-1 0 0,14 56 0 0 0,-24-78-68 0 0,-1 0 0 0 0,1 0 0 0 0,-2 1 0 0 0,1-1 0 0 0,-1 0 0 0 0,0 1 0 0 0,-1-1-1 0 0,0 0 1 0 0,0 1 0 0 0,-1-1 0 0 0,0 0 0 0 0,0 0 0 0 0,-1 0 0 0 0,0 0 0 0 0,0-1 0 0 0,-6 10 0 0 0,3-10 17 0 0,0 1 0 0 0,0-1 0 0 0,-1 0 0 0 0,0-1 0 0 0,0 0 0 0 0,0 0 0 0 0,-1 0 0 0 0,-16 8 0 0 0,-6 1 144 0 0,-39 13 0 0 0,5-2-958 0 0,33-14-623 0 0,10-5-2285 0 0,13-4 1046 0 0,-8 2-3734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96 2759 0 0,'0'0'14720'0'0,"-1"2"-14416"0"0,0 1-191 0 0,0-3-84 0 0,1 1 1 0 0,0-1-1 0 0,0 0 1 0 0,0 0-1 0 0,0 0 1 0 0,0 0-1 0 0,-1 1 1 0 0,1-1-1 0 0,0 0 1 0 0,0 0-1 0 0,0 1 1 0 0,0-1-1 0 0,0 0 1 0 0,0 0-1 0 0,0 0 1 0 0,0 1-1 0 0,0-1 1 0 0,0 0-1 0 0,0 0 1 0 0,0 1-1 0 0,0-1 1 0 0,0 0-1 0 0,0 0 1 0 0,0 0-1 0 0,0 1 1 0 0,0-1-1 0 0,0 0 1 0 0,0 0-1 0 0,0 1 1 0 0,0-1 0 0 0,1 0-1 0 0,-1 0 1 0 0,0 0-1 0 0,0 1 1 0 0,0-1-1 0 0,3 1-4 0 0,-1 0-1 0 0,0 0 0 0 0,1-1 1 0 0,-1 1-1 0 0,0-1 1 0 0,1 1-1 0 0,-1-1 0 0 0,5 0 1 0 0,18 0 250 0 0,0-1 1 0 0,48-8-1 0 0,1 0 71 0 0,45 6-41 0 0,-2 0-270 0 0,-92 1-36 0 0,-1-1 0 0 0,43-11 0 0 0,-40 6-504 0 0,-1-1 0 0 0,0-1 0 0 0,42-23 0 0 0,-54 24-547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9703 0 0,'0'0'4528'0'0,"0"2"-4400"0"0,-11 34 122 0 0,-2-1-1 0 0,-1 0 1 0 0,-1 0 0 0 0,-38 58-1 0 0,24-47-197 0 0,8-13-32 0 0,1 1-1 0 0,1 0 0 0 0,-24 66 1 0 0,41-93-365 0 0,1-1 0 0 0,-1 1 1 0 0,1 0-1 0 0,1 0 0 0 0,0 10 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11951 0 0,'0'0'1083'0'0,"-2"0"-891"0"0,-1 0-74 0 0,-1 0 1 0 0,1 1-1 0 0,0-1 1 0 0,0 1-1 0 0,-1-1 0 0 0,1 1 1 0 0,0 0-1 0 0,0 0 1 0 0,0 0-1 0 0,0 1 0 0 0,0-1 1 0 0,0 1-1 0 0,1 0 0 0 0,-1 0 1 0 0,-4 4-1 0 0,3-3 39 0 0,0 1-46 0 0,0 1 0 0 0,0 0 0 0 0,0 0 0 0 0,1 1 0 0 0,-1-1 0 0 0,1 1 0 0 0,0-1 0 0 0,1 1 0 0 0,-3 8 0 0 0,4-12-88 0 0,-62 222 467 0 0,54-187-471 0 0,-10 26-228 0 0,-30 73 0 0 0,18-74-1399 0 0,30-60 468 0 0,-4 9-6758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7831 0 0,'0'0'706'0'0,"4"-1"-578"0"0,22-4 1298 0 0,47-4 0 0 0,-5 1 2182 0 0,150-44-272 0 0,-5-18-1735 0 0,-95 35-1431 0 0,-97 31-1876 0 0,39-3 1 0 0,-42 7-4477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11519 0 0,'0'-2'69'0'0,"0"-1"0"0"0,0 1 0 0 0,0-1 0 0 0,1 0 0 0 0,-1 1 0 0 0,1-1-1 0 0,-1 1 1 0 0,1-1 0 0 0,0 1 0 0 0,0-1 0 0 0,0 1 0 0 0,0-1 0 0 0,1 1 0 0 0,-1 0-1 0 0,1 0 1 0 0,-1 0 0 0 0,1 0 0 0 0,0 0 0 0 0,0 0 0 0 0,3-3 0 0 0,5-3 266 0 0,0 1 1 0 0,1 0-1 0 0,12-6 1 0 0,-20 12-143 0 0,31-17 1042 0 0,0 3 1 0 0,73-22 0 0 0,78-8 670 0 0,-91 23-1198 0 0,-9 1-215 0 0,174-33-49 0 0,-252 52-706 0 0,0 2-1 0 0,0-1 0 0 0,0 1 1 0 0,0 0-1 0 0,0 1 0 0 0,0-1 1 0 0,0 1-1 0 0,0 1 0 0 0,0-1 1 0 0,0 1-1 0 0,0 1 0 0 0,-1-1 1 0 0,1 1-1 0 0,-1 0 0 0 0,12 8 1 0 0,1 3-1272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5983 0 0,'0'0'4082'0'0,"1"2"-2986"0"0,4 2-919 0 0,-1-1 0 0 0,0 1 1 0 0,1-1-1 0 0,0 0 0 0 0,-1 0 1 0 0,1 0-1 0 0,1-1 0 0 0,-1 0 1 0 0,10 3-1 0 0,-5-2 121 0 0,0-1 0 0 0,0-1 1 0 0,0 0-1 0 0,20 0 0 0 0,-7-3-36 0 0,-1 0 1 0 0,1-2-1 0 0,-1-1 0 0 0,26-8 1 0 0,-16 2-231 0 0,0 0 0 0 0,-1-2 0 0 0,-1-2 0 0 0,0-1 0 0 0,-1-1 1 0 0,0-1-1 0 0,28-26 0 0 0,-52 41-117 0 0,-1-1 1 0 0,0 0-1 0 0,0 0 1 0 0,0 0-1 0 0,0-1 0 0 0,-1 0 1 0 0,0 1-1 0 0,0-1 0 0 0,0 0 1 0 0,3-9-1 0 0,-6 13-34 0 0,0-1 0 0 0,0 0 0 0 0,0 1 1 0 0,0-1-1 0 0,-1 0 0 0 0,1 1 0 0 0,0-1 0 0 0,-1 0 0 0 0,0 1 0 0 0,1-1 0 0 0,-1 1 0 0 0,0-1 0 0 0,0 1 0 0 0,0-1 0 0 0,0 1 0 0 0,0 0 0 0 0,0-1 0 0 0,0 1 1 0 0,0 0-1 0 0,0 0 0 0 0,-1 0 0 0 0,1 0 0 0 0,-1 0 0 0 0,-1-1 0 0 0,-11-4-788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4607 0 0,'-44'27'159'0'0,"-51"41"0"0"0,82-57 324 0 0,0 0 1 0 0,0 2-1 0 0,1-1 1 0 0,1 2-1 0 0,0-1 1 0 0,0 1-1 0 0,-11 24 1 0 0,19-34-264 0 0,1 0 0 0 0,1 0 0 0 0,-1 1 0 0 0,1-1 0 0 0,-1 0 0 0 0,1 1 0 0 0,1-1 0 0 0,-1 1 1 0 0,1 0-1 0 0,-1-1 0 0 0,1 1 0 0 0,1-1 0 0 0,-1 1 0 0 0,1 0 0 0 0,1 4 0 0 0,-1-6-112 0 0,0 0-1 0 0,0 1 1 0 0,1-1-1 0 0,-1-1 1 0 0,1 1-1 0 0,0 0 1 0 0,0 0-1 0 0,0-1 1 0 0,0 1-1 0 0,0-1 1 0 0,1 1-1 0 0,-1-1 1 0 0,1 0-1 0 0,0 0 1 0 0,0 0-1 0 0,-1 0 1 0 0,1-1-1 0 0,0 1 1 0 0,0-1-1 0 0,1 0 1 0 0,3 2-1 0 0,3-1 97 0 0,0 0 0 0 0,0 0 0 0 0,0-1 0 0 0,1 0 0 0 0,-1-1 0 0 0,0 0 1 0 0,1 0-1 0 0,19-5 0 0 0,6-3 170 0 0,41-14 0 0 0,-49 13-279 0 0,148-45-2225 0 0,-133 41-3404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526 145 7367 0 0,'0'0'3594'0'0,"2"-1"-2670"0"0,6-7-471 0 0,-1 1 1 0 0,1-2 0 0 0,-2 1 0 0 0,1-1 0 0 0,-1 0-1 0 0,0 0 1 0 0,-1-1 0 0 0,7-17 0 0 0,-12 26-421 0 0,0 0-1 0 0,1 0 1 0 0,-1 0 0 0 0,0 0 0 0 0,0 0 0 0 0,-1-1 0 0 0,1 1 0 0 0,0 0 0 0 0,0 0 0 0 0,0 0 0 0 0,-1 0 0 0 0,1 0 0 0 0,-1 0-1 0 0,1 0 1 0 0,-1 0 0 0 0,1 0 0 0 0,-1 0 0 0 0,1 0 0 0 0,-1 0 0 0 0,0 0 0 0 0,0 0 0 0 0,-1-1 0 0 0,1 0-13 0 0,-1 1-1 0 0,0-1 1 0 0,0 1 0 0 0,0-1 0 0 0,-1 1 0 0 0,1 0 0 0 0,-5-3 0 0 0,0 2-44 0 0,-1 0 1 0 0,0 0-1 0 0,0 1 0 0 0,0 0 1 0 0,0 1-1 0 0,0-1 1 0 0,0 1-1 0 0,0 1 1 0 0,-9 1-1 0 0,4 0-24 0 0,1 1 0 0 0,0 1 0 0 0,0 0 0 0 0,0 0 0 0 0,-14 9 0 0 0,3 0 60 0 0,1 2 1 0 0,0 0-1 0 0,0 2 1 0 0,-34 34-1 0 0,50-45 82 0 0,0 0-1 0 0,0 1 1 0 0,0 0 0 0 0,1 1-1 0 0,0-1 1 0 0,1 1-1 0 0,-1 0 1 0 0,1 0 0 0 0,-3 11-1 0 0,6-18-66 0 0,1 0 0 0 0,0 0 0 0 0,0 0-1 0 0,0 0 1 0 0,0 0 0 0 0,0 0 0 0 0,0 0 0 0 0,0 0 0 0 0,0 0-1 0 0,0 0 1 0 0,1 0 0 0 0,-1 0 0 0 0,0 0 0 0 0,1 0-1 0 0,-1 0 1 0 0,1 0 0 0 0,-1 0 0 0 0,1 0 0 0 0,-1 0-1 0 0,1-1 1 0 0,-1 1 0 0 0,2 1 0 0 0,0 0 3 0 0,0-1 0 0 0,-1 1 0 0 0,1-1 0 0 0,0 0 1 0 0,0 1-1 0 0,0-1 0 0 0,0 0 0 0 0,3 1 0 0 0,0-1 35 0 0,1 0-1 0 0,-1 0 1 0 0,1 0 0 0 0,0-1-1 0 0,-1 1 1 0 0,1-1 0 0 0,0-1-1 0 0,-1 1 1 0 0,8-2 0 0 0,6-2 131 0 0,25-9 0 0 0,-13 1-96 0 0,56-30-1 0 0,-49 22-357 0 0,-35 19 66 0 0,-46 41-1063 0 0,-14 15 1022 0 0,23-15 273 0 0,3 1-1 0 0,1 2 1 0 0,2 1-1 0 0,2 1 1 0 0,2 1-1 0 0,2 1 1 0 0,-17 53-1 0 0,-5 62 95 0 0,5-12-16 0 0,37-144-103 0 0,0 1 0 0 0,-1 0 0 0 0,0-1 0 0 0,0 0 0 0 0,-5 7 0 0 0,-2-3 53 0 0,-3-5 20 0 0,12-5-80 0 0,-1 1 0 0 0,1-1 1 0 0,0 0-1 0 0,-1 0 1 0 0,1 0-1 0 0,0-1 1 0 0,-1 1-1 0 0,1 0 1 0 0,0 0-1 0 0,0-1 1 0 0,-1 1-1 0 0,1-1 1 0 0,0 1-1 0 0,0-1 0 0 0,-1 1 1 0 0,1-1-1 0 0,0 0 1 0 0,0 0-1 0 0,0 0 1 0 0,0 1-1 0 0,0-1 1 0 0,0 0-1 0 0,0 0 1 0 0,0 0-1 0 0,1-1 1 0 0,-1 1-1 0 0,0 0 1 0 0,0 0-1 0 0,1 0 0 0 0,-1 0 1 0 0,1-1-1 0 0,-1-1 1 0 0,0 0-2 0 0,0 0 1 0 0,1 0 0 0 0,-1-1-1 0 0,1 1 1 0 0,0 0 0 0 0,0-1-1 0 0,0 1 1 0 0,0 0 0 0 0,0 0-1 0 0,1-1 1 0 0,0 1 0 0 0,1-4-1 0 0,8-17-640 0 0,4-5-258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482 140 14511 0 0,'12'-16'557'0'0,"0"0"1"0"0,0 0-1 0 0,2 2 0 0 0,0-1 0 0 0,0 2 0 0 0,2 0 1 0 0,-1 1-1 0 0,20-12 0 0 0,-33 23-92 0 0,8 9 315 0 0,-9-6-731 0 0,0 0 0 0 0,0 0-1 0 0,1 0 1 0 0,-1 0 0 0 0,0 0 0 0 0,-1 0-1 0 0,1 1 1 0 0,0-1 0 0 0,-1 0 0 0 0,1 1-1 0 0,-1-1 1 0 0,0 0 0 0 0,0 1 0 0 0,0-1-1 0 0,0 0 1 0 0,0 1 0 0 0,0-1 0 0 0,-2 5-1 0 0,0 5 124 0 0,-1 1 0 0 0,-6 12 0 0 0,9-24-162 0 0,-16 40 335 0 0,-2 0-1 0 0,-36 58 1 0 0,-57 72 72 0 0,79-124-341 0 0,-256 362 149 0 0,264-380-306 0 0,3 2 0 0 0,0 1 0 0 0,-20 42 0 0 0,40-72-172 0 0,0 0 0 0 0,1 0 0 0 0,-1 0-1 0 0,0 1 1 0 0,1-1 0 0 0,-1 0 0 0 0,0 4 0 0 0,1-5-950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84 6911 0 0,'0'0'4066'0'0,"2"1"-2913"0"0,1 0-886 0 0,0 0-1 0 0,0 0 1 0 0,-1-1-1 0 0,1 1 1 0 0,0-1 0 0 0,0 1-1 0 0,0-1 1 0 0,0 0-1 0 0,-1 0 1 0 0,1 0 0 0 0,0-1-1 0 0,0 1 1 0 0,0-1-1 0 0,0 1 1 0 0,4-3 0 0 0,-4 2-49 0 0,1 0 0 0 0,0-1 1 0 0,0 0-1 0 0,-1 0 1 0 0,1 0-1 0 0,-1 0 0 0 0,1-1 1 0 0,-1 0-1 0 0,0 1 0 0 0,4-6 1 0 0,-5 5-124 0 0,-2 1-114 0 0,0 0 0 0 0,0 1 1 0 0,0-1-1 0 0,0 0 1 0 0,0 0-1 0 0,0 1 0 0 0,0-1 1 0 0,-1 0-1 0 0,1 1 1 0 0,-1-1-1 0 0,1 0 1 0 0,-1 1-1 0 0,1-1 0 0 0,-1 1 1 0 0,0-1-1 0 0,0 1 1 0 0,0-1-1 0 0,0 1 1 0 0,0-1-1 0 0,0 1 0 0 0,-1 0 1 0 0,1 0-1 0 0,0 0 1 0 0,-1 0-1 0 0,1 0 0 0 0,0 0 1 0 0,-1 0-1 0 0,1 0 1 0 0,-1 0-1 0 0,-2-1 1 0 0,-1 1-136 0 0,0-1 0 0 0,0 0 0 0 0,0 1 0 0 0,-1 0 0 0 0,1 0 0 0 0,0 1 1 0 0,0 0-1 0 0,-1-1 0 0 0,1 2 0 0 0,0-1 0 0 0,0 1 0 0 0,0-1 1 0 0,-1 1-1 0 0,1 1 0 0 0,-8 2 0 0 0,-1 2-98 0 0,0-1-1 0 0,1 2 1 0 0,0 0-1 0 0,-17 12 1 0 0,-9 10 231 0 0,-47 47 0 0 0,74-63 112 0 0,8-2 106 0 0,3-8 26 0 0,12 4 138 0 0,-8-4-287 0 0,2-1-22 0 0,-1 0 1 0 0,0-1 0 0 0,1 1-1 0 0,-1-1 1 0 0,1 0 0 0 0,0 0 0 0 0,-1 0-1 0 0,1-1 1 0 0,0 1 0 0 0,-1-1-1 0 0,1-1 1 0 0,0 1 0 0 0,0 0-1 0 0,-1-1 1 0 0,1 0 0 0 0,5-2 0 0 0,9-3 88 0 0,1-1 1 0 0,25-14-1 0 0,-27 12-60 0 0,-7 4-86 0 0,-2 2 4 0 0,1-2 1 0 0,-1 1-1 0 0,0-1 1 0 0,0-1-1 0 0,-1 0 1 0 0,1 0-1 0 0,8-8 1 0 0,-16 12-124 0 0,-1 3-154 0 0,-1 0 273 0 0,1 0 0 0 0,-1 0 0 0 0,1 0 0 0 0,-1 0 0 0 0,0 0 0 0 0,1 0 0 0 0,-1 0-1 0 0,0 0 1 0 0,0-1 0 0 0,0 1 0 0 0,-1 1 0 0 0,-1 1 9 0 0,-32 35 157 0 0,14-17-103 0 0,-32 44 0 0 0,37-39-46 0 0,0 2 0 0 0,2 0-1 0 0,-21 56 1 0 0,19-33 29 0 0,-14 77 1 0 0,5 73 38 0 0,19-129-14 0 0,-22 104 1 0 0,25-162-58 0 0,-1-1 1 0 0,-1 0-1 0 0,0 0 0 0 0,0 0 1 0 0,-1-1-1 0 0,-1 0 0 0 0,-11 16 1 0 0,14-23 21 0 0,1-1 0 0 0,-1 1-1 0 0,0-1 1 0 0,-1 0 0 0 0,1 0 0 0 0,-1 0 0 0 0,1-1 0 0 0,-1 1 0 0 0,-1-1 0 0 0,1 0 0 0 0,0-1 0 0 0,0 1 0 0 0,-1-1 0 0 0,0 0 0 0 0,1-1 0 0 0,-1 1-1 0 0,0-1 1 0 0,0 0 0 0 0,-10 0 0 0 0,13-1 26 0 0,0 0 0 0 0,0 0 0 0 0,0-1-1 0 0,0 1 1 0 0,0-1 0 0 0,0 0 0 0 0,0 0 0 0 0,1 1-1 0 0,-1-2 1 0 0,0 1 0 0 0,0 0 0 0 0,1-1-1 0 0,-1 1 1 0 0,1-1 0 0 0,-1 0 0 0 0,1 0 0 0 0,-1 0-1 0 0,1 0 1 0 0,0 0 0 0 0,0 0 0 0 0,-2-4 0 0 0,1 1-161 0 0,0-1 0 0 0,0 1 0 0 0,1 0 0 0 0,0-1 0 0 0,0 1 0 0 0,1-1 0 0 0,-1 0 0 0 0,1 0 0 0 0,1 1 0 0 0,-1-9 0 0 0,1-27-6258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50 14135 0 0,'0'0'647'0'0,"1"-2"-11"0"0,8-23 1581 0 0,-8 23-1960 0 0,-1 1 1 0 0,1 0-1 0 0,-1-1 0 0 0,1 1 1 0 0,-1 0-1 0 0,1-1 0 0 0,-1 1 1 0 0,0-1-1 0 0,0 1 1 0 0,1-1-1 0 0,-1 1 0 0 0,0-1 1 0 0,-1-2-1 0 0,-1 6-102 0 0,-20 16-197 0 0,-27 31 0 0 0,9-9-156 0 0,22-24 112 0 0,4-3-30 0 0,-16 18 1 0 0,22-20 104 0 0,3 0 1 0 0,5-6-33 0 0,9 4 19 0 0,-5-6 18 0 0,0-1-1 0 0,-1 1 1 0 0,1-1 0 0 0,1-1-1 0 0,-1 1 1 0 0,0 0 0 0 0,8 1-1 0 0,36 5-52 0 0,-14-3 38 0 0,-25-4 23 0 0,-5 0-4 0 0,0 0 1 0 0,0 0-1 0 0,0 1 1 0 0,0-1-1 0 0,0 1 1 0 0,-1 0-1 0 0,6 3 1 0 0,4 3-42 0 0,-12-7 42 0 0,-1 0 0 0 0,1 0 0 0 0,0 0 0 0 0,-1 0 0 0 0,1-1 1 0 0,-1 1-1 0 0,1 0 0 0 0,-1 0 0 0 0,1 0 0 0 0,-1 0 0 0 0,1 3 0 0 0,-1-3 12 0 0,0 1 0 0 0,0 0 0 0 0,0 0 1 0 0,0 0-1 0 0,0 0 0 0 0,0 0 0 0 0,0-1 0 0 0,0 1 0 0 0,-1 0 0 0 0,1 0 0 0 0,-1 0 0 0 0,1-1 1 0 0,-1 1-1 0 0,0 0 0 0 0,0 0 0 0 0,-2 2 0 0 0,1-1 37 0 0,0-1 0 0 0,0 1 0 0 0,-1-1-1 0 0,1 0 1 0 0,-1 0 0 0 0,0 0 0 0 0,0 0 0 0 0,-5 3 0 0 0,-4 0 146 0 0,0 0 0 0 0,0-1 0 0 0,-23 4 0 0 0,33-7-182 0 0,-71 13 515 0 0,-94 26-1379 0 0,152-39-11431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89 3223 0 0,'5'-11'190'0'0,"1"0"0"0"0,0 1 0 0 0,14-18 0 0 0,3 1 10042 0 0,-17 25-6669 0 0,-11 12-2850 0 0,-13 18-750 0 0,-97 117 790 0 0,-14 22-382 0 0,69-74-300 0 0,3 2 1 0 0,5 4-1 0 0,-54 141 0 0 0,99-223-129 0 0,2 1 1 0 0,0 1-1 0 0,2-1 0 0 0,0 0 0 0 0,-2 32 1 0 0,5-48-302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446 110 6911 0 0,'0'0'528'0'0,"3"-1"-341"0"0,27-7 414 0 0,-25 6 459 0 0,1 0 1 0 0,-1-1-1 0 0,0 1 1 0 0,-1-1-1 0 0,1 0 0 0 0,8-7 1 0 0,-11 9-377 0 0,-1-1-53 0 0,0 0-518 0 0,-1 0 0 0 0,1 0 0 0 0,-1 0 0 0 0,1 0 0 0 0,-1 0 0 0 0,0 0 0 0 0,1 0 0 0 0,-1 0 0 0 0,0 0 1 0 0,0 0-1 0 0,0 0 0 0 0,-1 0 0 0 0,1 0 0 0 0,0 0 0 0 0,-1 0 0 0 0,-1-3 0 0 0,1 3-86 0 0,0-1-1 0 0,-1 1 1 0 0,1 0-1 0 0,-1 0 1 0 0,0-1-1 0 0,0 1 0 0 0,1 0 1 0 0,-2 1-1 0 0,1-1 1 0 0,0 0-1 0 0,0 0 1 0 0,0 1-1 0 0,-1 0 1 0 0,1-1-1 0 0,-1 1 1 0 0,1 0-1 0 0,-1 0 1 0 0,1 0-1 0 0,-1 0 0 0 0,0 1 1 0 0,1-1-1 0 0,-1 1 1 0 0,0 0-1 0 0,0 0 1 0 0,1-1-1 0 0,-1 2 1 0 0,0-1-1 0 0,0 0 1 0 0,1 1-1 0 0,-6 1 1 0 0,-6 1-22 0 0,0 2 0 0 0,1 0 1 0 0,0 1-1 0 0,-20 10 0 0 0,30-14-6 0 0,-17 8-22 0 0,-132 79-114 0 0,57-17 79 0 0,81-61 59 0 0,2 1 0 0 0,0 1 0 0 0,0 0-1 0 0,-18 27 1 0 0,22-24-11 0 0,4-1-33 0 0,6-2 32 0 0,-1-12 11 0 0,-1 0 0 0 0,1 0 0 0 0,-1-1 0 0 0,1 1 0 0 0,-1 0 0 0 0,1 0 0 0 0,0-1 0 0 0,-1 1 0 0 0,1 0 0 0 0,0-1 0 0 0,-1 1 0 0 0,3 0 0 0 0,0 1 10 0 0,0-1 0 0 0,1 1-1 0 0,0-1 1 0 0,-1 0 0 0 0,1 0 0 0 0,0-1-1 0 0,-1 1 1 0 0,1-1 0 0 0,0 0 0 0 0,0 0-1 0 0,-1 0 1 0 0,1 0 0 0 0,0-1 0 0 0,-1 1-1 0 0,6-2 1 0 0,7-3 60 0 0,0 0 1 0 0,16-8-1 0 0,-28 12-62 0 0,42-21 71 0 0,-2-2 1 0 0,53-38-1 0 0,-56 35-92 0 0,-30 20-64 0 0,-10 6 65 0 0,6-4-116 0 0,-8 8 37 0 0,-4 5 106 0 0,-1 4 77 0 0,1 1 1 0 0,-5 21-1 0 0,6-21-43 0 0,3-2-33 0 0,2-3 43 0 0,1 4-47 0 0,1-2-234 0 0,-3-9 50 0 0,0 0 1 0 0,1 0 0 0 0,-1-1 0 0 0,0 1 0 0 0,1 0 0 0 0,-1-1 0 0 0,1 1 0 0 0,-1-1 0 0 0,1 1 0 0 0,-1-1 0 0 0,1 1 0 0 0,-1-1 0 0 0,1 1 0 0 0,-1-1 0 0 0,1 1 0 0 0,0-1 0 0 0,-1 0 0 0 0,1 1 0 0 0,0-1 0 0 0,-1 0 0 0 0,1 1 0 0 0,0-1 0 0 0,-1 0 0 0 0,2 0 0 0 0,15 5-1443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147 376 11975 0 0,'0'0'10533'0'0,"-2"2"-10318"0"0,-33 39-120 0 0,-27 34 605 0 0,53-63-2007 0 0,1 0 0 0 0,0 1-1 0 0,1 0 1 0 0,-8 19 0 0 0</inkml:trace>
  <inkml:trace contextRef="#ctx0" brushRef="#br0" timeOffset="1">413 1 11055 0 0,'0'0'1776'0'0,"-13"12"-1104"0"0,4 1 24 0 0,2 4 0 0 0,0 6-1464 0 0,2 0-288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207 401 13247 0 0,'0'0'1195'0'0,"-1"2"-982"0"0,-4 11-189 0 0,-1-2 62 0 0,4-9 63 0 0,0 0-1 0 0,0 0 1 0 0,0 0 0 0 0,-1 0 0 0 0,1-1 0 0 0,0 1 0 0 0,-1-1 0 0 0,1 0 0 0 0,-1 1 0 0 0,0-1 0 0 0,1 0 0 0 0,-1-1 0 0 0,0 1 0 0 0,0 0 0 0 0,1-1-1 0 0,-1 1 1 0 0,0-1 0 0 0,0 0 0 0 0,0 0 0 0 0,0 0 0 0 0,0-1 0 0 0,1 1 0 0 0,-1-1 0 0 0,-5-1 0 0 0,-6-2 658 0 0,1 0 0 0 0,-1-2 0 0 0,-20-10 1 0 0,24 11-533 0 0,7 3-198 0 0,0 1 0 0 0,-1-1 0 0 0,1 0 0 0 0,0 0 0 0 0,0 0-1 0 0,0-1 1 0 0,1 1 0 0 0,-1-1 0 0 0,-3-4 0 0 0,5 6-57 0 0,0-1 0 0 0,0 1 0 0 0,1-1 0 0 0,-1 0 0 0 0,0 1 0 0 0,1-1 0 0 0,0 0 0 0 0,-1 1 0 0 0,1-1 0 0 0,0 0 0 0 0,0 0 0 0 0,0 1 0 0 0,0-1 0 0 0,0 0 0 0 0,0 1 0 0 0,1-1 0 0 0,-1 0 0 0 0,0 0-1 0 0,1 1 1 0 0,0-1 0 0 0,0-2 0 0 0,5-9-110 0 0,1 1-1 0 0,-1-1 1 0 0,18-21-1 0 0,31-32-580 0 0,-34 42 382 0 0,0 0-102 0 0,1 1 0 0 0,44-35 0 0 0,-49 45 195 0 0,1 1 1 0 0,-1 1-1 0 0,2 1 0 0 0,0 0 1 0 0,24-8-1 0 0,-41 17 229 0 0,0 1-1 0 0,0-1 1 0 0,0 1 0 0 0,0-1-1 0 0,0 1 1 0 0,0 0 0 0 0,1-1-1 0 0,-1 1 1 0 0,0 1-1 0 0,0-1 1 0 0,0 0 0 0 0,1 0-1 0 0,-1 1 1 0 0,0-1 0 0 0,0 1-1 0 0,0 0 1 0 0,0-1 0 0 0,0 1-1 0 0,0 0 1 0 0,3 2-1 0 0,-3-1 6 0 0,0 0 0 0 0,0 0-1 0 0,0 0 1 0 0,0 0-1 0 0,-1 0 1 0 0,1 0-1 0 0,-1 0 1 0 0,1 0 0 0 0,-1 1-1 0 0,0-1 1 0 0,0 1-1 0 0,0-1 1 0 0,0 1-1 0 0,0 0 1 0 0,0-1 0 0 0,0 5-1 0 0,0 5 46 0 0,-1-1 0 0 0,0 1 0 0 0,0 0 0 0 0,-1-1 0 0 0,-1 1 0 0 0,1 0 0 0 0,-2-1 0 0 0,-5 15 0 0 0,1-5 21 0 0,-1-1 1 0 0,-1-1 0 0 0,-19 30-1 0 0,24-43-82 0 0,0 0 0 0 0,-1 0-1 0 0,1-1 1 0 0,-2 0-1 0 0,1 0 1 0 0,-10 7 0 0 0,-40 22 136 0 0,15-10-185 0 0,-43 28-2141 0 0,83-52 2004 0 0,-1 1 0 0 0,1-1 0 0 0,-1 1 0 0 0,0-1 0 0 0,1 0 0 0 0,-1 0-1 0 0,0 1 1 0 0,1-1 0 0 0,-1 0 0 0 0,0 0 0 0 0,1 0 0 0 0,-1 0 0 0 0,0 0 0 0 0,1 0-1 0 0,-1 0 1 0 0,0 0 0 0 0,1 0 0 0 0,-1 0 0 0 0,0 0 0 0 0,1 0 0 0 0,-1 0 0 0 0,-1-1 0 0 0,-5-3-1558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10591 0 0,'0'0'819'0'0,"-3"0"-534"0"0,0 1-219 0 0,0 0 0 0 0,0 0-1 0 0,0 0 1 0 0,0 0 0 0 0,0 1 0 0 0,1-1-1 0 0,-1 1 1 0 0,0 0 0 0 0,0 0-1 0 0,-4 4 1 0 0,-26 28 2091 0 0,27-27-1699 0 0,-33 41 727 0 0,2 1 1 0 0,-37 67 0 0 0,18-27-474 0 0,20-34-497 0 0,-40 80 1 0 0,67-115-216 0 0,0 0 1 0 0,2 1-1 0 0,0 0 1 0 0,1 0 0 0 0,2 0-1 0 0,0 0 1 0 0,1 1-1 0 0,0 23 1 0 0,2-29-77 0 0,3 33-631 0 0,-2-46 414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3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3223 0 0,'0'0'4650'0'0,"0"3"-3284"0"0,0 3-1228 0 0,0-1-1 0 0,0 1 1 0 0,-1 0-1 0 0,1 0 1 0 0,-1-1-1 0 0,-1 1 1 0 0,1-1-1 0 0,-3 7 1 0 0,-22 44 352 0 0,25-53-439 0 0,-61 107 1697 0 0,39-62-1428 0 0,2 2-1 0 0,-23 75 1 0 0,42-111-1048 0 0,2-12 282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3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39 3679 0 0,'1'-2'284'0'0,"6"-35"10007"0"0,-10 40-9748 0 0,-7 8-290 0 0,0 1 1 0 0,1 0 0 0 0,0 0 0 0 0,-13 26 0 0 0,-23 62 389 0 0,20-42-294 0 0,14-31-276 0 0,-14 52 1 0 0,1-6-80 0 0,23-71-72 0 0,1 1-12 0 0,-1 15-360 0 0,1-9-4842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3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5527 0 0,'0'0'854'0'0,"1"-1"527"0"0,0-2-746 0 0,0 0 0 0 0,0 0 0 0 0,1 0 0 0 0,-1 0 1 0 0,1 1-1 0 0,0-1 0 0 0,0 1 0 0 0,4-5 0 0 0,-2 3-239 0 0,1 0 1 0 0,0 0 0 0 0,10-6-1 0 0,3 2-320 0 0,33-13 0 0 0,-47 19 147 0 0,33-10 151 0 0,0 1 1 0 0,1 2-1 0 0,53-6 0 0 0,118 3 321 0 0,-186 12-688 0 0,123-6-304 0 0,-130 5-222 0 0,0-2 0 0 0,0 0 0 0 0,-1 0 0 0 0,17-7 0 0 0,-16 3-668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66 101 7831 0 0,'0'0'603'0'0,"2"11"910"0"0,-1-9-1117 0 0,-1 0-1 0 0,1 0 0 0 0,0 0 0 0 0,0 0 1 0 0,0 0-1 0 0,0 0 0 0 0,0 0 0 0 0,0 0 1 0 0,1-1-1 0 0,-1 1 0 0 0,1-1 0 0 0,-1 1 1 0 0,4 2-1 0 0,-2-3-166 0 0,0 1 1 0 0,-1-1-1 0 0,1 0 1 0 0,0 0-1 0 0,0 0 0 0 0,0-1 1 0 0,0 1-1 0 0,0-1 1 0 0,0 1-1 0 0,4-1 1 0 0,15-1 393 0 0,0 0 0 0 0,0-2 0 0 0,0-1 0 0 0,-1 0 0 0 0,32-12 0 0 0,2 1-151 0 0,-18 6-409 0 0,0-1-1 0 0,-1-3 1 0 0,-1 0 0 0 0,51-28-1 0 0,-85 40-207 0 0,-5-7-743 0 0,3 7 863 0 0,0 0 0 0 0,1 0-1 0 0,-1 1 1 0 0,0-1 0 0 0,0 0 0 0 0,0 1-1 0 0,0-1 1 0 0,0 0 0 0 0,0 1-1 0 0,-1 0 1 0 0,1-1 0 0 0,0 1 0 0 0,0-1-1 0 0,0 1 1 0 0,0 0 0 0 0,-1 0-1 0 0,1 0 1 0 0,-2 0 0 0 0,-23 2-194 0 0,18-1 142 0 0,-15 3 40 0 0,0 1-1 0 0,0 0 1 0 0,1 2-1 0 0,0 1 0 0 0,0 0 1 0 0,1 2-1 0 0,0 0 1 0 0,1 2-1 0 0,0 0 1 0 0,1 1-1 0 0,0 1 1 0 0,-19 18-1 0 0,-12 14 80 0 0,22-22 229 0 0,0 2 0 0 0,2 1 1 0 0,-30 39-1 0 0,52-60-222 0 0,0 1 1 0 0,0-1-1 0 0,1 1 0 0 0,0 0 1 0 0,0 0-1 0 0,1 0 0 0 0,-1 0 1 0 0,-1 11-1 0 0,4-15-33 0 0,0-1-1 0 0,-1 1 1 0 0,1 0-1 0 0,0 0 1 0 0,0-1 0 0 0,0 1-1 0 0,1 0 1 0 0,-1 0-1 0 0,1 0 1 0 0,-1-1-1 0 0,1 1 1 0 0,0 0-1 0 0,0-1 1 0 0,0 1 0 0 0,0-1-1 0 0,1 1 1 0 0,-1-1-1 0 0,1 0 1 0 0,-1 1-1 0 0,1-1 1 0 0,0 0-1 0 0,0 0 1 0 0,0 0 0 0 0,4 3-1 0 0,1-1-1 0 0,0-1 0 0 0,-1 1 0 0 0,1-2 1 0 0,0 1-1 0 0,1-1 0 0 0,-1 0 0 0 0,0 0 0 0 0,1-1 0 0 0,-1 0 0 0 0,11 0 0 0 0,10-1 61 0 0,39-5-1 0 0,-45 3-66 0 0,62-7-2447 0 0,-1-3-1 0 0,147-42 1 0 0,-171 34-4107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10303 0 0,'0'0'472'0'0,"2"-1"-9"0"0,17-13-108 0 0,1 1 0 0 0,0 1 0 0 0,1 1 0 0 0,0 1 0 0 0,1 0 0 0 0,0 2 0 0 0,0 1 0 0 0,1 0 0 0 0,0 2 0 0 0,0 1 0 0 0,46-3 0 0 0,189-1 1153 0 0,-200 5-1358 0 0,111-22 0 0 0,-74 2-4950 0 0,-50 9-571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413 550 919 0 0,'0'0'10496'0'0,"0"-2"-9906"0"0,0-3-394 0 0,1 1 1 0 0,0-1-1 0 0,0 0 1 0 0,0 0-1 0 0,1 1 1 0 0,-1-1-1 0 0,1 1 1 0 0,0 0-1 0 0,0-1 1 0 0,4-4-1 0 0,33-43 1023 0 0,-24 33-1006 0 0,31-39 239 0 0,-20 28-270 0 0,-2-1 1 0 0,-2-1-1 0 0,25-47 0 0 0,-44 73-256 0 0,-1 0-1 0 0,0-1 1 0 0,0 1-1 0 0,0-1 1 0 0,-1 0-1 0 0,0 1 1 0 0,-1-1-1 0 0,0 0 0 0 0,0 0 1 0 0,0 0-1 0 0,-1 1 1 0 0,1-1-1 0 0,-2 0 1 0 0,1 1-1 0 0,-1-1 1 0 0,0 1-1 0 0,0-1 1 0 0,-1 1-1 0 0,0 0 1 0 0,0 0-1 0 0,0 0 1 0 0,-1 0-1 0 0,0 1 0 0 0,0-1 1 0 0,0 1-1 0 0,-1 0 1 0 0,0 0-1 0 0,0 1 1 0 0,-9-7-1 0 0,12 10-333 0 0,0 1 292 0 0,-1 0-1 0 0,1 0 1 0 0,-1 1-1 0 0,0 0 1 0 0,1-1-1 0 0,-1 1 1 0 0,1 0-1 0 0,0 0 1 0 0,-1 0-1 0 0,1 0 1 0 0,0 1 0 0 0,0-1-1 0 0,0 1 1 0 0,-1-1-1 0 0,2 1 1 0 0,-1 0-1 0 0,0 0 1 0 0,0 0-1 0 0,-3 4 1 0 0,-1 3 136 0 0,0 1 0 0 0,1 1 0 0 0,-6 13 1 0 0,2-6-55 0 0,-69 129 247 0 0,-17 37-116 0 0,74-138-94 0 0,2 1 0 0 0,2 0 0 0 0,-13 63 0 0 0,17-41-3 0 0,-38 112 0 0 0,40-150-121 0 0,-1 0 0 0 0,-2-1-1 0 0,-1 0 1 0 0,-1-1 0 0 0,-2-1-1 0 0,-24 30 1 0 0,2-11-1422 0 0,22-27-2049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9671 0 0,'0'0'875'0'0,"3"1"-719"0"0,9 3 275 0 0,-1 0-1 0 0,1 0 1 0 0,0-2-1 0 0,0 0 1 0 0,0 0-1 0 0,0-1 1 0 0,0 0 0 0 0,0-1-1 0 0,23-2 1 0 0,-4-3 600 0 0,0 0 1 0 0,51-17 0 0 0,79-39-20 0 0,-11 4-694 0 0,-56 26-1765 0 0,-48 16 540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7831 0 0,'0'0'603'0'0,"-2"1"-396"0"0,-4 4-26 0 0,1-1-1 0 0,-1 1 1 0 0,1 0 0 0 0,0 0 0 0 0,0 0 0 0 0,-6 10-1 0 0,-25 41 2950 0 0,21-31-2085 0 0,11-18-956 0 0,-95 159 1723 0 0,13 8-644 0 0,20-6-800 0 0,-45 105-521 0 0,100-248-294 0 0,-1-1 1 0 0,-1 0-1 0 0,-1 0 1 0 0,-19 22 0 0 0,25-36-595 0 0,0 0 0 0 0,-1-1 1 0 0,-11 9-1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17 6911 0 0,'0'0'315'0'0,"2"-1"-7"0"0,19-14 6712 0 0,-24 15-6825 0 0,-9-1-156 0 0,0 1 0 0 0,0 1 0 0 0,0 0 0 0 0,0 0 1 0 0,0 1-1 0 0,0 1 0 0 0,0 0 0 0 0,1 0 1 0 0,-1 1-1 0 0,-17 10 0 0 0,1 0 74 0 0,0 2 0 0 0,-49 37 0 0 0,40-25 40 0 0,2 1 0 0 0,-60 64 0 0 0,93-91-107 0 0,0 0 0 0 0,0 1 0 0 0,1-1 1 0 0,-1 1-1 0 0,1 0 0 0 0,-1 0 0 0 0,1-1 0 0 0,0 1 0 0 0,0 0 1 0 0,1 0-1 0 0,-1 0 0 0 0,0 0 0 0 0,1 0 0 0 0,0 0 0 0 0,0 0 1 0 0,0 5-1 0 0,0-6-26 0 0,1 0 1 0 0,-1 0 0 0 0,1 0-1 0 0,-1 0 1 0 0,1 0 0 0 0,0-1-1 0 0,0 1 1 0 0,0 0 0 0 0,0-1-1 0 0,0 1 1 0 0,0 0-1 0 0,0-1 1 0 0,1 0 0 0 0,-1 1-1 0 0,0-1 1 0 0,1 0 0 0 0,-1 1-1 0 0,1-1 1 0 0,0 0 0 0 0,-1 0-1 0 0,1 0 1 0 0,0 0-1 0 0,0-1 1 0 0,-1 1 0 0 0,1 0-1 0 0,0-1 1 0 0,3 1 0 0 0,0 0-9 0 0,1-1 1 0 0,-1 1 0 0 0,1-1-1 0 0,0 0 1 0 0,-1-1 0 0 0,1 1-1 0 0,-1-1 1 0 0,1 0-1 0 0,-1 0 1 0 0,11-5 0 0 0,4-2 2 0 0,29-17 0 0 0,-25 12-22 0 0,2 0-73 0 0,88-48 181 0 0,-86 45-1079 0 0,48-38-1 0 0,-74 52 498 0 0,-11 12-1186 0 0,-33 23 1552 0 0,29-22 174 0 0,0-1-1 0 0,-22 24 0 0 0,34-32 17 0 0,2 0-144 0 0,0-1-59 0 0,0 0 0 0 0,1 0 0 0 0,-1 0 0 0 0,0 0 0 0 0,0 0 0 0 0,1 0 0 0 0,-1 0 0 0 0,1 0 0 0 0,-1-1 0 0 0,1 1 0 0 0,-1 0 0 0 0,1-1 1 0 0,-1 0-1 0 0,1 1 0 0 0,0-1 0 0 0,-1 0 0 0 0,1 0 0 0 0,-1 1 0 0 0,4-2 0 0 0,18-1-863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17 158 7831 0 0,'0'0'1851'0'0,"-2"1"-719"0"0,1 0-991 0 0,0-1 1 0 0,0 1-1 0 0,1-1 0 0 0,-1 1 0 0 0,0-1 1 0 0,0 1-1 0 0,0 0 0 0 0,1 0 0 0 0,-1-1 1 0 0,0 1-1 0 0,1 0 0 0 0,-1 0 0 0 0,0 0 1 0 0,1-1-1 0 0,-1 1 0 0 0,1 0 0 0 0,0 0 1 0 0,-1 0-1 0 0,1 0 0 0 0,0 0 0 0 0,-1 0 1 0 0,1 0-1 0 0,0 0 0 0 0,0 0 0 0 0,0 0 1 0 0,0 2-1 0 0,0-1-48 0 0,1 0 0 0 0,0 0-1 0 0,-1-1 1 0 0,1 1 0 0 0,0 0 0 0 0,0 0 0 0 0,0-1 0 0 0,0 1 0 0 0,0-1 0 0 0,1 1 0 0 0,-1-1-1 0 0,0 1 1 0 0,1-1 0 0 0,-1 0 0 0 0,3 2 0 0 0,69 48 1896 0 0,-64-44-2009 0 0,-7-5-73 0 0,0-3-74 0 0,1-1 140 0 0,0 0 1 0 0,-1 0-1 0 0,1 0 0 0 0,0 0 1 0 0,-1-1-1 0 0,0 1 0 0 0,1-1 0 0 0,2-4 1 0 0,17-28-184 0 0,-6 9 66 0 0,-11 18 84 0 0,1 0 0 0 0,0 1 0 0 0,1-1 0 0 0,-1 2 1 0 0,1-1-1 0 0,10-7 0 0 0,-6 8 28 0 0,-7 5-21 0 0,6 4 39 0 0,-9-2 23 0 0,1 1 0 0 0,-1 0 0 0 0,1-1-1 0 0,-1 1 1 0 0,0 0 0 0 0,0-1 0 0 0,0 1 0 0 0,0 0-1 0 0,0 0 1 0 0,0 0 0 0 0,0 0 0 0 0,-1 0 0 0 0,1 0-1 0 0,-1 0 1 0 0,1 0 0 0 0,-1 0 0 0 0,0 0-1 0 0,0 4 1 0 0,0 6 88 0 0,0 0-1 0 0,-2 13 1 0 0,0-16-42 0 0,-7 46 328 0 0,4-29-130 0 0,-3 46-1 0 0,8-60-236 0 0,0-10 134 0 0,14 0 144 0 0,-12-2-253 0 0,1 0 1 0 0,-1-1-1 0 0,1 1 0 0 0,-1-1 0 0 0,1 0 0 0 0,-1 1 1 0 0,0-1-1 0 0,0 0 0 0 0,1-1 0 0 0,3-2 1 0 0,21-17 323 0 0,-18 14-226 0 0,25-25 185 0 0,-1-1 1 0 0,57-72 0 0 0,-21 11-477 0 0,-6 12-1312 0 0,-62 81 1184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10135 0 0,'0'0'919'0'0,"-2"-1"-759"0"0,-2 1 61 0 0,1-1 1 0 0,-1 1-1 0 0,1 0 1 0 0,-1 0-1 0 0,0 0 1 0 0,1 1-1 0 0,-1-1 1 0 0,1 1-1 0 0,-1 0 0 0 0,1 0 1 0 0,-1 0-1 0 0,-3 2 1 0 0,-8 4 1252 0 0,-21 13 1 0 0,13-7-1500 0 0,-32 16 227 0 0,16-10 216 0 0,-68 46 0 0 0,99-59-407 0 0,8-5-24 0 0,-1-1 1 0 0,1 0-1 0 0,-1 1 0 0 0,1-1 1 0 0,0 0-1 0 0,-1 1 1 0 0,1-1-1 0 0,0 1 0 0 0,-1-1 1 0 0,1 1-1 0 0,0-1 1 0 0,-1 1-1 0 0,1-1 1 0 0,0 1-1 0 0,0-1 0 0 0,0 1 1 0 0,0-1-1 0 0,-1 1 1 0 0,1 0-1 0 0,0-1 0 0 0,0 1 1 0 0,0-1-1 0 0,0 1 1 0 0,0-1-1 0 0,0 1 0 0 0,0 0 1 0 0,1-1-1 0 0,-1 1 1 0 0,0-1-1 0 0,0 1 0 0 0,0-1 1 0 0,0 1-1 0 0,1-1 1 0 0,-1 1-1 0 0,0-1 0 0 0,1 1 1 0 0,-1-1-1 0 0,0 1 1 0 0,1-1-1 0 0,-1 0 0 0 0,0 1 1 0 0,1-1-1 0 0,-1 1 1 0 0,1-1-1 0 0,-1 0 0 0 0,1 0 1 0 0,-1 1-1 0 0,2-1 1 0 0,3 4-156 0 0,1-1 1 0 0,-1 0 0 0 0,10 4 0 0 0,-9-5-14 0 0,10 6-109 0 0,0 0 0 0 0,-1 0 0 0 0,26 20 0 0 0,-24-15 259 0 0,-2 1 0 0 0,1 0 0 0 0,25 33 0 0 0,-37-42 34 0 0,0 1 0 0 0,-1-1 0 0 0,1 1 0 0 0,-1 0 0 0 0,0 0-1 0 0,-1 1 1 0 0,0-1 0 0 0,0 1 0 0 0,0-1 0 0 0,-1 1 0 0 0,0-1 0 0 0,0 1 0 0 0,0 0 0 0 0,-1-1 0 0 0,0 1 0 0 0,-2 10 0 0 0,1-10 122 0 0,-1 0 0 0 0,0 0 1 0 0,0 0-1 0 0,-1 0 1 0 0,0 0-1 0 0,0-1 0 0 0,-1 1 1 0 0,1-1-1 0 0,-1 0 1 0 0,-1 0-1 0 0,1 0 0 0 0,-1-1 1 0 0,0 1-1 0 0,0-1 0 0 0,-1 0 1 0 0,0-1-1 0 0,0 0 1 0 0,0 1-1 0 0,0-2 0 0 0,0 1 1 0 0,-1-1-1 0 0,-13 5 1 0 0,9-4-172 0 0,0-1 1 0 0,0 0 0 0 0,0-1 0 0 0,-1 0 0 0 0,1-1 0 0 0,0 0-1 0 0,-1-1 1 0 0,1 0 0 0 0,-1-1 0 0 0,1 0 0 0 0,0-1 0 0 0,0 0 0 0 0,0-1-1 0 0,-13-4 1 0 0,4-2-991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30 6911 0 0,'0'0'528'0'0,"-1"-2"-341"0"0,1 0 26 0 0,-1 0 1 0 0,1 1-1 0 0,-1-1 0 0 0,1 0 1 0 0,-1 0-1 0 0,0 0 0 0 0,0 1 0 0 0,1-1 1 0 0,-1 0-1 0 0,-6-8 8177 0 0,-7 32-8043 0 0,-2 6-148 0 0,1 12-199 0 0,10-24 0 0 0,-1-1 0 0 0,0 0 0 0 0,-1 0 0 0 0,-13 20 0 0 0,1-6-130 0 0,16-23 70 0 0,0-1 0 0 0,0 1 1 0 0,-1-1-1 0 0,0 0 0 0 0,0 0 0 0 0,0 0 0 0 0,-1-1 1 0 0,1 1-1 0 0,-1-1 0 0 0,0 0 0 0 0,-8 5 0 0 0,11-9-409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71 296 7831 0 0,'0'0'1058'0'0,"-2"2"118"0"0,1 0-721 0 0,-1 0 1 0 0,0-1 0 0 0,0 1-1 0 0,0-1 1 0 0,0 1-1 0 0,-1-1 1 0 0,1 1 0 0 0,0-1-1 0 0,0 0 1 0 0,-1 0 0 0 0,-3 1-1 0 0,5-2-411 0 0,0 0-1 0 0,-1 0 1 0 0,1 0-1 0 0,0 0 1 0 0,0 0 0 0 0,-1-1-1 0 0,1 1 1 0 0,0 0-1 0 0,0-1 1 0 0,-1 1-1 0 0,1 0 1 0 0,0-1-1 0 0,0 1 1 0 0,0-1 0 0 0,0 0-1 0 0,0 1 1 0 0,0-1-1 0 0,0 0 1 0 0,0 0-1 0 0,0 0 1 0 0,0 0-1 0 0,0 1 1 0 0,0-1-1 0 0,0-1 1 0 0,1 1 0 0 0,-1 0-1 0 0,0 0 1 0 0,0-1-1 0 0,0-2 46 0 0,-1 0 0 0 0,1 0 0 0 0,0 0 0 0 0,0 0 0 0 0,0 0 0 0 0,1 0 0 0 0,-1 0 0 0 0,1 0 0 0 0,0 0 0 0 0,0 0 0 0 0,0 0 0 0 0,1 0 0 0 0,0 0 0 0 0,-1 0 0 0 0,1 0 0 0 0,1 0 0 0 0,-1 0 0 0 0,1 1 0 0 0,1-5 0 0 0,3-4-17 0 0,0 0 0 0 0,1 1 0 0 0,0-1 0 0 0,14-15 0 0 0,-8 12-113 0 0,1 1 1 0 0,0 0-1 0 0,1 1 0 0 0,1 1 0 0 0,-1 0 1 0 0,27-14-1 0 0,-32 21 23 0 0,0 0 0 0 0,0 1 0 0 0,1-1 0 0 0,-1 2 0 0 0,1 0 0 0 0,0 0 0 0 0,0 1 0 0 0,0 0-1 0 0,0 1 1 0 0,0 0 0 0 0,0 1 0 0 0,22 2 0 0 0,-27-1 45 0 0,1 1-1 0 0,-1 0 0 0 0,0 0 1 0 0,0 0-1 0 0,0 1 1 0 0,0 0-1 0 0,0 0 0 0 0,0 1 1 0 0,-1-1-1 0 0,9 9 1 0 0,-6-5 62 0 0,0 1 0 0 0,-1 0-1 0 0,0 1 1 0 0,-1-1 0 0 0,9 15 0 0 0,-14-20-88 0 0,0 0-1 0 0,0 1 1 0 0,0-1-1 0 0,-1 0 1 0 0,1 0-1 0 0,-1 1 1 0 0,1-1-1 0 0,-1 0 1 0 0,0 1-1 0 0,0-1 1 0 0,-1 1-1 0 0,1-1 0 0 0,-1 0 1 0 0,0 0-1 0 0,0 1 1 0 0,0-1-1 0 0,0 0 1 0 0,0 0-1 0 0,-1 0 1 0 0,1 0-1 0 0,-3 3 1 0 0,-16 20-1457 0 0,8-10 565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528 187 3223 0 0,'0'0'1568'0'0,"2"0"-1118"0"0,2-1-200 0 0,-1 1-1 0 0,1 0 1 0 0,-1-1 0 0 0,1 1 0 0 0,-1-1 0 0 0,0 0-1 0 0,1 0 1 0 0,-1 0 0 0 0,0-1 0 0 0,0 1-1 0 0,0-1 1 0 0,0 1 0 0 0,0-1 0 0 0,0 0 0 0 0,0-1-1 0 0,0 1 1 0 0,-1 0 0 0 0,1-1 0 0 0,-1 1 0 0 0,0-1-1 0 0,0 0 1 0 0,0 0 0 0 0,0 0 0 0 0,0 0 0 0 0,2-4-1 0 0,-2 3 32 0 0,0 0-1 0 0,-1-1 0 0 0,1 1 0 0 0,-1 0 1 0 0,0-1-1 0 0,0 1 0 0 0,0-1 0 0 0,0 1 1 0 0,-1-1-1 0 0,0 0 0 0 0,0 1 0 0 0,0-1 1 0 0,-1-7-1 0 0,0 9-241 0 0,0-1-1 0 0,0 1 1 0 0,-1 0-1 0 0,1 0 1 0 0,-1 0-1 0 0,0 0 1 0 0,1 0-1 0 0,-1 0 1 0 0,-1 0-1 0 0,1 0 1 0 0,0 1-1 0 0,-1-1 1 0 0,1 1 0 0 0,-1 0-1 0 0,0 0 1 0 0,1 0-1 0 0,-1 0 1 0 0,-6-3-1 0 0,2 2-29 0 0,0 1-1 0 0,1 0 1 0 0,-1 0-1 0 0,0 1 1 0 0,0 0 0 0 0,0 0-1 0 0,0 0 1 0 0,0 1-1 0 0,0 0 1 0 0,0 1-1 0 0,0-1 1 0 0,0 1 0 0 0,0 1-1 0 0,0-1 1 0 0,-11 5-1 0 0,-9 4-42 0 0,0 2 0 0 0,-36 21 0 0 0,57-30 29 0 0,-32 19-26 0 0,1 2 1 0 0,1 1 0 0 0,1 2 0 0 0,1 1-1 0 0,-48 54 1 0 0,71-70 44 0 0,1 1-1 0 0,-15 24 0 0 0,22-33 10 0 0,1 0-1 0 0,0 1 0 0 0,0-1 0 0 0,0 1 1 0 0,0-1-1 0 0,1 1 0 0 0,-1 0 1 0 0,1-1-1 0 0,1 1 0 0 0,-1 0 0 0 0,1 0 1 0 0,0 0-1 0 0,0 7 0 0 0,0-10-10 0 0,1 0 0 0 0,0 0 0 0 0,-1 1 0 0 0,1-1 0 0 0,0 0 0 0 0,0 0 0 0 0,0 0 0 0 0,0 0 0 0 0,0-1 0 0 0,1 1 0 0 0,-1 0 0 0 0,0 0 0 0 0,1-1-1 0 0,-1 1 1 0 0,1-1 0 0 0,3 3 0 0 0,-2-2 1 0 0,1 0-1 0 0,-1 0 1 0 0,1-1 0 0 0,0 1-1 0 0,-1-1 1 0 0,1 0-1 0 0,0 0 1 0 0,6 1-1 0 0,2-1 59 0 0,0-1-1 0 0,0 0 0 0 0,-1 0 0 0 0,1-1 0 0 0,15-3 1 0 0,-2-3 161 0 0,-1-1 0 0 0,1-2 0 0 0,-1 0 0 0 0,33-19 1 0 0,-18 8-74 0 0,118-66 264 0 0,-127 68-406 0 0,-1-1 0 0 0,-1-2-1 0 0,25-26 1 0 0,-51 46-110 0 0,-13 12-170 0 0,-1 2 276 0 0,0 1-1 0 0,0 0 1 0 0,-17 27 0 0 0,23-30-11 0 0,0 1 0 0 0,1-1-1 0 0,0 1 1 0 0,1 0 0 0 0,0 0 0 0 0,-4 20 0 0 0,7-29-2 0 0,0 1 0 0 0,1 0 0 0 0,0-1 0 0 0,-1 1 0 0 0,1 0 0 0 0,0-1 0 0 0,0 1 0 0 0,1 0 0 0 0,-1 0 0 0 0,1-1 0 0 0,-1 1 0 0 0,1 0 0 0 0,0-1 0 0 0,0 1 0 0 0,0-1 0 0 0,0 1 0 0 0,0-1 0 0 0,1 1 0 0 0,-1-1 0 0 0,1 0 0 0 0,-1 0 0 0 0,1 0 0 0 0,0 0 0 0 0,0 0 0 0 0,0 0 0 0 0,0 0 0 0 0,0 0 0 0 0,0-1 0 0 0,1 1 0 0 0,-1-1 0 0 0,0 0 0 0 0,1 0 0 0 0,0 0 0 0 0,-1 0 0 0 0,1 0 0 0 0,-1 0 0 0 0,1-1 0 0 0,4 1 0 0 0,48 6-5173 0 0,-19-6-694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39 8751 0 0,'7'-9'446'0'0,"-5"5"-113"0"0,1 1-1 0 0,-1-1 1 0 0,1 1-1 0 0,1 0 0 0 0,-1 0 1 0 0,8-7 8696 0 0,-8 29-7804 0 0,-1 5-720 0 0,-7 10-44 0 0,-2 0 0 0 0,-2-1-1 0 0,-16 43 1 0 0,11-34-241 0 0,-29 85-112 0 0,-68 138 1 0 0,-67 34-628 0 0,123-214-595 0 0,35-48-1188 0 0,13-22-3944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470 319 1375 0 0,'90'-129'370'0'0,"-38"54"2354"0"0,1 2 3957 0 0,-47 64-5143 0 0,0 0 0 0 0,7-15 1 0 0,-27 42-651 0 0,3-4-739 0 0,-32 51 372 0 0,-39 83 1 0 0,-23 77 96 0 0,47-96-250 0 0,-2 2-140 0 0,-53 111 7 0 0,82-185-349 0 0,-1-1 0 0 0,-45 56 1 0 0,57-87-137 0 0,11-15-212 0 0,0 1 0 0 0,1 0 0 0 0,-9 16 0 0 0,20-27-227 0 0,13-3-22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117 129 4143 0 0,'0'0'319'0'0,"-1"2"-210"0"0,-19 30 12350 0 0,58-27-10850 0 0,-21-7-1194 0 0,0-1-1 0 0,0 0 0 0 0,-1-1 1 0 0,26-10-1 0 0,63-33 816 0 0,-46 20-973 0 0,-45 21-223 0 0,0 0-138 0 0,0-1 0 0 0,0 0 0 0 0,0 0-1 0 0,12-11 1 0 0,-25 18 81 0 0,-1 0-1 0 0,0-1 1 0 0,1 1-1 0 0,-1-1 1 0 0,0 1-1 0 0,1 0 1 0 0,-1-1-1 0 0,0 1 1 0 0,0-1-1 0 0,1 1 1 0 0,-1-1-1 0 0,0 1 1 0 0,0-1-1 0 0,0 1 1 0 0,0-1 0 0 0,0 1-1 0 0,0-2 1 0 0,3-2-635 0 0,-34 1-528 0 0,11 7 1041 0 0,0 2 0 0 0,0 0 0 0 0,0 2 0 0 0,1 0 0 0 0,-29 16 0 0 0,27-13 145 0 0,-129 71 125 0 0,130-69 46 0 0,1 1 0 0 0,0 0 0 0 0,1 1 1 0 0,1 1-1 0 0,-20 24 0 0 0,34-36-126 0 0,-1 1-1 0 0,1-1 1 0 0,0 1-1 0 0,1-1 1 0 0,-1 1-1 0 0,1 0 1 0 0,0 0-1 0 0,0 0 1 0 0,0 0-1 0 0,1 0 1 0 0,-2 11-1 0 0,3-13-24 0 0,0 1-1 0 0,0-1 1 0 0,0 0-1 0 0,1 1 1 0 0,0-1-1 0 0,-1 0 1 0 0,1 0-1 0 0,0 1 1 0 0,0-1-1 0 0,1 0 1 0 0,-1 0-1 0 0,1 0 1 0 0,-1 0 0 0 0,1-1-1 0 0,0 1 1 0 0,0 0-1 0 0,0-1 1 0 0,1 1-1 0 0,-1-1 1 0 0,3 3-1 0 0,1 0-1441 0 0,0-1-1 0 0,0 0 0 0 0,11 6 1 0 0,7 1-5016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22 317 7831 0 0,'0'0'603'0'0,"-2"-1"-396"0"0,-2-1 594 0 0,-11-6 11319 0 0,15-4-11270 0 0,2 8-764 0 0,-1 0 0 0 0,0 0 0 0 0,1 1 0 0 0,0-1 0 0 0,0 0 0 0 0,0 1 0 0 0,0 0 0 0 0,0-1 0 0 0,4-3 0 0 0,28-26 402 0 0,12-5-273 0 0,2 2 0 0 0,97-55-1 0 0,-126 80-371 0 0,-1 1-1 0 0,2 1 1 0 0,-1 1-1 0 0,37-9 0 0 0,-53 16-59 0 0,7 13-239 0 0,-10-11 433 0 0,1 1-1 0 0,-1 0 1 0 0,1 0 0 0 0,-1-1-1 0 0,0 1 1 0 0,1 0 0 0 0,-1 0-1 0 0,0 0 1 0 0,0-1 0 0 0,0 1-1 0 0,0 0 1 0 0,-1 0 0 0 0,1 0-1 0 0,0 0 1 0 0,-1-1 0 0 0,-1 4-1 0 0,-14 29-196 0 0,11-24 149 0 0,-41 89-142 0 0,15-30 138 0 0,25-55 75 0 0,3-1 11 0 0,3-12-94 0 0,0 1 0 0 0,1-1 0 0 0,-1 0 0 0 0,1 1 0 0 0,-1-1-1 0 0,1 0 1 0 0,-1 1 0 0 0,1-1 0 0 0,0 0 0 0 0,-1 0 0 0 0,1 0 0 0 0,0 1 0 0 0,0-1 0 0 0,0 0 0 0 0,0 0 0 0 0,0 0 0 0 0,0 0 0 0 0,0-1 0 0 0,0 1 0 0 0,1 0-1 0 0,-1 0 1 0 0,0-1 0 0 0,0 1 0 0 0,1 0 0 0 0,-1-1 0 0 0,0 1 0 0 0,1-1 0 0 0,-1 0 0 0 0,3 1 0 0 0,14 0-844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54 11055 0 0,'2'-2'852'0'0,"20"-30"-510"0"0,-14 15 4752 0 0,-20 15-4615 0 0,10 2-490 0 0,0 0 0 0 0,0-1-1 0 0,-1 1 1 0 0,1 0 0 0 0,0 0-1 0 0,0 0 1 0 0,0 0 0 0 0,-2 1 0 0 0,-18 4-209 0 0,0 2 0 0 0,1 0 1 0 0,-38 19-1 0 0,-59 41-1013 0 0,61-34 999 0 0,-4 4 337 0 0,-18 11 156 0 0,74-45 1484 0 0,7-1-660 0 0,16-2-286 0 0,27-7-366 0 0,-9-2-312 0 0,-1-1 0 0 0,-1-3 0 0 0,46-22 0 0 0,-27 6-1193 0 0,-51 28 555 0 0,-37 51-3391 0 0,-38 41 3003 0 0,13-19 980 0 0,47-56 6 0 0,-40 51 664 0 0,-82 135 0 0 0,29 22 111 0 0,18 9-505 0 0,86-227-371 0 0,-2 6 134 0 0,-1 1-1 0 0,0-1 0 0 0,-1 0 0 0 0,-12 20 0 0 0,16-29-92 0 0,0-1 0 0 0,0 0-1 0 0,0 0 1 0 0,0 1 0 0 0,0-1-1 0 0,0-1 1 0 0,0 1 0 0 0,-1 0-1 0 0,1 0 1 0 0,-1-1 0 0 0,1 0-1 0 0,-1 1 1 0 0,0-1 0 0 0,1 0-1 0 0,-1 0 1 0 0,0 0 0 0 0,0-1-1 0 0,0 1 1 0 0,0-1 0 0 0,0 1-1 0 0,0-1 1 0 0,0 0 0 0 0,1 0 0 0 0,-1-1-1 0 0,0 1 1 0 0,0 0 0 0 0,-5-2-1 0 0,7 1-76 0 0,-1 1 0 0 0,0-1 1 0 0,0 0-1 0 0,1 0 0 0 0,-1 0 0 0 0,1 0 0 0 0,-1 0 0 0 0,0 0 0 0 0,1 0 0 0 0,0 0 1 0 0,-1-1-1 0 0,-1-1 0 0 0,-6-13-4158 0 0,3-2-1284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9671 0 0,'-9'6'428'0'0,"-11"10"141"0"0,0 0-1 0 0,-24 26 1 0 0,6 5 812 0 0,2 0 1 0 0,3 3-1 0 0,-53 100 1 0 0,-55 174-221 0 0,129-295-947 0 0,-18 45-24 0 0,-91 209 393 0 0,117-275-558 0 0,-1 1 0 0 0,0 0 0 0 0,-1-1 0 0 0,1 0 0 0 0,-2 0 0 0 0,1 0-1 0 0,-1-1 1 0 0,-10 8 0 0 0,7-10 39 0 0,9-5-128 0 0,0 0-1 0 0,0 0 1 0 0,0 0-1 0 0,0 0 1 0 0,0-1-1 0 0,0 1 1 0 0,0 0-1 0 0,0-1 1 0 0,1 1 0 0 0,-1 0-1 0 0,0-1 1 0 0,0 1-1 0 0,0-1 1 0 0,0 0-1 0 0,0 1 1 0 0,1-1-1 0 0,-1 0 1 0 0,0 1-1 0 0,0-1 1 0 0,1 0-1 0 0,-1 0 1 0 0,0-1 0 0 0,-6-11-1518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 9215 0 0,'0'0'831'0'0,"-1"1"-686"0"0,-15 10 8944 0 0,16-11-8973 0 0,0 0 1 0 0,0 0-1 0 0,0 0 0 0 0,0 0 1 0 0,0 0-1 0 0,1 0 1 0 0,-1 0-1 0 0,0 0 0 0 0,0 0 1 0 0,0 0-1 0 0,6 3-1571 0 0,-3-1 1511 0 0,-1-1 0 0 0,1 1 1 0 0,0-1-1 0 0,0 0 1 0 0,0 0-1 0 0,0-1 1 0 0,0 1-1 0 0,0 0 1 0 0,0-1-1 0 0,0 0 1 0 0,4 0-1 0 0,36-4 471 0 0,-31 2-374 0 0,95-14 1025 0 0,-40 5-912 0 0,1 3 1 0 0,78 0-1 0 0,-102 11-1321 0 0,-19 2-5120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11431 0 0,'0'0'1032'0'0,"1"3"-845"0"0,0 2-80 0 0,1 1 0 0 0,-1-1 0 0 0,-1 1-1 0 0,1 0 1 0 0,-1-1 0 0 0,0 1 0 0 0,0 0 0 0 0,-1-1 0 0 0,1 1 0 0 0,-3 7 0 0 0,-18 59 867 0 0,18-62-876 0 0,-28 73 835 0 0,-73 142 1 0 0,-66 66-414 0 0,111-191-421 0 0,27-43-201 0 0,-2-2 1 0 0,-57 71-1 0 0,83-118 103 0 0,13-15 52 0 0,16-19 68 0 0,1 2-122 0 0,2 1 1 0 0,1 1-1 0 0,1 1 1 0 0,1 1-1 0 0,37-21 0 0 0,-43 30-26 0 0,1 0 0 0 0,0 1 0 0 0,0 1 0 0 0,1 2 0 0 0,0 0 0 0 0,1 1 0 0 0,-1 1 0 0 0,25-1 0 0 0,-42 5 48 0 0,-1 1 1 0 0,1 0-1 0 0,0 0 0 0 0,-1 1 0 0 0,1-1 0 0 0,-1 1 1 0 0,1 1-1 0 0,-1-1 0 0 0,1 1 0 0 0,-1 0 0 0 0,0 0 1 0 0,0 0-1 0 0,0 1 0 0 0,6 3 0 0 0,-7-3 69 0 0,-1 0 0 0 0,1 1 0 0 0,-1-1 0 0 0,0 0 0 0 0,0 1 0 0 0,-1 0 0 0 0,1-1 0 0 0,-1 1 0 0 0,0 0 0 0 0,0 1 0 0 0,0-1 0 0 0,0 0 0 0 0,-1 0 0 0 0,1 1 0 0 0,-1-1 0 0 0,0 1 0 0 0,0 8 0 0 0,0-7 2 0 0,-1-1 0 0 0,0 1 0 0 0,-1 0 0 0 0,1-1 0 0 0,-1 1 0 0 0,0 0 0 0 0,0-1 0 0 0,-1 1 0 0 0,1-1 0 0 0,-1 1 0 0 0,-1-1 0 0 0,1 0 0 0 0,-4 6 0 0 0,4-7-811 0 0,-1-1 0 0 0,1 0 0 0 0,-1 0 0 0 0,0 0 0 0 0,0-1 0 0 0,0 1 0 0 0,-4 2 0 0 0,-6 3-5507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5583 0 0,'0'0'506'0'0,"-2"1"-236"0"0,-7 1 1676 0 0,1 0 0 0 0,0 0-1 0 0,-1-1 1 0 0,-15 0-1 0 0,20 0-1740 0 0,1 0 0 0 0,-1 0-1 0 0,1 0 1 0 0,0 0 0 0 0,-1 0-1 0 0,1 1 1 0 0,0 0 0 0 0,0-1-1 0 0,0 1 1 0 0,0 0 0 0 0,-3 3-1 0 0,1-1 2 0 0,-20 17 162 0 0,2 1 0 0 0,0 1 1 0 0,-23 28-1 0 0,41-45-343 0 0,-93 119 346 0 0,88-111-308 0 0,6-6-1 0 0,4-6 186 0 0,12 4 170 0 0,-8-4-342 0 0,1 0 0 0 0,-1-1 0 0 0,1 0 1 0 0,0 0-1 0 0,-1-1 0 0 0,1 1 0 0 0,8-1 1 0 0,35-5 255 0 0,-18 1-136 0 0,-14 2-525 0 0,33-8 0 0 0,-47 10-10 0 0,0-2-320 0 0,1-1 654 0 0,-1 0-1 0 0,0 1 1 0 0,0-1 0 0 0,0 0-1 0 0,0 0 1 0 0,0-1-1 0 0,-1 1 1 0 0,1 0-1 0 0,-1-1 1 0 0,0 1 0 0 0,0-1-1 0 0,0 1 1 0 0,-1-1-1 0 0,1 1 1 0 0,-1-1 0 0 0,0 1-1 0 0,0-1 1 0 0,0 0-1 0 0,-1-5 1 0 0,0-6 84 0 0,1 0-49 0 0,0-3 126 0 0,0 0 1 0 0,1 0 0 0 0,5-23 0 0 0,-5 36-127 0 0,1 0 1 0 0,-1 0-1 0 0,1 0 1 0 0,0 0-1 0 0,0 0 1 0 0,1 0-1 0 0,0 0 1 0 0,-1 1-1 0 0,2-1 1 0 0,-1 1 0 0 0,0 0-1 0 0,1 0 1 0 0,0 0-1 0 0,0 0 1 0 0,6-4-1 0 0,11-5-244 0 0,-19 11 4 0 0,10 2-5911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826 997 16327 0 0,'98'-121'1794'0'0,"-96"119"-1643"0"0,-2 2-137 0 0,1-1 1 0 0,-1 1 0 0 0,0 0 0 0 0,1-1-1 0 0,-1 1 1 0 0,0 0 0 0 0,0-1 0 0 0,1 1-1 0 0,-1 0 1 0 0,0-1 0 0 0,0 1 0 0 0,1 0-1 0 0,-1-1 1 0 0,0 1 0 0 0,0-1 0 0 0,0 1-1 0 0,0 0 1 0 0,0-1 0 0 0,0 1 0 0 0,0-1-1 0 0,0 1 1 0 0,0 0 0 0 0,0-1 0 0 0,0 1-1 0 0,0-1 1 0 0,0 0-14 0 0,0 0 1 0 0,0 0-1 0 0,0 1 0 0 0,-1-1 0 0 0,1 0 0 0 0,0 0 0 0 0,0 0 1 0 0,-1 1-1 0 0,1-1 0 0 0,0 0 0 0 0,-1 0 0 0 0,1 1 1 0 0,-1-1-1 0 0,1 0 0 0 0,-1 1 0 0 0,0-1 0 0 0,1 1 0 0 0,-1-1 1 0 0,1 1-1 0 0,-1-1 0 0 0,0 1 0 0 0,0-1 0 0 0,-2-1-4 0 0,1 1 19 0 0,0-1-1 0 0,0 0 0 0 0,0 0 1 0 0,1 0-1 0 0,-1 0 0 0 0,1 0 1 0 0,-1 0-1 0 0,1 0 1 0 0,0-1-1 0 0,0 1 0 0 0,0 0 1 0 0,0-1-1 0 0,0 1 0 0 0,0-1 1 0 0,1 1-1 0 0,-1-1 0 0 0,1 1 1 0 0,0-5-1 0 0,0 0 41 0 0,1 0-1 0 0,1 1 0 0 0,-1-1 1 0 0,1 1-1 0 0,5-13 0 0 0,57-150 179 0 0,51-127-108 0 0,-85 228-129 0 0,-16 39-17 0 0,-1 0 0 0 0,-2-1 0 0 0,-1-1 0 0 0,7-31 1 0 0,-17 58-26 0 0,1-1 0 0 0,-1 1 0 0 0,0 0 0 0 0,0-8 1 0 0,-1 12 36 0 0,1-1 1 0 0,0 1 0 0 0,-1 0 0 0 0,1-1 0 0 0,0 1 0 0 0,-1 0 0 0 0,1-1 0 0 0,0 1 0 0 0,-1 0 0 0 0,1 0 0 0 0,0-1 0 0 0,-1 1 0 0 0,1 0 0 0 0,-1 0 0 0 0,1 0 0 0 0,-1 0 0 0 0,1-1 0 0 0,0 1 0 0 0,-1 0 0 0 0,1 0 0 0 0,-1 0 0 0 0,1 0 0 0 0,-1 0-1 0 0,1 0 1 0 0,-1 0 0 0 0,0 1 0 0 0,0-1-10 0 0,-2 0 1 0 0,0 0 0 0 0,0 1 1 0 0,0 0-1 0 0,0-1 0 0 0,0 1 1 0 0,0 1-1 0 0,0-1 0 0 0,0 0 1 0 0,0 1-1 0 0,0-1 0 0 0,1 1 1 0 0,-1 0-1 0 0,-4 4 0 0 0,-3 3-42 0 0,-17 21 0 0 0,23-26 47 0 0,-28 39-38 0 0,1 1 1 0 0,-43 83-1 0 0,17-25 12 0 0,-119 208 37 0 0,130-218 0 0 0,-49 144 0 0 0,81-185 198 0 0,2 1 0 0 0,-8 80-1 0 0,16-96-147 0 0,2-22-31 0 0,0 0 1 0 0,-1 0-1 0 0,-1-1 1 0 0,0 1-1 0 0,-1-1 0 0 0,0 0 1 0 0,-13 21-1 0 0,11-24-50 0 0,0 0-1 0 0,-1 0 0 0 0,0-1 1 0 0,0 0-1 0 0,-1 0 0 0 0,0-1 1 0 0,-1 0-1 0 0,0-1 0 0 0,-11 7 1 0 0,-15 6-742 0 0,-1-1 1 0 0,0-2 0 0 0,-1-1 0 0 0,-1-2-1 0 0,-57 12 1 0 0,26-7-1033 0 0,41-13 786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42 10135 0 0,'-78'-36'10755'0'0,"86"37"-10272"0"0,0-1 0 0 0,15 5 1 0 0,2 0-160 0 0,279 21 836 0 0,-297-26-1156 0 0,24 2-304 0 0,0-2 0 0 0,51-6 0 0 0,-64 3-553 0 0,0-1 1 0 0,0 0-1 0 0,22-9 1 0 0,-7-1-611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18199 0 0,'0'0'1827'0'0,"1"1"-1678"0"0,5 2-32 0 0,0-1 0 0 0,0 0 0 0 0,0-1 0 0 0,0 0 1 0 0,0 0-1 0 0,0 0 0 0 0,9 0 0 0 0,49-3 1793 0 0,-41 0-1406 0 0,84 0 970 0 0,77-6-123 0 0,77-20-58 0 0,-155 17-2913 0 0,0 0-5094 0 0,-53 4-1589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174 124 10591 0 0,'1'-2'819'0'0,"0"-1"-670"0"0,3-22 7242 0 0,-13 51-7227 0 0,0-2 0 0 0,-2 1 1 0 0,0-1-1 0 0,-28 42 0 0 0,-16 33 176 0 0,46-79-313 0 0,1-1 0 0 0,0 2 1 0 0,2-1-1 0 0,1 1 0 0 0,-4 23 0 0 0,9-32 26 0 0,0-9 14 0 0,0-3-63 0 0,0 0 0 0 0,0 1 0 0 0,0-1 0 0 0,0 0 0 0 0,0 1 1 0 0,0-1-1 0 0,0 0 0 0 0,0 1 0 0 0,0-1 0 0 0,0 0 0 0 0,0 1 0 0 0,1-1 0 0 0,-1 0 1 0 0,0 1-1 0 0,0-1 0 0 0,0 0 0 0 0,0 1 0 0 0,1-1 0 0 0,-1 0 0 0 0,0 0 0 0 0,0 1 1 0 0,1-1-1 0 0,-1 0 0 0 0,0 0 0 0 0,1 0 0 0 0,-1 1 0 0 0,0-1 0 0 0,1 0 0 0 0,-1 0 0 0 0,13 0 215 0 0,11-9 60 0 0,-16 4-216 0 0,-1 0 1 0 0,-1 0-1 0 0,1 0 0 0 0,-1-1 1 0 0,1 0-1 0 0,-2-1 0 0 0,1 0 1 0 0,-1 1-1 0 0,5-9 0 0 0,6-12 63 0 0,14-32-1 0 0,-23 43-117 0 0,14-24 59 0 0,41-62-1 0 0,-60 99-135 0 0,4-2-1 0 0,-4 4-10 0 0,-1 3-14 0 0,8 15 46 0 0,-2-1-1 0 0,0 1 0 0 0,6 21 1 0 0,8 21 50 0 0,31 82 559 0 0,-48-129-486 0 0,11 30 297 0 0,-15-40 628 0 0,5-15-704 0 0,14-45 137 0 0,-12 36-273 0 0,10-26-1 0 0,5 1 43 0 0,46-73 1 0 0,-52 97-315 0 0,0 1 0 0 0,1 1 1 0 0,1 0-1 0 0,40-34 1 0 0,-38 39-1101 0 0,1 2 0 0 0,0 0 0 0 0,1 1 0 0 0,35-15 0 0 0,-39 20-423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8751 0 0,'0'0'794'0'0,"3"0"-652"0"0,-3 0-35 0 0,0 0-1 0 0,1 0 0 0 0,-1-1 1 0 0,1 1-1 0 0,-1 0 0 0 0,1 0 0 0 0,-1 0 1 0 0,1 0-1 0 0,-1 0 0 0 0,1 0 1 0 0,-1 1-1 0 0,1-1 0 0 0,-1 0 0 0 0,1 0 1 0 0,-1 0-1 0 0,1 0 0 0 0,-1 1 1 0 0,1-1-1 0 0,-1 0 0 0 0,0 0 0 0 0,1 1 1 0 0,-1-1-1 0 0,1 0 0 0 0,-1 1 1 0 0,0-1-1 0 0,1 0 0 0 0,-1 1 0 0 0,1 0 1 0 0,-1 0-78 0 0,0-1 1 0 0,0 1-1 0 0,1 0 1 0 0,-1 0 0 0 0,0 0-1 0 0,0 0 1 0 0,0 0-1 0 0,0 0 1 0 0,0 0 0 0 0,-1 0-1 0 0,1 0 1 0 0,0 0-1 0 0,-1 2 1 0 0,-2 5-354 0 0,-1 1 0 0 0,-7 13 0 0 0,7-15 871 0 0,-9 14 832 0 0,-21 28-1 0 0,0-1 497 0 0,19-25-1053 0 0,8-13-443 0 0,0 0 1 0 0,0 1-1 0 0,1 0 0 0 0,-9 23 1 0 0,15-32 428 0 0,14-2-6499 0 0,-2-5-841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7831 0 0,'0'0'696'0'0,"16"-2"-560"0"0,0 0-136 0 0,2 4 0 0 0,1 2 864 0 0,-1 3 136 0 0,0 0 32 0 0,-2 2-5552 0 0</inkml:trace>
  <inkml:trace contextRef="#ctx0" brushRef="#br0" timeOffset="1">113 383 3999 0 0,'-3'92'15778'0'0,"6"-94"-15494"0"0,0-1 1 0 0,0 0-1 0 0,0 0 1 0 0,-1 0-1 0 0,1-1 1 0 0,-1 1 0 0 0,3-7-1 0 0,-3 8-245 0 0,22-33 646 0 0,54-60 0 0 0,38-22-260 0 0,-109 110-401 0 0,97-87 76 0 0,-85 78-719 0 0,2 1-1 0 0,0 0 1 0 0,34-16 0 0 0,-50 29 195 0 0,0 0-1 0 0,0 0 1 0 0,0 0 0 0 0,0 1 0 0 0,0 0-1 0 0,0 0 1 0 0,1 0 0 0 0,-1 0 0 0 0,11 1-1 0 0,-2 2-1355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195 141 2303 0 0,'2'2'167'0'0,"33"33"7868"0"0,-2-1-663 0 0,-9-16-7427 0 0,-21-16 158 0 0,0 0-1 0 0,1 0 1 0 0,-1 0 0 0 0,8 1 0 0 0,-6-1 0 0 0,-4-2-85 0 0,0 1 0 0 0,-1-1 0 0 0,1 0 1 0 0,0 0-1 0 0,0 0 0 0 0,0 0 0 0 0,0 0 0 0 0,0 0 0 0 0,-1 0 0 0 0,1 0 0 0 0,0 0 0 0 0,0 0 0 0 0,0 0 0 0 0,0-1 0 0 0,-1 1 1 0 0,1 0-1 0 0,1-1 0 0 0,2-1 51 0 0,15-3 79 0 0,0-1 1 0 0,-1-1-1 0 0,0 0 1 0 0,0-2-1 0 0,0 0 1 0 0,-1-1-1 0 0,-1-1 0 0 0,1 0 1 0 0,-2-1-1 0 0,0-1 1 0 0,18-19-1 0 0,-26 24-194 0 0,0-1 0 0 0,0 1 0 0 0,-1-1-1 0 0,0-1 1 0 0,7-13 0 0 0,-13 20-186 0 0,0 2-91 0 0,0 0 284 0 0,0-1-1 0 0,0 1 0 0 0,0 0 0 0 0,-1-1 1 0 0,1 1-1 0 0,-1 0 0 0 0,1 0 0 0 0,-1-1 1 0 0,1 1-1 0 0,-1 0 0 0 0,0 0 0 0 0,0 0 1 0 0,1 0-1 0 0,-1 0 0 0 0,0 0 0 0 0,0 0 1 0 0,0 0-1 0 0,0 0 0 0 0,0 0 0 0 0,0 0 1 0 0,0 1-1 0 0,-1-1 0 0 0,1 0 0 0 0,0 1 1 0 0,0-1-1 0 0,-1 1 0 0 0,1-1 0 0 0,-2 1 1 0 0,-4-2-90 0 0,-1 0 0 0 0,0 1 0 0 0,-15-1 0 0 0,12 1 71 0 0,-1 1 56 0 0,-1 0 1 0 0,0 1-1 0 0,0 0 1 0 0,1 1-1 0 0,-1 1 1 0 0,1 0-1 0 0,0 0 1 0 0,-1 2-1 0 0,2-1 1 0 0,-1 1-1 0 0,0 1 1 0 0,-14 9-1 0 0,-5 6 310 0 0,1 1-1 0 0,-53 50 0 0 0,-26 39 298 0 0,94-94-561 0 0,1 1 0 0 0,1 1-1 0 0,0 0 1 0 0,-17 36 0 0 0,28-51-25 0 0,0 1 0 0 0,0 0-1 0 0,0 0 1 0 0,1 0 0 0 0,0 0-1 0 0,0 0 1 0 0,0 0 0 0 0,1 0 0 0 0,-1 0-1 0 0,1 0 1 0 0,0 0 0 0 0,1 0-1 0 0,-1 0 1 0 0,1 0 0 0 0,0 0 0 0 0,0 0-1 0 0,1 0 1 0 0,-1 0 0 0 0,1 0-1 0 0,0 0 1 0 0,0-1 0 0 0,1 1-1 0 0,-1-1 1 0 0,1 0 0 0 0,0 0 0 0 0,1 0-1 0 0,-1 0 1 0 0,0 0 0 0 0,1-1-1 0 0,0 1 1 0 0,0-1 0 0 0,0 0 0 0 0,8 5-1 0 0,-2-3 79 0 0,-1-1-1 0 0,1 1 0 0 0,0-1 1 0 0,0-1-1 0 0,15 3 1 0 0,53 7 368 0 0,-76-12-458 0 0,137 5 447 0 0,-71-5-540 0 0,0-2-1045 0 0,-22-2-4854 0 0,-16 0-354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19063 0 0,'0'0'7719'0'0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0 919 0 0,'0'0'7632'0'0,"0"2"-6498"0"0,-7 6-564 0 0,0 0 1 0 0,0 0-1 0 0,-1 0 1 0 0,0-1-1 0 0,0 0 1 0 0,-15 9-1 0 0,-1 1-49 0 0,-33 32 174 0 0,-51 57 0 0 0,32-30-701 0 0,-67 64 6 0 0,105-102 203 0 0,2 1 1 0 0,1 2-1 0 0,3 2 0 0 0,-52 87 0 0 0,79-121-118 0 0,0 0 0 0 0,1 1 0 0 0,0-1 0 0 0,0 1 0 0 0,1 0 0 0 0,1 1 0 0 0,-3 13 0 0 0,5-20-37 0 0,-1 0-1 0 0,1 0 0 0 0,0 0 0 0 0,1 0 1 0 0,-1 0-1 0 0,1 0 0 0 0,-1 0 0 0 0,1 0 1 0 0,0 0-1 0 0,1 0 0 0 0,-1 0 1 0 0,1 0-1 0 0,0 0 0 0 0,-1-1 0 0 0,2 1 1 0 0,-1-1-1 0 0,0 0 0 0 0,1 1 0 0 0,-1-1 1 0 0,1 0-1 0 0,6 4 0 0 0,-1-1 86 0 0,1 0 0 0 0,1 0 0 0 0,-1-1 0 0 0,1 0 0 0 0,0-1 0 0 0,0 0 0 0 0,13 3 0 0 0,8 0 229 0 0,37 5 0 0 0,-37-9-127 0 0,40-2 0 0 0,-43-2-301 0 0,53 7 1 0 0,-79-6-256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1375 0 0,'13'2'19101'0'0,"-15"8"-21651"0"0,-2 3 2827 0 0,-1 0 0 0 0,-1-1 0 0 0,0 1 0 0 0,-8 11 0 0 0,-4 6 79 0 0,-27 54 465 0 0,-74 153 126 0 0,79-149-1365 0 0,-67 108 0 0 0,100-188 360 0 0,0 2-4418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48 510 4607 0 0,'0'0'354'0'0,"-9"-3"3502"0"0,-16 6-1623 0 0,23-3-1601 0 0,1 1-497 0 0,-5 0-61 0 0,4-1 785 0 0,2 0-804 0 0,0 0 0 0 0,0 0 1 0 0,0 0-1 0 0,-1-1 0 0 0,1 1 1 0 0,0 0-1 0 0,0 0 0 0 0,0 0 0 0 0,0 0 1 0 0,-1-1-1 0 0,1 1 0 0 0,0 0 0 0 0,0 0 1 0 0,0 0-1 0 0,0-1 0 0 0,0 1 0 0 0,0 0 1 0 0,-1 0-1 0 0,1-1 0 0 0,0 1 0 0 0,0 0 1 0 0,0 0-1 0 0,0-1 0 0 0,0 1 0 0 0,0 0 1 0 0,0 0-1 0 0,0-1 0 0 0,0 1 0 0 0,0 0 1 0 0,0 0-1 0 0,0-1 0 0 0,0 1 0 0 0,1 0 1 0 0,0-9 512 0 0,2-2-213 0 0,1 0 0 0 0,1 0 0 0 0,0 0 0 0 0,0 1 1 0 0,1 0-1 0 0,7-11 0 0 0,47-54 152 0 0,-26 37-465 0 0,2 1 0 0 0,2 2 0 0 0,1 1 0 0 0,2 2 0 0 0,64-39 0 0 0,-65 46-88 0 0,-19 11-61 0 0,40-19 1 0 0,-54 30 88 0 0,1 0 0 0 0,-1 1 0 0 0,0-1-1 0 0,1 1 1 0 0,0 1 0 0 0,-1 0 0 0 0,1 0 0 0 0,0 0 0 0 0,15 2 0 0 0,-21-1 14 0 0,0 0 1 0 0,0 1-1 0 0,0-1 0 0 0,0 1 0 0 0,0-1 1 0 0,0 1-1 0 0,0 0 0 0 0,-1 0 1 0 0,1 0-1 0 0,0 0 0 0 0,0 0 1 0 0,-1 0-1 0 0,1 0 0 0 0,-1 0 0 0 0,1 1 1 0 0,-1-1-1 0 0,3 4 0 0 0,-2-2 4 0 0,0 0 0 0 0,0 1 0 0 0,-1-1 0 0 0,1 0 0 0 0,-1 1 0 0 0,0 0 0 0 0,0-1 0 0 0,1 8 0 0 0,-1 1 35 0 0,0 0 0 0 0,-1 0 0 0 0,-1 0 0 0 0,0-1 0 0 0,-2 13 0 0 0,-1-6 180 0 0,-1 0 1 0 0,-1-1 0 0 0,-1 0 0 0 0,0 0 0 0 0,-1 0 0 0 0,0-1 0 0 0,-2 0-1 0 0,0-1 1 0 0,-17 21 0 0 0,12-17 16 0 0,5-6-157 0 0,-1 0-1 0 0,0 0 1 0 0,0-1 0 0 0,-1 0 0 0 0,-25 18-1 0 0,10-12-40 0 0,-2-2 1 0 0,1 0-1 0 0,-2-2 0 0 0,0-1 0 0 0,-40 12 1 0 0,61-23-21 0 0,-1 0 0 0 0,1-1 1 0 0,-1 0-1 0 0,1 0 0 0 0,-1-1 1 0 0,-18-2-1 0 0,24 1-201 0 0,-1 0 1 0 0,1 0-1 0 0,-1 0 0 0 0,1 0 1 0 0,0-1-1 0 0,-1 0 0 0 0,1 0 0 0 0,0 0 1 0 0,0 0-1 0 0,0 0 0 0 0,1-1 1 0 0,-1 0-1 0 0,0 0 0 0 0,1 0 1 0 0,-6-7-1 0 0,7 3-2842 0 0,2 6 2214 0 0,1-6-4660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15 316 5063 0 0,'0'0'232'0'0,"2"1"-13"0"0,4 5 858 0 0,10 14 7792 0 0,-12-15-9078 0 0,-3-3 731 0 0,-2 19 547 0 0,1-19-960 0 0,0 0 0 0 0,-1 0 0 0 0,1 0 0 0 0,-1 0 0 0 0,0 0 1 0 0,1 0-1 0 0,-1 0 0 0 0,0 0 0 0 0,0-1 0 0 0,0 1 0 0 0,-3 3 0 0 0,3-4 331 0 0,0-1-390 0 0,1 0 0 0 0,-1 0 0 0 0,0 1-1 0 0,0-1 1 0 0,0 0 0 0 0,0 0 0 0 0,0 0 0 0 0,1 0 0 0 0,-1 0-1 0 0,0 0 1 0 0,0-1 0 0 0,0 1 0 0 0,0 0 0 0 0,1 0-1 0 0,-1-1 1 0 0,0 1 0 0 0,0 0 0 0 0,0-1 0 0 0,1 1 0 0 0,-1-1-1 0 0,0 0 1 0 0,-1-2-3 0 0,0 0 1 0 0,1 0-1 0 0,-1-1 0 0 0,1 1 0 0 0,0 0 0 0 0,0-1 1 0 0,0 1-1 0 0,0-1 0 0 0,1 0 0 0 0,0 1 0 0 0,-1-1 0 0 0,1 0 1 0 0,0 1-1 0 0,2-7 0 0 0,-1 4-31 0 0,1 0 0 0 0,-1 0 0 0 0,2 0 0 0 0,-1 0 0 0 0,1 1 0 0 0,0-1 0 0 0,6-9 0 0 0,2 1-133 0 0,0 1 0 0 0,1 0 1 0 0,0 0-1 0 0,1 2 1 0 0,18-14-1 0 0,-13 13 69 0 0,0 0 0 0 0,0 1 0 0 0,1 2 0 0 0,0 0 0 0 0,1 1 0 0 0,0 0 0 0 0,0 2 0 0 0,1 0 0 0 0,22-2 0 0 0,-36 6 48 0 0,-5 2 0 0 0,0-1 0 0 0,0 1 0 0 0,0 0 0 0 0,0 0 0 0 0,0 0 0 0 0,0 0 0 0 0,0 0 0 0 0,0 0 0 0 0,0 0 0 0 0,0 1 0 0 0,0-1 0 0 0,0 1 0 0 0,3 0 0 0 0,-4-1 0 0 0,0 0 0 0 0,1 0 0 0 0,-1 1 0 0 0,0-1 0 0 0,0 0 0 0 0,1 1 0 0 0,-1-1 0 0 0,0 1 0 0 0,0-1 0 0 0,1 1 0 0 0,-1-1 0 0 0,2 3 0 0 0,0-1 0 0 0,9 8 0 0 0,-11-5 0 0 0,0-3 0 0 0,0 3 26 0 0,1 1 0 0 0,-1-1 0 0 0,0 0 0 0 0,-1 0 0 0 0,1 0 0 0 0,-1 1 0 0 0,0-1 0 0 0,0 0 0 0 0,-1 1 0 0 0,1-1 0 0 0,-3 9 0 0 0,-2 2 102 0 0,0 1 0 0 0,-8 18 0 0 0,10-28-61 0 0,-1 0-1 0 0,1-1 1 0 0,-1 0 0 0 0,0 1-1 0 0,-1-1 1 0 0,-7 8-1 0 0,-2 0 71 0 0,-28 19 0 0 0,41-32-78 0 0,5-8 17 0 0,2-2-112 0 0,1 0-1 0 0,1 1 1 0 0,0 0 0 0 0,16-14 0 0 0,-5 6-83 0 0,65-62-350 0 0,71-64-1418 0 0,-142 131 1653 0 0,0 1 1 0 0,26-16 0 0 0,-33 23 299 0 0,0 0 1 0 0,0 0 0 0 0,0 0 0 0 0,0 1 0 0 0,1 0 0 0 0,-1 0-1 0 0,1 1 1 0 0,0 0 0 0 0,9-1 0 0 0,-15 3-19 0 0,1-1 0 0 0,-1 1 0 0 0,0 0 0 0 0,0 0 0 0 0,0 0 0 0 0,1 0 0 0 0,-1 0 1 0 0,0 0-1 0 0,0 0 0 0 0,-1 0 0 0 0,1 0 0 0 0,0 1 0 0 0,0-1 0 0 0,0 0 0 0 0,-1 1 0 0 0,1 1 0 0 0,1 3 43 0 0,0 0-1 0 0,0 0 0 0 0,-1 0 1 0 0,0 0-1 0 0,0 0 0 0 0,-1 1 1 0 0,1-1-1 0 0,-2 12 0 0 0,-2 5 120 0 0,-4 22 1 0 0,-7 32 31 0 0,9-40-67 0 0,4-24-133 0 0,0 0 1 0 0,-2 0-1 0 0,1 0 0 0 0,-1-1 1 0 0,-1 1-1 0 0,0-1 0 0 0,-8 16 1 0 0,5-13-853 0 0,6-14 480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463 697 9215 0 0,'-1'1'707'0'0,"-3"10"-187"0"0,-1-1 0 0 0,0 1 0 0 0,0-2-1 0 0,-1 1 1 0 0,-1 0 0 0 0,0-1 0 0 0,0-1 0 0 0,-15 15 0 0 0,6-3 3214 0 0,17-21-3207 0 0,85-78 1695 0 0,-44 42-1930 0 0,38-43-1 0 0,52-87-179 0 0,-107 131-245 0 0,-2-2 1 0 0,32-75 0 0 0,-42 84-235 0 0,-2-1 1 0 0,-1 0 0 0 0,-2-1-1 0 0,0 0 1 0 0,2-35-1 0 0,-10 63 304 0 0,1 0 1 0 0,-1 1-1 0 0,0-1 0 0 0,-1 0 0 0 0,1 0 0 0 0,0 1 1 0 0,-1-1-1 0 0,0 0 0 0 0,1 1 0 0 0,-1-1 0 0 0,0 0 1 0 0,0 1-1 0 0,-2-3 0 0 0,2 4 44 0 0,1 0 1 0 0,-1 0-1 0 0,0 0 1 0 0,0 1-1 0 0,0-1 1 0 0,0 0-1 0 0,0 1 0 0 0,0-1 1 0 0,0 0-1 0 0,0 1 1 0 0,0-1-1 0 0,0 1 1 0 0,0 0-1 0 0,0-1 0 0 0,0 1 1 0 0,0 0-1 0 0,-1-1 1 0 0,1 1-1 0 0,0 0 1 0 0,0 0-1 0 0,0 0 0 0 0,0 0 1 0 0,0 0-1 0 0,-1 0 1 0 0,1 1-1 0 0,0-1 1 0 0,0 0-1 0 0,0 1 0 0 0,0-1 1 0 0,0 0-1 0 0,0 1 1 0 0,-2 1-1 0 0,-9 4 20 0 0,1 0 0 0 0,-1 1-1 0 0,1 1 1 0 0,1 0 0 0 0,0 0 0 0 0,-11 12-1 0 0,-51 61 351 0 0,59-64-335 0 0,1-1 0 0 0,0 2 0 0 0,1 0 0 0 0,1 0 0 0 0,1 1 0 0 0,1 0 0 0 0,0 0 0 0 0,1 1 0 0 0,-4 22 0 0 0,3-1 223 0 0,-2 0-1 0 0,-2-2 0 0 0,-1 1 1 0 0,-26 51-1 0 0,11-40 182 0 0,-50 68 0 0 0,-44 41 17 0 0,60-84-48 0 0,-86 142 1 0 0,142-207-353 0 0,3-5-25 0 0,0-1 1 0 0,0 0 0 0 0,0 0-1 0 0,0 0 1 0 0,-1 0-1 0 0,0 0 1 0 0,0-1 0 0 0,0 1-1 0 0,-8 5 1 0 0,3-2-640 0 0,9-8 545 0 0,0 0-1 0 0,0 0 1 0 0,0 1-1 0 0,0-1 1 0 0,1 0 0 0 0,-1 0-1 0 0,0 1 1 0 0,0-1-1 0 0,0 0 1 0 0,0 0-1 0 0,0 0 1 0 0,1 1-1 0 0,-1-1 1 0 0,0 0-1 0 0,0 0 1 0 0,0 0 0 0 0,1 0-1 0 0,-1 0 1 0 0,0 1-1 0 0,0-1 1 0 0,0 0-1 0 0,1 0 1 0 0,-1 0-1 0 0,0 0 1 0 0,0 0 0 0 0,1 0-1 0 0,-1 0 1 0 0,0 0-1 0 0,0 0 1 0 0,1 0-1 0 0,-1 0 1 0 0,0 0-1 0 0,0 0 1 0 0,1 0-1 0 0,-1 0 1 0 0,1 0 0 0 0,9 1-1892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31 20015 0 0,'1'-1'918'0'0,"19"-28"2819"0"0,-21 40-3649 0 0,0 0 0 0 0,0 0 0 0 0,-1 0 0 0 0,-1-1 0 0 0,1 1 0 0 0,-2 0 0 0 0,0-1 0 0 0,-7 14 0 0 0,-7 10-125 0 0,-25 34 1 0 0,11-20 78 0 0,15-20-24 0 0,-108 166 28 0 0,123-190-43 0 0,-5 4-49 0 0,0 1 0 0 0,1 0-1 0 0,1 1 1 0 0,0-1 0 0 0,0 1 0 0 0,-6 19 0 0 0,-4 15-1463 0 0,15-43 1461 0 0,0-1 1 0 0,0 0-1 0 0,0 1 1 0 0,0-1-1 0 0,0 0 1 0 0,0 1-1 0 0,1-1 1 0 0,-1 0-1 0 0,0 0 0 0 0,0 1 1 0 0,0-1-1 0 0,0 0 1 0 0,1 1-1 0 0,-1-1 1 0 0,0 0-1 0 0,0 0 1 0 0,1 0-1 0 0,-1 1 1 0 0,0-1-1 0 0,0 0 1 0 0,1 0-1 0 0,-1 0 1 0 0,0 0-1 0 0,1 1 0 0 0,-1-1 1 0 0,0 0-1 0 0,1 0 1 0 0,-1 0-1 0 0,0 0 1 0 0,0 0-1 0 0,1 0 1 0 0,0 0-127 0 0,15 2-1447 0 0,5-5-298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5 137 9215 0 0,'-1'0'34'0'0,"1"0"-1"0"0,0 0 0 0 0,0 0 1 0 0,0 0-1 0 0,-1 0 0 0 0,1 1 1 0 0,0-1-1 0 0,0 0 0 0 0,0 0 1 0 0,-1 0-1 0 0,1 0 0 0 0,0 0 1 0 0,0 1-1 0 0,0-1 0 0 0,0 0 1 0 0,0 0-1 0 0,0 0 0 0 0,-1 1 1 0 0,1-1-1 0 0,0 0 0 0 0,0 0 1 0 0,0 0-1 0 0,0 1 0 0 0,0-1 1 0 0,0 0-1 0 0,0 0 0 0 0,0 0 1 0 0,0 1-1 0 0,0-1 0 0 0,0 0 1 0 0,0 0-1 0 0,0 1 0 0 0,0-1 1 0 0,0 0-1 0 0,0 0 0 0 0,5 3 472 0 0,0 0 0 0 0,1-1 1 0 0,-1 0-1 0 0,0-1 0 0 0,1 1 0 0 0,0-1 0 0 0,-1 0 0 0 0,1 0 0 0 0,0-1 0 0 0,-1 1 0 0 0,1-1 0 0 0,0-1 0 0 0,9-1 0 0 0,6-1 321 0 0,0-1 0 0 0,28-10-1 0 0,256-93 2042 0 0,-241 79-3887 0 0,-62 28-993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4607 0 0,'-23'1'268'0'0,"12"0"-139"0"0,0-1-1 0 0,1 1 1 0 0,-22 8 7231 0 0,35 1-5990 0 0,1 0-1163 0 0,1-1 0 0 0,1 1 0 0 0,-1-1-1 0 0,1 0 1 0 0,1 0 0 0 0,9 9 0 0 0,3 6-131 0 0,170 223 1898 0 0,-175-229-1296 0 0,-1 1 1 0 0,-1 0 0 0 0,-1 1 0 0 0,15 35-1 0 0,-23-47-514 0 0,-1 0 0 0 0,1 0 0 0 0,-1 0 0 0 0,-1 1 0 0 0,0-1 0 0 0,0 1 0 0 0,-1-1 0 0 0,0 1 0 0 0,0-1 0 0 0,-1 0 0 0 0,0 1 0 0 0,0-1 0 0 0,-1 0 0 0 0,0 1 0 0 0,-6 13 0 0 0,-2-2-6 0 0,-1 0 1 0 0,0-1-1 0 0,-2 0 1 0 0,0 0 0 0 0,-27 28-1 0 0,0-7-139 0 0,-50 38 0 0 0,-66 37-550 0 0,45-47-3527 0 0,83-52-3257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4143 0 0,'-1'2'5640'0'0,"-12"32"592"0"0,-13 18-4315 0 0,3-6-1107 0 0,-163 306 354 0 0,151-290-1103 0 0,-5 9-70 0 0,-43 110 0 0 0,82-178-119 0 0,15-12-11574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154 572 4607 0 0,'-28'20'277'0'0,"-26"19"1706"0"0,47-33-329 0 0,0 0 0 0 0,-9 12 0 0 0,13-15-289 0 0,2-4-424 0 0,6-12-26 0 0,13-27-761 0 0,-13 30 89 0 0,24-50 152 0 0,3 1 0 0 0,3 2 0 0 0,55-71 0 0 0,-60 89-69 0 0,53-62 481 0 0,-64 79-543 0 0,1 2 0 0 0,32-26-1 0 0,-41 37-118 0 0,2 1 0 0 0,-1 1 0 0 0,1 0 0 0 0,0 1 0 0 0,0 0 0 0 0,1 1 0 0 0,0 0 0 0 0,0 1 0 0 0,0 1 0 0 0,0 0 0 0 0,0 1 0 0 0,1 1 0 0 0,-1 0 0 0 0,21 1 0 0 0,-26 1-116 0 0,0 0-1 0 0,0 0 0 0 0,0 1 1 0 0,0 0-1 0 0,0 0 1 0 0,-1 1-1 0 0,1 1 1 0 0,-1-1-1 0 0,0 1 1 0 0,0 0-1 0 0,0 1 1 0 0,0 0-1 0 0,-1 0 1 0 0,1 1-1 0 0,-1 0 1 0 0,-1 0-1 0 0,1 1 1 0 0,-1 0-1 0 0,-1 0 1 0 0,1 0-1 0 0,-1 1 1 0 0,0-1-1 0 0,5 13 1 0 0,-7-13-27 0 0,-1 0 0 0 0,0-1 0 0 0,-1 1-1 0 0,1 0 1 0 0,-2 0 0 0 0,1 0 0 0 0,0 0 0 0 0,-1 0 0 0 0,-1 0 0 0 0,1 0 0 0 0,-1 0 0 0 0,0-1-1 0 0,-1 1 1 0 0,1 0 0 0 0,-2 0 0 0 0,1-1 0 0 0,-4 9 0 0 0,-6 10 3 0 0,-2-1 0 0 0,0-1-1 0 0,-18 22 1 0 0,29-41-5 0 0,-33 45-73 0 0,-4-1 0 0 0,-1-1 0 0 0,-2-3 0 0 0,-2-2-1 0 0,-2-1 1 0 0,-1-3 0 0 0,-60 36 0 0 0,89-63-31 0 0,0-1-1 0 0,0-1 1 0 0,-1-1 0 0 0,-40 11 0 0 0,-84 9-1007 0 0,84-19 408 0 0,29-6-887 0 0,29-3 188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176 567 5527 0 0,'-16'-2'831'0'0,"1"0"-1"0"0,0-1 0 0 0,-25-9 1 0 0,34 10 26 0 0,0-1 1 0 0,0 0 0 0 0,0 0-1 0 0,0-1 1 0 0,1 1 0 0 0,0-1-1 0 0,-1-1 1 0 0,1 1 0 0 0,1-1-1 0 0,-1 0 1 0 0,-4-6 0 0 0,6 8-752 0 0,1 0 0 0 0,0 0 0 0 0,0 0 1 0 0,0-1-1 0 0,1 1 0 0 0,-1-1 0 0 0,1 1 1 0 0,-1-1-1 0 0,1 0 0 0 0,0 1 0 0 0,1-1 1 0 0,-1 0-1 0 0,1 0 0 0 0,0 0 0 0 0,-1 1 1 0 0,2-1-1 0 0,-1 0 0 0 0,0 0 0 0 0,1 0 1 0 0,0 1-1 0 0,0-1 0 0 0,0 0 0 0 0,0 1 1 0 0,0-1-1 0 0,1 1 0 0 0,0-1 0 0 0,-1 1 1 0 0,4-4-1 0 0,11-17-45 0 0,2 0 0 0 0,0 2 0 0 0,33-32 0 0 0,70-53-327 0 0,-115 101 253 0 0,109-81 86 0 0,-51 51-1652 0 0,-49 29-640 0 0,0 1 1 0 0,22-6 0 0 0,-17 8-3833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193 140 7367 0 0,'0'0'667'0'0,"1"2"-547"0"0,2 5 896 0 0,1-1-1 0 0,-1 0 1 0 0,1 0-1 0 0,0-1 1 0 0,1 1 0 0 0,0-1-1 0 0,10 10 1 0 0,-12-13-752 0 0,1 1 1 0 0,-1-1-1 0 0,1 0 1 0 0,0 0-1 0 0,0 0 1 0 0,0 0-1 0 0,0-1 1 0 0,0 1-1 0 0,0-1 1 0 0,0 0-1 0 0,0-1 0 0 0,1 1 1 0 0,-1-1-1 0 0,9 0 1 0 0,-5 0-135 0 0,0-1 1 0 0,0-1-1 0 0,1 1 1 0 0,-1-2-1 0 0,0 1 1 0 0,0-1 0 0 0,-1 0-1 0 0,1 0 1 0 0,-1-1-1 0 0,10-6 1 0 0,3-5 49 0 0,-1 0 1 0 0,20-21-1 0 0,-34 31-182 0 0,0 0 1 0 0,-1 0-1 0 0,1 0 0 0 0,-1-1 0 0 0,-1 0 0 0 0,1 0 0 0 0,-1 0 1 0 0,3-6-1 0 0,-5 10-41 0 0,0 0 0 0 0,-1 1 0 0 0,1-1 0 0 0,-1 0-1 0 0,1 0 1 0 0,-1 0 0 0 0,0 0 0 0 0,0 0 0 0 0,0 1 0 0 0,0-1 0 0 0,0 0 0 0 0,0 0 0 0 0,0 0 0 0 0,-1 0 0 0 0,1 0 0 0 0,0 1 0 0 0,-1-1 0 0 0,0 0 0 0 0,1 0 0 0 0,-1 1 0 0 0,0-1 0 0 0,0 0 0 0 0,0 1 0 0 0,0-1 0 0 0,0 1 0 0 0,-1-1 0 0 0,1 1-1 0 0,0 0 1 0 0,-1 0 0 0 0,1-1 0 0 0,-1 1 0 0 0,1 0 0 0 0,-3-1 0 0 0,0 0-63 0 0,1 1 0 0 0,0 0 0 0 0,-1 0 0 0 0,1 0 0 0 0,-1 0 0 0 0,1 1 0 0 0,-1 0 0 0 0,1-1 0 0 0,-1 1 0 0 0,1 0 0 0 0,-1 1 0 0 0,1-1 0 0 0,-1 1 0 0 0,-5 1 0 0 0,-3 1-251 0 0,0 1 0 0 0,-19 9 0 0 0,1 1 262 0 0,1 2 0 0 0,1 1 0 0 0,1 2 0 0 0,1 0 0 0 0,-31 30 0 0 0,24-17 452 0 0,1 1 1 0 0,3 2 0 0 0,-32 47 0 0 0,56-76-246 0 0,1 2-1 0 0,-1-1 1 0 0,1 0-1 0 0,1 1 0 0 0,0 0 1 0 0,0-1-1 0 0,-3 11 1 0 0,6-16-90 0 0,0 1 0 0 0,-1-1 0 0 0,1 0 1 0 0,0 0-1 0 0,0 0 0 0 0,0 1 0 0 0,1-1 0 0 0,-1 0 1 0 0,0 0-1 0 0,1 0 0 0 0,-1 0 0 0 0,1 0 0 0 0,0 0 1 0 0,0 1-1 0 0,0-2 0 0 0,0 1 0 0 0,0 0 0 0 0,0 0 0 0 0,0 0 1 0 0,1 0-1 0 0,-1-1 0 0 0,1 1 0 0 0,-1-1 0 0 0,1 1 1 0 0,0-1-1 0 0,0 1 0 0 0,-1-1 0 0 0,1 0 0 0 0,0 0 1 0 0,0 0-1 0 0,0 0 0 0 0,3 1 0 0 0,-1-1 21 0 0,1 0 0 0 0,0 0 1 0 0,-1 0-1 0 0,1 0 0 0 0,-1-1 0 0 0,1 1 0 0 0,0-1 0 0 0,0 0 1 0 0,7-2-1 0 0,44-10 127 0 0,-46 10-180 0 0,54-18-871 0 0,-24 2-4128 0 0,-3-1-1557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87 2303 0 0,'1'3'15150'0'0,"0"5"-14607"0"0,1 0 1 0 0,-2 0 0 0 0,1 0-1 0 0,-1 0 1 0 0,0 0 0 0 0,-1 0-1 0 0,-2 11 1 0 0,-16 59 420 0 0,11-51-563 0 0,1-2-308 0 0,-4 14 124 0 0,1 1 0 0 0,-8 75 0 0 0,17-108-219 0 0,1-5 4 0 0,0 1 0 0 0,0-1-1 0 0,0 1 1 0 0,0-1 0 0 0,1 1 0 0 0,-1-1-1 0 0,0 0 1 0 0,1 1 0 0 0,0-1 0 0 0,2 5-1 0 0,-3-7 7 0 0,0 0-1 0 0,1 1 0 0 0,-1-1 1 0 0,1 0-1 0 0,-1 0 0 0 0,1 0 1 0 0,0 1-1 0 0,-1-1 0 0 0,1 0 1 0 0,-1 0-1 0 0,1 0 0 0 0,-1 0 1 0 0,1 0-1 0 0,-1 0 0 0 0,1 0 1 0 0,0 0-1 0 0,-1 0 0 0 0,1 0 1 0 0,-1-1-1 0 0,1 1 0 0 0,0 0 1 0 0,-1 0 4 0 0,5-2 6 0 0,-1 1 0 0 0,1-1 0 0 0,-1 0 0 0 0,0 0 0 0 0,0-1 1 0 0,0 1-1 0 0,0-1 0 0 0,0 0 0 0 0,0 0 0 0 0,-1 0 0 0 0,0 0 0 0 0,1-1 1 0 0,4-6-1 0 0,4-7 109 0 0,17-33 0 0 0,-25 41-122 0 0,84-143 56 0 0,-66 118-35 0 0,2 0 0 0 0,37-37 0 0 0,-39 47-41 0 0,0-1-173 0 0,1 2-1 0 0,27-22 1 0 0,-48 45-163 0 0,6 5-5369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13359 0 0,'0'0'1639'0'0,"-1"2"-283"0"0,-55 98 5813 0 0,-7 1-5418 0 0,-33 59-5986 0 0,81-133-3453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61 7831 0 0,'0'0'13150'0'0,"-1"2"-13028"0"0,-9 18-109 0 0,-1-1 1 0 0,-20 27-1 0 0,2-4-117 0 0,-47 88-107 0 0,60-100 295 0 0,2 2 0 0 0,-14 43 1 0 0,27-71-21 0 0,0 0 0 0 0,0 1 0 0 0,0-1 0 0 0,0 0 1 0 0,1 1-1 0 0,0-1 0 0 0,0 0 0 0 0,0 1 1 0 0,2 6-1 0 0,-2-10-40 0 0,0 0 1 0 0,1 0-1 0 0,-1 0 1 0 0,0 0-1 0 0,1 0 1 0 0,-1 0-1 0 0,1 0 1 0 0,0 0-1 0 0,-1 0 1 0 0,1 0-1 0 0,0 0 1 0 0,0 0-1 0 0,-1 0 1 0 0,1 0-1 0 0,0 0 1 0 0,0-1-1 0 0,0 1 1 0 0,0 0 0 0 0,0-1-1 0 0,0 1 1 0 0,0-1-1 0 0,0 1 1 0 0,1-1-1 0 0,-1 0 1 0 0,0 1-1 0 0,0-1 1 0 0,0 0-1 0 0,0 0 1 0 0,0 1-1 0 0,1-1 1 0 0,-1 0-1 0 0,0 0 1 0 0,0-1-1 0 0,0 1 1 0 0,1 0-1 0 0,-1 0 1 0 0,0-1-1 0 0,0 1 1 0 0,1-1-1 0 0,9-2 152 0 0,-1-1 0 0 0,0 0 0 0 0,0 0 0 0 0,0-1 0 0 0,0 0 0 0 0,16-13 0 0 0,50-45 410 0 0,-75 61-581 0 0,16-13 95 0 0,-2-1 1 0 0,28-35-1 0 0,-36 41-87 0 0,0 0 0 0 0,-1-1 0 0 0,0 0 1 0 0,-1 0-1 0 0,0 0 0 0 0,6-24 0 0 0,-10 29-71 0 0,0 1-1 0 0,-1 0 1 0 0,1-1 0 0 0,-1 1-1 0 0,0-1 1 0 0,-1 1 0 0 0,1-1-1 0 0,-1 1 1 0 0,0-1-1 0 0,-1 1 1 0 0,1 0 0 0 0,-1 0-1 0 0,0-1 1 0 0,0 1 0 0 0,-1 0-1 0 0,1 1 1 0 0,-1-1 0 0 0,-4-4-1 0 0,-4-5-577 0 0,0 1 1 0 0,-1 1-1 0 0,-1 0 0 0 0,-18-14 0 0 0,29 24 482 0 0,0 1 0 0 0,0 0 0 0 0,0-1-1 0 0,1 1 1 0 0,-1-1 0 0 0,0 0 0 0 0,1 1-1 0 0,-1-1 1 0 0,1 0 0 0 0,0 0 0 0 0,0 0 0 0 0,0 0-1 0 0,0 0 1 0 0,0 0 0 0 0,0 0 0 0 0,0-1-1 0 0,0-2 1 0 0,1 4 67 0 0,0 1 0 0 0,0-1 0 0 0,1 1 0 0 0,-1-1 0 0 0,0 0 0 0 0,1 1 0 0 0,-1-1-1 0 0,0 1 1 0 0,1 0 0 0 0,-1-1 0 0 0,0 1 0 0 0,1-1 0 0 0,-1 1 0 0 0,1-1 0 0 0,-1 1 0 0 0,1 0 0 0 0,-1-1 0 0 0,2 1-1 0 0,-1-2-259 0 0,11-6-1171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92 130 17999 0 0,'0'0'1632'0'0,"0"1"-1344"0"0,-4 16-15 0 0,-1-1-1 0 0,-7 19 1 0 0,-4 11 400 0 0,-4 14-608 0 0,13-40 150 0 0,0 1 0 0 0,1 0 1 0 0,1 0-1 0 0,1 0 1 0 0,-2 27-1 0 0,6-46 105 0 0,2-1-137 0 0,-1 0-128 0 0,2 0 0 0 0,-1-1 1 0 0,0 1-1 0 0,0 0 0 0 0,0-1 1 0 0,0 0-1 0 0,0 1 0 0 0,0-1 1 0 0,0 0-1 0 0,1 0 0 0 0,-1 0 1 0 0,0-1-1 0 0,0 1 0 0 0,0 0 1 0 0,0-1-1 0 0,0 0 0 0 0,0 1 0 0 0,0-1 1 0 0,0 0-1 0 0,0 0 0 0 0,2-1 1 0 0,6-4 187 0 0,0 0-1 0 0,15-12 1 0 0,-23 16-195 0 0,52-44 411 0 0,-1-3 1 0 0,-3-2-1 0 0,68-89 0 0 0,-105 123-1355 0 0,-2 1-1 0 0,0-2 1 0 0,-1 1-1 0 0,13-33 1 0 0,-16 29-691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98 9671 0 0,'-8'0'1004'0'0,"-1"2"4567"0"0,36-8-3248 0 0,-11 1-1774 0 0,270-43 1477 0 0,-151 29-1737 0 0,-107 14-215 0 0,9-1 164 0 0,0 1-1 0 0,1 1 0 0 0,58 3 0 0 0,-93 1-188 0 0,0 0 0 0 0,0 0 0 0 0,0 1 0 0 0,0-1-1 0 0,0 1 1 0 0,0 0 0 0 0,-1 0 0 0 0,1 0 0 0 0,0 0-1 0 0,-1 1 1 0 0,1-1 0 0 0,0 1 0 0 0,-1-1 0 0 0,4 4-1 0 0,-5-4-30 0 0,0 1 0 0 0,0-1 0 0 0,0 1 0 0 0,0 0 1 0 0,-1-1-1 0 0,1 1 0 0 0,0 0 0 0 0,-1-1 0 0 0,1 1 0 0 0,-1 0 0 0 0,0 0 0 0 0,1-1 0 0 0,-1 1 0 0 0,0 0 0 0 0,0 0 0 0 0,0-1 0 0 0,0 1 0 0 0,-1 0 0 0 0,1 0 0 0 0,0 0 0 0 0,-1-1 0 0 0,1 1 0 0 0,-1 0 0 0 0,-1 2 0 0 0,-2 6 21 0 0,-1-1 0 0 0,0 1 0 0 0,0-1 0 0 0,-1-1 0 0 0,-10 12 0 0 0,-38 37 80 0 0,27-29-69 0 0,11-13-26 0 0,-1-1 0 0 0,0 0-1 0 0,0-1 1 0 0,-32 17 0 0 0,-84 34 82 0 0,9-15-65 0 0,-36 16-6 0 0,152-61-32 0 0,-1 0-1 0 0,0-1 1 0 0,-15 3 0 0 0,97-41-286 0 0,-42 22 230 0 0,8-2-204 0 0,44-12 0 0 0,-69 24 212 0 0,1 0 0 0 0,-1 1 0 0 0,0 1 0 0 0,1 0 0 0 0,-1 1-1 0 0,0 0 1 0 0,16 3 0 0 0,-13 0 20 0 0,0 0 0 0 0,0 2 0 0 0,26 9 0 0 0,-33-9 11 0 0,0-1 0 0 0,-1 1-1 0 0,1 1 1 0 0,-1 0 0 0 0,0 0-1 0 0,15 15 1 0 0,-20-17 26 0 0,0 0 0 0 0,-1 0 0 0 0,0 0 0 0 0,0 0 0 0 0,0 1 1 0 0,0 0-1 0 0,-1-1 0 0 0,1 1 0 0 0,-1 0 0 0 0,0 0 0 0 0,-1 0 0 0 0,1 1 0 0 0,-1-1 0 0 0,0 7 0 0 0,0-4 29 0 0,-1-1 0 0 0,-1 1-1 0 0,1-1 1 0 0,-1 1 0 0 0,-1-1-1 0 0,1 1 1 0 0,-1-1 0 0 0,0 0-1 0 0,-5 10 1 0 0,0-4 21 0 0,0 0-1 0 0,0-1 1 0 0,-1 0-1 0 0,-1 0 0 0 0,0 0 1 0 0,0-1-1 0 0,-1-1 1 0 0,-1 0-1 0 0,0 0 1 0 0,-14 9-1 0 0,8-8 74 0 0,0-1 0 0 0,-1-1 0 0 0,-1-1-1 0 0,0 0 1 0 0,0-2 0 0 0,-29 8 0 0 0,-123 11 825 0 0,88-15-536 0 0,52-7-191 0 0,-51-2 0 0 0,42-2-110 0 0,37 1-139 0 0,1 0 0 0 0,-1-1 0 0 0,0 1 0 0 0,0-1-1 0 0,0 0 1 0 0,1 0 0 0 0,-1 0 0 0 0,0 0 0 0 0,1 0-1 0 0,-1-1 1 0 0,1 1 0 0 0,-4-3 0 0 0,5 3-399 0 0,-11-24-3813 0 0,8 16 2412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54 9671 0 0,'49'-53'12223'0'0,"-51"53"-12145"0"0,0 1 1 0 0,1-1 0 0 0,-1 1-1 0 0,0 0 1 0 0,0 0 0 0 0,0 0-1 0 0,1 0 1 0 0,-1 0 0 0 0,-2 2-1 0 0,-1 1 33 0 0,-10 7-88 0 0,0 1-1 0 0,1 0 1 0 0,0 1 0 0 0,-22 28-1 0 0,12-9-26 0 0,-26 43-1 0 0,44-63 5 0 0,3-1 0 0 0,8-2-17 0 0,-1-7-7 0 0,0 1 1 0 0,1-1 0 0 0,-1 0-1 0 0,1 0 1 0 0,0-1-1 0 0,-1 0 1 0 0,1 1 0 0 0,9 0-1 0 0,8 2-28 0 0,-13-1 42 0 0,1 0-1 0 0,-1 1 0 0 0,0-1 1 0 0,0 2-1 0 0,0-1 1 0 0,0 1-1 0 0,-1 1 1 0 0,8 6-1 0 0,-11-8 19 0 0,-1 0 0 0 0,0 1 1 0 0,0 0-1 0 0,0 0 0 0 0,0 0 0 0 0,-1 0 1 0 0,0 1-1 0 0,0-1 0 0 0,0 1 0 0 0,-1 0 0 0 0,1 0 1 0 0,-2 0-1 0 0,3 11 0 0 0,-3-11 112 0 0,0 1-1 0 0,0 0 0 0 0,-1 0 1 0 0,0 0-1 0 0,-1-1 1 0 0,1 1-1 0 0,-1 0 1 0 0,-1 0-1 0 0,1-1 0 0 0,-1 1 1 0 0,0-1-1 0 0,-1 1 1 0 0,1-1-1 0 0,-1 0 1 0 0,-1 0-1 0 0,1 0 0 0 0,-8 9 1 0 0,-5 4 267 0 0,-1-1 0 0 0,0-1 0 0 0,-32 24 1 0 0,34-28-496 0 0,5-5 9 0 0,0 0 1 0 0,-1 0-1 0 0,0-1 1 0 0,0-1 0 0 0,-1 0-1 0 0,1 0 1 0 0,-1-1-1 0 0,0 0 1 0 0,-1-1-1 0 0,1-1 1 0 0,-17 3-1 0 0,13-6-1388 0 0,0-6-4455 0 0,5-2-1650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244 186 4143 0 0,'-23'11'491'0'0,"18"-8"648"0"0,-1 0 1 0 0,1 0-1 0 0,0 1 0 0 0,-5 4 0 0 0,9-6-515 0 0,-5 5 1703 0 0,27-9-1388 0 0,0 0 0 0 0,0-1-1 0 0,20-6 1 0 0,27-5 144 0 0,-15 7-307 0 0,-2-2 0 0 0,63-20 0 0 0,-106 26-766 0 0,-1 0-1 0 0,1-1 0 0 0,-1 0 1 0 0,0 0-1 0 0,0-1 0 0 0,0 1 1 0 0,0-2-1 0 0,8-8 0 0 0,-13 12-34 0 0,0 0-1 0 0,-1 0 1 0 0,1 0-1 0 0,0 0 0 0 0,-1-1 1 0 0,0 1-1 0 0,1-1 0 0 0,-1 1 1 0 0,0-1-1 0 0,0 1 0 0 0,-1-1 1 0 0,2-4-1 0 0,-2 5-25 0 0,0 0 1 0 0,0 0-1 0 0,0 0 0 0 0,-1 0 0 0 0,1 0 1 0 0,-1 0-1 0 0,1 0 0 0 0,-1 0 0 0 0,1 0 1 0 0,-1 0-1 0 0,0 1 0 0 0,0-1 0 0 0,0 0 1 0 0,0 1-1 0 0,0-1 0 0 0,0 0 0 0 0,-1 1 1 0 0,1 0-1 0 0,-3-3 0 0 0,-1 1-104 0 0,1 0 1 0 0,0 0-1 0 0,-1 0 0 0 0,1 1 0 0 0,-1-1 0 0 0,0 1 1 0 0,0 0-1 0 0,0 1 0 0 0,0-1 0 0 0,-10 0 0 0 0,-6-1-693 0 0,-28 0 1 0 0,42 3 663 0 0,-12 1-208 0 0,0 0 1 0 0,1 1 0 0 0,-1 1-1 0 0,1 1 1 0 0,0 0-1 0 0,0 2 1 0 0,0 0 0 0 0,1 1-1 0 0,0 0 1 0 0,-25 16 0 0 0,9-2 672 0 0,0 1 0 0 0,2 2 0 0 0,-56 54 1 0 0,70-61 468 0 0,1 0 0 0 0,-24 33 0 0 0,37-45-603 0 0,-1 0 1 0 0,1 0-1 0 0,0 1 1 0 0,1-1-1 0 0,-1 1 1 0 0,1-1-1 0 0,0 1 1 0 0,1 0-1 0 0,-1 0 1 0 0,1 0-1 0 0,0 0 1 0 0,1 0-1 0 0,-1 0 0 0 0,1 0 1 0 0,0 0-1 0 0,1 6 1 0 0,0-9-82 0 0,0-1-1 0 0,-1 1 1 0 0,1-1 0 0 0,0 1-1 0 0,0-1 1 0 0,0 0 0 0 0,1 1-1 0 0,-1-1 1 0 0,1 0 0 0 0,-1 0-1 0 0,1 0 1 0 0,-1 0 0 0 0,1 0-1 0 0,0 0 1 0 0,3 1 0 0 0,-2 0 45 0 0,1-1 0 0 0,0 0 0 0 0,0 0 0 0 0,0-1 0 0 0,0 1 0 0 0,0-1 0 0 0,0 0 0 0 0,7 1 0 0 0,5 0 223 0 0,0-1 0 0 0,0-1-1 0 0,30-4 1 0 0,-41 3-295 0 0,127-19 685 0 0,-36 4-571 0 0,8 2-1854 0 0,-75 12 714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6447 0 0,'0'0'951'0'0,"-1"2"526"0"0,-1 2-945 0 0,1 1-1 0 0,-1-1 1 0 0,1 1-1 0 0,1-1 1 0 0,-1 1-1 0 0,0 0 0 0 0,1-1 1 0 0,0 1-1 0 0,0 0 1 0 0,1-1-1 0 0,-1 1 1 0 0,1 0-1 0 0,2 6 1 0 0,1 5 47 0 0,1 0 0 0 0,11 23 0 0 0,-6-21-373 0 0,0 0 0 0 0,1-1 0 0 0,1 0 0 0 0,1 0 0 0 0,0-1 0 0 0,1-1 0 0 0,1-1 1 0 0,0 0-1 0 0,29 21 0 0 0,-9-12 227 0 0,1 0 1 0 0,1-3-1 0 0,69 28 0 0 0,3-11-8341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7831 0 0,'-11'6'318'0'0,"-1"1"0"0"0,2 0-1 0 0,-1 1 1 0 0,1 0 0 0 0,0 1-1 0 0,1 0 1 0 0,-9 10 0 0 0,2-3 830 0 0,-90 84 2669 0 0,-60 44-3402 0 0,143-125-278 0 0,17-13-468 0 0,-12 9 893 0 0,5-10-5112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319 349 1375 0 0,'-17'-8'5664'0'0,"16"6"-5001"0"0,-1 0-1 0 0,1-1 1 0 0,0 1-1 0 0,0-1 1 0 0,0 1 0 0 0,0-1-1 0 0,0 0 1 0 0,1 1-1 0 0,-1-1 1 0 0,1 0-1 0 0,0-5 1 0 0,0 3-141 0 0,0 0 0 0 0,1 0 0 0 0,0 0 1 0 0,0 0-1 0 0,4-9 0 0 0,2-2-266 0 0,1 0 0 0 0,17-27 0 0 0,-14 26 538 0 0,24-35 2 0 0,-22 34-497 0 0,0-2-1 0 0,17-35 1 0 0,-26 45-277 0 0,-4 9-25 0 0,0 1 0 0 0,1-1 0 0 0,-1 1 1 0 0,0-1-1 0 0,0 1 0 0 0,0-1 0 0 0,0 1 0 0 0,0-1 0 0 0,0 1 0 0 0,0-1 0 0 0,0 1 0 0 0,0-1 1 0 0,0 1-1 0 0,0-1 0 0 0,0 1 0 0 0,-1-1 0 0 0,1 1 0 0 0,0 0 0 0 0,0-1 0 0 0,0 1 0 0 0,-1-1 0 0 0,1 1 1 0 0,0-1-1 0 0,0 1 0 0 0,-1 0 0 0 0,1-1 0 0 0,0 1 0 0 0,-1 0 0 0 0,1-1 0 0 0,-1 1 0 0 0,1 0 0 0 0,0-1 1 0 0,-1 1-1 0 0,1 0 0 0 0,-1 0 0 0 0,1-1 0 0 0,-1 1 0 0 0,1 0 0 0 0,-1 0 0 0 0,1 0 0 0 0,-1 0 1 0 0,1 0-1 0 0,-1 0 0 0 0,1 0 0 0 0,-1 0 0 0 0,0 0 0 0 0,0 0-31 0 0,-4-1-33 0 0,-1 0-1 0 0,1 0 1 0 0,-1 1 0 0 0,0 0 0 0 0,1 0 0 0 0,-1 1 0 0 0,1 0 0 0 0,-1 0 0 0 0,-7 2 0 0 0,-49 20-196 0 0,48-18 202 0 0,-13 8 100 0 0,0 0-1 0 0,1 2 1 0 0,0 1 0 0 0,2 1 0 0 0,0 1 0 0 0,1 1 0 0 0,0 1-1 0 0,-32 38 1 0 0,50-51 48 0 0,-1 0 0 0 0,1 0 0 0 0,1 0 0 0 0,-1 0 0 0 0,-4 12 0 0 0,8-18-69 0 0,1 0 0 0 0,-1 1 0 0 0,1-1 0 0 0,-1 0 0 0 0,1 0 1 0 0,-1 0-1 0 0,1 1 0 0 0,0-1 0 0 0,0 0 0 0 0,0 0 0 0 0,0 1 0 0 0,0-1 0 0 0,0 0 0 0 0,0 0 0 0 0,0 1 0 0 0,0-1 0 0 0,0 0 0 0 0,1 0 0 0 0,-1 0 0 0 0,1 1 0 0 0,-1-1 0 0 0,1 0 0 0 0,-1 0 0 0 0,1 0 0 0 0,-1 0 0 0 0,1 0 0 0 0,0 0 0 0 0,0 0 0 0 0,0 0 0 0 0,0 0 1 0 0,-1 0-1 0 0,1 0 0 0 0,0-1 0 0 0,0 1 0 0 0,1 0 0 0 0,-1-1 0 0 0,0 1 0 0 0,0-1 0 0 0,0 1 0 0 0,0-1 0 0 0,0 1 0 0 0,1-1 0 0 0,-1 0 0 0 0,0 0 0 0 0,2 1 0 0 0,6 0 42 0 0,-1-1 0 0 0,0 1 1 0 0,0-2-1 0 0,0 1 0 0 0,0-1 0 0 0,1 0 0 0 0,-1-1 0 0 0,0 0 1 0 0,14-5-1 0 0,6-4-53 0 0,34-19 0 0 0,4-6-1101 0 0,-64 35 900 0 0,-8 24-1156 0 0,6-20 1314 0 0,-1-1 1 0 0,1 1 0 0 0,-1 0 0 0 0,1 0-1 0 0,0-1 1 0 0,0 1 0 0 0,1 0 0 0 0,-1 0-1 0 0,1 3 1 0 0,0-4-90 0 0,0-1 0 0 0,0 0 0 0 0,-1 0 0 0 0,1 0 0 0 0,0 0 0 0 0,0 0 0 0 0,0 0 0 0 0,0 0 0 0 0,0 0 0 0 0,0 0 0 0 0,1 0 0 0 0,-1 0 0 0 0,0-1 0 0 0,0 1 0 0 0,1 0 0 0 0,-1-1 0 0 0,0 1 0 0 0,1-1 0 0 0,-1 0 0 0 0,0 1 0 0 0,3-1 0 0 0,10 2-1566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3 218 4607 0 0,'0'0'208'0'0,"0"2"-9"0"0,1 0 510 0 0,0 1 0 0 0,0 0 0 0 0,0-1-1 0 0,-1 1 1 0 0,1 0 0 0 0,-1-1 0 0 0,1 1 0 0 0,-1 0 0 0 0,0 0-1 0 0,0-1 1 0 0,-1 1 0 0 0,1 0 0 0 0,-1 0 0 0 0,1-1 0 0 0,-1 1 0 0 0,0 0-1 0 0,-3 7 3759 0 0,15-23-3679 0 0,21-23-444 0 0,1 1 0 0 0,68-56 0 0 0,-79 75-344 0 0,-12 7 0 0 0,0 1 0 0 0,1 1 0 0 0,0 0 0 0 0,17-8 0 0 0,-20 11-19 0 0,-7 3-69 0 0,-1 3-165 0 0,1 7 226 0 0,-1-1-1 0 0,-1 1 0 0 0,1 0 1 0 0,-1 0-1 0 0,-1 0 1 0 0,0-1-1 0 0,0 1 1 0 0,-7 14-1 0 0,-1 11-12 0 0,8-27 51 0 0,13-10 95 0 0,4-6-112 0 0,0 0 0 0 0,0-1 0 0 0,15-14 0 0 0,-14 10-217 0 0,31-19 1 0 0,-24 19 41 0 0,1 1 0 0 0,1 2-1 0 0,42-15 1 0 0,-53 23 170 0 0,-1 3 11 0 0,-13 1 11 0 0,1-1 0 0 0,0 0 0 0 0,0 1 0 0 0,0-1 0 0 0,0 1 0 0 0,0-1 0 0 0,-1 1 0 0 0,1-1 0 0 0,0 1 0 0 0,0 0 0 0 0,-1-1-1 0 0,1 1 1 0 0,0 0 0 0 0,-1 0 0 0 0,1-1 0 0 0,-1 1 0 0 0,1 0 0 0 0,-1 0 0 0 0,1 0 0 0 0,0 2 0 0 0,-1-1 18 0 0,1 0 0 0 0,-1 0 0 0 0,0 1 1 0 0,0-1-1 0 0,0 0 0 0 0,0 0 0 0 0,0 1 0 0 0,-1 3 0 0 0,-1 2 73 0 0,0 0-1 0 0,-1-1 1 0 0,0 1 0 0 0,-4 7-1 0 0,-25 44 286 0 0,31-58-722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18311 0 0,'0'0'2027'0'0,"0"2"-1615"0"0,5 6-218 0 0,-2 0 0 0 0,1 1 0 0 0,-1 0 0 0 0,-1 0-1 0 0,0 0 1 0 0,0 0 0 0 0,0 0 0 0 0,-1 0 0 0 0,-1 1 0 0 0,0-1 0 0 0,0 0 0 0 0,-2 12 0 0 0,-2 9-54 0 0,-1 1 0 0 0,-14 41 0 0 0,5-28-393 0 0,-2 0 0 0 0,-2-1-1 0 0,-2 0 1 0 0,-31 49 0 0 0,-23 11-9714 0 0,63-90 4556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13903 0 0,'0'-9'297'0'0,"14"-100"1091"0"0,-10 88-695 0 0,0 0 0 0 0,2 0 0 0 0,9-21 1 0 0,-11 33-602 0 0,1 0 0 0 0,0 1 1 0 0,0 0-1 0 0,1 0 1 0 0,0 0-1 0 0,0 1 1 0 0,1 0-1 0 0,0 0 0 0 0,0 1 1 0 0,1 0-1 0 0,-1 0 1 0 0,2 1-1 0 0,-1 0 0 0 0,12-6 1 0 0,1 2 50 0 0,0 0 1 0 0,1 2-1 0 0,-1 0 0 0 0,1 1 1 0 0,24-2-1 0 0,-23 5 72 0 0,0 1 0 0 0,1 1 0 0 0,-1 1-1 0 0,1 1 1 0 0,-1 1 0 0 0,1 1 0 0 0,-1 2 0 0 0,45 13-1 0 0,-61-15-64 0 0,0-1-1 0 0,1 1 0 0 0,-1 1 0 0 0,-1 0 0 0 0,1 0 0 0 0,0 0 0 0 0,-1 1 0 0 0,7 6 0 0 0,-11-10-115 0 0,0 1-1 0 0,-1-1 0 0 0,1 1 1 0 0,-1 0-1 0 0,0-1 1 0 0,0 1-1 0 0,1 0 0 0 0,-1 0 1 0 0,0 0-1 0 0,0 0 0 0 0,-1 0 1 0 0,1 0-1 0 0,0 1 0 0 0,-1-1 1 0 0,0 0-1 0 0,1 0 0 0 0,-1 0 1 0 0,0 0-1 0 0,0 1 1 0 0,0-1-1 0 0,0 0 0 0 0,0 0 1 0 0,-1 0-1 0 0,1 1 0 0 0,-1-1 1 0 0,1 0-1 0 0,-1 0 0 0 0,0 0 1 0 0,0 0-1 0 0,0 0 0 0 0,0 0 1 0 0,-2 3-1 0 0,-4 5 27 0 0,-1-1-1 0 0,0 0 0 0 0,0-1 1 0 0,-1 0-1 0 0,-16 12 1 0 0,0-2-39 0 0,-28 13 1 0 0,32-20-346 0 0,-1 0 0 0 0,0-2 0 0 0,-45 12 1 0 0,50-17-716 0 0,0-1 0 0 0,0-1 0 0 0,-25 1 1 0 0,24-4-352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2759 0 0,'0'0'126'0'0,"-1"3"-5"0"0,-3 15 225 0 0,-11 30 0 0 0,-29 52 7230 0 0,31-72-5389 0 0,-74 146 3413 0 0,-151 213-3960 0 0,177-296-1463 0 0,-51 103 0 0 0,103-171-317 0 0,8-21-596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34 199 10591 0 0,'0'0'3960'0'0,"2"1"-2400"0"0,2 0-1183 0 0,1-1 0 0 0,-1 1 1 0 0,1-1-1 0 0,-1 0 0 0 0,0 0 0 0 0,1-1 0 0 0,-1 1 0 0 0,0-1 0 0 0,1 0 0 0 0,-1 0 0 0 0,5-3 0 0 0,51-22 1407 0 0,-43 18-1344 0 0,11-6 90 0 0,-1-1 0 0 0,0-1-1 0 0,47-38 1 0 0,-65 47-450 0 0,-1-1 0 0 0,0-1-1 0 0,0 1 1 0 0,12-19 0 0 0,-20 26-68 0 0,-9 2-932 0 0,3 0 794 0 0,1 0 1 0 0,0 1-1 0 0,0 0 1 0 0,-1 0-1 0 0,1 0 1 0 0,-9 6-1 0 0,-28 22-347 0 0,28-19 426 0 0,-32 25 27 0 0,2 2 0 0 0,1 1 0 0 0,-43 53 0 0 0,80-85 55 0 0,1 0-1 0 0,0 0 0 0 0,0 1 1 0 0,1 0-1 0 0,0 0 0 0 0,0 0 1 0 0,1 0-1 0 0,0 1 0 0 0,0-1 1 0 0,1 1-1 0 0,-1 12 0 0 0,2-16-9 0 0,1 1-1 0 0,-1 0 0 0 0,2-1 0 0 0,-1 1 0 0 0,0 0 0 0 0,1-1 0 0 0,0 1 0 0 0,1 0 1 0 0,-1-1-1 0 0,1 0 0 0 0,0 1 0 0 0,0-1 0 0 0,1 0 0 0 0,0 0 0 0 0,0 0 0 0 0,0 0 1 0 0,0-1-1 0 0,8 8 0 0 0,-5-5-17 0 0,0-1 0 0 0,1-1 0 0 0,0 1 0 0 0,0-1 0 0 0,0-1 0 0 0,0 1 0 0 0,1-1 0 0 0,0 0 0 0 0,0-1 0 0 0,0 0 0 0 0,0 0 0 0 0,1-1 1 0 0,-1 0-1 0 0,1 0 0 0 0,-1-1 0 0 0,1 0 0 0 0,0-1 0 0 0,-1 1 0 0 0,1-2 0 0 0,0 1 0 0 0,-1-1 0 0 0,1-1 0 0 0,10-3 0 0 0,4-1-850 0 0,29-15 1 0 0,-5-1-6077 0 0,-21 10 267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46 11519 0 0,'6'-11'815'0'0,"5"-10"-458"0"0,-3 7 3297 0 0,-7 25-3546 0 0,-2-2-64 0 0,0 0 1 0 0,0-1 0 0 0,-1 1-1 0 0,0-1 1 0 0,-3 10-1 0 0,-20 46 207 0 0,14-40-165 0 0,-102 250 374 0 0,-26 39-475 0 0,119-272-107 0 0,-64 145-115 0 0,79-170 244 0 0,1-6-34 0 0,0 0 0 0 0,0-1 0 0 0,-1 1 0 0 0,0-1-1 0 0,-9 12 1 0 0,10-31 114 0 0,3 4-36 0 0,0-1 0 0 0,1 1 0 0 0,0 0 0 0 0,0 0-1 0 0,1 0 1 0 0,0 0 0 0 0,0 0 0 0 0,0 0 0 0 0,4-10 0 0 0,2-2 69 0 0,16-31 0 0 0,-9 26-136 0 0,0 1 0 0 0,2 0 0 0 0,0 1 0 0 0,2 0 0 0 0,25-23 0 0 0,-14 19-222 0 0,1 0 0 0 0,1 2 0 0 0,35-20 0 0 0,-52 35 150 0 0,0 0-1 0 0,0 1 0 0 0,30-10 1 0 0,-40 16 110 0 0,0 0-1 0 0,1 0 1 0 0,0 0 0 0 0,-1 0 0 0 0,1 1 0 0 0,-1 0 0 0 0,1 0-1 0 0,0 0 1 0 0,-1 1 0 0 0,1 0 0 0 0,-1-1 0 0 0,1 2-1 0 0,-1-1 1 0 0,1 0 0 0 0,-1 1 0 0 0,0 0 0 0 0,0 0-1 0 0,5 3 1 0 0,4 4 147 0 0,-1 0-1 0 0,0 1 1 0 0,0 1-1 0 0,-1 0 0 0 0,0 0 1 0 0,10 15-1 0 0,-16-19-88 0 0,0-1 0 0 0,-1 1 0 0 0,0 0 1 0 0,0 1-1 0 0,0-1 0 0 0,-1 1 0 0 0,0-1 0 0 0,-1 1 0 0 0,0 0 0 0 0,0 0 0 0 0,-1 0 0 0 0,1 0 0 0 0,-1 13 0 0 0,-2-16-37 0 0,0 0 0 0 0,0 1-1 0 0,-1-1 1 0 0,1 0 0 0 0,-1 1 0 0 0,0-1 0 0 0,-1 0-1 0 0,1 0 1 0 0,-1-1 0 0 0,0 1 0 0 0,0-1-1 0 0,-7 8 1 0 0,-5 4 78 0 0,-31 26 0 0 0,34-32-79 0 0,-15 11-32 0 0,-2 0 0 0 0,0-2 1 0 0,-1-1-1 0 0,-56 24 0 0 0,-137 37-394 0 0,213-76 359 0 0,-1 1-21 0 0,-1-1 0 0 0,0 0 1 0 0,0 0-1 0 0,-1-1 0 0 0,1-1 0 0 0,0 0 0 0 0,-14 0 0 0 0,24-1-14 0 0,1-1 0 0 0,0 1 0 0 0,0 0 0 0 0,0 0 0 0 0,0-1 1 0 0,-1 1-1 0 0,1-1 0 0 0,0 1 0 0 0,0-1 0 0 0,0 1 0 0 0,0-1 0 0 0,0 0 0 0 0,0 1 1 0 0,0-1-1 0 0,0 0 0 0 0,-1-2 0 0 0,1 2-334 0 0,1 0 0 0 0,-1 0 0 0 0,1 0 1 0 0,-1 0-1 0 0,1 0 0 0 0,-1 0 0 0 0,1 0 0 0 0,0 0 0 0 0,0 0 1 0 0,-1-1-1 0 0,1 0 0 0 0,1-15-5417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5063 0 0,'0'0'7378'0'0,"0"2"-6430"0"0,-1 5-702 0 0,1-1 0 0 0,-1 0-1 0 0,-1 0 1 0 0,1 0 0 0 0,-1 0 0 0 0,-2 6 0 0 0,-20 40 662 0 0,9-18-439 0 0,-52 107 467 0 0,7-15-712 0 0,-20 44-185 0 0,29-66 5 0 0,-41 124 1 0 0,80-194-44 0 0,2-5 4 0 0,-9 41 0 0 0,19-68-105 0 0,3-5-636 0 0,11-13-287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22 591 6303 0 0,'-2'1'290'0'0,"-16"13"182"0"0,17-13 650 0 0,1-4-454 0 0,2-8-171 0 0,0-1-1 0 0,1 1 0 0 0,0 0 0 0 0,1 0 0 0 0,0 0 1 0 0,10-17-1 0 0,43-61 2144 0 0,-31 51-1804 0 0,88-112 992 0 0,-99 130-1662 0 0,13-13 114 0 0,39-37-1 0 0,-51 55-224 0 0,2 0-1 0 0,-1 1 1 0 0,2 2 0 0 0,24-14-1 0 0,-32 21 33 0 0,1 0 0 0 0,-1 1 0 0 0,1 1 0 0 0,0 0 0 0 0,0 1 0 0 0,1 0 0 0 0,-1 1 0 0 0,0 0 0 0 0,1 1 0 0 0,-1 0 0 0 0,0 1 0 0 0,1 0 0 0 0,-1 1 0 0 0,0 1 0 0 0,0 0 0 0 0,0 0 0 0 0,-1 1 0 0 0,1 1 0 0 0,-1 0 0 0 0,0 1 0 0 0,0 0 0 0 0,-1 0 0 0 0,19 15 0 0 0,-26-18-62 0 0,0 0-1 0 0,1 0 1 0 0,-1 1-1 0 0,-1-1 1 0 0,1 1-1 0 0,0 0 1 0 0,-1 0-1 0 0,0 0 1 0 0,0 0-1 0 0,0 0 1 0 0,-1 0-1 0 0,1 1 1 0 0,-1-1-1 0 0,0 0 1 0 0,0 1-1 0 0,0-1 1 0 0,-1 1-1 0 0,0 4 1 0 0,0-2 17 0 0,-1 0 1 0 0,0 0-1 0 0,0 0 1 0 0,-1 0-1 0 0,0 0 0 0 0,0-1 1 0 0,0 1-1 0 0,-1-1 1 0 0,0 0-1 0 0,-1 1 0 0 0,-4 6 1 0 0,-12 15 77 0 0,-2-1 0 0 0,0 0 0 0 0,-51 44 0 0 0,-90 57-87 0 0,135-108-319 0 0,-1-1 0 0 0,-1-1-1 0 0,-32 14 1 0 0,60-31-89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52 1375 0 0,'1'-8'342'0'0,"2"-13"-729"0"0,2-2 18299 0 0,-6 25-17871 0 0,0 0 0 0 0,1 0 1 0 0,-1 0-1 0 0,0 0 0 0 0,-1 0 0 0 0,1 0 1 0 0,0 0-1 0 0,0-1 0 0 0,-1 1 0 0 0,-1 1 1 0 0,-1 2 12 0 0,-36 46 144 0 0,-49 68 21 0 0,11 6-219 0 0,64-101 0 0 0,2 1 0 0 0,1 1 0 0 0,-10 35 0 0 0,19-54 13 0 0,0 1 1 0 0,1 0-1 0 0,0 0 0 0 0,0-1 1 0 0,1 1-1 0 0,0 0 0 0 0,1 0 0 0 0,0 0 1 0 0,0 0-1 0 0,4 14 0 0 0,-1-11-272 0 0,-1-1 1 0 0,2 0-1 0 0,0 0 0 0 0,0 0 0 0 0,1 0 1 0 0,13 16-1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 11519 0 0,'0'0'887'0'0,"-7"-3"-550"0"0,-2 1-120 0 0,1 0-1 0 0,0 1 1 0 0,0 1-1 0 0,-1-1 0 0 0,1 1 1 0 0,0 0-1 0 0,-1 1 1 0 0,1 0-1 0 0,0 1 0 0 0,-1-1 1 0 0,1 2-1 0 0,0-1 1 0 0,1 1-1 0 0,-1 0 1 0 0,0 1-1 0 0,1 0 0 0 0,0 0 1 0 0,-8 6-1 0 0,3-2 158 0 0,2 0 0 0 0,-1 0 0 0 0,1 2-1 0 0,0-1 1 0 0,1 1 0 0 0,0 1 0 0 0,1-1 0 0 0,0 1 0 0 0,1 1-1 0 0,-9 18 1 0 0,13-24-374 0 0,0 1 0 0 0,0 0 0 0 0,1 0 0 0 0,0 0 0 0 0,1 0 0 0 0,0 0 0 0 0,0 0 0 0 0,0 0 0 0 0,1 1 0 0 0,0-1 0 0 0,0 0 0 0 0,1 0 0 0 0,0 1 0 0 0,3 11 0 0 0,3-3 34 0 0,-3-14-10 0 0,-1 0-4 0 0,0 0 34 0 0,0 1 1 0 0,1-1 0 0 0,-1 0 0 0 0,1 0 0 0 0,-1 0 0 0 0,1 0 0 0 0,0 0 0 0 0,-1-1 0 0 0,1 0 0 0 0,0 0-1 0 0,0 0 1 0 0,0 0 0 0 0,0 0 0 0 0,0-1 0 0 0,8 0 0 0 0,-7-1 0 0 0,0 0-1 0 0,1 0 1 0 0,-1 0-1 0 0,0-1 1 0 0,0 1-1 0 0,0-2 1 0 0,0 1-1 0 0,0 0 1 0 0,-1-1 0 0 0,8-5-1 0 0,0-1-11 0 0,-1-1-1 0 0,-1-1 1 0 0,0 1-1 0 0,0-2 1 0 0,-1 1-1 0 0,-1-1 1 0 0,14-24-1 0 0,-20 31-75 0 0,0 0 1 0 0,0 0-1 0 0,0 0 0 0 0,-1 0 0 0 0,0 0 0 0 0,0-1 1 0 0,0 1-1 0 0,0 0 0 0 0,-1-1 0 0 0,0 1 0 0 0,0 0 0 0 0,0-1 1 0 0,-3-8-1 0 0,-5-12-2460 0 0,-6 3-3480 0 0,10 15-38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13735 0 0,'0'0'1246'0'0,"1"1"-1028"0"0,43 40 1111 0 0,54 36 0 0 0,-53-42-503 0 0,58 54 1 0 0,-90-75-734 0 0,0 0 1 0 0,-1 1-1 0 0,0 1 1 0 0,-1 0-1 0 0,-1 0 1 0 0,-1 1-1 0 0,0 0 1 0 0,7 20-1 0 0,-10-16-62 0 0,0-1 1 0 0,-1 1-1 0 0,0 0 0 0 0,-2 0 0 0 0,-1 0 1 0 0,0 0-1 0 0,-2 1 0 0 0,-3 33 0 0 0,1-39 6 0 0,-1-1-1 0 0,-1 1 0 0 0,0-1 0 0 0,-1 0 0 0 0,0 0 1 0 0,-1 0-1 0 0,-1-1 0 0 0,0 0 0 0 0,-1 0 1 0 0,-1-1-1 0 0,0 0 0 0 0,-13 14 0 0 0,-128 127 475 0 0,120-123-975 0 0,16-16-709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6911 0 0,'0'0'9375'0'0,"2"0"-8270"0"0,133-18 1348 0 0,-10 3-2412 0 0,-10-8-1508 0 0,-98 19 624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6447 0 0,'0'0'1032'0'0,"2"0"778"0"0,4-3-939 0 0,91-32 7434 0 0,138-38-6049 0 0,-226 71-2140 0 0,1 0 0 0 0,0 0 0 0 0,0 1 1 0 0,-1 0-1 0 0,14 1 0 0 0,-20 1-130 0 0,0-1 0 0 0,0 0 0 0 0,-1 1 0 0 0,1 0-1 0 0,0-1 1 0 0,-1 1 0 0 0,1 0 0 0 0,0 0 0 0 0,-1 1 0 0 0,1-1 0 0 0,-1 0 0 0 0,0 1 0 0 0,1 0-1 0 0,-1-1 1 0 0,0 1 0 0 0,0 0 0 0 0,0 0 0 0 0,0 0 0 0 0,0 1 0 0 0,-1-1 0 0 0,1 0-1 0 0,-1 1 1 0 0,2 2 0 0 0,0 3-688 0 0,0 0-1 0 0,3 16 1 0 0,-5-20 405 0 0,3 12-875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1375 0 0,'0'0'14322'0'0,"1"3"-13964"0"0,1 8-127 0 0,0 0 0 0 0,-1 0 0 0 0,-1 0 0 0 0,0 0 0 0 0,0 0 0 0 0,-1 0 0 0 0,-2 12 0 0 0,-2 0 80 0 0,-1 1-1 0 0,-12 29 1 0 0,-16 33 80 0 0,-5-1 0 0 0,-96 157-1 0 0,80-161-372 0 0,-44 73 28 0 0,99-150-49 0 0,5-6-21 0 0,9-8-167 0 0,17-21-951 0 0,5-9-410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231 398 10103 0 0,'-16'7'183'0'0,"1"0"0"0"0,-1 1 0 0 0,1 1-1 0 0,1 0 1 0 0,-15 11 0 0 0,-26 18 10 0 0,-8 5 531 0 0,56-36-390 0 0,82-135-247 0 0,-43 78 472 0 0,-6 7 403 0 0,51-61 0 0 0,-60 85-719 0 0,0 2 0 0 0,0 0 0 0 0,2 0 0 0 0,0 2 0 0 0,27-18 0 0 0,-20 18-68 0 0,0 1 0 0 0,0 0 0 0 0,1 2 0 0 0,0 2 0 0 0,1 0 0 0 0,1 2 0 0 0,56-10 0 0 0,-77 17-116 0 0,0 1 0 0 0,0 0 1 0 0,0 0-1 0 0,-1 0 0 0 0,1 1 0 0 0,0 0 0 0 0,-1 1 0 0 0,1 0 0 0 0,-1 0 0 0 0,8 3 1 0 0,-11-3-41 0 0,-1-1 1 0 0,0 1 0 0 0,0 0-1 0 0,0 0 1 0 0,0 1 0 0 0,0-1 0 0 0,0 1-1 0 0,0-1 1 0 0,-1 1 0 0 0,1 0 0 0 0,-1 0-1 0 0,0 0 1 0 0,0 0 0 0 0,0 0-1 0 0,0 1 1 0 0,0-1 0 0 0,-1 0 0 0 0,0 1-1 0 0,0-1 1 0 0,0 1 0 0 0,0 0-1 0 0,1 5 1 0 0,-2-1 7 0 0,1 0 0 0 0,-1 1-1 0 0,0-1 1 0 0,-1 0 0 0 0,0 0 0 0 0,0 0-1 0 0,-1 0 1 0 0,0 0 0 0 0,-3 8-1 0 0,0-4 22 0 0,0-1 1 0 0,-1 0-1 0 0,0-1 0 0 0,0 1 0 0 0,-12 13 0 0 0,0-4 44 0 0,-1-1 0 0 0,-1 0 0 0 0,0-2 0 0 0,-43 28 0 0 0,20-18-82 0 0,-2-3 0 0 0,-1-1 0 0 0,-1-2 0 0 0,-79 22 0 0 0,120-41-212 0 0,-1 0-218 0 0,0 0 1 0 0,0 0-1 0 0,0-1 0 0 0,-12 1 1 0 0,33-17-9723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9215 0 0,'0'0'707'0'0,"-1"1"-235"0"0,-16 7 2923 0 0,-28 18 0 0 0,26-14-3100 0 0,-14 9-9 0 0,0 2 0 0 0,1 1 0 0 0,2 2 0 0 0,0 1 0 0 0,-30 37 0 0 0,50-52-284 0 0,2 0 0 0 0,-1 0-1 0 0,2 0 1 0 0,-1 1 0 0 0,2 1-1 0 0,0-1 1 0 0,0 1 0 0 0,-4 19-1 0 0,8-23-1 0 0,-1 1 0 0 0,2 0-1 0 0,-1 0 1 0 0,2 0 0 0 0,-1 0 0 0 0,2 1-1 0 0,-1-1 1 0 0,2 0 0 0 0,-1 0 0 0 0,1-1-1 0 0,6 19 1 0 0,-2-14-36 0 0,20 52-748 0 0,-21-59 590 0 0,-1 1 0 0 0,1-1 0 0 0,0-1 0 0 0,1 1 0 0 0,10 11 0 0 0,-9-13-1014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12895 0 0,'0'0'5616'0'0,"-2"3"-5396"0"0,-7 16-399 0 0,0 0 1 0 0,2 0-1 0 0,0 1 0 0 0,1 0 1 0 0,1 0-1 0 0,1 1 0 0 0,1-1 0 0 0,-1 23 1 0 0,3-11 114 0 0,1 0 1 0 0,2 0 0 0 0,1 1 0 0 0,11 50 0 0 0,3-26 806 0 0,-16-55 162 0 0,-1-2-854 0 0,1 1-1 0 0,-1 0 0 0 0,0-1 1 0 0,0 1-1 0 0,1-1 1 0 0,-1 0-1 0 0,0 1 0 0 0,1-1 1 0 0,-1 1-1 0 0,0-1 0 0 0,1 1 1 0 0,-1-1-1 0 0,1 0 1 0 0,-1 1-1 0 0,1-1 0 0 0,-1 0 1 0 0,1 1-1 0 0,-1-1 1 0 0,1 0-1 0 0,-1 0 0 0 0,1 0 1 0 0,0 1-1 0 0,12 2 847 0 0,-12-3-835 0 0,0 0 0 0 0,1 0 1 0 0,-1 0-1 0 0,0-1 0 0 0,1 1 0 0 0,-1 0 0 0 0,0-1 0 0 0,1 1 0 0 0,-1 0 0 0 0,0-1 1 0 0,0 0-1 0 0,0 1 0 0 0,0-1 0 0 0,1 0 0 0 0,-1 0 0 0 0,0 1 0 0 0,1-3 0 0 0,14-16 364 0 0,-10 10-336 0 0,-1 0 1 0 0,-1 0-1 0 0,1 0 0 0 0,-1-1 1 0 0,-1 1-1 0 0,4-18 0 0 0,-2 4-157 0 0,2-45-1 0 0,-7 54-144 0 0,0 0 0 0 0,0 0 1 0 0,-2 0-1 0 0,-4-21 0 0 0,4 8-1076 0 0,2 25 865 0 0,2-2-1751 0 0,10-16 2355 0 0,-9 8-4127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26 7831 0 0,'0'2'603'0'0,"-1"13"287"0"0,1 0-1 0 0,-2 1 1 0 0,0-1-1 0 0,-6 19 1 0 0,4-20 255 0 0,1 0-1 0 0,0-1 1 0 0,1 1 0 0 0,0 0-1 0 0,1 25 1 0 0,1-38-1051 0 0,0 0 0 0 0,0 0 0 0 0,0 0 0 0 0,0 0 0 0 0,1 0 0 0 0,-1 0 1 0 0,0 0-1 0 0,1 0 0 0 0,-1 0 0 0 0,1 0 0 0 0,-1 0 0 0 0,1-1 0 0 0,-1 1 0 0 0,1 0 0 0 0,0 0 0 0 0,-1 0 1 0 0,1-1-1 0 0,0 1 0 0 0,-1 0 0 0 0,1-1 0 0 0,1 1 0 0 0,0 0-3 0 0,0 0 0 0 0,0 0 0 0 0,-1-1 0 0 0,1 1 0 0 0,0-1 0 0 0,0 1 0 0 0,0-1 0 0 0,0 0 0 0 0,0 0 0 0 0,3 0 0 0 0,1 0 56 0 0,1-1 0 0 0,0 0 0 0 0,0 0-1 0 0,-1-1 1 0 0,10-3 0 0 0,26-14 265 0 0,-2-1 0 0 0,56-38-1 0 0,-60 35-344 0 0,27-19-30 0 0,-57 37-99 0 0,0 0 0 0 0,-1 0 0 0 0,0 0 1 0 0,0 0-1 0 0,0-1 0 0 0,-1 1 0 0 0,0-1 0 0 0,5-9 0 0 0,-9 15 7 0 0,1-1-1 0 0,-1 0 0 0 0,1 0 0 0 0,-1 0 1 0 0,0 1-1 0 0,1-1 0 0 0,-1 0 0 0 0,0 0 1 0 0,0 0-1 0 0,0 0 0 0 0,0 0 0 0 0,1 0 0 0 0,-1 0 1 0 0,0 1-1 0 0,-1-1 0 0 0,1 0 0 0 0,0 0 1 0 0,0 0-1 0 0,0 0 0 0 0,0 0 0 0 0,-1 0 1 0 0,1-1-1 0 0,-1 2 7 0 0,0-1-1 0 0,1 1 1 0 0,-1-1 0 0 0,0 1 0 0 0,1 0 0 0 0,-1-1-1 0 0,0 1 1 0 0,1 0 0 0 0,-1-1 0 0 0,0 1 0 0 0,0 0-1 0 0,1 0 1 0 0,-1-1 0 0 0,0 1 0 0 0,0 0 0 0 0,0 0-1 0 0,1 0 1 0 0,-1 0 0 0 0,-1 0 0 0 0,-4 1-158 0 0,0 0 0 0 0,0 0 1 0 0,1 1-1 0 0,-1-1 1 0 0,-6 4-1 0 0,-22 11-330 0 0,1 1 1 0 0,-50 35 0 0 0,-55 53-802 0 0,-14 28 2312 0 0,130-110-741 0 0,1 0-1 0 0,1 2 0 0 0,1 0 1 0 0,-21 37-1 0 0,36-57-137 0 0,1 1-1 0 0,1 0 1 0 0,-1 0 0 0 0,1 0-1 0 0,0 0 1 0 0,0 0-1 0 0,-1 9 1 0 0,3-13-63 0 0,0 0 1 0 0,0 0-1 0 0,0 0 1 0 0,0 0-1 0 0,0 0 1 0 0,0 0-1 0 0,1 0 1 0 0,-1 0-1 0 0,1 0 1 0 0,-1 0-1 0 0,1 0 1 0 0,0 0-1 0 0,0 0 0 0 0,0-1 1 0 0,0 1-1 0 0,0 0 1 0 0,0-1-1 0 0,1 1 1 0 0,-1 0-1 0 0,0-1 1 0 0,1 1-1 0 0,-1-1 1 0 0,1 0-1 0 0,0 0 1 0 0,-1 1-1 0 0,4 0 1 0 0,1 1 39 0 0,0-1 0 0 0,0 1 0 0 0,0-1 0 0 0,0-1 0 0 0,0 1 0 0 0,0-1 0 0 0,1 0 0 0 0,-1-1 0 0 0,0 1 0 0 0,7-1 0 0 0,12-2 89 0 0,30-5 0 0 0,-37 4-81 0 0,38-7-710 0 0,0-2-1 0 0,56-19 0 0 0,-82 20-465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 6447 0 0,'2'0'10892'0'0,"-1"-1"-10760"0"0,0 1 0 0 0,0 0 0 0 0,1 0-1 0 0,-1 0 1 0 0,0 0 0 0 0,0 0 0 0 0,0 0 0 0 0,1 0-1 0 0,-1 1 1 0 0,0-1 0 0 0,0 0 0 0 0,0 1-1 0 0,1-1 1 0 0,-1 1 0 0 0,0-1 0 0 0,0 1 0 0 0,0-1-1 0 0,0 1 1 0 0,0 0 0 0 0,0 0 0 0 0,1 1-1 0 0,0 0-47 0 0,0 0-1 0 0,-1 0 1 0 0,0 1-1 0 0,1-1 0 0 0,-1 1 1 0 0,0-1-1 0 0,0 1 0 0 0,0-1 1 0 0,0 5-1 0 0,1 2-61 0 0,-1 0 1 0 0,0-1 0 0 0,-1 1-1 0 0,0 0 1 0 0,-1 12-1 0 0,-4 2-300 0 0,0-1 0 0 0,-2 1-1 0 0,0-1 1 0 0,-2 0 0 0 0,-12 23-1 0 0,8-18-1601 0 0,9-18-4538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0,'0'0'2039'0'0,"0"2"-807"0"0,2 6-877 0 0,0 0 0 0 0,0 0-1 0 0,1 0 1 0 0,0 0 0 0 0,0 0 0 0 0,1-1 0 0 0,0 1-1 0 0,0-1 1 0 0,8 9 0 0 0,5 5-256 0 0,31 31-1 0 0,38 27 340 0 0,-54-51-173 0 0,0 1 0 0 0,-2 1 0 0 0,29 38-1 0 0,-51-57-226 0 0,-1 0 0 0 0,0 0-1 0 0,0 1 1 0 0,-1 0-1 0 0,-1 1 1 0 0,0-1 0 0 0,0 1-1 0 0,-1 0 1 0 0,-1 0 0 0 0,-1 0-1 0 0,1 1 1 0 0,-2-1-1 0 0,0 0 1 0 0,-1 17 0 0 0,-1-17 60 0 0,0 0 0 0 0,-1 0 1 0 0,0 0-1 0 0,-1 0 1 0 0,0 0-1 0 0,-1 0 0 0 0,-1-1 1 0 0,0 1-1 0 0,-1-1 1 0 0,0 0-1 0 0,0-1 0 0 0,-2 0 1 0 0,1 0-1 0 0,-1 0 1 0 0,-1-1-1 0 0,0 0 0 0 0,0-1 1 0 0,-1 0-1 0 0,-13 9 1 0 0,-97 71 450 0 0,102-75-1512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12551 0 0,'0'0'4578'0'0,"2"0"-3882"0"0,188-32 2487 0 0,-76 11-4806 0 0,-100 19-1801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11975 0 0,'0'0'1547'0'0,"1"1"-115"0"0,2 4-899 0 0,0-2 0 0 0,0 1 1 0 0,0 0-1 0 0,1-1 0 0 0,0 1 0 0 0,-1-1 0 0 0,1 0 1 0 0,0 0-1 0 0,1 0 0 0 0,-1-1 0 0 0,7 4 0 0 0,-3-4-266 0 0,-1 1 0 0 0,0-1-1 0 0,1-1 1 0 0,-1 1-1 0 0,1-1 1 0 0,14 0 0 0 0,-7-1-175 0 0,0-1 1 0 0,-1-1-1 0 0,1-1 1 0 0,-1 0-1 0 0,0 0 1 0 0,0-1 0 0 0,21-10-1 0 0,103-58-3764 0 0,-97 49 2264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6447 0 0,'0'2'4346'0'0,"0"7"-3524"0"0,-1 0 0 0 0,-1-1 0 0 0,1 1 0 0 0,-1 0 0 0 0,-1-1 0 0 0,-4 13 0 0 0,-27 50-254 0 0,22-48 76 0 0,-97 199 1628 0 0,104-211-2213 0 0,-35 78 421 0 0,36-76-434 0 0,-1 0 1 0 0,2 0-1 0 0,0 1 0 0 0,-3 26 1 0 0,6-23-917 0 0,4 0-3947 0 0,1-4-1675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16 158 11519 0 0,'-7'-5'1191'0'0,"-2"-1"3781"0"0,10 5-4762 0 0,0 0 0 0 0,0 0 0 0 0,1 0 0 0 0,-1-1 0 0 0,0 1 0 0 0,0 0 0 0 0,1 1 0 0 0,-1-1 0 0 0,0 0 0 0 0,1 0 0 0 0,2-1 0 0 0,-2 1 37 0 0,48-23 613 0 0,1 2 1 0 0,99-29 0 0 0,-116 42-789 0 0,0 1 0 0 0,63-5 1 0 0,69 7-291 0 0,-144 7-790 0 0,-1 0-4432 0 0,-5 3-1687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 9671 0 0,'-7'1'261'0'0,"1"0"-1"0"0,-1-1 0 0 0,0 0 0 0 0,1 0 1 0 0,-12-2-1 0 0,4 0 2501 0 0,-1 1 3300 0 0,38-13-4861 0 0,-14 11-1046 0 0,1 0 0 0 0,0 1 0 0 0,1 0-1 0 0,-1 1 1 0 0,11 0 0 0 0,1-1 27 0 0,-5 0-136 0 0,1 1 0 0 0,-1 2 0 0 0,1-1 0 0 0,-1 2 0 0 0,1 0 0 0 0,-1 1 0 0 0,23 7 0 0 0,-37-9-45 0 0,0 0 0 0 0,0 1 0 0 0,0-1 0 0 0,-1 0 0 0 0,1 1 0 0 0,0-1 0 0 0,2 3 0 0 0,1 6 0 0 0,-5-8 6 0 0,-1 1-1 0 0,0 0 0 0 0,0 0 1 0 0,0 0-1 0 0,0 0 0 0 0,0 0 1 0 0,0 0-1 0 0,-1 0 1 0 0,0-1-1 0 0,1 1 0 0 0,-1 0 1 0 0,0 0-1 0 0,0-1 0 0 0,-1 1 1 0 0,1 0-1 0 0,-3 3 0 0 0,-2 3 23 0 0,0 0 0 0 0,-1-1 0 0 0,-8 10 0 0 0,-128 108 75 0 0,12-13-33 0 0,126-108-63 0 0,-1 1 0 0 0,1 0 0 0 0,1 0 0 0 0,-1 1 1 0 0,1-1-1 0 0,0 1 0 0 0,-4 10 0 0 0,7-15-5 0 0,1-1 1 0 0,-1 1-1 0 0,0-1 1 0 0,1 1-1 0 0,0 0 1 0 0,-1-1-1 0 0,1 1 0 0 0,0-1 1 0 0,0 1-1 0 0,0 0 1 0 0,0-1-1 0 0,0 1 1 0 0,0 0-1 0 0,0-1 1 0 0,1 1-1 0 0,-1 0 1 0 0,1-1-1 0 0,-1 1 0 0 0,1-1 1 0 0,-1 1-1 0 0,1-1 1 0 0,0 1-1 0 0,0-1 1 0 0,0 0-1 0 0,0 1 1 0 0,0-1-1 0 0,0 0 1 0 0,0 0-1 0 0,0 1 0 0 0,1-1 1 0 0,-1 0-1 0 0,0 0 1 0 0,1 0-1 0 0,-1-1 1 0 0,0 1-1 0 0,1 0 1 0 0,0 0-1 0 0,-1-1 1 0 0,1 1-1 0 0,2 0 0 0 0,8 2 116 0 0,1 0-1 0 0,0-1 1 0 0,0 0-1 0 0,0-1 1 0 0,0 0-1 0 0,0-1 1 0 0,0 0-1 0 0,20-4 1 0 0,11-4 140 0 0,47-16 0 0 0,-66 17-181 0 0,158-49 264 0 0,-11 3-426 0 0,-109 39-2264 0 0,-35 10-4063 0 0,-10 2-667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3679 0 0,'0'0'284'0'0,"-11"9"8116"0"0,10-8-7401 0 0,-1 3 0 0 0,-6 14 2671 0 0,1 26-4979 0 0,4-18 2066 0 0,-38 163-592 0 0,28-143-96 0 0,-1-1 1 0 0,-23 46 0 0 0,-18 21 54 0 0,44-91-90 0 0,-2-1 1 0 0,0-1 0 0 0,-20 23-1 0 0,24-32-11 0 0,-6 8-88 0 0,14-17-559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166 421 5295 0 0,'-41'37'483'0'0,"22"-19"-455"0"0,-22 16-1 0 0,40-33-10 0 0,-7 4 87 0 0,1 0-1 0 0,-1 0 1 0 0,0 0-1 0 0,0-1 1 0 0,-10 4-1 0 0,16-8 689 0 0,0-11 279 0 0,-1-5-326 0 0,5 5-324 0 0,0 0-1 0 0,1 0 0 0 0,0 0 0 0 0,10-21 0 0 0,25-41 390 0 0,-16 31-183 0 0,0 0 235 0 0,1 0 1 0 0,48-64 0 0 0,-63 95-701 0 0,1 1 1 0 0,1-1-1 0 0,0 2 1 0 0,0-1-1 0 0,1 1 0 0 0,0 1 1 0 0,1 0-1 0 0,-1 1 1 0 0,2 0-1 0 0,-1 0 1 0 0,1 2-1 0 0,0-1 1 0 0,24-5-1 0 0,9 4 51 0 0,0 2 0 0 0,0 1 0 0 0,58 5 0 0 0,-44-1-177 0 0,-42 1-36 0 0,-3 2 0 0 0,-14-3 0 0 0,0 0 0 0 0,-1 1-1 0 0,1-1 1 0 0,0 0-1 0 0,-1 1 1 0 0,1-1 0 0 0,-1 1-1 0 0,1-1 1 0 0,-1 1 0 0 0,1-1-1 0 0,-1 1 1 0 0,1 0 0 0 0,-1-1-1 0 0,1 1 1 0 0,-1 0 0 0 0,0-1-1 0 0,1 1 1 0 0,-1 0-1 0 0,0-1 1 0 0,0 1 0 0 0,0 0-1 0 0,1 1 1 0 0,-1 0 3 0 0,0-1 0 0 0,-1 1 0 0 0,1 0 0 0 0,0-1 0 0 0,0 1 0 0 0,-1 0 0 0 0,1-1 0 0 0,-1 1 0 0 0,-1 2 0 0 0,-2 4 29 0 0,-1 0 0 0 0,0-1 0 0 0,-7 8 0 0 0,8-9 2 0 0,-6 7 5 0 0,-22 30 154 0 0,-1-2-1 0 0,-75 70 0 0 0,-112 57-116 0 0,180-139-77 0 0,-18 22 16 0 0,109-85-4587 0 0,-45 30 3350 0 0,31-20-4570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11951 0 0,'0'0'1371'0'0,"-1"1"-855"0"0,-9 13-47 0 0,-1-1 1 0 0,0 0-1 0 0,-1-1 0 0 0,0-1 1 0 0,-1 1-1 0 0,-15 9 1 0 0,-11 10-92 0 0,11-8-94 0 0,2 1 1 0 0,0 2-1 0 0,2 0 1 0 0,1 2-1 0 0,-39 59 1 0 0,58-79-218 0 0,0-1 1 0 0,0 1 0 0 0,0 1 0 0 0,1-1-1 0 0,0 0 1 0 0,1 1 0 0 0,0-1 0 0 0,0 1-1 0 0,1 0 1 0 0,0 0 0 0 0,1-1 0 0 0,0 1-1 0 0,0 0 1 0 0,1 0 0 0 0,2 10 0 0 0,3-2-4 0 0,-4-13-156 0 0,0 0 1 0 0,1 1 0 0 0,0-1-1 0 0,0 0 1 0 0,0 0 0 0 0,1-1-1 0 0,-1 1 1 0 0,1-1 0 0 0,0 1-1 0 0,-1-1 1 0 0,2 0 0 0 0,-1-1-1 0 0,0 1 1 0 0,1-1 0 0 0,-1 0-1 0 0,1 0 1 0 0,5 2 0 0 0,5-1-911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35 5063 0 0,'17'-2'998'0'0,"-1"-2"0"0"0,22-7 0 0 0,8-6 6930 0 0,-56 24-2698 0 0,-56 32-5062 0 0,-48 20-422 0 0,-111 76-1 0 0,207-122 217 0 0,0 0 1 0 0,1 2-1 0 0,-22 22 0 0 0,48-30-158 0 0,-5-5 156 0 0,0-1 0 0 0,0 1 0 0 0,0-1 1 0 0,0 1-1 0 0,0-1 0 0 0,0 0 0 0 0,0-1 0 0 0,6 1 0 0 0,37-2-87 0 0,-12 0 44 0 0,96 13-26 0 0,-110-9 139 0 0,0 2-1 0 0,0 0 1 0 0,-1 2 0 0 0,23 9 0 0 0,-36-13 4 0 0,-1 0 0 0 0,0 1 1 0 0,0 0-1 0 0,0 0 0 0 0,0 1 1 0 0,-1-1-1 0 0,1 1 0 0 0,-1 0 1 0 0,0 1-1 0 0,6 8 0 0 0,-10-11-9 0 0,0-1 1 0 0,0 0-1 0 0,0 1 0 0 0,-1-1 0 0 0,1 1 0 0 0,0-1 0 0 0,-1 1 1 0 0,0-1-1 0 0,0 1 0 0 0,0-1 0 0 0,0 1 0 0 0,0 0 1 0 0,0-1-1 0 0,-1 1 0 0 0,1-1 0 0 0,-1 1 0 0 0,0-1 0 0 0,-1 4 1 0 0,0-2 3 0 0,1 1 1 0 0,-2-1 0 0 0,1 0 0 0 0,0 0-1 0 0,-1-1 1 0 0,0 1 0 0 0,1 0 0 0 0,-1-1-1 0 0,-5 4 1 0 0,-4 3 19 0 0,-1 0 0 0 0,0-1 0 0 0,-1-1-1 0 0,0 0 1 0 0,0-1 0 0 0,-1 0 0 0 0,0-1 0 0 0,0-1-1 0 0,-24 5 1 0 0,-70 9-3 0 0,-114 6 1 0 0,118-16-436 0 0,57 0-635 0 0,46-9 567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96 101 2303 0 0,'-1'1'2715'0'0,"-17"11"6064"0"0,13-9-4557 0 0,14-9-4668 0 0,106-58 1069 0 0,-93 54-510 0 0,-1 1 0 0 0,1 1-1 0 0,38-8 1 0 0,-54 15-110 0 0,1 0 0 0 0,-1 0-1 0 0,1 1 1 0 0,7 0 0 0 0,-13 1 1 0 0,0-1 1 0 0,0 1-1 0 0,0-1 1 0 0,0 1 0 0 0,-1-1-1 0 0,1 1 1 0 0,0 0-1 0 0,0-1 1 0 0,0 1 0 0 0,0 0-1 0 0,-1 0 1 0 0,1 0 0 0 0,0 0-1 0 0,-1-1 1 0 0,1 1-1 0 0,-1 0 1 0 0,1 0 0 0 0,-1 0-1 0 0,1 0 1 0 0,-1 0-1 0 0,0 0 1 0 0,0 0 0 0 0,1 1-1 0 0,-1-1 1 0 0,0 2 0 0 0,0 3 1 0 0,0 0 0 0 0,0 0 0 0 0,0 0 0 0 0,-1 0 0 0 0,0 0 0 0 0,-1 0 0 0 0,1 0 0 0 0,-1 0 1 0 0,0 0-1 0 0,0-1 0 0 0,-1 1 0 0 0,0-1 0 0 0,-6 10 0 0 0,-5 6 52 0 0,-33 36-1 0 0,46-57-55 0 0,-26 27 103 0 0,-1-1 0 0 0,-2-1 0 0 0,-34 21 0 0 0,-11 11 365 0 0,65-49-379 0 0,-45 31 496 0 0,56-39-586 0 0,-1 0 0 0 0,0 0 0 0 0,0 0-1 0 0,0 0 1 0 0,0 0 0 0 0,0 0 0 0 0,0 0-1 0 0,0 0 1 0 0,0 0 0 0 0,0 0 0 0 0,0 0-1 0 0,0 0 1 0 0,0 0 0 0 0,0 0 0 0 0,1 0 0 0 0,-1 0-1 0 0,0 0 1 0 0,0 0 0 0 0,0 0 0 0 0,0 0-1 0 0,0 0 1 0 0,0 0 0 0 0,0 1 0 0 0,0-1 0 0 0,0 0-1 0 0,0 0 1 0 0,0 0 0 0 0,0 0 0 0 0,0 0-1 0 0,0 0 1 0 0,0 0 0 0 0,0 0 0 0 0,0 0-1 0 0,0 0 1 0 0,0 0 0 0 0,0 0 0 0 0,0 0 0 0 0,0 0-1 0 0,0 1 1 0 0,0-1 0 0 0,0 0 0 0 0,0 0-1 0 0,0 0 1 0 0,0 0 0 0 0,0 0 0 0 0,0 0 0 0 0,0 0-1 0 0,0 0 1 0 0,0 0 0 0 0,0 0 0 0 0,0 0-1 0 0,0 0 1 0 0,0 0 0 0 0,0 0 0 0 0,0 0 0 0 0,0 1-1 0 0,0-1 1 0 0,0 0 0 0 0,0 0 0 0 0,0 0-1 0 0,0 0 1 0 0,0 0 0 0 0,-1 0 0 0 0,1 0-1 0 0,0 0 1 0 0,0 0 0 0 0,0 0 0 0 0,0 0 0 0 0,7 4 21 0 0,1 1 0 0 0,-1-2 1 0 0,1 1-1 0 0,0-1 0 0 0,0 0 1 0 0,0-1-1 0 0,0 1 1 0 0,0-2-1 0 0,0 1 0 0 0,1-1 1 0 0,-1-1-1 0 0,15 0 0 0 0,6-1 144 0 0,1-2-1 0 0,39-8 0 0 0,-50 6-390 0 0,-1 0 0 0 0,0-1-1 0 0,0 0 1 0 0,0-2 0 0 0,-1 0-1 0 0,0-1 1 0 0,-1-1 0 0 0,27-20-1 0 0,-27 18-1778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8287 0 0,'-1'0'382'0'0,"-1"-1"-222"0"0,-11-10 1677 0 0,12 25-281 0 0,2-9-1473 0 0,0 0 0 0 0,0 0 0 0 0,1 0 0 0 0,-1 0 0 0 0,1 0 0 0 0,0-1-1 0 0,1 1 1 0 0,-1-1 0 0 0,1 1 0 0 0,-1-1 0 0 0,1 0 0 0 0,5 5 0 0 0,2 2 82 0 0,0-1 0 0 0,0-1 0 0 0,16 12 1 0 0,16 6 315 0 0,84 40-1 0 0,-25-15-152 0 0,-92-47-235 0 0,-1 0 0 0 0,1 1 0 0 0,-1 0 1 0 0,-1 0-1 0 0,1 1 0 0 0,-1 0 0 0 0,0 1 0 0 0,-1-1 0 0 0,1 1 0 0 0,5 10 1 0 0,-8-10-14 0 0,0 0 0 0 0,-1 0 1 0 0,1 0-1 0 0,-2 1 1 0 0,1-1-1 0 0,-1 1 0 0 0,0 0 1 0 0,-1 0-1 0 0,0 0 0 0 0,-1 0 1 0 0,0 13-1 0 0,-1-9 1 0 0,0 0 0 0 0,-1 0 0 0 0,-1 0 0 0 0,0 0 0 0 0,-1 0-1 0 0,0-1 1 0 0,-1 0 0 0 0,0 0 0 0 0,-1 0 0 0 0,0 0 0 0 0,-9 11 0 0 0,2-6-9 0 0,-1-1-1 0 0,0-1 1 0 0,0 0 0 0 0,-2-1 0 0 0,0-1 0 0 0,-22 15 0 0 0,-27 15 12 0 0,-62 45-774 0 0,114-77-3666 0 0,4-3-1540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87 3679 0 0,'-2'1'8639'0'0,"2"-1"-8517"0"0,-1 0-1 0 0,1 0 1 0 0,0 0-1 0 0,0 0 1 0 0,0 0-1 0 0,-1 0 1 0 0,1 0-1 0 0,0 0 1 0 0,0 0 0 0 0,0 0-1 0 0,-1 0 1 0 0,1 0-1 0 0,0 1 1 0 0,0-1-1 0 0,0 0 1 0 0,-1 0 0 0 0,1 0-1 0 0,0 0 1 0 0,0 1-1 0 0,0-1 1 0 0,0 0-1 0 0,0 0 1 0 0,0 0 0 0 0,0 1-1 0 0,-1-1 1 0 0,1 0-1 0 0,0 0 1 0 0,0 0-1 0 0,0 1 1 0 0,0-1-1 0 0,0 0 1 0 0,0 0 0 0 0,0 0-1 0 0,0 1 1 0 0,0-1-1 0 0,0 0 1 0 0,0 0-1 0 0,0 1 1 0 0,10 5 1572 0 0,-6-5-1592 0 0,-1-1 0 0 0,1 1 0 0 0,-1-1 1 0 0,1 1-1 0 0,0-1 0 0 0,-1 0 0 0 0,1 0 1 0 0,-1-1-1 0 0,7 0 0 0 0,33-11 551 0 0,-35 9-534 0 0,74-27 759 0 0,-51 17-777 0 0,1 2 0 0 0,0 1-1 0 0,1 2 1 0 0,35-6-1 0 0,-61 14-138 0 0,-1 1-871 0 0,-2 21-7601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 9215 0 0,'0'0'707'0'0,"-1"2"-464"0"0,-1 1 32 0 0,-1-1 0 0 0,1 1 0 0 0,0 0-1 0 0,0 0 1 0 0,1 0 0 0 0,-1 0 0 0 0,1 1 0 0 0,0-1 0 0 0,-1 0 0 0 0,1 0 0 0 0,1 1 0 0 0,-1-1 0 0 0,0 1 0 0 0,1-1 0 0 0,0 1 0 0 0,0-1 0 0 0,0 1 0 0 0,0-1 0 0 0,0 1 0 0 0,1-1 0 0 0,0 1 0 0 0,1 3 0 0 0,-2-5-236 0 0,1-1 0 0 0,0 1 0 0 0,0-1 0 0 0,0 1 0 0 0,1-1 0 0 0,-1 1 0 0 0,0-1 0 0 0,0 0 0 0 0,1 0 0 0 0,-1 1 0 0 0,0-1 0 0 0,1 0 0 0 0,2 1 0 0 0,20 8 372 0 0,-24-9-384 0 0,7 1 119 0 0,0-1 0 0 0,0 1 0 0 0,0-1 0 0 0,1-1 0 0 0,-1 1 0 0 0,0-1 0 0 0,0 0 0 0 0,0-1 1 0 0,0 0-1 0 0,0 0 0 0 0,1 0 0 0 0,8-4 0 0 0,9-3 407 0 0,47-23-1 0 0,-72 31-551 0 0,25-12 99 0 0,29-14-293 0 0,101-35 1 0 0,-138 57-2036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25 128 919 0 0,'1'-2'4792'0'0,"0"-2"-4147"0"0,0-1-1 0 0,1 1 0 0 0,-1 0 0 0 0,1 0 0 0 0,0-1 0 0 0,0 1 0 0 0,4-4 0 0 0,23-30-315 0 0,-8 10 267 0 0,-19 26 38 0 0,8-17 9877 0 0,-20 93-9950 0 0,-29 104 0 0 0,26-123-535 0 0,7-31-52 0 0,-1 0 1 0 0,-1 0 0 0 0,-12 23-1 0 0,19-45-140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57 114 10423 0 0,'-14'12'498'0'0,"9"-7"-391"0"0,-1 0 0 0 0,1 0-1 0 0,0 0 1 0 0,1 0 0 0 0,0 1 0 0 0,-5 5 0 0 0,8-9 501 0 0,-2 10 1052 0 0,3-10-838 0 0,11 4 277 0 0,-5-2-879 0 0,-1-2-35 0 0,1 0 0 0 0,0-1 0 0 0,0 1 0 0 0,-1-1 0 0 0,1-1 0 0 0,0 1 0 0 0,12-1 0 0 0,43-8 1029 0 0,-55 7-1089 0 0,389-95 3319 0 0,-34 4-1710 0 0,-351 90-1653 0 0,1 1 0 0 0,-1 0 1 0 0,1 0-1 0 0,0 1 0 0 0,-1 0 0 0 0,12 2 0 0 0,-21-2-102 0 0,0 0 0 0 0,0 0 0 0 0,-1 0 0 0 0,1 1 0 0 0,0-1 0 0 0,-1 0 0 0 0,1 0 0 0 0,0 1 0 0 0,0-1 0 0 0,-1 0 0 0 0,1 1 0 0 0,-1-1 0 0 0,1 0 0 0 0,0 1 0 0 0,0 0 0 0 0,1 1-64 0 0,0-1-211 0 0,-2 1-116 0 0,0 2 128 0 0,-1-1-1 0 0,1 0 1 0 0,-1 0 0 0 0,0 0 0 0 0,0 0 0 0 0,0 0 0 0 0,0 0-1 0 0,0 0 1 0 0,-1 0 0 0 0,1 0 0 0 0,-1 0 0 0 0,0-1 0 0 0,0 1-1 0 0,-3 3 1 0 0,-10 8-6816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4143 0 0,'24'-43'435'0'0,"-16"27"-100"0"0,18-25 1 0 0,-21 35 675 0 0,0 0-1 0 0,0 1 1 0 0,1 0 0 0 0,5-5 0 0 0,-2 3 1052 0 0,1 1-1 0 0,17-9 0 0 0,-18 11-1168 0 0,0 0 1 0 0,20-4-1 0 0,-26 7 36 0 0,-1 3-644 0 0,-1-1-251 0 0,0 0 0 0 0,0 0 0 0 0,0 0 0 0 0,0 1 1 0 0,0-1-1 0 0,0 0 0 0 0,-1 1 0 0 0,1-1 0 0 0,0 1 1 0 0,-1-1-1 0 0,1 1 0 0 0,-1-1 0 0 0,1 1 0 0 0,-1-1 1 0 0,0 1-1 0 0,0-1 0 0 0,1 3 0 0 0,-2 1 0 0 0,1-1 0 0 0,0 1-1 0 0,-1-1 1 0 0,0 1 0 0 0,0-1 0 0 0,-2 5-1 0 0,-1 3 98 0 0,-2 1 0 0 0,1-2 0 0 0,-13 19 0 0 0,-18 21 476 0 0,19-29-302 0 0,-16 28 1 0 0,4 11 107 0 0,28-57-360 0 0,1-3-54 0 0,0 0 1 0 0,0 1-1 0 0,0-1 1 0 0,1 0-1 0 0,-1 0 1 0 0,0 0-1 0 0,0 0 0 0 0,1 0 1 0 0,-1 1-1 0 0,1-1 1 0 0,-1 0-1 0 0,1 0 1 0 0,-1 0-1 0 0,1 0 1 0 0,0 0-1 0 0,0 0 1 0 0,-1-1-1 0 0,1 1 0 0 0,0 0 1 0 0,0 0-1 0 0,0 0 1 0 0,0-1-1 0 0,0 1 1 0 0,0-1-1 0 0,0 1 1 0 0,1 0-1 0 0,2 1 1 0 0,1 0 7 0 0,-1 0-1 0 0,1 0 1 0 0,0 0-1 0 0,0-1 1 0 0,0 0-1 0 0,-1 0 1 0 0,1 0-1 0 0,0 0 1 0 0,0-1-1 0 0,0 0 1 0 0,9-1 0 0 0,8-1 64 0 0,28-7 0 0 0,-36 6-40 0 0,27-7 51 0 0,0-3 0 0 0,46-20-1 0 0,-7 3-69 0 0,-63 24-563 0 0,-10 4 641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59 7367 0 0,'1'-2'568'0'0,"9"-19"-366"0"0,6-15 11795 0 0,-19 39-11613 0 0,-9 11-127 0 0,0 0 1 0 0,0 2 0 0 0,1-1-1 0 0,1 1 1 0 0,1 1 0 0 0,-10 23-1 0 0,-36 113 750 0 0,-28 150-485 0 0,68-238-507 0 0,-14 53 11 0 0,21-91-22 0 0,-1-1 0 0 0,-15 32 0 0 0,18-43-1817 0 0,0-1-3375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45 1375 0 0,'2'-1'107'0'0,"28"-17"581"0"0,3 2 6250 0 0,-14 6 671 0 0,-13 20-7184 0 0,-5-7-402 0 0,0 0-1 0 0,0 0 1 0 0,0 0-1 0 0,-1 0 1 0 0,1 0 0 0 0,-1 0-1 0 0,0 0 1 0 0,0 0-1 0 0,0 1 1 0 0,0-1 0 0 0,0 0-1 0 0,-2 5 1 0 0,-12 39 150 0 0,9-33-85 0 0,-126 311 1002 0 0,58-189-876 0 0,39-80-5590 0 0,28-47-482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10591 0 0,'0'0'1370'0'0,"2"0"-128"0"0,35-14 1305 0 0,0 3 0 0 0,77-14 0 0 0,84 1-2222 0 0,-34 6-23 0 0,70-17-1648 0 0,-232 35 154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6911 0 0,'0'0'623'0'0,"-1"2"-256"0"0,-14 6 1566 0 0,0-1 1 0 0,0 0-1 0 0,-17 5 0 0 0,-20 9-49 0 0,30-10-1523 0 0,1 1 1 0 0,0 0-1 0 0,1 1 1 0 0,1 2-1 0 0,0 0 1 0 0,1 0-1 0 0,-19 23 1 0 0,29-29-322 0 0,1 0 0 0 0,1 1-1 0 0,0 0 1 0 0,-9 18 0 0 0,13-23-14 0 0,0-1-1 0 0,1 1 0 0 0,-1 0 1 0 0,1 0-1 0 0,0-1 0 0 0,0 1 1 0 0,1 0-1 0 0,-1 0 1 0 0,1 0-1 0 0,0 0 0 0 0,0 0 1 0 0,1 0-1 0 0,1 8 1 0 0,-1-11 12 0 0,0 0 0 0 0,0 0 0 0 0,1 1 0 0 0,-1-1 0 0 0,0 0 0 0 0,1 0 0 0 0,-1 0 0 0 0,1 0 0 0 0,0-1 1 0 0,0 1-1 0 0,0 0 0 0 0,0-1 0 0 0,0 1 0 0 0,0-1 0 0 0,0 0 0 0 0,0 0 0 0 0,1 0 0 0 0,-1 0 0 0 0,0 0 1 0 0,3 1-1 0 0,5 0 162 0 0,0 1 0 0 0,0-1 0 0 0,15 0-1 0 0,2 0 39 0 0,-1-1-1 0 0,0-2 0 0 0,51-7 0 0 0,-64 6-215 0 0,0-1 1 0 0,0 0-1 0 0,0-1 1 0 0,-1-1-1 0 0,0 0 1 0 0,0-1-1 0 0,0 0 1 0 0,-1-1-1 0 0,19-13 1 0 0,-26 16-20 0 0,0 0 0 0 0,0 1-1 0 0,0-1 1 0 0,-1-1 0 0 0,0 1 0 0 0,0 0 0 0 0,0-1 0 0 0,0 0 0 0 0,-1 0 0 0 0,0 1 0 0 0,0-2-1 0 0,0 1 1 0 0,0 0 0 0 0,-1 0 0 0 0,0 0 0 0 0,0-1 0 0 0,0 1 0 0 0,-1 0 0 0 0,0-1 0 0 0,0 1-1 0 0,0-1 1 0 0,-1 1 0 0 0,0 0 0 0 0,-1-8 0 0 0,-1 5-104 0 0,1 1 0 0 0,-1-1-1 0 0,0 0 1 0 0,0 1 0 0 0,-1 0 0 0 0,0 0 0 0 0,-1 0 0 0 0,1 0-1 0 0,-1 1 1 0 0,-1-1 0 0 0,1 1 0 0 0,-1 1 0 0 0,0-1 0 0 0,0 1-1 0 0,-12-7 1 0 0,12 8-39 0 0,0 1-1 0 0,-1 0 0 0 0,1 1 1 0 0,-1-1-1 0 0,0 1 1 0 0,1 1-1 0 0,-1-1 1 0 0,-14 0-1 0 0,15 2-192 0 0,0 0 0 0 0,0 0 0 0 0,0 1 0 0 0,-8 1 0 0 0,10-1-379 0 0,0 0 0 0 0,0 0 0 0 0,0 1 0 0 0,1-1 0 0 0,-1 1 0 0 0,1 0 0 0 0,-5 3 0 0 0,-1 2-5134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8287 0 0,'2'-7'863'0'0,"-2"6"-604"0"0,1-1 1 0 0,-1 1-1 0 0,1-1 0 0 0,-1 1 0 0 0,1-1 1 0 0,-1 1-1 0 0,1-1 0 0 0,0 1 0 0 0,0 0 1 0 0,0-1-1 0 0,0 1 0 0 0,0 0 0 0 0,0 0 1 0 0,0 0-1 0 0,2-2 0 0 0,1 0 2844 0 0,-4 2-2956 0 0,0 1 1 0 0,1 0-1 0 0,-1 0 1 0 0,0-1-1 0 0,0 1 1 0 0,1 0-1 0 0,-1 0 1 0 0,0 0-1 0 0,1 0 1 0 0,-1-1-1 0 0,0 1 1 0 0,1 0-1 0 0,-1 0 1 0 0,0 0-1 0 0,1 0 1 0 0,-1 0-1 0 0,1 0 1 0 0,-1 0-1 0 0,0 0 1 0 0,1 0 0 0 0,-1 0-1 0 0,0 0 1 0 0,1 0-1 0 0,-1 0 1 0 0,0 1-1 0 0,1-1 1 0 0,0 0-1 0 0,1 7-62 0 0,0-1-1 0 0,0 1 1 0 0,-1 0 0 0 0,0-1-1 0 0,0 1 1 0 0,0 0-1 0 0,-2 12 1 0 0,-6 54-42 0 0,2-35 25 0 0,3-28-69 0 0,-3 31 66 0 0,5-32-1 0 0,0-7 6 0 0,2-2 22 0 0,7 1-22 0 0,-1-1 0 0 0,1 0 1 0 0,-1-1-1 0 0,1 0 1 0 0,11-2-1 0 0,46-15 257 0 0,-27 6-239 0 0,89-14-71 0 0,-72 20-3658 0 0,-35 3 633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9671 0 0,'0'0'748'0'0,"-9"1"-180"0"0,7-1-48 0 0,0 0 0 0 0,0 1 0 0 0,0-1 0 0 0,1 1 0 0 0,-1-1 0 0 0,0 1 0 0 0,0 0 0 0 0,1 0 0 0 0,-1-1 0 0 0,0 1 0 0 0,1 0 0 0 0,-1 1-1 0 0,-1 1 1 0 0,0-1-229 0 0,1 1-1 0 0,0-1 1 0 0,0 1-1 0 0,1-1 1 0 0,-1 1-1 0 0,1 0 1 0 0,-3 4-1 0 0,1 4-185 0 0,0-1 0 0 0,0 1 0 0 0,-1 17 0 0 0,3-24 131 0 0,-17 104 407 0 0,-4 0 0 0 0,-65 185 0 0 0,56-202-1022 0 0,-10 28-428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4 130 5983 0 0,'0'0'464'0'0,"-1"-1"-305"0"0,1 0 224 0 0,-1 0 0 0 0,1 0-1 0 0,0 0 1 0 0,-1 0 0 0 0,1-1 0 0 0,0 1 0 0 0,-1 0-1 0 0,1 0 1 0 0,0 0 0 0 0,0 0 0 0 0,0 0-1 0 0,0-1 1 0 0,0 1 0 0 0,0 0 0 0 0,1-2 0 0 0,-1 2-139 0 0,1 0 0 0 0,0-1 1 0 0,-1 1-1 0 0,1 0 0 0 0,0-1 1 0 0,0 1-1 0 0,-1 0 0 0 0,1 0 1 0 0,0 0-1 0 0,2-2 0 0 0,0 1-27 0 0,1-1-1 0 0,0 0 0 0 0,-1 1 1 0 0,1 0-1 0 0,7-3 1 0 0,10-2-62 0 0,0 1 1 0 0,0 2 0 0 0,0-1-1 0 0,23 0 1 0 0,-5 0-97 0 0,53-9-4 0 0,119-15-830 0 0,-167 28-1968 0 0,-27 1-2485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25 184 6911 0 0,'-15'11'315'0'0,"13"-10"-138"0"0,2-1-165 0 0,-1 0 0 0 0,1 1 1 0 0,0-1-1 0 0,-1 0 0 0 0,1 1 0 0 0,-1-1 0 0 0,1 1 0 0 0,0-1 1 0 0,-1 1-1 0 0,1-1 0 0 0,0 0 0 0 0,-1 1 0 0 0,1-1 0 0 0,0 1 1 0 0,0-1-1 0 0,-1 1 0 0 0,1 0 0 0 0,0-1 0 0 0,0 1 1 0 0,0-1-1 0 0,0 1 0 0 0,0-1 0 0 0,0 1 0 0 0,0 0 0 0 0,-1 4 160 0 0,1-5-18 0 0,0 1 0 0 0,-1-1 0 0 0,1 0-1 0 0,0 1 1 0 0,0-1 0 0 0,0 0-1 0 0,0 1 1 0 0,0-1 0 0 0,0 0 0 0 0,0 1-1 0 0,0-1 1 0 0,1 0 0 0 0,-1 1 0 0 0,0-1-1 0 0,0 0 1 0 0,0 0 0 0 0,0 1-1 0 0,0-1 1 0 0,0 0 0 0 0,1 1 0 0 0,-1-1-1 0 0,0 0 1 0 0,0 0 0 0 0,0 1 0 0 0,1-1-1 0 0,-1 0 1 0 0,0 0 0 0 0,0 1-1 0 0,1-1 1 0 0,-1 0 0 0 0,1 0 0 0 0,13 2 1508 0 0,15-7-842 0 0,-8-3-429 0 0,0-1 0 0 0,-1-1 0 0 0,0-1 0 0 0,28-21 0 0 0,-6 5-45 0 0,-3 3-281 0 0,111-63-731 0 0,-128 76 204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7831 0 0,'0'0'927'0'0,"0"2"-300"0"0,1 6-275 0 0,-1 1 0 0 0,0-1 1 0 0,-1 1-1 0 0,1-1 0 0 0,-2 1 1 0 0,1-1-1 0 0,-1 0 0 0 0,-1 0 1 0 0,-4 13-1 0 0,-6 8-129 0 0,-22 34-1 0 0,4-7 211 0 0,-32 64 258 0 0,-26 55 607 0 0,88-172-1318 0 0,-5 10 319 0 0,0 0 0 0 0,-5 20 0 0 0,10-29-389 0 0,0-1-1 0 0,0 1 0 0 0,1 0 0 0 0,-1-1 1 0 0,1 1-1 0 0,0 0 0 0 0,0 0 0 0 0,0-1 1 0 0,1 1-1 0 0,0 0 0 0 0,-1-1 1 0 0,1 1-1 0 0,0-1 0 0 0,3 6 0 0 0,-4-8-854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42 621 6303 0 0,'0'0'290'0'0,"-2"0"-9"0"0,-16 3-172 0 0,18-2-12 0 0,-1-1 0 0 0,0 0 0 0 0,1 0 0 0 0,-1 0 0 0 0,0 0 0 0 0,1 0 0 0 0,-1 0 0 0 0,0 0 0 0 0,0 0 0 0 0,1 0 0 0 0,-1 0 0 0 0,0 0 0 0 0,1 0 0 0 0,-1-1 0 0 0,0 1 0 0 0,1 0 0 0 0,-1 0 0 0 0,0-1 0 0 0,1 1 0 0 0,-1 0 0 0 0,0-1 0 0 0,1 1 0 0 0,-1-1 0 0 0,1 1 0 0 0,-1-1 0 0 0,1 1 0 0 0,-1-1 0 0 0,1 1 0 0 0,0-1 0 0 0,-1 0 0 0 0,1 1 0 0 0,-1-1 0 0 0,1 1 0 0 0,0-1 0 0 0,0 0 0 0 0,-1 1 0 0 0,1-1 0 0 0,0 0 0 0 0,0 0 0 0 0,0 1 0 0 0,0-1 0 0 0,0 0 0 0 0,0 1 0 0 0,0-1 0 0 0,0 0 0 0 0,0 0 0 0 0,0 0 0 0 0,1-4 80 0 0,-1 1-1 0 0,1-1 0 0 0,0 1 1 0 0,0-1-1 0 0,0 1 1 0 0,4-7-1 0 0,8-12 202 0 0,1 0-1 0 0,1 1 1 0 0,20-23 0 0 0,-17 22-228 0 0,33-40 208 0 0,3 3-1 0 0,2 3 0 0 0,103-83 1 0 0,-139 125-326 0 0,1 0 0 0 0,1 2 0 0 0,0 0 0 0 0,1 1 0 0 0,34-12 0 0 0,-45 20 20 0 0,-1 0 0 0 0,1 1 0 0 0,0 0 1 0 0,0 1-1 0 0,0 1 0 0 0,0 0 0 0 0,1 0 0 0 0,-1 1 0 0 0,0 1 1 0 0,0 0-1 0 0,0 1 0 0 0,0 0 0 0 0,16 5 0 0 0,-23-5-42 0 0,0 0 0 0 0,-1 0 0 0 0,1 0 0 0 0,-1 1 0 0 0,1 0 0 0 0,-1 0-1 0 0,0 0 1 0 0,0 0 0 0 0,0 0 0 0 0,0 1 0 0 0,-1 0 0 0 0,0 0 0 0 0,1 0 0 0 0,-2 0-1 0 0,1 0 1 0 0,0 1 0 0 0,-1-1 0 0 0,0 1 0 0 0,0 0 0 0 0,0 0 0 0 0,0 0 0 0 0,-1-1-1 0 0,0 2 1 0 0,0-1 0 0 0,0 5 0 0 0,0 0 53 0 0,-1 0-1 0 0,0 1 1 0 0,0-1 0 0 0,-1 0-1 0 0,-1 0 1 0 0,0 0-1 0 0,0 0 1 0 0,-1 0-1 0 0,0-1 1 0 0,-1 1 0 0 0,-8 15-1 0 0,-12 19 295 0 0,-30 51 26 0 0,36-69-370 0 0,-1-1 1 0 0,-1 0-1 0 0,-1-1 0 0 0,-1-1 0 0 0,-1-2 1 0 0,-1 0-1 0 0,0-1 0 0 0,-2-2 0 0 0,-1 0 1 0 0,0-2-1 0 0,-1-1 0 0 0,0-1 0 0 0,-1-1 1 0 0,-39 10-1 0 0,68-22-13 0 0,-36 9 61 0 0,-1-1-1 0 0,-58 7 0 0 0,86-16-905 0 0,23-7-9462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33 1375 0 0,'59'-20'57'0'0,"-24"8"13204"0"0,-48 21-11589 0 0,-40 24-1371 0 0,1 3 0 0 0,2 1 0 0 0,2 3 0 0 0,1 2 1 0 0,2 2-1 0 0,2 2 0 0 0,3 2 0 0 0,1 1 0 0 0,-41 70 1 0 0,69-100-185 0 0,0 2 0 0 0,2-1 1 0 0,0 1-1 0 0,1 1 0 0 0,1 0 1 0 0,1 0-1 0 0,1 0 0 0 0,-4 40 1 0 0,8-46-47 0 0,1-1 0 0 0,0 1 1 0 0,1-1-1 0 0,1 1 0 0 0,1-1 1 0 0,0 0-1 0 0,1 0 0 0 0,0 0 1 0 0,1 0-1 0 0,1-1 0 0 0,0 0 1 0 0,1 0-1 0 0,16 22 0 0 0,10 8-2741 0 0,-24-33 1204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66 7831 0 0,'-4'-16'665'0'0,"2"9"-236"0"0,1 0 0 0 0,-1 0 0 0 0,-1 0 0 0 0,1 1 0 0 0,-6-10 3191 0 0,3 29-2859 0 0,0 3-562 0 0,0 0 0 0 0,1 1 0 0 0,1-1 0 0 0,1 1 0 0 0,0 0 0 0 0,1 0 0 0 0,2 17 0 0 0,1-3 372 0 0,1 1-1 0 0,15 55 1 0 0,-12-65-304 0 0,0-1 0 0 0,2 0 0 0 0,0-1 0 0 0,1 0-1 0 0,1 0 1 0 0,16 21 0 0 0,-18-29-154 0 0,1-1-1 0 0,0 0 1 0 0,1 0-1 0 0,0-1 1 0 0,1 0-1 0 0,0-1 0 0 0,1-1 1 0 0,0 1-1 0 0,0-2 1 0 0,20 10-1 0 0,-7-7 92 0 0,-1-1 0 0 0,1-1 0 0 0,48 8 0 0 0,80-2 411 0 0,-105-16-737 0 0,-45 2-290 0 0,-6 1-1331 0 0,-25 2-1547 0 0,11-1 1410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7831 0 0,'0'0'975'0'0,"0"2"-99"0"0,1 12-190 0 0,0-1-1 0 0,-1 0 1 0 0,-1 0 0 0 0,-1 0-1 0 0,1 0 1 0 0,-2 0 0 0 0,0 0-1 0 0,0-1 1 0 0,-2 1 0 0 0,1-1-1 0 0,-8 13 1 0 0,-10 18 165 0 0,-45 65-1 0 0,64-103-756 0 0,-30 45 168 0 0,-3-2 0 0 0,-2-1 1 0 0,-1-1-1 0 0,-3-3 1 0 0,-68 57-1 0 0,42-45-96 0 0,65-51-112 0 0,7-4-68 0 0,6-3-189 0 0,13-5-982 0 0,3-2-385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4607 0 0,'0'0'12687'0'0,"2"0"-12023"0"0,17 2-171 0 0,0-1 0 0 0,0-1 0 0 0,0 0 0 0 0,32-6 0 0 0,-29 3-221 0 0,205-36 464 0 0,-184 31-2312 0 0,-42 8 336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99 292 8287 0 0,'1'2'639'0'0,"0"4"-239"0"0,0-1 0 0 0,-1 1 0 0 0,1-1 0 0 0,-1 0 0 0 0,0 1 0 0 0,-1-1-1 0 0,1 1 1 0 0,-1-1 0 0 0,0 0 0 0 0,0 1 0 0 0,-1-1 0 0 0,1 0 0 0 0,-1 0 0 0 0,0 0 0 0 0,-1 0 0 0 0,-4 6 0 0 0,3-4 273 0 0,0 0 1 0 0,-1-1-1 0 0,0 1 0 0 0,0-1 1 0 0,-1-1-1 0 0,0 1 1 0 0,0-1-1 0 0,0 0 1 0 0,-1 0-1 0 0,-11 6 0 0 0,17-10 43 0 0,0-1-693 0 0,1-1 0 0 0,-1 1 0 0 0,1 0 0 0 0,0 0 0 0 0,-1 0-1 0 0,1 0 1 0 0,-1-1 0 0 0,1 1 0 0 0,0 0 0 0 0,-1-1 0 0 0,1 1-1 0 0,0 0 1 0 0,-1-1 0 0 0,1 1 0 0 0,0 0 0 0 0,-1-1-1 0 0,1 1 1 0 0,0 0 0 0 0,0-1 0 0 0,-1 1 0 0 0,1-1 0 0 0,0 1-1 0 0,0-1 1 0 0,0 1 0 0 0,0 0 0 0 0,0-1 0 0 0,0 1 0 0 0,0-1-1 0 0,0 1 1 0 0,0-1 0 0 0,0 1 0 0 0,0-1 0 0 0,0 0-1 0 0,2-17 206 0 0,1 9-195 0 0,0 0-1 0 0,1 0 1 0 0,0 0-1 0 0,1 0 1 0 0,0 1-1 0 0,7-9 1 0 0,1 0 46 0 0,27-26 1 0 0,-18 23-143 0 0,0 1 0 0 0,1 1 0 0 0,0 1 0 0 0,2 2 0 0 0,0 0-1 0 0,1 1 1 0 0,0 2 0 0 0,35-12 0 0 0,-55 22 62 0 0,-1 1-1 0 0,1 0 1 0 0,0 0-1 0 0,0 0 1 0 0,0 1 0 0 0,0 0-1 0 0,0 0 1 0 0,0 0-1 0 0,0 1 1 0 0,0 0 0 0 0,0 0-1 0 0,11 4 1 0 0,-13-4 1 0 0,-1 1 1 0 0,0-1-1 0 0,0 1 1 0 0,0-1-1 0 0,-1 1 1 0 0,1 0-1 0 0,0 0 1 0 0,-1 0-1 0 0,1 1 1 0 0,-1-1 0 0 0,0 1-1 0 0,0-1 1 0 0,1 1-1 0 0,-2 0 1 0 0,1 0-1 0 0,0-1 1 0 0,-1 1-1 0 0,1 1 1 0 0,-1-1-1 0 0,0 0 1 0 0,0 0-1 0 0,0 0 1 0 0,0 1-1 0 0,0 4 1 0 0,-1 0 8 0 0,1-1 0 0 0,-2 1 0 0 0,1 0 0 0 0,-1 0 0 0 0,0 0 0 0 0,-1 0 0 0 0,1-1 0 0 0,-2 1 0 0 0,1-1 0 0 0,-1 1 0 0 0,-4 7 0 0 0,-6 8-11 0 0,-2 0 0 0 0,-19 24 0 0 0,34-57-104 0 0,4-3-30 0 0,1 1-1 0 0,0-1 1 0 0,1 1 0 0 0,0 1 0 0 0,13-18-1 0 0,-11 15 52 0 0,19-26-279 0 0,1 2-1 0 0,57-60 1 0 0,-72 84 320 0 0,1 0 1 0 0,1 1 0 0 0,1 1-1 0 0,0 1 1 0 0,0 0 0 0 0,1 1-1 0 0,26-12 1 0 0,-38 20 90 0 0,1 0 0 0 0,0 0 0 0 0,0 1 0 0 0,0-1 0 0 0,0 1 0 0 0,0 1 0 0 0,13-1-1 0 0,-15 2 33 0 0,0-1-1 0 0,0 1 1 0 0,0 0 0 0 0,0 0-1 0 0,0 0 1 0 0,0 1-1 0 0,0 0 1 0 0,0-1-1 0 0,0 1 1 0 0,-1 1-1 0 0,1-1 1 0 0,4 4-1 0 0,-3-2-25 0 0,-1 0 1 0 0,0 0-1 0 0,-1 0 0 0 0,1 0 1 0 0,-1 0-1 0 0,1 1 0 0 0,-1-1 0 0 0,-1 1 1 0 0,1 0-1 0 0,-1 0 0 0 0,1 0 1 0 0,-1 0-1 0 0,-1 0 0 0 0,1 1 0 0 0,-1-1 1 0 0,0 1-1 0 0,0-1 0 0 0,-1 0 1 0 0,1 1-1 0 0,-1 0 0 0 0,-1-1 0 0 0,0 11 1 0 0,-2-3-38 0 0,0 0 0 0 0,-1 0 0 0 0,-1-1 0 0 0,0 0 0 0 0,0 0 0 0 0,-1 0 0 0 0,0 0-1 0 0,-13 16 1 0 0,-46 62-78 0 0,65-90 65 0 0,-10 15-533 0 0,10-15 507 0 0,0 0 0 0 0,0 0 1 0 0,0 0-1 0 0,0 0 0 0 0,0 0 1 0 0,0 0-1 0 0,0 0 0 0 0,0-1 0 0 0,0 1 1 0 0,0 0-1 0 0,0 0 0 0 0,0 0 0 0 0,0 0 1 0 0,0 0-1 0 0,0 0 0 0 0,0 0 1 0 0,1 0-1 0 0,-1 0 0 0 0,0 0 0 0 0,0 0 1 0 0,0 0-1 0 0,0 0 0 0 0,0 0 0 0 0,0 0 1 0 0,0 0-1 0 0,0 0 0 0 0,0 0 1 0 0,0 0-1 0 0,0 1 0 0 0,0-1 0 0 0,0 0 1 0 0,0 0-1 0 0,0 0 0 0 0,0 0 1 0 0,0 0-1 0 0,0 0 0 0 0,0 0 0 0 0,0 0 1 0 0,0 0-1 0 0,0 0 0 0 0,0 0 0 0 0,0 0 1 0 0,0 0-1 0 0,0 0 0 0 0,0 0 1 0 0,0 0-1 0 0,0 0 0 0 0,0 0 0 0 0,1 0 1 0 0,-1 0-1 0 0,0 0 0 0 0,0 0 0 0 0,0 0 1 0 0,0 0-1 0 0,0 0 0 0 0,0 0 1 0 0,0 0-1 0 0,0 1 0 0 0,0-1 0 0 0,0 0 1 0 0,-1 0-1 0 0,1 0 0 0 0,0 0 1 0 0,0 0-1 0 0,0 0 0 0 0,9-6-2087 0 0,8-5-5536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4607 0 0,'1'0'9011'0'0,"19"-3"-6170"0"0,22 0 1 0 0,0 4-1920 0 0,63 8 1 0 0,-93-8-974 0 0,0 0 1 0 0,-1-1-1 0 0,1 0 1 0 0,0-1-1 0 0,13-2 0 0 0,-17 2-503 0 0,0-1 0 0 0,0-1 0 0 0,-1 0 0 0 0,1 0 0 0 0,6-4 0 0 0,9-6-1197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38 7831 0 0,'1'-2'603'0'0,"7"-6"-411"0"0,22-20 10148 0 0,-40 33-9356 0 0,-13 7-930 0 0,1 2 0 0 0,0 1 0 0 0,0 1 0 0 0,2 0 0 0 0,0 2 0 0 0,-24 27 0 0 0,5 0 48 0 0,-56 88 1 0 0,93-130-76 0 0,0-1 1 0 0,0 1-1 0 0,1 0 1 0 0,-1 1 0 0 0,1-1-1 0 0,-1 0 1 0 0,1 0 0 0 0,0 1-1 0 0,0-1 1 0 0,1 1 0 0 0,-1-1-1 0 0,1 0 1 0 0,-1 1 0 0 0,2 6-1 0 0,-1-9 10 0 0,0 1-1 0 0,1-1 1 0 0,0 0-1 0 0,-1 1 0 0 0,1-1 1 0 0,0 0-1 0 0,-1 0 1 0 0,1 0-1 0 0,0 1 1 0 0,0-1-1 0 0,0 0 1 0 0,0 0-1 0 0,0 0 1 0 0,1-1-1 0 0,-1 1 1 0 0,0 0-1 0 0,0 0 0 0 0,0 0 1 0 0,2 0-1 0 0,24 9 391 0 0,-13-7-327 0 0,0-1 0 0 0,-1-1-1 0 0,1 0 1 0 0,0 0-1 0 0,18-3 1 0 0,-3-1 137 0 0,43-11 0 0 0,-62 12-230 0 0,0-1-1 0 0,-1-1 1 0 0,1 1 0 0 0,0-2-1 0 0,-1 1 1 0 0,0-1 0 0 0,0-1-1 0 0,-1 0 1 0 0,1 0 0 0 0,9-10-1 0 0,-14 12-4 0 0,0 0 0 0 0,0 0 0 0 0,-1-1 0 0 0,0 1 0 0 0,1-1 0 0 0,-2 0 0 0 0,1 0 1 0 0,-1 0-1 0 0,1 0 0 0 0,-1 0 0 0 0,-1 0 0 0 0,1-1 0 0 0,-1 1 0 0 0,0-1 0 0 0,0 1 0 0 0,-1-1 0 0 0,1 0 0 0 0,-1 1 0 0 0,-1-1 0 0 0,0-8 0 0 0,-1 2-114 0 0,-1 1-1 0 0,0-1 0 0 0,-1 1 1 0 0,0 0-1 0 0,0 0 0 0 0,-1 0 1 0 0,-1 1-1 0 0,0-1 1 0 0,0 1-1 0 0,-1 1 0 0 0,0-1 1 0 0,-14-12-1 0 0,16 18-248 0 0,0 0 0 0 0,-1 0-1 0 0,0 1 1 0 0,0 0 0 0 0,0 0-1 0 0,0 0 1 0 0,0 1 0 0 0,-12-3-1 0 0,17 5-383 0 0,6-7-3118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0,'0'0'639'0'0,"2"1"-415"0"0,90 53 5714 0 0,42 41-3044 0 0,-95-65-2156 0 0,-2 1 1 0 0,59 65-1 0 0,-73-70-235 0 0,-1 2-1 0 0,-2 1 1 0 0,0 1-1 0 0,24 50 1 0 0,-38-67-419 0 0,0 1 0 0 0,-1 1 0 0 0,-1-1 0 0 0,0 1-1 0 0,-1 0 1 0 0,0 0 0 0 0,-1 0 0 0 0,-1 0 0 0 0,-1 0 0 0 0,0 0 0 0 0,0 0 0 0 0,-2 0 0 0 0,0 0 0 0 0,-1 0 0 0 0,0 0 0 0 0,-1-1 0 0 0,-11 26-1 0 0,3-14-60 0 0,-1-1-1 0 0,-1-1 0 0 0,-2-1 0 0 0,-29 36 0 0 0,-84 75-2270 0 0,113-120-3166 0 0,0-3-1760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7367 0 0,'0'0'6259'0'0,"1"-2"-5356"0"0,4-6-112 0 0,-4 5-568 0 0,0 1 0 0 0,0 0 0 0 0,0 0 0 0 0,0 0 0 0 0,0 0 0 0 0,1 1 0 0 0,-1-1 0 0 0,1 0 0 0 0,1-1 0 0 0,-1 2 266 0 0,4-7 3023 0 0,0 6-3420 0 0,0 0 0 0 0,0 1 0 0 0,0-1 0 0 0,0 1 0 0 0,0 1 0 0 0,0-1 0 0 0,0 1 0 0 0,0 0 0 0 0,12 2 0 0 0,5-1 36 0 0,116-1-3337 0 0,-117 0-3862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10135 0 0,'2'-1'4723'0'0,"9"-5"-3631"0"0,12-8 433 0 0,1 1 0 0 0,0 2 0 0 0,36-13 0 0 0,-52 22-1550 0 0,1 0 0 0 0,-1 0-1 0 0,1 1 1 0 0,-1 0 0 0 0,1 0-1 0 0,11 2 1 0 0,-14-1-150 0 0,-1 1 0 0 0,1 0-1 0 0,-1 0 1 0 0,1 1 0 0 0,-1-1-1 0 0,0 1 1 0 0,0 1 0 0 0,0-1-1 0 0,0 1 1 0 0,9 5 0 0 0,-5-1-1075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7831 0 0,'0'0'603'0'0,"-1"1"-396"0"0,-10 19 2427 0 0,0 0 0 0 0,1 1 1 0 0,-13 39-1 0 0,-15 91-1034 0 0,25-92-1471 0 0,-2-2-1 0 0,-28 69 0 0 0,25-81-900 0 0,-3-1 0 0 0,-49 76 0 0 0,49-85-1322 0 0,13-22 444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126 305 11519 0 0,'-48'-31'3085'0'0,"29"20"-450"0"0,-18-16 0 0 0,35 26-2535 0 0,0 0 0 0 0,1-1 1 0 0,-1 1-1 0 0,1 0 0 0 0,0-1 1 0 0,-1 1-1 0 0,1-1 0 0 0,0 1 1 0 0,0-1-1 0 0,0 0 0 0 0,0 1 0 0 0,0-1 1 0 0,0 0-1 0 0,1 0 0 0 0,-1 0 1 0 0,0 1-1 0 0,1-1 0 0 0,0 0 1 0 0,-1 0-1 0 0,1 0 0 0 0,0 0 1 0 0,0 0-1 0 0,0 0 0 0 0,0-4 0 0 0,2 3-38 0 0,-1 0 0 0 0,0 0 0 0 0,1-1 0 0 0,0 1 0 0 0,-1 0-1 0 0,1 0 1 0 0,0 0 0 0 0,1 1 0 0 0,-1-1 0 0 0,0 1 0 0 0,1-1-1 0 0,0 1 1 0 0,3-3 0 0 0,9-5-85 0 0,0 1-1 0 0,0 0 1 0 0,1 1-1 0 0,23-8 1 0 0,-4 2-59 0 0,9-5-164 0 0,88-25-1 0 0,-109 39 259 0 0,1 0 1 0 0,0 1-1 0 0,0 1 1 0 0,0 1-1 0 0,42 3 1 0 0,-55 0 91 0 0,0 1 0 0 0,-1 0 1 0 0,1 0-1 0 0,-1 1 0 0 0,1 0 1 0 0,-1 1-1 0 0,0 0 0 0 0,0 1 0 0 0,0 0 1 0 0,14 10-1 0 0,-20-12-59 0 0,1 1 0 0 0,0 1 0 0 0,-1-1 1 0 0,0 1-1 0 0,0-1 0 0 0,0 1 0 0 0,-1 0 0 0 0,1 0 0 0 0,-1 1 0 0 0,0-1 0 0 0,-1 1 0 0 0,1 0 0 0 0,-1-1 1 0 0,0 1-1 0 0,-1 0 0 0 0,0 0 0 0 0,0 0 0 0 0,0 0 0 0 0,0 12 0 0 0,-1-12-21 0 0,0 1 0 0 0,-1-1 0 0 0,1 0 0 0 0,-1 0 0 0 0,-1 0 0 0 0,1 0 0 0 0,-1 0 0 0 0,0-1 0 0 0,0 1 0 0 0,-1 0 0 0 0,0-1 0 0 0,0 0 0 0 0,-4 6 0 0 0,2-4 10 0 0,-1-1 0 0 0,-1 1-1 0 0,1-1 1 0 0,-1 0 0 0 0,0-1 0 0 0,-1 1 0 0 0,1-2-1 0 0,-11 6 1 0 0,-11 4-578 0 0,-1-1-1 0 0,0-1 1 0 0,-1-2-1 0 0,-40 9 1 0 0,15-9-2498 0 0,-89 6 0 0 0,116-14-4064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43 12551 0 0,'12'-9'283'0'0,"0"2"0"0"0,19-10 0 0 0,-29 15-56 0 0,1 1 1 0 0,0 0-1 0 0,0 0 1 0 0,0 0-1 0 0,0 0 1 0 0,0 0-1 0 0,1 0 1 0 0,-1 1-1 0 0,0 0 1 0 0,0 0-1 0 0,0 0 1 0 0,0 0 0 0 0,1 0-1 0 0,-1 0 1 0 0,0 1-1 0 0,0-1 1 0 0,6 3-1 0 0,-8-2-189 0 0,0-1-1 0 0,0 1 1 0 0,0 0 0 0 0,0-1-1 0 0,-1 1 1 0 0,1 0-1 0 0,0 0 1 0 0,0 0-1 0 0,0 0 1 0 0,-1-1 0 0 0,1 1-1 0 0,0 0 1 0 0,-1 0-1 0 0,1 1 1 0 0,-1-1 0 0 0,1 0-1 0 0,-1 0 1 0 0,0 0-1 0 0,0 0 1 0 0,1 0-1 0 0,-1 0 1 0 0,0 1 0 0 0,0-1-1 0 0,0 2 1 0 0,0-1-77 0 0,0 1 1 0 0,-1-1 0 0 0,1 1 0 0 0,-1-1-1 0 0,1 0 1 0 0,-1 1 0 0 0,0-1 0 0 0,0 0-1 0 0,0 0 1 0 0,-1 3 0 0 0,-5 4 166 0 0,-1 0 0 0 0,0 0 1 0 0,-1-1-1 0 0,0 0 0 0 0,0 0 0 0 0,0-1 1 0 0,-16 9-1 0 0,-19 15 194 0 0,-163 155 275 0 0,207-185-597 0 0,-160 162 0 0 0,140-139 0 0 0,1 0 0 0 0,1 1 0 0 0,2 1 0 0 0,0 0 0 0 0,-17 42 0 0 0,30-60 10 0 0,0 1 0 0 0,0 0 0 0 0,1 0 0 0 0,0 1 0 0 0,0-1 0 0 0,1 0 0 0 0,1 1 0 0 0,0-1 0 0 0,1 19 0 0 0,0-23-105 0 0,0 0 0 0 0,0 0 0 0 0,1 0 0 0 0,-1 0 0 0 0,1 0 0 0 0,0-1 0 0 0,0 1 0 0 0,1 0 0 0 0,-1-1 0 0 0,1 1 0 0 0,0-1 0 0 0,1 0 0 0 0,-1 0 0 0 0,0 0 0 0 0,1-1 0 0 0,0 1 0 0 0,0-1 0 0 0,0 0 0 0 0,6 3 0 0 0,14 7-6433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11519 0 0,'0'0'1040'0'0,"-1"2"-561"0"0,0 5 379 0 0,1 1 0 0 0,0 0 0 0 0,0-1 1 0 0,0 1-1 0 0,1-1 0 0 0,0 1 0 0 0,1-1 0 0 0,3 13 0 0 0,0-8-472 0 0,0-1 0 0 0,0 0-1 0 0,1 0 1 0 0,12 18 0 0 0,0-7-301 0 0,0-1 1 0 0,1-1 0 0 0,1 0 0 0 0,24 17 0 0 0,72 51 181 0 0,17 14 139 0 0,-98-72-302 0 0,50 55-1 0 0,-77-77-107 0 0,-3-3-12 0 0,-1 0-1 0 0,0 0 1 0 0,0 1-1 0 0,4 8 0 0 0,-7-13-97 0 0,-1 1-285 0 0,-2 5-105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10591 0 0,'0'0'1318'0'0,"-1"2"-182"0"0,-27 59 3405 0 0,-23 29-3398 0 0,24-44-655 0 0,-2 2-227 0 0,-3-2 0 0 0,-46 55 0 0 0,-91 71 570 0 0,35-32-101 0 0,127-132-719 0 0,0 1 0 0 0,1 0 1 0 0,0 0-1 0 0,-9 19 1 0 0,15-27-113 0 0,0 0-50 0 0,0 0 101 0 0,0 0-1 0 0,0 0 1 0 0,1 0-1 0 0,-1 0 1 0 0,1 0-1 0 0,-1 0 1 0 0,0-1-1 0 0,1 1 1 0 0,-1 0-1 0 0,1 0 1 0 0,0 0-1 0 0,-1-1 1 0 0,1 1-1 0 0,0 0 1 0 0,-1-1-1 0 0,1 1 1 0 0,0 0-1 0 0,0-1 1 0 0,0 1-1 0 0,-1-1 1 0 0,1 0-1 0 0,0 1 1 0 0,0-1-1 0 0,0 1 1 0 0,0-1-1 0 0,0 0 1 0 0,0 0 0 0 0,0 0-1 0 0,0 1 1 0 0,1-1-1 0 0,2 0-202 0 0,-1 1 0 0 0,1-1-1 0 0,0 0 1 0 0,0 0 0 0 0,0 0 0 0 0,6-2 0 0 0,6-3-1027 0 0,3-4-238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151 116 14711 0 0,'0'0'672'0'0,"-1"2"-9"0"0,1 1-544 0 0,-7 13 27 0 0,7-16-8 0 0,0 1-1 0 0,0-1 1 0 0,0 0-1 0 0,-1 1 1 0 0,1-1-1 0 0,0 0 1 0 0,0 0-1 0 0,0 1 1 0 0,0-1 0 0 0,0 0-1 0 0,0 1 1 0 0,0-1-1 0 0,0 0 1 0 0,0 1-1 0 0,0-1 1 0 0,0 0-1 0 0,0 1 1 0 0,0-1-1 0 0,0 0 1 0 0,0 1-1 0 0,0-1 1 0 0,0 0-1 0 0,0 1 1 0 0,0-1-1 0 0,0 0 1 0 0,0 1-1 0 0,1-1 1 0 0,-1 0 0 0 0,0 0-1 0 0,0 1 1 0 0,0-1-1 0 0,1 0 1 0 0,-1 0-1 0 0,0 1 1 0 0,1-1-1 0 0,0 1 11 0 0,0-1 0 0 0,0 0 0 0 0,0 1 0 0 0,0-1-1 0 0,0 0 1 0 0,0 0 0 0 0,0 1 0 0 0,0-1 0 0 0,0 0-1 0 0,3-1 1 0 0,2 1 52 0 0,0-1-1 0 0,0 0 0 0 0,9-3 1 0 0,97-44 1140 0 0,-14 4-1195 0 0,-11 4-103 0 0,-67 30-121 0 0,-19 9-24 0 0,-6 1-250 0 0,-1 1 229 0 0,1 0 1 0 0,0 1-1 0 0,-1-1 0 0 0,1 1 1 0 0,0 0-1 0 0,-6 3 0 0 0,-10 4-5 0 0,-5 1 67 0 0,1 1 1 0 0,1 1-1 0 0,-35 23 0 0 0,-63 55-127 0 0,101-72 183 0 0,1 0-1 0 0,1 2 1 0 0,0 0 0 0 0,-18 27-1 0 0,28-33 4 0 0,0-1-1 0 0,1 2 0 0 0,0-1 1 0 0,1 1-1 0 0,1 0 1 0 0,0 0-1 0 0,2 0 1 0 0,-5 23-1 0 0,8-33 29 0 0,0 1 0 0 0,1-1 0 0 0,-1 1 0 0 0,1-1 0 0 0,1 1 1 0 0,-1-1-1 0 0,1 0 0 0 0,0 1 0 0 0,0-1 0 0 0,1 0 0 0 0,-1 1 0 0 0,1-1 0 0 0,0 0 0 0 0,6 9 0 0 0,-5-10-1 0 0,0 0-1 0 0,0 0 1 0 0,1-1-1 0 0,-1 1 1 0 0,1-1-1 0 0,0 0 1 0 0,0 0-1 0 0,0 0 1 0 0,0-1-1 0 0,0 1 1 0 0,1-1-1 0 0,-1 0 1 0 0,1 0 0 0 0,0 0-1 0 0,-1-1 1 0 0,8 2-1 0 0,2-1 6 0 0,-1-1-1 0 0,0 0 1 0 0,1-1-1 0 0,-1 0 1 0 0,14-2-1 0 0,67-15-26 0 0,-80 14-34 0 0,57-14-1306 0 0,-36 6 511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 7831 0 0,'0'0'356'0'0,"-1"1"-6"0"0,-8 2-221 0 0,0 2 1 0 0,-12 6 0 0 0,-13 6 13015 0 0,62-19-12848 0 0,0-1 0 0 0,0-1 1 0 0,36-11-1 0 0,-16 4-110 0 0,-23 5-1370 0 0,-15 3-669 0 0,-1 0-1 0 0,19-1 0 0 0</inkml:trace>
  <inkml:trace contextRef="#ctx0" brushRef="#br0" timeOffset="1">12 294 8287 0 0,'0'0'9096'0'0,"-1"2"-8504"0"0,1-2-500 0 0,0 1 0 0 0,0-1 0 0 0,0 1 0 0 0,0-1 0 0 0,0 1 0 0 0,0-1 0 0 0,0 1 0 0 0,0-1 0 0 0,0 1 0 0 0,0 0 0 0 0,0-1 0 0 0,0 1 0 0 0,1-1 0 0 0,-1 0 0 0 0,0 1 0 0 0,0-1 0 0 0,0 1 0 0 0,1-1 0 0 0,-1 1 0 0 0,0-1 0 0 0,1 1 0 0 0,-1-1 0 0 0,0 0 0 0 0,1 1 0 0 0,-1-1 0 0 0,0 0 0 0 0,1 1 0 0 0,-1-1 0 0 0,1 1 0 0 0,1-1 4 0 0,-1 1 0 0 0,1-1 0 0 0,0 1 0 0 0,-1-1 0 0 0,1 0 0 0 0,0 1 0 0 0,-1-1-1 0 0,1 0 1 0 0,2 0 0 0 0,4-1 47 0 0,-1 0-1 0 0,1 0 1 0 0,10-4-1 0 0,88-39 479 0 0,-15 6-4860 0 0,-77 33 2808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5063 0 0,'0'0'17525'0'0,"0"2"-17099"0"0,7 75 618 0 0,-5-55-911 0 0,0 0-47 0 0,-2 0 0 0 0,0 0 0 0 0,-3 23 0 0 0,-15 65-207 0 0,9-60-326 0 0,9-48 82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16583 0 0,'0'0'1730'0'0,"1"2"-1505"0"0,8 13 412 0 0,1-1 0 0 0,1 0 0 0 0,0-1 1 0 0,1 0-1 0 0,25 21 0 0 0,75 49-768 0 0,-99-74 223 0 0,169 131 173 0 0,-154-115-82 0 0,-1 2 0 0 0,-1 0 1 0 0,-2 2-1 0 0,23 34 0 0 0,-40-51-55 0 0,0 1-1 0 0,0-1 0 0 0,-1 1 1 0 0,-1 1-1 0 0,0-1 1 0 0,-1 1-1 0 0,0 0 0 0 0,-1 0 1 0 0,-1 0-1 0 0,2 21 1 0 0,-4-18-69 0 0,-1 0 0 0 0,0 0 1 0 0,-1 0-1 0 0,-1-1 1 0 0,-1 1-1 0 0,0 0 0 0 0,-1-1 1 0 0,-11 23-1 0 0,3-9-174 0 0,-2-1 0 0 0,-1 0 1 0 0,-1-2-1 0 0,-2 0 0 0 0,-1 0 0 0 0,0-2 0 0 0,-2-1 1 0 0,-34 30-1 0 0,-29 13-2432 0 0,67-56 1591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0 129 919 0 0,'1'-2'4195'0'0,"0"0"-2806"0"0,0-1 0 0 0,0 0-1 0 0,0 1 1 0 0,0-1 0 0 0,1 1 0 0 0,-1-1 0 0 0,1 1-1 0 0,0-1 1 0 0,3-2 0 0 0,-1 1-559 0 0,1 0 0 0 0,-1 1 0 0 0,1-1 0 0 0,7-3 0 0 0,5-1-1490 0 0,1 0-1 0 0,19-5 1 0 0,-17 6 1944 0 0,16-5-1211 0 0,1 2-1 0 0,40-5 0 0 0,-63 13-744 0 0,1 1 0 0 0,23 0 0 0 0,-9 3-5005 0 0,-9 0-783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12439 0 0,'0'0'1126'0'0,"2"-1"-929"0"0,43-14 6596 0 0,29 2-3874 0 0,-17 3-3111 0 0,-11 2-226 0 0,3-1-5760 0 0,-16 1-997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9 8287 0 0,'0'-8'12706'0'0,"-58"199"-11468"0"0,37-114-1238 0 0,-51 174 0 0 0,56-207 0 0 0,-1-1 0 0 0,-2-1 0 0 0,-42 65 0 0 0,35-69 8 0 0,-19 32-552 0 0,44-68 206 0 0,8-14-4596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170 306 6447 0 0,'-50'-7'581'0'0,"-2"0"-134"0"0,20 0 4125 0 0,30 7-4151 0 0,0-1 0 0 0,1 1 0 0 0,-1-1 0 0 0,1 0 0 0 0,-1 0-1 0 0,1 0 1 0 0,-1 0 0 0 0,1 0 0 0 0,0 0 0 0 0,-1 0 0 0 0,1 0 0 0 0,0 0-1 0 0,-1-2 1 0 0,0 0-204 0 0,0 1-1 0 0,1 0 0 0 0,0-1 0 0 0,0 1 1 0 0,0-1-1 0 0,0 0 0 0 0,-1-3 1 0 0,1 0-91 0 0,0-1 0 0 0,0 1-1 0 0,1 0 1 0 0,0-1 0 0 0,0 1 0 0 0,1-7 0 0 0,0 5-24 0 0,0 0 1 0 0,0 0-1 0 0,1 0 0 0 0,0 0 0 0 0,0 0 0 0 0,1 1 1 0 0,0-1-1 0 0,1 1 0 0 0,-1 0 0 0 0,2 0 0 0 0,-1 0 0 0 0,0 0 1 0 0,11-10-1 0 0,-6 8-98 0 0,0 0 0 0 0,1 1 0 0 0,0 1 0 0 0,0-1 0 0 0,1 2 0 0 0,-1-1 0 0 0,14-4 1 0 0,-16 8-11 0 0,0 0 0 0 0,0 1 1 0 0,0 0-1 0 0,1 0 0 0 0,-1 1 1 0 0,1 0-1 0 0,0 0 1 0 0,-1 1-1 0 0,1 0 0 0 0,-1 1 1 0 0,12 1-1 0 0,0 3-17 0 0,0 0 1 0 0,0 2-1 0 0,0 0 0 0 0,34 19 0 0 0,70 49-12 0 0,-99-59 34 0 0,0 0-30 0 0,57 40 6 0 0,-74-49 25 0 0,0 0 0 0 0,0 1 1 0 0,-1-1-1 0 0,0 1 0 0 0,-1 1 1 0 0,1 0-1 0 0,5 11 0 0 0,-11-18 0 0 0,1 1 0 0 0,-1-1 0 0 0,0 1 0 0 0,0-1 0 0 0,-1 1 0 0 0,1 0 0 0 0,0-1 0 0 0,-1 1 0 0 0,1 4 0 0 0,-4 6 0 0 0,1-10-4 0 0,-1 0 1 0 0,1 1-1 0 0,-1-1 0 0 0,0 0 1 0 0,0-1-1 0 0,0 1 0 0 0,0 0 0 0 0,0-1 1 0 0,-1 0-1 0 0,1 0 0 0 0,-6 2 0 0 0,-8 5 55 0 0,-21 5-1 0 0,21-7 5 0 0,-129 45 165 0 0,-37 15-1367 0 0,158-56-3933 0 0,5 0-1728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488 119 5063 0 0,'129'-102'951'0'0,"-106"86"12290"0"0,-26 18-12455 0 0,-138 103 846 0 0,98-71-1483 0 0,-27 23 85 0 0,-89 90-1 0 0,129-115-148 0 0,1 2-1 0 0,2 1 0 0 0,2 1 1 0 0,-41 75-1 0 0,57-92-175 0 0,1 1-1 0 0,1 0 1 0 0,1 0-1 0 0,-4 22 1 0 0,7-28-250 0 0,1-1 0 0 0,1 0-1 0 0,0 1 1 0 0,1-1 0 0 0,1 1 0 0 0,0-1 0 0 0,3 18 0 0 0,3-7-6769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10591 0 0,'0'0'964'0'0,"-2"2"-794"0"0,1 0-62 0 0,-1 0 0 0 0,0 0 0 0 0,1 1 0 0 0,-1-1 0 0 0,1 0 0 0 0,-1 1 0 0 0,1-1 0 0 0,0 1 1 0 0,0-1-1 0 0,0 1 0 0 0,1 0 0 0 0,-1-1 0 0 0,0 5 0 0 0,1-1 355 0 0,-1 0 0 0 0,1 0 1 0 0,1 0-1 0 0,-1 1 0 0 0,3 8 0 0 0,2 4 697 0 0,1 0 0 0 0,14 31 0 0 0,-10-30-925 0 0,0 0 1 0 0,1-1-1 0 0,2 0 1 0 0,0-1-1 0 0,0-1 1 0 0,32 30-1 0 0,-14-18-42 0 0,3-2 0 0 0,58 37 1 0 0,-47-36-167 0 0,189 128 108 0 0,-136-80-717 0 0,-96-74 19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5527 0 0,'0'0'498'0'0,"-1"2"-406"0"0,-28 47 1476 0 0,-17 25 6719 0 0,0 3-5321 0 0,21-39-2428 0 0,-1-2 0 0 0,-35 39 0 0 0,-67 60 448 0 0,23-26-609 0 0,98-102-370 0 0,-48 57 63 0 0,49-56-105 0 0,0 1 0 0 0,0 0 0 0 0,0 0 1 0 0,1 1-1 0 0,-5 13 0 0 0,9-20-293 0 0,3-1-973 0 0,7 5-414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285 240 7831 0 0,'0'0'603'0'0,"-2"1"-396"0"0,-37-2 4938 0 0,23 1-1810 0 0,16 0-3249 0 0,-1 0 1 0 0,1 0-1 0 0,0 0 1 0 0,-1 0 0 0 0,1 0-1 0 0,0 0 1 0 0,0 0-1 0 0,-1 0 1 0 0,1 1-1 0 0,0-1 1 0 0,-1 0 0 0 0,1 0-1 0 0,0 0 1 0 0,0 0-1 0 0,-1 0 1 0 0,1 0 0 0 0,0 0-1 0 0,0 1 1 0 0,-1-1-1 0 0,1 0 1 0 0,0 0-1 0 0,0 0 1 0 0,0 1 0 0 0,-1-1-1 0 0,1 0 1 0 0,0 0-1 0 0,0 1 1 0 0,0-1 0 0 0,0 0-1 0 0,-1 0 1 0 0,1 1-1 0 0,0-1 1 0 0,0 0-1 0 0,0 1 1 0 0,3 11 555 0 0,-2-9-632 0 0,1-1 0 0 0,-1 1-1 0 0,1-1 1 0 0,0 1 0 0 0,0-1 0 0 0,-1 0-1 0 0,5 4 1 0 0,0-3 74 0 0,0 0 1 0 0,1 0-1 0 0,-1 0 0 0 0,1 0 0 0 0,-1-1 0 0 0,1 0 0 0 0,0-1 0 0 0,9 2 1 0 0,-3-2 45 0 0,0 0 1 0 0,0-1 0 0 0,19-2-1 0 0,-7-1-28 0 0,1-1 0 0 0,-1-2-1 0 0,0 0 1 0 0,0-2 0 0 0,44-20 0 0 0,-53 20-92 0 0,-1 0 1 0 0,0-1-1 0 0,-1 0 0 0 0,0-2 1 0 0,-1 1-1 0 0,0-2 1 0 0,0 0-1 0 0,-2 0 0 0 0,20-26 1 0 0,-28 33-95 0 0,0 0 1 0 0,-1 0-1 0 0,1 0 0 0 0,-1 0 1 0 0,0 0-1 0 0,0 0 1 0 0,-1-1-1 0 0,0 1 1 0 0,0-1-1 0 0,0 1 0 0 0,0-1 1 0 0,-1-6-1 0 0,0 10 12 0 0,0 0 0 0 0,-1 0 0 0 0,1 0 0 0 0,0 0 0 0 0,-1 0 0 0 0,1 0 0 0 0,-1 1 0 0 0,0-1 0 0 0,1 0 0 0 0,-1 0-1 0 0,0 1 1 0 0,0-1 0 0 0,0 0 0 0 0,0 1 0 0 0,-1-1 0 0 0,1 1 0 0 0,0 0 0 0 0,-1-1 0 0 0,1 1 0 0 0,-1 0 0 0 0,1 0 0 0 0,-1 0 0 0 0,1 0 0 0 0,-1 0 0 0 0,0 0-1 0 0,1 0 1 0 0,-1 0 0 0 0,0 1 0 0 0,0-1 0 0 0,0 1 0 0 0,0-1 0 0 0,0 1 0 0 0,1 0 0 0 0,-1 0 0 0 0,0 0 0 0 0,0 0 0 0 0,0 0 0 0 0,-3 1 0 0 0,-10 1-77 0 0,0 1 1 0 0,1 0 0 0 0,-1 2 0 0 0,1 0 0 0 0,0 0 0 0 0,-22 12 0 0 0,9-5 118 0 0,-43 21 185 0 0,-105 65-1 0 0,136-72 319 0 0,1 2 0 0 0,1 2 0 0 0,-62 64 0 0 0,87-81-282 0 0,1 1-1 0 0,1 1 1 0 0,-1 0-1 0 0,2 0 1 0 0,-12 26 0 0 0,18-33-108 0 0,0-1 1 0 0,1 1 0 0 0,0 0-1 0 0,0 1 1 0 0,0-1 0 0 0,1 10-1 0 0,0-13-34 0 0,2 0-1 0 0,-1-1 1 0 0,0 1-1 0 0,1 0 1 0 0,0 0-1 0 0,0-1 1 0 0,0 1-1 0 0,1 0 0 0 0,0-1 1 0 0,0 0-1 0 0,3 7 1 0 0,-2-7-17 0 0,-1-1 0 0 0,1 0 0 0 0,0 0 0 0 0,0 0 0 0 0,0-1 0 0 0,0 1-1 0 0,1-1 1 0 0,-1 0 0 0 0,1 1 0 0 0,-1-1 0 0 0,1-1 0 0 0,0 1 0 0 0,0-1 0 0 0,7 2 0 0 0,1 0 1 0 0,0 0-1 0 0,0-1 1 0 0,20 0-1 0 0,6-3-484 0 0,-1-1-1 0 0,0-2 1 0 0,46-12 0 0 0,-49 9-1331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88 9215 0 0,'0'0'11798'0'0,"3"-1"-11148"0"0,21-6-382 0 0,-1 0 0 0 0,1 2 0 0 0,25-3 0 0 0,6-1-199 0 0,29-10 19 0 0,-43 9-84 0 0,0 1 0 0 0,61-4 0 0 0,-70 14-1498 0 0</inkml:trace>
  <inkml:trace contextRef="#ctx0" brushRef="#br0" timeOffset="1">1 459 10591 0 0,'2'-1'8996'0'0,"275"-85"-4912"0"0,-138 54-5581 0 0,4 9-3482 0 0,-128 21-2409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269 214 8287 0 0,'0'0'756'0'0,"-1"-1"-622"0"0,-1 1-107 0 0,-2-1-68 0 0,-6-11 2151 0 0,9 11-1809 0 0,1 1 1 0 0,0-1-1 0 0,-1 0 1 0 0,1 1-1 0 0,0-1 0 0 0,0 0 1 0 0,-1 1-1 0 0,1-1 1 0 0,0 0-1 0 0,0 0 1 0 0,0 1-1 0 0,0-1 1 0 0,0 0-1 0 0,0 0 1 0 0,0 1-1 0 0,0-1 1 0 0,0 0-1 0 0,1 1 1 0 0,-1-1-1 0 0,0 0 0 0 0,0 0 1 0 0,1 1-1 0 0,0-2 1 0 0,5-14 1099 0 0,0 7-1035 0 0,0-1 0 0 0,1 1 1 0 0,1 0-1 0 0,-1 1 0 0 0,2 0 1 0 0,-1 0-1 0 0,17-12 0 0 0,-22 18-297 0 0,8-5 47 0 0,0-1 0 0 0,1 1 0 0 0,0 1 0 0 0,0 0 0 0 0,1 1-1 0 0,23-7 1 0 0,81-12 604 0 0,-106 22-712 0 0,4 0 1 0 0,-1 0 0 0 0,1 1 0 0 0,0 0 0 0 0,0 1 0 0 0,26 4-1 0 0,-24 2 15 0 0,-4 4 25 0 0,-6 4-25 0 0,-6-10-9 0 0,0-1-1 0 0,0 1 1 0 0,-1 0 0 0 0,1-1-1 0 0,-1 1 1 0 0,0 0 0 0 0,0 0 0 0 0,0-1-1 0 0,0 1 1 0 0,-1 0 0 0 0,0-1-1 0 0,0 1 1 0 0,0 0 0 0 0,0-1 0 0 0,0 1-1 0 0,-1-1 1 0 0,1 0 0 0 0,-1 1 0 0 0,0-1-1 0 0,0 0 1 0 0,0 0 0 0 0,-4 4-1 0 0,-5 5 57 0 0,0-1-1 0 0,-1-1 0 0 0,-26 19 1 0 0,19-15-77 0 0,-315 219 82 0 0,274-195-123 0 0,-32 23-67 0 0,53-35 100 0 0,27-20 15 0 0,1 2 1 0 0,0-1-1 0 0,0 1 0 0 0,1 1 1 0 0,-18 18-1 0 0,28-26 0 0 0,-1-1 0 0 0,1 1 0 0 0,-1 0 0 0 0,1-1 0 0 0,-1 1 0 0 0,1 0 0 0 0,-1-1 0 0 0,1 1 0 0 0,0 0 0 0 0,-1 0 0 0 0,1-1 0 0 0,0 1 0 0 0,-1 2 0 0 0,1-2 0 0 0,0 0 0 0 0,1 0 0 0 0,-1 0 0 0 0,0 0 0 0 0,0 0 0 0 0,1 0 0 0 0,-1 1 0 0 0,0-1 0 0 0,1 0 0 0 0,-1 0 0 0 0,1 1 0 0 0,1 0 1 0 0,0 0 0 0 0,0 1-1 0 0,0-1 1 0 0,0 0 0 0 0,0 0 0 0 0,0-1-1 0 0,1 1 1 0 0,-1 0 0 0 0,1-1 0 0 0,-1 1-1 0 0,1-1 1 0 0,-1 0 0 0 0,1 0 0 0 0,0 0-1 0 0,-1 0 1 0 0,1 0 0 0 0,0-1 0 0 0,0 1-1 0 0,0-1 1 0 0,3 0 0 0 0,8 0 9 0 0,0 0 1 0 0,27-4-1 0 0,-29 2-4 0 0,70-9 8 0 0,122-14 431 0 0,7 15 588 0 0,-76 5-546 0 0,-121 5-502 0 0,-12 0-59 0 0,-5 14-5942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0,'0'0'3574'0'0,"1"1"-2426"0"0,21 14-418 0 0,-2 1 1 0 0,31 29-1 0 0,-8-6-251 0 0,325 274 2601 0 0,-220-181-2464 0 0,-119-105-439 0 0,-1 2-1 0 0,-2 1 1 0 0,45 66-1 0 0,-62-82-125 0 0,-1 0 0 0 0,-1 1 0 0 0,0 0 0 0 0,-1 1 0 0 0,0 0 0 0 0,-2-1 0 0 0,0 2 0 0 0,0-1-1 0 0,-2 0 1 0 0,0 1 0 0 0,-1-1 0 0 0,-1 20 0 0 0,-3-10-11 0 0,0 1-1 0 0,-3-1 1 0 0,0 0 0 0 0,-1-1-1 0 0,-16 37 1 0 0,-64 116 130 0 0,72-151-248 0 0,-1-1 0 0 0,-1 0 0 0 0,-26 29 0 0 0,30-41 34 0 0,1-1-1 0 0,-2 0 0 0 0,0-2 1 0 0,0 1-1 0 0,-1-2 1 0 0,-30 17-1 0 0,7-1 29 0 0,37-25-59 0 0,5 3-1530 0 0,-2 0 7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0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70 241 1375 0 0,'0'0'3843'0'0,"-1"-2"-4004"0"0,-1-10 119 0 0,0 1 0 0 0,1 0 0 0 0,0-1 0 0 0,1-14 0 0 0,-2-31 128 0 0,2 44 2400 0 0,6-1-2340 0 0,1-10-100 0 0,-6 23-42 0 0,-1-1 0 0 0,0 0-1 0 0,1 1 1 0 0,0-1 0 0 0,-1 0 0 0 0,1 1 0 0 0,0-1 0 0 0,0 1-1 0 0,0-1 1 0 0,0 1 0 0 0,1-2 0 0 0,0 1 218 0 0,-1 1-168 0 0,6-5-33 0 0,-3 4 22 0 0,7-2-33 0 0,-9 3-16 0 0,0 1 0 0 0,-1-1 0 0 0,1 0 0 0 0,0 0 0 0 0,0 1 0 0 0,0-1 0 0 0,0 1 0 0 0,0 0-1 0 0,1 0 1 0 0,-1 0 0 0 0,0 0 0 0 0,0 0 0 0 0,0 0 0 0 0,0 0 0 0 0,0 1 0 0 0,0-1 0 0 0,0 1-1 0 0,2 0 1 0 0,-2 0 2 0 0,1 0-1 0 0,0-1 1 0 0,-1 1-1 0 0,1 0 1 0 0,-1-1 0 0 0,1 0-1 0 0,0 0 1 0 0,-1 1-1 0 0,1-2 1 0 0,0 1-1 0 0,-1 0 1 0 0,1 0-1 0 0,2-2 1 0 0,2 1 126 0 0,-5 1 8 0 0,0-1 22 0 0,17-6 590 0 0,-17 6-502 0 0,0 0-101 0 0,17-7 101 0 0,-17 7-239 0 0,-1 1 0 0 0,0-1 0 0 0,0 1 0 0 0,0-1 0 0 0,0 1 0 0 0,0 0 0 0 0,1-1 0 0 0,-1 1 0 0 0,0 0 0 0 0,0 0 0 0 0,0 0-1 0 0,1-1 1 0 0,-1 1 0 0 0,0 1 0 0 0,2-1 0 0 0,1 1-3 0 0,12 1 6 0 0,-12 1-7 0 0,22 2-12 0 0,-17-5-55 0 0,-2 2-31 0 0,-4 0 95 0 0,13 0-3 0 0,2-6 559 0 0,-18 4-504 0 0,1-1-1 0 0,-1 1 0 0 0,1 0 1 0 0,-1-1-1 0 0,1 1 0 0 0,-1 0 1 0 0,0 0-1 0 0,1 0 0 0 0,-1 0 1 0 0,1 0-1 0 0,-1-1 0 0 0,1 1 1 0 0,-1 0-1 0 0,1 0 0 0 0,-1 0 1 0 0,1 0-1 0 0,-1 0 0 0 0,1 0 1 0 0,-1 0-1 0 0,2 1 0 0 0,-21 19 461 0 0,16-17-448 0 0,0 0-1 0 0,0 0 0 0 0,0-1 0 0 0,0 1 1 0 0,0-1-1 0 0,0 1 0 0 0,-1-1 0 0 0,0 0 1 0 0,1 0-1 0 0,-1-1 0 0 0,0 1 0 0 0,0-1 1 0 0,0 0-1 0 0,0 0 0 0 0,0 0 1 0 0,0 0-1 0 0,0-1 0 0 0,-7 0 0 0 0,1 0 82 0 0,1-1 18 0 0,0 1-1 0 0,0 0 1 0 0,-12 2 0 0 0,-1 1-71 0 0,21-3 62 0 0,-2 0-76 0 0,0 1 0 0 0,0-1 0 0 0,0 0 0 0 0,0 1 0 0 0,0-2 0 0 0,1 1 1 0 0,-6-1-1 0 0,7 1-47 0 0,-2-1 74 0 0,0 0 1 0 0,0 0-1 0 0,0-1 1 0 0,0 1 0 0 0,0-1-1 0 0,0 0 1 0 0,1 0-1 0 0,-4-3 1 0 0,1 2-23 0 0,4 2 4 0 0,0-1-14 0 0,-2-2-43 0 0,2 3 5 0 0,-3 12-1622 0 0,2-5 1524 0 0,1 1 0 0 0,0 0 0 0 0,0 0 0 0 0,0 0-1 0 0,0 7 1 0 0,1-1 89 0 0,0-11 75 0 0,1 10 78 0 0,0-10 475 0 0,1-2-578 0 0,15 1 22 0 0,-11-2-89 0 0,-1-2 46 0 0,33-13 25 0 0,-25 11-74 0 0,0 3 0 0 0,9 0-118 0 0,-20 2 4 0 0,13 3-334 0 0,-13-2 388 0 0,7 1 62 0 0,-6-1 759 0 0,-4-3-693 0 0,-5-6-44 0 0,-2-1 19 0 0,-1 2-33 0 0,7 6-10 0 0,-3 0 0 0 0,-12 3 0 0 0,5 3 0 0 0,4-2 6 0 0,5-1 0 0 0,-1 0 0 0 0,1 0 1 0 0,0 0-1 0 0,0 0 0 0 0,0 0 0 0 0,0 1 1 0 0,0-1-1 0 0,0 1 0 0 0,1 0 1 0 0,-3 3-1 0 0,3-3 7 0 0,1-1-8 0 0,0-1-1 0 0,0 0 1 0 0,0 0-1 0 0,0 1 1 0 0,-1-1 0 0 0,1 0-1 0 0,0 0 1 0 0,0 0-1 0 0,-1 0 1 0 0,1-1-1 0 0,-3 2 1 0 0,2-1 47 0 0,1 0 1 0 0,0 0-1 0 0,0-1 1 0 0,0 1-1 0 0,-1 0 0 0 0,1-1 1 0 0,0 1-1 0 0,-1-1 1 0 0,1 0-1 0 0,0 1 0 0 0,-1-1 1 0 0,1 0-1 0 0,0 0 1 0 0,-1 0-1 0 0,1 0 0 0 0,-1 0 1 0 0,1 0-1 0 0,0 0 1 0 0,-3-1-1 0 0,2 1 36 0 0,1-1-7 0 0,-5-2-14 0 0,0-1-67 0 0,5 3-65 0 0,4 1-1201 0 0,-1 1 1257 0 0,0-1-1 0 0,1 0 0 0 0,-1 0 1 0 0,1 1-1 0 0,-1-2 1 0 0,1 1-1 0 0,-1 0 0 0 0,1 0 1 0 0,2-2-1 0 0,-2 2 29 0 0,0-1-1 0 0,0 0 0 0 0,0-1 0 0 0,0 1 1 0 0,0 0-1 0 0,0-1 0 0 0,0 0 1 0 0,0 1-1 0 0,-1-1 0 0 0,1 0 1 0 0,-1-1-1 0 0,4-2 0 0 0,-1 0 48 0 0,9-10 134 0 0,-10 10-184 0 0,0 0 0 0 0,0 1 0 0 0,1 0 0 0 0,-1 0 0 0 0,1 0 0 0 0,0 0 0 0 0,8-4 0 0 0,-8 5-48 0 0,0-1-1 0 0,0 1 1 0 0,1 0-1 0 0,7-2 1 0 0,-4 1 17 0 0,-8 3-69 0 0,12 1 251 0 0,-21 7-86 0 0,-1 0 0 0 0,1-1 0 0 0,-2 1 1 0 0,1-2-1 0 0,-1 1 0 0 0,1-2 0 0 0,-1 1 1 0 0,-1-1-1 0 0,-10 3 0 0 0,7-3-5 0 0,-1-1-1 0 0,1-1 1 0 0,0 0-1 0 0,-1 0 1 0 0,1-1-1 0 0,-24-2 1 0 0,9-4 185 0 0,15 3-177 0 0,11 3-85 0 0,-8 1-19 0 0,10-2-81 0 0,-2 5-509 0 0,3-5 559 0 0,0 0 1 0 0,0 0 0 0 0,0 0 0 0 0,-1 1-1 0 0,1-1 1 0 0,0 0 0 0 0,0 0-1 0 0,0 1 1 0 0,0-1 0 0 0,-1 0 0 0 0,1 0-1 0 0,0 1 1 0 0,0-1 0 0 0,0 0 0 0 0,0 0-1 0 0,0 1 1 0 0,0-1 0 0 0,0 0 0 0 0,0 0-1 0 0,0 1 1 0 0,0-1 0 0 0,0 0 0 0 0,0 0-1 0 0,0 1 1 0 0,0-1 0 0 0,0 0 0 0 0,0 1-1 0 0,0-1 1 0 0,0 0 0 0 0,0 0 0 0 0,0 1-1 0 0,0-1 1 0 0,1 0 0 0 0,0 3-95 0 0,1-1-1 0 0,-1 0 1 0 0,1 0-1 0 0,0 0 1 0 0,0 0-1 0 0,0 0 1 0 0,0 0 0 0 0,0 0-1 0 0,0-1 1 0 0,0 1-1 0 0,1-1 1 0 0,-1 1-1 0 0,0-1 1 0 0,5 1 0 0 0,12 5-3141 0 0,-6-3-582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0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58 238 2303 0 0,'0'0'7218'0'0,"-2"-1"-7052"0"0,-3-3-124 0 0,4 3-82 0 0,0 0 0 0 0,1-1 1 0 0,-1 1-1 0 0,1 0 0 0 0,0-1 1 0 0,-1 1-1 0 0,1-1 0 0 0,0 1 0 0 0,0 0 1 0 0,0-1-1 0 0,0 1 0 0 0,0-1 1 0 0,0-2-1 0 0,0 3-51 0 0,0-1-192 0 0,12-1-2531 0 0,-10 2 2612 0 0,2 0 376 0 0,0 0-1 0 0,-1 0 0 0 0,0 0 1 0 0,1-1-1 0 0,-1 1 1 0 0,0-1-1 0 0,5-3 0 0 0,-4 3 90 0 0,-2 0 418 0 0,5-6 791 0 0,4-3 2325 0 0,-9 8-3667 0 0,2-1 792 0 0,10 0-55 0 0,-5 2-786 0 0,2 0-81 0 0,2 1 0 0 0,-1 0 11 0 0,-9 1 10 0 0,0 0 0 0 0,-1 0 0 0 0,1-1 0 0 0,0 1 0 0 0,0-1 0 0 0,-1 0 0 0 0,1 0 0 0 0,0 0 0 0 0,-1 0 0 0 0,1-1 0 0 0,3-2 0 0 0,0 0 60 0 0,35-24 282 0 0,-30 22-350 0 0,-9 4-47 0 0,1 0 0 0 0,0 0 1 0 0,0 0-1 0 0,0 0 0 0 0,0 1 0 0 0,0 0 0 0 0,0-1 0 0 0,1 1 0 0 0,-1 0 0 0 0,0 0 0 0 0,1 1 0 0 0,-1-1 1 0 0,0 1-1 0 0,1 0 0 0 0,5 0 0 0 0,-8 0 32 0 0,9 0-82 0 0,1 2 16 0 0,26 8 4 0 0,-36-9 72 0 0,2 0 106 0 0,0-1-1 0 0,0 1 0 0 0,-1-1 1 0 0,1 1-1 0 0,0-1 0 0 0,0 0 1 0 0,0 0-1 0 0,-1 0 0 0 0,1 0 1 0 0,0-1-1 0 0,0 1 0 0 0,5-2 1 0 0,-7 2-145 0 0,1 0 0 0 0,-1 0 1 0 0,1 0-1 0 0,-1 0 1 0 0,1 1-1 0 0,-1-1 1 0 0,1 0-1 0 0,-1 1 1 0 0,0 0-1 0 0,1-1 1 0 0,-1 1-1 0 0,1 0 1 0 0,-1-1-1 0 0,0 1 0 0 0,0 0 1 0 0,2 2-1 0 0,-2-3 76 0 0,1 2-125 0 0,0-1 7 0 0,14 15-38 0 0,-15-15 104 0 0,0 0 0 0 0,1 1 0 0 0,-1-1 0 0 0,1 0 0 0 0,0 0 0 0 0,-1 0 0 0 0,1-1 0 0 0,-1 1 0 0 0,1 0 0 0 0,0-1 0 0 0,0 1 0 0 0,3 0 0 0 0,-4-1 23 0 0,0 1 1 0 0,0-1-1 0 0,0 0 0 0 0,-1 1 0 0 0,1-1 0 0 0,0 0 1 0 0,0 0-1 0 0,0 0 0 0 0,0 0 0 0 0,0 0 1 0 0,0 0-1 0 0,2 0 0 0 0,1-1 56 0 0,-1 0-1 0 0,0-1 1 0 0,0 0 0 0 0,0 1 0 0 0,5-4 0 0 0,-7 3 45 0 0,6-3 29 0 0,-1 0 52 0 0,13-10-129 0 0,-17 14-183 0 0,10-6-400 0 0,-10 7 544 0 0,2-1 27 0 0,13-11 103 0 0,-15 11 277 0 0,-3-1-370 0 0,-6-3 10 0 0,0-3 3 0 0,2 1 0 0 0,3 4-13 0 0,-1-3-43 0 0,1 3 19 0 0,-2-3-22 0 0,3 4 5 0 0,1 1-26 0 0,-1 1 0 0 0,1 0 0 0 0,0-1 0 0 0,0 1 0 0 0,0 0 0 0 0,-1 0 0 0 0,1-1 0 0 0,0 1 0 0 0,-1 0 0 0 0,1 0 1 0 0,0-1-1 0 0,0 1 0 0 0,-1 0 0 0 0,1 0 0 0 0,0 0 0 0 0,-1 0 0 0 0,1 0 0 0 0,-1-1 0 0 0,1 1 0 0 0,0 0 0 0 0,-1 0 0 0 0,1 0 0 0 0,-1 0 0 0 0,-9-3-115 0 0,-1-1 104 0 0,-1 0 11 0 0,-21-10 78 0 0,31 13-14 0 0,-3-1 4 0 0,4 2-66 0 0,1 0 1 0 0,0-1-1 0 0,0 1 0 0 0,-1 0 1 0 0,1 0-1 0 0,0 0 0 0 0,-1 0 1 0 0,1-1-1 0 0,0 1 0 0 0,-1 0 1 0 0,1 0-1 0 0,0 0 0 0 0,-1 0 1 0 0,1 0-1 0 0,-1 0 0 0 0,1 0 1 0 0,0 0-1 0 0,-1 0 0 0 0,1 0 1 0 0,0 0-1 0 0,-1 0 0 0 0,1 1 1 0 0,0-1-1 0 0,-1 0 0 0 0,-10 4-6 0 0,1 1-73 0 0,10-5 73 0 0,-1 0 1 0 0,1 0-1 0 0,-1 0 1 0 0,1 0-1 0 0,-1 1 0 0 0,1-1 1 0 0,0 0-1 0 0,-1 0 1 0 0,1 0-1 0 0,-1 1 0 0 0,1-1 1 0 0,0 0-1 0 0,-1 1 1 0 0,1-1-1 0 0,0 0 0 0 0,-1 1 1 0 0,1-1-1 0 0,0 0 1 0 0,0 1-1 0 0,-1-1 0 0 0,1 0 1 0 0,0 1-1 0 0,0-1 1 0 0,0 1-1 0 0,-1-1 0 0 0,1 1 1 0 0,-3 10-44 0 0,-17 17-100 0 0,18-26 222 0 0,0 0-3 0 0,-5 5 3 0 0,2-2-11 0 0,4-4-63 0 0,-19 8 64 0 0,7-3-65 0 0,3 0-12 0 0,-3 1-61 0 0,11-6 9 0 0,1 1 8 0 0,-7 4 45 0 0,-4 0 11 0 0,1-1 0 0 0,-1-3 11 0 0,2-3 42 0 0,1-2 19 0 0,4 0-24 0 0,-24-5 112 0 0,27 7-160 0 0,1 1 0 0 0,0-1 0 0 0,0 1 0 0 0,-1-1 0 0 0,1 1 0 0 0,-1 0 0 0 0,1 0 0 0 0,0-1 0 0 0,-1 1 0 0 0,1 0 0 0 0,0 0 0 0 0,-1 1 0 0 0,-1-1 0 0 0,-1 1 0 0 0,-6 1 0 0 0,4-1 0 0 0,0 1 0 0 0,0 0 0 0 0,0 1 0 0 0,1-1 0 0 0,-1 1 0 0 0,1 0 0 0 0,-6 5 0 0 0,2-2 0 0 0,-10 6 0 0 0,-2-1 0 0 0,14-8 0 0 0,5-2 43 0 0,0 0 0 0 0,-1 0-1 0 0,1 0 1 0 0,0 0 0 0 0,-1-1-1 0 0,1 1 1 0 0,-1-1 0 0 0,1 1-1 0 0,-1-1 1 0 0,1 0 0 0 0,-1 0-1 0 0,1 0 1 0 0,0-1 0 0 0,-1 1-1 0 0,1 0 1 0 0,-1-1 0 0 0,1 0-1 0 0,0 1 1 0 0,-1-1 0 0 0,-2-2-1 0 0,-23-6 180 0 0,27 9-243 0 0,-1 0 1 0 0,1-1 0 0 0,0 1 0 0 0,0 0 0 0 0,-1 0-1 0 0,1 0 1 0 0,0 0 0 0 0,0 0 0 0 0,-1 0 0 0 0,1 1 0 0 0,0-1-1 0 0,0 0 1 0 0,0 1 0 0 0,-1-1 0 0 0,1 0 0 0 0,0 1-1 0 0,0-1 1 0 0,0 1 0 0 0,0 0 0 0 0,0-1 0 0 0,0 1 0 0 0,0 0-1 0 0,0 0 1 0 0,0 0 0 0 0,0 0 0 0 0,0 0 0 0 0,0 1 0 0 0,-1 1-68 0 0,1 0 0 0 0,-1 0 0 0 0,1 0 0 0 0,0 0 0 0 0,0 0 0 0 0,0 0 0 0 0,0 4 0 0 0,1-6 79 0 0,-1 5-156 0 0,0-1 0 0 0,1 0 0 0 0,0 0 0 0 0,0 1 0 0 0,1-1 0 0 0,0 0 0 0 0,0 0 0 0 0,0 1 0 0 0,2 6 1 0 0,3 3-669 0 0,11 23 1 0 0,-16-36 466 0 0,29 8-858 0 0,-14-12 231 0 0,0-6-222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181 330 5959 0 0,'0'0'267'0'0,"0"-1"0"0"0,10-15-161 0 0,1 4 1146 0 0,-11 12-1162 0 0,1 0 0 0 0,-1 0-1 0 0,0 0 1 0 0,0 1-1 0 0,0-1 1 0 0,0 0 0 0 0,0 0-1 0 0,0 0 1 0 0,0 1-1 0 0,1-1 1 0 0,-1 0 0 0 0,0 0-1 0 0,0 1 1 0 0,0-1 0 0 0,0 0-1 0 0,0 0 1 0 0,0 1-1 0 0,0-1 1 0 0,0 0 0 0 0,0 0-1 0 0,0 1 1 0 0,0-1-1 0 0,0 0 1 0 0,-1 0 0 0 0,1 1-1 0 0,0-1 1 0 0,0 0 0 0 0,0 0-1 0 0,0 0 1 0 0,0 1-1 0 0,-12 30 4177 0 0,4-16-3981 0 0,0-1 0 0 0,-1-1 0 0 0,-17 22 0 0 0,-38 34 33 0 0,43-47-240 0 0,-34 37 1906 0 0,130-129-1529 0 0,80-67-4086 0 0,-136 125 3748 0 0,0 0-1 0 0,0 2 1 0 0,1 0-1 0 0,28-9 1 0 0,-1 0 388 0 0,-33 13-210 0 0,0 1 0 0 0,0 0-1 0 0,1 1 1 0 0,-1 0 0 0 0,1 1-1 0 0,24-1 1 0 0,-38 4-283 0 0,0 0 0 0 0,0 0-1 0 0,0 0 1 0 0,0 0 0 0 0,0 0 0 0 0,0 0 0 0 0,0 0 0 0 0,0 0-1 0 0,0 0 1 0 0,0 1 0 0 0,0-1 0 0 0,0 0 0 0 0,0 1 0 0 0,-1-1-1 0 0,1 1 1 0 0,0-1 0 0 0,0 1 0 0 0,0-1 0 0 0,-1 1 0 0 0,1 0-1 0 0,0-1 1 0 0,0 1 0 0 0,-1 0 0 0 0,1 0 0 0 0,-1-1 0 0 0,1 1-1 0 0,-1 0 1 0 0,1 0 0 0 0,-1 0 0 0 0,1 0 0 0 0,-1 0 0 0 0,0-1-1 0 0,1 1 1 0 0,-1 0 0 0 0,0 0 0 0 0,0 0 0 0 0,0 0-1 0 0,0 0 1 0 0,0 0 0 0 0,0 0 0 0 0,0 0 0 0 0,0 0 0 0 0,0 0-1 0 0,0 0 1 0 0,-1 0 0 0 0,1 1 0 0 0,-2 6 74 0 0,-1-1-1 0 0,1 1 1 0 0,-1-1-1 0 0,-5 10 1 0 0,7-15-85 0 0,-4 8 0 0 0,-51 94 52 0 0,47-89-53 0 0,-2 1 0 0 0,1-2 0 0 0,-2 0 0 0 0,-18 18 0 0 0,12-17-262 0 0,17-14 118 0 0,-2-11-496 0 0,3 6 593 0 0,1 0 1 0 0,-1 1-1 0 0,1-1 0 0 0,-1 0 0 0 0,1 0 0 0 0,1 0 1 0 0,-1 0-1 0 0,0 1 0 0 0,1-1 0 0 0,0 1 0 0 0,3-6 1 0 0,6-7-182 0 0,13-17 0 0 0,-11 18 128 0 0,10-12-96 0 0,40-36 0 0 0,-38 39 153 0 0,15-13 76 0 0,1 2 0 0 0,2 2 0 0 0,1 2 0 0 0,2 2 0 0 0,0 2 0 0 0,2 1 0 0 0,1 3 1 0 0,73-23-1 0 0,-103 40 231 0 0,29-5 1 0 0,-40 10-144 0 0,0 0 0 0 0,0 0 0 0 0,0 1 0 0 0,-1 0 1 0 0,1 1-1 0 0,14 2 0 0 0,-20-3-101 0 0,0 1 1 0 0,0 0-1 0 0,0 0 0 0 0,-1 0 0 0 0,1-1 1 0 0,0 1-1 0 0,0 1 0 0 0,-1-1 1 0 0,1 0-1 0 0,-1 0 0 0 0,1 1 1 0 0,-1-1-1 0 0,0 1 0 0 0,0-1 1 0 0,1 1-1 0 0,-1-1 0 0 0,0 1 1 0 0,0 0-1 0 0,0 0 0 0 0,-1-1 0 0 0,1 1 1 0 0,0 0-1 0 0,-1 0 0 0 0,1 0 1 0 0,-1 0-1 0 0,0 0 0 0 0,1 0 1 0 0,-1 0-1 0 0,0 0 0 0 0,-1 3 1 0 0,1 3 36 0 0,-1 0 0 0 0,0 0 0 0 0,0 0 1 0 0,-1 0-1 0 0,0-1 0 0 0,-4 12 1 0 0,-4 3 39 0 0,-1 1 0 0 0,-2-2 1 0 0,-28 40-1 0 0,-53 51 64 0 0,49-65-146 0 0,-20 23-14 0 0,56-59-1 0 0,1 1 0 0 0,0-1 0 0 0,0 1 0 0 0,-8 21 0 0 0,15-31-27 0 0,0 0-1 0 0,0 0 1 0 0,0 0-1 0 0,1 0 1 0 0,-1 0 0 0 0,1 0-1 0 0,0 0 1 0 0,-1 1-1 0 0,1-1 1 0 0,0 0-1 0 0,0 0 1 0 0,0 0-1 0 0,1 0 1 0 0,-1 0-1 0 0,0 1 1 0 0,1-1 0 0 0,-1 0-1 0 0,1 0 1 0 0,0 0-1 0 0,0 0 1 0 0,0 0-1 0 0,0 0 1 0 0,0 0-1 0 0,0-1 1 0 0,0 1 0 0 0,1 0-1 0 0,-1-1 1 0 0,1 1-1 0 0,-1-1 1 0 0,1 1-1 0 0,0-1 1 0 0,-1 0-1 0 0,1 1 1 0 0,0-1 0 0 0,0 0-1 0 0,0 0 1 0 0,0 0-1 0 0,0-1 1 0 0,0 1-1 0 0,0 0 1 0 0,0-1-1 0 0,0 1 1 0 0,0-1-1 0 0,1 0 1 0 0,3 0 0 0 0,15-1-4561 0 0,3-4-1538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576 138 15863 0 0,'0'-9'1439'0'0,"0"5"-1305"0"0,0 1-1 0 0,0-1 1 0 0,0 0 0 0 0,0 0-1 0 0,-1 0 1 0 0,0 1 0 0 0,0-1-1 0 0,0 0 1 0 0,0 1 0 0 0,0-1-1 0 0,-1 1 1 0 0,1-1 0 0 0,-1 1-1 0 0,0 0 1 0 0,0 0 0 0 0,-3-4-1 0 0,0 3 44 0 0,0 0-1 0 0,1 1 0 0 0,-2 0 0 0 0,1 0 1 0 0,0 0-1 0 0,0 0 0 0 0,-10-2 0 0 0,-2-2-389 0 0,0-1 259 0 0,-25-10-34 0 0,39 17-20 0 0,-1 0-1 0 0,0 1 1 0 0,1-1 0 0 0,-1 1 0 0 0,1-1-1 0 0,-1 1 1 0 0,0 0 0 0 0,0 1-1 0 0,1-1 1 0 0,-5 1 0 0 0,-5 3-17 0 0,0 1 0 0 0,1 0 0 0 0,0 0 0 0 0,0 1 1 0 0,0 1-1 0 0,1 0 0 0 0,0 1 0 0 0,-19 16 0 0 0,-3 8-17 0 0,-36 43-1 0 0,57-60 45 0 0,-65 80-59 0 0,63-76 55 0 0,2 1 1 0 0,0 0-1 0 0,-11 27 0 0 0,15-20 13 0 0,8-26-4 0 0,0-1 0 0 0,0 0 0 0 0,0 1 0 0 0,0-1 0 0 0,0 0 0 0 0,1 0 1 0 0,-1 1-1 0 0,0-1 0 0 0,0 0 0 0 0,0 1 0 0 0,0-1 0 0 0,0 0 0 0 0,0 1 0 0 0,0-1 0 0 0,1 0 0 0 0,-1 1 1 0 0,0-1-1 0 0,0 0 0 0 0,0 0 0 0 0,1 1 0 0 0,-1-1 0 0 0,0 0 0 0 0,0 0 0 0 0,1 0 0 0 0,-1 1 0 0 0,0-1 1 0 0,1 0-1 0 0,-1 0 0 0 0,0 0 0 0 0,1 0 0 0 0,-1 0 0 0 0,1 1 0 0 0,9 0 150 0 0,-4-2-85 0 0,1 0 1 0 0,-1-1-1 0 0,1 0 1 0 0,-1-1 0 0 0,0 1-1 0 0,1-1 1 0 0,-1 0 0 0 0,-1-1-1 0 0,11-6 1 0 0,-2 0 73 0 0,40-25 250 0 0,55-50 0 0 0,-25 19-358 0 0,-100 82-357 0 0,1 2 0 0 0,-20 29 1 0 0,14-19 258 0 0,10-15 46 0 0,2 1 1 0 0,-1 0-1 0 0,2 0 0 0 0,0 0 1 0 0,1 1-1 0 0,-9 25 0 0 0,15-39-6 0 0,1 1 0 0 0,-1 0 0 0 0,1 0-1 0 0,0 0 1 0 0,0 0 0 0 0,0 0 0 0 0,0-1 0 0 0,0 1-1 0 0,0 0 1 0 0,0 0 0 0 0,0 0 0 0 0,1 0 0 0 0,0 3 0 0 0,0-5-67 0 0,-1 1 1 0 0,1-1 0 0 0,-1 0 0 0 0,0 1 0 0 0,1-1 0 0 0,-1 0 0 0 0,1 0 0 0 0,-1 0 0 0 0,1 1 0 0 0,-1-1 0 0 0,0 0 0 0 0,1 0 0 0 0,-1 0 0 0 0,1 0-1 0 0,-1 0 1 0 0,1 0 0 0 0,-1 0 0 0 0,1 0 0 0 0,-1 0 0 0 0,1 0 0 0 0,-1 0 0 0 0,1 0 0 0 0,-1 0 0 0 0,1 0 0 0 0,13-4-1559 0 0,-13 4 1210 0 0,17-7-5819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361 138 10135 0 0,'23'-21'2627'0'0,"42"-30"-1"0"0,-19 17 3019 0 0,-44 33-5551 0 0,-1 0 1 0 0,0 0 0 0 0,0 0 0 0 0,-1 0 0 0 0,1-1 0 0 0,0 1 0 0 0,0 0 0 0 0,0 0 0 0 0,-1 0 0 0 0,1-1 0 0 0,-1 1 0 0 0,1 0 0 0 0,-1-1 0 0 0,1 1-1 0 0,-1 0 1 0 0,0-1 0 0 0,0 1 0 0 0,1-1 0 0 0,-1-1 0 0 0,0 2 302 0 0,-2 0-233 0 0,-1 1-153 0 0,1-1 0 0 0,-1 1 0 0 0,1-1 0 0 0,-1 1 0 0 0,0 0 0 0 0,1 0 0 0 0,-1 0 0 0 0,0 0 0 0 0,1 1 0 0 0,-1-1 0 0 0,0 1 0 0 0,1-1-1 0 0,-1 1 1 0 0,1 0 0 0 0,-1 0 0 0 0,1 0 0 0 0,-1 1 0 0 0,-2 1 0 0 0,-7 5 42 0 0,1 0 1 0 0,-14 11-1 0 0,20-14-50 0 0,-20 16-35 0 0,0 2-1 0 0,-21 26 1 0 0,39-41 21 0 0,0 0 1 0 0,1 1 0 0 0,0 0 0 0 0,0 1-1 0 0,1-1 1 0 0,0 1 0 0 0,1 0-1 0 0,0 0 1 0 0,1 0 0 0 0,-3 14-1 0 0,5-21 6 0 0,1 0-1 0 0,0 0 1 0 0,0 1 0 0 0,0-1-1 0 0,1 0 1 0 0,-1 0-1 0 0,1 0 1 0 0,-1 0-1 0 0,1 0 1 0 0,0 0-1 0 0,0 0 1 0 0,1-1-1 0 0,-1 1 1 0 0,0 0-1 0 0,1 0 1 0 0,0-1-1 0 0,0 1 1 0 0,-1-1-1 0 0,1 0 1 0 0,1 1-1 0 0,-1-1 1 0 0,0 0-1 0 0,3 2 1 0 0,7 4-36 0 0,0 0 1 0 0,1 0-1 0 0,23 9 0 0 0,-15-7 26 0 0,-9-4 10 0 0,-1 0-1 0 0,0 1 1 0 0,0 0 0 0 0,-1 0-1 0 0,12 12 1 0 0,-19-16 3 0 0,0 0 0 0 0,-1 0 0 0 0,0 0-1 0 0,1 0 1 0 0,-1 1 0 0 0,0-1 0 0 0,0 1 0 0 0,-1-1-1 0 0,2 5 1 0 0,-2-5 2 0 0,0-1-1 0 0,-1 1 0 0 0,0-1 1 0 0,1 1-1 0 0,-1 0 0 0 0,0-1 1 0 0,-1 1-1 0 0,1-1 1 0 0,0 1-1 0 0,-1-1 0 0 0,1 1 1 0 0,-1-1-1 0 0,0 1 0 0 0,1-1 1 0 0,-3 4-1 0 0,-1 1 25 0 0,-1 0 1 0 0,1-1-1 0 0,-1 0 1 0 0,0 1-1 0 0,0-2 0 0 0,-1 1 1 0 0,0-1-1 0 0,0 1 0 0 0,0-2 1 0 0,-1 1-1 0 0,0-1 0 0 0,1 0 1 0 0,-1 0-1 0 0,-1-1 0 0 0,1 0 1 0 0,-9 3-1 0 0,-14 2 166 0 0,0-1 0 0 0,-56 6 0 0 0,52-8-142 0 0,16-3-6 0 0,-1 2-152 0 0,1-2 0 0 0,-1 0 1 0 0,0-2-1 0 0,-37-2 0 0 0,55 2-84 0 0,-1 0-1 0 0,1 0 1 0 0,-1-1 0 0 0,1 1-1 0 0,0 0 1 0 0,-1-1-1 0 0,1 1 1 0 0,0-1-1 0 0,-1 0 1 0 0,1 1-1 0 0,0-1 1 0 0,-1 0-1 0 0,1 0 1 0 0,-1-1-1 0 0,-2-5-1541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78 11519 0 0,'0'-2'528'0'0,"-1"-2"-539"0"0,1 0-1 0 0,-1 0 1 0 0,-1 0-1 0 0,1 0 1 0 0,-3-6-1 0 0,2 7 306 0 0,0 0 0 0 0,0 0-1 0 0,0 0 1 0 0,-1 0 0 0 0,1 0-1 0 0,-1 0 1 0 0,1 1 0 0 0,-1-1 0 0 0,0 1-1 0 0,0 0 1 0 0,0 0 0 0 0,-1 0-1 0 0,1 0 1 0 0,0 0 0 0 0,-1 1 0 0 0,1-1-1 0 0,-1 1 1 0 0,1 0 0 0 0,-1 0 0 0 0,0 0-1 0 0,1 1 1 0 0,-1 0 0 0 0,0-1-1 0 0,0 1 1 0 0,1 0 0 0 0,-1 1 0 0 0,0-1-1 0 0,0 1 1 0 0,-6 1 0 0 0,-3 2-268 0 0,1 1 0 0 0,0-1 0 0 0,1 2 1 0 0,-1 0-1 0 0,1 0 0 0 0,0 1 0 0 0,1 1 0 0 0,-1-1 1 0 0,1 2-1 0 0,1-1 0 0 0,0 2 0 0 0,0-1 0 0 0,-14 20 1 0 0,20-24-37 0 0,0 0 1 0 0,1-1-1 0 0,-1 1 1 0 0,1 0-1 0 0,0 1 1 0 0,0-1-1 0 0,1 0 1 0 0,-1 0-1 0 0,0 10 1 0 0,2-11-7 0 0,0-1 0 0 0,0 0 0 0 0,0 1-1 0 0,0-1 1 0 0,1 0 0 0 0,0 0 0 0 0,-1 1 0 0 0,1-1 0 0 0,0 0 0 0 0,1 0 0 0 0,-1 0 0 0 0,0 0 0 0 0,1 0 0 0 0,0 0 0 0 0,0-1 0 0 0,0 1 0 0 0,3 3 0 0 0,8 7-230 0 0,29 22 0 0 0,-31-27 213 0 0,0 1 1 0 0,0 0-1 0 0,-2 0 0 0 0,1 1 0 0 0,13 18 1 0 0,-16-16 88 0 0,0 1 0 0 0,-1-1 0 0 0,0 2 0 0 0,-1-1 0 0 0,0 0 0 0 0,-1 1 0 0 0,-1 0 0 0 0,0 0 1 0 0,-1 0-1 0 0,-1 0 0 0 0,0 1 0 0 0,-1-1 0 0 0,0 0 0 0 0,-1 1 0 0 0,-1-1 0 0 0,0 0 1 0 0,-1 0-1 0 0,-1 0 0 0 0,0-1 0 0 0,0 1 0 0 0,-10 18 0 0 0,12-28 62 0 0,-1 0 0 0 0,0 0-1 0 0,1 0 1 0 0,-1 0 0 0 0,-1-1 0 0 0,1 1-1 0 0,0-1 1 0 0,-1 0 0 0 0,0 0 0 0 0,0 0-1 0 0,0 0 1 0 0,0-1 0 0 0,0 1 0 0 0,0-1-1 0 0,-1 0 1 0 0,1 0 0 0 0,-1-1 0 0 0,0 0-1 0 0,1 1 1 0 0,-6-1 0 0 0,-10 2 181 0 0,0-2-1 0 0,1 0 1 0 0,-34-4 0 0 0,19 1-179 0 0,11 1-664 0 0,0-2-1 0 0,0-1 1 0 0,-35-11 0 0 0,38 8-1435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27 1839 0 0,'1'-1'426'0'0,"1"-1"363"0"0,0 0 0 0 0,0 0 0 0 0,0 0 0 0 0,1 0 0 0 0,-1 0 0 0 0,0 0 0 0 0,1 1 0 0 0,-1-1 0 0 0,1 1 0 0 0,2-2 0 0 0,12-1 2188 0 0,-17 6-2299 0 0,-1 5-310 0 0,0 0-1 0 0,-1 0 1 0 0,0 0 0 0 0,0 0-1 0 0,-1 0 1 0 0,-4 8-1 0 0,-5 15 291 0 0,-22 70 80 0 0,-52 107-1 0 0,67-170-1018 0 0,-1-1-1 0 0,-1-1 1 0 0,-2-1-1 0 0,-1-1 0 0 0,-2-1 1 0 0,-30 28-1 0 0,8-15-1965 0 0,45-43 923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9215 0 0,'0'2'5862'0'0,"4"53"-171"0"0,-5 29-3614 0 0,1 33-1556 0 0,1-101-493 0 0,1 0 1 0 0,0 0-1 0 0,1-1 1 0 0,8 25-1 0 0,-10-38 122 0 0,7-1 63 0 0,-8-1-204 0 0,1 0 1 0 0,-1 0-1 0 0,1 0 0 0 0,-1 0 1 0 0,1 0-1 0 0,0 0 0 0 0,-1 0 1 0 0,1 0-1 0 0,0 0 0 0 0,-1 0 1 0 0,1 0-1 0 0,-1 0 0 0 0,1 0 1 0 0,-1 0-1 0 0,1-1 0 0 0,0 1 1 0 0,0-1-1 0 0,3-2 29 0 0,0 0-1 0 0,0-1 1 0 0,-1 0 0 0 0,1 1-1 0 0,-1-1 1 0 0,0-1 0 0 0,0 1-1 0 0,0 0 1 0 0,-1-1 0 0 0,3-5-1 0 0,5-8 53 0 0,12-17-36 0 0,40-61 250 0 0,-48 78-240 0 0,0 0 1 0 0,34-32 0 0 0,-14 19-98 0 0,3 2 0 0 0,71-46-1 0 0,-86 63-17 0 0,1 0 0 0 0,0 2 0 0 0,1 0 0 0 0,0 2 0 0 0,0 1 0 0 0,46-8 0 0 0,-65 14-208 0 0,52-6-1960 0 0,-18 6-4451 0 0,-14 3-21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55 567 8031 0 0,'-2'2'366'0'0,"-4"1"-151"0"0,-23 17 76 0 0,28-19-252 0 0,0 0-1 0 0,1-1 0 0 0,-1 1 0 0 0,0 0 0 0 0,0-1 0 0 0,0 1 1 0 0,0 0-1 0 0,0-1 0 0 0,0 1 0 0 0,0-1 0 0 0,0 0 0 0 0,0 1 1 0 0,0-1-1 0 0,0 0 0 0 0,-2 1 0 0 0,3-2 21 0 0,-1 1 0 0 0,1-1-1 0 0,0 1 1 0 0,0-1 0 0 0,0 1 0 0 0,0-1-1 0 0,0 1 1 0 0,0-1 0 0 0,0 1 0 0 0,0-1-1 0 0,0 1 1 0 0,1-1 0 0 0,-1 1 0 0 0,0-1 0 0 0,0 1-1 0 0,0-1 1 0 0,0 1 0 0 0,1-1 0 0 0,-1 1-1 0 0,0-1 1 0 0,1 1 0 0 0,-1-1 0 0 0,24-37 1985 0 0,226-288 1180 0 0,-233 307-3064 0 0,17-21 161 0 0,44-39 1 0 0,-66 68-247 0 0,0 1 1 0 0,1 0-1 0 0,1 1 0 0 0,-1 0 1 0 0,1 1-1 0 0,1 1 1 0 0,0 0-1 0 0,16-4 0 0 0,-28 10-54 0 0,-1 0 0 0 0,1 0 1 0 0,-1 1-1 0 0,1 0 0 0 0,-1-1 0 0 0,1 1 0 0 0,-1 0 0 0 0,1 0 0 0 0,0 0 0 0 0,-1 0 0 0 0,1 1 0 0 0,-1-1 1 0 0,1 1-1 0 0,-1 0 0 0 0,1-1 0 0 0,3 3 0 0 0,-4-1-13 0 0,1-1 0 0 0,0 1 0 0 0,-1 0 0 0 0,0 1 0 0 0,0-1-1 0 0,0 0 1 0 0,0 1 0 0 0,0-1 0 0 0,0 1 0 0 0,0-1 0 0 0,-1 1 0 0 0,1 0 0 0 0,1 4 0 0 0,3 12-7 0 0,-1 0 1 0 0,-1 0-1 0 0,-1 0 1 0 0,0 0 0 0 0,0 29-1 0 0,-2-30 0 0 0,2 84 31 0 0,-17 172 0 0 0,12-260-14 0 0,0-1 0 0 0,-1 1 0 0 0,0-1 0 0 0,-1 0 0 0 0,-1 0 0 0 0,0 0-1 0 0,-1-1 1 0 0,0 1 0 0 0,-9 13 0 0 0,1-7 11 0 0,-1 0 0 0 0,-1 0-1 0 0,-1-2 1 0 0,-24 22 0 0 0,6-9-37 0 0,-1-2 0 0 0,-1-2 1 0 0,-1-1-1 0 0,-80 37 0 0 0,94-52-25 0 0,-24 7 0 0 0,40-15 2 0 0,0 0 0 0 0,0 0 0 0 0,-1-1 0 0 0,1 0-1 0 0,0 0 1 0 0,-15-2 0 0 0,21 1-3 0 0,1 0-1 0 0,0 0 1 0 0,0-1-1 0 0,0 1 1 0 0,0 0-1 0 0,1-1 1 0 0,-1 1 0 0 0,0-1-1 0 0,0 1 1 0 0,0-1-1 0 0,0 1 1 0 0,0-1-1 0 0,0 0 1 0 0,1 1-1 0 0,-1-1 1 0 0,0 0-1 0 0,1 0 1 0 0,-1 0-1 0 0,0 1 1 0 0,1-1-1 0 0,-1 0 1 0 0,1 0 0 0 0,0 0-1 0 0,-1 0 1 0 0,1 0-1 0 0,0 0 1 0 0,-1 0-1 0 0,1 0 1 0 0,0 0-1 0 0,0 0 1 0 0,0 0-1 0 0,0 0 1 0 0,0 0-1 0 0,0-2 1 0 0,0-1-87 0 0,1-1-1 0 0,-1 1 1 0 0,1-1-1 0 0,0 1 1 0 0,3-9 0 0 0,1 1-157 0 0,1 0 0 0 0,0 0-1 0 0,1 0 1 0 0,0 1 0 0 0,1 0 0 0 0,11-11 0 0 0,-13 15 76 0 0,0 0 0 0 0,1 1 0 0 0,-1 1 0 0 0,1-1 0 0 0,1 1 0 0 0,-1 0 0 0 0,1 0 0 0 0,0 1 0 0 0,0 0-1 0 0,10-3 1 0 0,-3 4-278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183 257 5527 0 0,'1'1'5259'0'0,"15"12"-3801"0"0,0 0 0 0 0,14 16 1 0 0,-26-24-1343 0 0,-2-4-76 0 0,-1 0 0 0 0,1 1 0 0 0,0-1 0 0 0,-1 0 1 0 0,1 0-1 0 0,0 0 0 0 0,0 0 0 0 0,0 0 0 0 0,0-1 0 0 0,0 1 1 0 0,0 0-1 0 0,0-1 0 0 0,0 0 0 0 0,0 1 0 0 0,0-1 1 0 0,0 0-1 0 0,0 0 0 0 0,0 0 0 0 0,0 0 0 0 0,0 0 0 0 0,0-1 1 0 0,0 1-1 0 0,0-1 0 0 0,0 1 0 0 0,0-1 0 0 0,4-2 1 0 0,3-1 92 0 0,0-1 1 0 0,-1 0 0 0 0,1-1 0 0 0,8-7 0 0 0,-6 4-55 0 0,6-3-53 0 0,-1-1 0 0 0,0-1 0 0 0,-1-1 0 0 0,-1 0 0 0 0,0-1 0 0 0,-1 0 0 0 0,0-1 0 0 0,-2-1 0 0 0,0 1 1 0 0,16-40-1 0 0,-25 54-91 0 0,-1-1 1 0 0,1 0-1 0 0,-1 0 0 0 0,0 0 1 0 0,-1 0-1 0 0,1 0 1 0 0,-1 0-1 0 0,0 0 1 0 0,0 0-1 0 0,0-5 1 0 0,-1 8 3 0 0,1-1 1 0 0,0 1 0 0 0,-1 0-1 0 0,1 0 1 0 0,-1-1-1 0 0,0 1 1 0 0,1 0-1 0 0,-1 0 1 0 0,0 0 0 0 0,1 0-1 0 0,-1 0 1 0 0,0 0-1 0 0,0 0 1 0 0,0 0 0 0 0,0 0-1 0 0,0 0 1 0 0,0 1-1 0 0,0-1 1 0 0,-1 0 0 0 0,1 1-1 0 0,0-1 1 0 0,0 0-1 0 0,0 1 1 0 0,-1 0 0 0 0,1-1-1 0 0,0 1 1 0 0,-1 0-1 0 0,1 0 1 0 0,0-1 0 0 0,-1 1-1 0 0,1 0 1 0 0,0 0-1 0 0,0 1 1 0 0,-3-1 0 0 0,-6 1-269 0 0,0 1 0 0 0,-1 0 1 0 0,1 0-1 0 0,0 1 1 0 0,0 1-1 0 0,1 0 0 0 0,-1 0 1 0 0,1 1-1 0 0,-1 0 0 0 0,1 0 1 0 0,-8 7-1 0 0,-15 13-231 0 0,-42 42-1 0 0,66-59 468 0 0,-30 30 710 0 0,2 1 0 0 0,1 3 0 0 0,3 0-1 0 0,1 3 1 0 0,2 0 0 0 0,-23 51 0 0 0,50-91-486 0 0,-1 0 1 0 0,1 1 0 0 0,1-1-1 0 0,-1 0 1 0 0,1 1 0 0 0,-1 0 0 0 0,1 8-1 0 0,1-13-84 0 0,0 0-1 0 0,0 0 0 0 0,0 0 0 0 0,0 0 1 0 0,0 0-1 0 0,0 0 0 0 0,1 0 1 0 0,-1 0-1 0 0,0 0 0 0 0,1 0 0 0 0,-1 0 1 0 0,1 0-1 0 0,-1 0 0 0 0,1 0 1 0 0,-1 0-1 0 0,1-1 0 0 0,-1 1 1 0 0,1 0-1 0 0,1 0 0 0 0,-1 0 14 0 0,0 0-1 0 0,1-1 1 0 0,-1 1-1 0 0,1 0 1 0 0,-1-1-1 0 0,1 0 1 0 0,-1 1-1 0 0,1-1 1 0 0,-1 0-1 0 0,1 0 1 0 0,-1 0-1 0 0,1 0 1 0 0,-1 0-1 0 0,1 0 1 0 0,-1 0-1 0 0,1-1 1 0 0,1 1-1 0 0,33-10 492 0 0,0-2 0 0 0,-1-1-1 0 0,53-27 1 0 0,-25 11-318 0 0,50-23-1427 0 0,-57 26-5232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484 590 7367 0 0,'0'0'926'0'0,"0"2"-64"0"0,-5 14 539 0 0,0-1 0 0 0,-2 0-1 0 0,-9 20 2116 0 0,22-44-2632 0 0,-3 5-716 0 0,90-157 1898 0 0,-49 91-1952 0 0,-4-3 0 0 0,-2-1 0 0 0,28-82 0 0 0,-62 145-226 0 0,-1 0 0 0 0,0-1 0 0 0,0 1 0 0 0,-1-1 0 0 0,0 1 0 0 0,-1-1 0 0 0,0 0 0 0 0,-2-13 0 0 0,1 24 97 0 0,0 1 0 0 0,0-1-1 0 0,-1 1 1 0 0,1-1 0 0 0,0 1-1 0 0,-1-1 1 0 0,1 1 0 0 0,0-1-1 0 0,-1 1 1 0 0,1 0 0 0 0,-1-1-1 0 0,1 1 1 0 0,0 0 0 0 0,-1-1-1 0 0,1 1 1 0 0,-1 0 0 0 0,1 0-1 0 0,-1-1 1 0 0,1 1 0 0 0,-1 0-1 0 0,1 0 1 0 0,-1 0 0 0 0,1 0-1 0 0,-1-1 1 0 0,1 1 0 0 0,-1 0 0 0 0,0 0-1 0 0,-14 1-324 0 0,8 1 242 0 0,0 0 1 0 0,0 1-1 0 0,0 0 0 0 0,0 1 1 0 0,1-1-1 0 0,0 1 1 0 0,-1 0-1 0 0,2 1 0 0 0,-10 8 1 0 0,-5 6 4 0 0,-20 27 0 0 0,38-43 88 0 0,-16 21-5 0 0,1 0 0 0 0,2 1 0 0 0,0 0 0 0 0,2 1 0 0 0,1 1-1 0 0,-10 30 1 0 0,1 11 22 0 0,-16 95-1 0 0,21-79 109 0 0,-26 127 110 0 0,28-155-105 0 0,-36 92 0 0 0,35-115-86 0 0,0-2 0 0 0,-2 0-1 0 0,-29 39 1 0 0,31-49 30 0 0,-2-1 0 0 0,0-1 0 0 0,-1 0 0 0 0,-1-1-1 0 0,-27 19 1 0 0,38-32-144 0 0,1-1 0 0 0,-1 0 1 0 0,0 0-1 0 0,0-1 0 0 0,-13 4 0 0 0,20-7 55 0 0,1 0 0 0 0,0 0 0 0 0,0 0 0 0 0,0 0 0 0 0,0 0 0 0 0,0 0 0 0 0,0 0 0 0 0,-1 0 0 0 0,1 0 0 0 0,0 0 0 0 0,0 0 0 0 0,0 0 0 0 0,0 0 0 0 0,0 0 0 0 0,-1 0 0 0 0,1 0 0 0 0,0 0 0 0 0,0 0 0 0 0,0 0 0 0 0,0 0 0 0 0,0-1 0 0 0,0 1 0 0 0,-1 0 0 0 0,1 0 0 0 0,0 0 0 0 0,0 0 0 0 0,0 0 0 0 0,0 0 0 0 0,0 0 0 0 0,0 0 0 0 0,0-1 0 0 0,0 1 0 0 0,0 0 0 0 0,-1 0 0 0 0,1 0 0 0 0,0 0 0 0 0,0 0 0 0 0,0 0 0 0 0,0-1 0 0 0,0 1 0 0 0,-10-16-1816 0 0,7-5-3883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18399 0 0,'0'0'2062'0'0,"0"-2"-1512"0"0,2-2-326 0 0,1 0-1 0 0,-1-1 0 0 0,1 1 1 0 0,0 0-1 0 0,0 0 0 0 0,0 1 1 0 0,1-1-1 0 0,-1 1 0 0 0,1-1 1 0 0,0 1-1 0 0,0 0 1 0 0,0 1-1 0 0,7-4 0 0 0,7-3-33 0 0,38-14 0 0 0,-42 18-21 0 0,21-6-207 0 0,1 2-1 0 0,0 2 1 0 0,41-4 0 0 0,26-5-5898 0 0,-90 13 4092 0 0,-1-2-183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 3223 0 0,'1'-1'240'0'0,"0"-24"14678"0"0,-2 23-13932 0 0,-1 2 256 0 0,-2 5-524 0 0,-6 16-367 0 0,-7 29-559 0 0,16-45-1 0 0,0-1 0 0 0,0 1 0 0 0,1 0-1 0 0,-1-1 1 0 0,2 8 0 0 0,-1-10-1427 0 0,21 6-4936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24 180 919 0 0,'0'2'67'0'0,"-3"24"402"0"0,-1-10 4607 0 0,0-1 0 0 0,-8 18 2556 0 0,25-41-6925 0 0,73-54 656 0 0,-15 10-1067 0 0,3-3-256 0 0,48-29-647 0 0,-119 82 546 0 0,1 0 0 0 0,-1 1 0 0 0,0 0-1 0 0,0 0 1 0 0,6-2 0 0 0,-7 3-103 0 0,-1 2 91 0 0,1 3 74 0 0,-1 0 0 0 0,0 0 0 0 0,0 0 0 0 0,0 0 0 0 0,-1 0 1 0 0,0 0-1 0 0,1 0 0 0 0,-2 0 0 0 0,1 0 0 0 0,-1 0 0 0 0,0 0 0 0 0,0 0 1 0 0,-2 5-1 0 0,-4 13 160 0 0,-16 33 0 0 0,13-33-147 0 0,1-2 37 0 0,4-11-11 0 0,0 0 0 0 0,-4 16 0 0 0,9-24-42 0 0,-1-1 1 0 0,1 1 0 0 0,0 0 0 0 0,-1-1 0 0 0,1 1 0 0 0,0 0 0 0 0,0-1 0 0 0,0 1 0 0 0,0 0 0 0 0,1-1 0 0 0,-1 1 0 0 0,0-1 0 0 0,1 1 0 0 0,0 2 0 0 0,-1-3-80 0 0,1 0 1 0 0,-1-1-1 0 0,1 1 1 0 0,0 0-1 0 0,0 0 0 0 0,-1 0 1 0 0,1-1-1 0 0,0 1 1 0 0,0 0-1 0 0,0-1 0 0 0,1 2 1 0 0,8 2-1047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0,'0'0'8128'0'0,"1"2"-7873"0"0,4 30 82 0 0,-5-31-358 0 0,0 0 1 0 0,0 0-1 0 0,0 1 0 0 0,1-1 0 0 0,-1 0 1 0 0,0 0-1 0 0,1 0 0 0 0,-1 1 0 0 0,1-1 0 0 0,-1 0 1 0 0,1 0-1 0 0,0 0 0 0 0,-1 0 0 0 0,1 0 1 0 0,0 0-1 0 0,0 0 0 0 0,0 0 0 0 0,0 0 0 0 0,-1 0 1 0 0,3 0-1 0 0,1 3-529 0 0,3 4-548 0 0,0 1-42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14743 0 0,'-5'7'8904'0'0,"16"-9"-8304"0"0,3-3-8 0 0,4-4-304 0 0,3-4-56 0 0,2-3-8 0 0,0-1-7016 0 0,0-5-1400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38 1375 0 0,'3'-1'66'0'0,"43"-18"-192"0"0,-4 2 9577 0 0,-42 19-8791 0 0,-3 7-278 0 0,0 1 1 0 0,-1-1-1 0 0,0 0 0 0 0,0-1 1 0 0,0 1-1 0 0,-1-1 0 0 0,-10 12 1 0 0,3-1 15 0 0,-202 364 1958 0 0,126-234-3121 0 0,43-76 400 0 0,44-71 161 0 0,-1-15-2670 0 0,2-1 2042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50 213 5983 0 0,'-25'-1'-111'0'0,"10"1"2380"0"0,5 0 5112 0 0,12 0-7200 0 0,1 0 1 0 0,-1 1 0 0 0,0 0-1 0 0,0-1 1 0 0,0 1-1 0 0,1 0 1 0 0,1 1-1 0 0,9 4 132 0 0,3-2 18 0 0,0-2 1 0 0,0 1-1 0 0,0-2 0 0 0,30-1 0 0 0,65-10 716 0 0,551-103 1390 0 0,-357 63-2273 0 0,-165 32-599 0 0,25-3-338 0 0,-127 17 254 0 0,24-1-818 0 0,-59 5 779 0 0,1-1 0 0 0,-1 1 0 0 0,0-1 0 0 0,1 0 0 0 0,5-2 0 0 0,-1 0-1071 0 0,1 0-106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229 120 5983 0 0,'0'0'542'0'0,"-3"21"15088"0"0,19-15-13055 0 0,18-5-2685 0 0,-17-3 272 0 0,0-1 0 0 0,0 0 0 0 0,-1-2 0 0 0,0 0 0 0 0,16-7 0 0 0,-14 5-136 0 0,-11 5-78 0 0,-1-2 1 0 0,1 1-1 0 0,-1-1 0 0 0,0 1 1 0 0,0-2-1 0 0,0 1 1 0 0,0-1-1 0 0,-1 0 1 0 0,0 0-1 0 0,0 0 0 0 0,0-1 1 0 0,0 1-1 0 0,-1-1 1 0 0,0-1-1 0 0,6-12 0 0 0,-10 19-2 0 0,1-1-1 0 0,-1 0 0 0 0,0 0 1 0 0,1 1-1 0 0,-1-1 0 0 0,0 0 1 0 0,0 0-1 0 0,0 0 0 0 0,1 1 1 0 0,-1-1-1 0 0,0 0 0 0 0,0 0 1 0 0,0 0-1 0 0,0 1 0 0 0,-1-1 1 0 0,1 0-1 0 0,0 0 0 0 0,-1-1 1 0 0,1 1 22 0 0,0 1 1 0 0,-1-1 0 0 0,1 1 0 0 0,0 0-1 0 0,-1-1 1 0 0,1 1 0 0 0,-1-1-1 0 0,1 1 1 0 0,-1 0 0 0 0,1-1 0 0 0,-1 1-1 0 0,1 0 1 0 0,-1 0 0 0 0,1-1 0 0 0,-1 1-1 0 0,1 0 1 0 0,-1 0 0 0 0,0 0-1 0 0,1 0 1 0 0,-1 0 0 0 0,-2 0-48 0 0,0 0 0 0 0,0 0 0 0 0,0 0 0 0 0,0 1-1 0 0,0-1 1 0 0,0 1 0 0 0,0 0 0 0 0,0 0 0 0 0,-3 1 0 0 0,-164 92-889 0 0,123-66 872 0 0,18-12 213 0 0,1 2 1 0 0,1 0-1 0 0,1 2 0 0 0,1 1 1 0 0,1 1-1 0 0,-24 27 0 0 0,44-45-81 0 0,0 1 0 0 0,1 0 1 0 0,-1 1-1 0 0,1-1 0 0 0,0 1 0 0 0,0-1 0 0 0,0 1 0 0 0,1 0 0 0 0,0 0 0 0 0,-2 12 0 0 0,4-18-35 0 0,0 1 0 0 0,0 0 0 0 0,0 0 0 0 0,0 0-1 0 0,0 0 1 0 0,0-1 0 0 0,0 1 0 0 0,1 0-1 0 0,-1 0 1 0 0,0 0 0 0 0,0-1 0 0 0,1 1-1 0 0,0 1 1 0 0,0-1-6 0 0,0 0 1 0 0,0 1-1 0 0,1-1 0 0 0,-1 0 1 0 0,1 0-1 0 0,-1 0 0 0 0,1 0 0 0 0,-1 0 1 0 0,1 0-1 0 0,0 0 0 0 0,-1 0 1 0 0,1-1-1 0 0,0 1 0 0 0,0-1 0 0 0,0 1 1 0 0,-1-1-1 0 0,1 0 0 0 0,2 0 1 0 0,36-1-1025 0 0,-39 1 951 0 0,31-3-1163 0 0,3-2-50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84 1839 0 0,'60'-43'-246'0'0,"-31"22"1439"0"0,1 1 9098 0 0,-36 30-9166 0 0,-28 40 53 0 0,2 1-1 0 0,-43 95 1 0 0,-110 233-959 0 0,151-320-187 0 0,-2-1 0 0 0,-3-3 0 0 0,-2-1 0 0 0,-3-2 0 0 0,-90 85 0 0 0,129-133 25 0 0,4-3 99 0 0,3-3-84 0 0,281-238-1720 0 0,-276 233 1597 0 0,58-46-332 0 0,-58 49 407 0 0,0-1 0 0 0,0 1 0 0 0,0 0 0 0 0,0 1 0 0 0,1 0 1 0 0,0 0-1 0 0,14-3 0 0 0,-21 6 7 0 0,0 0 1 0 0,-1 0-1 0 0,1 0 1 0 0,-1 0 0 0 0,1 1-1 0 0,0-1 1 0 0,-1 0-1 0 0,1 0 1 0 0,-1 1-1 0 0,1-1 1 0 0,-1 0-1 0 0,1 1 1 0 0,-1-1-1 0 0,1 1 1 0 0,-1-1-1 0 0,1 0 1 0 0,-1 1-1 0 0,1-1 1 0 0,-1 1-1 0 0,0-1 1 0 0,1 1-1 0 0,-1 0 1 0 0,7 12 290 0 0,-5-8-237 0 0,-1 0 1 0 0,0 0-1 0 0,-1 0 1 0 0,1 0 0 0 0,-1 1-1 0 0,0-1 1 0 0,0 0-1 0 0,0 0 1 0 0,-1 0 0 0 0,0 0-1 0 0,-2 7 1 0 0,-3 9 157 0 0,-11 26 0 0 0,11-31-170 0 0,-10 29 52 0 0,10-25-105 0 0,-2 0-1 0 0,-10 22 1 0 0,13-36-57 0 0,4-4-151 0 0,11-1-618 0 0,-9-1 725 0 0,0 0-1 0 0,-1 0 1 0 0,1 1-1 0 0,0-1 1 0 0,0 0-1 0 0,0 0 1 0 0,-1 0-1 0 0,1 0 0 0 0,0 0 1 0 0,0-1-1 0 0,0 1 1 0 0,0 0-1 0 0,-1 0 1 0 0,1 0-1 0 0,0-1 0 0 0,1 0 1 0 0,11-5-1566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340 173 15951 0 0,'0'0'1446'0'0,"2"2"-1192"0"0,2 0-99 0 0,-1 1 0 0 0,1 0-1 0 0,1-1 1 0 0,-1 0 0 0 0,0 0-1 0 0,0 0 1 0 0,1 0 0 0 0,-1-1-1 0 0,1 0 1 0 0,0 0 0 0 0,-1 0-1 0 0,1 0 1 0 0,0-1 0 0 0,6 0-1 0 0,-1 0 80 0 0,0-1 0 0 0,0-1 0 0 0,-1 0 0 0 0,1-1 0 0 0,0 1 0 0 0,10-6-1 0 0,-8 2-184 0 0,-1 0 0 0 0,0 0-1 0 0,0-1 1 0 0,-1-1 0 0 0,1 1-1 0 0,-2-2 1 0 0,1 0-1 0 0,-1 0 1 0 0,-1 0 0 0 0,11-15-1 0 0,-17 21-61 0 0,0 0-1 0 0,0 1 1 0 0,0-1-1 0 0,0 0 1 0 0,0 0-1 0 0,-1 0 1 0 0,0 0-1 0 0,0 0 1 0 0,0 0 0 0 0,0-1-1 0 0,0 1 1 0 0,0 0-1 0 0,-1-1 1 0 0,0 1-1 0 0,1 0 1 0 0,-1-1-1 0 0,0 1 1 0 0,-1 0-1 0 0,0-5 1 0 0,1 7-21 0 0,-1 0 0 0 0,1 0-1 0 0,-1 0 1 0 0,1 1 0 0 0,-1-1 0 0 0,1 0 0 0 0,-1 1 0 0 0,1-1 0 0 0,-1 0 0 0 0,0 1-1 0 0,1-1 1 0 0,-1 1 0 0 0,0-1 0 0 0,0 1 0 0 0,1-1 0 0 0,-1 1 0 0 0,0 0 0 0 0,0-1-1 0 0,0 1 1 0 0,1 0 0 0 0,-1 0 0 0 0,0-1 0 0 0,0 1 0 0 0,0 0 0 0 0,0 0 0 0 0,0 0-1 0 0,0 0 1 0 0,1 0 0 0 0,-1 0 0 0 0,0 0 0 0 0,0 1 0 0 0,0-1 0 0 0,-1 1 0 0 0,-4 0-159 0 0,0 1 1 0 0,0 0 0 0 0,-10 5 0 0 0,15-6 153 0 0,-32 18-768 0 0,0 1 0 0 0,-35 30 0 0 0,24-18 408 0 0,-29 20 735 0 0,1 4 1 0 0,-104 107-1 0 0,175-163-325 0 0,-42 51 626 0 0,40-46-555 0 0,-1 0 1 0 0,1 0 0 0 0,0 0 0 0 0,0 1-1 0 0,1-1 1 0 0,0 1 0 0 0,0-1-1 0 0,-2 12 1 0 0,3-16-52 0 0,1 0 0 0 0,0 1 0 0 0,0 0 0 0 0,0-1 0 0 0,0 1 0 0 0,0-1 0 0 0,0 1 0 0 0,1-1 0 0 0,-1 0 0 0 0,0 1 0 0 0,1-1 0 0 0,-1 1 0 0 0,1-1 0 0 0,-1 1 0 0 0,1-1 0 0 0,0 0 0 0 0,0 0 0 0 0,0 1 0 0 0,1 0 0 0 0,0 0 14 0 0,-1 0 0 0 0,1-1 0 0 0,0 0 0 0 0,0 1 0 0 0,1-1-1 0 0,-1 0 1 0 0,0 0 0 0 0,0 0 0 0 0,0 0 0 0 0,6 1 0 0 0,2 0 79 0 0,1-1-1 0 0,-1 0 0 0 0,1-1 1 0 0,14-1-1 0 0,8-2 15 0 0,-1-1 0 0 0,1-2 0 0 0,42-13-1 0 0,102-43-1445 0 0,-150 52 774 0 0,75-31-595 0 0,-18 3-14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8751 0 0,'-1'1'4048'0'0,"-10"21"-2188"0"0,0 0 0 0 0,-10 33-1 0 0,11-27-1625 0 0,-19 37 0 0 0,-69 103 465 0 0,43-78-485 0 0,-122 174-581 0 0,78-122-18 0 0,93-132 250 0 0,-69 109-2298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109 601 10855 0 0,'-66'7'1265'0'0,"45"-6"-838"0"0,20-1-335 0 0,0 1-1 0 0,1-1 1 0 0,-1 0-1 0 0,0 0 1 0 0,0 0-1 0 0,1 0 1 0 0,-1 0-1 0 0,0 0 0 0 0,0 0 1 0 0,1 0-1 0 0,-1-1 1 0 0,0 1-1 0 0,0 0 1 0 0,1 0-1 0 0,-1 0 1 0 0,0-1-1 0 0,1 1 1 0 0,-1-1-1 0 0,0 1 0 0 0,1 0 1 0 0,-1-1-1 0 0,1 1 1 0 0,-1-1-1 0 0,1 1 1 0 0,-1-1-1 0 0,1 1 1 0 0,-1-2-1 0 0,0 1 14 0 0,1-1 0 0 0,-1 0 0 0 0,1 1 0 0 0,0-1 0 0 0,0 1 0 0 0,0-1 0 0 0,0 0 0 0 0,0 1 0 0 0,0-1 0 0 0,1 1 0 0 0,-1-1 0 0 0,1-2 0 0 0,2-6 119 0 0,1 1 1 0 0,0 0 0 0 0,0 0 0 0 0,1 0 0 0 0,0 0-1 0 0,1 1 1 0 0,0 0 0 0 0,12-14 0 0 0,62-53 266 0 0,200-146-62 0 0,-235 190-384 0 0,1 3 0 0 0,2 2 0 0 0,0 1 1 0 0,82-27-1 0 0,-106 44-38 0 0,45-8 0 0 0,-61 15-7 0 0,0 0 0 0 0,-1 0 0 0 0,1 1 0 0 0,-1 0 0 0 0,1 0 0 0 0,0 1 0 0 0,-1 0 0 0 0,1 0-1 0 0,-1 1 1 0 0,12 4 0 0 0,-16-5 0 0 0,-1 0 1 0 0,1 1-1 0 0,0 0 0 0 0,0 0 0 0 0,-1 0 1 0 0,1 0-1 0 0,-1 0 0 0 0,0 0 0 0 0,0 0 1 0 0,0 1-1 0 0,0-1 0 0 0,0 1 0 0 0,0 0 1 0 0,2 3-1 0 0,-2-1 8 0 0,0 0 0 0 0,-1 0 0 0 0,1 1 0 0 0,-1-1 0 0 0,0 0 0 0 0,0 1 0 0 0,0 9 0 0 0,-1-2 12 0 0,-1 0 1 0 0,0-1 0 0 0,-1 1-1 0 0,0-1 1 0 0,-1 1 0 0 0,-7 18-1 0 0,3-15-17 0 0,-1 0-1 0 0,0 0 1 0 0,-1-1 0 0 0,-1 0-1 0 0,0 0 1 0 0,-1-1-1 0 0,-1 0 1 0 0,0-1 0 0 0,-1-1-1 0 0,0 0 1 0 0,0 0-1 0 0,-2-1 1 0 0,1-1 0 0 0,-1-1-1 0 0,-1 0 1 0 0,0-1-1 0 0,0 0 1 0 0,-1-1 0 0 0,-27 7-1 0 0,-93 20-241 0 0,112-30 227 0 0,0-1 0 0 0,0-1-1 0 0,-41-3 1 0 0,57 1-99 0 0,2 0 148 0 0,0-1 0 0 0,0 1 0 0 0,-11-4 0 0 0,17 4-87 0 0,0 0 0 0 0,0 0 0 0 0,0-1 1 0 0,0 1-1 0 0,0-1 0 0 0,0 1 1 0 0,0-1-1 0 0,0 1 0 0 0,0-1 1 0 0,0 1-1 0 0,0-1 0 0 0,1 0 0 0 0,-1 1 1 0 0,0-1-1 0 0,0 0 0 0 0,0 0 1 0 0,1 0-1 0 0,-1 0 0 0 0,1 0 1 0 0,-1 1-1 0 0,1-1 0 0 0,-1 0 0 0 0,1 0 1 0 0,-1 0-1 0 0,1-1 0 0 0,0 1 1 0 0,-1 0-1 0 0,1 0 0 0 0,0-2 1 0 0,2-10-1369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34 667 17047 0 0,'1'-2'779'0'0,"1"-6"-536"0"0,0 0-1 0 0,0 0 1 0 0,-1 0 0 0 0,0 0-1 0 0,0-1 1 0 0,-1 1 0 0 0,0 0-1 0 0,-1-1 1 0 0,-1-9 0 0 0,-3-5 576 0 0,-1 0 0 0 0,-9-23 0 0 0,12 36-814 0 0,0 1 1 0 0,0-2 0 0 0,1 1-1 0 0,0 0 1 0 0,1 0 0 0 0,1 0-1 0 0,-1-1 1 0 0,1 1 0 0 0,1 0-1 0 0,0-1 1 0 0,1 1 0 0 0,0 0-1 0 0,0 0 1 0 0,1 0 0 0 0,0 0-1 0 0,1 1 1 0 0,0-1 0 0 0,1 1-1 0 0,-1 0 1 0 0,2 0 0 0 0,-1 0-1 0 0,2 1 1 0 0,9-12 0 0 0,12-8-562 0 0,1 0-1 0 0,1 2 1 0 0,1 1 0 0 0,49-30-1 0 0,-62 44-58 0 0,0 1 0 0 0,1 1-1 0 0,0 1 1 0 0,1 0 0 0 0,0 2-1 0 0,0 0 1 0 0,0 1-1 0 0,1 1 1 0 0,-1 1 0 0 0,27 0-1 0 0,-16 5-632 0 0,-3 5 0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36 10479 0 0,'0'0'2258'0'0,"-1"1"-997"0"0,-72 62 2898 0 0,9-8-3590 0 0,58-50-537 0 0,-24 22 99 0 0,1 1-1 0 0,2 1 0 0 0,-39 55 0 0 0,54-66-78 0 0,1-2-19 0 0,-13 25 0 0 0,22-37-18 0 0,0 0-1 0 0,0 0 0 0 0,1 0 0 0 0,-1 1 0 0 0,1-1 0 0 0,0 1 0 0 0,0-1 1 0 0,1 1-1 0 0,-1-1 0 0 0,1 1 0 0 0,1 6 0 0 0,-1-10-5 0 0,0 0-1 0 0,0 0 1 0 0,0 0 0 0 0,1 0-1 0 0,-1 0 1 0 0,0 0-1 0 0,1 0 1 0 0,-1 0-1 0 0,1 0 1 0 0,0 0 0 0 0,-1 0-1 0 0,1 0 1 0 0,-1 0-1 0 0,1-1 1 0 0,0 1 0 0 0,0 0-1 0 0,0-1 1 0 0,-1 1-1 0 0,1 0 1 0 0,1 0-1 0 0,1 0 26 0 0,-1 0-1 0 0,0 0 1 0 0,0-1-1 0 0,0 1 0 0 0,1-1 1 0 0,-1 1-1 0 0,0-1 0 0 0,1 0 1 0 0,2 0-1 0 0,3 0 101 0 0,1-1 0 0 0,-1 0 0 0 0,0-1 0 0 0,14-4 0 0 0,0-1-47 0 0,-1-2-1 0 0,0 0 1 0 0,0-1-1 0 0,-1-1 1 0 0,-1-2 0 0 0,0 1-1 0 0,0-2 1 0 0,-1-1-1 0 0,16-17 1 0 0,-24 22-76 0 0,-1 0-1 0 0,-1-1 1 0 0,0-1 0 0 0,0 1 0 0 0,-1-1 0 0 0,-1 0 0 0 0,7-16-1 0 0,-10 19-10 0 0,0-1-1 0 0,0 1 0 0 0,-1-1 0 0 0,-1 0 1 0 0,1 0-1 0 0,-2 0 0 0 0,1 0 0 0 0,-1 0 1 0 0,-1 0-1 0 0,-2-17 0 0 0,2 21-17 0 0,-1 1 1 0 0,1 0-1 0 0,-1 0 0 0 0,0 0 0 0 0,0 0 1 0 0,-1 0-1 0 0,1 0 0 0 0,-1 0 0 0 0,0 1 1 0 0,-7-8-1 0 0,4 6-239 0 0,0 0 0 0 0,0 1 0 0 0,0 0 0 0 0,-1 1 1 0 0,0-1-1 0 0,-10-4 0 0 0,7 4-624 0 0,1-1-29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14279 0 0,'-3'1'1103'0'0,"-10"5"-824"0"0,-1 1 0 0 0,1 1 1 0 0,0 0-1 0 0,1 1 0 0 0,0 0 0 0 0,0 1 1 0 0,1 0-1 0 0,-12 15 0 0 0,-18 25-59 0 0,2 3 0 0 0,2 1 0 0 0,-53 107 0 0 0,57-87-221 0 0,-36 123 0 0 0,48-127-97 0 0,-4-1 0 0 0,-42 85 0 0 0,61-143 75 0 0,0 0-1 0 0,-1 0 0 0 0,0-1 0 0 0,-14 15 1 0 0,19-23 40 0 0,0 0 1 0 0,0 0 0 0 0,0 0 0 0 0,0 0-1 0 0,0-1 1 0 0,0 1 0 0 0,-1-1-1 0 0,1 1 1 0 0,0-1 0 0 0,-1 0 0 0 0,1 0-1 0 0,-1 0 1 0 0,0 0 0 0 0,1 0-1 0 0,-1-1 1 0 0,0 1 0 0 0,1-1-1 0 0,-1 1 1 0 0,0-1 0 0 0,0 0 0 0 0,1 0-1 0 0,-1-1 1 0 0,0 1 0 0 0,1 0-1 0 0,-1-1 1 0 0,0 0 0 0 0,-3-1 0 0 0,4 1 14 0 0,0 0 0 0 0,0-1 0 0 0,1 1 1 0 0,-1 0-1 0 0,1-1 0 0 0,-1 1 0 0 0,1-1 1 0 0,-1 0-1 0 0,1 1 0 0 0,0-1 0 0 0,0 0 1 0 0,-1 0-1 0 0,1 0 0 0 0,1 0 0 0 0,-1 0 0 0 0,0 0 1 0 0,0 0-1 0 0,1 0 0 0 0,-1 0 0 0 0,1 0 1 0 0,0 0-1 0 0,0-1 0 0 0,0-2 0 0 0,0-2 63 0 0,0 0-1 0 0,0-1 0 0 0,1 1 0 0 0,0 0 0 0 0,4-13 0 0 0,1 5-123 0 0,0 1-1 0 0,0 0 1 0 0,1 1-1 0 0,14-20 1 0 0,42-46-461 0 0,-36 49 338 0 0,2 2 0 0 0,1 1 0 0 0,1 1 1 0 0,1 2-1 0 0,1 1 0 0 0,51-26 0 0 0,-72 43 165 0 0,-1 1 0 0 0,1 0 1 0 0,0 0-1 0 0,0 2 0 0 0,0-1 0 0 0,22-2 0 0 0,-30 6 11 0 0,-1-1-1 0 0,1 1 1 0 0,0 0-1 0 0,-1 0 1 0 0,1 1-1 0 0,0-1 1 0 0,-1 1 0 0 0,1-1-1 0 0,-1 1 1 0 0,1 0-1 0 0,-1 0 1 0 0,1 1 0 0 0,-1-1-1 0 0,0 1 1 0 0,0 0-1 0 0,1 0 1 0 0,-1 0-1 0 0,0 0 1 0 0,-1 0 0 0 0,1 1-1 0 0,0-1 1 0 0,-1 1-1 0 0,1 0 1 0 0,-1 0-1 0 0,0-1 1 0 0,0 2 0 0 0,2 4-1 0 0,0 1 35 0 0,0 1-1 0 0,-2 0 0 0 0,1 0 1 0 0,-1 0-1 0 0,0 0 0 0 0,-1 0 1 0 0,0 0-1 0 0,-1 0 0 0 0,0 0 1 0 0,-3 20-1 0 0,-2 0-10 0 0,-1 0-1 0 0,-14 38 1 0 0,18-60-24 0 0,-1 1 1 0 0,0-1-1 0 0,-1 0 0 0 0,1-1 1 0 0,-2 1-1 0 0,1-1 1 0 0,-1 1-1 0 0,0-1 1 0 0,0-1-1 0 0,-1 1 0 0 0,0-1 1 0 0,0 0-1 0 0,-1 0 1 0 0,0-1-1 0 0,0 0 0 0 0,0 0 1 0 0,-11 5-1 0 0,-4 0 170 0 0,0-1-1 0 0,-39 11 0 0 0,-49 4 303 0 0,85-19-463 0 0,4-1-529 0 0,-1 0 0 0 0,-1-2-1 0 0,-36 0 1 0 0,46-4-618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344 234 11519 0 0,'12'-13'448'0'0,"1"0"0"0"0,0 1 0 0 0,1 1-1 0 0,0 0 1 0 0,0 1 0 0 0,22-10 0 0 0,22-18 601 0 0,-40 25-910 0 0,13-9 26 0 0,44-41 1 0 0,-73 62 111 0 0,-4 0-96 0 0,-2 0-130 0 0,0-1 0 0 0,0 1 0 0 0,1 1 0 0 0,-1-1 0 0 0,0 1 0 0 0,0-1 0 0 0,-1 1 1 0 0,1 0-1 0 0,0 1 0 0 0,0-1 0 0 0,0 1 0 0 0,0-1 0 0 0,1 1 0 0 0,-1 0 0 0 0,0 1 0 0 0,0-1 0 0 0,-4 3 0 0 0,-10 4 60 0 0,1 1 0 0 0,-19 13 0 0 0,36-22-111 0 0,-239 170 162 0 0,198-140-130 0 0,11-7-9 0 0,1 1 0 0 0,1 1 0 0 0,1 2 0 0 0,1 0 0 0 0,-24 34 0 0 0,46-55 11 0 0,0 0-1 0 0,0 0 1 0 0,1 0-1 0 0,-5 11 1 0 0,7-16 0 0 0,1 1-1 0 0,0-1 1 0 0,-1 0-1 0 0,1 0 1 0 0,0 0 0 0 0,-1 0-1 0 0,1 1 1 0 0,0-1-1 0 0,0 0 1 0 0,0 0 0 0 0,0 1-1 0 0,0-1 1 0 0,0 0-1 0 0,1 0 1 0 0,-1 0 0 0 0,0 1-1 0 0,1-1 1 0 0,-1 0-1 0 0,0 0 1 0 0,1 0 0 0 0,0 0-1 0 0,-1 0 1 0 0,1 0-1 0 0,0 0 1 0 0,-1 0 0 0 0,1 0-1 0 0,0 0 1 0 0,0 0-1 0 0,0 0 1 0 0,0 0 0 0 0,0-1-1 0 0,0 1 1 0 0,0 0-1 0 0,0-1 1 0 0,2 2 0 0 0,3 0 77 0 0,0 0 0 0 0,0 0 1 0 0,0-1-1 0 0,0 0 0 0 0,1 0 0 0 0,-1 0 1 0 0,0-1-1 0 0,1 0 0 0 0,-1 0 1 0 0,8-2-1 0 0,11-2 68 0 0,27-7 0 0 0,-50 10-179 0 0,28-8-218 0 0,0-2 0 0 0,-1-1 0 0 0,41-23 0 0 0,-28 13-788 0 0,-17 12 382 0 0,-23 9 886 0 0,-3 2 37 0 0,-5 7-165 0 0,0 0-1 0 0,-1-1 1 0 0,1 0 0 0 0,-2 0-1 0 0,1-1 1 0 0,-9 6 0 0 0,15-11-213 0 0,17-10-11757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22 9671 0 0,'0'-2'748'0'0,"3"-17"5618"0"0,-12 30-3572 0 0,2 2-2589 0 0,0 0-1 0 0,1 0 1 0 0,0 0-1 0 0,-4 15 1 0 0,-14 59-15 0 0,23-81-175 0 0,-26 141 347 0 0,18-90-207 0 0,-20 74 0 0 0,9-72-211 0 0,-3-2 1 0 0,-2 0-1 0 0,-3-2 0 0 0,-1 0 1 0 0,-4-3-1 0 0,-1 0 0 0 0,-3-3 1 0 0,-56 59-1 0 0,75-88 28 0 0,-1-2 0 0 0,-1 0 0 0 0,-1-1 1 0 0,-1-1-1 0 0,0-1 0 0 0,-36 18 0 0 0,46-29 39 0 0,3-5 46 0 0,8 0-53 0 0,1 0 0 0 0,-1 1 0 0 0,1-1 0 0 0,-1 0 0 0 0,1 0 0 0 0,0 0 0 0 0,-1 1 0 0 0,1-1 0 0 0,0 0 0 0 0,-1 0-1 0 0,1 0 1 0 0,0 0 0 0 0,0 0 0 0 0,0 0 0 0 0,0 0 0 0 0,0 0 0 0 0,0 0 0 0 0,0 1 0 0 0,0-1 0 0 0,0 0 0 0 0,1-1 0 0 0,5-21-10 0 0,-5 20 9 0 0,5-11-32 0 0,1 0 1 0 0,0 0-1 0 0,1 1 0 0 0,0 0 0 0 0,16-20 0 0 0,58-56-177 0 0,-70 77 172 0 0,128-126-1192 0 0,-98 101 132 0 0,70-48 1 0 0,-109 83 1154 0 0,1-1 0 0 0,-1 1 1 0 0,1 0-1 0 0,0 0 1 0 0,0 0-1 0 0,0 1 0 0 0,0 0 1 0 0,0-1-1 0 0,0 1 0 0 0,0 1 1 0 0,7-2-1 0 0,-8 3 34 0 0,-1-1-1 0 0,1 0 0 0 0,-1 1 0 0 0,1-1 1 0 0,-1 1-1 0 0,1 0 0 0 0,-1 0 0 0 0,1 0 1 0 0,-1 0-1 0 0,0 0 0 0 0,0 1 0 0 0,0-1 1 0 0,0 1-1 0 0,0-1 0 0 0,0 1 0 0 0,0 0 1 0 0,0 0-1 0 0,0 0 0 0 0,-1 0 0 0 0,3 3 1 0 0,1 3 56 0 0,0 0 0 0 0,-1 0 0 0 0,0 0 1 0 0,-1 1-1 0 0,1-1 0 0 0,-1 1 1 0 0,2 14-1 0 0,6 66 239 0 0,-2-10 376 0 0,-4-57-689 0 0,-3-12-27 0 0,0-1-1 0 0,0 1 1 0 0,-1-1 0 0 0,0 16-1 0 0,-1-22-43 0 0,0-1 1 0 0,-1 1-1 0 0,1 0 0 0 0,-1-1 0 0 0,0 1 1 0 0,1 0-1 0 0,-1-1 0 0 0,0 1 0 0 0,-1-1 1 0 0,1 1-1 0 0,0-1 0 0 0,-1 1 0 0 0,0-1 0 0 0,1 0 1 0 0,-1 0-1 0 0,0 0 0 0 0,0 0 0 0 0,0 0 1 0 0,0 0-1 0 0,-4 1 0 0 0,-12 7 28 0 0,0 0 0 0 0,-1-2-1 0 0,0-1 1 0 0,0 0 0 0 0,-25 5-1 0 0,-10 4 53 0 0,-9 5 254 0 0,28-8-132 0 0,0-1 1 0 0,-59 10-1 0 0,91-21-218 0 0,0-1-1 0 0,0 0 0 0 0,0 1 0 0 0,-1-1 0 0 0,-4-1 0 0 0,7 1 1 0 0,1 0-1 0 0,0 0 1 0 0,-1-1 0 0 0,1 1 0 0 0,-1 0-1 0 0,1 0 1 0 0,-1 0 0 0 0,1 0-1 0 0,0-1 1 0 0,-1 1 0 0 0,1 0-1 0 0,-1-1 1 0 0,1 1 0 0 0,0 0 0 0 0,-1 0-1 0 0,1-1 1 0 0,0 1 0 0 0,-1-1-1 0 0,1 1 1 0 0,0 0 0 0 0,0-1 0 0 0,-1 1-1 0 0,1-1 1 0 0,0 1 0 0 0,0 0-1 0 0,0-1 1 0 0,0 1 0 0 0,0-1-1 0 0,-1 1 1 0 0,1-1 0 0 0,0 1 0 0 0,0-1-1 0 0,0 1 1 0 0,0-1 0 0 0,0 1-1 0 0,0 0 1 0 0,1-1 0 0 0,-1 1 0 0 0,0-1-1 0 0,0 1 1 0 0,0-1 0 0 0,0 1-1 0 0,0-1 1 0 0,1 1 0 0 0,-1 0-1 0 0,0-1 1 0 0,10-15-1251 0 0,6-6-406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46 3223 0 0,'0'-1'143'0'0,"5"-5"704"0"0,14-20 8735 0 0,-6 17-5098 0 0,-2 5-4472 0 0,-10 4 45 0 0,-1 0-1 0 0,1 0 1 0 0,0 0-1 0 0,-1 0 1 0 0,1 0-1 0 0,0 0 0 0 0,-1 0 1 0 0,1 0-1 0 0,0 1 1 0 0,-1-1-1 0 0,1 0 1 0 0,0 0-1 0 0,-1 0 1 0 0,1 1-1 0 0,0-1 1 0 0,-1 0-1 0 0,1 1 0 0 0,-1-1 1 0 0,1 1-1 0 0,-1-1 1 0 0,1 0-1 0 0,-1 1 1 0 0,1-1-1 0 0,-1 1 1 0 0,1 0-1 0 0,-1-1 1 0 0,0 1-1 0 0,1-1 1 0 0,-1 1-1 0 0,0-1 0 0 0,1 1 1 0 0,-1 0-1 0 0,0-1 1 0 0,0 1-1 0 0,0 0 1 0 0,0 0-1 0 0,3 25 371 0 0,-4-16-203 0 0,-1 1 1 0 0,0 0-1 0 0,0-1 0 0 0,-1 1 0 0 0,-9 19 0 0 0,-28 49 532 0 0,26-52-673 0 0,-7 12-211 0 0,-2-1 0 0 0,-31 41 0 0 0,53-78-284 0 0,9-15-3968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22 233 6447 0 0,'0'0'499'0'0,"-1"2"-328"0"0,0 1-361 0 0,-1 5 2560 0 0,-1-1-1 0 0,0 0 0 0 0,0 0 1 0 0,-6 9 4299 0 0,15-27-5699 0 0,1 0-745 0 0,0 1-1 0 0,1-1 1 0 0,0 2-1 0 0,14-14 1 0 0,41-29-56 0 0,-17 21-164 0 0,1 2 0 0 0,90-40 0 0 0,-136 69-5 0 0,9-5-5 0 0,0 1 0 0 0,0 0 0 0 0,1 0 0 0 0,-1 1-1 0 0,1 1 1 0 0,12-2 0 0 0,-21 4 4 0 0,0-1 0 0 0,0 1 0 0 0,0 0 1 0 0,0 0-1 0 0,0 0 0 0 0,1 0 0 0 0,-1 1 0 0 0,0-1 0 0 0,0 1 0 0 0,0-1 0 0 0,-1 1 0 0 0,1-1 0 0 0,0 1 1 0 0,0 0-1 0 0,0 0 0 0 0,0 0 0 0 0,-1 0 0 0 0,1 1 0 0 0,0-1 0 0 0,-1 0 0 0 0,1 1 0 0 0,-1-1 0 0 0,1 1 1 0 0,-1-1-1 0 0,0 1 0 0 0,0-1 0 0 0,0 1 0 0 0,0 0 0 0 0,0 0 0 0 0,0 0 0 0 0,0 0 0 0 0,-1-1 0 0 0,1 1 0 0 0,0 0 1 0 0,-1 0-1 0 0,0 0 0 0 0,1 1 0 0 0,-1-1 0 0 0,0 3 0 0 0,-1 7 1 0 0,0 0 0 0 0,0 1 0 0 0,-1-1 0 0 0,0 0 0 0 0,-1 0 0 0 0,-9 22 0 0 0,6-17 0 0 0,0 1 0 0 0,-3 21 0 0 0,6-17-13 0 0,3-21-62 0 0,4-1-492 0 0,0-1 248 0 0,0 1 1 0 0,0-1 0 0 0,0-1 0 0 0,0 1 0 0 0,0-1-1 0 0,0 1 1 0 0,4-4 0 0 0,-6 4 54 0 0,14-8-1319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585 139 5983 0 0,'24'-24'602'0'0,"0"2"0"0"0,30-21 0 0 0,-45 36 244 0 0,39-34 7160 0 0,-47 39-7241 0 0,-3 3-607 0 0,0-1 0 0 0,0 1 0 0 0,0-1 1 0 0,0 1-1 0 0,0 0 0 0 0,0 0 0 0 0,0 0 0 0 0,-3 2 0 0 0,0 0-42 0 0,-8 5-76 0 0,1 1 1 0 0,0 0-1 0 0,0 1 1 0 0,-14 15 0 0 0,-38 50 103 0 0,55-64-141 0 0,-66 89 169 0 0,-66 119 1 0 0,127-197-152 0 0,-52 94 343 0 0,4 3 0 0 0,-47 133 1 0 0,59-118-43 0 0,2-8-2805 0 0,43-111 1169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19727 0 0,'0'0'2151'0'0,"1"1"-1866"0"0,1 2-214 0 0,0 0 0 0 0,-1 0 0 0 0,1 0 0 0 0,-1 1 0 0 0,1-1 0 0 0,-1 0 0 0 0,0 0 1 0 0,0 1-1 0 0,-1-1 0 0 0,1 1 0 0 0,-1-1 0 0 0,1 1 0 0 0,-1-1 0 0 0,0 1 0 0 0,0-1 0 0 0,-1 1 0 0 0,1-1 0 0 0,-1 1 0 0 0,0-1 0 0 0,-1 5 0 0 0,-4 8-137 0 0,0-1 0 0 0,0 1-1 0 0,-11 15 1 0 0,8-15-149 0 0,-16 30-602 0 0,-15 28-4212 0 0,33-58-1429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11 8751 0 0,'16'-11'1172'0'0,"-17"14"70"0"0,-12 24 1475 0 0,-23 36 0 0 0,23-42-2475 0 0,-52 80 482 0 0,-5 8-104 0 0,-26 51 319 0 0,-53 92 472 0 0,19 9-951 0 0,96-169-2557 0 0,26-68-98 0 0</inkml:trace>
  <inkml:trace contextRef="#ctx0" brushRef="#br0" timeOffset="1">48 810 9671 0 0,'-2'0'748'0'0,"-2"1"-484"0"0,-1 0-1 0 0,1 0 0 0 0,0 1 0 0 0,-1-1 0 0 0,-7 5 0 0 0,12-6-86 0 0,-1 1-1 0 0,0-1 0 0 0,1 0 0 0 0,-1 1 0 0 0,0-1 0 0 0,1 1 1 0 0,-1-1-1 0 0,0 1 0 0 0,1-1 0 0 0,-1 1 0 0 0,1-1 0 0 0,-1 1 1 0 0,1 0-1 0 0,-1-1 0 0 0,1 1 0 0 0,0 0 0 0 0,-1-1 0 0 0,1 1 0 0 0,0 0 1 0 0,-1-1-1 0 0,1 1 0 0 0,0 0 0 0 0,0 0 0 0 0,0-1 0 0 0,0 1 1 0 0,0 0-1 0 0,-1 0 0 0 0,1 0 0 0 0,1-1 0 0 0,-1 1 0 0 0,0 0 1 0 0,0 0-1 0 0,0-1 0 0 0,0 1 0 0 0,0 0 0 0 0,1 0 0 0 0,-1-1 0 0 0,0 1 1 0 0,1 0-1 0 0,-1-1 0 0 0,1 1 0 0 0,-1 0 0 0 0,0-1 0 0 0,1 1 1 0 0,0-1-1 0 0,0 2 0 0 0,3 2-42 0 0,1-1 1 0 0,0 1-1 0 0,0-1 1 0 0,0 0-1 0 0,0 0 1 0 0,0 0-1 0 0,0-1 1 0 0,1 1-1 0 0,0-1 1 0 0,-1-1-1 0 0,1 1 1 0 0,0-1-1 0 0,0 0 1 0 0,7 0-1 0 0,10 1-9 0 0,1-2 0 0 0,27-2 0 0 0,-2-3 101 0 0,70-17-1 0 0,47-21-11 0 0,-152 39-195 0 0,258-88-1566 0 0,-228 74 43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13359 0 0,'0'0'612'0'0,"-1"1"-14"0"0,-13 27-854 0 0,12-21 971 0 0,0-1 0 0 0,0 1 1 0 0,1 0-1 0 0,0 0 0 0 0,0-1 0 0 0,1 1 1 0 0,-1 0-1 0 0,2 0 0 0 0,-1 0 1 0 0,1 0-1 0 0,2 9 0 0 0,-2-10-560 0 0,1-1 0 0 0,0 0 0 0 0,0 0 0 0 0,0 0 0 0 0,4 6 0 0 0,-3-8-150 0 0,-1 0-1 0 0,1 0 1 0 0,0 0 0 0 0,0-1-1 0 0,0 1 1 0 0,0-1 0 0 0,1 0 0 0 0,-1 0-1 0 0,1 0 1 0 0,-1 0 0 0 0,1-1 0 0 0,-1 1-1 0 0,8 1 1 0 0,23 4-1931 0 0,-5-4-4527 0 0,-11-3-245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638 101 9671 0 0,'16'-23'665'0'0,"14"-23"2124"0"0,-14 14 7172 0 0,-14 36-9924 0 0,-1 0 0 0 0,0 0 0 0 0,0 0 0 0 0,0 1 0 0 0,0-1 0 0 0,-1 0 0 0 0,0 0 0 0 0,0 1 0 0 0,0-1 0 0 0,0 0 0 0 0,-1 0 0 0 0,1 1 0 0 0,-1-1 0 0 0,0 0 0 0 0,-2 5 0 0 0,-4 10 180 0 0,-18 35 1 0 0,16-37-92 0 0,-33 60 456 0 0,-59 80 0 0 0,44-71-270 0 0,-65 98-12 0 0,-45 70 52 0 0,102-155-1403 0 0,-35 59-1897 0 0,94-148 1459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22 4607 0 0,'2'-21'11071'0'0,"-16"27"-9979"0"0,3 1-896 0 0,1-1 1 0 0,1 2-1 0 0,-12 10 0 0 0,-4 3-128 0 0,-49 35-68 0 0,-49 40 0 0 0,98-74 0 0 0,2 1 0 0 0,-37 43 0 0 0,48-50-21 0 0,0 1-1 0 0,1 0 1 0 0,1 1 0 0 0,-15 34-1 0 0,22-45 55 0 0,0 1-1 0 0,1-1 1 0 0,0 1-1 0 0,1 0 1 0 0,-1-1-1 0 0,1 1 1 0 0,1 0-1 0 0,0 0 1 0 0,0 0-1 0 0,0-1 1 0 0,1 1-1 0 0,0 0 1 0 0,1 0-1 0 0,0-1 1 0 0,4 13 0 0 0,-5-17 21 0 0,1 0 1 0 0,-1 0-1 0 0,1 0 1 0 0,0 0 0 0 0,0 0-1 0 0,0 0 1 0 0,0-1 0 0 0,0 1-1 0 0,1-1 1 0 0,-1 0-1 0 0,1 1 1 0 0,-1-1 0 0 0,1 0-1 0 0,0-1 1 0 0,3 3-1 0 0,-1-2 30 0 0,-1-1 0 0 0,1 1-1 0 0,-1-1 1 0 0,1 0 0 0 0,-1 0-1 0 0,1-1 1 0 0,0 1 0 0 0,-1-1-1 0 0,10 0 1 0 0,-2-2 53 0 0,0 0 1 0 0,-1-1 0 0 0,1 0-1 0 0,0-1 1 0 0,-1 0-1 0 0,0 0 1 0 0,19-12-1 0 0,-4 1-39 0 0,-1-2 0 0 0,0-1 0 0 0,-1-1 0 0 0,-2-1 1 0 0,1-1-1 0 0,-2-1 0 0 0,-1-1 0 0 0,21-31 0 0 0,-36 46-172 0 0,0-1 0 0 0,0 0-1 0 0,-1-1 1 0 0,0 1 0 0 0,-1 0 0 0 0,0-1 0 0 0,-1 0 0 0 0,0 0 0 0 0,0 0 0 0 0,-1 0 0 0 0,0-17-1 0 0,-1 21-100 0 0,0 0-1 0 0,-1 0 0 0 0,0 0 0 0 0,0 1 1 0 0,0-1-1 0 0,-1 0 0 0 0,1 1 0 0 0,-2-1 1 0 0,1 1-1 0 0,0 0 0 0 0,-1 0 0 0 0,0 0 1 0 0,0 0-1 0 0,-1 0 0 0 0,1 0 0 0 0,-1 1 1 0 0,0 0-1 0 0,0 0 0 0 0,-1 0 0 0 0,1 0 1 0 0,-7-4-1 0 0,-47-27-3589 0 0,57 34 2794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1079 8287 0 0,'-8'3'863'0'0,"-18"1"2485"0"0,22-14 470 0 0,0-2-2905 0 0,4 6-667 0 0,1 0-1 0 0,-1 0 1 0 0,1 1 0 0 0,0-1 0 0 0,0 0 0 0 0,1 1 0 0 0,0-1 0 0 0,0 1 0 0 0,3-7 0 0 0,5-7 251 0 0,13-20 0 0 0,-14 25-341 0 0,215-304 1417 0 0,-69 94-1093 0 0,-128 178-757 0 0,-2-1-1 0 0,-3-1 0 0 0,19-57 0 0 0,-40 104 262 0 0,4-16-763 0 0,6-29 0 0 0,-10 42 652 0 0,0 0 1 0 0,-1-1 0 0 0,1 1-1 0 0,-1-1 1 0 0,0 1 0 0 0,-1 0-1 0 0,1-1 1 0 0,-1 1 0 0 0,0 0-1 0 0,0 0 1 0 0,0-1 0 0 0,-3-5-1 0 0,3 9 105 0 0,1 0-1 0 0,-1 0 0 0 0,0 0 1 0 0,1 0-1 0 0,-1 0 0 0 0,0 0 1 0 0,0 0-1 0 0,0 1 1 0 0,0-1-1 0 0,0 0 0 0 0,0 1 1 0 0,0-1-1 0 0,0 0 1 0 0,0 1-1 0 0,0 0 0 0 0,-1-1 1 0 0,1 1-1 0 0,0-1 0 0 0,0 1 1 0 0,0 0-1 0 0,0 0 1 0 0,-1 0-1 0 0,1 0 0 0 0,0 0 1 0 0,0 0-1 0 0,-1 0 0 0 0,1 0 1 0 0,0 0-1 0 0,0 1 1 0 0,0-1-1 0 0,-1 0 0 0 0,1 1 1 0 0,0-1-1 0 0,0 1 1 0 0,-1 0-1 0 0,-6 3-19 0 0,1 0-1 0 0,0 0 1 0 0,-13 10 0 0 0,20-13 39 0 0,-29 22-18 0 0,2 2 0 0 0,0 1 0 0 0,2 1 1 0 0,-37 52-1 0 0,22-20-8 0 0,-47 95 0 0 0,53-81 68 0 0,3 1-1 0 0,3 1 0 0 0,4 1 1 0 0,-17 92-1 0 0,-78 273 98 0 0,102-389-125 0 0,-3-1-1 0 0,-2-1 0 0 0,-2 0 0 0 0,-2-2 1 0 0,-2-1-1 0 0,-58 72 0 0 0,65-93-77 0 0,-2-1 0 0 0,-1-2 0 0 0,0 0 0 0 0,-51 35 1 0 0,71-56-144 0 0,1 0 1 0 0,0 0 0 0 0,-1 0 0 0 0,1 0 0 0 0,-1-1 0 0 0,0 1-1 0 0,-3 0 1 0 0,-3-2-5495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13823 0 0,'0'0'1062'0'0,"5"-7"-652"0"0,-2 4-53 0 0,-1 0 0 0 0,1 0 0 0 0,0 0 0 0 0,0 0 0 0 0,0 0 0 0 0,0 1-1 0 0,0-1 1 0 0,1 1 0 0 0,-1 0 0 0 0,1 0 0 0 0,7-3 0 0 0,3 0 259 0 0,0 1 1 0 0,14-2-1 0 0,-10 2-625 0 0,36-9 931 0 0,76-27 1 0 0,-19-3-255 0 0,65-27-3521 0 0,-148 58-2408 0 0,-1 2-1565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422 424 2759 0 0,'-1'1'126'0'0,"-9"14"6490"0"0,33-21-4918 0 0,-15 3-1246 0 0,-1-1-1 0 0,1 1 0 0 0,-1-1 0 0 0,0-1 1 0 0,0 1-1 0 0,0-1 0 0 0,-1 0 1 0 0,0-1-1 0 0,0 0 0 0 0,0 0 0 0 0,-1 0 1 0 0,0 0-1 0 0,0-1 0 0 0,0 0 1 0 0,-1 0-1 0 0,6-13 0 0 0,32-65 1294 0 0,-26 55-1480 0 0,-1 0 0 0 0,-1 0-1 0 0,11-41 1 0 0,-23 65-255 0 0,-1 1 0 0 0,0 0 0 0 0,-1-1 1 0 0,1 1-1 0 0,-1 0 0 0 0,0-1 0 0 0,0 1 0 0 0,0-1 0 0 0,-2-5 0 0 0,2 10-17 0 0,-1 0 0 0 0,1-1 0 0 0,-1 1 0 0 0,1 0 0 0 0,-1 0 0 0 0,0-1 0 0 0,1 1 0 0 0,-1 0 0 0 0,0 0 0 0 0,0 0 0 0 0,0 0 0 0 0,0 0-1 0 0,0 0 1 0 0,0 0 0 0 0,0 0 0 0 0,-1-1 0 0 0,0 2-16 0 0,0-1 0 0 0,1 0 0 0 0,-1 1 0 0 0,0 0 0 0 0,1-1 0 0 0,-1 1 0 0 0,0 0 0 0 0,0 0 0 0 0,0 0 0 0 0,1 0-1 0 0,-1 0 1 0 0,0 0 0 0 0,0 0 0 0 0,1 1 0 0 0,-4 0 0 0 0,-4 2-92 0 0,1 0-1 0 0,-1 1 0 0 0,1 0 1 0 0,0 0-1 0 0,1 1 0 0 0,-1 0 1 0 0,-7 6-1 0 0,-48 47-200 0 0,49-44 279 0 0,-163 166-185 0 0,42-42 162 0 0,132-135 60 0 0,-73 77 0 0 0,63-65 0 0 0,0 1 0 0 0,1 1 0 0 0,-13 23 0 0 0,24-37 3 0 0,-1 0 0 0 0,1 0 0 0 0,0 0-1 0 0,0 1 1 0 0,0-1 0 0 0,0 0 0 0 0,0 0 0 0 0,1 0 0 0 0,-1 7-1 0 0,1-8 6 0 0,0-1 0 0 0,1 1 0 0 0,-1-1 0 0 0,0 0 0 0 0,1 1-1 0 0,-1-1 1 0 0,1 1 0 0 0,-1-1 0 0 0,1 0 0 0 0,0 0 0 0 0,-1 1-1 0 0,1-1 1 0 0,0 0 0 0 0,0 0 0 0 0,0 0 0 0 0,0 0 0 0 0,0 0-1 0 0,0 0 1 0 0,0 0 0 0 0,0 0 0 0 0,1 0 0 0 0,-1 0 0 0 0,0-1-1 0 0,2 2 1 0 0,4 0 18 0 0,0 0 0 0 0,0 0 0 0 0,0 0 0 0 0,0-1 0 0 0,0 0 0 0 0,0-1 0 0 0,0 1 0 0 0,1-1 0 0 0,-1-1 0 0 0,0 1 0 0 0,0-1 0 0 0,13-4 0 0 0,5-2 64 0 0,0-1 0 0 0,27-13 0 0 0,56-30-526 0 0,158-100-1 0 0,-208 118-1 0 0,15-12-507 0 0,-117 71 1080 0 0,-7 13 340 0 0,-80 81-1 0 0,128-117-468 0 0,0 0-4 0 0,1 0 0 0 0,-1 0 0 0 0,0 0 0 0 0,1 0 0 0 0,0 0-1 0 0,-1 1 1 0 0,1-1 0 0 0,-3 8 0 0 0,6-3 25 0 0,0-7-95 0 0,-1 0 0 0 0,1-1 0 0 0,0 1 0 0 0,0-1 0 0 0,0 1 1 0 0,-1-1-1 0 0,1 1 0 0 0,0-1 0 0 0,0 0 0 0 0,0 1 1 0 0,0-1-1 0 0,0 0 0 0 0,0 0 0 0 0,0 0 0 0 0,0 0 1 0 0,-1 0-1 0 0,1 0 0 0 0,0 0 0 0 0,0 0 0 0 0,2 0 1 0 0,11-2-6387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317 416 7743 0 0,'0'0'3064'0'0,"2"9"-1561"0"0,3 7 1440 0 0,-4-14-2639 0 0,-1 1 0 0 0,1-1 0 0 0,0 0 0 0 0,-1 0 1 0 0,1 0-1 0 0,-1 1 0 0 0,0-1 0 0 0,0 0 0 0 0,0 1 0 0 0,0 2 0 0 0,0-4-261 0 0,-1 0 0 0 0,1 0 0 0 0,-1 0 0 0 0,1-1 0 0 0,-1 1 1 0 0,0 0-1 0 0,1 0 0 0 0,-1-1 0 0 0,0 1 0 0 0,1 0 0 0 0,-1-1 0 0 0,0 1 0 0 0,0-1 0 0 0,1 1 1 0 0,-1-1-1 0 0,0 1 0 0 0,0-1 0 0 0,0 0 0 0 0,0 1 0 0 0,-1-1 0 0 0,-18 4 428 0 0,3-4-306 0 0,0-1 1 0 0,1 0 0 0 0,-1-2-1 0 0,1 0 1 0 0,-27-8-1 0 0,27 7-133 0 0,-7-2-8 0 0,-31-13 0 0 0,48 17-19 0 0,1 0-1 0 0,-1-1 1 0 0,1 0 0 0 0,0 0-1 0 0,0 0 1 0 0,0-1 0 0 0,1 0-1 0 0,-1 0 1 0 0,1 0 0 0 0,0 0 0 0 0,-4-6-1 0 0,7 8-9 0 0,-1 0-1 0 0,1-1 1 0 0,0 1 0 0 0,0-1-1 0 0,0 1 1 0 0,0-1 0 0 0,0 0-1 0 0,1 0 1 0 0,-1 1 0 0 0,1-1-1 0 0,-1 0 1 0 0,1 0-1 0 0,0 1 1 0 0,0-1 0 0 0,1 0-1 0 0,-1 0 1 0 0,0 1 0 0 0,1-1-1 0 0,0 0 1 0 0,0 0-1 0 0,0 1 1 0 0,0-1 0 0 0,2-3-1 0 0,2-4-69 0 0,2 0-1 0 0,0 0 0 0 0,0 1 1 0 0,10-11-1 0 0,-3 5 5 0 0,2-2 3 0 0,0 0 0 0 0,1 2 0 0 0,1 0 0 0 0,1 1 0 0 0,0 0 0 0 0,1 2 0 0 0,0 0 0 0 0,1 2 0 0 0,36-15 0 0 0,-1 3 64 0 0,102-36 1 0 0,-140 52 43 0 0,0 2 0 0 0,0 1 1 0 0,1 0-1 0 0,0 1 0 0 0,-1 1 0 0 0,34 2 0 0 0,-45-1-16 0 0,0 1-1 0 0,-1 1 1 0 0,1-1-1 0 0,0 1 1 0 0,-1 0-1 0 0,11 5 0 0 0,-14-6-13 0 0,-1 1-1 0 0,0-1 0 0 0,0 0 0 0 0,0 1 0 0 0,0-1 1 0 0,-1 1-1 0 0,1 0 0 0 0,0-1 0 0 0,-1 1 0 0 0,1 0 1 0 0,-1 0-1 0 0,0 0 0 0 0,1 0 0 0 0,-1 1 0 0 0,0-1 1 0 0,0 0-1 0 0,0 0 0 0 0,-1 1 0 0 0,1-1 0 0 0,0 0 1 0 0,-1 5-1 0 0,1 2 9 0 0,-2 0-1 0 0,1-1 1 0 0,-1 1 0 0 0,-1-1 0 0 0,1 0 0 0 0,-1 1-1 0 0,-1-1 1 0 0,0 0 0 0 0,0 0 0 0 0,-7 12 0 0 0,-2 2 23 0 0,-2 0 0 0 0,-21 25 0 0 0,18-27-37 0 0,-1-1 0 0 0,-1 0 0 0 0,-1-1 1 0 0,0-1-1 0 0,-1-1 0 0 0,-1-1 0 0 0,-1-1 1 0 0,0-1-1 0 0,-27 11 0 0 0,-19 7-398 0 0,19-8-750 0 0,-54 16 0 0 0,75-30 443 0 0,14-4-105 0 0,-2 0 0 0 0,-19 4 0 0 0,18-7-81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291 101 11519 0 0,'24'-29'813'0'0,"-15"17"-99"0"0,0 1 0 0 0,22-20 0 0 0,-20 20 1801 0 0,-5 4 1529 0 0,-1 8-3504 0 0,-5-1-528 0 0,1 0 1 0 0,-1 0-1 0 0,0 0 0 0 0,0 0 0 0 0,0 0 1 0 0,1 0-1 0 0,-1 0 0 0 0,0 0 0 0 0,0 0 1 0 0,0 0-1 0 0,1 0 0 0 0,-1 0 0 0 0,0 0 0 0 0,0 0 1 0 0,1 0-1 0 0,-1 0 0 0 0,0 0 0 0 0,0 0 1 0 0,0 0-1 0 0,1 0 0 0 0,-1 0 0 0 0,0 0 1 0 0,0 1-1 0 0,0-1 0 0 0,0 0 0 0 0,1 0 1 0 0,-1 0-1 0 0,0 0 0 0 0,0 0 0 0 0,0 1 1 0 0,0-1-1 0 0,0 0 0 0 0,1 0 0 0 0,-1 0 1 0 0,0 1-1 0 0,1 2 73 0 0,0 1 0 0 0,0-1 0 0 0,0 0 1 0 0,0 1-1 0 0,-1-1 0 0 0,1 1 0 0 0,-1 0 0 0 0,0-1 0 0 0,0 1 1 0 0,0-1-1 0 0,-2 7 0 0 0,-11 42 375 0 0,10-41-385 0 0,-83 233 575 0 0,31-93-384 0 0,9-13-234 0 0,-34 171 0 0 0,78-302-39 0 0,-23 107-1561 0 0,20-96 1168 0 0,-1-1 1 0 0,-1 0-1 0 0,0 0 0 0 0,-14 21 1 0 0,19-35-129 0 0,0 0-1 0 0,0 0 1 0 0,0 0 0 0 0,-1 0 0 0 0,0 0-1 0 0,1-1 1 0 0,-1 1 0 0 0,0-1 0 0 0,-5 3-1 0 0,-3 1-5383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9 13015 0 0,'0'0'596'0'0,"-7"-5"194"0"0,5 4-786 0 0,0 0 0 0 0,1 1 1 0 0,-1-1-1 0 0,0 1 0 0 0,0 0 1 0 0,0-1-1 0 0,1 1 0 0 0,-1 0 1 0 0,0 0-1 0 0,0 0 0 0 0,0 0 1 0 0,1 1-1 0 0,-1-1 0 0 0,0 0 1 0 0,0 1-1 0 0,1-1 0 0 0,-1 1 1 0 0,0 0-1 0 0,1-1 0 0 0,-3 2 0 0 0,-4 3 89 0 0,0-1-1 0 0,-12 11 1 0 0,16-12-53 0 0,-22 18 106 0 0,1 2 0 0 0,2 1 1 0 0,0 0-1 0 0,1 2 0 0 0,2 1 1 0 0,-31 51-1 0 0,-81 189 1334 0 0,131-266-1466 0 0,-68 164 1355 0 0,-43 90-2746 0 0,98-228 1363 0 0,-55 100-6 0 0,56-106-447 0 0,0 0 1 0 0,1 1-1 0 0,2 1 1 0 0,-13 35 0 0 0,19-43-4952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18311 0 0,'0'0'2000'0'0,"-2"1"-1726"0"0,-95 78 814 0 0,83-66-1147 0 0,1 1-1 0 0,1-1 1 0 0,0 2 0 0 0,-17 29 0 0 0,10-12-2855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64 11519 0 0,'4'-7'383'0'0,"-1"-1"0"0"0,1 1 0 0 0,3-13 0 0 0,-4 1 4597 0 0,-4 19-4878 0 0,0-1 0 0 0,0 1 0 0 0,-1 0 0 0 0,1-1 0 0 0,0 1 0 0 0,0 0 0 0 0,0-1 0 0 0,0 1-1 0 0,-1 0 1 0 0,1 0 0 0 0,0 0 0 0 0,0 0 0 0 0,0 0 0 0 0,-1 0 0 0 0,0 1 0 0 0,-11 3-44 0 0,1 0 1 0 0,0 1 0 0 0,0 0-1 0 0,1 1 1 0 0,0 1-1 0 0,0 0 1 0 0,-13 10-1 0 0,7-5-21 0 0,-26 19-69 0 0,-58 52-1 0 0,77-59 30 0 0,0 0-1 0 0,2 2 0 0 0,-28 40 0 0 0,43-55-13 0 0,1 0-1 0 0,-10 20 1 0 0,15-27-5 0 0,0-1 0 0 0,-1 0 1 0 0,1 1-1 0 0,0-1 1 0 0,1 1-1 0 0,-1-1 1 0 0,1 1-1 0 0,-1 0 1 0 0,1-1-1 0 0,0 1 0 0 0,1-1 1 0 0,-1 1-1 0 0,1 0 1 0 0,1 5-1 0 0,-1-7 4 0 0,0 0-1 0 0,0 0 0 0 0,1 0 1 0 0,-1-1-1 0 0,1 1 1 0 0,-1 0-1 0 0,1-1 1 0 0,0 1-1 0 0,0-1 0 0 0,0 1 1 0 0,0-1-1 0 0,0 0 1 0 0,0 0-1 0 0,0 0 1 0 0,3 2-1 0 0,36 9-152 0 0,-40-11 167 0 0,27 5-4 0 0,-5-1-14 0 0,0 1 1 0 0,31 13 0 0 0,-48-17 19 0 0,-1 1 0 0 0,1 0 1 0 0,-1 0-1 0 0,0 0 0 0 0,0 0 0 0 0,0 1 1 0 0,0 0-1 0 0,-1 0 0 0 0,1 0 0 0 0,-1 1 1 0 0,0-1-1 0 0,0 1 0 0 0,-1 0 0 0 0,5 8 1 0 0,-6-10 2 0 0,-1 0 1 0 0,0 1-1 0 0,0-1 1 0 0,0 0-1 0 0,0 0 1 0 0,0 1-1 0 0,-1-1 1 0 0,0 1-1 0 0,1-1 1 0 0,-1 0-1 0 0,0 1 0 0 0,-1-1 1 0 0,1 1-1 0 0,-1-1 1 0 0,1 0-1 0 0,-1 1 1 0 0,0-1-1 0 0,0 0 1 0 0,0 0-1 0 0,-1 0 1 0 0,1 0-1 0 0,-1 0 1 0 0,0 0-1 0 0,0 0 1 0 0,0 0-1 0 0,0-1 1 0 0,-3 4-1 0 0,-6 5 75 0 0,-1-1 0 0 0,0-1 0 0 0,0 0 0 0 0,-24 13 0 0 0,33-21-63 0 0,-35 19 78 0 0,-2-1 0 0 0,0-3 0 0 0,-1-1 0 0 0,0-2-1 0 0,-1-1 1 0 0,-53 6 0 0 0,76-14-82 0 0,-1-2 0 0 0,0 0 0 0 0,0-1-1 0 0,-26-3 1 0 0,25-1-89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10591 0 0,'0'0'819'0'0,"12"0"2362"0"0,-3-1-1475 0 0,4 1 2723 0 0,-13 0-4411 0 0,0 1 1 0 0,0-1 0 0 0,1 0-1 0 0,-1 0 1 0 0,0 0-1 0 0,0 1 1 0 0,0-1 0 0 0,0 0-1 0 0,0 0 1 0 0,1 1 0 0 0,-1-1-1 0 0,0 0 1 0 0,0 0 0 0 0,0 1-1 0 0,0-1 1 0 0,0 0 0 0 0,0 0-1 0 0,0 1 1 0 0,0-1-1 0 0,0 0 1 0 0,0 0 0 0 0,0 1-1 0 0,0-1 1 0 0,0 0 0 0 0,0 0-1 0 0,0 1 1 0 0,0-1 0 0 0,0 0-1 0 0,-1 0 1 0 0,1 1-1 0 0,0-1 1 0 0,0 0 0 0 0,0 0-1 0 0,0 1 1 0 0,0-1 0 0 0,-1 0-1 0 0,1 0 1 0 0,0 0 0 0 0,0 1-1 0 0,0-1 1 0 0,-1 0 0 0 0,1 0-1 0 0,0 0 1 0 0,-8 10 75 0 0,0-1 0 0 0,-1-1 0 0 0,-15 14 0 0 0,-1 1-73 0 0,-69 65 0 0 0,-56 56 22 0 0,107-101-43 0 0,18-19 0 0 0,1 1 0 0 0,2 0 0 0 0,-29 42 0 0 0,35-43 0 0 0,11-10 15 0 0,6-9 16 0 0,0-3-10 0 0,1 9-8 0 0,4 4-13 0 0,-3-12 0 0 0,-1-2 0 0 0,1 2 11 0 0,1 0 0 0 0,-1-1-1 0 0,0 1 1 0 0,1-1 0 0 0,-1 0 0 0 0,1 0 0 0 0,0 0-1 0 0,0-1 1 0 0,-1 1 0 0 0,1-1 0 0 0,0 0-1 0 0,0 0 1 0 0,0 0 0 0 0,1-1 0 0 0,-1 1-1 0 0,0-1 1 0 0,0 0 0 0 0,0 0 0 0 0,5-1 0 0 0,7-1 17 0 0,-1 0 0 0 0,1-2 0 0 0,23-7 0 0 0,-6-1-447 0 0,53-28 0 0 0,-31 12-1655 0 0,-16 11 650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53 666 6447 0 0,'-6'7'586'0'0,"-30"8"12563"0"0,29-22-11972 0 0,6 5-1003 0 0,1-1 1 0 0,-1 0-1 0 0,0 0 0 0 0,1 1 1 0 0,0-1-1 0 0,0 0 0 0 0,0 0 1 0 0,0 0-1 0 0,0 1 0 0 0,1-5 1 0 0,7-29 728 0 0,-7 31-769 0 0,6-20 268 0 0,2 1 0 0 0,0 0 0 0 0,2 1 0 0 0,15-27 0 0 0,-3 14 9 0 0,46-58 0 0 0,-24 43-796 0 0,2 2 0 0 0,2 2 1 0 0,91-66-1 0 0,-77 71-1441 0 0,-54 37 1230 0 0,0 1 0 0 0,0 0 0 0 0,0 0 0 0 0,1 1 0 0 0,14-4 0 0 0,-23 7 367 0 0,1 0 0 0 0,0-1 1 0 0,0 1-1 0 0,0 0 0 0 0,0 0 1 0 0,0 0-1 0 0,0 1 0 0 0,0-1 1 0 0,0 0-1 0 0,0 1 0 0 0,0-1 1 0 0,0 1-1 0 0,-1 0 1 0 0,1-1-1 0 0,0 1 0 0 0,0 0 1 0 0,-1 0-1 0 0,1 0 0 0 0,-1 1 1 0 0,1-1-1 0 0,-1 0 0 0 0,1 0 1 0 0,-1 1-1 0 0,1-1 1 0 0,-1 1-1 0 0,0-1 0 0 0,0 1 1 0 0,1 2-1 0 0,4 10-1690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93 123 4607 0 0,'0'0'208'0'0,"1"1"-9"0"0,1 0 248 0 0,0 0-1 0 0,0 0 1 0 0,0 0-1 0 0,0 0 1 0 0,1 0 0 0 0,-1 0-1 0 0,0 0 1 0 0,0-1 0 0 0,0 0-1 0 0,0 1 1 0 0,5-1-1 0 0,1 1 1038 0 0,0 1-497 0 0,0 0-1 0 0,0 0 1 0 0,9 5 0 0 0,22 6-273 0 0,-18-8-24 0 0,1-2 0 0 0,42 3-1 0 0,-54-7-459 0 0,0 1 1 0 0,0-1-1 0 0,0-1 0 0 0,0 0 0 0 0,0 0 0 0 0,-1-1 0 0 0,1 0 0 0 0,14-8 0 0 0,-2 0 320 0 0,37-26-1 0 0,-49 29-446 0 0,-1 1-1 0 0,0-1 1 0 0,0-1-1 0 0,-1 0 1 0 0,13-16-1 0 0,-20 24-97 0 0,-1 0 0 0 0,1 0-1 0 0,-1 0 1 0 0,1 0 0 0 0,-1 0-1 0 0,1 0 1 0 0,-1 0 0 0 0,0 1-1 0 0,1-1 1 0 0,-1 0 0 0 0,0 0 0 0 0,0 0-1 0 0,0 0 1 0 0,0 0 0 0 0,0-1-1 0 0,0 1 1 0 0,0-1 0 0 0,0 1-9 0 0,0 0 1 0 0,-1 1 0 0 0,1-1 0 0 0,-1 0 0 0 0,1 1 0 0 0,0-1 0 0 0,-1 0 0 0 0,1 1 0 0 0,-1-1 0 0 0,1 1 0 0 0,-1-1 0 0 0,0 1-1 0 0,1-1 1 0 0,-1 1 0 0 0,1-1 0 0 0,-1 1 0 0 0,0 0 0 0 0,0-1 0 0 0,-3 0-24 0 0,1 0 0 0 0,0 0 0 0 0,0 1 0 0 0,0-1 0 0 0,0 1-1 0 0,-1 0 1 0 0,1 0 0 0 0,0 0 0 0 0,-6 0 0 0 0,-6 4-204 0 0,-1 0 0 0 0,1 0 0 0 0,-1 2 0 0 0,1 0 0 0 0,1 0-1 0 0,-1 1 1 0 0,-21 16 0 0 0,8-4-11 0 0,1 2 0 0 0,-39 39-1 0 0,16-5 239 0 0,-59 84-1 0 0,79-99 65 0 0,17-23-17 0 0,1 0-1 0 0,1 1 1 0 0,1 0 0 0 0,-13 29-1 0 0,22-45-35 0 0,1 0 1 0 0,-1 0-1 0 0,0 1 0 0 0,1-1 0 0 0,0 0 1 0 0,-1 0-1 0 0,1 0 0 0 0,0 0 0 0 0,0 1 1 0 0,0-1-1 0 0,0 0 0 0 0,0 0 0 0 0,1 0 1 0 0,-1 0-1 0 0,1 0 0 0 0,0 3 0 0 0,0-3 17 0 0,0-1-1 0 0,0 1 0 0 0,0-1 0 0 0,0 0 0 0 0,0 0 0 0 0,0 0 1 0 0,0 0-1 0 0,1 1 0 0 0,-1-1 0 0 0,0-1 0 0 0,1 1 0 0 0,-1 0 1 0 0,0 0-1 0 0,1 0 0 0 0,-1-1 0 0 0,1 1 0 0 0,-1-1 0 0 0,1 1 0 0 0,0-1 1 0 0,-1 0-1 0 0,1 1 0 0 0,2-1 0 0 0,7 0 109 0 0,0 0 0 0 0,-1 0-1 0 0,1-1 1 0 0,0-1 0 0 0,0 0 0 0 0,15-5-1 0 0,63-26 508 0 0,-61 22-456 0 0,139-55-199 0 0,-56 24-3761 0 0,-79 29-3006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0 7831 0 0,'-1'3'603'0'0,"-161"266"6806"0"0,-4 9-3711 0 0,-14 17-1920 0 0,28-18-1005 0 0,122-210-657 0 0,2 1-1 0 0,-23 92 1 0 0,47-141-576 0 0,0 1 0 0 0,1-1-1 0 0,1 1 1 0 0,1 35 0 0 0,2-39-1599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55 179 5983 0 0,'-2'0'274'0'0,"-2"-1"-211"0"0,0 0 1 0 0,-1 1 0 0 0,1-1 0 0 0,-1 1-1 0 0,1 0 1 0 0,-1 1 0 0 0,1-1 0 0 0,-1 1-1 0 0,-8 2 6890 0 0,44 2-4874 0 0,-16-6-1591 0 0,-1 0-1 0 0,1-1 1 0 0,27-7 0 0 0,43-19 954 0 0,-11 4-583 0 0,294-66 1535 0 0,-225 65-1807 0 0,-113 22-520 0 0,1 0-1 0 0,52 4 0 0 0,-77 0-275 0 0,-1-1 1 0 0,1 1-1 0 0,0 0 1 0 0,-1 0-1 0 0,1 1 1 0 0,-1 0-1 0 0,1 0 1 0 0,-1 0-1 0 0,0 0 1 0 0,0 1-1 0 0,0 0 0 0 0,0 0 1 0 0,0 1-1 0 0,7 6 1 0 0,3 9-1591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43 278 10135 0 0,'0'0'4298'0'0,"2"0"-2516"0"0,12-4-858 0 0,0 0 0 0 0,0 0 0 0 0,0-2 0 0 0,-1 0 0 0 0,23-12 0 0 0,5-3-324 0 0,310-164 976 0 0,-311 161-1732 0 0,-39 23-17 0 0,-4 0-621 0 0,1 0 690 0 0,-1 0 1 0 0,0 1 0 0 0,0-1-1 0 0,0 1 1 0 0,0 0 0 0 0,-1-1-1 0 0,1 1 1 0 0,0 1 0 0 0,0-1-1 0 0,-4 1 1 0 0,-34 9-36 0 0,37-9 82 0 0,-29 9 83 0 0,1 2-1 0 0,0 1 0 0 0,1 2 1 0 0,0 1-1 0 0,1 1 0 0 0,1 1 1 0 0,1 2-1 0 0,1 1 0 0 0,1 1 0 0 0,0 2 1 0 0,2 0-1 0 0,1 1 0 0 0,-22 32 1 0 0,34-41 38 0 0,0 1-1 0 0,1 1 1 0 0,1 0 0 0 0,-11 30 0 0 0,16-34 4 0 0,0 0-1 0 0,0 0 1 0 0,2 0 0 0 0,-1 0 0 0 0,2 0 0 0 0,0 1-1 0 0,1 16 1 0 0,0-26-41 0 0,1 0 1 0 0,0 0-1 0 0,0-1 0 0 0,0 1 1 0 0,0 0-1 0 0,1 0 0 0 0,-1-1 1 0 0,1 1-1 0 0,1-1 0 0 0,-1 0 1 0 0,1 1-1 0 0,-1-1 0 0 0,1 0 1 0 0,0 0-1 0 0,1-1 0 0 0,-1 1 1 0 0,1-1-1 0 0,-1 1 0 0 0,1-1 1 0 0,0 0-1 0 0,0-1 0 0 0,0 1 1 0 0,1-1-1 0 0,-1 0 0 0 0,1 0 1 0 0,6 3-1 0 0,-1-3 33 0 0,0 1 0 0 0,1-1-1 0 0,-1-1 1 0 0,0 0 0 0 0,1 0 0 0 0,-1-1 0 0 0,1-1 0 0 0,-1 1 0 0 0,1-2-1 0 0,-1 1 1 0 0,16-6 0 0 0,139-57-347 0 0,-99 36-7178 0 0,-47 21 401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8287 0 0,'2'-2'639'0'0,"3"-5"-328"0"0,1 1-1 0 0,12-11 1 0 0,-13 13 435 0 0,1 0 0 0 0,-1 0 0 0 0,1 1 0 0 0,0 0 0 0 0,0 0 0 0 0,0 0 0 0 0,0 1 0 0 0,1-1 0 0 0,-1 2 0 0 0,1-1 0 0 0,0 1 0 0 0,10-1 1 0 0,15 2-268 0 0,-1 1 1 0 0,46 8 0 0 0,-20-2-450 0 0,164 6 48 0 0,-171-14-65 0 0,0-2 0 0 0,71-14 0 0 0,325-83-13 0 0,-432 96 31 0 0,60-16-796 0 0,0 4 0 0 0,85-9 0 0 0,-114 23-35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3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0,'0'0'10976'0'0,"0"2"-10916"0"0,30 66-388 0 0,-14-32 100 0 0,139 321-284 0 0,-132-302 508 0 0,41 108 968 0 0,-61-155-861 0 0,0-1-1 0 0,0 0 1 0 0,0 1 0 0 0,8 10-1 0 0,-4-4 23 0 0,1-1-107 0 0,-7-10-47 0 0,0 0-1 0 0,0 0 0 0 0,1-1 1 0 0,0 1-1 0 0,-1 0 0 0 0,1-1 1 0 0,0 1-1 0 0,0-1 1 0 0,3 3-1 0 0,-1-2-31 0 0,-3-1-195 0 0,-1-2-63 0 0,0 1 313 0 0,0-1 1 0 0,1 0-1 0 0,-1 1 0 0 0,0-1 1 0 0,0 0-1 0 0,0 0 1 0 0,0 1-1 0 0,0-1 1 0 0,0 0-1 0 0,0 1 1 0 0,1-1-1 0 0,-1 0 0 0 0,0 0 1 0 0,0 1-1 0 0,0-1 1 0 0,0 0-1 0 0,1 0 1 0 0,-1 0-1 0 0,0 1 0 0 0,0-1 1 0 0,1 0-1 0 0,2 3-1133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62 4143 0 0,'0'0'319'0'0,"-1"3"-210"0"0,-1 6 1943 0 0,0 1 0 0 0,0 0 0 0 0,-1 19 0 0 0,2-11 1654 0 0,1-10-3359 0 0,0 0 0 0 0,1-1 1 0 0,0 1-1 0 0,3 13 1 0 0,-1-5-195 0 0,21 116-850 0 0,-23-128 603 0 0,0 4-107 0 0,0 1 0 0 0,0-1 0 0 0,5 13 0 0 0,-5-18 242 0 0,0 0 0 0 0,0 0 0 0 0,1 0 0 0 0,0-1 1 0 0,-1 1-1 0 0,1-1 0 0 0,0 1 0 0 0,0-1 1 0 0,0 1-1 0 0,1-1 0 0 0,-1 0 0 0 0,0 0 0 0 0,5 3 1 0 0,-4-4 102 0 0,0 1 1 0 0,0 0 0 0 0,0-1 0 0 0,1 0-1 0 0,-1 1 1 0 0,0-1 0 0 0,0-1 0 0 0,1 1-1 0 0,-1 0 1 0 0,7 0 0 0 0,-8-1-55 0 0,1-1 1 0 0,-1 1-1 0 0,0 0 1 0 0,1-1-1 0 0,-1 1 1 0 0,0-1-1 0 0,0 0 1 0 0,0 0 0 0 0,1 0-1 0 0,-1 0 1 0 0,0 0-1 0 0,0 0 1 0 0,0-1-1 0 0,-1 1 1 0 0,1-1-1 0 0,0 1 1 0 0,0-1-1 0 0,-1 1 1 0 0,2-3-1 0 0,0-1-2 0 0,0 1-1 0 0,0-1 1 0 0,-1 0-1 0 0,0 0 1 0 0,0 0-1 0 0,0 0 1 0 0,0-1-1 0 0,-1 1 0 0 0,0 0 1 0 0,0-1-1 0 0,-1 1 1 0 0,1-11-1 0 0,-2-6 201 0 0,-6-38-1 0 0,1 32-267 0 0,-1 1 0 0 0,-21-52 0 0 0,-1-3-2060 0 0,28 80 1921 0 0,1 0 0 0 0,0-1-1 0 0,-1 1 1 0 0,1 0 0 0 0,0 0 0 0 0,0 0-1 0 0,1-1 1 0 0,-1 1 0 0 0,1-3-1 0 0,0 1-243 0 0,-1 2-899 0 0,1 0-282 0 0,7-10-58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91 187 10135 0 0,'-15'2'932'0'0,"-31"3"-1115"0"0,16-4 7934 0 0,45-4-4107 0 0,-4-1-3545 0 0,256-40 1626 0 0,172-30-29 0 0,-359 61-1664 0 0,76-16-421 0 0,-89 16-3807 0 0,-41 7 699 0 0,17-2-4141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0,'0'0'7149'0'0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92 254 3223 0 0,'0'0'4944'0'0,"-8"5"-4060"0"0,5-3-583 0 0,0 0 0 0 0,-1-1 0 0 0,0 1 0 0 0,1 0 0 0 0,-1-1-1 0 0,0 0 1 0 0,0 0 0 0 0,0 0 0 0 0,0-1 0 0 0,0 1 0 0 0,0-1-1 0 0,0 0 1 0 0,0 0 0 0 0,0 0 0 0 0,0-1 0 0 0,0 1 0 0 0,0-1-1 0 0,-6-2 1059 0 0,6 0 167 0 0,10 4-1162 0 0,33 1-292 0 0,-1-2 0 0 0,0-2 0 0 0,0-1 0 0 0,38-8 0 0 0,149-43 377 0 0,-149 33-276 0 0,365-77 923 0 0,-365 86-847 0 0,-1 3 1 0 0,1 4 0 0 0,148 9-1 0 0,-30 19-334 0 0,-165-20 6 0 0,1-2 1 0 0,0-1 0 0 0,0-1-1 0 0,45-9 1 0 0,-61 8 76 0 0,0-1-1 0 0,-1 0 1 0 0,0-1 0 0 0,0 0 0 0 0,0-1 0 0 0,-1-1-1 0 0,1 0 1 0 0,-1-1 0 0 0,0 0 0 0 0,-1-1-1 0 0,11-9 1 0 0,-21 16-72 0 0,-14 10-1793 0 0,-2 2 872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4607 0 0,'0'0'728'0'0,"2"-1"600"0"0,34-19 4386 0 0,24-6-2969 0 0,-14 7-1476 0 0,13-4 340 0 0,77-19 0 0 0,-35 12-932 0 0,-67 20-461 0 0,1 1 0 0 0,55-5 0 0 0,73 2-3 0 0,-38 4-209 0 0,315-58-2225 0 0,-406 59-2450 0 0,-2 2-1469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10247 0 0,'0'0'2539'0'0,"1"0"-1756"0"0,6 1-324 0 0,-1-1 1 0 0,1 0 0 0 0,-1 0-1 0 0,12-2 1 0 0,5 0 208 0 0,789-96 3563 0 0,-718 81-4169 0 0,290-46 91 0 0,-360 60-293 0 0,-1 1 0 0 0,1 1 0 0 0,0 2 1 0 0,0 0-1 0 0,0 1 0 0 0,-1 2 1 0 0,1 0-1 0 0,34 12 0 0 0,-33-5-1150 0 0,-3 1-56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30 348 1839 0 0,'0'0'83'0'0,"2"-1"-6"0"0,19-9 5363 0 0,-8 3 4448 0 0,-14 22-9242 0 0,-23 115 395 0 0,3-31-840 0 0,16-61-130 0 0,-9 41 13 0 0,13-77 203 0 0,2-3-273 0 0,-1 0 0 0 0,0 0 0 0 0,0 0 1 0 0,1 0-1 0 0,-1 0 0 0 0,1 0 1 0 0,-1 0-1 0 0,1 0 0 0 0,-1 1 0 0 0,1-1 1 0 0,1-2-1 0 0,2-2 21 0 0,7-20 158 0 0,-1 0 0 0 0,-1-2 0 0 0,10-42-1 0 0,-12 38-69 0 0,1 1-1 0 0,17-38 1 0 0,-12 40-124 0 0,1 2 0 0 0,2-1 1 0 0,0 2-1 0 0,2 0 0 0 0,1 2 0 0 0,0 0 1 0 0,2 0-1 0 0,1 2 0 0 0,0 1 0 0 0,2 1 0 0 0,0 1 1 0 0,1 0-1 0 0,48-23 0 0 0,-51 30 11 0 0,4-2-29 0 0,41-14 1 0 0,-58 24 13 0 0,0 1 0 0 0,0 0 1 0 0,0 0-1 0 0,0 1 0 0 0,0 0 0 0 0,0 1 1 0 0,0 0-1 0 0,0 0 0 0 0,10 2 1 0 0,-16-1-99 0 0,1 0 0 0 0,-1 0 1 0 0,0 0-1 0 0,0 0 1 0 0,1 1-1 0 0,-1-1 1 0 0,0 1-1 0 0,0 0 1 0 0,0 0-1 0 0,0 0 1 0 0,-1 0-1 0 0,1 0 1 0 0,-1 1-1 0 0,1-1 1 0 0,-1 1-1 0 0,0 0 0 0 0,0 0 1 0 0,0-1-1 0 0,2 5 1 0 0,5 10-997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5983 0 0,'0'0'542'0'0,"11"-14"5506"0"0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74 188 5063 0 0,'-7'-5'11772'0'0,"3"9"-11666"0"0,1 1 0 0 0,-1 0 0 0 0,1 0 0 0 0,0 0 0 0 0,0 1-1 0 0,1-1 1 0 0,-1 1 0 0 0,-2 10 0 0 0,-9 50-88 0 0,4 4 187 0 0,3 0 0 0 0,2 76 0 0 0,6-132 565 0 0,3-10 422 0 0,-2-4-1108 0 0,-1-1-1 0 0,1 1 1 0 0,-1-1-1 0 0,1 0 1 0 0,-1 1 0 0 0,0-1-1 0 0,1 0 1 0 0,-1 0-1 0 0,0 0 1 0 0,2-2 0 0 0,-2 2-140 0 0,6-7 164 0 0,0 1 0 0 0,0-1 0 0 0,-1-1 0 0 0,0 1 0 0 0,8-16 0 0 0,3-4-13 0 0,167-223 194 0 0,-141 200-289 0 0,3 2 0 0 0,82-70 0 0 0,-124 116-9 0 0,1-2-27 0 0,0 1 0 0 0,0 0-1 0 0,0 1 1 0 0,1-1-1 0 0,-1 1 1 0 0,1 0 0 0 0,11-4-1 0 0,-16 7-795 0 0,0 2-266 0 0,2 8-56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11519 0 0,'0'0'9134'0'0,"-1"1"-8236"0"0,-3 4-547 0 0,2-2-289 0 0,-1-1 1 0 0,1 1-1 0 0,0 0 1 0 0,0 0-1 0 0,1 0 0 0 0,-1 0 1 0 0,1 0-1 0 0,-1 1 1 0 0,1-1-1 0 0,0 0 1 0 0,0 1-1 0 0,0 4 1 0 0,1-6-163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 11975 0 0,'-1'-1'123'0'0,"0"0"0"0"0,0 0 0 0 0,-1 0 0 0 0,1 1 0 0 0,0-1 0 0 0,-1 0 0 0 0,1 0 0 0 0,-1 1 0 0 0,1-1 0 0 0,-1 1 0 0 0,1-1-1 0 0,-1 1 1 0 0,1 0 0 0 0,-2-1 0 0 0,0 2-14 0 0,1 1-1 0 0,0-1 1 0 0,0 1-1 0 0,0-1 1 0 0,1 1-1 0 0,-1 0 1 0 0,0-1-1 0 0,1 1 1 0 0,-1 0-1 0 0,1 0 1 0 0,-1 0-1 0 0,1 0 1 0 0,0 1-1 0 0,0-1 1 0 0,0 0-1 0 0,0 0 1 0 0,0 1-1 0 0,1-1 1 0 0,-1 1-1 0 0,1-1 1 0 0,-1 0-1 0 0,1 1 1 0 0,0 4-1 0 0,0 3 19 0 0,0 0 1 0 0,0 0-1 0 0,2-1 0 0 0,3 19 0 0 0,1-8 165 0 0,0 0 0 0 0,2 0 0 0 0,1-1 0 0 0,0 0 0 0 0,1 0-1 0 0,17 23 1 0 0,-11-20 104 0 0,1-2-1 0 0,1 1 0 0 0,1-2 1 0 0,32 27-1 0 0,69 39 946 0 0,128 69-1 0 0,-200-126-1253 0 0,-27-15-72 0 0,-3-2 34 0 0,0 0 0 0 0,0-2 0 0 0,40 14 0 0 0,-56-22-112 0 0,-10-6-4833 0 0,0-1 2820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8 15719 0 0,'0'-5'1090'0'0,"0"3"-890"0"0,0 3 822 0 0,-2 12-851 0 0,-1-1 0 0 0,0 0 0 0 0,-1 0 0 0 0,-1 0 0 0 0,0 0 0 0 0,0 0 0 0 0,-14 20 0 0 0,2-6 72 0 0,-1-1 0 0 0,-26 26-1 0 0,-151 138 932 0 0,67-70-689 0 0,-87 85-207 0 0,214-202-384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20 10135 0 0,'12'-6'877'0'0,"11"-5"-668"0"0,-9 8 7096 0 0,-16 21-6104 0 0,0-13-989 0 0,0 1 1 0 0,0-1-1 0 0,-1 1 0 0 0,0-1 0 0 0,0 0 1 0 0,0 0-1 0 0,0 0 0 0 0,-1-1 0 0 0,-6 7 1 0 0,-5 4 175 0 0,-23 16 0 0 0,11-9-200 0 0,-154 144 3 0 0,148-131-148 0 0,2 2-1 0 0,1 1 1 0 0,-27 46-1 0 0,42-58 153 0 0,2-1 0 0 0,1 2-1 0 0,-17 50 1 0 0,25-63-70 0 0,0 1 1 0 0,1 0-1 0 0,1 0 0 0 0,0 0 1 0 0,1 0-1 0 0,1 1 0 0 0,0-1 1 0 0,1 0-1 0 0,3 16 0 0 0,-3-25-76 0 0,1 1 1 0 0,0 0-1 0 0,1-1 0 0 0,0 1 1 0 0,0-1-1 0 0,0 0 0 0 0,0 0 0 0 0,1 0 1 0 0,0 0-1 0 0,9 9 0 0 0,-6-8 35 0 0,1-1 0 0 0,-1 1 0 0 0,1-1 0 0 0,0-1 0 0 0,1 1 0 0 0,-1-2 0 0 0,11 5-1 0 0,-3-2-227 0 0,1-2-1 0 0,0 0 1 0 0,1 0-1 0 0,-1-2 0 0 0,1 0 1 0 0,0-1-1 0 0,-1-1 1 0 0,22-1-1 0 0,-20-2-5957 0 0,-1-1-2076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55 6447 0 0,'0'0'298'0'0,"0"-2"-10"0"0,7-50 11335 0 0,-8 51-11126 0 0,0 1-482 0 0,1 0 1 0 0,-1 0 0 0 0,1 0-1 0 0,-1 0 1 0 0,1 0 0 0 0,-1 0-1 0 0,1 1 1 0 0,-1-1 0 0 0,1 0-1 0 0,-1 0 1 0 0,1 0-1 0 0,-1 0 1 0 0,1 1 0 0 0,-1-1-1 0 0,1 0 1 0 0,0 1 0 0 0,-1-1-1 0 0,0 1 1 0 0,-4 4-6 0 0,1 0 1 0 0,-1 1-1 0 0,1 0 0 0 0,0 0 1 0 0,0 0-1 0 0,1 0 1 0 0,0 1-1 0 0,-5 12 0 0 0,4-8 38 0 0,-15 36 17 0 0,2 1-1 0 0,-14 66 1 0 0,27-93-591 0 0,4-19 40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14711 0 0,'0'0'1600'0'0,"2"13"-8112"0"0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17 17247 0 0,'-6'-4'1566'0'0,"3"3"-1512"0"0,0-1 1 0 0,0 0 0 0 0,0 1 0 0 0,-1 0 0 0 0,1-1-1 0 0,0 1 1 0 0,0 1 0 0 0,-1-1 0 0 0,1 0 0 0 0,-1 1-1 0 0,1 0 1 0 0,0 0 0 0 0,-1 0 0 0 0,1 0 0 0 0,-1 0-1 0 0,1 1 1 0 0,0-1 0 0 0,-6 3 0 0 0,-5 2 182 0 0,1 1-1 0 0,1 0 1 0 0,-21 13-1 0 0,19-10-301 0 0,12-8 66 0 0,0 0-1 0 0,0 1 1 0 0,0-1 0 0 0,0 1-1 0 0,1-1 1 0 0,-1 1 0 0 0,-2 2-1 0 0,-18 20-58 0 0,-59 66-262 0 0,21-22 309 0 0,55-63 2 0 0,0 1 0 0 0,0 0 0 0 0,1 1 0 0 0,0-1-1 0 0,0 1 1 0 0,-3 7 0 0 0,4-3 9 0 0,5-1 0 0 0,0-8 0 0 0,-1-1 0 0 0,1 1 0 0 0,-1 0 0 0 0,1-1 0 0 0,0 1 0 0 0,0-1 0 0 0,0 0 0 0 0,0 1 0 0 0,0-1 0 0 0,0 0 0 0 0,0 0 0 0 0,0 0 0 0 0,1 0 0 0 0,2 0 0 0 0,37 7 0 0 0,-28-6 0 0 0,15 3 15 0 0,-9-2-31 0 0,0 1 0 0 0,0 0 0 0 0,0 1 0 0 0,20 9 0 0 0,-35-12 17 0 0,0 1 1 0 0,0-1-1 0 0,-1 1 0 0 0,1 0 0 0 0,-1 0 0 0 0,0 1 0 0 0,0-1 0 0 0,6 8 0 0 0,-8-8 9 0 0,1 0 0 0 0,-2 0 0 0 0,1 0 0 0 0,0 1 0 0 0,0-1 0 0 0,-1 0 0 0 0,0 1 0 0 0,0 0 0 0 0,0-1 0 0 0,0 1 1 0 0,0-1-1 0 0,-1 1 0 0 0,0 7 0 0 0,0-8 35 0 0,0 0 0 0 0,-1 0 0 0 0,0 0 0 0 0,1 1 0 0 0,-1-1 0 0 0,-1 0 0 0 0,1 0 0 0 0,0 0 0 0 0,-1 0 1 0 0,1 0-1 0 0,-1-1 0 0 0,0 1 0 0 0,0 0 0 0 0,0-1 0 0 0,0 0 0 0 0,-1 1 0 0 0,1-1 0 0 0,-1 0 1 0 0,1 0-1 0 0,-5 2 0 0 0,-5 4 104 0 0,-1-1 0 0 0,-1 0 0 0 0,-14 5 0 0 0,21-9-99 0 0,-12 5 76 0 0,0-2 1 0 0,0 0-1 0 0,-26 4 1 0 0,34-9-114 0 0,-1 1 0 0 0,0-1 0 0 0,1-1 0 0 0,-1 0 0 0 0,0-1 0 0 0,-22-4 0 0 0,31 4-108 0 0,0 1 0 0 0,0-1 0 0 0,0-1 0 0 0,0 1 1 0 0,0 0-1 0 0,1-1 0 0 0,-4-2 0 0 0,-7-9-5584 0 0,5-2-1255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12871 0 0,'0'0'1164'0'0,"-1"2"-958"0"0,-43 49 1984 0 0,-41 52 384 0 0,65-76-2283 0 0,1 0 1 0 0,-15 33-1 0 0,2 10-105 0 0,3 2-1 0 0,-23 90 0 0 0,13-36 27 0 0,16-60 10 0 0,-57 117 0 0 0,63-152-577 0 0,-1 0 1 0 0,-2-2-1 0 0,-1 0 0 0 0,-1-1 1 0 0,-40 39-1 0 0,19-27-1974 0 0,13-15-2551 0 0,11-10-219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25 240 7367 0 0,'-6'0'114'0'0,"-13"4"2972"0"0,23 7-1688 0 0,-2-9-1325 0 0,-1-1 0 0 0,0 1 1 0 0,1-1-1 0 0,-1 1 0 0 0,0-1 1 0 0,1 0-1 0 0,0 0 0 0 0,-1 0 1 0 0,1 0-1 0 0,0 0 1 0 0,-1 0-1 0 0,1 0 0 0 0,0-1 1 0 0,0 1-1 0 0,0-1 0 0 0,-1 1 1 0 0,4-1-1 0 0,36 4 1090 0 0,-26-4-681 0 0,17 1 313 0 0,0-2-1 0 0,0-1 1 0 0,51-10-1 0 0,92-31 815 0 0,-89 15-1155 0 0,-2-3 0 0 0,95-49 0 0 0,-149 65-1184 0 0,48-32-1 0 0,-53 29-176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14279 0 0,'-1'2'1103'0'0,"-86"143"605"0"0,35-61-809 0 0,-105 162 212 0 0,50-83-1000 0 0,-49 57-27 0 0,61-92-402 0 0,84-113 197 0 0,0-1 1 0 0,-24 26-1 0 0,29-36 58 0 0,3-6 50 0 0,3-4 17 0 0,1-2 7 0 0,0 0-1 0 0,0-1 0 0 0,1 1 0 0 0,0 0 1 0 0,0 0-1 0 0,1 0 0 0 0,0 0 0 0 0,1 1 1 0 0,0-1-1 0 0,0 1 0 0 0,8-11 1 0 0,4-4 18 0 0,1 1 1 0 0,25-23-1 0 0,50-39 19 0 0,-75 70 1 0 0,1 0 0 0 0,0 1 0 0 0,34-16 0 0 0,-48 27-22 0 0,-1-1 0 0 0,1 1 0 0 0,-1 0 0 0 0,1 0 0 0 0,0 0-1 0 0,0 0 1 0 0,-1 0 0 0 0,1 1 0 0 0,0 0 0 0 0,0 0 0 0 0,0 0 0 0 0,0 0 0 0 0,5 2-1 0 0,-5-1 70 0 0,0 1 0 0 0,0-1-1 0 0,0 1 1 0 0,0 0-1 0 0,0 1 1 0 0,0-1-1 0 0,-1 1 1 0 0,1-1-1 0 0,-1 1 1 0 0,0 0-1 0 0,5 5 1 0 0,-1 1 11 0 0,0 0 0 0 0,0 0 0 0 0,-1 0 0 0 0,-1 1 0 0 0,1 0-1 0 0,-1 0 1 0 0,-1 0 0 0 0,0 1 0 0 0,-1 0 0 0 0,0-1 0 0 0,0 1 0 0 0,-1 0 0 0 0,0 1 0 0 0,-1 21 0 0 0,0-30-202 0 0,-1 1-285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70 128 6911 0 0,'2'0'528'0'0,"20"-7"369"0"0,-14 5 617 0 0,0 0 0 0 0,-1 1 0 0 0,1 0 0 0 0,0 1 1 0 0,8-1-1 0 0,-11 2-1548 0 0,0-1 0 0 0,0 1 1 0 0,0 0-1 0 0,9 3 1 0 0,-10-2 120 0 0,0-1 0 0 0,-1 0 1 0 0,1 1-1 0 0,0-1 0 0 0,0-1 1 0 0,0 1-1 0 0,0-1 0 0 0,0 1 1 0 0,0-1-1 0 0,-1 0 0 0 0,1-1 1 0 0,0 1-1 0 0,0-1 0 0 0,0 1 1 0 0,0-1-1 0 0,0 0 0 0 0,-1-1 1 0 0,1 1-1 0 0,3-2 0 0 0,-5 2-55 0 0,4-2 81 0 0,0-1 1 0 0,0 1 0 0 0,0-1-1 0 0,-1 0 1 0 0,0-1 0 0 0,1 1-1 0 0,-2-1 1 0 0,1 0 0 0 0,7-9-1 0 0,-8 8-75 0 0,-2 4-35 0 0,-1 0 0 0 0,1 0 0 0 0,-1-1 0 0 0,1 1-1 0 0,-1 0 1 0 0,0-1 0 0 0,0 1 0 0 0,0 0-1 0 0,-1-1 1 0 0,1 1 0 0 0,0-1 0 0 0,-1 1 0 0 0,0-1-1 0 0,1-2 1 0 0,-1 4-30 0 0,0-1 1 0 0,0 1-1 0 0,0 0 0 0 0,0 0 0 0 0,0 0 1 0 0,0 0-1 0 0,0-1 0 0 0,0 1 0 0 0,0 0 0 0 0,0 0 1 0 0,-1 0-1 0 0,1 0 0 0 0,-1 0 0 0 0,1 0 1 0 0,-2-2-1 0 0,2 2 12 0 0,0 1 0 0 0,-1 0 1 0 0,1-1-1 0 0,-1 1 0 0 0,1 0 0 0 0,0 0 1 0 0,-1-1-1 0 0,1 1 0 0 0,-1 0 1 0 0,1 0-1 0 0,-1 0 0 0 0,1 0 0 0 0,-1 0 1 0 0,1 0-1 0 0,-1 0 0 0 0,1 0 0 0 0,-1 0 1 0 0,1 0-1 0 0,-1 0 0 0 0,1 0 1 0 0,-1 0-1 0 0,1 0 0 0 0,-1 0 0 0 0,0 1 1 0 0,-4 1-58 0 0,1 0 1 0 0,0 0 0 0 0,-1 1 0 0 0,1-1-1 0 0,-5 6 1 0 0,-37 29-151 0 0,-61 63-1 0 0,87-79 347 0 0,1 1-1 0 0,2 1 1 0 0,0 1 0 0 0,1 0 0 0 0,-13 28 0 0 0,24-42-75 0 0,0 1 1 0 0,1-1 0 0 0,1 1 0 0 0,0 0 0 0 0,-2 11 0 0 0,4-20-40 0 0,1 1 0 0 0,-1-1 0 0 0,1 0 1 0 0,0 1-1 0 0,0-1 0 0 0,0 1 0 0 0,0-1 1 0 0,1 0-1 0 0,-1 1 0 0 0,1-1 0 0 0,-1 0 1 0 0,1 1-1 0 0,0-1 0 0 0,0 0 0 0 0,0 0 1 0 0,0 1-1 0 0,0-1 0 0 0,1 0 0 0 0,-1 0 1 0 0,0 0-1 0 0,1-1 0 0 0,0 1 0 0 0,-1 0 1 0 0,1 0-1 0 0,0-1 0 0 0,0 1 0 0 0,0-1 1 0 0,0 0-1 0 0,4 2 0 0 0,-1-1 13 0 0,1 0 0 0 0,0 0 0 0 0,0-1 0 0 0,1 0 0 0 0,-1 0 0 0 0,0 0 1 0 0,0-1-1 0 0,0 0 0 0 0,1 0 0 0 0,-1-1 0 0 0,0 0 0 0 0,8-2 0 0 0,10-3-430 0 0,39-15-1 0 0,-63 20 393 0 0,48-18-4660 0 0,-1-5-1640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1135 11055 0 0,'-22'-1'939'0'0,"10"1"173"0"0,1 0 0 0 0,-1 0 1 0 0,-21 4-1 0 0,33-4-1006 0 0,0 0-1 0 0,-1 0 1 0 0,1 0-1 0 0,-1 1 1 0 0,1-1-1 0 0,-1 0 0 0 0,1 0 1 0 0,0 0-1 0 0,-1 0 1 0 0,1-1-1 0 0,-1 1 1 0 0,1 0-1 0 0,-1 0 1 0 0,1 0-1 0 0,0 0 1 0 0,-1 0-1 0 0,1 0 0 0 0,-1-1 1 0 0,1 1-1 0 0,0 0 1 0 0,-1 0-1 0 0,1-1 1 0 0,0 1-1 0 0,-1 0 1 0 0,1-1-1 0 0,0 1 1 0 0,0 0-1 0 0,-1-1 0 0 0,1 1 1 0 0,0 0-1 0 0,0-1 1 0 0,-1 1-1 0 0,1 0 1 0 0,0-1-1 0 0,0 1 1 0 0,0-1-1 0 0,0 1 1 0 0,0-1-1 0 0,-1 1 0 0 0,1 0 1 0 0,0-1-1 0 0,0 1 1 0 0,0-1-1 0 0,0 1 1 0 0,0-1-1 0 0,1 0 1 0 0,-1-1-67 0 0,0 0 0 0 0,0-1 1 0 0,0 1-1 0 0,1 0 0 0 0,-1-1 1 0 0,2-3-1 0 0,3-5 145 0 0,1 0 0 0 0,0 1 0 0 0,1 0 0 0 0,9-12 0 0 0,37-36 135 0 0,-25 29-178 0 0,208-251 316 0 0,-92 82-905 0 0,-115 151-33 0 0,-2-1 0 0 0,29-74 0 0 0,-47 99-4 0 0,10-46 1 0 0,-17 59 362 0 0,0-1 1 0 0,-1 1-1 0 0,0-1 1 0 0,-1 1 0 0 0,0-1-1 0 0,0 1 1 0 0,-3-13 0 0 0,2 20 85 0 0,0 0 0 0 0,0-1 0 0 0,0 1 0 0 0,0 0 0 0 0,-1-1 0 0 0,1 1 0 0 0,-1 0 0 0 0,0 0 0 0 0,0 0 0 0 0,0 0 0 0 0,0 1 0 0 0,-1-1 0 0 0,1 1 0 0 0,-1-1 0 0 0,-4-2 0 0 0,3 2 11 0 0,-1 0 1 0 0,0 1-1 0 0,0-1 0 0 0,0 1 0 0 0,0 0 1 0 0,0 1-1 0 0,0-1 0 0 0,-1 1 0 0 0,-6-1 1 0 0,-2 2-16 0 0,0-1 1 0 0,0 2 0 0 0,0 0-1 0 0,1 0 1 0 0,-1 1 0 0 0,0 1 0 0 0,-15 5-1 0 0,12-2 19 0 0,-1 1-1 0 0,1 0 1 0 0,0 2 0 0 0,1 0-1 0 0,0 0 1 0 0,1 2-1 0 0,-19 15 1 0 0,15-8 23 0 0,1 0 0 0 0,0 1 1 0 0,2 0-1 0 0,-25 39 0 0 0,16-14 120 0 0,2 0 0 0 0,2 2 1 0 0,2 1-1 0 0,-26 94 0 0 0,-9 137 205 0 0,3-7 128 0 0,39-230-409 0 0,0 1 1 0 0,-3-2-1 0 0,-1 0 0 0 0,-30 52 0 0 0,9-33-12 0 0,-2-2 0 0 0,-2-2 0 0 0,-65 66 0 0 0,91-105-79 0 0,0-1 1 0 0,-2-1-1 0 0,0 0 0 0 0,0-1 0 0 0,-1-1 1 0 0,-1-1-1 0 0,0 0 0 0 0,-36 14 1 0 0,49-23-197 0 0,0-1 1 0 0,0 1-1 0 0,1-1 1 0 0,-1 0-1 0 0,0-1 1 0 0,0 0-1 0 0,0 0 1 0 0,-11-1 0 0 0,14-1-970 0 0,-3-5-222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12439 0 0,'0'0'1126'0'0,"1"0"-929"0"0,22 7 1000 0 0,0-1 0 0 0,0-1 0 0 0,0-2 0 0 0,0 0 0 0 0,0-1-1 0 0,42-3 1 0 0,-36-1-890 0 0,-1-2-1 0 0,1-1 0 0 0,-1-1 0 0 0,-1-1 1 0 0,34-14-1 0 0,120-67-163 0 0,-106 46-6381 0 0,-68 38 5253 0 0,25-14-6282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9671 0 0,'0'0'875'0'0,"-1"1"-719"0"0,-233 270 10253 0 0,228-264-10406 0 0,-29 40 96 0 0,32-42-83 0 0,-1 1 0 0 0,1 0 0 0 0,0 1 0 0 0,0-1 0 0 0,1 1 0 0 0,-3 7 0 0 0,5-12-3 0 0,-1-1 0 0 0,1 1 0 0 0,0-1 1 0 0,-1 1-1 0 0,1 0 0 0 0,0-1 1 0 0,0 1-1 0 0,0-1 0 0 0,0 1 1 0 0,1 0-1 0 0,-1-1 0 0 0,0 1 1 0 0,1-1-1 0 0,-1 1 0 0 0,1-1 1 0 0,-1 1-1 0 0,1-1 0 0 0,0 1 1 0 0,0-1-1 0 0,-1 1 0 0 0,1-1 1 0 0,0 0-1 0 0,1 2 0 0 0,0-2 15 0 0,0 0 0 0 0,0 0 0 0 0,0 0 0 0 0,-1 0 0 0 0,1-1 0 0 0,0 1 0 0 0,0 0 0 0 0,0-1 0 0 0,0 1 0 0 0,0-1 0 0 0,0 0 0 0 0,1 0 0 0 0,-1 0 0 0 0,0 0 0 0 0,0 0 0 0 0,0 0 0 0 0,0 0 0 0 0,2-1 0 0 0,5-1 70 0 0,1-1-1 0 0,-1 0 0 0 0,0 0 0 0 0,0-1 0 0 0,0 0 0 0 0,0-1 0 0 0,-1 0 0 0 0,11-7 0 0 0,60-55 461 0 0,-53 43-426 0 0,14-14 73 0 0,-1-1-1 0 0,46-61 0 0 0,-24 15-2334 0 0,-47 64 890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178 175 9671 0 0,'3'-5'287'0'0,"8"-13"6194"0"0,-27 35-5554 0 0,-60 72-10 0 0,64-73-783 0 0,0 1-1 0 0,1 1 1 0 0,-14 31 0 0 0,17-32-124 0 0,1 0 0 0 0,1 1 0 0 0,1 0 0 0 0,0 0 0 0 0,-3 23-1 0 0,8-36 27 0 0,-1 0 0 0 0,1 0-1 0 0,0-1 1 0 0,0 1-1 0 0,1 0 1 0 0,0 0 0 0 0,-1-1-1 0 0,1 1 1 0 0,1 0 0 0 0,-1-1-1 0 0,1 1 1 0 0,0-1-1 0 0,0 1 1 0 0,0-1 0 0 0,0 0-1 0 0,1 0 1 0 0,0 0-1 0 0,0 0 1 0 0,0 0 0 0 0,0-1-1 0 0,0 1 1 0 0,1-1-1 0 0,0 0 1 0 0,-1 0 0 0 0,9 4-1 0 0,-7-4 57 0 0,1 0 1 0 0,0 0-1 0 0,0-1 0 0 0,0 0 0 0 0,0 0 0 0 0,0 0 1 0 0,0-1-1 0 0,0 0 0 0 0,1 0 0 0 0,-1-1 0 0 0,8 0 0 0 0,-5-1 52 0 0,0 0 0 0 0,1-1 1 0 0,-1 0-1 0 0,0 0 0 0 0,0-1 0 0 0,15-6 0 0 0,1-5 159 0 0,-1 0 1 0 0,-1-1 0 0 0,0-1 0 0 0,21-20-1 0 0,-22 17-190 0 0,-2-1-1 0 0,0-1 0 0 0,-2 0 1 0 0,0-2-1 0 0,20-32 0 0 0,-14 14-188 0 0,-2-1-1 0 0,23-63 0 0 0,-11 1-1699 0 0,-22 65-411 0 0,-7 24 389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165 377 6447 0 0,'0'0'499'0'0,"-1"0"-328"0"0,0 0-103 0 0,-71-3 9341 0 0,63 1-8178 0 0,1 1-1 0 0,0-1 0 0 0,-11-4 1 0 0,-6-7-1249 0 0,24 12 41 0 0,-1-1 0 0 0,0 1 0 0 0,1 0 0 0 0,-1-1 0 0 0,1 0 0 0 0,-1 1 0 0 0,1-1 0 0 0,-1 0 0 0 0,1 0 0 0 0,0 0 0 0 0,0 0 0 0 0,0 0 0 0 0,0 0 0 0 0,1 0 0 0 0,-1 0 0 0 0,0 0 0 0 0,0-4 0 0 0,1 3 0 0 0,0-1 0 0 0,0 1-1 0 0,1 0 1 0 0,-1 0 0 0 0,1 0-1 0 0,0 0 1 0 0,0 0 0 0 0,0 0-1 0 0,0 0 1 0 0,0 0 0 0 0,2-3-1 0 0,3-4 0 0 0,1 1-1 0 0,-1 0 1 0 0,2 0 0 0 0,-1 0-1 0 0,16-12 1 0 0,14-11-11 0 0,1 3-1 0 0,43-26 1 0 0,-52 38-95 0 0,0 2-1 0 0,1 1 0 0 0,59-20 0 0 0,-80 31 110 0 0,0 1 0 0 0,0 0 0 0 0,0 1 0 0 0,1 0 0 0 0,-1 0 1 0 0,0 1-1 0 0,15 1 0 0 0,-22-1 2 0 0,0 0 1 0 0,0 1 0 0 0,1-1 0 0 0,-1 1 0 0 0,0-1-1 0 0,0 1 1 0 0,0 0 0 0 0,0 0 0 0 0,0 0 0 0 0,0 0 0 0 0,0 0-1 0 0,0 0 1 0 0,-1 1 0 0 0,1-1 0 0 0,0 1 0 0 0,-1-1-1 0 0,1 1 1 0 0,-1-1 0 0 0,1 1 0 0 0,-1 0 0 0 0,0 0-1 0 0,0 0 1 0 0,0 0 0 0 0,0 0 0 0 0,0 0 0 0 0,0 0-1 0 0,0 0 1 0 0,-1 0 0 0 0,1 0 0 0 0,-1 0 0 0 0,1 1-1 0 0,-1-1 1 0 0,0 0 0 0 0,0 0 0 0 0,0 1 0 0 0,-1 1-1 0 0,-1 13 119 0 0,-1 0-1 0 0,-1 0 0 0 0,0 0 0 0 0,-2 0 0 0 0,-10 24 0 0 0,5-15-189 0 0,-7 28-1 0 0,16-46-309 0 0,0 1 0 0 0,1-1-1 0 0,0 1 1 0 0,0 0 0 0 0,1-1 0 0 0,0 1 0 0 0,2 14 0 0 0,-1-22-1144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84 1375 0 0,'63'-35'-69'0'0,"-8"4"4939"0"0,-16 14 6508 0 0,-38 16-10098 0 0,-2 4-1210 0 0,1-1 0 0 0,-1 0 0 0 0,0 1 0 0 0,0-1 1 0 0,-1 0-1 0 0,1 0 0 0 0,0 0 0 0 0,-1 0 0 0 0,1 0 0 0 0,-1 0 0 0 0,1 0 0 0 0,-5 2 1 0 0,1 2 38 0 0,-75 78 785 0 0,-33 39 187 0 0,47-34-902 0 0,54-71-106 0 0,1 0 0 0 0,1 1 0 0 0,-9 23 0 0 0,17-37-2 0 0,0 0 1 0 0,1 0 0 0 0,0 0 0 0 0,0 0 0 0 0,0 0 0 0 0,0 0 0 0 0,1 0 0 0 0,0 8 0 0 0,0-11-40 0 0,1 0 0 0 0,-1 0 0 0 0,0 0-1 0 0,1 0 1 0 0,0 0 0 0 0,-1 0 0 0 0,1 0-1 0 0,0 0 1 0 0,0 0 0 0 0,0 0 0 0 0,0 0 0 0 0,0-1-1 0 0,1 1 1 0 0,-1 0 0 0 0,0-1 0 0 0,1 1-1 0 0,-1-1 1 0 0,1 0 0 0 0,0 1 0 0 0,-1-1 0 0 0,1 0-1 0 0,4 2 1 0 0,0-1 20 0 0,0 1 0 0 0,1-2 0 0 0,-1 1 0 0 0,1-1 0 0 0,-1 0 0 0 0,1 0 0 0 0,-1 0 0 0 0,9-2 0 0 0,54-5 167 0 0,-57 4-224 0 0,0-1 0 0 0,-1 0 0 0 0,1-1-1 0 0,-1 0 1 0 0,0 0 0 0 0,19-12 0 0 0,0-3-1288 0 0,28-23-1 0 0,-30 21-674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11 13823 0 0,'0'0'1247'0'0,"0"-1"-1023"0"0,0 0-196 0 0,0 1 0 0 0,0 0 0 0 0,0-1 0 0 0,-1 1 0 0 0,1-1 1 0 0,0 1-1 0 0,0 0 0 0 0,0-1 0 0 0,0 1 0 0 0,0 0 0 0 0,0-1 0 0 0,-1 1 0 0 0,1 0 0 0 0,0-1 1 0 0,0 1-1 0 0,0 0 0 0 0,-1 0 0 0 0,1-1 0 0 0,0 1 0 0 0,0 0 0 0 0,-1 0 0 0 0,1-1 0 0 0,0 1 1 0 0,-1 0-1 0 0,1 0 0 0 0,0 0 0 0 0,-1-1 0 0 0,1 1 0 0 0,0 0 0 0 0,-1 0 0 0 0,1 0 0 0 0,0 0 1 0 0,-1 0-1 0 0,1 0 0 0 0,-1 0 0 0 0,1 0 0 0 0,0 0 0 0 0,-1 0 0 0 0,-10 5 915 0 0,10-4-750 0 0,-28 19 597 0 0,2 1-1 0 0,0 2 1 0 0,-39 44 0 0 0,32-34-505 0 0,-32 38-59 0 0,2 3 0 0 0,4 2 1 0 0,-62 102-1 0 0,40-37-29 0 0,-72 169-1 0 0,137-272-342 0 0,-70 140 420 0 0,76-161-959 0 0,0 0 1 0 0,-1-1 0 0 0,-1 0 0 0 0,0 0 0 0 0,-1-2-1 0 0,0 1 1 0 0,-28 19 0 0 0,23-21-1303 0 0</inkml:trace>
  <inkml:trace contextRef="#ctx0" brushRef="#br0" timeOffset="1">105 853 2759 0 0,'-27'-6'-517'0'0,"-2"5"3379"0"0,26 2-1983 0 0,0-1 0 0 0,0 0-1 0 0,0 1 1 0 0,0 0-1 0 0,1-1 1 0 0,-1 1 0 0 0,0 0-1 0 0,0 0 1 0 0,1 1-1 0 0,-1-1 1 0 0,1 1 0 0 0,-1-1-1 0 0,1 1 1 0 0,0 0-1 0 0,0 0 1 0 0,-4 3 0 0 0,5-4-237 0 0,11 8 202 0 0,-6-6-794 0 0,0-1 0 0 0,0 0 0 0 0,0 0 0 0 0,0 0 0 0 0,1-1 0 0 0,-1 1 0 0 0,0-1 0 0 0,1 0 0 0 0,-1-1 0 0 0,1 1 0 0 0,-1-1 0 0 0,9 0 0 0 0,6 0 90 0 0,32-7-1 0 0,-38 5-84 0 0,72-14 325 0 0,146-50 0 0 0,-98 25-172 0 0,-19 7-122 0 0,168-43-999 0 0,-236 69-1043 0 0,-16 4-2847 0 0,-2 3-2051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143 415 4143 0 0,'0'1'3314'0'0,"11"33"5762"0"0,-2 3-4532 0 0,-4-14-3272 0 0,-1 0 0 0 0,1 45-1 0 0,-5-63-1236 0 0,-1 1-1 0 0,0 0 0 0 0,0-1 0 0 0,0 1 0 0 0,-1-1 1 0 0,0 0-1 0 0,0 1 0 0 0,0-1 0 0 0,-1 0 0 0 0,0 0 1 0 0,0 0-1 0 0,0-1 0 0 0,0 1 0 0 0,-1-1 0 0 0,-6 7 1 0 0,-2 0-306 0 0,0-1 1 0 0,0 0-1 0 0,-1 0 1 0 0,-18 9-1 0 0,26-16-254 0 0,1 0-1 0 0,-1-1 1 0 0,0 0-1 0 0,0 0 1 0 0,-1 0-1 0 0,-8 2 1 0 0,3-4-1189 0 0</inkml:trace>
  <inkml:trace contextRef="#ctx0" brushRef="#br0" timeOffset="1">724 138 6447 0 0,'7'-16'576'0'0,"0"-1"-464"0"0,0-1-112 0 0,-2 0 0 0 0,-1-1 2656 0 0,-1 3 504 0 0,1 1 104 0 0,-1 5 16 0 0,1 1-1632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10135 0 0,'-2'0'464'0'0,"-94"21"1587"0"0,80-16-390 0 0,0 1-1 0 0,0 1 1 0 0,-28 16 0 0 0,24-10-1301 0 0,1 0 0 0 0,0 1 0 0 0,1 1 0 0 0,1 1 0 0 0,-17 20 0 0 0,25-26-304 0 0,1 0 0 0 0,1 0 0 0 0,0 1 1 0 0,0 0-1 0 0,1 0 0 0 0,0 1 0 0 0,1 0 0 0 0,1 0 1 0 0,-1 0-1 0 0,-3 24 0 0 0,7-31-11 0 0,1 1 0 0 0,-1-1 0 0 0,1 1 0 0 0,1-1-1 0 0,-1 0 1 0 0,1 1 0 0 0,0-1 0 0 0,0 0 0 0 0,0 0 0 0 0,1 0 0 0 0,0 0-1 0 0,2 6 1 0 0,-2-8-3 0 0,0 1 0 0 0,0-1 0 0 0,0 0 0 0 0,0 0-1 0 0,1 0 1 0 0,-1-1 0 0 0,1 1 0 0 0,0-1 0 0 0,0 1-1 0 0,0-1 1 0 0,0 0 0 0 0,0 0 0 0 0,0 0-1 0 0,1 0 1 0 0,-1-1 0 0 0,0 0 0 0 0,1 1 0 0 0,4 0-1 0 0,4 0 71 0 0,0 0 0 0 0,0-1 0 0 0,1-1 0 0 0,-1 0 0 0 0,0 0 0 0 0,1-1 0 0 0,-1-1 0 0 0,15-4 0 0 0,5-2 304 0 0,56-24 0 0 0,-75 26-349 0 0,0 0-1 0 0,0-1 1 0 0,-1 0-1 0 0,0-1 1 0 0,0-1-1 0 0,-1 1 1 0 0,0-2-1 0 0,-1 0 1 0 0,0 0-1 0 0,0-1 1 0 0,8-12-1 0 0,-14 17-47 0 0,0 0-1 0 0,0-1 1 0 0,-1 1-1 0 0,1-1 1 0 0,-2 0-1 0 0,1 0 1 0 0,-1 0-1 0 0,0 0 1 0 0,0-1-1 0 0,-1 1 1 0 0,0 0 0 0 0,0-1-1 0 0,-1 1 1 0 0,0-1-1 0 0,0 1 1 0 0,-1-1-1 0 0,0 1 1 0 0,0 0-1 0 0,-1-1 1 0 0,0 1-1 0 0,0 0 1 0 0,-6-11-1 0 0,6 13-113 0 0,0 1 0 0 0,-1-1 0 0 0,0 1-1 0 0,0 0 1 0 0,0 1 0 0 0,-1-1 0 0 0,1 0-1 0 0,-1 1 1 0 0,0 0 0 0 0,1 0 0 0 0,-2 0-1 0 0,1 0 1 0 0,0 1 0 0 0,-6-4 0 0 0,-6 0-1325 0 0,0 1 1 0 0,-31-7 0 0 0,4 1-1566 0 0,35 8 1675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113 252 20415 0 0,'-2'2'464'0'0,"-109"69"3717"0"0,125-75-3859 0 0,41-18 59 0 0,64-34 1 0 0,-65 30-307 0 0,240-124-9 0 0,-266 137-63 0 0,1 1 0 0 0,0 1 0 0 0,1 2 1 0 0,57-12-1 0 0,-83 21 6 0 0,-1 0 1 0 0,1-1-1 0 0,-1 1 0 0 0,1 0 1 0 0,-1 0-1 0 0,0 1 0 0 0,6 0 1 0 0,-8 0-13 0 0,0-1 1 0 0,0 0 0 0 0,0 0-1 0 0,0 1 1 0 0,-1-1-1 0 0,1 1 1 0 0,0-1 0 0 0,0 1-1 0 0,-1-1 1 0 0,1 1-1 0 0,0-1 1 0 0,-1 1 0 0 0,1 0-1 0 0,-1-1 1 0 0,1 1-1 0 0,-1 0 1 0 0,1 0 0 0 0,-1-1-1 0 0,1 1 1 0 0,-1 0-1 0 0,0 0 1 0 0,1 0 0 0 0,-1 0-1 0 0,0-1 1 0 0,0 1-1 0 0,1 0 1 0 0,-1 0 0 0 0,0 0-1 0 0,0 0 1 0 0,0 0-1 0 0,0 0 1 0 0,0 0 0 0 0,-1 1-1 0 0,0 3 4 0 0,0 1-1 0 0,0-1 1 0 0,-1 0 0 0 0,0 1-1 0 0,0-1 1 0 0,-5 8 0 0 0,-20 31 110 0 0,19-33-75 0 0,-56 78 253 0 0,40-59-208 0 0,1 2 0 0 0,2 0-1 0 0,-21 43 1 0 0,40-72-94 0 0,1 0-1 0 0,0 0 0 0 0,0 0 1 0 0,0 0-1 0 0,0 0 1 0 0,1 1-1 0 0,-1-1 1 0 0,1 0-1 0 0,0 0 0 0 0,-1 1 1 0 0,2-1-1 0 0,0 6 1 0 0,-1-7-141 0 0,0-1 0 0 0,1 0 1 0 0,-1 0-1 0 0,1 0 0 0 0,-1 0 1 0 0,1 0-1 0 0,0 0 0 0 0,-1 0 1 0 0,1 0-1 0 0,0 0 0 0 0,0 0 1 0 0,0 0-1 0 0,-1 0 0 0 0,3 1 1 0 0,-1-1-479 0 0,0 0 1 0 0,-1 0 0 0 0,1 0-1 0 0,0-1 1 0 0,0 1 0 0 0,0-1-1 0 0,0 1 1 0 0,0-1 0 0 0,-1 0 0 0 0,1 1-1 0 0,4-1 1 0 0,6-2-6708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1056 3679 0 0,'0'0'284'0'0,"-1"1"-186"0"0,-4 4 172 0 0,5-5-142 0 0,0 1-1 0 0,0-1 0 0 0,-1 0 1 0 0,1 0-1 0 0,0 0 0 0 0,0 1 1 0 0,0-1-1 0 0,0 0 0 0 0,-1 0 1 0 0,1 0-1 0 0,0 0 0 0 0,0 1 1 0 0,0-1-1 0 0,0 0 0 0 0,-1 0 1 0 0,1 0-1 0 0,0 0 0 0 0,0 0 1 0 0,-1 0-1 0 0,1 0 0 0 0,0 0 1 0 0,0 1-1 0 0,0-1 0 0 0,-1 0 1 0 0,1 0-1 0 0,0 0 0 0 0,0 0 1 0 0,-1 0-1 0 0,1 0 0 0 0,0 0 1 0 0,0 0-1 0 0,-1-1 0 0 0,1 1 1 0 0,0 0-1 0 0,0 0 0 0 0,-1 0 1 0 0,1 0-1 0 0,0 0 0 0 0,0 0 1 0 0,0 0-1 0 0,-1 0 0 0 0,1-1 1 0 0,0 1-1 0 0,0 0 0 0 0,0 0 1 0 0,0 0-1 0 0,-1 0 0 0 0,1-1 1 0 0,0 1-1 0 0,0 0 0 0 0,0 0 1 0 0,0 0-1 0 0,0-1 0 0 0,0 1 1 0 0,-1 0-1 0 0,1 0 0 0 0,0-1 1 0 0,0 1-1 0 0,0 0 0 0 0,0 0 1 0 0,0-1-1 0 0,0 1 0 0 0,0 0 1 0 0,-1-9 2834 0 0,1 2-3336 0 0,1-2 574 0 0,1 1 1 0 0,0-1 0 0 0,0 1 0 0 0,1 0-1 0 0,5-13 1 0 0,23-38 366 0 0,-16 32-285 0 0,8-10 143 0 0,1 0 1 0 0,46-52 0 0 0,-17 23-106 0 0,-9 10-188 0 0,131-180-528 0 0,-159 211 208 0 0,0 0-1 0 0,18-43 1 0 0,-28 55 151 0 0,-1-1 0 0 0,-1 0 0 0 0,0 0 0 0 0,0 0 0 0 0,-2-1 0 0 0,0 1 0 0 0,1-18 0 0 0,-4 24-8 0 0,0 0 1 0 0,0 0-1 0 0,-1 0 0 0 0,0 0 1 0 0,0 0-1 0 0,0 1 0 0 0,-1-1 1 0 0,-1 0-1 0 0,1 1 0 0 0,-1 0 1 0 0,0 0-1 0 0,-1 0 0 0 0,0 0 1 0 0,0 1-1 0 0,-7-7 0 0 0,12 12-51 0 0,-10 4-97 0 0,7-1 166 0 0,0 0 1 0 0,-1 0-1 0 0,1 0 1 0 0,0 1-1 0 0,0-1 0 0 0,0 1 1 0 0,1 0-1 0 0,-1 0 1 0 0,1 0-1 0 0,-4 5 1 0 0,-19 39-100 0 0,16-28 81 0 0,-156 295-171 0 0,-110 223 155 0 0,191-369 174 0 0,58-123-23 0 0,-49 67 0 0 0,-21 4 79 0 0,-110 104 0 0 0,129-150-724 0 0,75-69 420 0 0,6-2-372 0 0,0 1 408 0 0,-1-1 0 0 0,1 0 0 0 0,-1-1 0 0 0,1 1 0 0 0,-1-1 0 0 0,0 1 0 0 0,6-4 0 0 0,-3 1-274 0 0,12-7-583 0 0,-1-1-40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63 218 16183 0 0,'-4'-1'183'0'0,"-1"-1"0"0"0,0 1 0 0 0,0 0 0 0 0,0 1 0 0 0,0-1 0 0 0,0 1 0 0 0,0 0 0 0 0,0 1 0 0 0,-7 0 0 0 0,11-1-205 0 0,-5 1 1488 0 0,14 0-1174 0 0,16-1-298 0 0,6-7 295 0 0,0-2 0 0 0,-1 0 0 0 0,46-22 0 0 0,-21 8-14 0 0,159-53 286 0 0,-88 33-2962 0 0,-77 25-4606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34 14743 0 0,'0'0'672'0'0,"-1"2"-9"0"0,-23 20-353 0 0,2 1-1 0 0,-32 43 1 0 0,18-21 352 0 0,-9 7-378 0 0,15-18-120 0 0,-28 42 0 0 0,55-72-139 0 0,0 1 1 0 0,0-1 0 0 0,1 1 0 0 0,-1 0 0 0 0,1 0 0 0 0,1 0 0 0 0,-1 0 0 0 0,0 0 0 0 0,1 0 0 0 0,0 0 0 0 0,1 1-1 0 0,-1-1 1 0 0,1 7 0 0 0,0-12-13 0 0,0 1-1 0 0,1-1 1 0 0,-1 1-1 0 0,0-1 1 0 0,0 1-1 0 0,1-1 1 0 0,-1 1-1 0 0,1-1 1 0 0,-1 1-1 0 0,0-1 1 0 0,1 0-1 0 0,-1 1 1 0 0,1-1-1 0 0,-1 0 1 0 0,1 1-1 0 0,-1-1 1 0 0,1 0-1 0 0,-1 1 1 0 0,1-1 0 0 0,-1 0-1 0 0,1 0 1 0 0,-1 0-1 0 0,1 0 1 0 0,0 1-1 0 0,-1-1 1 0 0,1 0-1 0 0,-1 0 1 0 0,1 0-1 0 0,-1 0 1 0 0,1 0-1 0 0,0-1 1 0 0,18-1 232 0 0,-19 2-244 0 0,9-3 175 0 0,0 0 0 0 0,0 0 0 0 0,-1-1 1 0 0,1 0-1 0 0,-1 0 0 0 0,0-1 0 0 0,10-9 0 0 0,4-3 242 0 0,23-25-1 0 0,12-21 68 0 0,74-106 0 0 0,-64 79-3359 0 0,-56 76 1323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75 392 11487 0 0,'0'0'528'0'0,"0"2"-16"0"0,0 2-362 0 0,0-1-131 0 0,0-1 1 0 0,0 0-1 0 0,0 0 1 0 0,-1 0 0 0 0,1 0-1 0 0,-1 1 1 0 0,1-1-1 0 0,-1 0 1 0 0,-2 3 0 0 0,3-3 91 0 0,-1-1 0 0 0,1 1 1 0 0,-1-1-1 0 0,1 0 1 0 0,-1 1-1 0 0,0-1 0 0 0,0 0 1 0 0,0 0-1 0 0,0 0 1 0 0,0 1-1 0 0,0-1 0 0 0,0 0 1 0 0,0 0-1 0 0,0 0 0 0 0,-1-1 1 0 0,1 1-1 0 0,0 0 1 0 0,-1 0-1 0 0,1-1 0 0 0,0 1 1 0 0,-1-1-1 0 0,1 1 1 0 0,-1-1-1 0 0,1 0 0 0 0,-1 1 1 0 0,1-1-1 0 0,-1 0 1 0 0,1 0-1 0 0,-1 0 0 0 0,1 0 1 0 0,-1 0-1 0 0,1 0 1 0 0,-1-1-1 0 0,1 1 0 0 0,-1 0 1 0 0,1-1-1 0 0,-1 1 0 0 0,1-1 1 0 0,0 0-1 0 0,-1 1 1 0 0,1-1-1 0 0,0 0 0 0 0,-1 0 1 0 0,1 0-1 0 0,0 0 1 0 0,0 0-1 0 0,0 0 0 0 0,0 0 1 0 0,0 0-1 0 0,0 0 1 0 0,0-1-1 0 0,0 1 0 0 0,1 0 1 0 0,-1-1-1 0 0,0 1 1 0 0,0-3-1 0 0,0 1-55 0 0,1 0 1 0 0,-1 0-1 0 0,1 0 1 0 0,-1 0-1 0 0,1 0 1 0 0,0 0-1 0 0,0 0 1 0 0,1-1-1 0 0,-1 1 1 0 0,1 0-1 0 0,-1 0 1 0 0,1 0-1 0 0,0 0 1 0 0,2-4-1 0 0,2-6 23 0 0,14-21 0 0 0,-18 32-68 0 0,13-20-39 0 0,2 1 0 0 0,0 0 0 0 0,2 1 0 0 0,0 1 0 0 0,32-27 0 0 0,-11 15-262 0 0,2 2 0 0 0,43-25-1 0 0,-61 41 56 0 0,42-17 0 0 0,-55 26 218 0 0,0 1 1 0 0,0 0-1 0 0,0 1 1 0 0,0 0-1 0 0,0 0 1 0 0,1 1-1 0 0,13 1 1 0 0,-23 0 34 0 0,1 0 0 0 0,0 0 0 0 0,-1 0 0 0 0,1 0 0 0 0,-1 1 0 0 0,1-1 0 0 0,0 1 0 0 0,-1-1 0 0 0,1 1 0 0 0,-1 0 0 0 0,1 0 0 0 0,-1 0 0 0 0,0-1 0 0 0,1 1 0 0 0,-1 0 0 0 0,0 1 0 0 0,0-1 0 0 0,2 2 0 0 0,-1 0 24 0 0,-1-1-1 0 0,1 0 0 0 0,-1 1 0 0 0,0 0 1 0 0,0-1-1 0 0,0 1 0 0 0,0 0 1 0 0,0 0-1 0 0,-1-1 0 0 0,1 4 0 0 0,-1 7 131 0 0,0 0-1 0 0,0-1 0 0 0,-5 25 0 0 0,4-33-156 0 0,-2 13 83 0 0,-1 0-1 0 0,-1-1 1 0 0,0 1 0 0 0,-1-1 0 0 0,-16 29 0 0 0,5-16 18 0 0,-1-1-1 0 0,-25 28 0 0 0,37-49-496 0 0,0 1 0 0 0,-6 12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544 113 10135 0 0,'9'-15'469'0'0,"-4"8"-219"0"0,-1 0-1 0 0,0-1 0 0 0,0 1 1 0 0,0-1-1 0 0,-1 0 1 0 0,0 0-1 0 0,2-15 0 0 0,-5 7 4521 0 0,0 16-4626 0 0,0 0 0 0 0,0-1-1 0 0,0 1 1 0 0,0 0 0 0 0,0-1 0 0 0,-1 1-1 0 0,1 0 1 0 0,0 0 0 0 0,0-1 0 0 0,0 1-1 0 0,0 0 1 0 0,-1-1 0 0 0,1 1 0 0 0,0 0-1 0 0,0 0 1 0 0,-1-1 0 0 0,1 1 0 0 0,0 0-1 0 0,0 0 1 0 0,-1 0 0 0 0,1 0 0 0 0,-1-1-1 0 0,0 1-54 0 0,-1 0 0 0 0,0 0 0 0 0,0 1-1 0 0,0-1 1 0 0,1 0 0 0 0,-1 1 0 0 0,0-1-1 0 0,1 1 1 0 0,-1 0 0 0 0,0-1 0 0 0,-2 3 0 0 0,-9 4-86 0 0,0 1 0 0 0,1 0 0 0 0,-21 18 0 0 0,0 0-5 0 0,15-13 2 0 0,0 1 0 0 0,1 1 0 0 0,1 1 0 0 0,-25 29 0 0 0,38-41-1 0 0,1 0-1 0 0,-1 1 1 0 0,1-1 0 0 0,0 0-1 0 0,0 1 1 0 0,1-1-1 0 0,-1 1 1 0 0,1 0 0 0 0,0-1-1 0 0,0 1 1 0 0,1 0-1 0 0,0 0 1 0 0,-1-1 0 0 0,1 1-1 0 0,1 0 1 0 0,-1 0 0 0 0,1-1-1 0 0,0 1 1 0 0,0 0-1 0 0,0 0 1 0 0,1-1 0 0 0,2 5-1 0 0,1 5-2 0 0,2-1-1 0 0,0-1 0 0 0,1 1 1 0 0,0-1-1 0 0,0 0 1 0 0,11 10-1 0 0,-17-20-2 0 0,8 9-15 0 0,0 1-1 0 0,16 25 0 0 0,-25-34 24 0 0,1 0 0 0 0,0-1 0 0 0,-1 1 0 0 0,0 0 0 0 0,0 0-1 0 0,0 0 1 0 0,0 0 0 0 0,0 0 0 0 0,0 0 0 0 0,-1 0 0 0 0,0 0 0 0 0,1 0-1 0 0,-1 1 1 0 0,0-1 0 0 0,0 0 0 0 0,-1 0 0 0 0,1 0 0 0 0,-1 0 0 0 0,0 0-1 0 0,0 0 1 0 0,-1 4 0 0 0,-1-3 27 0 0,1-1-1 0 0,-1 1 1 0 0,0-1-1 0 0,0 0 0 0 0,0 0 1 0 0,0 0-1 0 0,-1 0 1 0 0,1 0-1 0 0,-1-1 1 0 0,-5 3-1 0 0,-41 18 254 0 0,50-23-279 0 0,-34 13-88 0 0,-1-2-1 0 0,-51 9 0 0 0,48-14-1106 0 0,1-1-1 0 0,-48 0 0 0 0,53-9-1426 0 0,20 1 1168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264 907 10135 0 0,'2'-1'778'0'0,"5"-3"-470"0"0,1-1 0 0 0,-1 2 0 0 0,12-5 5269 0 0,-20 10-4992 0 0,-5 10-431 0 0,0-1-1 0 0,0 0 1 0 0,-1 0 0 0 0,-16 18-1 0 0,-40 37 261 0 0,12-15-124 0 0,19-16-191 0 0,12-15 10 0 0,0 2 1 0 0,1 0-1 0 0,-29 49 0 0 0,47-70-103 0 0,1-1-1 0 0,-1 1 1 0 0,1 0 0 0 0,-1 0-1 0 0,1 0 1 0 0,0-1-1 0 0,-1 1 1 0 0,1 0 0 0 0,0 0-1 0 0,0 0 1 0 0,0 0-1 0 0,0-1 1 0 0,0 1-1 0 0,0 0 1 0 0,0 0 0 0 0,0 0-1 0 0,0 0 1 0 0,0 0-1 0 0,0 0 1 0 0,0-1 0 0 0,1 1-1 0 0,-1 0 1 0 0,0 0-1 0 0,1 1 1 0 0,0-1 16 0 0,0 0-1 0 0,0 0 1 0 0,0-1 0 0 0,0 1-1 0 0,0 0 1 0 0,0 0 0 0 0,0-1-1 0 0,0 1 1 0 0,1 0 0 0 0,-1-1-1 0 0,0 1 1 0 0,0-1-1 0 0,1 0 1 0 0,1 1 0 0 0,6 0 137 0 0,1 0-1 0 0,-1 0 1 0 0,17-2 0 0 0,-20 1-115 0 0,20-2 55 0 0,0-1 0 0 0,0-1 0 0 0,40-11 0 0 0,-44 8-1104 0 0,0-1 1 0 0,23-12 0 0 0,-23 8-587 0 0</inkml:trace>
  <inkml:trace contextRef="#ctx0" brushRef="#br0" timeOffset="1">1643 0 17159 0 0,'0'0'1719'0'0,"-1"2"-1574"0"0,-9 18-58 0 0,-1-1 0 0 0,-1-1 0 0 0,-22 28 0 0 0,17-23 47 0 0,-19 31 0 0 0,-98 172 786 0 0,-197 285-533 0 0,184-288-227 0 0,96-139-104 0 0,29-45-71 0 0,-2-1 0 0 0,-30 35 1 0 0,23-36-1274 0 0,30-36 1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37 174 6911 0 0,'-1'0'528'0'0,"-35"14"7659"0"0,40-8-4613 0 0,13 5-2716 0 0,-12-9-715 0 0,1 0 1 0 0,-1 0-1 0 0,1-1 0 0 0,0 0 1 0 0,-1 0-1 0 0,1 0 0 0 0,8-1 1 0 0,42-2 450 0 0,-48 1-514 0 0,88-10 502 0 0,0-5-1 0 0,-1-4 1 0 0,162-56 0 0 0,-185 52-672 0 0,61-23-2940 0 0,-95 29-4633 0 0</inkml:trace>
  <inkml:trace contextRef="#ctx0" brushRef="#br0" timeOffset="1">897 213 919 0 0,'0'1'67'0'0,"-5"34"-147"0"0,-5 2 4695 0 0,1-6 3589 0 0,-1 9-2952 0 0,-18 49 1 0 0,20-70-5668 0 0,-13 23 0 0 0,13-30-1786 0 0,1 0-1 0 0,-17 18 0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0,'0'0'2904'0'0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 16415 0 0,'-2'0'752'0'0,"-4"3"-588"0"0,-1 0 0 0 0,1 1 0 0 0,0 0 0 0 0,0 0 0 0 0,0 0 0 0 0,-7 8 0 0 0,-31 35 66 0 0,21-20 144 0 0,16-20-305 0 0,-73 86 201 0 0,71-82-204 0 0,1 1 0 0 0,1 0-1 0 0,0 0 1 0 0,0 1 0 0 0,1 0 0 0 0,-6 20 0 0 0,11-30-33 0 0,1 0-1 0 0,-1-1 0 0 0,1 1 0 0 0,-1 0 1 0 0,1 0-1 0 0,0-1 0 0 0,0 1 1 0 0,0 0-1 0 0,0 0 0 0 0,1 0 1 0 0,-1-1-1 0 0,1 1 0 0 0,0 0 0 0 0,0-1 1 0 0,0 1-1 0 0,0 0 0 0 0,2 2 1 0 0,-2-3 7 0 0,0 0 0 0 0,1 0 0 0 0,0-1 0 0 0,-1 1 0 0 0,1-1 1 0 0,0 1-1 0 0,-1-1 0 0 0,1 0 0 0 0,0 1 0 0 0,0-1 1 0 0,0 0-1 0 0,0 0 0 0 0,0-1 0 0 0,0 1 0 0 0,1 0 0 0 0,-1-1 1 0 0,0 1-1 0 0,0-1 0 0 0,0 1 0 0 0,1-1 0 0 0,2 0 1 0 0,4-1 62 0 0,0 0 0 0 0,-1 0 0 0 0,1-1 1 0 0,-1 0-1 0 0,0-1 0 0 0,0 0 0 0 0,0 0 1 0 0,0 0-1 0 0,0-1 0 0 0,-1 0 0 0 0,14-10 1 0 0,-3 0 27 0 0,0-1 1 0 0,-1-1-1 0 0,18-20 1 0 0,-24 24-71 0 0,-1-1 0 0 0,0 1-1 0 0,-1-2 1 0 0,-1 1 0 0 0,0-1 0 0 0,11-27 0 0 0,-17 36-88 0 0,-1-1-1 0 0,1 1 1 0 0,-1-1 0 0 0,0 0-1 0 0,-1 1 1 0 0,1-1 0 0 0,-1 0 0 0 0,0 1-1 0 0,-2-11 1 0 0,1 12-108 0 0,0 0-1 0 0,0 0 1 0 0,0 0 0 0 0,-1 0-1 0 0,0 1 1 0 0,0-1-1 0 0,0 0 1 0 0,0 1 0 0 0,0-1-1 0 0,-1 1 1 0 0,0 0 0 0 0,1 0-1 0 0,-1 0 1 0 0,-6-5 0 0 0,-19-11-6633 0 0,14 12 582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2 195 18919 0 0,'0'2'863'0'0,"-1"3"-310"0"0,1-2-464 0 0,-1 0 0 0 0,1 0 0 0 0,0 0 1 0 0,0 0-1 0 0,0 0 0 0 0,1 0 0 0 0,0 4 1 0 0,-1-5-5 0 0,1-1 1 0 0,-1 0 0 0 0,0 1-1 0 0,1-1 1 0 0,-1 0 0 0 0,1 1-1 0 0,-1-1 1 0 0,1 0 0 0 0,0 0-1 0 0,-1 1 1 0 0,1-1 0 0 0,0 0 0 0 0,0 0-1 0 0,0 0 1 0 0,0 0 0 0 0,0 0-1 0 0,0 0 1 0 0,0 0 0 0 0,0-1-1 0 0,0 1 1 0 0,0 0 0 0 0,2 0 0 0 0,0 0 4 0 0,0 0 1 0 0,0 0-1 0 0,0 0 1 0 0,0-1 0 0 0,0 0-1 0 0,0 1 1 0 0,0-1-1 0 0,0 0 1 0 0,5-1 0 0 0,5-2 65 0 0,-1 1 1 0 0,0-2 0 0 0,0 1 0 0 0,11-7 0 0 0,8-4 19 0 0,0-2 1 0 0,33-23 0 0 0,52-44 361 0 0,-84 59-501 0 0,-26 19-37 0 0,43-29 0 0 0,-42 30 0 0 0,-1 1 0 0 0,1 0 0 0 0,-1 0 0 0 0,1 0 0 0 0,0 1 0 0 0,7-2 0 0 0,-12 3-4 0 0,-1 1-1 0 0,1 0 1 0 0,0 0-1 0 0,-1 0 1 0 0,1 0-1 0 0,-1 1 1 0 0,1-1-1 0 0,-1 0 1 0 0,1 1-1 0 0,-1-1 1 0 0,1 1-1 0 0,-1-1 1 0 0,1 1-1 0 0,-1 0 1 0 0,0-1-1 0 0,1 1 1 0 0,-1 0-1 0 0,0 0 1 0 0,0 0-1 0 0,0 0 1 0 0,0 0-1 0 0,1 0 1 0 0,-1 1-1 0 0,-1-1 1 0 0,1 0 0 0 0,0 0-1 0 0,0 1 1 0 0,0-1-1 0 0,-1 0 1 0 0,1 1-1 0 0,-1-1 1 0 0,2 4-1 0 0,0 2-20 0 0,0 1 1 0 0,0-1-1 0 0,-1 1 0 0 0,0 0 1 0 0,0 9-1 0 0,0 7 17 0 0,-1 5 33 0 0,2-1 0 0 0,1 0 0 0 0,0 0 0 0 0,10 32-1 0 0,-11-53-14 0 0,0 0-1 0 0,1-1 1 0 0,-1 1-1 0 0,1-1 1 0 0,1 0-1 0 0,-1 0 1 0 0,1 0-1 0 0,0 0 0 0 0,0 0 1 0 0,1-1-1 0 0,0 0 1 0 0,0 0-1 0 0,0 0 1 0 0,0-1-1 0 0,1 1 0 0 0,0-1 1 0 0,0 0-1 0 0,0-1 1 0 0,0 0-1 0 0,0 0 1 0 0,1 0-1 0 0,8 2 0 0 0,13 0 26 0 0,0 0 0 0 0,1-2 0 0 0,44 0-1 0 0,-51-3-86 0 0,15 0-1250 0 0,0 0-4602 0 0,-1-1-2142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0,'0'0'17300'0'0,"2"0"-16514"0"0,-1 0-645 0 0,-1 0 1 0 0,1 0-1 0 0,-1 0 0 0 0,1 0 1 0 0,0 0-1 0 0,-1 0 1 0 0,1 0-1 0 0,-1 0 1 0 0,1 1-1 0 0,0-1 1 0 0,-1 0-1 0 0,1 0 1 0 0,-1 1-1 0 0,1-1 1 0 0,-1 0-1 0 0,1 1 1 0 0,-1-1-1 0 0,1 0 1 0 0,-1 1-1 0 0,1-1 1 0 0,-1 1-1 0 0,0-1 1 0 0,1 1-1 0 0,-1-1 1 0 0,1 1-1 0 0,-1-1 1 0 0,0 1-1 0 0,1 0 1 0 0,7 21-1132 0 0,-5-11-197 0 0,1-1 207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 97 10247 0 0,'4'-6'134'0'0,"13"-18"659"0"0,-16 23-742 0 0,0 0 0 0 0,0 1 0 0 0,-1-1 0 0 0,1 0 0 0 0,0 0 0 0 0,-1 0 0 0 0,1 0 0 0 0,-1 0 0 0 0,1 0 0 0 0,-1 0 0 0 0,1 0 0 0 0,-1 0 0 0 0,0 0 0 0 0,1 0 0 0 0,-1 0 0 0 0,0 0 0 0 0,0 0 0 0 0,0 0 0 0 0,0 0 0 0 0,0 0 0 0 0,0 0 0 0 0,0 0 0 0 0,0 0 0 0 0,-1-2 0 0 0,1 0 607 0 0,0 2 308 0 0,-2-2-710 0 0,0 1 1 0 0,1-1-1 0 0,-1 1 1 0 0,0 0-1 0 0,0 0 1 0 0,-1 0-1 0 0,1 0 1 0 0,0 0-1 0 0,-1 0 1 0 0,1 1-1 0 0,-1-1 1 0 0,0 1-1 0 0,1-1 1 0 0,-5 0-1 0 0,-3-3 159 0 0,7 4-344 0 0,0 1 0 0 0,0-1 0 0 0,0 1-1 0 0,0 0 1 0 0,0 0 0 0 0,0 0 0 0 0,0 0-1 0 0,0 1 1 0 0,0-1 0 0 0,0 1 0 0 0,1 0-1 0 0,-6 1 1 0 0,-7 4-52 0 0,1 0 0 0 0,-1 2 0 0 0,1-1-1 0 0,0 2 1 0 0,-23 18 0 0 0,9-6-4 0 0,-97 70-216 0 0,-98 65-390 0 0,80-76 146 0 0,-59 38 58 0 0,190-110 393 0 0,-21 14-17 0 0,31-20 18 0 0,-1 0 0 0 0,1 0-1 0 0,0-1 1 0 0,0 1 0 0 0,1 0 0 0 0,-1 1 0 0 0,0-1 0 0 0,1 0 0 0 0,-1 1 0 0 0,-1 3 0 0 0,3-6-2 0 0,0 1 0 0 0,0 0-1 0 0,0-1 1 0 0,0 1 0 0 0,-1 0 0 0 0,1 0 0 0 0,0-1 0 0 0,0 1 0 0 0,0 0-1 0 0,1 0 1 0 0,-1-1 0 0 0,0 1 0 0 0,0 0 0 0 0,0 0 0 0 0,1-1-1 0 0,-1 1 1 0 0,0 0 0 0 0,1-1 0 0 0,-1 1 0 0 0,0 0 0 0 0,1-1 0 0 0,-1 1-1 0 0,1 0 1 0 0,-1-1 0 0 0,1 1 0 0 0,-1-1 0 0 0,1 1 0 0 0,-1-1-1 0 0,1 0 1 0 0,0 1 0 0 0,-1-1 0 0 0,1 1 0 0 0,0-1 0 0 0,-1 0 0 0 0,1 0-1 0 0,0 1 1 0 0,1-1 0 0 0,3 2 28 0 0,0-1 0 0 0,1 0 1 0 0,10 1-1 0 0,-15-2-29 0 0,217 2 235 0 0,-80-5-214 0 0,-58 6 5 0 0,110 17 0 0 0,-166-16-12 0 0,27 8 1 0 0,-43-9-1 0 0,0 0 1 0 0,0 0-1 0 0,1 1 1 0 0,-2 0 0 0 0,1 0-1 0 0,11 9 1 0 0,-18-13-13 0 0,0 1 0 0 0,0 0 1 0 0,0 0-1 0 0,0 0 0 0 0,0 0 1 0 0,0 0-1 0 0,0 1 0 0 0,-1-1 1 0 0,1 0-1 0 0,0 0 0 0 0,-1 0 0 0 0,1 1 1 0 0,0-1-1 0 0,-1 0 0 0 0,0 1 1 0 0,1-1-1 0 0,-1 0 0 0 0,0 1 1 0 0,1 2-1 0 0,-2-2 5 0 0,1 0 0 0 0,0 0 0 0 0,-1 0 0 0 0,1 0 0 0 0,-1 0 0 0 0,0 0 0 0 0,0 0 0 0 0,0 0 0 0 0,0 0 0 0 0,0 0 0 0 0,-2 3 0 0 0,-4 3 38 0 0,-1 0 0 0 0,0 0 0 0 0,0-1 0 0 0,-11 8 0 0 0,11-10-11 0 0,-23 17 83 0 0,-2-1 0 0 0,0-2-1 0 0,-43 17 1 0 0,26-12-17 0 0,-1-1 4 0 0,-1-2 0 0 0,-97 25 1 0 0,69-28 72 0 0,-104 10 0 0 0,168-26-166 0 0,-18 2 32 0 0,0-1-1 0 0,-64-4 0 0 0,85-1-44 0 0,11 2-56 0 0,3-1-169 0 0,-1 0 165 0 0,1 0-1 0 0,0 0 1 0 0,0 0 0 0 0,0 1 0 0 0,0-1 0 0 0,0 0 0 0 0,0 1-1 0 0,0-1 1 0 0,0 0 0 0 0,0 1 0 0 0,1 0 0 0 0,-1-1 0 0 0,0 1-1 0 0,2-1 1 0 0,4 0-368 0 0,1-1 0 0 0,-1 1 0 0 0,1 0 0 0 0,10 1 0 0 0,3 0-532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37 2759 0 0,'0'-1'207'0'0,"1"0"-130"0"0,-1 0 0 0 0,0 1 1 0 0,0-1-1 0 0,0 0 0 0 0,0 0 0 0 0,0 0 0 0 0,0 1 0 0 0,0-1 0 0 0,0 0 1 0 0,0 0-1 0 0,0 0 0 0 0,0 1 0 0 0,0-1 0 0 0,0 0 0 0 0,-1 0 0 0 0,1 1 1 0 0,0-1-1 0 0,-1 0 0 0 0,1 1 0 0 0,0-1 0 0 0,-1 0 0 0 0,1 1 0 0 0,-1-1 1 0 0,1 0-1 0 0,-1 1 0 0 0,0-1 0 0 0,1 1 0 0 0,-1-1 0 0 0,0 0 0 0 0,-1 0 701 0 0,0 0-17 0 0,0-1 0 0 0,1 1-1 0 0,-1 0 1 0 0,0 0 0 0 0,0 0 0 0 0,0 0-1 0 0,0 0 1 0 0,0 0 0 0 0,0 1-1 0 0,-4-1 1 0 0,2 0-231 0 0,0 1 0 0 0,0-1 0 0 0,-1 1 0 0 0,1 0 0 0 0,-4 1 0 0 0,-1 1-375 0 0,1-1 1 0 0,0 1-1 0 0,0 1 1 0 0,-15 6-1 0 0,1 2-85 0 0,1 0-1 0 0,1 1 0 0 0,0 1 0 0 0,0 1 1 0 0,1 1-1 0 0,-25 26 0 0 0,36-32-26 0 0,1 0-1 0 0,0 0 1 0 0,0 0 0 0 0,1 1-1 0 0,0 0 1 0 0,-7 19-1 0 0,10-21 0 0 0,1 0 0 0 0,0 0-1 0 0,0 0 1 0 0,1 1 0 0 0,0-1-1 0 0,0 0 1 0 0,1 1 0 0 0,0-1-1 0 0,0 1 1 0 0,2 9 0 0 0,-1-15-1 0 0,0 1 1 0 0,0-1 0 0 0,0 1 0 0 0,1-1 0 0 0,-1 1 0 0 0,1-1-1 0 0,0 0 1 0 0,-1 0 0 0 0,1 0 0 0 0,1 0 0 0 0,-1 0-1 0 0,0 0 1 0 0,1-1 0 0 0,0 1 0 0 0,-1-1 0 0 0,1 1 0 0 0,0-1-1 0 0,0 0 1 0 0,0 0 0 0 0,1 0 0 0 0,-1-1 0 0 0,0 1 0 0 0,1-1-1 0 0,-1 0 1 0 0,1 0 0 0 0,-1 0 0 0 0,1 0 0 0 0,0-1 0 0 0,-1 1-1 0 0,1-1 1 0 0,0 0 0 0 0,-1 0 0 0 0,1 0 0 0 0,0-1 0 0 0,-1 1-1 0 0,1-1 1 0 0,-1 0 0 0 0,1 0 0 0 0,-1 0 0 0 0,1-1 0 0 0,-1 1-1 0 0,6-4 1 0 0,-2 0-16 0 0,1 0-1 0 0,-1-1 1 0 0,1 0-1 0 0,-2-1 1 0 0,1 1-1 0 0,-1-1 1 0 0,0-1-1 0 0,0 1 1 0 0,-1-1-1 0 0,0 0 1 0 0,0 0-1 0 0,-1 0 1 0 0,5-13-1 0 0,-3 3-269 0 0,0 0 0 0 0,-1 0 0 0 0,-1-1 0 0 0,-1 0 0 0 0,2-30 1 0 0,-6 0-1843 0 0,1 17-2527 0 0,0 23-598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146 330 13703 0 0,'0'0'1246'0'0,"-2"1"-1028"0"0,-8 2 326 0 0,0 1 0 0 0,-1-1 1 0 0,1-1-1 0 0,-15 2 0 0 0,19-4-377 0 0,-1 1 0 0 0,1-1 0 0 0,0 0 0 0 0,-1-1 0 0 0,1 1 0 0 0,0-1 0 0 0,-1-1 0 0 0,-9-3 0 0 0,15 5-148 0 0,0 0 1 0 0,1-1-1 0 0,-1 1 0 0 0,0-1 0 0 0,1 0 0 0 0,-1 1 0 0 0,0-1 1 0 0,1 1-1 0 0,-1-1 0 0 0,1 0 0 0 0,-1 0 0 0 0,1 1 1 0 0,-1-1-1 0 0,1 0 0 0 0,0 0 0 0 0,-1 1 0 0 0,1-1 0 0 0,0 0 1 0 0,0 0-1 0 0,0 0 0 0 0,-1 0 0 0 0,1 1 0 0 0,0-1 1 0 0,0-1-1 0 0,3-19 429 0 0,0 15-389 0 0,-1 0 0 0 0,1 1 0 0 0,1-1 0 0 0,-1 1 0 0 0,1 0-1 0 0,0 0 1 0 0,0 0 0 0 0,0 1 0 0 0,1-1 0 0 0,9-6 0 0 0,6-3-15 0 0,30-17 0 0 0,-24 17-58 0 0,43-18 0 0 0,-57 28 2 0 0,0 0-1 0 0,1 0 0 0 0,-1 1 0 0 0,1 1 0 0 0,0 0 1 0 0,15 0-1 0 0,-25 2 17 0 0,0 0 1 0 0,0 0 0 0 0,0 0-1 0 0,0 1 1 0 0,0-1 0 0 0,0 1-1 0 0,0 0 1 0 0,0 0 0 0 0,0 0-1 0 0,0 0 1 0 0,-1 1 0 0 0,1-1-1 0 0,0 1 1 0 0,-1-1-1 0 0,1 1 1 0 0,-1 0 0 0 0,0 0-1 0 0,1 0 1 0 0,-1 0 0 0 0,0 1-1 0 0,0-1 1 0 0,0 0 0 0 0,1 4-1 0 0,-1-3 31 0 0,-1 0 0 0 0,0 0-1 0 0,0 0 1 0 0,0 0 0 0 0,0 1 0 0 0,-1-1-1 0 0,1 0 1 0 0,-1 1 0 0 0,0-1 0 0 0,0 0-1 0 0,0 4 1 0 0,-1 0 60 0 0,0-1 1 0 0,0 1-1 0 0,-1-1 1 0 0,0 1-1 0 0,0-1 0 0 0,-6 12 1 0 0,4-10-47 0 0,3-7-125 0 0,1-13-600 0 0,2 5 598 0 0,0 0-1 0 0,0 1 1 0 0,0-1-1 0 0,1 1 1 0 0,0-1-1 0 0,0 1 1 0 0,0 0-1 0 0,1 0 1 0 0,0 1-1 0 0,7-9 1 0 0,6-4-96 0 0,30-26 1 0 0,-24 24 128 0 0,41-26 0 0 0,-52 39 70 0 0,-1 1 1 0 0,1 0-1 0 0,1 0 1 0 0,-1 2 0 0 0,1-1-1 0 0,16-2 1 0 0,-27 6-11 0 0,51-7 440 0 0,-48 7-383 0 0,1 1 0 0 0,-1 0 0 0 0,0 0 0 0 0,0 1-1 0 0,0 0 1 0 0,0 0 0 0 0,0 0 0 0 0,6 2 0 0 0,-10-2-41 0 0,0 0 0 0 0,1 0 0 0 0,-1 0 0 0 0,0 1 0 0 0,0-1 0 0 0,0 0 0 0 0,0 1 0 0 0,0-1 0 0 0,0 1 0 0 0,0-1 0 0 0,0 1 0 0 0,0 0 0 0 0,-1-1 0 0 0,1 1 0 0 0,-1 0 0 0 0,1-1 0 0 0,-1 1 0 0 0,0 0 0 0 0,1 3 0 0 0,-1 1 15 0 0,0 0-1 0 0,-1 0 0 0 0,1 0 1 0 0,-1 0-1 0 0,-1-1 1 0 0,1 1-1 0 0,-1 0 1 0 0,-3 9-1 0 0,-4 4-31 0 0,-13 20 1 0 0,-4 9 48 0 0,19-33-79 0 0,1 0-1 0 0,-5 20 0 0 0,9-32-79 0 0,2 1 1 0 0,-1-1-1 0 0,0 0 0 0 0,1 1 1 0 0,-1-1-1 0 0,1 0 0 0 0,0 1 0 0 0,0-1 1 0 0,0 1-1 0 0,1-1 0 0 0,-1 0 1 0 0,1 1-1 0 0,0-1 0 0 0,0 0 0 0 0,0 0 1 0 0,0 0-1 0 0,3 6 0 0 0,-3-9-50 0 0,-1 0 0 0 0,1 1 0 0 0,-1-1 0 0 0,1 1-1 0 0,-1-1 1 0 0,1 0 0 0 0,-1 0 0 0 0,1 1 0 0 0,-1-1 0 0 0,1 0 0 0 0,0 0-1 0 0,-1 0 1 0 0,1 1 0 0 0,-1-1 0 0 0,1 0 0 0 0,0 0 0 0 0,-1 0 0 0 0,2 0 0 0 0,0 0-343 0 0,12 0-1414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133 103 10135 0 0,'0'0'10264'0'0,"-1"1"-10186"0"0,0 7-6 0 0,3 1 13 0 0,5 17 280 0 0,-4-25-275 0 0,0-1 0 0 0,0 1 0 0 0,0-1 0 0 0,0 0 0 0 0,5 0 0 0 0,0-1 62 0 0,1-1 1 0 0,-1 0-1 0 0,0 0 0 0 0,0 0 0 0 0,0-1 1 0 0,14-7-1 0 0,42-29 236 0 0,-61 38-374 0 0,16-11 0 0 0,0-1-1 0 0,-1-1 1 0 0,32-32 0 0 0,-48 44-180 0 0,-24 6-942 0 0,-9 3 639 0 0,9 2 190 0 0,1 1-1 0 0,-32 20 0 0 0,-35 30-343 0 0,84-58 589 0 0,-15 12-89 0 0,0 1-1 0 0,1 1 0 0 0,1 0 1 0 0,-16 20-1 0 0,26-27 161 0 0,0 0 0 0 0,1 0 0 0 0,-1 1 0 0 0,2 0 0 0 0,0 0 0 0 0,0 0-1 0 0,0 1 1 0 0,2-1 0 0 0,-1 1 0 0 0,-2 16 0 0 0,5-22 54 0 0,1-1-1 0 0,-1 1 1 0 0,1-1-1 0 0,1 1 0 0 0,-1-1 1 0 0,0 1-1 0 0,1-1 1 0 0,0 1-1 0 0,0-1 1 0 0,0 1-1 0 0,1-1 1 0 0,0 0-1 0 0,-1 0 0 0 0,1 0 1 0 0,1 0-1 0 0,2 4 1 0 0,-3-5-6 0 0,1 0 1 0 0,0 0 0 0 0,0 0-1 0 0,0 0 1 0 0,0-1-1 0 0,0 0 1 0 0,0 1 0 0 0,1-1-1 0 0,-1 0 1 0 0,1-1-1 0 0,-1 1 1 0 0,1-1 0 0 0,0 1-1 0 0,-1-1 1 0 0,1 0-1 0 0,0-1 1 0 0,0 1 0 0 0,6 0-1 0 0,3-1 128 0 0,0-1 1 0 0,-1 0-1 0 0,1-1 0 0 0,0 0 1 0 0,16-5-1 0 0,60-26 336 0 0,-69 23-565 0 0,-18 9-124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49 311 13903 0 0,'1'-6'6596'0'0,"-7"17"-6307"0"0,1 0 1 0 0,0 0-1 0 0,1 0 0 0 0,0 1 0 0 0,0-1 0 0 0,-1 17 0 0 0,-6 75-92 0 0,8-62-102 0 0,3-39-95 0 0,-1 8 13 0 0,0 1 0 0 0,1-1 0 0 0,0 1-1 0 0,2 15 1 0 0,3-9-13 0 0,-1-13 0 0 0,-2-3 0 0 0,0 1 13 0 0,1 0-1 0 0,0-1 1 0 0,-1 1-1 0 0,1-1 1 0 0,0 0-1 0 0,0 1 1 0 0,0-1-1 0 0,0-1 1 0 0,0 1-1 0 0,0 0 1 0 0,0-1-1 0 0,0 1 1 0 0,0-1-1 0 0,0 0 1 0 0,0 0-1 0 0,0 0 1 0 0,0-1 0 0 0,0 1-1 0 0,0-1 1 0 0,0 1-1 0 0,0-1 1 0 0,3-1-1 0 0,6-3 78 0 0,0 0 0 0 0,0 0 0 0 0,20-13 0 0 0,-7 2 34 0 0,-1-2-1 0 0,34-31 1 0 0,38-48 97 0 0,41-75 10 0 0,-16-11-1282 0 0,-85 126-121 0 0,-21 37-722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60 7831 0 0,'3'-5'371'0'0,"1"0"-190"0"0,0 0 0 0 0,0 0 0 0 0,-1-1 0 0 0,0 1 0 0 0,0-1 0 0 0,-1 0 0 0 0,3-8 0 0 0,-4 13 918 0 0,-11 0 1103 0 0,6 1-2028 0 0,0 1 0 0 0,-1 0 0 0 0,1 0 0 0 0,0 0 0 0 0,0 0 0 0 0,-1 1 0 0 0,1 0 0 0 0,0 0 0 0 0,1 0 0 0 0,-7 4 0 0 0,-1 2 180 0 0,-22 19 1 0 0,26-19-208 0 0,0 0-1 0 0,0 0 1 0 0,1 0-1 0 0,0 1 1 0 0,1 0-1 0 0,-8 16 1 0 0,-20 62 472 0 0,27-68-584 0 0,-207 582 1142 0 0,5-66-785 0 0,200-518-406 0 0,0 4-123 0 0,-2 0 0 0 0,-13 21 0 0 0,17-35-1320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59 212 1375 0 0,'-59'-5'17006'0'0,"61"5"-16537"0"0,15-4-166 0 0,0-1-1 0 0,31-14 1 0 0,-6 3-94 0 0,274-71 1262 0 0,-253 71-1274 0 0,150-28 313 0 0,-162 37-757 0 0,-1 2-1 0 0,66 1 1 0 0,-69 9-3106 0 0,-37-3-550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16183 0 0,'0'0'738'0'0,"0"2"-14"0"0,0 25-154 0 0,-2-1 0 0 0,-4 30 1 0 0,4-45-301 0 0,-1 1 1 0 0,0-1-1 0 0,0 0 0 0 0,-2 0 1 0 0,1 0-1 0 0,-1-1 1 0 0,-10 16-1 0 0,-37 40-512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175 281 10591 0 0,'-19'12'452'0'0,"-39"22"1434"0"0,51-30-1054 0 0,1-1-1 0 0,-1-1 1 0 0,-1 1-1 0 0,1-1 1 0 0,0 0-1 0 0,-13 1 1 0 0,18-3-799 0 0,1 0-1 0 0,-1 0 1 0 0,1 1 0 0 0,-1-1 0 0 0,1-1-1 0 0,-1 1 1 0 0,1 0 0 0 0,-1 0 0 0 0,1 0 0 0 0,-1-1-1 0 0,1 1 1 0 0,0-1 0 0 0,-1 1 0 0 0,1-1-1 0 0,0 0 1 0 0,-1 1 0 0 0,1-1 0 0 0,-2-2-1 0 0,2 2-17 0 0,0 0-1 0 0,0 0 0 0 0,1 0 1 0 0,-1-1-1 0 0,1 1 0 0 0,-1 0 0 0 0,1 0 1 0 0,-1-1-1 0 0,1 1 0 0 0,0 0 1 0 0,-1 0-1 0 0,1-1 0 0 0,0 1 0 0 0,0 0 1 0 0,0-1-1 0 0,0 1 0 0 0,0-2 1 0 0,1-3-10 0 0,1 1 0 0 0,-1-1 1 0 0,1 0-1 0 0,0 1 0 0 0,0-1 1 0 0,1 1-1 0 0,6-10 1 0 0,-4 7-139 0 0,1 0 1 0 0,1 0 0 0 0,-1 1 0 0 0,1 0 0 0 0,1 0-1 0 0,-1 0 1 0 0,1 1 0 0 0,0 1 0 0 0,1-1 0 0 0,-1 1-1 0 0,1 1 1 0 0,0-1 0 0 0,18-5 0 0 0,-20 8 230 0 0,1 0 0 0 0,-1 1 1 0 0,1-1-1 0 0,0 1 0 0 0,0 1 1 0 0,0-1-1 0 0,-1 1 0 0 0,1 1 0 0 0,0 0 1 0 0,0 0-1 0 0,0 0 0 0 0,-1 1 1 0 0,1 0-1 0 0,-1 0 0 0 0,1 1 1 0 0,-1 0-1 0 0,13 8 0 0 0,14 9 1005 0 0,-33-19-764 0 0,-2-17-1411 0 0,2 14 1010 0 0,0-1 0 0 0,0 0 1 0 0,0 1-1 0 0,1-1 1 0 0,-1 0-1 0 0,1 1 1 0 0,-1 0-1 0 0,1-1 1 0 0,0 1-1 0 0,4-4 1 0 0,25-20-389 0 0,-20 17 295 0 0,12-9-56 0 0,2 1 0 0 0,42-23 0 0 0,-49 31 319 0 0,0 1 0 0 0,1 0-1 0 0,1 1 1 0 0,33-7 0 0 0,-48 13-11 0 0,0 1 1 0 0,0-1 0 0 0,0 1 0 0 0,-1 0-1 0 0,1 0 1 0 0,0 0 0 0 0,0 1 0 0 0,0 0 0 0 0,7 2-1 0 0,-10-3-43 0 0,0 1 0 0 0,0 0-1 0 0,0 0 1 0 0,-1 0-1 0 0,1 0 1 0 0,0 0-1 0 0,-1 0 1 0 0,1 1 0 0 0,-1-1-1 0 0,1 0 1 0 0,-1 1-1 0 0,0-1 1 0 0,0 1-1 0 0,1-1 1 0 0,-1 1 0 0 0,0 0-1 0 0,0 0 1 0 0,-1-1-1 0 0,1 1 1 0 0,0 0-1 0 0,-1 0 1 0 0,1 0-1 0 0,-1 0 1 0 0,1 0 0 0 0,-1 3-1 0 0,0 3 61 0 0,0 0 0 0 0,0 0 0 0 0,-1 0 1 0 0,0 0-1 0 0,-1 0 0 0 0,0 0 0 0 0,0-1 0 0 0,0 1 0 0 0,-1 0 0 0 0,-6 9 0 0 0,-5 10 155 0 0,-26 35 0 0 0,26-42-154 0 0,7-10 11 0 0,-17 17-1 0 0,17-20-630 0 0,1 0 1 0 0,0 0-1 0 0,1 0 1 0 0,-8 12-1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207 184 11975 0 0,'0'0'547'0'0,"-1"1"-11"0"0,-11 8-695 0 0,-3 3 9491 0 0,252-209-8469 0 0,-231 189-2129 0 0,-16 11 823 0 0,-17 11 237 0 0,-25 24 223 0 0,2 2-1 0 0,-61 62 1 0 0,19-4 569 0 0,78-80-433 0 0,0 0 1 0 0,1 2 0 0 0,-18 35 0 0 0,29-52-132 0 0,1-1 0 0 0,0 1 0 0 0,1-1 1 0 0,-1 1-1 0 0,0 0 0 0 0,1 0 0 0 0,-1-1 0 0 0,1 1 1 0 0,0 0-1 0 0,0 0 0 0 0,0 0 0 0 0,1 4 0 0 0,-1-6-10 0 0,0 0 0 0 0,1 0 0 0 0,-1 0-1 0 0,1 0 1 0 0,-1 0 0 0 0,1 0 0 0 0,-1 0 0 0 0,1 0-1 0 0,-1 0 1 0 0,1 0 0 0 0,0 0 0 0 0,0 0-1 0 0,-1-1 1 0 0,1 1 0 0 0,0 0 0 0 0,0 0 0 0 0,0-1-1 0 0,0 1 1 0 0,0-1 0 0 0,0 1 0 0 0,0-1-1 0 0,0 1 1 0 0,0-1 0 0 0,0 1 0 0 0,0-1-1 0 0,1 0 1 0 0,-1 0 0 0 0,0 1 0 0 0,0-1 0 0 0,0 0-1 0 0,2 0 1 0 0,42-1-1009 0 0,-26-2 362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11055 0 0,'-1'0'8146'0'0,"-4"-1"-7836"0"0,0 1 1 0 0,1 1-1 0 0,-1-1 1 0 0,1 1-1 0 0,-1-1 1 0 0,1 1-1 0 0,-1 0 1 0 0,1 1 0 0 0,0-1-1 0 0,0 1 1 0 0,-1 0-1 0 0,-5 4 1 0 0,-9 6-418 0 0,-22 17 0 0 0,34-24 279 0 0,-4 3-174 0 0,2 1-1 0 0,-1 0 0 0 0,1 0 1 0 0,1 1-1 0 0,-11 15 0 0 0,-3 1-602 0 0,21-25 313 0 0,3 20-1880 0 0,8 25 770 0 0,3 20 1446 0 0,-11-47 221 0 0,5 66 1558 0 0,-6-74-1525 0 0,-2-1 1 0 0,1 1-1 0 0,-2 0 0 0 0,1-1 1 0 0,-6 19-1 0 0,6-27-246 0 0,0 0 0 0 0,-1 0 0 0 0,1 0 0 0 0,0 0 0 0 0,0 0 0 0 0,-1 0 0 0 0,1 0 0 0 0,-1-1 0 0 0,0 1 0 0 0,0-1 0 0 0,1 1 0 0 0,-1-1 0 0 0,0 0 0 0 0,0 1 0 0 0,0-1 0 0 0,0 0 0 0 0,-3 1 0 0 0,-5 1 62 0 0,0 1 1 0 0,-15 1-1 0 0,15-2-41 0 0,-5 0-216 0 0,0-1 0 0 0,-1 0 0 0 0,-24-1 0 0 0,23-2-3325 0 0,-24-4-1 0 0,11-1-3630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5527 0 0,'0'0'423'0'0,"2"1"-278"0"0,31 5 1654 0 0,-33-6-1716 0 0,1 0-1 0 0,-1 0 1 0 0,0 0-1 0 0,0 0 1 0 0,1 1 0 0 0,-1-1-1 0 0,0 0 1 0 0,0 0-1 0 0,1 0 1 0 0,-1 0 0 0 0,0 0-1 0 0,0 0 1 0 0,1 0 0 0 0,-1 0-1 0 0,0 0 1 0 0,0 1-1 0 0,1-1 1 0 0,-1 0 0 0 0,0 0-1 0 0,0 0 1 0 0,0 1-1 0 0,1-1 1 0 0,-1 0 0 0 0,0 0-1 0 0,0 0 1 0 0,0 1-1 0 0,0-1 1 0 0,0 0 0 0 0,0 0-1 0 0,1 1 1 0 0,-1-1-1 0 0,0 0 1 0 0,0 0 0 0 0,0 1-1 0 0,0-1 1 0 0,0 0-1 0 0,0 1 1 0 0,0-1 0 0 0,0 0-1 0 0,0 0 1 0 0,0 1-1 0 0,-11 8 2200 0 0,-25 6-495 0 0,33-14-1764 0 0,-297 103 1820 0 0,300-104-1843 0 0,-37 13 1 0 0,-70 34 0 0 0,97-41 49 0 0,-1 0 0 0 0,1 1 0 0 0,0 0 1 0 0,0 1-1 0 0,1 0 0 0 0,0 0 0 0 0,1 1 0 0 0,0 1 0 0 0,0-1 0 0 0,-10 18 0 0 0,15-21 73 0 0,0-1 0 0 0,1 1 0 0 0,0 0-1 0 0,0 1 1 0 0,0-1 0 0 0,1 0 0 0 0,0 0-1 0 0,0 1 1 0 0,0-1 0 0 0,1 1 0 0 0,0-1-1 0 0,0 1 1 0 0,1-1 0 0 0,0 0 0 0 0,0 1-1 0 0,0-1 1 0 0,1 0 0 0 0,0 0 0 0 0,0 0 0 0 0,1 0-1 0 0,4 9 1 0 0,-4-9-26 0 0,1 0 0 0 0,0 0-1 0 0,0-1 1 0 0,0 1 0 0 0,1-1 0 0 0,0 0-1 0 0,0 0 1 0 0,0 0 0 0 0,1-1 0 0 0,0 0-1 0 0,-1 0 1 0 0,1 0 0 0 0,1-1 0 0 0,-1 0-1 0 0,0 0 1 0 0,1 0 0 0 0,0-1 0 0 0,-1 0-1 0 0,11 1 1 0 0,1-1 45 0 0,-1-1 1 0 0,1-1-1 0 0,-1-1 1 0 0,0 0-1 0 0,1-2 0 0 0,18-4 1 0 0,1-3-2424 0 0,61-25 0 0 0,-73 24-4722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 11831 0 0,'-8'0'1075'0'0,"-25"-3"-168"0"0,1 2 0 0 0,-1 2 0 0 0,0 1 1 0 0,1 1-1 0 0,-1 2 0 0 0,-49 13 0 0 0,63-12-878 0 0,0 0 1 0 0,0 1-1 0 0,1 2 0 0 0,0-1 0 0 0,0 2 1 0 0,1 1-1 0 0,1 0 0 0 0,-1 1 0 0 0,2 0 1 0 0,0 2-1 0 0,-27 29 0 0 0,39-39-35 0 0,0 0 0 0 0,0 0 1 0 0,1 0-1 0 0,-1 1 0 0 0,1 0 0 0 0,0-1 0 0 0,0 1 0 0 0,1 0 0 0 0,-1 0 0 0 0,1 0 1 0 0,-1 6-1 0 0,2-8 21 0 0,0-1-1 0 0,0 0 1 0 0,0 0 0 0 0,0 0 0 0 0,0 1 0 0 0,1-1 0 0 0,-1 0 0 0 0,1 0-1 0 0,0 0 1 0 0,-1 0 0 0 0,1 0 0 0 0,0 0 0 0 0,0 0 0 0 0,0 0-1 0 0,0 0 1 0 0,1 0 0 0 0,-1 0 0 0 0,0-1 0 0 0,1 1 0 0 0,0 0-1 0 0,-1-1 1 0 0,1 0 0 0 0,0 1 0 0 0,-1-1 0 0 0,1 0 0 0 0,0 0 0 0 0,0 0-1 0 0,4 2 1 0 0,0-1 52 0 0,1 0 0 0 0,0-1 1 0 0,-1 0-1 0 0,1 0 0 0 0,0 0 0 0 0,0-1 0 0 0,0 1 0 0 0,0-2 0 0 0,0 1 0 0 0,-1-1 1 0 0,1 0-1 0 0,0-1 0 0 0,0 1 0 0 0,9-5 0 0 0,-3 1 28 0 0,0 0 0 0 0,0-2 0 0 0,0 1 0 0 0,0-2 0 0 0,-1 1 0 0 0,11-11 0 0 0,-15 12-103 0 0,-1-1 0 0 0,0-1-1 0 0,8-10 1 0 0,-14 16-95 0 0,-13 17-157 0 0,10-13 252 0 0,-2 14 4 0 0,4-15-64 0 0,0 0 0 0 0,-1 1 0 0 0,1-1 0 0 0,0 0-1 0 0,0 1 1 0 0,0-1 0 0 0,0 0 0 0 0,0 0 0 0 0,1 1 0 0 0,-1-1-1 0 0,0 0 1 0 0,0 1 0 0 0,1-1 0 0 0,-1 0 0 0 0,1 0 0 0 0,0 1-1 0 0,-1-1 1 0 0,1 0 0 0 0,0 0 0 0 0,-1 0 0 0 0,1 0 0 0 0,0 0-1 0 0,0 0 1 0 0,0 0 0 0 0,0 0 0 0 0,0 0 0 0 0,0-1 0 0 0,0 1-1 0 0,0 0 1 0 0,0-1 0 0 0,1 1 0 0 0,-1-1 0 0 0,0 1 0 0 0,0-1-1 0 0,1 1 1 0 0,-1-1 0 0 0,0 0 0 0 0,0 1 0 0 0,3-1 0 0 0,11 0-1590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54 6447 0 0,'42'-39'887'0'0,"-24"24"12246"0"0,-18 18-12657 0 0,-5 10-282 0 0,0 1 0 0 0,-1-2 0 0 0,0 1 1 0 0,-1-1-1 0 0,-13 19 0 0 0,0 1-7 0 0,-70 123 365 0 0,-106 173-616 0 0,186-313-1351 0 0,0-1 0 0 0,-17 18 0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486 115 9671 0 0,'62'-69'513'0'0,"-33"40"3047"0"0,-12 12 2154 0 0,-13 28-4783 0 0,-4-8-875 0 0,0 1 1 0 0,0 0 0 0 0,-1-1-1 0 0,1 1 1 0 0,-1 0 0 0 0,0-1-1 0 0,0 1 1 0 0,-2 3 0 0 0,-14 33-47 0 0,11-27 36 0 0,-15 29 129 0 0,-42 66 1 0 0,-38 34 141 0 0,62-88-245 0 0,-39 52 83 0 0,-1 0-86 0 0,-72 130 0 0 0,145-226-199 0 0,-1 2-424 0 0,1 1 0 0 0,-10 25 1 0 0,15-36-883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56 14279 0 0,'0'0'1103'0'0,"1"-11"1656"0"0,-1 9-2541 0 0,0 0 1 0 0,-1 0 0 0 0,0 0-1 0 0,1-1 1 0 0,-1 1 0 0 0,0 0-1 0 0,0 0 1 0 0,0 0 0 0 0,0 0-1 0 0,-1 0 1 0 0,1 0 0 0 0,0 1 0 0 0,-1-1-1 0 0,0 0 1 0 0,1 1 0 0 0,-1-1-1 0 0,0 1 1 0 0,-2-3 0 0 0,1 3-153 0 0,0 0 1 0 0,0 0 0 0 0,1 0-1 0 0,-1 0 1 0 0,0 1-1 0 0,0-1 1 0 0,0 1 0 0 0,0-1-1 0 0,0 1 1 0 0,0 0 0 0 0,0 0-1 0 0,-5 1 1 0 0,-3 1-108 0 0,1 1 0 0 0,-1 0 1 0 0,0 1-1 0 0,1 0 0 0 0,-1 1 0 0 0,-14 8 0 0 0,-195 143-8 0 0,204-144 45 0 0,6-5 5 0 0,-1 2 2 0 0,-1 0-1 0 0,1 0 0 0 0,-10 13 1 0 0,15-14 55 0 0,6-8-53 0 0,0 1-1 0 0,1-1 1 0 0,-1 1-1 0 0,0-1 0 0 0,0 1 1 0 0,0-1-1 0 0,0 1 1 0 0,1-1-1 0 0,-1 1 0 0 0,0-1 1 0 0,0 1-1 0 0,1-1 0 0 0,-1 1 1 0 0,0-1-1 0 0,1 0 1 0 0,-1 1-1 0 0,0-1 0 0 0,1 0 1 0 0,-1 1-1 0 0,1-1 0 0 0,0 1 1 0 0,-1-1 5 0 0,3 2-5 0 0,-1-1 1 0 0,1 0-1 0 0,-1 1 0 0 0,1-1 1 0 0,-1 0-1 0 0,1 0 0 0 0,0 0 0 0 0,0-1 1 0 0,0 1-1 0 0,0-1 0 0 0,-1 1 0 0 0,1-1 1 0 0,0 0-1 0 0,0 0 0 0 0,0-1 1 0 0,0 1-1 0 0,0 0 0 0 0,0-1 0 0 0,3-1 1 0 0,7-1 33 0 0,0-1 1 0 0,20-9-1 0 0,123-47 73 0 0,-156 59-112 0 0,1 1 0 0 0,-1 0 0 0 0,0 0 0 0 0,1 0 0 0 0,-1-1 0 0 0,0 1 0 0 0,1 0 0 0 0,-1 0 0 0 0,1 0 0 0 0,-1 0 0 0 0,1 0 0 0 0,-1 0 0 0 0,0 0 0 0 0,1 0 0 0 0,-1 0 0 0 0,1 0 0 0 0,-1 0 0 0 0,1 0 0 0 0,-1 0 0 0 0,0 0 0 0 0,1 1 0 0 0,-1-1 0 0 0,1 0 0 0 0,-1 0 0 0 0,0 0 0 0 0,1 0 0 0 0,-1 1 0 0 0,0-1 0 0 0,1 1 0 0 0,-1 5 0 0 0,0-6 0 0 0,0 8-6 0 0,-1-1 0 0 0,0 1 0 0 0,-1-1 0 0 0,1 1 0 0 0,-2-1 0 0 0,1 0 0 0 0,-1 1 0 0 0,-5 10 0 0 0,0 0-24 0 0,7-17-38 0 0,4-1-860 0 0,1 0 418 0 0,1 0 0 0 0,-1-1 0 0 0,0 0 0 0 0,1 0 0 0 0,5-2 0 0 0,14-7-6534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64 10591 0 0,'0'0'964'0'0,"2"0"-498"0"0,7 1 1542 0 0,1 0 0 0 0,-1 1 0 0 0,10 2 0 0 0,10 2-495 0 0,-21-5-1405 0 0,0 0 1 0 0,0-1 0 0 0,0 0-1 0 0,0 0 1 0 0,0-1 0 0 0,0 0-1 0 0,0 0 1 0 0,0-1 0 0 0,9-2-1 0 0,-14 3-180 0 0,-1 0 0 0 0,1 0-1 0 0,0 0 1 0 0,0-1 0 0 0,-1 1-1 0 0,1-1 1 0 0,-1 1 0 0 0,1-1-1 0 0,-1 0 1 0 0,0 0 0 0 0,0 0-1 0 0,0 0 1 0 0,0 0 0 0 0,0 0-1 0 0,0-1 1 0 0,0 1 0 0 0,-1-1-1 0 0,1 1 1 0 0,-1-1 0 0 0,0 1-1 0 0,0-1 1 0 0,0 0 0 0 0,0 0-1 0 0,0 0 1 0 0,0 0 0 0 0,-1 1 0 0 0,1-6-1 0 0,-1 7-240 0 0,-7-2-228 0 0,7 3 526 0 0,-1 0 0 0 0,1-1-1 0 0,-1 1 1 0 0,1 0 0 0 0,-1 0 0 0 0,1-1-1 0 0,-1 1 1 0 0,1 0 0 0 0,-1 0 0 0 0,0 0-1 0 0,1 0 1 0 0,-1 0 0 0 0,1 0 0 0 0,-1 0-1 0 0,0 0 1 0 0,0 0 0 0 0,-3 1-15 0 0,-1 0 1 0 0,1 0-1 0 0,0 1 1 0 0,0 0-1 0 0,0 0 1 0 0,0 0-1 0 0,0 0 1 0 0,-4 4-1 0 0,-31 26-24 0 0,19-14 130 0 0,-115 99 657 0 0,112-94-540 0 0,1 1 0 0 0,1 0-1 0 0,-27 42 1 0 0,46-63-168 0 0,0 1-1 0 0,0-1 1 0 0,0 1 0 0 0,0-1 0 0 0,1 1-1 0 0,0 0 1 0 0,-1 0 0 0 0,0 6-1 0 0,2-9-51 0 0,0 0-1 0 0,0 0 1 0 0,0 0 0 0 0,0 0-1 0 0,1 0 1 0 0,-1 0-1 0 0,0 0 1 0 0,0 0-1 0 0,1 1 1 0 0,-1-2-1 0 0,1 1 1 0 0,-1 0-1 0 0,1 0 1 0 0,-1 0-1 0 0,1 0 1 0 0,-1 0-1 0 0,1 0 1 0 0,0 0-1 0 0,0-1 1 0 0,-1 1-1 0 0,1 0 1 0 0,0 0-1 0 0,0-1 1 0 0,0 1-1 0 0,0-1 1 0 0,0 1 0 0 0,0-1-1 0 0,0 1 1 0 0,0-1-1 0 0,0 0 1 0 0,0 1-1 0 0,0-1 1 0 0,0 0-1 0 0,0 0 1 0 0,2 0-1 0 0,20 2-4801 0 0,6-3-1686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160 895 14567 0 0,'-2'2'664'0'0,"-3"5"-349"0"0,0 0 0 0 0,-1 0 0 0 0,-1 0 0 0 0,1-1 0 0 0,-14 11 0 0 0,17-14 31 0 0,-1-1 0 0 0,0 1 0 0 0,0-1 0 0 0,0 0 0 0 0,0 0 0 0 0,0 0 0 0 0,0-1 0 0 0,-1 1 0 0 0,1-1 0 0 0,0 0 0 0 0,-1 0 0 0 0,1-1 0 0 0,-1 1 0 0 0,-5-1 0 0 0,8 0-316 0 0,1-1 1 0 0,-1 1-1 0 0,0 0 0 0 0,1-1 0 0 0,-1 1 1 0 0,1-1-1 0 0,-1 1 0 0 0,0-1 0 0 0,1 0 1 0 0,0 1-1 0 0,-1-1 0 0 0,1 0 0 0 0,-1 0 0 0 0,1 0 1 0 0,0-1-1 0 0,0 1 0 0 0,-1 0 0 0 0,0-2 1 0 0,0 0 50 0 0,1 1-1 0 0,-1-1 1 0 0,1 0 0 0 0,0 1 0 0 0,0-1 0 0 0,0 0 0 0 0,1 0 0 0 0,-1 0-1 0 0,1 0 1 0 0,-1-3 0 0 0,1-2 66 0 0,0 0 0 0 0,0 0 0 0 0,1 0 0 0 0,0 0 0 0 0,1 1 0 0 0,-1-1 0 0 0,4-8 0 0 0,-1 6-209 0 0,0 0 1 0 0,1 1-1 0 0,0-1 0 0 0,0 1 1 0 0,1 0-1 0 0,1 0 0 0 0,-1 1 0 0 0,1 0 1 0 0,1 0-1 0 0,-1 0 0 0 0,1 1 1 0 0,1 0-1 0 0,15-9 0 0 0,-3 2-233 0 0,1 1 0 0 0,0 1 0 0 0,47-17 0 0 0,-56 25 192 0 0,0 0 1 0 0,0 1-1 0 0,1 1 0 0 0,-1 0 0 0 0,1 0 0 0 0,-1 2 1 0 0,1-1-1 0 0,0 2 0 0 0,13 2 0 0 0,-14-2 142 0 0,-1 1 0 0 0,0 1 0 0 0,0 0 0 0 0,-1 1 0 0 0,1 0 0 0 0,21 11 0 0 0,-32-14-29 0 0,0-1 0 0 0,-1 1-1 0 0,1 0 1 0 0,0-1 0 0 0,-1 1-1 0 0,1 0 1 0 0,-1 0 0 0 0,1 0-1 0 0,-1-1 1 0 0,1 1 0 0 0,-1 0-1 0 0,1 0 1 0 0,-1 0-1 0 0,0 0 1 0 0,0 0 0 0 0,1 0-1 0 0,-1-1 1 0 0,0 1 0 0 0,0 0-1 0 0,0 0 1 0 0,0 0 0 0 0,0 0-1 0 0,0 0 1 0 0,0 0 0 0 0,0 0-1 0 0,-1 0 1 0 0,1 0-1 0 0,0 0 1 0 0,-1 1 0 0 0,-1 2 33 0 0,1-1 0 0 0,-1 0 0 0 0,1 0 0 0 0,-1 1 0 0 0,-4 4 0 0 0,-6 5 130 0 0,1-1 1 0 0,-2 0-1 0 0,0-1 0 0 0,-15 10 0 0 0,-60 36 168 0 0,55-37-286 0 0,14-8-219 0 0,-60 35 164 0 0,63-40-1719 0 0,-24 10-1 0 0,29-15 128 0 0</inkml:trace>
  <inkml:trace contextRef="#ctx0" brushRef="#br0" timeOffset="1">969 0 15199 0 0,'0'0'1172'0'0,"-1"2"-765"0"0,-9 9 57 0 0,1 2 1 0 0,0-1-1 0 0,-14 28 0 0 0,4-7 124 0 0,-88 113 738 0 0,58-84-1098 0 0,-27 36-171 0 0,2-4-300 0 0,-73 123 1 0 0,146-214 208 0 0,-25 46-640 0 0,24-44 367 0 0,0 0-1 0 0,0 0 0 0 0,1 0 1 0 0,-1 0-1 0 0,1 0 1 0 0,1 0-1 0 0,-1 0 0 0 0,1 7 1 0 0,2 3-1215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4143 0 0,'-2'0'11355'0'0,"-2"2"-10999"0"0,0 0 0 0 0,0 0 0 0 0,0 0 0 0 0,0 1 0 0 0,1 0 1 0 0,-1-1-1 0 0,1 1 0 0 0,0 0 0 0 0,-5 6 0 0 0,-27 37 403 0 0,24-29-510 0 0,-172 283 2541 0 0,143-229-2305 0 0,-26 54 19 0 0,6 1 1 0 0,-54 164-1 0 0,108-273-470 0 0,-1 1-1 0 0,-15 26 1 0 0,-2-9-1808 0 0,17-28-399 0 0,1 0-1 0 0,-14 10 1 0 0,-2-1-5002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4 288 6447 0 0,'0'0'586'0'0,"-3"7"-360"0"0,3-3 2557 0 0,0-3-2221 0 0,0 1 0 0 0,1 0 0 0 0,-1-1 0 0 0,1 1 0 0 0,0 0 0 0 0,-1-1 0 0 0,1 1 0 0 0,0-1 0 0 0,0 1 0 0 0,0-1 0 0 0,0 0-1 0 0,0 1 1 0 0,1-1 0 0 0,-1 0 0 0 0,2 2 0 0 0,0-1-99 0 0,0 0-1 0 0,0 0 0 0 0,1-1 1 0 0,-1 1-1 0 0,0 0 0 0 0,7 1 1 0 0,1-1-182 0 0,-1 0 1 0 0,1 0-1 0 0,-1-1 0 0 0,14 0 0 0 0,5-3 8 0 0,0-2 0 0 0,0-1 0 0 0,0-1 0 0 0,33-12 0 0 0,-15 5-128 0 0,84-25 24 0 0,222-98-1 0 0,-155 40-7754 0 0,-149 69-208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10591 0 0,'0'0'819'0'0,"-1"2"-534"0"0,-75 105 7353 0 0,-111 174-5652 0 0,-155 249 1518 0 0,318-490-3580 0 0,-31 38 0 0 0,54-76 23 0 0,2-4 93 0 0,3-11-25 0 0,0 0 1 0 0,2 1-1 0 0,-1 0 0 0 0,1 0 1 0 0,1 1-1 0 0,15-20 1 0 0,-7 11-109 0 0,2 0 1 0 0,33-29-1 0 0,-32 34 9 0 0,1 1 0 0 0,1 0 0 0 0,0 2 0 0 0,1 0 0 0 0,0 1 0 0 0,31-11 0 0 0,-42 18 71 0 0,0 2 0 0 0,0-1 0 0 0,1 2 0 0 0,13-2 0 0 0,-20 3 9 0 0,-1-1 0 0 0,1 1 0 0 0,0 1 0 0 0,-1-1 0 0 0,1 0 0 0 0,0 1-1 0 0,0 0 1 0 0,-1 0 0 0 0,1 0 0 0 0,-1 0 0 0 0,1 0 0 0 0,-1 1 0 0 0,0 0 0 0 0,1-1 0 0 0,3 4 0 0 0,-6-3 18 0 0,0-1 0 0 0,0 1 0 0 0,1 0 0 0 0,-1 0 0 0 0,0-1 0 0 0,0 1 0 0 0,-1 0 0 0 0,1 0 0 0 0,0 0 0 0 0,-1 0 0 0 0,1 0 0 0 0,-1 0 0 0 0,0 0-1 0 0,1 0 1 0 0,-1 1 0 0 0,0-1 0 0 0,0 0 0 0 0,-1 0 0 0 0,1 0 0 0 0,0 0 0 0 0,-1 0 0 0 0,1 0 0 0 0,-1 0 0 0 0,0 2 0 0 0,-3 7 165 0 0,-1 0 1 0 0,-10 20-1 0 0,13-27-150 0 0,-31 53 246 0 0,19-35-98 0 0,1 0 0 0 0,2 1 1 0 0,0 1-1 0 0,-14 43 0 0 0,24-65-199 0 0,1 0 0 0 0,-1 1 0 0 0,1-1-1 0 0,-1 0 1 0 0,1 0 0 0 0,0 1 0 0 0,0-1 0 0 0,0 0-1 0 0,0 0 1 0 0,1 1 0 0 0,-1-1 0 0 0,0 0 0 0 0,1 0 0 0 0,0 1-1 0 0,-1-1 1 0 0,1 0 0 0 0,2 3 0 0 0,-2-4-12 0 0,1 1 1 0 0,-1 0-1 0 0,1-1 1 0 0,0 0 0 0 0,-1 1-1 0 0,1-1 1 0 0,0 0-1 0 0,0 0 1 0 0,0 0-1 0 0,0 0 1 0 0,0 0 0 0 0,0-1-1 0 0,0 1 1 0 0,0-1-1 0 0,0 1 1 0 0,1-1-1 0 0,-1 0 1 0 0,3 0-1 0 0,6 1-246 0 0,1-1-1 0 0,0-1 0 0 0,-1 0 0 0 0,1-1 0 0 0,-1 0 1 0 0,1 0-1 0 0,-1-2 0 0 0,15-5 0 0 0,86-45-2553 0 0,-83 38 1796 0 0,92-57-2544 0 0,9-5 1990 0 0,-106 69 6419 0 0,-14 28-969 0 0,-9-17-2691 0 0,9 6-228 0 0,-7-6-818 0 0,0-1 1 0 0,1 1 0 0 0,-1-1 0 0 0,0 0-1 0 0,0 0 1 0 0,1 0 0 0 0,-1-1-1 0 0,1 1 1 0 0,-1-1 0 0 0,1 1-1 0 0,-1-1 1 0 0,1 0 0 0 0,-1-1-1 0 0,7 0 1 0 0,5-2 199 0 0,-1-1-1 0 0,17-6 1 0 0,-18 6-194 0 0,336-100 448 0 0,-342 102-625 0 0,0-1-1 0 0,-1 1 1 0 0,1-1 0 0 0,-1 0 0 0 0,0-1-1 0 0,0 1 1 0 0,0-1 0 0 0,0 0-1 0 0,-1-1 1 0 0,9-9 0 0 0,-14 14 40 0 0,0-1 0 0 0,0 1 1 0 0,0-1-1 0 0,0 1 0 0 0,0 0 0 0 0,0-1 0 0 0,0 1 1 0 0,-1-1-1 0 0,1 1 0 0 0,0-1 0 0 0,0 1 1 0 0,-1 0-1 0 0,1-1 0 0 0,0 1 0 0 0,-1-1 1 0 0,1 1-1 0 0,0 0 0 0 0,-1-1 0 0 0,1 1 1 0 0,0 0-1 0 0,-1 0 0 0 0,1-1 0 0 0,-1 1 1 0 0,0 0-1 0 0,1 0-1 0 0,-2-2-14 0 0,-1 1 1 0 0,1 0-1 0 0,-1 0 0 0 0,0 0 1 0 0,0 0-1 0 0,1 1 0 0 0,-1-1 1 0 0,0 1-1 0 0,0-1 0 0 0,0 1 1 0 0,-5 0-1 0 0,-36 6-188 0 0,32-4 154 0 0,-33 7-3 0 0,0 1-1 0 0,1 3 1 0 0,0 1 0 0 0,-46 22-1 0 0,63-23 34 0 0,0 1 0 0 0,1 1 0 0 0,0 2 0 0 0,1 0 0 0 0,1 2 0 0 0,1 0 0 0 0,-26 29 0 0 0,42-40 53 0 0,1 0-1 0 0,0 0 1 0 0,0 1-1 0 0,0 0 1 0 0,1 0-1 0 0,1 0 1 0 0,-7 18-1 0 0,10-23-11 0 0,0 0-1 0 0,-1 0 1 0 0,2 1 0 0 0,-1-1-1 0 0,1 1 1 0 0,-1-1-1 0 0,1 0 1 0 0,0 1 0 0 0,1-1-1 0 0,-1 1 1 0 0,1-1 0 0 0,0 0-1 0 0,0 1 1 0 0,0-1-1 0 0,1 0 1 0 0,-1 0 0 0 0,1 0-1 0 0,0 0 1 0 0,0 0-1 0 0,4 5 1 0 0,1-2 28 0 0,-1 0-1 0 0,1 0 1 0 0,1 0-1 0 0,-1-1 1 0 0,1 0-1 0 0,0-1 1 0 0,1 0-1 0 0,-1 0 1 0 0,15 6-1 0 0,5 0 128 0 0,53 13-1 0 0,-44-16-386 0 0,0 0 0 0 0,1-3-1 0 0,0-1 1 0 0,0-1 0 0 0,0-3-1 0 0,0 0 1 0 0,0-3 0 0 0,52-10-1 0 0,-42 1-8660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27 8607 0 0,'2'-5'134'0'0,"-1"-16"7199"0"0,-2 21-7229 0 0,-6 8 979 0 0,-10 17-1569 0 0,-12 38 946 0 0,-36 116-1 0 0,-9 22-103 0 0,63-174-343 0 0,-76 156 40 0 0,62-136-107 0 0,-59 80-1 0 0,37-62-1922 0 0,75-100-846 0 0,-7 14 1183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207 527 1375 0 0,'0'0'66'0'0,"-1"1"-8"0"0,-18 9-85 0 0,11-6 921 0 0,0 1 0 0 0,0 0 0 0 0,-14 11 1 0 0,9-3 1918 0 0,0-3-2275 0 0,2 1 0 0 0,-1 1 0 0 0,-12 16 0 0 0,23-26-486 0 0,0-1 0 0 0,-1 1 0 0 0,1-1 0 0 0,0 0 0 0 0,-1 1 1 0 0,1-1-1 0 0,-1 0 0 0 0,-3 1 0 0 0,0 2 164 0 0,4-3 118 0 0,-1 0 8 0 0,-19 6 1250 0 0,19-6-652 0 0,0-2-408 0 0,-6-1 4 0 0,6 1-25 0 0,0-1-107 0 0,1-2-323 0 0,0 1 1 0 0,0-1-1 0 0,0 0 1 0 0,0 1-1 0 0,0-1 0 0 0,1 0 1 0 0,0 0-1 0 0,-1 0 1 0 0,1 1-1 0 0,1-1 1 0 0,-1 0-1 0 0,1 0 0 0 0,-1 1 1 0 0,1-1-1 0 0,0 0 1 0 0,0 1-1 0 0,1-1 0 0 0,2-5 1 0 0,5-8 102 0 0,0 1 0 0 0,20-25 0 0 0,-18 25-103 0 0,19-23-16 0 0,1 2 0 0 0,67-62 0 0 0,84-52-101 0 0,-116 98 44 0 0,-44 35-30 0 0,51-39-7 0 0,-62 50 26 0 0,-1 1 0 0 0,1 0 0 0 0,1 0 0 0 0,-1 1 0 0 0,14-5 1 0 0,-23 10-2 0 0,0-1 0 0 0,0 1 0 0 0,0-1 0 0 0,0 1 1 0 0,0 0-1 0 0,0-1 0 0 0,0 1 0 0 0,0 0 0 0 0,0 0 1 0 0,0 0-1 0 0,0 1 0 0 0,0-1 0 0 0,0 0 0 0 0,0 1 1 0 0,0 0-1 0 0,-1-1 0 0 0,1 1 0 0 0,0 0 0 0 0,0 0 1 0 0,2 1-1 0 0,-2 0 0 0 0,0 0 1 0 0,-1 0-1 0 0,1 0 0 0 0,-1 0 1 0 0,1 0-1 0 0,-1 0 1 0 0,1 0-1 0 0,-1 1 0 0 0,0-1 1 0 0,0 1-1 0 0,-1-1 1 0 0,1 1-1 0 0,0-1 0 0 0,-1 1 1 0 0,1 3-1 0 0,1 16 70 0 0,0 0 0 0 0,-2-1-1 0 0,-4 41 1 0 0,-2-21 73 0 0,-12 43 1 0 0,6-37-71 0 0,-3-1 0 0 0,-31 72 1 0 0,41-109-57 0 0,0 0 1 0 0,-1-1-1 0 0,0 1 1 0 0,0-1-1 0 0,-1 0 1 0 0,0 0 0 0 0,0-1-1 0 0,-1 0 1 0 0,0-1-1 0 0,0 1 1 0 0,-1-2-1 0 0,1 1 1 0 0,-1-1 0 0 0,-1 0-1 0 0,1-1 1 0 0,-20 6-1 0 0,-5-1 12 0 0,1-1 0 0 0,-2-2 0 0 0,-57 2 0 0 0,92-8-25 0 0,-16 2-62 0 0,0-1-1 0 0,0-1 1 0 0,-1-1 0 0 0,-16-2-1 0 0,31 3-237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43 9215 0 0,'1'-1'707'0'0,"25"-35"5897"0"0,-21 31-4032 0 0,-123 139-1534 0 0,4-3-1055 0 0,87-103 20 0 0,-96 104-7 0 0,108-114 19 0 0,1 1-1 0 0,1 1 0 0 0,1 0 0 0 0,0 1 0 0 0,-12 32 0 0 0,22-47 4 0 0,0-1-1 0 0,0 1 0 0 0,1-1 1 0 0,0 1-1 0 0,0 0 0 0 0,0 0 1 0 0,1-1-1 0 0,0 1 0 0 0,0 0 1 0 0,0 0-1 0 0,1 0 0 0 0,2 8 1 0 0,-2-9-69 0 0,1-1 1 0 0,0 0 0 0 0,0 0 0 0 0,0 0-1 0 0,0-1 1 0 0,1 1 0 0 0,-1 0-1 0 0,1-1 1 0 0,0 0 0 0 0,0 1 0 0 0,0-1-1 0 0,0 0 1 0 0,1-1 0 0 0,-1 1-1 0 0,1 0 1 0 0,7 3 0 0 0,9 4-4669 0 0,0 1-1657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14335 0 0,'0'0'1306'0'0,"0"2"-1006"0"0,0 10 53 0 0,0-1 0 0 0,2 0 0 0 0,-1 1 1 0 0,1-1-1 0 0,1 0 0 0 0,0 0 0 0 0,1 0 1 0 0,0 0-1 0 0,0-1 0 0 0,1 0 0 0 0,1 1 0 0 0,0-2 1 0 0,0 1-1 0 0,10 11 0 0 0,-13-17-266 0 0,56 64 825 0 0,-49-58-861 0 0,0-2 0 0 0,0 1 0 0 0,0-1 0 0 0,22 12-1 0 0,-12-10-42 0 0,1 0 0 0 0,0-1 0 0 0,0-1 0 0 0,42 9 0 0 0,-47-14-2572 0 0,-1-2-1 0 0,21 1 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493 131 9503 0 0,'3'-99'1024'0'0,"-3"81"521"0"0,0 17-1491 0 0,0 1 0 0 0,0-1 1 0 0,0 1-1 0 0,0 0 0 0 0,0-1 0 0 0,0 1 0 0 0,0-1 0 0 0,0 1 0 0 0,0-1 0 0 0,0 1 0 0 0,0-1 0 0 0,-1 1 0 0 0,1-1 0 0 0,0 1 1 0 0,0-1-1 0 0,0 1 0 0 0,0 0 0 0 0,-1-1 0 0 0,1 1 0 0 0,0-1 0 0 0,-1 1 0 0 0,1 0 0 0 0,0-1 0 0 0,-1 1 0 0 0,1 0 0 0 0,0 0 1 0 0,-1-1-1 0 0,1 1 0 0 0,0 0 0 0 0,-1-1 0 0 0,1 1 0 0 0,-1 0 0 0 0,1 0 0 0 0,-1 0 0 0 0,0-1 0 0 0,-3 3 160 0 0,-1 0-1 0 0,1 0 1 0 0,0 1-1 0 0,-1-1 0 0 0,1 1 1 0 0,0 0-1 0 0,1 0 1 0 0,-1 0-1 0 0,-4 5 1 0 0,-31 39 696 0 0,25-31-679 0 0,-205 244 1265 0 0,200-237-1499 0 0,-12 15-94 0 0,-65 62 0 0 0,91-96-44 0 0,4-2 39 0 0,0-1 1 0 0,-1 1-1 0 0,1-1 0 0 0,-1 0 0 0 0,1 0 1 0 0,-1 1-1 0 0,1-1 0 0 0,-1 0 0 0 0,0-1 1 0 0,-2 2-1 0 0,7-13-4919 0 0,1-3-277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17567 0 0,'0'0'2003'0'0,"0"2"-1298"0"0,2 2-460 0 0,-1 0 0 0 0,0 0-1 0 0,0 0 1 0 0,-1 0 0 0 0,1 0 0 0 0,-1 0-1 0 0,0 0 1 0 0,0 0 0 0 0,0 0 0 0 0,0 0-1 0 0,-1 0 1 0 0,0 0 0 0 0,0 0 0 0 0,-1 5-1 0 0,-4 8 531 0 0,-15 31-1 0 0,-28 45 307 0 0,25-51-772 0 0,-33 84 0 0 0,10 40-261 0 0,34-114-630 0 0,-1 0-1 0 0,-43 98 1 0 0,49-134-564 0 0,1-1 1 0 0,1 1-1 0 0,-7 30 1 0 0,13-37-2637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 6911 0 0,'0'0'528'0'0,"-1"-2"-341"0"0,1 2-51 0 0,0-1 1 0 0,-1 1-1 0 0,1 0 0 0 0,0-1 0 0 0,0 1 0 0 0,0-1 1 0 0,-1 1-1 0 0,1 0 0 0 0,0-1 0 0 0,-1 1 1 0 0,1 0-1 0 0,0-1 0 0 0,-1 1 0 0 0,1 0 1 0 0,0 0-1 0 0,-1-1 0 0 0,1 1 0 0 0,0 0 1 0 0,-1 0-1 0 0,1-1 0 0 0,-1 1 0 0 0,1 0 1 0 0,-1 0-1 0 0,1 0 0 0 0,0 0 0 0 0,-1 0 1 0 0,1 0-1 0 0,-1 0 0 0 0,1 0 0 0 0,-1 0 0 0 0,0 0 1 0 0,0 1 352 0 0,0 1-1 0 0,1-1 1 0 0,-1 1 0 0 0,0-1 0 0 0,1 1 0 0 0,-1 0-1 0 0,1-1 1 0 0,-1 1 0 0 0,1 2 0 0 0,-2 8-251 0 0,0-1 0 0 0,1 1 0 0 0,1 0 0 0 0,0 0 1 0 0,0 0-1 0 0,1-1 0 0 0,1 1 0 0 0,5 19 0 0 0,4 8 255 0 0,18 42-1 0 0,-28-80-475 0 0,46 114 782 0 0,-16-46-208 0 0,33 120-1 0 0,-60-175-526 0 0,-2 0 0 0 0,0 1 0 0 0,-1-1 0 0 0,-1 1 0 0 0,0-1 0 0 0,0 1 0 0 0,-2-1 0 0 0,0 0 0 0 0,0 0 0 0 0,-2 1-1 0 0,0-2 1 0 0,0 1 0 0 0,-1 0 0 0 0,-1-1 0 0 0,0 0 0 0 0,-1 0 0 0 0,0-1 0 0 0,-1 0 0 0 0,0 0 0 0 0,-1 0 0 0 0,-17 16 0 0 0,-19 11-328 0 0,-83 57 1 0 0,128-96 259 0 0,-48 35-3842 0 0,39-26-3144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11375 0 0,'0'0'1031'0'0,"0"-1"-850"0"0,0-1-116 0 0,0 1 0 0 0,0 0 0 0 0,0 0 0 0 0,0 0-1 0 0,0 0 1 0 0,0 0 0 0 0,1 0 0 0 0,-1 0 0 0 0,0 0-1 0 0,1 0 1 0 0,-1 0 0 0 0,0 0 0 0 0,1 0 0 0 0,-1 0-1 0 0,1 0 1 0 0,0 0 0 0 0,-1 1 0 0 0,1-1 0 0 0,0 0-1 0 0,-1 0 1 0 0,1 0 0 0 0,1 0 0 0 0,1-2 326 0 0,8-7 352 0 0,1 1-1 0 0,0 0 1 0 0,1 0 0 0 0,0 1 0 0 0,0 1 0 0 0,23-10 0 0 0,-22 10-437 0 0,15-5 68 0 0,0 2 0 0 0,45-11 0 0 0,6-1-312 0 0,-66 16-150 0 0,1 2-1 0 0,0 0 1 0 0,0 0 0 0 0,1 1-1 0 0,-1 1 1 0 0,19 0 0 0 0,-20 4-1328 0 0,-1 3-454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11055 0 0,'0'0'1436'0'0,"2"-1"-88"0"0,61-26 4549 0 0,37-5-4767 0 0,-52 18-474 0 0,-36 10-719 0 0,192-54 1715 0 0,-99 39-2230 0 0,-76 16-1597 0 0,47 2 0 0 0,-56 2-4577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370 126 15175 0 0,'13'-19'438'0'0,"2"1"0"0"0,0 1 0 0 0,0 0-1 0 0,2 1 1 0 0,28-22 0 0 0,-43 37 599 0 0,-2 4-667 0 0,0 4-263 0 0,-1 0 1 0 0,0 1 0 0 0,0-1 0 0 0,-1 0 0 0 0,0 0 0 0 0,0 0 0 0 0,-4 7 0 0 0,-27 49 292 0 0,22-43-281 0 0,-168 299 983 0 0,-29 53-840 0 0,193-343-396 0 0,-4 5-435 0 0,8-14-5172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59 502 5983 0 0,'-1'-1'464'0'0,"-27"-8"126"0"0,9 5 3611 0 0,19 4-3948 0 0,-1 0 0 0 0,1 0 0 0 0,-1-1 0 0 0,1 1 0 0 0,-1 0 0 0 0,1 0 1 0 0,0 0-1 0 0,-1-1 0 0 0,1 1 0 0 0,-1 0 0 0 0,1-1 0 0 0,0 1 0 0 0,-1 0 0 0 0,1-1 0 0 0,0 1 0 0 0,-1 0 0 0 0,1-1 0 0 0,0 1 0 0 0,-1-1 1 0 0,1 0-1 0 0,-2-11 1446 0 0,6-11-640 0 0,8-5-372 0 0,1 0-1 0 0,1 1 0 0 0,30-45 0 0 0,-22 41-573 0 0,1 0-1 0 0,2 2 0 0 0,46-43 0 0 0,-53 55-62 0 0,2 1 0 0 0,0 1 0 0 0,0 1 0 0 0,2 1 0 0 0,-1 1 0 0 0,39-15 0 0 0,-50 23-42 0 0,1 1 0 0 0,-1 1 1 0 0,0 0-1 0 0,1 1 0 0 0,0 0 0 0 0,-1 0 0 0 0,1 1 0 0 0,-1 0 0 0 0,1 1 0 0 0,0 1 1 0 0,-1-1-1 0 0,0 2 0 0 0,1-1 0 0 0,-1 1 0 0 0,17 8 0 0 0,-15-5 7 0 0,0 0 1 0 0,0 1-1 0 0,-1 0 0 0 0,0 1 0 0 0,0 0 1 0 0,-1 1-1 0 0,0 0 0 0 0,-1 1 0 0 0,0 0 0 0 0,0 0 1 0 0,-1 1-1 0 0,8 13 0 0 0,-13-19 31 0 0,0 1-1 0 0,0 0 1 0 0,0 0-1 0 0,-1 1 0 0 0,0-1 1 0 0,0 0-1 0 0,-1 1 1 0 0,1 0-1 0 0,-1 6 1 0 0,-1-8-20 0 0,0-1 1 0 0,0 0 0 0 0,0 0-1 0 0,-1 1 1 0 0,0-1-1 0 0,0 0 1 0 0,0 0-1 0 0,0 1 1 0 0,-1-1 0 0 0,0 0-1 0 0,0-1 1 0 0,0 1-1 0 0,0 0 1 0 0,0 0 0 0 0,-3 2-1 0 0,-6 6 23 0 0,0 0 0 0 0,0-1 0 0 0,-22 16 0 0 0,-44 24 203 0 0,25-17-180 0 0,-64 49-1880 0 0,-63 41-5122 0 0,141-102 92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10591 0 0,'0'0'819'0'0,"-2"1"-534"0"0,-34 26 1409 0 0,-4 4 390 0 0,-106 42-860 0 0,23-13-349 0 0,100-47-644 0 0,1 1-1 0 0,0 1 1 0 0,-23 21 0 0 0,15-9-83 0 0,1 2 0 0 0,1 1 0 0 0,2 0 0 0 0,1 3 0 0 0,-24 41 0 0 0,25-34 42 0 0,-26 65 0 0 0,44-88-159 0 0,-1 1-1 0 0,2 0 1 0 0,1 0 0 0 0,0 1 0 0 0,1-1-1 0 0,-1 31 1 0 0,4-41-16 0 0,1-1 1 0 0,-1 0-1 0 0,1 0 0 0 0,0 0 1 0 0,1 0-1 0 0,0 0 0 0 0,0 0 1 0 0,1 0-1 0 0,-1 0 1 0 0,1-1-1 0 0,1 1 0 0 0,-1-1 1 0 0,9 11-1 0 0,-6-11-203 0 0,-1 0-1 0 0,1 0 1 0 0,0-1 0 0 0,0 0-1 0 0,1 0 1 0 0,0-1 0 0 0,0 0-1 0 0,0 0 1 0 0,0 0 0 0 0,0-1-1 0 0,1 0 1 0 0,10 2 0 0 0,1 0-6230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16671 0 0,'0'0'1512'0'0,"0"2"-1245"0"0,-1 1-244 0 0,0 1 0 0 0,0-1 0 0 0,1 1 0 0 0,-1-1 0 0 0,1 1 0 0 0,0-1 0 0 0,0 1 0 0 0,1-1 0 0 0,-1 1-1 0 0,1-1 1 0 0,1 5 0 0 0,14 42 467 0 0,-12-39-386 0 0,14 34 194 0 0,1-1-1 0 0,3-1 1 0 0,1-1 0 0 0,3 0-1 0 0,1-2 1 0 0,1-2-1 0 0,3 0 1 0 0,1-2 0 0 0,41 36-1 0 0,-42-48-213 0 0,0-1 0 0 0,56 30 0 0 0,-20-13-286 0 0,-28-17-1829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11 12151 0 0,'0'0'555'0'0,"1"-2"-12"0"0,2-7 1637 0 0,-4 11-1970 0 0,1 0 1 0 0,-1 0-1 0 0,0 0 1 0 0,0 0 0 0 0,0-1-1 0 0,0 1 1 0 0,0 0-1 0 0,0-1 1 0 0,0 1 0 0 0,-2 1-1 0 0,-2 4-22 0 0,-363 461 2133 0 0,280-362-2138 0 0,12-19-106 0 0,-21 26 16 0 0,90-103-165 0 0,6-9-310 0 0,3-2-757 0 0,10-8 540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9 138 11055 0 0,'-3'7'9186'0'0,"3"-7"-9109"0"0,14 0 306 0 0,0-1 0 0 0,0-1 1 0 0,0-1-1 0 0,-1 0 0 0 0,16-6 0 0 0,68-29 345 0 0,-46 17-443 0 0,124-39-264 0 0,-167 58-850 0 0,0 0 0 0 0,0 1 0 0 0,0-1 0 0 0,0 2 0 0 0,14-1 0 0 0,-11 3-6137 0 0</inkml:trace>
  <inkml:trace contextRef="#ctx0" brushRef="#br0" timeOffset="1">1 448 4143 0 0,'0'0'15094'0'0,"2"1"-14397"0"0,11-1-371 0 0,-1 0 1 0 0,1-1-1 0 0,0 0 0 0 0,0-1 1 0 0,0 0-1 0 0,17-7 0 0 0,0 2 80 0 0,124-35 618 0 0,-33 8-1429 0 0,-81 26-606 0 0,-13 4-5048 0 0,-11 2-907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13735 0 0,'0'0'630'0'0,"-1"3"-14"0"0,-4 17-73 0 0,0 0 1 0 0,1 1 0 0 0,2-1 0 0 0,0 1 0 0 0,1 25 0 0 0,1-36-232 0 0,1 1 1 0 0,0 0-1 0 0,1 0 0 0 0,0 0 1 0 0,1-1-1 0 0,0 1 1 0 0,1-1-1 0 0,0 0 0 0 0,0 0 1 0 0,1 0-1 0 0,12 17 0 0 0,-6-13-60 0 0,1-1 0 0 0,0 0 0 0 0,1-1 0 0 0,1 0 0 0 0,24 16 0 0 0,-9-10 43 0 0,1-1 0 0 0,33 13-1 0 0,-22-14-154 0 0,0-2-1 0 0,1-2 0 0 0,1-1 0 0 0,50 5 0 0 0,-64-14 154 0 0,-16-2-3404 0 0,-9 0 1026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608 118 3679 0 0,'60'-40'919'0'0,"-34"23"2328"0"0,-19 12-1509 0 0,0-1 692 0 0,0 0 0 0 0,9-9 0 0 0,-10 8-1684 0 0,-4 6-74 0 0,-2 0-594 0 0,0 0 0 0 0,0 0 0 0 0,0 1 0 0 0,-1-1 0 0 0,1 0 0 0 0,0 0 0 0 0,0 1 0 0 0,0-1 0 0 0,0 0 0 0 0,-1 1 0 0 0,1-1 0 0 0,0 0 0 0 0,-1 1 0 0 0,1-1 0 0 0,-1 0 0 0 0,1 1 0 0 0,0-1 0 0 0,-1 1 0 0 0,1-1 0 0 0,-1 1 0 0 0,0-1 0 0 0,1 1 0 0 0,-1-1 0 0 0,1 1 0 0 0,-2-1 0 0 0,0 0-9 0 0,0 1 0 0 0,1-1 0 0 0,-1 1 0 0 0,0-1 0 0 0,0 1 0 0 0,0 0 0 0 0,0 0 0 0 0,0 0 0 0 0,-3 0 0 0 0,-6 1-39 0 0,1 1 0 0 0,-19 5-1 0 0,26-6 32 0 0,-32 11-61 0 0,-1 1 0 0 0,1 3 0 0 0,1 0 0 0 0,-48 32 0 0 0,-117 98 0 0 0,164-118 0 0 0,1 2 0 0 0,2 1 0 0 0,1 1 0 0 0,-49 67 0 0 0,77-95 4 0 0,1 0 0 0 0,-1 0 0 0 0,1 1 0 0 0,0-1 0 0 0,0 1 0 0 0,0 0 0 0 0,-2 7 0 0 0,4-10 2 0 0,0-1 0 0 0,0 1 0 0 0,0-1 0 0 0,0 1 0 0 0,0-1 0 0 0,0 1 0 0 0,0-1 0 0 0,0 1 0 0 0,0-1 0 0 0,1 1 0 0 0,-1-1 0 0 0,1 1-1 0 0,-1-1 1 0 0,1 0 0 0 0,0 1 0 0 0,-1-1 0 0 0,1 0 0 0 0,0 1 0 0 0,0-1 0 0 0,0 0 0 0 0,0 0 0 0 0,0 0 0 0 0,0 0 0 0 0,0 0 0 0 0,0 0 0 0 0,1 0-1 0 0,-1 0 1 0 0,0 0 0 0 0,0-1 0 0 0,2 2 0 0 0,3 0 22 0 0,-1 0 1 0 0,0 0-1 0 0,1-1 0 0 0,-1 1 0 0 0,1-1 0 0 0,0-1 1 0 0,6 1-1 0 0,43-1 191 0 0,-30-2-96 0 0,-4 2-73 0 0,48-2-105 0 0,123 11 0 0 0,-174-5-1726 0 0,0-1-5482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25 14279 0 0,'0'0'655'0'0,"-1"-1"-12"0"0,-2-2-565 0 0,1 1 0 0 0,0 0 1 0 0,-1 0-1 0 0,0 0 1 0 0,1 0-1 0 0,-1 0 1 0 0,0 1-1 0 0,0-1 1 0 0,0 1-1 0 0,0 0 0 0 0,0 0 1 0 0,0 0-1 0 0,-4-1 1 0 0,4 2 51 0 0,1 0 0 0 0,-1 0 0 0 0,0 0-1 0 0,1 1 1 0 0,-1-1 0 0 0,0 1 0 0 0,1-1 0 0 0,-1 1 0 0 0,1 0 0 0 0,-1 0 0 0 0,1 0 0 0 0,-1 0 0 0 0,1 0-1 0 0,0 1 1 0 0,0-1 0 0 0,-5 4 0 0 0,-22 21 648 0 0,1 1 0 0 0,1 1-1 0 0,-31 42 1 0 0,-60 100 151 0 0,116-167-918 0 0,-10 16 54 0 0,4-8-35 0 0,1 0 1 0 0,0 0-1 0 0,1 1 1 0 0,0 0-1 0 0,-6 18 1 0 0,12-28-90 0 0,9-2-2606 0 0,1-3 1262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 9671 0 0,'-33'-32'1076'0'0,"19"18"5478"0"0,14 25-5232 0 0,2 3-1109 0 0,1-1-1 0 0,0 1 1 0 0,1-1-1 0 0,1 0 1 0 0,6 14 0 0 0,-5-13-86 0 0,10 24 65 0 0,1-1-1 0 0,2-1 1 0 0,1-1 0 0 0,2-1 0 0 0,47 57 0 0 0,81 67 477 0 0,-15-15-85 0 0,-92-94-304 0 0,36 55 0 0 0,-70-92-213 0 0,-1 1-1 0 0,0 1 1 0 0,-1-1 0 0 0,-1 1 0 0 0,6 17 0 0 0,-10-24-17 0 0,0 1 1 0 0,-1-1-1 0 0,0 1 1 0 0,0-1-1 0 0,0 1 1 0 0,-1-1-1 0 0,-1 1 1 0 0,1 0-1 0 0,-1-1 1 0 0,0 1-1 0 0,-1-1 1 0 0,-2 9-1 0 0,-2-2 39 0 0,0 1 0 0 0,-1-1 0 0 0,-1 0-1 0 0,0 0 1 0 0,-1-1 0 0 0,0 0 0 0 0,-1 0 0 0 0,-21 20 0 0 0,-10 4-290 0 0,-54 38 0 0 0,70-56-144 0 0,11-8 0 0 0,-22 18-2728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4607 0 0,'0'0'208'0'0,"-2"1"-9"0"0,-9 5 1272 0 0,-1 1 1 0 0,2 0-1 0 0,-1 1 1 0 0,1 0-1 0 0,0 1 1 0 0,-11 12-1 0 0,-12 12-504 0 0,17-18-416 0 0,-22 27-1 0 0,-19 37 463 0 0,-48 91 0 0 0,55-85-874 0 0,-90 164-15 0 0,124-215-156 0 0,1 0-1 0 0,-12 43 1 0 0,26-74-199 0 0,4-4-1847 0 0,10 0 836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215 463 10135 0 0,'-12'14'377'0'0,"-1"-1"0"0"0,-27 24-1 0 0,2-3 320 0 0,25-20-256 0 0,-86 79 4197 0 0,100-96-4266 0 0,9-19-38 0 0,1 0 0 0 0,1 1 1 0 0,25-34-1 0 0,-8 13-252 0 0,20-29 0 0 0,3 3-1 0 0,2 3 1 0 0,4 1-1 0 0,71-60 1 0 0,-112 109 83 0 0,0 1 0 0 0,0 0 0 0 0,1 1 1 0 0,1 2-1 0 0,0-1 0 0 0,27-10 0 0 0,-41 20-119 0 0,-1 0-1 0 0,1 1 1 0 0,0 0-1 0 0,-1 0 1 0 0,1 0-1 0 0,0 0 1 0 0,0 1-1 0 0,-1 0 1 0 0,1 0-1 0 0,0 0 1 0 0,0 1-1 0 0,0-1 1 0 0,-1 1-1 0 0,1 0 1 0 0,0 1-1 0 0,-1-1 1 0 0,1 1-1 0 0,-1 0 1 0 0,0 0-1 0 0,1 0 1 0 0,-1 0-1 0 0,0 1 1 0 0,0 0-1 0 0,0 0 1 0 0,-1 0-1 0 0,1 0 1 0 0,-1 1-1 0 0,5 5 1 0 0,-4-4-43 0 0,15 19 44 0 0,0 2-1 0 0,16 28 1 0 0,-31-46-36 0 0,0 1-1 0 0,0-1 1 0 0,0 1-1 0 0,-1 0 1 0 0,-1-1-1 0 0,1 1 1 0 0,-2 1-1 0 0,1-1 1 0 0,-1 0-1 0 0,0 0 1 0 0,-2 17-1 0 0,0-20-9 0 0,0 0 0 0 0,-1 0 0 0 0,0 0 0 0 0,0 0 0 0 0,0 0 0 0 0,-1 0 0 0 0,0-1 0 0 0,0 1 0 0 0,0-1 0 0 0,-1 0 0 0 0,-6 8 0 0 0,-7 5 0 0 0,-30 25 0 0 0,45-41 0 0 0,-26 20-25 0 0,0-1 0 0 0,-1-1 1 0 0,-55 26-1 0 0,-101 35-182 0 0,79-37 95 0 0,76-32-358 0 0,28-11 100 0 0,3-3-944 0 0,-1 1 1116 0 0,1 0 0 0 0,0 0 1 0 0,-1 1-1 0 0,1-1 1 0 0,0 0-1 0 0,-1 0 1 0 0,1 1-1 0 0,0-1 0 0 0,2-1 1 0 0,0 0-768 0 0,16-14-5130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246 682 5983 0 0,'0'0'274'0'0,"-2"1"-6"0"0,-2 1-93 0 0,0 0 0 0 0,-1-1 0 0 0,1 0 0 0 0,0 1 0 0 0,-1-1 0 0 0,1-1 0 0 0,0 1 0 0 0,-8-1 0 0 0,4 0 615 0 0,0-1 1 0 0,1 0-1 0 0,0 0 1 0 0,-1-1-1 0 0,1 0 1 0 0,0 0-1 0 0,0-1 0 0 0,-8-3 1 0 0,4 0 470 0 0,1 0 1 0 0,0 0-1 0 0,0 0 1 0 0,-15-15-1 0 0,18 14-1226 0 0,0 0 0 0 0,1 0 1 0 0,-6-9-1 0 0,9 11 89 0 0,0 0 0 0 0,0 0 0 0 0,0 0 0 0 0,1-1 0 0 0,-1 1 0 0 0,2-1 0 0 0,-1 1 0 0 0,0-1 0 0 0,1 0 0 0 0,0 0 1 0 0,0 0-1 0 0,1-11 0 0 0,0 9-48 0 0,1 1 1 0 0,1-1-1 0 0,-1 0 0 0 0,1 1 1 0 0,1 0-1 0 0,-1 0 1 0 0,1-1-1 0 0,8-12 0 0 0,0 3-50 0 0,2 0 0 0 0,0 0-1 0 0,1 1 1 0 0,0 1 0 0 0,2 0-1 0 0,22-17 1 0 0,29-18-386 0 0,2 2-1 0 0,3 4 1 0 0,1 2 0 0 0,118-47-1 0 0,-175 83 1 0 0,-1 1 0 0 0,1 0 0 0 0,-1 2 0 0 0,33-5 0 0 0,-38 8-281 0 0,1 0-1 0 0,0 0 0 0 0,13 2 1 0 0,-17 0-423 0 0,1-1 1 0 0,-1 1-1 0 0,1 1 1 0 0,-1-1-1 0 0,8 5 1 0 0,3 3-3971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3223 0 0,'-2'1'9667'0'0,"-1"0"-9256"0"0,-85 55 5159 0 0,73-44-5338 0 0,0 0-1 0 0,1 0 1 0 0,-20 23 0 0 0,17-15-13 0 0,1 1 0 0 0,1 0 0 0 0,1 1 0 0 0,1 1 0 0 0,0 0 0 0 0,2 1 0 0 0,-15 45 0 0 0,25-64-194 0 0,0 0 1 0 0,0-1-1 0 0,0 1 0 0 0,1 0 1 0 0,-1 0-1 0 0,1 0 1 0 0,0 0-1 0 0,1 6 0 0 0,0-9-18 0 0,-1-1 0 0 0,0 1 0 0 0,1-1 0 0 0,-1 1 0 0 0,1-1 0 0 0,-1 1 0 0 0,1-1 0 0 0,0 0 0 0 0,0 1 0 0 0,0-1 0 0 0,0 0 0 0 0,0 0 0 0 0,0 1 0 0 0,0-1 0 0 0,0 0 0 0 0,0 0 0 0 0,0 0 0 0 0,1 0 0 0 0,-1 0 1 0 0,0-1-1 0 0,1 1 0 0 0,-1 0 0 0 0,0 0 0 0 0,1-1 0 0 0,-1 1 0 0 0,1-1 0 0 0,-1 0 0 0 0,1 1 0 0 0,2-1-1 0 0,2 0 69 0 0,-1 0 0 0 0,1 0-1 0 0,-1-1 1 0 0,1 0-1 0 0,-1 0 1 0 0,1 0-1 0 0,-1-1 1 0 0,0 0-1 0 0,0 0 1 0 0,0 0-1 0 0,0 0 1 0 0,6-5-1 0 0,5-3 94 0 0,0-1 1 0 0,17-16-1 0 0,-20 15-107 0 0,0-1 0 0 0,0 0 0 0 0,-1-1 0 0 0,-1-1 0 0 0,0 0 0 0 0,9-17 0 0 0,-15 23-111 0 0,0-1-1 0 0,-1 1 0 0 0,0-1 0 0 0,-1 0 1 0 0,0 0-1 0 0,0-1 0 0 0,-1 1 0 0 0,0-1 1 0 0,-1 1-1 0 0,-1-1 0 0 0,0-20 0 0 0,0 29-66 0 0,0 0-1 0 0,-1 0 0 0 0,1 0 0 0 0,-1-1 0 0 0,1 1 0 0 0,-1 0 0 0 0,0 0 0 0 0,0 0 0 0 0,0 0 0 0 0,0 0 0 0 0,0 0 0 0 0,0 1 0 0 0,-1-1 0 0 0,1 0 0 0 0,-1 0 0 0 0,1 1 0 0 0,-1-1 0 0 0,0 1 0 0 0,1 0 0 0 0,-1-1 1 0 0,-3-1-1 0 0,4 3-118 0 0,-1-1 1 0 0,1 1-1 0 0,-1-1 1 0 0,0 1 0 0 0,1 0-1 0 0,-1-1 1 0 0,1 1 0 0 0,-1 0-1 0 0,0 0 1 0 0,1 0 0 0 0,-1 0-1 0 0,0 1 1 0 0,1-1-1 0 0,-1 0 1 0 0,0 1 0 0 0,1-1-1 0 0,-1 1 1 0 0,1-1 0 0 0,-1 1-1 0 0,1 0 1 0 0,-1 0-1 0 0,1 0 1 0 0,-1 0 0 0 0,1 0-1 0 0,0 0 1 0 0,0 0 0 0 0,-2 1-1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43 9671 0 0,'-2'-9'875'0'0,"1"7"-914"0"0,1 0 1 0 0,-1 0-1 0 0,0 0 0 0 0,0 0 0 0 0,0 1 1 0 0,0-1-1 0 0,0 0 0 0 0,0 0 0 0 0,-1 1 1 0 0,1-1-1 0 0,-3-2 0 0 0,3 3 308 0 0,-1 0 0 0 0,0 0 0 0 0,1 0 0 0 0,-1 0-1 0 0,0 0 1 0 0,0 1 0 0 0,0-1 0 0 0,1 0 0 0 0,-1 1 0 0 0,0-1 0 0 0,0 1-1 0 0,0 0 1 0 0,0 0 0 0 0,0 0 0 0 0,0 0 0 0 0,-3 0 0 0 0,1 1 369 0 0,0 0 1 0 0,0 0 0 0 0,0 0 0 0 0,0 0 0 0 0,0 0 0 0 0,0 1 0 0 0,-6 4 0 0 0,-11 10-141 0 0,9-2-368 0 0,1 0 0 0 0,1 1 0 0 0,0 0 0 0 0,1 0 0 0 0,-12 27 0 0 0,-26 88 59 0 0,0 27-109 0 0,-25 75-87 0 0,51-184-236 0 0,-1-1-1 0 0,-2-1 1 0 0,-3 0-1 0 0,-1-3 1 0 0,-2 0 0 0 0,-53 57-1 0 0,62-77 220 0 0,-66 79 28 0 0,86-100 60 0 0,9-12 250 0 0,73-81 321 0 0,98-102-326 0 0,-147 162-294 0 0,2 2-1 0 0,1 1 1 0 0,71-43-1 0 0,-92 62-15 0 0,1 2 0 0 0,1 0-1 0 0,-1 0 1 0 0,1 2 0 0 0,17-5-1 0 0,-27 9-1 0 0,-1 0 0 0 0,1 0 0 0 0,-1 1 0 0 0,1-1 1 0 0,0 1-1 0 0,-1 0 0 0 0,1 1 0 0 0,0-1 0 0 0,-1 1 0 0 0,1 0 0 0 0,-1 1 0 0 0,0-1 0 0 0,1 1 0 0 0,-1 0 0 0 0,0 0 0 0 0,0 1 0 0 0,0 0 0 0 0,7 4 0 0 0,-8-3-3 0 0,0 0-1 0 0,0 0 1 0 0,0 0 0 0 0,-1 0-1 0 0,0 1 1 0 0,1 0 0 0 0,-1-1-1 0 0,-1 1 1 0 0,1 0-1 0 0,-1 1 1 0 0,0-1 0 0 0,3 9-1 0 0,-4-7 30 0 0,1 1 0 0 0,-1-1 1 0 0,0 1-1 0 0,-1-1 0 0 0,0 1 0 0 0,0-1 0 0 0,0 1 0 0 0,-4 13 1 0 0,3-16 39 0 0,-1 1 1 0 0,0-1 0 0 0,0 0 0 0 0,-1 0 0 0 0,0 0-1 0 0,0 0 1 0 0,0-1 0 0 0,0 1 0 0 0,-1-1 0 0 0,1 0-1 0 0,-1 1 1 0 0,-8 4 0 0 0,-4 4 222 0 0,-36 21 0 0 0,-239 120 139 0 0,138-84-2862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768 114 919 0 0,'-2'2'67'0'0,"-18"18"-541"0"0,13-16 2084 0 0,0 1-1 0 0,0-1 1 0 0,0 0 0 0 0,-9 3-1 0 0,11-5-464 0 0,0 0-1 0 0,0 0 1 0 0,0-1 0 0 0,0 0-1 0 0,-1 0 1 0 0,1 0-1 0 0,-7 0 1 0 0,9-2-979 0 0,0 1 1 0 0,0 0-1 0 0,0-1 0 0 0,0 1 1 0 0,1-1-1 0 0,-1 0 0 0 0,0 0 1 0 0,-3-1-1 0 0,4 1-65 0 0,1 0 0 0 0,-1 0 0 0 0,1 0 0 0 0,0 0 0 0 0,-1 0 0 0 0,1 0 0 0 0,0 0 0 0 0,0 0 0 0 0,0-1 0 0 0,-1 1 0 0 0,1 0 0 0 0,1-1 0 0 0,-1 1 0 0 0,0-1 0 0 0,0 1 0 0 0,0-1 0 0 0,1 1 0 0 0,-1-3 0 0 0,0 1-6 0 0,1-1 1 0 0,-1 1-1 0 0,1 0 0 0 0,0-1 0 0 0,0 1 0 0 0,0-1 0 0 0,0 1 0 0 0,2-5 0 0 0,1-3 17 0 0,0 0 0 0 0,1 0 1 0 0,0 1-1 0 0,7-13 0 0 0,-7 14-61 0 0,13-18 63 0 0,-34 28-305 0 0,6 2 130 0 0,0 0-1 0 0,0 1 0 0 0,1 1 0 0 0,-1 0 1 0 0,-9 6-1 0 0,-50 36-229 0 0,-21 21 236 0 0,3 4 0 0 0,3 3 0 0 0,-97 113 0 0 0,177-182 78 0 0,0-2 14 0 0,1 1 1 0 0,0 0-1 0 0,0-1 0 0 0,1 2 0 0 0,-1-1 0 0 0,1 0 0 0 0,0 1 1 0 0,1-1-1 0 0,-3 8 0 0 0,5-13-17 0 0,1 1 1 0 0,-1-1 0 0 0,1 0-1 0 0,0 0 1 0 0,-1 1-1 0 0,1-1 1 0 0,-1 0 0 0 0,1 0-1 0 0,0 0 1 0 0,-1 0-1 0 0,1 1 1 0 0,-1-1 0 0 0,1 0-1 0 0,0 0 1 0 0,-1 0-1 0 0,1 0 1 0 0,0-1-1 0 0,12-1 82 0 0,0-1 0 0 0,0-1 0 0 0,0 0 0 0 0,-1-1 0 0 0,1 0 0 0 0,18-12 0 0 0,-22 13-57 0 0,172-92 315 0 0,35-18-384 0 0,-78 48-5 0 0,-159 92-454 0 0,-34 28 254 0 0,8-9 176 0 0,-71 87 0 0 0,113-125-47 0 0,1 0 0 0 0,0 0-1 0 0,-6 13 1 0 0,10-19 29 0 0,0-1 0 0 0,1 1 1 0 0,-1-1-1 0 0,0 0 0 0 0,0 1 0 0 0,1-1 0 0 0,-1 1 0 0 0,0-1 0 0 0,1 0 0 0 0,-1 0 1 0 0,1 1-1 0 0,-1-1 0 0 0,0 0 0 0 0,1 0 0 0 0,-1 1 0 0 0,1-1 0 0 0,-1 0 0 0 0,1 0 1 0 0,-1 0-1 0 0,1 0 0 0 0,-1 0 0 0 0,1 1 0 0 0,-1-1-24 0 0,16 0-1677 0 0,6-5-83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75 6911 0 0,'0'-5'189'0'0,"1"0"0"0"0,-1-1 0 0 0,0 1 0 0 0,0 0 0 0 0,0 0 0 0 0,-1 0 0 0 0,-2-9 0 0 0,3 13 91 0 0,-1 0 1 0 0,1-1 0 0 0,-1 1 0 0 0,1 0-1 0 0,-1-1 1 0 0,0 1 0 0 0,1 0 0 0 0,-1 0-1 0 0,0 0 1 0 0,0-1 0 0 0,0 1-1 0 0,0 0 1 0 0,0 0 0 0 0,0 0 0 0 0,-1 1-1 0 0,1-1 1 0 0,0 0 0 0 0,0 0-1 0 0,0 1 1 0 0,-1-1 0 0 0,1 1 0 0 0,0-1-1 0 0,-1 1 1 0 0,1-1 0 0 0,-1 1 0 0 0,1 0-1 0 0,-1 0 1 0 0,1-1 0 0 0,0 1-1 0 0,-1 0 1 0 0,-2 1 0 0 0,-2 0-48 0 0,0 0 0 0 0,0 1 1 0 0,0 0-1 0 0,0 0 0 0 0,0 0 0 0 0,0 1 1 0 0,0-1-1 0 0,0 2 0 0 0,1-1 0 0 0,0 1 1 0 0,0-1-1 0 0,0 1 0 0 0,-9 10 0 0 0,0 0-13 0 0,1 1 0 0 0,1 1-1 0 0,-13 20 1 0 0,7-5-38 0 0,1 1 0 0 0,-21 56 0 0 0,-15 74-17 0 0,15-43-163 0 0,-122 269-2 0 0,135-338-79 0 0,-3-2-1 0 0,-2-1 1 0 0,-46 56 0 0 0,27-50 15 0 0,109-129-243 0 0,1-2-225 0 0,104-106 0 0 0,-151 171 547 0 0,0 1 0 0 0,0 1-1 0 0,1 0 1 0 0,1 1 0 0 0,-1 1-1 0 0,2 0 1 0 0,-1 1 0 0 0,1 1-1 0 0,22-6 1 0 0,-34 11 77 0 0,1 2 1 0 0,-1-1-1 0 0,0 0 0 0 0,1 1 1 0 0,-1 0-1 0 0,0 0 0 0 0,1 1 1 0 0,-1 0-1 0 0,0 0 1 0 0,0 0-1 0 0,1 0 0 0 0,-1 1 1 0 0,0 0-1 0 0,0 0 0 0 0,0 0 1 0 0,-1 1-1 0 0,1-1 1 0 0,-1 1-1 0 0,1 0 0 0 0,-1 1 1 0 0,0-1-1 0 0,0 1 0 0 0,0-1 1 0 0,4 7-1 0 0,6 5 239 0 0,-12-12-260 0 0,1-1 1 0 0,-1 1-1 0 0,1 0 0 0 0,-1 0 1 0 0,0 0-1 0 0,0 0 1 0 0,0 0-1 0 0,0 0 1 0 0,-1 0-1 0 0,1 1 0 0 0,-1-1 1 0 0,0 1-1 0 0,1 3 1 0 0,-1 5 93 0 0,0 0 0 0 0,-1 0 1 0 0,0 1-1 0 0,-1-1 0 0 0,0 0 1 0 0,-1 0-1 0 0,-1 0 0 0 0,-3 12 1 0 0,0-8-109 0 0,0 0 1 0 0,-1-1 0 0 0,-1 0 0 0 0,0 0 0 0 0,-13 18 0 0 0,3-12-69 0 0,0 1 0 0 0,-1-2-1 0 0,0 0 1 0 0,-2-2 0 0 0,0 0 0 0 0,-46 28 0 0 0,45-33 11 0 0,-45 19 0 0 0,54-27 0 0 0,0-1 0 0 0,0 0 0 0 0,0-1 0 0 0,0 0 0 0 0,-18 0 0 0 0,29-2-12 0 0,0-1 0 0 0,0 0 0 0 0,0 0 0 0 0,0 0 0 0 0,0 0 0 0 0,0-1 0 0 0,0 1 0 0 0,0 0 0 0 0,0-1 0 0 0,1 0 0 0 0,-1 1 0 0 0,0-1 0 0 0,0 0 0 0 0,0 0 0 0 0,1 0 0 0 0,-3-1 0 0 0,4 1-70 0 0,-1 0 0 0 0,0 0 0 0 0,0 0 0 0 0,1 0 1 0 0,-1-1-1 0 0,1 1 0 0 0,-1 0 0 0 0,1 0 0 0 0,0 0 0 0 0,-1-1 0 0 0,1 1 0 0 0,0 0 0 0 0,0 0 1 0 0,0-1-1 0 0,0 1 0 0 0,0 0 0 0 0,0-1 0 0 0,0 1 0 0 0,0 0 0 0 0,0 0 0 0 0,1-1 0 0 0,-1 1 0 0 0,0 0 1 0 0,1 0-1 0 0,0-2 0 0 0,8-19-1185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10135 0 0,'0'0'919'0'0,"0"2"-402"0"0,1 3 862 0 0,-1 1 0 0 0,1-1-1 0 0,-1 0 1 0 0,-1 1 0 0 0,-1 8-1 0 0,0-4-269 0 0,0 0 0 0 0,-5 12 1 0 0,-32 59 77 0 0,32-66-507 0 0,-24 43-42 0 0,3 1-1 0 0,-28 88 1 0 0,54-141-1220 0 0,0 1 0 0 0,1 0 1 0 0,0-1-1 0 0,-1 14 0 0 0,13-19-7046 0 0,3-5 533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27 8287 0 0,'0'0'639'0'0,"-7"-4"-390"0"0,-2 1 1486 0 0,0 0-1 0 0,0 1 0 0 0,-13-2 0 0 0,-3-2 1235 0 0,15 5-2853 0 0,0-1 1 0 0,0 1 0 0 0,0 1-1 0 0,0 0 1 0 0,0 0 0 0 0,0 1 0 0 0,0 0-1 0 0,0 1 1 0 0,0 0 0 0 0,1 0-1 0 0,-1 1 1 0 0,1 1 0 0 0,-14 6-1 0 0,-10 7 331 0 0,1 1-1 0 0,-37 29 0 0 0,65-45-444 0 0,-118 89-7 0 0,101-73 11 0 0,1 0 1 0 0,1 1-1 0 0,-27 35 0 0 0,44-52 25 0 0,0 1 0 0 0,0 0 0 0 0,0 0 0 0 0,1 0 0 0 0,-1 0 0 0 0,1 0 0 0 0,0 0 0 0 0,0 0 1 0 0,-1 6-1 0 0,2-8-20 0 0,0 0 1 0 0,0 0-1 0 0,0 0 1 0 0,0 0-1 0 0,0 0 1 0 0,0 0-1 0 0,0 0 1 0 0,1 0-1 0 0,-1-1 1 0 0,0 1-1 0 0,1 0 1 0 0,-1 0-1 0 0,1 0 1 0 0,-1 0-1 0 0,1 0 1 0 0,-1-1-1 0 0,1 1 1 0 0,-1 0-1 0 0,1 0 1 0 0,0-1-1 0 0,-1 1 1 0 0,1 0-1 0 0,0-1 1 0 0,0 1-1 0 0,0-1 1 0 0,-1 1-1 0 0,1-1 1 0 0,0 1 0 0 0,0-1-1 0 0,0 0 1 0 0,0 1-1 0 0,0-1 1 0 0,0 0-1 0 0,0 0 1 0 0,0 0-1 0 0,0 0 1 0 0,1 0-1 0 0,6 1 39 0 0,-1 0 0 0 0,1-1 0 0 0,0-1-1 0 0,-1 1 1 0 0,1-1 0 0 0,12-3 0 0 0,45-16 81 0 0,-16 1-281 0 0,0-2-1 0 0,-1-1 1 0 0,-1-3 0 0 0,74-53-1 0 0,-120 77 51 0 0,-5 14-96 0 0,-3 5 233 0 0,-1 0-1 0 0,-1 0 1 0 0,-17 26-1 0 0,14-24 19 0 0,-19 40 0 0 0,27-48-70 0 0,5-1-257 0 0,-1-10 136 0 0,1 0 1 0 0,0 0-1 0 0,-1 0 0 0 0,1 0 0 0 0,0 0 0 0 0,0 0 0 0 0,-1 0 0 0 0,1 0 0 0 0,0-1 0 0 0,0 1 0 0 0,0 0 0 0 0,0 0 0 0 0,0-1 0 0 0,0 1 0 0 0,0-1 0 0 0,0 1 0 0 0,1-1 0 0 0,1 1 0 0 0,12 0-1394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17 11055 0 0,'0'0'506'0'0,"2"-9"168"0"0,0 2 1442 0 0,-9 25 3971 0 0,-3 1-4409 0 0,-4 10-1507 0 0,-29 100-119 0 0,14-38 540 0 0,-46 96 0 0 0,-145 189 1537 0 0,173-303-1961 0 0,22-34-173 0 0,1-4-48 0 0,2 2 1 0 0,2 0-1 0 0,-18 44 0 0 0,37-78-87 0 0,0 1-1 0 0,0-1 1 0 0,0 1-1 0 0,0-1 0 0 0,0 6 1 0 0,4 3-1843 0 0,-3-11 1620 0 0,1-1-1 0 0,-1 1 0 0 0,1-1 1 0 0,-1 1-1 0 0,1-1 1 0 0,-1 1-1 0 0,1-1 0 0 0,-1 1 1 0 0,1-1-1 0 0,-1 0 0 0 0,1 1 1 0 0,-1-1-1 0 0,1 0 0 0 0,0 1 1 0 0,-1-1-1 0 0,2 0 1 0 0,10 1-6803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1059 4607 0 0,'0'0'17921'0'0,"-7"9"-15531"0"0,5-4-2152 0 0,-1 0 0 0 0,1 1 0 0 0,0-1 0 0 0,0 1 0 0 0,1-1 0 0 0,-1 1 0 0 0,1 0 0 0 0,0 5 0 0 0,0 52-17 0 0,0-8-260 0 0,0-42-112 0 0,-1 10-945 0 0,-1 1 0 0 0,-7 24 0 0 0,7-33-644 0 0,2-3-68 0 0</inkml:trace>
  <inkml:trace contextRef="#ctx0" brushRef="#br0" timeOffset="1">1191 28 16127 0 0,'-2'-5'236'0'0,"2"3"-148"0"0,0 1-1 0 0,0 0 1 0 0,0 0-1 0 0,-1 0 0 0 0,1 0 1 0 0,0 0-1 0 0,-1 0 1 0 0,1 0-1 0 0,-1 0 1 0 0,1 0-1 0 0,-1 1 0 0 0,0-1 1 0 0,0-1-1 0 0,0 1 6 0 0,1 1 0 0 0,-1-1 0 0 0,1 1 0 0 0,-1-1 0 0 0,1 1-1 0 0,-1-1 1 0 0,1 1 0 0 0,-1-1 0 0 0,0 1 0 0 0,1 0 0 0 0,-1-1 0 0 0,1 1 0 0 0,-1 0-1 0 0,0 0 1 0 0,1-1 0 0 0,-1 1 0 0 0,0 0 0 0 0,0 0 0 0 0,1 0 0 0 0,-1 0 0 0 0,0 0-1 0 0,1 0 1 0 0,-1 0 0 0 0,0 0 0 0 0,0 0 0 0 0,1 0 0 0 0,-1 1 0 0 0,0-1 0 0 0,0 0-1 0 0,-1 1 106 0 0,1 0 1 0 0,-1 1-1 0 0,1-1 0 0 0,0 0 0 0 0,-1 0 0 0 0,1 0 0 0 0,0 1 0 0 0,-1 1 0 0 0,0-1 32 0 0,-8 13 315 0 0,0 0 1 0 0,1 0 0 0 0,-10 22-1 0 0,-18 54-817 0 0,23-52 466 0 0,-192 436 193 0 0,164-393-392 0 0,-4-2 0 0 0,-3-3 0 0 0,-97 117-1 0 0,52-87-680 0 0,31-36-4602 0 0,48-56-1771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82 156 7831 0 0,'-4'0'190'0'0,"1"0"-1"0"0,-1 0 1 0 0,1 0-1 0 0,-1 0 1 0 0,1 1 0 0 0,0-1-1 0 0,-1 1 1 0 0,1 0-1 0 0,0 0 1 0 0,-1 0-1 0 0,1 1 1 0 0,0-1-1 0 0,0 1 1 0 0,0 0-1 0 0,-5 3 1 0 0,6-3 853 0 0,-1 0 1 0 0,1 1-1 0 0,0-1 0 0 0,-1 1 1 0 0,1-1-1 0 0,0 1 1 0 0,1 0-1 0 0,-1 0 0 0 0,-3 7 1773 0 0,40-4-1642 0 0,-4-9-643 0 0,1-2-1 0 0,-1-2 1 0 0,35-11-1 0 0,-34 9-324 0 0,205-71 620 0 0,-83 18-3279 0 0,-144 58 2087 0 0,22-9-5712 0 0,-3 2-1896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229 170 11055 0 0,'0'0'852'0'0,"0"3"-560"0"0,3 30 462 0 0,-1-22 741 0 0,0 0 0 0 0,1 0 1 0 0,1 0-1 0 0,0 0 0 0 0,0-1 0 0 0,11 18 0 0 0,-10-20-1061 0 0,0 0 1 0 0,10 10-1 0 0,-9-13-182 0 0,-1 0-1 0 0,1 0 1 0 0,1 0 0 0 0,-1-1-1 0 0,1 0 1 0 0,-1 0 0 0 0,11 3-1 0 0,-3-1-695 0 0,-1-1-1 0 0,29 5 1 0 0,-29-8-1251 0 0,1-2-4326 0 0,-2-1-1610 0 0</inkml:trace>
  <inkml:trace contextRef="#ctx0" brushRef="#br0" timeOffset="1">714 117 7831 0 0,'3'-7'936'0'0,"4"-9"-1364"0"0,5-21 1 0 0,-7 8 4200 0 0,-5 25-1523 0 0,0 0-1 0 0,0 0 1 0 0,0 0 0 0 0,0 0-1 0 0,-2-4 1 0 0,-7 22-2082 0 0,-49 81 291 0 0,-23 32-71 0 0,-137 149-155 0 0,133-171-193 0 0,-67 107-276 0 0,124-166 128 0 0,2 1 0 0 0,-35 91 0 0 0,56-122-566 0 0,0 0-1 0 0,2 0 1 0 0,0 0-1 0 0,1 1 1 0 0,0-1-1 0 0,2 31 1 0 0,1-21-7117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323 311 13015 0 0,'0'0'1179'0'0,"0"2"-894"0"0,-2 5-16 0 0,0 1-1 0 0,0-1 1 0 0,-1 0-1 0 0,0 0 1 0 0,0 0-1 0 0,0-1 1 0 0,-9 12-1 0 0,-37 43 910 0 0,26-33-590 0 0,10-11-230 0 0,-1 0 0 0 0,-1-1 1 0 0,0 0-1 0 0,-1-1 1 0 0,-33 24-1 0 0,48-39-337 0 0,0 1-1 0 0,0 0 0 0 0,0-1 0 0 0,0 1 1 0 0,0-1-1 0 0,0 1 0 0 0,0-1 1 0 0,-1 1-1 0 0,1-1 0 0 0,0 0 1 0 0,0 0-1 0 0,0 1 0 0 0,0-1 1 0 0,0 0-1 0 0,-1 0 0 0 0,1 0 1 0 0,0 0-1 0 0,0 0 0 0 0,0-1 1 0 0,-3 1-1 0 0,4-1 0 0 0,-1 0 0 0 0,0 1 0 0 0,0-1-1 0 0,0 0 1 0 0,1 1 0 0 0,-1-1 0 0 0,0 0 0 0 0,1 0 0 0 0,-1 0-1 0 0,1 0 1 0 0,-1 0 0 0 0,1 1 0 0 0,-1-1 0 0 0,1 0 0 0 0,0 0-1 0 0,-1 0 1 0 0,1 0 0 0 0,0-2 0 0 0,-1-5 106 0 0,0 1-1 0 0,1-1 1 0 0,0 0 0 0 0,3-14-1 0 0,48-228 647 0 0,-41 207-704 0 0,-4 19-39 0 0,17-66-196 0 0,-18 77-8 0 0,0-1 0 0 0,0 1 1 0 0,2 0-1 0 0,9-16 0 0 0,-14 26 109 0 0,0 1 0 0 0,-1-1 1 0 0,1 1-1 0 0,0 0 0 0 0,0-1 0 0 0,1 1 0 0 0,-1 0 0 0 0,0 1 1 0 0,1-1-1 0 0,-1 0 0 0 0,1 1 0 0 0,0-1 0 0 0,-1 1 0 0 0,1 0 1 0 0,0 0-1 0 0,0 0 0 0 0,4-1 0 0 0,-3 2 34 0 0,-1-1 0 0 0,1 1 0 0 0,0 1 0 0 0,0-1 0 0 0,-1 0 0 0 0,1 1 0 0 0,0 0 0 0 0,-1 0 0 0 0,1 0 0 0 0,-1 0 0 0 0,1 0 0 0 0,-1 1 0 0 0,6 3 0 0 0,10 7-35 0 0,28 24 1 0 0,-31-23 48 0 0,1 0 0 0 0,20 12 0 0 0,-20-17 185 0 0,0-1 0 0 0,19 6 0 0 0,13 5 614 0 0,-48-17-742 0 0,1-1 0 0 0,0 1 0 0 0,0 0 0 0 0,-1 0 0 0 0,1 0 1 0 0,0 0-1 0 0,-1 0 0 0 0,1 0 0 0 0,-1 1 0 0 0,0-1 0 0 0,1 0 1 0 0,-1 1-1 0 0,0-1 0 0 0,0 1 0 0 0,0-1 0 0 0,0 1 0 0 0,0 0 1 0 0,0-1-1 0 0,0 1 0 0 0,0 0 0 0 0,-1 0 0 0 0,1 0 1 0 0,0 2-1 0 0,-1-1-20 0 0,0 1-1 0 0,-1 0 1 0 0,1-1 0 0 0,-1 1 0 0 0,1-1 0 0 0,-1 1 0 0 0,0-1 0 0 0,-1 1 0 0 0,1-1-1 0 0,0 0 1 0 0,-4 5 0 0 0,0 1-11 0 0,-1-1 1 0 0,-1 1-1 0 0,1-2 0 0 0,-2 1 0 0 0,-8 8 0 0 0,1-2-64 0 0,-10 9-245 0 0,0-1-1 0 0,-49 31 0 0 0,-63 28-1511 0 0,77-47 978 0 0,44-24 676 0 0,-2 0 1 0 0,1-2-1 0 0,-1 0 0 0 0,-1-1 0 0 0,1 0 0 0 0,-36 6 0 0 0,41-13 159 0 0,13 0 0 0 0,0 1 0 0 0,-1-1 0 0 0,1 0-1 0 0,0 0 1 0 0,-1 0 0 0 0,1 0 0 0 0,0 0-1 0 0,-1 0 1 0 0,1 0 0 0 0,0 0 0 0 0,-1-1-1 0 0,1 1 1 0 0,0 0 0 0 0,-1 0 0 0 0,1 0 0 0 0,0 0-1 0 0,-1 0 1 0 0,1 0 0 0 0,0-1 0 0 0,0 1-1 0 0,-1 0 1 0 0,1 0 0 0 0,0 0 0 0 0,-1-1-1 0 0,1 1 1 0 0,0 0 0 0 0,0-1 0 0 0,0 1 0 0 0,-1 0-1 0 0,1 0 1 0 0,0-1 0 0 0,0 1 0 0 0,0 0-1 0 0,0-1 1 0 0,0 1 0 0 0,0 0 0 0 0,-1-1-1 0 0,1 1 1 0 0,0 0 0 0 0,0-1 0 0 0,0 1 0 0 0,0 0-1 0 0,0-1 1 0 0,0 1 0 0 0,0 0 0 0 0,0-1-1 0 0,1 1 1 0 0,-1 0 0 0 0,0-1 0 0 0,0 1-1 0 0,0 0 1 0 0,0-1 0 0 0,0 1 0 0 0,0 0 0 0 0,1-1-1 0 0,-1 1 1 0 0,0 0 0 0 0,2-6-282 0 0,1 1 1 0 0,-1 0-1 0 0,1 0 0 0 0,0 1 1 0 0,0-1-1 0 0,0 1 1 0 0,7-7-1 0 0,1-3-2454 0 0,12-15-2742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26 11975 0 0,'20'-25'2308'0'0,"-83"114"1978"0"0,-21 53-3633 0 0,45-75-124 0 0,-1 4-242 0 0,-125 207 320 0 0,-18-12-530 0 0,123-191-219 0 0,-73 102-705 0 0,114-144 744 0 0,18-31 94 0 0,-1 0 0 0 0,2 1-1 0 0,-1-1 1 0 0,0 1-1 0 0,0-1 1 0 0,1 1 0 0 0,-1-1-1 0 0,1 1 1 0 0,0-1 0 0 0,0 1-1 0 0,0 3 1 0 0,0-5 2 0 0,1-1 1 0 0,-1 1 0 0 0,1-1-1 0 0,-1 0 1 0 0,1 1-1 0 0,-1-1 1 0 0,1 0 0 0 0,-1 1-1 0 0,1-1 1 0 0,0 0-1 0 0,-1 0 1 0 0,1 1 0 0 0,-1-1-1 0 0,1 0 1 0 0,0 0-1 0 0,-1 0 1 0 0,1 0 0 0 0,-1 0-1 0 0,2 0 1 0 0,-1 0-6 0 0,4 1-148 0 0,1 0 1 0 0,-1-1-1 0 0,1 0 0 0 0,-1 0 1 0 0,1 0-1 0 0,-1-1 0 0 0,1 1 1 0 0,-1-1-1 0 0,0-1 1 0 0,6-1-1 0 0,7-4-6167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7831 0 0,'0'1'15024'0'0,"-6"6"-13600"0"0,0-2-3896 0 0,-34 37 2310 0 0,-62 68 1470 0 0,57-50-2942 0 0,32-41-1081 0 0,-12 25 1 0 0,14-22-4113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13015 0 0,'0'0'6904'0'0,"-1"1"-6445"0"0,-48 45 1032 0 0,36-33-1423 0 0,0 0 1 0 0,-1 0 0 0 0,-23 16 0 0 0,-52 27-28 0 0,12-7 34 0 0,74-48-74 0 0,1 0 0 0 0,0 1-1 0 0,0 0 1 0 0,0-1 0 0 0,0 1-1 0 0,0 0 1 0 0,0 0-1 0 0,1 0 1 0 0,-1 0 0 0 0,1 0-1 0 0,-1 1 1 0 0,1-1-1 0 0,0 0 1 0 0,0 1 0 0 0,0-1-1 0 0,0 1 1 0 0,0-1-1 0 0,0 6 1 0 0,1-5-1 0 0,0 1 0 0 0,0 0 0 0 0,1 0 0 0 0,-1 0 0 0 0,1-1 0 0 0,0 1 0 0 0,0 0 0 0 0,1-1-1 0 0,-1 1 1 0 0,1-1 0 0 0,0 0 0 0 0,3 6 0 0 0,-1-2-1 0 0,1 0 0 0 0,1 0 0 0 0,0-1 0 0 0,-1 1 0 0 0,2-1 0 0 0,10 8 0 0 0,45 26 125 0 0,-37-25 1 0 0,34 25 0 0 0,-59-39-115 0 0,-1-1 0 0 0,1 1 0 0 0,0 0 0 0 0,0 0 0 0 0,-1-1 0 0 0,1 1 0 0 0,-1 0 0 0 0,1-1 0 0 0,0 1 0 0 0,-1-1 0 0 0,1 1-1 0 0,-1 0 1 0 0,1-1 0 0 0,-1 1 0 0 0,0-1 0 0 0,0 1 0 0 0,0-1-5 0 0,-2 3 21 0 0,0-1 0 0 0,-1 0 0 0 0,0 0 0 0 0,0 0 0 0 0,1 0 0 0 0,-1-1 0 0 0,-8 3 0 0 0,-32 4 98 0 0,25-5-78 0 0,-120 25 134 0 0,-36 6-931 0 0,154-31-165 0 0,-31 1 0 0 0,51-4 814 0 0,1 0 0 0 0,0-1 0 0 0,-1 1 0 0 0,1 0-1 0 0,0 0 1 0 0,-1-1 0 0 0,1 1 0 0 0,0-1 0 0 0,0 1 0 0 0,-1 0 0 0 0,1-1 0 0 0,0 1-1 0 0,0 0 1 0 0,0-1 0 0 0,-1 1 0 0 0,1-1 0 0 0,0 1 0 0 0,0-1 0 0 0,0 1-1 0 0,0 0 1 0 0,0-1 0 0 0,0 1 0 0 0,0-1 0 0 0,0 1 0 0 0,0-1 0 0 0,0 0-1 0 0,3-13-6735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67 4607 0 0,'12'-14'162'0'0,"-3"5"22"0"0,-1-2 0 0 0,0 1 0 0 0,5-12 5454 0 0,-55 68 703 0 0,-20 28-4844 0 0,12-14-1081 0 0,-335 444 1602 0 0,318-399-1833 0 0,4 3-1 0 0,5 3 1 0 0,-48 129 0 0 0,44-34-283 0 0,53-172-226 0 0,7-26-101 0 0,-1 6-3272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31 149 15487 0 0,'-2'-2'712'0'0,"-3"-8"-18"0"0,1 2-381 0 0,-1 0-1 0 0,-9-13 2199 0 0,14 23-2429 0 0,0 0 0 0 0,0 0 1 0 0,0 0-1 0 0,1 0 1 0 0,-1 0-1 0 0,1 0 0 0 0,0 0 1 0 0,-1 0-1 0 0,1-1 1 0 0,0 1-1 0 0,1 2 0 0 0,-2-4-69 0 0,7 11 137 0 0,0 0 0 0 0,0-1 0 0 0,1 0 0 0 0,0 0 0 0 0,1 0 0 0 0,0-1 0 0 0,0-1 0 0 0,1 0 0 0 0,0 0 0 0 0,1-1 0 0 0,-1 0 0 0 0,2 0 0 0 0,-1-1 0 0 0,17 6 0 0 0,-10-6-50 0 0,-1-1 1 0 0,0 0 0 0 0,1-1 0 0 0,0-1-1 0 0,0-1 1 0 0,0-1 0 0 0,0 0 0 0 0,0-1-1 0 0,30-4 1 0 0,-5-4 188 0 0,68-20-1 0 0,40-25 242 0 0,-84 29-384 0 0,141-61 103 0 0,-74 20-3592 0 0,-98 47-4816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33 133 15775 0 0,'0'0'5902'0'0,"0"2"-5205"0"0,-8 22 216 0 0,1 1 0 0 0,-6 37-1 0 0,10-25-753 0 0,2-1 0 0 0,1 1 0 0 0,9 70 0 0 0,-7-97-157 0 0,-2-2 8 0 0,1 0 1 0 0,0 0-1 0 0,1 0 1 0 0,0-1-1 0 0,0 1 1 0 0,1 0-1 0 0,6 12 1 0 0,-6-15 46 0 0,-2-4-48 0 0,0 1 0 0 0,0-1 0 0 0,0 0 0 0 0,0 0 0 0 0,1 0 1 0 0,-1 0-1 0 0,0 0 0 0 0,0 0 0 0 0,1 0 0 0 0,-1 0 1 0 0,0 0-1 0 0,1-1 0 0 0,-1 1 0 0 0,3 0 0 0 0,-1 1 13 0 0,-1-2-1 0 0,1 1 0 0 0,0 0 0 0 0,0-1 0 0 0,0 1 1 0 0,-1-1-1 0 0,1 0 0 0 0,0 0 0 0 0,0 0 0 0 0,0 0 1 0 0,0 0-1 0 0,-1-1 0 0 0,1 1 0 0 0,0-1 0 0 0,0 0 0 0 0,-1 0 1 0 0,1 0-1 0 0,0 0 0 0 0,-1 0 0 0 0,1 0 0 0 0,-1-1 1 0 0,1 0-1 0 0,1-1 0 0 0,8-6 49 0 0,-1 0 0 0 0,-1-1 0 0 0,12-14 0 0 0,-18 21-64 0 0,41-47 29 0 0,65-68 103 0 0,-82 91-110 0 0,1 2 0 0 0,39-27-1 0 0,-41 33-27 0 0,15-10 0 0 0,2 1 0 0 0,50-22 0 0 0,7 11-163 0 0,1 0-162 0 0,-88 33-513 0 0,1 1 0 0 0,0 1 0 0 0,0 1 0 0 0,29-4-1 0 0,-29 5-914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121 458 5063 0 0,'2'7'13784'0'0,"-20"7"-11844"0"0,12-11-1840 0 0,1 0 0 0 0,0-1-1 0 0,-1 1 1 0 0,1-1 0 0 0,-1 0-1 0 0,1 0 1 0 0,-1-1 0 0 0,0 0-1 0 0,0 0 1 0 0,0 0-1 0 0,-11-1 1 0 0,16-1-57 0 0,-1 0-1 0 0,1 0 0 0 0,-1 0 1 0 0,1 0-1 0 0,0 0 1 0 0,0 0-1 0 0,-1 0 1 0 0,1-1-1 0 0,0 1 1 0 0,0 0-1 0 0,-1-3 0 0 0,0 0 53 0 0,1 1-1 0 0,-1-1 0 0 0,1 0 0 0 0,0 0 0 0 0,0 1 0 0 0,0-1 0 0 0,1 0 1 0 0,-1 0-1 0 0,1 0 0 0 0,0 0 0 0 0,0 0 0 0 0,1 0 0 0 0,0-7 0 0 0,2-4 263 0 0,1 1-1 0 0,6-18 0 0 0,-4 16-240 0 0,1 0 0 0 0,1 1 0 0 0,1 0 0 0 0,0 0 0 0 0,1 1 0 0 0,0 0 0 0 0,1 1 0 0 0,0 0 0 0 0,16-13 0 0 0,-1 4 112 0 0,0 1 0 0 0,2 2 0 0 0,51-29 0 0 0,-49 32-409 0 0,0 2-1 0 0,2 1 1 0 0,-1 1 0 0 0,1 2-1 0 0,1 1 1 0 0,0 2 0 0 0,49-5-1 0 0,-68 11-302 0 0,1 1-1 0 0,-1 0 0 0 0,0 2 0 0 0,0-1 1 0 0,0 2-1 0 0,13 4 0 0 0,2 3-1719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3679 0 0,'1'2'7582'0'0,"0"3"-6314"0"0,0 0 0 0 0,0 0 0 0 0,0 0 0 0 0,0 0 0 0 0,-1 0 0 0 0,0 7 1 0 0,-1-2-522 0 0,0-1 1 0 0,-5 18-1 0 0,1-8-557 0 0,-2 0 1 0 0,-14 29-1 0 0,-22 23 447 0 0,5-10-494 0 0,33-53-364 0 0,4-7-685 0 0,3-3-272 0 0,10-8-49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 17479 0 0,'-7'0'156'0'0,"0"0"-1"0"0,1 1 0 0 0,-1 0 1 0 0,1 1-1 0 0,-1-1 0 0 0,1 1 1 0 0,0 0-1 0 0,-1 1 0 0 0,1-1 1 0 0,0 1-1 0 0,-6 4 0 0 0,-18 15-109 0 0,0 0-1 0 0,2 2 1 0 0,0 2-1 0 0,-29 34 1 0 0,-86 125 341 0 0,80-88-71 0 0,-58 121 1 0 0,-29 113 387 0 0,100-205-675 0 0,-12 28-634 0 0,58-144 459 0 0,0-1 0 0 0,-1 0 0 0 0,0 0 0 0 0,-1 0 0 0 0,0 0-1 0 0,0-1 1 0 0,-1 0 0 0 0,0-1 0 0 0,-13 12 0 0 0,20-19 133 0 0,0 0 1 0 0,-1 0 0 0 0,1 0-1 0 0,0 0 1 0 0,0 0-1 0 0,-1 0 1 0 0,1 0-1 0 0,0 0 1 0 0,0 0 0 0 0,-1 0-1 0 0,1 0 1 0 0,0 0-1 0 0,0 0 1 0 0,-1 0-1 0 0,1 0 1 0 0,0 0 0 0 0,0 0-1 0 0,-1-1 1 0 0,1 1-1 0 0,0 0 1 0 0,0 0-1 0 0,0 0 1 0 0,-1 0 0 0 0,1 0-1 0 0,0-1 1 0 0,0 1-1 0 0,0 0 1 0 0,0 0-1 0 0,0 0 1 0 0,-1-1 0 0 0,1 1-1 0 0,0 0 1 0 0,0-1-1 0 0,-4-7-376 0 0,3-1 51 0 0,1-1-1 0 0,0 1 1 0 0,1 0-1 0 0,0 0 1 0 0,2-11 0 0 0,1-7-431 0 0,0-6 299 0 0,1 0-1 0 0,1 1 1 0 0,17-53-1 0 0,-17 70 564 0 0,0 0 0 0 0,1 0 1 0 0,1 1-1 0 0,0 0 0 0 0,1 0 0 0 0,0 0 0 0 0,1 2 0 0 0,0-1 0 0 0,18-15 1 0 0,5-2 169 0 0,3 1 0 0 0,0 1 0 0 0,1 3 0 0 0,2 1 0 0 0,61-29 0 0 0,-90 49-56 0 0,1 0 0 0 0,0 0-1 0 0,0 2 1 0 0,0-1 0 0 0,0 1-1 0 0,0 1 1 0 0,1 0 0 0 0,-1 0 0 0 0,0 1-1 0 0,21 3 1 0 0,-25-2-85 0 0,0 0-1 0 0,-1 1 1 0 0,1 0 0 0 0,-1 0 0 0 0,1 1-1 0 0,-1 0 1 0 0,0 0 0 0 0,0 0-1 0 0,0 1 1 0 0,-1 0 0 0 0,1 0 0 0 0,-1 0-1 0 0,0 1 1 0 0,0 0 0 0 0,-1 0-1 0 0,1 0 1 0 0,-1 0 0 0 0,0 1-1 0 0,3 6 1 0 0,-3-6 4 0 0,-1 0-1 0 0,-1 0 1 0 0,1 0-1 0 0,-1 1 1 0 0,0-1-1 0 0,0 1 1 0 0,-1-1-1 0 0,0 1 1 0 0,0 0-1 0 0,-1 0 1 0 0,0-1 0 0 0,-1 14-1 0 0,0-11 28 0 0,-1 0 0 0 0,0-1 0 0 0,-1 1 0 0 0,0 0 0 0 0,-1-1 1 0 0,0 0-1 0 0,0 0 0 0 0,-8 13 0 0 0,-3-3 52 0 0,0 1 0 0 0,-1-2 0 0 0,0 0 0 0 0,-2-1 0 0 0,0-1 0 0 0,-29 20 0 0 0,23-19-129 0 0,-80 49 103 0 0,94-59-259 0 0,-1-1 1 0 0,0 0-1 0 0,-1-1 1 0 0,1 0 0 0 0,-1-1-1 0 0,0 0 1 0 0,-22 2-1 0 0,31-5 55 0 0,-1 0-1 0 0,0 0 1 0 0,1 0 0 0 0,-1 0-1 0 0,0-1 1 0 0,-6-1 0 0 0,9 1-87 0 0,0 1 0 0 0,0-1 1 0 0,0 1-1 0 0,0 0 0 0 0,1-1 1 0 0,-1 1-1 0 0,0-1 0 0 0,0 0 0 0 0,1 1 1 0 0,-1-1-1 0 0,0 0 0 0 0,1 1 1 0 0,-1-2-1 0 0,0 1-300 0 0,1 0 0 0 0,-1 0 0 0 0,1 0 0 0 0,0 0 0 0 0,-1 0 1 0 0,1 0-1 0 0,0 0 0 0 0,0 0 0 0 0,0 0 0 0 0,0 0 0 0 0,0 0 0 0 0,0 0 0 0 0,0 0 0 0 0,1-2 0 0 0,3-12-6964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 8287 0 0,'1'-1'639'0'0,"25"-12"643"0"0,-9 4 6636 0 0,-16 9-7780 0 0,0 0 0 0 0,0 0 0 0 0,0 1 0 0 0,-1-1 0 0 0,1 0 0 0 0,0 1 0 0 0,0-1 0 0 0,0 1 0 0 0,0-1 0 0 0,0 1 0 0 0,-1 0 0 0 0,1-1 0 0 0,0 1 0 0 0,-1 0 0 0 0,1-1 0 0 0,0 1 0 0 0,-1 0 0 0 0,1 0 0 0 0,-1 0 0 0 0,1 1 1 0 0,0 4 14 0 0,0 0 1 0 0,0 1 0 0 0,-1-1-1 0 0,0 1 1 0 0,0-1 0 0 0,-1 1 0 0 0,0-1-1 0 0,0 1 1 0 0,-4 10 0 0 0,-24 60 910 0 0,18-51-852 0 0,5-11-74 0 0,0-3-40 0 0,1 0 1 0 0,1 0-1 0 0,0 1 0 0 0,0 0 0 0 0,1 0 0 0 0,-2 21 0 0 0,5-32-26 0 0,1-1 9 0 0,2 1-49 0 0,-1 0 0 0 0,0 0-1 0 0,1 0 1 0 0,-1 0-1 0 0,1-1 1 0 0,-1 1-1 0 0,1-1 1 0 0,0 0-1 0 0,0 1 1 0 0,0-1 0 0 0,-1-1-1 0 0,1 1 1 0 0,0 0-1 0 0,0-1 1 0 0,0 1-1 0 0,0-1 1 0 0,0 0-1 0 0,0 0 1 0 0,1 0 0 0 0,-1-1-1 0 0,5 0 1 0 0,5-2 64 0 0,0 0 1 0 0,0 0 0 0 0,22-11 0 0 0,10-8-54 0 0,-1-2 0 0 0,-2-2 1 0 0,75-59-1 0 0,-27 7 10 0 0,-19 14-42 0 0,-62 55-29 0 0,-7 7-22 0 0,-6 5 26 0 0,-10 12 6 0 0,0 0 0 0 0,1 1 0 0 0,1 1 0 0 0,0 0 0 0 0,2 1 0 0 0,-1 0 0 0 0,2 1 0 0 0,-11 30 0 0 0,16-38 8 0 0,1 2 0 0 0,-1-1 0 0 0,-1 16 0 0 0,5-25 0 0 0,-1 0 0 0 0,1 0 0 0 0,0 1 0 0 0,0-1 0 0 0,0 0 0 0 0,0 0 0 0 0,1 1 0 0 0,-1-1 0 0 0,1 0 0 0 0,0 0 0 0 0,-1 0 0 0 0,2 0 0 0 0,-1 0 0 0 0,0 0 0 0 0,1 0 0 0 0,-1 0 0 0 0,1-1 0 0 0,2 4 0 0 0,-3-5-4 0 0,1 0-1 0 0,-1 0 1 0 0,0 0-1 0 0,1 0 1 0 0,-1-1-1 0 0,1 1 1 0 0,0-1-1 0 0,-1 1 1 0 0,1-1-1 0 0,-1 1 1 0 0,1-1-1 0 0,0 0 1 0 0,-1 0-1 0 0,1 0 1 0 0,0 0-1 0 0,-1 0 1 0 0,1 0-1 0 0,0 0 1 0 0,-1 0-1 0 0,4-2 1 0 0,3 0-56 0 0,1-1 0 0 0,12-5 0 0 0,-17 6-5 0 0,55-26-2171 0 0,-23 11 907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96 17967 0 0,'3'-14'744'0'0,"1"0"-1"0"0,0 0 1 0 0,1 1-1 0 0,10-19 1 0 0,-14 30 219 0 0,2-5 940 0 0,-7 22-1896 0 0,0-1 0 0 0,-1 0 1 0 0,-1 0-1 0 0,-12 22 0 0 0,3-7-11 0 0,-104 189 73 0 0,-13-7 45 0 0,65-106-84 0 0,-155 282 110 0 0,163-279-133 0 0,46-85-128 0 0,-4 9-557 0 0,-2 0-1 0 0,-25 32 1 0 0,38-58-1070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 8751 0 0,'-8'-4'910'0'0,"5"3"-678"0"0,0 0 0 0 0,1 1 1 0 0,-1-1-1 0 0,0 1 0 0 0,0-1 1 0 0,0 1-1 0 0,0 0 0 0 0,0 0 1 0 0,0 0-1 0 0,1 0 0 0 0,-1 1 1 0 0,0-1-1 0 0,0 1 0 0 0,-4 1 1 0 0,-1 2 1645 0 0,0-1 1 0 0,1 2-1 0 0,-11 6 1 0 0,-12 7 1913 0 0,40-12-2758 0 0,-5-4-879 0 0,0 0 0 0 0,0 0 0 0 0,1-1 0 0 0,-1 1 0 0 0,0-1 0 0 0,1-1 1 0 0,0 1-1 0 0,10-1 0 0 0,46-7 260 0 0,-51 5-305 0 0,117-17-61 0 0,90-13-695 0 0,-158 27-2457 0 0,100 2 1 0 0,-128 7-2194 0 0,-5 2-1326 0 0</inkml:trace>
  <inkml:trace contextRef="#ctx0" brushRef="#br0" timeOffset="1">764 177 7831 0 0,'0'0'1103'0'0,"-1"1"441"0"0,-3 21 2252 0 0,-7 20-1 0 0,-13 23-968 0 0,-36 58-373 0 0,26-68-1303 0 0,-19 35-454 0 0,52-88-1168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73 19807 0 0,'-5'-30'880'0'0,"1"19"176"0"0,-3-1-840 0 0,2 3-216 0 0,0 2 1008 0 0,-4 4 168 0 0,2 6-1176 0 0,3 9-824 0 0,4 1-120 0 0,4 3-24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11 1839 0 0,'-2'1'14292'0'0,"-15"15"-13802"0"0,0 1-1 0 0,1 0 0 0 0,-23 34 0 0 0,-19 22 986 0 0,47-62-1128 0 0,3-4 37 0 0,1 1 0 0 0,0 0 0 0 0,0 0-1 0 0,1 0 1 0 0,0 1 0 0 0,0 0 0 0 0,-6 15-1 0 0,11-23-351 0 0,1 0-1 0 0,0 0 0 0 0,0 0 0 0 0,-1 0 0 0 0,1 0 0 0 0,0 0 0 0 0,0 0 0 0 0,0 0 0 0 0,0 0 0 0 0,0 0 0 0 0,1 0 0 0 0,-1 0 0 0 0,0-1 0 0 0,0 1 0 0 0,1 0 0 0 0,-1 0 0 0 0,0 0 0 0 0,1 0 0 0 0,-1 0 0 0 0,1 0 0 0 0,-1-1 0 0 0,1 1 0 0 0,-1 0 0 0 0,1 0 0 0 0,0-1 0 0 0,-1 1 0 0 0,1 0 0 0 0,0-1 0 0 0,0 1 0 0 0,-1-1 0 0 0,1 1 1 0 0,0-1-1 0 0,0 1 0 0 0,0-1 0 0 0,0 0 0 0 0,-1 1 0 0 0,1-1 0 0 0,0 0 0 0 0,0 0 0 0 0,2 1 0 0 0,1 0 44 0 0,1 0-1 0 0,0-1 1 0 0,0 1 0 0 0,0-1 0 0 0,-1 0 0 0 0,8-1-1 0 0,128-30 995 0 0,-50 9-971 0 0,-78 20-98 0 0,-4 0 0 0 0,0 0 0 0 0,0 0 0 0 0,9-4 0 0 0,-15 5 5 0 0,0 0-1 0 0,0 0 1 0 0,-1 0 0 0 0,1 0-1 0 0,-1 0 1 0 0,1 0 0 0 0,-1 0-1 0 0,1-1 1 0 0,-1 1 0 0 0,1 0-1 0 0,-1-1 1 0 0,0 0 0 0 0,0 1-1 0 0,0-1 1 0 0,0 0 0 0 0,0 1-1 0 0,0-1 1 0 0,-1 0 0 0 0,1 0-1 0 0,0 0 1 0 0,-1 1 0 0 0,0-1-1 0 0,1 0 1 0 0,-1 0 0 0 0,0 0-1 0 0,0 0 1 0 0,0-3 0 0 0,-1-6 127 0 0,0 0 1 0 0,0 0 0 0 0,-6-19-1 0 0,4 15 63 0 0,-1-9-559 0 0,1-1 0 0 0,1-45 0 0 0,-16 78-3160 0 0,9 0 1968 0 0,-1 3-32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6 318 17623 0 0,'0'0'1595'0'0,"-1"1"-1310"0"0,-4 5 2508 0 0,18-15-1645 0 0,25-20-751 0 0,-13 9-78 0 0,29-18 0 0 0,130-82-319 0 0,-159 103-175 0 0,1 1 0 0 0,1 2 0 0 0,0 0 1 0 0,1 2-1 0 0,45-13 0 0 0,-61 22-28 0 0,-1 0 1 0 0,1 1 0 0 0,20-1-1 0 0,-30 3 337 0 0,-2 3-9 0 0,0 2-46 0 0,0 0 0 0 0,0 0 0 0 0,-1-1 1 0 0,1 1-1 0 0,-1 0 0 0 0,0 0 0 0 0,-1 0 0 0 0,1 0 0 0 0,-1-1 0 0 0,0 1 0 0 0,-2 4 0 0 0,-8 12 253 0 0,-13 19-1 0 0,20-33-280 0 0,-6 11 81 0 0,1-1-1 0 0,0 2 1 0 0,1-1 0 0 0,1 1 0 0 0,-8 30-1 0 0,14-40-65 0 0,0 1 0 0 0,1-1-1 0 0,0 1 1 0 0,0 0 0 0 0,1-1-1 0 0,1 11 1 0 0,0-14 15 0 0,0 0 0 0 0,0 0 0 0 0,1 0 0 0 0,-1 0 1 0 0,1 0-1 0 0,1 0 0 0 0,-1 0 0 0 0,1-1 0 0 0,0 1 0 0 0,5 5 0 0 0,-5-7-158 0 0,0 0 0 0 0,1-1-1 0 0,-1 1 1 0 0,1-1-1 0 0,0 0 1 0 0,0 0 0 0 0,0-1-1 0 0,0 1 1 0 0,1-1-1 0 0,-1 0 1 0 0,1 0 0 0 0,-1 0-1 0 0,1 0 1 0 0,0-1-1 0 0,0 0 1 0 0,5 1-1 0 0,11 1-851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16583 0 0,'0'0'762'0'0,"2"0"-18"0"0,16-7-450 0 0,0-2 622 0 0,-10 4 2155 0 0,0-1-1 0 0,11-9 1 0 0,11 0-3860 0 0,-23 10-1118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5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7367 0 0,'0'0'11039'0'0,"-1"2"-10630"0"0,0 1-243 0 0,1-4-226 0 0,-22 27 1426 0 0,10-9-1488 0 0,1 0 0 0 0,1 1 0 0 0,1 0 0 0 0,0 1 0 0 0,2 0 0 0 0,-9 31 0 0 0,10-30 27 0 0,-4 39 0 0 0,9-49 82 0 0,0 0 0 0 0,1 0 0 0 0,0 0 0 0 0,0 0 0 0 0,4 18 0 0 0,-3-26 129 0 0,0 0 60 0 0,0-1-102 0 0,1 1 1 0 0,-1-1 0 0 0,0 0-1 0 0,1 0 1 0 0,-1 1 0 0 0,1-1-1 0 0,0 0 1 0 0,-1 0 0 0 0,1-1-1 0 0,0 1 1 0 0,0 0 0 0 0,-1 0-1 0 0,1-1 1 0 0,0 1 0 0 0,0-1-1 0 0,0 0 1 0 0,2 1 0 0 0,-2-1 171 0 0,10-7 250 0 0,-10 5-460 0 0,-1 1-1 0 0,1 0 1 0 0,-1-1-1 0 0,0 1 1 0 0,1-1-1 0 0,-1 1 0 0 0,0-1 1 0 0,0 1-1 0 0,0-1 1 0 0,0 0-1 0 0,0 0 1 0 0,-1 0-1 0 0,1 1 1 0 0,0-1-1 0 0,-1 0 1 0 0,1 0-1 0 0,-1 0 1 0 0,0 0-1 0 0,0-2 0 0 0,1-14-14 0 0,-1 14-23 0 0,-4-13 2 0 0,0 5-11 0 0,1 1-47 0 0,3 9-37 0 0,3 3-653 0 0,1-1 715 0 0,0 1 1 0 0,-1 0-1 0 0,1 0 1 0 0,0 0-1 0 0,-1 0 1 0 0,1 1 0 0 0,-1-1-1 0 0,0 1 1 0 0,0 0-1 0 0,1 0 1 0 0,-1 0-1 0 0,0 1 1 0 0,-1-1-1 0 0,1 1 1 0 0,0-1-1 0 0,4 6 1 0 0,3 6-30 0 0,0 0 0 0 0,13 24 0 0 0,-16-25 32 0 0,130 249-818 0 0,-119-224 694 0 0,95 198-619 0 0,-19 9 258 0 0,-4-14 1494 0 0,-75-196-562 0 0,5 11 318 0 0,-3 1 1 0 0,16 65-1 0 0,-30-102-651 0 0,-2 4-7 0 0,-6 24 78 0 0,4-33-134 0 0,1-3 21 0 0,-1 0-124 0 0,0-1-16 0 0,-1 1 0 0 0,1-1 0 0 0,0 0 0 0 0,-1 0 0 0 0,1 0 0 0 0,0 0 0 0 0,-1 0 0 0 0,1 0 0 0 0,-1-1-1 0 0,0 1 1 0 0,1 0 0 0 0,-1-1 0 0 0,0 1 0 0 0,1-1 0 0 0,-1 1 0 0 0,0-1 0 0 0,1 0 0 0 0,-1 0 0 0 0,0 0-1 0 0,0 0 1 0 0,1 0 0 0 0,-1 0 0 0 0,0-1 0 0 0,1 1 0 0 0,-4-1 0 0 0,-21-7-1065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111 192 13559 0 0,'0'0'622'0'0,"-9"-1"204"0"0,7 1-681 0 0,0-1 1 0 0,-1 2-1 0 0,1-1 0 0 0,0 0 0 0 0,-1 0 0 0 0,1 1 0 0 0,0-1 1 0 0,0 1-1 0 0,-1-1 0 0 0,1 1 0 0 0,0 0 0 0 0,0 0 0 0 0,0 0 1 0 0,0 0-1 0 0,0 1 0 0 0,0-1 0 0 0,0 0 0 0 0,-2 3 0 0 0,1-2 2072 0 0,4-1-1928 0 0,3 1-221 0 0,-1 0 0 0 0,1-1 0 0 0,-1 1 0 0 0,1-1 0 0 0,-1 0 0 0 0,1 0 0 0 0,0 0 0 0 0,-1-1 0 0 0,1 1 0 0 0,0-1 1 0 0,0 0-1 0 0,6 0 0 0 0,10-2 62 0 0,21-4-1 0 0,-31 4-97 0 0,45-10 87 0 0,87-30 0 0 0,-74 19-47 0 0,-52 19-57 0 0,-5 0-1 0 0,0 1-1 0 0,12-7 1 0 0,-20 9-8 0 0,0 0 0 0 0,0-1 0 0 0,-1 0 0 0 0,1 0 0 0 0,0 0 0 0 0,-1 0 0 0 0,1 0 0 0 0,-1-1 0 0 0,0 1 0 0 0,0-1 0 0 0,0 1 0 0 0,2-4 0 0 0,-2 3-7 0 0,0 1-1 0 0,0-1 1 0 0,0 1-1 0 0,0 0 1 0 0,1 0-1 0 0,-1 0 1 0 0,1 0-1 0 0,-1 0 1 0 0,5-2-1 0 0,-4 3-27 0 0,0-1 0 0 0,0 0 0 0 0,0-1 0 0 0,0 1 1 0 0,0 0-1 0 0,2-4 0 0 0,-4 5-230 0 0,-2-1-70 0 0,0 0 200 0 0,0 0 1 0 0,-1 0-1 0 0,1-1 1 0 0,-1 1-1 0 0,1 0 0 0 0,-1 0 1 0 0,0 1-1 0 0,0-1 1 0 0,0 0-1 0 0,0 0 0 0 0,0 1 1 0 0,-1 0-1 0 0,1-1 1 0 0,0 1-1 0 0,-1 0 1 0 0,1 0-1 0 0,-1 0 0 0 0,1 0 1 0 0,-1 1-1 0 0,-5-2 1 0 0,-5 0-520 0 0,-1 1 1 0 0,-24 0-1 0 0,30 1 460 0 0,-7 0-31 0 0,1 1 1 0 0,0 1-1 0 0,0 0 0 0 0,-1 1 0 0 0,2 0 0 0 0,-1 1 0 0 0,-22 10 1 0 0,19-6 376 0 0,0 1 0 0 0,0 1 1 0 0,1 1-1 0 0,0 0 1 0 0,-15 15-1 0 0,2 3 627 0 0,0 2-1 0 0,2 1 1 0 0,1 1-1 0 0,-34 58 1 0 0,59-88-763 0 0,-12 17 176 0 0,-10 25 0 0 0,20-40-165 0 0,1 1-1 0 0,0 0 0 0 0,0-1 0 0 0,1 1 1 0 0,-1 0-1 0 0,1 0 0 0 0,1 0 1 0 0,-1 0-1 0 0,1 12 0 0 0,0-16-22 0 0,1-1-1 0 0,-1 1 0 0 0,1-1 1 0 0,-1 1-1 0 0,1-1 1 0 0,-1 1-1 0 0,1-1 1 0 0,0 1-1 0 0,0-1 0 0 0,0 1 1 0 0,-1-1-1 0 0,2 0 1 0 0,-1 0-1 0 0,0 1 0 0 0,0-1 1 0 0,0 0-1 0 0,0 0 1 0 0,1 0-1 0 0,-1 0 1 0 0,0 0-1 0 0,1-1 0 0 0,-1 1 1 0 0,1 0-1 0 0,-1-1 1 0 0,1 1-1 0 0,-1-1 1 0 0,1 1-1 0 0,0-1 0 0 0,-1 0 1 0 0,3 1-1 0 0,6 0 31 0 0,-1-1 1 0 0,0 0-1 0 0,0 0 0 0 0,11-3 1 0 0,-12 2-23 0 0,183-31 31 0 0,-60 8-610 0 0,-33 8-1405 0 0,-54 7 68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1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46 919 0 0,'0'0'3074'0'0,"2"-2"-2109"0"0,1-1-778 0 0,0-1 0 0 0,0 0 0 0 0,0 0 1 0 0,0 0-1 0 0,2-6 0 0 0,-4 7-307 0 0,3-7-1496 0 0,-3 8-26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68 3623 0 0,'0'0'4532'0'0,"0"-2"-4397"0"0,0 1-141 0 0,0 0 0 0 0,0 0 0 0 0,-1 0-1 0 0,1 0 1 0 0,0 0 0 0 0,-1 0 0 0 0,1 0 0 0 0,-1 0 0 0 0,1 0-1 0 0,-1 1 1 0 0,1-1 0 0 0,-1 0 0 0 0,1 0 0 0 0,-1 0 0 0 0,0 1-1 0 0,0-1 1 0 0,1 0 0 0 0,-1 1 0 0 0,0-1 0 0 0,0 1 0 0 0,0-1-1 0 0,0 1 1 0 0,0-1 0 0 0,1 1 0 0 0,-1-1 0 0 0,0 1 0 0 0,0 0-1 0 0,0 0 1 0 0,0-1 0 0 0,0 1 0 0 0,-2 0 0 0 0,-7 0-185 0 0,8 0-8 0 0,0 0 9 0 0,-45 8 224 0 0,45-7 306 0 0,-10 2 399 0 0,-1 1-11 0 0,4-1-535 0 0,0 0 1 0 0,0 0 0 0 0,1 1-1 0 0,-15 8 1 0 0,21-11-258 0 0,1-1 56 0 0,1 0 8 0 0,-1 0 0 0 0,0 0-1 0 0,0 0 1 0 0,0 0 0 0 0,1 0-1 0 0,-1 0 1 0 0,0 0 0 0 0,0 0-1 0 0,1-1 1 0 0,-1 1 0 0 0,0 0 0 0 0,1-1-1 0 0,-1 1 1 0 0,0 0 0 0 0,1-1-1 0 0,-1 1 1 0 0,-1-2 0 0 0,0 0 58 0 0,-1-1 0 0 0,0 1 1 0 0,0-1-1 0 0,0 1 1 0 0,0 0-1 0 0,0 0 0 0 0,-1 0 1 0 0,1 1-1 0 0,-1-1 0 0 0,-6-1 1 0 0,10 3-53 0 0,-3-1 508 0 0,-9 0 6 0 0,10 1 222 0 0,-10 0-556 0 0,10 0 142 0 0,-1 0-268 0 0,-6 1-36 0 0,7-1 11 0 0,-15 6-1336 0 0,6-5 1495 0 0,9-1 720 0 0,1 0-795 0 0,-8-1 26 0 0,27-3 39 0 0,-4 3 18 0 0,-12 0-2 0 0,1 0-96 0 0,23-8 87 0 0,-14 3-174 0 0,3 0-17 0 0,-11 3-40 0 0,1 2-1 0 0,-1-1 1 0 0,1 0-1 0 0,-1 1 1 0 0,1 0-1 0 0,0 0 1 0 0,0 0-1 0 0,7 1 0 0 0,-2-1-74 0 0,-8 1-5 0 0,1 0-100 0 0,1 0 204 0 0,20 6-113 0 0,-21-5 462 0 0,-1 1-237 0 0,3 6-77 0 0,-1-6 2722 0 0,-8 1-2832 0 0,1-1 0 0 0,0 1 0 0 0,0-1 0 0 0,1 1-1 0 0,-1 0 1 0 0,0 0 0 0 0,-2 5 0 0 0,4-5 46 0 0,2-4 45 0 0,-6 9-104 0 0,-8 10-120 0 0,12-16 349 0 0,0 0-1 0 0,0-1 1 0 0,0 1 0 0 0,-1 0 0 0 0,1-1 0 0 0,-1 1 0 0 0,1-1 0 0 0,-3 2 0 0 0,1-2 82 0 0,0 1 0 0 0,0-1 0 0 0,0 0 0 0 0,0 0 1 0 0,0 0-1 0 0,0 0 0 0 0,-7 0 0 0 0,6 1-193 0 0,-1-1 5 0 0,-13-2-159 0 0,-4-2-457 0 0,20 2 398 0 0,-1 1-2 0 0,1 0 146 0 0,1 1 1 0 0,-1-2-1 0 0,1 1 1 0 0,-1 0-1 0 0,0 0 1 0 0,1 0-1 0 0,-1-1 1 0 0,1 1-1 0 0,-1 0 0 0 0,1-1 1 0 0,-1 0-1 0 0,1 1 1 0 0,-1-1-1 0 0,1 0 1 0 0,0 0-1 0 0,-3-1 1 0 0,4 1 18 0 0,-1 0 0 0 0,1 0 0 0 0,-1 0 0 0 0,1 0 0 0 0,0 0 1 0 0,-1 0-1 0 0,1-1 0 0 0,0 1 0 0 0,0 0 0 0 0,0 0 0 0 0,0 0 1 0 0,0 0-1 0 0,0 0 0 0 0,0 0 0 0 0,0 0 0 0 0,0-1 1 0 0,0 1-1 0 0,1 0 0 0 0,-1 0 0 0 0,0 0 0 0 0,1 0 0 0 0,-1 0 1 0 0,1 0-1 0 0,-1 0 0 0 0,1 0 0 0 0,1-1 0 0 0,1-4-372 0 0,0 1 0 0 0,1 0 0 0 0,0 1 0 0 0,0-1 0 0 0,0 1 0 0 0,5-5 0 0 0,-7 7-65 0 0,18-2-760 0 0,-16 2 1107 0 0,0 1 0 0 0,0 0 0 0 0,1 0 0 0 0,7 0 0 0 0,-4 1 216 0 0,0 0-1 0 0,0 0 0 0 0,0-1 0 0 0,0 0 0 0 0,-1-1 1 0 0,1 0-1 0 0,11-3 0 0 0,26-8 209 0 0,-43 12-366 0 0,1 0-12 0 0,7-2-68 0 0,-7 2-32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1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80 455 0 0,'0'0'160'0'0,"0"2"-1"0"0,-3 3 2321 0 0,6-2-827 0 0,6-6-905 0 0,1-3-1065 0 0,0 0 0 0 0,14-12-1 0 0,-22 16 134 0 0,11-7 1346 0 0,-12 8-680 0 0,19-12 2076 0 0,-18 11-2266 0 0,0-1-103 0 0,0-1 0 0 0,0 1 1 0 0,0 0-1 0 0,4-5 0 0 0,0-1-2785 0 0,-12 23-2428 0 0,1-3 5174 0 0,5-10-311 0 0,-8 16 869 0 0,8-16-317 0 0,-1 0-1 0 0,0 1 0 0 0,0-1 1 0 0,0 0-1 0 0,1 0 0 0 0,-1 1 1 0 0,0-1-1 0 0,-1 0 0 0 0,1 0 1 0 0,-2 2-1 0 0,-6 0 743 0 0,7-2 562 0 0,0 0-1210 0 0,1 0-491 0 0,0 0 51 0 0,0-1-1 0 0,0 1 0 0 0,0-1 0 0 0,0 1 1 0 0,0-1-1 0 0,0 0 0 0 0,0 1 0 0 0,0-1 1 0 0,0 0-1 0 0,0 0 0 0 0,0 1 0 0 0,0-1 1 0 0,0 0-1 0 0,0 0 0 0 0,0 0 0 0 0,0 0 1 0 0,0-1-1 0 0,0 1 0 0 0,0 0 0 0 0,0 0 1 0 0,-1-1-1 0 0,1 1 0 0 0,1 0 0 0 0,-1-1 1 0 0,0 1-1 0 0,0-1 0 0 0,0 1 0 0 0,-1-2 1 0 0,0 1-211 0 0,0 0-1039 0 0,-2-2 734 0 0,9 7 351 0 0,-4-4 150 0 0,1 2 34 0 0,-1 0-1 0 0,0-1 1 0 0,1 1-1 0 0,-1-1 1 0 0,1 0-1 0 0,-1 1 1 0 0,1-1 0 0 0,-1 0-1 0 0,1 0 1 0 0,0 0-1 0 0,0 0 1 0 0,3 1-1 0 0,0 0 13 0 0,7 1 2299 0 0,-23 7-2258 0 0,2-1-53 0 0,-5 0 23 0 0,11-9-39 0 0,1 0-1 0 0,0 1 251 0 0,0-1-146 0 0,-8 0 35 0 0,8 0 414 0 0,0-1-497 0 0,-7-1-30 0 0,7 1-16 0 0,3-1-272 0 0,1-10 196 0 0,5 1 18 0 0,-2 3-62 0 0,0 1 0 0 0,0 0 0 0 0,8-9 0 0 0,-8 10-2 0 0,-3 4-8 0 0,-1 0 36 0 0,0 1 0 0 0,1-1 0 0 0,0 0 0 0 0,-1 1 0 0 0,1 0 0 0 0,0-1 0 0 0,0 1 0 0 0,0 0 0 0 0,3-2 0 0 0,-4 3 20 0 0,1-2-106 0 0,0 2-78 0 0,9-1-31 0 0,-8 1-8 0 0,-1 0-257 0 0,7 5 240 0 0,0-1 0 0 0,-1 1 0 0 0,10 7 0 0 0,-7-5 196 0 0,0-2 59 0 0,-6-3 44 0 0,12 4-31 0 0,-11-7-9 0 0,-3-1 3 0 0,0 1-32 0 0,0-1 0 0 0,0 1-1 0 0,-1-1 1 0 0,1 0 0 0 0,0 0 0 0 0,-1 0 0 0 0,1 0 0 0 0,-1 0 0 0 0,1-1-1 0 0,-1 1 1 0 0,0-1 0 0 0,0 0 0 0 0,0 0 0 0 0,2-4 0 0 0,1-1-543 0 0,8-10-3321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16:5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66 137 6303 0 0,'0'0'2452'0'0,"-2"1"-2382"0"0,-7 2-98 0 0,7-2-187 0 0,1-1 149 0 0,0 0-1 0 0,0 0 1 0 0,0 0 0 0 0,0 0-1 0 0,0 0 1 0 0,0 0 0 0 0,0 0-1 0 0,0 0 1 0 0,0 0 0 0 0,0-1-1 0 0,0 1 1 0 0,0 0 0 0 0,0-1-1 0 0,0 1 1 0 0,0-1 0 0 0,0 1-1 0 0,0-1 1 0 0,1 1 0 0 0,-1-1-1 0 0,0 0 1 0 0,0 1 0 0 0,1-1-1 0 0,-1 0 1 0 0,0 0-1 0 0,1 0 1 0 0,-1 1 0 0 0,0-1-1 0 0,1 0 1 0 0,-1 0 0 0 0,1 0-1 0 0,0 0 1 0 0,-1-2 0 0 0,-5-10 1299 0 0,6 12-970 0 0,0 0 1 0 0,0 1-1 0 0,0-1 1 0 0,-1 1-1 0 0,1-1 1 0 0,0 0-1 0 0,-1 1 1 0 0,1-1-1 0 0,0 1 1 0 0,-1-1 0 0 0,1 1-1 0 0,-1-1 1 0 0,1 1-1 0 0,-1-1 1 0 0,1 1-1 0 0,-1-1 1 0 0,1 1-1 0 0,-1-1 1 0 0,1 1-1 0 0,-1 0 1 0 0,-1-1-1 0 0,-6 6-155 0 0,6-4 1171 0 0,4 1-1178 0 0,4 6-28 0 0,1 0 50 0 0,-1 1-1 0 0,0 0 1 0 0,8 18-1 0 0,-11-23-79 0 0,3 3-47 0 0,-4-5-66 0 0,12 2 282 0 0,-3-3 15 0 0,-8-1 522 0 0,10 5-118 0 0,-10-4 1034 0 0,-1 0-1687 0 0,0 0-1 0 0,0 0 0 0 0,0-1 1 0 0,1 1-1 0 0,-1 0 1 0 0,0-1-1 0 0,0 1 0 0 0,1-1 1 0 0,2 0-1 0 0,-4 1 147 0 0,-1-1-95 0 0,1 0 1 0 0,0 0 0 0 0,-1 0 0 0 0,1 0 0 0 0,0 0 0 0 0,-1 0 0 0 0,1-1 0 0 0,0 1-1 0 0,-1 0 1 0 0,1 0 0 0 0,-1 0 0 0 0,1-1 0 0 0,0 1 0 0 0,-1 0 0 0 0,1 0 0 0 0,-1-1-1 0 0,1 1 1 0 0,0-1 0 0 0,1-1 16 0 0,15-8-26 0 0,-13 5-20 0 0,-2 1-3 0 0,4-2-150 0 0,-1-1 0 0 0,-1 1 0 0 0,1-1 0 0 0,-1 0-1 0 0,0 0 1 0 0,3-9 0 0 0,16-29-312 0 0,-22 43 516 0 0,1 4-94 0 0,10 6-16 0 0,-3 1 58 0 0,-7-7 29 0 0,-1 0-1 0 0,1 0 1 0 0,0 0 0 0 0,0 0 0 0 0,0 0 0 0 0,0-1-1 0 0,1 1 1 0 0,-1-1 0 0 0,0 0 0 0 0,0 0-1 0 0,1 1 1 0 0,-1-2 0 0 0,1 1 0 0 0,-1 0-1 0 0,4 0 1 0 0,0 0 2 0 0,1-1 1 0 0,-1 0-1 0 0,0-1 0 0 0,0 1 0 0 0,1-1 1 0 0,10-4-1 0 0,-11 4 13 0 0,8 0-33 0 0,4-1-10 0 0,-5 2-13 0 0,-6 1-43 0 0,-1 0-1 0 0,0 1 1 0 0,0-1-1 0 0,0 1 1 0 0,-1 0 0 0 0,1 1-1 0 0,10 5 1 0 0,-7-3-16 0 0,22 13-265 0 0,-24-13 301 0 0,1 0-1 0 0,0-1 1 0 0,0 0 0 0 0,0 0-1 0 0,0-1 1 0 0,0 0-1 0 0,1-1 1 0 0,-1 0-1 0 0,14 2 1 0 0,-15-3 52 0 0,-1 0 0 0 0,1-1-1 0 0,0 0 1 0 0,10-2 0 0 0,-2-1 39 0 0,25-9 0 0 0,-14 5-55 0 0,81-24 1440 0 0,-101 28-1576 0 0,-1 0-1 0 0,0 0 1 0 0,0 0-1 0 0,0 0 0 0 0,0-1 1 0 0,4-4-1 0 0,-2 2 128 0 0,-5 4 68 0 0,17-11 623 0 0,-17 12-146 0 0,-1-1-476 0 0,4-8-33 0 0,-1-3 45 0 0,-3 10-50 0 0,-1 2-18 0 0,0 1-1 0 0,0-1 1 0 0,0 0 0 0 0,1 0-1 0 0,-1 0 1 0 0,-1 0 0 0 0,1 0-1 0 0,0 0 1 0 0,0 0 0 0 0,0 0-1 0 0,0 0 1 0 0,-1 0 0 0 0,1 1-1 0 0,0-1 1 0 0,-1 0 0 0 0,1 0-1 0 0,0 0 1 0 0,-2-1 0 0 0,2-1 8 0 0,-1 2-10 0 0,1 1 1 0 0,0-1-1 0 0,0 0 1 0 0,-1 0-1 0 0,1 0 1 0 0,0 0-1 0 0,-1 1 0 0 0,1-1 1 0 0,-1 0-1 0 0,1 1 1 0 0,-1-1-1 0 0,1 0 1 0 0,-1 1-1 0 0,0-1 0 0 0,1 0 1 0 0,-2 0-1 0 0,0 0 46 0 0,1-1 0 0 0,-1 1 0 0 0,0-1 0 0 0,0 1 0 0 0,0 0 0 0 0,0 0 0 0 0,1 0 0 0 0,-1 0 0 0 0,-1 0-1 0 0,1 0 1 0 0,0 1 0 0 0,0-1 0 0 0,0 1 0 0 0,-4-1 0 0 0,-7-2 441 0 0,8 4-444 0 0,1 0-1 0 0,-1 0 1 0 0,0 0-1 0 0,1 1 0 0 0,-1-1 1 0 0,1 1-1 0 0,0 0 1 0 0,-8 5-1 0 0,2-2-33 0 0,-1 1 32 0 0,-3 1-30 0 0,12-6-20 0 0,-12 9 87 0 0,10-8-32 0 0,-5-1-36 0 0,-1 2-1 0 0,3-1 20 0 0,4-1-4 0 0,0 0 0 0 0,0-1-1 0 0,0 0 1 0 0,0 1 0 0 0,0-1 0 0 0,0 0-1 0 0,-4-1 1 0 0,-1 0-4 0 0,-18 1 146 0 0,12 1-105 0 0,3 0-29 0 0,0 1 0 0 0,1 0-1 0 0,-21 7 1 0 0,-13 4 18 0 0,-6 1-53 0 0,39-11-1 0 0,3 0 5 0 0,-1-1 0 0 0,-15 2 0 0 0,0-1 128 0 0,0-3 105 0 0,0 0-118 0 0,17 0-86 0 0,0-1 0 0 0,0 2-1 0 0,0-1 1 0 0,0 1 0 0 0,-13 3 0 0 0,-4 3-38 0 0,0 2 63 0 0,-2-1 6 0 0,8-2-126 0 0,6-5 47 0 0,0-5 15 0 0,9 0 19 0 0,0 1 0 0 0,0-1 0 0 0,0 0 0 0 0,1 0 0 0 0,-1 0 0 0 0,1 0 0 0 0,0 0 0 0 0,0 0-1 0 0,0-1 1 0 0,-1-4 0 0 0,-1-2 22 0 0,4 10 198 0 0,-1-1-209 0 0,0 1 1 0 0,1 0-1 0 0,-1 0 0 0 0,0 0 0 0 0,0 0 0 0 0,0 0 1 0 0,0 0-1 0 0,0 0 0 0 0,0 0 0 0 0,0 0 1 0 0,0 1-1 0 0,-1-1 0 0 0,1 0 0 0 0,0 1 0 0 0,0-1 1 0 0,-1 1-1 0 0,-1-1 0 0 0,1 1-37 0 0,0 0 0 0 0,1 0 0 0 0,-1 0 0 0 0,0 0 0 0 0,1 0 0 0 0,-1 0 0 0 0,1 1-1 0 0,-1-1 1 0 0,1 1 0 0 0,-1-1 0 0 0,1 1 0 0 0,-1 0 0 0 0,1-1 0 0 0,-1 1 0 0 0,1 0 0 0 0,0 0 0 0 0,-1 0 0 0 0,1 0 0 0 0,0 0 0 0 0,0 0-1 0 0,0 1 1 0 0,0-1 0 0 0,0 0 0 0 0,0 1 0 0 0,0-1 0 0 0,-1 2 0 0 0,-1 2-2 0 0,-12 18-377 0 0,-19 41 1 0 0,26-47 172 0 0,6-14 109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17:0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 6879 0 0,'0'0'5530'0'0,"-1"2"-5876"0"0,-1-1 315 0 0,1 1-82 0 0,0 0 0 0 0,-1 0 0 0 0,1 0 0 0 0,0 0 0 0 0,0 0 0 0 0,0 1 1 0 0,-1 2-1 0 0,2-5 119 0 0,1 0 1 0 0,-1 1-1 0 0,0-1 1 0 0,0 0 0 0 0,0 0-1 0 0,0 1 1 0 0,1-1-1 0 0,-1 0 1 0 0,0 0 0 0 0,0 0-1 0 0,1 0 1 0 0,-1 1-1 0 0,0-1 1 0 0,0 0 0 0 0,1 0-1 0 0,-1 0 1 0 0,0 0-1 0 0,0 0 1 0 0,1 0 0 0 0,-1 0-1 0 0,0 0 1 0 0,1 0-1 0 0,-1 0 1 0 0,1 0 31 0 0,-1 0 0 0 0,0 0 0 0 0,1 0 0 0 0,-1 1 0 0 0,0-1 0 0 0,1 0 0 0 0,-1 0 0 0 0,0 0 0 0 0,0 0 0 0 0,1 0 0 0 0,-1 0 0 0 0,0 0 0 0 0,0 0 0 0 0,1 1 0 0 0,-1-1 0 0 0,0 0 0 0 0,0 0 0 0 0,0 0 0 0 0,1 1 0 0 0,-1-1 0 0 0,0 0 0 0 0,0 0 0 0 0,1 1 0 0 0,1 0 137 0 0,7 5 28 0 0,-6-4 635 0 0,-1-1-646 0 0,45 34 862 0 0,-45-34-845 0 0,1 1-120 0 0,1 3-47 0 0,0-2-36 0 0,-1 1 1 0 0,1-1 0 0 0,0 0-1 0 0,-1-1 1 0 0,1 1 0 0 0,5 2-1 0 0,4 0-6 0 0,-8-3 0 0 0,0 0 0 0 0,18-1 0 0 0,-19-1 17 0 0,0 0 1 0 0,0-1-1 0 0,0 1 0 0 0,0-1 0 0 0,0 0 0 0 0,-1 0 0 0 0,8-4 1 0 0,-2 2 12 0 0,0 0 0 0 0,0 0 0 0 0,0 1 0 0 0,14-2 0 0 0,-10 3-30 0 0,0 4 0 0 0,-2 4 0 0 0,6 6-24 0 0,-16-12-1 0 0,13 17-18 0 0,-5-6-5 0 0,-1-2 36 0 0,5-6 12 0 0,-2-3 0 0 0,-8-2 0 0 0,-1 1 0 0 0,1-1 0 0 0,-1 1 0 0 0,1-1 0 0 0,-1 0 0 0 0,1 0 0 0 0,-1 0 0 0 0,0 0 0 0 0,3-2 0 0 0,20-20 1 0 0,-3 2 9 0 0,-11 13 33 0 0,1 3-33 0 0,-1 1-10 0 0,3 2 0 0 0,0 0 0 0 0,-1 2 0 0 0,-1 0 0 0 0,2 0 0 0 0,0 3 0 0 0,10-2 0 0 0,-20-2 0 0 0,14 2 1 0 0,-13-2-3 0 0,16-6 18 0 0,7-4 196 0 0,-25 10 35 0 0,7-5 22 0 0,4-1-20 0 0,-11 6-129 0 0,-1 0-20 0 0,12-1-80 0 0,2 3-20 0 0,-3 2-12 0 0,-10-2-52 0 0,3 1 440 0 0,-3 0 172 0 0,18-1-265 0 0,-24-2-229 0 0,1 1-1 0 0,0-1 1 0 0,0 1-1 0 0,0-1 1 0 0,0 0 0 0 0,0 0-1 0 0,0 0 1 0 0,0 0-1 0 0,0 0 1 0 0,-1-2 0 0 0,-18-8 364 0 0,17 9-390 0 0,1 1-10 0 0,1 1 0 0 0,-1-1-1 0 0,1 0 1 0 0,-1 1 0 0 0,0 0 0 0 0,1 0-1 0 0,-1 0 1 0 0,1 0 0 0 0,-4 0-1 0 0,-7 0-31 0 0,1 0-56 0 0,-11 0 8 0 0,20-1 56 0 0,-3 0 6 0 0,-7-3 0 0 0,-4-6 0 0 0,-15-5 79 0 0,30 14-4 0 0,0 1 19 0 0,-2-3 83 0 0,-1 2 0 0 0,1-1 0 0 0,-1 1 0 0 0,0-1 0 0 0,0 1 0 0 0,0 1 0 0 0,1-1 0 0 0,-10 1 1 0 0,4 3-88 0 0,-1 2-14 0 0,0 2-60 0 0,1 2-28 0 0,-1-1-36 0 0,-1-1 36 0 0,-1-2 12 0 0,0-4-10 0 0,0-1-46 0 0,1-1-24 0 0,3 0-16 0 0,-3-2 72 0 0,3 1-10 0 0,5 0 34 0 0,2 1-4 0 0,1 1-1 0 0,-1-1 1 0 0,0 1-1 0 0,0-1 1 0 0,1 1 0 0 0,-1 0-1 0 0,0-1 1 0 0,0 1-1 0 0,0 0 1 0 0,0 0 0 0 0,1 1-1 0 0,-1-1 1 0 0,0 0-1 0 0,0 0 1 0 0,0 1-1 0 0,1-1 1 0 0,-1 1 0 0 0,-2 1-1 0 0,1-2-2 0 0,-1 1 0 0 0,1 0 0 0 0,0 0 0 0 0,0 0 1 0 0,0 1-1 0 0,0-1 0 0 0,0 1 0 0 0,-4 3 0 0 0,-1 0 5 0 0,-10 4 2 0 0,15-5 0 0 0,0 0 0 0 0,-36 37-64 0 0,35-38 60 0 0,0 1-3 0 0,1-1 1 0 0,-1 0 0 0 0,0 0 0 0 0,1 0 0 0 0,-2 0 0 0 0,1-1 0 0 0,-5 3 0 0 0,8-5 8 0 0,0 1 1 0 0,0-1-1 0 0,0 0 1 0 0,0 1-1 0 0,0-1 1 0 0,0 0-1 0 0,0 0 0 0 0,0 0 1 0 0,0 0-1 0 0,0 0 1 0 0,0 0-1 0 0,0 0 1 0 0,0 0-1 0 0,0-1 1 0 0,0 1-1 0 0,0 0 1 0 0,0-1-1 0 0,0 1 0 0 0,0 0 1 0 0,0-1-1 0 0,0 1 1 0 0,0-1-1 0 0,0 0 1 0 0,0 1-1 0 0,1-1 1 0 0,-1 1-1 0 0,0-1 1 0 0,1 0-1 0 0,-2-1 0 0 0,-5-4 53 0 0,-35-25 97 0 0,34 26-109 0 0,-4 2-33 0 0,1 1-10 0 0,-5 2-27 0 0,11 3 11 0 0,4-1 6 0 0,-31 11-161 0 0,28-11 105 0 0,-5 2 52 0 0,-1 1 14 0 0,-1-5 0 0 0,8 1 6 0 0,-1-1-21 0 0,-10-6 270 0 0,7 2-176 0 0,5 3-62 0 0,-1-1 1 0 0,1 1-1 0 0,-1 0 1 0 0,1 0-1 0 0,-1 0 0 0 0,0 0 1 0 0,-5 0-1 0 0,-5-2-17 0 0,0 2 0 0 0,0 2 0 0 0,2 1-12 0 0,9-2-48 0 0,-11-5-84 0 0,8-1 72 0 0,5 6 71 0 0,0 0-1 0 0,0 0 1 0 0,0 0 0 0 0,0 0-1 0 0,0 0 1 0 0,0 0-1 0 0,0 0 1 0 0,0 0 0 0 0,0 0-1 0 0,0 0 1 0 0,0 0 0 0 0,0 0-1 0 0,0 0 1 0 0,0 0-1 0 0,0 0 1 0 0,0 0 0 0 0,0 0-1 0 0,0 0 1 0 0,1 0-1 0 0,-1 0 1 0 0,0 0 0 0 0,0 0-1 0 0,0 0 1 0 0,0 0 0 0 0,0 0-1 0 0,0 0 1 0 0,0 0-1 0 0,0 0 1 0 0,0 0 0 0 0,0 0-1 0 0,0 0 1 0 0,0-1-1 0 0,0 1 1 0 0,0 0 0 0 0,0 0-1 0 0,0 0 1 0 0,0 0 0 0 0,0 0-1 0 0,0 0 1 0 0,0 0-1 0 0,0 0 1 0 0,0 0 0 0 0,0 0-1 0 0,0 0 1 0 0,0 0-1 0 0,0 0 1 0 0,0 0 0 0 0,0 0-1 0 0,0 0 1 0 0,0-1 0 0 0,13 1-54 0 0,2 2 44 0 0,0 4 11 0 0,-2 3 0 0 0,5 3 0 0 0,-12-11 0 0 0,-1 0 0 0 0,12 3 0 0 0,-1-3 0 0 0,16-7 0 0 0,16-13 0 0 0,-40 14 0 0 0,-4 3 0 0 0,0 0 0 0 0,1 0 0 0 0,-1 0 0 0 0,0 0 0 0 0,9-1 0 0 0,7-3 0 0 0,-14 7 0 0 0,-1-1 0 0 0,8 0 0 0 0,2 2 0 0 0,6 6 0 0 0,-17-5 0 0 0,-2 0 0 0 0,18 15-64 0 0,-17-14 64 0 0,-2-3 0 0 0,0 0 0 0 0,0 0 0 0 0,0 0 0 0 0,0 0 0 0 0,1 0 0 0 0,-1-1 0 0 0,0 1 0 0 0,0 0 0 0 0,0 0 0 0 0,1-1 0 0 0,-1 1 0 0 0,0-1 0 0 0,3 1 0 0 0,10 3 0 0 0,-1-6 0 0 0,-9 2 0 0 0,-2 0 0 0 0,-1-1 0 0 0,1 1 0 0 0,-1-1 0 0 0,1 1 0 0 0,-1-1 0 0 0,0 1 0 0 0,1-1 0 0 0,-1 0 0 0 0,0 0 0 0 0,0 0 0 0 0,1 1 0 0 0,1-3 0 0 0,1 1 0 0 0,-2 0 0 0 0,20-20 0 0 0,-13 13 0 0 0,2 2 0 0 0,1 4 0 0 0,2 4 0 0 0,-1 2 0 0 0,0-3 0 0 0,0-1 0 0 0,-1-1 0 0 0,-1-2 15 0 0,-1 0 60 0 0,-6 2 14 0 0,3-1-20 0 0,-3 1-15 0 0,5 2-44 0 0,5 3-10 0 0,-4 1-12 0 0,-7-3-8 0 0,-1 0-1 0 0,0 1 0 0 0,0-1 1 0 0,0 0-1 0 0,0 1 1 0 0,-1 0-1 0 0,1-1 0 0 0,0 1 1 0 0,1 2-1 0 0,-2-3 2 0 0,1 1-70 0 0,-1 0 7 0 0,5 5 0 0 0,23 25-108 0 0,-7-10 190 0 0,-12-12 0 0 0,-2 2 11 0 0,-5-8 32 0 0,4 3-22 0 0,-5-5 32 0 0,1-2-41 0 0,0 0 0 0 0,-1-1-1 0 0,1 1 1 0 0,0 0 0 0 0,-1-1-1 0 0,1 0 1 0 0,-1 0 0 0 0,1 1-1 0 0,-1-1 1 0 0,1-1 0 0 0,-1 1-1 0 0,1 0 1 0 0,-1-1 0 0 0,0 1-1 0 0,0-1 1 0 0,0 0 0 0 0,0 1-1 0 0,0-1 1 0 0,0 0 0 0 0,3-4-1 0 0,0-3 50 0 0,0 1-1 0 0,-1-1 1 0 0,0 0-1 0 0,4-13 0 0 0,0 1-3 0 0,-1-6 5 0 0,-5 20-54 0 0,-1 0 0 0 0,1 0-1 0 0,1 1 1 0 0,-1-1 0 0 0,5-8-1 0 0,-6 13-84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0:1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2759 0 0,'-2'1'440'0'0,"-2"1"786"0"0,-17 7 4575 0 0,9-7-8105 0 0,4-3 2281 0 0,-19-3 1763 0 0,25 4-1453 0 0,0 1-6 0 0,-17 6 638 0 0,17-6-486 0 0,0 0-313 0 0,-6 1-106 0 0,6-2-77 0 0,-9 0-2810 0 0,9 0 2815 0 0,-6-1-48 0 0,-1 1 80 0 0,1-1 1 0 0,-1 1 0 0 0,1 1-1 0 0,-1 0 1 0 0,1 0 0 0 0,-11 3-1 0 0,13-3 34 0 0,-2 1 224 0 0,1 1 0 0 0,0-1 0 0 0,-1 1 0 0 0,-7 5 0 0 0,-42 26 1120 0 0,55-33-1158 0 0,1 0 4 0 0,-4 0-10 0 0,0 1 0 0 0,0-1-1 0 0,0 0 1 0 0,0 0 0 0 0,0 0-1 0 0,-1-1 1 0 0,1 0-1 0 0,0 0 1 0 0,0 0 0 0 0,0-1-1 0 0,0 0 1 0 0,0 1 0 0 0,0-2-1 0 0,0 1 1 0 0,0-1 0 0 0,0 1-1 0 0,0-2 1 0 0,-6-2 0 0 0,10 4-166 0 0,-16-6 213 0 0,2 2-242 0 0,13 4 2 0 0,0 0 0 0 0,-1 0 0 0 0,1 0-1 0 0,0 0 1 0 0,-1 1 0 0 0,1-1-1 0 0,0 1 1 0 0,-1 0 0 0 0,1 0 0 0 0,-1 0-1 0 0,1 0 1 0 0,0 0 0 0 0,-1 0 0 0 0,1 0-1 0 0,-1 1 1 0 0,-2 1 0 0 0,0-1-4 0 0,-3 2-18 0 0,-3 1-2 0 0,-7 7 31 0 0,7-4 9 0 0,7-4 8 0 0,-1-1 0 0 0,1 1 0 0 0,-1-1 0 0 0,1 0 0 0 0,-1 0 0 0 0,0 0 0 0 0,1-1 0 0 0,-1 0 0 0 0,-6 1 0 0 0,7-1-17 0 0,2-1 23 0 0,0-1-94 0 0,-8-1-19 0 0,8 1-59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0:1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1375 0 0,'0'0'11704'0'0,"2"1"-11502"0"0,2 0 25 0 0,1 1-198 0 0,-1 0 1 0 0,1-1-1 0 0,-1 1 1 0 0,1-1-1 0 0,0 0 0 0 0,0 0 1 0 0,0-1-1 0 0,-1 0 1 0 0,11 0-1 0 0,62-5 474 0 0,-75 5-337 0 0,1 0 1 0 0,68-13 906 0 0,-23 3-233 0 0,-44 10-776 0 0,10-1-44 0 0,5 2-24 0 0,-18-1 4 0 0,0 0 0 0 0,0 0 0 0 0,0 0 0 0 0,-1 0 0 0 0,1 0 0 0 0,0 0 0 0 0,0 0 0 0 0,0 0 0 0 0,0 0 0 0 0,0 0 0 0 0,0 1 0 0 0,-1-1 0 0 0,1 0 0 0 0,0 1 0 0 0,0-1 0 0 0,1 1 0 0 0,1 1 0 0 0,12 0 0 0 0,-12-1-17 0 0,15-4-38 0 0,-1 0 51 0 0,-16 2 4 0 0,15-7 147 0 0,25-14 329 0 0,-41 21-487 0 0,1 1 1 0 0,-1 0-1 0 0,1 0 1 0 0,-1-1-1 0 0,1 1 0 0 0,0 0 1 0 0,-1 0-1 0 0,1 0 1 0 0,-1 0-1 0 0,1 0 0 0 0,0 0 1 0 0,-1 0-1 0 0,1 0 1 0 0,0 0-1 0 0,-1 0 0 0 0,1 0 1 0 0,-1 0-1 0 0,1 0 1 0 0,0 1-1 0 0,-1-1 0 0 0,1 0 1 0 0,-1 0-1 0 0,1 1 1 0 0,0-1-1 0 0,16 18-394 0 0,-7-7 298 0 0,-1-2 56 0 0,9 11 428 0 0,-17-19-66 0 0,2 0-243 0 0,8 1-55 0 0,-1 0-26 0 0,-9-2-58 0 0,1 0-453 0 0,5-1 420 0 0,-5 1 28 0 0,0-1-70 0 0,12-6-323 0 0,-1-1 1 0 0,0 0 0 0 0,-1 0 0 0 0,0-1 0 0 0,14-14-1 0 0,-12 10-123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0:1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497 248 8287 0 0,'0'0'756'0'0,"-2"1"-622"0"0,-1 2-122 0 0,-16 9 161 0 0,-15 6 4407 0 0,32-17-4729 0 0,0 0-71 0 0,-1 1 123 0 0,1-1 42 0 0,1 1 0 0 0,-1-1 0 0 0,1-1 0 0 0,-1 1 0 0 0,1 0 0 0 0,-1 0 0 0 0,0-1 0 0 0,0 1 0 0 0,1-1 0 0 0,-1 1 0 0 0,0-1-1 0 0,0 0 1 0 0,1 1 0 0 0,-1-1 0 0 0,-4-1 0 0 0,-3 2-38 0 0,8-1 17 0 0,-2 0-16 0 0,-3 1-7 0 0,-2 0-245 0 0,0 0 1 0 0,0 1-1 0 0,0 0 1 0 0,1 1-1 0 0,-1-1 1 0 0,1 2-1 0 0,-1-1 1 0 0,-8 6-1 0 0,14-8 378 0 0,-1 1-1 0 0,1-1 0 0 0,-1 0 0 0 0,1 0 0 0 0,-1 0 0 0 0,1-1 1 0 0,-1 1-1 0 0,1-1 0 0 0,-1 1 0 0 0,0-1 0 0 0,1 0 0 0 0,-1 0 1 0 0,0 0-1 0 0,0 0 0 0 0,1 0 0 0 0,-1-1 0 0 0,1 1 0 0 0,-1-1 1 0 0,-3-1-1 0 0,3 0 44 0 0,0 0 1 0 0,0 0 0 0 0,0 0-1 0 0,0 0 1 0 0,0 0 0 0 0,1-1-1 0 0,-1 1 1 0 0,1-1 0 0 0,0 0-1 0 0,0 1 1 0 0,0-1-1 0 0,0 0 1 0 0,0 0 0 0 0,-2-6-1 0 0,-67-167 2366 0 0,34 73-2682 0 0,37 101 95 0 0,0 2 88 0 0,-1 0 0 0 0,1-1 0 0 0,0 1 1 0 0,0 0-1 0 0,-1-1 0 0 0,1 1 0 0 0,0 0 0 0 0,0 0 0 0 0,-1-1 0 0 0,1 1 0 0 0,0 0 0 0 0,-1 0 0 0 0,1-1 0 0 0,0 1 0 0 0,-1 0 0 0 0,1 0 0 0 0,0 0 0 0 0,-1 0 1 0 0,1 0-1 0 0,-1 0 0 0 0,-2 1 4 0 0,0 1 0 0 0,0 0 1 0 0,0 0-1 0 0,0 0 1 0 0,0 1-1 0 0,0-1 1 0 0,1 1-1 0 0,-1 0 0 0 0,1-1 1 0 0,0 1-1 0 0,0 0 1 0 0,0 0-1 0 0,0 1 0 0 0,1-1 1 0 0,-3 6-1 0 0,-12 30-35 0 0,11-24 189 0 0,-12 21 1 0 0,16-34 141 0 0,-1 0 20 0 0,-3 6-8 0 0,3-6-62 0 0,1 0-30 0 0,-4 7-580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3223 0 0,'0'0'143'0'0,"-1"1"-3"0"0,-4 0 892 0 0,0 0-1 0 0,0 0 1 0 0,0 1-1 0 0,0 0 1 0 0,1 0-1 0 0,-1 0 1 0 0,1 1-1 0 0,-5 2 1 0 0,1 1-400 0 0,1 0 1 0 0,0 0-1 0 0,-11 13 1 0 0,3 0-468 0 0,1 0 0 0 0,-17 34 0 0 0,-37 98 634 0 0,38-78-652 0 0,-9 20-120 0 0,-40 88 24 0 0,77-175-51 0 0,-9 12-16 0 0,9-16-112 0 0,4-3-21 0 0,0 1 1 0 0,0-1-1 0 0,0 1 0 0 0,0-1 0 0 0,0 0 1 0 0,0 0-1 0 0,0 0 0 0 0,0 0 0 0 0,-1 0 1 0 0,1 0-1 0 0,0-1 0 0 0,-1 1 0 0 0,2-2 1 0 0,-2 3 124 0 0,16-17-5270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170 517 3679 0 0,'0'0'167'0'0,"-2"1"-7"0"0,-4 1 539 0 0,-1 0 0 0 0,1 0 0 0 0,0 1 0 0 0,0-1 1 0 0,1 2-1 0 0,-1-1 0 0 0,0 1 0 0 0,1-1 0 0 0,-7 8 0 0 0,-4 2-611 0 0,14-11 146 0 0,-1 0 1 0 0,0 0-1 0 0,0 0 0 0 0,0-1 1 0 0,0 1-1 0 0,0 0 1 0 0,-1-1-1 0 0,1 0 1 0 0,-4 1-1 0 0,6-2-137 0 0,-1 0 0 0 0,1 0 0 0 0,0 0-1 0 0,0 0 1 0 0,-1 0 0 0 0,1-1 0 0 0,0 1 0 0 0,0 0-1 0 0,0-1 1 0 0,-1 1 0 0 0,1-1 0 0 0,0 1 0 0 0,0-1-1 0 0,0 1 1 0 0,0-1 0 0 0,0 0 0 0 0,0 0 0 0 0,0 0-1 0 0,0 1 1 0 0,0-1 0 0 0,0 0 0 0 0,1 0 0 0 0,-1 0 0 0 0,0 0-1 0 0,1 0 1 0 0,-1-1 0 0 0,1 1 0 0 0,-2-1 0 0 0,-2-7 94 0 0,0-1 1 0 0,1 1 0 0 0,0-1 0 0 0,0 0 0 0 0,1 0 0 0 0,1 0 0 0 0,-1 0 0 0 0,1 0 0 0 0,1 0-1 0 0,0 0 1 0 0,2-10 0 0 0,0 2-102 0 0,0 0-1 0 0,2 0 1 0 0,0 1-1 0 0,2-1 1 0 0,8-20 0 0 0,-7 22-88 0 0,2 1 0 0 0,-1 0 1 0 0,2 0-1 0 0,0 1 1 0 0,1 0-1 0 0,0 1 0 0 0,1 0 1 0 0,1 1-1 0 0,0 0 1 0 0,0 1-1 0 0,1 0 1 0 0,0 1-1 0 0,1 1 0 0 0,1 0 1 0 0,19-8-1 0 0,143-52 5 0 0,-147 60 99 0 0,1 1 0 0 0,0 1 0 0 0,57-3 0 0 0,-79 9-43 0 0,1 1 0 0 0,-1 1 0 0 0,1 0 0 0 0,-1 0 1 0 0,1 1-1 0 0,-1 1 0 0 0,0 0 0 0 0,0 0 0 0 0,0 1 0 0 0,0 0 1 0 0,-1 0-1 0 0,16 11 0 0 0,-20-12-55 0 0,-1 0 0 0 0,1 1 0 0 0,-1 0 0 0 0,0-1-1 0 0,0 2 1 0 0,0-1 0 0 0,-1 0 0 0 0,0 1 0 0 0,1-1 0 0 0,-1 1 0 0 0,-1 0 0 0 0,1 0 0 0 0,-1 0 0 0 0,0 0-1 0 0,0 1 1 0 0,-1-1 0 0 0,1 1 0 0 0,-1-1 0 0 0,0 1 0 0 0,-1-1 0 0 0,1 1 0 0 0,-1 0 0 0 0,0-1 0 0 0,-2 11 0 0 0,-2 4 15 0 0,-1 0 0 0 0,-1 0 0 0 0,-1-1 0 0 0,0 0 0 0 0,-17 30 0 0 0,-1-5-76 0 0,-34 44 1 0 0,36-57-128 0 0,-1 0 1 0 0,-1-1 0 0 0,-2-2-1 0 0,-1 0 1 0 0,-1-2-1 0 0,-50 35 1 0 0,35-33-82 0 0,-2-3 0 0 0,-1-1 0 0 0,0-3 0 0 0,-2-1 0 0 0,0-3 0 0 0,-59 13 0 0 0,79-25 191 0 0,50-19-1370 0 0,64-30-1775 0 0,-28 21 1552 0 0</inkml:trace>
  <inkml:trace contextRef="#ctx0" brushRef="#br0" timeOffset="1">870 1047 919 0 0,'-1'0'7472'0'0,"-7"1"-5066"0"0,6 0-2004 0 0,0-1 0 0 0,0 0 1 0 0,0 0-1 0 0,0 0 1 0 0,0-1-1 0 0,0 1 1 0 0,0 0-1 0 0,0-1 0 0 0,0 1 1 0 0,0-1-1 0 0,0 0 1 0 0,0 1-1 0 0,0-1 0 0 0,1 0 1 0 0,-1 0-1 0 0,0 0 1 0 0,1-1-1 0 0,-3 0 0 0 0,2-1-112 0 0,0 1-1 0 0,0-1 0 0 0,0 0 1 0 0,0 0-1 0 0,0 0 0 0 0,0 0 0 0 0,1 0 1 0 0,-1 0-1 0 0,-1-7 0 0 0,1 2-126 0 0,0-1 0 0 0,1 1 0 0 0,-1-1 0 0 0,2 1-1 0 0,-1-1 1 0 0,1 0 0 0 0,3-15 0 0 0,1 5-127 0 0,1 1 0 0 0,0 0 0 0 0,2 0 0 0 0,0 0 0 0 0,1 1 0 0 0,1 0 0 0 0,1 0 0 0 0,13-17-1 0 0,-1 5 19 0 0,0 2-1 0 0,2 0 1 0 0,40-33-1 0 0,-38 36-103 0 0,1 3 1 0 0,1 0-1 0 0,55-30 0 0 0,-76 47-192 0 0,-1 1 0 0 0,1 0 0 0 0,0 0 0 0 0,-1 1 0 0 0,1 0 0 0 0,0 0 0 0 0,1 1 0 0 0,-1 0 0 0 0,0 0 0 0 0,0 1 0 0 0,0-1 0 0 0,8 2 0 0 0,1 2-1413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39 11055 0 0,'0'0'852'0'0,"-1"-1"-560"0"0,-1-2-121 0 0,0 0 1 0 0,-1 0-1 0 0,0 1 0 0 0,1-1 0 0 0,-1 1 0 0 0,0 0 1 0 0,0 0-1 0 0,0 0 0 0 0,0 0 0 0 0,0 0 0 0 0,-1 1 1 0 0,1-1-1 0 0,-1 1 0 0 0,1 0 0 0 0,-1 0 0 0 0,1 0 0 0 0,-7 0 1 0 0,-6-1 351 0 0,-1 1 0 0 0,-25 1 0 0 0,-1 2-456 0 0,0 3 0 0 0,0 2 0 0 0,1 1 0 0 0,0 3 0 0 0,0 1 0 0 0,1 2-1 0 0,1 2 1 0 0,0 1 0 0 0,-71 44 0 0 0,95-51 41 0 0,1 0 1 0 0,1 0-1 0 0,-1 2 0 0 0,2 0 0 0 0,0 0 0 0 0,-17 21 1 0 0,29-31-93 0 0,0-1 0 0 0,0 1 0 0 0,-1 0 0 0 0,1 0 1 0 0,0 0-1 0 0,0-1 0 0 0,1 1 0 0 0,-1 0 1 0 0,0 0-1 0 0,1 1 0 0 0,-1-1 0 0 0,1 0 0 0 0,0 0 1 0 0,0 0-1 0 0,-1 0 0 0 0,1 0 0 0 0,1 0 0 0 0,-1 3 1 0 0,1-4-1 0 0,-1 1 0 0 0,1-1 0 0 0,0 0-1 0 0,0 1 1 0 0,-1-1 0 0 0,1 1 0 0 0,0-1 0 0 0,0 0 0 0 0,1 0 0 0 0,-1 0 0 0 0,0 0 0 0 0,0 0 0 0 0,1 0 0 0 0,-1 0 0 0 0,0 0 0 0 0,1 0 0 0 0,-1 0 0 0 0,1-1 0 0 0,-1 1-1 0 0,1 0 1 0 0,-1-1 0 0 0,1 0 0 0 0,2 1 0 0 0,7 1 51 0 0,0 0-1 0 0,1-1 0 0 0,-1 0 1 0 0,1-1-1 0 0,0-1 0 0 0,-1 1 1 0 0,21-5-1 0 0,79-26 153 0 0,-85 23-183 0 0,158-57 770 0 0,-182 65-686 0 0,-6 21 67 0 0,-8 6-123 0 0,12-26-224 0 0,1 0-556 0 0,-1 0 522 0 0,1 0 1 0 0,0 0-1 0 0,0 0 1 0 0,0-1-1 0 0,0 1 1 0 0,0 0-1 0 0,0-1 1 0 0,0 1-1 0 0,0 0 1 0 0,0-1-1 0 0,0 0 1 0 0,0 1-1 0 0,0-1 1 0 0,3 1-1 0 0,6 1-1350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34 5527 0 0,'-5'19'1345'0'0,"-8"24"-1"0"0,9-31 104 0 0,0 0-1 0 0,0 1 1 0 0,1-1 0 0 0,1 1-1 0 0,-2 19 1 0 0,4-30-1351 0 0,0 0 1 0 0,0 0-1 0 0,0 0 1 0 0,0 0-1 0 0,1 0 1 0 0,-1 0-1 0 0,0 0 0 0 0,1 0 1 0 0,0 0-1 0 0,-1 0 1 0 0,1 0-1 0 0,0 0 1 0 0,0 0-1 0 0,0-1 1 0 0,0 1-1 0 0,0 0 0 0 0,1-1 1 0 0,-1 1-1 0 0,0 0 1 0 0,1-1-1 0 0,-1 0 1 0 0,1 1-1 0 0,-1-1 0 0 0,1 0 1 0 0,2 1-1 0 0,-1 0-1 0 0,0-2 0 0 0,0 1 0 0 0,0 0 0 0 0,1 0 0 0 0,-1-1 0 0 0,0 0 0 0 0,0 0 0 0 0,0 0 0 0 0,1 0-1 0 0,-1 0 1 0 0,0 0 0 0 0,0-1 0 0 0,0 0 0 0 0,0 1 0 0 0,5-3 0 0 0,10-4-13 0 0,0-1 0 0 0,-1 0-1 0 0,0-2 1 0 0,0 0 0 0 0,-1 0 0 0 0,-1-2 0 0 0,0 0 0 0 0,0 0 0 0 0,-1-2 0 0 0,-1 0-1 0 0,0 0 1 0 0,14-21 0 0 0,-25 32-128 0 0,0 0 0 0 0,-1 0 0 0 0,1 0 0 0 0,-1 0 0 0 0,0 0 0 0 0,0 0 0 0 0,0 0 0 0 0,0 0 0 0 0,-1-1 0 0 0,1-5 0 0 0,-1 8 25 0 0,0 0 1 0 0,0 0-1 0 0,0-1 0 0 0,0 1 0 0 0,-1 0 0 0 0,1 0 1 0 0,0 0-1 0 0,-1 0 0 0 0,1 0 0 0 0,-1-1 0 0 0,0 1 1 0 0,1 0-1 0 0,-1 0 0 0 0,0 0 0 0 0,1 0 1 0 0,-1 1-1 0 0,0-1 0 0 0,0 0 0 0 0,0 0 0 0 0,0 0 1 0 0,0 1-1 0 0,0-1 0 0 0,0 0 0 0 0,0 1 0 0 0,0-1 1 0 0,0 1-1 0 0,-1-1 0 0 0,1 1 0 0 0,0 0 1 0 0,0-1-1 0 0,0 1 0 0 0,-2 0 0 0 0,-4-1-80 0 0,-1 0-1 0 0,1 1 1 0 0,-1-1 0 0 0,0 2-1 0 0,1-1 1 0 0,-1 1 0 0 0,1 0-1 0 0,-1 1 1 0 0,1 0-1 0 0,0 0 1 0 0,-11 5 0 0 0,-8 4 31 0 0,-41 27 0 0 0,54-30 94 0 0,-15 9 121 0 0,1 1 1 0 0,1 1-1 0 0,1 1 1 0 0,1 1-1 0 0,1 1 1 0 0,-26 31-1 0 0,46-49-123 0 0,0 1 1 0 0,-1 0-1 0 0,1-1 0 0 0,1 1 0 0 0,-1 0 0 0 0,1 0 1 0 0,0 1-1 0 0,0-1 0 0 0,-1 7 0 0 0,2-9-11 0 0,1 0-1 0 0,-1 0 0 0 0,1 0 0 0 0,0 0 0 0 0,0 0 1 0 0,1-1-1 0 0,-1 1 0 0 0,1 0 0 0 0,-1 0 1 0 0,1 0-1 0 0,0 0 0 0 0,0 0 0 0 0,0 0 0 0 0,0-1 1 0 0,1 1-1 0 0,-1 0 0 0 0,1-1 0 0 0,3 5 1 0 0,1-1-4 0 0,0 0 1 0 0,0 0 0 0 0,0-1-1 0 0,1 0 1 0 0,0 0 0 0 0,0-1-1 0 0,0 1 1 0 0,0-2 0 0 0,1 1-1 0 0,-1-1 1 0 0,14 4 0 0 0,-2-2-190 0 0,1-1 0 0 0,-1-1 0 0 0,37 2 0 0 0,-13-8-1093 0 0,-14-2-3698 0 0,-4-1-1136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12 188 6911 0 0,'-1'-11'-1717'0'0,"1"-2"3562"0"0,-1-1 5358 0 0,-2 32-3592 0 0,-1 11-3074 0 0,2 0 0 0 0,2 0-1 0 0,3 42 1 0 0,22 87-167 0 0,-23-148-343 0 0,10 32 63 0 0,-12-41 406 0 0,2-1-456 0 0,0-1 0 0 0,-1 0 0 0 0,0 0-1 0 0,1 0 1 0 0,-1 0 0 0 0,1 0 0 0 0,-1 0 0 0 0,0 0 0 0 0,0-1-1 0 0,0 1 1 0 0,0 0 0 0 0,2-3 0 0 0,-2 2 18 0 0,42-57 563 0 0,-26 34-376 0 0,39-44 1 0 0,25-10-214 0 0,3 4-1 0 0,125-86 1 0 0,-155 129-1436 0 0,-39 24 523 0 0,3-2-337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124 364 11519 0 0,'0'0'1431'0'0,"1"2"-155"0"0,1 1-703 0 0,0 0-1 0 0,-1 0 1 0 0,1 0 0 0 0,-1 0 0 0 0,0 1-1 0 0,0-1 1 0 0,0 1 0 0 0,0 5 0 0 0,0-2-122 0 0,-1 1 0 0 0,0-1-1 0 0,-2 13 1 0 0,0-4-271 0 0,-2-1 0 0 0,0 1-1 0 0,-7 18 1 0 0,-9 16-115 0 0,-43 77 0 0 0,40-86-2409 0 0,15-24-3558 0 0</inkml:trace>
  <inkml:trace contextRef="#ctx0" brushRef="#br0" timeOffset="1">459 1 6911 0 0,'0'0'2648'0'0,"-4"12"-376"0"0,1 2 64 0 0,1 2 24 0 0,2 2-1968 0 0,0 1-392 0 0,2-1-72 0 0,1 3-4432 0 0,1 2-880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2759 0 0,'0'0'12102'0'0,"0"2"-11809"0"0,-7 16 347 0 0,-18 31 0 0 0,3-6-328 0 0,-5 12-146 0 0,-26 62 3 0 0,42-88 173 0 0,0 1 0 0 0,-6 32 0 0 0,17-61-250 0 0,-1 0 0 0 0,1 0-1 0 0,0 0 1 0 0,0 0 0 0 0,0 0-1 0 0,-1 0 1 0 0,1 0 0 0 0,0 0 0 0 0,0 0-1 0 0,0 1 1 0 0,1-1 0 0 0,-1 0-1 0 0,0 0 1 0 0,0 0 0 0 0,1 0-1 0 0,-1 0 1 0 0,0 0 0 0 0,1 0 0 0 0,-1 0-1 0 0,1 0 1 0 0,-1 0 0 0 0,2 1-1 0 0,-1-2-22 0 0,0 1 1 0 0,0 0-1 0 0,1-1 0 0 0,-1 1 0 0 0,0-1 0 0 0,1 0 0 0 0,-1 1 0 0 0,0-1 0 0 0,1 0 0 0 0,-1 0 1 0 0,1 0-1 0 0,-1 0 0 0 0,0 0 0 0 0,1 0 0 0 0,-1 0 0 0 0,3-1 0 0 0,6 0 162 0 0,0-2 1 0 0,0 1-1 0 0,-1-1 0 0 0,1-1 0 0 0,-1 0 0 0 0,12-6 1 0 0,53-36 521 0 0,-52 31-646 0 0,2-1-45 0 0,-1-1 0 0 0,34-33-1 0 0,-46 38-41 0 0,0 0-1 0 0,0-1 1 0 0,-1 0-1 0 0,-1 0 0 0 0,0-1 1 0 0,7-16-1 0 0,-14 26-63 0 0,0 1 0 0 0,-1-1 0 0 0,0 0 0 0 0,0 0 0 0 0,0 1 0 0 0,0-1 0 0 0,-1 0 0 0 0,1 0 0 0 0,-1 0 0 0 0,0 0 0 0 0,0 0 0 0 0,0 0 0 0 0,-1 1 0 0 0,0-1 0 0 0,-1-5 0 0 0,1 6-1 0 0,0 1 0 0 0,0-1 0 0 0,-1 0 0 0 0,1 1 0 0 0,-1-1 0 0 0,0 1 0 0 0,1 0 1 0 0,-1 0-1 0 0,0-1 0 0 0,-1 1 0 0 0,1 0 0 0 0,0 1 0 0 0,0-1 0 0 0,-1 0 0 0 0,1 1 0 0 0,-1-1 0 0 0,0 1 0 0 0,1 0 0 0 0,-1 0 0 0 0,-5-1 0 0 0,0 0-220 0 0,0 0-1 0 0,-1 1 1 0 0,1 0-1 0 0,-1 1 1 0 0,1 0-1 0 0,-1 1 1 0 0,1-1 0 0 0,-1 1-1 0 0,1 1 1 0 0,0 0-1 0 0,-1 0 1 0 0,-14 7-1 0 0,14-5-1232 0 0,0 0-1 0 0,0 1 1 0 0,-11 7-1 0 0,9-3-4144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76 104 14479 0 0,'0'0'1314'0'0,"0"2"-1078"0"0,-21 56 862 0 0,-19 66 639 0 0,36-105-1297 0 0,0-1 0 0 0,1 1 0 0 0,1 0-1 0 0,0 36 1 0 0,3-51-361 0 0,-1 0 1 0 0,1 0-1 0 0,-1 0 0 0 0,1 0 0 0 0,1 0 0 0 0,-1 0 1 0 0,0 0-1 0 0,1-1 0 0 0,0 1 0 0 0,0 0 0 0 0,0-1 1 0 0,0 1-1 0 0,0-1 0 0 0,4 4 0 0 0,-4-5-28 0 0,0 0 0 0 0,1 0 0 0 0,-1 0 0 0 0,0 0 0 0 0,1-1 0 0 0,-1 1 0 0 0,1-1 0 0 0,0 0 0 0 0,0 1 0 0 0,-1-1 0 0 0,1-1 0 0 0,0 1 0 0 0,0 0 0 0 0,0-1 0 0 0,0 1 0 0 0,0-1 0 0 0,0 0 0 0 0,0 0 0 0 0,0 0 0 0 0,3-1 0 0 0,6-1 63 0 0,-1 0 0 0 0,1-1-1 0 0,-1-1 1 0 0,0 0 0 0 0,-1-1 0 0 0,1 0 0 0 0,-1 0 0 0 0,19-14 0 0 0,-14 8 14 0 0,0-1 0 0 0,-1 0 0 0 0,-1-1 0 0 0,22-27 0 0 0,-18 15 191 0 0,-1 1 0 0 0,-1-2 0 0 0,20-48 0 0 0,24-86-222 0 0,-59 159-103 0 0,8-33-1632 0 0,-4 18-6075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18 1375 0 0,'2'-1'66'0'0,"23"-15"19403"0"0,-29 26-18496 0 0,0-2-848 0 0,-1-1-1 0 0,1 0 0 0 0,-2 0 1 0 0,1-1-1 0 0,0 1 0 0 0,-9 6 1 0 0,-2 3 31 0 0,-54 53-19 0 0,-2 2-370 0 0,71-70 219 0 0,0 0 1 0 0,0 0-1 0 0,0 1 1 0 0,1-1-1 0 0,-1 0 1 0 0,0 1 0 0 0,1-1-1 0 0,-1 0 1 0 0,1 1-1 0 0,-1-1 1 0 0,1 1-1 0 0,0-1 1 0 0,0 1-1 0 0,-1-1 1 0 0,1 1-1 0 0,0-1 1 0 0,0 1-1 0 0,1-1 1 0 0,-1 1-1 0 0,0-1 1 0 0,0 1 0 0 0,1-1-1 0 0,-1 1 1 0 0,1-1-1 0 0,-1 0 1 0 0,1 1-1 0 0,0-1 1 0 0,-1 0-1 0 0,3 3 1 0 0,2 3-117 0 0,1 0 0 0 0,-1 0 0 0 0,14 11 0 0 0,-9-9 87 0 0,7 7 50 0 0,26 18-1 0 0,-32-27 3 0 0,0 1 1 0 0,-1 0-1 0 0,0 0 0 0 0,-1 1 0 0 0,0 0 1 0 0,0 1-1 0 0,-1 0 0 0 0,9 14 0 0 0,-15-21 53 0 0,-1-1-1 0 0,1 1 1 0 0,-1 0 0 0 0,0-1-1 0 0,0 1 1 0 0,-1 0 0 0 0,1 0-1 0 0,0-1 1 0 0,-1 1 0 0 0,0 0-1 0 0,1 0 1 0 0,-1 0 0 0 0,0 0-1 0 0,-1 0 1 0 0,1-1-1 0 0,0 1 1 0 0,-1 0 0 0 0,0 0-1 0 0,0 0 1 0 0,1-1 0 0 0,-2 1-1 0 0,1 0 1 0 0,-1 2 0 0 0,-1-1 66 0 0,0-1 0 0 0,0 1 0 0 0,0-1 0 0 0,-1 1 0 0 0,1-1 0 0 0,-1 0 0 0 0,0 0 0 0 0,1-1 0 0 0,-1 1 0 0 0,-1-1 0 0 0,1 0 0 0 0,0 0 0 0 0,-5 2 0 0 0,-23 6 392 0 0,-64 12 1 0 0,30-8-765 0 0,2-2-930 0 0,17-3-5538 0 0,14-2-1087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170 145 6447 0 0,'0'0'9007'0'0,"-7"4"-7848"0"0,3 0-1090 0 0,0 0 1 0 0,1 0-1 0 0,-1 0 1 0 0,1 1-1 0 0,0-1 0 0 0,0 1 1 0 0,0 0-1 0 0,1 0 1 0 0,0 0-1 0 0,0 0 1 0 0,0 1-1 0 0,1-1 1 0 0,-1 0-1 0 0,1 1 1 0 0,0-1-1 0 0,1 1 1 0 0,0 8-1 0 0,3 1 100 0 0,1-12-113 0 0,-3-2-10 0 0,2 1-1 0 0,0-1 0 0 0,0 1 1 0 0,0 0-1 0 0,0-1 0 0 0,0 0 0 0 0,0 1 0 0 0,1-1 1 0 0,-1 0-1 0 0,0-1 0 0 0,1 1 0 0 0,-1-1 0 0 0,0 1 1 0 0,1-1-1 0 0,-1 0 0 0 0,1 0 0 0 0,-1-1 0 0 0,0 1 1 0 0,1-1-1 0 0,3 0 0 0 0,8-3 98 0 0,0-1 0 0 0,25-10 0 0 0,7-6-176 0 0,-1-1 1 0 0,-2-2-1 0 0,0-2 0 0 0,64-51 0 0 0,-103 73-82 0 0,0 0 0 0 0,0-1 0 0 0,-1 1 0 0 0,0-1 0 0 0,5-7 0 0 0,-8 11 70 0 0,-1 0 1 0 0,1 0-1 0 0,-1 1 1 0 0,0-1 0 0 0,1 0-1 0 0,-1 0 1 0 0,1 0-1 0 0,-1 0 1 0 0,0 0 0 0 0,0 0-1 0 0,1 0 1 0 0,-1 0-1 0 0,0 0 1 0 0,0 1-1 0 0,0-1 1 0 0,0 0 0 0 0,0 0-1 0 0,0 0 1 0 0,-1 0-1 0 0,1 0 1 0 0,0 0 0 0 0,0 0-1 0 0,-1 0 1 0 0,1 0-1 0 0,0 0 1 0 0,-1 1-1 0 0,1-1 1 0 0,-1 0 0 0 0,1 0-1 0 0,-1 0 1 0 0,0 1-1 0 0,1-1 1 0 0,-1 0-1 0 0,0 1 1 0 0,1-1 0 0 0,-1 0-1 0 0,0 1 1 0 0,0-1-1 0 0,0 1 1 0 0,1-1 0 0 0,-1 1-1 0 0,0 0 1 0 0,0-1-1 0 0,-1 1 1 0 0,-6-3-233 0 0,0 0 1 0 0,-1 1-1 0 0,1 0 0 0 0,0 1 1 0 0,-1-1-1 0 0,1 2 1 0 0,-13-1-1 0 0,-62 9-642 0 0,64-6 910 0 0,-9 2-14 0 0,-1 2 1 0 0,1 0 0 0 0,-52 20 0 0 0,60-17 139 0 0,-1 0 0 0 0,2 2 1 0 0,-1 0-1 0 0,1 1 0 0 0,-28 24 0 0 0,38-28 113 0 0,1 0-1 0 0,0 1 1 0 0,1 1 0 0 0,0-1-1 0 0,1 1 1 0 0,0 0-1 0 0,0 0 1 0 0,1 1-1 0 0,0 0 1 0 0,1 0 0 0 0,0 0-1 0 0,1 0 1 0 0,0 1-1 0 0,1-1 1 0 0,0 1-1 0 0,1 0 1 0 0,0 0-1 0 0,2 20 1 0 0,-1-19-62 0 0,2-1 1 0 0,0 0-1 0 0,0 0 0 0 0,1 1 1 0 0,0-2-1 0 0,1 1 0 0 0,1 0 1 0 0,0-1-1 0 0,0 0 0 0 0,1 0 1 0 0,0 0-1 0 0,1-1 0 0 0,0 0 1 0 0,1 0-1 0 0,0-1 0 0 0,1 0 1 0 0,18 15-1 0 0,-20-19-160 0 0,-1-1 0 0 0,1 0 0 0 0,0 0 0 0 0,0-1 0 0 0,1 0 0 0 0,-1 0 0 0 0,1 0 0 0 0,-1-1 0 0 0,1 0 0 0 0,0-1 0 0 0,11 1 0 0 0,-9-2-365 0 0,0 0 0 0 0,0-1 0 0 0,0 0 0 0 0,0 0 0 0 0,0-1 0 0 0,-1 0 0 0 0,1-1 0 0 0,16-7 0 0 0,2-4-6350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15575 0 0,'0'0'1410'0'0,"1"2"-1160"0"0,2 14-31 0 0,3 26-1 0 0,0 1 341 0 0,-1-18-302 0 0,0 0 1 0 0,2 0-1 0 0,0 0 0 0 0,2-1 0 0 0,1 0 0 0 0,1-1 0 0 0,24 39 1 0 0,-5-20-92 0 0,3-2 1 0 0,65 63 0 0 0,-70-74-1435 0 0,26 34 1 0 0,-53-61 502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1375 0 0,'0'2'5383'0'0,"-38"79"3395"0"0,-63 107-5731 0 0,76-150-2831 0 0,-2 0 0 0 0,-37 38-1 0 0,17-20-94 0 0,41-49-157 0 0,1-1-1 0 0,-13 9 1 0 0,16-14-129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275 128 5983 0 0,'0'0'10750'0'0,"0"1"-10589"0"0,0-1 0 0 0,1 1 1 0 0,-1 0-1 0 0,1-1 1 0 0,-1 1-1 0 0,0 0 1 0 0,1-1-1 0 0,-1 1 0 0 0,1-1 1 0 0,0 1-1 0 0,-1 0 1 0 0,2 0-1 0 0,0-1-121 0 0,1 0-1 0 0,0 0 1 0 0,-1 0-1 0 0,1-1 1 0 0,-1 1 0 0 0,1 0-1 0 0,-1-1 1 0 0,1 0-1 0 0,-1 0 1 0 0,0 0-1 0 0,1 0 1 0 0,-1 0-1 0 0,0 0 1 0 0,0-1-1 0 0,1 1 1 0 0,-1-1 0 0 0,0 1-1 0 0,0-1 1 0 0,-1 0-1 0 0,1 0 1 0 0,0 0-1 0 0,-1 0 1 0 0,1 0-1 0 0,1-3 1 0 0,1-1-4 0 0,-1 0 0 0 0,0 1 1 0 0,0-2-1 0 0,0 1 0 0 0,-1 0 0 0 0,0 0 0 0 0,0-1 1 0 0,1-11-1 0 0,-3 17-47 0 0,0-1 1 0 0,0 1 0 0 0,0-1-1 0 0,0 1 1 0 0,-1 0 0 0 0,1-1-1 0 0,0 1 1 0 0,-1-1-1 0 0,1 1 1 0 0,-1 0 0 0 0,1-1-1 0 0,-1 1 1 0 0,0 0 0 0 0,0 0-1 0 0,1-1 1 0 0,-1 1-1 0 0,0 0 1 0 0,0 0 0 0 0,0 0-1 0 0,0 0 1 0 0,0 0-1 0 0,-1 0 1 0 0,1 0 0 0 0,0 1-1 0 0,0-1 1 0 0,-1 0 0 0 0,1 1-1 0 0,0-1 1 0 0,-1 1-1 0 0,1-1 1 0 0,0 1 0 0 0,-1 0-1 0 0,-1-1 1 0 0,-3 0-164 0 0,0 0-1 0 0,0 0 1 0 0,0 1 0 0 0,0 0-1 0 0,0 0 1 0 0,-11 1 0 0 0,4 2 134 0 0,0 0 1 0 0,0 1 0 0 0,0 0-1 0 0,0 0 1 0 0,1 2 0 0 0,0 0-1 0 0,0 0 1 0 0,0 1 0 0 0,1 0-1 0 0,0 1 1 0 0,0 0 0 0 0,1 1-1 0 0,0 1 1 0 0,1-1 0 0 0,-14 19-1 0 0,21-26 68 0 0,-14 19 311 0 0,-26 45 1 0 0,38-60-241 0 0,1-1 0 0 0,1 1 0 0 0,-1 1 1 0 0,1-1-1 0 0,0 0 0 0 0,0 0 0 0 0,1 1 1 0 0,0-1-1 0 0,0 1 0 0 0,1 0 0 0 0,-1-1 1 0 0,1 1-1 0 0,2 9 0 0 0,-2-15-66 0 0,0 0 0 0 0,1 0-1 0 0,-1 0 1 0 0,1-1-1 0 0,-1 1 1 0 0,1 0 0 0 0,-1 0-1 0 0,1 0 1 0 0,-1 0 0 0 0,1 0-1 0 0,0-1 1 0 0,0 1 0 0 0,-1 0-1 0 0,1 0 1 0 0,0-1 0 0 0,0 1-1 0 0,0-1 1 0 0,0 1 0 0 0,0-1-1 0 0,0 1 1 0 0,0-1 0 0 0,0 1-1 0 0,0-1 1 0 0,0 0 0 0 0,0 0-1 0 0,0 1 1 0 0,0-1 0 0 0,0 0-1 0 0,0 0 1 0 0,0 0 0 0 0,0 0-1 0 0,0 0 1 0 0,0-1 0 0 0,1 1-1 0 0,4-1 56 0 0,0 0 0 0 0,0 0 0 0 0,-1-1 0 0 0,9-2 0 0 0,4-5 54 0 0,1 0 1 0 0,23-17-1 0 0,11-5-432 0 0,-51 30 132 0 0,8 6-1161 0 0,-9-4 1258 0 0,1 1 0 0 0,-1-1 0 0 0,0 1 0 0 0,0 0 1 0 0,0-1-1 0 0,0 1 0 0 0,-1 0 0 0 0,1-1 0 0 0,0 1 0 0 0,-1 0 0 0 0,1 0 0 0 0,-1 0 1 0 0,0 2-1 0 0,0 4 17 0 0,0 0 0 0 0,-1 0 1 0 0,-3 15-1 0 0,4-23 50 0 0,0 0 1 0 0,0 0-1 0 0,0 1 0 0 0,0-1 0 0 0,0 0 0 0 0,0 1 0 0 0,0-1 1 0 0,0 0-1 0 0,0 0 0 0 0,0 1 0 0 0,0-1 0 0 0,0 0 0 0 0,0 1 1 0 0,0-1-1 0 0,0 0 0 0 0,0 0 0 0 0,1 1 0 0 0,-1-1 0 0 0,0 0 0 0 0,0 0 1 0 0,0 1-1 0 0,0-1 0 0 0,1 0 0 0 0,-1 0 0 0 0,0 0 0 0 0,0 1 1 0 0,0-1-1 0 0,1 0 0 0 0,-1 0 0 0 0,0 0 0 0 0,0 0 0 0 0,1 0 1 0 0,-1 1-1 0 0,0-1 0 0 0,1 0 0 0 0,-1 0 0 0 0,0 0 0 0 0,0 0 1 0 0,1 0-1 0 0,-1 0 0 0 0,0 0 0 0 0,1 0 0 0 0,-1 0 0 0 0,0 0 1 0 0,0 0-1 0 0,1 0 0 0 0,-1 0 0 0 0,1 0 0 0 0,18-5-1002 0 0,-16 5 933 0 0,17-7-772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67 18743 0 0,'11'-14'631'0'0,"-4"5"-164"0"0,0 1 0 0 0,14-13 0 0 0,-14 16-401 0 0,-7 5-53 0 0,2-2 287 0 0,0 1 0 0 0,-1 0 0 0 0,1 0 0 0 0,0 0 0 0 0,-1 1 0 0 0,1-1 0 0 0,0 0 0 0 0,4 0 0 0 0,-6 1-269 0 0,1 0 1 0 0,0 1-1 0 0,-1-1 1 0 0,1 0-1 0 0,-1 0 1 0 0,1 1-1 0 0,0-1 1 0 0,-1 0-1 0 0,1 1 1 0 0,-1-1-1 0 0,1 1 1 0 0,-1-1-1 0 0,1 1 1 0 0,-1-1-1 0 0,0 1 1 0 0,1-1-1 0 0,-1 1 1 0 0,1 0-1 0 0,-1-1 1 0 0,0 1-1 0 0,0-1 1 0 0,1 1-1 0 0,-1 0 1 0 0,0-1-1 0 0,0 1 1 0 0,0 1-1 0 0,1 2-2 0 0,0 0-1 0 0,0 0 0 0 0,0 0 0 0 0,-1 0 0 0 0,0 1 0 0 0,0-1 0 0 0,0 0 0 0 0,0 0 0 0 0,-1 1 0 0 0,0-1 0 0 0,-1 4 0 0 0,-3 9-22 0 0,-9 22 0 0 0,8-25 15 0 0,-208 447 196 0 0,61-202-253 0 0,131-226-11 0 0,-87 150-554 0 0,100-169 267 0 0,-16 30 176 0 0,23-40-440 0 0,0 0-1 0 0,0 1 0 0 0,1-1 1 0 0,-1 0-1 0 0,1 1 0 0 0,0-1 1 0 0,-1 10-1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1 135 919 0 0,'9'11'20109'0'0,"-7"-11"-19816"0"0,-1 0 0 0 0,1 0 0 0 0,-1-1 0 0 0,0 1 1 0 0,1 0-1 0 0,-1-1 0 0 0,1 1 0 0 0,-1-1 0 0 0,3 0 0 0 0,29-21-1652 0 0,-31 21 1925 0 0,12-10-533 0 0,4-3-9 0 0,0 0 0 0 0,1 2 0 0 0,0 0 0 0 0,36-15 0 0 0,-54 26-27 0 0,1 0 0 0 0,0 1-1 0 0,-1-1 1 0 0,1 1 0 0 0,0-1-1 0 0,0 1 1 0 0,0 0 0 0 0,-1 0-1 0 0,1 0 1 0 0,0 0 0 0 0,0 0-1 0 0,0 0 1 0 0,-1 0 0 0 0,1 1-1 0 0,0-1 1 0 0,0 1 0 0 0,-1-1 0 0 0,1 1-1 0 0,3 1 1 0 0,-3 0-7 0 0,-1-1 0 0 0,1 0 1 0 0,-1 1-1 0 0,1 0 0 0 0,-1-1 1 0 0,1 1-1 0 0,-1 0 0 0 0,0 0 0 0 0,0 0 1 0 0,0 0-1 0 0,0 0 0 0 0,0 0 1 0 0,-1 0-1 0 0,2 2 0 0 0,-1 4-13 0 0,1 0-1 0 0,-1 0 0 0 0,-1-1 1 0 0,1 1-1 0 0,-1 0 1 0 0,-1 0-1 0 0,0 0 1 0 0,-1 8-1 0 0,-5 15 36 0 0,7-30 53 0 0,1-2-44 0 0,1 0-1 0 0,-1 0 0 0 0,0 0 0 0 0,1 0 0 0 0,-1 0 0 0 0,0-1 0 0 0,0 1 0 0 0,0 0 0 0 0,1-2 0 0 0,2-2 14 0 0,12-13-63 0 0,-1 1-282 0 0,0 2-1 0 0,0-1 1 0 0,32-22-1 0 0,-32 28-383 0 0,27-13 0 0 0,-36 20 622 0 0,0 1 0 0 0,0 0 0 0 0,0 0 0 0 0,0 0 0 0 0,1 1 0 0 0,-1 0 0 0 0,13-1 0 0 0,-18 2 122 0 0,0 1 0 0 0,-1-1 1 0 0,1 0-1 0 0,0 1 0 0 0,-1-1 1 0 0,1 1-1 0 0,-1-1 0 0 0,1 0 1 0 0,-1 1-1 0 0,1 0 0 0 0,-1-1 1 0 0,0 1-1 0 0,1-1 0 0 0,-1 1 0 0 0,1-1 1 0 0,-1 1-1 0 0,0 0 0 0 0,0-1 1 0 0,1 1-1 0 0,-1 0 0 0 0,0 0 1 0 0,5 15 596 0 0,-5 6 180 0 0,-1-17-627 0 0,1 0 0 0 0,0 0 0 0 0,0 0 0 0 0,1 0 0 0 0,1 9-1 0 0,-2-14-198 0 0,0 1-1 0 0,0-1 0 0 0,0 1 0 0 0,0 0 1 0 0,0-1-1 0 0,0 1 0 0 0,0-1 0 0 0,0 1 1 0 0,0 0-1 0 0,1-1 0 0 0,-1 1 0 0 0,0-1 1 0 0,0 1-1 0 0,1-1 0 0 0,-1 1 0 0 0,0-1 1 0 0,1 1-1 0 0,-1-1 0 0 0,0 1 0 0 0,1-1 1 0 0,-1 1-1 0 0,1-1 0 0 0,-1 1 0 0 0,1-1 0 0 0,-1 0 1 0 0,1 1-1 0 0,-1-1 0 0 0,2 1 0 0 0,-1-1-21 0 0,2 2-368 0 0,0 0-1 0 0,-1-1 1 0 0,1 1-1 0 0,0-1 0 0 0,0 0 1 0 0,0 0-1 0 0,0 0 0 0 0,0 0 1 0 0,0 0-1 0 0,5 0 0 0 0,-6-1-50 0 0,9 1-6558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2303 0 0,'1'2'8200'0'0,"3"7"-7227"0"0,-1 0-1 0 0,1 0 1 0 0,-1 0-1 0 0,-1 0 1 0 0,0 0-1 0 0,0 0 0 0 0,-1 1 1 0 0,0-1-1 0 0,0 16 1 0 0,-2-11-595 0 0,-1 0-1 0 0,0 0 1 0 0,-1 0 0 0 0,-1 0 0 0 0,-8 23 0 0 0,-7 4-659 0 0,-2-1 0 0 0,-1-1 1 0 0,-30 38-1 0 0,36-53 932 0 0,-47 68-590 0 0,-80 124-92 0 0,142-215-124 0 0,29-19-4416 0 0,-10 3 2883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5 292 6447 0 0,'19'-90'2170'0'0,"-12"63"1665"0"0,15-33 0 0 0,-18 52-3533 0 0,-1 1-1 0 0,2 0 0 0 0,-1 0 1 0 0,1 1-1 0 0,0-1 0 0 0,0 1 1 0 0,0 0-1 0 0,1 0 0 0 0,0 1 1 0 0,0 0-1 0 0,1 0 0 0 0,-1 0 1 0 0,1 1-1 0 0,15-7 0 0 0,-14 7-196 0 0,1 1 0 0 0,0 0-1 0 0,0 0 1 0 0,1 1 0 0 0,-1 0 0 0 0,0 1-1 0 0,1 0 1 0 0,-1 1 0 0 0,1-1-1 0 0,-1 2 1 0 0,0-1 0 0 0,16 4-1 0 0,-14-2 50 0 0,0 1 0 0 0,-1 1 0 0 0,1-1 0 0 0,0 1 0 0 0,-1 1-1 0 0,19 12 1 0 0,-25-15-105 0 0,0 1-1 0 0,0 1 1 0 0,0-1 0 0 0,-1 0-1 0 0,0 1 1 0 0,1 0 0 0 0,-1 0-1 0 0,0 0 1 0 0,-1 0 0 0 0,1 0-1 0 0,-1 0 1 0 0,0 1 0 0 0,0-1-1 0 0,0 1 1 0 0,-1 0 0 0 0,0-1-1 0 0,1 1 1 0 0,-1 7 0 0 0,5 22 122 0 0,-4-28-128 0 0,-1 1 0 0 0,0-1 0 0 0,0 1 0 0 0,0-1-1 0 0,-1 1 1 0 0,0-1 0 0 0,0 0 0 0 0,0 1 0 0 0,-1-1-1 0 0,0 1 1 0 0,-3 8 0 0 0,-1-3 48 0 0,-1-1 1 0 0,0 1-1 0 0,-1-1 0 0 0,0 0 1 0 0,-1-1-1 0 0,0 0 0 0 0,0 0 1 0 0,-1-1-1 0 0,-11 10 0 0 0,-2-1-41 0 0,-2 0-1 0 0,-48 27 0 0 0,56-36-311 0 0,-1-1-1 0 0,0-1 1 0 0,-21 6-1 0 0,28-10-356 0 0,0-1 1 0 0,0 0-1 0 0,-1 0 0 0 0,1-1 1 0 0,0-1-1 0 0,-1 1 0 0 0,-10-3 1 0 0,18 2 338 0 0,1 0 1 0 0,-1-1 0 0 0,0 0 0 0 0,1 0 0 0 0,-1 1-1 0 0,1-1 1 0 0,-1-1 0 0 0,1 1 0 0 0,0 0 0 0 0,-1-1-1 0 0,1 1 1 0 0,0-1 0 0 0,0 0 0 0 0,-3-2 0 0 0,-6-8-1475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17047 0 0,'0'0'1776'0'0,"-1"2"-1682"0"0,-136 257 4177 0 0,40-79-3836 0 0,3-6-46 0 0,-95 193-477 0 0,162-303-2065 0 0,21-51 157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76 158 14079 0 0,'0'0'1276'0'0,"1"2"-1049"0"0,0 1-52 0 0,0 0 0 0 0,0 1 1 0 0,0-1-1 0 0,1 0 0 0 0,-1-1 0 0 0,1 1 0 0 0,0 0 0 0 0,0 0 1 0 0,0-1-1 0 0,0 1 0 0 0,0-1 0 0 0,1 1 0 0 0,-1-1 1 0 0,1 0-1 0 0,-1 0 0 0 0,5 2 0 0 0,-2-1 89 0 0,0-1-1 0 0,0 0 1 0 0,0 0-1 0 0,0-1 1 0 0,1 0-1 0 0,-1 0 1 0 0,0 0-1 0 0,1 0 1 0 0,7-1-1 0 0,2-1 61 0 0,1 0 0 0 0,-1-1 1 0 0,0-1-1 0 0,0 0 0 0 0,0-1 0 0 0,19-8 0 0 0,2-3-220 0 0,-1-1 0 0 0,36-23 1 0 0,-54 28-126 0 0,0 0 0 0 0,-1-1 0 0 0,0-1 1 0 0,-1-1-1 0 0,23-26 0 0 0,-24 18-200 0 0,-13 20 66 0 0,-7 3-316 0 0,-1 0 334 0 0,0 1-1 0 0,1 0 0 0 0,0 0 0 0 0,-1 0 0 0 0,1 1 0 0 0,0 0 1 0 0,0 0-1 0 0,0 0 0 0 0,1 1 0 0 0,-7 5 0 0 0,1-2 10 0 0,-48 34 220 0 0,3 3 1 0 0,1 1 0 0 0,3 3 0 0 0,1 3 0 0 0,-46 60 0 0 0,33-24 78 0 0,56-75-138 0 0,1 0 0 0 0,0 1 0 0 0,1 0 0 0 0,0 1 0 0 0,-4 18 0 0 0,9-29 1 0 0,0 0 0 0 0,0 0-1 0 0,1 0 1 0 0,-1 0 0 0 0,1 0 0 0 0,0 0 0 0 0,0 0-1 0 0,0 0 1 0 0,0 1 0 0 0,1-1 0 0 0,-1 0-1 0 0,1 0 1 0 0,0 0 0 0 0,0 0 0 0 0,0 0 0 0 0,0-1-1 0 0,3 5 1 0 0,-2-4 18 0 0,0 0 1 0 0,1-1-1 0 0,-1 1 0 0 0,1-1 0 0 0,-1 0 1 0 0,1 0-1 0 0,0 0 0 0 0,0 0 0 0 0,0 0 1 0 0,0-1-1 0 0,0 1 0 0 0,1-1 0 0 0,-1 0 1 0 0,0 0-1 0 0,6 1 0 0 0,8 1 27 0 0,1-1 0 0 0,0 0 0 0 0,-1-1 0 0 0,1-1 1 0 0,32-3-1 0 0,89-23 424 0 0,-103 18-469 0 0,53-14-1637 0 0,-59 13-595 0 0,0-2 0 0 0,37-19 0 0 0,-48 19-4845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4143 0 0,'-1'2'8407'0'0,"-99"134"-5462"0"0,85-114-2678 0 0,0 0-1 0 0,-19 43 0 0 0,11-21-169 0 0,-7 12 3 0 0,3-2-86 0 0,-49 69 0 0 0,74-121-14 0 0,-61 85-440 0 0,-114 123 0 0 0,171-205 321 0 0,1 0 0 0 0,-1 0-1 0 0,-9 5 1 0 0,13-9 20 0 0,2-5-155 0 0,1 1 203 0 0,-1 0 0 0 0,1 0 0 0 0,0-1 0 0 0,0 1 0 0 0,0 0-1 0 0,0 0 1 0 0,1 0 0 0 0,-1 0 0 0 0,4-5 0 0 0,23-28-304 0 0,-19 26 146 0 0,58-63-1616 0 0,-27 31-2533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485 474 1839 0 0,'-1'0'134'0'0,"-4"0"71"0"0,0 1 1 0 0,0 0 0 0 0,0 0-1 0 0,1 0 1 0 0,-1 0 0 0 0,0 1-1 0 0,1 0 1 0 0,-1 0 0 0 0,1 0-1 0 0,0 1 1 0 0,-7 4 0 0 0,-6 6 1683 0 0,-21 21-1 0 0,22-19-1399 0 0,-12 14 518 0 0,1 1 0 0 0,1 1-1 0 0,-33 54 1669 0 0,61-88-2308 0 0,228-319 1943 0 0,-174 255-2052 0 0,80-74 0 0 0,-97 106-129 0 0,1 2 0 0 0,2 1 0 0 0,64-36 0 0 0,-96 63-74 0 0,0-1 1 0 0,1 2-1 0 0,-1-1 0 0 0,1 1 1 0 0,13-3-1 0 0,-21 7-35 0 0,0-1 1 0 0,0 1 0 0 0,0 0-1 0 0,0 0 1 0 0,0 0-1 0 0,0 0 1 0 0,0 0 0 0 0,0 1-1 0 0,0-1 1 0 0,5 3-1 0 0,-6-2-7 0 0,-1-1 1 0 0,1 1-1 0 0,0 1 0 0 0,0-1 0 0 0,-1 0 0 0 0,1 0 0 0 0,-1 1 0 0 0,1-1 1 0 0,-1 0-1 0 0,1 1 0 0 0,-1 0 0 0 0,0-1 0 0 0,0 1 0 0 0,0 0 0 0 0,0 0 1 0 0,0-1-1 0 0,1 4 0 0 0,0 3 10 0 0,0-1-1 0 0,0 0 1 0 0,-1 0 0 0 0,0 1-1 0 0,-1-1 1 0 0,1 1 0 0 0,-1-1 0 0 0,-2 12-1 0 0,-13 59 92 0 0,14-74-109 0 0,-14 51 57 0 0,-2 0 0 0 0,-44 94 1 0 0,-74 94 44 0 0,103-194-101 0 0,-2 0 0 0 0,-2-2 1 0 0,-57 58-1 0 0,69-82 8 0 0,0-1 1 0 0,-2-2-1 0 0,0 0 0 0 0,-1-2 1 0 0,-1-1-1 0 0,-1-1 1 0 0,-51 21-1 0 0,58-29-26 0 0,-1-2-1 0 0,0 0 1 0 0,-26 3-1 0 0,32-7-23 0 0,1-1 0 0 0,0 0-1 0 0,0-1 1 0 0,0-1 0 0 0,-24-5-1 0 0,35 5-9 0 0,0 0-1 0 0,0-1 1 0 0,1 1 0 0 0,-1-1-1 0 0,1-1 1 0 0,-1 1 0 0 0,1 0-1 0 0,0-1 1 0 0,-7-6-1 0 0,10 8 10 0 0,0 0 0 0 0,-1 0-1 0 0,1 0 1 0 0,0-1 0 0 0,0 1-1 0 0,0-1 1 0 0,0 1 0 0 0,0-1-1 0 0,0 1 1 0 0,0-1 0 0 0,0 1-1 0 0,1-1 1 0 0,-1 0 0 0 0,1 1-1 0 0,-1-1 1 0 0,1 0 0 0 0,0 0-1 0 0,-1 1 1 0 0,1-1 0 0 0,0 0-1 0 0,0 0 1 0 0,0 1 0 0 0,1-1-1 0 0,-1 0 1 0 0,0 0 0 0 0,1 1-1 0 0,-1-1 1 0 0,1 0 0 0 0,-1 0-1 0 0,2-1 1 0 0,3-6-154 0 0,1 0 0 0 0,0 1 0 0 0,0 0 0 0 0,1 0 0 0 0,0 1 0 0 0,1-1 0 0 0,0 1-1 0 0,8-5 1 0 0,8-5-2551 0 0,41-21 0 0 0,-26 17-1821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116 268 6447 0 0,'1'0'4594'0'0,"5"3"-4133"0"0,0-2 0 0 0,0 1 0 0 0,0-1 0 0 0,0 0 0 0 0,0 0 0 0 0,0 0 0 0 0,0-1 0 0 0,0 0 0 0 0,10-1 0 0 0,-6-1-111 0 0,0 0 0 0 0,0 0 0 0 0,0-1 0 0 0,0 0 0 0 0,11-7 1 0 0,-1 0-89 0 0,0-2 0 0 0,-1 0 1 0 0,-1-1-1 0 0,27-25 0 0 0,-26 21-200 0 0,19-24-1 0 0,-31 33-84 0 0,0-1 1 0 0,-1 0-1 0 0,0 0 0 0 0,-1-1 1 0 0,7-13-1 0 0,-11 21 3 0 0,-1 1 0 0 0,1-1-1 0 0,-1 1 1 0 0,1-1 0 0 0,-1 0 0 0 0,0 1 0 0 0,1-1 0 0 0,-1 1 0 0 0,0-1 0 0 0,0 1-1 0 0,0-1 1 0 0,0 0 0 0 0,-1 1 0 0 0,1-1 0 0 0,0 1 0 0 0,-1-3 0 0 0,0 3-18 0 0,1 1 0 0 0,-1-1 1 0 0,1 0-1 0 0,-1 0 1 0 0,0 0-1 0 0,1 0 1 0 0,-1 1-1 0 0,0-1 0 0 0,0 0 1 0 0,1 1-1 0 0,-1-1 1 0 0,0 1-1 0 0,0-1 0 0 0,0 1 1 0 0,0-1-1 0 0,0 1 1 0 0,0-1-1 0 0,-2 1 1 0 0,-1-1-108 0 0,-1 0 0 0 0,1 1 0 0 0,-1 0 1 0 0,1 0-1 0 0,-1 0 0 0 0,1 1 0 0 0,-1-1 0 0 0,1 1 1 0 0,-8 2-1 0 0,-15 6-231 0 0,1 2 0 0 0,1 0-1 0 0,0 2 1 0 0,0 0 0 0 0,1 2 0 0 0,-23 18 0 0 0,14-6 608 0 0,1 2 0 0 0,1 1 0 0 0,-35 43 0 0 0,59-65-52 0 0,0 1 1 0 0,1 0 0 0 0,0 0 0 0 0,0 1 0 0 0,-8 18-1 0 0,13-25-106 0 0,0-1 0 0 0,0 1-1 0 0,1 0 1 0 0,-1 0-1 0 0,1 0 1 0 0,-1 0 0 0 0,1 0-1 0 0,0 0 1 0 0,0 0-1 0 0,0 0 1 0 0,1-1 0 0 0,-1 1-1 0 0,0 0 1 0 0,1 0-1 0 0,0 0 1 0 0,0 0 0 0 0,0-1-1 0 0,0 1 1 0 0,0 0-1 0 0,1-1 1 0 0,-1 1 0 0 0,1-1-1 0 0,0 1 1 0 0,-1-1-1 0 0,1 0 1 0 0,4 4 0 0 0,5 3 213 0 0,0 0 0 0 0,1-1 0 0 0,0 0 1 0 0,17 8-1 0 0,53 19 231 0 0,-75-33-514 0 0,13 6 27 0 0,31 7-1 0 0,-46-13-88 0 0,1-1 1 0 0,0 0-1 0 0,0-1 0 0 0,-1 1 1 0 0,1-1-1 0 0,0 0 0 0 0,0-1 1 0 0,0 1-1 0 0,-1-1 1 0 0,9-2-1 0 0,8-6-1221 0 0,0-1-397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589 770 8751 0 0,'0'19'550'0'0,"0"0"0"0"0,-3 27 0 0 0,0-23 2601 0 0,2 24 0 0 0,10-55-1919 0 0,0-2-715 0 0,0-1-1 0 0,-1 0 0 0 0,0 0 1 0 0,9-18-1 0 0,23-54 289 0 0,-24 47-648 0 0,21-50-125 0 0,-4-2 0 0 0,-4-2-1 0 0,23-121 1 0 0,-33 96-965 0 0,-18 97 696 0 0,0 1 0 0 0,0 0 0 0 0,-2 0 0 0 0,-4-29 1 0 0,5 45 224 0 0,0 0 1 0 0,0 0 0 0 0,-1 0-1 0 0,1 0 1 0 0,0 0-1 0 0,0 1 1 0 0,-1-1 0 0 0,1 0-1 0 0,0 0 1 0 0,-1 0 0 0 0,1 1-1 0 0,-1-1 1 0 0,1 0 0 0 0,-1 0-1 0 0,1 1 1 0 0,-1-1 0 0 0,0 0-1 0 0,1 1 1 0 0,-1-1 0 0 0,0 1-1 0 0,1-1 1 0 0,-1 1 0 0 0,0-1-1 0 0,0 1 1 0 0,1-1 0 0 0,-1 1-1 0 0,-1-1 1 0 0,0 1 0 0 0,1 0 0 0 0,-1 1 0 0 0,0-1 0 0 0,1 0 0 0 0,-1 0 0 0 0,1 1 0 0 0,-1-1 0 0 0,1 1 0 0 0,-1-1 0 0 0,1 1 0 0 0,-1-1 0 0 0,1 1 0 0 0,-3 2 0 0 0,-3 2-3 0 0,0 0 0 0 0,1 0 0 0 0,-1 1 0 0 0,-9 11 0 0 0,-2 8-2 0 0,0 1-1 0 0,2 0 0 0 0,-26 56 1 0 0,-25 93 32 0 0,53-135-15 0 0,-55 142 139 0 0,-30 87 147 0 0,56-120-153 0 0,-39 112 6 0 0,70-233-135 0 0,-1 0-1 0 0,-1-1 1 0 0,-1 0 0 0 0,-2-1-1 0 0,0-1 1 0 0,-37 41-1 0 0,51-63-6 0 0,-73 70 18 0 0,61-60 9 0 0,0-1 0 0 0,-2-1 1 0 0,-28 15-1 0 0,44-25-301 0 0,1-3-885 0 0,5-8-349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36 144 15951 0 0,'-3'2'152'0'0,"0"1"-1"0"0,0-1 0 0 0,1 1 0 0 0,-1-1 1 0 0,0 1-1 0 0,1 0 0 0 0,0 0 1 0 0,0 0-1 0 0,0 0 0 0 0,0 1 0 0 0,0-1 1 0 0,-1 6-1 0 0,2-8-96 0 0,1 1-1 0 0,-1 0 1 0 0,1-1-1 0 0,-1 1 1 0 0,1-1-1 0 0,0 1 1 0 0,0-1-1 0 0,0 1 1 0 0,0 0-1 0 0,0-1 1 0 0,0 1-1 0 0,1-1 1 0 0,-1 1 0 0 0,0-1-1 0 0,1 1 1 0 0,-1-1-1 0 0,1 1 1 0 0,-1-1-1 0 0,1 1 1 0 0,0-1-1 0 0,0 1 1 0 0,0-1-1 0 0,0 0 1 0 0,0 0-1 0 0,0 1 1 0 0,0-1 0 0 0,0 0-1 0 0,0 0 1 0 0,0 0-1 0 0,1 0 1 0 0,2 1-1 0 0,-2-1 50 0 0,1 0 1 0 0,0 0-1 0 0,-1 0 0 0 0,1 0 1 0 0,0-1-1 0 0,0 1 0 0 0,-1-1 1 0 0,1 0-1 0 0,0 0 0 0 0,0 0 0 0 0,0 0 1 0 0,4-1-1 0 0,36-10 589 0 0,-41 11-638 0 0,57-21 834 0 0,85-44 0 0 0,-86 37-727 0 0,35-20-708 0 0,-34 12-5421 0 0,-16 8-1412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23 17103 0 0,'-12'1'272'0'0,"-1"1"1"0"0,0 0-1 0 0,0 0 0 0 0,0 1 0 0 0,1 1 1 0 0,0 0-1 0 0,0 1 0 0 0,0 0 0 0 0,0 1 0 0 0,1 0 1 0 0,-16 11-1 0 0,27-16-199 0 0,-1-1 0 0 0,0 1 0 0 0,0-1 1 0 0,1 1-1 0 0,-1 0 0 0 0,0-1 0 0 0,1 1 0 0 0,-1 0 0 0 0,0-1 1 0 0,1 1-1 0 0,-1 0 0 0 0,1 0 0 0 0,0 0 0 0 0,-1 0 0 0 0,1-1 1 0 0,0 1-1 0 0,-1 1 0 0 0,1-1-18 0 0,0 0 0 0 0,0-1 0 0 0,0 1 0 0 0,0-1 0 0 0,1 1 0 0 0,-1-1 0 0 0,0 1 0 0 0,0-1-1 0 0,0 1 1 0 0,1-1 0 0 0,-1 1 0 0 0,0-1 0 0 0,1 1 0 0 0,-1-1 0 0 0,0 1 0 0 0,1-1 0 0 0,-1 0 0 0 0,0 1 0 0 0,1-1 0 0 0,-1 0 0 0 0,1 1 0 0 0,3 1 101 0 0,0 0 0 0 0,0 0-1 0 0,-1-1 1 0 0,1 1 0 0 0,0-1 0 0 0,6 1 0 0 0,12 2 69 0 0,0-1-1 0 0,1 0 1 0 0,23-2-1 0 0,69-7 152 0 0,-111 6-367 0 0,118-13-117 0 0,194-48 0 0 0,-200 29-2494 0 0,-71 16-5531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30 7831 0 0,'6'-3'61'0'0,"-3"1"38"0"0,0 1-1 0 0,0-1 1 0 0,0 0-1 0 0,0 0 0 0 0,-1 0 1 0 0,1 0-1 0 0,6-12 9470 0 0,-9 18-9399 0 0,-1 0 0 0 0,0 1 0 0 0,-1-1 0 0 0,1 0 0 0 0,-1-1 0 0 0,0 1 0 0 0,0 0 0 0 0,0 0 0 0 0,0-1 0 0 0,-1 1 0 0 0,-3 3 1 0 0,0 2 86 0 0,-58 79 260 0 0,-66 105 605 0 0,125-185-1149 0 0,0 1-1 0 0,1 0 1 0 0,-5 16 0 0 0,8-23-123 0 0,4-1-10 0 0,1 0-23 0 0,0 0 0 0 0,0 0 0 0 0,0 0 0 0 0,0-1-1 0 0,0 0 1 0 0,0 0 0 0 0,1 0 0 0 0,-1 0 0 0 0,0-1 0 0 0,0 1 0 0 0,0-1 0 0 0,5-2 0 0 0,7-2-2523 0 0,26-12-1 0 0,-37 14 1645 0 0,29-12-4465 0 0</inkml:trace>
  <inkml:trace contextRef="#ctx0" brushRef="#br0" timeOffset="1">442 282 10047 0 0,'0'0'463'0'0,"-1"1"-14"0"0,0 8 6304 0 0,7-12-4205 0 0,15-16-2516 0 0,-16 13 795 0 0,27-25-309 0 0,1 3-1 0 0,1 0 0 0 0,1 2 0 0 0,52-28 1 0 0,-75 48-507 0 0,0 0 1 0 0,15-4-1 0 0,-23 9-9 0 0,1-1 0 0 0,-1 1 0 0 0,0 1-1 0 0,0-1 1 0 0,1 1 0 0 0,-1-1-1 0 0,0 1 1 0 0,1 0 0 0 0,-1 1-1 0 0,8 1 1 0 0,-11-2-2 0 0,0 1 0 0 0,1-1 0 0 0,-1 1 0 0 0,0-1 0 0 0,0 1 0 0 0,0 0 0 0 0,0 0 0 0 0,0 0 0 0 0,0 0 0 0 0,0 0 0 0 0,0 0 0 0 0,0 0 0 0 0,0 0 0 0 0,0 0 0 0 0,-1 0 0 0 0,1 0 0 0 0,0 0 0 0 0,-1 0 0 0 0,1 1 0 0 0,-1-1 0 0 0,1 0 0 0 0,-1 1 0 0 0,0-1 0 0 0,1 0 0 0 0,-1 1 0 0 0,0-1 0 0 0,0 0 0 0 0,0 1 0 0 0,0-1 0 0 0,0 0 0 0 0,0 1 0 0 0,-1-1 0 0 0,1 0 0 0 0,-1 2 0 0 0,-1 6 0 0 0,0-1 0 0 0,0 1 0 0 0,-7 14 0 0 0,9-23 0 0 0,-31 65 25 0 0,16-37-5 0 0,-11 32-1 0 0,22-45-19 0 0,3-4 0 0 0,2-10-33 0 0,-1 0 0 0 0,1 0 0 0 0,-1 0 0 0 0,1 0 0 0 0,-1 0 0 0 0,1 0 0 0 0,0-1 0 0 0,-1 1 0 0 0,1 0 0 0 0,0 0 0 0 0,0-1 0 0 0,0 1 0 0 0,-1-1 0 0 0,1 1 0 0 0,0-1 0 0 0,0 1 0 0 0,0-1 0 0 0,0 1 0 0 0,0-1 0 0 0,0 0 0 0 0,0 1 0 0 0,2-1 0 0 0,0 1-151 0 0,0-1-1 0 0,0 1 0 0 0,1-1 0 0 0,-1 0 0 0 0,0 0 0 0 0,4-1 0 0 0,13-3-898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31 17567 0 0,'-20'-22'1338'0'0,"20"19"-917"0"0,4-3 2700 0 0,3 17-3022 0 0,29 31-1215 0 0,-19-25-4805 0 0,-4-7-757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1 919 0 0,'-58'23'660'0'0,"-29"6"14675"0"0,78-26-13451 0 0,5-2-1485 0 0,0 1 0 0 0,1 0 0 0 0,-1 0 0 0 0,0 0 0 0 0,-4 3 1 0 0,6-4 93 0 0,10-1-1154 0 0,0 0 27 0 0,15-3 1 0 0,2-2-102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499 101 9671 0 0,'78'-37'1338'0'0,"1"0"1878"0"0,-17 11-322 0 0,-60 25-2016 0 0,-2 3-840 0 0,0-1 1 0 0,0 0 0 0 0,0 1 0 0 0,0-1-1 0 0,0 0 1 0 0,-1 1 0 0 0,1-1 0 0 0,0 0 0 0 0,-1 1-1 0 0,1-1 1 0 0,-2 2 0 0 0,-5 8 22 0 0,-1-1 1 0 0,1 0-1 0 0,-2-1 0 0 0,1 0 1 0 0,-2 0-1 0 0,-10 8 0 0 0,-6 6-27 0 0,-70 66 23 0 0,-172 170-52 0 0,230-219-28 0 0,-79 91-134 0 0,100-109 140 0 0,0 0 1 0 0,2 2-1 0 0,1 0 1 0 0,-14 30 0 0 0,26-50 31 0 0,0 0 1 0 0,1 1-1 0 0,-1-1 1 0 0,1 1-1 0 0,0-1 1 0 0,0 1-1 0 0,1-1 1 0 0,-1 1 0 0 0,1-1-1 0 0,0 1 1 0 0,0 0-1 0 0,1-1 1 0 0,-1 1-1 0 0,1-1 1 0 0,0 1 0 0 0,0-1-1 0 0,1 1 1 0 0,-1-1-1 0 0,1 0 1 0 0,0 1-1 0 0,0-1 1 0 0,0 0-1 0 0,1 0 1 0 0,-1-1 0 0 0,1 1-1 0 0,0 0 1 0 0,0-1-1 0 0,0 0 1 0 0,1 0-1 0 0,-1 0 1 0 0,6 4 0 0 0,1 0 83 0 0,1-1-1 0 0,-1 0 1 0 0,1-1 0 0 0,1 0 0 0 0,-1-1 0 0 0,0 0 0 0 0,1 0 0 0 0,0-1 0 0 0,0-1 0 0 0,22 2 0 0 0,10-4 77 0 0,0-3-1 0 0,-1-1 1 0 0,50-11-1 0 0,-27 4-171 0 0,-63 11-1006 0 0,-5 3 312 0 0,-13 8-45 0 0,-24 12-176 0 0,23-14-557 0 0,0 0-1 0 0,0-2 0 0 0,-28 10 1 0 0,25-13-274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15 14135 0 0,'0'0'647'0'0,"0"-1"-11"0"0,0 0-624 0 0,0 0 1 0 0,-1 1-1 0 0,1-1 0 0 0,0 0 1 0 0,0 1-1 0 0,-1-1 0 0 0,1 1 1 0 0,0-1-1 0 0,-1 0 0 0 0,1 1 1 0 0,-1-1-1 0 0,1 1 0 0 0,-1-1 1 0 0,1 1-1 0 0,-1-1 0 0 0,1 1 1 0 0,-1 0-1 0 0,1-1 0 0 0,-1 1 1 0 0,0 0-1 0 0,1-1 0 0 0,-1 1 1 0 0,0 0-1 0 0,1 0 0 0 0,-1-1 1 0 0,0 1-1 0 0,1 0 0 0 0,-1 0 1 0 0,0 0-1 0 0,1 0 1 0 0,-1 0-1 0 0,0 0 0 0 0,1 0 1 0 0,-1 0-1 0 0,-1 0 0 0 0,0 1 73 0 0,-5-1 58 0 0,0 1-1 0 0,1 0 1 0 0,-1 0-1 0 0,0 1 1 0 0,0 0-1 0 0,-12 5 1 0 0,-40 23 206 0 0,40-20-242 0 0,-13 7 60 0 0,0 2 1 0 0,1 2 0 0 0,1 0-1 0 0,-42 40 1 0 0,43-33-135 0 0,1 2 1 0 0,2 1-1 0 0,1 0 0 0 0,2 2 0 0 0,1 1 0 0 0,-22 45 0 0 0,43-77-19 0 0,0 0 1 0 0,0 0-1 0 0,1 1 0 0 0,-1-1 0 0 0,0 0 0 0 0,1 0 1 0 0,0 0-1 0 0,-1 1 0 0 0,1-1 0 0 0,0 0 1 0 0,0 0-1 0 0,0 1 0 0 0,0-1 0 0 0,1 0 0 0 0,-1 0 1 0 0,1 0-1 0 0,-1 1 0 0 0,2 1 0 0 0,0 0 40 0 0,-1-1 0 0 0,1 0 0 0 0,0-1 0 0 0,1 1 0 0 0,-1 0 0 0 0,0 0 0 0 0,1-1 0 0 0,-1 0 0 0 0,1 1 0 0 0,4 2 0 0 0,6 2 119 0 0,0 0 0 0 0,-1-1 0 0 0,2 0-1 0 0,20 5 1 0 0,-11-2-170 0 0,-16-7-383 0 0,-1 1 0 0 0,1-1 0 0 0,-1 0-1 0 0,1 0 1 0 0,0-1 0 0 0,10 1 0 0 0,-3-2-5986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215 318 5983 0 0,'0'2'4483'0'0,"-2"3"-3835"0"0,0-1-1 0 0,0 0 1 0 0,0 0 0 0 0,0 1-1 0 0,0-1 1 0 0,-1-1 0 0 0,0 1-1 0 0,0 0 1 0 0,0-1 0 0 0,0 1 0 0 0,-1-1-1 0 0,-4 4 1 0 0,6-6-568 0 0,1-1 0 0 0,0 1 0 0 0,0-1 0 0 0,-1 1 0 0 0,1-1 0 0 0,0 0 0 0 0,-1 1 1 0 0,1-1-1 0 0,0 0 0 0 0,-1 0 0 0 0,1 0 0 0 0,0 0 0 0 0,-1 0 0 0 0,1 0 0 0 0,-1 0 0 0 0,1-1 0 0 0,0 1 0 0 0,-1-1 0 0 0,0 0 1 0 0,-2 0-18 0 0,1 0 1 0 0,0 0-1 0 0,0-1 1 0 0,0 1-1 0 0,1-1 1 0 0,-5-3 0 0 0,-10-9-10 0 0,0-2 1 0 0,1 0 0 0 0,1-1 0 0 0,-24-33 0 0 0,36 45-65 0 0,1 1-1 0 0,-1-1 1 0 0,1 0 0 0 0,0 0-1 0 0,1 0 1 0 0,-1 0 0 0 0,1 0-1 0 0,0 0 1 0 0,0-1-1 0 0,1 1 1 0 0,-1 0 0 0 0,1-1-1 0 0,1-9 1 0 0,1 9 6 0 0,-1-1 0 0 0,1 1 0 0 0,0-1 0 0 0,0 1 1 0 0,1 0-1 0 0,0-1 0 0 0,0 1 0 0 0,0 1 0 0 0,9-12 0 0 0,-5 9 10 0 0,1 0 0 0 0,-1 0 1 0 0,2 0-1 0 0,-1 1 0 0 0,1 0 0 0 0,0 0 0 0 0,1 1 0 0 0,0 1 1 0 0,0 0-1 0 0,0 0 0 0 0,0 0 0 0 0,20-4 0 0 0,-16 6 51 0 0,0 1 0 0 0,0 1 0 0 0,0 1 0 0 0,0 0 0 0 0,0 0 0 0 0,0 1 0 0 0,0 1 0 0 0,0 1 0 0 0,0 0 0 0 0,19 6 0 0 0,-18-3-12 0 0,-1-1 1 0 0,1 2-1 0 0,-1 0 0 0 0,-1 1 1 0 0,1 0-1 0 0,-1 1 0 0 0,0 0 1 0 0,-1 1-1 0 0,12 13 0 0 0,-21-21-41 0 0,-1 1 0 0 0,0-1 0 0 0,0 1 0 0 0,0 0 0 0 0,0 0 0 0 0,0 0-1 0 0,0 0 1 0 0,-1 0 0 0 0,1 1 0 0 0,-1-1 0 0 0,0 0 0 0 0,0 1 0 0 0,0-1 0 0 0,-1 1 0 0 0,1-1-1 0 0,-1 6 1 0 0,0-6 3 0 0,0 0 1 0 0,-1 0-1 0 0,0 0 0 0 0,0 0 0 0 0,0 0 0 0 0,0 0 1 0 0,0 0-1 0 0,-1 0 0 0 0,1 0 0 0 0,-1 0 0 0 0,0-1 1 0 0,0 1-1 0 0,0-1 0 0 0,0 0 0 0 0,0 1 0 0 0,0-1 0 0 0,-1 0 1 0 0,-3 2-1 0 0,-7 5-82 0 0,0-1 0 0 0,0-1 1 0 0,-1 0-1 0 0,-18 6 0 0 0,-15 7-506 0 0,-2 4-1169 0 0,-1-3-1 0 0,0-2 0 0 0,-81 18 1 0 0,128-36 1194 0 0,-1 0 1 0 0,0 0-1 0 0,0-1 1 0 0,-8 1-1 0 0,2-3-3816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412 120 6911 0 0,'22'-29'280'0'0,"-12"18"-125"0"0,-2 0 0 0 0,0-1 0 0 0,0 1 0 0 0,12-28 3789 0 0,-26 35 263 0 0,-8 1-3276 0 0,10 4-874 0 0,0-1 0 0 0,0 1 0 0 0,0 0 0 0 0,0 0 0 0 0,0 0 0 0 0,0 1 0 0 0,0 0 0 0 0,1-1 0 0 0,-1 1 0 0 0,1 0 0 0 0,-1 1 0 0 0,1-1 0 0 0,-6 5 0 0 0,-4 5 97 0 0,-21 25 0 0 0,28-30-90 0 0,-19 23 221 0 0,-37 62 0 0 0,-12 40 33 0 0,30-52-254 0 0,8-8-22 0 0,-40 115-1 0 0,69-168-44 0 0,6-16 4 0 0,-5 12 25 0 0,0 0 0 0 0,1 0 0 0 0,1 0 0 0 0,1 1 0 0 0,0-1-1 0 0,1 1 1 0 0,0 23 0 0 0,2-37-106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572 727 10135 0 0,'0'0'10632'0'0,"2"-1"-10489"0"0,23-20 5 0 0,-2-1 0 0 0,39-45 1 0 0,-13 12-70 0 0,12-11-47 0 0,-2-3 0 0 0,-3-3 0 0 0,69-116 0 0 0,-117 174-106 0 0,0 0 0 0 0,-1 0 0 0 0,0-1-1 0 0,-1 1 1 0 0,-1-2 0 0 0,5-22 0 0 0,-9 36 51 0 0,-1 1 1 0 0,0-1-1 0 0,0 1 0 0 0,1-1 0 0 0,-1 1 0 0 0,0-1 0 0 0,-1 0 1 0 0,1 1-1 0 0,0-1 0 0 0,0 1 0 0 0,-1-1 0 0 0,1 1 1 0 0,0-1-1 0 0,-1 1 0 0 0,0 0 0 0 0,1-1 0 0 0,-1 1 1 0 0,0-1-1 0 0,0 1 0 0 0,0 0 0 0 0,-1-2 0 0 0,0 2 0 0 0,1 0-1 0 0,-1 0 0 0 0,1 1 0 0 0,-1-1 1 0 0,1 0-1 0 0,-1 1 0 0 0,0-1 0 0 0,1 1 0 0 0,-1 0 1 0 0,0 0-1 0 0,1-1 0 0 0,-1 1 0 0 0,0 0 1 0 0,1 0-1 0 0,-1 1 0 0 0,-2-1 0 0 0,-6 2-58 0 0,1 1 0 0 0,0 0 0 0 0,-1 0 0 0 0,1 1 0 0 0,-12 6 0 0 0,0 2 29 0 0,1 2 1 0 0,0 0 0 0 0,1 1 0 0 0,0 1-1 0 0,1 1 1 0 0,1 0 0 0 0,-27 36 0 0 0,8-1 26 0 0,-56 103 0 0 0,65-102 46 0 0,3 1 0 0 0,1 2 0 0 0,3 0 0 0 0,3 1 0 0 0,-13 73 0 0 0,19-69 276 0 0,-2-1-1 0 0,-32 88 0 0 0,36-123-265 0 0,-2 0 0 0 0,-1 0-1 0 0,-2-1 1 0 0,0 0-1 0 0,-1-1 1 0 0,-1-1-1 0 0,-1-1 1 0 0,-21 21-1 0 0,-28 18-704 0 0,-76 52 0 0 0,119-97-1694 0 0,-33 17 0 0 0,26-17 609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55 173 17015 0 0,'-3'0'137'0'0,"0"0"0"0"0,0 1 0 0 0,0-1 0 0 0,0 1 0 0 0,0 0 0 0 0,0 0 0 0 0,0 0-1 0 0,0 0 1 0 0,0 1 0 0 0,-3 1 0 0 0,5-2-52 0 0,-1 0 0 0 0,1 1-1 0 0,-1-1 1 0 0,1 1 0 0 0,0-1 0 0 0,0 1-1 0 0,-1-1 1 0 0,1 1 0 0 0,0 0 0 0 0,0-1-1 0 0,1 1 1 0 0,-1 0 0 0 0,0 0 0 0 0,0 0-1 0 0,1 0 1 0 0,-1 3 0 0 0,1-4-14 0 0,0-1 1 0 0,0 1-1 0 0,0 0 0 0 0,0-1 1 0 0,0 1-1 0 0,0 0 1 0 0,0-1-1 0 0,0 1 0 0 0,1 0 1 0 0,-1-1-1 0 0,0 1 1 0 0,0-1-1 0 0,1 1 0 0 0,-1-1 1 0 0,0 1-1 0 0,1 0 0 0 0,-1-1 1 0 0,1 1-1 0 0,-1-1 1 0 0,0 0-1 0 0,1 1 0 0 0,-1-1 1 0 0,1 1-1 0 0,-1-1 1 0 0,1 0-1 0 0,0 1 0 0 0,16 5 647 0 0,-5-4-474 0 0,1-1 0 0 0,-1 0-1 0 0,1-1 1 0 0,0-1 0 0 0,-1 0-1 0 0,22-5 1 0 0,73-24 264 0 0,-90 25-458 0 0,77-25 39 0 0,281-92-2111 0 0,-317 101-455 0 0,-2-2-5073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39 11743 0 0,'-1'-2'539'0'0,"-11"-35"3581"0"0,21 47-3143 0 0,8 11-321 0 0,24 44 0 0 0,-13-19-292 0 0,2 1-48 0 0,104 166 721 0 0,-108-165-666 0 0,-1 1 1 0 0,28 81-1 0 0,-47-108-251 0 0,0 0 0 0 0,-1 0 1 0 0,-1 0-1 0 0,-1 0 0 0 0,-1 1 0 0 0,-1-1 0 0 0,-1 1 1 0 0,-1 0-1 0 0,-1-1 0 0 0,-1 1 0 0 0,-1-1 0 0 0,-1 0 1 0 0,0 0-1 0 0,-2-1 0 0 0,-1 1 0 0 0,-1-1 1 0 0,-18 33-1 0 0,7-24 10 0 0,0-1 0 0 0,-2-1 0 0 0,-1-1 1 0 0,-34 31-1 0 0,19-24-21 0 0,-1-3-1 0 0,-62 39 1 0 0,52-36 95 0 0,1 0-1351 0 0,14-16-5600 0 0,23-14-563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63 8287 0 0,'5'-7'863'0'0,"14"-12"562"0"0,-19 19-1138 0 0,1-1 0 0 0,-1 0-1 0 0,1 1 1 0 0,-1-1 0 0 0,1 0-1 0 0,-1 0 1 0 0,1 0 0 0 0,-1 1 0 0 0,0-1-1 0 0,0 0 1 0 0,1 0 0 0 0,-1 0-1 0 0,0 0 1 0 0,0 1 0 0 0,0-1-1 0 0,0 0 1 0 0,0 0 0 0 0,0 0-1 0 0,0 0 1 0 0,0 0 0 0 0,0 0-1 0 0,0 1 1 0 0,0-1 0 0 0,-1-1-1 0 0,1 1-200 0 0,-1 0 0 0 0,1 0-1 0 0,0 0 1 0 0,-1 1 0 0 0,1-1-1 0 0,0 0 1 0 0,-1 0 0 0 0,1 1 0 0 0,-1-1-1 0 0,1 0 1 0 0,-1 1 0 0 0,1-1-1 0 0,-2 0 1 0 0,0 0-76 0 0,0 0 1 0 0,0 0-1 0 0,0 1 1 0 0,0-1-1 0 0,0 1 1 0 0,0 0-1 0 0,0-1 1 0 0,0 1-1 0 0,0 0 1 0 0,0 0-1 0 0,0 0 1 0 0,0 1-1 0 0,0-1 1 0 0,0 0-1 0 0,-4 2 1 0 0,-32 13-39 0 0,25-9 41 0 0,-25 12-13 0 0,-69 44 0 0 0,-29 35 0 0 0,65-46 0 0 0,71-51 1 0 0,-6 4 8 0 0,0 0 0 0 0,0 1 0 0 0,0-1 0 0 0,1 1 0 0 0,-1 0 0 0 0,1 0 0 0 0,1 1 0 0 0,-1 0 0 0 0,-6 10 0 0 0,11-16-2 0 0,0 1 0 0 0,-1 0 0 0 0,1-1 1 0 0,0 1-1 0 0,-1-1 0 0 0,1 1 0 0 0,0 0 0 0 0,0-1 0 0 0,0 1 1 0 0,0-1-1 0 0,0 1 0 0 0,0 0 0 0 0,0-1 0 0 0,0 1 1 0 0,0 0-1 0 0,0-1 0 0 0,0 1 0 0 0,0 0 0 0 0,0 0 0 0 0,5 2 38 0 0,-4-3-24 0 0,1 2 0 0 0,0-1 0 0 0,1 0 0 0 0,-1 0 0 0 0,1 0 0 0 0,-1 0 0 0 0,1-1 0 0 0,-1 1 0 0 0,1-1 0 0 0,-1 1 0 0 0,1-1-1 0 0,0 0 1 0 0,-1 0 0 0 0,1 0 0 0 0,-1 0 0 0 0,4-1 0 0 0,5-1 36 0 0,0-1 0 0 0,12-4 0 0 0,-16 5-31 0 0,43-17 37 0 0,-1-2 0 0 0,-2-2-1 0 0,86-56 1 0 0,-119 70-31 0 0,0 1 0 0 0,0 1 0 0 0,21-7 0 0 0,-33 13 21 0 0,-3 3 17 0 0,-3 11 30 0 0,-1-1 0 0 0,-1 0 0 0 0,1 0 0 0 0,-2-1 0 0 0,-13 20 0 0 0,10-18-12 0 0,2 0 0 0 0,-1 1 0 0 0,-10 26 0 0 0,12-13-78 0 0,8-18-10 0 0,0-8-56 0 0,0 0 0 0 0,0 0 0 0 0,1 0 0 0 0,-1 0 0 0 0,0 0 0 0 0,0 0 0 0 0,1 0 0 0 0,-1-1 0 0 0,1 1 0 0 0,-1 0 0 0 0,0-1 0 0 0,1 1-1 0 0,-1-1 1 0 0,1 0 0 0 0,0 1 0 0 0,-1-1 0 0 0,1 0 0 0 0,-1 0 0 0 0,1 0 0 0 0,-1 0 0 0 0,1 0 0 0 0,-1 0 0 0 0,1-1 0 0 0,1 1 0 0 0,6-2-2009 0 0,0 1 1 0 0,15-6 0 0 0,0-3-3886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128 228 6447 0 0,'0'0'298'0'0,"-2"-1"-10"0"0,-9 1-188 0 0,-8 2 510 0 0,16 0-392 0 0,-3 0 2271 0 0,5-2-2232 0 0,1 1 0 0 0,-1-1 0 0 0,0 0 0 0 0,0 1 1 0 0,1-1-1 0 0,-1 0 0 0 0,0 1 0 0 0,1-1 0 0 0,-1 1 0 0 0,1-1 0 0 0,-1 1 0 0 0,1-1 0 0 0,-1 1 0 0 0,1 0 1 0 0,-1-1-1 0 0,1 1 0 0 0,-1 0 0 0 0,1-1 0 0 0,0 1 0 0 0,-1 0 0 0 0,1 0 0 0 0,0-1 0 0 0,0 1 1 0 0,0 0-1 0 0,-1 0 0 0 0,-2 22 922 0 0,3 115-286 0 0,-5-75-829 0 0,-2-1 0 0 0,-3 0 0 0 0,-20 65 0 0 0,27-116-34 0 0,-1 0-1 0 0,-7 12 0 0 0,10-21 563 0 0,1-5-262 0 0,1-13-51 0 0,1 1 1 0 0,0-1 0 0 0,1 0 0 0 0,7-21 0 0 0,26-62 264 0 0,-16 52-521 0 0,2 2-1 0 0,2 0 0 0 0,2 2 0 0 0,2 0 0 0 0,2 2 0 0 0,2 2 0 0 0,1 0 0 0 0,72-63 0 0 0,-78 80 9 0 0,2 1 0 0 0,0 1 0 0 0,36-18 0 0 0,-59 35-22 0 0,1 0-1 0 0,0 0 0 0 0,0 0 1 0 0,0 0-1 0 0,0 1 1 0 0,0 1-1 0 0,0-1 0 0 0,1 1 1 0 0,8-1-1 0 0,-11 3-3 0 0,1-1-1 0 0,-1 1 1 0 0,0 0 0 0 0,1 0-1 0 0,-1 0 1 0 0,0 1-1 0 0,0 0 1 0 0,0 0-1 0 0,0 0 1 0 0,0 1-1 0 0,0-1 1 0 0,0 1 0 0 0,3 4-1 0 0,1 0-2 0 0,-1 0-1 0 0,0 1 1 0 0,-1 0-1 0 0,0 1 1 0 0,9 14-1 0 0,-10-14-79 0 0,0-1 0 0 0,0 0 0 0 0,0 0-1 0 0,1-1 1 0 0,1 0 0 0 0,9 8-1 0 0,-15-13-194 0 0,1-1 0 0 0,0 1-1 0 0,0-1 1 0 0,-1 0-1 0 0,1 0 1 0 0,0 0-1 0 0,4 0 1 0 0,6 1-1033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 10591 0 0,'0'-7'9255'0'0,"-14"16"-8546"0"0,11-7-706 0 0,1-1-3 0 0,0 1-1 0 0,-1 1 1 0 0,1-1 0 0 0,0 0-1 0 0,0 0 1 0 0,0 1 0 0 0,1-1-1 0 0,-1 1 1 0 0,1 0 0 0 0,-1 0-1 0 0,1-1 1 0 0,0 1 0 0 0,0 0-1 0 0,0 0 1 0 0,0 0 0 0 0,0 4 0 0 0,1-6-105 0 0,-1-1 0 0 0,1 1 0 0 0,0 0 0 0 0,0-1 1 0 0,0 1-1 0 0,0-1 0 0 0,0 1 0 0 0,0-1 1 0 0,0 1-1 0 0,0-1 0 0 0,0 1 0 0 0,0 0 1 0 0,0-1-1 0 0,0 1 0 0 0,1-1 0 0 0,-1 1 1 0 0,0-1-1 0 0,0 1 0 0 0,0-1 0 0 0,1 1 1 0 0,8-1-1706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3679 0 0,'1'1'10035'0'0,"6"5"-9581"0"0,-1 1-1 0 0,0 0 1 0 0,0 0-1 0 0,-1 1 1 0 0,0-1 0 0 0,0 1-1 0 0,-1 0 1 0 0,0 0 0 0 0,-1 1-1 0 0,1-1 1 0 0,-2 1-1 0 0,4 14 1 0 0,1 13-198 0 0,4 65-1 0 0,-10-82 262 0 0,-1 51 78 0 0,-1-52-400 0 0,1 0 1 0 0,0 0-1 0 0,4 23 0 0 0,-3-39-27 0 0,1-2-57 0 0,0 0-75 0 0,0 0 0 0 0,0 0 0 0 0,0 0 0 0 0,0 0 0 0 0,0-1 0 0 0,0 1 0 0 0,0-1 0 0 0,0 1 0 0 0,0-1 0 0 0,0 0 0 0 0,0 0 1 0 0,0 0-1 0 0,-1 0 0 0 0,1 0 0 0 0,0 0 0 0 0,3-3 0 0 0,3-3 120 0 0,-1-1 1 0 0,9-9 0 0 0,-6 5-23 0 0,63-73 518 0 0,60-60-121 0 0,6 20-322 0 0,-23 22-169 0 0,-60 49-43 0 0,-11 11-224 0 0,51-39 1 0 0,-72 66-1731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12439 0 0,'0'0'1566'0'0,"0"2"-108"0"0,-4 7 574 0 0,2-4-743 0 0,0 0 0 0 0,1 0 0 0 0,-1 0 0 0 0,1 0 0 0 0,-1 10-1 0 0,9-6-3090 0 0,2-4 687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5527 0 0,'0'0'10015'0'0,"-1"1"-9290"0"0,-5 4-379 0 0,0 0-1 0 0,1 0 0 0 0,0 1 1 0 0,0-1-1 0 0,0 1 1 0 0,-5 9-1 0 0,-21 44 546 0 0,5-9-660 0 0,-63 85-159 0 0,73-114-63 0 0,8-12-592 0 0,2-1-1 0 0,-11 18 1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 5983 0 0,'0'0'640'0'0,"-3"-9"-640"0"0,-5 4 0 0 0,0 1 1696 0 0,-1 4 312 0 0,0 2 2144 0 0,2 7-3856 0 0,3-1-296 0 0,2 3-184 0 0,4 2-5672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 11975 0 0,'0'0'923'0'0,"-6"-1"-566"0"0,-2 0 71 0 0,0 0 0 0 0,0 1-1 0 0,0 0 1 0 0,0 1-1 0 0,0-1 1 0 0,0 2 0 0 0,-8 1-1 0 0,-10 2 223 0 0,-61 11 1468 0 0,78-14-1996 0 0,0-1-10 0 0,6-1-78 0 0,-1 1 0 0 0,1 0 0 0 0,-1 0 0 0 0,1 0 1 0 0,0 0-1 0 0,-1 1 0 0 0,-4 2 0 0 0,2 0-39 0 0,1 1-1 0 0,-1-1 1 0 0,1 1-1 0 0,0 0 1 0 0,0 1-1 0 0,0-1 1 0 0,1 1 0 0 0,0 0-1 0 0,-4 7 1 0 0,-6 8-15 0 0,4-9-11 0 0,1 0 1 0 0,1 1 0 0 0,0 1 0 0 0,1-1 0 0 0,0 1 0 0 0,1 1-1 0 0,-8 26 1 0 0,13-29 18 0 0,3-1 12 0 0,-1-10 0 0 0,-1 1 0 0 0,2-1 0 0 0,-1 0 0 0 0,0 0 0 0 0,0 1 0 0 0,0-1 0 0 0,0 0 0 0 0,1 0 0 0 0,-1 0 0 0 0,0 0 0 0 0,1-1 0 0 0,-1 1 0 0 0,1 0 0 0 0,-1 0 0 0 0,1-1 0 0 0,-1 1 0 0 0,1-1 0 0 0,0 0 0 0 0,-1 1 0 0 0,1-1 0 0 0,0 0 0 0 0,-1 0 0 0 0,3 0 0 0 0,6 0 0 0 0,0-1 0 0 0,17-2 0 0 0,-18 1 0 0 0,22-2 65 0 0,1 1-1 0 0,40 2 1 0 0,-61 1-24 0 0,1 1-1 0 0,-1 0 1 0 0,1 1-1 0 0,-1 1 1 0 0,0 0 0 0 0,0 0-1 0 0,0 1 1 0 0,0 0 0 0 0,16 10-1 0 0,-25-13-37 0 0,0 0 0 0 0,0 0-1 0 0,0 0 1 0 0,-1 0 0 0 0,1 1 0 0 0,0-1-1 0 0,-1 1 1 0 0,1-1 0 0 0,-1 1 0 0 0,0-1-1 0 0,1 1 1 0 0,-1 0 0 0 0,0-1 0 0 0,0 1-1 0 0,0 0 1 0 0,0 0 0 0 0,-1 0 0 0 0,1 0-1 0 0,0 0 1 0 0,-1 0 0 0 0,1 0 0 0 0,-1 0-1 0 0,0 0 1 0 0,0 0 0 0 0,1 0 0 0 0,-1 1-1 0 0,-1-1 1 0 0,1 0 0 0 0,0 0 0 0 0,-1 0-1 0 0,1 0 1 0 0,-1 0 0 0 0,1 0 0 0 0,-1 0-1 0 0,0 0 1 0 0,0 0 0 0 0,0 0 0 0 0,-1 2-1 0 0,-2 1 12 0 0,1-1-1 0 0,-1 1 0 0 0,0 0 0 0 0,0-1 1 0 0,-1 0-1 0 0,1 0 0 0 0,-1 0 1 0 0,0 0-1 0 0,0-1 0 0 0,0 0 1 0 0,0 0-1 0 0,-8 3 0 0 0,-20 4 103 0 0,0-1-1 0 0,-63 9 1 0 0,32-7-49 0 0,56-10-332 0 0,-68 12 71 0 0,24-8-5738 0 0,27-5-323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600 687 4607 0 0,'8'-2'475'0'0,"1"0"3042"0"0,-9 7-3259 0 0,-1-1 0 0 0,0 1 0 0 0,0 0 0 0 0,-2 7 0 0 0,-3 10 255 0 0,-1 9 451 0 0,5-27-657 0 0,1 1 1 0 0,0 0-1 0 0,0-1 0 0 0,0 1 0 0 0,1 0 1 0 0,-1 0-1 0 0,1 0 0 0 0,1 8 0 0 0,-1-11 337 0 0,0-2-570 0 0,1 1 1 0 0,-1 0-1 0 0,0-1 0 0 0,0 1 0 0 0,0-1 0 0 0,0 1 0 0 0,0 0 0 0 0,1-1 0 0 0,-1 1 1 0 0,0-1-1 0 0,0 1 0 0 0,1-1 0 0 0,-1 1 0 0 0,1-1 0 0 0,-1 1 0 0 0,0-1 0 0 0,1 1 1 0 0,-1-1-1 0 0,1 0 0 0 0,-1 1 0 0 0,1-1 0 0 0,-1 0 0 0 0,1 1 0 0 0,-1-1 0 0 0,1 0 1 0 0,-1 1-1 0 0,1-1 0 0 0,0 0 0 0 0,-1 0 0 0 0,1 0 0 0 0,-1 0 0 0 0,1 0 0 0 0,0 0 1 0 0,0 0-1 0 0,1 1 61 0 0,0-1 1 0 0,0 0 0 0 0,0 0 0 0 0,-1 0-1 0 0,1 0 1 0 0,0-1 0 0 0,0 1 0 0 0,0 0-1 0 0,2-1 1 0 0,6-4 104 0 0,0-1 0 0 0,0 1 0 0 0,-1-2 0 0 0,1 1-1 0 0,-1-1 1 0 0,-1-1 0 0 0,0 1 0 0 0,0-2 0 0 0,0 1 0 0 0,-1-1-1 0 0,0 0 1 0 0,-1 0 0 0 0,8-14 0 0 0,3-11-278 0 0,-2-1 0 0 0,18-59 0 0 0,-27 75 99 0 0,38-126-679 0 0,7-24-1121 0 0,-38 130 1134 0 0,49-124-2968 0 0,-57 147 2976 0 0,-11 23 311 0 0,-15 23 230 0 0,-75 150 1801 0 0,31-56-891 0 0,-272 422 55 0 0,295-482-847 0 0,-43 90-1 0 0,-18 74 263 0 0,52-113-190 0 0,42-96-179 0 0,0 0 0 0 0,-1 0-1 0 0,-2-1 1 0 0,0 0 0 0 0,0-1-1 0 0,-2-1 1 0 0,0 0 0 0 0,-27 23-1 0 0,3-4-1003 0 0,23-18-4102 0 0,10-10-41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10591 0 0,'0'0'819'0'0,"2"-16"674"0"0,1 13-1167 0 0,-1 0-1 0 0,0-1 1 0 0,1 1-1 0 0,0 0 1 0 0,0 0-1 0 0,0 1 1 0 0,0-1-1 0 0,0 1 1 0 0,0-1-1 0 0,1 1 1 0 0,-1 0-1 0 0,1 0 1 0 0,0 1-1 0 0,6-3 1 0 0,15-9 659 0 0,1-3-375 0 0,1 0-1 0 0,1 2 1 0 0,0 1 0 0 0,35-11-1 0 0,-13 10-274 0 0,1 1 0 0 0,65-7 0 0 0,105 1-2525 0 0,-129 12-3169 0 0,-59 4-1221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43 3223 0 0,'-15'5'544'0'0,"0"1"-1"0"0,-15 7 1 0 0,13-4 1770 0 0,1 1-1 0 0,0 0 1 0 0,-15 14 0 0 0,-63 57 198 0 0,74-62-2396 0 0,2 1 0 0 0,-26 35 0 0 0,41-51-88 0 0,0 0 1 0 0,0 1-1 0 0,0 0 1 0 0,1 0-1 0 0,0 0 1 0 0,0 0-1 0 0,0 0 1 0 0,-1 9-1 0 0,2-12 14 0 0,1 0-1 0 0,0-1 1 0 0,0 1-1 0 0,0-1 1 0 0,0 1-1 0 0,1 0 0 0 0,-1-1 1 0 0,0 1-1 0 0,1 0 1 0 0,-1-1-1 0 0,1 1 1 0 0,0-1-1 0 0,-1 1 0 0 0,1-1 1 0 0,0 1-1 0 0,0-1 1 0 0,0 0-1 0 0,0 1 1 0 0,0-1-1 0 0,0 0 0 0 0,0 0 1 0 0,0 1-1 0 0,1-1 1 0 0,-1 0-1 0 0,0 0 1 0 0,1-1-1 0 0,-1 1 0 0 0,1 0 1 0 0,-1 0-1 0 0,1-1 1 0 0,2 2-1 0 0,1-1 95 0 0,0 0 0 0 0,0 0 0 0 0,0 0 0 0 0,0-1 0 0 0,0 1 0 0 0,0-1 0 0 0,0 0 0 0 0,7-2 0 0 0,41-8 912 0 0,-16 0-716 0 0,-1-2 0 0 0,0-1 0 0 0,-1-2-1 0 0,-1-1 1 0 0,54-34 0 0 0,-74 40-307 0 0,-1-1 0 0 0,0 0 0 0 0,0 0 0 0 0,-1-2 0 0 0,0 1 0 0 0,-1-1 0 0 0,-1-1 0 0 0,0 0 0 0 0,-1-1 1 0 0,13-26-1 0 0,-16 26-637 0 0,-1 1 0 0 0,0-1 1 0 0,-1 0-1 0 0,2-16 0 0 0,-4 20-876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43 16095 0 0,'6'-5'186'0'0,"0"0"-1"0"0,0 1 0 0 0,1-1 1 0 0,-1 1-1 0 0,1 0 0 0 0,0 1 1 0 0,0 0-1 0 0,1 0 0 0 0,10-3 1 0 0,-16 6 1115 0 0,-1 1-534 0 0,0 0-687 0 0,0 1 1 0 0,0-1 0 0 0,0 0 0 0 0,-1 1 0 0 0,1-1 0 0 0,0 1 0 0 0,-1-1 0 0 0,1 1 0 0 0,-1-1 0 0 0,1 1 0 0 0,-1 0 0 0 0,0-1 0 0 0,1 1 0 0 0,-1-1 0 0 0,0 1 0 0 0,0 0 0 0 0,0-1 0 0 0,-1 1 0 0 0,1 0-1 0 0,-1 2 1 0 0,-1 5 89 0 0,0-1-1 0 0,-7 15 1 0 0,6-16-44 0 0,-12 24 126 0 0,-2-1 0 0 0,-1-1 0 0 0,-22 29-1 0 0,6-9-77 0 0,-309 544-243 0 0,274-474-806 0 0,57-101 642 0 0,0-1 0 0 0,-2-1 0 0 0,0 0 0 0 0,-23 21 0 0 0,35-36 205 0 0,0 1 0 0 0,0 0 0 0 0,0-1 0 0 0,-1 1 0 0 0,1-1 0 0 0,0 0 0 0 0,-1 1 0 0 0,1-1 0 0 0,-1-1 0 0 0,0 1 0 0 0,1 0 0 0 0,-1 0 0 0 0,0-1 0 0 0,1 0 0 0 0,-6 1 0 0 0,6-2 15 0 0,1 1-1 0 0,-1 0 1 0 0,1-1-1 0 0,-1 1 1 0 0,1-1 0 0 0,-1 1-1 0 0,1-1 1 0 0,-1 0-1 0 0,1 0 1 0 0,0 0-1 0 0,-1 0 1 0 0,1 0 0 0 0,0 0-1 0 0,0 0 1 0 0,0 0-1 0 0,0 0 1 0 0,0 0-1 0 0,0 0 1 0 0,0-1 0 0 0,0 1-1 0 0,0-1 1 0 0,1 1-1 0 0,-1 0 1 0 0,0-1-1 0 0,1 1 1 0 0,-1-1 0 0 0,0-2-1 0 0,1-1 20 0 0,-1 0 0 0 0,1 0 0 0 0,-1-1 0 0 0,2 1 0 0 0,-1 0 0 0 0,0 0 0 0 0,1 0 0 0 0,0 0 0 0 0,2-6 0 0 0,0-1 22 0 0,1-1 0 0 0,9-17 0 0 0,-2 10 13 0 0,2 0 0 0 0,0 1 1 0 0,1 0-1 0 0,1 1 0 0 0,1 1 0 0 0,18-16 0 0 0,-21 22-33 0 0,0 1-1 0 0,0 0 1 0 0,1 1-1 0 0,0 0 1 0 0,1 1-1 0 0,-1 1 0 0 0,2 0 1 0 0,-1 1-1 0 0,1 1 1 0 0,0 0-1 0 0,0 1 1 0 0,32-4-1 0 0,-30 7 18 0 0,1 0 0 0 0,-1 0-1 0 0,0 2 1 0 0,0 1 0 0 0,0 0-1 0 0,0 1 1 0 0,0 1 0 0 0,0 0-1 0 0,-1 1 1 0 0,0 1 0 0 0,26 14 0 0 0,-36-17 13 0 0,-1 1 0 0 0,-1 1 0 0 0,1-1 0 0 0,0 1 0 0 0,-1 0 1 0 0,0 0-1 0 0,0 0 0 0 0,-1 1 0 0 0,0 0 0 0 0,0 0 0 0 0,0 0 1 0 0,0 0-1 0 0,-1 1 0 0 0,0-1 0 0 0,-1 1 0 0 0,1 0 0 0 0,2 12 1 0 0,-4-12-21 0 0,0-1 0 0 0,0 1 0 0 0,0 0 0 0 0,-1 0 0 0 0,0 0 0 0 0,-1-1 0 0 0,1 1 0 0 0,-1 0 0 0 0,0-1 0 0 0,-1 1 0 0 0,0 0 1 0 0,0-1-1 0 0,0 0 0 0 0,-1 1 0 0 0,0-1 0 0 0,0 0 0 0 0,0 0 0 0 0,-9 10 0 0 0,3-6 26 0 0,-1-1 1 0 0,0 0-1 0 0,-1 0 0 0 0,0-1 0 0 0,0-1 1 0 0,-1 1-1 0 0,-17 7 0 0 0,0-3 21 0 0,0 0 0 0 0,-34 7 0 0 0,27-9-35 0 0,1-2-1 0 0,-1-2 0 0 0,-1-1 1 0 0,-69 0-1 0 0,103-5-82 0 0,1 0 0 0 0,-1 0 0 0 0,0-1 0 0 0,0 1 0 0 0,0-1 0 0 0,0 0 0 0 0,0 0 0 0 0,1 0 0 0 0,-1 0-1 0 0,0 0 1 0 0,1 0 0 0 0,-1-1 0 0 0,1 0 0 0 0,-3-1 0 0 0,4 1-8 0 0,0 1 0 0 0,0 0-1 0 0,0 0 1 0 0,0-1 0 0 0,0 1-1 0 0,1 0 1 0 0,-1-1 0 0 0,0 1 0 0 0,1-1-1 0 0,-1 1 1 0 0,1-1 0 0 0,0 1-1 0 0,0-1 1 0 0,-1 0 0 0 0,1 1 0 0 0,0-1-1 0 0,0 1 1 0 0,0-1 0 0 0,0 1-1 0 0,1-1 1 0 0,-1 1 0 0 0,0-1 0 0 0,1 0-1 0 0,-1 1 1 0 0,1 0 0 0 0,0-1 0 0 0,1-2-1 0 0,6-13-1874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155 401 5983 0 0,'-2'2'274'0'0,"-3"6"65"0"0,0-1 1 0 0,-1 1-1 0 0,0-1 0 0 0,-12 12 1 0 0,16-18 53 0 0,-1 1 0 0 0,1 0 1 0 0,0-1-1 0 0,-1 1 0 0 0,1-1 1 0 0,0 0-1 0 0,-1 0 0 0 0,0 0 1 0 0,1 0-1 0 0,-1 0 0 0 0,0-1 1 0 0,1 1-1 0 0,-1-1 1 0 0,0 0-1 0 0,1 1 0 0 0,-1-1 1 0 0,0 0-1 0 0,0-1 0 0 0,1 1 1 0 0,-1-1-1 0 0,-4 0 0 0 0,3 0-197 0 0,1 0 1 0 0,0 0-1 0 0,0-1 0 0 0,-1 1 0 0 0,1-1 0 0 0,0 1 1 0 0,0-1-1 0 0,1 0 0 0 0,-1 0 0 0 0,0 0 0 0 0,1-1 1 0 0,-1 1-1 0 0,-2-4 0 0 0,4 4-117 0 0,0 0 1 0 0,0 0-1 0 0,0 0 1 0 0,0 0-1 0 0,1-1 1 0 0,-1 1-1 0 0,1 0 1 0 0,-1 0-1 0 0,1-1 1 0 0,0 1-1 0 0,0 0 1 0 0,0-1-1 0 0,0 1 1 0 0,0 0-1 0 0,0-1 1 0 0,1 1-1 0 0,-1 0 1 0 0,1-1-1 0 0,0 1 1 0 0,1-4-1 0 0,3-5 31 0 0,1 0 1 0 0,-1 0-1 0 0,2 1 0 0 0,-1-1 0 0 0,2 2 0 0 0,14-17 0 0 0,58-48 708 0 0,-52 50-735 0 0,2-1-131 0 0,2 1 0 0 0,1 2 1 0 0,1 1-1 0 0,1 1 0 0 0,1 2 0 0 0,0 2 0 0 0,72-22 0 0 0,-94 34 16 0 0,-1 1-1 0 0,1 0 0 0 0,0 1 0 0 0,0 1 0 0 0,0 0 0 0 0,18 1 0 0 0,-31 0 27 0 0,1 0 1 0 0,-1 0 0 0 0,1 1-1 0 0,-1-1 1 0 0,1 0 0 0 0,-1 1-1 0 0,0-1 1 0 0,1 1 0 0 0,-1-1-1 0 0,0 1 1 0 0,1-1 0 0 0,-1 1-1 0 0,0 0 1 0 0,0 0 0 0 0,0 0-1 0 0,1 0 1 0 0,-1 0 0 0 0,0 0-1 0 0,0 0 1 0 0,1 2 0 0 0,-1-1-1 0 0,-1-1 1 0 0,1 1-1 0 0,0 0 1 0 0,-1 0-1 0 0,1 0 0 0 0,-1 0 1 0 0,0 0-1 0 0,0 0 1 0 0,1 0-1 0 0,-1 0 1 0 0,0 0-1 0 0,-1 0 1 0 0,1 2-1 0 0,-3 7-17 0 0,0 0-1 0 0,0 0 1 0 0,-1-1-1 0 0,-7 14 1 0 0,9-18 7 0 0,-21 37 96 0 0,-47 69-1 0 0,-5 8 50 0 0,74-117-137 0 0,0 0 0 0 0,-1 1 0 0 0,1-1 0 0 0,0 0 0 0 0,0 0 0 0 0,0 0 0 0 0,1 1 0 0 0,-1-1 0 0 0,1 4 0 0 0,0-6-194 0 0,0-1-1 0 0,0 0 1 0 0,0 1 0 0 0,1-1-1 0 0,-1 0 1 0 0,0 1 0 0 0,0-1-1 0 0,0 0 1 0 0,1 0 0 0 0,-1 1-1 0 0,0-1 1 0 0,0 0-1 0 0,1 1 1 0 0,-1-1 0 0 0,0 0-1 0 0,1 0 1 0 0,-1 0 0 0 0,0 1-1 0 0,0-1 1 0 0,1 0 0 0 0,-1 0-1 0 0,0 0 1 0 0,1 0 0 0 0,0 1-1 0 0,10 3-7666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64 4143 0 0,'61'-36'1538'0'0,"-49"30"502"0"0,1 0 0 0 0,0 2 0 0 0,15-5 0 0 0,-28 9-1906 0 0,1-1 0 0 0,0 1 1 0 0,0 0-1 0 0,0-1 1 0 0,0 1-1 0 0,0 0 0 0 0,0 0 1 0 0,0 0-1 0 0,0 0 0 0 0,0 0 1 0 0,0 0-1 0 0,0 0 1 0 0,0 0-1 0 0,0 1 0 0 0,0-1 1 0 0,1 1-1 0 0,-2-1-73 0 0,1 0 0 0 0,-1 0 0 0 0,0 1 0 0 0,0-1 1 0 0,0 0-1 0 0,0 1 0 0 0,0-1 0 0 0,0 0 0 0 0,1 1 0 0 0,-1-1 0 0 0,0 0 0 0 0,0 1 0 0 0,0-1 0 0 0,0 1 0 0 0,0-1 0 0 0,0 0 0 0 0,-1 1 1 0 0,1-1-1 0 0,0 0 0 0 0,0 1 0 0 0,0-1 0 0 0,0 0 0 0 0,0 1 0 0 0,0-1 0 0 0,-1 0 0 0 0,1 0 0 0 0,0 1 0 0 0,0-1 0 0 0,-1 1 0 0 0,-3 4 174 0 0,0 1 1 0 0,-1-1-1 0 0,-5 6 0 0 0,9-11-278 0 0,-42 39 670 0 0,-90 62 0 0 0,106-82-481 0 0,-15 10 95 0 0,22-17-87 0 0,1 1 1 0 0,0 1-1 0 0,1 0 0 0 0,1 2 1 0 0,-19 21-1 0 0,32-32-79 0 0,0 0 1 0 0,0 1 0 0 0,1-1-1 0 0,0 1 1 0 0,0 0 0 0 0,0 0-1 0 0,-2 9 1 0 0,5-13-54 0 0,-1 0 1 0 0,1 0-1 0 0,-1 0 1 0 0,1 1-1 0 0,0-1 0 0 0,0 0 1 0 0,0 0-1 0 0,0 0 1 0 0,1 0-1 0 0,-1 0 1 0 0,0 0-1 0 0,1 0 1 0 0,0 0-1 0 0,-1 0 0 0 0,1-1 1 0 0,0 1-1 0 0,0 0 1 0 0,0 0-1 0 0,0 0 1 0 0,0-1-1 0 0,0 1 1 0 0,1 0-1 0 0,-1-1 0 0 0,0 1 1 0 0,1-1-1 0 0,-1 0 1 0 0,4 2-1 0 0,1 1 12 0 0,0-1 0 0 0,1 0 0 0 0,0 0 0 0 0,-1 0 0 0 0,1-1-1 0 0,0 0 1 0 0,0-1 0 0 0,0 1 0 0 0,0-1 0 0 0,0-1 0 0 0,0 1 0 0 0,9-2 0 0 0,12-1 39 0 0,48-9 0 0 0,-65 9-71 0 0,1 0-302 0 0,0-1-1 0 0,0-1 0 0 0,11-4 1 0 0,14-10-6047 0 0,-14 6-413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1298 0 11519 0 0,'0'0'1040'0'0,"-2"1"-853"0"0,-6 4-17 0 0,0 1 0 0 0,1 0 0 0 0,0 1 0 0 0,-11 11 1 0 0,-26 36 2212 0 0,18-21-1360 0 0,-21 24-46 0 0,3-6-15 0 0,-67 104-1 0 0,-21 43-142 0 0,36-59-502 0 0,25-27-166 0 0,-220 314 76 0 0,278-411-429 0 0,9-10-112 0 0,-1 0 1 0 0,2 0 0 0 0,-1 0 0 0 0,0 0-1 0 0,-2 7 1 0 0</inkml:trace>
  <inkml:trace contextRef="#ctx0" brushRef="#br0" timeOffset="1">96 647 12439 0 0,'-9'-1'374'0'0,"-1"1"-1"0"0,0 0 0 0 0,0 1 1 0 0,0 0-1 0 0,1 0 0 0 0,-1 1 1 0 0,-17 6 1807 0 0,47-2-144 0 0,-3-1-1445 0 0,25-1 207 0 0,0-1 0 0 0,75-6-1 0 0,-86 2-578 0 0,302-36 566 0 0,-126 9-644 0 0,118-25-1421 0 0,-289 43-2719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365 384 7367 0 0,'-1'3'8154'0'0,"-4"9"-7135"0"0,-1 0-1 0 0,0-1 1 0 0,0 1 0 0 0,-2-1 0 0 0,-12 15 0 0 0,-51 49-18 0 0,33-35-456 0 0,-6 5-405 0 0,-37 41 24 0 0,65-68-308 0 0,2 1-1 0 0,-23 38 1 0 0,35-54-283 0 0,0 1 0 0 0,0 0 0 0 0,1-1 0 0 0,-1 1 0 0 0,0 6 0 0 0,1-7-1103 0 0</inkml:trace>
  <inkml:trace contextRef="#ctx0" brushRef="#br0" timeOffset="1">734 0 14367 0 0,'0'0'640'0'0,"-11"0"128"0"0,1 0-616 0 0,-1 2-152 0 0,-2 1 0 0 0,3 3 0 0 0,-1 1 344 0 0,2 2 40 0 0,2 3 0 0 0,4 2 8 0 0,3 0-656 0 0,3 2-136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197 105 17191 0 0,'0'0'828'0'0,"-1"3"-357"0"0,-5 9-346 0 0,-1-1 1 0 0,0 1 0 0 0,-1-1-1 0 0,-1-1 1 0 0,-14 16-1 0 0,6-8 151 0 0,5-1-234 0 0,0 0 0 0 0,1 0 0 0 0,0 1 0 0 0,-14 36-1 0 0,-5 7 198 0 0,13-34 1464 0 0,24-37-966 0 0,-2 6-667 0 0,-1 0 0 0 0,1 1 0 0 0,0 0 0 0 0,0 0 0 0 0,1 0 0 0 0,-1 0 0 0 0,9-2 0 0 0,4-3-17 0 0,47-18-182 0 0,-48 20-180 0 0,0 0-1 0 0,0-2 0 0 0,0 0 1 0 0,22-14-1 0 0,-35 18 152 0 0,0 0-1 0 0,0 0 1 0 0,0 0 0 0 0,-1-1-1 0 0,1 1 1 0 0,-1-1-1 0 0,0 0 1 0 0,-1 0 0 0 0,1 0-1 0 0,-1 0 1 0 0,0 0-1 0 0,0-1 1 0 0,2-10 0 0 0,0-3-21 0 0,-1 0 0 0 0,0-33 1 0 0,-2 41 287 0 0,-1 0 0 0 0,-1 0 0 0 0,0 0 0 0 0,-3-16 0 0 0,3 23-240 0 0,0 0 0 0 0,-1 0 0 0 0,1 1 1 0 0,-1-1-1 0 0,1 1 0 0 0,-1-1 1 0 0,0 1-1 0 0,-5-6 0 0 0,5 7-338 0 0,0 0-1 0 0,0 0 1 0 0,0 1-1 0 0,0-1 1 0 0,0 0-1 0 0,-1 1 1 0 0,1 0-1 0 0,-4-2 1 0 0,-5-1-5425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65 359 17047 0 0,'0'0'1543'0'0,"-7"-5"-1238"0"0,3 1-24 0 0,-1 1-1 0 0,0-1 0 0 0,1 1 1 0 0,0-1-1 0 0,0-1 0 0 0,0 1 1 0 0,1 0-1 0 0,-1-1 0 0 0,1 0 1 0 0,0 0-1 0 0,1 0 0 0 0,-1 0 1 0 0,1 0-1 0 0,-2-6 0 0 0,3 8-207 0 0,0 1-1 0 0,1-1 1 0 0,-1 0-1 0 0,1 0 0 0 0,-1 1 1 0 0,1-1-1 0 0,0 0 1 0 0,0 0-1 0 0,0 0 0 0 0,1 1 1 0 0,-1-1-1 0 0,1 0 1 0 0,0 0-1 0 0,-1 1 0 0 0,1-1 1 0 0,0 0-1 0 0,0 1 1 0 0,1-1-1 0 0,-1 1 0 0 0,1 0 1 0 0,-1-1-1 0 0,1 1 1 0 0,0 0-1 0 0,0 0 0 0 0,-1 0 1 0 0,2 0-1 0 0,-1 0 1 0 0,0 0-1 0 0,5-2 0 0 0,15-8-26 0 0,1 1-1 0 0,44-15 1 0 0,-18 9-111 0 0,212-83-1136 0 0,-129 64 428 0 0,-130 35 800 0 0,0 1-1 0 0,0-1 1 0 0,0 1 0 0 0,0 0 0 0 0,0 0 0 0 0,-1 0-1 0 0,1 0 1 0 0,0 0 0 0 0,0 0 0 0 0,0 0 0 0 0,0 1 0 0 0,0-1-1 0 0,2 2 1 0 0,-3-2-6 0 0,0 1-1 0 0,0 0 1 0 0,0 0-1 0 0,0-1 1 0 0,0 1-1 0 0,0 0 1 0 0,0 0-1 0 0,-1 0 1 0 0,1 0-1 0 0,0 0 1 0 0,-1 0-1 0 0,1 0 1 0 0,-1 0-1 0 0,1 0 1 0 0,-1 1-1 0 0,1-1 1 0 0,-1 0-1 0 0,0 0 1 0 0,1 0-1 0 0,-1 1 1 0 0,0 1-1 0 0,0 11 69 0 0,0 0 0 0 0,-1-1 0 0 0,0 1 0 0 0,-2 0-1 0 0,1 0 1 0 0,-2-1 0 0 0,-6 21 0 0 0,-9 35 51 0 0,17-56-116 0 0,1-1 1 0 0,0 1-1 0 0,1-1 0 0 0,0 1 0 0 0,3 15 1 0 0,16 59 55 0 0,-14-68-62 0 0,-2 11-413 0 0,-3-28-594 0 0,0 0-324 0 0,0 8-58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 11743 0 0,'-16'5'1280'0'0,"6"1"-127"0"0,10-6-1111 0 0,-1 0 1 0 0,1 0 0 0 0,0 1 0 0 0,0-1 0 0 0,0 0-1 0 0,0 0 1 0 0,0 0 0 0 0,0 0 0 0 0,0 0 0 0 0,0 0-1 0 0,0 0 1 0 0,0 0 0 0 0,0 0 0 0 0,0 0 0 0 0,0 0 0 0 0,0 0-1 0 0,0 0 1 0 0,0 0 0 0 0,0 0 0 0 0,1 1 685 0 0,-1-1-686 0 0,0 0 1 0 0,0 0 0 0 0,0 0 0 0 0,0 0 0 0 0,0 1 0 0 0,0-1-1 0 0,0 0 1 0 0,0 0 0 0 0,0 0 0 0 0,1 0 0 0 0,17 0 4106 0 0,-9 0-5082 0 0,303-22 3505 0 0,-209 11-2204 0 0,613-21-1009 0 0,-663 33-1512 0 0,-7 0-5025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311 156 4607 0 0,'66'-107'1761'0'0,"-41"58"9076"0"0,-35 59-9707 0 0,-6 9-617 0 0,-1 2 0 0 0,-25 44-1 0 0,-19 53-172 0 0,26-47-180 0 0,-77 114-6 0 0,15-28-1431 0 0,85-133-690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16 447 5527 0 0,'-16'0'8134'0'0,"18"-1"-7572"0"0,8-2-189 0 0,1 0-1 0 0,-1 0 1 0 0,1 1-1 0 0,0 0 1 0 0,11 1-1 0 0,60 0 1077 0 0,-50 1-973 0 0,56 1 546 0 0,193-8 460 0 0,-162-3-1000 0 0,160-36 0 0 0,-151 15-408 0 0,196-75 0 0 0,7-34-918 0 0,-191 77-5441 0 0,-79 35-122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10135 0 0,'0'0'919'0'0,"0"2"-579"0"0,-1 5 152 0 0,0 1 0 0 0,0-1 0 0 0,0 0-1 0 0,-1 0 1 0 0,0 0 0 0 0,-1 0 0 0 0,0 0 0 0 0,-6 10 0 0 0,-34 53 781 0 0,37-61-1213 0 0,-305 412 593 0 0,241-328-845 0 0,17-27-586 0 0,-65 64-1 0 0,116-129 736 0 0,3-13 214 0 0,3-5-44 0 0,1 0 0 0 0,0 0-1 0 0,2 1 1 0 0,0 0 0 0 0,0 0 0 0 0,11-15 0 0 0,-4 10-40 0 0,0 0 1 0 0,2 1-1 0 0,0 0 0 0 0,1 1 1 0 0,1 1-1 0 0,1 1 0 0 0,0 0 1 0 0,1 2-1 0 0,35-21 0 0 0,-48 32-62 0 0,0 0-1 0 0,0 1 1 0 0,0-1 0 0 0,0 2-1 0 0,0-1 1 0 0,0 1 0 0 0,1 0-1 0 0,-1 1 1 0 0,1 0-1 0 0,11-1 1 0 0,-13 2 40 0 0,0 1 0 0 0,0 0 0 0 0,0-1 0 0 0,0 2-1 0 0,0-1 1 0 0,-1 1 0 0 0,1 0 0 0 0,0 0 0 0 0,-1 0 0 0 0,0 1 0 0 0,1 0 0 0 0,-1 0-1 0 0,0 0 1 0 0,4 5 0 0 0,-1-1 40 0 0,-1 0-1 0 0,1 0 1 0 0,-2 1-1 0 0,1 0 1 0 0,-1 1-1 0 0,0 0 1 0 0,-1 0 0 0 0,0 0-1 0 0,-1 0 1 0 0,1 1-1 0 0,-2 0 1 0 0,0-1-1 0 0,0 1 1 0 0,0 1-1 0 0,1 17 1 0 0,-3-22-231 0 0,-1 1 1 0 0,0 0-1 0 0,0 0 0 0 0,0 0 1 0 0,-1-1-1 0 0,0 1 0 0 0,-1 0 1 0 0,1 0-1 0 0,-1-1 1 0 0,0 1-1 0 0,-1-1 0 0 0,0 0 1 0 0,0 0-1 0 0,0 0 0 0 0,0 0 1 0 0,-1 0-1 0 0,0-1 1 0 0,-1 1-1 0 0,1-1 0 0 0,-1 0 1 0 0,0 0-1 0 0,0-1 0 0 0,0 0 1 0 0,-9 6-1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29 13359 0 0,'23'-3'762'0'0,"-15"1"-598"0"0,0 0 0 0 0,0 1 0 0 0,0 0-1 0 0,1 1 1 0 0,-1 0 0 0 0,0 0 0 0 0,1 1 0 0 0,10 2 3281 0 0,-19-1-3302 0 0,0 1 1 0 0,0-1-1 0 0,-1 1 1 0 0,0-1-1 0 0,1 1 1 0 0,-1-1-1 0 0,0 0 1 0 0,0 0-1 0 0,0 1 1 0 0,0-1-1 0 0,-1 0 1 0 0,-1 3-1 0 0,-23 23 221 0 0,16-18-151 0 0,-47 45 379 0 0,-17 18-10 0 0,65-62-511 0 0,0 0 0 0 0,1 0 0 0 0,1 0 0 0 0,0 1 0 0 0,-9 20 0 0 0,15-30-60 0 0,0 0 0 0 0,0 0-1 0 0,0 1 1 0 0,1-1 0 0 0,-1 0 0 0 0,1 1-1 0 0,-1-1 1 0 0,1 1 0 0 0,0-1 0 0 0,0 1-1 0 0,0-1 1 0 0,0 1 0 0 0,1 3 0 0 0,0-5-5 0 0,0 1 1 0 0,-1-1-1 0 0,1 1 1 0 0,0-1-1 0 0,0 0 1 0 0,0 1-1 0 0,0-1 1 0 0,0 0-1 0 0,0 0 1 0 0,0 0-1 0 0,0 0 0 0 0,1 0 1 0 0,-1 0-1 0 0,0 0 1 0 0,1 0-1 0 0,-1-1 1 0 0,1 1-1 0 0,-1 0 1 0 0,0-1-1 0 0,1 1 1 0 0,2 0-1 0 0,5 1 41 0 0,1-1-1 0 0,-1 1 0 0 0,0-2 1 0 0,0 1-1 0 0,0-1 0 0 0,15-2 0 0 0,56-12 118 0 0,-71 11-145 0 0,16-2 2 0 0,0-1 1 0 0,-1-2-1 0 0,-1 0 0 0 0,1-2 1 0 0,-1 0-1 0 0,-1-2 0 0 0,0 0 1 0 0,22-18-1 0 0,-42 29-21 0 0,0 0 0 0 0,0 0 0 0 0,0 0 0 0 0,-1-1 0 0 0,1 1 0 0 0,-1-1 0 0 0,1 0 0 0 0,-1 1 0 0 0,1-1 0 0 0,-1 0 0 0 0,0 0 0 0 0,0 0 0 0 0,0 1 0 0 0,0-1 0 0 0,0-1 0 0 0,0 1 0 0 0,-1 0 0 0 0,1 0 0 0 0,-1 0 0 0 0,1 0 0 0 0,-1 0 0 0 0,0-1 0 0 0,0 1 0 0 0,0 0 0 0 0,0 0 0 0 0,0 0 0 0 0,0 0 0 0 0,-1-1 0 0 0,1 1 0 0 0,-1 0 0 0 0,1 0 0 0 0,-1 0 0 0 0,-1-3 0 0 0,-2-4-61 0 0,0 0-1 0 0,-1 1 1 0 0,0 0 0 0 0,-1 0-1 0 0,0 0 1 0 0,0 0 0 0 0,0 1-1 0 0,-1 0 1 0 0,0 0 0 0 0,0 1-1 0 0,-1 0 1 0 0,0 0 0 0 0,0 1-1 0 0,0 0 1 0 0,-1 0 0 0 0,0 1-1 0 0,-14-5 1 0 0,-44-13-1067 0 0,64 21 1071 0 0,0 0-1 0 0,-1 0 0 0 0,1-1 1 0 0,0 1-1 0 0,-5-4 1 0 0,0-5-1420 0 0,8 10 1162 0 0,-1-1 0 0 0,1 0 1 0 0,0 1-1 0 0,0-1 1 0 0,0 0-1 0 0,0 1 0 0 0,0-1 1 0 0,0 0-1 0 0,0 0 1 0 0,0 1-1 0 0,0-1 1 0 0,0 0-1 0 0,0 1 0 0 0,0-1 1 0 0,1 0-1 0 0,-1 1 1 0 0,0-2-1 0 0,5-6-5800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207 149 12871 0 0,'0'0'588'0'0,"0"2"-12"0"0,-4 13-317 0 0,0 4-168 0 0,3-5 3487 0 0,12-15-2302 0 0,-4 0-1007 0 0,0-1 0 0 0,0 0 0 0 0,0-1-1 0 0,0 0 1 0 0,0 0 0 0 0,-1 0 0 0 0,7-5-1 0 0,5-4 192 0 0,18-16-1 0 0,-22 16-320 0 0,21-24 0 0 0,-30 30-198 0 0,0 0 0 0 0,0-1 1 0 0,-1 1-1 0 0,0-1 1 0 0,0 0-1 0 0,4-12 0 0 0,-8 19 17 0 0,1-1 0 0 0,-1 0-1 0 0,0 0 1 0 0,1 1 0 0 0,-1-1 0 0 0,0 0-1 0 0,0 0 1 0 0,1 0 0 0 0,-1 1 0 0 0,0-1-1 0 0,0 0 1 0 0,0 0 0 0 0,0 0 0 0 0,0 0-1 0 0,-1 1 1 0 0,1-1 0 0 0,0 0 0 0 0,0 0-1 0 0,0 0 1 0 0,-1 1 0 0 0,1-1 0 0 0,0 0-1 0 0,-1 0 1 0 0,1 1 0 0 0,-1-1 0 0 0,1 0-1 0 0,-1 1 1 0 0,1-1 0 0 0,-1 0 0 0 0,0 0-1 0 0,-1 0-12 0 0,1 1-1 0 0,0-1 0 0 0,-1 1 0 0 0,1 0 0 0 0,-1-1 0 0 0,1 1 1 0 0,-1 0-1 0 0,1 0 0 0 0,-1 0 0 0 0,1 0 0 0 0,0 0 0 0 0,-1 1 1 0 0,1-1-1 0 0,-1 0 0 0 0,1 0 0 0 0,-1 1 0 0 0,-1 0 1 0 0,-12 6-58 0 0,1 1 1 0 0,-1 0 0 0 0,1 1 0 0 0,1 0 0 0 0,0 2 0 0 0,-18 15 0 0 0,12-8 131 0 0,-17 14 182 0 0,1 3-1 0 0,1 1 0 0 0,-49 70 1 0 0,80-101-165 0 0,-9 11 198 0 0,-11 24 1 0 0,20-36-168 0 0,1 1 1 0 0,0 0-1 0 0,0-1 1 0 0,1 1-1 0 0,-1 0 0 0 0,1 0 1 0 0,0 0-1 0 0,1 0 0 0 0,-1 0 1 0 0,1 9-1 0 0,0-12-36 0 0,0 0-1 0 0,1 0 1 0 0,-1 0 0 0 0,1 0-1 0 0,-1 0 1 0 0,1 0-1 0 0,0 0 1 0 0,0 0 0 0 0,0 0-1 0 0,0 0 1 0 0,0 0 0 0 0,0 0-1 0 0,1-1 1 0 0,-1 1-1 0 0,0-1 1 0 0,4 4 0 0 0,-2-3 12 0 0,0 0 1 0 0,0-1 0 0 0,0 1-1 0 0,0 0 1 0 0,1-1-1 0 0,-1 0 1 0 0,0 0 0 0 0,1 0-1 0 0,4 1 1 0 0,5-1 80 0 0,0 0 0 0 0,0-1 0 0 0,0 0-1 0 0,18-3 1 0 0,31-7-720 0 0,75-23 0 0 0,-135 32 534 0 0,51-13-7612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2303 0 0,'7'-6'200'0'0,"2"-1"-200"0"0,1-2 0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52 4607 0 0,'15'-10'439'0'0,"22"-10"-1"0"0,-15 13 3801 0 0,-21 7-4075 0 0,-1 0 0 0 0,1 0-1 0 0,-1 0 1 0 0,1 0 0 0 0,-1-1-1 0 0,1 1 1 0 0,-1 0 0 0 0,0 0-1 0 0,1 0 1 0 0,-1-1-1 0 0,1 1 1 0 0,-1 0 0 0 0,0 0-1 0 0,1-1 1 0 0,-1 1 0 0 0,1 0-1 0 0,-1-1 1 0 0,0 1 0 0 0,0 0-1 0 0,1-1 1 0 0,-1 1 0 0 0,0 0-1 0 0,1-1 1 0 0,-1 1 0 0 0,0-1-1 0 0,0 1 1 0 0,0-1-1 0 0,0 1-82 0 0,0-1-1 0 0,0 1 0 0 0,0 0 1 0 0,0-1-1 0 0,0 1 0 0 0,0 0 1 0 0,0-1-1 0 0,-1 1 0 0 0,1 0 1 0 0,0 0-1 0 0,0-1 0 0 0,0 1 1 0 0,-1 0-1 0 0,1 0 1 0 0,0-1-1 0 0,0 1 0 0 0,-1 0 1 0 0,1 0-1 0 0,0 0 0 0 0,0 0 1 0 0,-1-1-1 0 0,1 1 0 0 0,0 0 1 0 0,-1 0-1 0 0,1 0 0 0 0,0 0 1 0 0,0 0-1 0 0,-1 0 0 0 0,1 0 1 0 0,0 0-1 0 0,-1 0 0 0 0,1 0 1 0 0,0 0-1 0 0,-1 0 0 0 0,1 0 1 0 0,-1 0-1 0 0,-4 0 34 0 0,0 1 0 0 0,1-1 0 0 0,-1 1 0 0 0,0 1 0 0 0,0-1 1 0 0,0 1-1 0 0,-8 3 0 0 0,-31 20 19 0 0,30-16-146 0 0,-186 106-139 0 0,150-86-37 0 0,1 3 0 0 0,-84 69-1 0 0,118-87 190 0 0,0 0 0 0 0,1 1 0 0 0,0 1 0 0 0,-20 30-1 0 0,29-38 15 0 0,1-1-1 0 0,1 1 1 0 0,-1 0-1 0 0,1-1 1 0 0,1 1-1 0 0,-3 11 1 0 0,4-14 10 0 0,0 1 0 0 0,1-1 0 0 0,0 0 0 0 0,0 0 0 0 0,0 1 0 0 0,0-1 1 0 0,1 0-1 0 0,0 0 0 0 0,0 1 0 0 0,1-1 0 0 0,1 5 0 0 0,-1-7 17 0 0,-1 0 0 0 0,1 0 0 0 0,0-1 0 0 0,0 1-1 0 0,0 0 1 0 0,1-1 0 0 0,-1 1 0 0 0,1-1 0 0 0,-1 0 0 0 0,1 0 0 0 0,0 0 0 0 0,0 0 0 0 0,-1 0 0 0 0,1 0-1 0 0,1-1 1 0 0,-1 0 0 0 0,0 1 0 0 0,0-1 0 0 0,0 0 0 0 0,1-1 0 0 0,-1 1 0 0 0,5 0 0 0 0,6 0 157 0 0,0 0 1 0 0,1 0-1 0 0,26-4 1 0 0,5-2 121 0 0,53-4-99 0 0,-45 4-939 0 0,-19-1-2524 0 0,-24 5 1807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13 7831 0 0,'0'0'603'0'0,"1"-1"-396"0"0,2-10 7523 0 0,-9 12-6321 0 0,-8 9-1687 0 0,-5 12 441 0 0,2 0-1 0 0,0 1 1 0 0,-24 42 0 0 0,32-47-53 0 0,0 0 0 0 0,1 1 0 0 0,1 0 1 0 0,1 1-1 0 0,-8 38 0 0 0,14-53-21 0 0,-1 0 0 0 0,1 0-1 0 0,0 0 1 0 0,0 0 0 0 0,0 0 0 0 0,1 0 0 0 0,2 9-1 0 0,-3-12-44 0 0,0-1-1 0 0,1 0 0 0 0,-1 1 0 0 0,1-1 1 0 0,0 0-1 0 0,-1 0 0 0 0,1 0 0 0 0,0 0 0 0 0,0 1 1 0 0,0-1-1 0 0,0 0 0 0 0,-1 0 0 0 0,1 0 1 0 0,1-1-1 0 0,-1 1 0 0 0,0 0 0 0 0,0 0 0 0 0,0-1 1 0 0,0 1-1 0 0,1 0 0 0 0,-1-1 0 0 0,0 1 0 0 0,0-1 1 0 0,1 0-1 0 0,-1 1 0 0 0,0-1 0 0 0,1 0 1 0 0,-1 0-1 0 0,0 0 0 0 0,1 0 0 0 0,-1 0 0 0 0,1 0 1 0 0,1 0-1 0 0,5-2 118 0 0,1 0 1 0 0,0 0 0 0 0,-1-1-1 0 0,0 0 1 0 0,0-1 0 0 0,13-7-1 0 0,44-31 184 0 0,-40 22-409 0 0,0-2 1 0 0,-1 0-1 0 0,31-37 0 0 0,0-13-2230 0 0,-6-2-4570 0 0,-33 46 1214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174 279 7367 0 0,'0'0'334'0'0,"-1"2"-1"0"0,0 3-200 0 0,0 1 0 0 0,0-1 1 0 0,-1 1-1 0 0,-4 9 0 0 0,2-7 791 0 0,0-1 1 0 0,-1 1-1 0 0,0-1 1 0 0,0-1-1 0 0,-8 9 1 0 0,4-6 620 0 0,-1 0 0 0 0,-19 13 0 0 0,-6 0-2500 0 0,34-22 968 0 0,0 1-1 0 0,0 0 1 0 0,0-1-1 0 0,0 1 1 0 0,0-1-1 0 0,0 1 1 0 0,0-1-1 0 0,-1 1 1 0 0,1-1-1 0 0,0 0 1 0 0,0 0-1 0 0,0 1 0 0 0,0-1 1 0 0,-1 0-1 0 0,1 0 1 0 0,0 0-1 0 0,0 0 1 0 0,0-1-1 0 0,-1 1 1 0 0,1 0-1 0 0,0 0 1 0 0,0-1-1 0 0,0 1 1 0 0,0-1-1 0 0,0 1 1 0 0,0-1-1 0 0,0 1 1 0 0,-2-2-1 0 0,2 0 22 0 0,0 1-1 0 0,0 0 1 0 0,0-1-1 0 0,0 1 1 0 0,1-1 0 0 0,-1 0-1 0 0,0 1 1 0 0,1-1-1 0 0,0 0 1 0 0,-1 1-1 0 0,1-1 1 0 0,0 0 0 0 0,0 1-1 0 0,0-1 1 0 0,0 0-1 0 0,0 1 1 0 0,0-1-1 0 0,0 0 1 0 0,1-2 0 0 0,1-4 46 0 0,0 1 1 0 0,1 0-1 0 0,0-1 1 0 0,0 1 0 0 0,0 0-1 0 0,9-12 1 0 0,30-36-64 0 0,-39 51 0 0 0,12-13-38 0 0,0 2 0 0 0,1 0-1 0 0,1 1 1 0 0,0 1 0 0 0,1 0-1 0 0,1 2 1 0 0,0 0 0 0 0,21-9-1 0 0,-35 18 70 0 0,-1 0 0 0 0,0 0 0 0 0,0 1 0 0 0,1-1 0 0 0,-1 1-1 0 0,1 0 1 0 0,-1 1 0 0 0,1-1 0 0 0,-1 1 0 0 0,1 0 0 0 0,-1 0 0 0 0,1 0-1 0 0,0 1 1 0 0,8 1 0 0 0,-11-1-18 0 0,1 0 0 0 0,-1 0 0 0 0,1 1 0 0 0,-1-1 0 0 0,1 1 0 0 0,-1-1 0 0 0,0 1 0 0 0,0-1 0 0 0,0 1 0 0 0,0 0 0 0 0,0 0 0 0 0,0 0 0 0 0,-1 0 0 0 0,1 1 0 0 0,-1-1 0 0 0,1 0 0 0 0,-1 1 0 0 0,0-1 0 0 0,0 1 0 0 0,0-1 0 0 0,0 1 0 0 0,0-1 0 0 0,0 1 0 0 0,-1 0 0 0 0,0-1 0 0 0,1 4 0 0 0,-1 2 25 0 0,1 0-1 0 0,-1 0 0 0 0,-1 0 1 0 0,0 0-1 0 0,0 0 0 0 0,0 0 1 0 0,-1 0-1 0 0,-3 9 0 0 0,-3 2-48 0 0,0-1 0 0 0,-18 29 0 0 0,25-46 87 0 0,21-14-1053 0 0,272-220-2548 0 0,-286 228 3500 0 0,75-61 38 0 0,-72 60 112 0 0,0 1 0 0 0,0 0-1 0 0,0 0 1 0 0,0 1-1 0 0,1 0 1 0 0,-1 0-1 0 0,20-3 1 0 0,-26 6-96 0 0,-1 1 0 0 0,0-1 0 0 0,1 1 1 0 0,-1 0-1 0 0,0 0 0 0 0,1 0 0 0 0,-1 0 0 0 0,0 1 1 0 0,1-1-1 0 0,-1 0 0 0 0,0 1 0 0 0,0 0 0 0 0,1 0 0 0 0,-1-1 1 0 0,0 1-1 0 0,0 0 0 0 0,0 1 0 0 0,3 1 0 0 0,-4-2 1 0 0,0 1 0 0 0,1 0-1 0 0,-1 0 1 0 0,0-1-1 0 0,0 1 1 0 0,0 0-1 0 0,0 0 1 0 0,0 0 0 0 0,0 0-1 0 0,-1 0 1 0 0,1 0-1 0 0,0 0 1 0 0,-1 1 0 0 0,0-1-1 0 0,0 0 1 0 0,0 0-1 0 0,1 0 1 0 0,-2 0 0 0 0,1 5-1 0 0,-4 11 98 0 0,0 1 0 0 0,0-1 0 0 0,-2 1 0 0 0,0-1-1 0 0,-11 20 1 0 0,6-12-127 0 0,-11 35-1 0 0,15-40 47 0 0,-9 22-1 0 0,8-27-704 0 0,2 1-1 0 0,-6 25 1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 11231 0 0,'5'-7'1016'0'0,"0"0"2620"0"0,-5 11-3461 0 0,-1 0 0 0 0,0 0 0 0 0,0 1 0 0 0,0-1 0 0 0,-1-1 0 0 0,1 1 0 0 0,-3 5 0 0 0,-1 0 39 0 0,-24 55 118 0 0,-16 40-172 0 0,41-91-93 0 0,-3 3 82 0 0,1 0 0 0 0,1 1 1 0 0,0-1-1 0 0,2 1 0 0 0,-4 34 0 0 0,7-50-70 0 0,0 1 0 0 0,0 0 0 0 0,0-1 0 0 0,0 1 0 0 0,0 0 0 0 0,0-1 0 0 0,1 1 0 0 0,-1-1 0 0 0,1 1 0 0 0,-1-1 0 0 0,1 1 0 0 0,0-1 0 0 0,0 1 0 0 0,-1-1 0 0 0,1 1 0 0 0,0-1 0 0 0,0 0 0 0 0,0 0 0 0 0,0 1 0 0 0,1-1 0 0 0,0 1 0 0 0,1-1 23 0 0,-1 0-1 0 0,0 0 1 0 0,0 0 0 0 0,0 0 0 0 0,1 0-1 0 0,-1-1 1 0 0,1 1 0 0 0,-1-1 0 0 0,0 1-1 0 0,1-1 1 0 0,-1 0 0 0 0,5-1 0 0 0,4 0 142 0 0,0-1 1 0 0,-1 0-1 0 0,0-1 1 0 0,1-1 0 0 0,13-5-1 0 0,-8 1-154 0 0,0-1 1 0 0,-1 0-1 0 0,0-1 0 0 0,-1 0 0 0 0,0-1 0 0 0,0-1 1 0 0,-1 0-1 0 0,18-23 0 0 0,-6 1-408 0 0,-1 0 1 0 0,30-58-1 0 0,-44 74-357 0 0,-9 16 343 0 0,-2 4-677 0 0,-14 38 1260 0 0,2 0 1 0 0,2 1-1 0 0,-9 62 0 0 0,19-98-235 0 0,1-1 0 0 0,-1 1-1 0 0,1 0 1 0 0,0-1 0 0 0,1 1 0 0 0,-1-1-1 0 0,2 8 1 0 0,-1-10-12 0 0,-1 0 0 0 0,1-1-1 0 0,0 1 1 0 0,-1-1 0 0 0,1 0 0 0 0,0 1-1 0 0,0-1 1 0 0,0 1 0 0 0,0-1 0 0 0,0 0-1 0 0,1 0 1 0 0,-1 0 0 0 0,0 0 0 0 0,0 0-1 0 0,1 0 1 0 0,-1 0 0 0 0,1 0 0 0 0,-1 0-1 0 0,1 0 1 0 0,-1-1 0 0 0,1 1 0 0 0,-1-1-1 0 0,4 1 1 0 0,4 1-124 0 0,1-1 0 0 0,-1-1 0 0 0,0 1 0 0 0,1-2 0 0 0,-1 1-1 0 0,0-1 1 0 0,0-1 0 0 0,1 1 0 0 0,-1-2 0 0 0,0 1 0 0 0,11-6 0 0 0,8-4-1423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66 9671 0 0,'0'-1'748'0'0,"9"-38"335"0"0,-4 13 3449 0 0,-12 45 182 0 0,-23 70-4627 0 0,18-42-37 0 0,-34 78 0 0 0,-31 40 22 0 0,63-136-52 0 0,-275 546 120 0 0,288-573-154 0 0,-22 45-302 0 0,21-42 5 0 0,0-1-1 0 0,1 1 1 0 0,-1 0 0 0 0,1 0 0 0 0,0 0 0 0 0,1 0-1 0 0,-1 9 1 0 0,5-1-4289 0 0,4-6-1332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413 236 10591 0 0,'0'0'819'0'0,"0"-2"-312"0"0,-2-2 432 0 0,1-1 1 0 0,0 0-1 0 0,1 1 0 0 0,-1-1 1 0 0,1 0-1 0 0,0-8 1 0 0,6-30 484 0 0,-4 34-1462 0 0,0-1 1 0 0,-1 1 0 0 0,0-1-1 0 0,-1 1 1 0 0,0 0 0 0 0,-2-16-1 0 0,1 21 38 0 0,0-1 0 0 0,0 1 0 0 0,-1 0 0 0 0,1-1 0 0 0,-1 1 0 0 0,0 0 0 0 0,0 0 0 0 0,-1 0 0 0 0,1 1 0 0 0,-6-7 0 0 0,6 8 0 0 0,0 1 0 0 0,1-1 0 0 0,-1 0 0 0 0,0 1 0 0 0,-1 0 0 0 0,1-1 0 0 0,0 1 0 0 0,0 0 0 0 0,-1 0 0 0 0,1 0 0 0 0,0 1 0 0 0,-1-1 0 0 0,1 0 0 0 0,-1 1 0 0 0,1 0 0 0 0,-1-1 0 0 0,1 1 0 0 0,-1 0 0 0 0,1 0 0 0 0,-1 1 0 0 0,-2 0 0 0 0,-4 1-14 0 0,-1 0 1 0 0,1 1-1 0 0,0 1 0 0 0,0 0 0 0 0,-16 9 1 0 0,-41 30-149 0 0,62-41 158 0 0,-17 14 55 0 0,1 0 0 0 0,0 1-1 0 0,1 1 1 0 0,0 0 0 0 0,2 2-1 0 0,0 0 1 0 0,2 1 0 0 0,-17 29-1 0 0,29-45-12 0 0,1 0 0 0 0,-1 0 0 0 0,1 1 0 0 0,0-1 0 0 0,1 0 0 0 0,-1 1 0 0 0,1 0 0 0 0,0-1 0 0 0,0 1 0 0 0,1 6 0 0 0,0-10-15 0 0,0 1 0 0 0,1-1 0 0 0,-1 1-1 0 0,1-1 1 0 0,-1 0 0 0 0,1 1 0 0 0,0-1 0 0 0,0 0 0 0 0,0 0 0 0 0,0 0 0 0 0,0 0 0 0 0,1 0 0 0 0,-1 0 0 0 0,1 0 0 0 0,-1 0 0 0 0,1 0 0 0 0,0-1 0 0 0,0 1 0 0 0,-1 0 0 0 0,1-1 0 0 0,0 0 0 0 0,0 1 0 0 0,1-1 0 0 0,-1 0 0 0 0,0 0 0 0 0,3 1 0 0 0,4 0 79 0 0,-1 0 0 0 0,0 0 0 0 0,1 0 1 0 0,-1-1-1 0 0,1-1 0 0 0,-1 0 0 0 0,1 0 1 0 0,10-1-1 0 0,1-2 77 0 0,1 0 1 0 0,24-8-1 0 0,-32 7-185 0 0,0-1 0 0 0,0 0 0 0 0,0-1 0 0 0,-1 0-1 0 0,0-1 1 0 0,0-1 0 0 0,-1 0 0 0 0,0 0 0 0 0,0-1 0 0 0,-1 0-1 0 0,0-1 1 0 0,14-17 0 0 0,19-31-221 0 0,-42 57 138 0 0,-1 2-1 0 0,-7 11 16 0 0,0 0 1 0 0,0 0-1 0 0,-1 0 1 0 0,-1-1-1 0 0,-16 17 1 0 0,0 0 32 0 0,17-18 41 0 0,3-6 0 0 0,1 1 0 0 0,0 0 0 0 0,1 0 0 0 0,-1 0 0 0 0,1 0 0 0 0,0 1 0 0 0,0 0 0 0 0,-4 10 0 0 0,7-15 0 0 0,0-1 0 0 0,0 1 0 0 0,0 0 0 0 0,0-1 0 0 0,0 1 0 0 0,0-1 0 0 0,0 1 0 0 0,0-1 0 0 0,0 1 0 0 0,0 0 0 0 0,0-1 0 0 0,0 1 0 0 0,0-1 0 0 0,0 1 0 0 0,1-1 0 0 0,-1 2 0 0 0,1-1 1 0 0,0-1 0 0 0,0 1-1 0 0,1 0 1 0 0,-1 0 0 0 0,0 0 0 0 0,0-1-1 0 0,1 1 1 0 0,-1-1 0 0 0,0 1 0 0 0,1-1-1 0 0,-1 1 1 0 0,0-1 0 0 0,1 0 0 0 0,-1 0-1 0 0,0 1 1 0 0,1-1 0 0 0,-1 0 0 0 0,1 0-1 0 0,-1-1 1 0 0,1 1 0 0 0,-1 0 0 0 0,2-1-1 0 0,33-8-1145 0 0,-7-2-3776 0 0,3-4-1670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30 7367 0 0,'10'-30'12646'0'0,"-10"43"-12104"0"0,-2 0 0 0 0,1 0 0 0 0,-2-1 0 0 0,-6 25 0 0 0,-24 49-492 0 0,21-57 184 0 0,-76 182 122 0 0,-180 315 0 0 0,227-462-531 0 0,-2-1 0 0 0,-74 83 1 0 0,14-43-4990 0 0,86-88 3564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46 1375 0 0,'-2'0'107'0'0,"-12"-3"-1568"0"0,-1 3 3414 0 0,12 0-649 0 0,-1 0 1 0 0,0 1 0 0 0,1 0 0 0 0,-1 0 0 0 0,1 0-1 0 0,0 0 1 0 0,-1 0 0 0 0,1 1 0 0 0,0 0 0 0 0,0-1-1 0 0,-5 5 1 0 0,-6 9 2433 0 0,14-14-3160 0 0,0 5 329 0 0,0-4-845 0 0,0-1 1 0 0,0 0 0 0 0,0 0 0 0 0,0 0 0 0 0,0 0-1 0 0,0 0 1 0 0,0 0 0 0 0,1 0 0 0 0,-1 0 0 0 0,0 0-1 0 0,2 2 1 0 0,0-1 56 0 0,1 0-1 0 0,0 0 0 0 0,-1 0 1 0 0,1-1-1 0 0,0 1 1 0 0,0-1-1 0 0,0 0 1 0 0,1 0-1 0 0,-1 0 1 0 0,0 0-1 0 0,0-1 0 0 0,1 1 1 0 0,5-1-1 0 0,7 1 241 0 0,24-3 1 0 0,-38 2-345 0 0,70-10 135 0 0,0-2 0 0 0,72-24 1 0 0,37-6-2594 0 0,-162 38 2028 0 0,-7 1-475 0 0,1 1 1 0 0,0 0-1 0 0,19 1 1 0 0,-10 2-770 0 0</inkml:trace>
  <inkml:trace contextRef="#ctx0" brushRef="#br0" timeOffset="1">699 197 18511 0 0,'0'0'2116'0'0,"0"2"-1574"0"0,4 7-292 0 0,-1 0 1 0 0,0 0 0 0 0,0 1 0 0 0,-1-1-1 0 0,-1 1 1 0 0,1 0 0 0 0,-2 0 0 0 0,1-1 0 0 0,-1 1-1 0 0,-1 0 1 0 0,0 0 0 0 0,0-1 0 0 0,-5 18-1 0 0,-5 11-869 0 0,-1-1 0 0 0,-18 38 0 0 0,22-57-61 0 0,2-2-623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64 10591 0 0,'0'0'3848'0'0,"0"2"-2352"0"0,-12 47 3165 0 0,3 32-2041 0 0,0-8-1553 0 0,4-46-839 0 0,3-16-159 0 0,0 1 0 0 0,0-1 0 0 0,1 1 0 0 0,0-1 0 0 0,1 1 0 0 0,0-1 0 0 0,3 19 0 0 0,3-16 58 0 0,-1-13-110 0 0,-4-1-1 0 0,2 1 5 0 0,0-1 1 0 0,0 1-1 0 0,0-1 0 0 0,-1 1 1 0 0,1-1-1 0 0,0 0 0 0 0,0-1 1 0 0,0 1-1 0 0,-1 0 0 0 0,1-1 1 0 0,0 1-1 0 0,3-2 0 0 0,34-15 209 0 0,-29 12-178 0 0,21-10 7 0 0,0-3 0 0 0,-2 0 1 0 0,0-2-1 0 0,0-2 0 0 0,-2 0 1 0 0,-1-2-1 0 0,-1-1 0 0 0,-1-1 1 0 0,24-33-1 0 0,-39 45-119 0 0,0-1 1 0 0,0 0-1 0 0,-2-1 1 0 0,0 0-1 0 0,0 0 0 0 0,5-23 1 0 0,-11 28-166 0 0,-1 4-5043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0,'0'0'5864'0'0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130 105 919 0 0,'0'2'67'0'0,"-1"16"4963"0"0,-3 25 0 0 0,-9 20-927 0 0,-25 58-621 0 0,28-96-1921 0 0,-26 45 0 0 0,9-20 2740 0 0,38-51-3760 0 0,-4-2-469 0 0,1 1-1 0 0,-1-1 1 0 0,0-1-1 0 0,0 1 1 0 0,8-6-1 0 0,10-6 43 0 0,86-46-44 0 0,137-101 0 0 0,-135 75-458 0 0,-65 48-1437 0 0,76-47-1 0 0,-117 82 897 0 0,0 1 1 0 0,0-1-1 0 0,0 1 1 0 0,1 1-1 0 0,10-3 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221 188 12351 0 0,'0'0'1536'0'0,"2"1"-368"0"0,1 0-736 0 0,0 1-1 0 0,0-1 1 0 0,1 0-1 0 0,-1 0 0 0 0,0-1 1 0 0,1 1-1 0 0,-1-1 1 0 0,0 1-1 0 0,1-1 1 0 0,-1 0-1 0 0,1-1 1 0 0,-1 1-1 0 0,1 0 1 0 0,-1-1-1 0 0,5-1 0 0 0,9-3 642 0 0,30-12-1 0 0,-19 6-547 0 0,7-4-173 0 0,66-36 0 0 0,-12 5-473 0 0,-82 43 14 0 0,-1-1-1 0 0,1 1 1 0 0,-1-1 0 0 0,0-1-1 0 0,11-9 1 0 0,-16 13-112 0 0,-16-9-738 0 0,5 9 844 0 0,0 0 0 0 0,0 0 0 0 0,0 1 0 0 0,0 0 0 0 0,0 0-1 0 0,0 1 1 0 0,-11 3 0 0 0,1-1-2 0 0,-1 1 99 0 0,0 0-1 0 0,1 2 0 0 0,-1 0 1 0 0,1 2-1 0 0,0 0 1 0 0,1 1-1 0 0,0 1 1 0 0,-27 18-1 0 0,10-2 0 0 0,1 1 0 0 0,1 2 0 0 0,-32 37 0 0 0,-17 29 114 0 0,74-84-20 0 0,1 0 0 0 0,1 1 1 0 0,0 1-1 0 0,1-1 0 0 0,0 1 0 0 0,-8 26 0 0 0,13-36-42 0 0,0 0 0 0 0,1 1 0 0 0,-1-1 0 0 0,1 0 0 0 0,0 1 0 0 0,0-1 0 0 0,0 0 0 0 0,0 1 0 0 0,0-1 0 0 0,1 0 0 0 0,0 0 0 0 0,0 1-1 0 0,0-1 1 0 0,0 0 0 0 0,0 0 0 0 0,2 3 0 0 0,-1-2 38 0 0,1-1 0 0 0,-1 1-1 0 0,1-1 1 0 0,0 0-1 0 0,0 0 1 0 0,1 0 0 0 0,-1 0-1 0 0,1 0 1 0 0,-1-1 0 0 0,8 4-1 0 0,3 1 138 0 0,1-1-1 0 0,0-1 1 0 0,1-1 0 0 0,-1 0-1 0 0,24 3 1 0 0,-16-5-128 0 0,1 0 0 0 0,-1-1 0 0 0,1-2-1 0 0,25-3 1 0 0,11-4-3461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16207 0 0,'0'0'1852'0'0,"1"-2"-1198"0"0,3-3-319 0 0,0 0 1 0 0,1-1-1 0 0,-1 1 1 0 0,1 1-1 0 0,0-1 1 0 0,0 1 0 0 0,1 0-1 0 0,-1 0 1 0 0,8-3-1 0 0,58-28 63 0 0,-68 34-337 0 0,144-48 688 0 0,-104 36-578 0 0,281-67 787 0 0,-244 67-680 0 0,1 3 0 0 0,91 1 0 0 0,275 24-331 0 0,-317-6-369 0 0,0-6 1 0 0,0-6 0 0 0,147-21-1 0 0,-210 14-588 0 0,-2-1-49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283 456 455 0 0,'15'1'-855'0'0,"7"1"4708"0"0,16 1 3171 0 0,-51 9-5464 0 0,-6-2-1013 0 0,0-1 0 0 0,-1-1 0 0 0,0-1 0 0 0,0 0 0 0 0,-36 6 0 0 0,49-12-462 0 0,1-1-1 0 0,-1 0 1 0 0,0 0-1 0 0,0 0 0 0 0,0-1 1 0 0,1 0-1 0 0,-1 0 1 0 0,-9-4-1 0 0,4 1 72 0 0,0 0 0 0 0,0-1 0 0 0,-18-11 0 0 0,26 14-161 0 0,-1-1-1 0 0,1 0 1 0 0,0 0-1 0 0,0-1 1 0 0,0 1-1 0 0,1-1 0 0 0,-1 0 1 0 0,1 0-1 0 0,0 0 1 0 0,0-1-1 0 0,1 1 1 0 0,-3-5-1 0 0,3 6 3 0 0,1 0-1 0 0,0 0 1 0 0,0-1 0 0 0,1 1-1 0 0,-1 0 1 0 0,1 0-1 0 0,-1 0 1 0 0,1-1-1 0 0,0 1 1 0 0,0 0 0 0 0,0 0-1 0 0,1-1 1 0 0,-1 1-1 0 0,1 0 1 0 0,0 0-1 0 0,0 0 1 0 0,0 0 0 0 0,0 0-1 0 0,0 0 1 0 0,3-4-1 0 0,5-6-45 0 0,0 0 0 0 0,1 0-1 0 0,0 1 1 0 0,19-17-1 0 0,54-40-170 0 0,-47 41 151 0 0,3-2-63 0 0,1 1 0 0 0,54-28-1 0 0,-66 43 225 0 0,0 0-1 0 0,0 3 0 0 0,2 0 1 0 0,50-12-1 0 0,-72 22-18 0 0,-1 0 0 0 0,0 0 0 0 0,1 1 0 0 0,-1 0 0 0 0,0 0 0 0 0,1 1 0 0 0,-1-1 0 0 0,0 2 0 0 0,1-1 0 0 0,-1 1 0 0 0,0 0 0 0 0,12 6 0 0 0,-15-6-35 0 0,0 0 0 0 0,0 0 0 0 0,0 1-1 0 0,0-1 1 0 0,-1 1 0 0 0,1 0 0 0 0,-1 1-1 0 0,0-1 1 0 0,0 0 0 0 0,0 1 0 0 0,0 0 0 0 0,-1 0-1 0 0,1 0 1 0 0,-1 0 0 0 0,0 0 0 0 0,0 0-1 0 0,0 0 1 0 0,-1 1 0 0 0,0-1 0 0 0,1 1-1 0 0,-1 4 1 0 0,0 1-29 0 0,-1-1 1 0 0,0 0-1 0 0,-1 0 0 0 0,0 1 0 0 0,0-1 1 0 0,-1 0-1 0 0,0 0 0 0 0,0 0 0 0 0,-1-1 1 0 0,-1 1-1 0 0,1 0 0 0 0,-1-1 0 0 0,-1 0 0 0 0,1 0 1 0 0,-10 11-1 0 0,0-1 4 0 0,-1-1 0 0 0,0-1 0 0 0,-1 0 0 0 0,-1-1 0 0 0,-24 17 0 0 0,24-21-315 0 0,-1 0 1 0 0,-1-1 0 0 0,0-1-1 0 0,-31 11 1 0 0,19-11-361 0 0,1 0 0 0 0,-44 4-1 0 0,61-11 460 0 0,1-1 1 0 0,-23-1-1 0 0,30 0 153 0 0,0 0 0 0 0,1-1 0 0 0,-1 0 1 0 0,0 0-1 0 0,1 0 0 0 0,-1-1 0 0 0,1 1 1 0 0,-1-1-1 0 0,1 0 0 0 0,-6-4 0 0 0,-2-4-78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45 7367 0 0,'-2'-4'68'0'0,"0"0"0"0"0,0 1 0 0 0,-1 0 0 0 0,0-1 0 0 0,1 1 0 0 0,-1 0 0 0 0,0 0 0 0 0,0 1 0 0 0,-7-6-1 0 0,7 7 40 0 0,0 0-1 0 0,1 0 1 0 0,-1 0-1 0 0,0 0 1 0 0,0 0-1 0 0,0 1 1 0 0,0-1-1 0 0,0 1 1 0 0,0 0-1 0 0,1 0 1 0 0,-1 0-1 0 0,0 0 0 0 0,0 0 1 0 0,-6 2-1 0 0,-3 1 521 0 0,0 1-1 0 0,1 0 0 0 0,-1 1 1 0 0,1 0-1 0 0,0 1 0 0 0,0 0 0 0 0,0 1 1 0 0,-17 14-1 0 0,-3 6-466 0 0,-36 41-1 0 0,18-12-96 0 0,2 2-1 0 0,3 1 0 0 0,2 3 1 0 0,-54 109-1 0 0,79-134-21 0 0,1 1 0 0 0,-12 41 1 0 0,23-61-30 0 0,1 1 1 0 0,0-1-1 0 0,1 1 0 0 0,1 0 1 0 0,1 0-1 0 0,3 32 1 0 0,-1-19-442 0 0,-1-17 151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8751 0 0,'0'0'674'0'0,"-2"0"-177"0"0,-11 6 1296 0 0,-1 0 1 0 0,1 0-1 0 0,-22 15 1 0 0,-37 31-81 0 0,39-26-1053 0 0,11-11-528 0 0,-61 49 133 0 0,70-52-271 0 0,0 1-1 0 0,1-1 1 0 0,-20 29 0 0 0,25-33-438 0 0,-5 9 349 0 0,9-6-5713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55 2303 0 0,'7'-6'195'0'0,"0"-1"0"0"0,17-9-1 0 0,3 0 4608 0 0,-11 6 3114 0 0,-22 21-7762 0 0,2-6-123 0 0,1 1-1 0 0,-2-1 1 0 0,1-1 0 0 0,-1 1-1 0 0,1-1 1 0 0,-9 6-1 0 0,-37 23 169 0 0,20-15-138 0 0,3 0-19 0 0,12-9-23 0 0,0 1 1 0 0,0 1-1 0 0,1 0 0 0 0,0 1 0 0 0,1 0 1 0 0,-16 21-1 0 0,27-30 24 0 0,1 3-1 0 0,1-5 118 0 0,19 11 406 0 0,-5-5-451 0 0,-1 0 0 0 0,-1 1 0 0 0,14 10 0 0 0,-20-13-113 0 0,0 0 0 0 0,-1 1-1 0 0,1 0 1 0 0,-1 0 0 0 0,-1 0 0 0 0,1 1-1 0 0,5 10 1 0 0,-5-7-2 0 0,0 1 0 0 0,-1 0 0 0 0,0 0 0 0 0,0 0-1 0 0,-2 0 1 0 0,3 16 0 0 0,0 80 13 0 0,-6-107 4 0 0,1 1-1 0 0,0 0 0 0 0,0 0 0 0 0,0 0 1 0 0,-1 0-1 0 0,1 0 0 0 0,0-1 1 0 0,-1 1-1 0 0,1 0 0 0 0,-1 0 1 0 0,1 0-1 0 0,-1-1 0 0 0,1 1 0 0 0,-1 0 1 0 0,1-1-1 0 0,-1 1 0 0 0,0 0 1 0 0,1-1-1 0 0,-1 1 0 0 0,0-1 1 0 0,0 1-1 0 0,1-1 0 0 0,-1 1 0 0 0,0-1 1 0 0,0 0-1 0 0,0 1 0 0 0,0-1 1 0 0,1 0-1 0 0,-1 0 0 0 0,-2 0 1 0 0,-26 2 449 0 0,-5-3-286 0 0,-143-5 55 0 0,60 10-2871 0 0,97-2-3327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2 9671 0 0,'-28'-1'898'0'0,"18"1"-838"0"0,1-1 0 0 0,-1 2 0 0 0,-9 0 0 0 0,15 0 203 0 0,0 0 1 0 0,0 0 0 0 0,0 0 0 0 0,0 1 0 0 0,0-1 0 0 0,0 1 0 0 0,0 0 0 0 0,1 0 0 0 0,-1 1-1 0 0,-4 2 1 0 0,-1 3 449 0 0,1 1 0 0 0,0-1 0 0 0,0 1 0 0 0,-9 15-1 0 0,-24 43 28 0 0,35-58-677 0 0,-10 23 141 0 0,-24 61 0 0 0,-4 39 1 0 0,27-78-49 0 0,-6 23 47 0 0,-17 49 185 0 0,30-100-287 0 0,-1 0 0 0 0,-24 40 1 0 0,6-22-28 0 0,-1-2-1 0 0,-51 54 1 0 0,-84 63 146 0 0,82-78-145 0 0,53-51-391 0 0,29-28 116 0 0,10-8-3279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10 223 15575 0 0,'0'0'712'0'0,"-2"1"-14"0"0,-4 0-325 0 0,5-1 288 0 0,12 9 1049 0 0,-7-6-1532 0 0,1 0 1 0 0,-1-1 0 0 0,1 0 0 0 0,0 0 0 0 0,0 0-1 0 0,0 0 1 0 0,0-1 0 0 0,0 0 0 0 0,0 0 0 0 0,0 0 0 0 0,1-1-1 0 0,-1 1 1 0 0,8-2 0 0 0,9 0 247 0 0,40-9-1 0 0,-51 8-301 0 0,163-33 284 0 0,304-101 0 0 0,-388 102-3296 0 0,-33 9-4914 0 0,-35 14 2012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7 10135 0 0,'6'-6'15847'0'0,"-7"12"-14344"0"0,1 2-4156 0 0,-1 19 2660 0 0,-1-1-1 0 0,-1 1 0 0 0,-12 45 0 0 0,-32 75-10 0 0,39-121 6 0 0,-16 38-2 0 0,-2-1 0 0 0,-59 101 0 0 0,38-87 0 0 0,-90 108 0 0 0,85-122 0 0 0,1-4 0 0 0,-49 77 0 0 0,79-97 9 0 0,19-37-18 0 0,1 1 0 0 0,0 0 0 0 0,0 0 0 0 0,0 0 0 0 0,0 0 0 0 0,1 0 0 0 0,-1 0 0 0 0,1 1 0 0 0,-1-1 0 0 0,1 0 0 0 0,1 4 0 0 0,-1-7-40 0 0,0 1 0 0 0,0-1-1 0 0,1 1 1 0 0,-1-1-1 0 0,0 1 1 0 0,0-1-1 0 0,1 1 1 0 0,-1-1-1 0 0,1 0 1 0 0,-1 1 0 0 0,0-1-1 0 0,1 1 1 0 0,-1-1-1 0 0,1 0 1 0 0,-1 0-1 0 0,1 1 1 0 0,-1-1-1 0 0,1 0 1 0 0,-1 0 0 0 0,1 1-1 0 0,-1-1 1 0 0,1 0-1 0 0,-1 0 1 0 0,1 0-1 0 0,13 2-1465 0 0,6-4-3953 0 0,5-3-1654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84 465 8751 0 0,'0'0'9674'0'0,"-9"3"-7468"0"0,8-2-2112 0 0,0-1-1 0 0,-1 0 1 0 0,1 0-1 0 0,-1 0 1 0 0,1 0-1 0 0,-1 0 1 0 0,1 0-1 0 0,0 0 1 0 0,-1 0-1 0 0,1 0 1 0 0,-1-1 0 0 0,1 1-1 0 0,0-1 1 0 0,-1 1-1 0 0,1-1 1 0 0,0 1-1 0 0,0-1 1 0 0,-1 0-1 0 0,1 0 1 0 0,0 0-1 0 0,0 1 1 0 0,0-1-1 0 0,0 0 1 0 0,0 0-1 0 0,0 0 1 0 0,0-1 0 0 0,0 1-1 0 0,0-2 1 0 0,-4-3 155 0 0,0-1 1 0 0,0-1 0 0 0,-4-10 0 0 0,6 12-132 0 0,1 0-1 0 0,0 0 1 0 0,0 0-1 0 0,0 0 1 0 0,1-1-1 0 0,0 1 0 0 0,0 0 1 0 0,1-1-1 0 0,-1 1 1 0 0,2-13-1 0 0,1 10-67 0 0,0 0 0 0 0,0-1 0 0 0,1 1 1 0 0,0 1-1 0 0,0-1 0 0 0,8-14 0 0 0,4-2-177 0 0,2 2 0 0 0,0 0 0 0 0,37-38 0 0 0,-41 48 95 0 0,0 0 1 0 0,1 1 0 0 0,1 1-1 0 0,0 0 1 0 0,0 1 0 0 0,1 1-1 0 0,25-11 1 0 0,-29 15-318 0 0,1 1-1 0 0,-1 0 1 0 0,1 0-1 0 0,21-1 0 0 0,-24 4-704 0 0,0 0 0 0 0,0 1 0 0 0,1 1 0 0 0,-1 0 0 0 0,0 0 0 0 0,15 4 0 0 0,-2 2-5888 0 0</inkml:trace>
  <inkml:trace contextRef="#ctx0" brushRef="#br0" timeOffset="1">762 222 8751 0 0,'-1'1'3678'0'0,"-14"20"4624"0"0,0 0-4818 0 0,10-13-3416 0 0,0 0 0 0 0,0 1 1 0 0,1-1-1 0 0,1 1 0 0 0,-1 0 0 0 0,-2 12 0 0 0,6-17-478 0 0,0-1 0 0 0,0 1 0 0 0,1-1 0 0 0,-1 0 0 0 0,1 1 1 0 0,0-1-1 0 0,0 0 0 0 0,0 0 0 0 0,0 0 0 0 0,3 5 0 0 0,-3-7-82 0 0,4 9-6800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3679 0 0,'0'0'167'0'0,"-2"1"-7"0"0,-2 1 424 0 0,-1 0 0 0 0,1 0-1 0 0,0 1 1 0 0,0-1 0 0 0,0 1-1 0 0,0 0 1 0 0,0 0 0 0 0,1 1 0 0 0,-1-1-1 0 0,-4 7 1 0 0,-4 6 1811 0 0,-12 21 1 0 0,19-29-2028 0 0,-108 190 1014 0 0,75-130-1308 0 0,-34 71 50 0 0,6 3 1 0 0,-54 175-1 0 0,114-297-12 0 0,-1 0 0 0 0,-2 0 0 0 0,0-1 0 0 0,-1 0 0 0 0,0-1 0 0 0,-17 21 0 0 0,27-38-109 0 0,-1 0 1 0 0,0 0-1 0 0,0 0 0 0 0,0 0 0 0 0,0 0 0 0 0,0 0 1 0 0,0-1-1 0 0,0 1 0 0 0,0 0 0 0 0,0 0 0 0 0,-1-1 1 0 0,1 1-1 0 0,0-1 0 0 0,0 1 0 0 0,-1-1 0 0 0,1 0 1 0 0,0 1-1 0 0,-1-1 0 0 0,1 0 0 0 0,0 0 0 0 0,-1 0 0 0 0,1 0 1 0 0,0 0-1 0 0,0 0 0 0 0,-1 0 0 0 0,1-1 0 0 0,0 1 1 0 0,-1 0-1 0 0,1-1 0 0 0,0 1 0 0 0,0-1 0 0 0,-1 1 1 0 0,1-1-1 0 0,0 1 0 0 0,-1-2 0 0 0,-2-1-7 0 0,0 0-1 0 0,0 0 0 0 0,1-1 1 0 0,-1 1-1 0 0,1-1 1 0 0,-4-6-1 0 0,4 6-26 0 0,0-1 0 0 0,0 1-1 0 0,1-1 1 0 0,-1 0 0 0 0,1 0 0 0 0,0 0 0 0 0,1 0-1 0 0,-1 0 1 0 0,1 0 0 0 0,0-1 0 0 0,1 1 0 0 0,-1 0 0 0 0,1-1-1 0 0,0 1 1 0 0,0 0 0 0 0,1-8 0 0 0,1 5-7 0 0,0 1 0 0 0,0-1 0 0 0,1 1 0 0 0,0-1 0 0 0,0 1 1 0 0,1 0-1 0 0,0 1 0 0 0,0-1 0 0 0,0 1 0 0 0,9-11 0 0 0,1 2-133 0 0,0 1 0 0 0,1 0 0 0 0,1 1 0 0 0,0 0 0 0 0,0 1 0 0 0,2 1 0 0 0,20-10 0 0 0,-27 15 169 0 0,1 1 1 0 0,0 1-1 0 0,0 0 1 0 0,0 0-1 0 0,1 1 0 0 0,-1 1 1 0 0,1 0-1 0 0,0 1 0 0 0,0 0 1 0 0,-1 1-1 0 0,1 0 1 0 0,19 4-1 0 0,-25-2 117 0 0,0-1 0 0 0,-1 2-1 0 0,1-1 1 0 0,-1 1 0 0 0,0 0 0 0 0,0 0 0 0 0,0 0-1 0 0,0 1 1 0 0,-1 0 0 0 0,1 0 0 0 0,-1 1 0 0 0,0-1-1 0 0,-1 1 1 0 0,1 0 0 0 0,-1 1 0 0 0,0-1-1 0 0,0 1 1 0 0,0-1 0 0 0,-1 1 0 0 0,0 0 0 0 0,0 1-1 0 0,0-1 1 0 0,-1 0 0 0 0,0 1 0 0 0,0 0 0 0 0,-1-1-1 0 0,0 1 1 0 0,0 0 0 0 0,-1 0 0 0 0,1-1 0 0 0,-1 1-1 0 0,-1 0 1 0 0,1 0 0 0 0,-1 0 0 0 0,-1-1 0 0 0,1 1-1 0 0,-1 0 1 0 0,0-1 0 0 0,-4 8 0 0 0,-2 1 59 0 0,-1-1 0 0 0,0-1-1 0 0,-1 1 1 0 0,-1-2 0 0 0,0 1 0 0 0,0-1 0 0 0,-1-1 0 0 0,-1 0 0 0 0,0-1 0 0 0,-18 11-1 0 0,-9 2 362 0 0,-1-1 0 0 0,-61 22 0 0 0,90-39-652 0 0,-23 5 1 0 0,33-10-44 0 0,3-2-215 0 0,1-9-874 0 0,6-6-374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15695 0 0,'0'0'1418'0'0,"1"1"-1073"0"0,0 0-260 0 0,0 0 0 0 0,1 1 0 0 0,-1-1 0 0 0,0 0 0 0 0,0 0 1 0 0,-1 1-1 0 0,1-1 0 0 0,0 0 0 0 0,0 1 0 0 0,-1-1 0 0 0,1 1 0 0 0,0-1 0 0 0,-1 1 1 0 0,0-1-1 0 0,1 1 0 0 0,-1-1 0 0 0,0 3 0 0 0,0 0 62 0 0,0 0 1 0 0,0 0-1 0 0,0 0 0 0 0,-1 0 1 0 0,0 0-1 0 0,-2 6 1 0 0,-2 5 211 0 0,-1 0 1 0 0,-13 21 0 0 0,17-31-294 0 0,-44 70 829 0 0,29-48-660 0 0,1 0 1 0 0,1 0 0 0 0,-17 45-1 0 0,27-48-212 0 0,5-24-17 0 0,1 0-1 0 0,-1 1 1 0 0,1-1-1 0 0,-1 1 0 0 0,1-1 1 0 0,-1 0-1 0 0,1 1 1 0 0,0-1-1 0 0,-1 0 1 0 0,1 0-1 0 0,0 1 1 0 0,-1-1-1 0 0,1 0 0 0 0,-1 0 1 0 0,1 0-1 0 0,0 0 1 0 0,-1 0-1 0 0,1 0 1 0 0,1 0-1 0 0,-2 0-1 0 0,4 0 1 0 0,1 0-1 0 0,-1-1 0 0 0,0 1 0 0 0,0-1 0 0 0,1 0 0 0 0,-1 0 0 0 0,0 0 0 0 0,5-3 0 0 0,34-18 30 0 0,-26 13-30 0 0,67-40-160 0 0,106-80 0 0 0,-91 59-244 0 0,-98 68 320 0 0,-1 5 0 0 0,-1 7 96 0 0,-1 0 0 0 0,-1 0 0 0 0,1 0 0 0 0,-2 0 0 0 0,1-1 0 0 0,-1 1 0 0 0,-7 11 0 0 0,-44 61 416 0 0,36-56-256 0 0,-19 34 0 0 0,35-55-165 0 0,1-1 1 0 0,-1 1-1 0 0,1 0 0 0 0,1 1 0 0 0,-1-1 1 0 0,1 0-1 0 0,-2 8 0 0 0,3-11-9 0 0,0 0 0 0 0,0-1 0 0 0,0 1 0 0 0,0 0-1 0 0,1-1 1 0 0,-1 1 0 0 0,0-1 0 0 0,1 1 0 0 0,-1 0 0 0 0,1-1 0 0 0,-1 1-1 0 0,1-1 1 0 0,0 1 0 0 0,0-1 0 0 0,-1 1 0 0 0,1-1 0 0 0,0 0 0 0 0,0 0 0 0 0,1 1-1 0 0,-1-1 1 0 0,0 0 0 0 0,0 0 0 0 0,1 0 0 0 0,-1 0 0 0 0,0 0 0 0 0,1 0-1 0 0,-1-1 1 0 0,4 2 0 0 0,0 0-25 0 0,1 0 1 0 0,0-1-1 0 0,0 0 0 0 0,0 0 1 0 0,0 0-1 0 0,0-1 0 0 0,0 0 1 0 0,0 0-1 0 0,0-1 0 0 0,9-1 0 0 0,5-2-320 0 0,33-11-1 0 0,-16 0-569 0 0,-1-2-29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56 11975 0 0,'21'-46'2828'0'0,"-15"36"455"0"0,-6 15-581 0 0,-8 18-1835 0 0,-87 172-350 0 0,61-130-436 0 0,-31 50 28 0 0,-145 191 0 0 0,109-159-78 0 0,-50 62-1615 0 0,119-177-805 0 0,17-21 267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72 15863 0 0,'0'0'1439'0'0,"-2"1"-1186"0"0,1 0-229 0 0,0-1-17 0 0,0 0 0 0 0,1 1 0 0 0,-1-1 0 0 0,0 0 0 0 0,1 1 0 0 0,-1-1 0 0 0,1 1 0 0 0,-1-1 0 0 0,0 0 0 0 0,1 1 0 0 0,-1-1 0 0 0,1 1 0 0 0,0 0 0 0 0,-1-1 0 0 0,1 1 0 0 0,-1-1 0 0 0,0 4 2478 0 0,0-2-1310 0 0,1-2-1096 0 0,0 1-1 0 0,0-1 1 0 0,0 0-1 0 0,-1 1 1 0 0,1-1 0 0 0,0 1-1 0 0,0-1 1 0 0,0 0-1 0 0,0 1 1 0 0,0-1 0 0 0,0 1-1 0 0,0-1 1 0 0,0 0-1 0 0,0 1 1 0 0,0-1 0 0 0,0 1-1 0 0,0-1 1 0 0,0 1-1 0 0,1-1 1 0 0,-1 0 0 0 0,0 1-1 0 0,1 0 1 0 0,3 1 105 0 0,0 0 1 0 0,1 0-1 0 0,-1-1 1 0 0,1 1-1 0 0,-1-1 1 0 0,1 0-1 0 0,0 0 1 0 0,0-1 0 0 0,-1 1-1 0 0,1-1 1 0 0,6 0-1 0 0,58-7 863 0 0,-53 5-892 0 0,63-8 315 0 0,175-28-99 0 0,-190 24-670 0 0,99-16-1241 0 0,-128 25-520 0 0,39 1 1 0 0,-48 6 217 0 0</inkml:trace>
  <inkml:trace contextRef="#ctx0" brushRef="#br0" timeOffset="1">869 221 16615 0 0,'0'0'762'0'0,"0"2"-18"0"0,-2 16-71 0 0,0 0 0 0 0,-1 0 0 0 0,0 0 0 0 0,-2-1 0 0 0,0 0 0 0 0,-1 0 0 0 0,-1 0 0 0 0,-10 18 0 0 0,-2-4-249 0 0,14-23-325 0 0,1-1-1 0 0,-1 1 1 0 0,1 0 0 0 0,-3 8-1 0 0,-6 15-4239 0 0,4-12-1211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3223 0 0,'15'-12'288'0'0,"1"-4"-288"0"0,0-2 0 0 0,1 0 0 0 0,3 0 1896 0 0,-1 2 328 0 0,2 2 64 0 0,1 2 16 0 0,-3 1-1936 0 0,1 2-368 0 0,-4 2-104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10591 0 0,'0'0'819'0'0,"-1"1"-296"0"0,-32 23 5593 0 0,7-5-4428 0 0,-20 19-1222 0 0,2 3 0 0 0,-66 77 0 0 0,103-109-445 0 0,0 0-1 0 0,1 0 1 0 0,0 1-1 0 0,0 0 1 0 0,1 0 0 0 0,-7 20-1 0 0,11-29 7 0 0,1 0 0 0 0,0 0 0 0 0,-1 0 0 0 0,1 0 0 0 0,0 0-1 0 0,0 0 1 0 0,0 0 0 0 0,0 1 0 0 0,0-1 0 0 0,0 0 0 0 0,0 0 0 0 0,0 0-1 0 0,1 0 1 0 0,-1 0 0 0 0,0 0 0 0 0,0 0 0 0 0,1 0 0 0 0,-1 0 0 0 0,1 0 0 0 0,-1 0-1 0 0,1 0 1 0 0,0 0 0 0 0,0 1 0 0 0,1 0 52 0 0,-1-1-1 0 0,1 0 1 0 0,0 0-1 0 0,-1 0 1 0 0,1 0 0 0 0,0 0-1 0 0,0 0 1 0 0,0-1-1 0 0,0 1 1 0 0,0-1 0 0 0,0 1-1 0 0,2-1 1 0 0,7 2 321 0 0,0-2 0 0 0,0 0-1 0 0,19-2 1 0 0,-28 2-375 0 0,18-3 222 0 0,0 0 0 0 0,0-2 0 0 0,23-7 0 0 0,-30 7-117 0 0,-1 0-1 0 0,0 0 1 0 0,0-1-1 0 0,0-1 1 0 0,20-15-1 0 0,-26 17-202 0 0,0-1 1 0 0,-1 0-1 0 0,0 0 0 0 0,0-1 1 0 0,0 0-1 0 0,-1 0 0 0 0,0 0 0 0 0,0 0 1 0 0,-1 0-1 0 0,0-1 0 0 0,0 0 1 0 0,-1 1-1 0 0,1-1 0 0 0,0-10 0 0 0,-2 11-32 0 0,0-1-1 0 0,0 1 0 0 0,-1 0 1 0 0,0 0-1 0 0,-1-1 0 0 0,1 1 1 0 0,-1 0-1 0 0,-1 0 0 0 0,1 0 1 0 0,-1 0-1 0 0,0 0 0 0 0,-1 0 1 0 0,0 0-1 0 0,0 0 0 0 0,-8-11 1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52 312 16495 0 0,'-2'1'760'0'0,"-48"53"2219"0"0,52-55-2686 0 0,178-82 2386 0 0,36-39-2465 0 0,-16 8-342 0 0,-189 108 122 0 0,45-22-25 0 0,-49 26 29 0 0,0-1-1 0 0,-1 1 1 0 0,1 1 0 0 0,0-1 0 0 0,0 1-1 0 0,11-1 1 0 0,-18 2 2 0 0,1 0 0 0 0,0 0 0 0 0,0 0 1 0 0,0 0-1 0 0,0 1 0 0 0,0-1 0 0 0,0 0 0 0 0,0 0 0 0 0,0 1 0 0 0,0-1 0 0 0,-1 0 0 0 0,1 1 0 0 0,0-1 0 0 0,0 1 1 0 0,0-1-1 0 0,0 1 0 0 0,-1-1 0 0 0,1 1 0 0 0,0-1 0 0 0,-1 1 0 0 0,1 0 0 0 0,0-1 0 0 0,-1 1 0 0 0,1 0 1 0 0,-1 0-1 0 0,1 0 0 0 0,-1-1 0 0 0,0 1 0 0 0,1 0 0 0 0,-1 0 0 0 0,0 0 0 0 0,1 0 0 0 0,-1 0 0 0 0,0 0 0 0 0,0 0 1 0 0,0 0-1 0 0,0-1 0 0 0,0 1 0 0 0,0 0 0 0 0,0 0 0 0 0,0 0 0 0 0,-1 1 0 0 0,0 6 19 0 0,0-1 1 0 0,-1 0-1 0 0,0 1 0 0 0,-4 8 0 0 0,5-12 8 0 0,-14 29 330 0 0,0 0 0 0 0,-39 58 0 0 0,-3 4 107 0 0,48-77-383 0 0,1-1-1 0 0,0 1 1 0 0,-7 32-1 0 0,14-46-71 0 0,0 0 0 0 0,0 0 1 0 0,1 0-1 0 0,-1 1 0 0 0,1-1 0 0 0,0 0 0 0 0,0 0 0 0 0,1 0 1 0 0,-1 1-1 0 0,1-1 0 0 0,2 7 0 0 0,-2-9-21 0 0,0 0 0 0 0,0 0 1 0 0,0 0-1 0 0,0 0 0 0 0,1-1 0 0 0,-1 1 0 0 0,0 0 0 0 0,1-1 0 0 0,-1 1 0 0 0,1-1 1 0 0,-1 1-1 0 0,1-1 0 0 0,0 0 0 0 0,0 0 0 0 0,0 0 0 0 0,0 0 0 0 0,0 0 1 0 0,-1 0-1 0 0,2 0 0 0 0,-1-1 0 0 0,0 1 0 0 0,0-1 0 0 0,0 1 0 0 0,3-1 0 0 0,16 1-1482 0 0,-1 0-4086 0 0,3-2-2143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15087 0 0,'0'0'1366'0'0,"2"-1"-1126"0"0,22-8 1159 0 0,0 1 0 0 0,1 1 1 0 0,35-4-1 0 0,69-1-750 0 0,-72 8-241 0 0,566-71-156 0 0,-359 28-4597 0 0,-210 36-2742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83 3679 0 0,'0'0'284'0'0,"2"-1"-186"0"0,17-13 861 0 0,-8 2 4026 0 0,18-24 1 0 0,-22 26-2920 0 0,-5 5-14 0 0,-2 2-309 0 0,-6 2-1821 0 0,-1 1 133 0 0,0 1-1 0 0,1 1 1 0 0,0-1 0 0 0,-1 1 0 0 0,1 0-1 0 0,0 0 1 0 0,0 1 0 0 0,0 0 0 0 0,-7 4-1 0 0,9-4-42 0 0,-145 81 109 0 0,-28 15-202 0 0,164-92 67 0 0,-10 4-11 0 0,1 0 0 0 0,-25 18 1 0 0,46-28-46 0 0,4 0 16 0 0,0 1-1 0 0,1-1 1 0 0,-1 0-1 0 0,1-1 1 0 0,-1 1-1 0 0,1 0 1 0 0,0-1-1 0 0,-1 0 1 0 0,6 0-1 0 0,34-6-70 0 0,-23 3 98 0 0,14-2-24 0 0,2 2 0 0 0,-1 1 0 0 0,48 4 0 0 0,-72 0 42 0 0,0 0 1 0 0,0 0-1 0 0,0 1 1 0 0,0 1-1 0 0,-1 0 0 0 0,0 0 1 0 0,0 1-1 0 0,19 12 1 0 0,-24-14 4 0 0,0 1 0 0 0,-1-1 1 0 0,1 1-1 0 0,-1 0 0 0 0,0 0 1 0 0,0 1-1 0 0,-1-1 0 0 0,1 1 1 0 0,-1 0-1 0 0,0 0 0 0 0,0 0 1 0 0,0 0-1 0 0,-1 0 0 0 0,0 1 1 0 0,0-1-1 0 0,0 1 1 0 0,-1-1-1 0 0,2 12 0 0 0,-3-13-1 0 0,0 1 0 0 0,-1-1 1 0 0,0 1-1 0 0,1-1 0 0 0,-1 1 0 0 0,-1-1 0 0 0,1 0 0 0 0,-1 1 0 0 0,0-1 0 0 0,0 0 1 0 0,0 0-1 0 0,0 0 0 0 0,-1 0 0 0 0,1-1 0 0 0,-7 7 0 0 0,0-1 6 0 0,0 0 1 0 0,-1 0-1 0 0,0-1 0 0 0,-14 9 0 0 0,8-8-1 0 0,-1-1 0 0 0,0-1 0 0 0,0 0 0 0 0,0-2 0 0 0,-26 6 0 0 0,17-5 0 0 0,-143 27-38 0 0,53-14-277 0 0,106-17 157 0 0,0 0 0 0 0,1 0 0 0 0,-1 1 1 0 0,0 0-1 0 0,1 1 0 0 0,0 0 0 0 0,-14 9 0 0 0,21-12-259 0 0,4 0-208 0 0,5 6-854 0 0,6 1-368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40 171 19983 0 0,'-30'-20'2284'0'0,"29"20"-1942"0"0,1 0 0 0 0,-1-1 0 0 0,0 1 0 0 0,1-1 0 0 0,-1 1 0 0 0,1 0 1 0 0,-1-1-1 0 0,0 0 0 0 0,1 1 0 0 0,-1-1 0 0 0,1 1 0 0 0,-1-1 0 0 0,1 0 0 0 0,0 1 0 0 0,-1-1 0 0 0,0-1 0 0 0,1 2-286 0 0,1 0 0 0 0,-1-1 0 0 0,0 1 0 0 0,0 0 0 0 0,0 0 0 0 0,1-1 0 0 0,-1 1 0 0 0,0 0 0 0 0,0 0 0 0 0,1 0 0 0 0,-1-1 0 0 0,0 1 0 0 0,0 0 0 0 0,1 0 0 0 0,-1 0 0 0 0,0 0 0 0 0,1 0 0 0 0,-1 0 0 0 0,0 0 0 0 0,1-1 0 0 0,-1 1 1 0 0,0 0-1 0 0,1 0 0 0 0,-1 0 0 0 0,0 0 0 0 0,0 0 0 0 0,1 1 0 0 0,34 1-955 0 0,-28-1 1449 0 0,233 16-226 0 0,305-49-247 0 0,-460 19-435 0 0,0-3 1 0 0,100-33-1 0 0,-161 41-1039 0 0,44-21 0 0 0,-50 19-376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6911 0 0,'-52'59'1207'0'0,"-18"34"5560"0"0,5-5-3118 0 0,1-9-1942 0 0,-84 113-543 0 0,-4 22-1194 0 0,126-178-223 0 0,-24 30-1053 0 0,11-27-2867 0 0,24-26-1711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48 518 12751 0 0,'-2'0'587'0'0,"-42"-8"769"0"0,42 7-97 0 0,6-10-147 0 0,2 2-892 0 0,-1 0 0 0 0,1 1 1 0 0,0 0-1 0 0,0 0 1 0 0,14-13-1 0 0,44-32 111 0 0,-30 26-194 0 0,6-6-13 0 0,173-136 430 0 0,-177 144-408 0 0,2 1 0 0 0,1 2 0 0 0,0 1 0 0 0,45-15 0 0 0,-65 29-29 0 0,37-7 0 0 0,-47 12-77 0 0,-1 1 1 0 0,1 0-1 0 0,0 1 1 0 0,-1 0-1 0 0,1 0 1 0 0,15 3 0 0 0,-22-2-37 0 0,1-1 1 0 0,-1 1-1 0 0,0 0 1 0 0,0-1-1 0 0,1 1 1 0 0,-1 0-1 0 0,0 1 1 0 0,0-1-1 0 0,0 0 1 0 0,0 1-1 0 0,0-1 1 0 0,0 1-1 0 0,0-1 1 0 0,-1 1-1 0 0,1 0 1 0 0,-1 0-1 0 0,3 3 1 0 0,-2-2 6 0 0,-1 0 0 0 0,1 1-1 0 0,-1-1 1 0 0,0 1 0 0 0,0-1 0 0 0,0 1 0 0 0,-1 0 0 0 0,1-1 0 0 0,-1 1 0 0 0,0 5 0 0 0,-1 5 56 0 0,-1 1 1 0 0,-1-1-1 0 0,0-1 1 0 0,-9 25-1 0 0,3-15-3 0 0,-1-2 0 0 0,0 1 0 0 0,-2-1 0 0 0,-1-1 0 0 0,0 0 0 0 0,-2-1 0 0 0,0-1 0 0 0,-22 22 0 0 0,13-20-4 0 0,0-1 0 0 0,-1-1 0 0 0,-36 20 0 0 0,39-26-41 0 0,-1-2 0 0 0,-1 0 0 0 0,-26 6 0 0 0,11-3-36 0 0,29-10-125 0 0,-1 1 1 0 0,1-1-1 0 0,-1-1 0 0 0,1 0 1 0 0,-1 0-1 0 0,1-1 0 0 0,-1-1 1 0 0,-19-1-1 0 0,28 1-307 0 0,3-2-244 0 0,1-7-1005 0 0,4-5-430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98 192 5063 0 0,'5'0'24'0'0,"1"0"-1"0"0,-1 0 0 0 0,0 0 1 0 0,1 0-1 0 0,-1 1 0 0 0,0 0 0 0 0,0 0 1 0 0,6 2-1 0 0,-7-2 357 0 0,-1 1 0 0 0,0 0 0 0 0,1-1 0 0 0,-1 2 0 0 0,0-1 0 0 0,0 0 0 0 0,0 1 0 0 0,-1-1 0 0 0,1 1 0 0 0,-1 0 0 0 0,1 0 0 0 0,2 4 0 0 0,7 11 3508 0 0,-6-8-2560 0 0,0-1 0 0 0,13 14 0 0 0,-17-22-1226 0 0,-1 0 1 0 0,1 0 0 0 0,-1 0 0 0 0,1 0-1 0 0,0 0 1 0 0,-1 0 0 0 0,1-1 0 0 0,0 1-1 0 0,0-1 1 0 0,0 1 0 0 0,-1-1 0 0 0,1 0-1 0 0,0 0 1 0 0,2 1 0 0 0,25-3 582 0 0,-26 2-591 0 0,4-1 67 0 0,1-1 0 0 0,0 0 0 0 0,-1 0 0 0 0,0 0 0 0 0,0-1 0 0 0,11-6 0 0 0,40-26 282 0 0,-43 25-363 0 0,37-27-37 0 0,87-81-1 0 0,-132 111-238 0 0,0 1-1 0 0,0-1 0 0 0,-1 0 0 0 0,0-1 0 0 0,0 0 1 0 0,-1 0-1 0 0,9-16 0 0 0,-15 24 126 0 0,0-1 1 0 0,0 1-1 0 0,0-1 0 0 0,0 1 1 0 0,0 0-1 0 0,0-1 0 0 0,0 1 1 0 0,0 0-1 0 0,0 0 0 0 0,0-1 1 0 0,-1 1-1 0 0,0 0 0 0 0,-6 0-62 0 0,0 1-1 0 0,1 0 1 0 0,-1 0 0 0 0,1 1-1 0 0,-1-1 1 0 0,1 2-1 0 0,-1-1 1 0 0,1 1 0 0 0,-8 4-1 0 0,-61 38-322 0 0,70-42 433 0 0,-76 56 98 0 0,2 3-1 0 0,-93 93 1 0 0,135-116 300 0 0,-56 72 1 0 0,90-105-313 0 0,-1-1 1 0 0,2 2-1 0 0,-1-1 1 0 0,1 0-1 0 0,0 1 1 0 0,0-1-1 0 0,-2 9 1 0 0,4-14-43 0 0,1 1 1 0 0,0 0 0 0 0,-1-1-1 0 0,1 1 1 0 0,0-1 0 0 0,0 1 0 0 0,0 0-1 0 0,0-1 1 0 0,0 1 0 0 0,1 0-1 0 0,-1-1 1 0 0,0 1 0 0 0,1-1-1 0 0,-1 1 1 0 0,1 0 0 0 0,0-1-1 0 0,-1 1 1 0 0,1-1 0 0 0,0 0 0 0 0,0 1-1 0 0,0-1 1 0 0,0 0 0 0 0,0 1-1 0 0,0-1 1 0 0,0 0 0 0 0,0 0-1 0 0,1 0 1 0 0,-1 0 0 0 0,0 0-1 0 0,1 0 1 0 0,-1 0 0 0 0,1-1-1 0 0,-1 1 1 0 0,1 0 0 0 0,-1-1 0 0 0,3 1-1 0 0,5 1 41 0 0,0 0 0 0 0,-1 0 0 0 0,1-1 0 0 0,0 0 0 0 0,0-1 0 0 0,0 0 0 0 0,0-1 0 0 0,16-2 0 0 0,72-21-218 0 0,-83 20 9 0 0,70-27-1425 0 0,-29 7-3329 0 0,-7 1-1089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11 8287 0 0,'18'-11'9927'0'0,"-20"13"-9014"0"0,-84 53 2201 0 0,0 0-2063 0 0,14-6-701 0 0,-48 38-116 0 0,116-84-233 0 0,-25 22 5 0 0,-29 32 0 0 0,50-49-7 0 0,1 1-1 0 0,0 0 1 0 0,1 0-1 0 0,0 1 1 0 0,0 0 0 0 0,1 0-1 0 0,0 0 1 0 0,-4 16-1 0 0,8-23-9 0 0,0-1-1 0 0,0 1 0 0 0,1 0 0 0 0,-1 0 0 0 0,1 0 0 0 0,0 0 0 0 0,0 0 1 0 0,0 0-1 0 0,0 0 0 0 0,1-1 0 0 0,-1 1 0 0 0,1 0 0 0 0,-1 0 0 0 0,1 0 1 0 0,0-1-1 0 0,0 1 0 0 0,3 4 0 0 0,-2-4-18 0 0,0 0-1 0 0,0 0 1 0 0,1-1 0 0 0,0 1 0 0 0,-1-1-1 0 0,1 0 1 0 0,0 0 0 0 0,0 0 0 0 0,0 0-1 0 0,0 0 1 0 0,0 0 0 0 0,6 1 0 0 0,2 1-45 0 0,0-1 0 0 0,1-1 0 0 0,-1 0 0 0 0,1-1 1 0 0,-1 0-1 0 0,1 0 0 0 0,21-3 0 0 0,-13-1-368 0 0,1-1 0 0 0,-1 0 0 0 0,32-13 0 0 0,-13 2-1233 0 0</inkml:trace>
  <inkml:trace contextRef="#ctx0" brushRef="#br0" timeOffset="1">872 87 18199 0 0,'0'0'1646'0'0,"-1"2"-1356"0"0,-4 16 25 0 0,-1 0 1 0 0,-1 0-1 0 0,0-1 0 0 0,-12 18 0 0 0,-46 62 809 0 0,29-39-732 0 0,16-25-272 0 0,20-33-161 0 0,-7 12-126 0 0,6-5-2681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792 884 17447 0 0,'0'0'1580'0'0,"-1"2"-1296"0"0,-1 2-147 0 0,-1-1 0 0 0,1 1 0 0 0,-1-1 0 0 0,1 1 1 0 0,-1-1-1 0 0,-1 0 0 0 0,1 0 0 0 0,0-1 0 0 0,-5 4 0 0 0,7-6 28 0 0,2-1-5 0 0,9-9 319 0 0,-1-2-1 0 0,7-11 0 0 0,12-14 246 0 0,46-56-383 0 0,76-120 0 0 0,-124 169-425 0 0,-1 0 0 0 0,-3-2-1 0 0,-1-1 1 0 0,-3 0 0 0 0,19-73 0 0 0,-33 103-132 0 0,-1 0-1 0 0,0-1 0 0 0,-1 1 1 0 0,-1 0-1 0 0,0-1 1 0 0,-3-20-1 0 0,2 36 187 0 0,0 0 0 0 0,0 0 1 0 0,-1 0-1 0 0,1 1 0 0 0,-1-1 0 0 0,1 0 0 0 0,-1 0 0 0 0,0 0 0 0 0,0 1 0 0 0,0-1 0 0 0,0 0 1 0 0,0 1-1 0 0,0-1 0 0 0,0 0 0 0 0,0 1 0 0 0,-1 0 0 0 0,1-1 0 0 0,0 1 0 0 0,-1 0 0 0 0,1 0 1 0 0,-1-1-1 0 0,0 1 0 0 0,1 0 0 0 0,-4-1 0 0 0,2 2 20 0 0,0-1 1 0 0,0 1-1 0 0,0 0 0 0 0,-1-1 1 0 0,1 1-1 0 0,0 1 0 0 0,0-1 1 0 0,0 0-1 0 0,0 1 0 0 0,0 0 1 0 0,0-1-1 0 0,0 1 0 0 0,0 1 1 0 0,-4 1-1 0 0,-8 4 28 0 0,0 1 1 0 0,1 1-1 0 0,1 1 0 0 0,-1 0 1 0 0,2 0-1 0 0,-17 17 0 0 0,-62 79 254 0 0,38-34 17 0 0,-67 120-1 0 0,-22 91 15 0 0,11 48-147 0 0,49-112-88 0 0,68-187-50 0 0,-2-1-1 0 0,-21 33 1 0 0,-45 53 53 0 0,43-68-1066 0 0,-3-1 0 0 0,-66 57 0 0 0,78-80-704 0 0,1-5-69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12439 0 0,'9'-10'632'0'0,"1"1"-1"0"0,0 1 1 0 0,14-10-1 0 0,-18 14 219 0 0,1 1 0 0 0,0 0 0 0 0,-1 0 0 0 0,1 0 0 0 0,0 1 0 0 0,1 0 0 0 0,10-2-1 0 0,16 1 23 0 0,0 1 0 0 0,0 1-1 0 0,41 6 1 0 0,41-1-808 0 0,-102-4-317 0 0,13 0-1341 0 0,0-2 1 0 0,1-1-1 0 0,39-9 0 0 0,-28 1-535 0 0,-7 1-14 0 0</inkml:trace>
  <inkml:trace contextRef="#ctx0" brushRef="#br0" timeOffset="1">789 0 17567 0 0,'0'0'1588'0'0,"0"2"-1304"0"0,-4 24 693 0 0,-2-1-1 0 0,0 0 0 0 0,-2 0 1 0 0,0-1-1 0 0,-18 35 1 0 0,21-49-932 0 0,-45 96-226 0 0,50-105-563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0,'0'0'3144'0'0,"6"10"-2448"0"0,-1 3-696 0 0,-2-1-160 0 0,1 2-16 0 0,0 0-3728 0 0,-1-1-752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81 3223 0 0,'1'2'6624'0'0,"9"18"1050"0"0,4 3-3957 0 0,-9-16-3462 0 0,0 0 0 0 0,0-1-1 0 0,1 1 1 0 0,-1-1 0 0 0,1 0 0 0 0,14 10 0 0 0,-18-15-239 0 0,1 0 1 0 0,0 0-1 0 0,-1 0 0 0 0,1 0 1 0 0,0 0-1 0 0,0-1 0 0 0,0 1 1 0 0,0-1-1 0 0,0 0 1 0 0,0 0-1 0 0,0 0 0 0 0,-1 0 1 0 0,1 0-1 0 0,0-1 1 0 0,0 1-1 0 0,0-1 0 0 0,0 0 1 0 0,5-2-1 0 0,2-1 4 0 0,-1-1-1 0 0,1 0 1 0 0,13-10-1 0 0,0-1 39 0 0,10-6-178 0 0,43-39-1 0 0,-37 17 85 0 0,-33 37-16 0 0,-4 5-65 0 0,-5 2-283 0 0,-7 2 342 0 0,1 0-1 0 0,-1 1 0 0 0,1 0 1 0 0,0 0-1 0 0,0 1 0 0 0,0 0 1 0 0,-17 10-1 0 0,-58 47 130 0 0,77-56-40 0 0,-48 37 123 0 0,-84 70 142 0 0,121-95-268 0 0,0 1-1 0 0,1 1 1 0 0,0 1 0 0 0,-26 42-1 0 0,36-48 0 0 0,7-13-22 0 0,0 0 0 0 0,0-1 0 0 0,-1 1 0 0 0,1-1 0 0 0,0 1 0 0 0,0 0 0 0 0,0-1 0 0 0,0 1 0 0 0,0 0 0 0 0,0-1 0 0 0,0 1 0 0 0,0 0 0 0 0,0-1 0 0 0,0 1 0 0 0,1 1 0 0 0,-1-2-1 0 0,1 1 0 0 0,0 0 0 0 0,0-1 0 0 0,0 1 0 0 0,0 0 0 0 0,0-1 0 0 0,0 1 0 0 0,0-1 0 0 0,0 0 0 0 0,0 1 0 0 0,0-1 0 0 0,0 0 0 0 0,1 1 0 0 0,-1-1 0 0 0,0 0 0 0 0,0 0 0 0 0,0 0-1 0 0,0 0 1 0 0,0 0 0 0 0,0 0 0 0 0,2-1 0 0 0,25-3-88 0 0,5-5-844 0 0,43-17 1 0 0,-34 9-981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38 11975 0 0,'5'-4'433'0'0,"0"0"-1"0"0,0 0 0 0 0,0-1 1 0 0,0 1-1 0 0,-1-1 1 0 0,6-7 9688 0 0,-12 14-9989 0 0,-35 32-55 0 0,17-15-51 0 0,-24 26-1 0 0,30-28-241 0 0,-17 26 0 0 0,30-41 39 0 0,2 0-548 0 0,-1-1 638 0 0,1 1 0 0 0,0 0 0 0 0,0 0 0 0 0,0 0 0 0 0,0-1 0 0 0,0 1 0 0 0,1 0-1 0 0,1 2 1 0 0,1 0-107 0 0,0 3 105 0 0,0 0 0 0 0,0 0 0 0 0,0 0 0 0 0,-1 0 0 0 0,0 0 0 0 0,-1 1-1 0 0,0-1 1 0 0,0 1 0 0 0,0-1 0 0 0,-1 1 0 0 0,0 0 0 0 0,-1 0 0 0 0,0 11 0 0 0,-1-5 190 0 0,-1-1 0 0 0,0 0 0 0 0,-1 0 0 0 0,-1 0 0 0 0,0 0 0 0 0,0 0 0 0 0,-8 13 1 0 0,6-13 46 0 0,-5 10 291 0 0,-20 32-1 0 0,27-48-241 0 0,-1-1-1 0 0,0 0 0 0 0,-1 0 1 0 0,1 0-1 0 0,-1 0 0 0 0,0-1 1 0 0,0 0-1 0 0,-1 0 0 0 0,-7 4 1 0 0,10-7-70 0 0,0-1 0 0 0,-1 1 0 0 0,1-1 0 0 0,0 0 0 0 0,-1 0 0 0 0,1-1 0 0 0,-1 1 1 0 0,-7-1-1 0 0,-38-3 294 0 0,45 2-410 0 0,3 1-48 0 0,-2 0-197 0 0,0 0 0 0 0,0-1 0 0 0,0 1 0 0 0,0-1 0 0 0,0 0 0 0 0,0 0 0 0 0,0 0 0 0 0,0-1 0 0 0,1 1 0 0 0,-1-1 0 0 0,0 0 0 0 0,-5-4 0 0 0,-1-6-8342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22 3679 0 0,'3'-21'8028'0'0,"-9"28"-5534"0"0,0 0-1040 0 0,-9 22-292 0 0,0-1 1 0 0,-11 37-1 0 0,-3 5-546 0 0,-10 13-182 0 0,-4-1 0 0 0,-76 110 1 0 0,45-91-354 0 0,-113 163-156 0 0,114-144-2953 0 0,61-101 1294 0 0,-2 5-4348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4:0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10591 0 0,'0'0'819'0'0,"-1"2"-534"0"0,-1 4 535 0 0,1 0-1 0 0,-1 0 0 0 0,1 0 1 0 0,0 0-1 0 0,1 0 1 0 0,-1 12-1 0 0,2-8-246 0 0,0 1 0 0 0,0 0 0 0 0,5 13 0 0 0,4 8-356 0 0,22 47 1 0 0,-20-52 189 0 0,205 441-474 0 0,-120-231-314 0 0,-33-73 175 0 0,-24-53 161 0 0,-31-82 258 0 0,-6-17-7 0 0,-3-9-156 0 0,0 0 384 0 0,0 0-196 0 0,2 5-32 0 0,-1-10-63 0 0,-3-20-230 0 0,-29-176-457 0 0,10-86 1021 0 0,21 282-430 0 0,0 1 0 0 0,0 0 1 0 0,1 0-1 0 0,-1 0 0 0 0,0-1 0 0 0,1 1 1 0 0,-1 0-1 0 0,1 0 0 0 0,0 0 0 0 0,-1 0 1 0 0,1 0-1 0 0,0 0 0 0 0,0 0 0 0 0,0 0 1 0 0,-1 0-1 0 0,1 0 0 0 0,0 0 0 0 0,0 1 1 0 0,0-1-1 0 0,0 0 0 0 0,1 1 1 0 0,-1-1-1 0 0,0 1 0 0 0,0-1 0 0 0,0 1 1 0 0,0-1-1 0 0,2 1 0 0 0,4-2 2 0 0,-1 0-1 0 0,1 1 1 0 0,8-1 0 0 0,-12 1 6 0 0,2 2-37 0 0,1-1-1 0 0,-1 0 1 0 0,1 1-1 0 0,-1 0 1 0 0,0 1 0 0 0,1-1-1 0 0,-1 1 1 0 0,0 0-1 0 0,8 4 1 0 0,-12-6-18 0 0,19 10 11 0 0,0 0-1 0 0,29 19 1 0 0,-39-21-6 0 0,0 0 1 0 0,0 1-1 0 0,-1 0 0 0 0,0 0 1 0 0,14 20-1 0 0,1 8-5 0 0,-2 1 0 0 0,-1 1 0 0 0,29 78 0 0 0,-13-32-12 0 0,-29-71-36 0 0,0-3-17 0 0,-7-10 38 0 0,0-1 1 0 0,0 1 0 0 0,0 0-1 0 0,-1-1 1 0 0,1 1-1 0 0,0-1 1 0 0,0 1-1 0 0,0-1 1 0 0,0 0 0 0 0,0 1-1 0 0,0-1 1 0 0,0 0-1 0 0,0 0 1 0 0,0 1-1 0 0,0-1 1 0 0,0 0-1 0 0,0 0 1 0 0,0 0 0 0 0,0 0-1 0 0,0 0 1 0 0,0-1-1 0 0,2 1 1 0 0,-2-1-507 0 0,1 0 0 0 0,0 1 0 0 0,0-1 0 0 0,-1 0 0 0 0,1 0 0 0 0,0-1 0 0 0,-1 1 0 0 0,1 0 0 0 0,-1 0 0 0 0,1-1 0 0 0,0-1 0 0 0,9-11-6298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181 274 8287 0 0,'0'0'8858'0'0,"0"3"-8381"0"0,-1 4-231 0 0,1 0-1 0 0,-1 1 1 0 0,-1-1-1 0 0,1 0 1 0 0,-1 0 0 0 0,0 0-1 0 0,-1 0 1 0 0,0 0-1 0 0,0 0 1 0 0,-7 11 0 0 0,-5 3 187 0 0,-31 36 0 0 0,18-25-264 0 0,-26 35-25 0 0,47-59-158 0 0,4-19-81 0 0,3 6 64 0 0,1 0-1 0 0,-1 0 1 0 0,1 0 0 0 0,0 0 0 0 0,0 0-1 0 0,0 1 1 0 0,1-1 0 0 0,0 1 0 0 0,0-1-1 0 0,0 1 1 0 0,4-7 0 0 0,5-6-55 0 0,19-22-1 0 0,-22 28 56 0 0,90-91-290 0 0,-50 54 161 0 0,17-21-158 0 0,62-60-116 0 0,-117 120 438 0 0,1 1 0 0 0,1-1 0 0 0,17-8 0 0 0,-24 14 72 0 0,1 0 1 0 0,0 1-1 0 0,0-1 1 0 0,0 2-1 0 0,0-1 0 0 0,0 0 1 0 0,0 1-1 0 0,0 0 0 0 0,13 0 1 0 0,-16 2-29 0 0,-1-1 0 0 0,1 1 0 0 0,-1-1 0 0 0,1 1 0 0 0,0 0 0 0 0,-1 0-1 0 0,0 0 1 0 0,1 0 0 0 0,-1 0 0 0 0,0 1 0 0 0,1-1 0 0 0,-1 1 0 0 0,0-1 0 0 0,0 1 0 0 0,0 0 0 0 0,0 0 0 0 0,-1 0 0 0 0,1 0 0 0 0,0 0 0 0 0,-1 0 0 0 0,0 0 0 0 0,1 1 0 0 0,-1-1 0 0 0,0 1 0 0 0,1 4 0 0 0,1 1 40 0 0,0 1 1 0 0,-1 0 0 0 0,0 0 0 0 0,-1 1 0 0 0,0-1 0 0 0,-1 11 0 0 0,-1 11-14 0 0,-2-1-1 0 0,-1 1 0 0 0,-1-1 1 0 0,-17 52-1 0 0,6-40-14 0 0,-2-1-1 0 0,-42 70 1 0 0,57-105-51 0 0,-3 4-170 0 0,5-8-676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15919 0 0,'0'0'2302'0'0,"1"-2"-1674"0"0,4-3-393 0 0,0 0 1 0 0,0 0 0 0 0,1 1 0 0 0,-1 0-1 0 0,1-1 1 0 0,0 2 0 0 0,0-1 0 0 0,1 1-1 0 0,10-4 1 0 0,10-3 45 0 0,30-6 0 0 0,-18 5-75 0 0,132-37 56 0 0,100-31 133 0 0,-87 10-2987 0 0,-144 50 1120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12439 0 0,'0'0'958'0'0,"0"3"-625"0"0,0 11 141 0 0,-2 0 0 0 0,0-1 1 0 0,0 1-1 0 0,-1-1 0 0 0,-6 15 0 0 0,-28 67 2104 0 0,16-51-2077 0 0,-2-2 1 0 0,-51 72-1 0 0,-72 71-191 0 0,71-92-150 0 0,-188 207-792 0 0,261-299 552 0 0,12-7-160 0 0,51-42 122 0 0,-20 15 76 0 0,-25 21 42 0 0,95-65 0 0 0,-99 70 0 0 0,0 0 0 0 0,1 1 0 0 0,0 1 0 0 0,0 0 0 0 0,0 1 0 0 0,0 0 0 0 0,24-3 0 0 0,-34 7 25 0 0,0 0 0 0 0,0 0 0 0 0,0 0 0 0 0,1 0 0 0 0,-1 0 1 0 0,0 0-1 0 0,0 1 0 0 0,0 0 0 0 0,0-1 0 0 0,0 1 0 0 0,0 0 0 0 0,0 1 0 0 0,0-1 0 0 0,0 0 0 0 0,0 1 0 0 0,-1 0 0 0 0,1 0 0 0 0,4 3 0 0 0,-4-1 18 0 0,-1-1 0 0 0,1 0 1 0 0,-1 1-1 0 0,0-1 0 0 0,0 1 0 0 0,0 0 0 0 0,0 0 0 0 0,0-1 0 0 0,-1 1 1 0 0,0 0-1 0 0,0 1 0 0 0,0-1 0 0 0,0 7 0 0 0,0 3 100 0 0,-1 0 0 0 0,0 0 0 0 0,-1 0-1 0 0,-1 0 1 0 0,-1-1 0 0 0,-6 25 0 0 0,1-14 104 0 0,-1-1 0 0 0,-23 42 0 0 0,-2-9 41 0 0,33-54-221 0 0,4-4-180 0 0,32-28-2092 0 0,-9 7 859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 11055 0 0,'0'2'506'0'0,"-7"20"165"0"0,-11 46-13 0 0,17-60 770 0 0,0 0 0 0 0,0 1 0 0 0,1 12 0 0 0,0-20-1290 0 0,0 1 1 0 0,0-1-1 0 0,1 0 1 0 0,-1 1-1 0 0,0-1 0 0 0,1 1 1 0 0,-1-1-1 0 0,1 0 1 0 0,-1 1-1 0 0,1-1 0 0 0,-1 0 1 0 0,1 0-1 0 0,0 0 1 0 0,0 1-1 0 0,-1-1 0 0 0,1 0 1 0 0,0 0-1 0 0,0 0 1 0 0,0 0-1 0 0,0 0 0 0 0,1 0 1 0 0,-1-1-1 0 0,0 1 1 0 0,0 0-1 0 0,0-1 0 0 0,1 1 1 0 0,-1 0-1 0 0,0-1 1 0 0,1 0-1 0 0,-1 1 0 0 0,0-1 1 0 0,1 0-1 0 0,-1 1 1 0 0,1-1-1 0 0,-1 0 0 0 0,0 0 1 0 0,1 0-1 0 0,-1-1 1 0 0,1 1-1 0 0,1 0 0 0 0,5-2 33 0 0,0 1 0 0 0,0-1-1 0 0,-1-1 1 0 0,1 1 0 0 0,14-8-1 0 0,9-6 2 0 0,-1-1-1 0 0,0-1 0 0 0,-1-2 0 0 0,-1-1 0 0 0,29-28 0 0 0,-53 46-172 0 0,-3 2-7 0 0,0 0 1 0 0,0 0 0 0 0,0 0-1 0 0,0 0 1 0 0,0-1-1 0 0,0 1 1 0 0,0 0-1 0 0,-1-1 1 0 0,1 1-1 0 0,0-1 1 0 0,0-1-1 0 0,-2 3-7 0 0,1 0-1 0 0,0-1 1 0 0,0 1-1 0 0,-1 0 0 0 0,1-1 1 0 0,0 1-1 0 0,0 0 1 0 0,-1 0-1 0 0,1-1 0 0 0,0 1 1 0 0,-1 0-1 0 0,1 0 0 0 0,0 0 1 0 0,-1-1-1 0 0,1 1 1 0 0,0 0-1 0 0,-1 0 0 0 0,1 0 1 0 0,0 0-1 0 0,-1 0 1 0 0,1 0-1 0 0,-1 0 0 0 0,1 0 1 0 0,0 0-1 0 0,-1 0 1 0 0,1 0-1 0 0,-5-1-46 0 0,1 1-1 0 0,0 1 1 0 0,-1-1-1 0 0,1 1 1 0 0,-1-1-1 0 0,1 1 1 0 0,0 0 0 0 0,-5 2-1 0 0,-34 15-343 0 0,26-8 283 0 0,1-1 1 0 0,0 2-1 0 0,0 0 0 0 0,-27 27 1 0 0,-48 61 79 0 0,86-93 48 0 0,-42 56 125 0 0,42-54-116 0 0,1-1 0 0 0,-1 1 0 0 0,2 0 0 0 0,-1 0 0 0 0,1 0-1 0 0,-4 15 1 0 0,7-22-14 0 0,0 0-1 0 0,0 0 1 0 0,-1 0-1 0 0,1 1 1 0 0,0-1-1 0 0,0 0 1 0 0,0 0-1 0 0,1 0 1 0 0,-1 0-1 0 0,0 0 1 0 0,0 0-1 0 0,1 0 1 0 0,-1 0 0 0 0,0 0-1 0 0,1 0 1 0 0,-1 0-1 0 0,1 0 1 0 0,-1-1-1 0 0,1 1 1 0 0,-1 0-1 0 0,2 1 1 0 0,-1-1-4 0 0,1 0 1 0 0,-1 0-1 0 0,1 0 1 0 0,-1 0-1 0 0,1 0 1 0 0,0 0-1 0 0,-1 0 1 0 0,1-1-1 0 0,0 1 1 0 0,0-1-1 0 0,1 1 0 0 0,4 0-37 0 0,0 0 0 0 0,0 0-1 0 0,0-1 1 0 0,0 0-1 0 0,9-2 1 0 0,1-1-752 0 0,23-6 0 0 0,-2-3-4945 0 0,-6-1-1493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11519 0 0,'0'0'887'0'0,"-2"2"-359"0"0,-32 53 4407 0 0,-27 25-3050 0 0,5-6-1506 0 0,-159 185 173 0 0,55-74-222 0 0,85-84-953 0 0,49-65-3232 0 0,20-27-2291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29 536 8287 0 0,'-7'-14'888'0'0,"4"10"-786"0"0,0-1 885 0 0,0 0 1 0 0,1 1-1 0 0,-1-1 1 0 0,-3-10-1 0 0,6 13-705 0 0,-1-1 0 0 0,1 1 0 0 0,0 0 0 0 0,0 0 0 0 0,0-1 0 0 0,0 1 0 0 0,0 0 0 0 0,0 0 0 0 0,1-1 0 0 0,-1 1 0 0 0,1 0 0 0 0,-1 0 0 0 0,1-1 0 0 0,0 1 0 0 0,1-3 0 0 0,6-8-23 0 0,1-1 0 0 0,0 1 0 0 0,0 0 0 0 0,16-15 0 0 0,48-42 55 0 0,-36 38-140 0 0,1 2 0 0 0,2 2 0 0 0,56-31 0 0 0,-32 26 17 0 0,109-39 0 0 0,-145 62-162 0 0,0 2 1 0 0,55-10 0 0 0,-68 16-18 0 0,0 1 0 0 0,0 0-1 0 0,0 1 1 0 0,0 1 0 0 0,0 0 0 0 0,0 1 0 0 0,21 5 0 0 0,-31-5-3 0 0,1-1 1 0 0,-1 1-1 0 0,1 1 1 0 0,-1-1 0 0 0,0 1-1 0 0,0 0 1 0 0,0 0 0 0 0,0 1-1 0 0,0-1 1 0 0,-1 1 0 0 0,0 0-1 0 0,0 0 1 0 0,0 0 0 0 0,0 1-1 0 0,5 8 1 0 0,-6-8 9 0 0,0 1 0 0 0,-1 0 0 0 0,0-1 0 0 0,0 1 0 0 0,0 0 0 0 0,-1 1 0 0 0,0-1 0 0 0,0 0 0 0 0,0 0 0 0 0,-1 0 0 0 0,0 1 0 0 0,0-1 0 0 0,-1 0 0 0 0,-1 9 1 0 0,-1-2 53 0 0,-1 1 0 0 0,0-1 0 0 0,-1 0 0 0 0,0 0 0 0 0,-1 0 0 0 0,-1-1 0 0 0,-11 17 0 0 0,-2-1 184 0 0,-44 46 0 0 0,31-43-204 0 0,0-1 0 0 0,-2-2-1 0 0,-1-1 1 0 0,-2-2 0 0 0,0-1 0 0 0,-2-3-1 0 0,0-1 1 0 0,-79 28 0 0 0,90-39-334 0 0,-56 11-1 0 0,76-18 203 0 0,1-1 0 0 0,-1 0-1 0 0,0-1 1 0 0,0 0 0 0 0,0 0 0 0 0,0-1-1 0 0,0 0 1 0 0,0-1 0 0 0,0 0-1 0 0,-16-6 1 0 0,23 7-16 0 0,1 1 1 0 0,-1-1-1 0 0,0 0 0 0 0,0 0 0 0 0,1 0 1 0 0,-1 0-1 0 0,1-1 0 0 0,-1 1 0 0 0,1 0 1 0 0,-1-1-1 0 0,1 1 0 0 0,0-1 0 0 0,0 1 0 0 0,0-1 1 0 0,0 0-1 0 0,0 1 0 0 0,0-1 0 0 0,0 0 1 0 0,0 0-1 0 0,1 0 0 0 0,-1 0 0 0 0,1 1 1 0 0,-1-1-1 0 0,1 0 0 0 0,0 0 0 0 0,-1-2 1 0 0,5-17-1196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20 540 11519 0 0,'7'7'7344'0'0,"-17"-23"-4913"0"0,6 8-2188 0 0,1 0 0 0 0,1-1-1 0 0,0 1 1 0 0,0 0 0 0 0,0-1 0 0 0,1 1 0 0 0,0-1 0 0 0,1 1-1 0 0,0-1 1 0 0,1 1 0 0 0,-1-1 0 0 0,1 1 0 0 0,4-14 0 0 0,1 1-119 0 0,0 0 1 0 0,1 1-1 0 0,2 0 1 0 0,12-24-1 0 0,-10 27-112 0 0,0 0 0 0 0,0 1 0 0 0,2 0-1 0 0,0 1 1 0 0,0 1 0 0 0,31-25 0 0 0,-10 13-156 0 0,1 2 1 0 0,45-23-1 0 0,-65 39-69 0 0,1 0-1 0 0,27-9 0 0 0,-35 15-173 0 0,0 0 1 0 0,0 0-1 0 0,0 1 1 0 0,0 0-1 0 0,0 0 1 0 0,0 1-1 0 0,0 0 1 0 0,8 1-1 0 0,9 4-1374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73 2759 0 0,'2'-2'17'0'0,"1"-1"0"0"0,0 0 0 0 0,0 1-1 0 0,-1-1 1 0 0,2 1 0 0 0,-1 0-1 0 0,6-3 1 0 0,5-4 1714 0 0,2-10 13186 0 0,-16 18-14578 0 0,-8-4 1495 0 0,-15 4-2405 0 0,13 2 561 0 0,0 1 1 0 0,0 1-1 0 0,1 0 0 0 0,-1 0 0 0 0,1 1 1 0 0,0 0-1 0 0,-17 11 0 0 0,-56 43-8 0 0,82-58 18 0 0,-34 28 0 0 0,2 1 0 0 0,-36 40 0 0 0,48-46 0 0 0,1 1 0 0 0,1 2 0 0 0,-28 51 0 0 0,43-73 5 0 0,1 0 0 0 0,0 1 0 0 0,0-1 0 0 0,0 1 0 0 0,1-1 0 0 0,0 1 0 0 0,0 0 0 0 0,0 0 0 0 0,0 0 0 0 0,0 8 0 0 0,2-13 20 0 0,-1 1 1 0 0,0-1 0 0 0,1 0-1 0 0,-1 1 1 0 0,1-1-1 0 0,-1 0 1 0 0,1 1-1 0 0,-1-1 1 0 0,1 0 0 0 0,-1 0-1 0 0,1 1 1 0 0,-1-1-1 0 0,1 0 1 0 0,0 0 0 0 0,-1 0-1 0 0,1 0 1 0 0,-1 0-1 0 0,1 0 1 0 0,0 0-1 0 0,-1 0 1 0 0,2 0 0 0 0,-2 0 28 0 0,7 0 51 0 0,0-1 0 0 0,0-1 0 0 0,-1 1 0 0 0,1-1 0 0 0,-1 0 0 0 0,1 0 1 0 0,-1-1-1 0 0,0 0 0 0 0,0 0 0 0 0,8-5 0 0 0,-4 2 2 0 0,29-16 35 0 0,0-1 0 0 0,-2-3 1 0 0,-1 0-1 0 0,-2-3 0 0 0,0 0 1 0 0,37-44-1 0 0,-52 52-130 0 0,-3 3-7 0 0,20-27 1 0 0,-33 40-70 0 0,1 0-1 0 0,-1-1 1 0 0,0 1 0 0 0,0-1-1 0 0,-1 0 1 0 0,0 0 0 0 0,0 0 0 0 0,0 0-1 0 0,-1 0 1 0 0,1-8 0 0 0,-3-3-1417 0 0,-4 3-461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 5527 0 0,'0'0'423'0'0,"-2"1"-278"0"0,-10 6 1246 0 0,1 0 0 0 0,-1 1 0 0 0,1 0 0 0 0,1 1 0 0 0,-18 18 0 0 0,-44 59 5622 0 0,55-64-7468 0 0,-32 44 892 0 0,4 2-1 0 0,-40 77 1 0 0,-61 155-498 0 0,121-245 124 0 0,5-13-95 0 0,-53 103-768 0 0,72-140 689 0 0,0-4 103 0 0,0 0 0 0 0,1 0 0 0 0,-1 1 0 0 0,0-1 0 0 0,0 0-1 0 0,0 0 1 0 0,0 0 0 0 0,0 0 0 0 0,0 0 0 0 0,0 0 0 0 0,0 0 0 0 0,-3 1 0 0 0,4-1 5 0 0,0-1 1 0 0,-1 1 1 0 0,1-1-1 0 0,0 0 0 0 0,-1 0 0 0 0,1 1 0 0 0,0-1 1 0 0,0 0-1 0 0,-1 1 0 0 0,1-1 0 0 0,-1 0 1 0 0,1 0-1 0 0,0 0 0 0 0,-1 1 0 0 0,1-1 1 0 0,0 0-1 0 0,-1 0 0 0 0,1 0 0 0 0,-1 0 1 0 0,1 0-1 0 0,-1 0 0 0 0,0 0 10 0 0,-1-1 0 0 0,1 0 0 0 0,0 0-1 0 0,0 0 1 0 0,0 0 0 0 0,0 0 0 0 0,0 0 0 0 0,0 0-1 0 0,0-1 1 0 0,0 1 0 0 0,0 0 0 0 0,1 0 0 0 0,-1-1 0 0 0,0 1-1 0 0,1 0 1 0 0,-1-1 0 0 0,1 1 0 0 0,0-1 0 0 0,-1 1-1 0 0,1-1 1 0 0,0 1 0 0 0,0-1 0 0 0,0 1 0 0 0,0-1-1 0 0,0 1 1 0 0,0-1 0 0 0,0 1 0 0 0,0 0 0 0 0,1-1 0 0 0,0-1-1 0 0,-1 0 2 0 0,3-9-2 0 0,0 1 1 0 0,1-1-1 0 0,0 1 1 0 0,1 0-1 0 0,0 0 0 0 0,0 0 1 0 0,9-11-1 0 0,0 2-14 0 0,0 0-1 0 0,27-26 0 0 0,-25 30-8 0 0,0 1 1 0 0,1 1-1 0 0,1 0 1 0 0,1 1-1 0 0,0 1 1 0 0,0 1-1 0 0,38-16 0 0 0,-44 22 7 0 0,-1 1-1 0 0,1 1 0 0 0,0 0 0 0 0,1 0 1 0 0,-1 2-1 0 0,15-1 0 0 0,-18 2 7 0 0,0 0 0 0 0,-1 1 0 0 0,1 0 0 0 0,-1 1 0 0 0,1 0 0 0 0,-1 1 0 0 0,0 0 0 0 0,0 0 0 0 0,11 7 0 0 0,-17-9 20 0 0,0 1 0 0 0,0 0 0 0 0,0 0 0 0 0,0 0-1 0 0,0 0 1 0 0,0 0 0 0 0,-1 1 0 0 0,1-1 0 0 0,-1 1 0 0 0,0 0-1 0 0,0 0 1 0 0,0 0 0 0 0,0 0 0 0 0,0 0 0 0 0,-1 0 0 0 0,3 6 0 0 0,-3-5 36 0 0,0 1 0 0 0,0 0 0 0 0,-1 0 1 0 0,0 0-1 0 0,0-1 0 0 0,0 1 0 0 0,0 0 1 0 0,-1 0-1 0 0,1 0 0 0 0,-1-1 1 0 0,-2 6-1 0 0,-1 1 49 0 0,0 0 0 0 0,-1 0 0 0 0,0 0 0 0 0,-1-1 0 0 0,0 0 0 0 0,0 0 0 0 0,-1-1 0 0 0,-1 0 0 0 0,-10 11-1 0 0,-11 7-55 0 0,-2-2-1 0 0,0-2 0 0 0,-1 0 0 0 0,-1-3 0 0 0,-1 0 1 0 0,-1-2-1 0 0,-1-2 0 0 0,-54 17 0 0 0,76-28-334 0 0,-26 3-1 0 0,36-7-24 0 0,-1-1-1 0 0,1 1 0 0 0,-1-1 1 0 0,1 0-1 0 0,-1 0 0 0 0,1-1 1 0 0,0 1-1 0 0,-1-1 1 0 0,-8-3-1 0 0,2-2-1216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355 279 10135 0 0,'-20'-32'2309'0'0,"1"-2"-1"0"0,2 0 0 0 0,-16-46 1 0 0,30 71-2049 0 0,-6-14 82 0 0,-10-41 0 0 0,18 62-412 0 0,-6 1-350 0 0,3 1 382 0 0,1 1-1 0 0,0-1 1 0 0,-1 1-1 0 0,1 0 0 0 0,0 0 1 0 0,-1 0-1 0 0,1 1 1 0 0,0-1-1 0 0,0 1 1 0 0,0 0-1 0 0,-3 2 1 0 0,-30 25-170 0 0,33-27 186 0 0,-17 15-6 0 0,1 1 0 0 0,1 1 0 0 0,1 1 0 0 0,0 0 0 0 0,2 1 0 0 0,-17 29 0 0 0,25-29 200 0 0,7-19 46 0 0,9 6 328 0 0,-6-6-475 0 0,-1-1-1 0 0,1 0 0 0 0,0 0 1 0 0,0 0-1 0 0,0 0 0 0 0,0 0 1 0 0,0-1-1 0 0,0 1 0 0 0,0-1 1 0 0,6 0-1 0 0,33-3 527 0 0,-30 1-433 0 0,23-3-52 0 0,-23 3-151 0 0,1 0 1 0 0,-1 1-1 0 0,1 0 0 0 0,20 2 1 0 0,-31-1-112 0 0,-2 2 2 0 0,0 0 124 0 0,0 1-1 0 0,0 0 1 0 0,0 0-1 0 0,-1-1 1 0 0,0 1-1 0 0,1 0 1 0 0,-1-1-1 0 0,0 1 1 0 0,0 0-1 0 0,-1-1 1 0 0,1 1-1 0 0,0-1 1 0 0,-1 0-1 0 0,1 0 1 0 0,-1 1 0 0 0,0-1-1 0 0,0 0 1 0 0,-2 2-1 0 0,-8 8-32 0 0,-24 17 1 0 0,30-24 41 0 0,-113 92-52 0 0,113-92 46 0 0,34-20-1383 0 0,-3 2-3189 0 0,3-4-1581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17 15863 0 0,'2'-9'1439'0'0,"-1"1"-1115"0"0,-19 33 1019 0 0,-24 42-815 0 0,-46 101 0 0 0,-19 80-68 0 0,-8 16-244 0 0,85-209-148 0 0,-53 75 0 0 0,67-107-54 0 0,16-22-11 0 0,-8 10 47 0 0,-16 18 0 0 0,22-27-44 0 0,0 0 0 0 0,1 0 0 0 0,-1 0 1 0 0,0 0-1 0 0,-1 0 0 0 0,1-1 0 0 0,0 1 0 0 0,0-1 0 0 0,-1 0 0 0 0,1 0 0 0 0,-1 0 0 0 0,1 0 0 0 0,-1 0 0 0 0,1 0 0 0 0,-6 0 0 0 0,7-1-4 0 0,0 0 0 0 0,0-1 0 0 0,0 1 0 0 0,1 0-1 0 0,-1-1 1 0 0,0 1 0 0 0,0-1 0 0 0,1 1 0 0 0,-1-1 0 0 0,0 1 0 0 0,0-1-1 0 0,1 1 1 0 0,-1-1 0 0 0,1 0 0 0 0,-1 0 0 0 0,0 1 0 0 0,1-1 0 0 0,-1 0-1 0 0,1 0 1 0 0,-1-1 0 0 0,-6-16 19 0 0,6 14-35 0 0,1-1-1 0 0,-1 1 1 0 0,1-1-1 0 0,0 1 1 0 0,1-1 0 0 0,-1 0-1 0 0,1 1 1 0 0,0-1-1 0 0,0 1 1 0 0,0 0-1 0 0,1-1 1 0 0,0 1 0 0 0,2-6-1 0 0,3-3-80 0 0,1-1 0 0 0,15-19-1 0 0,-2 7-27 0 0,2 0 0 0 0,0 2 0 0 0,1 1-1 0 0,42-32 1 0 0,-54 48 120 0 0,-1 0 0 0 0,1 0-1 0 0,0 1 1 0 0,0 1 0 0 0,1 0-1 0 0,0 0 1 0 0,0 1 0 0 0,0 1 0 0 0,0 0-1 0 0,1 1 1 0 0,-1 1 0 0 0,1 0-1 0 0,-1 0 1 0 0,25 3 0 0 0,-32-1 35 0 0,-1 0 0 0 0,0 1 1 0 0,0-1-1 0 0,1 1 0 0 0,-1 0 0 0 0,0 0 1 0 0,0 0-1 0 0,-1 1 0 0 0,1 0 0 0 0,0 0 1 0 0,-1 0-1 0 0,0 0 0 0 0,0 1 0 0 0,0 0 0 0 0,0-1 1 0 0,0 2-1 0 0,-1-1 0 0 0,0 0 0 0 0,0 1 1 0 0,5 8-1 0 0,-6-8 77 0 0,1 1 0 0 0,-1 0 0 0 0,1 0 0 0 0,-2 0 1 0 0,1 1-1 0 0,-1-1 0 0 0,0 0 0 0 0,0 1 0 0 0,0-1 0 0 0,-1 1 0 0 0,0-1 0 0 0,-1 0 1 0 0,1 1-1 0 0,-1-1 0 0 0,-1 0 0 0 0,1 1 0 0 0,-3 6 0 0 0,-2 0 19 0 0,-1 1-1 0 0,0-2 0 0 0,-1 1 1 0 0,0-1-1 0 0,0 0 1 0 0,-2-1-1 0 0,1 0 0 0 0,-2 0 1 0 0,1-1-1 0 0,-1-1 1 0 0,-1 0-1 0 0,0 0 1 0 0,-16 9-1 0 0,10-9-151 0 0,0 1 1 0 0,-1-2 0 0 0,0-1-1 0 0,0 0 1 0 0,0-1-1 0 0,-1-1 1 0 0,0-1-1 0 0,0-1 1 0 0,-22 1-1 0 0,35-4 14 0 0,1 0-1 0 0,-1 0 0 0 0,1-1 0 0 0,-1 0 1 0 0,0 0-1 0 0,1 0 0 0 0,0-1 0 0 0,-1 0 1 0 0,1 0-1 0 0,-8-5 0 0 0,11 6-72 0 0,1-1-1 0 0,-1 1 1 0 0,1-1 0 0 0,0 0-1 0 0,0 0 1 0 0,0 0 0 0 0,0 0-1 0 0,0 0 1 0 0,0-1 0 0 0,0 1-1 0 0,1 0 1 0 0,-1-1-1 0 0,1 1 1 0 0,0-1 0 0 0,0 0-1 0 0,0 0 1 0 0,0 1 0 0 0,0-1-1 0 0,0 0 1 0 0,1 0-1 0 0,-1 0 1 0 0,1 0 0 0 0,0 1-1 0 0,0-1 1 0 0,0 0 0 0 0,1-3-1 0 0,2-14-2129 0 0,4-1-4970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12895 0 0,'0'0'1515'0'0,"-1"1"-570"0"0,-70 65 4535 0 0,24-25-4667 0 0,13-6-858 0 0,1 0 0 0 0,2 2 0 0 0,-28 44-1 0 0,51-69 45 0 0,1-1-1 0 0,0 2 1 0 0,1-1-1 0 0,1 1 1 0 0,-1 0-1 0 0,2 0 1 0 0,-6 26-1 0 0,10-27 2 0 0,3 4 28 0 0,1-12-12 0 0,-2-3-6 0 0,0 1 9 0 0,0-1 1 0 0,0 1 0 0 0,0-1 0 0 0,0 1 0 0 0,1-1 0 0 0,-1 0 0 0 0,0 0 0 0 0,1 0 0 0 0,-1 0 0 0 0,1 0 0 0 0,-1-1 0 0 0,1 1 0 0 0,-1-1 0 0 0,1 0 0 0 0,0 1 0 0 0,-1-1 0 0 0,1 0 0 0 0,0-1 0 0 0,-1 1 0 0 0,1 0 0 0 0,-1-1-1 0 0,4-1 1 0 0,5 0 92 0 0,-1-2 0 0 0,1 1 0 0 0,18-11 0 0 0,1-3 30 0 0,-2-1 0 0 0,0-1 0 0 0,39-36 0 0 0,-58 47-144 0 0,-1 0-1 0 0,0 0 1 0 0,-1-1 0 0 0,0 0-1 0 0,0 0 1 0 0,-1-1-1 0 0,0 0 1 0 0,-1 0 0 0 0,0 0-1 0 0,0-1 1 0 0,-1 1 0 0 0,-1-1-1 0 0,0 0 1 0 0,0 0-1 0 0,-1-1 1 0 0,-1 1 0 0 0,0 0-1 0 0,0-15 1 0 0,-2 18-305 0 0,-1 0 0 0 0,1 0-1 0 0,-2 0 1 0 0,1 1 0 0 0,-1-1 0 0 0,0 1 0 0 0,-1 0 0 0 0,1 0-1 0 0,-1 0 1 0 0,-8-9 0 0 0,11 14-269 0 0,0 1 367 0 0,-1-1-1 0 0,1 1 0 0 0,-1 0 1 0 0,1-1-1 0 0,-1 1 0 0 0,0 0 1 0 0,0 0-1 0 0,-3-1 0 0 0,2 0-135 0 0,-2-1-2264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21 12895 0 0,'17'-20'8530'0'0,"-37"55"-5217"0"0,-18 18-2539 0 0,9-15-454 0 0,-39 67-86 0 0,61-90-239 0 0,0-1-1 0 0,0 1 1 0 0,1 0 0 0 0,1 0-1 0 0,-5 26 1 0 0,10-39-154 0 0,2-1-334 0 0,0-1 325 0 0,1 0 0 0 0,-1 1 1 0 0,1-1-1 0 0,-1 0 0 0 0,1 0 0 0 0,-1 0 1 0 0,1 0-1 0 0,-1-1 0 0 0,0 1 0 0 0,1-1 1 0 0,-1 0-1 0 0,1 1 0 0 0,-1-1 0 0 0,0 0 1 0 0,4-3-1 0 0,15-9-1155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16 2303 0 0,'1'-2'167'0'0,"4"-12"11870"0"0,-10 21-10744 0 0,3-4-347 0 0,-145 166 2954 0 0,57-50-2861 0 0,-81 141 0 0 0,31-19-273 0 0,99-160-578 0 0,-33 92 0 0 0,70-162-458 0 0,0 0 0 0 0,1 0 0 0 0,0 0 1 0 0,1 1-1 0 0,-2 20 0 0 0,4-30-1250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57 958 8751 0 0,'8'-2'16679'0'0,"-4"15"-16334"0"0,-3-8-280 0 0,-1 1 0 0 0,1 0 0 0 0,-1-1 0 0 0,0 1 0 0 0,-1 0 0 0 0,1-1 0 0 0,-4 12 0 0 0,-14 40-1 0 0,7-25-128 0 0,-5 10-106 0 0,1-3-1355 0 0,9-14-2489 0 0</inkml:trace>
  <inkml:trace contextRef="#ctx0" brushRef="#br0" timeOffset="1">1330 19 15663 0 0,'2'-5'200'0'0,"-1"-9"4617"0"0,-4 20-4014 0 0,-78 152-248 0 0,-23 48-151 0 0,-61 106 398 0 0,-29-43-468 0 0,-15-12-260 0 0,144-173-666 0 0,41-47-6109 0 0,16-25-339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18431 0 0,'0'0'2103'0'0,"2"1"-1631"0"0,3 4-241 0 0,0-1 1 0 0,1 0 0 0 0,-1 0-1 0 0,1 0 1 0 0,0-1-1 0 0,0 0 1 0 0,1 0 0 0 0,-1-1-1 0 0,1 0 1 0 0,-1 0-1 0 0,1 0 1 0 0,0-1 0 0 0,-1 0-1 0 0,10 0 1 0 0,11 0 184 0 0,0-1 0 0 0,34-6 0 0 0,-55 6-370 0 0,53-8 792 0 0,108-30-1 0 0,-56 3-1863 0 0,-3-4-6103 0 0,-75 26-1158 0 0</inkml:trace>
  <inkml:trace contextRef="#ctx0" brushRef="#br0" timeOffset="1">540 335 19871 0 0,'0'0'1796'0'0,"2"1"-1476"0"0,5 7 62 0 0,1-1-1 0 0,1 0 0 0 0,-1-1 1 0 0,1 0-1 0 0,1-1 1 0 0,17 9-1 0 0,-10-8-130 0 0,0 0 0 0 0,0-1 1 0 0,26 4-1 0 0,-39-8-264 0 0,57 7-182 0 0,-20-8-2688 0 0,-23-2-5305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14 7831 0 0,'-1'-14'13544'0'0,"-2"15"-13269"0"0,0 0 0 0 0,1 0 0 0 0,0 0-1 0 0,-1 0 1 0 0,1 0 0 0 0,-1 1 0 0 0,1-1 0 0 0,0 1-1 0 0,0 0 1 0 0,-3 3 0 0 0,-20 23 397 0 0,16-17-420 0 0,-83 114 531 0 0,19-25-337 0 0,-197 233-110 0 0,214-267-578 0 0,4 4 1 0 0,2 1-1 0 0,4 3 1 0 0,-66 140-1 0 0,109-207 37 0 0,-15 38 36 0 0,9-16-4322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15 7367 0 0,'15'-12'334'0'0,"-12"10"439"0"0,3 22 5482 0 0,-10 11-3060 0 0,-1-15-2631 0 0,0 0-1 0 0,-13 23 1 0 0,-5 7 237 0 0,-45 62-1 0 0,-39 38-467 0 0,18-27-251 0 0,39-50-82 0 0,-27 39 0 0 0,-64 116 0 0 0,94-126-155 0 0,40-80-1309 0 0,-8 32-1 0 0,13-35-3192 0 0,2-4-1338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219 165 11167 0 0,'0'0'2412'0'0,"2"-1"-1752"0"0,2-1-425 0 0,-1 0 0 0 0,1 0 0 0 0,0 1-1 0 0,0-1 1 0 0,0 1 0 0 0,1 0 0 0 0,-1 0 0 0 0,0 0-1 0 0,0 0 1 0 0,1 1 0 0 0,-1 0 0 0 0,0 0 0 0 0,0 0-1 0 0,1 0 1 0 0,-1 1 0 0 0,0 0 0 0 0,0 0 0 0 0,1 0-1 0 0,6 3 1 0 0,-8-3-211 0 0,1 1-1 0 0,0-1 0 0 0,-1 0 1 0 0,1 0-1 0 0,0 0 0 0 0,-1 0 1 0 0,1-1-1 0 0,0 1 0 0 0,0-1 1 0 0,0 0-1 0 0,0 0 0 0 0,-1-1 1 0 0,1 1-1 0 0,0-1 0 0 0,0 1 1 0 0,-1-1-1 0 0,1-1 0 0 0,5-1 1 0 0,-1-2 14 0 0,1 0 0 0 0,-1 0 1 0 0,0-1-1 0 0,0 0 1 0 0,8-8-1 0 0,-6 4-44 0 0,-4 5 22 0 0,-1 0 1 0 0,0 0-1 0 0,0-1 0 0 0,-1 0 1 0 0,0 0-1 0 0,5-7 0 0 0,-8 12-39 0 0,0-1 1 0 0,0 0-1 0 0,-1 1 1 0 0,1-1-1 0 0,0 1 0 0 0,-1-1 1 0 0,1 0-1 0 0,-1 1 0 0 0,1-1 1 0 0,-1 0-1 0 0,0 0 0 0 0,0 1 1 0 0,0-1-1 0 0,0 0 0 0 0,0 0 1 0 0,0 1-1 0 0,0-1 1 0 0,0 0-1 0 0,-1 0 0 0 0,1 1 1 0 0,-1-1-1 0 0,1 0 0 0 0,-1 1 1 0 0,0-1-1 0 0,0 0 0 0 0,1 1 1 0 0,-1-1-1 0 0,0 1 1 0 0,0 0-1 0 0,-2-2 0 0 0,1 2-61 0 0,0-1 0 0 0,0 1-1 0 0,0 0 1 0 0,-1 0 0 0 0,1 1-1 0 0,0-1 1 0 0,-1 0 0 0 0,1 1-1 0 0,0-1 1 0 0,-1 1 0 0 0,1 0-1 0 0,-1 0 1 0 0,1 0 0 0 0,-1 0-1 0 0,1 0 1 0 0,0 0 0 0 0,-1 1-1 0 0,-4 1 1 0 0,-6 1-233 0 0,1 1 0 0 0,-14 6 0 0 0,23-8 294 0 0,-22 9-139 0 0,0 2 0 0 0,0 2-1 0 0,1 0 1 0 0,-29 24 0 0 0,-79 83 347 0 0,131-122-181 0 0,-19 20 173 0 0,-24 31 0 0 0,40-45-115 0 0,-1 0 1 0 0,2 0 0 0 0,-1 0 0 0 0,1 0 0 0 0,0 0 0 0 0,0 1-1 0 0,0 0 1 0 0,1-1 0 0 0,0 1 0 0 0,1 0 0 0 0,-2 9 0 0 0,3-14-11 0 0,0 1 1 0 0,0-1 0 0 0,0 1 0 0 0,1-1 0 0 0,-1 1 0 0 0,1-1 0 0 0,-1 1-1 0 0,1-1 1 0 0,0 1 0 0 0,0-1 0 0 0,0 0 0 0 0,0 1 0 0 0,0-1 0 0 0,0 0-1 0 0,1 0 1 0 0,-1 0 0 0 0,1 0 0 0 0,0 0 0 0 0,-1 0 0 0 0,1 0 0 0 0,0-1-1 0 0,0 1 1 0 0,0-1 0 0 0,0 1 0 0 0,0-1 0 0 0,1 0 0 0 0,-1 0 0 0 0,0 0-1 0 0,1 0 1 0 0,-1 0 0 0 0,4 1 0 0 0,4 0 88 0 0,1 0 0 0 0,-1-1-1 0 0,1 0 1 0 0,-1 0 0 0 0,1-1 0 0 0,12-1 0 0 0,19-4-262 0 0,0-1-1 0 0,0-2 1 0 0,42-14 0 0 0,-57 13-421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19 15087 0 0,'0'0'694'0'0,"1"-2"-22"0"0,7-12 1511 0 0,-8 14-2146 0 0,0 0 1 0 0,0 0-1 0 0,0 0 1 0 0,0 0-1 0 0,0 0 1 0 0,0-1-1 0 0,0 1 1 0 0,0 0-1 0 0,0 0 1 0 0,0 0-1 0 0,0 0 1 0 0,0 0-1 0 0,0 0 1 0 0,-1 0-1 0 0,1 0 1 0 0,0 0-1 0 0,0 0 1 0 0,0-1-1 0 0,0 1 1 0 0,0 0-1 0 0,0 0 1 0 0,0 0-1 0 0,0 0 1 0 0,0 0-1 0 0,0 0 1 0 0,0 0-1 0 0,0 0 1 0 0,-1 0-1 0 0,1 0 1 0 0,0 0-1 0 0,0 0 1 0 0,0 0-1 0 0,0 0 1 0 0,0 0-1 0 0,0 0 1 0 0,0 0-1 0 0,0 0 1 0 0,-1 0-1 0 0,1 0 1 0 0,0 0-1 0 0,0 0 1 0 0,0 0-1 0 0,0 0 0 0 0,0 0 1 0 0,0 0-1 0 0,0 0 1 0 0,0 0-1 0 0,0 0 1 0 0,-1 0-1 0 0,1 0 1 0 0,0 0-1 0 0,0 0 1 0 0,0 0-1 0 0,-4 1-452 0 0,-2-1 516 0 0,0 1 0 0 0,1-1 1 0 0,-1 2-1 0 0,0-1 1 0 0,1 1-1 0 0,-1-1 0 0 0,-6 4 1 0 0,-38 21 27 0 0,28-14-40 0 0,-2 2-96 0 0,0 0 1 0 0,1 1-1 0 0,1 1 0 0 0,0 1 1 0 0,-32 33-1 0 0,45-36-6 0 0,9-9 14 0 0,0-3 0 0 0,0 0-3 0 0,1 0 0 0 0,-1 0 1 0 0,0 0-1 0 0,0 0 0 0 0,1 0 0 0 0,0 0 0 0 0,-1 0 0 0 0,1 0 0 0 0,0 0 0 0 0,0 0 0 0 0,2 3 0 0 0,16 21-35 0 0,-8-11 25 0 0,2 7 12 0 0,0 1 0 0 0,12 35 0 0 0,-7-16 0 0 0,-17-40 0 0 0,0-1 0 0 0,-1 1 0 0 0,1-1 0 0 0,-1 1 0 0 0,1-1 0 0 0,-1 1 0 0 0,1-1 0 0 0,-1 1 0 0 0,0-1 0 0 0,0 1 0 0 0,0 1 0 0 0,-5 7 8 0 0,2-8 7 0 0,-4 7 34 0 0,0 0 0 0 0,-1-1 0 0 0,0 0 1 0 0,0 0-1 0 0,-1-1 0 0 0,0 0 0 0 0,-16 8 1 0 0,4-3 69 0 0,-1-1 1 0 0,-33 12 0 0 0,41-18-108 0 0,0-1 0 0 0,-1 0 0 0 0,1-1 0 0 0,-1 0 0 0 0,-21 0 0 0 0,24-5-1253 0 0,5-1-3584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11 5063 0 0,'0'0'232'0'0,"-2"-1"-13"0"0,0-1-100 0 0,-1 1-1 0 0,1 0 1 0 0,-1 0-1 0 0,0 0 1 0 0,0 0-1 0 0,1 0 1 0 0,-1 1-1 0 0,0-1 1 0 0,0 1-1 0 0,0 0 1 0 0,1 0-1 0 0,-1 0 1 0 0,0 0-1 0 0,0 0 1 0 0,0 0-1 0 0,0 1 1 0 0,1 0-1 0 0,-6 1 1 0 0,-8 3 2958 0 0,-29 13 0 0 0,35-13-2163 0 0,-70 31 3038 0 0,-103 58-3531 0 0,172-88-392 0 0,-5 2 16 0 0,0 1 0 0 0,1 1 0 0 0,0 0 0 0 0,1 1 0 0 0,-21 19 0 0 0,35-30-44 0 0,0 0-1 0 0,0 0 1 0 0,0 0 0 0 0,0 0-1 0 0,0 0 1 0 0,0 0 0 0 0,0 0-1 0 0,0 0 1 0 0,0 0 0 0 0,0 0-1 0 0,0 1 1 0 0,0-1 0 0 0,0 0-1 0 0,0 0 1 0 0,0 0 0 0 0,0 0-1 0 0,0 0 1 0 0,0 0 0 0 0,0 0-1 0 0,0 0 1 0 0,0 0 0 0 0,0 0-1 0 0,0 0 1 0 0,0 0 0 0 0,0 0-1 0 0,0 0 1 0 0,0 0 0 0 0,0 1-1 0 0,0-1 1 0 0,0 0 0 0 0,0 0-1 0 0,0 0 1 0 0,0 0 0 0 0,0 0-1 0 0,0 0 1 0 0,0 0 0 0 0,0 0-1 0 0,0 0 1 0 0,0 0 0 0 0,0 0-1 0 0,0 0 1 0 0,0 0 0 0 0,0 0-1 0 0,0 0 1 0 0,0 0 0 0 0,0 0-1 0 0,0 0 1 0 0,0 1 0 0 0,0-1-1 0 0,0 0 1 0 0,0 0 0 0 0,0 0-1 0 0,0 0 1 0 0,1 0 0 0 0,-1 0-1 0 0,0 0 1 0 0,0 0-1 0 0,0 0 1 0 0,0 0 0 0 0,0 0-1 0 0,0 0 1 0 0,0 0 0 0 0,0 0 0 0 0,9 4-7 0 0,-1 1 0 0 0,1-2 1 0 0,0 1-1 0 0,0-1 0 0 0,0 0 1 0 0,0-1-1 0 0,0 0 0 0 0,17 1 1 0 0,-14-2-9 0 0,0 1 0 0 0,0 0 1 0 0,-1 1-1 0 0,1 0 0 0 0,18 9 0 0 0,-25-9 7 0 0,0 0-1 0 0,0 1 1 0 0,0 0 0 0 0,0 0-1 0 0,-1 0 1 0 0,1 0 0 0 0,-1 1-1 0 0,0-1 1 0 0,-1 1 0 0 0,1 0-1 0 0,-1 1 1 0 0,0-1 0 0 0,0 1-1 0 0,0-1 1 0 0,-1 1-1 0 0,0 0 1 0 0,0 0 0 0 0,-1 0-1 0 0,2 9 1 0 0,-1-3 52 0 0,-1 0 1 0 0,-1 0-1 0 0,0 0 1 0 0,0 0-1 0 0,-1 0 0 0 0,-1 1 1 0 0,0-1-1 0 0,0-1 0 0 0,-5 13 1 0 0,4-18 31 0 0,1 1 0 0 0,-1-1 1 0 0,0-1-1 0 0,-1 1 0 0 0,1 0 0 0 0,-1-1 1 0 0,0 0-1 0 0,-1 0 0 0 0,1 0 1 0 0,-1 0-1 0 0,0-1 0 0 0,0 1 0 0 0,-1-2 1 0 0,1 1-1 0 0,-1 0 0 0 0,0-1 0 0 0,0 0 1 0 0,0 0-1 0 0,0-1 0 0 0,-11 3 1 0 0,-1 0 141 0 0,-1-1 0 0 0,1-2 0 0 0,-1 1 0 0 0,1-2 1 0 0,-1-1-1 0 0,-22-2 0 0 0,32 2-430 0 0,0 0-1 0 0,0-1 1 0 0,0-1-1 0 0,0 1 1 0 0,1-1 0 0 0,-1-1-1 0 0,0 0 1 0 0,1 0-1 0 0,0 0 1 0 0,0-1-1 0 0,-14-9 1 0 0,11 4-732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35 11519 0 0,'-2'-17'1191'0'0,"2"16"-1166"0"0,0 1-1 0 0,0-1 1 0 0,0 1 0 0 0,0-1 0 0 0,0 1-1 0 0,0 0 1 0 0,0-1 0 0 0,0 1 0 0 0,0-1-1 0 0,0 1 1 0 0,0-1 0 0 0,0 1-1 0 0,0-1 1 0 0,0 1 0 0 0,0-1 0 0 0,0 1-1 0 0,0-1 1 0 0,1 1 0 0 0,-1 0 0 0 0,0-1-1 0 0,0 1 1 0 0,1-1 0 0 0,-1 1 0 0 0,0 0-1 0 0,0-1 1 0 0,1 1 0 0 0,-1 0-1 0 0,0-1 1 0 0,1 1 0 0 0,-1 0 0 0 0,1-1-1 0 0,-1 1 1 0 0,0 0 0 0 0,1 0 0 0 0,-1 0-1 0 0,1-1 1 0 0,-1 1 0 0 0,1 0 0 0 0,-1 0-1 0 0,1 0 1 0 0,0 0 0 0 0,0 0 128 0 0,8-3 2482 0 0,-10 5-1423 0 0,-226 410 2362 0 0,165-303-3114 0 0,-233 435-179 0 0,244-438-2316 0 0,44-92 389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249 272 4143 0 0,'0'0'319'0'0,"-2"1"-210"0"0,-10 9 1749 0 0,1 0-1 0 0,0 0 1 0 0,0 1-1 0 0,1 1 1 0 0,-9 12-1 0 0,-5 5-160 0 0,-20 28-903 0 0,-59 102 0 0 0,102-158-588 0 0,1-2-186 0 0,1-1 1 0 0,-1 0-1 0 0,1 0 0 0 0,-1 1 1 0 0,1-1-1 0 0,0 0 0 0 0,0 1 0 0 0,0-1 1 0 0,0 1-1 0 0,2-2 0 0 0,-1-1 21 0 0,35-52 94 0 0,2 2 0 0 0,56-60 0 0 0,-86 104-101 0 0,41-46 37 0 0,63-56 0 0 0,-81 85-13 0 0,0 1 0 0 0,2 2-1 0 0,60-33 1 0 0,-92 56-39 0 0,15-8 256 0 0,28-10-1 0 0,-41 18-176 0 0,1-1-1 0 0,0 1 1 0 0,-1 0 0 0 0,1 0-1 0 0,0 0 1 0 0,-1 1 0 0 0,1 0-1 0 0,0 0 1 0 0,0 0 0 0 0,-1 0-1 0 0,10 3 1 0 0,-12-3-68 0 0,0 1 0 0 0,1 0 0 0 0,-1 1-1 0 0,0-1 1 0 0,0 0 0 0 0,0 1 0 0 0,0-1-1 0 0,-1 1 1 0 0,1-1 0 0 0,0 1 0 0 0,-1 0 0 0 0,1 0-1 0 0,-1 0 1 0 0,0 0 0 0 0,1 0 0 0 0,-1 0-1 0 0,0 0 1 0 0,0 0 0 0 0,0 0 0 0 0,-1 0 0 0 0,1 1-1 0 0,0 2 1 0 0,1 6 87 0 0,0-1 0 0 0,-1 1 0 0 0,0 17 0 0 0,-2-15-101 0 0,0 0 0 0 0,-1 1-1 0 0,-1-1 1 0 0,0-1-1 0 0,0 1 1 0 0,-7 14 0 0 0,-35 73 48 0 0,40-91-63 0 0,-44 72 8 0 0,36-64-8 0 0,2 1-1 0 0,0 0 0 0 0,1 0 0 0 0,1 1 1 0 0,-9 28-1 0 0,16-37-146 0 0,1-8-547 0 0,14-3-9527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18655 0 0,'0'0'1692'0'0,"2"0"-1393"0"0,2-1-178 0 0,0 0 1 0 0,0 0-1 0 0,0 1 1 0 0,0-1-1 0 0,0 1 0 0 0,0 0 1 0 0,1 0-1 0 0,-1 1 1 0 0,0-1-1 0 0,8 3 1 0 0,4 2 224 0 0,23 10 0 0 0,10 2-230 0 0,-26-11-113 0 0,1-1 0 0 0,-1-2-1 0 0,1 0 1 0 0,0-1 0 0 0,0-2 0 0 0,0 0 0 0 0,-1-2 0 0 0,1 0 0 0 0,0-2 0 0 0,-1-1 0 0 0,37-11-1 0 0,40-20-1636 0 0,-34 10-3738 0 0,-2-1-1439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16583 0 0,'0'0'1506'0'0,"-1"2"-1241"0"0,-157 447 4116 0 0,145-416-4308 0 0,-5 13-42 0 0,-83 206 246 0 0,-19-9-98 0 0,106-220-427 0 0,-18 24 0 0 0,25-39 161 0 0,1-1 0 0 0,-1 1 1 0 0,0-1-1 0 0,-1 0 0 0 0,1-1 0 0 0,-12 7 0 0 0,12-10-137 0 0,6-2 18 0 0,0-2-204 0 0,0-1 409 0 0,0 0 1 0 0,0 0-1 0 0,1 0 0 0 0,-1 0 1 0 0,1-1-1 0 0,0 1 0 0 0,-1 0 1 0 0,1 0-1 0 0,0 0 0 0 0,0 0 1 0 0,1 0-1 0 0,-1 0 0 0 0,0 0 0 0 0,1 0 1 0 0,-1-1-1 0 0,1 1 0 0 0,-1 0 1 0 0,1 0-1 0 0,0 1 0 0 0,0-1 1 0 0,1-2-1 0 0,4-7-12 0 0,1 1 0 0 0,11-15 0 0 0,-12 18-15 0 0,4-6 58 0 0,0 0 0 0 0,2 0 0 0 0,-1 2 0 0 0,1-1 1 0 0,1 2-1 0 0,0-1 0 0 0,1 2 0 0 0,0 0 1 0 0,0 0-1 0 0,1 2 0 0 0,29-12 0 0 0,-34 15 8 0 0,7-2 76 0 0,0 0 0 0 0,31-5 0 0 0,-44 10-88 0 0,-1 0 0 0 0,1 1 0 0 0,0 0 1 0 0,0 0-1 0 0,-1 0 0 0 0,1 0 0 0 0,0 0 0 0 0,0 1 1 0 0,-1-1-1 0 0,1 1 0 0 0,0 0 0 0 0,-1 1 1 0 0,1-1-1 0 0,-1 0 0 0 0,1 1 0 0 0,-1 0 1 0 0,0 0-1 0 0,0 0 0 0 0,5 3 0 0 0,-5-1-13 0 0,-1-1 0 0 0,1 1 0 0 0,-1 0-1 0 0,0 0 1 0 0,1 0 0 0 0,-2 0 0 0 0,1 0-1 0 0,0 0 1 0 0,-1 0 0 0 0,0 1 0 0 0,0-1 0 0 0,0 1-1 0 0,-1-1 1 0 0,1 0 0 0 0,-1 1 0 0 0,0-1-1 0 0,0 1 1 0 0,-1-1 0 0 0,1 1 0 0 0,-2 4 0 0 0,-2 10 39 0 0,-2 1 1 0 0,1-1 0 0 0,-10 19 0 0 0,14-37-53 0 0,-16 38-871 0 0,11-29-91 0 0,0 1 1 0 0,2 0-1 0 0,-1 1 0 0 0,1-1 0 0 0,1 1 0 0 0,-3 15 0 0 0,6-15-5682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8287 0 0,'-1'1'9279'0'0,"-30"5"-7740"0"0,0 1-1 0 0,-40 17 1 0 0,58-19-1515 0 0,1 2 0 0 0,0-1 0 0 0,0 1 0 0 0,1 1 0 0 0,0 0 0 0 0,0 1 0 0 0,-17 19-1 0 0,16-15-4 0 0,1 0 0 0 0,0 1 0 0 0,1 0 0 0 0,1 1 0 0 0,-14 29 0 0 0,20-37-17 0 0,0-1-1 0 0,1 1 0 0 0,0 0 0 0 0,0 0 1 0 0,0 0-1 0 0,1 0 0 0 0,0 1 1 0 0,1-1-1 0 0,0 10 0 0 0,0-17 5 0 0,0 1-1 0 0,0 0 0 0 0,1 0 0 0 0,-1 0 0 0 0,0-1 0 0 0,1 1 0 0 0,-1 0 1 0 0,0 0-1 0 0,1-1 0 0 0,-1 1 0 0 0,1 0 0 0 0,-1-1 0 0 0,1 1 0 0 0,0 0 1 0 0,-1-1-1 0 0,1 1 0 0 0,0-1 0 0 0,-1 1 0 0 0,1-1 0 0 0,0 1 0 0 0,0-1 1 0 0,-1 0-1 0 0,1 1 0 0 0,1 0 0 0 0,1-1-19 0 0,-1 1 1 0 0,0 0-1 0 0,1-1 0 0 0,-1 1 0 0 0,0-1 1 0 0,1 1-1 0 0,1-1 0 0 0,1-1-207 0 0,-1 0-1 0 0,0 0 1 0 0,0 0-1 0 0,-1 0 1 0 0,7-3-1 0 0,-8 3 130 0 0,18-8-791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2 284 15695 0 0,'0'0'1418'0'0,"1"2"-1168"0"0,-1 0 29 0 0,1 0 0 0 0,-1 0 0 0 0,0 0 0 0 0,0 1 0 0 0,0-1 0 0 0,0 0 0 0 0,0 0 0 0 0,-1 0 0 0 0,-1 3 2864 0 0,4-15-2833 0 0,1 2-166 0 0,1 1-1 0 0,0-1 1 0 0,1 1 0 0 0,-1-1-1 0 0,1 1 1 0 0,9-8-1 0 0,38-37 51 0 0,-17 20-159 0 0,1 3 0 0 0,41-26 0 0 0,-60 44-49 0 0,0 1 0 0 0,1 1 0 0 0,0 1 0 0 0,0 0-1 0 0,0 2 1 0 0,1 0 0 0 0,30-6 0 0 0,-44 12 1 0 0,1-1 0 0 0,-1 0 0 0 0,0 1 0 0 0,0 0 0 0 0,0 1 0 0 0,0-1 0 0 0,0 1 1 0 0,1 0-1 0 0,-1 0 0 0 0,0 0 0 0 0,6 3 0 0 0,-9-3 13 0 0,1 1-1 0 0,-1-1 1 0 0,0 1 0 0 0,1 0-1 0 0,-1 0 1 0 0,0-1 0 0 0,0 1 0 0 0,0 1-1 0 0,0-1 1 0 0,-1 0 0 0 0,1 0-1 0 0,-1 1 1 0 0,1-1 0 0 0,-1 1-1 0 0,0-1 1 0 0,0 1 0 0 0,0 0 0 0 0,0-1-1 0 0,0 1 1 0 0,-1 0 0 0 0,1 4-1 0 0,0 6 97 0 0,0 1-1 0 0,-1-1 1 0 0,-1 1-1 0 0,-1-1 0 0 0,-3 20 1 0 0,1-13-601 0 0,-1 22 0 0 0,5-35-440 0 0,0 0 0 0 0,1 1 0 0 0,1 10 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24 7831 0 0,'2'-2'603'0'0,"12"-17"2682"0"0,-18 17-287 0 0,-12 3-1828 0 0,9 1-886 0 0,-1 0-1 0 0,1 0 1 0 0,0 1 0 0 0,0 0-1 0 0,-13 8 1 0 0,-33 26 303 0 0,23-16-396 0 0,-4 4 25 0 0,-49 46 0 0 0,-24 37-125 0 0,94-95-94 0 0,8-8 3 0 0,-32 37 0 0 0,34-39 0 0 0,1 1 0 0 0,-1 0 0 0 0,1 1 0 0 0,-1-1 0 0 0,1 0 0 0 0,1 1 0 0 0,-1-1 0 0 0,1 1 0 0 0,-2 6 0 0 0,3-10 2 0 0,0 1-1 0 0,0-1 1 0 0,0 0-1 0 0,0 1 1 0 0,0-1-1 0 0,0 0 1 0 0,1 1-1 0 0,-1-1 1 0 0,0 0-1 0 0,1 1 0 0 0,-1-1 1 0 0,1 0-1 0 0,0 0 1 0 0,-1 1-1 0 0,1-1 1 0 0,0 0-1 0 0,0 0 1 0 0,0 0-1 0 0,0 0 1 0 0,-1 0-1 0 0,1 0 1 0 0,1 0-1 0 0,-1 0 1 0 0,0-1-1 0 0,0 1 1 0 0,0 0-1 0 0,0 0 1 0 0,1-1-1 0 0,-1 1 1 0 0,0-1-1 0 0,0 1 1 0 0,1-1-1 0 0,1 1 1 0 0,5 0 85 0 0,-1 1 1 0 0,1-1-1 0 0,0 0 1 0 0,12-1-1 0 0,3-1 52 0 0,1-1 0 0 0,0-1 0 0 0,-1-1 0 0 0,0-2 0 0 0,0 0 0 0 0,0-1 0 0 0,-1-1 0 0 0,0-1 0 0 0,25-15 0 0 0,-41 20-123 0 0,1 1 0 0 0,-1-2 1 0 0,0 1-1 0 0,0-1 1 0 0,-1 0-1 0 0,1 0 1 0 0,-1 0-1 0 0,0-1 0 0 0,6-9 1 0 0,-9 12-13 0 0,0 0 0 0 0,-1-1 0 0 0,1 1 0 0 0,-1 0-1 0 0,0-1 1 0 0,0 1 0 0 0,0-1 0 0 0,-1 1 0 0 0,1-1 0 0 0,-1 1 0 0 0,0-1 0 0 0,0 0 0 0 0,0 1 0 0 0,0-1 0 0 0,-1 1 0 0 0,1-1 0 0 0,-1 1-1 0 0,0-1 1 0 0,0 1 0 0 0,0-1 0 0 0,-4-4 0 0 0,0-2-74 0 0,0 1 1 0 0,-1 0-1 0 0,0 0 0 0 0,-1 1 0 0 0,0-1 1 0 0,0 2-1 0 0,-1-1 0 0 0,-10-8 0 0 0,5 6-485 0 0,-1 1-1 0 0,0 0 0 0 0,0 1 0 0 0,-26-11 1 0 0,38 19-571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106 731 15919 0 0,'-8'-3'1446'0'0,"2"1"-1164"0"0,0-1 1 0 0,1-1 0 0 0,-1 1 0 0 0,1-1-1 0 0,-1 0 1 0 0,1 0 0 0 0,0-1-1 0 0,1 1 1 0 0,-1-1 0 0 0,1 0 0 0 0,0 0-1 0 0,-6-10 1 0 0,6 7 162 0 0,0 0 1 0 0,1-1-1 0 0,-1 1 0 0 0,2-1 0 0 0,-1 0 0 0 0,1 0 1 0 0,1 0-1 0 0,-2-15 0 0 0,3 9-309 0 0,0 0 0 0 0,1-1 0 0 0,1 1 0 0 0,0 0 0 0 0,1 0 0 0 0,1 0 0 0 0,0 0-1 0 0,1 0 1 0 0,1 1 0 0 0,0 0 0 0 0,1 0 0 0 0,0 0 0 0 0,1 1 0 0 0,15-19 0 0 0,0 4-263 0 0,3 0 1 0 0,0 1 0 0 0,1 2-1 0 0,57-42 1 0 0,-40 39-634 0 0,0 1 0 0 0,2 3 0 0 0,95-37 0 0 0,-111 50-1352 0 0,0 3-5639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328 266 9095 0 0,'0'0'415'0'0,"2"-8"138"0"0,-2 7-524 0 0,0 1-1 0 0,0-1 1 0 0,0 1 0 0 0,0-1-1 0 0,0 0 1 0 0,0 1-1 0 0,0-1 1 0 0,1 1-1 0 0,-1-1 1 0 0,0 0-1 0 0,6-7 6764 0 0,-4 9-6346 0 0,5 3-268 0 0,0-1 1 0 0,0-1-1 0 0,0 1 0 0 0,0-1 0 0 0,0 0 0 0 0,1-1 0 0 0,-1 0 0 0 0,1 0 1 0 0,-1-1-1 0 0,1 0 0 0 0,0 0 0 0 0,-1 0 0 0 0,1-1 0 0 0,-1 0 0 0 0,11-4 0 0 0,10-2 13 0 0,-1-2 0 0 0,46-21 0 0 0,-53 21-184 0 0,0-2 1 0 0,-1 1 0 0 0,0-2-1 0 0,0-1 1 0 0,-2 0-1 0 0,1-1 1 0 0,-2-1-1 0 0,20-23 1 0 0,-34 37-32 0 0,-1 0 1 0 0,0-1-1 0 0,0 1 1 0 0,0-1-1 0 0,0 1 1 0 0,0-1-1 0 0,0 1 1 0 0,-1-1-1 0 0,1 0 0 0 0,0 0 1 0 0,-1 1-1 0 0,1-1 1 0 0,-1 0-1 0 0,0 0 1 0 0,0 0-1 0 0,0 1 1 0 0,0-1-1 0 0,0 0 1 0 0,0 0-1 0 0,0 0 1 0 0,0 1-1 0 0,-1-4 1 0 0,0 4-49 0 0,0-1 1 0 0,0 0 0 0 0,0 1-1 0 0,-1-1 1 0 0,1 1 0 0 0,0-1-1 0 0,-1 1 1 0 0,1-1 0 0 0,-1 1 0 0 0,1 0-1 0 0,-1 0 1 0 0,0 0 0 0 0,1 0-1 0 0,-1 0 1 0 0,0 0 0 0 0,0 0-1 0 0,0 1 1 0 0,0-1 0 0 0,0 1 0 0 0,-2-1-1 0 0,-16-3-616 0 0,-1 2 0 0 0,1 0 0 0 0,-1 1 0 0 0,0 1 0 0 0,1 1 0 0 0,-1 0 0 0 0,-27 7 0 0 0,7 1 527 0 0,1 2 0 0 0,-64 27-1 0 0,68-23 663 0 0,0 2 0 0 0,2 1 1 0 0,0 2-1 0 0,-48 38 0 0 0,67-46-215 0 0,1 0 1 0 0,0 1-1 0 0,1 1 0 0 0,0 0 1 0 0,1 1-1 0 0,1 1 1 0 0,0 0-1 0 0,2 0 1 0 0,-1 1-1 0 0,2 0 0 0 0,-9 25 1 0 0,15-36-219 0 0,0 0 0 0 0,0 0 0 0 0,1 1 0 0 0,0-1 0 0 0,1 0 0 0 0,-1 1 0 0 0,1 10 0 0 0,1-15-54 0 0,-1 1 0 0 0,1 0-1 0 0,0-1 1 0 0,-1 1 0 0 0,1 0-1 0 0,0-1 1 0 0,1 1-1 0 0,-1-1 1 0 0,0 1 0 0 0,1-1-1 0 0,-1 0 1 0 0,1 0 0 0 0,0 0-1 0 0,0 0 1 0 0,0 0-1 0 0,0 0 1 0 0,0 0 0 0 0,0 0-1 0 0,0-1 1 0 0,3 2 0 0 0,4 2 43 0 0,0-1 0 0 0,0-1 0 0 0,0 0 1 0 0,0 0-1 0 0,1-1 0 0 0,-1 0 0 0 0,1 0 0 0 0,-1-1 1 0 0,1 0-1 0 0,12-1 0 0 0,13-2 154 0 0,51-10-1 0 0,-79 11-186 0 0,154-32-834 0 0,-112 19-508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60 14191 0 0,'26'-20'1519'0'0,"-20"14"-1376"0"0,-5 5 461 0 0,0-9 1786 0 0,-2 8-2319 0 0,0 1-1 0 0,0-1 1 0 0,0 1 0 0 0,0-1-1 0 0,-1 1 1 0 0,1 0-1 0 0,-1-1 1 0 0,1 1 0 0 0,-1 0-1 0 0,1 0 1 0 0,-1 0-1 0 0,0 0 1 0 0,1 1-1 0 0,-1-1 1 0 0,-3-1 0 0 0,1 1-22 0 0,0 1 0 0 0,-1-1 0 0 0,1 1 0 0 0,0-1 0 0 0,0 1 0 0 0,-8 1-1 0 0,-1 1-52 0 0,1 1 0 0 0,0 0 0 0 0,-23 9 0 0 0,1 2-4 0 0,1 2 0 0 0,1 1 0 0 0,1 2 0 0 0,1 0 0 0 0,0 2 0 0 0,1 2 0 0 0,-28 28 0 0 0,54-48 8 0 0,-1 1 0 0 0,1 0 0 0 0,0 0 0 0 0,0 0 0 0 0,0 0 0 0 0,0 0 0 0 0,1 0 0 0 0,-4 9 0 0 0,5-4 11 0 0,2-8-4 0 0,-1 0 0 0 0,1 0-1 0 0,0-1 1 0 0,-1 1 0 0 0,1 0 0 0 0,0-1 0 0 0,0 1 0 0 0,0 0-1 0 0,-1-1 1 0 0,1 1 0 0 0,0-1 0 0 0,0 1 0 0 0,0-1 0 0 0,0 0-1 0 0,0 1 1 0 0,0-1 0 0 0,0 0 0 0 0,0 1 0 0 0,0-1-1 0 0,0 0 1 0 0,0 0 0 0 0,0 0 0 0 0,0 0 0 0 0,2 0 0 0 0,27-5 159 0 0,-25 4-136 0 0,35-8-119 0 0,-1-1 0 0 0,0-3 0 0 0,-1-1 0 0 0,0-1 0 0 0,62-38 0 0 0,-98 53-316 0 0,-5 0-712 0 0,1 1 1073 0 0,-1-1 0 0 0,1 1 1 0 0,-1 0-1 0 0,1 0 0 0 0,0 0 0 0 0,-1 1 0 0 0,1-1 1 0 0,0 1-1 0 0,0-1 0 0 0,0 1 0 0 0,-2 2 1 0 0,-4 2-26 0 0,-28 19 127 0 0,-4 3 253 0 0,1 1 0 0 0,-70 68 0 0 0,78-63-192 0 0,2 1 0 0 0,2 2 0 0 0,-33 55 1 0 0,47-67-52 0 0,1 0 0 0 0,1 1 1 0 0,1 0-1 0 0,1 1 1 0 0,1 0-1 0 0,-7 51 1 0 0,11-39-117 0 0,2 1-1 0 0,1-1 1 0 0,6 42 0 0 0,-5-43-840 0 0,0-36 365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27 16439 0 0,'0'0'2342'0'0,"-1"2"-1729"0"0,-7 6-296 0 0,-93 98 1359 0 0,86-87-1568 0 0,0 1 1 0 0,1 1 0 0 0,-23 43 0 0 0,36-61-93 0 0,-10 21 103 0 0,-10 30 0 0 0,18-47-115 0 0,1 0-1 0 0,1 0 1 0 0,-1 0-1 0 0,1 0 1 0 0,1 0-1 0 0,-1 0 1 0 0,1 0-1 0 0,0 0 1 0 0,2 13-1 0 0,4-5 29 0 0,-1-12-5 0 0,-3-2-7 0 0,0 1 10 0 0,1 0 1 0 0,0-1 0 0 0,0 1-1 0 0,0-1 1 0 0,0 0 0 0 0,1 0-1 0 0,-1 0 1 0 0,0 0-1 0 0,0-1 1 0 0,1 1 0 0 0,-1-1-1 0 0,0 0 1 0 0,1 0-1 0 0,-1 0 1 0 0,0 0 0 0 0,5-1-1 0 0,2-1 78 0 0,1 0 1 0 0,-1-1-1 0 0,18-7 0 0 0,-11 2 34 0 0,0 0-1 0 0,-1-2 0 0 0,28-19 1 0 0,40-42 340 0 0,-65 53-396 0 0,-1 0 0 0 0,-1-2 0 0 0,-1 0-1 0 0,24-40 1 0 0,-20 24-1450 0 0,-1-1 0 0 0,17-49 1 0 0,-27 63-615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13359 0 0,'0'0'1027'0'0,"-1"0"-532"0"0,-12 1 69 0 0,0 1 1 0 0,0 1-1 0 0,1 0 1 0 0,-1 1-1 0 0,1 0 1 0 0,-17 9-1 0 0,2-3-514 0 0,-12 6-23 0 0,-47 25-1 0 0,71-33-18 0 0,2 0-1 0 0,-1 1 1 0 0,1 1 0 0 0,1 0-1 0 0,0 1 1 0 0,-16 18 0 0 0,17-15 213 0 0,-12 18 0 0 0,22-30 443 0 0,7 1-608 0 0,-1-1-1 0 0,2 0 1 0 0,-1 0 0 0 0,0-1-1 0 0,0 1 1 0 0,1-1-1 0 0,-1 0 1 0 0,0-1 0 0 0,1 0-1 0 0,-1 0 1 0 0,1 0-1 0 0,7-2 1 0 0,7-2 228 0 0,0-2 0 0 0,27-9 0 0 0,-26 7-227 0 0,-12 6-57 0 0,-7 5 0 0 0,-5 3 0 0 0,-4 9 87 0 0,-1 0-1 0 0,0 0 0 0 0,-17 25 1 0 0,-9 20 119 0 0,32-60-206 0 0,1 0 0 0 0,0 1 0 0 0,0-1 0 0 0,-1 1 0 0 0,1-1 0 0 0,0 0 0 0 0,0 1 0 0 0,0-1 0 0 0,0 1-1 0 0,0-1 1 0 0,0 1 0 0 0,-1-1 0 0 0,1 1 0 0 0,0-1 0 0 0,0 0 0 0 0,0 1 0 0 0,1-1 0 0 0,-1 1 0 0 0,0-1 0 0 0,0 1 0 0 0,0-1 0 0 0,0 0-1 0 0,0 1 1 0 0,0-1 0 0 0,1 1 0 0 0,-1 0 0 0 0,6 1-14 0 0,-6-2 9 0 0,4 1-26 0 0,0 0-1 0 0,-1-1 1 0 0,1 1 0 0 0,-1-1-1 0 0,1 0 1 0 0,0 0 0 0 0,-1 0-1 0 0,1 0 1 0 0,0 0 0 0 0,6-3-1 0 0,37-12-1636 0 0,-10-2-234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29 102 12815 0 0,'0'0'1158'0'0,"-7"-2"-932"0"0,-7-6 793 0 0,7 6 4617 0 0,15-16-4367 0 0,-4 14-1182 0 0,1 0 1 0 0,0 0-1 0 0,-1 1 0 0 0,2-1 0 0 0,-1 1 0 0 0,0 0 0 0 0,0 1 1 0 0,8-3-1 0 0,5-1 85 0 0,25-6 0 0 0,-31 9-122 0 0,10-2-18 0 0,0 0 0 0 0,0 2 0 0 0,0 0 1 0 0,1 1-1 0 0,22 2 0 0 0,50 3-3785 0 0,-72-2-3478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8751 0 0,'0'0'1220'0'0,"-9"2"2580"0"0,5 0-2898 0 0,0 0-1 0 0,1 0 0 0 0,-1 1 0 0 0,-5 3 0 0 0,-24 26 821 0 0,30-28-1547 0 0,-25 26 164 0 0,2 2 1 0 0,1 2-1 0 0,1 0 0 0 0,-26 53 1 0 0,-61 158 2091 0 0,26-50-1526 0 0,62-153-1872 0 0,-31 42 0 0 0,-9 17-1049 0 0,60-93 674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516 270 6911 0 0,'30'-47'630'0'0,"-18"31"-646"0"0,9-18 0 0 0,-18 28 596 0 0,0 0 0 0 0,0 0 0 0 0,-1 0 1 0 0,0 0-1 0 0,0-1 0 0 0,-1 1 0 0 0,1-8 0 0 0,-1-32 5022 0 0,-9-22-1632 0 0,8 67-2646 0 0,-5 15-1236 0 0,-309 771-50 0 0,79-306 37 0 0,229-469-650 0 0,0-1-1 0 0,-9 13 1 0 0,6-13-411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30 288 13359 0 0,'-4'-5'328'0'0,"1"0"1"0"0,-1 0-1 0 0,1 0 0 0 0,0-1 0 0 0,0 1 0 0 0,0-1 0 0 0,1 0 0 0 0,-3-10 1705 0 0,14 6 1348 0 0,-5 7-3212 0 0,0 0 0 0 0,0 0 0 0 0,0 0-1 0 0,0 0 1 0 0,1 1 0 0 0,-1-1 0 0 0,1 1 0 0 0,5-1 0 0 0,42-11 217 0 0,-28 9-250 0 0,155-34 206 0 0,-55 13-117 0 0,181-36 240 0 0,4 19-3036 0 0,-249 39 1205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9671 0 0,'0'0'748'0'0,"-2"1"-246"0"0,-3 1 544 0 0,0 0 1 0 0,0 1 0 0 0,0 0 0 0 0,-7 7-1 0 0,-34 33 1651 0 0,24-20-2206 0 0,-56 51 357 0 0,-93 94-513 0 0,131-129-304 0 0,29-29-22 0 0,0 0-1 0 0,0 1 1 0 0,1 0 0 0 0,-13 19-1 0 0,19-19-8 0 0,4-10 2 0 0,1 0-1 0 0,-1 0 1 0 0,0-1-1 0 0,0 1 1 0 0,1 0-1 0 0,-1-1 1 0 0,0 1-1 0 0,1 0 0 0 0,-1-1 1 0 0,1 1-1 0 0,-1 0 1 0 0,1-1-1 0 0,-1 1 1 0 0,1-1-1 0 0,-1 1 1 0 0,1-1-1 0 0,0 1 1 0 0,-1-1-1 0 0,1 0 1 0 0,0 1-1 0 0,-1-1 1 0 0,1 0-1 0 0,0 1 1 0 0,0-1-1 0 0,-1 0 1 0 0,1 0-1 0 0,1 0 1 0 0,22 2 111 0 0,5-5 9 0 0,0-2 1 0 0,0-1-1 0 0,0-1 0 0 0,27-11 1 0 0,109-51 369 0 0,-132 54-351 0 0,2-2 291 0 0,-1-1 0 0 0,43-31 0 0 0,-74 47-353 0 0,1-1 1 0 0,-1 1-1 0 0,1-1 0 0 0,-1-1 0 0 0,0 1 1 0 0,0 0-1 0 0,3-6 0 0 0,-5 8-64 0 0,0 0 0 0 0,-1-1-1 0 0,1 1 1 0 0,-1 0 0 0 0,1 0-1 0 0,-1 0 1 0 0,0 0 0 0 0,1-1-1 0 0,-1 1 1 0 0,0 0 0 0 0,0 0-1 0 0,0-1 1 0 0,0 1 0 0 0,0 0-1 0 0,0 0 1 0 0,0 0 0 0 0,0-1 0 0 0,-1 1-1 0 0,1 0 1 0 0,0 0 0 0 0,-1 0-1 0 0,1-1 1 0 0,-1 1 0 0 0,1 0-1 0 0,-1 0 1 0 0,0 0 0 0 0,1 0-1 0 0,-1 0 1 0 0,0 0 0 0 0,0 0-1 0 0,-1-1 1 0 0,-3-2-44 0 0,0 0 1 0 0,0 1-1 0 0,-1-1 0 0 0,0 1 0 0 0,1 0 1 0 0,-1 0-1 0 0,0 1 0 0 0,0 0 0 0 0,-1 0 1 0 0,1 0-1 0 0,0 1 0 0 0,-1 0 1 0 0,-7-1-1 0 0,-10 1-287 0 0,0 0 0 0 0,-27 4-1 0 0,33-2-842 0 0,15-1-59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350 342 6535 0 0,'0'0'2400'0'0,"2"0"-1752"0"0,1 0-395 0 0,0 0-1 0 0,1 0 0 0 0,-1-1 1 0 0,0 1-1 0 0,1-1 0 0 0,-1 0 1 0 0,0 0-1 0 0,0 0 0 0 0,0-1 1 0 0,0 1-1 0 0,0-1 1 0 0,0 1-1 0 0,4-4 0 0 0,38-31 1544 0 0,-41 33-1630 0 0,15-13 280 0 0,-2-1 0 0 0,0-1 0 0 0,24-31 0 0 0,-35 40-419 0 0,1 0 0 0 0,-2-1 0 0 0,1 0 0 0 0,-1 0 0 0 0,-1-1 0 0 0,1 1 0 0 0,-2-1 0 0 0,0 0 0 0 0,0 0 0 0 0,1-12 0 0 0,-4 21-29 0 0,0-1 0 0 0,1 1 0 0 0,-1-1 0 0 0,-1 0 0 0 0,1 1 0 0 0,0-1 0 0 0,0 1 0 0 0,-1-1 0 0 0,0 1 0 0 0,1-1 0 0 0,-1 1 0 0 0,0-1 0 0 0,0 1 0 0 0,-1 0 0 0 0,1-1 0 0 0,0 1 0 0 0,-3-3 0 0 0,3 4-7 0 0,-1-1-1 0 0,0 1 0 0 0,0-1 0 0 0,0 1 0 0 0,0 0 1 0 0,0 0-1 0 0,0 0 0 0 0,0 0 0 0 0,-1 0 0 0 0,1 0 1 0 0,0 1-1 0 0,0-1 0 0 0,-1 1 0 0 0,1 0 0 0 0,0-1 0 0 0,-1 1 1 0 0,1 0-1 0 0,0 0 0 0 0,-4 1 0 0 0,-6 0-67 0 0,0 1 0 0 0,1 1 1 0 0,-1 0-1 0 0,0 1 0 0 0,1 0 0 0 0,-18 9 0 0 0,-62 41-119 0 0,83-50 193 0 0,-29 21-7 0 0,1 2 1 0 0,1 1-1 0 0,1 1 1 0 0,2 2-1 0 0,1 2 1 0 0,1 0-1 0 0,-38 58 1 0 0,63-84 65 0 0,1 1 0 0 0,0 0 0 0 0,0 0 0 0 0,0 0 1 0 0,1 1-1 0 0,1-1 0 0 0,-1 1 0 0 0,0 10 0 0 0,2-16-20 0 0,1 0-1 0 0,0 0 1 0 0,-1 0-1 0 0,1 0 1 0 0,1 1-1 0 0,-1-1 1 0 0,0 0-1 0 0,1 0 1 0 0,0 0 0 0 0,0 0-1 0 0,0 0 1 0 0,0 0-1 0 0,0 0 1 0 0,0 0-1 0 0,1 0 1 0 0,0 0-1 0 0,-1-1 1 0 0,1 1-1 0 0,0-1 1 0 0,0 1 0 0 0,0-1-1 0 0,1 0 1 0 0,-1 0-1 0 0,1 1 1 0 0,3 1-1 0 0,1 0 25 0 0,1-1 1 0 0,-1 0-1 0 0,0 0 0 0 0,1-1 0 0 0,-1 0 0 0 0,1 0 1 0 0,0-1-1 0 0,0 0 0 0 0,11 1 0 0 0,2-2 78 0 0,0-1 0 0 0,27-5 0 0 0,-20 1-181 0 0,0-1 0 0 0,0-2 0 0 0,-1-1 0 0 0,0-1 0 0 0,-1-1 0 0 0,0-1 0 0 0,0-1 0 0 0,-2-2 0 0 0,0 0 0 0 0,44-38 0 0 0,-57 43-284 0 0,18-23 0 0 0,-26 30 291 0 0,-1 0 1 0 0,1 0-1 0 0,-1-1 1 0 0,0 1-1 0 0,0-1 1 0 0,-1 1-1 0 0,1-1 1 0 0,-1 0-1 0 0,1 1 1 0 0,-1-1-1 0 0,-1 0 0 0 0,2-5 1 0 0,-2 7 203 0 0,-2 3 21 0 0,-2 0-125 0 0,0 1-1 0 0,0 0 0 0 0,0 0 0 0 0,0 0 1 0 0,0 0-1 0 0,0 0 0 0 0,1 1 1 0 0,-1 0-1 0 0,1 0 0 0 0,0 0 1 0 0,0 0-1 0 0,0 0 0 0 0,0 1 1 0 0,0 0-1 0 0,-4 7 0 0 0,3-4-18 0 0,0 1-1 0 0,0-1 0 0 0,1 1 1 0 0,0 0-1 0 0,0 0 0 0 0,1 0 1 0 0,-3 15-1 0 0,5-21-33 0 0,-1 0 1 0 0,1 0-1 0 0,0 1 0 0 0,0-1 0 0 0,0 0 0 0 0,1 0 0 0 0,-1 1 1 0 0,0-1-1 0 0,1 0 0 0 0,0 0 0 0 0,-1 0 0 0 0,1 0 0 0 0,0 0 1 0 0,0 0-1 0 0,0 0 0 0 0,0 0 0 0 0,0 0 0 0 0,1 0 0 0 0,-1 0 1 0 0,1-1-1 0 0,-1 1 0 0 0,4 2 0 0 0,-2-1-4 0 0,1-1 0 0 0,0 0-1 0 0,-1-1 1 0 0,1 1 0 0 0,0-1-1 0 0,0 1 1 0 0,0-1 0 0 0,0 0-1 0 0,0-1 1 0 0,0 1 0 0 0,7-1 0 0 0,-2 1-315 0 0,0-1 1 0 0,-1-1 0 0 0,12-1-1 0 0,1-4-448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21 12439 0 0,'0'0'1126'0'0,"0"-1"-929"0"0,-3-6-1 0 0,3 6 124 0 0,-1 0 1 0 0,0 0-1 0 0,1 0 1 0 0,-1 1-1 0 0,0-1 1 0 0,0 0-1 0 0,1 1 0 0 0,-1-1 1 0 0,0 1-1 0 0,0-1 1 0 0,0 1-1 0 0,0-1 1 0 0,0 1-1 0 0,0 0 0 0 0,-1-1 1 0 0,-7-1 312 0 0,6 2-606 0 0,0 1 1 0 0,0-1-1 0 0,1 1 1 0 0,-1 0-1 0 0,0 0 1 0 0,1 0-1 0 0,-1 0 0 0 0,1 0 1 0 0,-1 0-1 0 0,1 1 1 0 0,0 0-1 0 0,-1-1 1 0 0,1 1-1 0 0,0 0 1 0 0,0 0-1 0 0,0 0 0 0 0,0 0 1 0 0,1 0-1 0 0,-1 1 1 0 0,-2 3-1 0 0,-3 7-54 0 0,0 0 0 0 0,-9 22 0 0 0,12-24 72 0 0,-89 245 264 0 0,-2 6 43 0 0,91-254-348 0 0,-93 211 1 0 0,66-159-388 0 0,-56 86 0 0 0,82-139 305 0 0,-28 37-499 0 0,30-40 494 0 0,0-1 0 0 0,-1 1 0 0 0,1-1 0 0 0,-1 0 0 0 0,0 0 0 0 0,0 0 0 0 0,0 0 0 0 0,-6 2 1 0 0,9-5-116 0 0,1 0 1 0 0,0 0-1 0 0,-1 0 1 0 0,1 0-1 0 0,0 0 1 0 0,-1-1 0 0 0,1 1-1 0 0,0 0 1 0 0,-1 0-1 0 0,1 0 1 0 0,0-1 0 0 0,0 1-1 0 0,-1 0 1 0 0,1-1-1 0 0,0 1 1 0 0,0 0 0 0 0,-1-1-1 0 0,1 1 1 0 0,0 0-1 0 0,0-1 1 0 0,0 1 0 0 0,0 0-1 0 0,-1-1 1 0 0,-3-8-6155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48 339 14711 0 0,'-4'1'61'0'0,"-3"0"260"0"0,1 0 1 0 0,-1 1 0 0 0,1 0 0 0 0,-12 5 1290 0 0,34-5-841 0 0,-3-2-629 0 0,1-1 0 0 0,-1 0 1 0 0,1-1-1 0 0,-1 0 0 0 0,0-1 0 0 0,17-7 0 0 0,-5 3 90 0 0,364-119 2522 0 0,-33 12-2341 0 0,-335 108-768 0 0,0-1-1 0 0,33-16 0 0 0,-45 18-1193 0 0,1-1 0 0 0,-1 0 0 0 0,0 0-1 0 0,9-10 1 0 0,-5 3-4507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10135 0 0,'0'2'464'0'0,"-1"4"-369"0"0,1 1 0 0 0,-1-1-1 0 0,0 0 1 0 0,-1 0 0 0 0,0 0-1 0 0,-2 6 1 0 0,-19 39 222 0 0,11-25 753 0 0,-78 171 5030 0 0,-51 121-4600 0 0,-35 32-1309 0 0,160-319-165 0 0,8-17 20 0 0,2-3-31 0 0,0 0 0 0 0,-10 13 0 0 0,14-21-1 0 0,1-1 0 0 0,-1 0-1 0 0,0 0 1 0 0,0 0 0 0 0,0 0 0 0 0,0-1-1 0 0,0 1 1 0 0,0-1 0 0 0,-1 1 0 0 0,1-1 0 0 0,0 1-1 0 0,-1-1 1 0 0,1 0 0 0 0,-1 0 0 0 0,1-1-1 0 0,-5 2 1 0 0,6-2-12 0 0,0 0-1 0 0,0 0 1 0 0,-1 0 0 0 0,1 0-1 0 0,0 0 1 0 0,0 0-1 0 0,0 0 1 0 0,0-1 0 0 0,0 1-1 0 0,-1 0 1 0 0,1-1 0 0 0,0 1-1 0 0,0-1 1 0 0,0 1-1 0 0,0-1 1 0 0,0 0 0 0 0,0 1-1 0 0,0-1 1 0 0,0 0 0 0 0,1 0-1 0 0,-1 1 1 0 0,0-1-1 0 0,0 0 1 0 0,1 0 0 0 0,-1 0-1 0 0,0 0 1 0 0,1 0-1 0 0,-1 0 1 0 0,1 0 0 0 0,-1 0-1 0 0,1 0 1 0 0,0-1 0 0 0,-1 1-1 0 0,1 0 1 0 0,0 0-1 0 0,0 0 1 0 0,0-2 0 0 0,-1-1-5 0 0,1 0 1 0 0,0 1-1 0 0,0-1 1 0 0,1 1-1 0 0,-1-1 1 0 0,1 0-1 0 0,0 1 1 0 0,-1-1 0 0 0,2 1-1 0 0,-1-1 1 0 0,2-3-1 0 0,5-5 30 0 0,0 0 1 0 0,0 1-1 0 0,1 0 0 0 0,11-10 0 0 0,45-37 64 0 0,-49 45-86 0 0,36-31-105 0 0,65-42 1 0 0,-94 71 53 0 0,0 2 0 0 0,0 1 0 0 0,1 1 0 0 0,1 0 0 0 0,51-13 1 0 0,-71 23 52 0 0,-1 0 0 0 0,1 1 0 0 0,0-1 0 0 0,0 1 0 0 0,0 0 0 0 0,0 0 0 0 0,0 1 0 0 0,0 0 0 0 0,0-1 0 0 0,0 2 0 0 0,-1-1 0 0 0,1 0 0 0 0,8 5 0 0 0,-11-5 1 0 0,0 0 1 0 0,0 0-1 0 0,0 1 1 0 0,0-1-1 0 0,0 1 1 0 0,0-1-1 0 0,-1 1 1 0 0,1 0 0 0 0,-1 0-1 0 0,1 0 1 0 0,-1 0-1 0 0,1 0 1 0 0,-1 0-1 0 0,0 0 1 0 0,0 0-1 0 0,0 1 1 0 0,0-1 0 0 0,-1 0-1 0 0,1 1 1 0 0,-1-1-1 0 0,1 0 1 0 0,-1 1-1 0 0,0-1 1 0 0,0 1-1 0 0,0-1 1 0 0,0 1 0 0 0,0-1-1 0 0,-1 0 1 0 0,0 5-1 0 0,-5 15 61 0 0,-1 0-1 0 0,-2-1 1 0 0,-19 38-1 0 0,-8 19 42 0 0,11-5-123 0 0,21-62-195 0 0,2 1 0 0 0,-1 0 1 0 0,2 0-1 0 0,-2 15 0 0 0,3-25-342 0 0,1-2 448 0 0,-1 1 0 0 0,0 0 0 0 0,0-1 0 0 0,1 1 0 0 0,-1 0 0 0 0,0-1 0 0 0,1 1 0 0 0,-1 0 0 0 0,1-1 0 0 0,-1 1 0 0 0,0-1 0 0 0,1 1 0 0 0,-1-1 0 0 0,1 1 0 0 0,0-1 0 0 0,-1 1 0 0 0,1-1 0 0 0,-1 1 0 0 0,1-1 0 0 0,0 0 0 0 0,0 1 0 0 0,15 4-2324 0 0,-2-6 522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267 112 4143 0 0,'2'-1'319'0'0,"27"-19"191"0"0,-9 4 4134 0 0,25-23-1 0 0,-44 37-3972 0 0,3-5 818 0 0,-3 7-1403 0 0,0-1 0 0 0,-1 1 0 0 0,1-1 0 0 0,-1 0 0 0 0,1 1 0 0 0,-1-1 0 0 0,0 0 0 0 0,1 1 0 0 0,-1-1 0 0 0,1 0 0 0 0,-1 1 0 0 0,0-1 0 0 0,0 0 0 0 0,0 0 0 0 0,1 0 0 0 0,-1 1 0 0 0,0-1 0 0 0,0 0 0 0 0,0 0 0 0 0,0 0 0 0 0,0 1 0 0 0,0-1 0 0 0,0 0 0 0 0,-1-1 0 0 0,1 2-49 0 0,-1-1 1 0 0,0 0 0 0 0,1 1 0 0 0,-1-1 0 0 0,1 1 0 0 0,-1-1 0 0 0,0 1 0 0 0,0-1-1 0 0,1 1 1 0 0,-1 0 0 0 0,0-1 0 0 0,0 1 0 0 0,1 0 0 0 0,-1-1 0 0 0,0 1 0 0 0,0 0-1 0 0,0 0 1 0 0,0 0 0 0 0,1 0 0 0 0,-1 0 0 0 0,-1 0 0 0 0,-1 0-6 0 0,0 1 0 0 0,0-1-1 0 0,1 1 1 0 0,-1 0 0 0 0,0 0 0 0 0,-4 2 0 0 0,-3 2-37 0 0,-1 2 0 0 0,-11 8 0 0 0,20-13 40 0 0,-155 124 117 0 0,146-118-147 0 0,-53 43 164 0 0,58-46-132 0 0,-1 2 1 0 0,1-1-1 0 0,1 1 1 0 0,-1-1-1 0 0,1 2 1 0 0,1-1 0 0 0,-6 9-1 0 0,9-13-6 0 0,0-1-1 0 0,0 1 1 0 0,0 0-1 0 0,0-1 1 0 0,1 1-1 0 0,-1 0 1 0 0,1 0-1 0 0,-1 0 1 0 0,1-1-1 0 0,0 1 0 0 0,0 0 1 0 0,0 0-1 0 0,1 0 1 0 0,-1 0-1 0 0,1 2 1 0 0,0-3-1 0 0,0 0 0 0 0,0-1 0 0 0,0 1 0 0 0,0 0 0 0 0,0-1 0 0 0,0 0 1 0 0,0 1-1 0 0,0-1 0 0 0,1 1 0 0 0,-1-1 0 0 0,0 0 0 0 0,1 0 0 0 0,-1 0 0 0 0,1 0 0 0 0,0 0 0 0 0,-1 0 0 0 0,1 0 1 0 0,0-1-1 0 0,-1 1 0 0 0,1 0 0 0 0,0-1 0 0 0,0 1 0 0 0,0-1 0 0 0,1 0 0 0 0,6 1 47 0 0,-1-1 1 0 0,0 0-1 0 0,1 0 0 0 0,-1-1 0 0 0,0 0 1 0 0,0 0-1 0 0,0-1 0 0 0,0 0 1 0 0,0-1-1 0 0,13-5 0 0 0,0-2 34 0 0,0-1 1 0 0,30-21-1 0 0,-37 20-140 0 0,0 1 0 0 0,23-27 0 0 0,-15 15-148 0 0,-20 22 97 0 0,-8 13 92 0 0,3-2-42 0 0,-1-1-1 0 0,1 1 1 0 0,0 0-1 0 0,1 0 1 0 0,0 0-1 0 0,0 20 1 0 0,15-26-658 0 0,-10-3 268 0 0,1-1 1 0 0,0 1 0 0 0,0-1-1 0 0,0 0 1 0 0,-1 0-1 0 0,1-1 1 0 0,0 1-1 0 0,0-1 1 0 0,0 1-1 0 0,-1-1 1 0 0,7-3 0 0 0,11-4-5755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83 16783 0 0,'17'-18'1220'0'0,"-6"6"-901"0"0,22-18 1 0 0,-29 27-136 0 0,-1 1 1 0 0,1-1-1 0 0,0 1 1 0 0,0 0-1 0 0,0 0 0 0 0,0 0 1 0 0,0 1-1 0 0,0-1 1 0 0,1 1-1 0 0,-1 0 1 0 0,6-1-1 0 0,-9 2-154 0 0,0 0-1 0 0,0 1 0 0 0,0-1 1 0 0,0 0-1 0 0,0 0 1 0 0,0 0-1 0 0,0 1 0 0 0,0-1 1 0 0,0 0-1 0 0,-1 1 1 0 0,1-1-1 0 0,0 1 0 0 0,0-1 1 0 0,0 1-1 0 0,0-1 1 0 0,-1 1-1 0 0,1 0 0 0 0,0-1 1 0 0,0 1-1 0 0,-1 0 1 0 0,1 0-1 0 0,-1-1 1 0 0,1 1-1 0 0,-1 0 0 0 0,1 0 1 0 0,-1 0-1 0 0,1 0 1 0 0,-1 0-1 0 0,0 0 0 0 0,1 0 1 0 0,-1-1-1 0 0,0 1 1 0 0,0 0-1 0 0,0 0 0 0 0,0 0 1 0 0,0 2-1 0 0,1 3 109 0 0,-1 0-1 0 0,0 0 1 0 0,-1 0 0 0 0,-1 11-1 0 0,-5 8-121 0 0,-1 0 0 0 0,-21 47 0 0 0,14-40 3 0 0,-189 372 429 0 0,-37-19-227 0 0,45-105-2317 0 0,195-278 1554 0 0,12-6-3340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443 135 10303 0 0,'-120'23'4272'0'0,"121"-24"-4129"0"0,0-1-1 0 0,0 1 1 0 0,0 0-1 0 0,1 0 1 0 0,-1-1-1 0 0,0 1 0 0 0,1 0 1 0 0,-1 0-1 0 0,1 1 1 0 0,2-2-1 0 0,-3 1-13 0 0,20-9 418 0 0,1 1 1 0 0,0 0-1 0 0,0 2 0 0 0,34-6 0 0 0,10-4 229 0 0,111-23 1171 0 0,-114 28-1193 0 0,-58 11-706 0 0,22-4 403 0 0,45-15 0 0 0,-69 19-409 0 0,-3 1-41 0 0,1 0-1 0 0,-1 0 0 0 0,0 0 0 0 0,1 0 0 0 0,-1 0 1 0 0,0 0-1 0 0,1 0 0 0 0,-1 0 0 0 0,1 0 1 0 0,-1 1-1 0 0,0-1 0 0 0,1 0 0 0 0,-1 0 0 0 0,0 0 1 0 0,1 0-1 0 0,-1 0 0 0 0,0 1 0 0 0,1-1 0 0 0,-1 0 1 0 0,0 0-1 0 0,1 1 0 0 0,-1-1 0 0 0,0 0 0 0 0,0 0 1 0 0,1 1-1 0 0,-1-1 0 0 0,0 0 0 0 0,0 1 0 0 0,1-1 1 0 0,-1 0-1 0 0,0 1 0 0 0,0-1 0 0 0,0 0 0 0 0,0 1 1 0 0,0-1-1 0 0,0 1 0 0 0,1-1 0 0 0,-1 0 0 0 0,0 1 1 0 0,0-1-1 0 0,0 0 0 0 0,0 1 0 0 0,0-1 0 0 0,-1 1 1 0 0,1-1-1 0 0,0 0 0 0 0,0 1 0 0 0,0 0 0 0 0,0-1 1 0 0,-1 5-7 0 0,0-1 0 0 0,1 1 1 0 0,-2-1-1 0 0,1 1 0 0 0,-1-1 0 0 0,1 1 0 0 0,-1-1 0 0 0,0 0 1 0 0,-1 0-1 0 0,1 0 0 0 0,-1 0 0 0 0,-3 4 0 0 0,-6 7-68 0 0,-21 20 0 0 0,-170 142-731 0 0,148-135 245 0 0,-115 64 1 0 0,94-65 383 0 0,-159 83 34 0 0,214-113 278 0 0,0 0 1 0 0,-32 25 0 0 0,51-35 113 0 0,5-1-121 0 0,7 3-29 0 0,1-2 0 0 0,-1 0 0 0 0,1 0 0 0 0,0-1 0 0 0,16-1 0 0 0,58-13 206 0 0,-41 7-167 0 0,78-13 159 0 0,157-24 255 0 0,-275 44-549 0 0,31-2-22 0 0,-33 2-120 0 0,5 5-3522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8 222 17647 0 0,'-8'-3'2551'0'0,"96"-19"6"0"0,1 0-1954 0 0,61-31 1 0 0,104-31-31 0 0,-247 82-577 0 0,107-24 325 0 0,-91 22-539 0 0,-1 1 0 0 0,1 1 0 0 0,25 2 0 0 0,-32 1-704 0 0,-3 1-49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433 207 6447 0 0,'1'-1'499'0'0,"13"-22"-598"0"0,-11 14 1658 0 0,0 0 1 0 0,4-16 0 0 0,-3 3 1608 0 0,1-28 0 0 0,-5 47-3120 0 0,1 0 1 0 0,-1 0 0 0 0,-1 0-1 0 0,1 0 1 0 0,0 0-1 0 0,-1 0 1 0 0,1 0-1 0 0,-1 0 1 0 0,0 0-1 0 0,0 0 1 0 0,0 1-1 0 0,-1-1 1 0 0,1 0-1 0 0,-1 1 1 0 0,1-1-1 0 0,-1 1 1 0 0,-2-3 0 0 0,3 3-28 0 0,-1 1 1 0 0,0-1 0 0 0,0 1-1 0 0,1 0 1 0 0,-1 0-1 0 0,0 0 1 0 0,0 0 0 0 0,0 0-1 0 0,0 0 1 0 0,0 1 0 0 0,0-1-1 0 0,-1 1 1 0 0,1-1 0 0 0,0 1-1 0 0,0 0 1 0 0,0 0 0 0 0,0 0-1 0 0,-1 0 1 0 0,1 0 0 0 0,0 0-1 0 0,0 0 1 0 0,0 1 0 0 0,-4 1-1 0 0,-9 3 3 0 0,1 0 0 0 0,0 1 1 0 0,0 1-1 0 0,0 0 0 0 0,-14 11 0 0 0,-58 49 236 0 0,38-27-161 0 0,21-19 92 0 0,2 1 0 0 0,-28 30-1 0 0,46-44-115 0 0,0 0 0 0 0,1 0-1 0 0,0 0 1 0 0,1 1 0 0 0,0 0-1 0 0,0 0 1 0 0,1 0 0 0 0,0 0-1 0 0,1 1 1 0 0,0 0 0 0 0,-3 18-1 0 0,5-26-63 0 0,1 0-1 0 0,0 0 1 0 0,0 0-1 0 0,0 0 1 0 0,0 0 0 0 0,0 0-1 0 0,0 0 1 0 0,1 0-1 0 0,-1 0 1 0 0,1 0-1 0 0,-1 0 1 0 0,1 0-1 0 0,0 0 1 0 0,0-1 0 0 0,0 1-1 0 0,0 0 1 0 0,0 0-1 0 0,0-1 1 0 0,0 1-1 0 0,2 2 1 0 0,0-2 0 0 0,0 0 0 0 0,-1-1 0 0 0,1 1 0 0 0,0 0 0 0 0,0-1 0 0 0,0 0 0 0 0,0 0 0 0 0,0 0 0 0 0,0 0-1 0 0,0 0 1 0 0,6 0 0 0 0,2 0-1 0 0,1 0 0 0 0,-1-2 0 0 0,1 1 0 0 0,-1-1 0 0 0,1-1 0 0 0,12-3 0 0 0,-11 2-75 0 0,-1-1 0 0 0,0 0 1 0 0,0 0-1 0 0,-1-1 0 0 0,0-1 0 0 0,1 0 1 0 0,-2 0-1 0 0,1-1 0 0 0,-1-1 0 0 0,0 1 0 0 0,0-2 1 0 0,-1 1-1 0 0,11-14 0 0 0,3-10-98 0 0,-1 0 0 0 0,-2-2 0 0 0,26-57 0 0 0,-46 90 216 0 0,0 0 1 0 0,1 1-1 0 0,-1-1 0 0 0,0 0 1 0 0,0 1-1 0 0,0-1 0 0 0,1 0 1 0 0,-1 1-1 0 0,0-1 0 0 0,1 1 1 0 0,-1-1-1 0 0,0 1 0 0 0,1-1 0 0 0,-1 1 1 0 0,1-1-1 0 0,-1 1 0 0 0,1-1 1 0 0,-1 1-1 0 0,1-1 0 0 0,1 14 1046 0 0,-2-4-1425 0 0,0 15 380 0 0,-4 34 1 0 0,1-37-36 0 0,2 0 0 0 0,0 0 0 0 0,3 25 1 0 0,-1-40-12 0 0,0-1 0 0 0,0 1 1 0 0,0 0-1 0 0,1-1 0 0 0,0 1 1 0 0,0-1-1 0 0,0 0 1 0 0,1 0-1 0 0,0 1 0 0 0,0-2 1 0 0,0 1-1 0 0,0 0 0 0 0,1-1 1 0 0,0 1-1 0 0,0-1 0 0 0,5 4 1 0 0,-7-6-137 0 0,0 0 0 0 0,1 0 0 0 0,-1 0 0 0 0,0 0 0 0 0,1-1 0 0 0,-1 1-1 0 0,1-1 1 0 0,0 0 0 0 0,-1 0 0 0 0,1 0 0 0 0,0 0 0 0 0,0 0 0 0 0,0 0 0 0 0,-1-1 0 0 0,1 0 0 0 0,0 1 0 0 0,0-1 0 0 0,0 0 0 0 0,0 0 0 0 0,0-1 0 0 0,0 1 0 0 0,0 0 0 0 0,-1-1-1 0 0,6-1 1 0 0,-2 0-769 0 0,10-2-5767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96 4143 0 0,'59'-31'199'0'0,"22"-11"3133"0"0,-26 20 6816 0 0,-61 34-8948 0 0,1-5-1117 0 0,0-1 0 0 0,0 0 0 0 0,-1-1 1 0 0,1 1-1 0 0,-1-1 0 0 0,-7 4 0 0 0,-44 27 151 0 0,21-14-113 0 0,-124 94 50 0 0,94-66-120 0 0,37-28-46 0 0,-48 46 0 0 0,65-54-3 0 0,-1 0 0 0 0,2 1 0 0 0,0 0 0 0 0,0 1 0 0 0,-11 23 0 0 0,20-33 40 0 0,0 0 0 0 0,0 0-1 0 0,0 0 1 0 0,0 0 0 0 0,1 0 0 0 0,0 1-1 0 0,1-1 1 0 0,-1 1 0 0 0,1-1 0 0 0,1 7-1 0 0,-1-8-11 0 0,1-1 0 0 0,0 1-1 0 0,0-1 1 0 0,0 1-1 0 0,0-1 1 0 0,1 0-1 0 0,0 1 1 0 0,0-1-1 0 0,0 0 1 0 0,0 0 0 0 0,0 0-1 0 0,1-1 1 0 0,0 1-1 0 0,5 5 1 0 0,-7-7-24 0 0,0-1 0 0 0,1 0 0 0 0,-1 1 0 0 0,0-1 0 0 0,0 0 1 0 0,1 0-1 0 0,-1 0 0 0 0,1 0 0 0 0,-1-1 0 0 0,1 1 0 0 0,-1 0 0 0 0,1 0 0 0 0,-1-1 0 0 0,1 1 1 0 0,-1-1-1 0 0,1 0 0 0 0,3 1 0 0 0,0-1-13 0 0,0 1-39 0 0,0-1 0 0 0,0 1 1 0 0,0-1-1 0 0,0-1 0 0 0,0 1 1 0 0,0-1-1 0 0,0 0 0 0 0,8-2 1 0 0,1-2-934 0 0,22-11 1 0 0,-10 3-224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60 3223 0 0,'-1'1'240'0'0,"-15"15"-381"0"0,6-7 2464 0 0,0 1 0 0 0,0 1 0 0 0,-15 22 0 0 0,20-25-1614 0 0,1-1 0 0 0,0 2 0 0 0,0-1 0 0 0,1 0-1 0 0,-5 18 1 0 0,8-23-587 0 0,0-1 0 0 0,-1 0 0 0 0,1 1 0 0 0,0-1 0 0 0,0 1 0 0 0,0-1 0 0 0,1 1 0 0 0,-1-1 0 0 0,0 0 0 0 0,1 1 0 0 0,1 3 0 0 0,-1-4-65 0 0,0-1 0 0 0,0 1 0 0 0,0-1 0 0 0,0 0 0 0 0,0 1 0 0 0,0-1 0 0 0,0 0 0 0 0,0 0 0 0 0,1 0 1 0 0,-1 0-1 0 0,0 0 0 0 0,1 0 0 0 0,-1 0 0 0 0,1 0 0 0 0,-1 0 0 0 0,1-1 0 0 0,0 1 0 0 0,2 0 0 0 0,5 1 93 0 0,-1-1-1 0 0,1 0 1 0 0,0 0-1 0 0,0-1 1 0 0,-1 0 0 0 0,1-1-1 0 0,0 0 1 0 0,-1 0-1 0 0,17-5 1 0 0,3-3 163 0 0,43-19 1 0 0,-17 3-252 0 0,0-2 0 0 0,-2-2 0 0 0,53-40 0 0 0,-102 67-88 0 0,24-21-159 0 0,-26 22 164 0 0,0 0-1 0 0,0 0 1 0 0,1-1 0 0 0,-1 1-1 0 0,0 0 1 0 0,0-1-1 0 0,-1 1 1 0 0,1 0 0 0 0,0-1-1 0 0,0 0 1 0 0,-1 1-1 0 0,1-1 1 0 0,-1 1 0 0 0,1-1-1 0 0,-1 1 1 0 0,0-1-1 0 0,1-2 1 0 0,-2 4 4 0 0,1-1-1 0 0,0 0 1 0 0,-1 0 0 0 0,1 0-1 0 0,0 1 1 0 0,-1-1 0 0 0,1 0 0 0 0,-1 0-1 0 0,0 1 1 0 0,1-1 0 0 0,-1 0-1 0 0,1 1 1 0 0,-1-1 0 0 0,0 1 0 0 0,1-1-1 0 0,-1 1 1 0 0,0-1 0 0 0,0 1 0 0 0,0-1-1 0 0,1 1 1 0 0,-1 0 0 0 0,0-1-1 0 0,0 1 1 0 0,0 0 0 0 0,0 0 0 0 0,0 0-1 0 0,-1 0 1 0 0,-26-1-364 0 0,11 3 198 0 0,0 1 1 0 0,0 0-1 0 0,1 2 1 0 0,0 0-1 0 0,-28 12 1 0 0,-73 47-95 0 0,-28 30 274 0 0,116-72 137 0 0,0 1 0 0 0,-43 46-1 0 0,60-56 9 0 0,-14 20 0 0 0,24-29-100 0 0,0-1-1 0 0,-1 1 1 0 0,2-1 0 0 0,-1 1 0 0 0,0 0 0 0 0,1-1-1 0 0,-1 1 1 0 0,1 0 0 0 0,0 0 0 0 0,0 0-1 0 0,1 0 1 0 0,-1 6 0 0 0,1-9-17 0 0,0 1 0 0 0,1 0-1 0 0,-1 0 1 0 0,1 0 0 0 0,-1-1 0 0 0,1 1 0 0 0,-1 0 0 0 0,1-1 0 0 0,0 1-1 0 0,0 0 1 0 0,0-1 0 0 0,0 1 0 0 0,0-1 0 0 0,0 1 0 0 0,0-1 0 0 0,2 2-1 0 0,0-1 33 0 0,0 0 0 0 0,0 0-1 0 0,1 0 1 0 0,-1 0-1 0 0,0 0 1 0 0,1 0-1 0 0,4 1 1 0 0,5 0-244 0 0,0 0 0 0 0,0 0 0 0 0,18 0 0 0 0,-2-1-4709 0 0,2-2-1722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1 585 18511 0 0,'8'-6'438'0'0,"0"0"0"0"0,0 0 0 0 0,0 0 0 0 0,-1-1 1 0 0,0 0-1 0 0,11-14 0 0 0,-15 16-263 0 0,0 0 1 0 0,-1 0-1 0 0,1 0 0 0 0,-1 0 1 0 0,0 0-1 0 0,0-1 1 0 0,-1 1-1 0 0,1 0 1 0 0,-1-1-1 0 0,0 0 0 0 0,-1 1 1 0 0,0-1-1 0 0,0-8 1 0 0,-2-16-122 0 0,0 12 31 0 0,2-34 0 0 0,0 46-76 0 0,1 0 0 0 0,0-1 1 0 0,1 1-1 0 0,-1 0 0 0 0,1 0 1 0 0,0 0-1 0 0,1 0 0 0 0,0 0 1 0 0,3-6-1 0 0,4-1-91 0 0,0-1 0 0 0,1 1 0 0 0,1 0-1 0 0,0 1 1 0 0,0 1 0 0 0,1 0 0 0 0,28-17 0 0 0,1 2-371 0 0,65-27 0 0 0,-70 37-120 0 0,0 2-1 0 0,0 2 0 0 0,2 1 1 0 0,-1 2-1 0 0,1 2 0 0 0,55-4 1 0 0,-55 9-193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74 9671 0 0,'4'-9'303'0'0,"0"0"0"0"0,1 1 0 0 0,0-1 0 0 0,8-11-1 0 0,6 1 3892 0 0,-18 19-4122 0 0,-1 1-1 0 0,1-1 0 0 0,-1 0 0 0 0,0 0 1 0 0,1 1-1 0 0,-1-1 0 0 0,1 0 1 0 0,-1 1-1 0 0,0-1 0 0 0,1 1 0 0 0,-1-1 1 0 0,0 0-1 0 0,1 1 0 0 0,-1-1 1 0 0,0 1-1 0 0,1-1 0 0 0,-1 1 1 0 0,0-1-1 0 0,0 1 0 0 0,0-1 0 0 0,0 1 1 0 0,1-1-1 0 0,-1 1 0 0 0,0 0 1 0 0,2 14 381 0 0,-2-6-313 0 0,0 0-1 0 0,0 1 1 0 0,-1-1-1 0 0,-1 0 0 0 0,1 0 1 0 0,-1 0-1 0 0,-5 13 1 0 0,-28 60 53 0 0,26-64-75 0 0,-92 190 1601 0 0,-192 291-1 0 0,194-365-1544 0 0,54-76-255 0 0,-49 83 0 0 0,76-101-1404 0 0,17-39 744 0 0,3-1-802 0 0,7-3-340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52 202 4143 0 0,'-5'1'83'0'0,"1"-1"0"0"0,-1 1 0 0 0,0-1 0 0 0,0 1 0 0 0,-22 9 13417 0 0,52-2-10401 0 0,-6-8-2718 0 0,0 0 1 0 0,-1-2-1 0 0,1 0 1 0 0,-1-1-1 0 0,24-7 1 0 0,-15 4-89 0 0,212-56 1173 0 0,-15 3-1169 0 0,-135 38-236 0 0,141-28-421 0 0,-209 45-818 0 0,39 0-1 0 0,-29 5-5892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376 194 15119 0 0,'2'-11'1606'0'0,"9"-16"-630"0"0,1 1 0 0 0,1 0 1 0 0,23-34-1 0 0,-36 59-969 0 0,4-4 37 0 0,-1-1 1 0 0,0 1 0 0 0,5-12-1 0 0,-8 16-44 0 0,0 1 0 0 0,0 0 0 0 0,0-1 0 0 0,0 1 0 0 0,0 0 0 0 0,0-1 0 0 0,0 1 0 0 0,0 0 0 0 0,0-1 0 0 0,0 1 0 0 0,0 0 0 0 0,-1-1 0 0 0,1 1 0 0 0,0 0 0 0 0,0 0 0 0 0,0-1 0 0 0,0 1 0 0 0,0 0 0 0 0,0-1 0 0 0,-1 1 0 0 0,1 0 0 0 0,0 0 0 0 0,0-1 0 0 0,-1 1 0 0 0,1 0 0 0 0,0 0 0 0 0,0 0 0 0 0,-1-1 0 0 0,1 1 0 0 0,0 0 0 0 0,0 0 0 0 0,-1 0 0 0 0,1 0 0 0 0,0 0 0 0 0,-1-1 0 0 0,1 1 0 0 0,0 0 0 0 0,-1 0 0 0 0,1 0 0 0 0,0 0 0 0 0,-1 0 0 0 0,1 0 0 0 0,0 0 0 0 0,-1 0 0 0 0,1 0 0 0 0,0 0 0 0 0,0 0 0 0 0,-1 1 0 0 0,1-1 0 0 0,0 0 0 0 0,-1 0 0 0 0,1 0 0 0 0,-1 0 0 0 0,-4 1-3 0 0,0 0 1 0 0,0 0-1 0 0,1 0 0 0 0,-1 1 0 0 0,0-1 0 0 0,0 1 1 0 0,-4 3-1 0 0,-34 20-32 0 0,23-13 28 0 0,-31 19 116 0 0,2 2 0 0 0,2 1 0 0 0,0 3-1 0 0,-57 60 1 0 0,100-93-80 0 0,-27 33 165 0 0,29-34-155 0 0,0-1-1 0 0,0 1 1 0 0,0 0 0 0 0,1 0 0 0 0,-1 0 0 0 0,1 0-1 0 0,0 0 1 0 0,0 0 0 0 0,0 0 0 0 0,0 0-1 0 0,0 5 1 0 0,2-7-25 0 0,-1-1 0 0 0,0 1 0 0 0,1-1 0 0 0,-1 1 0 0 0,1-1 0 0 0,-1 1 0 0 0,1-1 0 0 0,-1 0 0 0 0,1 1 0 0 0,-1-1 0 0 0,1 0 0 0 0,0 0 0 0 0,-1 1 0 0 0,1-1 0 0 0,-1 0 0 0 0,1 0 0 0 0,0 0 0 0 0,-1 0 0 0 0,1 0 0 0 0,0 1 0 0 0,0-2 0 0 0,-1 2 15 0 0,9-1 43 0 0,0 0 0 0 0,-1-1 0 0 0,1 0 0 0 0,-1 0-1 0 0,1-1 1 0 0,-1 0 0 0 0,1 0 0 0 0,11-6-1 0 0,-6 4-25 0 0,53-18 81 0 0,-1-3-1 0 0,71-37 0 0 0,-130 58-127 0 0,-2 1-1 0 0,-1 1 0 0 0,1 0 0 0 0,-1 0 0 0 0,1 0 0 0 0,8-1 0 0 0,-13 3 1 0 0,0 0 0 0 0,0 0 1 0 0,0 0-1 0 0,0 0 0 0 0,0 0 0 0 0,0 0 0 0 0,0 0 1 0 0,0 0-1 0 0,0 0 0 0 0,0 0 0 0 0,0 0 1 0 0,0 0-1 0 0,0 0 0 0 0,0 0 0 0 0,1 0 1 0 0,-1 0-1 0 0,0 0 0 0 0,0 0 0 0 0,0 0 1 0 0,0 0-1 0 0,0 0 0 0 0,0 0 0 0 0,0 0 1 0 0,0 0-1 0 0,0 0 0 0 0,0 0 0 0 0,0 0 0 0 0,0 0 1 0 0,0 0-1 0 0,0 0 0 0 0,0 0 0 0 0,1 0 1 0 0,-1 0-1 0 0,0 0 0 0 0,0 0 0 0 0,0 0 1 0 0,0 0-1 0 0,0 0 0 0 0,0 0 0 0 0,0 1 1 0 0,0-1-1 0 0,0 0 0 0 0,0 0 0 0 0,0 0 1 0 0,0 0-1 0 0,0 0 0 0 0,0 0 0 0 0,0 0 0 0 0,0 0 1 0 0,0 0-1 0 0,0 0 0 0 0,0 0 0 0 0,0 0 1 0 0,0 0-1 0 0,0 0 0 0 0,0 1 0 0 0,0-1 1 0 0,0 0-1 0 0,0 0 0 0 0,0 0 0 0 0,0 0 1 0 0,0 0-1 0 0,0 0 0 0 0,0 0 0 0 0,0 0 1 0 0,0 0-1 0 0,0 0 0 0 0,0 0 0 0 0,0 0 0 0 0,-1 8 31 0 0,-1 0 0 0 0,0 0 0 0 0,0-1-1 0 0,0 1 1 0 0,-1-1 0 0 0,0 0-1 0 0,0 1 1 0 0,-1-1 0 0 0,-8 11-1 0 0,2-1 8 0 0,6-4-129 0 0,4-12 21 0 0,1 0 1 0 0,-1 0-1 0 0,1 0 1 0 0,-1 0-1 0 0,1 0 1 0 0,-1 0-1 0 0,1 0 1 0 0,0 0-1 0 0,-1 0 1 0 0,1-1-1 0 0,0 1 1 0 0,0 0-1 0 0,0-1 1 0 0,0 1-1 0 0,-1 0 1 0 0,1-1-1 0 0,0 1 1 0 0,0-1-1 0 0,0 1 1 0 0,0-1-1 0 0,0 1 1 0 0,0-1-1 0 0,2 0 1 0 0,16 5-981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11975 0 0,'-1'2'8888'0'0,"-50"66"-4793"0"0,-9 11-3287 0 0,-4 6-492 0 0,41-47-2767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7 305 16415 0 0,'0'0'5873'0'0,"-5"-14"-4699"0"0,4 12-1095 0 0,1 0 1 0 0,0-1-1 0 0,0 1 1 0 0,0-1-1 0 0,0 1 1 0 0,0 0-1 0 0,1-1 0 0 0,-1 1 1 0 0,1 0-1 0 0,0-1 1 0 0,-1 1-1 0 0,1 0 1 0 0,0 0-1 0 0,0 0 1 0 0,0 0-1 0 0,1 0 0 0 0,-1 0 1 0 0,0 0-1 0 0,1 0 1 0 0,-1 0-1 0 0,1 0 1 0 0,0 1-1 0 0,2-3 1 0 0,5-3-10 0 0,1 0 1 0 0,-1 0 0 0 0,15-7-1 0 0,-21 12-61 0 0,194-92-70 0 0,7 16-19 0 0,-188 72 132 0 0,1 1 1 0 0,-1 0-1 0 0,1 1 0 0 0,-1 1 0 0 0,23-2 0 0 0,-37 5 83 0 0,0 2-10 0 0,0 0-119 0 0,-1 1 0 0 0,1-1-1 0 0,0 1 1 0 0,-1 0-1 0 0,0 0 1 0 0,1-1 0 0 0,-1 1-1 0 0,0 0 1 0 0,-1 0-1 0 0,1 0 1 0 0,0 7 0 0 0,0-4 7 0 0,-1 1 0 0 0,-1 0 1 0 0,1 0-1 0 0,-1 0 0 0 0,-2 7 1 0 0,-3 7 18 0 0,0 0-1 0 0,-15 28 1 0 0,-1-5-338 0 0,16-34 100 0 0,0 0 1 0 0,1 1 0 0 0,0-1 0 0 0,0 1 0 0 0,1 0-1 0 0,1 1 1 0 0,-4 19 0 0 0,8-17-2220 0 0,2-1-5626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263 158 13759 0 0,'0'0'1566'0'0,"-15"4"903"0"0,13-2-2387 0 0,1 0-1 0 0,-1 0 1 0 0,1 0 0 0 0,0 0-1 0 0,0 0 1 0 0,-1 0 0 0 0,1 0 0 0 0,1 0-1 0 0,-1 1 1 0 0,0-1 0 0 0,0 0-1 0 0,1 1 1 0 0,0-1 0 0 0,-1 0-1 0 0,1 1 1 0 0,0-1 0 0 0,0 0 0 0 0,0 1-1 0 0,0-1 1 0 0,1 1 0 0 0,-1-1-1 0 0,1 0 1 0 0,-1 1 0 0 0,1-1 0 0 0,0 0-1 0 0,0 0 1 0 0,0 0 0 0 0,0 1-1 0 0,0-1 1 0 0,0 0 0 0 0,1 0-1 0 0,-1-1 1 0 0,1 1 0 0 0,-1 0 0 0 0,1 0-1 0 0,0-1 1 0 0,-1 1 0 0 0,1-1-1 0 0,0 1 1 0 0,0-1 0 0 0,0 0-1 0 0,1 0 1 0 0,-1 0 0 0 0,0 0 0 0 0,0 0-1 0 0,0 0 1 0 0,1-1 0 0 0,-1 1-1 0 0,4 0 1 0 0,5-1 38 0 0,-1 0-1 0 0,1-1 1 0 0,-1 0-1 0 0,1 0 1 0 0,-1-1-1 0 0,0-1 1 0 0,0 1-1 0 0,17-8 1 0 0,6-5 254 0 0,35-21 0 0 0,-58 30-312 0 0,71-43 255 0 0,-74 43-307 0 0,0 0-1 0 0,0 0 0 0 0,0 0 1 0 0,-1-1-1 0 0,1 0 1 0 0,-2 0-1 0 0,1 0 1 0 0,4-9-1 0 0,-9 14-48 0 0,0 1-1 0 0,0-1 1 0 0,0 1-1 0 0,-1 0 1 0 0,1-1-1 0 0,0 1 1 0 0,-1-1 0 0 0,1 0-1 0 0,-1 1 1 0 0,0-1-1 0 0,0 1 1 0 0,1-1-1 0 0,-1 0 1 0 0,0 1-1 0 0,0-1 1 0 0,0 0 0 0 0,-1 1-1 0 0,1-1 1 0 0,0 0-1 0 0,-1 1 1 0 0,1-1-1 0 0,-1 1 1 0 0,1-1-1 0 0,-1 1 1 0 0,0-1 0 0 0,1 1-1 0 0,-1-1 1 0 0,0 1-1 0 0,0 0 1 0 0,0-1-1 0 0,0 1 1 0 0,-1 0-1 0 0,1 0 1 0 0,0 0 0 0 0,0 0-1 0 0,-1 0 1 0 0,1 0-1 0 0,0 0 1 0 0,-1 0-1 0 0,1 1 1 0 0,-1-1-1 0 0,1 0 1 0 0,-1 1 0 0 0,1-1-1 0 0,-1 1 1 0 0,0 0-1 0 0,1 0 1 0 0,-1-1-1 0 0,0 1 1 0 0,1 0-1 0 0,-1 0 1 0 0,-2 1-1 0 0,-6-1-232 0 0,0 1-1 0 0,-1 1 0 0 0,1 0 1 0 0,0 0-1 0 0,0 1 0 0 0,-15 5 1 0 0,-58 32-1360 0 0,46-21 1211 0 0,16-9 298 0 0,-165 89-421 0 0,163-85 752 0 0,1 2 0 0 0,0 0 0 0 0,1 1 0 0 0,1 1 0 0 0,-31 36 1 0 0,46-48-101 0 0,1 0 1 0 0,-1 1 0 0 0,1-1-1 0 0,1 1 1 0 0,-1 0 0 0 0,1 0 0 0 0,0 0-1 0 0,-3 13 1 0 0,5-17-82 0 0,1 0 1 0 0,0 0-1 0 0,-1 0 1 0 0,1 0-1 0 0,0 0 0 0 0,0 0 1 0 0,1 0-1 0 0,-1-1 1 0 0,1 1-1 0 0,-1 0 0 0 0,1 0 1 0 0,0 0-1 0 0,0-1 1 0 0,0 1-1 0 0,0 0 0 0 0,1-1 1 0 0,-1 1-1 0 0,1-1 0 0 0,0 1 1 0 0,-1-1-1 0 0,1 0 1 0 0,0 0-1 0 0,0 0 0 0 0,1 0 1 0 0,3 3-1 0 0,0-1-143 0 0,0 0 1 0 0,1 0-1 0 0,-1-1 0 0 0,1 0 1 0 0,0 0-1 0 0,0-1 0 0 0,0 0 0 0 0,1 0 1 0 0,9 1-1 0 0,7 1-347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85 12895 0 0,'0'0'595'0'0,"-2"-1"-18"0"0,-7-7-391 0 0,8 7-180 0 0,1 1-1 0 0,-1-1 1 0 0,0 0 0 0 0,0 0-1 0 0,0 1 1 0 0,0-1 0 0 0,0 1-1 0 0,0-1 1 0 0,1 1 0 0 0,-1-1-1 0 0,-1 1 1 0 0,1-1 0 0 0,0 1-1 0 0,-1 0 1 0 0,1-1 31 0 0,0 1 8 0 0,0 1 0 0 0,1-1-1 0 0,-1 0 1 0 0,0 0 0 0 0,0 0-1 0 0,1 1 1 0 0,-1-1 0 0 0,0 0-1 0 0,1 1 1 0 0,-1-1 0 0 0,0 1-1 0 0,1-1 1 0 0,-1 0 0 0 0,1 1-1 0 0,-1 0 1 0 0,1-1 0 0 0,-1 1-1 0 0,-1 1 107 0 0,-3 2-29 0 0,1-1 0 0 0,-1 2-1 0 0,1-1 1 0 0,0 0 0 0 0,0 1 0 0 0,0 0 0 0 0,1 0 0 0 0,0 0-1 0 0,0 0 1 0 0,0 0 0 0 0,1 1 0 0 0,-1-1 0 0 0,1 1 0 0 0,1 0-1 0 0,-1-1 1 0 0,1 1 0 0 0,-1 9 0 0 0,0 8 93 0 0,2-1 0 0 0,0 1 0 0 0,5 29 0 0 0,-1-18-28 0 0,13 98 60 0 0,0 3 54 0 0,-15-107-223 0 0,-2 0-1 0 0,-4 51 1 0 0,-6 2 69 0 0,9-78 138 0 0,3-5-221 0 0,11-14 251 0 0,-1-1 1 0 0,18-35-1 0 0,16-44 408 0 0,-32 65-561 0 0,26-51 92 0 0,58-91-1 0 0,-67 127-157 0 0,2 0-1 0 0,2 2 1 0 0,49-47-1 0 0,-65 73-150 0 0,1 1 1 0 0,25-17-1 0 0,-33 26 20 0 0,0 1-1 0 0,1 0 1 0 0,-1 1 0 0 0,2 0-1 0 0,19-6 1 0 0,-30 11-11 0 0,-1 1-1 0 0,1-1 0 0 0,0 0 1 0 0,0 1-1 0 0,-1 0 0 0 0,1 0 1 0 0,0-1-1 0 0,0 2 0 0 0,0-1 1 0 0,0 0-1 0 0,-1 1 0 0 0,1-1 1 0 0,0 1-1 0 0,-1 0 0 0 0,1 0 1 0 0,0 0-1 0 0,-1 0 0 0 0,5 2 1 0 0,-5 0-50 0 0,1-1 1 0 0,0 1 0 0 0,-1-1-1 0 0,0 1 1 0 0,1 0-1 0 0,-1 0 1 0 0,0 0 0 0 0,0 0-1 0 0,-1 0 1 0 0,1 0-1 0 0,-1 1 1 0 0,0-1 0 0 0,1 0-1 0 0,-1 5 1 0 0,5 16-509 0 0,-3 3-11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88 8751 0 0,'3'-28'560'0'0,"1"-3"103"0"0,-4 12 2701 0 0,0 18-3211 0 0,0 1 0 0 0,0-1 1 0 0,0 1-1 0 0,0 0 0 0 0,0-1 0 0 0,-1 1 0 0 0,1-1 1 0 0,0 1-1 0 0,0-1 0 0 0,-1 1 0 0 0,1 0 0 0 0,0-1 1 0 0,-1 1-1 0 0,1 0 0 0 0,0-1 0 0 0,-1 1 0 0 0,1 0 1 0 0,-1 0-1 0 0,1-1 0 0 0,0 1 0 0 0,-1 0 0 0 0,1 0 1 0 0,-1 0-1 0 0,1-1 0 0 0,-1 1 0 0 0,1 0 0 0 0,-1 0 0 0 0,1 0 1 0 0,-1 0-1 0 0,-14-1 63 0 0,8 3-179 0 0,0 0-1 0 0,0 0 1 0 0,0 1 0 0 0,0-1 0 0 0,1 2-1 0 0,-1-1 1 0 0,1 1 0 0 0,0 0 0 0 0,-10 8-1 0 0,-6 7-59 0 0,-20 22 0 0 0,41-40 27 0 0,-234 270 512 0 0,231-267-418 0 0,1 1-1 0 0,0 0 0 0 0,0 0 1 0 0,1 1-1 0 0,-1-1 0 0 0,-2 11 1 0 0,4-14 172 0 0,4-2-3 0 0,3 0-189 0 0,0 0-1 0 0,0 0 1 0 0,0-1-1 0 0,0 0 1 0 0,0 0 0 0 0,0 0-1 0 0,0-1 1 0 0,0 0 0 0 0,-1 0-1 0 0,8-4 1 0 0,55-33 393 0 0,-67 38-463 0 0,174-121 276 0 0,-140 97-528 0 0,-35 25 231 0 0,1-1 1 0 0,-1 1-1 0 0,0 0 0 0 0,0 0 0 0 0,0 0 0 0 0,0-1 0 0 0,0 1 1 0 0,1 0-1 0 0,-1 0 0 0 0,0 0 0 0 0,0 0 0 0 0,0 0 0 0 0,1 0 1 0 0,-1-1-1 0 0,0 1 0 0 0,0 0 0 0 0,0 0 0 0 0,1 0 0 0 0,-1 0 1 0 0,0 0-1 0 0,0 0 0 0 0,0 0 0 0 0,1 0 0 0 0,-1 0 0 0 0,0 0 1 0 0,0 0-1 0 0,1 0 0 0 0,-1 0 0 0 0,0 0 0 0 0,0 0 0 0 0,0 0 1 0 0,1 0-1 0 0,-1 0 0 0 0,0 0 0 0 0,0 1 0 0 0,1-1 0 0 0,-2 9-167 0 0,-11 18 111 0 0,10-24 25 0 0,-25 50-109 0 0,15-32 167 0 0,1 1-1 0 0,1 1 1 0 0,1-1-1 0 0,-9 35 1 0 0,16-42 29 0 0,2-14-43 0 0,0-1 1 0 0,0 1-1 0 0,0-1 1 0 0,0 1-1 0 0,0-1 1 0 0,0 1 0 0 0,0-1-1 0 0,0 1 1 0 0,0-1-1 0 0,0 1 1 0 0,1 0 0 0 0,-1-1-1 0 0,0 0 1 0 0,0 1-1 0 0,1-1 1 0 0,-1 1 0 0 0,1 0-1 0 0,0-1-2 0 0,0 1 1 0 0,0-1-1 0 0,0 1 0 0 0,0-1 0 0 0,0 0 1 0 0,0 1-1 0 0,0-1 0 0 0,0 0 0 0 0,0 0 1 0 0,0 0-1 0 0,0 0 0 0 0,0 0 0 0 0,0 0 1 0 0,0 0-1 0 0,0 0 0 0 0,0 0 0 0 0,0 0 1 0 0,0-1-1 0 0,0 1 0 0 0,0 0 0 0 0,0-1 1 0 0,2 0-1 0 0,22-13-272 0 0,-12 4-432 0 0,0 0 1 0 0,-1-1 0 0 0,14-15-1 0 0,36-42-975 0 0,1-3-14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14279 0 0,'0'0'6379'0'0,"0"2"-5760"0"0,-14 37-87 0 0,-1-2 1 0 0,-23 42-1 0 0,-5 12-323 0 0,-132 278-33 0 0,39-89-215 0 0,115-234-859 0 0,1 0-1 0 0,-16 66 1 0 0,31-88-1140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39 11975 0 0,'1'-1'923'0'0,"20"-35"8449"0"0,-22 38-8812 0 0,-4 30-400 0 0,-2-1-1 0 0,-13 34 1 0 0,8-29-79 0 0,-7 42 0 0 0,17-67-70 0 0,0 1-1 0 0,1-1 1 0 0,1 1 0 0 0,0-1-1 0 0,1 17 1 0 0,2-19-11 0 0,4-3 0 0 0,-5-5 7 0 0,0-1-1 0 0,0 0 1 0 0,1 0-1 0 0,-1 1 1 0 0,0-2-1 0 0,0 1 1 0 0,0 0 0 0 0,0 0-1 0 0,0-1 1 0 0,0 1-1 0 0,0-1 1 0 0,0 1-1 0 0,0-1 1 0 0,0 0-1 0 0,4-2 1 0 0,29-19 111 0 0,-31 19-97 0 0,25-21 192 0 0,-1 0 1 0 0,32-36-1 0 0,-22 20-62 0 0,-26 27-209 0 0,-1-1 0 0 0,0-1 0 0 0,-1 0 0 0 0,15-30 0 0 0,4-6-5371 0 0,-20 37-1583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169 135 12895 0 0,'-14'13'793'0'0,"1"0"-1"0"0,0 0 1 0 0,1 1-1 0 0,1 1 1 0 0,0 0-1 0 0,1 1 1 0 0,-10 18-1 0 0,20-32-493 0 0,0 0 85 0 0,-1-1-361 0 0,1-1-1 0 0,0 0 0 0 0,0 1 0 0 0,0-1 0 0 0,0 0 1 0 0,0 1-1 0 0,0-1 0 0 0,0 1 0 0 0,0-1 0 0 0,0 0 0 0 0,0 1 1 0 0,0-1-1 0 0,0 0 0 0 0,0 1 0 0 0,0-1 0 0 0,1 0 1 0 0,-1 1-1 0 0,0-1 0 0 0,0 0 0 0 0,0 1 0 0 0,0-1 0 0 0,1 0 1 0 0,-1 1-1 0 0,0-1 0 0 0,1 1 0 0 0,3 0 35 0 0,0 1 1 0 0,0 0-1 0 0,0-1 0 0 0,0 0 0 0 0,0 0 1 0 0,1 0-1 0 0,-1-1 0 0 0,0 1 0 0 0,1-1 1 0 0,-1 0-1 0 0,0 0 0 0 0,1 0 0 0 0,-1-1 1 0 0,0 0-1 0 0,9-2 0 0 0,5-3 54 0 0,1-1 0 0 0,22-12 1 0 0,-18 9-70 0 0,42-20 128 0 0,-1-2-1 0 0,59-42 0 0 0,-120 72-159 0 0,-1 0-1 0 0,1 0 1 0 0,-1 0 0 0 0,0 0-1 0 0,0 0 1 0 0,0 0 0 0 0,0 0-1 0 0,0-1 1 0 0,0 1-1 0 0,-1-1 1 0 0,1 0 0 0 0,-1 1-1 0 0,0-1 1 0 0,0 0 0 0 0,2-6-1 0 0,-3 8-5 0 0,0-1 0 0 0,0 0 0 0 0,0 0 0 0 0,0 1 0 0 0,0-1 1 0 0,0 0-1 0 0,0 0 0 0 0,-1 0 0 0 0,1 1 0 0 0,-1-1 0 0 0,0 0 0 0 0,1 1 0 0 0,-1-1 0 0 0,0 0 0 0 0,0 1 0 0 0,0-1 0 0 0,0 1 0 0 0,0 0 0 0 0,0-1 1 0 0,0 1-1 0 0,-1 0 0 0 0,1-1 0 0 0,0 1 0 0 0,-1 0 0 0 0,1 0 0 0 0,-1 0 0 0 0,1 0 0 0 0,-3 0 0 0 0,-2-3-39 0 0,0 1-1 0 0,-1 1 1 0 0,1-1-1 0 0,0 1 1 0 0,-1 0-1 0 0,0 1 1 0 0,1-1-1 0 0,-1 1 1 0 0,0 0-1 0 0,0 1 1 0 0,1 0-1 0 0,-1 0 1 0 0,0 0-1 0 0,-8 3 1 0 0,6-1-25 0 0,0 1-1 0 0,0 0 1 0 0,0 0 0 0 0,0 1 0 0 0,1 0-1 0 0,0 1 1 0 0,-1 0 0 0 0,2 0 0 0 0,-14 12 0 0 0,1 1-61 0 0,1 1 0 0 0,-25 33 1 0 0,-28 49 194 0 0,53-74 11 0 0,2-2 75 0 0,0 1-1 0 0,2 0 1 0 0,1 1-1 0 0,1 1 1 0 0,2 0 0 0 0,0 1-1 0 0,-11 52 1 0 0,21-73-120 0 0,0-1-1 0 0,1 0 1 0 0,-1 1 0 0 0,1-1-1 0 0,1 1 1 0 0,-1-1 0 0 0,1 1-1 0 0,1-1 1 0 0,-1 0-1 0 0,1 0 1 0 0,1 0 0 0 0,-1 0-1 0 0,1 0 1 0 0,4 7 0 0 0,-4-10-7 0 0,-1 0 0 0 0,1 0 1 0 0,0-1-1 0 0,0 1 1 0 0,1-1-1 0 0,-1 1 1 0 0,1-1-1 0 0,0 0 1 0 0,0 0-1 0 0,0-1 1 0 0,0 1-1 0 0,0-1 1 0 0,1 0-1 0 0,-1 0 0 0 0,1 0 1 0 0,-1-1-1 0 0,1 1 1 0 0,0-1-1 0 0,-1 0 1 0 0,1-1-1 0 0,0 1 1 0 0,7-1-1 0 0,10-1 114 0 0,-2-1-1 0 0,1 0 1 0 0,0-2-1 0 0,36-11 1 0 0,-30 6-1340 0 0,33-16 1 0 0,-40 15-4290 0 0,-2-1-1720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20591 0 0,'0'0'2232'0'0,"4"-7"704"0"0,-1 0-2560 0 0,4 0-256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10423 0 0,'0'0'942'0'0,"-1"1"-774"0"0,-18 15-75 0 0,18-15 292 0 0,-7 2 1377 0 0,4 4-1647 0 0,1-1 0 0 0,-1 1 0 0 0,1 1 0 0 0,1-1 0 0 0,0 0 0 0 0,0 1 0 0 0,0-1 0 0 0,1 1 0 0 0,-1 11 0 0 0,1-8-20 0 0,-1 0 0 0 0,0 1 0 0 0,-7 19 0 0 0,1-12-34 0 0,-2 0 1 0 0,0 0-1 0 0,-16 20 0 0 0,-43 49 51 0 0,58-75-95 0 0,-29 28-40 0 0,39-40-153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36 465 8751 0 0,'-2'-1'399'0'0,"-21"-6"325"0"0,13 4 3752 0 0,12 2-3801 0 0,9-5-353 0 0,-1 2 0 0 0,1 0 1 0 0,15-5-1 0 0,4 0-18 0 0,39-13 297 0 0,78-13 0 0 0,-66 17-302 0 0,426-124 377 0 0,54-27-392 0 0,-416 140-1910 0 0,-114 24-794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6911 0 0,'0'0'623'0'0,"-1"2"-514"0"0,-13 29 1549 0 0,-1 0 0 0 0,-24 36 0 0 0,-19 36 2134 0 0,-99 208-1442 0 0,122-241-2281 0 0,-30 54-33 0 0,48-95-146 0 0,-1-2 1 0 0,-26 31-1 0 0,37-49 15 0 0,-1 0 0 0 0,0-1 0 0 0,-1 0 0 0 0,1-1 0 0 0,-2 1 0 0 0,1-2-1 0 0,-1 1 1 0 0,-17 8 0 0 0,17-12 95 0 0,3-4 12 0 0,11-9 60 0 0,15-16-47 0 0,1 1 0 0 0,1 1 0 0 0,1 0 1 0 0,35-27-1 0 0,108-70-83 0 0,-145 107 58 0 0,26-11 1 0 0,-38 21 74 0 0,0 1 0 0 0,0-1 1 0 0,0 2-1 0 0,0-1 0 0 0,1 1 1 0 0,14-1-1 0 0,-21 2-46 0 0,0 1-1 0 0,-1 0 1 0 0,1 0-1 0 0,0 0 1 0 0,-1 0-1 0 0,1 0 1 0 0,-1 1 0 0 0,1-1-1 0 0,0 0 1 0 0,-1 1-1 0 0,1-1 1 0 0,-1 1-1 0 0,1 0 1 0 0,-1-1-1 0 0,1 1 1 0 0,-1 0-1 0 0,0 0 1 0 0,1 0 0 0 0,0 1-1 0 0,-1 0-3 0 0,0-1 0 0 0,0 0 1 0 0,0 1-1 0 0,0-1 0 0 0,-1 1 0 0 0,1-1 0 0 0,-1 1 1 0 0,1-1-1 0 0,-1 1 0 0 0,0 0 0 0 0,1-1 0 0 0,-1 1 0 0 0,0-1 1 0 0,0 1-1 0 0,0 3 0 0 0,-1 2 6 0 0,-1 1 0 0 0,0 0-1 0 0,0-1 1 0 0,0 1 0 0 0,-1-1 0 0 0,-5 11 0 0 0,-5 4 23 0 0,-1 0 0 0 0,-1-1 0 0 0,-22 24 1 0 0,17-21-455 0 0,-25 39 0 0 0,44-62 89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93 239 15807 0 0,'0'0'2203'0'0,"2"0"-1667"0"0,3 1-341 0 0,1 0 0 0 0,0-1-1 0 0,-1 0 1 0 0,1 0 0 0 0,-1 0 0 0 0,1-1 0 0 0,0 0 0 0 0,-1 0-1 0 0,1 0 1 0 0,-1-1 0 0 0,0 0 0 0 0,0 0 0 0 0,1 0 0 0 0,6-4 0 0 0,22-11-120 0 0,-1-1 0 0 0,-1-1 0 0 0,0-2 0 0 0,-2-1 0 0 0,40-37 0 0 0,-65 55-243 0 0,-1-1-1 0 0,0 0 1 0 0,5-9-1 0 0,-8 13 124 0 0,0-1 0 0 0,0 1 0 0 0,-1 0 0 0 0,1 0 0 0 0,0-1 0 0 0,-1 1 0 0 0,1 0 0 0 0,-1-1 0 0 0,0 1 0 0 0,1-1 0 0 0,-1 1-1 0 0,0 0 1 0 0,0-1 0 0 0,0 1 0 0 0,0-1 0 0 0,0 1 0 0 0,0-1 0 0 0,0 1 0 0 0,-1 0 0 0 0,1-1 0 0 0,0 1 0 0 0,-1-2 0 0 0,0 3 25 0 0,1-1 0 0 0,-1 1 0 0 0,1-1 0 0 0,-1 1 0 0 0,1 0 1 0 0,0-1-1 0 0,-1 1 0 0 0,1 0 0 0 0,-1-1 0 0 0,0 1 0 0 0,1 0 1 0 0,-1 0-1 0 0,1-1 0 0 0,-1 1 0 0 0,1 0 0 0 0,-1 0 0 0 0,0 0 1 0 0,1 0-1 0 0,-1 0 0 0 0,1 0 0 0 0,-1 0 0 0 0,0 0 0 0 0,1 0 1 0 0,-1 0-1 0 0,0 0 0 0 0,-16 6-261 0 0,15-6 250 0 0,-20 10-42 0 0,1 0 1 0 0,0 1-1 0 0,0 1 1 0 0,1 2-1 0 0,-30 25 1 0 0,-81 90 567 0 0,127-124-472 0 0,-65 75 338 0 0,62-70-296 0 0,0-1 0 0 0,1 1 0 0 0,1 1 0 0 0,0-1-1 0 0,0 1 1 0 0,-6 21 0 0 0,10-29-43 0 0,0-1-1 0 0,1 0 0 0 0,-1 0 1 0 0,1 1-1 0 0,0-1 1 0 0,0 0-1 0 0,0 1 0 0 0,0-1 1 0 0,0 0-1 0 0,1 1 1 0 0,-1-1-1 0 0,1 0 0 0 0,-1 0 1 0 0,1 1-1 0 0,0-1 1 0 0,0 0-1 0 0,0 0 0 0 0,2 3 1 0 0,-1-3 6 0 0,0 0 0 0 0,0 0 0 0 0,0 0 0 0 0,0 0 1 0 0,1 0-1 0 0,-1 0 0 0 0,1-1 0 0 0,-1 1 0 0 0,1-1 0 0 0,0 0 0 0 0,-1 1 1 0 0,6 0-1 0 0,2 0 25 0 0,1 0 0 0 0,-1 0 0 0 0,1-1 0 0 0,0 0 0 0 0,-1-1 0 0 0,22-3 0 0 0,-1-2-825 0 0,0-3-1 0 0,0 0 0 0 0,33-15 1 0 0,-23 8-5922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10591 0 0,'0'0'13153'0'0,"1"-1"-12909"0"0,4-2-179 0 0,-1 0-1 0 0,0-1 0 0 0,0 1 0 0 0,-1-1 1 0 0,1 0-1 0 0,-1 1 0 0 0,6-10 0 0 0,18-35 219 0 0,-15 25-157 0 0,57-90 345 0 0,-54 91-396 0 0,1 1 1 0 0,1 1 0 0 0,21-19-1 0 0,-18 20-63 0 0,2 1-1 0 0,0 2 1 0 0,1 0-1 0 0,41-21 1 0 0,-45 28-6 0 0,0 0 0 0 0,1 2-1 0 0,0 1 1 0 0,0 0 0 0 0,0 1 0 0 0,39-3 0 0 0,-48 7-27 0 0,-1 1 0 0 0,1 1 0 0 0,0 0 1 0 0,-1 0-1 0 0,1 1 0 0 0,-1 0 0 0 0,0 1 0 0 0,1 0 0 0 0,-1 1 0 0 0,-1 0 0 0 0,17 9 0 0 0,-10-4-1735 0 0,24 8 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24 5063 0 0,'9'-5'310'0'0,"0"1"0"0"0,0 0 0 0 0,26-6 6416 0 0,-41 18-5563 0 0,1-2-777 0 0,-1 0 0 0 0,0-1-1 0 0,0 1 1 0 0,-1-2 0 0 0,1 1 0 0 0,-1-1 0 0 0,0 0 0 0 0,-8 4-1 0 0,-6 3 180 0 0,-13 8-394 0 0,1 2 1 0 0,1 1-1 0 0,1 1 0 0 0,-52 51 0 0 0,52-40-177 0 0,-49 70-1 0 0,76-98 1 0 0,0 0 0 0 0,1 1-1 0 0,0-1 1 0 0,1 1 0 0 0,-1-1 0 0 0,1 1 0 0 0,0 0 0 0 0,1 0 0 0 0,0 0 0 0 0,0 0-1 0 0,0 12 1 0 0,1-17 7 0 0,0 1-1 0 0,0 0 1 0 0,1-1 0 0 0,-1 1-1 0 0,1 0 1 0 0,-1-1-1 0 0,1 1 1 0 0,0-1-1 0 0,0 1 1 0 0,0-1 0 0 0,1 1-1 0 0,-1-1 1 0 0,1 0-1 0 0,-1 1 1 0 0,1-1-1 0 0,0 0 1 0 0,-1 0 0 0 0,1 0-1 0 0,0 0 1 0 0,0-1-1 0 0,1 1 1 0 0,-1-1-1 0 0,0 1 1 0 0,0-1 0 0 0,1 0-1 0 0,-1 1 1 0 0,1-1-1 0 0,-1-1 1 0 0,1 1-1 0 0,0 0 1 0 0,-1-1 0 0 0,5 1-1 0 0,7 1 89 0 0,0-1-1 0 0,0-1 1 0 0,0 0 0 0 0,20-3-1 0 0,57-14 121 0 0,-74 13-270 0 0,27-2-1053 0 0,-26 5-2053 0 0,-16 1 1645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350 334 7111 0 0,'0'0'324'0'0,"2"0"-4"0"0,6-2-208 0 0,7 0 6152 0 0,-23 4-6245 0 0,-29 14 352 0 0,1-2 0 0 0,-46 11 0 0 0,55-18-378 0 0,0 0 44 0 0,-32 4-1 0 0,52-11-22 0 0,-1 1-1 0 0,1-1 0 0 0,0 0 1 0 0,-1 0-1 0 0,1-1 1 0 0,0 0-1 0 0,-1 0 0 0 0,1-1 1 0 0,-10-3-1 0 0,16 4-7 0 0,0 1 0 0 0,0 0 0 0 0,0-1-1 0 0,0 1 1 0 0,1-1 0 0 0,-1 1 0 0 0,0-1 0 0 0,0 1-1 0 0,0-1 1 0 0,1 0 0 0 0,-1 1 0 0 0,0-1 0 0 0,1 0-1 0 0,-1 0 1 0 0,1 0 0 0 0,-1 1 0 0 0,1-1 0 0 0,-1 0-1 0 0,1 0 1 0 0,-1 0 0 0 0,1 0 0 0 0,0-1 0 0 0,-1 0 8 0 0,1 0 0 0 0,0 0 0 0 0,1 0 0 0 0,-1 0 0 0 0,0 1 0 0 0,0-1 0 0 0,1 0 0 0 0,-1 0 0 0 0,1 0 0 0 0,0 1 0 0 0,0-3 0 0 0,4-5 52 0 0,0 1 0 0 0,0 0 0 0 0,12-12 0 0 0,-15 17-56 0 0,183-195 457 0 0,-160 177-464 0 0,0 0 1 0 0,1 2-1 0 0,41-23 0 0 0,-63 40 12 0 0,0 0 0 0 0,0 0-1 0 0,0 1 1 0 0,0 0-1 0 0,0-1 1 0 0,1 2 0 0 0,-1-1-1 0 0,0 0 1 0 0,1 1 0 0 0,-1 0-1 0 0,0 0 1 0 0,1 0-1 0 0,-1 0 1 0 0,0 1 0 0 0,1 0-1 0 0,-1 0 1 0 0,0 0 0 0 0,0 0-1 0 0,0 1 1 0 0,0-1 0 0 0,0 1-1 0 0,7 5 1 0 0,-5-3 49 0 0,0 0 0 0 0,-1 0 0 0 0,1 1 0 0 0,-1 0 0 0 0,-1 0 0 0 0,1 0 0 0 0,0 1-1 0 0,-1-1 1 0 0,0 1 0 0 0,-1 0 0 0 0,1 0 0 0 0,-1 1 0 0 0,3 9 0 0 0,-5-13-49 0 0,0 0 0 0 0,-1 0 0 0 0,1 0 0 0 0,-1 0 0 0 0,0 0 0 0 0,0 0 0 0 0,0 0 0 0 0,0 0 0 0 0,0 0 0 0 0,-1 0-1 0 0,1 0 1 0 0,-1 0 0 0 0,0 0 0 0 0,0 0 0 0 0,0-1 0 0 0,0 1 0 0 0,0 0 0 0 0,-1 0 0 0 0,1-1 0 0 0,-1 1 0 0 0,-3 3 0 0 0,-4 4-16 0 0,0-1 0 0 0,0 0 1 0 0,-20 14-1 0 0,10-8-186 0 0,-83 56-2530 0 0,63-45 958 0 0,30-21 874 0 0,0 1 0 0 0,-1-1 1 0 0,0-1-1 0 0,0 0 0 0 0,0 0 0 0 0,-15 3 1 0 0,5-3-2258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4143 0 0,'0'0'319'0'0,"-2"0"-210"0"0,-6 3 547 0 0,0-1-1 0 0,0 1 0 0 0,1 0 0 0 0,-1 1 1 0 0,1 0-1 0 0,-1 0 0 0 0,1 1 0 0 0,-7 6 1 0 0,-3 3 940 0 0,-29 31 0 0 0,29-25-1334 0 0,0 0 1 0 0,1 2 0 0 0,-17 31-1 0 0,11-12-122 0 0,-17 48 0 0 0,-36 80-378 0 0,41-99-3953 0 0,16-34-356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460 762 11775 0 0,'0'0'1068'0'0,"-1"1"-877"0"0,-3 5 2216 0 0,6-6-2272 0 0,0 0 0 0 0,0 0 0 0 0,0 0 0 0 0,0 0 1 0 0,0 0-1 0 0,0 0 0 0 0,0-1 0 0 0,0 1 1 0 0,0-1-1 0 0,0 1 0 0 0,3-2 0 0 0,8-5 109 0 0,1-1 0 0 0,-1 0 0 0 0,0-1 1 0 0,-1 0-1 0 0,19-19 0 0 0,-10 10-26 0 0,6-6 77 0 0,-1-2 1 0 0,-2-2-1 0 0,0 0 0 0 0,23-36 1 0 0,66-134 671 0 0,-60 79-954 0 0,-46 101-236 0 0,-2 1-1 0 0,0-1 1 0 0,-1-1-1 0 0,3-36 1 0 0,-6 52 135 0 0,-1-1 1 0 0,0 0-1 0 0,-1 1 1 0 0,1-1 0 0 0,-1 1-1 0 0,0-1 1 0 0,1 1-1 0 0,-2-1 1 0 0,1 1-1 0 0,0 0 1 0 0,-1-1-1 0 0,-2-4 1 0 0,3 7 50 0 0,0 0 1 0 0,0 0-1 0 0,0 0 0 0 0,0 0 1 0 0,0 0-1 0 0,0 0 1 0 0,0 0-1 0 0,0 1 0 0 0,-1-1 1 0 0,1 0-1 0 0,0 1 1 0 0,-1-1-1 0 0,1 1 0 0 0,0-1 1 0 0,-1 1-1 0 0,1 0 1 0 0,0-1-1 0 0,-1 1 0 0 0,1 0 1 0 0,0 0-1 0 0,-1 0 1 0 0,1 0-1 0 0,-1 0 0 0 0,1 0 1 0 0,0 1-1 0 0,-1-1 1 0 0,1 0-1 0 0,0 1 0 0 0,-1-1 1 0 0,1 1-1 0 0,0-1 1 0 0,-1 1-1 0 0,1 0 0 0 0,0-1 1 0 0,-1 2-1 0 0,-6 3-133 0 0,1 0 1 0 0,0 0-1 0 0,1 0 0 0 0,-1 1 1 0 0,-9 12-1 0 0,-26 38-413 0 0,23-30 368 0 0,-105 163 6 0 0,33-48 210 0 0,28-42 35 0 0,5 1 0 0 0,4 4 0 0 0,-43 116 0 0 0,55-119-158 0 0,-5-1 0 0 0,-4-3 0 0 0,-65 91 0 0 0,90-156-374 0 0,25-31 239 0 0,5-11-1163 0 0,4-5 593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2 369 12895 0 0,'0'-1'998'0'0,"-1"-1"-936"0"0,1 1 1 0 0,0 0 0 0 0,0-1-1 0 0,0 1 1 0 0,0 0 0 0 0,0-1 0 0 0,0 1-1 0 0,0 0 1 0 0,0-1 0 0 0,1 1-1 0 0,-1 0 1 0 0,0 0 0 0 0,1-1 0 0 0,-1 1-1 0 0,1 0 1 0 0,-1 0 0 0 0,1 0-1 0 0,0 0 1 0 0,0 0 0 0 0,-1 0 0 0 0,1-1-1 0 0,1 1 1 0 0,1-4 535 0 0,4-4 140 0 0,0 0 1 0 0,1 1-1 0 0,0-1 1 0 0,1 2-1 0 0,0-1 1 0 0,0 1-1 0 0,13-8 1 0 0,77-38 17 0 0,-68 37-525 0 0,-20 11-216 0 0,178-88 328 0 0,7 17-130 0 0,-191 74-224 0 0,46-12-675 0 0,-46 13 553 0 0,0 0 1 0 0,0 1-1 0 0,1-1 0 0 0,-1 1 1 0 0,0 0-1 0 0,0 1 0 0 0,9 1 0 0 0,-2 2-1471 0 0,-5 6-3579 0 0,-4 2-1231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8287 0 0,'0'0'9616'0'0,"-1"2"-9337"0"0,-1 8-165 0 0,-2-1-1 0 0,1 1 1 0 0,-1-1 0 0 0,-1 0-1 0 0,1 0 1 0 0,-2-1 0 0 0,-8 13 0 0 0,5-8-97 0 0,0 0 0 0 0,-8 20 0 0 0,11-20-50 0 0,2 1 1 0 0,-4 15-1 0 0,3-6-2467 0 0,5-21 1209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8951 0 0,'0'0'968'0'0,"-4"9"-968"0"0,3 1 0 0 0,-1 1 0 0 0,2-1-104 0 0,0 1 16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450 121 5983 0 0,'22'-56'217'0'0,"1"1"9833"0"0,-23 54-10024 0 0,0 1 0 0 0,0 0 0 0 0,0 0 0 0 0,0 0 0 0 0,0 0 0 0 0,1-1 0 0 0,-1 1 0 0 0,0 0 0 0 0,0 0 0 0 0,0 0 0 0 0,0-1 0 0 0,0 1 0 0 0,0 0 0 0 0,0 0 0 0 0,0-1 0 0 0,0 1 0 0 0,0 0 0 0 0,0 0 0 0 0,0 0 0 0 0,0-1 0 0 0,0 1 0 0 0,0 0 0 0 0,0 0 0 0 0,0-1 0 0 0,0 1 0 0 0,0 0 0 0 0,0 0 0 0 0,0 0 0 0 0,0-1 0 0 0,0 1 0 0 0,-1 0 0 0 0,1 0 0 0 0,0 0 0 0 0,0 0 0 0 0,0-1 0 0 0,0 1 0 0 0,0 0 0 0 0,-1 0 0 0 0,1 0 0 0 0,0 0 0 0 0,0 0 0 0 0,0-1 0 0 0,-1 1 0 0 0,1 0 0 0 0,0 0 0 0 0,0 0 0 0 0,0 0 0 0 0,-1 0 0 0 0,1 0 0 0 0,0 0 0 0 0,0 0 0 0 0,0 0 0 0 0,-1 0 0 0 0,1 0 0 0 0,0 0 0 0 0,0 0 0 0 0,-1 0 0 0 0,1 0 0 0 0,0 0 0 0 0,0 0 0 0 0,0 0 0 0 0,-1 0 0 0 0,1 0 0 0 0,0 0 1 0 0,-16 5 313 0 0,3 2-301 0 0,1 0 0 0 0,1 1 0 0 0,-1 1 0 0 0,-20 18 0 0 0,-35 47-233 0 0,22-22-145 0 0,17-18 97 0 0,14-14 184 0 0,12-18 10 0 0,0 3 24 0 0,1-2-24 0 0,2-2 48 0 0,-1 1-1 0 0,1 0 1 0 0,-1 0-1 0 0,1-1 1 0 0,0 1-1 0 0,0-1 1 0 0,-1 1-1 0 0,1-1 1 0 0,0 1-1 0 0,1-1 0 0 0,-1 1 1 0 0,0-1-1 0 0,0 0 1 0 0,0 0-1 0 0,1 1 1 0 0,-1-1-1 0 0,1 0 1 0 0,-1 0-1 0 0,1 0 1 0 0,2 1-1 0 0,0 0 0 0 0,29 16 1 0 0,-15-8 0 0 0,28 19 0 0 0,-15-7 41 0 0,1-1 0 0 0,36 18 0 0 0,-66-38 398 0 0,-6 7-49 0 0,2-5-331 0 0,-1-1 0 0 0,1 1 1 0 0,0-1-1 0 0,-1 0 0 0 0,1 0 0 0 0,-1 0 0 0 0,0 0 0 0 0,1 0 0 0 0,-4 1 0 0 0,-30 12 283 0 0,24-10-228 0 0,-35 15 102 0 0,2-1-261 0 0,0-2 0 0 0,-87 21 0 0 0,129-37-11 0 0,-137 23-2945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671 287 2759 0 0,'-3'-1'8319'0'0,"-6"-8"-5886"0"0,8 6-2278 0 0,0 0 0 0 0,0 0 0 0 0,1 0 0 0 0,-1-1 0 0 0,1 1 0 0 0,-1 0 0 0 0,1 0 0 0 0,0-1 0 0 0,0 1 0 0 0,1 0 0 0 0,-1-1 0 0 0,1 1 0 0 0,-1 0 0 0 0,2-4 0 0 0,3-8-25 0 0,11-23 1 0 0,-14 33-41 0 0,12-25 50 0 0,-6 13-100 0 0,0 1 0 0 0,-2-1 0 0 0,9-32 0 0 0,-14 48-48 0 0,-1 0 0 0 0,0 0 0 0 0,1-1-1 0 0,-1 1 1 0 0,0 0 0 0 0,0 0 0 0 0,0-1-1 0 0,0 1 1 0 0,0 0 0 0 0,0 0 0 0 0,0 0-1 0 0,-1-1 1 0 0,1 1 0 0 0,0 0 0 0 0,0 0-1 0 0,-1 0 1 0 0,1 0 0 0 0,-1-1 0 0 0,0 1-1 0 0,1 0 1 0 0,-1 0 0 0 0,0 0 0 0 0,1 0-1 0 0,-1 0 1 0 0,0 1 0 0 0,0-1 0 0 0,0 0-1 0 0,0 0 1 0 0,0 0 0 0 0,0 1 0 0 0,0-1-1 0 0,0 0 1 0 0,0 1 0 0 0,0-1 0 0 0,0 1-1 0 0,0-1 1 0 0,0 1 0 0 0,-1 0 0 0 0,1 0-1 0 0,0-1 1 0 0,0 1 0 0 0,0 0 0 0 0,-1 0-1 0 0,1 0 1 0 0,0 0 0 0 0,0 0 0 0 0,-1 0-1 0 0,1 1 1 0 0,0-1 0 0 0,0 0 0 0 0,0 1-1 0 0,0-1 1 0 0,-2 1 0 0 0,-6 3-38 0 0,0-1 0 0 0,0 1 1 0 0,1 1-1 0 0,-1 0 0 0 0,1 0 1 0 0,0 1-1 0 0,-12 11 0 0 0,-47 51-252 0 0,62-62 295 0 0,-42 46 182 0 0,-64 73 1069 0 0,88-95-939 0 0,1 1 0 0 0,-26 46 1 0 0,32-42-53 0 0,14-33-211 0 0,1 1 0 0 0,0 0 0 0 0,1 0 0 0 0,-1 0 0 0 0,1 0 0 0 0,-1 0 0 0 0,1 0 0 0 0,0 0 0 0 0,0 5 0 0 0,0-7-16 0 0,1-1-1 0 0,-1 1 1 0 0,1-1 0 0 0,-1 1-1 0 0,1-1 1 0 0,-1 1 0 0 0,1-1-1 0 0,-1 0 1 0 0,1 1 0 0 0,-1-1-1 0 0,1 0 1 0 0,-1 0-1 0 0,1 1 1 0 0,-1-1 0 0 0,1 0-1 0 0,0 0 1 0 0,-1 0 0 0 0,1 0-1 0 0,-1 1 1 0 0,1-1 0 0 0,1 0-1 0 0,-1 0 49 0 0,3 0 2 0 0,1 0 1 0 0,0 0 0 0 0,-1 0-1 0 0,1-1 1 0 0,0 1 0 0 0,-1-1 0 0 0,1 0-1 0 0,-1 0 1 0 0,1-1 0 0 0,-1 0 0 0 0,0 1-1 0 0,7-5 1 0 0,6-4 105 0 0,24-18 0 0 0,28-29-605 0 0,79-84 0 0 0,-146 140 385 0 0,43-46-1301 0 0,-42 58 1031 0 0,-4 6 315 0 0,0 0 0 0 0,-1 0-1 0 0,-1 0 1 0 0,0 0 0 0 0,-2-1 0 0 0,-8 23 0 0 0,11-31-3 0 0,-145 373 311 0 0,120-324-203 0 0,-67 103 0 0 0,-50 41 1022 0 0,87-125-543 0 0,15-16-179 0 0,-56 105 0 0 0,91-153-526 0 0,1 1-1 0 0,0 0 0 0 0,-7 25 1 0 0,13-35-114 0 0,3-4-91 0 0,1 0 255 0 0,-1 0 0 0 0,0 0 0 0 0,1-1 0 0 0,-1 1 0 0 0,0-1 0 0 0,0 0 0 0 0,0 0 0 0 0,0 0 0 0 0,-1 0 0 0 0,4-3 0 0 0,-5 4 32 0 0,9-8-291 0 0,0 0-1 0 0,13-16 1 0 0,3-8-3270 0 0,-20 26 2401 0 0,23-31-4784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325 184 11519 0 0,'-1'0'887'0'0,"-33"-6"-92"0"0,11 5 6178 0 0,35 6-6610 0 0,-7-4-314 0 0,1-1 0 0 0,-1 1 0 0 0,1-1 0 0 0,-1 1 0 0 0,0-2 0 0 0,1 1 0 0 0,-1 0 0 0 0,1-1 0 0 0,-1 0 0 0 0,0-1 0 0 0,7-1 0 0 0,-3-1-41 0 0,1 0 1 0 0,-1 0-1 0 0,1-1 1 0 0,15-10-1 0 0,-22 13-34 0 0,-1 0 0 0 0,1 0 0 0 0,-1 0 1 0 0,1 0-1 0 0,-1-1 0 0 0,0 1 0 0 0,0 0 0 0 0,0-1 0 0 0,0 0 0 0 0,-1 1 0 0 0,1-1 0 0 0,-1 0 0 0 0,0 0 0 0 0,1 0 1 0 0,-1 0-1 0 0,0 0 0 0 0,-1 0 0 0 0,2-5 0 0 0,-2 4-27 0 0,0 0 1 0 0,-1 0-1 0 0,1 0 1 0 0,-1 0-1 0 0,0 0 1 0 0,0 0-1 0 0,0 0 1 0 0,-1 0-1 0 0,1 1 1 0 0,-1-1-1 0 0,0 0 1 0 0,0 1-1 0 0,0-1 1 0 0,-3-3-1 0 0,3 5 37 0 0,0-1-1 0 0,0 1 1 0 0,0 0 0 0 0,0 0-1 0 0,0 0 1 0 0,-1 0-1 0 0,1 0 1 0 0,0 0 0 0 0,-1 1-1 0 0,0-1 1 0 0,1 1 0 0 0,-1 0-1 0 0,0 0 1 0 0,0 0-1 0 0,0 0 1 0 0,1 0 0 0 0,-1 1-1 0 0,0-1 1 0 0,0 1-1 0 0,0 0 1 0 0,0-1 0 0 0,0 2-1 0 0,0-1 1 0 0,0 0 0 0 0,0 0-1 0 0,0 1 1 0 0,-3 1-1 0 0,-7 2 2 0 0,0 0 0 0 0,1 2 0 0 0,0-1 0 0 0,-20 14 0 0 0,30-18 9 0 0,-34 21-1 0 0,2 1 1 0 0,-33 28-1 0 0,52-38 66 0 0,0 1 1 0 0,1 1-1 0 0,0 0 1 0 0,1 1-1 0 0,1 1 1 0 0,-12 19-1 0 0,21-30-28 0 0,0 1-1 0 0,0-1 0 0 0,1 1 1 0 0,0-1-1 0 0,0 1 1 0 0,0 0-1 0 0,1 0 1 0 0,0 0-1 0 0,0 0 1 0 0,1 9-1 0 0,0-13-25 0 0,0 0 1 0 0,0 0-1 0 0,1 0 0 0 0,0 1 1 0 0,-1-1-1 0 0,1 0 0 0 0,0 0 1 0 0,0 0-1 0 0,1 0 0 0 0,-1 0 1 0 0,1 0-1 0 0,-1-1 0 0 0,1 1 1 0 0,0 0-1 0 0,0-1 0 0 0,0 1 1 0 0,1-1-1 0 0,-1 0 0 0 0,0 0 1 0 0,1 0-1 0 0,0 0 0 0 0,-1 0 1 0 0,1 0-1 0 0,4 1 0 0 0,1 0-130 0 0,1 0-1 0 0,0-1 1 0 0,0 0-1 0 0,0-1 0 0 0,0 1 1 0 0,0-2-1 0 0,0 1 1 0 0,0-2-1 0 0,0 1 1 0 0,0-1-1 0 0,18-4 1 0 0,13-5-773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 15087 0 0,'0'0'1366'0'0,"2"-1"-1126"0"0,5-2 2264 0 0,-18 8-1896 0 0,-7 7-455 0 0,1 1 0 0 0,0 0 0 0 0,-27 29 1 0 0,-38 54-181 0 0,56-61 59 0 0,2 1 0 0 0,2 1 0 0 0,1 2 0 0 0,-17 44 0 0 0,35-77 8 0 0,1 0-1 0 0,0 1 1 0 0,0-1-1 0 0,0 1 1 0 0,1-1-1 0 0,0 1 1 0 0,0 8-1 0 0,1-12-12 0 0,0-1 0 0 0,0 0 0 0 0,0 0 0 0 0,0 0-1 0 0,1 1 1 0 0,-1-1 0 0 0,1 0 0 0 0,-1 0 0 0 0,1 0-1 0 0,0 0 1 0 0,0 0 0 0 0,0 0 0 0 0,0 0 0 0 0,0 0 0 0 0,1-1-1 0 0,-1 1 1 0 0,0 0 0 0 0,1-1 0 0 0,-1 1 0 0 0,1-1-1 0 0,0 1 1 0 0,-1-1 0 0 0,1 0 0 0 0,0 0 0 0 0,0 1-1 0 0,2 0 1 0 0,6 1 71 0 0,0 1-1 0 0,0-2 0 0 0,1 1 1 0 0,-1-1-1 0 0,1-1 0 0 0,-1 0 1 0 0,1 0-1 0 0,12-1 0 0 0,13-3 158 0 0,37-7 0 0 0,-49 6-141 0 0,-6 1-30 0 0,0-1 1 0 0,0 0-1 0 0,0-1 0 0 0,0-1 0 0 0,-1-1 0 0 0,21-11 0 0 0,-31 14-60 0 0,0 0 1 0 0,0-1-1 0 0,0 0 0 0 0,-1-1 0 0 0,1 1 0 0 0,-1-1 0 0 0,-1 0 0 0 0,1-1 0 0 0,-1 1 0 0 0,0-1 0 0 0,0 0 0 0 0,-1 0 0 0 0,0-1 1 0 0,0 1-1 0 0,-1-1 0 0 0,3-8 0 0 0,-4 7-14 0 0,0 0 0 0 0,-1 0-1 0 0,0 0 1 0 0,0 0 0 0 0,-1 0 0 0 0,0 0 0 0 0,0-1 0 0 0,-1 1 0 0 0,0 0-1 0 0,-1 0 1 0 0,0 1 0 0 0,0-1 0 0 0,-1 0 0 0 0,0 1 0 0 0,-1-1 0 0 0,0 1-1 0 0,0 0 1 0 0,-6-8 0 0 0,3 6-195 0 0,0 1 0 0 0,0 0 0 0 0,-1 0 0 0 0,-1 0 0 0 0,1 1 0 0 0,-2 1 0 0 0,1 0 0 0 0,-1 0 0 0 0,0 0 0 0 0,0 1 0 0 0,0 1 0 0 0,-1 0 0 0 0,-16-6 0 0 0,6 5-1091 0 0,1 1-1 0 0,-26-3 1 0 0,34 6-327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114 313 3223 0 0,'-1'1'143'0'0,"-48"43"1582"0"0,41-38 1012 0 0,0 0-1 0 0,0 0 0 0 0,-1-1 0 0 0,-13 6 1 0 0,22-11-2671 0 0,0 1 1 0 0,0-1 0 0 0,-1 0 0 0 0,1 0-1 0 0,0 0 1 0 0,0 0 0 0 0,0 0 0 0 0,0 0-1 0 0,-1 0 1 0 0,1 1 0 0 0,0-1 0 0 0,0 0-1 0 0,0 0 1 0 0,-1 0 0 0 0,1 0 0 0 0,0 0 0 0 0,0 0-1 0 0,0 0 1 0 0,-1 0 0 0 0,1 0 0 0 0,0 0-1 0 0,0 0 1 0 0,0 0 0 0 0,-1 0 0 0 0,1 0-1 0 0,0-1 1 0 0,0 1 0 0 0,0 0 0 0 0,-1 0 0 0 0,1 0-1 0 0,0 0 1 0 0,0 0 0 0 0,0 0 0 0 0,0 0-1 0 0,-1-1 1 0 0,1 1 0 0 0,0 0 0 0 0,0 0-1 0 0,0 0 1 0 0,0 0 0 0 0,0-1 0 0 0,-1 1-1 0 0,1 0 1 0 0,0 0 0 0 0,0 0 0 0 0,0 0 0 0 0,0-1-1 0 0,3-13 796 0 0,12-16-529 0 0,1 9-129 0 0,1 0 0 0 0,0 1 0 0 0,2 1 0 0 0,31-25 0 0 0,-34 30-229 0 0,27-22-53 0 0,1 2-1 0 0,2 2 1 0 0,2 2 0 0 0,77-36-1 0 0,-121 65 61 0 0,-1-1 0 0 0,1 1 1 0 0,-1 0-1 0 0,1-1 0 0 0,6 1 0 0 0,-10 1 15 0 0,1-1 0 0 0,-1 1 0 0 0,1 0 0 0 0,0 0 0 0 0,-1 0 0 0 0,1 0 0 0 0,0 0 0 0 0,-1 0 0 0 0,1 1 0 0 0,0-1 0 0 0,-1 0 0 0 0,1 0 0 0 0,0 0 0 0 0,-1 1 0 0 0,1-1 0 0 0,-1 0 0 0 0,1 1 0 0 0,0-1 0 0 0,-1 0 0 0 0,1 1 0 0 0,-1-1 0 0 0,1 1 0 0 0,-1-1 0 0 0,0 1 0 0 0,1-1 0 0 0,-1 1 0 0 0,1-1 0 0 0,-1 1 0 0 0,0-1 0 0 0,1 1 0 0 0,-1-1 0 0 0,0 1 0 0 0,0 0 0 0 0,1-1 0 0 0,-1 1 0 0 0,0 0 0 0 0,0-1 0 0 0,0 2 0 0 0,0 3-8 0 0,0 0-1 0 0,0-1 1 0 0,0 1 0 0 0,-1 0-1 0 0,0 0 1 0 0,0-1-1 0 0,-2 7 1 0 0,-14 33 38 0 0,13-32 18 0 0,-55 107 270 0 0,38-79-203 0 0,-26 67 0 0 0,45-102-125 0 0,0 0-1 0 0,1 0 1 0 0,0 1-1 0 0,0-1 1 0 0,0 1-1 0 0,1 10 1 0 0,0-15-113 0 0,0 1 0 0 0,0-1 0 0 0,0 0 0 0 0,0 0 0 0 0,1 0 0 0 0,-1 0 0 0 0,0 1 0 0 0,1-1 0 0 0,-1 0 0 0 0,1 0 1 0 0,-1 0-1 0 0,1 0 0 0 0,-1 0 0 0 0,1 0 0 0 0,0 0 0 0 0,-1 0 0 0 0,1 0 0 0 0,0 0 0 0 0,0 0 0 0 0,0-1 0 0 0,0 1 0 0 0,0 0 0 0 0,-1-1 0 0 0,2 1 0 0 0,-1 0 0 0 0,0-1 0 0 0,0 1 1 0 0,0-1-1 0 0,0 1 0 0 0,0-1 0 0 0,0 0 0 0 0,0 0 0 0 0,1 1 0 0 0,-1-1 0 0 0,0 0 0 0 0,0 0 0 0 0,0 0 0 0 0,0 0 0 0 0,3-1 0 0 0,20-3-2208 0 0,1-1-24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242 108 13359 0 0,'0'0'6159'0'0,"2"0"-5392"0"0,5 1-499 0 0,-1-1 1 0 0,0 0 0 0 0,0 0 0 0 0,1 0 0 0 0,-1-1-1 0 0,0 0 1 0 0,0 0 0 0 0,10-4 0 0 0,5 0 58 0 0,4-2-178 0 0,0-1 0 0 0,-1-1 0 0 0,0-1 1 0 0,0-2-1 0 0,22-13 0 0 0,-45 24-262 0 0,1 0-27 0 0,0 0 0 0 0,0 0 0 0 0,0 0 0 0 0,0 0-1 0 0,-1-1 1 0 0,1 1 0 0 0,0 0 0 0 0,-1-1 0 0 0,1 1 0 0 0,-1-1-1 0 0,1 0 1 0 0,1-3 0 0 0,-16 2-492 0 0,7 3 588 0 0,0 0 0 0 0,0 0 0 0 0,0 1 0 0 0,0-1 0 0 0,0 1 0 0 0,0 1 0 0 0,0-1 1 0 0,1 1-1 0 0,-9 3 0 0 0,-6 4-151 0 0,-22 14-1 0 0,29-16 178 0 0,-34 21 282 0 0,2 2 0 0 0,0 2 0 0 0,2 1 0 0 0,2 3 0 0 0,-59 64 0 0 0,95-95-227 0 0,0 1-1 0 0,0 1 0 0 0,0-1 1 0 0,1 1-1 0 0,0-1 0 0 0,0 1 1 0 0,0 1-1 0 0,1-1 0 0 0,0 0 1 0 0,-2 12-1 0 0,5-18-34 0 0,0 0-1 0 0,0 1 0 0 0,0-1 1 0 0,0 0-1 0 0,0 1 1 0 0,0-1-1 0 0,1 0 1 0 0,-1 1-1 0 0,0-1 0 0 0,1 0 1 0 0,-1 1-1 0 0,1-1 1 0 0,0 0-1 0 0,-1 0 0 0 0,1 0 1 0 0,0 1-1 0 0,0-1 1 0 0,0 0-1 0 0,0 0 1 0 0,0 0-1 0 0,0 0 0 0 0,0-1 1 0 0,0 1-1 0 0,0 0 1 0 0,0 0-1 0 0,0-1 1 0 0,1 1-1 0 0,-1 0 0 0 0,0-1 1 0 0,0 1-1 0 0,1-1 1 0 0,-1 0-1 0 0,2 1 0 0 0,4 0-1032 0 0,0 1 0 0 0,0-1 0 0 0,0-1 0 0 0,-1 1 0 0 0,10-2 0 0 0,19-2-5991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95 509 10135 0 0,'-13'3'374'0'0,"-20"3"2313"0"0,30-6-1772 0 0,0 0 0 0 0,0 1 1 0 0,0-1-1 0 0,-1-1 0 0 0,1 1 0 0 0,0 0 1 0 0,-5-2-1 0 0,6 1-772 0 0,1 0 0 0 0,0 1 0 0 0,0-1 0 0 0,0 0 0 0 0,0 0 0 0 0,0 0 0 0 0,0 0 0 0 0,0 0 0 0 0,0 0 0 0 0,0 0 0 0 0,0-1 0 0 0,0 1 0 0 0,1 0 0 0 0,-1 0 0 0 0,0-1 0 0 0,1 1 0 0 0,-1 0 0 0 0,1-1 0 0 0,0 1 0 0 0,-1 0 0 0 0,1-1 0 0 0,0 1 0 0 0,0-1 0 0 0,0 1 0 0 0,0-3 0 0 0,0-3 165 0 0,0 0 0 0 0,1-1 0 0 0,1-10 0 0 0,2 3-135 0 0,0 2 0 0 0,1-1-1 0 0,0 0 1 0 0,1 1 0 0 0,0 0-1 0 0,1 1 1 0 0,1-1-1 0 0,11-14 1 0 0,11-9-315 0 0,41-39 1 0 0,-46 50-120 0 0,2-4-963 0 0,2 1 0 0 0,1 2 1 0 0,2 1-1 0 0,39-25 0 0 0,-44 35-448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582 109 13359 0 0,'14'-12'643'0'0,"17"-12"0"0"0,-20 16 364 0 0,0 0-1 0 0,-1-1 1 0 0,0 0-1 0 0,11-12 1 0 0,-21 20-286 0 0,0 0-628 0 0,0 0-1 0 0,-1 0 1 0 0,0 0-1 0 0,1 0 1 0 0,-1 0-1 0 0,1 0 1 0 0,-1 0-1 0 0,0 0 1 0 0,0 1 0 0 0,0-1-1 0 0,1 0 1 0 0,-1 1-1 0 0,0-1 1 0 0,-1 0-1 0 0,-1 0-56 0 0,0 0 1 0 0,0 0-1 0 0,0 1 0 0 0,0 0 0 0 0,0 0 0 0 0,0-1 0 0 0,0 2 1 0 0,0-1-1 0 0,0 0 0 0 0,0 1 0 0 0,-5 0 0 0 0,-35 13 123 0 0,38-12-137 0 0,-25 11-14 0 0,0 1-1 0 0,-33 21 1 0 0,-54 42-11 0 0,57-36 4 0 0,16-11 11 0 0,-4 0-37 0 0,1 3-1 0 0,-68 62 1 0 0,80-54 96 0 0,47-38 106 0 0,6-6-45 0 0,0-1 0 0 0,0 0-1 0 0,-1-1 1 0 0,1-1 0 0 0,16-8 0 0 0,-4 3-47 0 0,43-17 9 0 0,95-32-432 0 0,-166 59 218 0 0,-3 8-179 0 0,-1 0 272 0 0,1 1 0 0 0,-1-1-1 0 0,-1-1 1 0 0,1 1 0 0 0,-1 0 0 0 0,-1-1 0 0 0,1 1 0 0 0,-7 9-1 0 0,-2 3-4 0 0,8-11 0 0 0,3-7-131 0 0,3-1-1688 0 0,10-3-5519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352 179 13359 0 0,'5'-5'322'0'0,"0"1"-1"0"0,1-1 1 0 0,-1 1 0 0 0,15-8 3511 0 0,-19 22-1835 0 0,-1 6-1584 0 0,-9 9-20 0 0,0 0 0 0 0,-1 0 0 0 0,-26 43-1 0 0,24-45-244 0 0,-91 149 362 0 0,21-35-387 0 0,57-95-146 0 0,-39 74 169 0 0,55-95-461 0 0,0-1 1 0 0,2 1-1 0 0,-10 42 0 0 0,16-61 159 0 0,1 0 0 0 0,0 0 0 0 0,-1 1 0 0 0,1-1 0 0 0,0 0 0 0 0,0 0 0 0 0,1 0 0 0 0,-1 0-1 0 0,0 0 1 0 0,1 1 0 0 0,0 1 0 0 0,-1-3 60 0 0,1-1-1 0 0,-1 1 0 0 0,1 0 1 0 0,-1 0-1 0 0,1 0 1 0 0,-1-1-1 0 0,1 1 1 0 0,0 0-1 0 0,-1-1 1 0 0,1 1-1 0 0,0-1 0 0 0,0 1 1 0 0,-1-1-1 0 0,1 1 1 0 0,0-1-1 0 0,0 1 1 0 0,0-1-1 0 0,0 0 1 0 0,0 1-1 0 0,-1-1 1 0 0,1 0-1 0 0,0 0 0 0 0,0 0 1 0 0,0 1-1 0 0,0-1 1 0 0,2-1-1 0 0,14-1-1480 0 0</inkml:trace>
  <inkml:trace contextRef="#ctx0" brushRef="#br0" timeOffset="1">836 25 9215 0 0,'1'-1'707'0'0,"21"-23"6060"0"0,-19 25-3921 0 0,-2-1-2813 0 0,-1 0-1 0 0,0 0 1 0 0,0 0-1 0 0,0 0 0 0 0,1 0 1 0 0,-1 0-1 0 0,0 0 1 0 0,0 0-1 0 0,0 0 0 0 0,1 0 1 0 0,-1 0-1 0 0,0 0 1 0 0,0 0-1 0 0,0 0 0 0 0,1 0 1 0 0,-1 0-1 0 0,0 0 0 0 0,0 0 1 0 0,0 0-1 0 0,0 0 1 0 0,1 0-1 0 0,-1 1 0 0 0,0-1 1 0 0,0 0-1 0 0,0 0 1 0 0,0 0-1 0 0,0 0 0 0 0,1 0 1 0 0,-1 1-1 0 0,0-1 1 0 0,0 0-1 0 0,0 0 0 0 0,0 0 1 0 0,0 0-1 0 0,0 1 0 0 0,0-1 1 0 0,3 7 193 0 0,-1 1 0 0 0,0-1 0 0 0,-1 1 0 0 0,0-1 1 0 0,0 1-1 0 0,-1 0 0 0 0,0 0 0 0 0,0-1 0 0 0,-1 1 0 0 0,0 0 0 0 0,-2 9 1 0 0,-5 15 188 0 0,-14 39 0 0 0,21-69-398 0 0,-9 25 116 0 0,-2 0-1 0 0,-20 33 1 0 0,-37 49-33 0 0,-8 11 7 0 0,1 11-40 0 0,-68 131-714 0 0,128-224-596 0 0,10-11-5344 0 0,4-14-528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11975 0 0,'-3'4'179'0'0,"-1"-1"0"0"0,1 1 0 0 0,0 0 0 0 0,0 0 0 0 0,0 0 0 0 0,0 1 0 0 0,1-1 0 0 0,-3 6 0 0 0,2-4 315 0 0,1-1-1 0 0,1 1 1 0 0,-1 0 0 0 0,1 0-1 0 0,0 0 1 0 0,0 0 0 0 0,0 0-1 0 0,1 0 1 0 0,0 0 0 0 0,0 0-1 0 0,1 0 1 0 0,-1 0 0 0 0,1 0-1 0 0,1 0 1 0 0,-1 0 0 0 0,1-1-1 0 0,0 1 1 0 0,4 7 0 0 0,-3-8-433 0 0,0-1 1 0 0,0 1 0 0 0,1-1-1 0 0,0 0 1 0 0,0 0 0 0 0,0-1 0 0 0,0 1-1 0 0,0-1 1 0 0,1 0 0 0 0,0 0-1 0 0,-1 0 1 0 0,1-1 0 0 0,0 1-1 0 0,1-1 1 0 0,-1 0 0 0 0,0-1-1 0 0,0 1 1 0 0,1-1 0 0 0,-1 0-1 0 0,1-1 1 0 0,7 1 0 0 0,10-1-699 0 0,0-1 0 0 0,0-1 0 0 0,40-9 0 0 0,-57 9 317 0 0,26-4-1104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41 4143 0 0,'2'-9'371'0'0,"-9"-23"19174"0"0,-2 45-19364 0 0,1 0 0 0 0,0 0 0 0 0,1 1 0 0 0,-8 20 0 0 0,-5 10 30 0 0,-61 112 340 0 0,-28 55-361 0 0,-19 66-179 0 0,83-186-240 0 0,-18 38-302 0 0,54-106-286 0 0,-1-1-1 0 0,-1 0 1 0 0,-1-1 0 0 0,-25 34 0 0 0,17-31-6881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367 335 9215 0 0,'-59'34'2203'0'0,"28"-16"1269"0"0,23-13-2749 0 0,1-1 1 0 0,-1 0-1 0 0,-13 5 1 0 0,18-8-669 0 0,0 0 0 0 0,0-1-1 0 0,0 1 1 0 0,0-1 0 0 0,0 1 0 0 0,0-1-1 0 0,-1 0 1 0 0,1-1 0 0 0,0 1 0 0 0,0 0 0 0 0,0-1-1 0 0,0 0 1 0 0,0 1 0 0 0,-3-3 0 0 0,1 1-38 0 0,0 0 0 0 0,0-1 1 0 0,0 0-1 0 0,1 0 0 0 0,-1 0 0 0 0,1-1 0 0 0,0 1 1 0 0,-5-6-1 0 0,-28-38-70 0 0,23 27-37 0 0,0 2 12 0 0,2-1 1 0 0,0 0-1 0 0,-9-22 1 0 0,16 30 74 0 0,0 0 1 0 0,1 0-1 0 0,1 0 1 0 0,0 0-1 0 0,0-1 0 0 0,1 1 1 0 0,-1-20-1 0 0,3 27 6 0 0,0 0-1 0 0,1 0 1 0 0,-1 1 0 0 0,1-1-1 0 0,-1 1 1 0 0,1-1-1 0 0,0 0 1 0 0,1 1 0 0 0,-1-1-1 0 0,0 1 1 0 0,1 0-1 0 0,0 0 1 0 0,0-1-1 0 0,0 1 1 0 0,0 0 0 0 0,5-5-1 0 0,-3 5 2 0 0,0 0 0 0 0,0 0-1 0 0,0 0 1 0 0,1 0 0 0 0,-1 1-1 0 0,1 0 1 0 0,0 0 0 0 0,-1 0-1 0 0,1 0 1 0 0,0 1 0 0 0,8-2-1 0 0,23-1-27 0 0,-1 2 0 0 0,56 2-1 0 0,-33 1 10 0 0,27-2 16 0 0,-17-1 7 0 0,96 10-1 0 0,-155-7 19 0 0,-1 1 0 0 0,1 0-1 0 0,-1 0 1 0 0,0 0 0 0 0,1 1 0 0 0,7 4 0 0 0,-15-6-16 0 0,1-1 0 0 0,-1 1 0 0 0,1 0 0 0 0,-1 0 0 0 0,0 0 1 0 0,1 0-1 0 0,-1 0 0 0 0,0 0 0 0 0,0 0 0 0 0,0 0 1 0 0,0 1-1 0 0,0-1 0 0 0,0 0 0 0 0,0 1 0 0 0,0-1 1 0 0,0 0-1 0 0,-1 1 0 0 0,1-1 0 0 0,-1 1 0 0 0,1-1 1 0 0,-1 1-1 0 0,1 0 0 0 0,-1-1 0 0 0,0 1 0 0 0,0-1 1 0 0,0 1-1 0 0,0 0 0 0 0,0-1 0 0 0,0 1 0 0 0,0-1 1 0 0,0 1-1 0 0,-1 0 0 0 0,1-1 0 0 0,-1 1 0 0 0,1-1 0 0 0,-1 1 1 0 0,0-1-1 0 0,1 1 0 0 0,-2 1 0 0 0,-2 3 69 0 0,-1 1 0 0 0,0-1-1 0 0,0 0 1 0 0,0 0-1 0 0,0-1 1 0 0,-1 1 0 0 0,0-1-1 0 0,-8 5 1 0 0,-56 33 362 0 0,63-39-394 0 0,-77 41-11 0 0,-144 55-1 0 0,214-94-167 0 0,3-2-143 0 0,0 0 0 0 0,-15 4 0 0 0,23-8 154 0 0,0 1 1 0 0,1-1-1 0 0,-1 0 0 0 0,1 1 1 0 0,-1-1-1 0 0,0 0 0 0 0,1-1 1 0 0,-1 1-1 0 0,1 0 0 0 0,-1-1 0 0 0,0 1 1 0 0,1-1-1 0 0,-1 0 0 0 0,1 0 1 0 0,-5-2-1 0 0,6 2-3 0 0,0 0 1 0 0,0 0-1 0 0,0 0 0 0 0,0 0 1 0 0,1 0-1 0 0,-1 0 1 0 0,0 0-1 0 0,0 0 0 0 0,1 0 1 0 0,-1 0-1 0 0,1 0 1 0 0,-1 0-1 0 0,1 0 0 0 0,-1-1 1 0 0,1 1-1 0 0,0 0 1 0 0,-1 0-1 0 0,1-1 0 0 0,0 1 1 0 0,0 0-1 0 0,0 0 1 0 0,0-1-1 0 0,0 1 0 0 0,0 0 1 0 0,0 0-1 0 0,1-3 1 0 0,1-2-312 0 0,0 1 0 0 0,-1 0 0 0 0,2-1 0 0 0,3-5 0 0 0,12-18-1116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8 5063 0 0,'0'0'390'0'0,"-2"-1"-252"0"0,-1-1 284 0 0,0 1-1 0 0,0 0 0 0 0,0 1 0 0 0,0-1 0 0 0,0 0 1 0 0,0 1-1 0 0,-1 0 0 0 0,1 0 0 0 0,0 0 1 0 0,0 0-1 0 0,0 0 0 0 0,0 0 0 0 0,-1 1 0 0 0,1 0 1 0 0,0-1-1 0 0,0 1 0 0 0,0 0 0 0 0,0 1 0 0 0,-3 1 1 0 0,-3 1 68 0 0,-1 1 0 0 0,1 0 1 0 0,0 1-1 0 0,-14 11 0 0 0,2 4-340 0 0,-1 0 1 0 0,2 1-1 0 0,1 2 0 0 0,-30 47 0 0 0,-50 113 531 0 0,63-114-430 0 0,-106 180-881 0 0,-21-12-3729 0 0,152-224 3807 0 0,-12 23 0 0 0,18-26 254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356 183 10135 0 0,'0'0'7807'0'0,"2"0"-7139"0"0,6-1-331 0 0,1 0 0 0 0,0 0-1 0 0,-1-1 1 0 0,1 0 0 0 0,-1-1 0 0 0,0 0 0 0 0,13-5 0 0 0,0-3 1 0 0,32-21 0 0 0,-45 26-322 0 0,1 0 1 0 0,-1 0 0 0 0,0-1 0 0 0,10-11 0 0 0,-17 17-32 0 0,1-1 0 0 0,-1 0 0 0 0,1 1 0 0 0,-1-1 0 0 0,0 0 0 0 0,0 0 0 0 0,1 0 0 0 0,-1 0 0 0 0,-1-1 0 0 0,1 1 0 0 0,0 0 1 0 0,0 0-1 0 0,-1 0 0 0 0,1-1 0 0 0,-1 1 0 0 0,0 0 0 0 0,0-1 0 0 0,0 1 0 0 0,0 0 0 0 0,0 0 0 0 0,0-1 0 0 0,-1 1 0 0 0,1 0 0 0 0,-1-1 0 0 0,-1-3 0 0 0,1 5-8 0 0,1 0 0 0 0,-1 0-1 0 0,0 0 1 0 0,0-1 0 0 0,0 1-1 0 0,0 0 1 0 0,0 1 0 0 0,0-1-1 0 0,0 0 1 0 0,0 0 0 0 0,0 0-1 0 0,0 1 1 0 0,-1-1-1 0 0,1 0 1 0 0,0 1 0 0 0,-1-1-1 0 0,1 1 1 0 0,0 0 0 0 0,-1-1-1 0 0,1 1 1 0 0,0 0 0 0 0,-1 0-1 0 0,1 0 1 0 0,0 0 0 0 0,-1 0-1 0 0,1 0 1 0 0,0 0-1 0 0,-3 1 1 0 0,-4 1-73 0 0,1 0-1 0 0,-1 0 1 0 0,-12 6-1 0 0,17-7 75 0 0,-49 22-28 0 0,1 3 0 0 0,1 1 0 0 0,1 3 0 0 0,1 2 0 0 0,-54 47 0 0 0,82-61 128 0 0,0 1-1 0 0,2 0 1 0 0,0 1 0 0 0,-26 41-1 0 0,41-56-64 0 0,0 0-1 0 0,0 0 0 0 0,1 1 1 0 0,0-1-1 0 0,0 1 1 0 0,0-1-1 0 0,1 1 0 0 0,-1 9 1 0 0,2-12-13 0 0,0-1 1 0 0,0 0 0 0 0,0 0-1 0 0,0 0 1 0 0,0 0-1 0 0,1 1 1 0 0,-1-1 0 0 0,1 0-1 0 0,-1 0 1 0 0,1 0-1 0 0,0 0 1 0 0,0 0 0 0 0,0 0-1 0 0,0 0 1 0 0,0 0 0 0 0,1-1-1 0 0,-1 1 1 0 0,0 0-1 0 0,1-1 1 0 0,-1 1 0 0 0,1-1-1 0 0,0 1 1 0 0,0-1-1 0 0,-1 0 1 0 0,1 0 0 0 0,3 2-1 0 0,2 0-26 0 0,0-1 0 0 0,1 1-1 0 0,-1-1 1 0 0,1 0 0 0 0,-1-1 0 0 0,1 0-1 0 0,0 0 1 0 0,10-1 0 0 0,2 0-630 0 0,1-2 1 0 0,19-4 0 0 0,10-4-6063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15 11631 0 0,'0'0'531'0'0,"1"-1"-8"0"0,-1 0-500 0 0,0 1 0 0 0,0-1 0 0 0,0 1 0 0 0,0 0 1 0 0,0-1-1 0 0,0 1 0 0 0,0-1 0 0 0,0 1 0 0 0,1-1 0 0 0,-2 1 1 0 0,1-1-1 0 0,0 1 0 0 0,0 0 0 0 0,0-1 0 0 0,0 1 0 0 0,0-1 1 0 0,0 1-1 0 0,0-1 0 0 0,-1 1 0 0 0,1 0 0 0 0,0-1 1 0 0,0 1-1 0 0,0-1 0 0 0,-1 1 0 0 0,1 0 0 0 0,0-1 0 0 0,-1 1 1 0 0,1-1-1 0 0,-1 1 31 0 0,1 0 1 0 0,0 0-1 0 0,-1 0 1 0 0,1 0 0 0 0,0 0-1 0 0,0 0 1 0 0,-1 0-1 0 0,1 0 1 0 0,0 0-1 0 0,-1 0 1 0 0,1 0-1 0 0,0 0 1 0 0,0 0 0 0 0,-1 0-1 0 0,1 0 1 0 0,0 0-1 0 0,-1 0 1 0 0,1 0-1 0 0,0 0 1 0 0,0 0-1 0 0,-1 1 1 0 0,1-1 0 0 0,0 0-1 0 0,-1 0 1 0 0,1 0-1 0 0,-23 27 954 0 0,2 0 0 0 0,-27 43-1 0 0,48-69-984 0 0,-128 225 1917 0 0,16 8-1009 0 0,93-191-832 0 0,-6 8-63 0 0,-2-2 0 0 0,-3 0 0 0 0,-54 69 0 0 0,73-106-396 0 0,0 0 0 0 0,-1-1 0 0 0,0-1-1 0 0,0 0 1 0 0,-16 9 0 0 0,27-18 260 0 0,-1 0 0 0 0,0 0 1 0 0,0-1-1 0 0,0 1 0 0 0,0 0 1 0 0,0-1-1 0 0,0 1 0 0 0,-1-1 0 0 0,-2 1 1 0 0,0 0-7 0 0,3-1 12 0 0,3-15-253 0 0,0 8 263 0 0,0 0 0 0 0,1 1 0 0 0,0-1 0 0 0,1 0 0 0 0,-1 1-1 0 0,7-11 1 0 0,25-37-1207 0 0,-21 34 263 0 0,13-17-4207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192 323 14135 0 0,'-115'126'2019'0'0,"92"-102"-888"0"0,4-5 2 0 0,-14 16 1215 0 0,32-34-1349 0 0,2-1-941 0 0,0-1 0 0 0,0 1 1 0 0,0 0-1 0 0,-1-1 1 0 0,1 0-1 0 0,0 1 1 0 0,0-1-1 0 0,0 0 1 0 0,0 1-1 0 0,-1-1 0 0 0,1 0 1 0 0,0-1-1 0 0,2-1 81 0 0,353-305 701 0 0,-135 133-1408 0 0,-221 175 566 0 0,6-5-24 0 0,0 1 0 0 0,1 0 0 0 0,0 0 0 0 0,0 0 0 0 0,0 1 0 0 0,0 0 0 0 0,8-2-1 0 0,-14 5 28 0 0,-1 0 0 0 0,1 1 0 0 0,-1-1 0 0 0,0 0 0 0 0,1 1 0 0 0,-1-1 0 0 0,0 1-1 0 0,1-1 1 0 0,-1 0 0 0 0,0 1 0 0 0,0-1 0 0 0,0 1 0 0 0,1-1 0 0 0,-1 1 0 0 0,0-1-1 0 0,0 1 1 0 0,0-1 0 0 0,0 1 0 0 0,0-1 0 0 0,0 1 0 0 0,0 0 0 0 0,0 0 3 0 0,1 4 29 0 0,-1 0-1 0 0,0 1 1 0 0,-1-1-1 0 0,1 0 0 0 0,-1 0 1 0 0,0 1-1 0 0,0-1 1 0 0,-3 5-1 0 0,-17 42 274 0 0,11-29-132 0 0,-27 56 299 0 0,18-40-337 0 0,-22 63 1 0 0,39-97-90 0 0,1 0-1 0 0,0 0 1 0 0,0 1 0 0 0,0-1-1 0 0,1 0 1 0 0,-1 0 0 0 0,1 0 0 0 0,1 11-1 0 0,0-14-144 0 0,-1-1-1 0 0,1 0 0 0 0,-1 1 1 0 0,1-1-1 0 0,-1 0 0 0 0,1 1 1 0 0,-1-1-1 0 0,1 0 1 0 0,0 1-1 0 0,0-1 0 0 0,0 0 1 0 0,0 0-1 0 0,0 0 0 0 0,2 2 1 0 0,-2-2-314 0 0,1-1 0 0 0,-1 1 0 0 0,1 0 0 0 0,0 0 1 0 0,-1-1-1 0 0,1 1 0 0 0,0-1 0 0 0,-1 0 0 0 0,1 1 1 0 0,0-1-1 0 0,0 0 0 0 0,-1 0 0 0 0,1 0 1 0 0,0 0-1 0 0,1 0 0 0 0,16-3-6743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 14743 0 0,'0'0'1136'0'0,"-7"-3"-533"0"0,3 2-297 0 0,1-1 0 0 0,-1 2 0 0 0,0-1 0 0 0,1 0 0 0 0,-1 1 0 0 0,0 0 0 0 0,0-1 0 0 0,1 2 0 0 0,-1-1 0 0 0,0 0 0 0 0,1 1 0 0 0,-1-1-1 0 0,0 1 1 0 0,1 0 0 0 0,-1 1 0 0 0,1-1 0 0 0,-1 0 0 0 0,1 1 0 0 0,-6 3 0 0 0,-3 3-236 0 0,1 0-1 0 0,0 0 1 0 0,0 1-1 0 0,-9 11 0 0 0,0 0-67 0 0,1 2-1 0 0,2 0 0 0 0,0 1 0 0 0,1 0 0 0 0,1 2 0 0 0,2 0 0 0 0,0 0 0 0 0,2 1 0 0 0,-15 48 0 0 0,25-69-6 0 0,0-1 0 0 0,1 1 0 0 0,-1-1 0 0 0,1 1 0 0 0,-1 0 0 0 0,1 0 1 0 0,1-1-1 0 0,-1 1 0 0 0,1 0 0 0 0,0-1 0 0 0,0 1 0 0 0,3 8 0 0 0,-3-11 25 0 0,1 1 0 0 0,-1-1 0 0 0,0 1 1 0 0,1-1-1 0 0,0 0 0 0 0,0 1 0 0 0,0-1 0 0 0,0 0 1 0 0,0-1-1 0 0,0 1 0 0 0,0 0 0 0 0,0 0 0 0 0,1-1 0 0 0,-1 1 1 0 0,1-1-1 0 0,-1 0 0 0 0,1 0 0 0 0,-1 0 0 0 0,1 0 1 0 0,0 0-1 0 0,0-1 0 0 0,5 1 0 0 0,-2 0 71 0 0,0-1-1 0 0,1-1 0 0 0,-1 1 1 0 0,0-1-1 0 0,0 0 1 0 0,0-1-1 0 0,0 0 1 0 0,0 1-1 0 0,0-2 1 0 0,-1 1-1 0 0,1-1 0 0 0,0 0 1 0 0,5-4-1 0 0,8-6 196 0 0,-2 0 0 0 0,22-21 0 0 0,-8 5-205 0 0,-3-2 1 0 0,0-1-1 0 0,32-50 0 0 0,-58 78-128 0 0,1 1 0 0 0,-1-1 0 0 0,0 0 0 0 0,0 0 0 0 0,-1 0 0 0 0,1 0-1 0 0,-1-1 1 0 0,0 1 0 0 0,0 0 0 0 0,0-1 0 0 0,0-4 0 0 0,-1 8 1 0 0,0-1 1 0 0,0 0 0 0 0,-1 1-1 0 0,1-1 1 0 0,0 0 0 0 0,-1 1-1 0 0,1-1 1 0 0,-1 0-1 0 0,0 1 1 0 0,1-1 0 0 0,-1 1-1 0 0,0-1 1 0 0,0 1 0 0 0,0 0-1 0 0,0-1 1 0 0,0 1 0 0 0,-1 0-1 0 0,1 0 1 0 0,0-1-1 0 0,0 1 1 0 0,-1 0 0 0 0,1 0-1 0 0,-1 1 1 0 0,1-1 0 0 0,-1 0-1 0 0,1 0 1 0 0,-1 1 0 0 0,0-1-1 0 0,1 1 1 0 0,-3-1-1 0 0,-17-4-536 0 0,-42-3-1 0 0,25 5 218 0 0,21 0 216 0 0,7 3 59 0 0,0-1 1 0 0,0-1-1 0 0,0 1 1 0 0,0-2-1 0 0,1 1 1 0 0,-1-2-1 0 0,1 1 1 0 0,-17-9-1 0 0,26 11 20 0 0,0 1 0 0 0,0-1 0 0 0,0 0 0 0 0,0 1 0 0 0,0-1 0 0 0,0 1 1 0 0,0-1-1 0 0,1 0 0 0 0,-1 1 0 0 0,0-1 0 0 0,0 1 0 0 0,0-1 0 0 0,1 0 0 0 0,-1 1 0 0 0,0-1 0 0 0,0 1 0 0 0,1-1 0 0 0,-1 1 0 0 0,1-1 0 0 0,-1 1 0 0 0,0-1 0 0 0,2 0 0 0 0,-2 1-35 0 0,14-14-1725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50 8751 0 0,'-4'-10'191'0'0,"4"7"-112"0"0,-1 0 0 0 0,0 0 1 0 0,0 1-1 0 0,-1-1 0 0 0,1 1 0 0 0,0-1 0 0 0,-1 1 1 0 0,0-1-1 0 0,1 1 0 0 0,-1 0 0 0 0,0 0 0 0 0,0 0 1 0 0,0 0-1 0 0,-6-4 2217 0 0,7 6-1707 0 0,0 0 0 0 0,0 1 0 0 0,0-1 0 0 0,0 0 0 0 0,0 0 0 0 0,1 1 0 0 0,-1-1 0 0 0,0 0 0 0 0,0 1 0 0 0,0-1-1 0 0,-1 2 1 0 0,-9 8 2087 0 0,-5 17-2269 0 0,14-23-72 0 0,-16 37 57 0 0,1 2 0 0 0,-18 72 0 0 0,15-48-193 0 0,-2 5-110 0 0,-4-1-1 0 0,-2-1 1 0 0,-4-2-1 0 0,-55 88 1 0 0,32-72-48 0 0,-89 152-1 0 0,101-143-864 0 0,25-54-3028 0 0,14-30 1860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96 17967 0 0,'-4'-3'225'0'0,"0"1"-1"0"0,0 0 1 0 0,-1 1-1 0 0,1-1 1 0 0,0 1-1 0 0,-1-1 1 0 0,1 1-1 0 0,-1 1 1 0 0,1-1-1 0 0,-1 1 1 0 0,1-1-1 0 0,-1 1 1 0 0,0 1-1 0 0,1-1 1 0 0,-1 1-1 0 0,1-1 1 0 0,-1 1-1 0 0,-4 2 0 0 0,9-3-187 0 0,-1 1-1 0 0,1-1 1 0 0,-1 0-1 0 0,1 0 0 0 0,0 0 1 0 0,-1 1-1 0 0,1-1 0 0 0,0 0 1 0 0,0 0-1 0 0,-1 1 0 0 0,1-1 1 0 0,0 0-1 0 0,-1 0 1 0 0,1 1-1 0 0,0-1 0 0 0,0 0 1 0 0,0 1-1 0 0,-1-1 0 0 0,1 1 1 0 0,0-1-1 0 0,0 0 0 0 0,0 1 1 0 0,0-1-1 0 0,0 0 1 0 0,0 1-1 0 0,0-1 0 0 0,0 1 1 0 0,0-1-1 0 0,0 0 0 0 0,0 1 1 0 0,0-1-1 0 0,0 1 0 0 0,0-1 1 0 0,0 0-1 0 0,0 1 0 0 0,0-1 1 0 0,0 1-1 0 0,1-1 1 0 0,-1 0-1 0 0,0 1 0 0 0,0-1 1 0 0,0 0-1 0 0,1 1 0 0 0,11 13 211 0 0,-8-11-213 0 0,1-1 0 0 0,-1 0 0 0 0,1 1 0 0 0,-1-1 0 0 0,1-1 0 0 0,0 1 0 0 0,7 1 0 0 0,38 4 104 0 0,-30-5-84 0 0,26 2-10 0 0,1-2-1 0 0,0-2 0 0 0,0-2 1 0 0,83-15-1 0 0,181-59-1966 0 0,-126 27-1852 0 0,-179 48 2964 0 0,-1 0-1 0 0,1 0 1 0 0,11 0 0 0 0,-21 12-1160 0 0,-1-3 1517 0 0,-1-1 0 0 0,1 1-1 0 0,-1-1 1 0 0,-1-1 0 0 0,-8 9 0 0 0,-13 12 758 0 0,16-13 627 0 0,1 1-1 0 0,0 0 1 0 0,-15 27 0 0 0,23-36-636 0 0,0 1-1 0 0,0 0 0 0 0,1-1 1 0 0,-1 1-1 0 0,1 0 1 0 0,1 0-1 0 0,0 0 0 0 0,0 0 1 0 0,0 0-1 0 0,0 1 0 0 0,1-1 1 0 0,2 11-1 0 0,-2-15-142 0 0,1-1 0 0 0,0 1 0 0 0,-1 0-1 0 0,1-1 1 0 0,0 1 0 0 0,0-1 0 0 0,1 0 0 0 0,-1 1 0 0 0,1-1-1 0 0,-1 0 1 0 0,1 0 0 0 0,0 1 0 0 0,-1-2 0 0 0,5 4-1 0 0,-3-2 38 0 0,1-1-1 0 0,0 1 0 0 0,-1-1 0 0 0,1 0 0 0 0,0 0 0 0 0,0-1 0 0 0,0 1 0 0 0,7 0 0 0 0,2 0 144 0 0,0 0 0 0 0,0-1 0 0 0,1 0 0 0 0,-1-2 0 0 0,14-1-1 0 0,25-5 73 0 0,-1-3 0 0 0,0-1-1 0 0,61-24 1 0 0,-104 32-429 0 0,-1 0 0 0 0,0-1 0 0 0,0 1 0 0 0,0-1 0 0 0,8-7-1 0 0,-14 11-184 0 0,-34-5-608 0 0,9 5 531 0 0,0 1 0 0 0,1 1 0 0 0,-43 9 0 0 0,-69 27 158 0 0,111-31 105 0 0,-18 6 37 0 0,-58 27-1 0 0,84-32 47 0 0,-1 1 1 0 0,1 1-1 0 0,1 0 0 0 0,0 1 1 0 0,0 0-1 0 0,-14 16 0 0 0,24-22-30 0 0,0 0 0 0 0,1 0 0 0 0,0 1 1 0 0,0-1-1 0 0,0 1 0 0 0,1 0 0 0 0,0 0 0 0 0,0 0 0 0 0,-2 8 0 0 0,4-11-19 0 0,1-1-1 0 0,-1 1 0 0 0,1-1 1 0 0,0 1-1 0 0,-1-1 0 0 0,1 1 1 0 0,1-1-1 0 0,-1 1 0 0 0,0-1 0 0 0,0 1 1 0 0,1-1-1 0 0,0 1 0 0 0,-1-1 1 0 0,1 1-1 0 0,0-1 0 0 0,0 0 1 0 0,0 1-1 0 0,0-1 0 0 0,1 0 1 0 0,-1 0-1 0 0,1 0 0 0 0,-1 0 1 0 0,1 0-1 0 0,0 0 0 0 0,0-1 1 0 0,-1 1-1 0 0,5 2 0 0 0,2 1-214 0 0,1-1-1 0 0,-1 0 0 0 0,1 0 1 0 0,0-1-1 0 0,0 0 1 0 0,0 0-1 0 0,0-1 0 0 0,1 0 1 0 0,12 0-1 0 0,13 0-1026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1 538 3679 0 0,'0'0'19803'0'0,"1"0"-19105"0"0,3-2-557 0 0,-1-1 0 0 0,0 1 0 0 0,0 0 0 0 0,0-1 0 0 0,-1 0 0 0 0,1 0 0 0 0,-1 1 0 0 0,1-2 0 0 0,-1 1 0 0 0,0 0-1 0 0,0 0 1 0 0,0-1 0 0 0,0 1 0 0 0,-1-1 0 0 0,0 1 0 0 0,1-1 0 0 0,-1 0 0 0 0,0 1 0 0 0,-1-1 0 0 0,1 0 0 0 0,-1 0 0 0 0,0-6-1 0 0,-1-7 60 0 0,0 1 0 0 0,-2-1-1 0 0,0 1 1 0 0,-5-18-1 0 0,-2-9-83 0 0,7 33-182 0 0,2-1-1 0 0,-1 1 1 0 0,1-1 0 0 0,1 0-1 0 0,0 1 1 0 0,1-1 0 0 0,0 0-1 0 0,0 1 1 0 0,1-1 0 0 0,1 1-1 0 0,0-1 1 0 0,0 1 0 0 0,1 0-1 0 0,0 0 1 0 0,0 1-1 0 0,1-1 1 0 0,1 1 0 0 0,0 0-1 0 0,0 1 1 0 0,11-13 0 0 0,-8 12-140 0 0,0 0 0 0 0,1 1 1 0 0,0 0-1 0 0,1 1 0 0 0,-1 0 1 0 0,2 0-1 0 0,-1 1 0 0 0,0 1 1 0 0,1 0-1 0 0,0 0 0 0 0,13-2 1 0 0,-14 4 155 0 0,-1 1 0 0 0,0 1 1 0 0,1 0-1 0 0,-1 0 1 0 0,1 1-1 0 0,-1 0 0 0 0,1 1 1 0 0,-1 0-1 0 0,0 0 1 0 0,1 1-1 0 0,-1 1 0 0 0,0 0 1 0 0,18 8-1 0 0,-16-5 145 0 0,-1 0 0 0 0,0 0-1 0 0,0 2 1 0 0,-1-1 0 0 0,0 1 0 0 0,13 14 0 0 0,-16-15 20 0 0,-2-1 0 0 0,1 2 1 0 0,-1-1-1 0 0,0 1 0 0 0,-1-1 0 0 0,0 1 1 0 0,0 0-1 0 0,0 1 0 0 0,-1-1 1 0 0,2 10-1 0 0,-4-13-51 0 0,-1 0 0 0 0,0 1 0 0 0,1-1 0 0 0,-2 0 0 0 0,1 0 1 0 0,-1 0-1 0 0,1 0 0 0 0,-1 0 0 0 0,-1 0 0 0 0,1 0 0 0 0,-1 0 0 0 0,-2 4 0 0 0,-3 7 37 0 0,-1-1 0 0 0,-12 18 0 0 0,12-22-122 0 0,-1 0 1 0 0,0 0-1 0 0,-1-1 0 0 0,0 0 0 0 0,-1-1 1 0 0,0 0-1 0 0,-1 0 0 0 0,1-1 1 0 0,-26 12-1 0 0,-8 0-571 0 0,-71 23 1 0 0,79-31 277 0 0,24-7 189 0 0,1-2 0 0 0,-1 1 0 0 0,0-1 0 0 0,0-1 0 0 0,0-1 0 0 0,0 0 0 0 0,-19 0 0 0 0,17-6-435 0 0,15 5 493 0 0,-1-1 1 0 0,1 1-1 0 0,0 0 1 0 0,-1 0 0 0 0,1-1-1 0 0,0 1 1 0 0,-1-1-1 0 0,1 1 1 0 0,0 0-1 0 0,-1-1 1 0 0,1 1 0 0 0,0-1-1 0 0,0 1 1 0 0,0-1-1 0 0,-1 1 1 0 0,1-1 0 0 0,0 1-1 0 0,0 0 1 0 0,0-1-1 0 0,0 1 1 0 0,0-1-1 0 0,0 1 1 0 0,0-1 0 0 0,0 1-1 0 0,0-1 1 0 0,0 1-1 0 0,0-1 1 0 0,1 0 0 0 0,3-11-1224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5063 0 0,'0'0'232'0'0,"-1"1"-13"0"0,-93 86 6659 0 0,9-9 2148 0 0,32-22-8333 0 0,9-4-170 0 0,2 3 1 0 0,3 1-1 0 0,-61 116 0 0 0,90-150-419 0 0,0-1 0 0 0,2 1-1 0 0,0 1 1 0 0,1-1 0 0 0,-4 32-1 0 0,9-45-310 0 0,1 0 0 0 0,1 0 0 0 0,-1 0 0 0 0,2 0 0 0 0,-1 0 0 0 0,1 0 0 0 0,1 0 0 0 0,-1 0 0 0 0,2 0 0 0 0,-1 0 0 0 0,1-1 0 0 0,0 1 0 0 0,1-1 0 0 0,0 0 0 0 0,0 0 0 0 0,11 14 0 0 0,-6-11-7541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20 12607 0 0,'5'-3'195'0'0,"9"-12"1057"0"0,-13 14-707 0 0,-11 8 644 0 0,7-5-962 0 0,-15 14 262 0 0,0 1-1 0 0,1 1 0 0 0,-25 31 1 0 0,-36 66 324 0 0,60-87-508 0 0,-352 640 614 0 0,355-640-1040 0 0,8-16 3 0 0,0 1 0 0 0,1 0 0 0 0,-5 16 0 0 0,11-27 224 0 0,-5-24 60 0 0,2 1-321 0 0,1-1 1 0 0,1 1 0 0 0,1 0 0 0 0,0-1-1 0 0,6-30 1 0 0,-3 38 6 0 0,0 0 1 0 0,1 0-1 0 0,0 0 0 0 0,2 1 0 0 0,-1-1 0 0 0,1 1 1 0 0,1 1-1 0 0,1-1 0 0 0,13-17 0 0 0,-14 21 95 0 0,1 0 0 0 0,0 0 0 0 0,0 1 0 0 0,1 0 0 0 0,0 1 0 0 0,1 0 0 0 0,0 0 0 0 0,0 1 0 0 0,0 0-1 0 0,0 1 1 0 0,1 0 0 0 0,12-4 0 0 0,9 1 250 0 0,1 0 0 0 0,0 2 0 0 0,0 2-1 0 0,0 1 1 0 0,0 2 0 0 0,49 3 0 0 0,-70-1-44 0 0,-1 1 1 0 0,1 0 0 0 0,-1 1 0 0 0,1 0 0 0 0,-1 1-1 0 0,0 0 1 0 0,-1 1 0 0 0,13 6 0 0 0,-20-9-92 0 0,1 0-1 0 0,-1 0 1 0 0,0 1 0 0 0,1-1-1 0 0,-1 1 1 0 0,0 0 0 0 0,0 0-1 0 0,-1 0 1 0 0,1 0 0 0 0,-1 0-1 0 0,1 0 1 0 0,-1 1 0 0 0,0-1-1 0 0,0 1 1 0 0,-1 0 0 0 0,1-1-1 0 0,-1 1 1 0 0,0 0 0 0 0,0 0-1 0 0,0 0 1 0 0,0 0 0 0 0,-1 0-1 0 0,1 0 1 0 0,-1 0 0 0 0,0 0-1 0 0,-1 7 1 0 0,0-6-19 0 0,-1-1 1 0 0,0 1-1 0 0,1 0 1 0 0,-2-1-1 0 0,1 0 1 0 0,0 1-1 0 0,-1-1 1 0 0,0 0-1 0 0,0 0 1 0 0,0-1-1 0 0,0 1 1 0 0,-1 0-1 0 0,1-1 1 0 0,-1 0-1 0 0,-4 3 1 0 0,-6 4 9 0 0,-1-1 0 0 0,-29 15 1 0 0,-42 12-252 0 0,-91 24 0 0 0,60-22-457 0 0,24-8-463 0 0,91-29 763 0 0,17-7-1938 0 0,4-1 579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0,'0'0'1326'0'0,"0"2"-357"0"0,55 159 6207 0 0,-47-142-7059 0 0,1 1-1 0 0,1-2 1 0 0,1 1-1 0 0,1-1 1 0 0,0-1-1 0 0,16 17 1 0 0,-23-29-283 0 0,-1-1 0 0 0,1 1-1 0 0,1-1 1 0 0,-1 0 0 0 0,10 5 0 0 0,-11-7-807 0 0,1 0 0 0 0,-1 0 0 0 0,1-1 0 0 0,-1 1 0 0 0,7 0 0 0 0,12 0-5271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8 9215 0 0,'3'-7'8136'0'0,"-11"13"-8127"0"0,0 1-1 0 0,0 0 1 0 0,1 1 0 0 0,-1-1-1 0 0,2 2 1 0 0,-1-1-1 0 0,1 1 1 0 0,-6 11 0 0 0,-37 82 35 0 0,46-94-38 0 0,-79 202 133 0 0,36-103-89 0 0,-6-2-1 0 0,-78 120 1 0 0,95-175-495 0 0,-2-2 0 0 0,-61 63-1 0 0,96-109 260 0 0,4-3-877 0 0,5-5 448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1471 88 7831 0 0,'3'-6'193'0'0,"40"-64"6482"0"0,-28 59-1431 0 0,-9 11-2677 0 0,-8 6-2058 0 0,-11 10-572 0 0,5-9 97 0 0,0-1-1 0 0,-1 0 0 0 0,1-1 0 0 0,-1 1 0 0 0,0-2 0 0 0,-16 7 0 0 0,-62 16 32 0 0,70-23-44 0 0,-726 152-792 0 0,633-141 216 0 0,-170 2 0 0 0,275-17 486 0 0,-1 0 1 0 0,0 0 0 0 0,1-1-1 0 0,-1 0 1 0 0,1 0 0 0 0,-1 0-1 0 0,-7-3 1 0 0,13 4 43 0 0,0-1-1 0 0,0 1 1 0 0,0 0 0 0 0,-1-1 0 0 0,1 1 0 0 0,0 0 0 0 0,0 0-1 0 0,0-1 1 0 0,0 1 0 0 0,0 0 0 0 0,0-1 0 0 0,0 1 0 0 0,0 0-1 0 0,0-1 1 0 0,0 1 0 0 0,0 0 0 0 0,0-1 0 0 0,0 1 0 0 0,0 0-1 0 0,0-1 1 0 0,0 1 0 0 0,0 0 0 0 0,0 0 0 0 0,0-1-1 0 0,0 1 1 0 0,1 0 0 0 0,-1-1 0 0 0,0 1 0 0 0,0 0 0 0 0,0 0-1 0 0,1-1 1 0 0,-1 1-40 0 0,2-4-53 0 0,1 0-1 0 0,0 1 1 0 0,0 0-1 0 0,0-1 1 0 0,0 1-1 0 0,0 0 1 0 0,0 1-1 0 0,1-1 1 0 0,5-3-1 0 0,38-18-509 0 0,-37 19 492 0 0,134-51-243 0 0,-33 15 523 0 0,-120 36-80 0 0,3 3-64 0 0,-1 0 0 0 0,1 1 1 0 0,0 0-1 0 0,-1 0 0 0 0,1 0 0 0 0,-1 1 0 0 0,1 0 0 0 0,0 0 0 0 0,-1 1 0 0 0,-8 1 0 0 0,10-1-1 0 0,-1 1 0 0 0,1-1 0 0 0,-1 1 0 0 0,1 0 0 0 0,0 0 0 0 0,0 1 0 0 0,-1-1 0 0 0,2 1-1 0 0,-1 0 1 0 0,0 1 0 0 0,-7 6 0 0 0,4-1-14 0 0,1 0-1 0 0,1 0 0 0 0,0 0 0 0 0,0 1 1 0 0,-8 20-1 0 0,-15 54 128 0 0,28-83-108 0 0,-19 77 684 0 0,-12 90-1 0 0,-8 39 663 0 0,35-190-1266 0 0,0 0 0 0 0,-2 0 0 0 0,1-1 0 0 0,-2 1 0 0 0,0-1 0 0 0,-1-1 1 0 0,-1 0-1 0 0,0 0 0 0 0,-1-1 0 0 0,-1 0 0 0 0,0-1 0 0 0,0 0 0 0 0,-24 17 0 0 0,7-8-9 0 0,28-21-70 0 0,7-10-2755 0 0,1 0 852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208 420 3679 0 0,'-2'2'167'0'0,"-4"6"-65"0"0,-1 0 0 0 0,0-1 0 0 0,0 0-1 0 0,-11 8 1 0 0,-18 18 3729 0 0,28-24-2328 0 0,-27 29 2445 0 0,-45 48-260 0 0,78-84-2678 0 0,10-16-272 0 0,22-31-76 0 0,1 1 1 0 0,40-41 0 0 0,-21 25-255 0 0,-9 12-197 0 0,3 2 1 0 0,1 1 0 0 0,2 3-1 0 0,102-69 1 0 0,-123 94-90 0 0,1 2 1 0 0,30-12-1 0 0,-39 19 12 0 0,0 2 0 0 0,0 0 0 0 0,0 1 0 0 0,30-3 0 0 0,-38 7-46 0 0,0 0 0 0 0,-1 1-1 0 0,1 0 1 0 0,0 1 0 0 0,0 0-1 0 0,0 0 1 0 0,10 4 0 0 0,-16-4-71 0 0,-1 0 0 0 0,0 0 0 0 0,0 0 1 0 0,0 0-1 0 0,1 1 0 0 0,-1 0 0 0 0,-1 0 0 0 0,1-1 1 0 0,0 2-1 0 0,0-1 0 0 0,-1 0 0 0 0,1 0 1 0 0,-1 1-1 0 0,0 0 0 0 0,1-1 0 0 0,-1 1 1 0 0,-1 0-1 0 0,1 0 0 0 0,0 0 0 0 0,-1 0 0 0 0,1 0 1 0 0,-1 0-1 0 0,1 6 0 0 0,0 1-12 0 0,-1 0 1 0 0,-1 0-1 0 0,1 0 1 0 0,-2 0-1 0 0,1 1 0 0 0,-2-1 1 0 0,1 0-1 0 0,-1 0 1 0 0,-1-1-1 0 0,0 1 0 0 0,0 0 1 0 0,-1-1-1 0 0,-6 13 0 0 0,-2-1 6 0 0,-1 0 0 0 0,0-1-1 0 0,-2-1 1 0 0,-23 27-1 0 0,17-26-19 0 0,0 0-1 0 0,-47 33 0 0 0,-55 22-140 0 0,51-37 17 0 0,-117 42 0 0 0,178-76-86 0 0,0 0 1 0 0,-1-2-1 0 0,1 1 1 0 0,-1-2 0 0 0,-21 2-1 0 0,32-3 121 0 0,1-1-1 0 0,0 1 0 0 0,0 0 1 0 0,-1 0-1 0 0,1-1 0 0 0,0 1 1 0 0,0 0-1 0 0,0 0 1 0 0,-1-1-1 0 0,1 1 0 0 0,0 0 1 0 0,0 0-1 0 0,0-1 1 0 0,0 1-1 0 0,0 0 0 0 0,0-1 1 0 0,0 1-1 0 0,-1 0 1 0 0,1-1-1 0 0,0 1 0 0 0,0 0 1 0 0,0-1-1 0 0,0 1 1 0 0,0 0-1 0 0,0-1 0 0 0,0 1 1 0 0,1 0-1 0 0,-1-1 0 0 0,0 1 1 0 0,0-1-1 0 0,4-12-7472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10135 0 0,'0'0'2042'0'0,"2"0"-974"0"0,13-4 115 0 0,0 2 1 0 0,1 0-1 0 0,17 0 0 0 0,24-2 390 0 0,50-13 132 0 0,119-33-1 0 0,-118 16-1340 0 0,47-13-1252 0 0,-152 46-205 0 0,-12 9-5749 0 0,-4 4 572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2759 0 0,'-1'1'7948'0'0,"-51"35"-2890"0"0,-22 26-3642 0 0,31-26-679 0 0,-25 22 324 0 0,2 2 1 0 0,-76 91-1 0 0,138-146-1001 0 0,1-1 0 0 0,0 1-1 0 0,0 0 1 0 0,0 0 0 0 0,0 0 0 0 0,1 0 0 0 0,0 0 0 0 0,0 1-1 0 0,0-1 1 0 0,1 1 0 0 0,-2 5 0 0 0,3-8-35 0 0,0 0 1 0 0,0 0-1 0 0,0 0 1 0 0,0 0-1 0 0,1 0 0 0 0,-1 0 1 0 0,1 0-1 0 0,-1-1 1 0 0,1 1-1 0 0,0 0 0 0 0,0 0 1 0 0,1-1-1 0 0,-1 1 1 0 0,0 0-1 0 0,1-1 1 0 0,0 1-1 0 0,-1-1 0 0 0,1 0 1 0 0,0 0-1 0 0,0 0 1 0 0,0 0-1 0 0,1 0 0 0 0,2 2 1 0 0,8 5-211 0 0,0-2 1 0 0,0 0-1 0 0,1 0 1 0 0,0-1-1 0 0,1-1 0 0 0,28 7 1 0 0,-15-5-715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10135 0 0,'-2'1'778'0'0,"-1"0"-606"0"0,0 1 0 0 0,-1 0 0 0 0,1 0 0 0 0,0 1 0 0 0,0-1 1 0 0,0 1-1 0 0,1-1 0 0 0,-1 1 0 0 0,1 0 0 0 0,-1 0 0 0 0,1 0 1 0 0,0 0-1 0 0,0 1 0 0 0,0-1 0 0 0,1 0 0 0 0,-1 1 0 0 0,1-1 0 0 0,0 1 1 0 0,0 0-1 0 0,0-1 0 0 0,0 1 0 0 0,1 0 0 0 0,-1 0 0 0 0,1-1 1 0 0,0 1-1 0 0,0 0 0 0 0,1 0 0 0 0,-1-1 0 0 0,1 1 0 0 0,-1 0 0 0 0,1 0 1 0 0,1-1-1 0 0,-1 1 0 0 0,0-1 0 0 0,1 1 0 0 0,0-1 0 0 0,-1 0 1 0 0,1 1-1 0 0,1-1 0 0 0,-1 0 0 0 0,4 4 0 0 0,12 9 445 0 0,1-1 0 0 0,38 23 0 0 0,10 9 682 0 0,-49-33-925 0 0,1-1 0 0 0,38 20 0 0 0,44 13 192 0 0,-57-27-368 0 0,-26-12-153 0 0,0 1 0 0 0,0-2-1 0 0,28 6 1 0 0,-40-11-140 0 0,1 0 0 0 0,0 0 0 0 0,0-1-1 0 0,0 0 1 0 0,1 0 0 0 0,-1-1 0 0 0,0 0 0 0 0,-1 0-1 0 0,1 0 1 0 0,0-1 0 0 0,0 0 0 0 0,12-5 0 0 0,-10 2-566 0 0,0 0 0 0 0,-1 0 1 0 0,1-1-1 0 0,-1 0 1 0 0,0 0-1 0 0,12-13 1 0 0,-4 0-1126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17 10591 0 0,'0'0'819'0'0,"0"-2"-534"0"0,-2-3 2074 0 0,1 4-2053 0 0,0 0-1 0 0,0 0 1 0 0,0 0-1 0 0,-1 0 1 0 0,1 1-1 0 0,0-1 1 0 0,-1 0 0 0 0,1 1-1 0 0,0-1 1 0 0,-3 0-1 0 0,0 1-126 0 0,0 0 0 0 0,0 0-1 0 0,0 0 1 0 0,0 0 0 0 0,0 1 0 0 0,1 0-1 0 0,-1 0 1 0 0,0 0 0 0 0,0 0-1 0 0,-6 3 1 0 0,-38 22 428 0 0,36-18-493 0 0,-238 170 1867 0 0,206-144-1768 0 0,-5 3-61 0 0,-128 106 131 0 0,161-124-212 0 0,28-17-105 0 0,-2-2-243 0 0,0-1 0 0 0,-1-1 0 0 0,12-2-1 0 0,17-6-414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7367 0 0,'0'0'667'0'0,"-1"1"-547"0"0,1 3 1 0 0,-1 0 0 0 0,0-1 1 0 0,1 1-1 0 0,0 0 0 0 0,0-1 0 0 0,0 1 1 0 0,1 0-1 0 0,-1-1 0 0 0,1 1 0 0 0,0-1 0 0 0,0 1 1 0 0,1 4-1 0 0,5 8 1125 0 0,9 20 1 0 0,-11-27-1036 0 0,118 207 3521 0 0,19-11 186 0 0,30 51-598 0 0,-167-249-3227 0 0,8 12 186 0 0,-2 1 0 0 0,0 0 0 0 0,15 41 1 0 0,-25-56-245 0 0,1 1 1 0 0,-1-1-1 0 0,1 1 1 0 0,-2 0-1 0 0,1 0 1 0 0,-1 0-1 0 0,1-1 1 0 0,-2 1-1 0 0,1 0 1 0 0,-1 0-1 0 0,0 0 1 0 0,0-1-1 0 0,0 1 1 0 0,-1 0-1 0 0,0-1 1 0 0,0 1-1 0 0,0-1 1 0 0,-1 0-1 0 0,1 0 1 0 0,-6 6-1 0 0,-6 8 38 0 0,-2-1-1 0 0,0-1 1 0 0,-1-1-1 0 0,0 0 1 0 0,-27 17-1 0 0,-104 58 97 0 0,74-48-109 0 0,41-24-86 0 0,-29 19-55 0 0,54-32-9 0 0,0 0 0 0 0,1 0 0 0 0,0 1 0 0 0,0 0-1 0 0,-8 11 1 0 0,7-9-224 0 0,-3 7-1233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12815 0 0,'0'0'587'0'0,"-2"-1"-16"0"0,-3-2-367 0 0,-3 0 2682 0 0,8 5-2729 0 0,-1-1-146 0 0,1-1 0 0 0,0 0 0 0 0,0 0 0 0 0,0 0 0 0 0,-1 1 0 0 0,1-1 0 0 0,0 0 0 0 0,0 0 0 0 0,0 1 0 0 0,0-1 0 0 0,0 0 0 0 0,0 0 0 0 0,0 1 0 0 0,0-1 0 0 0,0 0 0 0 0,0 1 0 0 0,-1-1-1 0 0,1 0 1 0 0,0 0 0 0 0,1 1 0 0 0,-1-1 0 0 0,0 0 0 0 0,0 0 0 0 0,0 1 0 0 0,0-1 0 0 0,0 0 0 0 0,0 1 0 0 0,3 1 45 0 0,0 1 0 0 0,0-1-1 0 0,0 0 1 0 0,0 1 0 0 0,1-2-1 0 0,-1 1 1 0 0,0 0 0 0 0,1-1-1 0 0,0 1 1 0 0,-1-1 0 0 0,6 1-1 0 0,-7-2-107 0 0,5 5-1370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0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17279 0 0,'0'0'1872'0'0,"5"-10"-1872"0"0,1-1 0 0 0,2 1 0 0 0,1-3 592 0 0,2 1 80 0 0,0-1 24 0 0,-3 3-6232 0 0,-1-1-1248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122 6447 0 0,'17'-8'188'0'0,"38"-21"294"0"0,3-6 314 0 0,-35 22 2467 0 0,47-18 0 0 0,-46 26-2427 0 0,-16 5 607 0 0,-14 5 2953 0 0,-21 6-3705 0 0,-55 17 1 0 0,7-3-718 0 0,-348 138-614 0 0,357-138 255 0 0,-105 23 0 0 0,122-38 198 0 0,-1-2 1 0 0,-96 2 0 0 0,133-10 178 0 0,0 0 0 0 0,0-1 0 0 0,0-1 1 0 0,1 0-1 0 0,-1-1 0 0 0,-14-5 0 0 0,22 6 7 0 0,1 1-1 0 0,0-1 1 0 0,-1 0-1 0 0,1-1 1 0 0,0 1-1 0 0,1-1 1 0 0,-1 1-1 0 0,0-1 0 0 0,1 0 1 0 0,-1-1-1 0 0,1 1 1 0 0,0 0-1 0 0,0-1 1 0 0,0 0-1 0 0,1 0 1 0 0,-1 0-1 0 0,1 0 1 0 0,0 0-1 0 0,0 0 1 0 0,-1-6-1 0 0,2 8-20 0 0,1 1-1 0 0,0-1 1 0 0,-1 1-1 0 0,1-1 1 0 0,0 1-1 0 0,0-1 1 0 0,0 1-1 0 0,0-1 1 0 0,1 1-1 0 0,-1-1 1 0 0,0 1-1 0 0,1-1 1 0 0,-1 1-1 0 0,1-1 1 0 0,-1 1-1 0 0,1-1 1 0 0,-1 1-1 0 0,2-2 1 0 0,0 1-17 0 0,0-1 0 0 0,0 1-1 0 0,0 0 1 0 0,0 0 0 0 0,1 0 0 0 0,-1 0 0 0 0,1 1 0 0 0,-1-1 0 0 0,3-1 0 0 0,3 0 1 0 0,0-1 1 0 0,1 1-1 0 0,-1 1 0 0 0,0 0 1 0 0,15-2-1 0 0,-12 2 34 0 0,0 2-1 0 0,0-1 0 0 0,-1 1 1 0 0,1 1-1 0 0,0 0 1 0 0,0 0-1 0 0,-1 1 0 0 0,1 1 1 0 0,-1 0-1 0 0,1 0 0 0 0,-1 1 1 0 0,11 6-1 0 0,-18-8 9 0 0,0-1 0 0 0,0 1 0 0 0,0 1-1 0 0,-1-1 1 0 0,1 0 0 0 0,-1 1 0 0 0,0-1 0 0 0,0 1-1 0 0,0 0 1 0 0,0-1 0 0 0,0 1 0 0 0,0 0 0 0 0,-1 0-1 0 0,1 1 1 0 0,-1-1 0 0 0,0 0 0 0 0,0 0-1 0 0,0 1 1 0 0,0-1 0 0 0,-1 0 0 0 0,1 1 0 0 0,-1-1-1 0 0,0 1 1 0 0,0-1 0 0 0,-1 6 0 0 0,-1 6 35 0 0,-1 0 1 0 0,-1 0-1 0 0,0-1 1 0 0,-9 21 0 0 0,8-23-9 0 0,-29 69 140 0 0,-62 102 0 0 0,65-127-145 0 0,-165 273 334 0 0,138-238-165 0 0,57-90-195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41 214 10135 0 0,'-5'0'279'0'0,"-1"0"0"0"0,0 1 0 0 0,0 0 0 0 0,-11 4 9772 0 0,20-4-9555 0 0,2 1-416 0 0,-1 0 0 0 0,1-1 0 0 0,1 0 0 0 0,-1 0 0 0 0,0 0 1 0 0,0 0-1 0 0,0-1 0 0 0,0 0 0 0 0,1 0 0 0 0,-1-1 0 0 0,0 1 0 0 0,5-2 0 0 0,13-3 112 0 0,30-10-1 0 0,-52 14-179 0 0,233-87 933 0 0,-182 67-880 0 0,147-65-887 0 0,-194 84 575 0 0,0 0 0 0 0,0 0 0 0 0,0 1 0 0 0,0-1 0 0 0,0 1 1 0 0,1 1-1 0 0,-1-1 0 0 0,0 1 0 0 0,0-1 0 0 0,1 1 0 0 0,-1 1 0 0 0,6 0 1 0 0,-7 2-1530 0 0,4 9-246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18 11519 0 0,'0'0'887'0'0,"-2"-2"-307"0"0,2 1-316 0 0,-1 0 1 0 0,0 0-1 0 0,0 0 1 0 0,0 0-1 0 0,1 0 1 0 0,-1 0-1 0 0,0 0 0 0 0,-1 0 1 0 0,1 0-1 0 0,0 1 1 0 0,0-1-1 0 0,0 0 1 0 0,0 1-1 0 0,-1-1 1 0 0,1 1-1 0 0,0-1 0 0 0,0 1 1 0 0,-1-1-1 0 0,1 1 1 0 0,0 0-1 0 0,-1 0 1 0 0,1 0-1 0 0,0 0 1 0 0,-1 0-1 0 0,1 0 0 0 0,-2 0 1 0 0,-4 2-83 0 0,1-1 1 0 0,0 1-1 0 0,0 1 0 0 0,0-1 1 0 0,1 1-1 0 0,-1 0 0 0 0,1 0 1 0 0,-1 1-1 0 0,-9 8 0 0 0,-4 5-95 0 0,-18 21-1 0 0,28-29-1 0 0,-22 26 11 0 0,0 2 0 0 0,3 1 0 0 0,1 1 0 0 0,2 1 0 0 0,-29 63 0 0 0,49-91-144 0 0,0 0 0 0 0,1 0 0 0 0,0 1 0 0 0,-3 18 0 0 0,6-26 26 0 0,1-1 1 0 0,0 0-1 0 0,-1 0 0 0 0,1 0 0 0 0,1 0 0 0 0,-1 0 1 0 0,1 1-1 0 0,-1-1 0 0 0,1 0 0 0 0,0 0 1 0 0,1 0-1 0 0,-1 0 0 0 0,1 0 0 0 0,-1-1 1 0 0,1 1-1 0 0,1 0 0 0 0,2 3 0 0 0,-4-5-91 0 0,1-1 0 0 0,0 0 0 0 0,0 0 0 0 0,0 0 0 0 0,1 0-1 0 0,-1 0 1 0 0,0 0 0 0 0,0 0 0 0 0,0-1 0 0 0,1 1 0 0 0,-1-1 0 0 0,0 0 0 0 0,0 1-1 0 0,3-1 1 0 0,-2 0-175 0 0,1 0-100 0 0,0 0 0 0 0,1 0 0 0 0,-1 0 0 0 0,0-1 0 0 0,1 0 0 0 0,-1 0 0 0 0,5-1 0 0 0,12-5-1211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4:0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19 613 3223 0 0,'-2'2'496'0'0,"0"-1"-945"0"0,-12 7 10018 0 0,17-17-9097 0 0,10-19 1032 0 0,-1 0 0 0 0,-1 0 0 0 0,10-47 0 0 0,1-10-730 0 0,6-26-166 0 0,-19 80-486 0 0,1 4 107 0 0,0 1-1 0 0,15-26 1 0 0,-22 47-188 0 0,4-9 130 0 0,1 1 1 0 0,16-22-1 0 0,-19 29-112 0 0,0 0 0 0 0,0 1 0 0 0,0-1 0 0 0,1 1 0 0 0,0 1-1 0 0,0-1 1 0 0,10-6 0 0 0,-13 10-58 0 0,-1 0-1 0 0,1 0 1 0 0,-1 0-1 0 0,1 0 1 0 0,0 0-1 0 0,-1 0 1 0 0,1 1-1 0 0,0-1 1 0 0,0 1-1 0 0,0 0 1 0 0,-1 0-1 0 0,1 0 1 0 0,0 0-1 0 0,4 1 1 0 0,-5-1-21 0 0,0 1 0 0 0,0 0 0 0 0,0 0 0 0 0,0 0 0 0 0,0 0 1 0 0,0 0-1 0 0,0 0 0 0 0,0 1 0 0 0,-1-1 0 0 0,1 1 0 0 0,0-1 0 0 0,-1 1 0 0 0,0-1 1 0 0,3 4-1 0 0,-1 0-76 0 0,0 1 1 0 0,0-1 0 0 0,-1 1 0 0 0,0 0 0 0 0,0 0-1 0 0,0 0 1 0 0,0 1 0 0 0,-1-1 0 0 0,0 7 0 0 0,1 10-162 0 0,-2-1 1 0 0,-1 0 0 0 0,0 1-1 0 0,-8 32 1 0 0,-27 88 182 0 0,11-50 304 0 0,-46 242 362 0 0,65-288-660 0 0,2 1 1 0 0,1 0-1 0 0,3 0 0 0 0,2 0 0 0 0,14 83 1 0 0,-9-104 61 0 0,3 7 126 0 0,-5-21-108 0 0,-1 3-12 0 0,0 0 0 0 0,0-2 2095 0 0,-3-16-1950 0 0,5-8-25 0 0,2-4-96 0 0,-6 10-24 0 0,0 0 0 0 0,0 1 0 0 0,0-1 0 0 0,1 1 0 0 0,0 0 0 0 0,-1-1 0 0 0,1 1 0 0 0,0 0 0 0 0,1 1 0 0 0,-1-1 0 0 0,5-2 0 0 0,4-4 0 0 0,78-59-64 0 0,79-52 164 0 0,9 13 24 0 0,-165 99-121 0 0,6-3 13 0 0,5-3-149 0 0,21-16 0 0 0,-43 28-76 0 0,-30 22-6029 0 0,16-9 172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24 422 4143 0 0,'4'4'86'0'0,"0"-1"0"0"0,0 1 0 0 0,0 0 0 0 0,0 1 0 0 0,0-1 0 0 0,-1 0 0 0 0,0 1 0 0 0,0 0 0 0 0,0 0 0 0 0,0 0 0 0 0,-1 0 0 0 0,0 0 0 0 0,3 9 0 0 0,-4-7 1071 0 0,0 0 1 0 0,0 0 0 0 0,0 12 0 0 0,-1-15-675 0 0,-1 0 0 0 0,0 0 0 0 0,0-1 0 0 0,0 1 0 0 0,-1 0 0 0 0,1 0 0 0 0,-1 0 0 0 0,0-1 0 0 0,0 1 0 0 0,0-1 0 0 0,0 0 0 0 0,-1 1 0 0 0,1-1 0 0 0,-1 0 0 0 0,0 0 0 0 0,0-1 0 0 0,0 1 0 0 0,0-1 0 0 0,-6 4 0 0 0,9-6-395 0 0,-1 0 0 0 0,0 1 1 0 0,1-1-1 0 0,-1 0 0 0 0,1 0 0 0 0,-1 0 0 0 0,0 0 1 0 0,1 1-1 0 0,-1-1 0 0 0,0 0 0 0 0,1 0 1 0 0,-1 0-1 0 0,0-1 0 0 0,1 1 0 0 0,-1 0 0 0 0,0 0 1 0 0,1 0-1 0 0,-1 0 0 0 0,0-1 0 0 0,1 1 1 0 0,-1 0-1 0 0,1 0 0 0 0,-1-1 0 0 0,1 1 1 0 0,-1 0-1 0 0,0-1 0 0 0,1 1 0 0 0,0-1 0 0 0,-1 1 1 0 0,0-2-1 0 0,0 1 19 0 0,0 0-1 0 0,0-1 1 0 0,0 1 0 0 0,0 0 0 0 0,0-1-1 0 0,0 1 1 0 0,0-1 0 0 0,1 1 0 0 0,-1-1-1 0 0,0-2 1 0 0,1-3 80 0 0,-1 0 0 0 0,1-1 0 0 0,1 1 0 0 0,0 0-1 0 0,0 0 1 0 0,0 0 0 0 0,1 0 0 0 0,5-14 0 0 0,27-53 424 0 0,-31 67-548 0 0,15-24 23 0 0,0 0-1 0 0,2 2 1 0 0,1 0-1 0 0,1 2 0 0 0,2 0 1 0 0,35-31-1 0 0,-24 28-130 0 0,1 2-1 0 0,2 1 0 0 0,0 2 0 0 0,62-29 0 0 0,-91 49-103 0 0,1 1 0 0 0,0 1-1 0 0,1-1 1 0 0,-1 2-1 0 0,0-1 1 0 0,15 0 0 0 0,-19 2-354 0 0,0 1 0 0 0,0 0 0 0 0,1 0 1 0 0,-1 1-1 0 0,0-1 0 0 0,0 2 1 0 0,0-1-1 0 0,0 1 0 0 0,0-1 0 0 0,0 2 1 0 0,0-1-1 0 0,6 4 0 0 0,4 4-6501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8287 0 0,'0'0'639'0'0,"-1"2"-415"0"0,-3 9 484 0 0,0 0 0 0 0,1 0 0 0 0,1 0 1 0 0,0 1-1 0 0,0-1 0 0 0,1 1 0 0 0,1-1 0 0 0,0 1 0 0 0,0-1 0 0 0,1 0 0 0 0,1 1 1 0 0,3 15-1 0 0,0-10-246 0 0,0 0 1 0 0,0 0-1 0 0,2 0 0 0 0,0-1 1 0 0,1 0-1 0 0,1 0 1 0 0,16 22-1 0 0,-15-25-377 0 0,1-1-1 0 0,1-1 1 0 0,0 0 0 0 0,0-1-1 0 0,1 0 1 0 0,0-1 0 0 0,1 0-1 0 0,-1-1 1 0 0,2 0 0 0 0,-1-2-1 0 0,1 1 1 0 0,0-2 0 0 0,1 0-1 0 0,-1-1 1 0 0,24 4 0 0 0,-31-8-102 0 0,-1 0 1 0 0,0 0-1 0 0,0-1 1 0 0,1 0-1 0 0,-1 0 0 0 0,13-4 1 0 0,-18 4-256 0 0,-1-1-9 0 0,1 0 0 0 0,-1 0 0 0 0,1 1 0 0 0,-1-1 0 0 0,0-1 0 0 0,0 1 0 0 0,0 0 0 0 0,0 0 0 0 0,0 0 0 0 0,0-1 0 0 0,-1 1 0 0 0,1 0 0 0 0,-1-1 0 0 0,1 1 0 0 0,-1-5 0 0 0,-1-7-1870 0 0</inkml:trace>
  <inkml:trace contextRef="#ctx0" brushRef="#br0" timeOffset="1">559 89 4607 0 0,'-2'0'9187'0'0,"-6"-1"-8507"0"0,0 1 0 0 0,0 0 0 0 0,0 1 0 0 0,0 0 0 0 0,0 0 0 0 0,0 1 0 0 0,1 0 0 0 0,-10 3 1 0 0,-1 2-595 0 0,0 0 0 0 0,-23 14 1 0 0,17-6 139 0 0,0 1 0 0 0,2 1 0 0 0,0 1 0 0 0,-26 27 1 0 0,-68 90 536 0 0,104-120-736 0 0,-57 59 132 0 0,8-8-1128 0 0,60-65 523 0 0,4-2-1375 0 0,10-8 330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4143 0 0,'-1'2'319'0'0,"-1"2"336"0"0,-1 1 1 0 0,1 0-1 0 0,0 0 0 0 0,0 0 0 0 0,1 0 1 0 0,0 0-1 0 0,0 0 0 0 0,0 0 1 0 0,0 0-1 0 0,1 0 0 0 0,0 11 0 0 0,1-7 88 0 0,0 0-1 0 0,1 0 1 0 0,0 0-1 0 0,0 0 1 0 0,1-1-1 0 0,5 12 1 0 0,5 5-18 0 0,1-1 0 0 0,2 0 0 0 0,25 31 0 0 0,8 5 139 0 0,28 37 460 0 0,-69-85-1205 0 0,-1 0 0 0 0,0 1 1 0 0,-1 0-1 0 0,0 0 0 0 0,-1 1 0 0 0,6 23 1 0 0,-8-20-63 0 0,-1-1 0 0 0,-1 1 0 0 0,0 0 0 0 0,-1 0-1 0 0,-1 0 1 0 0,-1-1 0 0 0,0 1 0 0 0,-1-1 0 0 0,-5 17 0 0 0,1-12-35 0 0,0 0 1 0 0,-1-1-1 0 0,-1-1 0 0 0,-1 0 1 0 0,-1 0-1 0 0,-20 27 0 0 0,19-30-169 0 0,-1-1 0 0 0,-29 25 0 0 0,34-33-352 0 0,1-1 1 0 0,-2-1-1 0 0,1 1 1 0 0,0-1-1 0 0,-1-1 1 0 0,0 1-1 0 0,-14 3 1 0 0,21-7-1125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1839 0 0,'2'1'16508'0'0,"5"2"-16095"0"0,1 0-1 0 0,-1-1 1 0 0,1 0-1 0 0,0 0 0 0 0,0-1 1 0 0,0 0-1 0 0,0 0 1 0 0,0 0-1 0 0,0-1 1 0 0,13-2-1 0 0,11-2 147 0 0,42-12-1 0 0,-33 7-72 0 0,38-12-488 0 0,4-1-4202 0 0,-70 20 2546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13823 0 0,'0'0'1062'0'0,"2"0"-433"0"0,79-1 6147 0 0,-49-1-5688 0 0,58-11 0 0 0,-81 11-1114 0 0,20-3-355 0 0,0-3-1 0 0,54-20 0 0 0,-66 20-794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1411 1 8287 0 0,'0'0'639'0'0,"-7"4"-390"0"0,-3 4 534 0 0,0 0-1 0 0,1 0 1 0 0,1 1-1 0 0,-1 1 1 0 0,1-1-1 0 0,-8 14 1 0 0,3-5 1818 0 0,16-19-2403 0 0,0 0-1 0 0,0-1 1 0 0,0 0 0 0 0,0 1-1 0 0,0-1 1 0 0,-1 0-1 0 0,1-1 1 0 0,-1 1 0 0 0,4-4-1 0 0,-4 4 984 0 0,-11 11-865 0 0,-42 47-156 0 0,-53 76 0 0 0,40-48-96 0 0,18-27-196 0 0,-3-2 0 0 0,-2-3 0 0 0,-2-1 0 0 0,-72 51 0 0 0,87-71 122 0 0,2 1 0 0 0,1 1 0 0 0,2 2 0 0 0,1 2 0 0 0,-35 52 0 0 0,61-81 10 0 0,1 0 0 0 0,-1 0 0 0 0,1 1 0 0 0,1 0 0 0 0,0 0 0 0 0,0 0 0 0 0,1 0 0 0 0,-2 11 0 0 0,2 0 0 0 0,5-15 0 0 0,0-2 0 0 0,-1 1 0 0 0,0 1 0 0 0,10 9 0 0 0,-7-11 16 0 0,-1 0 0 0 0,2 0 0 0 0,-1-1 0 0 0,0 1-1 0 0,1-1 1 0 0,-1 0 0 0 0,1 0 0 0 0,-1 0 0 0 0,1 0 0 0 0,0-1 0 0 0,6 1-1 0 0,-3 0 87 0 0,-1 0-1 0 0,-1 0 0 0 0,1 0 0 0 0,10 6 0 0 0,13 12 414 0 0,-23-15-410 0 0,0 0-1 0 0,0 0 0 0 0,1 0 0 0 0,0-1 1 0 0,0-1-1 0 0,0 1 0 0 0,11 3 0 0 0,-7-5-5 0 0,-3 0-27 0 0,1 0 1 0 0,0-1 0 0 0,-1 0-1 0 0,19-2 1 0 0,-28 1-73 0 0,0 0 1 0 0,0 0 0 0 0,0 0-1 0 0,0 0 1 0 0,0 1 0 0 0,0-1-1 0 0,0 0 1 0 0,0 0 0 0 0,0 0-1 0 0,0 0 1 0 0,0 0 0 0 0,0 0-1 0 0,-1 0 1 0 0,1 0 0 0 0,0 0-1 0 0,0 0 1 0 0,0 0 0 0 0,0 0-1 0 0,0 0 1 0 0,0 0 0 0 0,0 0-1 0 0,0 1 1 0 0,0-1 0 0 0,0 0-1 0 0,0 0 1 0 0,0 0 0 0 0,0 0-1 0 0,0 0 1 0 0,0 0 0 0 0,0 0-1 0 0,0 0 1 0 0,1 0 0 0 0,-1 0-1 0 0,0 0 1 0 0,0 0 0 0 0,0 0-1 0 0,0 0 1 0 0,0 0 0 0 0,0 1-1 0 0,0-1 1 0 0,0 0 0 0 0,0 0-1 0 0,0 0 1 0 0,0 0 0 0 0,0 0-1 0 0,0 0 1 0 0,0 0 0 0 0,0 0-1 0 0,0 0 1 0 0,0 0 0 0 0,0 0-1 0 0,0 0 1 0 0,1 0 0 0 0,-1 0-1 0 0,0 0 1 0 0,0 0 0 0 0,0 0-1 0 0,0 0 1 0 0,0 0 0 0 0,0 0-1 0 0,0 0 1 0 0,0 0 0 0 0,0 0-1 0 0,-5 8 20 0 0,0 1 0 0 0,0-1-1 0 0,-1 0 1 0 0,0-1-1 0 0,-1 0 1 0 0,0 0-1 0 0,0 0 1 0 0,0-1-1 0 0,-1 0 1 0 0,0 0 0 0 0,-15 8-1 0 0,8-8-8 0 0,14-5 133 0 0,-7 1-75 0 0,-4 6-69 0 0,0 0 0 0 0,0 0 0 0 0,0 1 0 0 0,1 1 0 0 0,-12 13 0 0 0,3-4 0 0 0,-8 5 0 0 0,14-12 0 0 0,0 1 0 0 0,1 0 0 0 0,-17 21 0 0 0,23-22 0 0 0,7-11 1 0 0,0-1 0 0 0,-1 1 0 0 0,1 0 0 0 0,0 0-1 0 0,0-1 1 0 0,-1 1 0 0 0,1 0 0 0 0,0 0 0 0 0,0 0 0 0 0,0-1 0 0 0,0 1-1 0 0,0 0 1 0 0,1 1 0 0 0,-1 0 8 0 0,1 0 0 0 0,0-1-1 0 0,0 1 1 0 0,0 0 0 0 0,0-1-1 0 0,0 0 1 0 0,1 1 0 0 0,-1-1 0 0 0,0 1-1 0 0,1-1 1 0 0,-1 0 0 0 0,1 0-1 0 0,0 0 1 0 0,-1 0 0 0 0,1 0 0 0 0,0 0-1 0 0,-1-1 1 0 0,1 1 0 0 0,0 0-1 0 0,0-1 1 0 0,-1 1 0 0 0,3-1 0 0 0,2 1 38 0 0,0 0 1 0 0,0 0-1 0 0,0-1 1 0 0,0 1-1 0 0,0-2 1 0 0,6 0-1 0 0,87-19 379 0 0,-68 12-334 0 0,1 1-1 0 0,43-3 0 0 0,-59 10-37 0 0,-15 0-53 0 0,0 0 0 0 0,0 0 0 0 0,0 0 0 0 0,-1 0 0 0 0,1 0 0 0 0,0 0-1 0 0,0 1 1 0 0,0-1 0 0 0,0 0 0 0 0,-1 1 0 0 0,1-1 0 0 0,0 0 0 0 0,1 1 0 0 0,-2 0-1 0 0,0 0 0 0 0,1-1 0 0 0,-1 1 0 0 0,0 0 0 0 0,1-1 0 0 0,-1 1 0 0 0,0 0 0 0 0,0-1 0 0 0,1 1 0 0 0,-1 0 0 0 0,0 0 0 0 0,0-1 0 0 0,0 1 0 0 0,0 1 0 0 0,-2 11 0 0 0,1-11 9 0 0,0 0 0 0 0,0 1 0 0 0,-1-1 0 0 0,1 0 0 0 0,0 0 0 0 0,-3 3 0 0 0,0-1 13 0 0,0 1-1 0 0,1 0 1 0 0,0 0-1 0 0,0 0 1 0 0,-3 8-1 0 0,5-11 14 0 0,6 0-495 0 0,-5-1 477 0 0,1-1 1 0 0,-1 0 0 0 0,0 1 0 0 0,1-1 0 0 0,-1 0 0 0 0,0 1 0 0 0,1-1-1 0 0,-1 0 1 0 0,1 1 0 0 0,-1-1 0 0 0,1 0 0 0 0,-1 0 0 0 0,0 1 0 0 0,1-1 0 0 0,-1 0-1 0 0,1 0 1 0 0,0 0 0 0 0,9 3 78 0 0,-8-3 283 0 0,-3 3-321 0 0,0 2-65 0 0,-2 1-1 0 0,1 0 1 0 0,-1-1-1 0 0,1 1 0 0 0,-1-1 1 0 0,-1 0-1 0 0,-5 7 1 0 0,-34 35-126 0 0,18-20 66 0 0,-188 242-273 0 0,21 14-225 0 0,190-280 557 0 0,-78 114-149 0 0,-54 85-269 0 0,114-166 366 0 0,1 0 0 0 0,2 1-1 0 0,-24 75 1 0 0,37-94 55 0 0,0 1-1 0 0,0-1 1 0 0,2 1 0 0 0,1-1-1 0 0,1 37 1 0 0,1-42 2 0 0,0-1 0 0 0,2 1 0 0 0,-1-1-1 0 0,2 1 1 0 0,-1-1 0 0 0,2 0 0 0 0,0 0 0 0 0,0 0-1 0 0,11 16 1 0 0,-3-9 10 0 0,2-1-1 0 0,0 0 1 0 0,0-1-1 0 0,27 22 1 0 0,80 54 56 0 0,-26-21-27 0 0,-71-52 109 0 0,-4-2 474 0 0,-19-17 62 0 0,12 3 2254 0 0,-7 8-2871 0 0,-2 1-64 0 0,-3-3 11 0 0,-2-8 106 0 0,-1 0-179 0 0,-1 1 0 0 0,1-1 0 0 0,-1 0 0 0 0,0 0 0 0 0,0 0 0 0 0,0 0 0 0 0,0 0 0 0 0,-4 2 0 0 0,-2 3-673 0 0,5-4 348 0 0,-4 5-2954 0 0,1 3-5094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72 2759 0 0,'18'-20'11323'0'0,"-20"20"-10264"0"0,-5 1-698 0 0,0 0 1 0 0,-1 0-1 0 0,1 0 1 0 0,0 1 0 0 0,1 0-1 0 0,-1 1 1 0 0,-12 5 0 0 0,-46 29 139 0 0,56-32-445 0 0,-11 9-41 0 0,-1 0 0 0 0,2 1-1 0 0,0 1 1 0 0,1 0 0 0 0,-29 36-1 0 0,36-39 67 0 0,1 0-1 0 0,1 1 1 0 0,1 1-1 0 0,0-1 0 0 0,0 2 1 0 0,2-1-1 0 0,0 1 0 0 0,0 0 1 0 0,-4 24-1 0 0,9-32 12 0 0,0-1 0 0 0,0 0-1 0 0,1 1 1 0 0,0-1 0 0 0,1 0-1 0 0,-1 1 1 0 0,1-1 0 0 0,1 0-1 0 0,-1 0 1 0 0,5 13 0 0 0,-4-16-53 0 0,0-1 1 0 0,0 1 0 0 0,0-1 0 0 0,0 1 0 0 0,0-1-1 0 0,0 0 1 0 0,1 0 0 0 0,0 0 0 0 0,0 0 0 0 0,0 0-1 0 0,0-1 1 0 0,0 1 0 0 0,0-1 0 0 0,1 0 0 0 0,-1 0-1 0 0,1 0 1 0 0,-1-1 0 0 0,1 1 0 0 0,0-1 0 0 0,0 1-1 0 0,5 0 1 0 0,4-1 48 0 0,-1 0 0 0 0,0 0 0 0 0,1-1 0 0 0,-1-1 0 0 0,1 0-1 0 0,-1-1 1 0 0,1 0 0 0 0,-1-1 0 0 0,0 0 0 0 0,20-9 0 0 0,-5 1-12 0 0,0-3 0 0 0,-1 0 1 0 0,33-23-1 0 0,-36 21-80 0 0,0-2 0 0 0,-2 0 0 0 0,0-1 0 0 0,36-43 0 0 0,-49 51-2 0 0,0-1 0 0 0,0 0 0 0 0,-2 0 1 0 0,12-26-1 0 0,-15 29 4 0 0,0 0 0 0 0,-1 0 1 0 0,0 0-1 0 0,-1 1 1 0 0,0-2-1 0 0,0 1 0 0 0,-1 0 1 0 0,-1-14-1 0 0,0 16-11 0 0,-1 0-1 0 0,1 0 1 0 0,-1 0 0 0 0,-1 1-1 0 0,1-1 1 0 0,-1 1 0 0 0,0-1-1 0 0,-1 1 1 0 0,1 0 0 0 0,-1 0-1 0 0,0 1 1 0 0,-1-1 0 0 0,0 1-1 0 0,1 0 1 0 0,-2 0 0 0 0,1 1-1 0 0,-12-9 1 0 0,9 8-10 0 0,0 1-1 0 0,0-1 1 0 0,0 1-1 0 0,0 1 1 0 0,-1 0 0 0 0,0 0-1 0 0,0 0 1 0 0,0 1-1 0 0,0 0 1 0 0,0 1-1 0 0,0 0 1 0 0,0 1 0 0 0,-12 0-1 0 0,8 3-225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2303 0 0,'0'0'13566'0'0,"-1"1"-13340"0"0,-15 30 451 0 0,2 0 0 0 0,-20 62 0 0 0,9-19-326 0 0,14-46-297 0 0,1 0 1 0 0,2 1 0 0 0,-9 58-1 0 0,16-85-132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8751 0 0,'0'0'674'0'0,"3"1"-438"0"0,18 2 1334 0 0,1 0 1 0 0,-1-1-1 0 0,1-1 1 0 0,41-4-1 0 0,91-20 579 0 0,-121 18-1660 0 0,313-76 2217 0 0,-271 61-2452 0 0,24-8-184 0 0,-40 10-726 0 0,103-17 1 0 0,-160 34-574 0 0,-10 12-5531 0 0,-7 0 750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5527 0 0,'0'0'14118'0'0,"1"2"-13973"0"0,1 1-116 0 0,0 0 0 0 0,0 0-1 0 0,-1 0 1 0 0,1 0 0 0 0,-1 1 0 0 0,0-1 0 0 0,0 1 0 0 0,0-1 0 0 0,0 0 0 0 0,0 1-1 0 0,-1 0 1 0 0,0-1 0 0 0,0 1 0 0 0,0-1 0 0 0,0 1 0 0 0,0-1 0 0 0,-1 1-1 0 0,1 0 1 0 0,-3 4 0 0 0,2-2-27 0 0,-1 0 0 0 0,-1 0 1 0 0,1 0-1 0 0,-1 0 0 0 0,0-1 0 0 0,0 1 0 0 0,-9 9 0 0 0,1-3-3 0 0,-24 20-1 0 0,-19 17 82 0 0,52-48-14 0 0,24-5 150 0 0,25-8 49 0 0,-27 7-71 0 0,-1 0 1 0 0,24-2-1 0 0,-10 4-66 0 0,0 2 0 0 0,0 1 0 0 0,34 5 0 0 0,-59-5-142 0 0,-1 0 1 0 0,1 0-1 0 0,-1-1 0 0 0,10-1 0 0 0,18-2-334 0 0,5 0-1855 0 0,-15-2-4450 0 0,-14 2 1094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15695 0 0,'0'0'1418'0'0,"-2"2"-1168"0"0,-25 29 114 0 0,12-16 152 0 0,2 1 1 0 0,0 1 0 0 0,1 0-1 0 0,-11 19 1 0 0,11-8-30 0 0,0 0 0 0 0,2 1 0 0 0,1 0 0 0 0,-9 52 0 0 0,-4 121 175 0 0,15-106-742 0 0,6-89-250 0 0,0 1 0 0 0,0-1 0 0 0,-1 1 0 0 0,0-1 0 0 0,0 0 0 0 0,-1 1 0 0 0,0-1 0 0 0,-4 7 0 0 0,6-13-428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40 12263 0 0,'0'0'563'0'0,"6"-6"181"0"0,-1 0-752 0 0,-3 3 477 0 0,0 1 0 0 0,1-1 0 0 0,-1 0 0 0 0,0 0 0 0 0,3-6 2943 0 0,-7 8-2861 0 0,-1 0-512 0 0,0 1 1 0 0,0-1-1 0 0,-1 0 0 0 0,1 1 1 0 0,0 0-1 0 0,0 0 0 0 0,-1 0 1 0 0,1 0-1 0 0,0 1 0 0 0,0-1 1 0 0,-1 1-1 0 0,1 0 1 0 0,0 0-1 0 0,0 0 0 0 0,0 0 1 0 0,-4 2-1 0 0,-6 3-42 0 0,1 0 0 0 0,-18 13 0 0 0,15-8 58 0 0,0 1 0 0 0,0 1 0 0 0,1 0-1 0 0,1 1 1 0 0,0 0 0 0 0,1 1 0 0 0,1 0 0 0 0,0 1 0 0 0,1 0 0 0 0,-15 34 0 0 0,23-45-32 0 0,0 0 1 0 0,0 0-1 0 0,1 0 0 0 0,-1 0 1 0 0,1 0-1 0 0,0 0 1 0 0,1 1-1 0 0,-1-1 1 0 0,1 7-1 0 0,1-10-13 0 0,-1 0 0 0 0,0 0 1 0 0,1 0-1 0 0,-1 0 0 0 0,1 0 0 0 0,-1 0 1 0 0,1 0-1 0 0,0 0 0 0 0,0 0 0 0 0,0 0 1 0 0,0-1-1 0 0,0 1 0 0 0,1 0 0 0 0,-1-1 1 0 0,0 1-1 0 0,1-1 0 0 0,-1 1 0 0 0,1-1 1 0 0,0 0-1 0 0,-1 0 0 0 0,1 1 0 0 0,0-1 1 0 0,0-1-1 0 0,-1 1 0 0 0,1 0 0 0 0,3 1 1 0 0,2-1 27 0 0,0 1 0 0 0,0-1 1 0 0,0 0-1 0 0,0-1 1 0 0,1 0-1 0 0,-1 0 1 0 0,0-1-1 0 0,0 1 0 0 0,0-2 1 0 0,10-2-1 0 0,-3 1 15 0 0,0-2-1 0 0,0 0 1 0 0,0-1-1 0 0,13-7 1 0 0,-18 7-31 0 0,0 0 0 0 0,-1 0-1 0 0,1-1 1 0 0,-2 0 0 0 0,1 0 0 0 0,-1-1 0 0 0,0 0 0 0 0,0 0-1 0 0,-1-1 1 0 0,8-14 0 0 0,-11 18-34 0 0,0 0-1 0 0,-1-1 1 0 0,1 0 0 0 0,-1 1-1 0 0,0-1 1 0 0,-1 0 0 0 0,1 0-1 0 0,-1 0 1 0 0,0 0 0 0 0,-1 0-1 0 0,0-1 1 0 0,0 1 0 0 0,0 0-1 0 0,0 0 1 0 0,-1 0 0 0 0,0 0-1 0 0,0 0 1 0 0,-1 0 0 0 0,-3-7-1 0 0,2 6-415 0 0,-2 0-1 0 0,1 0 1 0 0,-1 0 0 0 0,-10-10-1 0 0,0 1-5887 0 0,8 9 338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 10679 0 0,'-2'-1'490'0'0,"-30"-11"200"0"0,25 9 2652 0 0,1 14-2480 0 0,7-2-648 0 0,0 0-1 0 0,1 0 0 0 0,0 0 1 0 0,0 0-1 0 0,1-1 0 0 0,0 1 1 0 0,0-1-1 0 0,7 12 0 0 0,5 8 742 0 0,20 26 0 0 0,1-6-403 0 0,1-2 1 0 0,3-1-1 0 0,1-2 1 0 0,65 51-1 0 0,-57-58-457 0 0,62 35-1 0 0,-38-26-27 0 0,-60-33-23 0 0,-30-14-7770 0 0,-3 0 5752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32 8751 0 0,'0'0'399'0'0,"1"-7"138"0"0,-1-18 9064 0 0,-10 36-7000 0 0,-17 22-3657 0 0,19-23 1886 0 0,-40 46-543 0 0,-82 74 1 0 0,-68 39-135 0 0,129-111-84 0 0,27-25-59 0 0,18-15 32 0 0,-35 36 0 0 0,58-54-41 0 0,1 1 0 0 0,-1-1-1 0 0,1 0 1 0 0,-1 1 0 0 0,1-1 0 0 0,0 1 0 0 0,-1-1 0 0 0,1 1 0 0 0,0-1 0 0 0,-1 1 0 0 0,1-1-1 0 0,0 1 1 0 0,0 0 0 0 0,-1-1 0 0 0,1 1 0 0 0,0-1 0 0 0,0 2 0 0 0,0-2-9 0 0,1 1 1 0 0,-1-1-1 0 0,1 1 1 0 0,-1-1-1 0 0,1 0 1 0 0,0 1-1 0 0,-1-1 1 0 0,1 0-1 0 0,-1 1 1 0 0,1-1-1 0 0,0 0 1 0 0,-1 0 0 0 0,1 0-1 0 0,0 0 1 0 0,-1 0-1 0 0,1 0 1 0 0,0 0-1 0 0,-1 0 1 0 0,1 0-1 0 0,0 0 1 0 0,0 0-1 0 0,19-2-181 0 0,-20 2 185 0 0,30-5-1669 0 0,3-2-5715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29 2759 0 0,'1'-1'207'0'0,"15"-11"-232"0"0,-13 9 625 0 0,0 0 0 0 0,0 1 0 0 0,1-1 0 0 0,11-1 12604 0 0,-24 18-11046 0 0,-21 16-2916 0 0,-74 56 1877 0 0,-20 18-816 0 0,65-51-286 0 0,-110 95-332 0 0,161-141 296 0 0,-16 13-45 0 0,-31 32 0 0 0,48-44 53 0 0,4 0 22 0 0,15-7 177 0 0,-5-1-106 0 0,1 0 0 0 0,-1-1 0 0 0,0 0 0 0 0,1-1 0 0 0,10-3 0 0 0,13-3 73 0 0,-24 7-97 0 0,0 1 1 0 0,0-1 0 0 0,-1 1 0 0 0,1 1 0 0 0,0 0 0 0 0,0 0 0 0 0,-1 0 0 0 0,1 0 0 0 0,0 1 0 0 0,8 4-1 0 0,27 5 232 0 0,-29-9-233 0 0,-1-1 0 0 0,1-1 0 0 0,0 0 0 0 0,0-1 0 0 0,0 0 0 0 0,15-4 0 0 0,75-24 456 0 0,-90 25-439 0 0,-9 3-48 0 0,123-33 510 0 0,-125 34-644 0 0,-2 1-641 0 0,0 1 432 0 0,0-1-1 0 0,0 0 0 0 0,0 1 0 0 0,0-1 1 0 0,0 0-1 0 0,0 1 0 0 0,0-1 0 0 0,0 0 1 0 0,-1 1-1 0 0,1-1 0 0 0,-2 3 1 0 0,-4 8-1241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34 11231 0 0,'0'0'514'0'0,"2"0"-12"0"0,4-5 1842 0 0,-30 2-369 0 0,-2 8-1684 0 0,2 0 1 0 0,-1 2 0 0 0,1 0-1 0 0,0 2 1 0 0,-33 17-1 0 0,39-17-268 0 0,1 1-1 0 0,0 1 1 0 0,1 0-1 0 0,0 1 0 0 0,-24 25 1 0 0,36-32 5 0 0,0 0 1 0 0,-1 0-1 0 0,2 0 1 0 0,-1 1-1 0 0,1 0 1 0 0,-1-1-1 0 0,2 1 1 0 0,-1 1-1 0 0,1-1 1 0 0,0 0-1 0 0,0 1 1 0 0,0-1-1 0 0,1 1 1 0 0,0-1-1 0 0,1 1 0 0 0,-1-1 1 0 0,1 1-1 0 0,0 0 1 0 0,1-1-1 0 0,0 1 1 0 0,0-1-1 0 0,3 11 1 0 0,-2-10 48 0 0,1 0-1 0 0,0 0 1 0 0,0 0 0 0 0,1 0-1 0 0,0-1 1 0 0,0 1 0 0 0,0-1 0 0 0,1 0-1 0 0,0 0 1 0 0,0-1 0 0 0,1 1-1 0 0,-1-1 1 0 0,1 0 0 0 0,0-1 0 0 0,1 1-1 0 0,-1-1 1 0 0,1-1 0 0 0,0 1-1 0 0,10 3 1 0 0,-5-4 13 0 0,0 1-1 0 0,1-2 1 0 0,0 0 0 0 0,-1 0-1 0 0,1-1 1 0 0,0-1-1 0 0,0 0 1 0 0,0-1 0 0 0,-1 0-1 0 0,1-1 1 0 0,0 0-1 0 0,15-6 1 0 0,6-3 88 0 0,-1-2 0 0 0,-1-1 0 0 0,39-23 0 0 0,-55 28-127 0 0,0-1-1 0 0,0 0 0 0 0,-1-2 0 0 0,-1 0 0 0 0,0 0 0 0 0,20-24 0 0 0,-29 31-82 0 0,0-1 0 0 0,-1 0 0 0 0,0 0-1 0 0,0 0 1 0 0,-1-1 0 0 0,0 1 0 0 0,0-1 0 0 0,0 0 0 0 0,-1 0-1 0 0,0 0 1 0 0,0 0 0 0 0,-1 0 0 0 0,0 0 0 0 0,0 0-1 0 0,-1-1 1 0 0,1 1 0 0 0,-2 0 0 0 0,1-1 0 0 0,-1 1-1 0 0,-2-8 1 0 0,1 10-115 0 0,0 0-1 0 0,0-1 1 0 0,-1 1-1 0 0,0 0 1 0 0,0 0-1 0 0,0 0 1 0 0,0 1 0 0 0,-1-1-1 0 0,0 1 1 0 0,0 0-1 0 0,0 0 1 0 0,-1 0-1 0 0,1 0 1 0 0,-1 1-1 0 0,0 0 1 0 0,0 0-1 0 0,0 0 1 0 0,0 0 0 0 0,-6-1-1 0 0,-5-2-409 0 0,0 1 1 0 0,0 0-1 0 0,0 1 0 0 0,0 1 1 0 0,-25-1-1 0 0,16 2-306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25 7831 0 0,'-2'0'3679'0'0,"-1"0"-3271"0"0,-1 1-1 0 0,0-1 1 0 0,1 1-1 0 0,-1 0 1 0 0,1 0-1 0 0,-1 1 1 0 0,1-1 0 0 0,-1 1-1 0 0,-4 3 1 0 0,-33 23-365 0 0,21-13 221 0 0,-38 22-222 0 0,32-22-10 0 0,1 2 0 0 0,0 1 0 0 0,-41 38 0 0 0,62-52 53 0 0,0 1-1 0 0,1 0 1 0 0,-1-1-1 0 0,1 1 0 0 0,0 0 1 0 0,1 0-1 0 0,-1 1 1 0 0,1-1-1 0 0,0 1 1 0 0,0-1-1 0 0,0 1 0 0 0,1 0 1 0 0,0-1-1 0 0,0 1 1 0 0,1 0-1 0 0,-1 0 0 0 0,1 0 1 0 0,1 0-1 0 0,-1-1 1 0 0,1 1-1 0 0,0 0 1 0 0,0 0-1 0 0,1-1 0 0 0,2 8 1 0 0,-1-4 75 0 0,2 0 1 0 0,-1 0-1 0 0,1-1 1 0 0,0 1-1 0 0,1-1 1 0 0,0 0-1 0 0,0 0 1 0 0,1-1-1 0 0,0 0 1 0 0,0 0-1 0 0,0-1 1 0 0,1 1-1 0 0,13 6 1 0 0,-13-8-95 0 0,1-1 1 0 0,-1 0-1 0 0,1 0 1 0 0,0-1-1 0 0,0 0 1 0 0,0-1-1 0 0,0 0 1 0 0,0 0-1 0 0,1-1 1 0 0,-1 0 0 0 0,15-1-1 0 0,-12-1-9 0 0,0 0 0 0 0,-1-1 0 0 0,0-1 0 0 0,1 0 0 0 0,-1 0 0 0 0,0-1 0 0 0,-1-1 0 0 0,18-9 0 0 0,-14 6-21 0 0,-1-1 0 0 0,0-1-1 0 0,-1 1 1 0 0,0-2 0 0 0,-1 0 0 0 0,0 0-1 0 0,-1-1 1 0 0,0 0 0 0 0,-1-1 0 0 0,0 0-1 0 0,-1-1 1 0 0,0 0 0 0 0,-1 0 0 0 0,6-18 0 0 0,-11 25-55 0 0,0-1 0 0 0,0 0 0 0 0,0-1 0 0 0,-1 1 0 0 0,0 0 0 0 0,-1 0 0 0 0,0 0 0 0 0,0-1 0 0 0,-1 1 0 0 0,0 0 0 0 0,-4-14 0 0 0,1 10-81 0 0,0 1 1 0 0,0 0-1 0 0,-1 0 1 0 0,-1 1-1 0 0,0-1 1 0 0,-1 1-1 0 0,-11-13 1 0 0,-48-51-1572 0 0,65 73 1358 0 0,1 14-1299 0 0,4 17 324 0 0,1-11-4570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74 6447 0 0,'38'-27'1444'0'0,"20"-11"5847"0"0,-39 29-3200 0 0,-19 11-3713 0 0,-3 6-205 0 0,0 0-1 0 0,0-1 1 0 0,-1 1 0 0 0,0-1-1 0 0,0 0 1 0 0,-9 11-1 0 0,-36 37 225 0 0,14-17-119 0 0,-142 148 527 0 0,162-169-784 0 0,10-10 0 0 0,-1 0 1 0 0,1-1 0 0 0,-1 0 0 0 0,-11 9-1 0 0,7-6-29 0 0,-1-1-1 0 0,0 0 0 0 0,-1-1 0 0 0,0 0 0 0 0,-13 6 0 0 0,17-9-2 0 0,24-2-42 0 0,3-1 60 0 0,0-2 1 0 0,0-1-1 0 0,0 0 0 0 0,19-5 0 0 0,75-24 42 0 0,-84 22-46 0 0,27-9-3 0 0,32-9 0 0 0,-73 23 0 0 0,0 1 0 0 0,0 1 0 0 0,27-2 0 0 0,-18 9-139 0 0,-24-5 83 0 0,0 0-1 0 0,1 0 1 0 0,-1 0-1 0 0,0 1 0 0 0,0-1 1 0 0,0 0-1 0 0,1 1 0 0 0,-1-1 1 0 0,0 0-1 0 0,0 0 1 0 0,0 1-1 0 0,0-1 0 0 0,0 0 1 0 0,0 1-1 0 0,0-1 0 0 0,0 0 1 0 0,0 1-1 0 0,0-1 0 0 0,0 0 1 0 0,0 1-1 0 0,0-1 1 0 0,0 0-1 0 0,0 1 0 0 0,0-1 1 0 0,0 0-1 0 0,0 1 0 0 0,0-1 1 0 0,0 0-1 0 0,0 0 0 0 0,-1 1 1 0 0,1-1-1 0 0,0 1 1 0 0,-5 9-1542 0 0,-4 2-3181 0 0,-3 0-1293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22 138 2303 0 0,'-21'7'14705'0'0,"27"-10"-11107"0"0,174-61-864 0 0,-97 36-2152 0 0,-80 27-566 0 0,102-32 457 0 0,-88 28-398 0 0,1 1-1 0 0,1 1 1 0 0,32-1 0 0 0,-49 4-186 0 0,-2 2-257 0 0,0-1 235 0 0,-1 1-1 0 0,1 0 1 0 0,0-1-1 0 0,-1 1 1 0 0,1 0-1 0 0,-1-1 1 0 0,1 1-1 0 0,-1-1 1 0 0,0 1-1 0 0,0-1 1 0 0,0 1-1 0 0,0-1 1 0 0,0 1 0 0 0,0-1-1 0 0,-2 2 1 0 0,-20 15-1709 0 0,6-7 483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97 2303 0 0,'0'0'430'0'0,"-1"-16"4679"0"0,0 11-4324 0 0,0 0 0 0 0,1 0-1 0 0,0 0 1 0 0,0 0 0 0 0,1 0-1 0 0,-1 0 1 0 0,2-6 0 0 0,2-16 2561 0 0,-4 26-3310 0 0,0 1 0 0 0,0 0 0 0 0,0 0 0 0 0,0 0 0 0 0,0-1 1 0 0,0 1-1 0 0,0 0 0 0 0,0 0 0 0 0,0-1 0 0 0,0 1 0 0 0,0 0 0 0 0,0 0 0 0 0,0-1 0 0 0,0 1 0 0 0,0 0 1 0 0,0 0-1 0 0,0 0 0 0 0,0-1 0 0 0,1 1 0 0 0,-1 0 0 0 0,0 0 0 0 0,0 0 0 0 0,0 0 0 0 0,0-1 0 0 0,0 1 1 0 0,1 0-1 0 0,-1 0 0 0 0,0 0 0 0 0,0 0 0 0 0,0 0 0 0 0,1-1 0 0 0,-1 1 0 0 0,0 0 0 0 0,0 0 0 0 0,1 0 1 0 0,-1 0-1 0 0,0 0 0 0 0,0 0 0 0 0,0 0 0 0 0,1 0 0 0 0,-1 0 0 0 0,0 0 0 0 0,0 0 0 0 0,1 0 1 0 0,-1 0-1 0 0,0 0 0 0 0,0 0 0 0 0,0 0 0 0 0,1 0 0 0 0,-1 0 0 0 0,1 1 0 0 0,9 4 420 0 0,0 4-279 0 0,-1-1 1 0 0,1 2-1 0 0,-1-1 0 0 0,13 19 0 0 0,1 2 75 0 0,49 56 480 0 0,75 81-345 0 0,-128-149-357 0 0,0 0-1 0 0,2-2 1 0 0,0 0-1 0 0,1-2 1 0 0,0 0 0 0 0,37 15-1 0 0,-33-17 28 0 0,99 36 143 0 0,-124-47-241 0 0,-36 20-3424 0 0,19-14-1338 0 0,0-2-1337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477 107 1839 0 0,'1'-1'134'0'0,"6"-3"167"0"0,-1 0 0 0 0,0 0 1 0 0,10-8-1 0 0,31-37 9731 0 0,-17 16-3803 0 0,-32 35-6145 0 0,-41 38-37 0 0,-43 53 1 0 0,7-6-51 0 0,32-38-8 0 0,-178 167-163 0 0,199-196-144 0 0,-54 34 0 0 0,78-53 243 0 0,10-11-873 0 0,-4 6 599 0 0,12-14-938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4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14 7831 0 0,'0'0'603'0'0,"1"0"-396"0"0,23-14 11225 0 0,-34 23-11202 0 0,-274 233-110 0 0,252-217-288 0 0,-62 57 1921 0 0,95-82-1566 0 0,7 3-77 0 0,0 0 1 0 0,1-1-1 0 0,-1-1 0 0 0,0 1 1 0 0,1-2-1 0 0,13 1 0 0 0,55-6 282 0 0,-23 0-136 0 0,1 2-163 0 0,-8-1 39 0 0,-1 3-1 0 0,76 7 1 0 0,-116-6-137 0 0,-5 1-2 0 0,1-1 0 0 0,0 0-1 0 0,-1 1 1 0 0,1-1-1 0 0,0 1 1 0 0,-1-1-1 0 0,1 1 1 0 0,-1 0 0 0 0,1 0-1 0 0,-1-1 1 0 0,1 1-1 0 0,1 2 1 0 0,-2-2-109 0 0,-2 1-165 0 0,0 0 174 0 0,0 0 0 0 0,0 0 1 0 0,0 0-1 0 0,0 0 1 0 0,-1 0-1 0 0,1 0 1 0 0,0-1-1 0 0,-1 1 1 0 0,0 0-1 0 0,1-1 1 0 0,-1 1-1 0 0,0-1 0 0 0,0 0 1 0 0,0 1-1 0 0,0-1 1 0 0,0 0-1 0 0,0 0 1 0 0,0 0-1 0 0,0-1 1 0 0,-1 1-1 0 0,-3 0 1 0 0,-3 0-1604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71 8751 0 0,'64'-68'11885'0'0,"-63"67"-11836"0"0,-1 1 0 0 0,0 0-1 0 0,0 0 1 0 0,0 0 0 0 0,0 0-1 0 0,0 0 1 0 0,0 0 0 0 0,0-1 0 0 0,0 1-1 0 0,0 0 1 0 0,0 0 0 0 0,1 0-1 0 0,-1 0 1 0 0,0 0 0 0 0,0 0-1 0 0,0 0 1 0 0,0 0 0 0 0,0 0 0 0 0,1 0-1 0 0,-1-1 1 0 0,0 1 0 0 0,0 0-1 0 0,0 0 1 0 0,0 0 0 0 0,0 0 0 0 0,1 0-1 0 0,-1 0 1 0 0,0 0 0 0 0,0 0-1 0 0,0 0 1 0 0,0 0 0 0 0,0 0-1 0 0,1 0 1 0 0,-1 0 0 0 0,0 0 0 0 0,0 1-1 0 0,0-1 1 0 0,0 0 0 0 0,0 0-1 0 0,1 0 1 0 0,-1 0 0 0 0,1 11-22 0 0,-1 0 0 0 0,0 0 0 0 0,-1 0 1 0 0,0 0-1 0 0,-1 0 0 0 0,0-1 0 0 0,-1 1 0 0 0,-6 17 0 0 0,-42 82 192 0 0,37-82-205 0 0,-34 71-14 0 0,-73 135 0 0 0,49-113-181 0 0,-6-4-1 0 0,-108 125 1 0 0,170-223 174 0 0,8-8 7 0 0,0-2 0 0 0,-1 1 0 0 0,0-1 0 0 0,-18 14 0 0 0,27-24 9 0 0,0 1-1 0 0,-1-1 0 0 0,1 1 0 0 0,0 0 0 0 0,-1-1 0 0 0,1 1 0 0 0,0-1 0 0 0,-1 1 0 0 0,1-1 0 0 0,0 1 0 0 0,0-1 0 0 0,0 1 1 0 0,0-1-1 0 0,-1 1 0 0 0,1-1 0 0 0,0 0 0 0 0,0-3 3 0 0,0 0 0 0 0,0 0 1 0 0,1 0-1 0 0,-1-1 0 0 0,1 1 1 0 0,0 0-1 0 0,0 0 0 0 0,0 1 1 0 0,0-1-1 0 0,1 0 0 0 0,3-6 1 0 0,4-7 8 0 0,14-18 1 0 0,-18 28-25 0 0,19-26-37 0 0,1 1 1 0 0,2 1-1 0 0,1 1 0 0 0,2 2 0 0 0,1 0 1 0 0,1 3-1 0 0,1 0 0 0 0,48-26 0 0 0,-79 49 31 0 0,30-16-141 0 0,43-18-1 0 0,-65 32 139 0 0,0 0 1 0 0,1 1-1 0 0,-1 0 0 0 0,1 1 0 0 0,0 0 0 0 0,0 1 0 0 0,0 0 0 0 0,20 1 0 0 0,-28 0 8 0 0,0 1 1 0 0,0-1-1 0 0,0 1 0 0 0,0 0 0 0 0,0-1 0 0 0,0 1 1 0 0,0 1-1 0 0,-1-1 0 0 0,1 0 0 0 0,0 1 0 0 0,0-1 1 0 0,-1 1-1 0 0,1 0 0 0 0,-1 0 0 0 0,4 4 0 0 0,-3-3 8 0 0,-1 0 0 0 0,0 1-1 0 0,0-1 1 0 0,0 1-1 0 0,0 0 1 0 0,0-1-1 0 0,-1 1 1 0 0,0 0 0 0 0,0 0-1 0 0,1 6 1 0 0,0 4 60 0 0,-1 0 0 0 0,-1 1 1 0 0,-1-1-1 0 0,0 0 1 0 0,-4 23-1 0 0,2-26-29 0 0,0 0 0 0 0,-1 0 0 0 0,0 0 1 0 0,-1-1-1 0 0,0 1 0 0 0,0-1 0 0 0,-1 0 0 0 0,-10 12 0 0 0,-1 0 101 0 0,-1-2 0 0 0,-29 27 0 0 0,31-34-95 0 0,0-1-1 0 0,0-1 0 0 0,-1 0 1 0 0,-1-1-1 0 0,1-1 1 0 0,-2-1-1 0 0,-24 8 1 0 0,0-3-36 0 0,-1-2 0 0 0,-50 6 0 0 0,81-15-5 0 0,-45 5 4 0 0,53-7-5 0 0,-1 0 0 0 0,1 0 0 0 0,-1 0 0 0 0,1-1 0 0 0,-1 0 0 0 0,1 0-1 0 0,-10-3 1 0 0,14 3-27 0 0,-1 1 0 0 0,1-1 0 0 0,0 1 0 0 0,0-1 0 0 0,0 0 0 0 0,0 1 0 0 0,0-1 0 0 0,0 0 0 0 0,0 0 0 0 0,0 0 0 0 0,0 0 0 0 0,0 0 0 0 0,1 0-1 0 0,-1 0 1 0 0,0 0 0 0 0,1 0 0 0 0,-1 0 0 0 0,0 0 0 0 0,1 0 0 0 0,-1-1 0 0 0,1 1 0 0 0,0 0 0 0 0,0 0 0 0 0,-1-1 0 0 0,1 1 0 0 0,0 0-1 0 0,0-1 1 0 0,0 1 0 0 0,0 0 0 0 0,0 0 0 0 0,0-1 0 0 0,1 1 0 0 0,-1 0 0 0 0,0 0 0 0 0,1-1 0 0 0,-1 1 0 0 0,1 0 0 0 0,0-2 0 0 0,3-4-664 0 0,-1 0 0 0 0,1 1 0 0 0,0-1 0 0 0,1 1 0 0 0,5-7 0 0 0,7-6-6041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4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94 3223 0 0,'56'-64'1187'0'0,"-36"35"17069"0"0,-20 42-17908 0 0,-10 45-173 0 0,-18 63 1 0 0,16-73-79 0 0,-72 340 204 0 0,76-338-237 0 0,2 0 0 0 0,2 80 0 0 0,4-108 15 0 0,-5 36 1 0 0,5-57-69 0 0,-1 0-1 0 0,1 0 1 0 0,-1 0 0 0 0,1 0 0 0 0,-1 0 0 0 0,1-1-1 0 0,-1 1 1 0 0,1 0 0 0 0,-1 0 0 0 0,0-1 0 0 0,1 1 0 0 0,-1 0-1 0 0,0-1 1 0 0,0 1 0 0 0,1-1 0 0 0,-1 1 0 0 0,0-1-1 0 0,-1 1 1 0 0,-8 3-1484 0 0,3-2-3948 0 0,-2-2-2077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99 4255 0 0,'0'0'4336'0'0,"-23"10"-1696"0"0,-2 2 2545 0 0,15-6-5370 0 0,9-5 448 0 0,-13 9 5154 0 0,15-10-5353 0 0,4-4 0 0 0,-4 3 0 0 0,0 0 0 0 0,4-4 0 0 0,-3 3-11 0 0,2-1-51 0 0,-1-1-1 0 0,1 1 0 0 0,0 0 0 0 0,0 1 0 0 0,0-1 0 0 0,0 1 0 0 0,0 0 0 0 0,9-4 0 0 0,-1 1 0 0 0,61-21-1 0 0,-47 16 0 0 0,1 2 0 0 0,1 1 0 0 0,28-4 0 0 0,-22 4 0 0 0,64-10-53 0 0,-45 13 42 0 0,-44 3 11 0 0,1 3 0 0 0,-10-2 0 0 0,0 0 0 0 0,1 1 0 0 0,-1-1 0 0 0,0 0 0 0 0,0 0 0 0 0,1 0 0 0 0,-1 1 0 0 0,0-1 0 0 0,0 0 0 0 0,1 1 0 0 0,-1-1 0 0 0,0 0 0 0 0,0 1 0 0 0,0-1 0 0 0,1 0 0 0 0,-1 1 0 0 0,0-1 0 0 0,0 0 0 0 0,0 1 0 0 0,0-1 0 0 0,0 1 0 0 0,0 2-3 0 0,0 1 0 0 0,-1-1-1 0 0,1 0 1 0 0,-1 1 0 0 0,0-1-1 0 0,0 0 1 0 0,0 0 0 0 0,0 0-1 0 0,-1 0 1 0 0,1 0 0 0 0,-1 0 0 0 0,0 0-1 0 0,0 0 1 0 0,-2 2 0 0 0,0 1-17 0 0,-1 0 0 0 0,-1 0 0 0 0,1-1 1 0 0,-1 0-1 0 0,-8 6 0 0 0,-32 19-340 0 0,-96 46-1 0 0,95-54 141 0 0,45-21 153 0 0,18-13-77 0 0,1 3 144 0 0,1 1 0 0 0,0 1 0 0 0,1 0 0 0 0,-1 2 0 0 0,36-7 0 0 0,-27 7-5 0 0,47-6 16 0 0,-64 10-23 0 0,0 0 1 0 0,0 2-1 0 0,0-1 0 0 0,1 1 1 0 0,12 3-1 0 0,-20-3 10 0 0,0-1 0 0 0,0 1 0 0 0,0 0 1 0 0,0 1-1 0 0,-1-1 0 0 0,1 0 0 0 0,3 3 0 0 0,-1-1-8 0 0,-1 2 0 0 0,1-1 1 0 0,-1 0-1 0 0,7 9 0 0 0,-10-11 10 0 0,1-1 0 0 0,-1 1 1 0 0,1-1-1 0 0,-1 1 0 0 0,0-1 0 0 0,0 1 0 0 0,0 0 0 0 0,0 0 0 0 0,0 0 1 0 0,0 0-1 0 0,0 2 0 0 0,1 1 9 0 0,-2-3-10 0 0,0-1 0 0 0,1 1 0 0 0,-1-1 0 0 0,0 1 0 0 0,0-1 0 0 0,0 1 0 0 0,0-1 0 0 0,0 1-1 0 0,0-1 1 0 0,0 1 0 0 0,-1-1 0 0 0,1 0 0 0 0,0 1 0 0 0,-1-1 0 0 0,1 1 0 0 0,-1-1 0 0 0,0 0 0 0 0,1 1 0 0 0,-1-1 0 0 0,0 0 0 0 0,0 0 0 0 0,0 1 0 0 0,0-1 0 0 0,-1 1 0 0 0,-1 1 16 0 0,-5 7 10 0 0,0-1 0 0 0,0-1 0 0 0,-1 1 0 0 0,0-2 0 0 0,-1 1 1 0 0,-15 8-1 0 0,-68 33-55 0 0,58-32 44 0 0,33-16-12 0 0,-132 61-79 0 0,113-53 77 0 0,-1-2 0 0 0,0 0 0 0 0,0-2 0 0 0,-33 5 1 0 0,11-10 9 0 0,43 0-10 0 0,0 0 0 0 0,-1 0 0 0 0,1 0 1 0 0,0 0-1 0 0,0 0 0 0 0,0 0 0 0 0,0 0 0 0 0,0 0 0 0 0,0 0 0 0 0,-1-1 0 0 0,1 1 0 0 0,0-1 0 0 0,0 1 0 0 0,0 0 0 0 0,0-1 0 0 0,0 0 1 0 0,0 1-1 0 0,-1-2 0 0 0,0 0 9 0 0,2 0 34 0 0,3-2-43 0 0,-3 3-6 0 0,1 1 0 0 0,-1-1 0 0 0,1 1 0 0 0,-1 0 0 0 0,0 0 0 0 0,1-1 0 0 0,-1 1 0 0 0,1 0 0 0 0,-1 0 0 0 0,0-1 0 0 0,1 1 1 0 0,-1 0-1 0 0,1 0 0 0 0,-1 0 0 0 0,1 0 0 0 0,-1 0 0 0 0,1 0 0 0 0,-1-1 0 0 0,1 1 0 0 0,-1 0 0 0 0,1 1 0 0 0,-1-1 1 0 0,1 0-1 0 0,-1 0 0 0 0,1 0 0 0 0,-1 0 0 0 0,1 0 0 0 0,-1 0 0 0 0,1 1 0 0 0,13 7-151 0 0,-13-7 148 0 0,6 4-132 0 0,0 1 1 0 0,9 10 0 0 0,-14-13-177 0 0,1 1 1 0 0,0-1-1 0 0,1 0 1 0 0,-1 1 0 0 0,0-2-1 0 0,1 1 1 0 0,0 0-1 0 0,0-1 1 0 0,0 0 0 0 0,0 1-1 0 0,0-2 1 0 0,0 1-1 0 0,9 2 1 0 0,-1-3-1215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109 208 4143 0 0,'-19'10'152'0'0,"-36"23"1686"0"0,20-9 6067 0 0,45-17-6576 0 0,-6-6-1200 0 0,-1 0 0 0 0,1 0 1 0 0,0 0-1 0 0,-1 0 0 0 0,1-1 0 0 0,0 0 0 0 0,-1 1 0 0 0,7-2 0 0 0,33-4 483 0 0,-29 3-454 0 0,345-68 1198 0 0,-94-4-864 0 0,-101 26-72 0 0,-118 35-317 0 0,139-35 669 0 0,-138 39-776 0 0,93-8 0 0 0,-137 17-71 0 0,0 0 0 0 0,1 0 0 0 0,-1 0 0 0 0,0 1 1 0 0,0-1-1 0 0,4 2 0 0 0,-5-2-228 0 0,-3 2-10 0 0,-4 2-10 0 0,1 0 0 0 0,0 0 0 0 0,-1 0 0 0 0,0 0 1 0 0,0-1-1 0 0,-8 4 0 0 0,-11 6-5840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 2759 0 0,'-4'-6'10595'0'0,"1"12"-4985"0"0,-4 9-5256 0 0,-16 27-1 0 0,-32 28-169 0 0,45-61-187 0 0,8-7 13 0 0,-1 0-1 0 0,1-1 1 0 0,0 1 0 0 0,0 1 0 0 0,0-1-1 0 0,0 0 1 0 0,-2 3 0 0 0,3-4 398 0 0,16 15 45 0 0,-11-13-410 0 0,1 1 0 0 0,-1-2 1 0 0,1 1-1 0 0,0 0 0 0 0,0-1 0 0 0,0 0 0 0 0,0 0 0 0 0,1 0 0 0 0,-1-1 0 0 0,1 0 1 0 0,-1 0-1 0 0,1 0 0 0 0,7-1 0 0 0,9 0 13 0 0,43-5 1 0 0,-60 4-54 0 0,31-5 116 0 0,0-1-1 0 0,44-16 0 0 0,-17 2-3064 0 0,-21 6-2531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3223 0 0,'-10'1'5847'0'0,"3"3"-4597"0"0,1-1 1 0 0,-1 2-1 0 0,1-1 1 0 0,0 1-1 0 0,1-1 1 0 0,-9 11-1 0 0,6-6-800 0 0,1 1 0 0 0,0-1 0 0 0,-9 18 0 0 0,1 5-862 0 0,-20 64 1 0 0,29-77 1420 0 0,-24 83-235 0 0,-17 47-394 0 0,28-102-308 0 0,-50 82-1 0 0,69-127-44 0 0,12-9-3633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 1375 0 0,'2'-1'352'0'0,"16"-9"12320"0"0,-18 12-12248 0 0,1 12-137 0 0,-1 1-1 0 0,-1-1 1 0 0,0 0-1 0 0,-1 0 1 0 0,0 0-1 0 0,-6 18 1 0 0,1 0-231 0 0,-34 136 205 0 0,26-98-160 0 0,-3-1 1 0 0,-43 104-1 0 0,58-165-4 0 0,-2 5 216 0 0,-1-1 0 0 0,0 0 0 0 0,-14 21 1519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50 1839 0 0,'1'-1'134'0'0,"12"-15"1265"0"0,0-4 5140 0 0,-13 20-6426 0 0,0 0-1 0 0,1 0 0 0 0,-1-1 0 0 0,1 1 1 0 0,-1 0-1 0 0,0 0 0 0 0,1-1 1 0 0,-1 1-1 0 0,0 0 0 0 0,1-1 0 0 0,-1 1 1 0 0,0 0-1 0 0,1-1 0 0 0,-1 1 1 0 0,0 0-1 0 0,0-1 0 0 0,1 1 0 0 0,-1 0 1 0 0,0-1-1 0 0,0 0 0 0 0,4-4 3256 0 0,-3 5-3336 0 0,-1 0-1 0 0,0 0 0 0 0,1 0 0 0 0,-1 1 0 0 0,0-1 1 0 0,1 0-1 0 0,-1 0 0 0 0,0 1 0 0 0,1-1 0 0 0,-1 0 0 0 0,0 0 1 0 0,0 1-1 0 0,1-1 0 0 0,-1 0 0 0 0,0 1 0 0 0,0-1 1 0 0,0 0-1 0 0,1 0 0 0 0,-1 1 0 0 0,0-1 0 0 0,0 1 1 0 0,0-1-1 0 0,0 1 0 0 0,1 1 8 0 0,-1-1 0 0 0,1 1 0 0 0,-1-1 0 0 0,0 1 0 0 0,0 0 0 0 0,0-1 0 0 0,0 1 0 0 0,0-1 0 0 0,0 1 0 0 0,0 0 0 0 0,0-1 0 0 0,-1 1 0 0 0,1-1 0 0 0,0 1 1 0 0,-1 0-1 0 0,0-1 0 0 0,0 2 0 0 0,-17 28 345 0 0,11-21-294 0 0,-5 6-54 0 0,1 0 0 0 0,-2-1-1 0 0,0 0 1 0 0,-1-1-1 0 0,0-1 1 0 0,-22 15 0 0 0,-103 63 230 0 0,85-59-234 0 0,10-5-29 0 0,14-10-12 0 0,-35 27-1 0 0,63-43-67 0 0,21 5-9 0 0,-7-2 89 0 0,3-1-1 0 0,0 0 1 0 0,0-1-1 0 0,0-1 0 0 0,23-2 0 0 0,63-9 228 0 0,-47 4 105 0 0,-50 5-306 0 0,160-19 478 0 0,-143 12-3424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10191 0 0,'0'0'3903'0'0,"2"0"-3248"0"0,54-8 1773 0 0,31-5-1016 0 0,113-38-218 0 0,-170 42-1177 0 0,22-7-1092 0 0,-50 16 56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0,'0'0'12118'0'0,"1"2"-11636"0"0,9 13 208 0 0,0-1-1 0 0,1 0 1 0 0,17 16-1 0 0,43 36 756 0 0,-7-7-242 0 0,-28-22-594 0 0,38 53 0 0 0,-65-78-589 0 0,0-1-1 0 0,1-1 1 0 0,0 0-1 0 0,0 0 1 0 0,1-1-1 0 0,1 0 1 0 0,18 10-1 0 0,-21-14-18 0 0,0 0 0 0 0,0-1 0 0 0,1 0 0 0 0,-1-1 1 0 0,1 0-1 0 0,0-1 0 0 0,0 0 0 0 0,0 0 0 0 0,0-1 0 0 0,0-1 0 0 0,13 0 1 0 0,-18 0-136 0 0,0-1 0 0 0,-1 0 1 0 0,1 0-1 0 0,-1-1 1 0 0,1 1-1 0 0,-1-1 1 0 0,1 0-1 0 0,-1 0 1 0 0,7-5-1 0 0,-6 3-1671 0 0,1 0 0 0 0,-1 0 1 0 0,7-8-1 0 0,-3 1-4074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8287 0 0,'0'0'639'0'0,"-2"0"-415"0"0,-7 0 273 0 0,0 1-1 0 0,0 1 1 0 0,0 0 0 0 0,0 0-1 0 0,1 1 1 0 0,-1 0 0 0 0,0 0-1 0 0,1 1 1 0 0,0 0 0 0 0,-10 7-1 0 0,-12 9 468 0 0,-35 30 0 0 0,52-40-658 0 0,-45 43 844 0 0,-90 103-1 0 0,120-125-975 0 0,2 1 0 0 0,1 1 0 0 0,-37 68 0 0 0,50-86-1966 0 0,19-18 261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326 139 7367 0 0,'0'0'568'0'0,"8"-5"1082"0"0,26-13 4358 0 0,-20 11-5531 0 0,-1 0 0 0 0,1 0 0 0 0,-2-2 0 0 0,1 0 0 0 0,13-11 0 0 0,-14 2 142 0 0,-6 9-350 0 0,-5 8-51 0 0,-2-9 452 0 0,-1 8-636 0 0,0 0-1 0 0,0 1 1 0 0,0-1-1 0 0,-1 0 1 0 0,1 1-1 0 0,0 0 0 0 0,-1 0 1 0 0,1-1-1 0 0,-1 1 1 0 0,1 1-1 0 0,-1-1 1 0 0,1 0-1 0 0,-1 1 1 0 0,1-1-1 0 0,-1 1 1 0 0,0 0-1 0 0,1-1 1 0 0,-1 1-1 0 0,0 1 0 0 0,1-1 1 0 0,-5 1-1 0 0,-8 1-8 0 0,0 2 0 0 0,-21 6-1 0 0,32-9-18 0 0,-25 8-6 0 0,1 2 0 0 0,0 0 0 0 0,0 2 0 0 0,1 2 0 0 0,1 0 0 0 0,0 1 0 0 0,1 2 0 0 0,1 0 0 0 0,-40 41 0 0 0,59-53 1 0 0,0 0-1 0 0,1 1 0 0 0,0-1 1 0 0,0 1-1 0 0,0 0 1 0 0,1 0-1 0 0,0 0 0 0 0,0 0 1 0 0,1 1-1 0 0,0-1 1 0 0,0 1-1 0 0,1-1 0 0 0,0 1 1 0 0,0 14-1 0 0,1-18 7 0 0,0-1 0 0 0,0 1 0 0 0,0 0-1 0 0,1 0 1 0 0,0-1 0 0 0,0 1 0 0 0,0 0 0 0 0,0-1-1 0 0,1 1 1 0 0,-1-1 0 0 0,1 1 0 0 0,0-1 0 0 0,0 0-1 0 0,0 0 1 0 0,0 0 0 0 0,1 0 0 0 0,-1 0 0 0 0,1 0 0 0 0,0-1-1 0 0,0 1 1 0 0,0-1 0 0 0,0 0 0 0 0,0 1 0 0 0,0-2-1 0 0,1 1 1 0 0,-1 0 0 0 0,1-1 0 0 0,-1 1 0 0 0,1-1 0 0 0,-1 0-1 0 0,8 1 1 0 0,-2-1 28 0 0,-1-1-1 0 0,1 0 1 0 0,-1 0-1 0 0,1 0 1 0 0,-1-1-1 0 0,1-1 1 0 0,-1 1 0 0 0,1-1-1 0 0,-1-1 1 0 0,16-6-1 0 0,4-5 128 0 0,43-26 0 0 0,62-48 385 0 0,-69 45-190 0 0,-62 42-314 0 0,-4 2-111 0 0,-12 10 22 0 0,1 0 0 0 0,1 1 0 0 0,-1 0 0 0 0,2 1 0 0 0,0 0 0 0 0,0 1 0 0 0,-11 21 0 0 0,22-34-179 0 0,-1-1 1 0 0,1 1-1 0 0,0-1 1 0 0,0 1 0 0 0,0 0-1 0 0,0-1 1 0 0,0 1-1 0 0,0 0 1 0 0,0-1-1 0 0,0 1 1 0 0,0 0-1 0 0,0-1 1 0 0,0 1-1 0 0,0 0 1 0 0,0-1-1 0 0,1 1 1 0 0,-1 0-1 0 0,0-1 1 0 0,1 1 0 0 0,-1-1-1 0 0,0 1 1 0 0,1-1-1 0 0,-1 1 1 0 0,0 0-1 0 0,1-1 1 0 0,-1 0-1 0 0,1 1 1 0 0,-1-1-1 0 0,1 1 1 0 0,-1-1-1 0 0,1 1 1 0 0,-1-1 0 0 0,1 0-1 0 0,1 1 1 0 0,-1 0-195 0 0,9 4-5713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8751 0 0,'0'0'674'0'0,"-10"3"3895"0"0,2 3-3802 0 0,0 1 1 0 0,1 0-1 0 0,0 1 0 0 0,-12 15 1 0 0,-21 41-46 0 0,6-9-316 0 0,20-35-345 0 0,0 2-1 0 0,-2-1 1 0 0,-21 23 0 0 0,31-38-42 0 0,-1 0 0 0 0,0 0 0 0 0,1-1 0 0 0,-2 0 1 0 0,1-1-1 0 0,0 1 0 0 0,-1-1 0 0 0,0 0 0 0 0,0-1 0 0 0,-15 4 1 0 0,17-6 12 0 0,4-1-18 0 0,-1 1 0 0 0,0 0 0 0 0,1 0-1 0 0,-1 0 1 0 0,0 0 0 0 0,1 0 0 0 0,-1 0 0 0 0,-2 3 0 0 0,4-4 719 0 0,3 1-666 0 0,1-1 0 0 0,-1 0-1 0 0,1 0 1 0 0,-1 0 0 0 0,1 0-1 0 0,4-1 1 0 0,32-4 466 0 0,19-3 55 0 0,97 0 0 0 0,-86 8-427 0 0,30 1-74 0 0,-91-1-814 0 0,0 0 0 0 0,-1-1-1 0 0,1 0 1 0 0,-1 0 0 0 0,0-1 0 0 0,12-4 0 0 0,-8 2-1095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90 184 5063 0 0,'-7'0'77'0'0,"-15"5"342"0"0,11-9 8546 0 0,11 3-8761 0 0,16-12 6569 0 0,-4 5-5186 0 0,-5 3-3580 0 0,12-7 2275 0 0,2 0 0 0 0,-1 1 0 0 0,1 2-1 0 0,1 0 1 0 0,24-7 0 0 0,1-1-78 0 0,7-2-14 0 0,0 3-1 0 0,103-18 1 0 0,-149 33-170 0 0,1 0-1 0 0,-1 1 1 0 0,0-1 0 0 0,1 1-1 0 0,-1 1 1 0 0,0 0 0 0 0,0 0-1 0 0,11 3 1 0 0,-17-3-19 0 0,0 0 1 0 0,0 0 0 0 0,0-1-1 0 0,0 2 1 0 0,0-1 0 0 0,0 0-1 0 0,0 0 1 0 0,-1 1 0 0 0,1-1-1 0 0,0 1 1 0 0,-1-1-1 0 0,1 1 1 0 0,-1-1 0 0 0,3 4-1 0 0,-3-2-2 0 0,-1-1 0 0 0,1 0-1 0 0,0 0 1 0 0,0 1-1 0 0,-1-1 1 0 0,1 1 0 0 0,-1-1-1 0 0,0 1 1 0 0,0-1-1 0 0,0 1 1 0 0,0-1-1 0 0,0 0 1 0 0,0 1 0 0 0,-1-1-1 0 0,1 1 1 0 0,-2 2-1 0 0,-1 2-13 0 0,0 1 0 0 0,0-1 0 0 0,-1 1 0 0 0,0-1 0 0 0,0 0 0 0 0,0 0 0 0 0,-1-1 0 0 0,-8 9 0 0 0,-6 5-2 0 0,-26 20 0 0 0,-221 159-31 0 0,138-109-51 0 0,22-3-186 0 0,100-83 195 0 0,1 1 0 0 0,-1 0 0 0 0,1 0-1 0 0,0 1 1 0 0,1-1 0 0 0,-1 1 0 0 0,-6 13-1 0 0,9-17 64 0 0,1 1 0 0 0,0-1-1 0 0,0 1 1 0 0,0 0-1 0 0,1-1 1 0 0,-1 1-1 0 0,1 0 1 0 0,-1 0 0 0 0,1-1-1 0 0,0 1 1 0 0,0 0-1 0 0,0 0 1 0 0,0 0-1 0 0,1-1 1 0 0,-1 1 0 0 0,1 0-1 0 0,0 0 1 0 0,0-1-1 0 0,0 1 1 0 0,0 0-1 0 0,0-1 1 0 0,0 1 0 0 0,3 2-1 0 0,-2-2 58 0 0,1 1-1 0 0,0-1 1 0 0,0 0 0 0 0,1 0-1 0 0,-1 0 1 0 0,1 0 0 0 0,-1-1-1 0 0,1 1 1 0 0,0-1 0 0 0,0 0-1 0 0,0 0 1 0 0,0-1 0 0 0,0 1-1 0 0,1-1 1 0 0,6 2 0 0 0,7 0 289 0 0,0-1 0 0 0,28 0 0 0 0,-37-2-227 0 0,211-7 1612 0 0,30 0-941 0 0,-164 17-695 0 0,-26-2-803 0 0,-58-8 596 0 0,6 0-1457 0 0,0-3-37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3223 0 0,'0'0'14906'0'0,"2"1"-14622"0"0,-1 0-234 0 0,0 0 0 0 0,0 0 0 0 0,0 0 0 0 0,0 0 0 0 0,0 1 0 0 0,0-1 0 0 0,0 0 1 0 0,-1 0-1 0 0,1 1 0 0 0,0-1 0 0 0,-1 0 0 0 0,1 1 0 0 0,-1-1 0 0 0,1 1 1 0 0,-1-1-1 0 0,0 0 0 0 0,1 1 0 0 0,-1-1 0 0 0,0 2 0 0 0,1 15 230 0 0,-1 1-1 0 0,-1-1 1 0 0,-6 33 0 0 0,-17 54 488 0 0,22-96-720 0 0,-32 111 406 0 0,-17 73-219 0 0,47-181-237 0 0,3-8 24 0 0,-1 1-1 0 0,1 0 1 0 0,0 0-1 0 0,-1 8 0 0 0,2-11-74 0 0,14-9-7159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3223 0 0,'0'0'4011'0'0,"-1"3"-1963"0"0,-1 5-1541 0 0,1 0 1 0 0,0 1-1 0 0,1-1 0 0 0,-1 0 1 0 0,2 1-1 0 0,-1-1 0 0 0,1 1 0 0 0,0-1 1 0 0,5 16-1 0 0,-1-11-112 0 0,-1-1 0 0 0,2-1 0 0 0,-1 1 0 0 0,2-1 0 0 0,14 20 0 0 0,0-5-11 0 0,2-2 1 0 0,0 0-1 0 0,2-2 1 0 0,34 25-1 0 0,-18-19 40 0 0,45 24 0 0 0,24 15 11 0 0,-94-56-400 0 0,-1 1-1 0 0,0 0 1 0 0,-1 1 0 0 0,21 25-1 0 0,-29-30-34 0 0,-3-4 0 0 0,0 0 0 0 0,0 0 0 0 0,-1 1 0 0 0,1-1 0 0 0,-1 1 0 0 0,3 8 0 0 0,-3-10 2 0 0,-2-2 2 0 0,1 0-1 0 0,-1-1 0 0 0,1 1 1 0 0,-1 0-1 0 0,0 0 1 0 0,1 0-1 0 0,-1-1 1 0 0,0 1-1 0 0,0 0 0 0 0,0 0 1 0 0,1 0-1 0 0,-1 0 1 0 0,0 0-1 0 0,0 1 1 0 0,0-1-10 0 0,0 1 1 0 0,0 0 0 0 0,0 0 0 0 0,0 0 0 0 0,0-1 0 0 0,0 1 0 0 0,0 0 0 0 0,0 0 0 0 0,-1 0 0 0 0,1-1 0 0 0,-1 1 0 0 0,1 0 0 0 0,-1-1 0 0 0,0 1 0 0 0,0 0 0 0 0,-1 2-1 0 0,-1 0-98 0 0,2-3 0 0 0,1 0 0 0 0,-1-1 0 0 0,0 1-1 0 0,0 0 1 0 0,0 0 0 0 0,1-1 0 0 0,-1 1 0 0 0,0 0 0 0 0,0-1 0 0 0,0 1 0 0 0,0-1 0 0 0,0 1 0 0 0,0-1-1 0 0,0 0 1 0 0,0 1 0 0 0,0-1 0 0 0,0 0 0 0 0,0 0 0 0 0,0 0 0 0 0,0 0 0 0 0,0 0 0 0 0,-1 0 0 0 0,1 0-1 0 0,0 0 1 0 0,-1 0 0 0 0,-8-3-1036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68 1375 0 0,'0'-2'66'0'0,"0"-4"-63"0"0,0 1-1 0 0,0-1 1 0 0,-1 1 0 0 0,-2-10 0 0 0,-5-13 17147 0 0,5 28-17093 0 0,1 1 1 0 0,-1 0-1 0 0,1 0 1 0 0,0 1 0 0 0,-1-1-1 0 0,1 0 1 0 0,0 1 0 0 0,0-1-1 0 0,-2 3 1 0 0,1-2 15 0 0,-12 11 77 0 0,0 0 0 0 0,-15 19 0 0 0,-10 9-55 0 0,-13 13 33 0 0,-16 14 0 0 0,-14 0 43 0 0,-77 68-6 0 0,152-130-164 0 0,-19 23 73 0 0,25-27-43 0 0,10-3-808 0 0,-1 0 55 0 0,0 0-1 0 0,0-1 1 0 0,0 1 0 0 0,1-2 0 0 0,-2 1 0 0 0,1-1-1 0 0,0 0 1 0 0,-1-1 0 0 0,8-4 0 0 0,14-9-4689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1839 0 0,'0'0'403'0'0,"-2"1"1018"0"0,-2 0 345 0 0,0 1-377 0 0,-1-1 0 0 0,1 1 0 0 0,0 0 1 0 0,0 0-1 0 0,-6 3 0 0 0,9-4-1259 0 0,0 0 0 0 0,0 0 0 0 0,0-1 0 0 0,0 1 0 0 0,0 0 0 0 0,0 0 0 0 0,1 0 0 0 0,-1 0 0 0 0,0 0 0 0 0,1 0 0 0 0,-1 1 0 0 0,0-1 0 0 0,1 0 0 0 0,0 0 0 0 0,-1 0 0 0 0,1 0 0 0 0,0 1 0 0 0,-1-1 0 0 0,1 0 0 0 0,0 0 0 0 0,0 1 0 0 0,0-1 0 0 0,0 0 0 0 0,0 0 0 0 0,0 1 1 0 0,1-1-1 0 0,-1 2 0 0 0,1 0-37 0 0,0 0 1 0 0,0 0-1 0 0,0 1 1 0 0,1-1-1 0 0,-1 0 1 0 0,1-1-1 0 0,0 1 0 0 0,0 0 1 0 0,0 0-1 0 0,0-1 1 0 0,0 1-1 0 0,1-1 1 0 0,4 5-1 0 0,-2-4-10 0 0,-1 0 0 0 0,1 0 0 0 0,0-1 0 0 0,1 0 0 0 0,-1 0 0 0 0,0 0 0 0 0,10 2 0 0 0,6-1 41 0 0,0 0 0 0 0,0-2-1 0 0,32-1 1 0 0,-38 0-47 0 0,96-6 176 0 0,68 2-168 0 0,-171 4-123 0 0,1 0 1 0 0,-1 1-1 0 0,1 1 0 0 0,-1-1 1 0 0,0 1-1 0 0,0 0 0 0 0,1 1 0 0 0,-2 0 1 0 0,1 1-1 0 0,0-1 0 0 0,-1 1 0 0 0,1 1 1 0 0,-1-1-1 0 0,0 1 0 0 0,-1 1 1 0 0,12 10-1 0 0,-15-12-161 0 0,1 4 45 0 0,-3-7 166 0 0,-1 0 1 0 0,1 0 0 0 0,-1 1 0 0 0,0-1 0 0 0,0 0 0 0 0,0 0 0 0 0,1 0 0 0 0,-1 0 0 0 0,0 0-1 0 0,0 0 1 0 0,-1 0 0 0 0,1 1 0 0 0,0-1 0 0 0,0 0 0 0 0,0 0 0 0 0,-1 0 0 0 0,1 0-1 0 0,-1 0 1 0 0,1 0 0 0 0,-1 0 0 0 0,1 0 0 0 0,-1 0 0 0 0,-1 1 0 0 0,-3 12 342 0 0,-7-8-81 0 0,6-4-198 0 0,0 0-1 0 0,1-1 0 0 0,-1 1 1 0 0,0-1-1 0 0,0-1 0 0 0,1 1 1 0 0,-1-1-1 0 0,-6 0 1 0 0,3 0-27 0 0,1 0 1 0 0,0 1 0 0 0,0 0 0 0 0,-10 2 0 0 0,-36 17-28 0 0,1 2-1 0 0,-85 48 0 0 0,94-44-3 0 0,2 3 0 0 0,1 1 0 0 0,-64 62 0 0 0,95-83-7 0 0,9-8 42 0 0,3 0 1 0 0,1-1-51 0 0,1 1 1 0 0,-1-1-1 0 0,0 0 1 0 0,0 0-1 0 0,1 0 1 0 0,-1-1-1 0 0,0 1 1 0 0,0-1 0 0 0,1 0-1 0 0,-1 1 1 0 0,3-3-1 0 0,36-17-639 0 0,-29 13-54 0 0,12-6-792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16 14799 0 0,'-2'0'679'0'0,"-8"-4"-379"0"0,0 1 0 0 0,0 0 0 0 0,0 1 0 0 0,-1 1 0 0 0,1-1 0 0 0,-1 1 0 0 0,1 1 0 0 0,-1 0 0 0 0,1 1 0 0 0,-1 0 0 0 0,1 0 0 0 0,-1 1 0 0 0,1 0 0 0 0,0 1 0 0 0,0 1 0 0 0,0-1 0 0 0,-12 7 0 0 0,-4 4-182 0 0,1 0 1 0 0,0 2-1 0 0,-37 31 0 0 0,-107 108-118 0 0,135-124 0 0 0,-1 0 0 0 0,0-2 0 0 0,-41 25 0 0 0,66-48 12 0 0,18-22-252 0 0,-3 10 84 0 0,1 0-1 0 0,0 0 0 0 0,0 0 1 0 0,0 1-1 0 0,1 0 1 0 0,13-7-1 0 0,45-22-2485 0 0,-31 20 1120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60 8719 0 0,'0'0'3794'0'0,"-10"7"-605"0"0,10-7-3137 0 0,0 1 1 0 0,0-1-1 0 0,-1 0 0 0 0,1 1 0 0 0,0-1 1 0 0,0 0-1 0 0,0 1 0 0 0,0-1 1 0 0,-1 0-1 0 0,1 1 0 0 0,0-1 0 0 0,0 0 1 0 0,0 1-1 0 0,0-1 0 0 0,0 1 1 0 0,0-1-1 0 0,0 0 0 0 0,0 1 0 0 0,0-1 1 0 0,0 0-1 0 0,0 1 0 0 0,0-1 1 0 0,0 0-1 0 0,1 1 0 0 0,-1-1 0 0 0,0 1 1 0 0,0-1-1 0 0,0 0 0 0 0,0 0 1 0 0,1 1-1 0 0,-1-1 0 0 0,0 0 0 0 0,0 1 1 0 0,1-1-1 0 0,-1 0 0 0 0,1 1 1 0 0,0 0-40 0 0,0-1 0 0 0,1 1 0 0 0,-1 0 1 0 0,1-1-1 0 0,-1 1 0 0 0,1-1 0 0 0,0 0 0 0 0,-1 0 1 0 0,3 1-1 0 0,5-1-172 0 0,-1 0 0 0 0,16-2 1 0 0,9-5 1508 0 0,40-12 1 0 0,-2-1-1011 0 0,-43 13-294 0 0,8-2 0 0 0,1 2 0 0 0,0 1-1 0 0,45-2 1 0 0,-64 9 2 0 0,-3 4-36 0 0,-6 6-12 0 0,-8-10-1 0 0,-1 0 0 0 0,0 0-1 0 0,1 0 1 0 0,-1 0 0 0 0,0 0-1 0 0,0 0 1 0 0,1 0 0 0 0,-1 0-1 0 0,0 0 1 0 0,0 0 0 0 0,-1 1-1 0 0,1 1-14 0 0,-1 0 0 0 0,0-1 0 0 0,0 1 0 0 0,0-1 0 0 0,0 1 0 0 0,0-1 0 0 0,0 1 0 0 0,-1-1 0 0 0,0 0 0 0 0,1 1 0 0 0,-1-1 0 0 0,0 0 0 0 0,0 0 0 0 0,0 0 0 0 0,0-1 0 0 0,0 1 0 0 0,-4 2 0 0 0,-5 3-26 0 0,-1-1 0 0 0,-18 8 0 0 0,8-4 56 0 0,-10 8-24 0 0,0 1-1 0 0,2 2 0 0 0,0 1 1 0 0,1 1-1 0 0,-50 53 0 0 0,41-37-5 0 0,2 2 0 0 0,2 1 0 0 0,-47 77 0 0 0,73-106 16 0 0,-17 27 0 0 0,24-37 0 0 0,-1 0 0 0 0,0 0 0 0 0,0 0 0 0 0,0 0 0 0 0,0-1 0 0 0,-1 1 0 0 0,1-1 0 0 0,-4 3 0 0 0,0 0 0 0 0,-5 2 0 0 0,-2-2 0 0 0,2-2 11 0 0,9-2 788 0 0,6 0-601 0 0,50 9 120 0 0,2-3-1 0 0,82 1 0 0 0,5-6 24 0 0,225-28 1 0 0,-125-1-362 0 0,-241 27-79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19:2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2759 0 0,'0'0'12463'0'0,"2"1"-12764"0"0,2 1 320 0 0,0 0-108 0 0,-1 0 1 0 0,1 0-1 0 0,0-1 0 0 0,0 1 1 0 0,0-1-1 0 0,7 1 0 0 0,3 0 265 0 0,-12-2-64 0 0,1 1 68 0 0,20 2 467 0 0,-20-3-416 0 0,11-2 247 0 0,-4 2-243 0 0,21-3 468 0 0,-28 2-692 0 0,16-2 51 0 0,3 1-65 0 0,7-1 3 0 0,-14 2 0 0 0,11-1 0 0 0,-26 2 0 0 0,44 3 0 0 0,-25-2 11 0 0,42 5 257 0 0,-28-3-7 0 0,45-1-1 0 0,-28-5-24 0 0,38-1 16 0 0,68-3-188 0 0,-122 2 196 0 0,1-1-1 0 0,-1-1 1 0 0,51-19-1 0 0,-61 19-209 0 0,-9 3 4 0 0,10-2-43 0 0,-22 6-11 0 0,24-2-1 0 0,-22 1-24 0 0,0 1 1 0 0,1 0-1 0 0,-1 0 0 0 0,0 0 0 0 0,1 1 0 0 0,-1 0 0 0 0,0 0 1 0 0,0 0-1 0 0,6 3 0 0 0,8 4-151 0 0,31 21 0 0 0,-36-21 176 0 0,2-1 11 0 0,2 2 35 0 0,-11-7-40 0 0,-2-1-5 0 0,9 1-1 0 0,-7-3 26 0 0,-1 0 1 0 0,0 0-1 0 0,0-1 0 0 0,0 0 1 0 0,0 0-1 0 0,0 0 0 0 0,0-1 0 0 0,0 0 1 0 0,-1 0-1 0 0,0 0 0 0 0,1-1 1 0 0,-1 0-1 0 0,0 0 0 0 0,-1 0 0 0 0,8-8 1 0 0,-3 1-30 0 0,0 0 1 0 0,-1-1 0 0 0,0 0-1 0 0,-1-1 1 0 0,10-21 0 0 0,-13 21-228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19:2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2303 0 0,'0'0'200'0'0,"-4"14"1144"0"0,-1-3 3456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41 15087 0 0,'0'-10'1606'0'0,"5"-12"-1446"0"0,-5 21 526 0 0,3-2 583 0 0,-3 3-1189 0 0,0-1-1 0 0,0 1 1 0 0,0 0-1 0 0,0 0 1 0 0,0 0-1 0 0,0-1 1 0 0,0 1-1 0 0,0 0 1 0 0,0 0-1 0 0,0 0 1 0 0,0 0-1 0 0,0-1 1 0 0,0 1-1 0 0,1 0 1 0 0,-1 0-1 0 0,0 0 1 0 0,0 0-1 0 0,0 0 1 0 0,0-1-1 0 0,0 1 0 0 0,1 0 1 0 0,-1 0-1 0 0,0 0 1 0 0,0 0-1 0 0,0 0 1 0 0,0 0-1 0 0,1 0 1 0 0,-1 0-1 0 0,0 0 1 0 0,0 0-1 0 0,0 0 1 0 0,0-1-1 0 0,1 1 1 0 0,-1 0-1 0 0,0 0 1 0 0,2 1-63 0 0,-1-1-1 0 0,0 0 1 0 0,1 1 0 0 0,-1-1-1 0 0,0 1 1 0 0,0-1 0 0 0,0 1-1 0 0,1-1 1 0 0,-1 1 0 0 0,0 0 0 0 0,0 0-1 0 0,0-1 1 0 0,0 1 0 0 0,0 0-1 0 0,0 0 1 0 0,0 0 0 0 0,0 0-1 0 0,-1 0 1 0 0,1 0 0 0 0,0 1 0 0 0,0-1-1 0 0,-1 0 1 0 0,1 0 0 0 0,-1 0-1 0 0,1 1 1 0 0,-1-1 0 0 0,0 0-1 0 0,1 1 1 0 0,-1-1 0 0 0,0 2-1 0 0,1 4 48 0 0,0 1-1 0 0,0-1 0 0 0,-1 1 0 0 0,0 10 0 0 0,-4 15-63 0 0,-1 0 0 0 0,-2-1 0 0 0,-1 1 0 0 0,-1-1 0 0 0,-2-1 0 0 0,-1 0 0 0 0,-25 43 0 0 0,-131 194 0 0 0,76-143 25 0 0,-29 44 14 0 0,76-110-39 0 0,44-58 0 0 0,31-50 64 0 0,16-13-454 0 0,59-63 0 0 0,-78 97 217 0 0,0 2-1 0 0,2 1 0 0 0,0 1 1 0 0,44-26-1 0 0,-63 44 129 0 0,1 0 1 0 0,-1 1-1 0 0,1 0 0 0 0,0 1 0 0 0,1 0 0 0 0,-1 1 1 0 0,18-3-1 0 0,-24 6 39 0 0,-1-1 0 0 0,1 1 1 0 0,0 0-1 0 0,-1 0 1 0 0,1 1-1 0 0,-1-1 0 0 0,1 1 1 0 0,-1 0-1 0 0,1 0 0 0 0,-1 1 1 0 0,0-1-1 0 0,1 1 1 0 0,-1 0-1 0 0,0 0 0 0 0,0 0 1 0 0,0 1-1 0 0,0-1 0 0 0,-1 1 1 0 0,1 0-1 0 0,-1 0 0 0 0,0 0 1 0 0,4 5-1 0 0,-1 1 19 0 0,0 0-1 0 0,-1 0 1 0 0,0 1-1 0 0,-1 0 1 0 0,1-1-1 0 0,-2 1 1 0 0,0 1-1 0 0,0-1 1 0 0,2 18 0 0 0,-2-5 251 0 0,-1-1 1 0 0,-2 0 0 0 0,-2 37-1 0 0,1-50-133 0 0,-1 1-1 0 0,0-1 0 0 0,0 1 1 0 0,-1-1-1 0 0,0 0 0 0 0,-1 1 1 0 0,0-2-1 0 0,-9 16 0 0 0,5-12-11 0 0,-1 0 0 0 0,0-1 0 0 0,-1 0 0 0 0,0 0 0 0 0,-13 10-1 0 0,-12 5 124 0 0,-1-1-1 0 0,-74 36 0 0 0,103-57-216 0 0,-3 1 1 0 0,-68 34 150 0 0,67-35-152 0 0,0 0-1 0 0,0 0 1 0 0,0-1-1 0 0,0-1 1 0 0,-17 2 0 0 0,25-3-20 0 0,0-1 0 0 0,0 0-1 0 0,1-1 1 0 0,-1 1 0 0 0,0 0 0 0 0,0-1 0 0 0,1 0 0 0 0,-1 1 0 0 0,0-1-1 0 0,1 0 1 0 0,-1 0 0 0 0,1-1 0 0 0,-1 1 0 0 0,1 0 0 0 0,0-1 0 0 0,-3-1-1 0 0,2-1-6 0 0,0 1 0 0 0,0 0 0 0 0,0-1 0 0 0,0 1 0 0 0,1-1-1 0 0,-1 0 1 0 0,1 0 0 0 0,0 0 0 0 0,-1-5 0 0 0,-2-5-63 0 0,1 0-1 0 0,1 0 1 0 0,1 0 0 0 0,0 0 0 0 0,0-18 0 0 0,1 21-178 0 0,0 0 1 0 0,2 0-1 0 0,-1 0 1 0 0,1 0-1 0 0,1 1 0 0 0,0-1 1 0 0,0 0-1 0 0,1 1 0 0 0,0-1 1 0 0,10-18-1 0 0,-12 27-380 0 0,1 2-810 0 0,0 1 1168 0 0,-1-1-1 0 0,1 1 1 0 0,0 0 0 0 0,-1-1 0 0 0,1 1-1 0 0,0 0 1 0 0,-1 0 0 0 0,3 2 0 0 0,5 4-1368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19:2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179 582 2303 0 0,'0'0'459'0'0,"0"-2"1085"0"0,-2-14 5547 0 0,1 11-7090 0 0,0 3 656 0 0,-3-10 1163 0 0,2 5-1874 0 0,1 5-142 0 0,2 0 96 0 0,-1-1 1 0 0,0 1 0 0 0,0-1-1 0 0,0 1 1 0 0,-1 0 0 0 0,0-5-1 0 0,-1-19-390 0 0,31-140 1722 0 0,-14 95-225 0 0,-11 51-849 0 0,1 0 1 0 0,1 0 0 0 0,1 0-1 0 0,1 1 1 0 0,1 0-1 0 0,0 0 1 0 0,1 1-1 0 0,1 0 1 0 0,23-28-1 0 0,-32 43-158 0 0,12-9-12 0 0,-13 11 10 0 0,2-1-53 0 0,0 0 0 0 0,-1 1 0 0 0,1-1 0 0 0,0 1 1 0 0,0 0-1 0 0,4-2 0 0 0,-3 2-16 0 0,-1 0-86 0 0,-1 0-17 0 0,1 1 119 0 0,-2-1 36 0 0,-1 1 0 0 0,1 0 0 0 0,0 0 1 0 0,0 0-1 0 0,0 0 0 0 0,0-1 0 0 0,-1 1 0 0 0,1 0 1 0 0,0 0-1 0 0,0 1 0 0 0,0-1 0 0 0,0 0 1 0 0,-1 0-1 0 0,2 1 0 0 0,17 4-112 0 0,-16-2 129 0 0,-1-1-1 0 0,0 0 42 0 0,0 1 0 0 0,0-1-1 0 0,0 1 1 0 0,0-1 0 0 0,-1 1 0 0 0,1 0 0 0 0,-1 0 0 0 0,1-1 0 0 0,-1 1-1 0 0,0 0 1 0 0,0 0 0 0 0,0 1 0 0 0,-1-1 0 0 0,1 4 0 0 0,0 2 98 0 0,0 0 0 0 0,-1 1 1 0 0,0-1-1 0 0,-1 1 1 0 0,0-1-1 0 0,-3 15 0 0 0,-3 1 396 0 0,-10 28-1 0 0,7-31-164 0 0,-1 0-1 0 0,-1-1 1 0 0,-1-1-1 0 0,-22 29 1 0 0,-36 35-163 0 0,21-27-664 0 0,-8 7-237 0 0,47-53 707 0 0,0-1-1 0 0,0 0 1 0 0,-17 12 0 0 0,21-17 126 0 0,0-1 0 0 0,-1 0 0 0 0,1-1 0 0 0,0 1 1 0 0,-1-1-1 0 0,0-1 0 0 0,-12 3 0 0 0,20-5-136 0 0,0 1 0 0 0,-1-1 0 0 0,1 0-1 0 0,0 0 1 0 0,0 0 0 0 0,0 0 0 0 0,0 0 0 0 0,0 0-1 0 0,0 0 1 0 0,0 0 0 0 0,0 0 0 0 0,0 0 0 0 0,0 0-1 0 0,0 0 1 0 0,0 0 0 0 0,0 0 0 0 0,0 0 0 0 0,-1 0-1 0 0,1 1 1 0 0,0-1 0 0 0,0 0 0 0 0,0 0 0 0 0,0 0-1 0 0,0 0 1 0 0,0 0 0 0 0,0 0 0 0 0,0 0 0 0 0,0 0-1 0 0,0 0 1 0 0,0 0 0 0 0,0 1 0 0 0,0-1 0 0 0,0 0-1 0 0,0 0 1 0 0,0 0 0 0 0,0 0 0 0 0,0 0-1 0 0,0 0 1 0 0,0 0 0 0 0,0 0 0 0 0,0 0 0 0 0,0 0-1 0 0,1 1 1 0 0,-1-1 0 0 0,0 0 0 0 0,0 0 0 0 0,0 0-1 0 0,0 0 1 0 0,0 0 0 0 0,0 0 0 0 0,0 0 0 0 0,0 0-1 0 0,0 0 1 0 0,0 0 0 0 0,0 0 0 0 0,0 0 0 0 0,0 0-1 0 0,1 0 1 0 0,-1 0 0 0 0,0 0 0 0 0,0 0 0 0 0,0 0-1 0 0,0 0 1 0 0,0 0 0 0 0,0 0 0 0 0,12 9 74 0 0,24 11 61 0 0,-24-14-116 0 0,17 12 76 0 0,0 0 0 0 0,33 30 0 0 0,79 60 32 0 0,-104-84-73 0 0,2-2 0 0 0,62 26-1 0 0,-90-43-9 0 0,1 1 1 0 0,-1 0-1 0 0,-1 1 0 0 0,19 14 1 0 0,34 38-654 0 0,-61-57 569 0 0,11 9-542 0 0,-1-1 0 0 0,21 13 0 0 0,-12-8-4388 0 0,-6-5-783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0,'0'0'18608'0'0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20 6447 0 0,'0'0'499'0'0,"-1"-2"-328"0"0,-10-9 1175 0 0,2 6 5869 0 0,8 4-7130 0 0,0 1-1 0 0,1 0 1 0 0,-1 0-1 0 0,0-1 1 0 0,0 1 0 0 0,0 0-1 0 0,0 0 1 0 0,1 0-1 0 0,-1 0 1 0 0,0 0 0 0 0,0 0-1 0 0,0 1 1 0 0,0-1-1 0 0,1 0 1 0 0,-1 0 0 0 0,0 1-1 0 0,0-1 1 0 0,-1 1-1 0 0,1 0-13 0 0,0 1 0 0 0,0-1-1 0 0,0 0 1 0 0,1 1-1 0 0,-1-1 1 0 0,0 1 0 0 0,1-1-1 0 0,-1 1 1 0 0,0 1-1 0 0,-1 4-131 0 0,-15 36 178 0 0,-2-1 0 0 0,-2 0 0 0 0,-2-2-1 0 0,-1-1 1 0 0,-49 60 0 0 0,56-79-607 0 0,-1-1-1 0 0,-1-1 0 0 0,-42 31 1 0 0,47-40-3640 0 0,1-3-1266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4 269 8287 0 0,'-1'0'149'0'0,"1"0"0"0"0,0-1 0 0 0,-1 1 0 0 0,1 0-1 0 0,0 0 1 0 0,0-1 0 0 0,-1 1 0 0 0,1-1 0 0 0,0 1-1 0 0,0 0 1 0 0,0-1 0 0 0,0 1 0 0 0,-1-1 0 0 0,1 1 0 0 0,0 0-1 0 0,0-1 1 0 0,0 1 0 0 0,0-1 0 0 0,0 1 0 0 0,0-1-1 0 0,0 1 1 0 0,0 0 0 0 0,0-1 0 0 0,0 1 0 0 0,0-1-1 0 0,1 1 1 0 0,-1 0 0 0 0,0-1 0 0 0,0 1 0 0 0,1-1-1 0 0,0 0 118 0 0,0 1-1 0 0,0 0 1 0 0,1-1-1 0 0,-1 1 1 0 0,0 0-1 0 0,0 0 1 0 0,1 0-1 0 0,-1 0 1 0 0,0 0-1 0 0,3 1 1 0 0,110 12 2956 0 0,-64-6-2394 0 0,82 2 0 0 0,-66-12-485 0 0,84-15 0 0 0,63-25 11 0 0,99-39-278 0 0,-232 55-2031 0 0,139-67 1 0 0,-186 76 255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8 1839 0 0,'7'-7'8484'0'0,"-12"14"-4915"0"0,0 7-2686 0 0,0-2-485 0 0,-62 109 1938 0 0,-12 25-775 0 0,1 54-674 0 0,23-50-677 0 0,43-124-204 0 0,-1 0-1 0 0,0-1 1 0 0,-25 33-1 0 0,27-42 1 0 0,-2-1 0 0 0,1 0 0 0 0,-2-2 0 0 0,0 1 0 0 0,-1-2 0 0 0,-16 12 0 0 0,26-20-4 0 0,-1-1 0 0 0,0 0 0 0 0,0 0 0 0 0,-12 4 0 0 0,17-7 1 0 0,0 1 0 0 0,0-1 0 0 0,0 0 0 0 0,0 0-1 0 0,0 0 1 0 0,0 0 0 0 0,0 0 0 0 0,0 0 0 0 0,0 0 0 0 0,0 0 0 0 0,0 0 0 0 0,0 0 0 0 0,0 0-1 0 0,0-1 1 0 0,0 1 0 0 0,-2-1 0 0 0,3 0 1 0 0,-1 1 0 0 0,1-1 0 0 0,-1 0 1 0 0,1 1-1 0 0,-1-1 0 0 0,1 0 0 0 0,-1 0 0 0 0,1 0 0 0 0,0 1 0 0 0,-1-1 0 0 0,1 0 0 0 0,0 0 0 0 0,-1 0 1 0 0,1 0-1 0 0,0 1 0 0 0,0-1 0 0 0,0 0 0 0 0,0 0 0 0 0,0 0 0 0 0,0 0 0 0 0,0 0 0 0 0,0 0 0 0 0,1-1 1 0 0,0-4 4 0 0,1 0 0 0 0,-1 1 0 0 0,1-1 0 0 0,0 0 0 0 0,1 1 0 0 0,0-1 0 0 0,-1 1 1 0 0,2 0-1 0 0,-1-1 0 0 0,1 2 0 0 0,-1-1 0 0 0,7-5 0 0 0,6-7 42 0 0,35-25 0 0 0,-35 29-45 0 0,-10 9-7 0 0,67-51-124 0 0,-60 46 93 0 0,0 1 0 0 0,1 1 1 0 0,27-11-1 0 0,-37 16 20 0 0,0 1 0 0 0,0 0 0 0 0,1 0 0 0 0,-1 0 0 0 0,1 0 0 0 0,-1 1-1 0 0,1 0 1 0 0,-1 0 0 0 0,6 0 0 0 0,-9 0 8 0 0,1 1 0 0 0,-1-1 0 0 0,1 1 0 0 0,-1-1 0 0 0,0 1 0 0 0,1-1 0 0 0,-1 1 0 0 0,0 0 0 0 0,1-1 0 0 0,-1 1 0 0 0,0 0 0 0 0,0 0-1 0 0,0 0 1 0 0,0 0 0 0 0,0 0 0 0 0,0 0 0 0 0,0 0 0 0 0,0 1 0 0 0,0-1 0 0 0,-1 0 0 0 0,1 0 0 0 0,0 1 0 0 0,-1-1 0 0 0,1 0 0 0 0,-1 1 0 0 0,1-1 0 0 0,-1 1-1 0 0,0-1 1 0 0,0 0 0 0 0,0 1 0 0 0,0 2 0 0 0,1 4 6 0 0,-2-1 1 0 0,1 1-1 0 0,-1-1 0 0 0,-1 1 1 0 0,1-1-1 0 0,-3 8 0 0 0,-19 46 172 0 0,9-27-84 0 0,0 5-1000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160 169 9215 0 0,'-8'1'9938'0'0,"16"-16"-9311"0"0,1 2 0 0 0,19-24-1 0 0,-21 29-638 0 0,0 0-1 0 0,-1-1 0 0 0,1 0 0 0 0,-2 0 1 0 0,1 0-1 0 0,-1-1 0 0 0,-1 1 0 0 0,0-1 1 0 0,3-12-1 0 0,-6 21-95 0 0,-4 1-42 0 0,1 1 119 0 0,0 0 0 0 0,0 1-1 0 0,0-1 1 0 0,0 0 0 0 0,0 0 0 0 0,0 1 0 0 0,0-1 0 0 0,0 1-1 0 0,-1 2 1 0 0,0-2-19 0 0,-51 55-396 0 0,29-29 403 0 0,-1 0 11 0 0,-26 38 0 0 0,40-49 50 0 0,1 1-1 0 0,1 0 1 0 0,-15 36-1 0 0,22-45 55 0 0,0-1 0 0 0,1 0 0 0 0,0 1 0 0 0,1-1 0 0 0,0 1 0 0 0,0-1-1 0 0,1 12 1 0 0,0-16-157 0 0,0-1-1 0 0,1 0 1 0 0,0 0-1 0 0,-1 1 1 0 0,1-1-1 0 0,0 0 1 0 0,1 0-1 0 0,-1 0 1 0 0,3 5-1 0 0,-2-6-266 0 0,-1-1-1 0 0,1 1 1 0 0,-1 0-1 0 0,1 0 1 0 0,0-1-1 0 0,0 1 1 0 0,-1-1-1 0 0,1 1 1 0 0,0-1-1 0 0,1 0 0 0 0,-1 0 1 0 0,0 0-1 0 0,0 0 1 0 0,4 1-1 0 0,14 2-5763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0 255 919 0 0,'0'0'16084'0'0,"2"-1"-14878"0"0,4-4-454 0 0,0 0 1 0 0,0 0-1 0 0,10-10 1 0 0,9-10 203 0 0,5 3-659 0 0,1 1-1 0 0,1 1 0 0 0,0 1 1 0 0,1 2-1 0 0,41-14 1 0 0,-33 14-284 0 0,0 3 0 0 0,1 1 1 0 0,63-10-1 0 0,-101 23-13 0 0,0-1 0 0 0,0 1 0 0 0,0 0 0 0 0,1 0 0 0 0,-1 0 0 0 0,0 1 0 0 0,0-1 0 0 0,1 1 0 0 0,-1 0 0 0 0,0 0 0 0 0,0 1 0 0 0,0-1 0 0 0,0 1 0 0 0,0 0 0 0 0,3 2 0 0 0,-4-2 0 0 0,0 1 0 0 0,-1-1 0 0 0,1 0 0 0 0,-1 1 0 0 0,0 0 0 0 0,0-1 0 0 0,0 1 0 0 0,0 0 0 0 0,0 0 0 0 0,-1 0 0 0 0,1 0 0 0 0,-1 0 0 0 0,0 1 0 0 0,0-1 0 0 0,0 0 0 0 0,0 1 0 0 0,-1-1 0 0 0,1 7 0 0 0,-1 12 71 0 0,-1-1-1 0 0,-1 1 1 0 0,-1 0 0 0 0,-9 34 0 0 0,7-34-1 0 0,0 1 0 0 0,1-1 0 0 0,2 1 0 0 0,0 23 0 0 0,2-44-68 0 0,0 1 0 0 0,0-1 1 0 0,0 1-1 0 0,0 0 0 0 0,0-1 0 0 0,1 1 0 0 0,-1-1 0 0 0,1 0 1 0 0,0 1-1 0 0,0-1 0 0 0,0 1 0 0 0,0-1 0 0 0,0 0 0 0 0,1 0 1 0 0,-1 0-1 0 0,0 0 0 0 0,1 0 0 0 0,0 0 0 0 0,-1 0 0 0 0,1 0 1 0 0,0 0-1 0 0,0-1 0 0 0,0 1 0 0 0,0-1 0 0 0,0 0 0 0 0,1 1 1 0 0,-1-1-1 0 0,0 0 0 0 0,1 0 0 0 0,-1 0 0 0 0,0-1 0 0 0,1 1 0 0 0,-1-1 1 0 0,1 1-1 0 0,-1-1 0 0 0,5 0 0 0 0,17 1-539 0 0,0-2-1 0 0,0-1 1 0 0,47-9-1 0 0,-31 4-1256 0 0,22-4-5838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151 416 9991 0 0,'0'0'6732'0'0,"-1"1"-6088"0"0,-6 9-229 0 0,0 0 0 0 0,1 1 1 0 0,0-1-1 0 0,1 1 0 0 0,0 1 0 0 0,0-1 0 0 0,1 0 0 0 0,-5 24 0 0 0,-10 99 413 0 0,17-126-769 0 0,2-6 11 0 0,-1-2 16 0 0,-1 0-75 0 0,0 0 1 0 0,0 0-1 0 0,0 0 1 0 0,0-1-1 0 0,0 1 1 0 0,0-1-1 0 0,1 1 1 0 0,-1-1-1 0 0,0 1 1 0 0,0-1-1 0 0,1 0 1 0 0,-1 0 0 0 0,0 0-1 0 0,1 0 1 0 0,-1 0-1 0 0,1 0 1 0 0,-1-1-1 0 0,1 1 1 0 0,0 0-1 0 0,-1-1 1 0 0,1 1-1 0 0,0-1 1 0 0,0 0-1 0 0,-1-1 1 0 0,-2-4 19 0 0,0 0 0 0 0,0 0 0 0 0,1 0 0 0 0,-5-14-1 0 0,5 9-1 0 0,1 0-1 0 0,0 1 1 0 0,0-1-1 0 0,2 0 1 0 0,-1 0-1 0 0,2 0 1 0 0,-1 0-1 0 0,1 0 1 0 0,1 1-1 0 0,6-21 1 0 0,-4 18 12 0 0,0 1 0 0 0,2 1 0 0 0,-1-1-1 0 0,2 1 1 0 0,-1 0 0 0 0,2 0 0 0 0,-1 1 0 0 0,2 0 0 0 0,9-11 0 0 0,10-5 1 0 0,0 2 0 0 0,2 0 0 0 0,0 2 0 0 0,46-25 0 0 0,-21 18-39 0 0,110-43 0 0 0,-119 56-3 0 0,-14 3 0 0 0,0 2 0 0 0,1 2 0 0 0,52-11 0 0 0,-84 21-7 0 0,1 0 0 0 0,-1-1 0 0 0,1 1 0 0 0,-1 0 0 0 0,0 0 0 0 0,1 0 0 0 0,-1 0 0 0 0,0 0 0 0 0,1 0 0 0 0,-1 0 0 0 0,0 1 0 0 0,1-1 0 0 0,-1 0 0 0 0,0 1 0 0 0,1-1 0 0 0,-1 1 0 0 0,0-1 0 0 0,0 1 0 0 0,1 0 0 0 0,-1 0 0 0 0,0-1 0 0 0,0 1 0 0 0,0 0 0 0 0,0 0 0 0 0,0 0-1 0 0,0 0 1 0 0,0 0 0 0 0,-1 0 0 0 0,1 0 0 0 0,0 1 0 0 0,0-1 0 0 0,-1 0 0 0 0,1 0 0 0 0,-1 0 0 0 0,1 1 0 0 0,-1-1 0 0 0,0 0 0 0 0,1 1 0 0 0,-1-1 0 0 0,0 0 0 0 0,0 1 0 0 0,0-1 0 0 0,0 1 0 0 0,0-1 0 0 0,0 2 0 0 0,-1 7-417 0 0,-1 0-1 0 0,0 0 1 0 0,0-1-1 0 0,-7 19 1 0 0,-3 3-779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8751 0 0,'0'0'1195'0'0,"1"-7"2293"0"0,-1 4-3092 0 0,1 0 0 0 0,-1 1 1 0 0,1-1-1 0 0,0 1 0 0 0,0-1 1 0 0,0 1-1 0 0,1-1 0 0 0,-1 1 0 0 0,1 0 1 0 0,-1-1-1 0 0,1 1 0 0 0,0 0 0 0 0,-1 0 1 0 0,4-2-1 0 0,4-4 409 0 0,20-13 0 0 0,-7 6-347 0 0,-15 10-579 0 0,-5 4-1011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123 235 6447 0 0,'0'0'9191'0'0,"-1"2"-8052"0"0,-13 18-577 0 0,2 2 0 0 0,0 0 0 0 0,2 0 0 0 0,0 1 0 0 0,-9 33 0 0 0,5-1 48 0 0,-10 71 0 0 0,19-86-411 0 0,3 0 1 0 0,3 54-1 0 0,-1-88-129 0 0,1 1-1 0 0,0 0 1 0 0,0-1-1 0 0,0 1 1 0 0,1-1-1 0 0,0 1 1 0 0,0-1-1 0 0,5 8 0 0 0,-7-13-43 0 0,1 0 0 0 0,-1 0 0 0 0,1-1 0 0 0,0 1 0 0 0,0 0-1 0 0,-1-1 1 0 0,1 1 0 0 0,0 0 0 0 0,0-1 0 0 0,0 1 0 0 0,0-1-1 0 0,-1 0 1 0 0,1 1 0 0 0,0-1 0 0 0,0 1 0 0 0,0-1 0 0 0,0 0-1 0 0,0 0 1 0 0,0 0 0 0 0,0 0 0 0 0,0 0 0 0 0,0 1-1 0 0,0-2 1 0 0,0 1 0 0 0,0 0 0 0 0,0 0 0 0 0,0 0 0 0 0,0 0-1 0 0,0-1 1 0 0,2 0 0 0 0,1 0 69 0 0,1-1 0 0 0,0-1 0 0 0,0 1 1 0 0,4-4-1 0 0,-9 6-84 0 0,13-10 114 0 0,0 0-1 0 0,-1-1 0 0 0,-1-1 1 0 0,0 0-1 0 0,12-17 0 0 0,6-6-15 0 0,81-101 63 0 0,-67 79-142 0 0,68-69 0 0 0,-65 83-28 0 0,81-57 0 0 0,61-23-161 0 0,-154 101 83 0 0,-2 2-326 0 0,1 1 0 0 0,69-28 0 0 0,-100 46 136 0 0,0 0 0 0 0,0 1-1 0 0,1-1 1 0 0,-1 0 0 0 0,0 1 0 0 0,0 0 0 0 0,1-1 0 0 0,-1 1 0 0 0,4 0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 8751 0 0,'0'-11'18255'0'0,"-3"26"-17013"0"0,-3 22-2253 0 0,6-35 1357 0 0,-3 10-346 0 0,0-1 0 0 0,0 0 0 0 0,-1 1 0 0 0,-9 17 0 0 0,-7 18 0 0 0,17-40 179 0 0,0 0 0 0 0,0 0 1 0 0,-1-1-1 0 0,-7 10 0 0 0,1-1-2807 0 0,2 0-6289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17567 0 0,'-2'1'803'0'0,"-14"3"190"0"0,0 0 1 0 0,0 1 0 0 0,0 1-1 0 0,0 0 1 0 0,-21 14-1 0 0,35-19-520 0 0,2-2-451 0 0,0 1-1 0 0,0 0 1 0 0,0 0-1 0 0,0 0 1 0 0,0 0-1 0 0,-1 0 1 0 0,1 0-1 0 0,0 0 1 0 0,0 0-1 0 0,0 0 1 0 0,0 0-1 0 0,0 0 1 0 0,-1 0-1 0 0,1 1 1 0 0,0-1-1 0 0,0 0 1 0 0,0 0-1 0 0,0 0 1 0 0,0 0-1 0 0,-1 0 1 0 0,1 0-1 0 0,0 0 1 0 0,0 0-1 0 0,0 0 1 0 0,0 0-1 0 0,0 0 1 0 0,0 1-1 0 0,0-1 1 0 0,0 0-1 0 0,-1 0 1 0 0,1 0-1 0 0,0 0 1 0 0,0 0-1 0 0,0 0 1 0 0,0 1-1 0 0,0-1 1 0 0,0 0-1 0 0,0 0 1 0 0,0 0-1 0 0,3 6 366 0 0,10 4-830 0 0,1-8-218 0 0,3-3-39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614 123 2303 0 0,'2'-2'395'0'0,"1"-2"94"0"0,0-1 0 0 0,0 1 0 0 0,-1-1 0 0 0,1 0 0 0 0,-1 0-1 0 0,0 0 1 0 0,-1 0 0 0 0,1 0 0 0 0,-1 0 0 0 0,0-1 0 0 0,0 1 0 0 0,-1 0 0 0 0,1-1-1 0 0,-1-7 1 0 0,-1 11-459 0 0,1 1 0 0 0,0-1-1 0 0,0 1 1 0 0,0 0 0 0 0,-1-1-1 0 0,1 1 1 0 0,-1-1-1 0 0,1 1 1 0 0,-1 0 0 0 0,0-1-1 0 0,1 1 1 0 0,-1 0 0 0 0,0-1-1 0 0,0 1 1 0 0,0 0 0 0 0,0 0-1 0 0,0 0 1 0 0,0 0 0 0 0,0 0-1 0 0,0 0 1 0 0,-1 0-1 0 0,1 0 1 0 0,0 1 0 0 0,-1-1-1 0 0,1 0 1 0 0,0 1 0 0 0,-1-1-1 0 0,1 1 1 0 0,-1-1 0 0 0,-1 1-1 0 0,-4-2 30 0 0,1 1 0 0 0,-1 0 0 0 0,0 1 0 0 0,0 0-1 0 0,-6 0 1 0 0,-9 3 12 0 0,0 1 1 0 0,1 1-1 0 0,0 1 0 0 0,0 1 0 0 0,-28 13 0 0 0,2 2 66 0 0,0 2 0 0 0,2 3 0 0 0,1 1 0 0 0,1 3-1 0 0,-47 42 1 0 0,77-62 326 0 0,1 1 0 0 0,-22 26 0 0 0,30-33-217 0 0,0 0-1 0 0,1 1 0 0 0,0-1 0 0 0,0 1 1 0 0,0 0-1 0 0,1 0 0 0 0,-1 0 0 0 0,1 0 0 0 0,1 0 1 0 0,-3 13-1 0 0,4-17-188 0 0,0 0 0 0 0,0-1 1 0 0,0 1-1 0 0,0-1 0 0 0,0 1 0 0 0,0-1 1 0 0,1 1-1 0 0,-1-1 0 0 0,0 1 0 0 0,1-1 0 0 0,-1 1 1 0 0,1-1-1 0 0,0 1 0 0 0,-1-1 0 0 0,1 0 1 0 0,0 1-1 0 0,0-1 0 0 0,0 0 0 0 0,0 0 0 0 0,0 0 1 0 0,2 2-1 0 0,-1-2-8 0 0,0 1-1 0 0,0-1 1 0 0,1 0 0 0 0,-1 0-1 0 0,1 0 1 0 0,-1 0 0 0 0,1 0 0 0 0,-1-1-1 0 0,1 1 1 0 0,0-1 0 0 0,3 1-1 0 0,5-1 51 0 0,0-1-1 0 0,0 0 1 0 0,0 0-1 0 0,20-6 1 0 0,10-7 176 0 0,78-36-1 0 0,-73 28-190 0 0,-21 11-42 0 0,134-63-529 0 0,-147 67 305 0 0,-6 4-1168 0 0,-13 9 737 0 0,-6 6 498 0 0,-50 50 106 0 0,57-55 43 0 0,0 0-1 0 0,0 1 0 0 0,0 0 0 0 0,1 0 1 0 0,1 0-1 0 0,-1 1 0 0 0,-2 9 0 0 0,6-17-57 0 0,0 1-1 0 0,1-1 1 0 0,0 1 0 0 0,-1-1-1 0 0,1 1 1 0 0,0-1 0 0 0,0 1-1 0 0,0 0 1 0 0,-1-1-1 0 0,2 1 1 0 0,-1-1 0 0 0,0 1-1 0 0,0-1 1 0 0,0 1 0 0 0,1-1-1 0 0,-1 1 1 0 0,1-1-1 0 0,-1 1 1 0 0,1-1 0 0 0,0 1-1 0 0,0-1 1 0 0,-1 0-1 0 0,1 1 1 0 0,0-1 0 0 0,0 0-1 0 0,0 0 1 0 0,0 0 0 0 0,1 1-1 0 0,-1-1 1 0 0,0 0-1 0 0,0-1 1 0 0,1 1 0 0 0,-1 0-1 0 0,2 1 1 0 0,12 3-483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174 418 11519 0 0,'0'0'2038'0'0,"1"2"-1160"0"0,8 26 2381 0 0,-8-26-2180 0 0,-2-1-949 0 0,-3 0-87 0 0,1 0 0 0 0,0 0-1 0 0,-1 0 1 0 0,1 0 0 0 0,-1-1-1 0 0,1 1 1 0 0,-1-1-1 0 0,1 0 1 0 0,-1 0 0 0 0,0 0-1 0 0,1 0 1 0 0,-1-1 0 0 0,1 0-1 0 0,0 1 1 0 0,-1-1 0 0 0,1 0-1 0 0,-1-1 1 0 0,-3-1 0 0 0,-4-2 60 0 0,-1-1 0 0 0,1 0 0 0 0,1 0 1 0 0,-11-9-1 0 0,17 13-86 0 0,0-2 1 0 0,0 1 0 0 0,0 0-1 0 0,1-1 1 0 0,0 0 0 0 0,-1 0-1 0 0,1 0 1 0 0,1 0-1 0 0,-1 0 1 0 0,0-1 0 0 0,1 1-1 0 0,0-1 1 0 0,0 0 0 0 0,-2-8-1 0 0,4 9-17 0 0,-1-1-1 0 0,1 0 0 0 0,0 0 1 0 0,0 1-1 0 0,0-1 1 0 0,1 0-1 0 0,0 0 0 0 0,0 1 1 0 0,0-1-1 0 0,0 1 1 0 0,1-1-1 0 0,0 1 0 0 0,0-1 1 0 0,0 1-1 0 0,5-8 1 0 0,2-1-137 0 0,0 0 0 0 0,1 1 0 0 0,1 0 0 0 0,0 1 1 0 0,0 0-1 0 0,1 0 0 0 0,1 1 0 0 0,15-9 0 0 0,-1 3-71 0 0,0 2-1 0 0,1 1 1 0 0,37-12-1 0 0,-37 15 181 0 0,116-37-73 0 0,-117 40 89 0 0,0 2-1 0 0,1 0 0 0 0,38-1 0 0 0,-59 5 7 0 0,0 1-1 0 0,-1 1 1 0 0,1-1-1 0 0,0 1 1 0 0,0 0-1 0 0,-1 1 1 0 0,13 4-1 0 0,-17-5 13 0 0,0 0 1 0 0,0-1-1 0 0,-1 1 0 0 0,1 0 0 0 0,-1 0 1 0 0,1 1-1 0 0,-1-1 0 0 0,1 0 0 0 0,-1 0 1 0 0,0 1-1 0 0,1-1 0 0 0,-1 1 0 0 0,0-1 1 0 0,0 1-1 0 0,0 0 0 0 0,0-1 1 0 0,0 1-1 0 0,-1 0 0 0 0,1 0 0 0 0,0-1 1 0 0,-1 1-1 0 0,1 0 0 0 0,-1 0 0 0 0,0 0 1 0 0,0 0-1 0 0,0 0 0 0 0,0 0 1 0 0,0 0-1 0 0,0 0 0 0 0,0-1 0 0 0,0 1 1 0 0,-1 2-1 0 0,-2 8 106 0 0,-1-1 1 0 0,0 0-1 0 0,-1 0 1 0 0,0 0-1 0 0,0-1 0 0 0,-1 1 1 0 0,-11 13-1 0 0,-57 64 462 0 0,73-86-571 0 0,-26 27 89 0 0,-2-1 0 0 0,-1-1 0 0 0,-1-1 0 0 0,-52 32 0 0 0,68-49-279 0 0,0-1-1 0 0,0 0 1 0 0,-1-2 0 0 0,0 1-1 0 0,0-2 1 0 0,-1 0 0 0 0,1-1-1 0 0,-1-1 1 0 0,-24 2 0 0 0,21-6-1567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24 15087 0 0,'22'-23'1366'0'0,"-21"23"-478"0"0,-20 12 724 0 0,4-4-1206 0 0,-21 18-196 0 0,1 1-1 0 0,1 2 1 0 0,1 1 0 0 0,-37 46-1 0 0,27-21-133 0 0,2 3 0 0 0,-65 124 0 0 0,85-138-114 0 0,2 1 0 0 0,2 0 0 0 0,3 1 0 0 0,1 1 0 0 0,-9 60 0 0 0,20-92-464 0 0,0 1 0 0 0,1 0-1 0 0,1-1 1 0 0,1 1 0 0 0,0 0 0 0 0,7 30-1 0 0,-8-44-629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34 13903 0 0,'1'-1'31'0'0,"6"-7"348"0"0,19-17 2551 0 0,-26 27-1924 0 0,-2 5-677 0 0,0 0 0 0 0,0 0 0 0 0,-1 0 1 0 0,0-1-1 0 0,0 1 0 0 0,-6 8 1 0 0,-27 36 483 0 0,15-25-586 0 0,2 2-1 0 0,0 1 1 0 0,2 0 0 0 0,2 1-1 0 0,-18 46 1 0 0,26-50-352 0 0,7-24-516 0 0,2-3-189 0 0,8-2-30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85 4143 0 0,'53'-46'912'0'0,"-17"7"12763"0"0,-47 41-12662 0 0,-16 9-1326 0 0,-173 99 570 0 0,137-71-230 0 0,-66 52 0 0 0,115-80-17 0 0,13-11-10 0 0,1 0 0 0 0,0 1 0 0 0,-1-1 0 0 0,1 0 0 0 0,-1 1 0 0 0,1-1 0 0 0,0 0 0 0 0,-1 1 0 0 0,1-1 0 0 0,0 1 0 0 0,-1-1 0 0 0,1 1 0 0 0,0-1 0 0 0,0 0 0 0 0,-1 1 0 0 0,1-1 0 0 0,0 1 0 0 0,0-1 0 0 0,0 1 0 0 0,0 0 0 0 0,0 0 2 0 0,1 0-1 0 0,-1 0 1 0 0,1 0 0 0 0,0 0-1 0 0,0-1 1 0 0,-1 1 0 0 0,1 0-1 0 0,0 0 1 0 0,0-1 0 0 0,0 1-1 0 0,0-1 1 0 0,0 1-1 0 0,0-1 1 0 0,0 1 0 0 0,0-1-1 0 0,0 1 1 0 0,0-1 0 0 0,0 0-1 0 0,0 1 1 0 0,3-1-1 0 0,26 4 37 0 0,-29-4-38 0 0,51 4 20 0 0,35 4 52 0 0,-75-6-63 0 0,0 0 0 0 0,0 1 0 0 0,0 0-1 0 0,21 10 1 0 0,-28-10 36 0 0,1 0 1 0 0,-1 1-1 0 0,0 0 0 0 0,0 0 0 0 0,0 0 1 0 0,0 0-1 0 0,-1 1 0 0 0,1 0 0 0 0,-1 0 1 0 0,0 0-1 0 0,-1 1 0 0 0,1-1 0 0 0,-1 1 1 0 0,0 0-1 0 0,-1-1 0 0 0,1 2 0 0 0,-1-1 1 0 0,-1 0-1 0 0,2 7 0 0 0,-2-9-8 0 0,0 1-1 0 0,-1-1 1 0 0,1 0-1 0 0,-1 1 1 0 0,0-1-1 0 0,0 1 1 0 0,-1-1-1 0 0,1 0 1 0 0,-1 1-1 0 0,0-1 1 0 0,0 0-1 0 0,-1 1 1 0 0,1-1-1 0 0,-1 0 1 0 0,0 0-1 0 0,0 0 1 0 0,0-1-1 0 0,-1 1 1 0 0,1 0 0 0 0,-1-1-1 0 0,0 0 1 0 0,0 1-1 0 0,0-1 1 0 0,-1 0-1 0 0,1 0 1 0 0,-1-1-1 0 0,1 1 1 0 0,-6 2-1 0 0,-2 0 127 0 0,0-1 0 0 0,0 0 1 0 0,0 0-1 0 0,-1-1 0 0 0,0-1 0 0 0,1 0 0 0 0,-1-1 0 0 0,-14 1 0 0 0,-15-2 152 0 0,-40-6 0 0 0,70 5-286 0 0,-21-3-1310 0 0,-34-7 1 0 0,40 4-6482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25 13215 0 0,'0'0'604'0'0,"1"-1"-13"0"0,9-3-370 0 0,1 1 1 0 0,-1-1-1 0 0,0 1 0 0 0,1 1 1 0 0,-1 0-1 0 0,1 1 0 0 0,11-1 1 0 0,-3 0 671 0 0,-16 2-783 0 0,0 0 1 0 0,0 0-1 0 0,0 0 0 0 0,0 0 0 0 0,0 0 1 0 0,-1 1-1 0 0,1 0 0 0 0,0-1 1 0 0,0 1-1 0 0,5 3 2358 0 0,-9-3-2146 0 0,-4 5-142 0 0,-1 1 0 0 0,0-2 1 0 0,-1 1-1 0 0,1-1 0 0 0,-1 0 0 0 0,-12 6 0 0 0,-50 23 387 0 0,13-8-395 0 0,16-4-151 0 0,2 1 1 0 0,0 2-1 0 0,2 2 0 0 0,1 1 1 0 0,-47 49-1 0 0,72-66-22 0 0,1 1 1 0 0,0 0-1 0 0,-9 15 0 0 0,14-21 3 0 0,1 1-1 0 0,0 0 1 0 0,0 0-1 0 0,1 0 1 0 0,-1 0-1 0 0,2 1 1 0 0,-1-1-1 0 0,0 9 1 0 0,2-14 0 0 0,0 0 0 0 0,0 0 0 0 0,0 0 0 0 0,0 0 0 0 0,0 0 0 0 0,0 0 0 0 0,1 0 0 0 0,-1 0 0 0 0,1 0 0 0 0,0 0 0 0 0,0 0 0 0 0,-1 0 0 0 0,1 0 0 0 0,0 0 0 0 0,0-1 0 0 0,1 1 0 0 0,-1 0 0 0 0,2 2 0 0 0,0-2 11 0 0,0 0-1 0 0,0 0 0 0 0,0 0 0 0 0,0 0 0 0 0,0-1 0 0 0,0 1 1 0 0,0-1-1 0 0,1 1 0 0 0,-1-1 0 0 0,4 0 0 0 0,4 1-134 0 0,0 0 0 0 0,0-1-1 0 0,0 0 1 0 0,0-1 0 0 0,21-3-1 0 0,10-5-2114 0 0,-15 1-3047 0 0,-2 0-1204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1 515 10135 0 0,'0'0'13589'0'0,"1"-1"-13235"0"0,15-18-156 0 0,-1-1 0 0 0,0 0 0 0 0,-2-1 0 0 0,16-33 0 0 0,-12 22-123 0 0,-2 5-81 0 0,64-105-146 0 0,-67 115 120 0 0,1 0-1 0 0,1 1 1 0 0,0 1 0 0 0,1 0-1 0 0,24-18 1 0 0,-25 23-165 0 0,1 0 0 0 0,0 1 0 0 0,0 1 0 0 0,1 0 0 0 0,28-9-1 0 0,-31 13-746 0 0,0 1-1 0 0,-1 1 1 0 0,1 0-1 0 0,25-1 1 0 0,-20 5-3909 0 0,-2 3-1221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90 2303 0 0,'0'0'102'0'0,"1"1"-1"0"0,0 0-136 0 0,3 5 722 0 0,1 0 0 0 0,-1 0-1 0 0,7 5 1 0 0,16 4 7267 0 0,3-3-3695 0 0,-19-8-3798 0 0,-1-1 0 0 0,0 0 0 0 0,1-1 0 0 0,0 0 0 0 0,0-1 0 0 0,-1 0 0 0 0,13-1 0 0 0,-17-1-396 0 0,0 0 0 0 0,0-1 0 0 0,0 0 0 0 0,0 0-1 0 0,0 0 1 0 0,0 0 0 0 0,-1-1 0 0 0,1 0 0 0 0,-1 0 0 0 0,0-1 0 0 0,1 0-1 0 0,5-5 1 0 0,3-5-99 0 0,0 0 0 0 0,19-25-1 0 0,-31 37-74 0 0,1-1 0 0 0,-1 0-1 0 0,0 0 1 0 0,0 0 0 0 0,-1 0 0 0 0,1-1 0 0 0,-1 1-1 0 0,1 0 1 0 0,-1-1 0 0 0,0 1 0 0 0,0-1-1 0 0,0-5 1 0 0,-1 8 58 0 0,0 1-1 0 0,0-1 0 0 0,0 0 1 0 0,0 1-1 0 0,0-1 0 0 0,-1 1 1 0 0,1-1-1 0 0,0 1 0 0 0,0-1 1 0 0,-1 1-1 0 0,1 0 0 0 0,0-1 1 0 0,-1 1-1 0 0,1-1 0 0 0,0 1 1 0 0,-1-1-1 0 0,1 1 0 0 0,-1 0 1 0 0,1-1-1 0 0,0 1 0 0 0,-1 0 1 0 0,1 0-1 0 0,-1-1 1 0 0,1 1-1 0 0,-1 0 0 0 0,1 0 1 0 0,-1 0-1 0 0,1-1 0 0 0,-1 1 1 0 0,0 0-1 0 0,1 0 0 0 0,-1 0 1 0 0,1 0-1 0 0,-1 0 0 0 0,1 0 1 0 0,-1 0-1 0 0,1 0 0 0 0,-1 0 1 0 0,1 1-1 0 0,-1-1 0 0 0,1 0 1 0 0,-2 0-1 0 0,-23 8-527 0 0,12-2 478 0 0,0 0 0 0 0,1 2-1 0 0,-1-1 1 0 0,1 2-1 0 0,1-1 1 0 0,-1 2 0 0 0,-11 12-1 0 0,-66 82 743 0 0,68-77-415 0 0,2-3 183 0 0,-18 31-1 0 0,31-45-263 0 0,0 0 0 0 0,1 0 1 0 0,1 1-1 0 0,0 0 0 0 0,0 0 0 0 0,-3 16 1 0 0,7-25-93 0 0,0 0 1 0 0,-1 1-1 0 0,1-1 1 0 0,0 0-1 0 0,0 1 1 0 0,0-1-1 0 0,0 0 1 0 0,1 1-1 0 0,-1-1 1 0 0,1 0-1 0 0,-1 1 1 0 0,1-1-1 0 0,0 0 1 0 0,0 0-1 0 0,0 0 1 0 0,0 0-1 0 0,3 4 1 0 0,-2-4 8 0 0,0 0 1 0 0,1 1 0 0 0,-1-1 0 0 0,1 0 0 0 0,-1 0 0 0 0,1-1 0 0 0,0 1 0 0 0,0 0 0 0 0,0-1 0 0 0,0 0 0 0 0,4 2 0 0 0,5 0 46 0 0,0-1 1 0 0,0 0-1 0 0,1 0 0 0 0,-1-1 1 0 0,19-2-1 0 0,26-2-1149 0 0,-27 0-272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10 12439 0 0,'0'-10'953'0'0,"-8"14"-296"0"0,5-2-735 0 0,-15 12 1294 0 0,1 0-1 0 0,0 1 1 0 0,-18 21 0 0 0,-42 57 261 0 0,72-87-1430 0 0,-30 45 283 0 0,2 1-1 0 0,-44 94 1 0 0,2-2-86 0 0,-13 31 271 0 0,36-67-190 0 0,8-23-66 0 0,-46 93-72 0 0,66-123-108 0 0,-23 75 0 0 0,44-125-110 0 0,3-3-35 0 0,-1-1 1 0 0,0 1-1 0 0,1 0 0 0 0,-1-1 1 0 0,1 1-1 0 0,-1 0 0 0 0,1 0 1 0 0,0-1-1 0 0,0 1 0 0 0,0 3 1 0 0,10-11-1963 0 0,3-3-2997 0 0,-1-3-1533 0 0</inkml:trace>
  <inkml:trace contextRef="#ctx0" brushRef="#br0" timeOffset="1">1 725 11519 0 0,'1'1'6320'0'0,"49"3"-2042"0"0,30-7-2436 0 0,-59 1-1541 0 0,185-7 1118 0 0,12-12-921 0 0,-18 1-2087 0 0,-168 19-4392 0 0,-6 3-2019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70 16183 0 0,'0'0'738'0'0,"7"-14"276"0"0,-5 8-574 0 0,1 1 0 0 0,0-1 0 0 0,0 1 0 0 0,0 0 0 0 0,1 0 0 0 0,-1 0 0 0 0,1 0 0 0 0,7-5 0 0 0,-10 9 224 0 0,-1 1-639 0 0,0-1 0 0 0,0 1-1 0 0,1 0 1 0 0,-1 0 0 0 0,0 0-1 0 0,0 0 1 0 0,0-1 0 0 0,0 1-1 0 0,0 0 1 0 0,1 0 0 0 0,-1 0 0 0 0,0 0-1 0 0,0 0 1 0 0,0 0 0 0 0,1 0-1 0 0,-1 0 1 0 0,0-1 0 0 0,0 1-1 0 0,1 0 1 0 0,-1 0 0 0 0,0 0 0 0 0,0 0-1 0 0,0 0 1 0 0,1 0 0 0 0,-1 0-1 0 0,0 0 1 0 0,0 0 0 0 0,1 0-1 0 0,-1 1 1 0 0,0-1 0 0 0,0 0 0 0 0,0 0-1 0 0,1 0 1 0 0,-1 0 0 0 0,0 0-1 0 0,0 0 1 0 0,0 0 0 0 0,0 0-1 0 0,1 1 1 0 0,-1-1 0 0 0,0 0-1 0 0,0 0 1 0 0,0 0 0 0 0,0 0 0 0 0,1 1-1 0 0,-1-1 1 0 0,0 0 0 0 0,0 0-1 0 0,7 9 121 0 0,-6-5-133 0 0,1 0 1 0 0,-1 0-1 0 0,0 0 0 0 0,0 0 1 0 0,0 0-1 0 0,-1 1 0 0 0,1-1 1 0 0,-1 0-1 0 0,0 0 0 0 0,-1 8 1 0 0,-1 4 38 0 0,-7 24 0 0 0,4-21 16 0 0,-5 25 32 0 0,-1-1 1 0 0,-3 0-1 0 0,-29 64 0 0 0,-37 41-7 0 0,32-61-32 0 0,-42 106 0 0 0,67-143-36 0 0,14-32-793 0 0,-8 22 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187 132 15175 0 0,'0'0'4946'0'0,"2"1"-3844"0"0,1 0-916 0 0,0 0 1 0 0,1 0-1 0 0,-1 0 0 0 0,0-1 1 0 0,0 1-1 0 0,1-1 0 0 0,-1 0 1 0 0,0 0-1 0 0,7 0 0 0 0,34-8 623 0 0,-29 6-626 0 0,23-6 4 0 0,-1-2 0 0 0,0-2 0 0 0,0 0 0 0 0,40-22-1 0 0,-73 33-174 0 0,-2 0-12 0 0,-1 1 0 0 0,1-1 0 0 0,-1 0 0 0 0,0 1 0 0 0,1-1 0 0 0,-1 0 0 0 0,0 0 0 0 0,0 0-1 0 0,1 0 1 0 0,-1 0 0 0 0,0 0 0 0 0,1-2 0 0 0,-1 2-10 0 0,0 1 1 0 0,-1 0-1 0 0,0-1 0 0 0,1 1 0 0 0,-1-1 0 0 0,1 1 1 0 0,-1-1-1 0 0,0 1 0 0 0,1-1 0 0 0,-1 0 1 0 0,0 1-1 0 0,1-1 0 0 0,-1 1 0 0 0,0-1 1 0 0,0 0-1 0 0,0 1 0 0 0,1-1 0 0 0,-1 0 0 0 0,0 1 1 0 0,0-1-1 0 0,0 0 0 0 0,0 1 0 0 0,0-1 1 0 0,0 1-1 0 0,-1-1 0 0 0,1 0 0 0 0,0 1 1 0 0,0-1-1 0 0,0 0 0 0 0,-1 1 0 0 0,1-1 0 0 0,0 1 1 0 0,0-1-1 0 0,-1 0 0 0 0,1 1 0 0 0,-1-1 1 0 0,1 1-1 0 0,0-1 0 0 0,-1 1 0 0 0,1-1 1 0 0,-1 1-1 0 0,1 0 0 0 0,-1-1 0 0 0,1 1 0 0 0,-1 0 1 0 0,0-1-1 0 0,0 1 0 0 0,-1-2-44 0 0,-1 1-1 0 0,1-1 1 0 0,0 1-1 0 0,-1 0 1 0 0,1 0-1 0 0,-1 1 1 0 0,0-1-1 0 0,1 0 1 0 0,-1 1 0 0 0,-3-1-1 0 0,-12 3-84 0 0,1 0 0 0 0,0 1-1 0 0,-1 1 1 0 0,1 1 0 0 0,1 1 0 0 0,-1 0 0 0 0,1 1-1 0 0,0 0 1 0 0,-15 11 0 0 0,-7 7 215 0 0,2 1 0 0 0,-45 40 0 0 0,58-46 90 0 0,1 2 1 0 0,1 0-1 0 0,1 1 0 0 0,1 1 0 0 0,-21 34 0 0 0,38-54-141 0 0,-1 1 0 0 0,1-1 0 0 0,0 1 0 0 0,0-1-1 0 0,0 1 1 0 0,1 0 0 0 0,0 0 0 0 0,0 0 0 0 0,0 0-1 0 0,0 0 1 0 0,1 0 0 0 0,0 6 0 0 0,1-8-10 0 0,-1-1 1 0 0,1 1 0 0 0,-1-1 0 0 0,1 1-1 0 0,0-1 1 0 0,0 0 0 0 0,0 1-1 0 0,1-1 1 0 0,-1 0 0 0 0,0 0 0 0 0,1 0-1 0 0,-1 0 1 0 0,1 0 0 0 0,0 0-1 0 0,0-1 1 0 0,0 1 0 0 0,0 0-1 0 0,0-1 1 0 0,0 1 0 0 0,0-1 0 0 0,0 0-1 0 0,1 0 1 0 0,-1 0 0 0 0,0 0-1 0 0,5 1 1 0 0,6 2 36 0 0,-1-2-1 0 0,0 1 1 0 0,1-2 0 0 0,-1 0-1 0 0,19 0 1 0 0,63-9 19 0 0,-77 7-57 0 0,37-8-1947 0 0,69-19 0 0 0,-112 26 1242 0 0,30-9-6819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11775 0 0,'0'0'1358'0'0,"-1"1"-828"0"0,-14 13-121 0 0,2 0-1 0 0,0 1 1 0 0,0 1-1 0 0,1 0 0 0 0,-13 25 1 0 0,16-24-342 0 0,1 1 1 0 0,-8 22-1 0 0,-6 14 30 0 0,-10 16 3 0 0,19-37-51 0 0,-3-1 1 0 0,0 0 0 0 0,-22 31-1 0 0,27-49-13 0 0,-44 59-74 0 0,45-62-176 0 0,0 0 0 0 0,-1 0 1 0 0,-23 17-1 0 0,14-19-4386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13 280 6911 0 0,'0'0'528'0'0,"-1"-1"-341"0"0,0 1-117 0 0,1-1 0 0 0,-1 1 0 0 0,0-1 0 0 0,0 1 0 0 0,1-1 0 0 0,-1 1 0 0 0,0-1 0 0 0,1 1 0 0 0,-1-1 0 0 0,0 0 0 0 0,1 1 0 0 0,-1-1 0 0 0,1 0 0 0 0,-1 0 0 0 0,1 1 0 0 0,-1-2 0 0 0,0 0 395 0 0,1 1-233 0 0,0 0-1 0 0,1 0 1 0 0,-1 0 0 0 0,0 0 0 0 0,0 0 0 0 0,0 0 0 0 0,1 0 0 0 0,-1 0 0 0 0,0 1-1 0 0,1-1 1 0 0,-1 0 0 0 0,1 0 0 0 0,-1 0 0 0 0,1 1 0 0 0,-1-1 0 0 0,1 0 0 0 0,0 0 0 0 0,-1 1-1 0 0,1-1 1 0 0,1-1 0 0 0,0 1 452 0 0,12-12 78 0 0,0 1 0 0 0,1 1 0 0 0,0 0 0 0 0,1 1-1 0 0,0 1 1 0 0,25-11 0 0 0,-16 9-332 0 0,0 2 0 0 0,0 1 0 0 0,1 1 0 0 0,0 1 0 0 0,47-5 0 0 0,135 5 236 0 0,-152 7-629 0 0,218 5 28 0 0,-249-7-182 0 0,-1-1-1 0 0,1-2 1 0 0,27-6 0 0 0,-42 7-33 0 0,0 0 1 0 0,0 0-1 0 0,0-1 1 0 0,-1 0-1 0 0,1-1 1 0 0,-1 0-1 0 0,8-7 1 0 0,-10 7-788 0 0,-1 0 0 0 0,0 0 1 0 0,0-1-1 0 0,0 0 1 0 0,7-11-1 0 0,-7 8-790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11951 0 0,'1'-3'117'0'0,"0"-1"0"0"0,0 0 0 0 0,1 1 0 0 0,-1-1 0 0 0,1 1-1 0 0,0 0 1 0 0,0 0 0 0 0,0-1 0 0 0,0 1 0 0 0,0 1 0 0 0,1-1 0 0 0,-1 0-1 0 0,4-3 1 0 0,-1 2 223 0 0,0 1-1 0 0,1 0 1 0 0,-1 0-1 0 0,0 0 1 0 0,1 0-1 0 0,0 1 1 0 0,8-3-1 0 0,6 1 533 0 0,1 0 0 0 0,0 1-1 0 0,35 0 1 0 0,-35 2-493 0 0,203-15 1482 0 0,180-70-1231 0 0,-222 42-1278 0 0,-39 21-3684 0 0,-117 19 1427 0 0,24-3-3463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200 252 10591 0 0,'-1'1'2587'0'0,"-26"28"1992"0"0,14-14-4399 0 0,-1-1 0 0 0,0-1 1 0 0,-1 0-1 0 0,-1-1 1 0 0,-23 15-1 0 0,28-21-217 0 0,4-2 5 0 0,0 0 0 0 0,0-1 0 0 0,-14 5 0 0 0,21-8 31 0 0,0 0 0 0 0,-1 0 1 0 0,1 0-1 0 0,0 0 0 0 0,0 0 0 0 0,0 0 1 0 0,-1 1-1 0 0,1-1 0 0 0,0 0 0 0 0,0 0 1 0 0,0 0-1 0 0,-1 0 0 0 0,1 0 0 0 0,0 0 1 0 0,0 0-1 0 0,0 0 0 0 0,-1 0 0 0 0,1 0 1 0 0,0 0-1 0 0,0 0 0 0 0,0 0 0 0 0,-1 0 1 0 0,1 0-1 0 0,0 0 0 0 0,0-1 0 0 0,0 1 1 0 0,-1 0-1 0 0,1 0 0 0 0,0 0 0 0 0,0 0 1 0 0,0 0-1 0 0,0 0 0 0 0,-1 0 0 0 0,1-1 1 0 0,0 1-1 0 0,0 0 0 0 0,0 0 0 0 0,0 0 1 0 0,0 0-1 0 0,0-1 0 0 0,-1 1 0 0 0,1 0 1 0 0,0 0-1 0 0,0 0 0 0 0,0-1 0 0 0,0 1 1 0 0,0 0-1 0 0,0 0 0 0 0,0 0 0 0 0,0-1 1 0 0,0 1-1 0 0,0 0 0 0 0,0 0 0 0 0,0-1 1 0 0,3-7-25 0 0,-3 8 24 0 0,4-8 1 0 0,1 1 0 0 0,-1 0 0 0 0,1 0 0 0 0,0 0 0 0 0,1 0 0 0 0,8-7 0 0 0,4-2 0 0 0,20-15 0 0 0,11-2 55 0 0,83-42 0 0 0,-121 70 91 0 0,-1 1 1 0 0,1 0 0 0 0,0 0 0 0 0,0 1 0 0 0,0 0 0 0 0,14-1-1 0 0,-18 3-48 0 0,-1 0 0 0 0,0 1-1 0 0,0 0 1 0 0,1 1 0 0 0,-1-1-1 0 0,0 1 1 0 0,0 0 0 0 0,0 1-1 0 0,1-1 1 0 0,-2 1 0 0 0,1 0-1 0 0,10 5 1 0 0,-15-6-88 0 0,-1 0 0 0 0,1 0 0 0 0,0-1 0 0 0,-1 1 0 0 0,1 0 0 0 0,0 0 0 0 0,-1 0 0 0 0,1-1 0 0 0,-1 1-1 0 0,0 0 1 0 0,1 0 0 0 0,-1 0 0 0 0,0 0 0 0 0,1 0 0 0 0,-1 0 0 0 0,0 0 0 0 0,0 0 0 0 0,0 1 0 0 0,0 17 90 0 0,-1-15-82 0 0,0 1 0 0 0,0-1-1 0 0,-1 1 1 0 0,1-1 0 0 0,-1 0 0 0 0,0 1-1 0 0,0-1 1 0 0,-1 0 0 0 0,1 0-1 0 0,-1-1 1 0 0,0 1 0 0 0,-5 5 0 0 0,-3 2-36 0 0,-1 0 0 0 0,-16 11 1 0 0,27-21-107 0 0,1-2-59 0 0,0-1 142 0 0,-1 1 1 0 0,1-1-1 0 0,0 1 0 0 0,0-1 0 0 0,0 1 0 0 0,0-1 0 0 0,1 0 1 0 0,-1 1-1 0 0,1-3 0 0 0,2-4-38 0 0,0 1 0 0 0,1 0 1 0 0,-1 0-1 0 0,1 1 0 0 0,1-1 0 0 0,6-7 1 0 0,35-34-375 0 0,-35 37 338 0 0,16-16-19 0 0,0 1-1 0 0,62-43 1 0 0,-79 63 212 0 0,0 0-1 0 0,0 0 1 0 0,0 1-1 0 0,1 0 1 0 0,0 1-1 0 0,0 0 1 0 0,0 1-1 0 0,0 0 1 0 0,1 1-1 0 0,-1 0 1 0 0,1 1 0 0 0,-1 0-1 0 0,1 1 1 0 0,12 1-1 0 0,-21-1-43 0 0,0 0 0 0 0,0 1 0 0 0,0 0-1 0 0,1 0 1 0 0,-1 0 0 0 0,0 0 0 0 0,-1 0 0 0 0,1 1-1 0 0,0-1 1 0 0,0 1 0 0 0,-1 0 0 0 0,1-1 0 0 0,0 1-1 0 0,-1 1 1 0 0,0-1 0 0 0,3 3 0 0 0,-2-1 0 0 0,-1-1 0 0 0,0 1 0 0 0,0 0 0 0 0,0 0 0 0 0,0 0 0 0 0,-1 0 1 0 0,1 1-1 0 0,-1-1 0 0 0,0 0 0 0 0,0 7 0 0 0,0 1 10 0 0,-1 1-1 0 0,0-1 1 0 0,-1 0-1 0 0,0 0 1 0 0,-1 0 0 0 0,-1 0-1 0 0,-5 17 1 0 0,3-16-25 0 0,0 0 1 0 0,-1-1 0 0 0,-1 0-1 0 0,-11 16 1 0 0,-6 10-219 0 0,24-36-804 0 0,3-4-1688 0 0,15-9 1315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17103 0 0,'0'0'1551'0'0,"0"2"-1276"0"0,2 12-105 0 0,-1 0 1 0 0,0 0 0 0 0,0-1 0 0 0,-2 1-1 0 0,0 0 1 0 0,0 0 0 0 0,-2 0 0 0 0,1-1 0 0 0,-2 1-1 0 0,-9 24 1 0 0,-1-6-158 0 0,-1-2-1 0 0,-2 1 1 0 0,-1-2-1 0 0,-28 36 0 0 0,-97 100-834 0 0,110-130 614 0 0,-43 48 156 0 0,67-71-584 0 0,9-12 605 0 0,0 0 1 0 0,0 0 0 0 0,1 0-1 0 0,-1 0 1 0 0,0 0-1 0 0,0 0 1 0 0,0 1 0 0 0,0-1-1 0 0,0 0 1 0 0,0 0-1 0 0,0 0 1 0 0,0 0-1 0 0,0 0 1 0 0,0 0 0 0 0,0 0-1 0 0,1 0 1 0 0,-1 0-1 0 0,0 0 1 0 0,0 0 0 0 0,0 0-1 0 0,0 0 1 0 0,0 0-1 0 0,0 0 1 0 0,0 0-1 0 0,0 0 1 0 0,1 0 0 0 0,-1 0-1 0 0,0 0 1 0 0,0 0-1 0 0,0 0 1 0 0,0 0 0 0 0,0 0-1 0 0,0 0 1 0 0,0 0-1 0 0,0 0 1 0 0,0 0 0 0 0,1 0-1 0 0,-1 0 1 0 0,0 0-1 0 0,0 0 1 0 0,0 0-1 0 0,0-1 1 0 0,0 1 0 0 0,0 0-1 0 0,0 0 1 0 0,0 0-1 0 0,0 0 1 0 0,0 0 0 0 0,0 0-1 0 0,0 0 1 0 0,0 0-1 0 0,0 0 1 0 0,0 0 0 0 0,0-1-1 0 0,22-15-1456 0 0,-11 5 798 0 0,0 0-1 0 0,0-1 0 0 0,-1 0 1 0 0,14-22-1 0 0,-8 8-1062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0 492 4607 0 0,'7'-36'1290'0'0,"2"1"-1"0"0,1 1 1 0 0,2-1-1 0 0,19-38 1 0 0,-23 57-847 0 0,1 0 0 0 0,0 1 0 0 0,2 0 0 0 0,-1 1 0 0 0,2 0 0 0 0,0 1-1 0 0,1 0 1 0 0,0 0 0 0 0,0 2 0 0 0,23-15 0 0 0,-6 9-80 0 0,0 1 0 0 0,1 2 0 0 0,0 1-1 0 0,1 1 1 0 0,1 2 0 0 0,0 1 0 0 0,0 2 0 0 0,63-6 0 0 0,-77 12-210 0 0,-1 0 0 0 0,1 2 0 0 0,33 5 0 0 0,-43-5-133 0 0,0 1 1 0 0,0 1 0 0 0,0 0-1 0 0,-1 0 1 0 0,1 0 0 0 0,-1 1-1 0 0,0 0 1 0 0,0 1 0 0 0,12 9-1 0 0,-17-11 13 0 0,0-1 1 0 0,0 1-1 0 0,0 0 0 0 0,-1 0 0 0 0,0 0 0 0 0,1 0 0 0 0,-1 0 1 0 0,0 0-1 0 0,-1 1 0 0 0,1-1 0 0 0,0 1 0 0 0,-1-1 0 0 0,0 1 1 0 0,0 0-1 0 0,0 0 0 0 0,0-1 0 0 0,-1 1 0 0 0,1 0 0 0 0,-1 0 1 0 0,0 0-1 0 0,0-1 0 0 0,-1 1 0 0 0,1 0 0 0 0,-1 0 0 0 0,0 0 1 0 0,0-1-1 0 0,0 1 0 0 0,0 0 0 0 0,-1-1 0 0 0,1 1 0 0 0,-5 5 1 0 0,-9 16 117 0 0,-1-2 1 0 0,-1 0 0 0 0,-1-1 0 0 0,-2-1 0 0 0,0 0 0 0 0,-39 30 0 0 0,-4-4-163 0 0,-85 47 0 0 0,121-78-380 0 0,-1-2 1 0 0,0 0-1 0 0,-33 10 0 0 0,39-19-1654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 8287 0 0,'31'-13'837'0'0,"-18"7"7988"0"0,-25 19-8302 0 0,6-5-418 0 0,-21 19-49 0 0,2 0 0 0 0,-24 34 0 0 0,42-51-34 0 0,1 0 1 0 0,-1 0-1 0 0,2 1 0 0 0,-1 0 0 0 0,2 0 1 0 0,-1 0-1 0 0,1 1 0 0 0,1-1 0 0 0,0 1 1 0 0,-1 19-1 0 0,3-26 30 0 0,2-1 1 0 0,-1 0-1 0 0,1 1 1 0 0,-1-1-1 0 0,1 1 0 0 0,0-1 1 0 0,1 0-1 0 0,-1 1 1 0 0,1-1-1 0 0,0 0 0 0 0,0 0 1 0 0,0 0-1 0 0,0-1 1 0 0,1 1-1 0 0,0 0 0 0 0,-1-1 1 0 0,1 1-1 0 0,4 2 1 0 0,0 0 30 0 0,0 0 1 0 0,0-1 0 0 0,0 0-1 0 0,1 0 1 0 0,0-1 0 0 0,0 0-1 0 0,17 6 1 0 0,-24-9-68 0 0,0-1-1 0 0,0 0 1 0 0,0 0 0 0 0,0 1-1 0 0,0-1 1 0 0,1 0-1 0 0,-1 0 1 0 0,0 0 0 0 0,0 0-1 0 0,0 0 1 0 0,0 0 0 0 0,0-1-1 0 0,0 1 1 0 0,1 0-1 0 0,-1-1 1 0 0,0 1 0 0 0,0 0-1 0 0,0-1 1 0 0,0 1-1 0 0,0-1 1 0 0,0 0 0 0 0,0 1-1 0 0,-1-1 1 0 0,1 0 0 0 0,0 1-1 0 0,0-1 1 0 0,0 0-1 0 0,-1 0 1 0 0,1 0 0 0 0,0 0-1 0 0,-1 0 1 0 0,1 0-1 0 0,-1 0 1 0 0,1-1 0 0 0,2-4 70 0 0,-1-1 0 0 0,1 1 0 0 0,-1 0 0 0 0,1-11 0 0 0,-1 7 44 0 0,12-59 197 0 0,5-21-265 0 0,-1 37-107 0 0,-11 36-338 0 0,-2 0 0 0 0,0 0 1 0 0,4-27-1 0 0,-9 43 330 0 0,1 1 0 0 0,-1-1-1 0 0,0 1 1 0 0,0-1 0 0 0,0 1-1 0 0,0-1 1 0 0,0 1 0 0 0,0-1-1 0 0,-1 1 1 0 0,1-1 0 0 0,0 1-1 0 0,0-1 1 0 0,0 1 0 0 0,0-1-1 0 0,0 1 1 0 0,-1-1 0 0 0,1 1-1 0 0,0 0 1 0 0,-1-1-1 0 0,1 1 1 0 0,0-1 0 0 0,0 1-1 0 0,-1 0 1 0 0,1-1 0 0 0,-1 1-1 0 0,1 0 1 0 0,0-1 0 0 0,-1 1-1 0 0,0-1 1 0 0,-1 1-16 0 0,1 0 0 0 0,0-1 0 0 0,-1 1 0 0 0,1 0 0 0 0,-1 0 1 0 0,1 0-1 0 0,-1 0 0 0 0,1 0 0 0 0,-1 0 0 0 0,-1 1 0 0 0,-4 1-106 0 0,1-1 1 0 0,-1 2 0 0 0,-11 5-1 0 0,11-5 24 0 0,-1 2 0 0 0,1-1 0 0 0,-1 1 0 0 0,1 0 0 0 0,1 1 0 0 0,-9 8 0 0 0,13-12-165 0 0,3-1-48 0 0,0 6-11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7367 0 0,'0'0'15992'0'0,"1"-2"-15752"0"0,9-19 17 0 0,-1 0 0 0 0,-1-1 0 0 0,6-24-1 0 0,13-33 76 0 0,-20 63-306 0 0,0 1 0 0 0,1-1 0 0 0,1 2 0 0 0,0-1 0 0 0,1 1 0 0 0,0 0 0 0 0,1 1 0 0 0,1 0 1 0 0,0 1-1 0 0,0 1 0 0 0,2 0 0 0 0,-1 0 0 0 0,1 1 0 0 0,1 1 0 0 0,19-9 0 0 0,-9 5-39 0 0,1 2 1 0 0,0 1-1 0 0,0 2 0 0 0,1 0 0 0 0,1 2 1 0 0,31-4-1 0 0,11 5-1725 0 0,-41 6-4740 0 0,-9 1-881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224 403 3679 0 0,'134'-176'1342'0'0,"-40"51"2156"0"0,-75 100-2415 0 0,0 0 1423 0 0,25-27 1473 0 0,-43 54-3413 0 0,-1 4-385 0 0,0-1 1 0 0,0 1 0 0 0,0-1 0 0 0,0 0-1 0 0,-1 1 1 0 0,0-1 0 0 0,-2 8 0 0 0,-15 39 165 0 0,13-39-218 0 0,-115 259 1499 0 0,41-99-913 0 0,19-46-124 0 0,-110 170-1 0 0,148-264-559 0 0,11-17-20 0 0,1 0 0 0 0,0 0 1 0 0,-11 28-1 0 0,20-41-123 0 0,0 0-1 0 0,1 0 1 0 0,-1 0 0 0 0,1 0-1 0 0,0 0 1 0 0,0 0-1 0 0,0 0 1 0 0,0 0-1 0 0,0 0 1 0 0,1 0 0 0 0,-1 0-1 0 0,2 4 1 0 0,-2-6-114 0 0,1-1 0 0 0,-1 1-1 0 0,0-1 1 0 0,0 0 0 0 0,1 1 0 0 0,-1-1 0 0 0,1 1 0 0 0,-1-1 0 0 0,0 0-1 0 0,1 1 1 0 0,-1-1 0 0 0,1 0 0 0 0,-1 0 0 0 0,0 1 0 0 0,1-1-1 0 0,-1 0 1 0 0,1 0 0 0 0,-1 0 0 0 0,1 1 0 0 0,-1-1 0 0 0,1 0 0 0 0,0 0-1 0 0,1 0-967 0 0,10 4-4989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1839 0 0,'0'0'83'0'0,"-6"4"629"0"0,-19 22 14658 0 0,4 6-10154 0 0,-14 37-4398 0 0,30-58 239 0 0,-34 84-433 0 0,34-76-661 0 0,4-17-157 0 0,4-1-766 0 0,0 0 626 0 0,0 0-1 0 0,0-1 0 0 0,0 1 0 0 0,0-1 0 0 0,1 0 0 0 0,-1 0 0 0 0,0 0 0 0 0,5-1 1 0 0,17-6-6192 0 0,-8-1 48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10135 0 0,'1'-1'6275'0'0,"1"-3"-5998"0"0,1 1 0 0 0,0 0 1 0 0,0 0-1 0 0,0 0 0 0 0,0 1 1 0 0,0-1-1 0 0,1 1 0 0 0,-1-1 0 0 0,1 1 1 0 0,0 0-1 0 0,-1 1 0 0 0,1-1 0 0 0,0 0 1 0 0,0 1-1 0 0,5-1 0 0 0,10-2 243 0 0,38-4 1 0 0,-54 8-425 0 0,191-16 806 0 0,66-7 156 0 0,71-26-1882 0 0,-280 41-2341 0 0,-30 6-4158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79 2303 0 0,'0'-1'102'0'0,"1"-3"3"0"0,0 0-44 0 0,-1 1-1 0 0,1-1 1 0 0,-1 0 0 0 0,0 1 0 0 0,0-1 0 0 0,-1 1 0 0 0,0-4 0 0 0,1 5 945 0 0,0-1 0 0 0,0 1 0 0 0,-1 0 0 0 0,1 0 0 0 0,-1 0 0 0 0,0 0 0 0 0,-1-2 0 0 0,-9-9 3674 0 0,9 11-4479 0 0,-1 1 0 0 0,1 0-1 0 0,-1 0 1 0 0,1 0 0 0 0,-1 0-1 0 0,0 0 1 0 0,1 1 0 0 0,-1-1 0 0 0,0 1-1 0 0,1-1 1 0 0,-4 1 0 0 0,-5 1-352 0 0,1-1 1 0 0,0 2-1 0 0,-1-1 0 0 0,1 2 1 0 0,-15 4-1 0 0,2 1 252 0 0,2 2 1 0 0,-1 0-1 0 0,1 1 1 0 0,1 1-1 0 0,-24 17 0 0 0,13-4 211 0 0,1 1-1 0 0,-35 39 1 0 0,63-64-278 0 0,1 0 0 0 0,-1 1 0 0 0,1-1 0 0 0,0 1 1 0 0,0-1-1 0 0,-1 1 0 0 0,1-1 0 0 0,0 1 0 0 0,1 0 1 0 0,-1-1-1 0 0,0 1 0 0 0,0 0 0 0 0,1 0 0 0 0,-1 0 1 0 0,1-1-1 0 0,-1 1 0 0 0,1 0 0 0 0,0 0 0 0 0,0 3 1 0 0,1-4-8 0 0,-1-1 0 0 0,1 1 1 0 0,0 0-1 0 0,0-1 1 0 0,0 1-1 0 0,0-1 0 0 0,0 1 1 0 0,0-1-1 0 0,0 0 1 0 0,0 1-1 0 0,0-1 0 0 0,0 0 1 0 0,0 0-1 0 0,0 1 1 0 0,0-1-1 0 0,2 0 1 0 0,-1 0 30 0 0,3 0 12 0 0,1 0 1 0 0,-1 0 0 0 0,1-1 0 0 0,-1 0 0 0 0,1 0 0 0 0,-1 0 0 0 0,0 0 0 0 0,10-5 0 0 0,3 1-7 0 0,145-46-774 0 0,-97 33 107 0 0,-66 20 608 0 0,1-1 0 0 0,-1 1 1 0 0,1 0-1 0 0,-1 0 0 0 0,1-1 0 0 0,-1 1 0 0 0,0 0 1 0 0,0 0-1 0 0,0 3 0 0 0,0-5-4 0 0,-5 27-337 0 0,5-24-989 0 0,5 4-438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43 214 16183 0 0,'0'0'1462'0'0,"-1"2"-1201"0"0,-1-1-191 0 0,1 1 0 0 0,-1 0 0 0 0,1-1 0 0 0,-1 1 0 0 0,0-1 0 0 0,1 0 0 0 0,-1 1 0 0 0,0-1 0 0 0,0 0 0 0 0,0 0 0 0 0,0 0 0 0 0,0 0 0 0 0,0-1 0 0 0,0 1 0 0 0,0-1 0 0 0,0 1 0 0 0,0-1 0 0 0,-1 1 0 0 0,-1-1 0 0 0,2-1 279 0 0,5-9 361 0 0,0 4-542 0 0,-1 0 1 0 0,2 0 0 0 0,-1 1 0 0 0,1 0 0 0 0,-1 0 0 0 0,7-7 0 0 0,31-27 317 0 0,-20 20-496 0 0,-17 15 20 0 0,15-15-124 0 0,1 1 1 0 0,1 1 0 0 0,29-19-1 0 0,-42 31 23 0 0,-1 1-1 0 0,1 1 1 0 0,0-1-1 0 0,0 2 0 0 0,0-1 1 0 0,10-2-1 0 0,-12 5 14 0 0,-1-1 0 0 0,1 1-1 0 0,-1-1 1 0 0,0 1 0 0 0,1 1-1 0 0,-1-1 1 0 0,1 1 0 0 0,-1 0-1 0 0,0 0 1 0 0,10 4 0 0 0,-12-3 62 0 0,1-1 0 0 0,-1 1 0 0 0,0 0 1 0 0,0 0-1 0 0,0 0 0 0 0,0 1 1 0 0,-1-1-1 0 0,1 1 0 0 0,-1-1 0 0 0,1 1 1 0 0,-1 0-1 0 0,0 0 0 0 0,0 0 1 0 0,0 0-1 0 0,2 4 0 0 0,1 5 19 0 0,-1 0 1 0 0,0 0-1 0 0,4 24 0 0 0,-7-34 134 0 0,-1-1-73 0 0,1 6 3 0 0,0-5-895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0 16127 0 0,'-1'0'738'0'0,"-2"0"-649"0"0,0 0 1 0 0,0 0 0 0 0,0 1-1 0 0,0-1 1 0 0,0 1 0 0 0,0 0 0 0 0,0-1-1 0 0,0 2 1 0 0,0-1 0 0 0,1 0-1 0 0,-4 2 1 0 0,0 1-82 0 0,0 1-1 0 0,0 0 1 0 0,-8 9-1 0 0,-13 16 850 0 0,2 0-1 0 0,-38 62 0 0 0,-29 77-190 0 0,-37 120-16 0 0,108-237-531 0 0,-139 346 216 0 0,131-323-2143 0 0,28-73 1087 0 0</inkml:trace>
  <inkml:trace contextRef="#ctx0" brushRef="#br0" timeOffset="1">39 757 2759 0 0,'-1'-1'207'0'0,"-8"-1"508"0"0,-20-3 14478 0 0,31 5-14953 0 0,-1-1-1 0 0,0 1 1 0 0,1-1 0 0 0,-1 0 0 0 0,0 0-1 0 0,1 0 1 0 0,-1 0 0 0 0,2-2 0 0 0,4-2 86 0 0,8-4 148 0 0,1 0 1 0 0,0 2 0 0 0,31-11-1 0 0,54-10 374 0 0,-44 14-410 0 0,-23 5-273 0 0,185-45 536 0 0,-183 48-694 0 0,0 1-1 0 0,0 2 0 0 0,1 1 0 0 0,41 4 0 0 0,-49 2-1542 0 0,-12 2-3998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 18023 0 0,'0'0'1760'0'0,"-5"-6"-1568"0"0,-2 3 608 0 0</inkml:trace>
  <inkml:trace contextRef="#ctx0" brushRef="#br0" timeOffset="1">1 529 8751 0 0,'0'0'384'0'0,"7"-7"88"0"0,2 1-376 0 0,2-1-96 0 0,-1-2 0 0 0,3 0 0 0 0,-1 2 3176 0 0,0 0 624 0 0,1 2 120 0 0,-1 0 24 0 0,1-1-2984 0 0,-3-1-592 0 0,1 4-120 0 0,-1-1-24 0 0,3 1-1344 0 0,-1-1-272 0 0,13-7-48 0 0,-4-1-16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34 10535 0 0,'10'-7'219'0'0,"-7"4"-83"0"0,0 1 1 0 0,0 0-1 0 0,-1-1 0 0 0,1 1 1 0 0,0-1-1 0 0,-1 0 0 0 0,4-5 5622 0 0,-7 9-5157 0 0,-31 34-312 0 0,1 1-1 0 0,2 1 1 0 0,-42 71-1 0 0,-56 136 939 0 0,90-170-1124 0 0,-134 237-52 0 0,131-249-29 0 0,-2-1 0 0 0,-91 97 1 0 0,113-138-16 0 0,0-1 1 0 0,-41 28-1 0 0,55-44 55 0 0,17-9-10 0 0,0-1 1 0 0,16-14-1 0 0,1-1-7 0 0,-21 17-43 0 0,122-79 8 0 0,-107 71-8 0 0,0 2 0 0 0,1 1 1 0 0,0 0-1 0 0,29-7 0 0 0,-45 16 26 0 0,1-1 0 0 0,0 1 0 0 0,0 0 0 0 0,-1 0 0 0 0,1 1 0 0 0,0 0 0 0 0,0 1 0 0 0,0 0 0 0 0,0 0 0 0 0,-1 0 0 0 0,1 1 0 0 0,0 0-1 0 0,6 4 1 0 0,-4-2 19 0 0,-1 1-1 0 0,0 0 1 0 0,-1 0-1 0 0,1 1 1 0 0,-1 0-1 0 0,0 1 1 0 0,-1 0-1 0 0,1 0 0 0 0,8 12 1 0 0,32 43 6 0 0,-47-61-102 0 0,0 0 1 0 0,0 0-1 0 0,0 1 0 0 0,0-1 1 0 0,0 0-1 0 0,0 0 0 0 0,0 0 1 0 0,1 0-1 0 0,-1-1 0 0 0,0 1 0 0 0,1 0 1 0 0,-1 0-1 0 0,0-1 0 0 0,1 1 1 0 0,-1-1-1 0 0,1 1 0 0 0,-1-1 0 0 0,1 0 1 0 0,-1 1-1 0 0,1-1 0 0 0,-1 0 1 0 0,1 0-1 0 0,-1 0 0 0 0,1 0 1 0 0,0 0-1 0 0,-1-1 0 0 0,1 1 0 0 0,-1 0 1 0 0,1-1-1 0 0,-1 1 0 0 0,0-1 1 0 0,1 1-1 0 0,2-2 0 0 0,2-2-749 0 0,0 0-1 0 0,0 0 0 0 0,0-1 1 0 0,0 0-1 0 0,9-9 0 0 0,4-9-5841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174 274 14943 0 0,'0'0'1358'0'0,"2"-1"-1118"0"0,70-36 1093 0 0,-30 15 68 0 0,-18 10-1121 0 0,0 0 0 0 0,22-18 0 0 0,-40 26-298 0 0,0 0-1 0 0,-1-1 0 0 0,0 0 1 0 0,0 0-1 0 0,0 0 1 0 0,0-1-1 0 0,-1 1 1 0 0,0-1-1 0 0,0 0 1 0 0,-1 0-1 0 0,0-1 0 0 0,5-10 1 0 0,-8 15-29 0 0,1 0 1 0 0,0-1-1 0 0,0 1 1 0 0,-1-1-1 0 0,0 1 0 0 0,1-1 1 0 0,-1 0-1 0 0,0 1 1 0 0,0-1-1 0 0,-1 1 0 0 0,1-1 1 0 0,0 1-1 0 0,-1-1 1 0 0,1 1-1 0 0,-1-1 1 0 0,0 1-1 0 0,0 0 0 0 0,0-1 1 0 0,0 1-1 0 0,0 0 1 0 0,-1 0-1 0 0,1 0 1 0 0,-1 0-1 0 0,-2-4 0 0 0,1 4-25 0 0,1 1 0 0 0,-1-1-1 0 0,1 0 1 0 0,-1 1 0 0 0,0 0 0 0 0,1 0-1 0 0,-1-1 1 0 0,0 1 0 0 0,0 1-1 0 0,0-1 1 0 0,0 0 0 0 0,0 1 0 0 0,0 0-1 0 0,0 0 1 0 0,0-1 0 0 0,0 2-1 0 0,0-1 1 0 0,0 0 0 0 0,0 1 0 0 0,-5 1-1 0 0,-4 1-43 0 0,0 2-1 0 0,1-1 0 0 0,0 1 1 0 0,0 1-1 0 0,-18 12 1 0 0,11-5 128 0 0,0 1-1 0 0,-20 21 1 0 0,13-8 145 0 0,1 1-1 0 0,1 2 1 0 0,1 0-1 0 0,2 2 1 0 0,1 0-1 0 0,1 1 1 0 0,-23 63-1 0 0,38-87-98 0 0,-1 1 0 0 0,2-1 0 0 0,0 0 0 0 0,0 1 0 0 0,0 0 0 0 0,1-1 0 0 0,1 19 0 0 0,0-26-24 0 0,0 1 0 0 0,1 0 0 0 0,-1-1 1 0 0,1 1-1 0 0,-1-1 0 0 0,1 1 1 0 0,0-1-1 0 0,0 0 0 0 0,0 1 1 0 0,0-1-1 0 0,1 0 0 0 0,-1 0 0 0 0,1 0 1 0 0,-1 0-1 0 0,1 0 0 0 0,0 0 1 0 0,-1 0-1 0 0,1 0 0 0 0,0-1 1 0 0,0 1-1 0 0,0-1 0 0 0,1 1 1 0 0,-1-1-1 0 0,0 0 0 0 0,0 0 0 0 0,1 0 1 0 0,-1 0-1 0 0,1 0 0 0 0,-1-1 1 0 0,1 1-1 0 0,-1-1 0 0 0,1 1 1 0 0,-1-1-1 0 0,4 0 0 0 0,8 0 131 0 0,0 0-1 0 0,1-1 0 0 0,-1-1 1 0 0,0 0-1 0 0,24-7 1 0 0,67-29-614 0 0,-48 14-453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32 6911 0 0,'1'-2'528'0'0,"10"-28"9215"0"0,-15 44-8248 0 0,-10 16-961 0 0,-25 42 1 0 0,7-15-258 0 0,-83 183 179 0 0,-86 159-328 0 0,-28-15 1 0 0,160-271-72 0 0,44-65-243 0 0,17-28-5552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29 229 16271 0 0,'-5'0'250'0'0,"-16"5"1342"0"0,19-4-994 0 0,23-3 136 0 0,-1 0 0 0 0,1-1 1 0 0,-1-1-1 0 0,26-8 0 0 0,-2 0-149 0 0,421-112 1364 0 0,-267 65-8854 0 0,-147 43-827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 6911 0 0,'0'-7'8263'0'0,"-3"17"-8138"0"0,1-1-1 0 0,0 1 1 0 0,1 0-1 0 0,0 0 1 0 0,1 0 0 0 0,0 0-1 0 0,1 1 1 0 0,-1-1-1 0 0,2 0 1 0 0,0-1-1 0 0,0 1 1 0 0,4 10 0 0 0,3 5-18 0 0,1 0 0 0 0,0-1 1 0 0,22 34-1 0 0,-4-17-36 0 0,2 0-1 0 0,68 68 1 0 0,-85-95-32 0 0,46 46 105 0 0,23 24 503 0 0,-68-68-507 0 0,-1 1-1 0 0,-1 0 1 0 0,15 27-1 0 0,-23-37-106 0 0,-1 1-1 0 0,0-1 1 0 0,0 1-1 0 0,-1 0 1 0 0,0 0 0 0 0,1 11-1 0 0,0 61 263 0 0,-3-78-268 0 0,-7-12-4101 0 0,0-2-1594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23 18399 0 0,'0'0'1668'0'0,"6"-8"-1169"0"0,-2 6-325 0 0,0 0 1 0 0,0 0 0 0 0,0 0-1 0 0,1 1 1 0 0,-1-1-1 0 0,0 1 1 0 0,1 0-1 0 0,-1 1 1 0 0,1-1-1 0 0,8 0 1 0 0,-11 1-117 0 0,-1 0 0 0 0,1 1 0 0 0,0-1 1 0 0,-1 0-1 0 0,1 1 0 0 0,-1-1 0 0 0,1 1 0 0 0,0-1 0 0 0,-1 1 0 0 0,1 0 1 0 0,-1 0-1 0 0,0-1 0 0 0,1 1 0 0 0,-1 0 0 0 0,0 0 0 0 0,1 1 1 0 0,-1-1-1 0 0,0 0 0 0 0,0 0 0 0 0,0 0 0 0 0,0 1 0 0 0,0-1 0 0 0,0 1 1 0 0,0-1-1 0 0,-1 1 0 0 0,1-1 0 0 0,0 1 0 0 0,-1-1 0 0 0,1 1 1 0 0,-1-1-1 0 0,0 1 0 0 0,1 0 0 0 0,-1 2 0 0 0,0 3-46 0 0,0-1 1 0 0,0 1-1 0 0,-1-1 1 0 0,0 1-1 0 0,0-1 0 0 0,0 1 1 0 0,-3 6-1 0 0,-19 45 47 0 0,20-51-54 0 0,-23 45 148 0 0,-48 75 1 0 0,16-32 24 0 0,-22 51-275 0 0,-79 200 1 0 0,151-321-1171 0 0,-10 48 1 0 0,17-67 920 0 0,1-5-166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24 11519 0 0,'0'-2'887'0'0,"1"-15"-435"0"0,-1 15 137 0 0,-1 1 182 0 0,-2 1-646 0 0,1-1-1 0 0,-1 1 1 0 0,0 0-1 0 0,1 0 1 0 0,-1 0 0 0 0,1 0-1 0 0,-1 0 1 0 0,1 1 0 0 0,-1-1-1 0 0,0 1 1 0 0,1 0-1 0 0,0-1 1 0 0,-1 1 0 0 0,1 0-1 0 0,-1 1 1 0 0,-2 1 0 0 0,-5 3 42 0 0,0 1 1 0 0,-12 10-1 0 0,-27 27 792 0 0,-55 63-1 0 0,-35 59-250 0 0,18-20-1182 0 0,78-98-113 0 0,-73 87-356 0 0,89-100 970 0 0,2 1 0 0 0,-21 39 0 0 0,29-37 29 0 0,16-35-47 0 0,0 0-1 0 0,0 0 1 0 0,1 0-1 0 0,-1 0 0 0 0,1 0 1 0 0,0 1-1 0 0,-1-1 1 0 0,2 0-1 0 0,-1 0 0 0 0,1 6 1 0 0,4 0 44 0 0,-4-8-96 0 0,0 0 0 0 0,0 0 0 0 0,1 0 0 0 0,-1 0 0 0 0,0 0 0 0 0,1 0 0 0 0,-1 0 0 0 0,1-1 0 0 0,-1 1 0 0 0,4 0 0 0 0,9 2-4310 0 0,-2-3-1189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693 108 11055 0 0,'6'-30'1137'0'0,"-3"16"-299"0"0,0 1 0 0 0,1-1 1 0 0,10-23 1475 0 0,-14 38-2292 0 0,0 0 0 0 0,-1 0 0 0 0,1 0 0 0 0,0 0 0 0 0,-1 0 0 0 0,1 0 0 0 0,0 0 0 0 0,-1 0 0 0 0,1 0 0 0 0,-1 0 0 0 0,0 1 0 0 0,-2 3 19 0 0,-55 110 8 0 0,-15 30-57 0 0,-164 416 254 0 0,200-469-175 0 0,-4-2 1 0 0,-86 138-1 0 0,119-217-62 0 0,0 1-1 0 0,0-1 0 0 0,-1-1 1 0 0,-1 0-1 0 0,1 0 1 0 0,-21 14-1 0 0,29-23-15 0 0,-1 0-1 0 0,1 0 1 0 0,0 0 0 0 0,-1-1 0 0 0,0 1-1 0 0,1-1 1 0 0,-1 1 0 0 0,1-1 0 0 0,-1 1-1 0 0,0-1 1 0 0,1 0 0 0 0,-1 0 0 0 0,1 0-1 0 0,-1 0 1 0 0,0 0 0 0 0,1 0 0 0 0,-1 0-1 0 0,0-1 1 0 0,1 1 0 0 0,-1-1 0 0 0,1 1-1 0 0,-1-1 1 0 0,1 1 0 0 0,-1-1 0 0 0,1 0-1 0 0,-1 0 1 0 0,1 0 0 0 0,-1 0 0 0 0,1 0-1 0 0,0 0 1 0 0,0 0 0 0 0,0 0 0 0 0,0 0-1 0 0,0-1 1 0 0,0 1 0 0 0,0 0 0 0 0,0-1-1 0 0,0 1 1 0 0,0-1 0 0 0,1 1 0 0 0,-1-1-1 0 0,0 1 1 0 0,1-1 0 0 0,0 1 0 0 0,-1-1-1 0 0,1 0 1 0 0,0 1 0 0 0,0-1 0 0 0,0 0 0 0 0,0 1-1 0 0,0-1 1 0 0,0 0 0 0 0,0 1 0 0 0,1-4-1 0 0,2-5 8 0 0,1 0 0 0 0,-1 1 0 0 0,1-1 0 0 0,1 1 0 0 0,0 0 0 0 0,8-11 0 0 0,41-49 0 0 0,-44 58 0 0 0,11-13 10 0 0,1 0 0 0 0,1 2 0 0 0,1 1 0 0 0,0 1 0 0 0,43-27 0 0 0,-50 38-25 0 0,0-1 0 0 0,0 2-1 0 0,1 0 1 0 0,0 2 0 0 0,1-1 0 0 0,-1 2-1 0 0,1 1 1 0 0,0 0 0 0 0,0 1 0 0 0,27 0-1 0 0,-37 3 17 0 0,-1 1 0 0 0,0 0 1 0 0,0 0-1 0 0,0 1 0 0 0,0 0 0 0 0,0 0 0 0 0,0 0 0 0 0,0 1 0 0 0,-1 1 0 0 0,1-1 0 0 0,11 9 0 0 0,-15-10 27 0 0,0 1-1 0 0,-1 0 0 0 0,0 0 0 0 0,1 0 0 0 0,-1 1 0 0 0,0-1 0 0 0,0 1 0 0 0,-1-1 0 0 0,1 1 0 0 0,-1 0 0 0 0,0 0 0 0 0,0 0 0 0 0,0 1 1 0 0,0-1-1 0 0,-1 0 0 0 0,0 1 0 0 0,1-1 0 0 0,-2 1 0 0 0,1-1 0 0 0,-1 1 0 0 0,1-1 0 0 0,-1 7 0 0 0,-2 0 33 0 0,0 0 0 0 0,0 0 0 0 0,-1 0-1 0 0,0 0 1 0 0,-1 0 0 0 0,-1 0 0 0 0,1-1-1 0 0,-2 0 1 0 0,1 0 0 0 0,-1 0 0 0 0,-1-1 0 0 0,-12 15-1 0 0,7-10-3 0 0,-1-2 0 0 0,0 1 0 0 0,-1-2 0 0 0,0 0 0 0 0,-1 0 0 0 0,0-2-1 0 0,-23 12 1 0 0,12-9-120 0 0,0-2 0 0 0,0 0-1 0 0,-2-2 1 0 0,1-1 0 0 0,-1-1-1 0 0,1-1 1 0 0,-2-2 0 0 0,-47 0 0 0 0,56-5-1196 0 0,2-3-342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176 180 13591 0 0,'10'0'342'0'0,"0"1"-1"0"0,-1 1 0 0 0,1 0 0 0 0,12 4 1 0 0,-13-3 249 0 0,1-1 0 0 0,0 0 0 0 0,-1 0 1 0 0,14 0-1 0 0,-20-2-445 0 0,1 0 0 0 0,-1-1 0 0 0,0 0 0 0 0,-1 1 0 0 0,1-1 0 0 0,0 0 0 0 0,0 0-1 0 0,0-1 1 0 0,0 1 0 0 0,-1-1 0 0 0,1 1 0 0 0,2-3 0 0 0,29-26 823 0 0,-24 21-786 0 0,137-137 96 0 0,-145 145-430 0 0,-5 2-714 0 0,-39 29 313 0 0,2 2-1 0 0,-55 55 1 0 0,60-54 549 0 0,-40 40 904 0 0,-116 145 1 0 0,185-210-848 0 0,-4 4 46 0 0,-11 20-1 0 0,19-29-81 0 0,1 0 0 0 0,-1 0 0 0 0,0 0 0 0 0,1 1 1 0 0,0-1-1 0 0,0 0 0 0 0,0 1 0 0 0,0 0 0 0 0,1-1 0 0 0,-1 1 0 0 0,1 6 0 0 0,0-9-12 0 0,1 1 1 0 0,-1-1-1 0 0,0 0 0 0 0,0 0 0 0 0,1 0 1 0 0,-1 1-1 0 0,1-1 0 0 0,-1 0 0 0 0,1 0 0 0 0,0 0 1 0 0,-1 0-1 0 0,1 0 0 0 0,0 0 0 0 0,0 0 1 0 0,-1 0-1 0 0,1 0 0 0 0,0-1 0 0 0,0 1 1 0 0,2 1-1 0 0,-1-1 3 0 0,1 1 1 0 0,-1-1 0 0 0,1 0-1 0 0,-1-1 1 0 0,1 1 0 0 0,0 0-1 0 0,-1-1 1 0 0,5 1-1 0 0,4 0 6 0 0,0-1-1 0 0,-1-1 0 0 0,16-2 0 0 0,27-8-635 0 0,0-1 0 0 0,58-23 1 0 0,-68 19-470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174 146 1375 0 0,'0'0'6271'0'0,"-2"0"-5935"0"0,-4 0 13 0 0,0 1 1 0 0,0 0-1 0 0,0 0 0 0 0,0 1 0 0 0,0 0 0 0 0,1 0 1 0 0,-11 5-1 0 0,4-1 240 0 0,0 0 0 0 0,-15 13 0 0 0,26-19-538 0 0,1 1-1 0 0,0-1 0 0 0,-1 0 0 0 0,1 0 1 0 0,0 0-1 0 0,-1 1 0 0 0,1-1 0 0 0,0 0 1 0 0,-1 0-1 0 0,1 0 0 0 0,0 0 0 0 0,-1 0 1 0 0,1 0-1 0 0,0 1 0 0 0,-1-1 0 0 0,1 0 1 0 0,-1 0-1 0 0,1 0 0 0 0,0 0 0 0 0,-1 0 1 0 0,1 0-1 0 0,-1-1 0 0 0,1 1 1 0 0,0 0-1 0 0,-1 0 0 0 0,1 0 0 0 0,0 0 1 0 0,-1 0-1 0 0,1-1 0 0 0,-7-9 601 0 0,6 6-582 0 0,0 1-1 0 0,0 0 0 0 0,0 0 1 0 0,1 0-1 0 0,0-7 1 0 0,0 5-52 0 0,2 0 1 0 0,-1 0-1 0 0,1 0 1 0 0,0 1-1 0 0,0-1 1 0 0,0 0 0 0 0,0 1-1 0 0,7-9 1 0 0,-4 5-22 0 0,1 1-1 0 0,0 0 1 0 0,0 0 0 0 0,9-6 0 0 0,-12 11-8 0 0,0-1 0 0 0,0 1 0 0 0,0 0 0 0 0,0 1 0 0 0,1-1 0 0 0,-1 0 1 0 0,1 1-1 0 0,-1 0 0 0 0,1 0 0 0 0,-1 0 0 0 0,1 0 0 0 0,0 1 0 0 0,-1-1 0 0 0,1 1 0 0 0,5 0 0 0 0,-7 0 12 0 0,-1 0-1 0 0,1 0 0 0 0,0 0 0 0 0,-1 1 1 0 0,1-1-1 0 0,-1 0 0 0 0,1 1 1 0 0,0-1-1 0 0,-1 1 0 0 0,1-1 0 0 0,-1 1 1 0 0,1 0-1 0 0,-1 0 0 0 0,0 0 1 0 0,3 1-1 0 0,0 1 0 0 0,22 16 289 0 0,-25-18-194 0 0,0 0-56 0 0,0 0 0 0 0,0 0 1 0 0,0 1-1 0 0,-1-1 0 0 0,1 0 1 0 0,0 1-1 0 0,-1-1 0 0 0,1 0 1 0 0,-1 1-1 0 0,1-1 1 0 0,-1 1-1 0 0,0 1 0 0 0,-1 1-4 0 0,-1-1-1 0 0,0 0 1 0 0,0 0-1 0 0,0 0 1 0 0,0 0 0 0 0,-1-1-1 0 0,1 1 1 0 0,-1-1-1 0 0,0 1 1 0 0,1-1-1 0 0,-1 0 1 0 0,0 0-1 0 0,-6 3 1 0 0,-3 1 32 0 0,0 0-1 0 0,-20 6 1 0 0,-85 25-106 0 0,109-35-27 0 0,8-2 66 0 0,-1 0-1 0 0,1 0 1 0 0,0 0-1 0 0,-1 0 1 0 0,1 0 0 0 0,0 0-1 0 0,0 0 1 0 0,-1 0-1 0 0,1 0 1 0 0,0 0-1 0 0,0 0 1 0 0,-1 0-1 0 0,1 0 1 0 0,0 0-1 0 0,0-1 1 0 0,-1 1 0 0 0,1 0-1 0 0,0 0 1 0 0,0 0-1 0 0,-1 0 1 0 0,1 0-1 0 0,0-1 1 0 0,0 1-1 0 0,0 0 1 0 0,-1 0-1 0 0,1-1 1 0 0,0 1 0 0 0,0 0-1 0 0,0 0 1 0 0,0 0-1 0 0,0-1 1 0 0,-1 1-1 0 0,1 0 1 0 0,0 0-1 0 0,0-1 1 0 0,0 1-1 0 0,0 0 1 0 0,0-1 0 0 0,0 1-1 0 0,0 0 1 0 0,0 0-1 0 0,0-1 1 0 0,0 1-1 0 0,0 0 1 0 0,0 0-1 0 0,0-1 1 0 0,0 1-1 0 0,0 0 1 0 0,0-1-1 0 0,1 1 1 0 0,-1 0 0 0 0,0 0-1 0 0,0-1 1 0 0,0 1-1 0 0,3-5 2 0 0,0 0 0 0 0,-1 0 0 0 0,2 0 0 0 0,-1 1 0 0 0,0-1 0 0 0,1 1 0 0 0,0 0 0 0 0,0 0 0 0 0,0 0 0 0 0,7-5 0 0 0,2-2 0 0 0,75-60-13 0 0,-74 61 97 0 0,1 1 0 0 0,-1 1 1 0 0,2 0-1 0 0,23-9 0 0 0,-37 17 123 0 0,-2 2-118 0 0,0 2-71 0 0,0 1-1 0 0,0-1 0 0 0,0 1 1 0 0,-1-1-1 0 0,1 1 1 0 0,-1-1-1 0 0,0 1 0 0 0,-1-1 1 0 0,1 0-1 0 0,-1 1 0 0 0,0-1 1 0 0,0 0-1 0 0,-3 5 1 0 0,-7 9 21 0 0,-20 26 0 0 0,19-27 3 0 0,-20 26-19 0 0,32-42 62 0 0,13-9-1242 0 0,3-2-2856 0 0,2-2-1329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33 3679 0 0,'11'-32'12126'0'0,"-12"34"-11533"0"0,-6 20-84 0 0,-1 0-1 0 0,-1-1 1 0 0,-1 0 0 0 0,-14 20-1 0 0,-57 79 746 0 0,14-22-1060 0 0,14-18-161 0 0,-49 82-2045 0 0,101-160 1464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6 302 3223 0 0,'-6'-28'11426'0'0,"7"28"-11049"0"0,13-4 1301 0 0,14 2-2040 0 0,-13 3 426 0 0,235 6 1485 0 0,1-19-257 0 0,128-47-475 0 0,-330 47-1101 0 0,0-2 0 0 0,-1-2 0 0 0,-1-2 0 0 0,-1-2 0 0 0,70-43 1 0 0,-68 32-4225 0 0,-3 1-1458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10135 0 0,'0'0'778'0'0,"-1"1"-506"0"0,-75 97 5949 0 0,-24 61-4797 0 0,-21 49-1139 0 0,-11 18-33 0 0,111-187-251 0 0,-74 130-16 0 0,94-168-60 0 0,2-2-1164 0 0,103-141 148 0 0,-87 121 1159 0 0,2 1 0 0 0,0 1 0 0 0,1 1-1 0 0,34-24 1 0 0,-45 36 45 0 0,0 0 0 0 0,1 1 0 0 0,-1 0 0 0 0,1 1 1 0 0,1 0-1 0 0,-1 0 0 0 0,17-3 0 0 0,-24 7-62 0 0,1-1 0 0 0,0 0 0 0 0,0 1 0 0 0,0 0 1 0 0,0 0-1 0 0,0 1 0 0 0,0-1 0 0 0,0 1 0 0 0,-1-1 0 0 0,1 1 1 0 0,0 0-1 0 0,0 1 0 0 0,-1-1 0 0 0,1 1 0 0 0,-1-1 1 0 0,1 1-1 0 0,-1 0 0 0 0,0 0 0 0 0,0 1 0 0 0,1-1 0 0 0,-2 1 1 0 0,1-1-1 0 0,0 1 0 0 0,2 4 0 0 0,0-2-38 0 0,-2 1 0 0 0,1 1 0 0 0,-1-1 1 0 0,1 0-1 0 0,-2 1 0 0 0,1-1 0 0 0,-1 1 0 0 0,0 0 0 0 0,0 0 0 0 0,-1 0 0 0 0,0 0 0 0 0,0 0 1 0 0,-1 0-1 0 0,0 0 0 0 0,0 1 0 0 0,0-1 0 0 0,-4 12 0 0 0,1-6 5 0 0,0 0 1 0 0,-2 0-1 0 0,1-1 1 0 0,-2 0-1 0 0,1 0 0 0 0,-2 0 1 0 0,0-1-1 0 0,-13 18 1 0 0,16-21 187 0 0,-1-1-1421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88 149 12695 0 0,'0'0'1471'0'0,"1"2"-844"0"0,20 33 2401 0 0,-20-33-2506 0 0,10 5 488 0 0,-6-5-832 0 0,1 0 0 0 0,-1 1 1 0 0,1-2-1 0 0,-1 1 1 0 0,1-1-1 0 0,0 0 0 0 0,0 0 1 0 0,-1 0-1 0 0,1-1 1 0 0,0 0-1 0 0,0 0 1 0 0,0-1-1 0 0,0 1 0 0 0,10-4 1 0 0,7-2 88 0 0,-1 0 0 0 0,28-14 0 0 0,-31 12-245 0 0,18-7 105 0 0,37-22 0 0 0,-64 31-290 0 0,0 0-1 0 0,-1 0 0 0 0,0-1 0 0 0,-1 0 1 0 0,1-1-1 0 0,-1 0 0 0 0,-1 0 0 0 0,13-16 0 0 0,-19 22 24 0 0,0 0 0 0 0,1 0-1 0 0,-1 0 1 0 0,0 0-1 0 0,0-1 1 0 0,0 1-1 0 0,-1 0 1 0 0,1 0-1 0 0,0-1 1 0 0,-1-2-1 0 0,0 4 109 0 0,0 1-1 0 0,0 0 0 0 0,0 0 0 0 0,0-1 1 0 0,-1 1-1 0 0,1 0 0 0 0,0 0 1 0 0,0-1-1 0 0,-1 1 0 0 0,1 0 1 0 0,0 0-1 0 0,0-1 0 0 0,-1 1 1 0 0,1 0-1 0 0,0 0 0 0 0,-1 0 0 0 0,1 0 1 0 0,0 0-1 0 0,-1 0 0 0 0,1-1 1 0 0,0 1-1 0 0,-1 0 0 0 0,1 0 1 0 0,0 0-1 0 0,-1 0 0 0 0,1 0 1 0 0,0 0-1 0 0,-1 0 0 0 0,1 0 1 0 0,0 0-1 0 0,-1 1 0 0 0,0-1 0 0 0,-11 2-224 0 0,-1 2 56 0 0,0 0 1 0 0,1 1-1 0 0,-1 1 0 0 0,-18 11 0 0 0,-45 35-142 0 0,75-52 338 0 0,-50 39 52 0 0,2 2-1 0 0,1 2 0 0 0,2 3 1 0 0,-58 73-1 0 0,64-62 298 0 0,36-51-275 0 0,1-1 0 0 0,0 1 0 0 0,1 0 0 0 0,-1 0 0 0 0,1 0 0 0 0,0 1 0 0 0,0-1 0 0 0,-1 11 1 0 0,3-16-47 0 0,0 1 1 0 0,0-1 0 0 0,0 1 0 0 0,0-1-1 0 0,1 1 1 0 0,-1 0 0 0 0,0-1 0 0 0,1 0 0 0 0,-1 1-1 0 0,1-1 1 0 0,-1 1 0 0 0,1-1 0 0 0,-1 1-1 0 0,1-1 1 0 0,0 0 0 0 0,0 0 0 0 0,0 1 0 0 0,0-1-1 0 0,0 0 1 0 0,0 0 0 0 0,1 1 0 0 0,1 0 6 0 0,0 0 1 0 0,-1-1 0 0 0,1 0-1 0 0,0 0 1 0 0,-1 1 0 0 0,1-2-1 0 0,0 1 1 0 0,0 0 0 0 0,0 0-1 0 0,4-1 1 0 0,5 1 41 0 0,0-1-1 0 0,0 0 1 0 0,-1-1 0 0 0,18-4-1 0 0,-2-1-421 0 0,-1-2-1 0 0,30-13 1 0 0,-40 15 36 0 0,27-12-545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5063 0 0,'-5'1'9587'0'0,"-1"28"-8945"0"0,-1 1 1 0 0,-1-1 0 0 0,-2 0-1 0 0,-17 38 1 0 0,2-5-11 0 0,-137 292 1056 0 0,127-289-1618 0 0,-3-2 0 0 0,-2-1 0 0 0,-75 85 0 0 0,111-143-67 0 0,-7 12-22 0 0,10-14-111 0 0,3-4-230 0 0,10-7-1499 0 0,-1-1 0 0 0,15-17 0 0 0,-23 24 1210 0 0,23-26-5267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27 443 10247 0 0,'0'0'466'0'0,"-2"0"-5"0"0,-22 1 1459 0 0,24-4-1767 0 0,1 0-1 0 0,0 0 1 0 0,1 0 0 0 0,-1-1-1 0 0,1 1 1 0 0,-1 0 0 0 0,1 1-1 0 0,0-1 1 0 0,0 0-1 0 0,0 0 1 0 0,0 1 0 0 0,3-3-1 0 0,0-1 37 0 0,86-90 1269 0 0,-51 56-1104 0 0,4-7-120 0 0,66-62-29 0 0,-97 98-160 0 0,1 0 0 0 0,1 1 1 0 0,0 0-1 0 0,1 1 0 0 0,-1 1 1 0 0,30-10-1 0 0,-22 11 96 0 0,0 1 0 0 0,0 0-1 0 0,0 2 1 0 0,27-1 0 0 0,-35 4-100 0 0,1 1 0 0 0,-1 1 0 0 0,0 0 1 0 0,-1 1-1 0 0,1 1 0 0 0,0 0 0 0 0,23 8 1 0 0,-30-7-18 0 0,0 0 0 0 0,0 0 1 0 0,-1 0-1 0 0,1 1 0 0 0,-1 0 1 0 0,0 1-1 0 0,12 12 0 0 0,-18-16 4 0 0,0-1 0 0 0,0 1-1 0 0,0 0 1 0 0,0 0-1 0 0,0 0 1 0 0,0 0 0 0 0,-1 0-1 0 0,1 0 1 0 0,-1 0 0 0 0,1 0-1 0 0,-1 0 1 0 0,0 0 0 0 0,0 1-1 0 0,0-1 1 0 0,0 0 0 0 0,0 0-1 0 0,-1 0 1 0 0,1 0 0 0 0,0 0-1 0 0,-1 0 1 0 0,0 0 0 0 0,1 0-1 0 0,-1 0 1 0 0,0 0-1 0 0,-2 3 1 0 0,-3 5 93 0 0,0-1-1 0 0,0 0 1 0 0,-13 13-1 0 0,18-21-105 0 0,-41 44 20 0 0,-3-2 0 0 0,-1-2 0 0 0,-2-2 0 0 0,-2-2-1 0 0,-1-3 1 0 0,-1-2 0 0 0,-113 51 0 0 0,142-74-234 0 0,-28 9 0 0 0,43-16-25 0 0,0 0-1 0 0,0 0 1 0 0,0-1 0 0 0,0 0 0 0 0,0-1-1 0 0,0 0 1 0 0,-13-1 0 0 0,21 1 145 0 0,0 0 0 0 0,0-1 0 0 0,0 1 0 0 0,-1 0 0 0 0,1-1 0 0 0,0 1 0 0 0,0 0 0 0 0,0 0 0 0 0,0-1 1 0 0,0 1-1 0 0,0 0 0 0 0,0-1 0 0 0,0 1 0 0 0,-1-1 0 0 0,1 1 0 0 0,0 0 0 0 0,0-1 0 0 0,1 1 0 0 0,-1 0 0 0 0,0-1 0 0 0,0 1 0 0 0,0 0 0 0 0,0-1 0 0 0,0 1 0 0 0,0 0 1 0 0,0-1-1 0 0,1 1 0 0 0,6-13-4152 0 0,6-4-927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8 116 12439 0 0,'0'0'958'0'0,"-1"0"-625"0"0,-5-2 2847 0 0,6 2-3007 0 0,0-1 1 0 0,0 1-1 0 0,0 0 1 0 0,0-1-1 0 0,0 1 1 0 0,0-1-1 0 0,0 1 1 0 0,0 0-1 0 0,0-1 1 0 0,0 1-1 0 0,0 0 1 0 0,0-1-1 0 0,0 1 1 0 0,0-1-1 0 0,1 1 1 0 0,-1 0-1 0 0,0-1 1 0 0,0 1-1 0 0,0 0 1 0 0,1 0-1 0 0,-1-1 1 0 0,0 1-1 0 0,0 0 1 0 0,1-1-1 0 0,5-7 750 0 0,-1 4-649 0 0,-1 2 1 0 0,0-1-1 0 0,1 0 1 0 0,0 1-1 0 0,-1 0 0 0 0,1 0 1 0 0,0 0-1 0 0,0 0 1 0 0,10-1-1 0 0,5 0 287 0 0,23-1-1 0 0,-41 3-515 0 0,216-5 1152 0 0,-23 1-1056 0 0,-134 0-202 0 0,72-14 0 0 0,-95 11-76 0 0,60-10-3079 0 0,-81 16 1560 0 0</inkml:trace>
  <inkml:trace contextRef="#ctx0" brushRef="#br0" timeOffset="1">867 160 11055 0 0,'-1'1'8076'0'0,"-9"10"-6222"0"0,1-1 0 0 0,-13 21-1 0 0,-28 59-751 0 0,11-18-948 0 0,17-35-300 0 0,-38 62-902 0 0,16-39-3261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225 220 2303 0 0,'-60'48'1697'0'0,"-78"64"10186"0"0,133-108-11415 0 0,4-2-222 0 0,0-1 1 0 0,-1 1-1 0 0,1-1 1 0 0,-1 0-1 0 0,1 1 1 0 0,-1-1-1 0 0,1 0 1 0 0,-1 0-1 0 0,0 0 1 0 0,0-1-1 0 0,-3 2 1 0 0,13-20 385 0 0,-2 4-499 0 0,0 1-1 0 0,2 0 1 0 0,0 0 0 0 0,0 1 0 0 0,17-19 0 0 0,58-52-360 0 0,-57 59 35 0 0,-16 14 74 0 0,1 1-1 0 0,17-13 1 0 0,-25 20 100 0 0,0 0 1 0 0,1 1-1 0 0,-1-1 0 0 0,0 0 0 0 0,1 1 1 0 0,-1 0-1 0 0,1-1 0 0 0,0 2 0 0 0,-1-1 1 0 0,1 0-1 0 0,0 1 0 0 0,-1-1 0 0 0,1 1 1 0 0,7 1-1 0 0,-8 0 9 0 0,-1 0 0 0 0,1 0 0 0 0,-1 0 0 0 0,1 0 0 0 0,-1 0 0 0 0,0 1 0 0 0,1-1 0 0 0,-1 1 0 0 0,0 0 0 0 0,0 0 0 0 0,3 4 1 0 0,0-1-14 0 0,-1 0 0 0 0,0 0 0 0 0,5 11 0 0 0,-5-9 41 0 0,-1 0 0 0 0,0 0-1 0 0,-1 0 1 0 0,0 1 0 0 0,0-1-1 0 0,0 0 1 0 0,0 11 0 0 0,-2-17 218 0 0,9-10-784 0 0,0-2 217 0 0,-1 0-1 0 0,11-18 0 0 0,-12 16 177 0 0,1 1-1 0 0,12-14 0 0 0,-7 13 237 0 0,0 1 0 0 0,1 0-1 0 0,0 1 1 0 0,1 0 0 0 0,0 1-1 0 0,1 1 1 0 0,0 0 0 0 0,0 1-1 0 0,1 1 1 0 0,0 1 0 0 0,0 0-1 0 0,1 1 1 0 0,-1 1 0 0 0,1 1-1 0 0,23-2 1 0 0,-36 5-12 0 0,0 0 0 0 0,0 0 0 0 0,0 0 1 0 0,0 1-1 0 0,0 0 0 0 0,0 0 0 0 0,-1 0 0 0 0,1 0 1 0 0,5 3-1 0 0,-8-3-56 0 0,0 0 0 0 0,-1 0 0 0 0,1 0 0 0 0,-1 0 0 0 0,1 0 0 0 0,-1 1 0 0 0,1-1 0 0 0,-1 0 0 0 0,0 1 0 0 0,0-1 0 0 0,0 1 0 0 0,0-1 0 0 0,0 1 0 0 0,0-1 0 0 0,0 1 0 0 0,0 0 0 0 0,-1 0 0 0 0,1-1 0 0 0,0 1 0 0 0,-1 0 0 0 0,0 0 0 0 0,1 0 0 0 0,-1-1 0 0 0,0 1 0 0 0,0 0 0 0 0,0 3 0 0 0,-1 3 26 0 0,0-1 1 0 0,-1 1-1 0 0,0-1 0 0 0,0 0 1 0 0,0 1-1 0 0,-4 6 1 0 0,-24 44 235 0 0,7-16-102 0 0,-11 20-53 0 0,23-45-118 0 0,1 0 0 0 0,1 1 0 0 0,-12 33 1 0 0,21-51-57 0 0,0 0 0 0 0,0 1 0 0 0,0-1 0 0 0,-1 1 0 0 0,1-1 0 0 0,0 0 0 0 0,0 1 0 0 0,0-1 0 0 0,0 1 0 0 0,0-1 0 0 0,0 0 0 0 0,0 1 0 0 0,0-1 0 0 0,0 1 0 0 0,0-1 0 0 0,0 1 0 0 0,0-1 0 0 0,0 0 1 0 0,0 1-1 0 0,0-1 0 0 0,1 1 0 0 0,-1-1 0 0 0,0 0 0 0 0,0 1 0 0 0,0-1 0 0 0,1 0 0 0 0,-1 1 0 0 0,0-1 0 0 0,0 0 0 0 0,1 1 0 0 0,-1-1 0 0 0,0 0 0 0 0,1 0 0 0 0,-1 1 0 0 0,0-1 0 0 0,1 0 0 0 0,-1 0 1 0 0,0 1-1 0 0,1-1 0 0 0,-1 0 0 0 0,1 0 0 0 0,-1 0 0 0 0,0 0 0 0 0,1 0 0 0 0,-1 0 0 0 0,1 0 0 0 0,-1 0 0 0 0,0 0 0 0 0,1 0 0 0 0,-1 0 0 0 0,1 0 0 0 0,-1 0 0 0 0,0 0 0 0 0,1 0 0 0 0,-1 0 0 0 0,1 0 1 0 0,-1 0-1 0 0,1-1 0 0 0,14-1-1237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1061 9215 0 0,'0'0'6796'0'0,"1"-2"-5964"0"0,40-56 2012 0 0,-15 21-1960 0 0,28-49 0 0 0,-17 10-494 0 0,49-142-1 0 0,-2-89-397 0 0,-60 181-1029 0 0,-21 104 576 0 0,-1-1 0 0 0,-1 0 0 0 0,-2-34 0 0 0,-4 34 118 0 0,5 23 334 0 0,-1 0 1 0 0,1-1 0 0 0,0 1-1 0 0,-1 0 1 0 0,1 0 0 0 0,0 0-1 0 0,-1-1 1 0 0,1 1-1 0 0,0 0 1 0 0,-1 0 0 0 0,1 0-1 0 0,0 0 1 0 0,-1 0-1 0 0,1 0 1 0 0,0 0 0 0 0,-1 0-1 0 0,1 0 1 0 0,0 0-1 0 0,-1 0 1 0 0,1 0 0 0 0,0 0-1 0 0,-1 0 1 0 0,1 0 0 0 0,0 0-1 0 0,-1 0 1 0 0,1 0-1 0 0,0 1 1 0 0,-1-1 0 0 0,-9 4-72 0 0,4 2 48 0 0,1-1 0 0 0,-1 1 0 0 0,1 1 0 0 0,1-1 0 0 0,-1 0-1 0 0,1 1 1 0 0,0 0 0 0 0,-5 13 0 0 0,2-5 33 0 0,-149 359 371 0 0,51-109-56 0 0,23-80-229 0 0,-84 194 34 0 0,155-350-116 0 0,-88 189 44 0 0,85-192 15 0 0,-1-1 0 0 0,-2 0 0 0 0,-36 43 0 0 0,22-39-41 0 0,28-26-15 0 0,-1-1 0 0 0,1 1-1 0 0,0-1 1 0 0,-1 0 0 0 0,1 0 0 0 0,-1-1 0 0 0,0 1 0 0 0,-4 1 0 0 0,7-3-10 0 0,1 0-1 0 0,0-1 1 0 0,0 1 0 0 0,0 0-1 0 0,-1 0 1 0 0,1-1 0 0 0,0 1-1 0 0,0 0 1 0 0,0 0-1 0 0,0-1 1 0 0,0 1 0 0 0,-1 0-1 0 0,1 0 1 0 0,0-1 0 0 0,0 1-1 0 0,0 0 1 0 0,0-1-1 0 0,0 1 1 0 0,0 0 0 0 0,0 0-1 0 0,0-1 1 0 0,0 1 0 0 0,0 0-1 0 0,0-1 1 0 0,0 1-1 0 0,0 0 1 0 0,0-1 0 0 0,0 1 2 0 0,2-6-643 0 0,-1 1 1 0 0,1-1 0 0 0,0 0-1 0 0,0 1 1 0 0,0-1 0 0 0,6-8-1 0 0,-5 9-516 0 0,12-21-4851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69 238 4143 0 0,'-11'4'397'0'0,"1"0"0"0"0,-18 10 0 0 0,8-1 13376 0 0,37-10-12642 0 0,-15-3-1079 0 0,1 1 0 0 0,-1-1 0 0 0,1 1 0 0 0,0-1 0 0 0,-1 0 0 0 0,4 0 0 0 0,14-4 178 0 0,0 0 0 0 0,-1-2 0 0 0,35-13 1 0 0,-12 3-16 0 0,271-110 499 0 0,-234 92-719 0 0,59-23-1531 0 0,-108 46-224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46 8839 0 0,'2'-1'400'0'0,"-1"0"-382"0"0,3-1 72 0 0,0-1 0 0 0,0 1 1 0 0,0-1-1 0 0,0 0 1 0 0,5-6-1 0 0,-4 1 30 0 0,-5 7-14 0 0,-1 0-1 0 0,1 1 1 0 0,0-1-1 0 0,-1 0 1 0 0,1 1-1 0 0,-1-1 1 0 0,1 0-1 0 0,0 1 1 0 0,-1-1-1 0 0,0 1 1 0 0,1-1 0 0 0,-1 1-1 0 0,1-1 1 0 0,-1 1-1 0 0,0-1 1 0 0,1 1-1 0 0,-1-1 1 0 0,0 1-1 0 0,1 0 1 0 0,-1 0-1 0 0,-1-1 1 0 0,-3 0 34 0 0,0 1 0 0 0,0-1 0 0 0,0 1 0 0 0,0 1 1 0 0,-1-1-1 0 0,1 1 0 0 0,0-1 0 0 0,0 2 0 0 0,0-1 0 0 0,0 0 1 0 0,-5 3-1 0 0,-3 0 47 0 0,-23 7 75 0 0,0 2 0 0 0,0 1 1 0 0,-58 33-1 0 0,74-36-30 0 0,2 1 0 0 0,-1 1 0 0 0,1 1 0 0 0,1 1 0 0 0,1 0 0 0 0,0 1 0 0 0,-23 31 0 0 0,34-40-98 0 0,0 1 0 0 0,1-1 0 0 0,-1 1-1 0 0,2 0 1 0 0,-1 0 0 0 0,1 1 0 0 0,-2 10-1 0 0,4-17-99 0 0,1 1 1 0 0,-1-1-1 0 0,1 1 0 0 0,0-1 0 0 0,-1 0 0 0 0,1 1 0 0 0,1-1 0 0 0,-1 1 0 0 0,0-1 1 0 0,1 0-1 0 0,-1 1 0 0 0,1-1 0 0 0,-1 0 0 0 0,1 0 0 0 0,0 1 0 0 0,0-1 0 0 0,0 0 1 0 0,0 0-1 0 0,1 0 0 0 0,-1 0 0 0 0,0 0 0 0 0,1 0 0 0 0,0 0 0 0 0,-1-1 0 0 0,1 1 1 0 0,0 0-1 0 0,0-1 0 0 0,0 0 0 0 0,0 1 0 0 0,4 1 0 0 0,0-1 30 0 0,0 0 0 0 0,1 0 0 0 0,-1 0 0 0 0,0-1 0 0 0,1 0 0 0 0,-1 0 0 0 0,0-1 0 0 0,1 0 0 0 0,-1 0 0 0 0,1-1 0 0 0,-1 1 0 0 0,0-1 0 0 0,1-1-1 0 0,7-2 1 0 0,11-4 140 0 0,0-1-1 0 0,27-15 0 0 0,-27 12-68 0 0,65-34 319 0 0,-79 39-405 0 0,-1 0-1 0 0,0 0 0 0 0,0-1 1 0 0,0 0-1 0 0,16-20 0 0 0,-24 25-80 0 0,0 1 0 0 0,0-1 0 0 0,0 0-1 0 0,0 0 1 0 0,0 0 0 0 0,-1 0 0 0 0,0 0 0 0 0,1-1-1 0 0,-1 1 1 0 0,0 0 0 0 0,-1-1 0 0 0,1 1 0 0 0,-1 0 0 0 0,1-1-1 0 0,-1-6 1 0 0,-1 7-62 0 0,1 1-1 0 0,-1-1 1 0 0,0 1 0 0 0,0-1-1 0 0,0 1 1 0 0,0-1-1 0 0,0 1 1 0 0,0-1 0 0 0,-1 1-1 0 0,1 0 1 0 0,-1 0-1 0 0,0 0 1 0 0,0 0 0 0 0,1 0-1 0 0,-1 0 1 0 0,-1 0-1 0 0,1 1 1 0 0,0-1 0 0 0,0 1-1 0 0,-5-3 1 0 0,-6-2-857 0 0,-1 1 0 0 0,1 0 0 0 0,-1 1 0 0 0,-1 0 0 0 0,1 1 0 0 0,-24-2 0 0 0,13 3-775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495 722 14335 0 0,'0'0'1443'0'0,"3"-2"-1323"0"0,23-17 1128 0 0,-1-2 0 0 0,34-36 0 0 0,-48 46-1151 0 0,26-27 237 0 0,-1-1 0 0 0,-3-1 0 0 0,-1-2-1 0 0,-2-2 1 0 0,35-68 0 0 0,-54 89-339 0 0,0 0 1 0 0,-2-1 0 0 0,-1 0-1 0 0,-1-1 1 0 0,-1 0 0 0 0,4-38-1 0 0,-9 58-131 0 0,-1-1 0 0 0,0 0-1 0 0,0 1 1 0 0,-3-11 0 0 0,3 14 87 0 0,-1 0 0 0 0,1 0 0 0 0,-1 0 1 0 0,0 0-1 0 0,0 0 0 0 0,0 1 0 0 0,0-1 0 0 0,0 0 0 0 0,0 0 0 0 0,-1 1 0 0 0,1-1 1 0 0,0 0-1 0 0,-1 1 0 0 0,0-1 0 0 0,1 1 0 0 0,-3-1 0 0 0,0-1-107 0 0,-1 0 0 0 0,0 0-1 0 0,0 1 1 0 0,0 0 0 0 0,0 0-1 0 0,0 0 1 0 0,0 1 0 0 0,-1 0-1 0 0,1 0 1 0 0,-1 0 0 0 0,1 1-1 0 0,0-1 1 0 0,-8 2 0 0 0,5 0 37 0 0,-1 0 1 0 0,1 1 0 0 0,0 0 0 0 0,0 0 0 0 0,0 1 0 0 0,1 0 0 0 0,-1 1 0 0 0,-7 4 0 0 0,-3 3 88 0 0,1 2 1 0 0,1-1-1 0 0,0 2 0 0 0,1 0 1 0 0,0 1-1 0 0,-16 21 1 0 0,6-3 173 0 0,2 1 1 0 0,-36 72 0 0 0,-20 83 309 0 0,52-104-68 0 0,-27 135 0 0 0,9 91-88 0 0,43-288-221 0 0,-2 0 0 0 0,0 0 0 0 0,-1 0 0 0 0,-2-1 1 0 0,0 0-1 0 0,-1 0 0 0 0,-1 0 0 0 0,-1-1 0 0 0,-22 33 0 0 0,-4-3-813 0 0,-2-1 1 0 0,-64 65-1 0 0,74-89-568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17303 0 0,'0'0'2328'0'0,"1"2"-1845"0"0,1 0-395 0 0,0 0 1 0 0,1 0-1 0 0,-1-1 0 0 0,1 1 1 0 0,-1 0-1 0 0,1-1 0 0 0,-1 1 1 0 0,1-1-1 0 0,0 0 0 0 0,0 0 1 0 0,0 0-1 0 0,0 0 0 0 0,0-1 1 0 0,0 1-1 0 0,0-1 0 0 0,0 0 1 0 0,0 0-1 0 0,4 0 0 0 0,6-1 124 0 0,1 0 0 0 0,23-5-1 0 0,232-65 854 0 0,-157 34-7650 0 0,-67 20-683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3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 2303 0 0,'-4'-1'36'0'0,"2"0"5"0"0,1 1-1 0 0,-1 0 0 0 0,1-1 1 0 0,-1 1-1 0 0,1 0 0 0 0,-1 0 0 0 0,1 0 1 0 0,-1 0-1 0 0,1 0 0 0 0,-1 0 1 0 0,0 0-1 0 0,1 0 0 0 0,-4 1 0 0 0,5 0 204 0 0,0 0-1 0 0,-1-1 0 0 0,1 1 0 0 0,0-1 0 0 0,0 1 0 0 0,-1 0 0 0 0,1-1 0 0 0,0 1 0 0 0,0 0 0 0 0,0 0 0 0 0,0-1 0 0 0,0 1 0 0 0,0 0 0 0 0,0-1 0 0 0,0 1 0 0 0,0 1 0 0 0,0-2 207 0 0,0 4 188 0 0,1 0 1 0 0,-1 0 0 0 0,1-1-1 0 0,0 1 1 0 0,-1 0 0 0 0,2-1 0 0 0,-1 1-1 0 0,3 5 1 0 0,-1-3-196 0 0,1 0 1 0 0,0 0-1 0 0,9 11 1 0 0,-1-5-91 0 0,1 0 0 0 0,26 19 0 0 0,141 82 1492 0 0,-15-11 799 0 0,-139-84-2373 0 0,-1 2 1 0 0,0 1-1 0 0,-2 1 0 0 0,22 26 0 0 0,-31-32-271 0 0,-1 0 0 0 0,0 1 0 0 0,-1 0 0 0 0,-1 1 0 0 0,-1 1 0 0 0,15 35 0 0 0,-22-30 0 0 0,-3-22 0 0 0,0 0 0 0 0,0 1 0 0 0,0-1 0 0 0,0 0 0 0 0,1 1 0 0 0,-1-1 0 0 0,1 0 0 0 0,-1 0 0 0 0,1 0 0 0 0,0 1 0 0 0,0-1 0 0 0,2 2 0 0 0,-3-2-7 0 0,1-1 0 0 0,0 0-1 0 0,0 0 1 0 0,0 1 0 0 0,0-1-1 0 0,0 0 1 0 0,0 0 0 0 0,0 0-1 0 0,0 0 1 0 0,0-1 0 0 0,0 1-1 0 0,1 0 1 0 0,-1 0 0 0 0,0-1-1 0 0,1 1 1 0 0,-1 0 0 0 0,0-1 0 0 0,1 1-1 0 0,-1-1 1 0 0,0 0 0 0 0,1 0-1 0 0,-1 1 1 0 0,1-1 0 0 0,-1 0-1 0 0,1 0 1 0 0,-1 0 0 0 0,1 0-1 0 0,-1-1 1 0 0,1 1 0 0 0,-1 0-1 0 0,0-1 1 0 0,1 1 0 0 0,-1-1 0 0 0,0 1-1 0 0,1-1 1 0 0,-1 0 0 0 0,2 0-1 0 0,1-1-18 0 0,3-2-479 0 0,0-1-1 0 0,0 1 0 0 0,-1-1 1 0 0,0 0-1 0 0,1 0 0 0 0,-2-1 1 0 0,1 0-1 0 0,5-7 1 0 0,5-8-5833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3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0 1839 0 0,'-2'0'134'0'0,"-5"1"955"0"0,0 0 1 0 0,-1 0 0 0 0,1 1-1 0 0,0-1 1 0 0,0 2-1 0 0,0-1 1 0 0,0 1 0 0 0,1 0-1 0 0,-1 0 1 0 0,-11 9 0 0 0,-7 5 370 0 0,-28 28 1 0 0,45-38-1500 0 0,-626 584 3783 0 0,610-568-3717 0 0,2 1 1 0 0,0 1 0 0 0,-31 48-1 0 0,50-66-64 0 0,5-5-84 0 0,5-4-410 0 0,-7 2 408 0 0,16-8-833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1375 0 0,'0'0'3136'0'0,"8"-11"-2896"0"0,-2 4 0 0 0,-1-2-240 0 0,2 0-168 0 0,-2 4 24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79 114 3679 0 0,'0'0'284'0'0,"1"-2"-186"0"0,15-21 3167 0 0,0 0 1 0 0,16-37 0 0 0,-32 54 1531 0 0,-10 13-3750 0 0,-13 14-1144 0 0,13-11 119 0 0,1 1 0 0 0,0 1 0 0 0,1 0 0 0 0,-7 14 0 0 0,7-8-23 0 0,1 0 0 0 0,0 0 0 0 0,-5 29 0 0 0,5-19-12 0 0,7-25-78 0 0,-1-1-114 0 0,-5 16-108 0 0,1-8-5121 0 0,-1 0-438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4:0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19207 0 0,'0'0'5116'0'0,"2"2"-4976"0"0,4 8-13 0 0,1 4-27 0 0,-6-12-79 0 0,0 1-453 0 0,3 7 221 0 0,-3-7-146 0 0,-1 0-68 0 0,4 43-1867 0 0,-2-14 1169 0 0,-1-30 739 0 0,-1 0-420 0 0,0-1 761 0 0,0 0-1 0 0,0-1 1 0 0,1 1-1 0 0,-1 0 1 0 0,0 0 0 0 0,0-1-1 0 0,1 1 1 0 0,-1 0 0 0 0,1 0-1 0 0,0 0 1 0 0,-1 0-36 0 0,1 1-366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7367 0 0,'0'0'320'0'0,"-9"0"80"0"0,0 2-320 0 0,0 2-80 0 0,-2 1 0 0 0,1 4 0 0 0,-1 0 1192 0 0,2 1 224 0 0,2-1 48 0 0,4 2-4536 0 0,-1-2-896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 13535 0 0,'-14'-9'1464'0'0,"5"7"-1464"0"0,2 4 0 0 0,-2 2-768 0 0,2 1-192 0 0,0 16-1024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25 1375 0 0,'6'-2'33'0'0,"-5"2"3"0"0,0-1 0 0 0,1 1-1 0 0,13-13 13105 0 0,-26 8-11870 0 0,4 4-1168 0 0,0 0 0 0 0,0 0 0 0 0,-1 0 1 0 0,1 1-1 0 0,0 0 0 0 0,0 1 0 0 0,-1 0 1 0 0,1 0-1 0 0,-10 3 0 0 0,-21 2-4 0 0,31-5-85 0 0,1 0 0 0 0,0 0 0 0 0,-1 1 0 0 0,1 0 0 0 0,0 0 0 0 0,0 1 1 0 0,0 0-1 0 0,1 0 0 0 0,-1 0 0 0 0,1 1 0 0 0,-1 0 0 0 0,1 0 0 0 0,-5 4 1 0 0,-7 10 47 0 0,0 0 1 0 0,-15 21-1 0 0,27-33-59 0 0,-1 2-2 0 0,-5 5 0 0 0,0 2 0 0 0,1 0 0 0 0,-15 28 0 0 0,24-40 0 0 0,0 0 0 0 0,0 0 0 0 0,0 1 0 0 0,0-1 0 0 0,0 5 0 0 0,2 7 0 0 0,2-11 0 0 0,-1-3 0 0 0,0 1 0 0 0,0-1 0 0 0,0 1 0 0 0,1 0 0 0 0,-1-1 0 0 0,0 1 0 0 0,1-1 0 0 0,0 1 0 0 0,-1-1 0 0 0,1 0 0 0 0,0 0 0 0 0,-1-1 0 0 0,1 1 0 0 0,0 0 0 0 0,0-1 0 0 0,4 1 0 0 0,6-1 0 0 0,0 0 0 0 0,16-3 0 0 0,-4 1 0 0 0,-14 2-6 0 0,1 0 0 0 0,-1 0-1 0 0,1 1 1 0 0,-1 1 0 0 0,1 0 0 0 0,19 6-1 0 0,-24-5 4 0 0,0 0-1 0 0,0 0 0 0 0,-1 1 1 0 0,0-1-1 0 0,1 1 0 0 0,-1 1 1 0 0,0-1-1 0 0,-1 1 0 0 0,1 0 1 0 0,-1 0-1 0 0,7 11 0 0 0,-5-6 4 0 0,0 4 83 0 0,-7-10 93 0 0,-1 0-51 0 0,1-3-89 0 0,0 0-1 0 0,0 0 1 0 0,-1 0 0 0 0,1 0-1 0 0,-1 0 1 0 0,1 0 0 0 0,0-1-1 0 0,-1 1 1 0 0,0 0-1 0 0,1 0 1 0 0,-1 0 0 0 0,1 0-1 0 0,-1 0 1 0 0,0-1-1 0 0,0 1 1 0 0,1 0 0 0 0,-1-1-1 0 0,0 1 1 0 0,0 0 0 0 0,0-1-1 0 0,0 1 1 0 0,-1 0-1 0 0,0 0 30 0 0,0 0-1 0 0,-1 0 0 0 0,1 0 0 0 0,-1-1 1 0 0,1 1-1 0 0,0 0 0 0 0,-1-1 0 0 0,-2 1 1 0 0,-119-6 473 0 0,-59 14-906 0 0,197-6-1371 0 0,23-1 1181 0 0,-15-4-371 0 0,1-1-237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38 5527 0 0,'1'-2'250'0'0,"2"-3"-28"0"0,12-25 8192 0 0,-15 32-8208 0 0,-1 0 0 0 0,0 1 0 0 0,0-1 1 0 0,0 0-1 0 0,0 0 0 0 0,-1 0 0 0 0,-1 2 0 0 0,-2 4 33 0 0,-34 52 328 0 0,4-8-468 0 0,-156 253 1124 0 0,-3 5-830 0 0,189-303-502 0 0,7-11-200 0 0,9-14-790 0 0,36-50-1865 0 0,-12 19 1429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137 479 4143 0 0,'-1'0'319'0'0,"-18"8"-74"0"0,-55 20 8160 0 0,42-18-8534 0 0,32-10 155 0 0,0 0 0 0 0,-1 0 0 0 0,1 0 0 0 0,0 0 0 0 0,-1 0 0 0 0,1 0 0 0 0,0 0 0 0 0,-1 0 0 0 0,1 0 0 0 0,0 0 0 0 0,-1 0 0 0 0,1 0 0 0 0,0 0 0 0 0,-1 0 0 0 0,1 0 0 0 0,0 0 0 0 0,-1 0 0 0 0,1-1 0 0 0,0 1 0 0 0,0 0 0 0 0,-1 0 0 0 0,1 0 0 0 0,0 0 0 0 0,-1-1 0 0 0,1 1 0 0 0,0 0 0 0 0,0 0 0 0 0,0-1 0 0 0,-1 1 0 0 0,1 0 0 0 0,-2-12 344 0 0,7-12 46 0 0,3 3-192 0 0,0 1 0 0 0,2 0 0 0 0,0 1 0 0 0,1 0 0 0 0,22-26 0 0 0,76-79 355 0 0,-109 123-575 0 0,17-16 84 0 0,1 1 1 0 0,0 1-1 0 0,32-20 1 0 0,65-29 862 0 0,-89 53-609 0 0,-1 1-1 0 0,1 1 1 0 0,1 1 0 0 0,35-5-1 0 0,106-5 478 0 0,-153 17-794 0 0,-1 1 0 0 0,1 1 0 0 0,25 4 0 0 0,-28-1 18 0 0,-6 4-33 0 0,-6-6-10 0 0,0-1 0 0 0,1 0 0 0 0,-1 1 0 0 0,-1-1 0 0 0,1 1 0 0 0,0-1 0 0 0,0 0 0 0 0,0 0 0 0 0,-1 1 0 0 0,1-1 0 0 0,-1 0 0 0 0,1 1 0 0 0,-1-1 0 0 0,1 0 0 0 0,-1 0 0 0 0,0 0 0 0 0,1 0 0 0 0,-3 2 0 0 0,-18 19 0 0 0,17-18 0 0 0,-220 201 118 0 0,127-113-104 0 0,-48 43-87 0 0,142-132-272 0 0,0-1 239 0 0,0 1 0 0 0,0-1 1 0 0,0 1-1 0 0,-1-1 1 0 0,-3 2-1 0 0,5-3-794 0 0,0-1 0 0 0,0 1-1 0 0,1 0 1 0 0,-1-1 0 0 0,0 0-1 0 0,0 1 1 0 0,-4-1 0 0 0,-3 0-4450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10591 0 0,'0'0'4506'0'0,"-9"3"-2736"0"0,5-2-1626 0 0,0 1 0 0 0,0 0-1 0 0,0 0 1 0 0,0 0 0 0 0,1 0-1 0 0,-1 1 1 0 0,1-1 0 0 0,0 1-1 0 0,-1 0 1 0 0,-2 4 0 0 0,-28 37-49 0 0,17-20 4 0 0,-26 35-8 0 0,-57 105-1 0 0,87-141-90 0 0,-11 31 0 0 0,21-45 0 0 0,0 0 0 0 0,0 0 0 0 0,1 0 0 0 0,0 0 0 0 0,1 0 0 0 0,0 1 0 0 0,0 10 0 0 0,1-18-33 0 0,0 0 0 0 0,1 0 1 0 0,-1 1-1 0 0,1-1 0 0 0,-1 0 0 0 0,1 0 0 0 0,0 0 0 0 0,0 0 0 0 0,-1 0 0 0 0,2 0 1 0 0,-1 0-1 0 0,0 0 0 0 0,0 0 0 0 0,0-1 0 0 0,1 1 0 0 0,-1 0 0 0 0,1-1 0 0 0,0 1 0 0 0,-1-1 1 0 0,1 1-1 0 0,0-1 0 0 0,0 0 0 0 0,0 0 0 0 0,2 1 0 0 0,1 0-208 0 0,0 0 0 0 0,1 0-1 0 0,-1-1 1 0 0,1 0 0 0 0,-1 0 0 0 0,1 0-1 0 0,-1-1 1 0 0,7 1 0 0 0,24-4-830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6911 0 0,'-1'2'528'0'0,"-5"9"-440"0"0,4-8 143 0 0,0-1 1 0 0,1 1-1 0 0,-1 0 1 0 0,1-1-1 0 0,0 1 0 0 0,0 0 1 0 0,0 0-1 0 0,0 0 1 0 0,1 0-1 0 0,-1 0 1 0 0,1-1-1 0 0,-1 1 1 0 0,1 3-1 0 0,1 2 180 0 0,0-1 0 0 0,0 0 0 0 0,0-1 0 0 0,1 1-1 0 0,0 0 1 0 0,0 0 0 0 0,1-1 0 0 0,0 1-1 0 0,0-1 1 0 0,1 0 0 0 0,5 9 0 0 0,-2-7-169 0 0,0 1-1 0 0,1-1 1 0 0,0-1 0 0 0,0 1-1 0 0,1-1 1 0 0,14 9 0 0 0,9 1 136 0 0,0-1 0 0 0,1-2-1 0 0,49 15 1 0 0,-76-27-217 0 0,30 10 210 0 0,56 20 330 0 0,-83-28-675 0 0,0 1-1 0 0,-1-1 1 0 0,1 2-1 0 0,-1-1 1 0 0,0 1 0 0 0,0 1-1 0 0,10 10 1 0 0,-16-16-61 0 0,-1 1 1 0 0,1-1-1 0 0,-1 1 1 0 0,0 0 0 0 0,0 0-1 0 0,1-1 1 0 0,-1 1-1 0 0,-1 0 1 0 0,1 0-1 0 0,0 0 1 0 0,0 0-1 0 0,-1 0 1 0 0,1 0-1 0 0,-1 1 1 0 0,1-1-1 0 0,-1 0 1 0 0,0 0 0 0 0,0 0-1 0 0,0 0 1 0 0,0 0-1 0 0,-1 1 1 0 0,1-1-1 0 0,0 0 1 0 0,-1 0-1 0 0,0 0 1 0 0,1 0-1 0 0,-1 0 1 0 0,0 0 0 0 0,0 0-1 0 0,0 0 1 0 0,0 0-1 0 0,0-1 1 0 0,-1 1-1 0 0,1 0 1 0 0,0-1-1 0 0,-1 1 1 0 0,1-1-1 0 0,-4 3 1 0 0,0-1-963 0 0,-4-1-5082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14655 0 0,'0'0'1328'0'0,"-1"1"-1017"0"0,-6 4-25 0 0,0 0 0 0 0,1 0 0 0 0,0 1 0 0 0,-6 7 0 0 0,-8 7 137 0 0,8-9-373 0 0,-189 179 401 0 0,11 10-825 0 0,182-190-1309 0 0,-1 0 1 0 0,-19 14-1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0,'0'0'284'0'0,"1"3"130"0"0,3 7 956 0 0,1 0 0 0 0,0 0 1 0 0,1-1-1 0 0,8 11 0 0 0,-2-6 303 0 0,24 25 0 0 0,78 51 680 0 0,-109-86-2226 0 0,59 40 692 0 0,-36-26-458 0 0,-1 1 0 0 0,-1 1 1 0 0,0 2-1 0 0,26 29 0 0 0,-47-46-321 0 0,-1 1 1 0 0,1 0-1 0 0,-2 0 0 0 0,1 0 1 0 0,-1 1-1 0 0,1-1 0 0 0,-2 1 0 0 0,1-1 1 0 0,-1 1-1 0 0,0 0 0 0 0,0 0 1 0 0,-1 0-1 0 0,0 1 0 0 0,-1-1 0 0 0,1 11 1 0 0,-2-8 6 0 0,0-1 1 0 0,-1 1 0 0 0,0 0 0 0 0,-1-1-1 0 0,0 1 1 0 0,0-1 0 0 0,-1 0-1 0 0,0 0 1 0 0,-1-1 0 0 0,-10 16 0 0 0,-4 2 141 0 0,-1-2 0 0 0,-1 0 0 0 0,-1-2 0 0 0,-1 0 0 0 0,-42 30 0 0 0,20-21-601 0 0,-1-3 0 0 0,-71 34 0 0 0,90-50-952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 2303 0 0,'-2'0'167'0'0,"-12"5"-248"0"0,-2 0 3330 0 0,6-3-186 0 0,1 1 1 0 0,-15 6 2508 0 0,37-10-4691 0 0,58-9 98 0 0,111-12-263 0 0,-158 20-917 0 0,11-1-335 0 0,-11 3-4522 0 0,-8 1-1013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76 132 6447 0 0,'-48'11'978'0'0,"21"-13"9909"0"0,27 2-10650 0 0,4-9 1491 0 0,13-5-1566 0 0,-5 7 72 0 0,-1 1 0 0 0,2 1 0 0 0,-1 0 1 0 0,0 0-1 0 0,17-3 0 0 0,67-9 366 0 0,-37 7-291 0 0,71-10-93 0 0,-42 7-138 0 0,-74 11-158 0 0,34-6-4148 0 0,81-3 0 0 0,-115 11-2044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75 9327 0 0,'-1'1'430'0'0,"-2"8"-246"0"0,1 0-1 0 0,0-1 1 0 0,1 1 0 0 0,-1 14 0 0 0,4 1 3470 0 0,-2-22-3355 0 0,1 0 1 0 0,0 0 0 0 0,0 0-1 0 0,0-1 1 0 0,1 1-1 0 0,-1 0 1 0 0,0-1-1 0 0,1 1 1 0 0,-1-1-1 0 0,1 0 1 0 0,-1 1-1 0 0,1-1 1 0 0,0 0-1 0 0,-1 0 1 0 0,1 0-1 0 0,2 1 1 0 0,0-1 61 0 0,1 0 0 0 0,0 0 0 0 0,-1-1-1 0 0,1 1 1 0 0,-1-1 0 0 0,1 0 0 0 0,0 0 0 0 0,8-2 0 0 0,37-10 1017 0 0,-48 12-1324 0 0,44-14 277 0 0,-2-1 0 0 0,0-2 1 0 0,-1-2-1 0 0,-1-2 0 0 0,69-45 1 0 0,-89 47-863 0 0,-21 18 279 0 0,-9 0-1236 0 0,2 1 1403 0 0,0-1 0 0 0,0 1 1 0 0,-1 1-1 0 0,1-1 1 0 0,0 1-1 0 0,0 1 1 0 0,0-1-1 0 0,0 1 0 0 0,-9 3 1 0 0,-9 6 92 0 0,-28 15 1 0 0,27-12-27 0 0,-15 6 193 0 0,1 2-1 0 0,-49 38 1 0 0,75-50-98 0 0,0 1-1 0 0,1 0 1 0 0,1 1 0 0 0,0 0 0 0 0,0 0 0 0 0,1 1-1 0 0,1 1 1 0 0,0 0 0 0 0,1 0 0 0 0,-6 15-1 0 0,11-20-17 0 0,0 0-1 0 0,0 0 1 0 0,1 0-1 0 0,1 0 1 0 0,-1 0-1 0 0,1 0 1 0 0,1 1-1 0 0,0-1 1 0 0,2 15-1 0 0,-2-18-44 0 0,1-1 0 0 0,0 1 0 0 0,1-1-1 0 0,0 1 1 0 0,-1-1 0 0 0,2 0-1 0 0,-1 0 1 0 0,0 0 0 0 0,1 0 0 0 0,0 0-1 0 0,0-1 1 0 0,1 1 0 0 0,-1-1 0 0 0,1 0-1 0 0,0 0 1 0 0,0 0 0 0 0,6 4-1 0 0,-6-6-41 0 0,0 1-1 0 0,1-1 0 0 0,-1 0 1 0 0,1 0-1 0 0,0-1 0 0 0,-1 1 1 0 0,1-1-1 0 0,0 0 0 0 0,0 0 0 0 0,0-1 1 0 0,0 1-1 0 0,0-1 0 0 0,0 0 1 0 0,5-1-1 0 0,1-1-725 0 0,0 0 0 0 0,1 0 1 0 0,-1-1-1 0 0,0-1 0 0 0,11-4 0 0 0,7-6-6714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15719 0 0,'0'0'2875'0'0,"-2"2"-2238"0"0,-82 158 523 0 0,31-65-1168 0 0,-83 147 150 0 0,103-191-129 0 0,-2-1-1 0 0,-65 70 0 0 0,64-80-190 0 0,15-16-608 0 0,0-2 0 0 0,-2 0 0 0 0,-36 27 1 0 0,58-48-729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52 384 10135 0 0,'4'-11'334'0'0,"1"1"-1"0"0,0-1 0 0 0,1 1 0 0 0,0 0 0 0 0,1 0 1 0 0,0 1-1 0 0,0 0 0 0 0,16-15 0 0 0,7-2 1042 0 0,39-28-1 0 0,-25 23-874 0 0,2 1-1 0 0,57-26 0 0 0,-67 39-205 0 0,1 2-1 0 0,0 2 1 0 0,66-16-1 0 0,-88 26-139 0 0,0 1-1 0 0,-1 0 1 0 0,1 1 0 0 0,0 1-1 0 0,0 0 1 0 0,29 5-1 0 0,-38-4-116 0 0,0 0 0 0 0,0 1 1 0 0,0 0-1 0 0,-1 0 0 0 0,1 0 0 0 0,0 1 0 0 0,-1 0 0 0 0,1 0 0 0 0,-1 0 0 0 0,0 1 0 0 0,0 0 1 0 0,-1 0-1 0 0,1 0 0 0 0,-1 1 0 0 0,0-1 0 0 0,0 1 0 0 0,0 0 0 0 0,-1 0 0 0 0,5 7 1 0 0,-5-4 20 0 0,1 0 0 0 0,-1 0 0 0 0,0 0 1 0 0,-1 0-1 0 0,0 1 0 0 0,0-1 0 0 0,-1 1 1 0 0,0-1-1 0 0,0 1 0 0 0,-2 16 0 0 0,0-13 11 0 0,-1 0 0 0 0,-1 0 0 0 0,0 0-1 0 0,0 0 1 0 0,-1-1 0 0 0,-1 0 0 0 0,-6 12-1 0 0,-1-2 30 0 0,-1 0-1 0 0,-1-1 1 0 0,-1-1-1 0 0,-1 0 1 0 0,0-2-1 0 0,-2 1 1 0 0,-23 17-1 0 0,14-15-22 0 0,-1-1-1 0 0,-1-1 1 0 0,0-2 0 0 0,-1-1-1 0 0,-58 19 1 0 0,-165 32 301 0 0,245-64-375 0 0,-85 14-168 0 0,81-15-113 0 0,0 0 0 0 0,0-1 1 0 0,0 0-1 0 0,0-1 1 0 0,-20-3-1 0 0,16-2-4937 0 0,3-2-1706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8 6991 0 0,'13'-3'205'0'0,"0"1"0"0"0,21-1 0 0 0,-28 3-148 0 0,-1 0 0 0 0,1 1 0 0 0,-1 0 1 0 0,1-1-1 0 0,-1 2 0 0 0,0-1 0 0 0,1 1 0 0 0,9 4 1 0 0,-14-6 780 0 0,-5 11 85 0 0,2-7-765 0 0,0-1 0 0 0,-1 0 0 0 0,1 1 0 0 0,-1-1 0 0 0,0 0-1 0 0,0 0 1 0 0,0-1 0 0 0,0 1 0 0 0,-1 0 0 0 0,-5 2 0 0 0,-42 20 1189 0 0,36-18-930 0 0,-96 40 948 0 0,50-23-827 0 0,-113 64-1 0 0,139-65-161 0 0,1 1-1 0 0,2 2 0 0 0,-52 51 0 0 0,66-58-202 0 0,2 0 0 0 0,0 1 0 0 0,1 1 0 0 0,1 0 0 0 0,1 1 0 0 0,1 1-1 0 0,-12 30 1 0 0,21-43-125 0 0,-1 1 0 0 0,2-1 0 0 0,-1 0 0 0 0,1 1 0 0 0,1-1 0 0 0,0 1 0 0 0,1-1 0 0 0,0 1-1 0 0,0 0 1 0 0,1-1 0 0 0,4 19 0 0 0,-3-22-15 0 0,1 1-1 0 0,0 0 0 0 0,0-1 0 0 0,0 1 1 0 0,1-1-1 0 0,0 0 0 0 0,1 0 1 0 0,-1-1-1 0 0,1 1 0 0 0,1-1 1 0 0,-1 0-1 0 0,1 0 0 0 0,0-1 1 0 0,0 0-1 0 0,13 8 0 0 0,25 10-1174 0 0,-23-15-188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0,'0'0'498'0'0,"1"2"-406"0"0,31 42 620 0 0,11 30 5410 0 0,-27-44-4183 0 0,58 108 1501 0 0,19 35-1807 0 0,-85-160-1546 0 0,1 1 0 0 0,1-1 1 0 0,0-1-1 0 0,1 0 0 0 0,0 0 0 0 0,1-1 0 0 0,0-1 0 0 0,19 13 0 0 0,-21-17-2 0 0,0 0 0 0 0,0-1 0 0 0,1 0 0 0 0,0-1 0 0 0,0 0 0 0 0,0 0 0 0 0,0-1 0 0 0,0 0 0 0 0,1-1 0 0 0,-1-1 0 0 0,1 0 0 0 0,15 0 0 0 0,-20-2-33 0 0,0 1-1 0 0,0-1 0 0 0,0-1 1 0 0,8-1-1 0 0,-13 2-183 0 0,0 1 0 0 0,0-1 0 0 0,0 0 0 0 0,0 0 0 0 0,-1 0 0 0 0,1 0 0 0 0,0 0 0 0 0,0 0 0 0 0,-1 0 0 0 0,1-1 0 0 0,-1 1 0 0 0,1-1 0 0 0,-1 1 0 0 0,0-1 0 0 0,1 1 0 0 0,-1-1 0 0 0,0 0 0 0 0,0 1 0 0 0,1-5 0 0 0,1-2-1866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0 10591 0 0,'0'0'488'0'0,"-2"1"-12"0"0,-8 4-293 0 0,0 0-1 0 0,0 0 1 0 0,0 1-1 0 0,1 1 1 0 0,-16 13-1 0 0,-20 13 1889 0 0,35-27-1712 0 0,-14 8 508 0 0,1 1-1 0 0,1 1 0 0 0,-23 22 1 0 0,-250 215 192 0 0,205-182-977 0 0,-56 42 54 0 0,119-92-108 0 0,-10 7-2 0 0,31-23-73 0 0,-9 5-1694 0 0,22-7-1165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5983 0 0,'1'-1'9942'0'0,"4"-5"-9534"0"0,0 1 0 0 0,0-1 0 0 0,1 1 0 0 0,0 0 0 0 0,0 1 1 0 0,0-1-1 0 0,1 1 0 0 0,0 1 0 0 0,12-6 0 0 0,9-2-90 0 0,34-7 0 0 0,-46 13-82 0 0,0 1-105 0 0,27-9-8 0 0,0 3 0 0 0,63-8 0 0 0,-102 17-444 0 0,-1 1 0 0 0,1 0 0 0 0,0 0 0 0 0,0 1 1 0 0,0-1-1 0 0,0 1 0 0 0,0 0 0 0 0,-1 0 0 0 0,1 0 0 0 0,5 2 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1375 0 0,'0'0'18804'0'0,"1"0"-17884"0"0,153-39 1171 0 0,-132 32-2099 0 0,-2 3-974 0 0,26-3 1 0 0,-6 0-2193 0 0,-12 2-3552 0 0</inkml:trace>
  <inkml:trace contextRef="#ctx0" brushRef="#br0" timeOffset="1">777 1 3223 0 0,'-1'2'639'0'0,"-5"67"10007"0"0,6-54-9433 0 0,1 0 0 0 0,4 24-1 0 0,-3-30-1071 0 0,0 1 0 0 0,1-1 0 0 0,0 0 0 0 0,0 1 0 0 0,1-1 0 0 0,0-1 0 0 0,1 1 0 0 0,0-1 0 0 0,0 1 0 0 0,1-2 0 0 0,0 1 0 0 0,10 10 0 0 0,70 64 1311 0 0,-74-70-1245 0 0,1-1 0 0 0,0-1-1 0 0,1 0 1 0 0,0-1 0 0 0,0 0 0 0 0,23 9-1 0 0,2-2 211 0 0,55 16 0 0 0,-87-30-400 0 0,0-1-1 0 0,0 0 1 0 0,0 0-1 0 0,0 0 0 0 0,8-1 1 0 0,-12 0-47 0 0,0 0 0 0 0,0 0-1 0 0,0-1 1 0 0,0 1 0 0 0,-1-1 0 0 0,1 1 0 0 0,0-1 0 0 0,0 0 0 0 0,-1 0 0 0 0,1 0 0 0 0,0-1-1 0 0,-1 1 1 0 0,1-1 0 0 0,2-1 0 0 0,-4 1-155 0 0,-1 1 1 0 0,1 0-1 0 0,0 0 0 0 0,0 0 1 0 0,-1-1-1 0 0,1 1 0 0 0,-1 0 1 0 0,1-1-1 0 0,-1 1 0 0 0,0 0 1 0 0,1-3-1 0 0,0 1-284 0 0,1-10-902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14743 0 0,'0'0'2568'0'0,"0"2"-1468"0"0,-4 8-736 0 0,1 0-1 0 0,-2-1 0 0 0,1 1 1 0 0,-1-1-1 0 0,-1 0 0 0 0,0-1 1 0 0,0 1-1 0 0,0-1 1 0 0,-1 0-1 0 0,-12 10 0 0 0,-8 5-450 0 0,-52 34 0 0 0,66-49 213 0 0,-83 49-321 0 0,21-13-83 0 0,41-24 102 0 0,-22 15-11 0 0,49-31 174 0 0,1 1-1 0 0,0 0 0 0 0,0 1 1 0 0,1-1-1 0 0,0 1 0 0 0,-6 8 0 0 0,7-4-28 0 0,4-9 41 0 0,0 0 1 0 0,0 0 0 0 0,0 0-1 0 0,0 0 1 0 0,1 0 0 0 0,-1 0-1 0 0,0-1 1 0 0,1 1-1 0 0,-1 0 1 0 0,0 0 0 0 0,1 0-1 0 0,-1 0 1 0 0,1 0-1 0 0,0-1 1 0 0,-1 1 0 0 0,1 0-1 0 0,-1-1 1 0 0,1 1-1 0 0,0 0 1 0 0,0-1 0 0 0,-1 1-1 0 0,1-1 1 0 0,0 1 0 0 0,0-1-1 0 0,0 1 1 0 0,0-1-1 0 0,0 0 1 0 0,0 1 0 0 0,-1-1-1 0 0,1 0 1 0 0,0 0-1 0 0,0 0 1 0 0,0 0 0 0 0,0 0-1 0 0,1 0 1 0 0,5 1 14 0 0,-1 0 0 0 0,1-1 0 0 0,11-1 1 0 0,-1-2-1048 0 0,1 0-3816 0 0,1 0-1827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6447 0 0,'0'0'586'0'0,"-1"1"-486"0"0,1 4 159 0 0,0-1 0 0 0,0 1 0 0 0,0-1 0 0 0,0 1 0 0 0,1-1 0 0 0,0 1 0 0 0,-1-1 0 0 0,2 1 0 0 0,1 6 0 0 0,3 3 1744 0 0,12 23 0 0 0,-5-15-1119 0 0,1-1 0 0 0,2 0 0 0 0,0-1 0 0 0,34 34 1 0 0,88 63 302 0 0,-70-61-590 0 0,-12-10-229 0 0,124 113 809 0 0,-161-140-885 0 0,25 32 0 0 0,-39-43-186 0 0,1 0 1 0 0,-1 0-1 0 0,0 1 0 0 0,-1 0 1 0 0,0-1-1 0 0,0 1 0 0 0,3 16 1 0 0,-6-20-30 0 0,-1 1 1 0 0,0 0-1 0 0,0 0 1 0 0,0 0-1 0 0,-1 0 1 0 0,1 0-1 0 0,-1-1 1 0 0,-1 1-1 0 0,1 0 1 0 0,-1-1-1 0 0,0 1 1 0 0,-1-1-1 0 0,1 0 1 0 0,-1 1-1 0 0,0-1 1 0 0,0 0-1 0 0,-5 5 1 0 0,-7 9 181 0 0,-1-1 1 0 0,-32 28 0 0 0,45-43-237 0 0,-60 49 163 0 0,-88 57-1 0 0,27-22-852 0 0,116-81 447 0 0,7-5-32 0 0,10 1-7948 0 0,3-4 1248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98 101 2303 0 0,'0'0'8244'0'0,"8"-8"-2138"0"0,15-16-2877 0 0,-22 23-2590 0 0,-23 11-273 0 0,-84 39-82 0 0,105-48-137 0 0,2-2-38 0 0,91-67 450 0 0,-37 29-218 0 0,-27 20-104 0 0,-27 18 6 0 0,7 21-2 0 0,-8-12-186 0 0,0 0 0 0 0,0 0-1 0 0,-1 0 1 0 0,0 0 0 0 0,-1 0-1 0 0,0-1 1 0 0,0 1 0 0 0,-4 8-1 0 0,-1 5 49 0 0,2-6 48 0 0,4-13 154 0 0,4-10-157 0 0,3-8-21 0 0,-1 2-85 0 0,1 0-1 0 0,0 1 1 0 0,8-14-1 0 0,-9 21-45 0 0,-3 19-69 0 0,-2-7 66 0 0,0 0 0 0 0,-1 0 0 0 0,1 1 0 0 0,-1-1-1 0 0,0 0 1 0 0,-1 0 0 0 0,0 0 0 0 0,0-1 0 0 0,0 1 0 0 0,-4 7-1 0 0,5-12-69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6 11519 0 0,'-2'0'887'0'0,"-9"-2"162"0"0,0 0 1 0 0,0 1-1 0 0,0 0 0 0 0,-1 1 1 0 0,1 1-1 0 0,0 0 0 0 0,0 0 1 0 0,0 1-1 0 0,0 0 0 0 0,-11 4 1 0 0,9-1-650 0 0,0 0 0 0 0,-16 9-1 0 0,12-4-309 0 0,1 1 0 0 0,0 0 0 0 0,0 1 0 0 0,1 1 0 0 0,1 0 0 0 0,0 1 0 0 0,1 0-1 0 0,0 1 1 0 0,-10 18 0 0 0,18-26-103 0 0,5-6 6 0 0,0-1 0 0 0,1 1 0 0 0,-1-1 1 0 0,0 1-1 0 0,1-1 0 0 0,-1 1 0 0 0,0-1 0 0 0,1 1 1 0 0,-1-1-1 0 0,0 0 0 0 0,1 1 0 0 0,-1-1 0 0 0,1 1 1 0 0,-1-1-1 0 0,0 0 0 0 0,1 0 0 0 0,-1 1 1 0 0,1-1-1 0 0,0 1 0 0 0,0-1-4 0 0,6 3-125 0 0,0 0-1 0 0,1-1 1 0 0,0 1 0 0 0,-1-1-1 0 0,1-1 1 0 0,0 0 0 0 0,0 0 0 0 0,11 0-1 0 0,-7 0-209 0 0,0 0 0 0 0,21 5 0 0 0,-25-4 234 0 0,-1 1 0 0 0,0-1 0 0 0,0 1 1 0 0,0 1-1 0 0,0 0 0 0 0,-1 0 0 0 0,1 0 0 0 0,-1 0 0 0 0,0 1 1 0 0,0 0-1 0 0,8 10 0 0 0,-11-11 142 0 0,1 1 0 0 0,-2-1 1 0 0,1 0-1 0 0,0 1 0 0 0,-1 0 0 0 0,0 0 0 0 0,0 0 0 0 0,-1-1 1 0 0,1 2-1 0 0,-1-1 0 0 0,0 0 0 0 0,0 0 0 0 0,-1 0 0 0 0,0 0 1 0 0,0 1-1 0 0,0-1 0 0 0,-2 10 0 0 0,-3 5 502 0 0,0 0 0 0 0,-2 0 1 0 0,-1-1-1 0 0,-18 34 0 0 0,18-37-418 0 0,7-14-95 0 0,0 0 0 0 0,0 0 1 0 0,0-1-1 0 0,0 1 0 0 0,0 0 0 0 0,-1-1 1 0 0,1 1-1 0 0,-3 1 0 0 0,4-2-15 0 0,-1 0 0 0 0,1-1 0 0 0,-1 1 0 0 0,0-1 0 0 0,1 1 0 0 0,-1-1 0 0 0,0 1 0 0 0,1-1 0 0 0,-1 1 0 0 0,0-1 0 0 0,1 1 0 0 0,-1-1 0 0 0,0 0 0 0 0,0 0 0 0 0,1 1 0 0 0,-1-1 0 0 0,0 0 0 0 0,0 0 0 0 0,0 0 0 0 0,1 0 0 0 0,-1 0 0 0 0,0 0 0 0 0,0 0 0 0 0,0 0 0 0 0,-3 0 9 0 0,-13 1 32 0 0,0 0-1 0 0,-1-1 0 0 0,-27-4 0 0 0,35 3-71 0 0,0-1 0 0 0,0 0 1 0 0,0-1-1 0 0,0 0 0 0 0,1-1 1 0 0,-1 0-1 0 0,-13-7 0 0 0,22 10-241 0 0,-1-1 0 0 0,0 1 0 0 0,0 0 0 0 0,0 0 0 0 0,0-1 0 0 0,1 1 0 0 0,-1-1 0 0 0,1 1 0 0 0,-1-1 0 0 0,1 0 0 0 0,0 0 0 0 0,-1 0 0 0 0,1 1 0 0 0,0-1 0 0 0,0 0 0 0 0,-1-4 0 0 0,2-6-7560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37 11231 0 0,'5'-7'272'0'0,"22"-23"6911"0"0,-29 33-6942 0 0,-101 201 829 0 0,-4 13-790 0 0,-17 30-270 0 0,111-226-126 0 0,-48 86-1725 0 0,64-108 645 0 0,9-7-307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69 303 13039 0 0,'-5'-3'177'0'0,"-1"0"0"0"0,0 1 0 0 0,-1 0 0 0 0,1 0 0 0 0,0 0 0 0 0,-1 1 0 0 0,-6-1 0 0 0,0 3 3193 0 0,17-1-3076 0 0,110 8 946 0 0,-23 0-616 0 0,-1-6 32 0 0,0-4 0 0 0,0-4-1 0 0,123-24 1 0 0,-53-3-354 0 0,242-84 0 0 0,-373 107-559 0 0,22-8-1146 0 0,90-45 0 0 0,-96 37-553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0 10591 0 0,'0'7'172'0'0,"-1"-1"0"0"0,0 0-1 0 0,0 0 1 0 0,-1 0 0 0 0,1 0-1 0 0,-6 12 1 0 0,-19 34 44 0 0,14-31 454 0 0,-44 75 1852 0 0,-96 124-1 0 0,91-137-2238 0 0,-34 55-135 0 0,-71 95-86 0 0,139-200-275 0 0,0-1 1 0 0,-2-2-1 0 0,-2 0 0 0 0,-64 47 0 0 0,81-69 85 0 0,14-7 123 0 0,-1-1 0 0 0,1 0 0 0 0,0 1 0 0 0,-1-1 0 0 0,1 0 0 0 0,-1 0 0 0 0,1 1 0 0 0,-1-1 0 0 0,1 0 0 0 0,-1 0 0 0 0,1 0 0 0 0,-1 1 0 0 0,1-1 0 0 0,-1 0 0 0 0,1 0 0 0 0,-1 0 0 0 0,1 0 0 0 0,-1 0 0 0 0,1 0 0 0 0,-1 0 0 0 0,1 0 1 0 0,-1-1-1 0 0,1 1 0 0 0,-1 0 0 0 0,1 0 0 0 0,-2 0 0 0 0,2-4 11 0 0,0 2-2 0 0,0 0-1 0 0,0 0 0 0 0,0 0 1 0 0,0 0-1 0 0,0 1 0 0 0,0-1 1 0 0,1 0-1 0 0,-1 0 0 0 0,1 1 0 0 0,-1-1 1 0 0,1 0-1 0 0,0 0 0 0 0,-1 1 1 0 0,3-4-1 0 0,18-22 152 0 0,-16 20-121 0 0,39-45 255 0 0,2 2-1 0 0,1 2 1 0 0,80-61 0 0 0,-108 95 57 0 0,40-23 0 0 0,-52 33-199 0 0,1 0 0 0 0,0 1 0 0 0,0 0 0 0 0,0 0 0 0 0,0 1-1 0 0,1 0 1 0 0,-1 1 0 0 0,16-2 0 0 0,-21 3-97 0 0,1 0 0 0 0,-1 1-1 0 0,1-1 1 0 0,-1 1 0 0 0,0-1 0 0 0,1 1-1 0 0,-1 0 1 0 0,0 0 0 0 0,1 1 0 0 0,-1-1 0 0 0,0 0-1 0 0,0 1 1 0 0,0 0 0 0 0,-1 0 0 0 0,1 0-1 0 0,3 3 1 0 0,-3-2 9 0 0,0 1 1 0 0,0 0-1 0 0,0 0 0 0 0,0 0 1 0 0,-1 1-1 0 0,1-1 1 0 0,-1 0-1 0 0,0 1 0 0 0,0 0 1 0 0,1 4-1 0 0,0 5 75 0 0,-1-1 0 0 0,0 1 0 0 0,-1-1 1 0 0,0 1-1 0 0,-1-1 0 0 0,-1 1 0 0 0,-2 15 0 0 0,0-11-98 0 0,0-1 0 0 0,-1 0 0 0 0,-1 1 0 0 0,-1-2-1 0 0,0 1 1 0 0,-1-1 0 0 0,-1 0 0 0 0,-11 18 0 0 0,18-32-915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214 252 9671 0 0,'0'0'9466'0'0,"2"-1"-8804"0"0,127-63 2294 0 0,-30 13-2395 0 0,-24 12-513 0 0,-65 32-41 0 0,0 1 1 0 0,-1-2-1 0 0,0 1 0 0 0,0-1 0 0 0,9-10 0 0 0,-17 16-11 0 0,0 0-1 0 0,1 1 0 0 0,-1-1 1 0 0,0 0-1 0 0,0 0 1 0 0,0 0-1 0 0,0 0 1 0 0,0 0-1 0 0,-1 0 1 0 0,1 0-1 0 0,-1 0 1 0 0,1-3-1 0 0,-1 4-1 0 0,0 1 0 0 0,0-1 0 0 0,0 1 0 0 0,0-1 0 0 0,0 1 0 0 0,0-1 0 0 0,0 1 0 0 0,0-1 0 0 0,-1 1-1 0 0,1-1 1 0 0,0 1 0 0 0,0-1 0 0 0,-1 1 0 0 0,1-1 0 0 0,0 1 0 0 0,0-1 0 0 0,-1 1 0 0 0,1 0 0 0 0,-1-1 0 0 0,0 0 0 0 0,0 1-11 0 0,0-1 0 0 0,0 1 0 0 0,0-1 0 0 0,0 1 0 0 0,0 0 0 0 0,0-1 0 0 0,0 1 0 0 0,0 0 0 0 0,-1 0 0 0 0,1 0 0 0 0,0 0 0 0 0,0 0 0 0 0,-2 0 0 0 0,-6 1-86 0 0,0 1 1 0 0,0-1-1 0 0,0 2 0 0 0,0-1 0 0 0,0 1 1 0 0,-13 7-1 0 0,-49 29-317 0 0,56-30 327 0 0,-46 30-131 0 0,2 2-1 0 0,-79 73 1 0 0,120-98 233 0 0,0 2 1 0 0,0 0-1 0 0,2 0 1 0 0,0 2-1 0 0,1 0 1 0 0,-14 27 0 0 0,24-39 7 0 0,2 0 1 0 0,-1 1 0 0 0,1-1 0 0 0,0 1-1 0 0,-1 9 1 0 0,4-16-12 0 0,-1 0 0 0 0,1 0 0 0 0,0 0-1 0 0,-1-1 1 0 0,1 1 0 0 0,0 0 0 0 0,0 0 0 0 0,0 0 0 0 0,1 0-1 0 0,-1 0 1 0 0,0 0 0 0 0,1 0 0 0 0,-1-1 0 0 0,1 1-1 0 0,0 0 1 0 0,-1 0 0 0 0,1-1 0 0 0,0 1 0 0 0,0 0-1 0 0,0-1 1 0 0,0 1 0 0 0,1-1 0 0 0,-1 1 0 0 0,0-1-1 0 0,1 0 1 0 0,-1 1 0 0 0,1-1 0 0 0,-1 0 0 0 0,1 0-1 0 0,2 2 1 0 0,4-1 43 0 0,-1 0-1 0 0,1 0 1 0 0,0 0 0 0 0,0-1-1 0 0,0 0 1 0 0,-1-1-1 0 0,1 0 1 0 0,0 0 0 0 0,13-2-1 0 0,27-6-937 0 0,-4-4-3809 0 0,-40 11 3913 0 0,33-9-5905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66 5527 0 0,'84'-45'1014'0'0,"-50"24"7254"0"0,-45 30-7551 0 0,-113 68 630 0 0,66-44-1010 0 0,-2 2-279 0 0,1 4-1 0 0,-80 66 1 0 0,124-91 127 0 0,0 1-1 0 0,1 0 0 0 0,0 1 1 0 0,-16 24-1 0 0,26-34-100 0 0,1 0 1 0 0,0 1-1 0 0,0-1 0 0 0,0 1 0 0 0,1-1 0 0 0,0 1 0 0 0,-1 9 0 0 0,2-11-56 0 0,1-1 0 0 0,0 0 0 0 0,0 1 0 0 0,0-1-1 0 0,1 0 1 0 0,-1 0 0 0 0,1 1 0 0 0,0-1-1 0 0,0 0 1 0 0,0 0 0 0 0,1 0 0 0 0,0 0-1 0 0,2 4 1 0 0,-1-3 53 0 0,0-1 0 0 0,0 0 0 0 0,1 0-1 0 0,-1-1 1 0 0,1 1 0 0 0,0-1 0 0 0,0 1-1 0 0,0-1 1 0 0,1 0 0 0 0,-1-1 0 0 0,1 1-1 0 0,0-1 1 0 0,7 3 0 0 0,8 2 197 0 0,40 8 0 0 0,-49-13-221 0 0,5 1-361 0 0,1 0 0 0 0,0-1 0 0 0,0-1 0 0 0,-1-1 0 0 0,1 0 0 0 0,34-5 0 0 0,-27 0-960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192 365 5063 0 0,'0'0'11376'0'0,"-1"1"-10736"0"0,-3 0-480 0 0,1 0 0 0 0,-1-1 0 0 0,0 1 1 0 0,1-1-1 0 0,-1 0 0 0 0,0 1 0 0 0,0-2 0 0 0,0 1 0 0 0,-6-1 0 0 0,-38-11 612 0 0,27 7-313 0 0,13 3-304 0 0,0 0 1 0 0,1 0-1 0 0,0-1 0 0 0,-1 0 0 0 0,-11-7 1 0 0,18 10-134 0 0,-1-1 0 0 0,1 0 1 0 0,0 0-1 0 0,-1 0 0 0 0,1 0 1 0 0,0-1-1 0 0,0 1 1 0 0,-1 0-1 0 0,1 0 0 0 0,0-1 1 0 0,0 1-1 0 0,1-1 0 0 0,-1 1 1 0 0,0-1-1 0 0,0 1 0 0 0,1-1 1 0 0,-1 1-1 0 0,1-1 0 0 0,-1 0 1 0 0,1 1-1 0 0,0-1 1 0 0,-1 0-1 0 0,1 0 0 0 0,0 1 1 0 0,0-1-1 0 0,1 0 0 0 0,-1 1 1 0 0,0-1-1 0 0,0 0 0 0 0,1 1 1 0 0,-1-1-1 0 0,2-2 1 0 0,1-4-1 0 0,1 0 1 0 0,1 0 0 0 0,0 0 0 0 0,0 1 0 0 0,1-1 0 0 0,-1 1-1 0 0,1 1 1 0 0,1-1 0 0 0,13-10 0 0 0,8-4-76 0 0,37-20 1 0 0,-48 30 42 0 0,15-8-26 0 0,0 2 0 0 0,1 1 0 0 0,1 1 1 0 0,1 2-1 0 0,-1 1 0 0 0,2 2 0 0 0,53-8 0 0 0,-84 17 36 0 0,-1 1 0 0 0,1 0 0 0 0,-1 0 0 0 0,1 0 0 0 0,6 1 0 0 0,-1 4 0 0 0,-8-4 1 0 0,-1 1 1 0 0,0-1-1 0 0,0 1 0 0 0,0 0 0 0 0,0 0 0 0 0,-1 0 1 0 0,1-1-1 0 0,0 1 0 0 0,-1 0 0 0 0,0 0 1 0 0,1 0-1 0 0,-1 0 0 0 0,0 0 0 0 0,0 0 0 0 0,0 0 1 0 0,0 0-1 0 0,0 0 0 0 0,0 0 0 0 0,-1 2 1 0 0,-1 5 15 0 0,1-1 1 0 0,-2 0-1 0 0,-2 10 1 0 0,-2-3 15 0 0,0-1 0 0 0,-1 0 1 0 0,-1 0-1 0 0,0 0 0 0 0,-1-1 0 0 0,0 0 0 0 0,-1-1 1 0 0,-14 13-1 0 0,-16 10-349 0 0,-49 33 1 0 0,62-47-14 0 0,-43 31-1414 0 0,42-30-1490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8287 0 0,'-1'2'639'0'0,"-4"12"-328"0"0,0-1 1 0 0,-2 0-1 0 0,0 0 1 0 0,0 0-1 0 0,-16 20 1 0 0,8-12 587 0 0,-134 181 3286 0 0,17-24-3593 0 0,94-122-584 0 0,-38 78-1 0 0,73-129-28 0 0,-10 24-130 0 0,12-27 120 0 0,1 0 1 0 0,-1 0-1 0 0,1-1 0 0 0,-1 1 1 0 0,1 0-1 0 0,0 0 1 0 0,0 0-1 0 0,0 0 1 0 0,0-1-1 0 0,0 1 1 0 0,0 0-1 0 0,0 0 0 0 0,2 3 1 0 0,-2-5 2 0 0,0 0-1 0 0,1 1 1 0 0,0-1-1 0 0,-1 0 1 0 0,1 1 0 0 0,-1-1-1 0 0,1 0 1 0 0,-1 0-1 0 0,1 0 1 0 0,-1 1 0 0 0,1-1-1 0 0,0 0 1 0 0,-1 0-1 0 0,1 0 1 0 0,-1 0 0 0 0,1 0-1 0 0,0 0 1 0 0,-1 0 0 0 0,2-1-1 0 0,-1 1-43 0 0,13-1-279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619 925 3679 0 0,'-3'11'16336'0'0,"4"-12"-16160"0"0,52-75 858 0 0,-10 16-806 0 0,117-196-539 0 0,-23-13-1784 0 0,-124 238 964 0 0,17-59 0 0 0,-27 81 841 0 0,-1 0 1 0 0,0-1 0 0 0,-1 1 0 0 0,0-1-1 0 0,-1 1 1 0 0,0-1 0 0 0,0 1 0 0 0,-1-1 0 0 0,0 1-1 0 0,-1 0 1 0 0,-3-13 0 0 0,4 21 242 0 0,0-1 0 0 0,1 1 0 0 0,-1-1 1 0 0,0 0-1 0 0,0 1 0 0 0,0-1 0 0 0,0 1 0 0 0,0 0 0 0 0,-1-1 1 0 0,1 1-1 0 0,0 0 0 0 0,-1 0 0 0 0,1 0 0 0 0,0 0 0 0 0,-1 0 1 0 0,1 0-1 0 0,-1 0 0 0 0,0 0 0 0 0,1 0 0 0 0,-1 1 0 0 0,0-1 1 0 0,1 1-1 0 0,-1-1 0 0 0,0 1 0 0 0,0 0 0 0 0,1 0 0 0 0,-1 0 0 0 0,0 0 1 0 0,0 0-1 0 0,0 0 0 0 0,1 0 0 0 0,-4 1 0 0 0,-3 1-3 0 0,1 0-1 0 0,0 0 1 0 0,0 1 0 0 0,0-1-1 0 0,0 2 1 0 0,-10 6-1 0 0,-1 2 264 0 0,1 1-1 0 0,1 1 0 0 0,0 0 1 0 0,0 2-1 0 0,2-1 0 0 0,0 2 1 0 0,-12 19-1 0 0,0 3 333 0 0,2 1 0 0 0,-22 53 0 0 0,15-19-192 0 0,-22 79 1 0 0,-10 82 114 0 0,22-79-137 0 0,33-128-261 0 0,-48 163 293 0 0,37-139-200 0 0,-39 81 1 0 0,-28 20 130 0 0,65-122-227 0 0,0 0 1 0 0,-45 46-1 0 0,-111 93-193 0 0,168-163-1302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10135 0 0,'0'0'919'0'0,"2"1"-412"0"0,2 1 72 0 0,-1-1 1 0 0,1 0-1 0 0,0 0 1 0 0,0 0-1 0 0,1-1 1 0 0,-1 0-1 0 0,0 1 1 0 0,0-1-1 0 0,0 0 1 0 0,0-1 0 0 0,0 1-1 0 0,0-1 1 0 0,5-1-1 0 0,11-4 609 0 0,26-11 0 0 0,-29 11-1155 0 0,309-134 811 0 0,-245 102-2065 0 0,-44 22 338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 3679 0 0,'0'0'284'0'0,"2"0"-186"0"0,7-2-1489 0 0,7 2 13505 0 0,-20 8-11419 0 0,-8 9-519 0 0,-1-1-1 0 0,-1 0 1 0 0,0-1-1 0 0,-1-1 1 0 0,-30 23 0 0 0,-42 40-64 0 0,54-47-91 0 0,18-16 147 0 0,1 0-1 0 0,-15 18 1 0 0,26-28-71 0 0,0 1 0 0 0,0-1 0 0 0,0 1 0 0 0,0 0-1 0 0,1 0 1 0 0,-1 0 0 0 0,1 0 0 0 0,1 0 0 0 0,-1 0 0 0 0,1 1 0 0 0,0-1 0 0 0,-1 10 0 0 0,2-14 56 0 0,9 9 140 0 0,-7-8-259 0 0,1-1 0 0 0,-1 1 0 0 0,1-1 1 0 0,0 0-1 0 0,-1 1 0 0 0,1-1 0 0 0,0-1 0 0 0,0 1 0 0 0,0 0 0 0 0,-1-1 0 0 0,1 1 0 0 0,0-1 0 0 0,0 0 1 0 0,0 0-1 0 0,0 0 0 0 0,0 0 0 0 0,0-1 0 0 0,3 0 0 0 0,6-1 159 0 0,1-1 1 0 0,20-8-1 0 0,-1-2-93 0 0,-1-1-1 0 0,-1-1 1 0 0,0-1-1 0 0,0-2 1 0 0,31-26 0 0 0,-59 43-199 0 0,0-1 0 0 0,0 1-1 0 0,0-1 1 0 0,-1 1 0 0 0,1-1 0 0 0,-1 0 0 0 0,1 0 0 0 0,-1 1 0 0 0,1-1 0 0 0,-1 0 0 0 0,0 0 0 0 0,0 0 0 0 0,0-1 0 0 0,0 1 0 0 0,-1 0 0 0 0,1 0 0 0 0,0 0 0 0 0,-1-1 0 0 0,0 1 0 0 0,1 0 0 0 0,-1 0 0 0 0,0-1 0 0 0,0 1 0 0 0,0 0 0 0 0,-1-1 0 0 0,1 1 0 0 0,0 0 0 0 0,-1 0 0 0 0,0-1 0 0 0,1 1 0 0 0,-1 0 0 0 0,0 0 0 0 0,0 0 0 0 0,0 0 0 0 0,-1 0 0 0 0,1 0 0 0 0,0 0 0 0 0,-3-3 0 0 0,-6-6-789 0 0,-1 0-1 0 0,-21-18 1 0 0,19 19 576 0 0,1-1 1 0 0,-14-16-1 0 0,25 25 289 0 0,-1 1 0 0 0,1-1 0 0 0,0 0-1 0 0,0 0 1 0 0,0 0 0 0 0,0 0 0 0 0,0 1-1 0 0,1-1 1 0 0,-1 0 0 0 0,1 0 0 0 0,-1-1-1 0 0,1 1 1 0 0,0 0 0 0 0,-1 0 0 0 0,1 0-1 0 0,0 0 1 0 0,0 0 0 0 0,1 0 0 0 0,-1 0-1 0 0,0 0 1 0 0,1 0 0 0 0,0-3 0 0 0,6-9-195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14855 0 0,'0'0'1350'0'0,"-1"1"-1110"0"0,-1 0-232 0 0,0-1 0 0 0,1 1 1 0 0,-1 0-1 0 0,1 0 1 0 0,0 0-1 0 0,-1 0 1 0 0,1 0-1 0 0,0 0 1 0 0,-1 0-1 0 0,1 1 1 0 0,0-1-1 0 0,0 0 0 0 0,0 1 1 0 0,0-1-1 0 0,0 1 1 0 0,0-1-1 0 0,0 3 1 0 0,0-1 46 0 0,0 1 1 0 0,0-1-1 0 0,0 1 1 0 0,1-1 0 0 0,-1 1-1 0 0,1 0 1 0 0,0-1 0 0 0,1 5-1 0 0,0 3 198 0 0,1 0 0 0 0,0 0-1 0 0,1 0 1 0 0,7 17 0 0 0,13 22 594 0 0,1 0 1 0 0,3-2 0 0 0,45 61-1 0 0,-61-94-576 0 0,0 1 0 0 0,-2 1-1 0 0,0 0 1 0 0,-1 0 0 0 0,0 1 0 0 0,-2 0 0 0 0,0 0-1 0 0,-1 1 1 0 0,-1-1 0 0 0,-1 1 0 0 0,0 0-1 0 0,0 23 1 0 0,-4 2-37 0 0,-2 1 0 0 0,-11 62 0 0 0,8-81-154 0 0,0-1 1 0 0,-2 1-1 0 0,0-1 0 0 0,-2 0 1 0 0,-18 32-1 0 0,25-51-90 0 0,-1 0 0 0 0,1-1 0 0 0,-2 0-1 0 0,1 0 1 0 0,0 0 0 0 0,-1 0 0 0 0,0-1 0 0 0,0 1 0 0 0,0-1 0 0 0,-1-1-1 0 0,1 1 1 0 0,-13 5 0 0 0,8-5-6 0 0,0-1-1 0 0,0 0 1 0 0,0-1-1 0 0,-1 0 1 0 0,1 0-1 0 0,0-1 1 0 0,-16 0-1 0 0,-70-5-431 0 0,88 4 195 0 0,7 0-461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884 785 16007 0 0,'-1'-1'731'0'0,"-4"-1"-602"0"0,1 1 0 0 0,0-1 0 0 0,0 0 0 0 0,1 0 0 0 0,-1-1 1 0 0,0 1-1 0 0,1-1 0 0 0,-1 0 0 0 0,1 0 0 0 0,-5-5 0 0 0,7 5 6 0 0,-1 0 1 0 0,0 1-1 0 0,1-1 0 0 0,0 0 0 0 0,0 0 1 0 0,0 0-1 0 0,0 0 0 0 0,0 0 1 0 0,0 0-1 0 0,1 0 0 0 0,0 0 0 0 0,-1 0 1 0 0,1 0-1 0 0,0 0 0 0 0,1 0 1 0 0,0-6-1 0 0,2-8 341 0 0,1 0 0 0 0,1 1 0 0 0,9-23 0 0 0,25-47 149 0 0,-9 24-413 0 0,43-120-249 0 0,-18 44-394 0 0,-48 121 214 0 0,-2 6-60 0 0,0 0-1 0 0,-1 0 1 0 0,0 0-1 0 0,-1-1 0 0 0,0 1 1 0 0,2-23-1 0 0,-4 33 228 0 0,-1 0 0 0 0,0 0 0 0 0,0 0 0 0 0,0 0 0 0 0,0 0 0 0 0,-1 1 0 0 0,1-1 0 0 0,0 0 0 0 0,0 0 0 0 0,0 0 0 0 0,-1 0 0 0 0,1 0 0 0 0,0 1 0 0 0,-1-1 0 0 0,1 0 0 0 0,-1 0 0 0 0,1 1 0 0 0,-1-1 0 0 0,1 0 0 0 0,-1 1 0 0 0,1-1 0 0 0,-2 0 0 0 0,1 0 14 0 0,0 1-1 0 0,0 0 1 0 0,1-1-1 0 0,-1 1 1 0 0,0 0-1 0 0,0 0 1 0 0,0 0-1 0 0,0 0 1 0 0,0 0-1 0 0,0 0 1 0 0,0 0-1 0 0,0 0 1 0 0,0 0 0 0 0,0 1-1 0 0,1-1 1 0 0,-1 0-1 0 0,-1 1 1 0 0,-3 1-41 0 0,0 1 0 0 0,0-1 1 0 0,1 1-1 0 0,-1 0 0 0 0,-7 7 1 0 0,-13 15 36 0 0,0 1 0 0 0,2 1 1 0 0,-38 57-1 0 0,-43 102 480 0 0,58-86-189 0 0,4 2-1 0 0,-45 174 1 0 0,59-167-228 0 0,13-41 38 0 0,-28 72 0 0 0,35-119-108 0 0,-1 0 1 0 0,-1 0-1 0 0,-1-1 1 0 0,-1-1 0 0 0,-1 1-1 0 0,0-2 1 0 0,-23 24-1 0 0,6-13-175 0 0,-1-1 0 0 0,-2-2 0 0 0,-1-2 0 0 0,0-1-1 0 0,-2-1 1 0 0,0-2 0 0 0,-44 17 0 0 0,65-30 108 0 0,0-2 0 0 0,-1 0 0 0 0,-21 5 0 0 0,36-10 89 0 0,0 0 0 0 0,0 0 0 0 0,1 0 1 0 0,-1 0-1 0 0,0 0 0 0 0,1 0 0 0 0,-1 0 0 0 0,0 0 1 0 0,0 0-1 0 0,1 0 0 0 0,-1 0 0 0 0,0-1 0 0 0,1 1 1 0 0,-1 0-1 0 0,0 0 0 0 0,1-1 0 0 0,-1 1 0 0 0,-1-1 1 0 0,2 1-153 0 0,0-1 1 0 0,0 1 0 0 0,-1-1 0 0 0,1 1 0 0 0,0-1 0 0 0,0 1-1 0 0,0-1 1 0 0,0 1 0 0 0,-1-1 0 0 0,1 1 0 0 0,0-1-1 0 0,0 1 1 0 0,0-1 0 0 0,0 0 0 0 0,0 1 0 0 0,0-1 0 0 0,1 1-1 0 0,-1-1 1 0 0,0 1 0 0 0,0-1 0 0 0,0 1 0 0 0,0-1 0 0 0,1 1-1 0 0,-1-1 1 0 0,1 0 0 0 0,7-14-4915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62 255 8287 0 0,'-57'-31'3000'0'0,"57"31"-2863"0"0,0 0-1 0 0,-1 0 1 0 0,1 0-1 0 0,0 0 1 0 0,0-1-1 0 0,-1 1 0 0 0,1 0 1 0 0,0 0-1 0 0,0 0 1 0 0,-1-1-1 0 0,1 1 1 0 0,0 0-1 0 0,0 0 1 0 0,0-1-1 0 0,0 1 1 0 0,-1 0-1 0 0,1 0 0 0 0,0-1 1 0 0,0 1-1 0 0,0 0 1 0 0,0-1-1 0 0,0 1 1 0 0,0 0-1 0 0,0-1 1 0 0,0 1-1 0 0,0 0 1 0 0,0-1-1 0 0,0 1 0 0 0,0 0 1 0 0,0 0-1 0 0,0-1 1 0 0,0 1-1 0 0,0 0 1 0 0,0-1-1 0 0,0 1 1 0 0,0 0-1 0 0,0-1 1 0 0,1 1-1 0 0,-1 0 0 0 0,0 0 1 0 0,0-1-1 0 0,0 1 1 0 0,0 0-1 0 0,1 0 1 0 0,-1-1-1 0 0,0 1 1 0 0,0 0-1 0 0,1 0 0 0 0,-1 0 1 0 0,0-1-1 0 0,0 1 1 0 0,1 0-1 0 0,16-10 962 0 0,-15 9-1177 0 0,191-80 431 0 0,6 15-361 0 0,-146 50 155 0 0,70-14 0 0 0,-107 27-173 0 0,1 1 0 0 0,0 1 0 0 0,0 0 0 0 0,0 1-1 0 0,0 1 1 0 0,0 1 0 0 0,0 0 0 0 0,26 8 0 0 0,-41-10-138 0 0,0 1 1 0 0,1 0-1 0 0,-1 0 0 0 0,0-1 1 0 0,0 1-1 0 0,0 1 1 0 0,0-1-1 0 0,0 0 1 0 0,-1 0-1 0 0,1 1 1 0 0,0-1-1 0 0,2 4 1 0 0,3 6-6291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0,'0'0'2082'0'0,"0"2"-1490"0"0,0 4-451 0 0,-1 0 0 0 0,2 0 0 0 0,-1 0 0 0 0,1-1 1 0 0,0 1-1 0 0,0 0 0 0 0,0-1 0 0 0,1 1 1 0 0,0-1-1 0 0,0 1 0 0 0,0-1 0 0 0,1 0 0 0 0,-1 0 1 0 0,7 9-1 0 0,5 4 165 0 0,1 0 1 0 0,24 22-1 0 0,-26-27-25 0 0,127 116 1350 0 0,-10-10-705 0 0,-95-83-774 0 0,47 60 0 0 0,-54-56-135 0 0,-2 2 0 0 0,-1 0-1 0 0,22 56 1 0 0,-38-76-17 0 0,-6-15 0 0 0,-1 1 0 0 0,1-1 0 0 0,1 0 0 0 0,-1-1 0 0 0,1 1 0 0 0,0 0 0 0 0,1-1 0 0 0,-1 0 0 0 0,7 6 0 0 0,-10-11-16 0 0,0-1-1 0 0,0 1 1 0 0,0 0 0 0 0,0 0-1 0 0,1-1 1 0 0,-1 1 0 0 0,0-1-1 0 0,0 0 1 0 0,1 1-1 0 0,-1-1 1 0 0,0 0 0 0 0,1 1-1 0 0,-1-1 1 0 0,0 0 0 0 0,1 0-1 0 0,-1 0 1 0 0,0 0 0 0 0,2-1-1 0 0,0 0-76 0 0,0 1-1 0 0,0-1 0 0 0,-1 0 1 0 0,1 0-1 0 0,0-1 0 0 0,-1 1 0 0 0,6-4 1 0 0,-1-1-250 0 0,-1 1 0 0 0,1-1 0 0 0,-1-1 0 0 0,9-11 1 0 0,0-4-980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55 13359 0 0,'1'-2'612'0'0,"2"-9"45"0"0,7-22 2908 0 0,-21 27-1896 0 0,8 5-1608 0 0,-1 0 1 0 0,1 1-1 0 0,0 0 0 0 0,0-1 0 0 0,0 1 1 0 0,0 1-1 0 0,-1-1 0 0 0,1 0 1 0 0,0 1-1 0 0,0-1 0 0 0,-5 3 1 0 0,-35 14 248 0 0,35-13-281 0 0,-57 28 92 0 0,2 2 1 0 0,2 4 0 0 0,1 2-1 0 0,1 3 1 0 0,3 2 0 0 0,-75 78 0 0 0,102-94-48 0 0,2 2 1 0 0,1 2 0 0 0,1 0-1 0 0,-31 57 1 0 0,53-84-81 0 0,0 1 1 0 0,0 0-1 0 0,1 0 0 0 0,0 0 1 0 0,0 1-1 0 0,0-1 0 0 0,0 10 1 0 0,1 14-2985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0,'0'0'284'0'0,"1"0"-186"0"0,14 7-519 0 0,2-1 3880 0 0,-7-3 21 0 0,0 1 0 0 0,13 7 0 0 0,-21-11-2781 0 0,11 15 1054 0 0,-11-12-1650 0 0,-1 0 0 0 0,0 0-1 0 0,0 0 1 0 0,0 0 0 0 0,0 0-1 0 0,-1 0 1 0 0,1 1 0 0 0,-1-1-1 0 0,0 0 1 0 0,0 6 0 0 0,-7 34 480 0 0,3-20-467 0 0,3-17-381 0 0,-1 1 0 0 0,0-1-1 0 0,-1 0 1 0 0,1 0-1 0 0,-1 0 1 0 0,0 0-1 0 0,-1 0 1 0 0,1-1-1 0 0,-6 6 1 0 0,-3 4-6686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10 12959 0 0,'0'0'595'0'0,"0"-2"-18"0"0,2-4-222 0 0,-2 5 438 0 0,-10 1 31 0 0,1 1 1 0 0,-1 0-1 0 0,0 1 0 0 0,1 0 0 0 0,-18 7 0 0 0,-45 23-204 0 0,51-22-243 0 0,-249 126 236 0 0,250-127-646 0 0,15-7 7 0 0,1 0 1 0 0,0 0 0 0 0,-1 0-1 0 0,-6 6 1 0 0,11-7-4 0 0,0-1-1 0 0,0 1 1 0 0,0-1-1 0 0,1 1 1 0 0,-1-1 0 0 0,0 1-1 0 0,0-1 1 0 0,1 1 0 0 0,-1-1-1 0 0,0 1 1 0 0,1-1 0 0 0,-1 1-1 0 0,0-1 1 0 0,1 1 0 0 0,-1-1-1 0 0,1 1 1 0 0,-1-1 0 0 0,1 0-1 0 0,0 1 1 0 0,-1-1 13 0 0,15 12-550 0 0,1 0 0 0 0,26 14 0 0 0,-27-17 477 0 0,0 0 0 0 0,-1 1 1 0 0,23 21-1 0 0,-18-13 216 0 0,-1 2 1 0 0,25 33 0 0 0,-39-46 488 0 0,-1-3-340 0 0,-1-1 0 0 0,1 1 0 0 0,-1-1 0 0 0,0 1 0 0 0,-1 0 0 0 0,3 6 1 0 0,-4-9-250 0 0,1 1 0 0 0,-1-1 0 0 0,0 1 1 0 0,0-1-1 0 0,-1 1 0 0 0,1-1 1 0 0,0 1-1 0 0,0-1 0 0 0,-1 1 0 0 0,1-1 1 0 0,-1 1-1 0 0,1-1 0 0 0,-1 1 1 0 0,1-1-1 0 0,-1 0 0 0 0,0 1 0 0 0,0-1 1 0 0,0 0-1 0 0,0 0 0 0 0,0 1 1 0 0,-1 0-1 0 0,-10 8 13 0 0,0 0-1 0 0,0-1 1 0 0,-1 0 0 0 0,0-1 0 0 0,0 0 0 0 0,-27 10-1 0 0,12-5-651 0 0,0-2 1 0 0,-1-1-1 0 0,0-2 0 0 0,-40 7 0 0 0,48-13-6534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1610 106 919 0 0,'24'-4'68'0'0,"-18"3"18"0"0,-1 0 0 0 0,0 0 0 0 0,0 0 1 0 0,14-14 10406 0 0,-14 5-7315 0 0,21-50 1617 0 0,-26 58-4259 0 0,0-1 92 0 0,0 3-601 0 0,0 0 1 0 0,1-1 0 0 0,-1 1 0 0 0,0 0 0 0 0,0 0 0 0 0,0-1-1 0 0,0 1 1 0 0,0 0 0 0 0,0-1 0 0 0,0 1 0 0 0,0 0 0 0 0,0 0-1 0 0,0-1 1 0 0,0 1 0 0 0,0 0 0 0 0,0 0 0 0 0,-1-1 0 0 0,1 1-1 0 0,0 0 1 0 0,0-1 0 0 0,0 1 0 0 0,0 0 0 0 0,0 0 0 0 0,0-1-1 0 0,-1 1 1 0 0,1 0 0 0 0,0 0 0 0 0,0 0 0 0 0,-1-1-1 0 0,-7 2-6 0 0,0-1 0 0 0,-1 2 0 0 0,1-1-1 0 0,0 1 1 0 0,-13 4 0 0 0,-41 20-92 0 0,40-15 19 0 0,-231 108-792 0 0,-164 67-1015 0 0,410-183 1849 0 0,-208 68-386 0 0,181-62 347 0 0,1-2 1 0 0,-1-1 0 0 0,0-2 0 0 0,-54 0-1 0 0,81-4 71 0 0,0 0-1 0 0,1-1 1 0 0,-1 0-1 0 0,1-1 1 0 0,-1 1-1 0 0,1-1 1 0 0,-9-4-1 0 0,14 6-17 0 0,-1-1 0 0 0,1 1 0 0 0,0-1 0 0 0,0 0 0 0 0,0 1 0 0 0,0-1 0 0 0,0 0 0 0 0,0 0 0 0 0,0 0 0 0 0,0 0 0 0 0,0 0 0 0 0,0 0 0 0 0,1 0 0 0 0,-1 0 0 0 0,0 0 0 0 0,1 0 0 0 0,-1 0 0 0 0,1-1 0 0 0,-1 1 0 0 0,1 0 0 0 0,-1 0 0 0 0,1-1 0 0 0,0 1 0 0 0,0 0 0 0 0,-1-1 0 0 0,1 1 0 0 0,0 0 0 0 0,0-1 0 0 0,0 1 0 0 0,1 0 0 0 0,-1 0 0 0 0,0-1 0 0 0,0 1 0 0 0,1 0 0 0 0,-1 0 0 0 0,1-1 0 0 0,-1 1 0 0 0,1 0 0 0 0,-1 0 0 0 0,1 0 0 0 0,0 0 0 0 0,1-2 0 0 0,4-6-11 0 0,1 0 0 0 0,0 1 0 0 0,1 0 0 0 0,-1 1 0 0 0,1 0 0 0 0,1 0-1 0 0,-1 0 1 0 0,12-5 0 0 0,11-6-45 0 0,36-15 0 0 0,-39 20-1 0 0,32-9-1 0 0,-50 19 37 0 0,1 0 0 0 0,-1 1 0 0 0,0 0 0 0 0,1 0 0 0 0,-1 1 0 0 0,21 1 0 0 0,-28 0 13 0 0,1 1 0 0 0,-1-1 0 0 0,0 1 0 0 0,0 0 0 0 0,0-1 1 0 0,0 1-1 0 0,0 1 0 0 0,0-1 0 0 0,0 0 0 0 0,0 1 1 0 0,0-1-1 0 0,0 1 0 0 0,-1 0 0 0 0,1 0 0 0 0,-1 0 0 0 0,1 0 1 0 0,-1 1-1 0 0,0-1 0 0 0,0 0 0 0 0,0 1 0 0 0,0 0 1 0 0,-1-1-1 0 0,3 6 0 0 0,-2-4-4 0 0,-1 0 0 0 0,0 0 0 0 0,0 0 0 0 0,-1 0-1 0 0,1 1 1 0 0,-1-1 0 0 0,0 0 0 0 0,0 0 0 0 0,0 0 0 0 0,-1 1 0 0 0,1-1 0 0 0,-1 0 0 0 0,0 0 0 0 0,0 0 0 0 0,-1 0-1 0 0,1 0 1 0 0,-4 5 0 0 0,-2 4 8 0 0,-1-1-1 0 0,-1 0 1 0 0,0-1-1 0 0,-11 11 1 0 0,-19 26 56 0 0,2 12 108 0 0,-44 96 0 0 0,40-73-90 0 0,-91 155 63 0 0,92-177-97 0 0,-82 97-1 0 0,10-41-359 0 0,82-89-381 0 0,-17 16-1864 0 0,34-34-478 0 0,-25 17 0 0 0,37-26 2238 0 0,50-29-1910 0 0,-20 11 651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8287 0 0,'0'0'756'0'0,"1"-1"-622"0"0,28-26 1713 0 0,-22 18-506 0 0,1 2 1 0 0,12-10 0 0 0,16-7-378 0 0,2 1 0 0 0,0 2 0 0 0,1 2 1 0 0,63-22-1 0 0,-89 37-926 0 0,0 0 0 0 0,0 1-1 0 0,0 1 1 0 0,0 0 0 0 0,0 1 0 0 0,26 0 0 0 0,-30 2-1531 0 0,0 0 0 0 0,1 1 0 0 0,12 3 0 0 0,-4 2-4599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33 10135 0 0,'53'-32'5442'0'0,"-55"34"-4048"0"0,-110 92 349 0 0,56-50-1386 0 0,-6 8 72 0 0,3 3-1 0 0,-60 73 1 0 0,110-117-407 0 0,0 1 1 0 0,-12 20 0 0 0,19-28-22 0 0,0-1 1 0 0,0 1-1 0 0,0 0 1 0 0,1 0 0 0 0,-1 0-1 0 0,1 0 1 0 0,0 0 0 0 0,0 0-1 0 0,1 1 1 0 0,-1-1-1 0 0,1 0 1 0 0,0 0 0 0 0,1 8-1 0 0,-1-10 13 0 0,1 0-1 0 0,0 0 1 0 0,0 0 0 0 0,0 0-1 0 0,0 0 1 0 0,0 0 0 0 0,0 0-1 0 0,0-1 1 0 0,1 1-1 0 0,-1 0 1 0 0,0 0 0 0 0,1-1-1 0 0,0 1 1 0 0,-1-1-1 0 0,1 0 1 0 0,0 1 0 0 0,0-1-1 0 0,0 0 1 0 0,0 0 0 0 0,0 0-1 0 0,0 0 1 0 0,0-1-1 0 0,0 1 1 0 0,2 0 0 0 0,26 4-1036 0 0,-1-5-4042 0 0,-4-1-1255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 15951 0 0,'0'0'730'0'0,"0"2"-14"0"0,0 9-466 0 0,0-1 1 0 0,1 1 0 0 0,0 0 0 0 0,1-1 0 0 0,0 1-1 0 0,0-1 1 0 0,1 1 0 0 0,0-1 0 0 0,7 12 0 0 0,9 13 310 0 0,3-1 1 0 0,0-1 0 0 0,2-2 0 0 0,2 0-1 0 0,47 44 1 0 0,11-2-329 0 0,-17-15-1846 0 0,-39-36-395 0 0,-27-21 1207 0 0,6 1-1615 0 0</inkml:trace>
  <inkml:trace contextRef="#ctx0" brushRef="#br0" timeOffset="1">551 2 1839 0 0,'0'0'83'0'0,"-1"-1"-6"0"0,-3 1 18 0 0,-1 0 0 0 0,1 0 0 0 0,-1 0-1 0 0,1 0 1 0 0,0 0 0 0 0,-1 1 0 0 0,1 0-1 0 0,0 0 1 0 0,0 0 0 0 0,0 1 0 0 0,0-1-1 0 0,0 1 1 0 0,-4 2 0 0 0,-9 6 2857 0 0,-25 18 1 0 0,34-21-1861 0 0,-203 159 3719 0 0,156-116-3154 0 0,-78 93-1 0 0,130-140-1662 0 0,1-1-45 0 0,0 0 0 0 0,1-1 1 0 0,-1 1-1 0 0,1 0 1 0 0,-1 0-1 0 0,1 1 1 0 0,0-1-1 0 0,0 0 0 0 0,0 0 1 0 0,0 1-1 0 0,0-1 1 0 0,0 0-1 0 0,0 3 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16583 0 0,'0'0'2104'0'0,"10"6"3427"0"0,-1-5-4393 0 0,-1-1 0 0 0,0 0 0 0 0,1 0 1 0 0,11-2-1 0 0,15-1-385 0 0,-28 3-742 0 0,78 4-3210 0 0,-70-3 1380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 10591 0 0,'0'0'488'0'0,"-1"-1"-12"0"0,1 1-469 0 0,-1-1 0 0 0,1 1 0 0 0,-1 0 0 0 0,1 0 0 0 0,0 0 0 0 0,-1-1 0 0 0,1 1 0 0 0,-1 0-1 0 0,1 0 1 0 0,-1 0 0 0 0,1 0 0 0 0,-1 0 0 0 0,1 0 0 0 0,-1 0 0 0 0,1 0 0 0 0,0 0 0 0 0,-1 0 0 0 0,1 0-1 0 0,-1 0 1 0 0,1 0 0 0 0,-1 0 0 0 0,1 0 0 0 0,-1 1 0 0 0,1-1 0 0 0,0 0 0 0 0,-1 0 0 0 0,1 0 0 0 0,-1 1 0 0 0,1-1-1 0 0,0 0 1 0 0,-1 1 0 0 0,1-1 0 0 0,0 0 0 0 0,-1 1 0 0 0,1-1 0 0 0,0 0 0 0 0,-1 1 0 0 0,1-1 0 0 0,0 1-1 0 0,0-1 1 0 0,0 0 0 0 0,-1 1 0 0 0,-2 15 806 0 0,4-11-541 0 0,0 0 1 0 0,-1 1 0 0 0,2-1 0 0 0,-1 0-1 0 0,1 0 1 0 0,-1 0 0 0 0,1 0 0 0 0,1 0-1 0 0,-1 0 1 0 0,1 0 0 0 0,0-1 0 0 0,4 6-1 0 0,6 7 239 0 0,26 24 0 0 0,-33-35-409 0 0,59 53 671 0 0,-40-39-463 0 0,-2 2-1 0 0,27 31 0 0 0,-39-39-219 0 0,-1 0 0 0 0,0 0-1 0 0,-1 1 1 0 0,-1 0 0 0 0,0 1-1 0 0,9 28 1 0 0,-14-33-42 0 0,0 1 0 0 0,-1-1 0 0 0,0 1 0 0 0,-1-1 0 0 0,0 1 0 0 0,-1-1 0 0 0,0 1 0 0 0,-1 0 0 0 0,0-1 0 0 0,-1 1 0 0 0,-3 11 0 0 0,-2-2 85 0 0,-1 1 0 0 0,-1-2-1 0 0,-1 1 1 0 0,0-1-1 0 0,-2 0 1 0 0,0-1 0 0 0,-1-1-1 0 0,-24 27 1 0 0,-15 9 164 0 0,-73 58 0 0 0,96-87-309 0 0,-46 33-1857 0 0,66-51 826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2 165 3223 0 0,'0'0'143'0'0,"1"-1"-3"0"0,-1 1-170 0 0,0 0 0 0 0,0-1-1 0 0,0 1 1 0 0,0-1 0 0 0,1 1 0 0 0,-1-1 0 0 0,0 1-1 0 0,0-1 1 0 0,0 1 0 0 0,0-1 0 0 0,0 1-1 0 0,0-1 1 0 0,-1 1 0 0 0,1-1 0 0 0,0 1 0 0 0,0-1-1 0 0,-3-9 8698 0 0,8 4-7596 0 0,1 0-1 0 0,-1 1 1 0 0,1 0-1 0 0,11-9 0 0 0,-6 7-448 0 0,0 1-1 0 0,16-7 0 0 0,7 0-213 0 0,38-10 1 0 0,-66 22-259 0 0,58-14 130 0 0,0 3 1 0 0,70-3-1 0 0,-133 15-281 0 0,15-2-721 0 0,1 0 1 0 0,0 2-1 0 0,0 0 0 0 0,25 4 1 0 0,-25 0-5570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16207 0 0,'0'0'1814'0'0,"2"-1"-1361"0"0,6-3-102 0 0,1 0 0 0 0,0 0 1 0 0,-1 1-1 0 0,2 0 0 0 0,-1 1 0 0 0,12-2 0 0 0,-15 3-268 0 0,224-37 1485 0 0,-88 23-4201 0 0,-108 13-4598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13 16327 0 0,'1'-1'746'0'0,"1"0"-492"0"0,0-2-12 0 0,11-2 255 0 0,-5 3-432 0 0,-7 2-48 0 0,-1 0 0 0 0,1 1-1 0 0,-1-1 1 0 0,1 0-1 0 0,-1 1 1 0 0,1-1 0 0 0,-1 1-1 0 0,1-1 1 0 0,-1 0 0 0 0,0 1-1 0 0,1-1 1 0 0,-1 1 0 0 0,0-1-1 0 0,1 1 1 0 0,-1-1-1 0 0,0 1 1 0 0,0-1 0 0 0,1 1-1 0 0,-1 0 1 0 0,0-1 0 0 0,0 2-1 0 0,1-2 22 0 0,0 4 4 0 0,0 0 1 0 0,-1 0-1 0 0,1 0 0 0 0,-1 1 0 0 0,0-1 1 0 0,0 0-1 0 0,0 0 0 0 0,0 0 1 0 0,-1 0-1 0 0,-1 7 0 0 0,-15 41 27 0 0,1-13-13 0 0,-1-2 0 0 0,-41 63 0 0 0,-57 65 37 0 0,65-97-77 0 0,2-5 31 0 0,25-34-29 0 0,1 1-1 0 0,2 0 1 0 0,-23 46-1 0 0,41-72-120 0 0,0-1-1 0 0,1 1 0 0 0,-1 0 1 0 0,1 0-1 0 0,1 0 0 0 0,-1 0 1 0 0,0 5-1 0 0,3-7-815 0 0,6 1-37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12439 0 0,'27'-29'452'0'0,"2"2"1"0"0,1 0-1 0 0,1 2 0 0 0,0 2 0 0 0,2 1 0 0 0,1 1 0 0 0,1 1 0 0 0,1 3 0 0 0,62-23 1 0 0,-69 30-234 0 0,174-51 983 0 0,-182 57-1088 0 0,1 0 0 0 0,0 1 0 0 0,0 2 1 0 0,0 0-1 0 0,0 1 0 0 0,0 1 0 0 0,32 6 0 0 0,-47-6-57 0 0,1 1-1 0 0,-1 0 1 0 0,0 1 0 0 0,0 0-1 0 0,0 0 1 0 0,0 0-1 0 0,-1 1 1 0 0,1 0 0 0 0,-1 0-1 0 0,9 8 1 0 0,-11-8-1 0 0,0 0 1 0 0,0 0 0 0 0,-1 1-1 0 0,0 0 1 0 0,1-1 0 0 0,-2 1-1 0 0,1 0 1 0 0,-1 1-1 0 0,1-1 1 0 0,-1 0 0 0 0,-1 1-1 0 0,1-1 1 0 0,-1 1 0 0 0,1 8-1 0 0,-1 2 73 0 0,0 0-1 0 0,-2 0 1 0 0,0 0-1 0 0,-1 0 0 0 0,0 0 1 0 0,-7 21-1 0 0,-1-4 106 0 0,-27 60 0 0 0,23-64-171 0 0,0-1 0 0 0,-2-1 1 0 0,-36 46-1 0 0,41-59-49 0 0,-1-1 0 0 0,-1 0 0 0 0,0-1 0 0 0,-1-1 0 0 0,0 0 1 0 0,-1-1-1 0 0,0 0 0 0 0,-20 9 0 0 0,4-6-34 0 0,-2-1 0 0 0,1-1 1 0 0,-2-2-1 0 0,-37 6 0 0 0,-139 7-340 0 0,38-22-3032 0 0,136-2 2208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25 3679 0 0,'0'0'284'0'0,"0"0"-79"0"0,1-1 0 0 0,-1 1 0 0 0,0 0 0 0 0,0-1 0 0 0,0 1 0 0 0,0-1 0 0 0,0 1 0 0 0,0-1 0 0 0,0 1 0 0 0,-1-1 0 0 0,1 1 0 0 0,0-1 0 0 0,0 1 0 0 0,0-1 0 0 0,0 1 0 0 0,-1 0 0 0 0,1-1 0 0 0,0 1 0 0 0,0-1 0 0 0,-1 1 0 0 0,1 0 0 0 0,-1-1 0 0 0,-1-1 386 0 0,-1 0-1 0 0,1 1 1 0 0,-1-1-1 0 0,0 1 1 0 0,0 0-1 0 0,0 0 1 0 0,0 0 0 0 0,0 0-1 0 0,0 1 1 0 0,-4-2-1 0 0,1 2-248 0 0,1 0 1 0 0,-1 0-1 0 0,0 0 0 0 0,0 1 1 0 0,-5 1-1 0 0,-5 2-225 0 0,0 1 1 0 0,-28 13 0 0 0,18-5-87 0 0,0 1 0 0 0,2 0 0 0 0,-1 2 0 0 0,2 1 0 0 0,-37 34 0 0 0,16-8 105 0 0,2 1 0 0 0,2 3 0 0 0,-53 80 0 0 0,-11 44 156 0 0,85-135-260 0 0,1 1-1 0 0,-23 72 1 0 0,38-100-23 0 0,0 0-1 0 0,1 1 1 0 0,1-1 0 0 0,0 1-1 0 0,0-1 1 0 0,0 1 0 0 0,2 0-1 0 0,0 10 1 0 0,0-15-6 0 0,0 0-1 0 0,0-1 1 0 0,1 1 0 0 0,-1 0 0 0 0,1 0 0 0 0,0-1-1 0 0,1 1 1 0 0,-1-1 0 0 0,1 1 0 0 0,0-1 0 0 0,0 0-1 0 0,0 0 1 0 0,1-1 0 0 0,-1 1 0 0 0,1-1-1 0 0,7 6 1 0 0,-4-4-66 0 0,0-1-1 0 0,1 0 1 0 0,0-1-1 0 0,0 0 1 0 0,0 0-1 0 0,0 0 1 0 0,1-1-1 0 0,-1 0 1 0 0,0-1-1 0 0,13 1 1 0 0,21 0-807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15463 0 0,'0'0'1400'0'0,"0"3"-1154"0"0,1 13 80 0 0,1 1 0 0 0,0-1 1 0 0,2 0-1 0 0,-1 0 0 0 0,2 0 0 0 0,0 0 1 0 0,1 0-1 0 0,16 28 0 0 0,1-4 395 0 0,1-1-1 0 0,32 36 0 0 0,-32-47-590 0 0,2-2 1 0 0,1 0 0 0 0,41 30-1 0 0,32 30 270 0 0,-86-73-369 0 0,-2 0-1 0 0,0 2 1 0 0,-1-1-1 0 0,0 1 1 0 0,9 18-1 0 0,-16-26-30 0 0,-2-3-8 0 0,1 1 1 0 0,-1-1 0 0 0,0 1-1 0 0,0 0 1 0 0,-1 0-1 0 0,1-1 1 0 0,-1 1-1 0 0,0 0 1 0 0,0 1 0 0 0,-1-1-1 0 0,1 5 1 0 0,-1-8-152 0 0,5-14-7567 0 0,0-1 1124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20 15863 0 0,'0'0'1439'0'0,"0"-1"-1186"0"0,5-14 898 0 0,-5 12 774 0 0,-2 6-628 0 0,-2 2-1370 0 0,-82 86 446 0 0,-117 95-1 0 0,124-115-257 0 0,-246 200-179 0 0,276-232 60 0 0,48-38 4 0 0,-5 4-15 0 0,1-1 0 0 0,0 1 0 0 0,-8 9 0 0 0,9-7-24 0 0,7-4 16 0 0,5-3-13 0 0,-7 0 29 0 0,11-1-442 0 0,1 0 0 0 0,17-5 0 0 0,7-5-4523 0 0,5-4-1976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35 12695 0 0,'1'-1'580'0'0,"5"-4"-88"0"0,-4 3-431 0 0,0 0-1 0 0,1 0 1 0 0,-1 0-1 0 0,0 0 1 0 0,0 0 0 0 0,2-4-1 0 0,-3 5 559 0 0,-2 0-360 0 0,0 0-1 0 0,-1 0 1 0 0,1 0-1 0 0,0 0 1 0 0,0 1-1 0 0,-1-1 1 0 0,1 0 0 0 0,0 1-1 0 0,-1-1 1 0 0,1 1-1 0 0,-1-1 1 0 0,1 1-1 0 0,0 0 1 0 0,-1-1 0 0 0,1 1-1 0 0,-1 0 1 0 0,-1 0-1 0 0,0 0-63 0 0,-1 1-1 0 0,1-1 0 0 0,0 1 0 0 0,0 0 0 0 0,0 0 1 0 0,0 0-1 0 0,-5 2 0 0 0,-2 2 17 0 0,1 1 0 0 0,0 0 0 0 0,-16 13 0 0 0,-109 118 978 0 0,88-86-1033 0 0,22-26-128 0 0,-6 6 27 0 0,1 2-1 0 0,-31 46 1 0 0,55-72-44 0 0,4-5-4 0 0,0 0-1 0 0,-1 0 1 0 0,1-1 0 0 0,-1 1 0 0 0,1 0 0 0 0,-1-1-1 0 0,-2 2 1 0 0,3-2 3 0 0,-1 1 43 0 0,4-2 0 0 0,2 2-46 0 0,1-1-1 0 0,0 0 1 0 0,0 0-1 0 0,0 0 1 0 0,0-1-1 0 0,0 1 1 0 0,0-1-1 0 0,0-1 1 0 0,9 0-1 0 0,7-3-41 0 0,21-7 0 0 0,-12 3 94 0 0,20-5 126 0 0,-15 4 62 0 0,0 1-1 0 0,48-5 1 0 0,-68 12-176 0 0,2 0-90 0 0,-1 0 1 0 0,28 2-1 0 0,-42 0-621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22 148 17391 0 0,'-7'-5'1574'0'0,"6"4"-1504"0"0,0 1 1 0 0,1-1-1 0 0,-1 1 1 0 0,0-1 0 0 0,0 1-1 0 0,0-1 1 0 0,1 1 0 0 0,-1-1-1 0 0,0 0 1 0 0,0 1 0 0 0,1-1-1 0 0,-1 0 1 0 0,1 0 0 0 0,-1 0-1 0 0,1 1 1 0 0,-1-1 0 0 0,1 0-1 0 0,-1 0 1 0 0,1 0-1 0 0,0 0 1 0 0,-1 0 0 0 0,1 0-1 0 0,0 0 1 0 0,0 0 0 0 0,0 0-1 0 0,0 0 1 0 0,0 0 0 0 0,0 0-1 0 0,0 0 1 0 0,0 0 0 0 0,0 0-1 0 0,0 1 1 0 0,1-1 0 0 0,-1 0-1 0 0,0 0 1 0 0,1 0-1 0 0,-1 0 1 0 0,0 0 0 0 0,1 0-1 0 0,-1 0 1 0 0,2 0 0 0 0,0-3 193 0 0,1 1 0 0 0,0 0 0 0 0,0 1 0 0 0,0-1 0 0 0,0 0 0 0 0,6-3 0 0 0,11-6-151 0 0,0 1 0 0 0,1 1 0 0 0,0 0 0 0 0,0 2-1 0 0,1 0 1 0 0,0 2 0 0 0,0 0 0 0 0,1 2-1 0 0,0 0 1 0 0,0 2 0 0 0,0 0 0 0 0,0 2-1 0 0,26 2 1 0 0,-40 0-429 0 0,0 0 0 0 0,-1 0-1 0 0,1 1 1 0 0,-1 0 0 0 0,0 1 0 0 0,0 0-1 0 0,0 0 1 0 0,0 1 0 0 0,-1 0 0 0 0,11 10 0 0 0,-7-8-1382 0 0,1-2-286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2759 0 0,'0'0'12890'0'0,"-1"3"-12702"0"0,-2 18-20 0 0,-1-1 1 0 0,0 1 0 0 0,-2-1 0 0 0,-1 0 0 0 0,0-1 0 0 0,-14 26 0 0 0,-72 110 673 0 0,61-105-713 0 0,-36 61 0 0 0,-54 82-129 0 0,108-169-21 0 0,14-24 20 0 0,0 0-1 0 0,0 0 0 0 0,0 0 1 0 0,0 0-1 0 0,0 0 1 0 0,0 0-1 0 0,0 0 1 0 0,1 0-1 0 0,-1 0 1 0 0,0 0-1 0 0,0 0 0 0 0,0 0 1 0 0,0 0-1 0 0,0 0 1 0 0,0 0-1 0 0,0 0 1 0 0,0 0-1 0 0,0 0 1 0 0,0 0-1 0 0,0 0 0 0 0,0 0 1 0 0,0 0-1 0 0,0 0 1 0 0,0 0-1 0 0,0 0 1 0 0,0 0-1 0 0,0 0 0 0 0,0 0 1 0 0,0 0-1 0 0,0 1 1 0 0,0-1-1 0 0,0 0 1 0 0,0 0-1 0 0,0 0 1 0 0,0 0-1 0 0,0 0 0 0 0,0 0 1 0 0,0 0-1 0 0,0 0 1 0 0,0 0-1 0 0,0 0 1 0 0,0 0-1 0 0,0 0 1 0 0,0 0-1 0 0,0 0 0 0 0,0 0 1 0 0,0 0-1 0 0,0 1 1 0 0,0-1-1 0 0,0 0 1 0 0,0 0-1 0 0,0 0 0 0 0,0 0 1 0 0,0 0-1 0 0,11-11-132 0 0,34-40-4953 0 0,-13 19-417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1839 0 0,'-9'0'2534'0'0,"8"0"-2072"0"0,0 0 1 0 0,-1 1 0 0 0,1-1-1 0 0,-1 0 1 0 0,1 1 0 0 0,0-1-1 0 0,-1 1 1 0 0,1 0 0 0 0,0-1 0 0 0,-1 1-1 0 0,1 0 1 0 0,0 0 0 0 0,0 0-1 0 0,-2 2 1 0 0,1-1-65 0 0,1 0-1 0 0,-1 0 1 0 0,1 0 0 0 0,-1 1 0 0 0,1-1-1 0 0,0 0 1 0 0,-2 5 0 0 0,2 0 27 0 0,-1-1 1 0 0,1 1 0 0 0,0 0-1 0 0,0 0 1 0 0,1 11 0 0 0,1-6-11 0 0,0-1 1 0 0,1 0 0 0 0,0 0 0 0 0,1 0 0 0 0,0 0 0 0 0,1 0 0 0 0,6 14 0 0 0,-1-9-22 0 0,0-1 0 0 0,0 0 0 0 0,1 0 0 0 0,14 15 0 0 0,3-3 41 0 0,0 0 0 0 0,1-2 0 0 0,56 38 0 0 0,84 49 558 0 0,-162-109-964 0 0,0 1 0 0 0,0-1 1 0 0,0 0-1 0 0,0 0 0 0 0,1-1 0 0 0,-1 0 0 0 0,1 0 0 0 0,-1-1 0 0 0,1 1 0 0 0,0-1 1 0 0,-1-1-1 0 0,12 1 0 0 0,-12-2-210 0 0,0 0 0 0 0,0 0 0 0 0,0 0 1 0 0,-1-1-1 0 0,1 1 0 0 0,-1-1 0 0 0,1-1 0 0 0,-1 1 1 0 0,0-1-1 0 0,0 0 0 0 0,0 0 0 0 0,0 0 0 0 0,0-1 1 0 0,7-8-1 0 0,1-2-1158 0 0</inkml:trace>
  <inkml:trace contextRef="#ctx0" brushRef="#br0" timeOffset="1">666 80 13359 0 0,'0'0'4610'0'0,"-1"1"-3550"0"0,-14 6-84 0 0,0 1 1 0 0,-24 17 0 0 0,6-3-585 0 0,-311 233 1497 0 0,216-153-1946 0 0,110-88 26 0 0,0 1-1 0 0,1 0 1 0 0,-20 23 0 0 0,36-37-83 0 0,4-1 9 0 0,8-2-237 0 0,0 0 0 0 0,-1-1 1 0 0,1 0-1 0 0,10-5 0 0 0,11-5-549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18487 0 0,'-2'-4'1334'0'0,"1"2"-1186"0"0,2 3 497 0 0,62 108-395 0 0,111 208 473 0 0,-151-267-458 0 0,-2 0 0 0 0,-3 1 0 0 0,-2 0 0 0 0,16 87 0 0 0,-30-120-103 0 0,0 0-1 0 0,-1 0 1 0 0,-1 0-1 0 0,0 0 1 0 0,-2 0-1 0 0,0 0 1 0 0,-1-1-1 0 0,-1 1 1 0 0,0-1-1 0 0,-1 0 1 0 0,-1 0-1 0 0,-1 0 1 0 0,-1-1-1 0 0,0 0 1 0 0,-1 0-1 0 0,-13 18 1 0 0,-4 1 136 0 0,-48 49 1 0 0,51-60-353 0 0,10-10-1647 0 0,-27 23-1 0 0,21-24-129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3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66 127 455 0 0,'0'0'2330'0'0,"3"0"-1908"0"0,1 0-114 0 0,0 0-1 0 0,0 0 0 0 0,0 0 0 0 0,0 0 0 0 0,0-1 1 0 0,0 0-1 0 0,0 1 0 0 0,-1-2 0 0 0,1 1 0 0 0,0 0 1 0 0,-1-1-1 0 0,1 1 0 0 0,0-1 0 0 0,-1 0 0 0 0,0-1 1 0 0,0 1-1 0 0,1 0 0 0 0,-1-1 0 0 0,3-3 0 0 0,-5 5 452 0 0,4-2-40 0 0,2 1 2059 0 0,-7 3-2774 0 0,-1 1 25 0 0,1 0-1 0 0,-1 0 1 0 0,1 0 0 0 0,-1-1-1 0 0,1 1 1 0 0,-1 0 0 0 0,0 0 0 0 0,0-1-1 0 0,-2 3 1 0 0,0 0 9 0 0,-1 0 0 0 0,0-1 1 0 0,0 1-1 0 0,-1-1 0 0 0,-7 5 0 0 0,-2 3-38 0 0,-2-1 0 0 0,15-9 0 0 0,0 0 0 0 0,-1-1 0 0 0,1 1 0 0 0,0 0 0 0 0,0-1 0 0 0,-1 1 0 0 0,1-1 0 0 0,-1 1 0 0 0,1-1 0 0 0,0 1 0 0 0,-1-1 0 0 0,1 0 0 0 0,-3 0 0 0 0,-1 1 0 0 0,-20 8 0 0 0,8-5 0 0 0,13-6 0 0 0,3 1 0 0 0,-6-5-12 0 0,6 5 6 0 0,0 0 0 0 0,1-1 1 0 0,-1 1-1 0 0,0-1 0 0 0,1 1 0 0 0,-1-1 0 0 0,1 1 0 0 0,-1-1 0 0 0,1 1 0 0 0,0-1 0 0 0,-1 0 0 0 0,1 1 0 0 0,0-1 0 0 0,0 1 1 0 0,0-1-1 0 0,0 0 0 0 0,0 1 0 0 0,1-1 0 0 0,-1 1 0 0 0,1-1 0 0 0,-1 1 0 0 0,1-1 0 0 0,-1 1 0 0 0,1-1 0 0 0,0 1 0 0 0,-1-1 1 0 0,3-1-1 0 0,1-4-50 0 0,1 0 0 0 0,-1 0 1 0 0,11-10-1 0 0,-3 1-16 0 0,-10 12 54 0 0,1 1 0 0 0,-1-1 0 0 0,1 1 0 0 0,0 0 1 0 0,0 0-1 0 0,6-5 0 0 0,1 2 7 0 0,1 2 22 0 0,-9 3 50 0 0,1 0 0 0 0,-1 0 0 0 0,1 1 0 0 0,-1-1 0 0 0,1 1 0 0 0,-1 0 0 0 0,1 0-1 0 0,-1 0 1 0 0,1 0 0 0 0,-1 0 0 0 0,1 1 0 0 0,-1-1 0 0 0,1 1 0 0 0,-1-1 0 0 0,1 1 0 0 0,1 1 0 0 0,-1-1 250 0 0,3 11-207 0 0,-5-7-51 0 0,0 6-28 0 0,-1-11-21 0 0,1 1 0 0 0,-1 0 0 0 0,0-1-1 0 0,0 1 1 0 0,0 0 0 0 0,0-1 0 0 0,0 1 0 0 0,0 0-1 0 0,0-1 1 0 0,0 1 0 0 0,-1 0 0 0 0,1-1-1 0 0,0 1 1 0 0,0-1 0 0 0,0 1 0 0 0,-1 0 0 0 0,0 0-1 0 0,-1 3 49 0 0,2-3-51 0 0,0 1 0 0 0,-1-1 0 0 0,1-1 0 0 0,0 1 0 0 0,-1 0 0 0 0,1 0 0 0 0,-1 0 0 0 0,1 0 0 0 0,-1 0 0 0 0,0 0 0 0 0,1 0 0 0 0,-1-1 0 0 0,0 1 0 0 0,0 0 0 0 0,-1 0 0 0 0,0 1 6 0 0,1-1 110 0 0,1-3-63 0 0,-1-6-31 0 0,1 4-14 0 0,0-1-1 0 0,0 0 1 0 0,0 1-1 0 0,1-1 1 0 0,1-5-1 0 0,1-14 46 0 0,1 11-44 0 0,-2 1-10 0 0,-2 12 0 0 0,1 0 0 0 0,-1-1 0 0 0,0 1 0 0 0,0 0 0 0 0,0 0 0 0 0,0-1 0 0 0,0 1 0 0 0,0 0 0 0 0,0-1 0 0 0,0 1 0 0 0,0 0 0 0 0,0 0 0 0 0,-1-1 0 0 0,1 1 0 0 0,0 0 0 0 0,0-1 0 0 0,0 1 0 0 0,0 0 0 0 0,0 0 0 0 0,0-1 0 0 0,-1 1 0 0 0,1 0 0 0 0,0 0 0 0 0,0-1 0 0 0,0 1 0 0 0,-1 0 0 0 0,0 0-5 0 0,0 0 0 0 0,0 0 0 0 0,0 1 0 0 0,0-1 0 0 0,0 0 0 0 0,0 1 0 0 0,1-1 0 0 0,-1 1 0 0 0,0-1-1 0 0,0 1 1 0 0,0-1 0 0 0,1 1 0 0 0,-1 0 0 0 0,0 0 0 0 0,-1 1 0 0 0,-1 1-15 0 0,0 1 1 0 0,0-1 0 0 0,1 1-1 0 0,-5 8 1 0 0,5-7-24 0 0,0 6 32 0 0,2 3 11 0 0,2-3 16 0 0,-1-9 704 0 0,-1-1-704 0 0,1 0 0 0 0,-1-1 0 0 0,0 1-1 0 0,1 0 1 0 0,-1 0 0 0 0,1-1 0 0 0,-1 1-1 0 0,1 0 1 0 0,-1-1 0 0 0,1 1 0 0 0,-1-1 0 0 0,2 2-1 0 0,-2-2 10 0 0,2 2 433 0 0,-4-1-398 0 0,-7 2-48 0 0,-1 3-12 0 0,2 1-10 0 0,8-7 8 0 0,0 0 1 0 0,0 0-1 0 0,0 0 1 0 0,0 0 0 0 0,1 0-1 0 0,-1 0 1 0 0,0 0 0 0 0,0 0-1 0 0,0 0 1 0 0,0 0-1 0 0,0 0 1 0 0,0 0 0 0 0,0 0-1 0 0,0 0 1 0 0,0 0 0 0 0,0 0-1 0 0,0 0 1 0 0,0 0-1 0 0,0 0 1 0 0,0 0 0 0 0,0 0-1 0 0,0 0 1 0 0,0 0 0 0 0,0 0-1 0 0,0 0 1 0 0,0 0-1 0 0,0 0 1 0 0,0 0 0 0 0,0 0-1 0 0,0 0 1 0 0,10-2 6 0 0,-3 1 73 0 0,-2 0 23 0 0,8-12-1037 0 0,1 17-1701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1257 71 2759 0 0,'40'-21'294'0'0,"22"-6"5981"0"0,-33 15 1484 0 0,-45 5-6952 0 0,8 6-710 0 0,0 0 1 0 0,0 0-1 0 0,0 0 0 0 0,0 1 1 0 0,0 0-1 0 0,0 1 1 0 0,0 0-1 0 0,-14 3 0 0 0,-6 4-42 0 0,-29 12-1 0 0,40-14-62 0 0,-129 61 11 0 0,52-21-32 0 0,35-19-97 0 0,-189 80-608 0 0,166-76 209 0 0,-92 23 0 0 0,72-33 168 0 0,89-19 346 0 0,0 0 0 0 0,0-2 0 0 0,0 1 0 0 0,0-2-1 0 0,-24-3 1 0 0,35 4 9 0 0,1 0 0 0 0,-1-1 0 0 0,0 1 1 0 0,1-1-1 0 0,-1 1 0 0 0,0-1 0 0 0,1 0 0 0 0,-1 0 0 0 0,0 1 0 0 0,1-1 0 0 0,-1 0 0 0 0,1 0 0 0 0,0-1 0 0 0,-1 1 0 0 0,1 0 0 0 0,0 0 0 0 0,0-1 0 0 0,0 1 0 0 0,0-1 1 0 0,-2-2-1 0 0,2 2-13 0 0,1 0 0 0 0,-1 0 1 0 0,1-1-1 0 0,0 1 0 0 0,-1 0 1 0 0,1 0-1 0 0,0-1 0 0 0,0 1 0 0 0,1 0 1 0 0,-1 0-1 0 0,0 0 0 0 0,1-1 1 0 0,-1 1-1 0 0,2-3 0 0 0,1-3-77 0 0,1 1-1 0 0,0-1 1 0 0,0 1-1 0 0,0 0 1 0 0,1 0-1 0 0,0 0 0 0 0,9-9 1 0 0,-3 6-5 0 0,1 0 0 0 0,0 0 0 0 0,1 1 0 0 0,0 1 0 0 0,0 0 0 0 0,1 1 0 0 0,0 0 0 0 0,0 1 0 0 0,1 1 0 0 0,0 0 0 0 0,17-3 0 0 0,-29 7 119 0 0,0 0-1 0 0,0 1 1 0 0,0 0-1 0 0,0 0 1 0 0,0 0 0 0 0,0 0-1 0 0,0 0 1 0 0,0 1-1 0 0,0-1 1 0 0,0 1 0 0 0,0 0-1 0 0,0 0 1 0 0,0 0-1 0 0,0 0 1 0 0,4 2 0 0 0,-5-1 16 0 0,0 0 1 0 0,0 0-1 0 0,0-1 1 0 0,-1 1-1 0 0,1 0 1 0 0,0 0-1 0 0,-1 0 1 0 0,0 1-1 0 0,1-1 1 0 0,-1 0-1 0 0,0 1 1 0 0,0-1-1 0 0,0 1 1 0 0,0-1-1 0 0,-1 1 1 0 0,1-1-1 0 0,-1 1 1 0 0,1 3-1 0 0,0 6 84 0 0,-1 0 0 0 0,-1 0 0 0 0,0-1 1 0 0,0 1-1 0 0,-1 0 0 0 0,-6 21 0 0 0,-29 67 413 0 0,33-92-502 0 0,-27 57 110 0 0,-2-2 0 0 0,-51 71 0 0 0,34-57-91 0 0,-27 29 21 0 0,8-11-10 0 0,52-75-58 0 0,11-13-11 0 0,0 0 0 0 0,1 1 0 0 0,-5 7 1 0 0,9-13-83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9 135 9615 0 0,'0'0'439'0'0,"-1"2"-10"0"0,1-2-263 0 0,-1 1-1 0 0,0-1 0 0 0,1 1 0 0 0,-1-1 1 0 0,1 1-1 0 0,-1-1 0 0 0,1 1 0 0 0,-1 0 1 0 0,1-1-1 0 0,0 1 0 0 0,-1 0 0 0 0,1-1 1 0 0,0 1-1 0 0,0 0 0 0 0,-1-1 0 0 0,1 1 1 0 0,0 0-1 0 0,0 0 0 0 0,0-1 0 0 0,0 1 1 0 0,0 1-1 0 0,0-2-114 0 0,0 1 0 0 0,1-1 0 0 0,-1 1 0 0 0,0-1 0 0 0,1 1-1 0 0,-1-1 1 0 0,0 1 0 0 0,1-1 0 0 0,-1 1 0 0 0,1-1 0 0 0,-1 1 0 0 0,1-1 0 0 0,-1 0 0 0 0,1 1 0 0 0,-1-1 0 0 0,1 0 0 0 0,-1 1 0 0 0,1-1 0 0 0,0 0 0 0 0,3 2 67 0 0,-1-1 0 0 0,1-1 0 0 0,0 1 0 0 0,7 0 1 0 0,0-1 127 0 0,0 0 0 0 0,0-1 0 0 0,0 0 0 0 0,-1-1 0 0 0,13-4 0 0 0,52-19 441 0 0,-46 14-581 0 0,313-100-1303 0 0,-314 104 275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12351 0 0,'0'0'3123'0'0,"-2"1"-2920"0"0,-17 12-108 0 0,0 1 0 0 0,1 0 0 0 0,0 2 0 0 0,1 0 0 0 0,-19 25 0 0 0,24-27-59 0 0,0 2 22 0 0,0-1-1 0 0,1 1 1 0 0,-8 18 0 0 0,12-20-6 0 0,-19 45 254 0 0,24-53-257 0 0,0 1-1 0 0,0-1 1 0 0,1 0 0 0 0,0 1 0 0 0,0-1 0 0 0,1 1 0 0 0,0 9 0 0 0,0-13-103 0 0,0 0 1 0 0,1 0-1 0 0,0 0 0 0 0,0 0 0 0 0,0 0 1 0 0,0 0-1 0 0,0-1 0 0 0,0 1 0 0 0,1 0 0 0 0,-1-1 1 0 0,1 1-1 0 0,0-1 0 0 0,0 0 0 0 0,0 0 1 0 0,0 1-1 0 0,0-1 0 0 0,0 0 0 0 0,0-1 0 0 0,1 1 1 0 0,-1 0-1 0 0,1-1 0 0 0,-1 1 0 0 0,1-1 1 0 0,0 0-1 0 0,0 0 0 0 0,0 0 0 0 0,-1 0 0 0 0,1 0 1 0 0,0-1-1 0 0,0 1 0 0 0,0-1 0 0 0,0 0 1 0 0,0 0-1 0 0,0 0 0 0 0,0 0 0 0 0,0-1 0 0 0,0 1 1 0 0,5-2-1 0 0,8-3-873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6911 0 0,'0'0'528'0'0,"-1"1"-341"0"0,-1 0 66 0 0,1 1 0 0 0,-1-1 0 0 0,1 0 0 0 0,-1 1 0 0 0,1-1 0 0 0,-1 1 0 0 0,1-1 0 0 0,0 1 0 0 0,0 0 0 0 0,0 0 0 0 0,0-1 0 0 0,0 1 0 0 0,0 0 0 0 0,1 0 0 0 0,-1 0 0 0 0,1 0 0 0 0,-1 0 0 0 0,1 0 0 0 0,0 0 0 0 0,-1 0 0 0 0,1 0 0 0 0,0 0 1 0 0,0 0-1 0 0,1 0 0 0 0,-1 0 0 0 0,0 0 0 0 0,1 0 0 0 0,-1 0 0 0 0,2 3 0 0 0,0 0 19 0 0,1 1 1 0 0,0-1 0 0 0,1 0 0 0 0,-1 1-1 0 0,1-1 1 0 0,8 8 0 0 0,1 0 288 0 0,1 0 1 0 0,1-1-1 0 0,0 0 0 0 0,1-1 1 0 0,0-1-1 0 0,26 12 0 0 0,108 36 1189 0 0,-70-30-1631 0 0,-70-26-108 0 0,-7-1-13 0 0,-1-1 0 0 0,1 1 1 0 0,0 0-1 0 0,0 0 0 0 0,0 0 0 0 0,0 0 0 0 0,3 2 0 0 0,-1 1 515 0 0,-2-2-2211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1839 0 0,'0'0'10560'0'0,"-1"2"-9417"0"0,-39 55 1130 0 0,-2 0-1359 0 0,-3-3 0 0 0,-68 66 0 0 0,-25 27-648 0 0,108-116-1244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5983 0 0,'0'0'464'0'0,"-1"2"-305"0"0,-1 2 76 0 0,-1 0 1 0 0,1 0-1 0 0,0 0 1 0 0,0 1-1 0 0,0-1 0 0 0,1 0 1 0 0,0 1-1 0 0,0 0 0 0 0,0-1 1 0 0,0 1-1 0 0,1 0 0 0 0,0-1 1 0 0,0 1-1 0 0,1 8 0 0 0,1 8 1235 0 0,10 39-1 0 0,-11-56-1475 0 0,6 19 423 0 0,0 1 1 0 0,2-1-1 0 0,1-1 0 0 0,1 0 1 0 0,0 0-1 0 0,21 28 1 0 0,99 110 1442 0 0,-89-112-1358 0 0,-27-30-406 0 0,-1 0 0 0 0,0 0 0 0 0,-2 1 0 0 0,0 1 0 0 0,16 36 0 0 0,-25-48-30 0 0,0 0 0 0 0,0 0 1 0 0,-1 0-1 0 0,0 1 0 0 0,-1-1 0 0 0,0 0 1 0 0,0 1-1 0 0,-1-1 0 0 0,0 1 1 0 0,0-1-1 0 0,-1 1 0 0 0,0-1 1 0 0,0 1-1 0 0,-1-1 0 0 0,0 0 1 0 0,-1 0-1 0 0,0 0 0 0 0,-7 14 1 0 0,1-8 167 0 0,-1 1 0 0 0,0-1 0 0 0,-1-1 0 0 0,-1 0 0 0 0,-17 16 1 0 0,-72 52 219 0 0,57-48-372 0 0,-51 40-5 0 0,90-71-82 0 0,4-1-4 0 0,0-1-1 0 0,0 1 1 0 0,0 0 0 0 0,0 0 0 0 0,0 0 0 0 0,0 0 0 0 0,1 0 0 0 0,-1 0 0 0 0,0 0 0 0 0,0 0 0 0 0,1 0 0 0 0,-1 0 0 0 0,0 0 0 0 0,0 2 0 0 0,2-3-133 0 0,0 0 0 0 0,0 1 0 0 0,0-1 0 0 0,0 0 0 0 0,0 1 1 0 0,0-1-1 0 0,0 0 0 0 0,0 0 0 0 0,0 0 0 0 0,0 0 0 0 0,1 0 0 0 0,16-3-870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 1375 0 0,'0'0'10878'0'0,"0"2"-10413"0"0,1 1-115 0 0,0 1-1 0 0,-1 0 1 0 0,1 0-1 0 0,-1 0 1 0 0,0 0 0 0 0,-1 7-1 0 0,0 6 1655 0 0,17-1 748 0 0,-12-6-2115 0 0,-4-8-621 0 0,0-1 0 0 0,0 1 0 0 0,0-1 0 0 0,0 1 1 0 0,0-1-1 0 0,0 0 0 0 0,-1 1 0 0 0,1-1 0 0 0,-1 1 0 0 0,1-1 0 0 0,-1 0 1 0 0,1 1-1 0 0,-1-1 0 0 0,1 0 0 0 0,-1 0 0 0 0,0 1 0 0 0,0-1 0 0 0,0 0 1 0 0,0 0-1 0 0,0 0 0 0 0,0 0 0 0 0,0 0 0 0 0,0 0 0 0 0,0 0 0 0 0,0-1 1 0 0,0 1-1 0 0,-1 0 0 0 0,1-1 0 0 0,0 1 0 0 0,-1-1 0 0 0,1 1 0 0 0,0-1 1 0 0,-1 1-1 0 0,1-1 0 0 0,-1 0 0 0 0,-1 0 0 0 0,-5 2-4 0 0,7-2-12 0 0,-1 1 0 0 0,0-1 0 0 0,0 1 0 0 0,0-1 0 0 0,0 0 0 0 0,0 0 0 0 0,0 0 0 0 0,0 0 0 0 0,0-1 0 0 0,0 1 0 0 0,0 0 0 0 0,1-1 0 0 0,-4-1 0 0 0,4 2 0 0 0,0 0 0 0 0,0 0 0 0 0,1 0 0 0 0,-1 0 0 0 0,0 0 0 0 0,0 0 0 0 0,0-1 0 0 0,1 1 0 0 0,-1 0 0 0 0,0-1 0 0 0,1 1 0 0 0,-1 0 0 0 0,0-1 0 0 0,0 1 0 0 0,1-1 0 0 0,-1 1 0 0 0,1-1 0 0 0,-2 0 0 0 0,1-1 0 0 0,-6-6 0 0 0,4-1 0 0 0,5 5 0 0 0,-1 1 0 0 0,1-1 0 0 0,0 1 0 0 0,0-1 0 0 0,0 1 0 0 0,0 0 0 0 0,6-6 0 0 0,1 0 18 0 0,0 0-1 0 0,1 1 0 0 0,0 0 1 0 0,1 0-1 0 0,-1 1 0 0 0,1 1 1 0 0,16-8-1 0 0,-18 11 26 0 0,-1 3-33 0 0,-7 1-7 0 0,0 0 0 0 0,0 1 0 0 0,0-1 0 0 0,0 0 0 0 0,0 1 0 0 0,0-1 0 0 0,-1 1-1 0 0,1-1 1 0 0,-1 1 0 0 0,1-1 0 0 0,-1 1 0 0 0,1 0 0 0 0,-1-1 0 0 0,0 1 0 0 0,0 0 0 0 0,0-1 0 0 0,0 1-1 0 0,0 0 1 0 0,0-1 0 0 0,-1 4 0 0 0,1 1 10 0 0,-1-1 1 0 0,0 1-1 0 0,0-1 0 0 0,-1 1 0 0 0,-2 5 0 0 0,-3 7 110 0 0,-2-2 124 0 0,8-15-162 0 0,-19 1 405 0 0,-13-20-335 0 0,24 13-155 0 0,3 1 0 0 0,7-2 17 0 0,2 2 13 0 0,0 0-1 0 0,0 0 1 0 0,1 1-1 0 0,-1-1 1 0 0,1 1-1 0 0,0 0 0 0 0,-1 0 1 0 0,1 1-1 0 0,1-1 1 0 0,-1 1-1 0 0,0 0 1 0 0,1 0-1 0 0,-1 0 0 0 0,8-1 1 0 0,-3 1 23 0 0,-6 1 0 0 0,6 2-42 0 0,1 4-11 0 0,-3 4 0 0 0,-6-7 10 0 0,0 1-1 0 0,-1-1 0 0 0,1 0 1 0 0,-1 1-1 0 0,0-1 0 0 0,0 1 1 0 0,0-1-1 0 0,0 0 1 0 0,0 1-1 0 0,0-1 0 0 0,-1 0 1 0 0,1 1-1 0 0,-1-1 1 0 0,1 0-1 0 0,-1 0 0 0 0,0 1 1 0 0,0-1-1 0 0,0 0 0 0 0,0 0 1 0 0,0 0-1 0 0,-3 4 1 0 0,-3 3 62 0 0,-1-1 1 0 0,0 1 0 0 0,-11 9 0 0 0,3-4-43 0 0,15-13-135 0 0,8-10-4150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69 492 11167 0 0,'0'0'547'0'0,"-1"2"-238"0"0,0 1-203 0 0,-16 15 594 0 0,13-14-85 0 0,-1 0 0 0 0,0-1 1 0 0,-9 6-1 0 0,12-8 448 0 0,0-3-959 0 0,0 0 1 0 0,0 0 0 0 0,0 0-1 0 0,1 0 1 0 0,-1-1 0 0 0,1 1 0 0 0,0-1-1 0 0,0 1 1 0 0,0-1 0 0 0,0 1 0 0 0,0-1-1 0 0,0 0 1 0 0,1 1 0 0 0,-1-1-1 0 0,1 0 1 0 0,0 0 0 0 0,0 1 0 0 0,0-1-1 0 0,0 0 1 0 0,0 0 0 0 0,2-4 0 0 0,-1-1-71 0 0,1 1 1 0 0,0-1-1 0 0,0 1 1 0 0,1-1-1 0 0,0 1 1 0 0,6-10-1 0 0,0 2-3 0 0,20-25-1 0 0,1 3-5 0 0,2 1 0 0 0,62-54 0 0 0,-68 70-6 0 0,0 1 1 0 0,1 1-1 0 0,1 1 1 0 0,1 2 0 0 0,32-14-1 0 0,-5 7-13 0 0,62-15-1 0 0,-98 31 19 0 0,0 2 1 0 0,1 0-1 0 0,-1 2 0 0 0,1 0 1 0 0,-1 1-1 0 0,1 2 0 0 0,22 2 1 0 0,-34-2-12 0 0,1 2 0 0 0,-1-1 0 0 0,0 1 1 0 0,0 0-1 0 0,0 1 0 0 0,0 0 0 0 0,-1 1 1 0 0,15 9-1 0 0,-18-11 7 0 0,-1 1 1 0 0,1 0-1 0 0,0 0 0 0 0,-1 1 1 0 0,0-1-1 0 0,0 1 0 0 0,-1 0 0 0 0,1 0 1 0 0,-1 0-1 0 0,0 0 0 0 0,0 0 1 0 0,-1 1-1 0 0,1 0 0 0 0,2 9 1 0 0,-5-4 32 0 0,-1-5-51 0 0,-1 1 0 0 0,0-1 0 0 0,0 0-1 0 0,-1 0 1 0 0,1-1 0 0 0,-1 1 0 0 0,0 0 0 0 0,-1-1 0 0 0,-7 10 0 0 0,-4 2-23 0 0,-24 22 0 0 0,27-27-12 0 0,-9 6-57 0 0,-1 0-1 0 0,-45 28 1 0 0,-54 21 235 0 0,100-56-120 0 0,-210 112-15 0 0,75-46-40 0 0,154-76-236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1139 21 3223 0 0,'23'-6'62'0'0,"0"1"-1"0"0,30-3 0 0 0,-32 7 3485 0 0,1 0 8308 0 0,-23 3-11794 0 0,1 0 0 0 0,-1-1-1 0 0,0 1 1 0 0,0 0 0 0 0,0-1-1 0 0,0 1 1 0 0,0-1 0 0 0,0 1-1 0 0,-1-1 1 0 0,1 0 0 0 0,0 1-1 0 0,-2 0 1 0 0,-2 2 76 0 0,-37 37 150 0 0,-2-3-1 0 0,-80 54 1 0 0,53-42-167 0 0,-146 89-143 0 0,-11-19-15 0 0,104-56 30 0 0,-58 27 25 0 0,180-90 1288 0 0,2 1-1232 0 0,0 8 0 0 0,0-8 71 0 0,2 0-128 0 0,0 0 1 0 0,1-1 0 0 0,-1 1-1 0 0,1 0 1 0 0,-1-1-1 0 0,1 0 1 0 0,-1 0 0 0 0,1 0-1 0 0,0 0 1 0 0,0 0 0 0 0,-1 0-1 0 0,1-1 1 0 0,0 1-1 0 0,4-1 1 0 0,5 0 87 0 0,0 0 1 0 0,15-2-1 0 0,-10 0-43 0 0,238-29 277 0 0,-131 14-63 0 0,149-3 0 0 0,-271 20-274 0 0,16 0-7 0 0,30 3-1 0 0,-46-2-64 0 0,-3 0-172 0 0,0 4 228 0 0,0-1 0 0 0,-1 1 0 0 0,1-1 0 0 0,-1 0-1 0 0,0 0 1 0 0,-1 0 0 0 0,1 0 0 0 0,-1 0-1 0 0,1-1 1 0 0,-1 1 0 0 0,0-1 0 0 0,-5 5-1 0 0,-8 6-15 0 0,-26 17 0 0 0,15-11-10 0 0,-60 43-91 0 0,-3-4-1 0 0,-175 86 1 0 0,17-23 265 0 0,207-100 4 0 0,1 2 0 0 0,-64 50-1 0 0,69-48-106 0 0,30-24-31 0 0,-19 21 16 0 0,22-21 126 0 0,4 0-73 0 0,-1-1-58 0 0,1 1 0 0 0,-1 0 1 0 0,1-1-1 0 0,0 1 0 0 0,0-1 1 0 0,0 1-1 0 0,0-1 0 0 0,0 0 1 0 0,0 0-1 0 0,0 0 1 0 0,1 0-1 0 0,-1 0 0 0 0,0 0 1 0 0,0-1-1 0 0,1 1 0 0 0,-1-1 1 0 0,0 0-1 0 0,1 0 0 0 0,-1 1 1 0 0,1-2-1 0 0,-1 1 0 0 0,0 0 1 0 0,1 0-1 0 0,-1-1 0 0 0,3 0 1 0 0,8-2 9 0 0,1-1 1 0 0,-1-1-1 0 0,16-7 1 0 0,-12 5-12 0 0,33-12 41 0 0,0 3 1 0 0,2 3-1 0 0,-1 1 0 0 0,1 3 1 0 0,1 2-1 0 0,0 2 0 0 0,0 3 1 0 0,70 5-1 0 0,-9 12-49 0 0,-78-9 0 0 0,1-1 0 0 0,0-2 0 0 0,69-2 0 0 0,-79-6-74 0 0,-1-1 1 0 0,0-1-1 0 0,-1-1 0 0 0,33-14 1 0 0,-51 19-71 0 0,-5 2-89 0 0,-3 6-1194 0 0,1-1 1323 0 0,-1 0 0 0 0,0 0 0 0 0,0 0 0 0 0,0-1 0 0 0,-1 1 0 0 0,1-1 0 0 0,-1 1 0 0 0,-2 3 0 0 0,-22 32-522 0 0,17-26 368 0 0,3-3 43 0 0,-14 19-5426 0 0,6-8-551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2303 0 0,'10'-12'13459'0'0,"-9"12"-13001"0"0,7 2-1339 0 0,-2 1 1320 0 0,0 1 1 0 0,-1 0-1 0 0,1 0 0 0 0,-1 0 0 0 0,0 1 1 0 0,0-1-1 0 0,-1 1 0 0 0,9 11 0 0 0,0 0-182 0 0,203 191 1547 0 0,-183-178-1743 0 0,25 19 95 0 0,-39-34-133 0 0,-1 0 0 0 0,-1 2 0 0 0,0 0 0 0 0,29 36 0 0 0,-45-50-110 0 0,5 10-102 0 0,-5-10-117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16415 0 0,'0'0'4295'0'0,"-2"0"-4048"0"0,-6 2-141 0 0,1 1 0 0 0,0 0 0 0 0,1 0 1 0 0,-1 0-1 0 0,0 1 0 0 0,-9 7 0 0 0,-39 32 339 0 0,33-25-295 0 0,-54 50 241 0 0,-18 14-118 0 0,3-5-271 0 0,38-31-25 0 0,51-44-89 0 0,12-20-13427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13447 0 0,'0'0'1216'0'0,"-2"1"-1000"0"0,-1-1-186 0 0,0 1 0 0 0,0 0 0 0 0,0 1 0 0 0,1-1 0 0 0,-1 0-1 0 0,0 1 1 0 0,0 0 0 0 0,1-1 0 0 0,-1 1 0 0 0,1 0 0 0 0,0 0-1 0 0,-1 1 1 0 0,1-1 0 0 0,-3 5 0 0 0,-5 6 524 0 0,-13 24 1 0 0,11-17-350 0 0,-11 24 212 0 0,1 0 0 0 0,3 2 0 0 0,-17 54 0 0 0,20-53-87 0 0,-13 35 245 0 0,-73 193 362 0 0,34-141-1641 0 0,67-132 275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49 465 1375 0 0,'0'0'66'0'0,"-2"0"-8"0"0,-14-3-405 0 0,-4-5 13889 0 0,17 6-13709 0 0,1 1 915 0 0,-4-28 234 0 0,7 25-884 0 0,0-1 0 0 0,0 0 1 0 0,0 1-1 0 0,1-1 1 0 0,-1 1-1 0 0,1-1 1 0 0,0 1-1 0 0,1 0 1 0 0,4-7-1 0 0,30-36 263 0 0,-28 36-269 0 0,20-22-65 0 0,1 2 0 0 0,1 1 0 0 0,2 2 0 0 0,1 1 0 0 0,1 1 0 0 0,1 2 0 0 0,1 2 0 0 0,1 1 0 0 0,73-28 1 0 0,-95 43 154 0 0,0 2 1 0 0,0 0 0 0 0,0 1-1 0 0,1 1 1 0 0,-1 0 0 0 0,1 1-1 0 0,20 2 1 0 0,-26 0-106 0 0,0 0-1 0 0,-1 0 0 0 0,1 1 1 0 0,0 1-1 0 0,-1 0 1 0 0,1 0-1 0 0,-1 1 1 0 0,0 1-1 0 0,0-1 0 0 0,-1 1 1 0 0,18 13-1 0 0,-25-16-58 0 0,0-1 0 0 0,0 1-1 0 0,0 0 1 0 0,0 0 0 0 0,0 0-1 0 0,-1 0 1 0 0,1 0 0 0 0,-1 1 0 0 0,1-1-1 0 0,-1 0 1 0 0,0 1 0 0 0,0-1-1 0 0,0 1 1 0 0,0-1 0 0 0,0 1 0 0 0,0 4-1 0 0,-1-3 12 0 0,0-1 1 0 0,0 0-1 0 0,0 1 0 0 0,-1-1 0 0 0,1 0 0 0 0,-1 1 0 0 0,0-1 0 0 0,0 0 1 0 0,0 0-1 0 0,-1 1 0 0 0,-2 4 0 0 0,-4 3 56 0 0,0 1-1 0 0,-1-1 1 0 0,0-1 0 0 0,0 0-1 0 0,-17 14 1 0 0,-4 2 16 0 0,-84 72 83 0 0,80-71-187 0 0,-55 32 0 0 0,61-41-30 0 0,16-10-142 0 0,-1 0-1 0 0,0-1 0 0 0,0-1 0 0 0,-1 0 1 0 0,-19 6-1 0 0,26-11-64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10 14599 0 0,'-13'-7'1558'0'0,"10"6"-1507"0"0,-1 0 0 0 0,1 1 0 0 0,-1 0 0 0 0,0-1 1 0 0,1 1-1 0 0,-1 1 0 0 0,1-1 0 0 0,-1 0 0 0 0,1 1 0 0 0,-1 0 1 0 0,1 0-1 0 0,-1 0 0 0 0,-3 1 0 0 0,-7 5 722 0 0,-23 11-1 0 0,26-12-636 0 0,-4 3-38 0 0,0 0 1 0 0,1 1-1 0 0,0 1 1 0 0,1 0 0 0 0,0 1-1 0 0,0 0 1 0 0,2 1-1 0 0,-1 1 1 0 0,2 0-1 0 0,0 0 1 0 0,0 1-1 0 0,1 0 1 0 0,1 0-1 0 0,1 1 1 0 0,0 0-1 0 0,1 1 1 0 0,1-1-1 0 0,0 1 1 0 0,-3 28 0 0 0,3-12 8 0 0,1 56 1 0 0,4-78-120 0 0,1 0 1 0 0,0 1-1 0 0,1-1 1 0 0,0 0-1 0 0,1 0 1 0 0,0-1-1 0 0,1 1 1 0 0,8 18 0 0 0,0-14-2033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0,'0'0'639'0'0,"1"2"-415"0"0,4 19 2067 0 0,1 0 0 0 0,16 34 1 0 0,-17-44-1593 0 0,1 0 0 0 0,1 0 0 0 0,0-1 0 0 0,1 0 0 0 0,0 0 0 0 0,12 12 0 0 0,-4-8-256 0 0,1 0 1 0 0,0-1-1 0 0,27 15 1 0 0,62 27 436 0 0,-45-25-580 0 0,-34-17-257 0 0,-13-7-30 0 0,-1 1 1 0 0,0 0-1 0 0,0 1 1 0 0,14 12 0 0 0,-26-19-306 0 0,-1 0 40 0 0,0 0-1 0 0,0 0 1 0 0,0 0 0 0 0,0 0-1 0 0,-1-1 1 0 0,1 1 0 0 0,0 0 0 0 0,-1 0-1 0 0,1 0 1 0 0,0 0 0 0 0,-1-1 0 0 0,1 1-1 0 0,-1 0 1 0 0,0 0 0 0 0,1-1 0 0 0,-1 1-1 0 0,1 0 1 0 0,-1-1 0 0 0,0 1 0 0 0,0 0-1 0 0,1-1 1 0 0,-1 1 0 0 0,0-1-1 0 0,-1 1 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5983 0 0,'-2'0'464'0'0,"-4"0"632"0"0,-1 0-1 0 0,1 1 0 0 0,-1 0 0 0 0,1 0 0 0 0,0 1 0 0 0,-1 0 0 0 0,-7 3 0 0 0,6-1-407 0 0,1-1 0 0 0,0 2 0 0 0,0-1 0 0 0,0 1 0 0 0,-7 6 0 0 0,-3 6-330 0 0,0 2 1 0 0,-29 39 0 0 0,-3 4 408 0 0,-47 37-624 0 0,74-78-386 0 0,-1-2 0 0 0,-41 26 0 0 0,42-33-1053 0 0,-42 16 0 0 0,54-24 758 0 0,8-3 24 0 0,23-25-6606 0 0,-6 10 2874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0,'0'0'1247'0'0,"1"1"-934"0"0,3 3-71 0 0,-1-1 0 0 0,1 1 0 0 0,0-1 0 0 0,0 0-1 0 0,0 0 1 0 0,0 0 0 0 0,0 0 0 0 0,9 3 0 0 0,43 15 777 0 0,-44-17-823 0 0,35 12 431 0 0,-8-4 4 0 0,-1 1 0 0 0,60 32 0 0 0,-88-39-548 0 0,1 0 1 0 0,-1 1-1 0 0,-1 0 0 0 0,1 1 0 0 0,-1 0 0 0 0,0 0 0 0 0,-1 1 0 0 0,0 0 0 0 0,0 1 0 0 0,-1 0 0 0 0,-1 0 0 0 0,1 0 0 0 0,6 16 0 0 0,-9-14-25 0 0,0 1 0 0 0,-1-1 0 0 0,0 1 0 0 0,-1 0 0 0 0,-1-1 0 0 0,0 1 0 0 0,0 0 0 0 0,-1 0 0 0 0,-1 0 0 0 0,0 0 0 0 0,-1 0 1 0 0,-6 21-1 0 0,1-8 106 0 0,-2-1 0 0 0,0 0 0 0 0,-2 0 0 0 0,-1-1 1 0 0,-16 24-1 0 0,7-18-61 0 0,-1-2 0 0 0,-2 0 0 0 0,-1-2 0 0 0,-30 26 0 0 0,-2 2-28 0 0,56-53-161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12607 0 0,'0'0'1143'0'0,"1"-1"-940"0"0,5-4 5 0 0,0 0 0 0 0,0 1 0 0 0,1 0 0 0 0,-1 0 0 0 0,1 0 0 0 0,0 1 0 0 0,0 0 0 0 0,0 0 0 0 0,1 0 0 0 0,11-1 0 0 0,10-2 185 0 0,41-2 0 0 0,-57 7-397 0 0,80-1-344 0 0,-66 2-800 0 0,2 0-508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34 9671 0 0,'1'-1'11'0'0,"18"-7"1268"0"0,28-10 1 0 0,-40 16-85 0 0,1 1-1 0 0,-1-1 1 0 0,0 1 0 0 0,11 0 0 0 0,-31 19-528 0 0,-5-3-507 0 0,0-1-1 0 0,0-1 1 0 0,-1 0 0 0 0,-32 15-1 0 0,-29 18-154 0 0,33-11 20 0 0,1 3 0 0 0,2 1 1 0 0,2 2-1 0 0,2 2 0 0 0,1 2 1 0 0,-42 64-1 0 0,62-82 59 0 0,-20 40-1 0 0,34-56-66 0 0,0 0-1 0 0,1 0 0 0 0,0 0 0 0 0,0 1 1 0 0,1-1-1 0 0,1 1 0 0 0,-2 14 0 0 0,4-23-10 0 0,0-1 0 0 0,0 1 0 0 0,0 0-1 0 0,0-1 1 0 0,1 1 0 0 0,-1-1 0 0 0,1 1-1 0 0,-1-1 1 0 0,1 1 0 0 0,0-1 0 0 0,0 0-1 0 0,0 1 1 0 0,0-1 0 0 0,1 0 0 0 0,-1 0 0 0 0,0 0-1 0 0,3 2 1 0 0,-2-1 6 0 0,1-1 0 0 0,0 0-1 0 0,0 0 1 0 0,0 0 0 0 0,0 0 0 0 0,0 0-1 0 0,1 0 1 0 0,-1-1 0 0 0,0 0 0 0 0,7 2-1 0 0,6 0-3 0 0,0-1-1 0 0,0-1 0 0 0,0 0 0 0 0,22-2 1 0 0,-25 1-58 0 0,130-12-534 0 0,-82 3-5240 0 0,-33 5-188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3679 0 0,'2'-1'5976'0'0,"9"-3"-3394"0"0,0 0 1 0 0,24-4-1 0 0,58-3-1825 0 0,-50 7 34 0 0,122-4 213 0 0,-93 8-7111 0 0,-59 0 155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1664 36 4607 0 0,'46'-25'741'0'0,"-26"14"8224"0"0,-33 15-7716 0 0,-35 13-270 0 0,-61 30 0 0 0,-41 31 514 0 0,-46 22-723 0 0,-109 47-570 0 0,288-139-200 0 0,-137 75 0 0 0,25-15 166 0 0,62-34 15 0 0,-79 54 0 0 0,134-79-127 0 0,-16 16 0 0 0,27-24 402 0 0,2 0-234 0 0,1 2-173 0 0,0-1 0 0 0,0 0 0 0 0,0 0 0 0 0,0 0 0 0 0,0 0 0 0 0,1-1 1 0 0,-1 1-1 0 0,1 0 0 0 0,-1-1 0 0 0,1 0 0 0 0,0 0 0 0 0,-1 0 1 0 0,1 0-1 0 0,0 0 0 0 0,0 0 0 0 0,0-1 0 0 0,-1 1 0 0 0,1-1 1 0 0,3 0-1 0 0,11 1 62 0 0,0-1 1 0 0,18-2-1 0 0,-21 1-57 0 0,194-32 338 0 0,-13 2 12 0 0,-41 25-12 0 0,-127 7-385 0 0,-1 1 0 0 0,0 1-1 0 0,46 12 1 0 0,-72-15-16 0 0,1 0 0 0 0,-1 1 0 0 0,0-1 0 0 0,1 0 0 0 0,-1 0 0 0 0,1 0 0 0 0,-1 0 0 0 0,1 0 0 0 0,-1 1 0 0 0,0-1 0 0 0,1 0 0 0 0,-1 0 0 0 0,1 1 0 0 0,-1-1 0 0 0,0 0 0 0 0,1 1 0 0 0,-1-1 0 0 0,0 0 0 0 0,0 1 0 0 0,1-1 0 0 0,-1 0 0 0 0,0 1 0 0 0,0-1 0 0 0,1 1 0 0 0,-1-1 0 0 0,0 0 0 0 0,0 1 0 0 0,0-1 0 0 0,0 1 0 0 0,0-1 0 0 0,1 2 0 0 0,-2-1-3 0 0,1 0 0 0 0,0 0 0 0 0,-1 0 0 0 0,1 0 0 0 0,-1 0 0 0 0,1 0 0 0 0,-1 0 0 0 0,1 0 0 0 0,-1 0 1 0 0,0 0-1 0 0,0 0 0 0 0,0 1 0 0 0,-4 3-38 0 0,0-1 0 0 0,0 1-1 0 0,-7 3 1 0 0,-49 27-651 0 0,-111 47-1 0 0,74-38 300 0 0,-338 131 43 0 0,429-173 369 0 0,-40 17 226 0 0,1 1 1 0 0,1 2 0 0 0,1 3 0 0 0,-52 36-1 0 0,81-50-199 0 0,-2 1-7 0 0,1 0-1 0 0,0 1 1 0 0,1 0-1 0 0,-24 29 0 0 0,34-33 25 0 0,5-8-35 0 0,1 0 1 0 0,-1 0-1 0 0,0 0 1 0 0,0 0 0 0 0,1 0-1 0 0,-1 0 1 0 0,0 0-1 0 0,1 0 1 0 0,-1 0-1 0 0,1-1 1 0 0,-1 1-1 0 0,1 0 1 0 0,-1 0-1 0 0,1-1 1 0 0,0 1 0 0 0,-1 0-1 0 0,1-1 1 0 0,0 1-1 0 0,0 0 1 0 0,-1-1-1 0 0,1 1 1 0 0,0-1-1 0 0,0 1 1 0 0,0-1-1 0 0,0 0 1 0 0,0 1 0 0 0,0-1-1 0 0,0 0 1 0 0,1 0-1 0 0,3 2 77 0 0,1-1 0 0 0,-1 0 0 0 0,12 1 0 0 0,37-4 203 0 0,-1-2-1 0 0,97-19 0 0 0,-109 15-262 0 0,153-30 204 0 0,128-20 693 0 0,-250 49-914 0 0,1 2 1 0 0,107 6-1 0 0,-169 1-88 0 0,0 1 0 0 0,-1 1 1 0 0,1 0-1 0 0,0 0 0 0 0,18 7 1 0 0,-27-8 35 0 0,0-1 0 0 0,0 1 0 0 0,0 0-1 0 0,-1 0 1 0 0,1 0 0 0 0,0 0 0 0 0,0 0 0 0 0,-1 1 0 0 0,1-1 0 0 0,-1 1 0 0 0,1-1 0 0 0,-1 1 0 0 0,0-1 0 0 0,1 1-1 0 0,-1 0 1 0 0,0-1 0 0 0,0 1 0 0 0,0 0 0 0 0,0 0 0 0 0,-1 0 0 0 0,1 0 0 0 0,0 0 0 0 0,-1 0 0 0 0,1 0 0 0 0,-1 0 0 0 0,0 0-1 0 0,0 0 1 0 0,0 0 0 0 0,0 0 0 0 0,0 0 0 0 0,0 0 0 0 0,0 0 0 0 0,-1 0 0 0 0,1 0 0 0 0,-1 0 0 0 0,1 0 0 0 0,-2 2-1 0 0,-1 3-776 0 0,1-1-1 0 0,-2 0 0 0 0,1 0 0 0 0,0-1 0 0 0,-8 10 0 0 0,0-3-6285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11687 0 0,'0'0'1060'0'0,"-1"1"-869"0"0,-9 15 253 0 0,0 0 0 0 0,2 0 1 0 0,-1 1-1 0 0,-6 22 0 0 0,3-9 347 0 0,-31 76 913 0 0,-65 134-473 0 0,78-189-1194 0 0,15-27-294 0 0,-21 46-1 0 0,36-69-30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124 338 2303 0 0,'-2'1'102'0'0,"-39"12"223"0"0,34-10 1121 0 0,-1 0-1 0 0,0 0 1 0 0,0-1-1 0 0,0 0 1 0 0,-15 1-1 0 0,22-3-1311 0 0,1 0 0 0 0,-1 0 0 0 0,0 0-1 0 0,0 0 1 0 0,1-1 0 0 0,-1 1 0 0 0,0 0 0 0 0,1-1-1 0 0,-1 1 1 0 0,0 0 0 0 0,1-1 0 0 0,-1 1 0 0 0,1-1-1 0 0,-1 1 1 0 0,0-1 0 0 0,1 1 0 0 0,-1-1-1 0 0,1 1 1 0 0,0-1 0 0 0,-1 0 0 0 0,1 1 0 0 0,-1-1-1 0 0,1 0 1 0 0,0 1 0 0 0,0-1 0 0 0,-1-1-1 0 0,-2-18 1131 0 0,3 12-1053 0 0,1 1-1 0 0,0 0 0 0 0,1 0 1 0 0,0 0-1 0 0,0 0 1 0 0,0 0-1 0 0,1 0 0 0 0,0 0 1 0 0,0 1-1 0 0,1-1 0 0 0,0 1 1 0 0,0 0-1 0 0,9-10 1 0 0,2-1-29 0 0,1 2 0 0 0,0-1 1 0 0,24-15-1 0 0,-15 12-166 0 0,2 1-1 0 0,0 1 1 0 0,1 2 0 0 0,1 0 0 0 0,0 2-1 0 0,1 2 1 0 0,0 0 0 0 0,1 2 0 0 0,0 2-1 0 0,61-8 1 0 0,-83 15-23 0 0,-1 0-1 0 0,1 0 1 0 0,-1 1-1 0 0,1 0 0 0 0,-1 0 1 0 0,0 1-1 0 0,0 0 1 0 0,1 1-1 0 0,-1 0 1 0 0,-1 0-1 0 0,1 1 1 0 0,0 0-1 0 0,8 6 1 0 0,-12-7 17 0 0,0-1 1 0 0,0 1-1 0 0,-1 1 1 0 0,1-1-1 0 0,-1 0 1 0 0,0 1-1 0 0,0-1 1 0 0,0 1-1 0 0,-1 0 1 0 0,1 0-1 0 0,-1 0 1 0 0,0 1-1 0 0,0-1 1 0 0,-1 0-1 0 0,1 1 1 0 0,-1-1-1 0 0,0 1 1 0 0,0 0 0 0 0,0-1-1 0 0,-1 1 1 0 0,0 0-1 0 0,1-1 1 0 0,-2 1-1 0 0,1 0 1 0 0,-2 6-1 0 0,0-1 32 0 0,-1-1-1 0 0,-1 1 1 0 0,1-1-1 0 0,-2 0 1 0 0,1 0-1 0 0,-1 0 1 0 0,-1 0-1 0 0,1-1 1 0 0,-2 0-1 0 0,1 0 1 0 0,-15 13-1 0 0,0-2 103 0 0,-1-1-1 0 0,-48 30 0 0 0,26-23-198 0 0,-75 32 0 0 0,-52 7-72 0 0,123-49 74 0 0,-20 7-694 0 0,67-21-257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11519 0 0,'0'0'1394'0'0,"0"2"-316"0"0,-2 4-658 0 0,0 0 1 0 0,0 0-1 0 0,0 0 0 0 0,0-1 0 0 0,-1 1 0 0 0,0 0 0 0 0,0-1 0 0 0,-1 0 0 0 0,0 0 1 0 0,1 0-1 0 0,-2 0 0 0 0,1-1 0 0 0,-6 6 0 0 0,-10 7-250 0 0,-39 26 0 0 0,54-40-40 0 0,-30 22-35 0 0,1 1 0 0 0,2 2 0 0 0,1 1-1 0 0,1 2 1 0 0,1 0 0 0 0,-42 63 0 0 0,53-66-19 0 0,1 0-1 0 0,1 1 1 0 0,2 1 0 0 0,1 0 0 0 0,1 1-1 0 0,2 0 1 0 0,1 1 0 0 0,1 0 0 0 0,-4 44 0 0 0,11-63 94 0 0,0 1 1 0 0,1-1-1 0 0,1 1 1 0 0,0-1-1 0 0,1 1 1 0 0,1-1-1 0 0,0 0 1 0 0,1 0-1 0 0,8 22 1 0 0,-8-28-103 0 0,-1 1 0 0 0,2-1 1 0 0,-1 0-1 0 0,1 0 0 0 0,0 0 1 0 0,0 0-1 0 0,1-1 0 0 0,0 0 1 0 0,0 0-1 0 0,0-1 0 0 0,1 0 1 0 0,-1 0-1 0 0,1 0 0 0 0,1-1 0 0 0,-1 0 1 0 0,15 5-1 0 0,-10-5-17 0 0,1-1 1 0 0,-1 0-1 0 0,1-1 0 0 0,0 0 0 0 0,0-1 0 0 0,0 0 1 0 0,15-2-1 0 0,-16 1-26 0 0,-10 0-105 0 0,-15-9-3952 0 0,3 5 2717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0,'0'0'7378'0'0,"1"2"-7128"0"0,8 14 246 0 0,0 0-1 0 0,-2 1 0 0 0,11 33 1 0 0,7 17 533 0 0,7-1-312 0 0,2-2 0 0 0,67 96 0 0 0,-82-136-642 0 0,1 0 1 0 0,30 26 0 0 0,50 35 19 0 0,1 2-416 0 0,-97-84 287 0 0,-1 1 0 0 0,1-1 0 0 0,-1 1 0 0 0,0 0 1 0 0,0 0-1 0 0,0 0 0 0 0,-1 1 0 0 0,1-1 0 0 0,-1 1 0 0 0,0-1 1 0 0,0 1-1 0 0,1 5 0 0 0,-3 1-39 0 0,-2-5 4 0 0,1-1 0 0 0,-1 0 0 0 0,0-1 0 0 0,-1 1 0 0 0,1 0 0 0 0,-1 0 0 0 0,0-1 1 0 0,0 0-1 0 0,0 0 0 0 0,-1 0 0 0 0,0 0 0 0 0,-7 6 0 0 0,5-3-569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38 11975 0 0,'0'-2'923'0'0,"0"-20"-730"0"0,0 8 4099 0 0,-11 15-2374 0 0,5 0-1842 0 0,0 1 1 0 0,1 0-1 0 0,-1 0 1 0 0,1 1-1 0 0,-1-1 0 0 0,1 1 1 0 0,0 0-1 0 0,0 0 1 0 0,0 1-1 0 0,-5 4 1 0 0,-7 8-35 0 0,-18 21 0 0 0,30-32-29 0 0,-189 246 132 0 0,142-179-146 0 0,-181 269 129 0 0,225-328-109 0 0,3-5 16 0 0,-1 0 0 0 0,0 0 1 0 0,-8 9-1 0 0,8-11 45 0 0,3-5-13 0 0,-1 1-71 0 0,2-2-77 0 0,9-13-2122 0 0,2-1 1024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12439 0 0,'0'0'958'0'0,"0"-1"-625"0"0,-4-4 1243 0 0,4 5-1505 0 0,0 0 1 0 0,0 0 0 0 0,0 0-1 0 0,0 0 1 0 0,0 0 0 0 0,0-1 0 0 0,0 1-1 0 0,0 0 1 0 0,0 0 0 0 0,0 0-1 0 0,0 0 1 0 0,0 0 0 0 0,0 0 0 0 0,0 0-1 0 0,0 0 1 0 0,0-1 0 0 0,-1 0 1290 0 0,1 1-1290 0 0,0 0 0 0 0,0 0-1 0 0,0 0 1 0 0,-1 0 0 0 0,1 0-1 0 0,0 0 1 0 0,0 0 0 0 0,0 0 0 0 0,0 0-1 0 0,0-1 1 0 0,0 1 0 0 0,0 0-1 0 0,0 0 1 0 0,-1 0 0 0 0,1 0 0 0 0,0 1-1 0 0,8-7 446 0 0,22-6-688 0 0,0 1-1 0 0,1 1 1 0 0,52-10-1 0 0,-29 8-1548 0 0,-27 6-2575 0 0,-3 1-1276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5063 0 0,'1'2'5574'0'0,"-1"-1"-5232"0"0,0 1-1 0 0,1-1 1 0 0,-1 1 0 0 0,1-1 0 0 0,-1 0 0 0 0,1 1 0 0 0,0-1 0 0 0,-1 0 0 0 0,1 1-1 0 0,0-1 1 0 0,0 0 0 0 0,0 0 0 0 0,0 0 0 0 0,0 0 0 0 0,0 0 0 0 0,0 0 0 0 0,1 0-1 0 0,-1 0 1 0 0,2 1 0 0 0,0-1-213 0 0,0 0 0 0 0,0 0-1 0 0,0 0 1 0 0,0 0 0 0 0,0 0 0 0 0,0 0 0 0 0,1-1-1 0 0,-1 1 1 0 0,4-1 0 0 0,17-2 276 0 0,0-1 0 0 0,-1-1 0 0 0,30-8 0 0 0,94-32-2489 0 0,-128 37 289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12871 0 0,'0'0'1164'0'0,"0"1"-840"0"0,-1 4-12 0 0,1-1 0 0 0,0 1 0 0 0,0-1-1 0 0,0 1 1 0 0,0-1 0 0 0,1 1 0 0 0,0-1-1 0 0,0 1 1 0 0,0-1 0 0 0,0 0 0 0 0,4 7 0 0 0,2 5 533 0 0,16 25 0 0 0,-17-33-595 0 0,8 13 211 0 0,0 0 0 0 0,2-2 0 0 0,23 24 0 0 0,60 48 468 0 0,-76-70-804 0 0,-5-5-87 0 0,0 0 0 0 0,2-1 0 0 0,-1-1 0 0 0,2 0 0 0 0,21 10 0 0 0,-33-21-116 0 0,0 0 0 0 0,0 0 0 0 0,1-1 0 0 0,-1 0 0 0 0,0 0 0 0 0,15 0-1 0 0,-18-2-23 0 0,-1 0-1 0 0,1 0 0 0 0,0-1 0 0 0,-1 0 0 0 0,1 0 0 0 0,-1 0 0 0 0,0 0 0 0 0,1-1 0 0 0,-1 0 0 0 0,0 0 0 0 0,0-1 0 0 0,7-3 0 0 0,1-3-1572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19 13791 0 0,'8'-9'1471'0'0,"-8"9"-1362"0"0,1-1 0 0 0,-1 0 0 0 0,1 1 0 0 0,-1-1 0 0 0,1 0 0 0 0,-1 1 0 0 0,1-1 0 0 0,-1 1 0 0 0,1-1 0 0 0,-1 1 0 0 0,1-1 0 0 0,0 1 0 0 0,-1 0 0 0 0,1-1 0 0 0,0 1 0 0 0,0 0 0 0 0,-1-1 0 0 0,1 1 1 0 0,0 0-1 0 0,0 0 0 0 0,-1 0 0 0 0,2-1 0 0 0,-1 2-74 0 0,0-1 0 0 0,-1 0 0 0 0,1 1 0 0 0,-1-1 1 0 0,1 0-1 0 0,-1 1 0 0 0,1-1 0 0 0,-1 1 0 0 0,0-1 1 0 0,1 1-1 0 0,-1-1 0 0 0,0 1 0 0 0,1-1 1 0 0,-1 1-1 0 0,0-1 0 0 0,1 1 0 0 0,-1 0 0 0 0,0-1 1 0 0,0 1-1 0 0,1 0 0 0 0,0 5 75 0 0,0-1-1 0 0,-1 0 1 0 0,1 0-1 0 0,-1 8 1 0 0,-1-1 75 0 0,-1 1 1 0 0,0-1 0 0 0,-1 1-1 0 0,-1-1 1 0 0,0 0 0 0 0,-5 12-1 0 0,-39 70 330 0 0,38-75-493 0 0,-83 122 154 0 0,18-30-388 0 0,75-109 48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1839 0 0,'0'0'14483'0'0,"-1"2"-13734"0"0,-15 28 448 0 0,-33 52 1 0 0,19-35-761 0 0,-50 70 476 0 0,65-99-842 0 0,-1 0 0 0 0,0-1-1 0 0,-1-1 1 0 0,-20 14 0 0 0,30-24-77 0 0,-92 63 109 0 0,80-57-192 0 0,1-1 0 0 0,-1-2 0 0 0,-31 13 0 0 0,48-22-79 0 0,13-8-1224 0 0,37-21-2569 0 0,-29 20 2498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5527 0 0,'0'0'250'0'0,"-2"1"-2"0"0,1 0-204 0 0,-1-1 0 0 0,1 1 0 0 0,-1 0 0 0 0,1 0 0 0 0,-1-1 1 0 0,1 1-1 0 0,0 0 0 0 0,0 0 0 0 0,-1 1 0 0 0,1-1 0 0 0,0 0 0 0 0,0 0 1 0 0,0 0-1 0 0,0 1 0 0 0,0-1 0 0 0,1 1 0 0 0,-1-1 0 0 0,0 1 0 0 0,1-1 1 0 0,-2 3-1 0 0,2 0 537 0 0,-1 0 1 0 0,1-1-1 0 0,0 1 0 0 0,0 0 1 0 0,0 7-1 0 0,1-9-192 0 0,-1 6 430 0 0,2 0 0 0 0,-1-1 0 0 0,1 1 0 0 0,0-1 0 0 0,1 0 0 0 0,5 11 1 0 0,-3-8-401 0 0,1 0 1 0 0,0-1 0 0 0,14 17-1 0 0,-5-10-329 0 0,0-1-1 0 0,1-1 0 0 0,1-1 0 0 0,23 15 0 0 0,97 48 339 0 0,-24-14-42 0 0,-88-48-30 0 0,-2 2-1 0 0,33 28 0 0 0,-49-37-218 0 0,1 0 0 0 0,-2 1 0 0 0,1 0 0 0 0,-1 0 0 0 0,0 1 0 0 0,-1-1 0 0 0,1 1 0 0 0,4 14 1 0 0,-7-16-94 0 0,-1 0 1 0 0,0 0 0 0 0,0 0 0 0 0,0 1 0 0 0,-1-1-1 0 0,-1 0 1 0 0,1 1 0 0 0,-1-1 0 0 0,0 1 0 0 0,-1-1 0 0 0,1 0-1 0 0,-4 11 1 0 0,0-3 13 0 0,-2 1 0 0 0,0-1 0 0 0,-1 0 0 0 0,0 0 1 0 0,-1-1-1 0 0,-1 0 0 0 0,0 0 0 0 0,-21 23 0 0 0,9-15-323 0 0,-1-1 0 0 0,0 0 0 0 0,-49 32 0 0 0,-13-3-538 0 0,22-14 474 0 0,61-35-442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7831 0 0,'2'-1'7962'0'0,"31"-13"-6620"0"0,1 2 1 0 0,61-15-1 0 0,-45 14-1040 0 0,5 0-531 0 0,96-10-1 0 0,-61 15-5335 0 0,-70 6 202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5983 0 0,'0'0'10498'0'0,"2"1"-9417"0"0,3 1-904 0 0,1 0 0 0 0,0 0 1 0 0,-1-1-1 0 0,1 0 0 0 0,0 0 1 0 0,0 0-1 0 0,0-1 0 0 0,0 1 0 0 0,9-2 1 0 0,57-9 803 0 0,-67 9-910 0 0,145-36 910 0 0,-17 3-645 0 0,-104 29-1603 0 0,0 0-1 0 0,49 0 1 0 0,-76 5 1001 0 0,0 0 0 0 0,0 0 0 0 0,0 0 0 0 0,-1 0 0 0 0,1 0 1 0 0,0 1-1 0 0,0-1 0 0 0,0 1 0 0 0,0 0 0 0 0,-1-1 0 0 0,4 2 0 0 0,2 3-430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4607 0 0,'-1'1'9052'0'0,"-4"1"-8662"0"0,1 1 0 0 0,-1-1 1 0 0,1 1-1 0 0,0 0 0 0 0,0 0 0 0 0,0 1 0 0 0,0-1 0 0 0,1 1 0 0 0,-1 0 0 0 0,1 0 0 0 0,0 0 0 0 0,0 0 1 0 0,-4 8-1 0 0,-2 7-374 0 0,0 1 0 0 0,-6 20 0 0 0,8-19 448 0 0,-130 418 710 0 0,123-377-1185 0 0,3 1 0 0 0,-7 123 0 0 0,18-185-996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123 193 5063 0 0,'0'0'8163'0'0,"-2"1"-7652"0"0,0 0-400 0 0,-1 0 0 0 0,1 1 0 0 0,0-1 0 0 0,0 1 0 0 0,-1 0 0 0 0,1 0 0 0 0,0-1 0 0 0,0 1 0 0 0,1 1 0 0 0,-1-1 0 0 0,0 0 0 0 0,1 0 1 0 0,-2 4-1 0 0,-18 35 475 0 0,5 0-275 0 0,2 0 0 0 0,2 0 1 0 0,2 1-1 0 0,-8 74 0 0 0,18-110-167 0 0,-1-1 1 0 0,1 0-1 0 0,1 1 1 0 0,-1-1-1 0 0,1 0 1 0 0,0 0-1 0 0,2 10 1 0 0,0-15-74 0 0,23-6-37 0 0,-16-1 0 0 0,-4 2-28 0 0,8-7-6 0 0,-1-1 0 0 0,-1-1 0 0 0,18-23 0 0 0,13-14 0 0 0,-21 27-1 0 0,-8 9 4 0 0,1-1 1 0 0,0 2-1 0 0,1 0 1 0 0,24-15-1 0 0,-39 28 75 0 0,1 3 3 0 0,1 6-45 0 0,0-1 0 0 0,-1 0 0 0 0,1 0 0 0 0,-2 1 0 0 0,1 0 0 0 0,0 13 0 0 0,-1 50 424 0 0,-2-52-358 0 0,1 0 1 0 0,1 0-1 0 0,4 27 0 0 0,-1-35-102 0 0,3-1 12 0 0,-5-8-1 0 0,0 0 1 0 0,1 0-1 0 0,-1-1 0 0 0,0 1 0 0 0,1-1 0 0 0,-1 1 1 0 0,1-1-1 0 0,0 0 0 0 0,-1 0 0 0 0,1 0 0 0 0,0 0 0 0 0,3 0 1 0 0,33 1 309 0 0,-31-2-264 0 0,-4 0-32 0 0,-1-1 0 0 0,1 1 0 0 0,0-1 0 0 0,-1 0-1 0 0,1 0 1 0 0,-1 0 0 0 0,0 0 0 0 0,1-1 0 0 0,-1 0 0 0 0,0 1 0 0 0,0-1-1 0 0,0 0 1 0 0,0 0 0 0 0,0-1 0 0 0,0 1 0 0 0,-1-1 0 0 0,1 1 0 0 0,3-6-1 0 0,3-4 98 0 0,-1-1 0 0 0,0 0-1 0 0,7-15 1 0 0,-8 14-9 0 0,17-29 88 0 0,2 1 0 0 0,32-39 0 0 0,71-73-694 0 0,-51 61-657 0 0,-17 21-2319 0 0,-42 50 1810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9215 0 0,'0'0'831'0'0,"2"0"-686"0"0,-1 0-110 0 0,0 1 0 0 0,0-1 0 0 0,0 0 0 0 0,-1 0 0 0 0,1 1 0 0 0,0-1 0 0 0,0 0 0 0 0,0 1 0 0 0,0-1 0 0 0,0 1 0 0 0,0-1 0 0 0,-1 1 0 0 0,1 0 0 0 0,0-1 0 0 0,0 1 0 0 0,-1 0 0 0 0,1-1 0 0 0,-1 1 0 0 0,1 0 0 0 0,0 0 0 0 0,-1 0 0 0 0,1-1 0 0 0,-1 1 0 0 0,0 0 0 0 0,1 0 0 0 0,-1 0 0 0 0,0 0 0 0 0,0 0 0 0 0,1 1 0 0 0,-1 1 374 0 0,1 1 37 0 0,0 1 0 0 0,-1-1 1 0 0,0 1-1 0 0,0-1 0 0 0,0 0 1 0 0,0 1-1 0 0,-1-1 0 0 0,1 1 0 0 0,-1-1 1 0 0,-3 7-1 0 0,-2 7 281 0 0,-11 20 1 0 0,7-18-400 0 0,-50 101 560 0 0,9-22-657 0 0,-12 39-114 0 0,-67 131-278 0 0,103-220 7 0 0,9-14-223 0 0,-42 59 0 0 0,59-93 451 0 0,0-2-53 0 0,1 0 0 0 0,0 0-1 0 0,0-1 1 0 0,-1 1 0 0 0,1 0-1 0 0,0 0 1 0 0,0 0 0 0 0,0 0-1 0 0,0 0 1 0 0,0-1 0 0 0,0 1-1 0 0,1 0 1 0 0,-1 0 0 0 0,0 0-1 0 0,1 0 1 0 0,-1 0 0 0 0,1-2-1 0 0,12-19 17 0 0,-8 14 5 0 0,12-19-18 0 0,2 2 0 0 0,31-36 0 0 0,51-39 137 0 0,-96 95-112 0 0,1 0-1 0 0,0 0 1 0 0,0 1-1 0 0,1 0 1 0 0,-1 0-1 0 0,1 0 1 0 0,8-2-1 0 0,-14 5-36 0 0,1 1 0 0 0,0-1 0 0 0,0 1 0 0 0,0 0-1 0 0,-1 0 1 0 0,1 0 0 0 0,0 0 0 0 0,0 0 0 0 0,0 1 0 0 0,-1-1-1 0 0,1 0 1 0 0,0 1 0 0 0,0-1 0 0 0,-1 1 0 0 0,1 0 0 0 0,0 0 0 0 0,-1-1-1 0 0,1 1 1 0 0,-1 0 0 0 0,1 0 0 0 0,-1 1 0 0 0,0-1 0 0 0,1 0-1 0 0,1 2 1 0 0,0 1 11 0 0,0-1-1 0 0,0 1 0 0 0,0 0 1 0 0,-1 0-1 0 0,0 0 0 0 0,1 0 1 0 0,2 8-1 0 0,-3-5 0 0 0,-1-1 1 0 0,0 0-1 0 0,0 0 1 0 0,0 1-1 0 0,0-1 1 0 0,-1 1-1 0 0,0-1 1 0 0,-1 0-1 0 0,1 1 0 0 0,-1-1 1 0 0,0 0-1 0 0,-3 8 1 0 0,-3 5-105 0 0,0-1 0 0 0,-15 28 1 0 0,1-5-434 0 0,19-35-3643 0 0,4-7 2515 0 0,9-11 1223 0 0,-7 7-522 0 0,8-9-558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40 166 10103 0 0,'0'0'464'0'0,"2"0"-9"0"0,39-4-84 0 0,-28 5 792 0 0,0 0 0 0 0,0 1 0 0 0,0 0 0 0 0,-1 1 0 0 0,19 7 0 0 0,-26-9-1019 0 0,0 1-1 0 0,1-1 1 0 0,-1 0 0 0 0,0-1-1 0 0,1 1 1 0 0,-1-1-1 0 0,0 0 1 0 0,1-1-1 0 0,-1 1 1 0 0,0-1 0 0 0,0 0-1 0 0,1 0 1 0 0,-1-1-1 0 0,0 1 1 0 0,0-1-1 0 0,0 0 1 0 0,0-1 0 0 0,-1 1-1 0 0,7-5 1 0 0,1-2-147 0 0,-1 0 1 0 0,0-1-1 0 0,0 0 0 0 0,-1-1 1 0 0,17-22-1 0 0,-26 31-64 0 0,0-1 0 0 0,-1 0 0 0 0,1 0 0 0 0,0 0 0 0 0,-1 0 0 0 0,0 0-1 0 0,1 1 1 0 0,-1-1 0 0 0,0 0 0 0 0,0 0 0 0 0,-1 0 0 0 0,1 0 0 0 0,-1 0 0 0 0,-1-4 0 0 0,2 5-27 0 0,0 0 75 0 0,0 1-1 0 0,-1-1 1 0 0,1 1-1 0 0,0-1 1 0 0,-1 1 0 0 0,1 0-1 0 0,-1-1 1 0 0,0 1-1 0 0,1-1 1 0 0,-1 1-1 0 0,0 0 1 0 0,0 0 0 0 0,0-1-1 0 0,1 1 1 0 0,-2 0-1 0 0,1 0 1 0 0,0 0-1 0 0,0 0 1 0 0,0 0 0 0 0,0 0-1 0 0,-1 0 1 0 0,1 1-1 0 0,0-1 1 0 0,-1 0-1 0 0,1 1 1 0 0,0-1 0 0 0,-1 1-1 0 0,1-1 1 0 0,-1 1-1 0 0,1 0 1 0 0,-1-1-1 0 0,1 1 1 0 0,-1 0 0 0 0,1 0-1 0 0,-1 0 1 0 0,1 0-1 0 0,-1 0 1 0 0,1 1-1 0 0,-1-1 1 0 0,1 0 0 0 0,-3 2-1 0 0,-6 1-3 0 0,0 1-1 0 0,1 0 1 0 0,0 1-1 0 0,-16 10 1 0 0,20-12-9 0 0,-25 16 27 0 0,1 2 0 0 0,0 1 1 0 0,-34 34-1 0 0,52-45 63 0 0,0 1 0 0 0,1 0 0 0 0,0 1 1 0 0,1 0-1 0 0,1 0 0 0 0,0 1 0 0 0,0 0 1 0 0,2 1-1 0 0,0-1 0 0 0,-5 17 0 0 0,10-26-12 0 0,0-1-1 0 0,0 1 0 0 0,0 0 1 0 0,1 0-1 0 0,0 0 1 0 0,0 0-1 0 0,0 0 0 0 0,1 0 1 0 0,-1 0-1 0 0,1 0 1 0 0,0 0-1 0 0,1-1 0 0 0,-1 1 1 0 0,1 0-1 0 0,2 5 1 0 0,-1-7-1 0 0,-1 1 0 0 0,0-1 0 0 0,1 0 0 0 0,0 1 0 0 0,0-1 0 0 0,0 0 1 0 0,0 0-1 0 0,0-1 0 0 0,1 1 0 0 0,-1-1 0 0 0,1 0 0 0 0,-1 0 0 0 0,1 0 1 0 0,0 0-1 0 0,0 0 0 0 0,0-1 0 0 0,0 0 0 0 0,5 1 0 0 0,0 0 16 0 0,-1-1 1 0 0,1 0-1 0 0,0 0 0 0 0,0-1 1 0 0,0 0-1 0 0,14-3 0 0 0,-5 0-274 0 0,-1-2-1 0 0,-1 0 0 0 0,18-7 1 0 0,-32 11-226 0 0,5-2-5582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142 333 1839 0 0,'-8'4'160'0'0,"-12"5"2359"0"0,1 1-1 0 0,1 1 1 0 0,0 0-1 0 0,-28 24 0 0 0,37-26-1860 0 0,6-5 2050 0 0,6-11-1422 0 0,144-256-107 0 0,-137 246-1443 0 0,1 0 0 0 0,24-29 0 0 0,-29 39 38 0 0,0 0 1 0 0,1 1-1 0 0,0 0 0 0 0,0 0 0 0 0,0 1 0 0 0,1 0 1 0 0,0 0-1 0 0,13-6 0 0 0,-18 10 134 0 0,4-2-412 0 0,1 0-1 0 0,-1 0 0 0 0,1 1 1 0 0,12-2-1 0 0,-4 2-1151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78 3679 0 0,'2'1'4999'0'0,"7"3"-2911"0"0,1 0 1 0 0,-1 0-1 0 0,20 4 0 0 0,-21-7-1795 0 0,0 1 0 0 0,0-2 0 0 0,0 1 0 0 0,0-1 0 0 0,1-1 0 0 0,-1 1 0 0 0,0-1 0 0 0,0-1 0 0 0,9-2 0 0 0,-5 1-239 0 0,-1 0 0 0 0,0-2 1 0 0,0 1-1 0 0,0-1 1 0 0,0-1-1 0 0,-1 0 1 0 0,0 0-1 0 0,0-1 1 0 0,0 0-1 0 0,-1-1 0 0 0,10-11 1 0 0,-14 14 125 0 0,3-4-1552 0 0,-8 7 595 0 0,-7 3 347 0 0,-6 3 246 0 0,0 2 0 0 0,0 0-1 0 0,1 0 1 0 0,0 1-1 0 0,0 0 1 0 0,-16 14 0 0 0,20-15 122 0 0,-39 28 163 0 0,-50 49 0 0 0,80-67 87 0 0,1 2 1 0 0,0 0-1 0 0,1 0 0 0 0,1 1 0 0 0,-20 38 0 0 0,32-53-107 0 0,0 1 1 0 0,0 0-1 0 0,0-1 1 0 0,1 1-1 0 0,-1 0 1 0 0,1 0-1 0 0,0 0 0 0 0,0 6 1 0 0,1-9-41 0 0,0 0 0 0 0,1 0 0 0 0,-1 0 0 0 0,0 0 0 0 0,1 0 0 0 0,-1 0 0 0 0,1 0 0 0 0,-1 0 0 0 0,1 0 0 0 0,0 0 1 0 0,0 0-1 0 0,0 0 0 0 0,0 0 0 0 0,0-1 0 0 0,1 1 0 0 0,-1 0 0 0 0,0-1 0 0 0,1 1 0 0 0,-1-1 0 0 0,1 0 0 0 0,-1 1 0 0 0,3 0 0 0 0,3 2 6 0 0,1 0 0 0 0,-1-1 0 0 0,1 0-1 0 0,-1 0 1 0 0,1-1 0 0 0,0 0 0 0 0,0 0 0 0 0,0-1 0 0 0,11 1-1 0 0,11-2-484 0 0,34-2 0 0 0,-60 2 346 0 0,40-5-976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182 178 11111 0 0,'0'0'1008'0'0,"-7"6"-808"0"0,-15 9 1197 0 0,1 2 0 0 0,-27 26 0 0 0,47-42-1077 0 0,-3 3 3297 0 0,81-51-3201 0 0,61-36-440 0 0,-95 60 44 0 0,93-46-7 0 0,-116 61 119 0 0,-1 0 0 0 0,2 2 0 0 0,-1 1 0 0 0,0 0-1 0 0,29-2 1 0 0,-45 7-84 0 0,12-1 63 0 0,1 0 0 0 0,17 2 0 0 0,-31-1-96 0 0,1 0 0 0 0,-1 1-1 0 0,1-1 1 0 0,0 1 0 0 0,-1 0-1 0 0,1 0 1 0 0,-1 0 0 0 0,0 0-1 0 0,1 1 1 0 0,-1 0 0 0 0,0-1-1 0 0,0 1 1 0 0,0 0 0 0 0,0 1-1 0 0,4 3 1 0 0,-6-4-7 0 0,0 0-1 0 0,0-1 1 0 0,0 1-1 0 0,-1 0 0 0 0,1-1 1 0 0,-1 1-1 0 0,1 0 1 0 0,-1 0-1 0 0,1 0 1 0 0,-1-1-1 0 0,0 1 1 0 0,0 0-1 0 0,0 0 0 0 0,0 0 1 0 0,0 0-1 0 0,-1-1 1 0 0,1 1-1 0 0,-1 0 1 0 0,1 0-1 0 0,-1-1 1 0 0,1 1-1 0 0,-1 0 0 0 0,0 0 1 0 0,-1 1-1 0 0,-2 4-5 0 0,0 1-1 0 0,-1-1 1 0 0,-10 12-1 0 0,-1-1-1 0 0,-1-1 1 0 0,-1-1-1 0 0,-38 26 0 0 0,-67 34-12 0 0,111-69 8 0 0,-161 89-581 0 0,152-84 459 0 0,1-2 0 0 0,-2 0 0 0 0,-27 8 0 0 0,31-16-166 0 0,31-17-1424 0 0,-4 9 1563 0 0,-1 3 189 0 0,0 0 1 0 0,1 1 0 0 0,-1 0-1 0 0,1 0 1 0 0,-1 1-1 0 0,1 0 1 0 0,0 1 0 0 0,0 0-1 0 0,-1 0 1 0 0,1 0-1 0 0,0 1 1 0 0,-1 1-1 0 0,1 0 1 0 0,-1 0 0 0 0,13 5-1 0 0,13 4 63 0 0,-10-4-66 0 0,0 1 1 0 0,-1 0-1 0 0,0 2 1 0 0,-1 1 0 0 0,29 19-1 0 0,-46-27 2 0 0,0 1 0 0 0,0 0-1 0 0,0 1 1 0 0,-1-1 0 0 0,1 1 0 0 0,-1 0-1 0 0,0 0 1 0 0,5 10 0 0 0,-8-13-13 0 0,0-1 0 0 0,0 1 0 0 0,-1 0 0 0 0,1 0 0 0 0,0 0 0 0 0,-1 0 0 0 0,0 0 0 0 0,1 0 0 0 0,-1 0 0 0 0,0 0 0 0 0,0 0 0 0 0,0 0 0 0 0,-1 0 0 0 0,1 0 0 0 0,0 0 0 0 0,-1 0 0 0 0,1 0-1 0 0,-1 0 1 0 0,1 0 0 0 0,-1-1 0 0 0,0 1 0 0 0,0 0 0 0 0,0 0 0 0 0,0-1 0 0 0,0 1 0 0 0,0 0 0 0 0,-1-1 0 0 0,1 1 0 0 0,-1-1 0 0 0,1 0 0 0 0,-3 3 0 0 0,-6 3 75 0 0,0 0 0 0 0,-1 0 0 0 0,0-1 0 0 0,-21 9 0 0 0,-51 14 580 0 0,35-14-507 0 0,3 1-216 0 0,0-3 0 0 0,0-2 0 0 0,-1-2 0 0 0,-78 6-1 0 0,54-17-951 0 0,69 2 642 0 0,30-7-7705 0 0,-12 4 2531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57 11055 0 0,'15'-14'309'0'0,"-6"6"277"0"0,-1 0-1 0 0,14-19 3313 0 0,-24 30-3842 0 0,0-1 1 0 0,1 0-1 0 0,-1 1 1 0 0,1-1-1 0 0,0 1 1 0 0,0-1-1 0 0,-1 4 1 0 0,-3 6 56 0 0,-73 172 1404 0 0,0-1-623 0 0,-182 307-480 0 0,43-157-878 0 0,194-305-1328 0 0,-52 48 0 0 0,56-58-4008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5 135 13359 0 0,'0'0'1027'0'0,"-5"9"485"0"0,5-6-1275 0 0,0 0-1 0 0,0 0 1 0 0,1 0 0 0 0,-1 1-1 0 0,1-1 1 0 0,-1 0 0 0 0,1 0 0 0 0,0 0-1 0 0,0-1 1 0 0,1 1 0 0 0,-1 0-1 0 0,0 0 1 0 0,1-1 0 0 0,0 1-1 0 0,0 0 1 0 0,0-1 0 0 0,3 4 0 0 0,-1-3-109 0 0,0 0 1 0 0,0-1 0 0 0,0 1 0 0 0,0-1 0 0 0,0 0-1 0 0,0 0 1 0 0,1 0 0 0 0,-1-1 0 0 0,1 1 0 0 0,7 0-1 0 0,2 0-34 0 0,1-1 0 0 0,-1 0-1 0 0,1-1 1 0 0,-1-1 0 0 0,1-1-1 0 0,25-5 1 0 0,316-105 509 0 0,-300 90-1708 0 0,60-33-1 0 0,-67 27-1198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11 7831 0 0,'2'-1'603'0'0,"30"-8"3333"0"0,-30 9-3616 0 0,0 1-1 0 0,0 0 1 0 0,0 0-1 0 0,0 0 1 0 0,0 1-1 0 0,-1-1 1 0 0,1 0-1 0 0,0 1 1 0 0,0-1-1 0 0,-1 1 1 0 0,1-1-1 0 0,-1 1 1 0 0,1 0-1 0 0,1 3 1 0 0,-1-1-107 0 0,0 0 0 0 0,0 0 0 0 0,-1 0-1 0 0,0 0 1 0 0,0 0 0 0 0,0 0 0 0 0,1 6 0 0 0,-1 5 70 0 0,-1-1-1 0 0,-1 0 1 0 0,-3 26 0 0 0,-2-7 56 0 0,-2 0 1 0 0,-1 0 0 0 0,-2 0-1 0 0,-1-2 1 0 0,-19 37 0 0 0,-93 146 448 0 0,122-210-777 0 0,-117 179 240 0 0,-114 201-108 0 0,217-355-341 0 0,-31 45-1 0 0,46-73 135 0 0,1-2-3 0 0,11-25 27 0 0,2 0 0 0 0,0 2 0 0 0,2 0 0 0 0,0 0 0 0 0,2 1 0 0 0,0 1 0 0 0,2 1 0 0 0,0 1 0 0 0,1 0-1 0 0,1 1 1 0 0,1 2 0 0 0,48-30 0 0 0,-63 43 49 0 0,0 0 0 0 0,0 1 1 0 0,0 0-1 0 0,0 1 0 0 0,0 0 0 0 0,1 0 0 0 0,-1 0 0 0 0,1 1 0 0 0,0 0 0 0 0,-1 0 1 0 0,10 1-1 0 0,-14 1 15 0 0,0-1 0 0 0,0 0 0 0 0,0 1 1 0 0,0 0-1 0 0,0 0 0 0 0,0 0 0 0 0,-1 0 0 0 0,1 0 1 0 0,0 0-1 0 0,0 1 0 0 0,-1 0 0 0 0,1-1 0 0 0,-1 1 1 0 0,1 0-1 0 0,-1 0 0 0 0,0 0 0 0 0,0 0 0 0 0,0 1 1 0 0,0-1-1 0 0,0 1 0 0 0,0-1 0 0 0,-1 1 1 0 0,1 0-1 0 0,-1-1 0 0 0,0 1 0 0 0,0 0 0 0 0,0 0 1 0 0,0 0-1 0 0,0 0 0 0 0,0 4 0 0 0,0-1-1 0 0,-1-1 0 0 0,1 1 0 0 0,-1 0 0 0 0,-1 0 0 0 0,1-1-1 0 0,-1 1 1 0 0,-1 7 0 0 0,-15 41 227 0 0,12-39-197 0 0,0 0 0 0 0,-3 17 0 0 0,7-22-80 0 0,0-9-101 0 0,7 6-385 0 0,3-2-959 0 0,3-6-468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38 10591 0 0,'0'0'964'0'0,"-2"1"-794"0"0,-2 5 365 0 0,0-1 0 0 0,0 1 0 0 0,-6 14 7614 0 0,10-9-6654 0 0,1-9-1444 0 0,0-1 0 0 0,0 0 0 0 0,1 0 0 0 0,-1 0 0 0 0,1 0 0 0 0,-1 0 0 0 0,1 0 0 0 0,-1-1 0 0 0,1 1-1 0 0,-1 0 1 0 0,1-1 0 0 0,0 1 0 0 0,-1-1 0 0 0,1 0 0 0 0,0 1 0 0 0,-1-1 0 0 0,1 0 0 0 0,0 0 0 0 0,0 0 0 0 0,-1 0 0 0 0,1 0 0 0 0,0-1 0 0 0,2 0 0 0 0,9-1 40 0 0,25-8-1 0 0,-30 8-45 0 0,48-17-1022 0 0,98-44 1 0 0,-152 62 476 0 0,-12 3-36 0 0,1 1 423 0 0,0 0-1 0 0,0 1 1 0 0,0 0 0 0 0,0 1 0 0 0,1 0-1 0 0,-14 9 1 0 0,15-9 131 0 0,-37 24 445 0 0,0 3 0 0 0,-47 44 0 0 0,76-61-293 0 0,0 0 0 0 0,1 1 0 0 0,1 1 0 0 0,0 0 0 0 0,2 1 0 0 0,0 0 0 0 0,0 0 0 0 0,-12 34 0 0 0,22-48-153 0 0,-1 1-1 0 0,1 0 1 0 0,0 0 0 0 0,0 0-1 0 0,0 0 1 0 0,1 0 0 0 0,0 0 0 0 0,0 0-1 0 0,1 8 1 0 0,-1-11-19 0 0,0 0 0 0 0,1 0 0 0 0,-1 0 0 0 0,1 0 0 0 0,0 0 0 0 0,0 0 0 0 0,0 0 0 0 0,0 0 0 0 0,0-1 0 0 0,0 1 0 0 0,0 0-1 0 0,0-1 1 0 0,1 1 0 0 0,-1 0 0 0 0,1-1 0 0 0,-1 0 0 0 0,1 1 0 0 0,0-1 0 0 0,-1 0 0 0 0,1 0 0 0 0,0 0 0 0 0,0 0 0 0 0,0 0 0 0 0,4 1 0 0 0,2 0-240 0 0,0-1 0 0 0,1 0-1 0 0,0-1 1 0 0,-1 1 0 0 0,1-2 0 0 0,-1 1 0 0 0,1-1 0 0 0,-1-1 0 0 0,13-2 0 0 0,9-5-7416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8287 0 0,'0'0'11359'0'0,"-1"1"-10752"0"0,-102 52 414 0 0,63-34-988 0 0,-54 36 1 0 0,69-40-55 0 0,14-8-90 0 0,1 0 0 0 0,-1 0 0 0 0,1 1 0 0 0,0 1 0 0 0,-14 15 0 0 0,23-23-96 0 0,1 1 34 0 0,0 3 167 0 0,0 0 1 0 0,0 0-1 0 0,1 0 1 0 0,-1 0-1 0 0,1 0 1 0 0,1 0-1 0 0,-1 0 1 0 0,0 0-1 0 0,1 0 1 0 0,0-1-1 0 0,0 1 1 0 0,1-1-1 0 0,5 8 1 0 0,5 8 161 0 0,27 28 1 0 0,-34-41-113 0 0,16 17 104 0 0,1-1 1 0 0,1-1-1 0 0,1-1 1 0 0,1-1-1 0 0,51 29 1 0 0,-91-47-83 0 0,-18-2-182 0 0,0-2 0 0 0,-61-11-1 0 0,30 4-70 0 0,54 8 105 0 0,-22-3-384 0 0,0-1 0 0 0,0-1 1 0 0,-37-12-1 0 0,52 10-4190 0 0,5 0-1527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13103 0 0,'-22'11'498'0'0,"1"1"0"0"0,0 1-1 0 0,-30 23 1 0 0,-51 54 2007 0 0,84-73-1769 0 0,8-7-368 0 0,0-1-1 0 0,1 2 1 0 0,-15 21 0 0 0,21-28-269 0 0,0 1 1 0 0,1-1 0 0 0,-1 1 0 0 0,1 0-1 0 0,0-1 1 0 0,1 1 0 0 0,-1 0-1 0 0,1 0 1 0 0,0 0 0 0 0,0 1 0 0 0,1-1-1 0 0,-1 0 1 0 0,1 7 0 0 0,1-9-67 0 0,-1-1 0 0 0,0 0 0 0 0,1 1 1 0 0,0-1-1 0 0,-1 0 0 0 0,1 1 0 0 0,0-1 0 0 0,0 0 0 0 0,0 0 1 0 0,1 0-1 0 0,-1 0 0 0 0,0 0 0 0 0,1 0 0 0 0,-1 0 1 0 0,1-1-1 0 0,2 3 0 0 0,-1-1 5 0 0,1-1 0 0 0,-1-1 0 0 0,0 1 0 0 0,0 0 0 0 0,1-1 0 0 0,-1 0 0 0 0,1 1-1 0 0,-1-2 1 0 0,7 2 0 0 0,2-1 35 0 0,0 0 0 0 0,0-1 0 0 0,0 0 0 0 0,-1-1 0 0 0,19-4 0 0 0,-10 0-52 0 0,0 0 0 0 0,0-2 0 0 0,0 0 0 0 0,-1-2 0 0 0,0 0 0 0 0,-1-1 0 0 0,0-1 0 0 0,0 0 0 0 0,-1-2 1 0 0,-1 0-1 0 0,0 0 0 0 0,-1-2 0 0 0,0 0 0 0 0,-1-1 0 0 0,-1 0 0 0 0,0-1 0 0 0,12-22 0 0 0,-17 23-879 0 0,11-33 1 0 0,-12 29-887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98 222 16415 0 0,'0'0'1484'0'0,"-7"5"-1192"0"0,-3 0 101 0 0,0 0 0 0 0,0 0 1 0 0,0-1-1 0 0,-1-1 0 0 0,0 0 0 0 0,-14 2 0 0 0,24-5-82 0 0,-2-9-246 0 0,3 6-84 0 0,0 0 0 0 0,1 0 0 0 0,-1 1-1 0 0,1-1 1 0 0,0 0 0 0 0,-1 0 0 0 0,1 0 0 0 0,1 1-1 0 0,-1-1 1 0 0,0 0 0 0 0,0 1 0 0 0,1-1 0 0 0,0 1-1 0 0,-1-1 1 0 0,4-2 0 0 0,5-6-337 0 0,20-16 0 0 0,-22 19 223 0 0,19-16-224 0 0,56-47-591 0 0,-71 63 891 0 0,-1 0 0 0 0,2 0 1 0 0,-1 1-1 0 0,1 1 1 0 0,21-8-1 0 0,-32 13 98 0 0,0 1 0 0 0,0-1 0 0 0,0 1 0 0 0,1-1 0 0 0,-1 1 0 0 0,0 0 0 0 0,0 0 0 0 0,0 0 0 0 0,1 0 0 0 0,-1 0 0 0 0,0 0 0 0 0,0 1 0 0 0,0-1 0 0 0,1 1 0 0 0,-1 0 0 0 0,0-1 0 0 0,0 1 0 0 0,0 0 0 0 0,0 0 0 0 0,3 2 0 0 0,-3-1 27 0 0,0 0-1 0 0,-1 0 0 0 0,1 0 0 0 0,0 0 0 0 0,-1 0 0 0 0,1 0 0 0 0,-1 0 0 0 0,0 0 0 0 0,0 1 0 0 0,0-1 1 0 0,0 1-1 0 0,0-1 0 0 0,0 0 0 0 0,0 1 0 0 0,-1-1 0 0 0,0 1 0 0 0,1 4 0 0 0,-1 1 76 0 0,0-1-1 0 0,0 1 1 0 0,-1-1-1 0 0,0 1 1 0 0,-1-1 0 0 0,0 1-1 0 0,0-1 1 0 0,0 0-1 0 0,-6 12 1 0 0,0-4 5 0 0,0-1 0 0 0,-1 0 1 0 0,-15 18-1 0 0,12-17-70 0 0,11-14-35 0 0,4-3-190 0 0,104-71-888 0 0,-62 40 598 0 0,88-49-1 0 0,-117 74 491 0 0,1 1-1 0 0,0 0 0 0 0,0 1 0 0 0,0 1 0 0 0,1 1 1 0 0,0 0-1 0 0,-1 1 0 0 0,1 1 0 0 0,31 1 1 0 0,-43 1 42 0 0,-1 0 0 0 0,0 1 0 0 0,1 0 0 0 0,-1 0 0 0 0,0 0 0 0 0,0 1 0 0 0,0-1 0 0 0,0 1 0 0 0,5 3 0 0 0,-8-4-31 0 0,1 1-1 0 0,-1-1 1 0 0,-1 1-1 0 0,1-1 1 0 0,0 1-1 0 0,0 0 1 0 0,-1-1 0 0 0,1 1-1 0 0,-1 0 1 0 0,1 0-1 0 0,-1 0 1 0 0,0 1 0 0 0,0-1-1 0 0,0 0 1 0 0,0 0-1 0 0,0 1 1 0 0,0-1-1 0 0,-1 0 1 0 0,1 1 0 0 0,-1-1-1 0 0,1 5 1 0 0,-2 8 247 0 0,1 1 1 0 0,-2-1 0 0 0,0 0-1 0 0,-8 28 1 0 0,5-26-217 0 0,1 0 0 0 0,1 0-1 0 0,-1 28 1 0 0,5-21-109 0 0,1 1 0 0 0,2-1 0 0 0,0 0 0 0 0,2 0 0 0 0,0 0 0 0 0,18 39-1 0 0,-20-55-1445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8287 0 0,'0'0'10075'0'0,"-2"3"-9727"0"0,-63 131 1016 0 0,4-7-1415 0 0,55-115-308 0 0,0 0 0 0 0,1 0 1 0 0,0 0-1 0 0,0 1 0 0 0,-2 13 0 0 0,6-17-1272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8719 0 0,'0'0'952'0'0,"-4"8"-952"0"0,-1 3 0 0 0,-2 1-3864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27 7831 0 0,'1'-2'356'0'0,"12"-14"5043"0"0,-13 16-5314 0 0,0 0 0 0 0,0-1 0 0 0,0 1 0 0 0,0 0 0 0 0,0-1 0 0 0,0 1 0 0 0,0 0 0 0 0,-1-1 0 0 0,1 1 0 0 0,0 0 0 0 0,0 0 0 0 0,0-1 0 0 0,0 1 0 0 0,-1 0 0 0 0,1-1 0 0 0,0 1 0 0 0,0 0 0 0 0,0 0 0 0 0,-1 0 0 0 0,1-1 0 0 0,0 1 0 0 0,0 0 0 0 0,-1 0 0 0 0,1 0 0 0 0,0 0 0 0 0,-1-1 0 0 0,1 1 0 0 0,0 0 1 0 0,-1 0-1 0 0,1 0 0 0 0,0 0 0 0 0,-1 0 0 0 0,1 0 0 0 0,0 0 0 0 0,0 0 0 0 0,-1 0 0 0 0,1 0 0 0 0,-1 0 0 0 0,-13-1 627 0 0,7 2-555 0 0,1 0 0 0 0,0 1 0 0 0,-1-1 0 0 0,1 2 1 0 0,0-1-1 0 0,0 1 0 0 0,1 0 0 0 0,-1 0 0 0 0,0 0 0 0 0,1 1 0 0 0,-9 7 0 0 0,0 2-110 0 0,1-1 0 0 0,-21 30-1 0 0,18-23-46 0 0,9-11 0 0 0,0 0 0 0 0,1 1 0 0 0,0 0 0 0 0,0 0 0 0 0,1 0 0 0 0,-6 16 0 0 0,9-17 0 0 0,2-6 0 0 0,0-1 0 0 0,-1 0 0 0 0,1 1 0 0 0,0-1 0 0 0,0 0 0 0 0,0 0 0 0 0,0 1 0 0 0,1-1 0 0 0,-1 0 0 0 0,0 1 0 0 0,0-1 0 0 0,1 0 0 0 0,-1 0 0 0 0,1 1 0 0 0,-1-1 0 0 0,1 0 0 0 0,-1 0 0 0 0,1 0 0 0 0,1 1 0 0 0,1 3 0 0 0,-1-1 0 0 0,1 1 0 0 0,0-1 0 0 0,0 1 0 0 0,1-1 0 0 0,-1 0 0 0 0,1 0 0 0 0,0-1 0 0 0,0 1 0 0 0,0-1 0 0 0,1 0 0 0 0,-1 0 0 0 0,1 0 0 0 0,0-1 0 0 0,5 3 0 0 0,8 5 0 0 0,-1 0 0 0 0,0 1 0 0 0,-1 0 0 0 0,0 2 0 0 0,-1 0 0 0 0,25 28 0 0 0,-37-37 11 0 0,1 0-1 0 0,-1 0 0 0 0,-1 1 1 0 0,1-1-1 0 0,0 1 0 0 0,-1 0 1 0 0,0 0-1 0 0,0 0 0 0 0,-1 0 1 0 0,1 0-1 0 0,0 10 0 0 0,-1-13 0 0 0,-1 0 0 0 0,0 0 0 0 0,0 0 0 0 0,0 0 0 0 0,0-1 0 0 0,0 1 0 0 0,-1 0 0 0 0,1 0-1 0 0,-1 0 1 0 0,1-1 0 0 0,-1 1 0 0 0,1 0 0 0 0,-1 0 0 0 0,0-1 0 0 0,0 1 0 0 0,0-1 0 0 0,0 1 0 0 0,0-1 0 0 0,-2 3 0 0 0,0-2 11 0 0,1 0 1 0 0,-1 0-1 0 0,0-1 1 0 0,0 1-1 0 0,0-1 0 0 0,0 0 1 0 0,-5 2-1 0 0,1 0 19 0 0,-191 67 476 0 0,173-59-830 0 0,-1-1 0 0 0,0-2 1 0 0,0-1-1 0 0,-1-1 1 0 0,-33 4-1 0 0,47-11-920 0 0,5-2-316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4:0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75 3223 0 0,'-1'-1'824'0'0,"-9"-22"11620"0"0,1 2-7912 0 0,-7-7-3404 0 0,15 27 88 0 0,-11 5-1099 0 0,7-1-137 0 0,1 0 0 0 0,0 0 0 0 0,1 1-1 0 0,-1 0 1 0 0,0-1 0 0 0,1 1 0 0 0,0 0 0 0 0,0 1-1 0 0,0-1 1 0 0,-2 6 0 0 0,-6 7-94 0 0,-4 7-143 0 0,-15 32-1 0 0,2-3-144 0 0,0-8 132 0 0,-1 0-1 0 0,-2-2 1 0 0,-2-1 0 0 0,-47 45-1 0 0,66-73 376 0 0,-1-1 0 0 0,0 0 0 0 0,0-2 0 0 0,-1 1 0 0 0,-1-2 0 0 0,1 0-1 0 0,-2-2 1 0 0,-32 13 0 0 0,46-20-25 0 0,-6-2-64 0 0,1 0-37 0 0,7 1-84 0 0,2 2-283 0 0,-1 2 413 0 0,1 0 1 0 0,0 0 0 0 0,0-1 0 0 0,0 1 0 0 0,0 0 0 0 0,0 0-1 0 0,1-1 1 0 0,0 1 0 0 0,-1 0 0 0 0,1-1 0 0 0,1 1 0 0 0,-1 0 0 0 0,1-1-1 0 0,-1 0 1 0 0,1 1 0 0 0,2 2 0 0 0,0 1 49 0 0,63 98 581 0 0,-56-86-622 0 0,18 22-1 0 0,-25-37-33 0 0,0 1 1 0 0,0 0-1 0 0,1-1 0 0 0,-1 0 0 0 0,1 0 1 0 0,0 0-1 0 0,0-1 0 0 0,0 0 0 0 0,10 5 0 0 0,-2-5-56 0 0,-9-3 38 0 0,0 0-1 0 0,0-1 0 0 0,0 0 1 0 0,9-1-1 0 0,4-4-100 0 0,-12 2 99 0 0,-2 1-1 0 0,13-10 4 0 0,-13 8 19 0 0,17-14-3 0 0,-11 10 1 0 0,0-1 0 0 0,-7 8-20 0 0,0 0 0 0 0,-1 1 1 0 0,1-1-1 0 0,0 1 0 0 0,0-1 0 0 0,0 1 0 0 0,0 0 0 0 0,0 0 0 0 0,0-1 0 0 0,1 2 1 0 0,-1-1-1 0 0,0 0 0 0 0,1 0 0 0 0,-1 1 0 0 0,0-1 0 0 0,1 1 0 0 0,3-1 1 0 0,1 1-19 0 0,10-2-181 0 0,0-2-1 0 0,0 0 0 0 0,-1 0 0 0 0,22-10 1 0 0,60-33 63 0 0,1-1 746 0 0,-84 42-366 0 0,1 1 1 0 0,0 0 0 0 0,0 1-1 0 0,27-4 1 0 0,222-25-881 0 0,-237 30 212 0 0,28-1 0 0 0,-40 6 254 0 0,-1 4 126 0 0,-5 2 125 0 0,-9-7 20 0 0,0 2 10 0 0,-1 5-32 0 0,-1-1 1 0 0,1 1 0 0 0,-1-1-1 0 0,-1 1 1 0 0,1-1-1 0 0,-1 0 1 0 0,-1 1-1 0 0,1-1 1 0 0,-1 0 0 0 0,0-1-1 0 0,-5 8 1 0 0,-9 15 178 0 0,-23 28 1 0 0,39-56-235 0 0,-157 221 166 0 0,130-186 312 0 0,-2-1-1 0 0,-58 53 0 0 0,74-77-316 0 0,1 0 0 0 0,-20 10-1 0 0,-15 12-50 0 0,45-30-122 0 0,1-1-1 0 0,-1 0 1 0 0,1 0-1 0 0,-1-1 0 0 0,0 1 1 0 0,0-1-1 0 0,0 1 1 0 0,-5 1-1 0 0,0 0-110 0 0,-1 0 17 0 0,8-3 69 0 0,0 0 1 0 0,0 1-1 0 0,0-1 1 0 0,0 0-1 0 0,0 0 0 0 0,0 1 1 0 0,0-1-1 0 0,1 1 1 0 0,-1-1-1 0 0,0 1 1 0 0,0-1-1 0 0,1 1 0 0 0,-2 1 1 0 0,-5 5 21 0 0,2 3-2 0 0,4-8-14 0 0,1 0 0 0 0,-1 0 0 0 0,1 0-1 0 0,0 0 1 0 0,-1-1 0 0 0,1 1 0 0 0,0 0 0 0 0,0 0 0 0 0,1 0 0 0 0,-1 0 0 0 0,0 0 0 0 0,1 0-1 0 0,-1 0 1 0 0,1-1 0 0 0,-1 1 0 0 0,1 0 0 0 0,0 0 0 0 0,0-1 0 0 0,0 1 0 0 0,0 0 0 0 0,0-1 0 0 0,2 3-1 0 0,1 1-264 0 0,0-1 0 0 0,0 1-1 0 0,1-1 1 0 0,-1 0 0 0 0,7 4 0 0 0,-6-6-518 0 0,-1 0 1 0 0,0 0 0 0 0,1 0 0 0 0,-1-1-1 0 0,1 1 1 0 0,6 0 0 0 0,-5 0-50 0 0,-4-2-843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9215 0 0,'0'0'707'0'0,"-1"1"-464"0"0,-1 3-6 0 0,-1 0 0 0 0,1 1 1 0 0,0-1-1 0 0,1 1 0 0 0,-1-1 1 0 0,1 1-1 0 0,0 0 0 0 0,0 0 1 0 0,0-1-1 0 0,0 1 0 0 0,1 0 1 0 0,0 0-1 0 0,0 0 0 0 0,1 0 1 0 0,0 7-1 0 0,3 5 280 0 0,-1 0 0 0 0,2 0 0 0 0,6 17 0 0 0,-3-15-266 0 0,0-1 0 0 0,1 0 0 0 0,1-1-1 0 0,0 0 1 0 0,15 17 0 0 0,-6-10 80 0 0,2-2 0 0 0,38 34-1 0 0,42 22 410 0 0,-62-49-382 0 0,-1 1 0 0 0,52 54 1 0 0,-83-77-302 0 0,-1 1-1 0 0,0-1 1 0 0,-1 1 0 0 0,1 0 0 0 0,-2 1-1 0 0,1-1 1 0 0,-1 1 0 0 0,0 0 0 0 0,-1 0-1 0 0,0 1 1 0 0,-1-1 0 0 0,0 0 0 0 0,0 1-1 0 0,-1 0 1 0 0,0-1 0 0 0,-1 1 0 0 0,0 0-1 0 0,0-1 1 0 0,-1 1 0 0 0,0 0 0 0 0,-1-1-1 0 0,0 1 1 0 0,-1-1 0 0 0,-7 18 0 0 0,4-12 38 0 0,-2-1 1 0 0,1 0 0 0 0,-2 0 0 0 0,0-1 0 0 0,-1 0-1 0 0,0 0 1 0 0,-1-1 0 0 0,0-1 0 0 0,-14 11 0 0 0,-17 11 98 0 0,-62 38 1 0 0,87-60-163 0 0,-254 149 60 0 0,260-154-906 0 0,1-1 0 0 0,-19 7 0 0 0,27-12-129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59 3679 0 0,'0'-2'284'0'0,"2"-2"-174"0"0,0 0 0 0 0,0 0-1 0 0,-1 0 1 0 0,2-8-1 0 0,-2-9 9911 0 0,-4 20-9833 0 0,1 0-1 0 0,-1 0 0 0 0,0 0 0 0 0,1 0 1 0 0,-1 0-1 0 0,0 1 0 0 0,0-1 1 0 0,1 1-1 0 0,-1 0 0 0 0,0-1 0 0 0,0 2 1 0 0,0-1-1 0 0,1 0 0 0 0,-1 0 1 0 0,0 1-1 0 0,-3 1 0 0 0,-8 1-71 0 0,-24 10-1 0 0,3 3-116 0 0,1 1-1 0 0,1 1 0 0 0,1 2 1 0 0,1 1-1 0 0,1 2 0 0 0,0 1 1 0 0,2 1-1 0 0,1 1 0 0 0,-34 44 1 0 0,54-62 49 0 0,1 1 1 0 0,1-1-1 0 0,-1 1 1 0 0,1 1-1 0 0,1-1 1 0 0,0 1-1 0 0,-4 14 1 0 0,7-20-18 0 0,0-1 0 0 0,0 1 0 0 0,0 0 0 0 0,0-1 0 0 0,1 1 0 0 0,0 0 0 0 0,0 0 0 0 0,0 0 0 0 0,0-1 0 0 0,1 1 0 0 0,-1 0 0 0 0,1 0 0 0 0,0-1 0 0 0,0 1 0 0 0,0-1 1 0 0,1 1-1 0 0,-1-1 0 0 0,1 1 0 0 0,0-1 0 0 0,0 0 0 0 0,0 0 0 0 0,0 1 0 0 0,5 3 0 0 0,-3-4 15 0 0,0 1 0 0 0,1-1 0 0 0,-1-1 0 0 0,1 1 0 0 0,0-1 0 0 0,0 0 0 0 0,0 0 0 0 0,0 0 0 0 0,0-1 0 0 0,0 1 0 0 0,0-1 0 0 0,1-1 0 0 0,-1 1 0 0 0,0-1 0 0 0,1 0 0 0 0,-1 0 0 0 0,0 0 0 0 0,1-1 0 0 0,-1 0 0 0 0,0 0 0 0 0,6-2 0 0 0,6-2 59 0 0,0-1 0 0 0,0-1 0 0 0,0 0-1 0 0,29-19 1 0 0,-17 8-13 0 0,-1-1-1 0 0,30-26 1 0 0,-47 35-162 0 0,0-1-1 0 0,-1 0 1 0 0,0 0 0 0 0,-1-1-1 0 0,0 0 1 0 0,-1-1 0 0 0,10-19 0 0 0,-16 28-75 0 0,-1-1 0 0 0,1 1 1 0 0,-1-1-1 0 0,0 1 0 0 0,0-1 0 0 0,0 1 1 0 0,-1-1-1 0 0,0 1 0 0 0,0-1 1 0 0,0 0-1 0 0,0 1 0 0 0,-1-1 1 0 0,1 1-1 0 0,-1-1 0 0 0,0 0 1 0 0,-1 1-1 0 0,1 0 0 0 0,-1-1 1 0 0,0 1-1 0 0,0 0 0 0 0,0 0 1 0 0,-1 0-1 0 0,1 0 0 0 0,-1 0 1 0 0,0 1-1 0 0,0-1 0 0 0,0 1 1 0 0,-1 0-1 0 0,1 0 0 0 0,-1 0 1 0 0,0 0-1 0 0,1 1 0 0 0,-1-1 1 0 0,-1 1-1 0 0,1 0 0 0 0,0 0 1 0 0,0 1-1 0 0,-1-1 0 0 0,1 1 1 0 0,-1 0-1 0 0,1 0 0 0 0,-8 0 1 0 0,-1 0-4973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5983 0 0,'1'-2'464'0'0,"6"-16"-85"0"0,-6 17 672 0 0,2-4 955 0 0,-2 2-50 0 0,-1 3-1878 0 0,0 0 1 0 0,0 0-1 0 0,0 0 0 0 0,0 0 0 0 0,0 0 1 0 0,1 0-1 0 0,-1 0 0 0 0,0 0 0 0 0,0 0 1 0 0,0 0-1 0 0,0 0 0 0 0,0 0 0 0 0,0 0 1 0 0,0 0-1 0 0,0 0 0 0 0,1 0 0 0 0,-1 0 1 0 0,0 0-1 0 0,0 0 0 0 0,0 0 0 0 0,0 0 1 0 0,0 0-1 0 0,0 0 0 0 0,1 1 0 0 0,3 8 346 0 0,-1 0 0 0 0,1 1-1 0 0,-2 0 1 0 0,1 0 0 0 0,-1 0-1 0 0,1 16 1 0 0,-2 66 708 0 0,-1-56-883 0 0,0 58 124 0 0,14 113-1 0 0,-10-194-258 0 0,-2-23 143 0 0,1-2-218 0 0,50-177 804 0 0,-42 158-680 0 0,2 0 0 0 0,1 1-1 0 0,33-53 1 0 0,-27 54-140 0 0,0 1 0 0 0,2 1 0 0 0,1 1 0 0 0,1 1-1 0 0,1 1 1 0 0,48-35 0 0 0,-67 55-47 0 0,0 1 0 0 0,0-1 0 0 0,0 1-1 0 0,0 1 1 0 0,1-1 0 0 0,0 1 0 0 0,-1 0 0 0 0,1 1 0 0 0,0-1-1 0 0,0 1 1 0 0,0 1 0 0 0,7-1 0 0 0,-3 2-564 0 0,-1 0 0 0 0,1 0 0 0 0,0 1 0 0 0,-1 1 1 0 0,1 0-1 0 0,19 8 0 0 0,-14-4-879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262 122 7367 0 0,'0'0'568'0'0,"0"2"-373"0"0,-1 2-265 0 0,-2 9 1471 0 0,1 1-1 0 0,1 0 0 0 0,0 0 1 0 0,2 26-1 0 0,-1-38-451 0 0,0-1-901 0 0,1-1 0 0 0,-1 1-1 0 0,0-1 1 0 0,0 1 0 0 0,1-1 0 0 0,-1 1-1 0 0,1-1 1 0 0,-1 1 0 0 0,0-1-1 0 0,1 1 1 0 0,-1-1 0 0 0,1 1 0 0 0,-1-1-1 0 0,1 0 1 0 0,-1 1 0 0 0,1-1 0 0 0,0 0-1 0 0,-1 1 1 0 0,1-1 0 0 0,-1 0-1 0 0,1 0 1 0 0,0 1 0 0 0,15 3 564 0 0,-10-3-399 0 0,0-1 0 0 0,1 0 0 0 0,-1 0 1 0 0,0-1-1 0 0,1 1 0 0 0,-1-1 0 0 0,8-3 1 0 0,45-16 370 0 0,-17 4-468 0 0,-20 10-98 0 0,-1-1 0 0 0,0-1 0 0 0,27-15 0 0 0,-45 21-2 0 0,-1 0 0 0 0,1 0 1 0 0,0 0-1 0 0,0 0 0 0 0,-1-1 0 0 0,0 1 0 0 0,1-1 0 0 0,-1 0 0 0 0,0 0 0 0 0,0 0 1 0 0,-1 0-1 0 0,1 0 0 0 0,-1 0 0 0 0,1 0 0 0 0,-1 0 0 0 0,0-1 0 0 0,0 1 0 0 0,0 0 1 0 0,-1-1-1 0 0,1-5 0 0 0,0 2-9 0 0,-1 0 0 0 0,0 1 0 0 0,0-1 0 0 0,-1 0 0 0 0,0 1-1 0 0,0-1 1 0 0,-1 1 0 0 0,1-1 0 0 0,-5-8 0 0 0,4 13-35 0 0,1 1 0 0 0,0 0-1 0 0,-1 0 1 0 0,0 0 0 0 0,1 0-1 0 0,-1 0 1 0 0,1 0 0 0 0,-1 1-1 0 0,0-1 1 0 0,0 0 0 0 0,-3 0-1 0 0,5 1 25 0 0,-4 0-39 0 0,0-1 1 0 0,0 0-1 0 0,0 1 0 0 0,0 0 0 0 0,-1 0 0 0 0,1 1 0 0 0,0-1 1 0 0,0 1-1 0 0,0 0 0 0 0,0 0 0 0 0,0 0 0 0 0,-5 2 1 0 0,-5 3-169 0 0,-26 16 0 0 0,32-17 151 0 0,-25 15-104 0 0,1 3 0 0 0,1 0 1 0 0,0 2-1 0 0,3 1 1 0 0,-42 48-1 0 0,34-30 151 0 0,2 1 0 0 0,2 2 0 0 0,-32 63 0 0 0,54-91 12 0 0,0 2-1 0 0,-6 21 1 0 0,14-36 5 0 0,0 0 0 0 0,1 0 1 0 0,-1 0-1 0 0,1 0 1 0 0,1 1-1 0 0,-1-1 1 0 0,1 0-1 0 0,0 1 1 0 0,0-1-1 0 0,1 0 1 0 0,0 0-1 0 0,2 8 1 0 0,-3-13 5 0 0,1 1 1 0 0,0 0 0 0 0,0-1 0 0 0,0 1 0 0 0,0-1 0 0 0,0 1 0 0 0,0-1-1 0 0,0 1 1 0 0,1-1 0 0 0,-1 0 0 0 0,0 0 0 0 0,1 1 0 0 0,-1-1 0 0 0,1 0-1 0 0,-1 0 1 0 0,1-1 0 0 0,-1 1 0 0 0,1 0 0 0 0,0 0 0 0 0,-1-1 0 0 0,1 1-1 0 0,0-1 1 0 0,0 1 0 0 0,0-1 0 0 0,-1 0 0 0 0,1 0 0 0 0,3 0 0 0 0,4 0 66 0 0,0-1 0 0 0,0 0 1 0 0,0 0-1 0 0,11-4 0 0 0,18-6-124 0 0,-1-1 0 0 0,56-28 0 0 0,-23 6-4830 0 0,-17 8-1097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1 528 6911 0 0,'0'2'528'0'0,"2"20"-415"0"0,-1-13 1343 0 0,0 0 0 0 0,0 1-1 0 0,6 18 4476 0 0,-7-28-5882 0 0,0 0 0 0 0,0 0-1 0 0,0 0 1 0 0,0 1 0 0 0,0-1 0 0 0,0 0 0 0 0,0 0 0 0 0,0 0-1 0 0,0 1 1 0 0,0-1 0 0 0,0 0 0 0 0,0 0 0 0 0,0 0 0 0 0,0 0 0 0 0,0 1-1 0 0,0-1 1 0 0,0 0 0 0 0,0 0 0 0 0,0 0 0 0 0,0 0 0 0 0,0 1-1 0 0,0-1 1 0 0,0 0 0 0 0,1 0 0 0 0,-1 0 0 0 0,0 0 0 0 0,0 0-1 0 0,0 1 1 0 0,0-1 0 0 0,0 0 0 0 0,0 0 0 0 0,1 0 0 0 0,-1 0-1 0 0,0 0 1 0 0,0 0 0 0 0,0 1 0 0 0,7-4 2049 0 0,5-10-975 0 0,20-61 46 0 0,2-7-730 0 0,-6 28-349 0 0,48-70 0 0 0,-61 103-118 0 0,0 1 1 0 0,2 0 0 0 0,0 1-1 0 0,1 1 1 0 0,0 1-1 0 0,27-18 1 0 0,-3 8-634 0 0,2 2 0 0 0,1 1 0 0 0,54-18 0 0 0,-73 31-7202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451 157 10191 0 0,'7'-6'321'0'0,"0"-1"-1"0"0,-1 0 1 0 0,0-1-1 0 0,0 0 1 0 0,-1 1 0 0 0,0-2-1 0 0,-1 1 1 0 0,1-1-1 0 0,4-14 1 0 0,-9 21-108 0 0,1 1 0 0 0,-1-1 0 0 0,0 0 1 0 0,0 0-1 0 0,0 0 0 0 0,0 0 0 0 0,0 1 1 0 0,0-1-1 0 0,-1 0 0 0 0,1 0 1 0 0,-1 0-1 0 0,1 0 0 0 0,-1 1 0 0 0,0-1 1 0 0,1 0-1 0 0,-1 1 0 0 0,0-1 0 0 0,0 1 1 0 0,0-1-1 0 0,0 1 0 0 0,-1-1 0 0 0,1 1 1 0 0,-3-3-1 0 0,2 2-151 0 0,-1 0 1 0 0,1 0-1 0 0,-1 0 0 0 0,0 0 0 0 0,0 1 1 0 0,0-1-1 0 0,0 1 0 0 0,0-1 0 0 0,0 1 1 0 0,0 0-1 0 0,0 0 0 0 0,-6 0 1 0 0,-4 0-51 0 0,0 0 0 0 0,0 2 1 0 0,0-1-1 0 0,-14 4 1 0 0,19-3-20 0 0,0 1 1 0 0,1 1-1 0 0,-1 0 1 0 0,0 0 0 0 0,1 0-1 0 0,0 1 1 0 0,-12 8-1 0 0,-9 9-26 0 0,-46 44 0 0 0,-19 33 26 0 0,71-74 8 0 0,5-6-9 0 0,-18 26-1 0 0,30-38 37 0 0,1 1-1 0 0,0 0 1 0 0,0-1-1 0 0,1 2 1 0 0,0-1-1 0 0,0 0 1 0 0,1 0-1 0 0,-2 9 1 0 0,4-14 45 0 0,1-1-53 0 0,1 0-1 0 0,0 0 1 0 0,-1 0 0 0 0,1 0-1 0 0,0-1 1 0 0,-1 1 0 0 0,1-1-1 0 0,0 1 1 0 0,0-1 0 0 0,3 1-1 0 0,-1-1 1 0 0,0 0-1 0 0,1 0 1 0 0,-1 0-1 0 0,0-1 1 0 0,0 1-1 0 0,1-1 0 0 0,-1 0 1 0 0,0-1-1 0 0,7-2 1 0 0,37-21 65 0 0,-31 15-93 0 0,26-11-77 0 0,-7 3-89 0 0,-1-2 1 0 0,-1-1-1 0 0,33-27 0 0 0,-65 47 397 0 0,-3 3-196 0 0,0-1 0 0 0,0 1 0 0 0,0-1 0 0 0,0 1 0 0 0,0-1 1 0 0,0 1-1 0 0,-1-1 0 0 0,-1 2 0 0 0,-1 2 30 0 0,0-1-42 0 0,1 1 1 0 0,-1-1-1 0 0,1 1 0 0 0,0 0 1 0 0,0 0-1 0 0,1 0 0 0 0,0 1 0 0 0,-1-1 1 0 0,2 0-1 0 0,-3 11 0 0 0,4-15-19 0 0,-1 1 0 0 0,1 0 0 0 0,0-1 0 0 0,0 1 0 0 0,0 0 0 0 0,0-1 0 0 0,0 1 0 0 0,0 0 0 0 0,1-1 0 0 0,-1 1 0 0 0,0-1 0 0 0,1 1 0 0 0,0 0 0 0 0,-1-1 0 0 0,1 1 0 0 0,1 1-1 0 0,0 1-36 0 0,-1-3-33 0 0,0 1 0 0 0,0-1 0 0 0,1 1 0 0 0,-1-1 0 0 0,0 1 1 0 0,1-1-1 0 0,-1 0 0 0 0,1 0 0 0 0,-1 0 0 0 0,1 0 1 0 0,0 0-1 0 0,-1 0 0 0 0,1 0 0 0 0,0-1 0 0 0,0 1 0 0 0,0 0 1 0 0,-1-1-1 0 0,1 0 0 0 0,0 1 0 0 0,0-1 0 0 0,3 0 1 0 0,10 0-1393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281 121 11055 0 0,'62'-87'1152'0'0,"-32"53"5124"0"0,-32 36-5806 0 0,-82 162 1565 0 0,40-73-1713 0 0,-25 42-99 0 0,-79 164-823 0 0,145-291 414 0 0,-15 41-640 0 0,17-44 592 0 0,0 0 0 0 0,0 0 0 0 0,1 0 1 0 0,-1 1-1 0 0,1-1 0 0 0,0 0 0 0 0,0 1 0 0 0,0-1 0 0 0,0 0 0 0 0,0 1 0 0 0,1-1 0 0 0,0 4 1 0 0,5 3-1713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146 160 11519 0 0,'13'-24'941'0'0,"26"-36"0"0"0,-32 51-99 0 0,0 0 0 0 0,1 0-1 0 0,0 1 1 0 0,0 0-1 0 0,1 0 1 0 0,14-9 0 0 0,-5 10 231 0 0,-16 7-613 0 0,-2 2-159 0 0,0 9-188 0 0,0-1-1 0 0,0 1 0 0 0,-1 0 1 0 0,0-1-1 0 0,-1 0 1 0 0,-4 16-1 0 0,-25 62 293 0 0,23-67-301 0 0,-39 105 235 0 0,-50 134 11 0 0,15 5-776 0 0,78-250-810 0 0,1 0 0 0 0,-2 28 0 0 0,5-27-5727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0,'0'0'8231'0'0,"1"2"-7638"0"0,2 13-226 0 0,2-1 0 0 0,-1 1 1 0 0,2-2-1 0 0,-1 1 0 0 0,2 0 0 0 0,0-1 0 0 0,1 0 0 0 0,13 16 0 0 0,-6-11-176 0 0,1-1-1 0 0,1 0 0 0 0,1-1 0 0 0,21 14 1 0 0,-3-5 81 0 0,49 25 0 0 0,-35-23-215 0 0,-2 3-1 0 0,67 53 1 0 0,-101-70-450 0 0,14 16 0 0 0,-9-9-468 0 0,-17-18 256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10135 0 0,'-2'0'4200'0'0,"-5"4"-3191"0"0,0 1 1 0 0,0-1-1 0 0,-12 11 0 0 0,-35 41-378 0 0,32-32-173 0 0,-32 33-287 0 0,-3-3 1 0 0,-103 75-1 0 0,152-123-162 0 0,1-1-41 0 0,0 0-1 0 0,0 1 1 0 0,-8 9 0 0 0,14-14-598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50 111 4143 0 0,'-1'2'3579'0'0,"-4"5"-2538"0"0,2 1 1 0 0,-1 1-1 0 0,1-1 1 0 0,0 0-1 0 0,-2 14 0 0 0,-5 47 643 0 0,8-53-1092 0 0,-6 65 1145 0 0,2 146 1 0 0,9-195-1081 0 0,10-35-188 0 0,-8 1-401 0 0,0-1 0 0 0,0 0 0 0 0,0 1 0 0 0,-1-2 0 0 0,0 1 0 0 0,1 0 0 0 0,-1-1 0 0 0,-1 0 0 0 0,5-5 0 0 0,31-44 371 0 0,-28 37-322 0 0,16-23-54 0 0,107-147 201 0 0,-104 150-316 0 0,0 1-1 0 0,71-59 0 0 0,-76 72-155 0 0,-6 6-101 0 0,31-21 0 0 0,-45 33 188 0 0,1 1-1 0 0,0 0 0 0 0,0 0 0 0 0,0 1 1 0 0,0-1-1 0 0,0 1 0 0 0,0 1 0 0 0,0-1 1 0 0,1 1-1 0 0,11-1 0 0 0,-3 4-1082 0 0,-1 3-3444 0 0,-3 0-1476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27 4607 0 0,'-5'3'165'0'0,"-50"18"531"0"0,18-9 3087 0 0,35-11-3446 0 0,-13 2 2029 0 0,0 2 0 0 0,-26 11 1461 0 0,49-15-3686 0 0,0 0 1 0 0,1 0-1 0 0,-1 0 0 0 0,0-1 0 0 0,0-1 0 0 0,0 1 0 0 0,1-1 1 0 0,9-3-1 0 0,65-20 33 0 0,-62 16-87 0 0,26-7-63 0 0,0 2 0 0 0,64-10 0 0 0,-106 22-177 0 0,1 0 0 0 0,-1 1 0 0 0,1 0 0 0 0,-1 0 0 0 0,1 0 0 0 0,-1 0 0 0 0,1 1 0 0 0,-1 0 0 0 0,0 0 1 0 0,11 4-1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38 13447 0 0,'0'0'614'0'0,"0"-1"-12"0"0,-1-2-568 0 0,-1 1 0 0 0,1 0 0 0 0,-1-1 0 0 0,1 1 0 0 0,-1 0 0 0 0,0 0 1 0 0,0 0-1 0 0,0 0 0 0 0,0 0 0 0 0,0 0 0 0 0,0 1 0 0 0,0-1 0 0 0,-1 1 0 0 0,1-1 0 0 0,-1 1 0 0 0,1 0 0 0 0,-1 0 0 0 0,1 0 0 0 0,-1 0 0 0 0,0 1 0 0 0,1-1 0 0 0,-1 1 0 0 0,0-1 0 0 0,1 1 0 0 0,-1 0 0 0 0,-3 0 0 0 0,-4 1 111 0 0,1-1 0 0 0,0 1-1 0 0,-1 1 1 0 0,1 0 0 0 0,0 0 0 0 0,-14 6-1 0 0,-2 3 34 0 0,0 1 1 0 0,0 1-1 0 0,-32 24 0 0 0,-61 56 47 0 0,92-71-220 0 0,-33 36 0 0 0,51-49-3 0 0,1 0-1 0 0,0 1 0 0 0,0 0 1 0 0,0 0-1 0 0,2 1 0 0 0,-1 0 1 0 0,-6 17-1 0 0,12-25 17 0 0,-1 0 1 0 0,0 0-1 0 0,0 0 1 0 0,1 0-1 0 0,0 0 1 0 0,-1 0-1 0 0,1 0 0 0 0,0 0 1 0 0,1 0-1 0 0,-1 0 1 0 0,0 0-1 0 0,2 3 1 0 0,-2-4 4 0 0,1-1 0 0 0,0 0 0 0 0,-1 0 0 0 0,1 0 0 0 0,0 1 0 0 0,0-1 0 0 0,0 0 0 0 0,0 0 0 0 0,0 0 0 0 0,0 0 0 0 0,0 0 0 0 0,0-1 0 0 0,0 1 0 0 0,0 0 0 0 0,0 0 0 0 0,0-1 0 0 0,1 1 0 0 0,-1-1 0 0 0,0 1 0 0 0,1-1 0 0 0,-1 1 0 0 0,0-1 0 0 0,1 0 0 0 0,-1 0 0 0 0,0 0 0 0 0,1 0 0 0 0,-1 0 0 0 0,2 0 0 0 0,5 0 111 0 0,0-1 0 0 0,0-1 0 0 0,-1 1 0 0 0,1-1 1 0 0,-1 0-1 0 0,0-1 0 0 0,1 0 0 0 0,12-7 1 0 0,54-37 837 0 0,-68 43-878 0 0,145-107 922 0 0,-144 107-1016 0 0,-6 6 0 0 0,-5 6 0 0 0,4-7 0 0 0,-47 69 0 0 0,5-7 0 0 0,29-41-25 0 0,4-9-58 0 0,1 1 0 0 0,-12 28 0 0 0,20-40-91 0 0,0-2 153 0 0,0 1-1 0 0,0-1 0 0 0,0 0 1 0 0,0 1-1 0 0,1-1 0 0 0,-1 0 1 0 0,0 1-1 0 0,0-1 1 0 0,1 0-1 0 0,-1 1 0 0 0,0-1 1 0 0,0 0-1 0 0,1 0 0 0 0,-1 1 1 0 0,0-1-1 0 0,1 0 1 0 0,-1 0-1 0 0,0 0 0 0 0,1 1 1 0 0,-1-1-1 0 0,0 0 0 0 0,1 0 1 0 0,-1 0-1 0 0,1 0 1 0 0,-1 0-1 0 0,1 0 0 0 0,11 1-315 0 0,-7-2-513 0 0,0-1 0 0 0,-1 0 0 0 0,1 1 0 0 0,0-2 0 0 0,-1 1 1 0 0,8-6-1 0 0,14-12-5368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11519 0 0,'0'0'2432'0'0,"0"3"-1089"0"0,-2 6-628 0 0,0 0 0 0 0,0 1 0 0 0,-1-1 1 0 0,-7 16-1 0 0,-23 39-70 0 0,13-28-147 0 0,-266 544 1523 0 0,177-391-1956 0 0,19-38-1454 0 0,85-140 1044 0 0,14-9-3845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11519 0 0,'0'0'2590'0'0,"-1"2"-1068"0"0,-54 137 3080 0 0,15-32-4044 0 0,31-85-454 0 0,-16 38 57 0 0,22-52-132 0 0,1-1 0 0 0,0 1 0 0 0,0 1 0 0 0,1-1 0 0 0,-1 12 0 0 0,2-19-6 0 0,1 1 0 0 0,-1 0-1 0 0,0 0 1 0 0,1-1 0 0 0,-1 1 0 0 0,1 0 0 0 0,-1-1 0 0 0,1 1-1 0 0,0-1 1 0 0,0 1 0 0 0,0-1 0 0 0,0 1 0 0 0,0-1 0 0 0,0 1-1 0 0,0-1 1 0 0,0 0 0 0 0,1 0 0 0 0,-1 1 0 0 0,0-1 0 0 0,1 0-1 0 0,2 1 1 0 0,-1 0 26 0 0,0 0 0 0 0,1 0 0 0 0,-1-1 0 0 0,1 0 1 0 0,-1 0-1 0 0,1 0 0 0 0,-1 0 0 0 0,7 1 0 0 0,-2-2 19 0 0,0-1 0 0 0,-1 1 1 0 0,1-1-1 0 0,0 0 0 0 0,-1-1 1 0 0,1 0-1 0 0,0 0 0 0 0,-1-1 0 0 0,10-4 1 0 0,5-5 221 0 0,33-21-1 0 0,-31 14-254 0 0,-1-1 0 0 0,-1 0-1 0 0,0-2 1 0 0,21-28 0 0 0,5-12-2832 0 0,-29 35-1245 0 0,-13 19 1994 0 0,12-17-4316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13247 0 0,'0'0'604'0'0,"1"2"-13"0"0,6 8-297 0 0,-1 0-1 0 0,0 0 1 0 0,8 19 0 0 0,-10-19 271 0 0,0-1 0 0 0,1 1 1 0 0,1-1-1 0 0,-1 1 0 0 0,1-2 1 0 0,10 11-1 0 0,-12-14-406 0 0,-1-1 0 0 0,1-1 0 0 0,1 1 0 0 0,-1-1 0 0 0,0 1 0 0 0,1-1 0 0 0,0 0-1 0 0,0-1 1 0 0,0 1 0 0 0,0-1 0 0 0,0 0 0 0 0,0-1 0 0 0,1 1 0 0 0,-1-1 0 0 0,0 0 0 0 0,1 0 0 0 0,-1 0 0 0 0,1-1 0 0 0,-1 0 0 0 0,1 0 0 0 0,-1-1 0 0 0,7 0 0 0 0,3-3-5 0 0,0 0 1 0 0,-1 0-1 0 0,0-2 1 0 0,19-9 0 0 0,-27 12-133 0 0,0 0 0 0 0,0-1 0 0 0,0 0 0 0 0,-1 0 0 0 0,1 0 0 0 0,-1-1 0 0 0,0 0 0 0 0,0 0 0 0 0,-1 0 0 0 0,1-1 0 0 0,5-10 0 0 0,-9 14-55 0 0,0 1 0 0 0,0 0 0 0 0,-1 0 0 0 0,1-1 0 0 0,-1 1 0 0 0,1-1 0 0 0,-1 1 0 0 0,1 0 0 0 0,-1-1 0 0 0,0 1 0 0 0,0-1 0 0 0,0 1 0 0 0,0-1 0 0 0,0 1 0 0 0,0-1 0 0 0,0 1 0 0 0,0 0 0 0 0,0-1 0 0 0,-1 1 0 0 0,1-1 0 0 0,-1 1 0 0 0,1 0 0 0 0,-1-1 0 0 0,1 1 0 0 0,-1 0 0 0 0,-1-3 0 0 0,0 3-62 0 0,1 0 0 0 0,-1 0-1 0 0,1 0 1 0 0,-1 0-1 0 0,0 0 1 0 0,1 1-1 0 0,-1-1 1 0 0,0 0-1 0 0,0 1 1 0 0,1-1-1 0 0,-1 1 1 0 0,0 0 0 0 0,0-1-1 0 0,0 1 1 0 0,0 0-1 0 0,1 0 1 0 0,-1 0-1 0 0,0 1 1 0 0,0-1-1 0 0,0 0 1 0 0,-2 1 0 0 0,-6 2-116 0 0,0 0 1 0 0,0 1 0 0 0,1 0 0 0 0,-1 1 0 0 0,1-1-1 0 0,0 2 1 0 0,-15 11 0 0 0,-57 53 53 0 0,59-50 214 0 0,-21 21 276 0 0,1 1 0 0 0,-70 92 0 0 0,106-126-250 0 0,1 1 0 0 0,-8 14 0 0 0,12-21-54 0 0,0 0 0 0 0,1 0 0 0 0,-1 0 0 0 0,0 0 0 0 0,1 0 0 0 0,-1 1 0 0 0,1-1 0 0 0,0 0 0 0 0,0 0 1 0 0,-1 0-1 0 0,2 0 0 0 0,-1 1 0 0 0,0-1 0 0 0,0 0 0 0 0,1 0 0 0 0,-1 0 0 0 0,1 0 0 0 0,1 3 0 0 0,-1-3-12 0 0,-1-1 0 0 0,1 0-1 0 0,0 0 1 0 0,0 0-1 0 0,1-1 1 0 0,-1 1 0 0 0,0 0-1 0 0,0 0 1 0 0,0 0 0 0 0,0-1-1 0 0,1 1 1 0 0,-1-1 0 0 0,0 1-1 0 0,1-1 1 0 0,-1 1 0 0 0,0-1-1 0 0,1 0 1 0 0,-1 0 0 0 0,3 0-1 0 0,28 0 94 0 0,-30 0-97 0 0,13-2-474 0 0,1 0 1 0 0,-1-1-1 0 0,0-1 0 0 0,28-11 0 0 0,-17 5-6563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286 111 11975 0 0,'34'-68'2485'0'0,"-6"26"5038"0"0,-27 44-7473 0 0,1 1 0 0 0,-1-1-1 0 0,0 1 1 0 0,0-1 0 0 0,0 1 0 0 0,-1 0-1 0 0,1-1 1 0 0,-1 1 0 0 0,1 0 0 0 0,-1 0 0 0 0,0-1-1 0 0,0 1 1 0 0,0 0 0 0 0,0 0 0 0 0,-1 0-1 0 0,1-1 1 0 0,-1 1 0 0 0,1 0 0 0 0,-1-1-1 0 0,0 1 1 0 0,0-1 0 0 0,0 1 0 0 0,-1-1-1 0 0,-1 4 1 0 0,-6 8-13 0 0,-1 0-1 0 0,-1-1 1 0 0,0-1-1 0 0,0 1 1 0 0,-1-2 0 0 0,-20 16-1 0 0,-89 52 6 0 0,85-57-117 0 0,26-16 10 0 0,4-3 43 0 0,0 1-1 0 0,0 0 1 0 0,0-1 0 0 0,1 2-1 0 0,-1-1 1 0 0,1 1 0 0 0,0 0-1 0 0,0 0 1 0 0,1 0 0 0 0,-8 11-1 0 0,12-15 8 0 0,0 0 1 0 0,0 0-1 0 0,-1 0 0 0 0,1 0 0 0 0,0 0 1 0 0,0 0-1 0 0,0 0 0 0 0,0 0 0 0 0,0 0 0 0 0,0 0 1 0 0,0 0-1 0 0,1 0 0 0 0,-1 0 0 0 0,0 0 1 0 0,0 0-1 0 0,1 0 0 0 0,-1 0 0 0 0,1 0 1 0 0,-1 0-1 0 0,1 0 0 0 0,-1-1 0 0 0,2 2 1 0 0,16 19-362 0 0,-13-16 190 0 0,36 36-508 0 0,15 17 347 0 0,-49-49 451 0 0,0 1 1 0 0,0-1-1 0 0,-1 1 1 0 0,10 21-1 0 0,-15-29-33 0 0,-1 1 0 0 0,1-1 0 0 0,0 0 0 0 0,-1 0 0 0 0,0 1-1 0 0,1-1 1 0 0,-1 0 0 0 0,0 1 0 0 0,0-1 0 0 0,0 1 0 0 0,-1-1 0 0 0,1 0 0 0 0,0 0 0 0 0,-2 4-1 0 0,1-2 37 0 0,-1 0-1 0 0,0 0 1 0 0,0 1-1 0 0,-1-1 0 0 0,1-1 1 0 0,-6 8-1 0 0,-2-1 110 0 0,0 0-1 0 0,-1 0 1 0 0,-19 13 0 0 0,-1 2 100 0 0,15-13-139 0 0,0 0 0 0 0,-23 12-1 0 0,37-23-236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 7831 0 0,'0'0'356'0'0,"-1"0"-6"0"0,-9-2-138 0 0,7 1-67 0 0,0 0 0 0 0,1 1 1 0 0,-1-1-1 0 0,0 1 0 0 0,0 0 0 0 0,0 0 0 0 0,0 0 0 0 0,1 0 1 0 0,-1 0-1 0 0,-5 2 1880 0 0,6-1-1493 0 0,0 0 1 0 0,0 0-1 0 0,0 0 1 0 0,0 0-1 0 0,0 1 1 0 0,1-1-1 0 0,-3 3 0 0 0,-1 0-115 0 0,-29 20 143 0 0,2 2 1 0 0,-57 58-1 0 0,88-83-560 0 0,-53 65-3 0 0,48-58 5 0 0,1 1 1 0 0,0-1-1 0 0,0 1 1 0 0,1 0 0 0 0,0 0-1 0 0,-4 15 1 0 0,7-23 4 0 0,1 0-1 0 0,0 0 1 0 0,0 0 0 0 0,-1 0 0 0 0,1 0 0 0 0,0 0 0 0 0,0 0-1 0 0,0 0 1 0 0,0 0 0 0 0,0 0 0 0 0,0 0 0 0 0,0 0-1 0 0,0 0 1 0 0,1 0 0 0 0,-1 0 0 0 0,0 0 0 0 0,1 0-1 0 0,-1 0 1 0 0,1 0 0 0 0,-1 0 0 0 0,0 0 0 0 0,1 0-1 0 0,0-1 1 0 0,-1 1 0 0 0,1 0 0 0 0,0 0 0 0 0,-1 0 0 0 0,1-1-1 0 0,0 1 1 0 0,0-1 0 0 0,0 1 0 0 0,-1 0 0 0 0,1-1-1 0 0,0 0 1 0 0,0 1 0 0 0,0-1 0 0 0,0 1 0 0 0,0-1-1 0 0,0 0 1 0 0,0 0 0 0 0,0 1 0 0 0,0-1 0 0 0,0 0-1 0 0,1 0 1 0 0,6 0 72 0 0,0 0 0 0 0,0 0 0 0 0,0-1 0 0 0,12-3 0 0 0,-12 3-19 0 0,28-8 178 0 0,0-1-1 0 0,46-19 0 0 0,-55 18-151 0 0,-2 0 0 0 0,36-23 0 0 0,-49 27-81 0 0,-1-1 0 0 0,0 0-1 0 0,0-1 1 0 0,-1 0 0 0 0,0 0 0 0 0,-1-1-1 0 0,9-13 1 0 0,-16 21-6 0 0,-1 1 0 0 0,0-1-1 0 0,0 0 1 0 0,0 1 0 0 0,0-1-1 0 0,-1 0 1 0 0,1 0 0 0 0,0 0 0 0 0,-1 0-1 0 0,1 0 1 0 0,-1 0 0 0 0,1 0-1 0 0,-1 0 1 0 0,0 0 0 0 0,0 1 0 0 0,0-1-1 0 0,0 0 1 0 0,-1-3 0 0 0,0 3-8 0 0,1 1 1 0 0,-1 0-1 0 0,0 0 1 0 0,0 0-1 0 0,1 0 1 0 0,-1 0-1 0 0,0 0 1 0 0,0 0-1 0 0,0 0 1 0 0,0 0-1 0 0,0 0 0 0 0,-1 0 1 0 0,1 0-1 0 0,0 1 1 0 0,0-1-1 0 0,-1 1 1 0 0,1-1-1 0 0,0 1 1 0 0,-1-1-1 0 0,1 1 1 0 0,0 0-1 0 0,-1-1 1 0 0,1 1-1 0 0,0 0 1 0 0,-1 0-1 0 0,-2 0 1 0 0,-22 1-327 0 0,1 0 0 0 0,-1 2 0 0 0,-35 8 0 0 0,-24 3-175 0 0,55-11 238 0 0,27-2-13 0 0,14-7-1819 0 0,6-4 91 0 0,8-3-3089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672 569 2759 0 0,'0'0'126'0'0,"0"2"-5"0"0,-2 26-223 0 0,-1 1 3265 0 0,4-12 4804 0 0,0-15-6450 0 0,9 1 369 0 0,-5-3-1637 0 0,-1 0 1 0 0,0 0-1 0 0,0 0 1 0 0,0-1-1 0 0,0 0 1 0 0,0 1-1 0 0,0-1 1 0 0,0-1-1 0 0,-1 1 1 0 0,1-1 0 0 0,0 1-1 0 0,6-5 1 0 0,5-3 600 0 0,20-18 1 0 0,-31 25-782 0 0,8-8 51 0 0,0-1-1 0 0,0 0 0 0 0,-2-1 1 0 0,1 0-1 0 0,-1-1 1 0 0,-1 0-1 0 0,0 0 1 0 0,-1-1-1 0 0,0 0 0 0 0,-1 0 1 0 0,-1-1-1 0 0,-1 0 1 0 0,7-23-1 0 0,-4 3-236 0 0,-1 1 1 0 0,-2-1-1 0 0,-1 0 0 0 0,-1 0 1 0 0,-2 0-1 0 0,-2 0 0 0 0,-8-59 1 0 0,8 90 19 0 0,0 0-1 0 0,0 0 1 0 0,0 0 0 0 0,0 0 0 0 0,-1 0 0 0 0,1 1 0 0 0,-1-1-1 0 0,-2-4 1 0 0,3 7 48 0 0,0 0 0 0 0,-1 0-1 0 0,1 0 1 0 0,0 0-1 0 0,0-1 1 0 0,0 2 0 0 0,-1-1-1 0 0,1 0 1 0 0,0 0-1 0 0,-1 0 1 0 0,1 1 0 0 0,-1-1-1 0 0,1 0 1 0 0,-1 1-1 0 0,1-1 1 0 0,-1 1 0 0 0,1 0-1 0 0,-1 0 1 0 0,1-1-1 0 0,-1 1 1 0 0,0 0 0 0 0,1 0-1 0 0,-4 1 1 0 0,-6 1-76 0 0,0 0-1 0 0,0 1 1 0 0,0 0 0 0 0,1 1-1 0 0,-1 0 1 0 0,1 1 0 0 0,-17 10-1 0 0,4 0 50 0 0,1 1-1 0 0,-22 19 1 0 0,23-16 66 0 0,1 0 0 0 0,1 1 1 0 0,0 1-1 0 0,2 1 0 0 0,-27 44 0 0 0,13-8 187 0 0,-31 87 0 0 0,-7 66 333 0 0,45-131-445 0 0,-117 346 273 0 0,120-380-295 0 0,-3-1 0 0 0,-1-2 0 0 0,-2 0-1 0 0,-2-2 1 0 0,-65 71 0 0 0,93-110-636 0 0,-9 9 1141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6447 0 0,'2'0'6522'0'0,"54"6"1433"0"0,-29-3-7213 0 0,0-2 0 0 0,53-5 0 0 0,-7-8-703 0 0,1-3 0 0 0,122-43 0 0 0,-152 42-2144 0 0,-1-1-5594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 2759 0 0,'-2'-9'248'0'0,"2"8"-71"0"0,-1-1 0 0 0,0 1 0 0 0,0 0 0 0 0,1 0 0 0 0,-1 0 0 0 0,0 0 0 0 0,0 0 0 0 0,0 0 0 0 0,0 0 0 0 0,0 0 0 0 0,-9-5 8116 0 0,11 9-8067 0 0,-1 1 0 0 0,1-1 0 0 0,0 0-1 0 0,1 1 1 0 0,-1-1 0 0 0,1 0 0 0 0,-1 0 0 0 0,1 0-1 0 0,2 3 1 0 0,4 7 388 0 0,93 209 2951 0 0,-62-134-2855 0 0,-12-26-351 0 0,77 165 185 0 0,-69-159-475 0 0,54 79 0 0 0,-86-142-65 0 0,12 16 45 0 0,27 32-1 0 0,-37-48-20 0 0,-1-1-1 0 0,1 1 1 0 0,0-1 0 0 0,0 0-1 0 0,0 0 1 0 0,0-1 0 0 0,1 0-1 0 0,-1 1 1 0 0,1-2-1 0 0,0 1 1 0 0,0-1 0 0 0,7 2-1 0 0,-11-3-33 0 0,1-1 0 0 0,-1 0 0 0 0,0 1-1 0 0,0-1 1 0 0,0 0 0 0 0,0 0 0 0 0,0-1 0 0 0,0 1-1 0 0,0 0 1 0 0,0-1 0 0 0,0 1 0 0 0,0-1 0 0 0,0 0-1 0 0,0 1 1 0 0,0-1 0 0 0,0 0 0 0 0,0 0 0 0 0,0 0-1 0 0,-1-1 1 0 0,1 1 0 0 0,0 0 0 0 0,-1-1 0 0 0,1 1 0 0 0,-1-1-1 0 0,1 1 1 0 0,-1-1 0 0 0,0 0 0 0 0,0 1 0 0 0,0-1-1 0 0,2-3 1 0 0,-3 5-75 0 0,0-1-1 0 0,0 1 1 0 0,0-1 0 0 0,0 1-1 0 0,0-1 1 0 0,0 1-1 0 0,0-1 1 0 0,0 1-1 0 0,0-1 1 0 0,0 1 0 0 0,0-1-1 0 0,0 1 1 0 0,0-1-1 0 0,0 1 1 0 0,0-1 0 0 0,-1 1-1 0 0,1 0 1 0 0,0-1-1 0 0,0 1 1 0 0,-1-1 0 0 0,0-1-282 0 0,-5-5-1741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67 919 0 0,'23'-18'1651'0'0,"30"-31"10904"0"0,-55 50-12340 0 0,0-1 1 0 0,1 0 0 0 0,-1 1-1 0 0,0 0 1 0 0,0-1 0 0 0,1 1 0 0 0,-1 0-1 0 0,0 0 1 0 0,1 0 0 0 0,-1 0-1 0 0,-1 2 1 0 0,-3 1 97 0 0,-37 27 177 0 0,-44 42-1 0 0,-34 44-253 0 0,59-56 18 0 0,-192 193 553 0 0,23 20-168 0 0,230-273-638 0 0,-53 78 48 0 0,49-70-17 0 0,0 0 0 0 0,1 0 0 0 0,0 1 0 0 0,0-1 0 0 0,1 1 0 0 0,0 0 0 0 0,-2 12 0 0 0,5-20 0 0 0,0 0 0 0 0,0 0 0 0 0,0 0 0 0 0,0 0 0 0 0,0 0 0 0 0,0 0 0 0 0,0 0 0 0 0,1 0 0 0 0,-1 0 0 0 0,1 0 0 0 0,0 0 0 0 0,-1 0 0 0 0,1 0 0 0 0,0 0 0 0 0,0-1 0 0 0,0 1 0 0 0,0 0 0 0 0,0-1 0 0 0,3 4 0 0 0,-3-5-37 0 0,1 0 1 0 0,0 0-1 0 0,-1 0 0 0 0,1 0 0 0 0,0 0 0 0 0,-1 0 1 0 0,1 0-1 0 0,-1-1 0 0 0,1 1 0 0 0,0-1 0 0 0,-1 1 1 0 0,1-1-1 0 0,-1 1 0 0 0,3-2 0 0 0,13-12-989 0 0,-14 12 674 0 0,9-8-1038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62 9215 0 0,'-2'0'422'0'0,"-33"5"-426"0"0,21-2 2200 0 0,1-1 5300 0 0,29-7-1579 0 0,12-4-4413 0 0,47-13-1726 0 0,90-9 588 0 0,-142 29-476 0 0,-1 0 0 0 0,0 2 0 0 0,1 0 1 0 0,-1 2-1 0 0,34 6 0 0 0,-33-3-294 0 0,21 5-2181 0 0,-23-2 1054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13359 0 0,'0'0'1027'0'0,"-1"2"-670"0"0,1-1-334 0 0,-3 5 896 0 0,1 1 0 0 0,0-1 0 0 0,1 1 1 0 0,-1-1-1 0 0,1 1 0 0 0,1 0 1 0 0,-1 0-1 0 0,1 8 0 0 0,1-14-814 0 0,-1 1 0 0 0,1-1 0 0 0,0 1 1 0 0,-1-1-1 0 0,1 1 0 0 0,0-1 0 0 0,0 0 0 0 0,0 1 0 0 0,0-1 0 0 0,0 0 0 0 0,0 0 0 0 0,0 0 0 0 0,1 0 0 0 0,1 1 1 0 0,19 13 546 0 0,8 0-400 0 0,-29-14-1298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95 455 0 0,'0'0'5470'0'0,"-4"-7"-3812"0"0,3 6-1526 0 0,-1-1 0 0 0,0 1 0 0 0,1 0 0 0 0,-1 0 0 0 0,0 0 0 0 0,1 0 0 0 0,-1 0 0 0 0,0 0 0 0 0,0 0 0 0 0,0 1 0 0 0,0-1-1 0 0,0 1 1 0 0,0-1 0 0 0,0 1 0 0 0,-3 0 0 0 0,-36 1 1731 0 0,19 0 2539 0 0,33-2-4071 0 0,1 0 1 0 0,-1-1-1 0 0,20-6 0 0 0,0 1 0 0 0,223-48 645 0 0,-250 54-1286 0 0,0 1 1 0 0,0-1-1 0 0,0 1 0 0 0,0-1 0 0 0,0 1 0 0 0,0 0 1 0 0,0 1-1 0 0,0-1 0 0 0,0 1 0 0 0,7 1 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10735 0 0,'0'0'979'0'0,"1"-1"-808"0"0,4-4 152 0 0,1 0 1 0 0,-1 0-1 0 0,1 0 1 0 0,-1 1-1 0 0,1 0 1 0 0,0 0-1 0 0,9-3 1 0 0,51-22 3085 0 0,-54 24-3165 0 0,16-6 493 0 0,-10 2-300 0 0,1 2 0 0 0,-1 0 0 0 0,1 1 0 0 0,1 1 0 0 0,24-3 0 0 0,-40 7-409 0 0,15 4-14 0 0,-17-3-69 0 0,0 0-1 0 0,0 0 1 0 0,0 1 0 0 0,0-1-1 0 0,0 0 1 0 0,-1 1 0 0 0,1 0-1 0 0,0-1 1 0 0,0 1 0 0 0,-1 0-1 0 0,1 0 1 0 0,-1 0 0 0 0,1 0-1 0 0,-1 0 1 0 0,1 1 0 0 0,-1-1-1 0 0,1 0 1 0 0,-1 1 0 0 0,0-1-1 0 0,2 3 1 0 0,3 4-593 0 0,2 1-118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1300 43 12207 0 0,'34'-36'3402'0'0,"-35"36"-2737"0"0,-4-2-562 0 0,0 1 0 0 0,0 0 0 0 0,1 0 1 0 0,-1 0-1 0 0,0 1 0 0 0,0 0 0 0 0,0 0 0 0 0,0 0 0 0 0,0 1 1 0 0,0-1-1 0 0,-6 3 0 0 0,-9 2 387 0 0,-27 11-1 0 0,26-8-197 0 0,-18 7 128 0 0,-63 38 1 0 0,73-37-390 0 0,-208 124 41 0 0,118-67-72 0 0,-292 177 128 0 0,394-238-96 0 0,-19 15 0 0 0,36-27-32 0 0,0 0 1 0 0,0 0-1 0 0,-1 0 0 0 0,1 0 0 0 0,0 0 1 0 0,0 1-1 0 0,0-1 0 0 0,-1 0 1 0 0,1 0-1 0 0,0 0 0 0 0,0 1 0 0 0,0-1 1 0 0,0 0-1 0 0,0 0 0 0 0,-1 1 0 0 0,1-1 1 0 0,0 0-1 0 0,0 0 0 0 0,0 1 0 0 0,0-1 1 0 0,0 0-1 0 0,0 0 0 0 0,0 1 0 0 0,0-1 1 0 0,0 0-1 0 0,0 0 0 0 0,0 1 0 0 0,0-1 1 0 0,0 0-1 0 0,0 0 0 0 0,0 1 1 0 0,0-1-1 0 0,1 0 0 0 0,-1 0 0 0 0,0 1 1 0 0,0-1-1 0 0,0 0 0 0 0,0 0 0 0 0,0 0 1 0 0,1 1-1 0 0,-1-1 0 0 0,0 0 0 0 0,0 0 1 0 0,0 0-1 0 0,0 1 0 0 0,1-1 0 0 0,-1 0 1 0 0,0 0-1 0 0,0 0 0 0 0,1 0 0 0 0,-1 0 1 0 0,0 0-1 0 0,0 0 0 0 0,1 0 0 0 0,-1 1 1 0 0,0-1-1 0 0,0 0 0 0 0,1 0 1 0 0,-1 0-1 0 0,0 0 0 0 0,0 0 0 0 0,1 0 1 0 0,-1 0-1 0 0,0 0 0 0 0,0 0 0 0 0,1-1 1 0 0,-1 1-1 0 0,0 0 8 0 0,15 2 107 0 0,0-1 0 0 0,-1 0 0 0 0,1-1 0 0 0,0-1 1 0 0,-1 0-1 0 0,21-5 0 0 0,-28 5-73 0 0,155-22 862 0 0,231-3 1 0 0,-333 26-852 0 0,-52 1-53 0 0,-7 3 0 0 0,-6 2 0 0 0,4-6 0 0 0,-7 7-13 0 0,0 0 1 0 0,-1 0-1 0 0,0-1 0 0 0,0 0 0 0 0,-11 5 0 0 0,-53 22-137 0 0,8-5 49 0 0,-10 10-11 0 0,2 4 0 0 0,-74 56 0 0 0,-239 198 40 0 0,380-292 72 0 0,0 0 0 0 0,1 1 0 0 0,0 0 0 0 0,0 0 0 0 0,0 1 0 0 0,1-1 0 0 0,0 1 0 0 0,0 0 0 0 0,0 0 0 0 0,1 0 0 0 0,-3 8 0 0 0,5-13 5 0 0,1 0 0 0 0,-1 0-1 0 0,1 0 1 0 0,-1 1 0 0 0,1-1-1 0 0,0 0 1 0 0,0 0 0 0 0,0 0-1 0 0,-1 0 1 0 0,1 1 0 0 0,0-1-1 0 0,1 0 1 0 0,-1 0 0 0 0,0 0-1 0 0,0 0 1 0 0,0 1 0 0 0,1-1-1 0 0,-1 0 1 0 0,0 0 0 0 0,1 0 0 0 0,-1 0-1 0 0,1 0 1 0 0,0 0 0 0 0,-1 0-1 0 0,1 0 1 0 0,0 0 0 0 0,-1 0-1 0 0,1 0 1 0 0,2 1 0 0 0,-1 0 21 0 0,-1-1-10 0 0,1 1 0 0 0,-1-1-1 0 0,1 0 1 0 0,0 0 0 0 0,-1 0 0 0 0,1-1 0 0 0,0 1 0 0 0,-1 0 0 0 0,1-1 0 0 0,0 1-1 0 0,0-1 1 0 0,2 1 0 0 0,0 0 35 0 0,5 1 18 0 0,0 0 1 0 0,0-1-1 0 0,0 0 0 0 0,0-1 0 0 0,0 0 0 0 0,12-1 0 0 0,55-12 384 0 0,-53 9-318 0 0,353-49 1361 0 0,23 49-1112 0 0,-378 4-485 0 0,-9 0-120 0 0,-1 0 1 0 0,0 1-1 0 0,1 0 1 0 0,19 5-1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2759 0 0,'-2'1'1955'0'0,"0"1"-1114"0"0,-1 1 0 0 0,0-1 0 0 0,0-1-1 0 0,0 1 1 0 0,-1 0 0 0 0,-3 1 0 0 0,-18 9 996 0 0,14-3-1516 0 0,0 1 1 0 0,0-1-1 0 0,1 2 0 0 0,0-1 1 0 0,1 1-1 0 0,0 1 1 0 0,1 0-1 0 0,0 0 1 0 0,1 1-1 0 0,1-1 0 0 0,0 2 1 0 0,-6 18-1 0 0,-25 85 742 0 0,-27 70-456 0 0,-68 61-533 0 0,124-234-74 0 0,-5 2-46 0 0,9-15-20 0 0,1-1-20 0 0,1 2-544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1375 0 0,'0'0'12058'0'0,"3"1"-10701"0"0,6 1-1071 0 0,-1-1 1 0 0,1 0-1 0 0,-1 0 1 0 0,1-1-1 0 0,13-1 1 0 0,47-7 580 0 0,-38 3-500 0 0,14-3 618 0 0,57-19 0 0 0,-59 15-549 0 0,148-35 626 0 0,90-26-2576 0 0,-226 52-4730 0 0,-33 13 430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11631 0 0,'0'0'1054'0'0,"-1"2"-865"0"0,-100 92 3574 0 0,-27 11-1705 0 0,76-54-1726 0 0,16-19-282 0 0,-1-2-1 0 0,-80 49 0 0 0,110-75-35 0 0,33-1 296 0 0,-1-4 233 0 0,43-8 1 0 0,-43 5-106 0 0,44-2 1 0 0,-57 5-365 0 0,-9 0-64 0 0,0 1-1 0 0,0 0 0 0 0,0-1 0 0 0,-1 2 1 0 0,1-1-1 0 0,0 0 0 0 0,0 0 0 0 0,5 2 1 0 0,-2 0-33 0 0,-5-1-142 0 0,0 3-3293 0 0,-1-2 2815 0 0,0-1 1 0 0,-1 1-1 0 0,1-1 1 0 0,0 1-1 0 0,0-1 1 0 0,-1 0 0 0 0,0 3-1 0 0,-2 5-4985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60 919 0 0,'-9'2'17706'0'0,"23"-7"-17092"0"0,107-24 1544 0 0,-43 7-1113 0 0,-67 20-953 0 0,0 0 0 0 0,0 1-1 0 0,0 0 1 0 0,0 1 0 0 0,15 1-1 0 0,-19 0-60 0 0,-5-1-90 0 0,1 0 1 0 0,-1 0 0 0 0,0 1-1 0 0,1-1 1 0 0,-1 1-1 0 0,1-1 1 0 0,-1 1-1 0 0,0 0 1 0 0,1 0-1 0 0,-1 0 1 0 0,0 0-1 0 0,0 0 1 0 0,0 0 0 0 0,0 1-1 0 0,0-1 1 0 0,0 1-1 0 0,0-1 1 0 0,0 1-1 0 0,3 3 1 0 0,8 13-1706 0 0,-12-16 477 0 0,5 5-2658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0,'0'0'12228'0'0,"7"11"-10525"0"0,35 63 1100 0 0,-8-13-1330 0 0,-22-43-1262 0 0,0 1 1 0 0,1-1-1 0 0,1-1 0 0 0,30 29 1 0 0,-34-38-200 0 0,0 0 1 0 0,0-1-1 0 0,1 0 1 0 0,0 0 0 0 0,0-1-1 0 0,0 0 1 0 0,1-1-1 0 0,0-1 1 0 0,24 6 0 0 0,-6-5 19 0 0,1-2 1 0 0,-1-1 0 0 0,37-2 0 0 0,-29 0-58 0 0,-36 0-95 0 0,1 1-176 0 0,2 1 162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 8751 0 0,'0'0'399'0'0,"-2"0"-4"0"0,-6-1 30 0 0,-1 0 1 0 0,1 1-1 0 0,0 1 1 0 0,-1-1-1 0 0,1 1 1 0 0,0 1-1 0 0,-1 0 1 0 0,1 0-1 0 0,0 0 1 0 0,0 1-1 0 0,1 0 1 0 0,-1 1-1 0 0,-12 7 1 0 0,-1 3 252 0 0,0 0-1 0 0,1 2 1 0 0,-24 22 0 0 0,22-17-501 0 0,7-8 3 0 0,0 1-1 0 0,1 0 0 0 0,1 1 1 0 0,-17 24-1 0 0,29-38-35 0 0,1 1-13 0 0,-3 4-48 0 0,3-6-102 0 0,0 0 0 0 0,0 1 1 0 0,0-1-1 0 0,0 0 0 0 0,0 1 1 0 0,0-1-1 0 0,0 0 0 0 0,0 1 1 0 0,0-1-1 0 0,0 0 0 0 0,0 1 1 0 0,0-1-1 0 0,1 0 0 0 0,-1 0 1 0 0,0 1-1 0 0,0-1 0 0 0,0 0 1 0 0,0 1-1 0 0,0-1 0 0 0,1 0 1 0 0,-1 0-1 0 0,0 1 0 0 0,1-1 1 0 0,-1 1-628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12895 0 0,'0'0'1542'0'0,"-1"3"-460"0"0,-20 70 3587 0 0,-55 95-2922 0 0,33-91-1329 0 0,-100 133 0 0 0,124-184-627 0 0,-43 60 724 0 0,50-67-1724 0 0,1 0-1 0 0,-15 34 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4607 0 0,'0'0'7264'0'0,"1"2"-6766"0"0,1 8 79 0 0,-1-1 0 0 0,0 0 1 0 0,-1 1-1 0 0,0-1 0 0 0,-1 13 1 0 0,-9 49-434 0 0,9-63-100 0 0,-5 17 16 0 0,0 0 1 0 0,-18 41 0 0 0,14-39 31 0 0,-128 291 218 0 0,135-310-302 0 0,-23 39 69 0 0,25-45-57 0 0,9-12-1312 0 0,3-5-4239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18 437 2759 0 0,'0'0'1290'0'0,"0"-2"-142"0"0,-5-12 367 0 0,2 0 0 0 0,-4-26 0 0 0,6 33-1237 0 0,0 0 1 0 0,1 0-1 0 0,0 0 0 0 0,0 0 0 0 0,1 0 0 0 0,0 0 1 0 0,0 0-1 0 0,3-7 0 0 0,-1 8-128 0 0,-1 0 0 0 0,1 1 0 0 0,1-1 1 0 0,-1 1-1 0 0,1-1 0 0 0,0 1 0 0 0,6-5 0 0 0,34-31 326 0 0,-39 37-429 0 0,16-13 148 0 0,0 1 0 0 0,2 1 0 0 0,39-19 0 0 0,78-24 144 0 0,-98 44-242 0 0,1 1 0 0 0,0 2 1 0 0,0 2-1 0 0,76-6 0 0 0,-112 15-97 0 0,1 0 0 0 0,-1 0 0 0 0,1 1 0 0 0,-1 0 0 0 0,12 3 0 0 0,-2 3-43 0 0,-15-3 13 0 0,-1-3 11 0 0,-1 1-2 0 0,1 0 1 0 0,-1 0-1 0 0,1 0 0 0 0,-1 0 0 0 0,0 0 0 0 0,0-1 0 0 0,0 1 1 0 0,0 0-1 0 0,0 0 0 0 0,0 0 0 0 0,-1 0 0 0 0,1 0 0 0 0,0 0 1 0 0,-1 0-1 0 0,0-1 0 0 0,0 3 0 0 0,-2 2-51 0 0,1-1 0 0 0,-1 1 0 0 0,-7 9 0 0 0,-7 6 77 0 0,-21 20 0 0 0,-9 10 43 0 0,38-40-41 0 0,-20 25 19 0 0,-50 48 1 0 0,47-56-8 0 0,-2 0 0 0 0,-1-3-1 0 0,-74 42 1 0 0,43-27-134 0 0,78-39-8829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15 7831 0 0,'0'0'603'0'0,"1"-1"-396"0"0,3-12 7477 0 0,-15 20-7682 0 0,1 1 0 0 0,0 0 0 0 0,1 0 0 0 0,-10 11 0 0 0,-9 10-2 0 0,-207 199 0 0 0,227-220-2 0 0,1 1 0 0 0,-1-1-1 0 0,1 2 1 0 0,1-1 0 0 0,-10 20-1 0 0,14-27 14 0 0,1 1 1 0 0,0-1-1 0 0,0 1 0 0 0,0 0 0 0 0,1-1 0 0 0,-1 1 0 0 0,1 0 0 0 0,-1-1 0 0 0,1 1 1 0 0,0 0-1 0 0,0 0 0 0 0,0-1 0 0 0,0 1 0 0 0,1 0 0 0 0,-1-1 0 0 0,1 1 1 0 0,-1 0-1 0 0,1-1 0 0 0,0 1 0 0 0,0-1 0 0 0,0 1 0 0 0,1-1 0 0 0,-1 1 0 0 0,0-1 1 0 0,1 0-1 0 0,0 1 0 0 0,-1-1 0 0 0,1 0 0 0 0,4 3 0 0 0,-1-1 46 0 0,1 0 0 0 0,0-1-1 0 0,0 1 1 0 0,0-1 0 0 0,1 0 0 0 0,-1-1-1 0 0,0 1 1 0 0,1-1 0 0 0,0-1 0 0 0,9 2-1 0 0,-4-1-271 0 0,0-1 0 0 0,0-1-1 0 0,1 0 1 0 0,-1-1 0 0 0,13-2-1 0 0,-3-1-1212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13535 0 0,'0'0'1939'0'0,"2"1"-1419"0"0,0-1-456 0 0,0 1 0 0 0,-1-1 0 0 0,1 1 0 0 0,-1 0-1 0 0,1 0 1 0 0,-1 0 0 0 0,1 0 0 0 0,-1 0 0 0 0,0 0 0 0 0,0 0 0 0 0,1 1 0 0 0,-1-1 0 0 0,0 0 0 0 0,0 1 0 0 0,0-1-1 0 0,0 0 1 0 0,0 1 0 0 0,-1-1 0 0 0,1 1 0 0 0,0 0 0 0 0,-1-1 0 0 0,1 1 0 0 0,-1 0 0 0 0,0-1 0 0 0,1 1-1 0 0,-1 0 1 0 0,0-1 0 0 0,0 4 0 0 0,0 4 46 0 0,0-1 0 0 0,0 1-1 0 0,-1 0 1 0 0,0-1 0 0 0,-4 16 0 0 0,-17 44 295 0 0,9-32-286 0 0,0 0-13 0 0,-1-1 1 0 0,-21 36-1 0 0,-43 62-863 0 0,49-85-944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10591 0 0,'0'0'5546'0'0,"2"0"-4897"0"0,13-5-215 0 0,0-1 0 0 0,0 0 1 0 0,19-12-1 0 0,28-11 338 0 0,1 5-145 0 0,1 4 0 0 0,75-15-1 0 0,-120 31-1821 0 0,-1 2-1 0 0,25-1 1 0 0,-29 3-131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10479 0 0,'0'0'950'0'0,"2"0"-726"0"0,7 2 26 0 0,0 0 1 0 0,0 1 0 0 0,0 0 0 0 0,0 1-1 0 0,10 5 1 0 0,43 29 381 0 0,-33-19-347 0 0,-2-3 196 0 0,-2 1 0 0 0,0 1 0 0 0,-1 2 0 0 0,-1 0 1 0 0,32 37-1 0 0,-47-47-376 0 0,0 0 1 0 0,-1 1 0 0 0,0-1 0 0 0,0 1 0 0 0,-1 1-1 0 0,-1-1 1 0 0,0 1 0 0 0,-1 0 0 0 0,0 0 0 0 0,0 0-1 0 0,-1 1 1 0 0,-1-1 0 0 0,0 1 0 0 0,-1 0 0 0 0,-1-1-1 0 0,0 15 1 0 0,-2-10-28 0 0,-1 1 0 0 0,-1-1 0 0 0,-1 0 0 0 0,-6 17 0 0 0,-32 65 252 0 0,29-75-242 0 0,-1-1 0 0 0,-1 0 1 0 0,0-1-1 0 0,-28 27 0 0 0,11-11-33 0 0,12-8-576 0 0,20-28 250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3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98 182 6415 0 0,'0'0'586'0'0,"-1"2"-486"0"0,0 1-91 0 0,-1 0-12 0 0,-12 9 61 0 0,4-4 105 0 0,5-4 159 0 0,0 0 1 0 0,1 0 0 0 0,-1-1-1 0 0,-10 5 1 0 0,13-7 949 0 0,-10-6-726 0 0,10 4-100 0 0,1 1-368 0 0,-1-1 1 0 0,1 0 0 0 0,0 1 0 0 0,0-1 0 0 0,0 0-1 0 0,0 0 1 0 0,0 0 0 0 0,0 0 0 0 0,0 0 0 0 0,0 0-1 0 0,0 0 1 0 0,0 0 0 0 0,1 0 0 0 0,-1-1 0 0 0,-1-1-1 0 0,2 3-117 0 0,-1-2 556 0 0,-1-12 651 0 0,5 2-652 0 0,-2 9-320 0 0,0 1-136 0 0,-1-1 1 0 0,1 1-1 0 0,0 0 0 0 0,0-1 0 0 0,0 1 0 0 0,1 0 0 0 0,-1-1 0 0 0,3-2 1 0 0,3-4 24 0 0,1 0-12 0 0,-1 2 10 0 0,-6 5 824 0 0,3 1-708 0 0,-1 0 1 0 0,0-1 0 0 0,0 0 0 0 0,1 1-1 0 0,4-5 1 0 0,-6 5 14 0 0,1 0-108 0 0,14-2-44 0 0,1-1 0 0 0,-1-1 0 0 0,0-1 0 0 0,-1-1 0 0 0,1 0 0 0 0,-2-1 0 0 0,24-15 0 0 0,-27 15 72 0 0,1 0-1 0 0,0 1 0 0 0,1 0 1 0 0,-1 1-1 0 0,21-7 0 0 0,-30 12-67 0 0,1 1-1 0 0,-1 0 0 0 0,1 0 1 0 0,-1 0-1 0 0,0 0 0 0 0,8 2 1 0 0,-7-2 12 0 0,8 2 293 0 0,1-2 0 0 0,24-1-1 0 0,-30 1-280 0 0,-1 0-1 0 0,0 0 1 0 0,11 3-1 0 0,-11-1-50 0 0,1-1-1 0 0,-1-1 1 0 0,12 1-1 0 0,1-3 68 0 0,1 2-1 0 0,24 1 0 0 0,-24 1-20 0 0,-18-1-73 0 0,16 7 27 0 0,-2-1 18 0 0,-15-4-52 0 0,32 12 117 0 0,-23-11-90 0 0,0-1 0 0 0,16 4 0 0 0,-10-6 32 0 0,54-15 188 0 0,-55 12-207 0 0,0 0 0 0 0,-1-1 0 0 0,0-1-1 0 0,18-7 1 0 0,-15 5-34 0 0,-1 0-1 0 0,29-4 1 0 0,-35 9-11 0 0,-1 1 0 0 0,0 0 0 0 0,0 0 0 0 0,1 1 0 0 0,-1 0 0 0 0,0 1 0 0 0,0 0 0 0 0,0 1 0 0 0,0 0 0 0 0,-1 0 0 0 0,1 1 0 0 0,-1 1 0 0 0,17 10 0 0 0,84 44 0 0 0,-106-56 7 0 0,1-1 0 0 0,0 0 1 0 0,-1 0-1 0 0,1-1 0 0 0,0 1 0 0 0,0-1 0 0 0,7 1 0 0 0,0-1 16 0 0,-9 0 22 0 0,1 0 0 0 0,0-1 0 0 0,-1 0 0 0 0,1 0 0 0 0,0 0 0 0 0,-1-1 0 0 0,8 0-1 0 0,6-2 48 0 0,-3 1-68 0 0,-1-1 18 0 0,9-4-28 0 0,-20 6-6 0 0,0 0 45 0 0,0 0 0 0 0,18-14 6 0 0,-16 12-41 0 0,0 0 0 0 0,1 0 0 0 0,-1 1 0 0 0,1-1 0 0 0,0 1 0 0 0,-1 0 0 0 0,7-1 0 0 0,-6 2-45 0 0,-1 1-13 0 0,17-11 30 0 0,-6 3 52 0 0,0 3-16 0 0,-13 5 52 0 0,0-1 0 0 0,0 1 0 0 0,-1 0 0 0 0,1-1 0 0 0,0 1 0 0 0,0 0 1 0 0,0 1-1 0 0,0-1 0 0 0,0 0 0 0 0,0 0 0 0 0,3 2 0 0 0,-2-1 17 0 0,-1 0-714 0 0,2 0 93 0 0,0 0 0 0 0,-1 0 0 0 0,1 0-1 0 0,-1 0 1 0 0,1 0 0 0 0,0-1 0 0 0,7 0 0 0 0,10-5-6805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96 2303 0 0,'-9'1'203'0'0,"-19"0"11488"0"0,29-3-11570 0 0,0 1 0 0 0,1 0 0 0 0,-1 0 0 0 0,1 0 0 0 0,0 0 0 0 0,-1 0 0 0 0,4-1 0 0 0,-4 1-41 0 0,27-11 740 0 0,0 2 0 0 0,51-13 0 0 0,5-1 50 0 0,-71 20-756 0 0,-1 0-1 0 0,1 1 0 0 0,0 1 1 0 0,22-2-1 0 0,-27 3-219 0 0,0 1-1 0 0,0 1 1 0 0,0 0 0 0 0,0 0-1 0 0,0 0 1 0 0,0 1-1 0 0,0 0 1 0 0,14 6 0 0 0,-11-2-1128 0 0,-1-1-358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7367 0 0,'0'0'7404'0'0,"2"1"-7064"0"0,4 1-75 0 0,-1 1 0 0 0,1-1 0 0 0,9 7 0 0 0,-9-5-1 0 0,0-1 0 0 0,1 1 0 0 0,12 4 0 0 0,-10-6-169 0 0,-1-1 0 0 0,0 0 0 0 0,0 0 1 0 0,1-1-1 0 0,-1 1 0 0 0,0-2 0 0 0,1 1 0 0 0,-1-1 0 0 0,11-3 0 0 0,10-4-32 0 0,35-14 0 0 0,-25 7-84 0 0,-9 5-809 0 0,1 1-3417 0 0,-4 2-1432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1337 15 455 0 0,'12'-14'11803'0'0,"-24"24"-11637"0"0,0-1 0 0 0,-1 0 0 0 0,1-1 0 0 0,-2 0 0 0 0,-24 10 0 0 0,24-11 93 0 0,-100 42 1682 0 0,-23 12-940 0 0,-161 115-891 0 0,255-149-100 0 0,-108 62-35 0 0,116-72 215 0 0,0-1 0 0 0,-57 17-1 0 0,77-29 333 0 0,13-2 204 0 0,10-3-427 0 0,30-4-14 0 0,0 2 1 0 0,52 3-1 0 0,77 13-35 0 0,-49-2 65 0 0,-113-11-293 0 0,103 5 359 0 0,-86-5-131 0 0,1-1 0 0 0,36-6-1 0 0,-58 6 26 0 0,-2 2-208 0 0,-12 8-152 0 0,-1-2 1 0 0,0 1 0 0 0,-24 7 0 0 0,6-2-49 0 0,-350 180-187 0 0,336-166 320 0 0,-161 102 0 0 0,138-78 54 0 0,19-20-43 0 0,6-4-12 0 0,32-19-11 0 0,5-4 87 0 0,1 0-1 0 0,-1 0 1 0 0,1 1 0 0 0,0 0 0 0 0,0 0 0 0 0,0 1 0 0 0,1 0-1 0 0,0 0 1 0 0,-7 10 0 0 0,12-15 3 0 0,18 11 79 0 0,-7-9-75 0 0,-1-2 0 0 0,0 0 0 0 0,1 0 0 0 0,-1-1 0 0 0,1 0 0 0 0,16-2 1 0 0,-6 0 27 0 0,276-37 1265 0 0,-120 11-863 0 0,74 10-177 0 0,1 15-2225 0 0,-233 3 1574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20 406 7367 0 0,'0'-2'568'0'0,"0"2"-581"0"0,-5-11 1952 0 0,1 0 0 0 0,-5-21 0 0 0,8 28-1141 0 0,1-1 0 0 0,0 0 1 0 0,-1 0-1 0 0,2 1 0 0 0,-1-6 1 0 0,7-15-673 0 0,-1 11 202 0 0,1 0 1 0 0,0 0-1 0 0,1 1 0 0 0,1 0 0 0 0,0 0 0 0 0,1 1 0 0 0,0 0 0 0 0,20-17 1 0 0,-8 10-82 0 0,1 1 0 0 0,1 1 0 0 0,45-24-1 0 0,-47 30-148 0 0,0 2-1 0 0,1 0 0 0 0,-1 1 0 0 0,2 2 0 0 0,-1 0 0 0 0,43-4 0 0 0,-31 7 88 0 0,0 2 0 0 0,1 2-1 0 0,68 9 1 0 0,-93-7-153 0 0,1-1 0 0 0,-1 1-1 0 0,0 1 1 0 0,0 0 0 0 0,0 0 0 0 0,13 9 0 0 0,-19-11-26 0 0,-1 0 0 0 0,0 1 0 0 0,-1 0 0 0 0,1 0 0 0 0,0 0 1 0 0,-1 0-1 0 0,1 0 0 0 0,-1 1 0 0 0,0-1 0 0 0,0 1 1 0 0,-1 0-1 0 0,1 0 0 0 0,-1 0 0 0 0,0 0 0 0 0,0 1 1 0 0,0-1-1 0 0,0 1 0 0 0,1 5 0 0 0,-3-5 0 0 0,0-1-1 0 0,0 1 0 0 0,0-1 1 0 0,-1 1-1 0 0,1 0 1 0 0,-1-1-1 0 0,0 1 1 0 0,-1-1-1 0 0,1 1 0 0 0,-1-1 1 0 0,0 0-1 0 0,-3 6 1 0 0,-4 6 24 0 0,-20 26 0 0 0,25-37-29 0 0,-13 16-87 0 0,-1-1 0 0 0,0 0 0 0 0,-2-2 0 0 0,0 0 0 0 0,-1-1 0 0 0,-1-1 0 0 0,-42 23 0 0 0,0-2-226 0 0,-2-4 0 0 0,-106 39 0 0 0,86-39 88 0 0,78-30 192 0 0,5-2-175 0 0,0 0 0 0 0,1 0-1 0 0,-1-1 1 0 0,0 1 0 0 0,0-1 0 0 0,-3 0 0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 5063 0 0,'2'-1'7507'0'0,"-1"1"-7231"0"0,1 0-1 0 0,-1-1 1 0 0,1 1-1 0 0,-1 0 1 0 0,1 0 0 0 0,-1 0-1 0 0,1 0 1 0 0,0 0-1 0 0,-1 0 1 0 0,1 0 0 0 0,-1 1-1 0 0,1-1 1 0 0,1 1-1 0 0,-1 0-207 0 0,-1-1 0 0 0,1 1 0 0 0,-1 0 0 0 0,1 0 0 0 0,-1 0 0 0 0,0 0 0 0 0,0 0 0 0 0,1 0 0 0 0,-1 0 0 0 0,0 0 0 0 0,0 0 0 0 0,0 0 0 0 0,0 1 0 0 0,0-1 0 0 0,0 0 0 0 0,-1 1 0 0 0,1-1 0 0 0,0 1-1 0 0,-1-1 1 0 0,1 1 0 0 0,-1-1 0 0 0,1 4 0 0 0,1 8 0 0 0,-2 0 0 0 0,0 0 0 0 0,0 0 0 0 0,-1 0 0 0 0,0-1 0 0 0,-1 1 0 0 0,-1 0 0 0 0,0 0 0 0 0,-9 21 0 0 0,-6 8-20 0 0,-34 58 1 0 0,32-64 88 0 0,-17 32 104 0 0,-70 137 82 0 0,94-183-313 0 0,9-14-8 0 0,-1 0 1 0 0,1 0-1 0 0,0 1 0 0 0,-4 13 0 0 0,5-11 19 0 0,3-9-111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8751 0 0,'0'0'1110'0'0,"1"-1"-196"0"0,4-4 50 0 0,1 1 1 0 0,0-1-1 0 0,10-6 0 0 0,46-19-219 0 0,-37 19-381 0 0,101-43 1104 0 0,181-51 1 0 0,-251 89-1908 0 0,-53 16 70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 8287 0 0,'1'-1'3858'0'0,"-1"0"-3685"0"0,0 1 1 0 0,1 0-1 0 0,-1 0 1 0 0,0-1 0 0 0,0 1-1 0 0,1 0 1 0 0,-1 0 0 0 0,0 0-1 0 0,1 0 1 0 0,-1-1-1 0 0,0 1 1 0 0,0 0 0 0 0,1 0-1 0 0,-1 0 1 0 0,0 0 0 0 0,1 0-1 0 0,-1 0 1 0 0,0 0-1 0 0,1 0 1 0 0,-1 0 0 0 0,0 0-1 0 0,1 0 1 0 0,-1 0-1 0 0,1 0 1 0 0,-1 0 0 0 0,0 0-1 0 0,1 0 1 0 0,-1 0 0 0 0,0 0-1 0 0,0 0 1 0 0,1 0-1 0 0,-1 1 1 0 0,1-1 0 0 0,-1 1-96 0 0,1-1 0 0 0,-1 1 0 0 0,1 0 1 0 0,-1-1-1 0 0,0 1 0 0 0,1 0 0 0 0,-1 0 1 0 0,0 0-1 0 0,0 0 0 0 0,1-1 0 0 0,-1 1 1 0 0,0 0-1 0 0,0 1 0 0 0,0 2-111 0 0,0 0-1 0 0,0 1 1 0 0,0-1 0 0 0,-1 0 0 0 0,-1 7-1 0 0,0-4 84 0 0,0 0 0 0 0,-1 0 0 0 0,-1-1 0 0 0,1 1 0 0 0,-1-1 0 0 0,0 0 1 0 0,0 0-1 0 0,-1 0 0 0 0,-6 6 0 0 0,-5 3 36 0 0,-31 22 1 0 0,31-25-77 0 0,1 1 0 0 0,-24 22 0 0 0,33-26-10 0 0,2-2 0 0 0,11-2 12 0 0,-2-4 8 0 0,0 0 0 0 0,-1 0-1 0 0,1 0 1 0 0,0-1 0 0 0,0 0-1 0 0,-1 0 1 0 0,10-1 0 0 0,34-8 148 0 0,-30 5-130 0 0,21-6 79 0 0,-26 6-283 0 0,0 1-1 0 0,0 0 1 0 0,-1 1 0 0 0,15-1 0 0 0,-23 3-1298 0 0,1 0 1402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13935 0 0,'1'-1'638'0'0,"5"-4"-526"0"0,0 0 1 0 0,0 0 0 0 0,0 1 0 0 0,0 0 0 0 0,1 0 0 0 0,-1 1-1 0 0,13-5 1 0 0,4-2 458 0 0,-3-1-95 0 0,2 2 0 0 0,-1 1-1 0 0,1 1 1 0 0,0 1 0 0 0,0 0 0 0 0,1 2 0 0 0,24-2 0 0 0,-36 6-466 0 0,-3 1-26 0 0,-7 0-60 0 0,13 1-1888 0 0,-7-1-1687 0 0,4 1-3618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12551 0 0,'0'0'1135'0'0,"-1"-1"-932"0"0,-9-10 2466 0 0,7 16 771 0 0,3-1-4467 0 0,-1 2 1082 0 0,0 0-1 0 0,1 0 1 0 0,0 0-1 0 0,0 0 1 0 0,0 0-1 0 0,1 0 1 0 0,0 0 0 0 0,0-1-1 0 0,0 1 1 0 0,1 0-1 0 0,0 0 1 0 0,0-1-1 0 0,0 1 1 0 0,5 5-1 0 0,3 7 224 0 0,1-1-1 0 0,23 28 1 0 0,-23-33-181 0 0,0-1-1 0 0,1 0 1 0 0,0-1 0 0 0,0 0 0 0 0,1-1 0 0 0,16 8 0 0 0,87 39 498 0 0,-107-53-578 0 0,1 0-1 0 0,-1-1 1 0 0,1 0-1 0 0,9 1 1 0 0,5 0 17 0 0,-14-2-23 0 0,14 1 379 0 0,-21-1-2582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11 6911 0 0,'0'0'528'0'0,"6"-11"8562"0"0,-15 14-8054 0 0,-8 5-751 0 0,0 2 1 0 0,2-1-1 0 0,-1 2 1 0 0,-23 21 0 0 0,-52 58 284 0 0,27-26-350 0 0,-34 38-97 0 0,97-101-194 0 0,0 2-164 0 0,0-2 169 0 0,1-1 0 0 0,0 0 0 0 0,0 0 0 0 0,0 1 0 0 0,0-1 0 0 0,0 0-1 0 0,-1 1 1 0 0,1-1 0 0 0,0 0 0 0 0,0 1 0 0 0,0-1 0 0 0,0 0 0 0 0,0 1-1 0 0,0-1 1 0 0,0 0 0 0 0,0 1 0 0 0,0-1 0 0 0,0 0 0 0 0,0 1-1 0 0,0-1 1 0 0,0 0 0 0 0,0 1 0 0 0,1-1 0 0 0,-1 0 0 0 0,0 0 0 0 0,0 1-1 0 0,0-1 1 0 0,0 0 0 0 0,1 1 0 0 0,-1-1 0 0 0,0 0 0 0 0,0 0-1 0 0,0 1 1 0 0,1-1 0 0 0,-1 0 0 0 0,0 0 0 0 0,0 0 0 0 0,1 1 0 0 0,5 3-1260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45 3679 0 0,'0'0'284'0'0,"2"-1"-186"0"0,16-24 3556 0 0,-11 7 7328 0 0,-11 35-10732 0 0,0 0-1 0 0,0 0 1 0 0,-2 0 0 0 0,-10 22 0 0 0,-39 65 331 0 0,43-82-518 0 0,-36 65 138 0 0,-47 86-75 0 0,79-135-132 0 0,16-36-178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116 307 4607 0 0,'-2'0'354'0'0,"-67"2"2598"0"0,24-2 4100 0 0,46-1-6995 0 0,-1-1-1 0 0,0 1 1 0 0,1 0 0 0 0,-1-1 0 0 0,1 1 0 0 0,-1 0 0 0 0,1-1 0 0 0,-1 1 0 0 0,1 0 0 0 0,0 0 0 0 0,0 0-1 0 0,0-1 1 0 0,-1 1 0 0 0,3-1 0 0 0,17-16-45 0 0,-9 8 21 0 0,17-17 19 0 0,2 0 0 0 0,1 1 0 0 0,1 3 0 0 0,1 0 0 0 0,1 2 0 0 0,1 1 0 0 0,0 2 0 0 0,2 2 0 0 0,0 1 0 0 0,1 2 0 0 0,46-11 0 0 0,-71 22-52 0 0,0 0 0 0 0,24-1 0 0 0,-34 3 0 0 0,0 0 0 0 0,0 0 0 0 0,0 0 0 0 0,0 0 0 0 0,0 1 0 0 0,0-1 0 0 0,0 1 0 0 0,-1 0 0 0 0,1 0 0 0 0,0 0 0 0 0,0 0 0 0 0,-1 0 0 0 0,1 1 0 0 0,0-1 0 0 0,-1 1 0 0 0,0 0 0 0 0,1 0 0 0 0,3 3 0 0 0,-5-2 4 0 0,0 0-1 0 0,1 0 1 0 0,-1 0-1 0 0,0 0 0 0 0,0 0 1 0 0,-1 0-1 0 0,1 0 1 0 0,-1 0-1 0 0,1 0 0 0 0,-1 0 1 0 0,0 0-1 0 0,0 0 1 0 0,0 0-1 0 0,-1 0 1 0 0,1 0-1 0 0,-1 0 0 0 0,-1 4 1 0 0,-1 5 80 0 0,-1 0 0 0 0,-10 21 0 0 0,0-8 94 0 0,0-2 1 0 0,-2 0 0 0 0,-32 37-1 0 0,0-1-94 0 0,34-40-193 0 0,-2 0 0 0 0,0-1 0 0 0,-1-1 0 0 0,-1-1 0 0 0,0 0 0 0 0,-1-1 0 0 0,-33 19 0 0 0,36-26-283 0 0,0 0 0 0 0,-34 10-1 0 0,5-3-1615 0 0,38-11-2887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11519 0 0,'0'0'887'0'0,"-2"1"-583"0"0,-4 0 103 0 0,0 1 0 0 0,0 0 0 0 0,0 1 0 0 0,0 0 0 0 0,0 0 0 0 0,-5 3 0 0 0,-34 27 1135 0 0,33-24-1576 0 0,-19 16 124 0 0,2 1 0 0 0,0 1 0 0 0,2 1 0 0 0,1 2 0 0 0,-38 57 0 0 0,50-64 7 0 0,1 0 0 0 0,1 1 0 0 0,-14 38 0 0 0,20-44 35 0 0,0 1 1 0 0,2-1 0 0 0,0 1 0 0 0,1 0-1 0 0,0 32 1 0 0,3-41-89 0 0,1 1 0 0 0,0-1 0 0 0,0 1 1 0 0,5 13-1 0 0,-5-20-65 0 0,1 1-1 0 0,-1 0 1 0 0,1-1 0 0 0,0 1 0 0 0,1-1 0 0 0,-1 1 0 0 0,1-1-1 0 0,0 0 1 0 0,0 0 0 0 0,0 0 0 0 0,5 4 0 0 0,-7-7-423 0 0,1 0 0 0 0,0 1 0 0 0,0-1 0 0 0,-1 0 0 0 0,1-1 1 0 0,0 1-1 0 0,0 0 0 0 0,0 0 0 0 0,0-1 0 0 0,0 1 0 0 0,2-1 0 0 0,10 1-5332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13447 0 0,'0'0'1216'0'0,"0"2"-1000"0"0,2 16 27 0 0,0 0-1 0 0,2 0 0 0 0,0-1 0 0 0,1 1 1 0 0,0-1-1 0 0,10 20 0 0 0,-7-22 136 0 0,0 1-1 0 0,0-1 0 0 0,1-1 0 0 0,1 0 1 0 0,1 0-1 0 0,0-1 0 0 0,16 15 0 0 0,-7-10 132 0 0,1-2 0 0 0,0 0 0 0 0,46 25 0 0 0,-49-32-338 0 0,11 8-20 0 0,1-2 1 0 0,62 23-1 0 0,-90-37-233 0 0,2 1 368 0 0,-1 1-1609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5527 0 0,'0'2'6843'0'0,"-3"3"-6408"0"0,1 0 1 0 0,-1 1-1 0 0,0-1 0 0 0,0 0 0 0 0,0 0 1 0 0,-1-1-1 0 0,0 1 0 0 0,0-1 0 0 0,0 0 1 0 0,-6 5-1 0 0,-9 6 811 0 0,-26 15 1 0 0,10-6-787 0 0,-20 13-409 0 0,20-14-32 0 0,-45 39-1 0 0,53-37-19 0 0,1 2-1 0 0,1 0 1 0 0,1 2 0 0 0,-20 31-1 0 0,33-42 12 0 0,0 1 0 0 0,1 0-1 0 0,1 1 1 0 0,1 0 0 0 0,0 0-1 0 0,2 0 1 0 0,0 1 0 0 0,-3 29-1 0 0,8-42 42 0 0,1 1 0 0 0,0-1 0 0 0,1 1 0 0 0,0-1 0 0 0,0 1 0 0 0,0-1 0 0 0,1 0 0 0 0,1 0 1 0 0,4 12-1 0 0,-4-13-28 0 0,0-1 1 0 0,0 0-1 0 0,0 0 1 0 0,1-1-1 0 0,0 1 1 0 0,0-1-1 0 0,0 1 1 0 0,1-1-1 0 0,-1 0 1 0 0,1-1-1 0 0,1 0 1 0 0,7 6-1 0 0,-8-8-1 0 0,0 1 1 0 0,0-1-1 0 0,1 0 0 0 0,-1-1 1 0 0,1 0-1 0 0,0 0 0 0 0,-1 0 0 0 0,1 0 1 0 0,9-1-1 0 0,5 0 99 0 0,27-5-1 0 0,103-21 135 0 0,-148 25-348 0 0,6 1-78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10943 0 0,'0'0'987'0'0,"-2"1"-810"0"0,-29 15 565 0 0,1 2 0 0 0,1 1-1 0 0,1 1 1 0 0,1 1-1 0 0,0 1 1 0 0,2 2 0 0 0,1 1-1 0 0,-37 47 1 0 0,-21 48 530 0 0,-9 13-387 0 0,82-124-882 0 0,0 1 0 0 0,-19 15 0 0 0,0-1-681 0 0,27-23 266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22 130 2303 0 0,'0'0'102'0'0,"-2"-1"-1"0"0,-4-1-80 0 0,-2 1 2737 0 0,7 1-2551 0 0,1 0-1 0 0,0 0 1 0 0,-1-1 0 0 0,1 1 0 0 0,0 0-1 0 0,0 0 1 0 0,-1 0 0 0 0,0-1 620 0 0,1 1-621 0 0,0-1 1 0 0,0 1 0 0 0,0 0 0 0 0,-1 0-1 0 0,1-1 1 0 0,0 1 0 0 0,0 0 0 0 0,0-1-1 0 0,0 1 1 0 0,0 0 0 0 0,0 0 0 0 0,0-1-1 0 0,0 1 1 0 0,-1 0 0 0 0,1-1 0 0 0,0 1-1 0 0,0 0 1 0 0,0-1 0 0 0,1 1 0 0 0,-1 0-1 0 0,0-1 1 0 0,0 1 0 0 0,0 0 0 0 0,0-1-1 0 0,0 1 1 0 0,0 0 0 0 0,0 0 0 0 0,0-1-1 0 0,1 1 1 0 0,-1 0 0 0 0,0-1 0 0 0,1 1 620 0 0,-1-1-621 0 0,0 1 1 0 0,1 0 0 0 0,-1 0 0 0 0,13-14 1407 0 0,-3 8-1483 0 0,0 0 0 0 0,1 0 1 0 0,0 1-1 0 0,0 1 0 0 0,13-5 1 0 0,60-12 24 0 0,-63 17-119 0 0,20-6-438 0 0,62-12 840 0 0,-85 19-3634 0 0,31 0-1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5527 0 0,'0'-2'4819'0'0,"3"-14"4914"0"0,-2 14-9663 0 0,0 0-1 0 0,1 0 1 0 0,-1 0-1 0 0,1 0 1 0 0,0 0-1 0 0,0 1 1 0 0,0-1-1 0 0,0 0 1 0 0,0 1-1 0 0,0 0 1 0 0,0-1 0 0 0,0 1-1 0 0,1 0 1 0 0,-1 0-1 0 0,0 0 1 0 0,1 0-1 0 0,-1 1 1 0 0,1-1-1 0 0,-1 1 1 0 0,1-1-1 0 0,-1 1 1 0 0,1 0-1 0 0,-1 0 1 0 0,1 0-1 0 0,-1 0 1 0 0,5 1 0 0 0,15 2-56 0 0,2 1-53 0 0,33 0-1 0 0,-35-4-492 0 0,1-2-1 0 0,-1 0 0 0 0,0-2 0 0 0,0 0 0 0 0,32-11 0 0 0,-30 7-1035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2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13 12895 0 0,'0'0'998'0'0,"-1"-1"-657"0"0,-4-1-199 0 0,1 1 0 0 0,0-1 0 0 0,-1 0 0 0 0,1 1 0 0 0,-1 0 0 0 0,1 0 0 0 0,-1 1 0 0 0,1-1 0 0 0,-1 1 0 0 0,0 0 0 0 0,1 0 0 0 0,-1 0 0 0 0,0 1 0 0 0,1-1 1 0 0,-1 1-1 0 0,-7 3 0 0 0,1 0 105 0 0,-1 0 1 0 0,1 1 0 0 0,0 0 0 0 0,0 1-1 0 0,-13 9 1 0 0,6-2-17 0 0,0 1 0 0 0,1 1 1 0 0,0 1-1 0 0,1 0 0 0 0,-19 27 0 0 0,17-18 2 0 0,1 1 1 0 0,2 1-1 0 0,-17 38 0 0 0,3 13-57 0 0,3 0 0 0 0,-16 88 0 0 0,37-142-180 0 0,-6 22-347 0 0,-22 62 1 0 0,33-107 175 0 0,-2 1-294 0 0,-3 5-1322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2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21 190 10135 0 0,'-7'-5'1050'0'0,"-6"0"9440"0"0,24 6-10226 0 0,1-1-1 0 0,-1 0 1 0 0,1 0-1 0 0,18-4 1 0 0,50-15 623 0 0,-22 5-549 0 0,301-75 187 0 0,-207 44-3096 0 0,-140 41 790 0 0,-2-1-75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2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10135 0 0,'0'0'919'0'0,"-1"1"-759"0"0,0-1-156 0 0,1 1 0 0 0,-1-1 1 0 0,0 0-1 0 0,1 1 0 0 0,-1-1 0 0 0,1 1 0 0 0,-1-1 0 0 0,1 1 1 0 0,-1-1-1 0 0,1 1 0 0 0,0-1 0 0 0,-1 1 0 0 0,1-1 0 0 0,0 1 1 0 0,-1-1-1 0 0,1 1 0 0 0,0 0 0 0 0,0-1 0 0 0,-1 1 1 0 0,1 0-1 0 0,0-1 0 0 0,0 1 0 0 0,0-1 0 0 0,0 1 0 0 0,0 1 1 0 0,0 1 95 0 0,-1 4 320 0 0,1 0 0 0 0,0 0-1 0 0,0 0 1 0 0,0 0-1 0 0,1 0 1 0 0,0 0 0 0 0,1 0-1 0 0,0 0 1 0 0,0 0-1 0 0,0 0 1 0 0,6 10 0 0 0,1 2-128 0 0,2 0 0 0 0,19 27 0 0 0,-7-19-125 0 0,0-1 0 0 0,2 0-1 0 0,36 27 1 0 0,-34-30 228 0 0,-1 2 1 0 0,0 0-1 0 0,24 32 0 0 0,-45-50-223 0 0,0 1 0 0 0,0 0-1 0 0,-1 0 1 0 0,0 0 0 0 0,0 0 0 0 0,-1 1 0 0 0,0-1-1 0 0,3 14 1 0 0,-5-15-76 0 0,0 0 0 0 0,-1 0 0 0 0,0 0-1 0 0,0 0 1 0 0,0 0 0 0 0,-1 0 0 0 0,0 0 0 0 0,-1 0 0 0 0,1 0-1 0 0,-1 0 1 0 0,-3 7 0 0 0,-3 4 47 0 0,-1 0-1 0 0,-1 0 1 0 0,-21 28 0 0 0,-43 44-14 0 0,56-69-97 0 0,-27 29-1522 0 0,-96 81 0 0 0,127-119-68 0 0,1 1-276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3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18 274 6447 0 0,'0'0'11514'0'0,"-1"-2"-11242"0"0,-3-8-131 0 0,3-3-53 0 0,2-19-188 0 0,1-12-344 0 0,-6 12-1093 0 0,4 31 2779 0 0,-3-4-300 0 0,-5-7 1783 0 0,10 9-1597 0 0,7 4-667 0 0,8 5-461 0 0,0-3 0 0 0,0-1 0 0 0,8-1 0 0 0,-20-3 0 0 0,33 2 0 0 0,-3 1 0 0 0,-14 0 106 0 0,-7-1 124 0 0,-1 1-1 0 0,18 4 1 0 0,-28-4-130 0 0,1-1-47 0 0,0 1 0 0 0,0 0 0 0 0,0 1 0 0 0,0-1 1 0 0,0 1-1 0 0,0 0 0 0 0,6 4 0 0 0,-8-5-37 0 0,0 0 72 0 0,1 1-1 0 0,2 1-38 0 0,27 15 290 0 0,-29-16-329 0 0,19 7 142 0 0,-16-7-123 0 0,0-1 0 0 0,0 0 0 0 0,0 0 0 0 0,1 0 0 0 0,-1-1 0 0 0,0 0 0 0 0,1 0 0 0 0,-1 0 0 0 0,13-3 0 0 0,1 0 31 0 0,22 1 1 0 0,-29 3-50 0 0,3 1 39 0 0,-12-1-49 0 0,15 6 70 0 0,-8-3-32 0 0,1 0-1 0 0,-1-1 1 0 0,1 0-1 0 0,0 0 1 0 0,0-2-1 0 0,0 1 1 0 0,0-2-1 0 0,0 0 1 0 0,0 0-1 0 0,0-1 1 0 0,0 0-1 0 0,0-1 1 0 0,12-4-1 0 0,36-5 23 0 0,-20 4-58 0 0,-11-1-3 0 0,32-6 410 0 0,-15 5-73 0 0,-3 1-220 0 0,-2-2-53 0 0,-27 6-64 0 0,0-1 0 0 0,4 0 8 0 0,-17 6 9 0 0,-1 0-3 0 0,5-1-2 0 0,38-11 1 0 0,-30 7-13 0 0,1 1 0 0 0,-1 1 0 0 0,0 1 0 0 0,51-3 53 0 0,-58 4-49 0 0,13-2 6 0 0,20-8-13 0 0,-14 6 3 0 0,-13 4 0 0 0,2 0 0 0 0,0 0 0 0 0,-4 1 32 0 0,0 0 1 0 0,0-1-1 0 0,-1 0 0 0 0,1 0 1 0 0,0-1-1 0 0,-1-1 0 0 0,12-2 1 0 0,3-2-12 0 0,120-24-21 0 0,-141 29 0 0 0,0 0 0 0 0,0 0 0 0 0,1 1 0 0 0,-1-1 0 0 0,0 1 0 0 0,0-1 0 0 0,1 1 0 0 0,-1 0 0 0 0,0 0 0 0 0,0 1 0 0 0,4 0 0 0 0,2 0 0 0 0,49 7 0 0 0,-45-6 0 0 0,1 0 0 0 0,-1-1 0 0 0,19-2 0 0 0,-15 0 0 0 0,-1 0 0 0 0,31-8 0 0 0,18-3 0 0 0,-45 9 0 0 0,0-1 0 0 0,22-6 0 0 0,14-6 0 0 0,-43 15 0 0 0,0 0 0 0 0,-2 1 0 0 0,8 7 0 0 0,-15-6 0 0 0,-2-1 0 0 0,0 0 0 0 0,-1 1 0 0 0,1-1 0 0 0,0 1 0 0 0,-1-1 0 0 0,1 1 0 0 0,0 0 0 0 0,-1 0 0 0 0,1 0 0 0 0,-1 0 0 0 0,2 1 0 0 0,6 4 0 0 0,-6-3 0 0 0,1-1 0 0 0,0 0 0 0 0,-1 1 0 0 0,1-1 0 0 0,0-1 0 0 0,0 1 0 0 0,5 1 0 0 0,-4-1 0 0 0,24 6 0 0 0,-16-5 8 0 0,0 0-1 0 0,0-1 1 0 0,0-1 0 0 0,1 0-1 0 0,-1-1 1 0 0,20-3-1 0 0,42 0 57 0 0,-52 1-52 0 0,-17 2-14 0 0,11 1 3 0 0,-3 1-1 0 0,2 1 0 0 0,-7-1 0 0 0,0 1 0 0 0,0 0 0 0 0,0 1 0 0 0,12 6 0 0 0,-10-4 0 0 0,23 8 0 0 0,-22-10 8 0 0,0 0 0 0 0,0-1 0 0 0,0 0 0 0 0,1-1 0 0 0,-1-1 0 0 0,1 0 0 0 0,22-1 0 0 0,100-12-8 0 0,-121 12 0 0 0,4-2 20 0 0,-16 3 3 0 0,19 8-2 0 0,-7-5-21 0 0,12 2 0 0 0,-3-5 0 0 0,-8-1 0 0 0,3 0 0 0 0,-5 1 0 0 0,0-1 0 0 0,-1-1 0 0 0,1 0 0 0 0,20-5 0 0 0,-17 1-37 0 0,-1 0-1 0 0,0-1 1 0 0,26-15-1 0 0,4-2-20 0 0,-35 18 17 0 0,-8 4 266 0 0,1 2-145 0 0,7 0-79 0 0,-7-1-75 0 0,-1 0-5 0 0,6 0 51 0 0,-6 0-41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0:3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4607 0 0,'0'0'12855'0'0,"0"-2"-13199"0"0,2-8 101 0 0,-1 0 1 0 0,2 1-1 0 0,-1-1 0 0 0,1 1 1 0 0,0 0-1 0 0,1 0 0 0 0,0 0 1 0 0,9-13-1 0 0,-8 16-27 0 0,5-12 1197 0 0,-8 20-647 0 0,41 24 488 0 0,-35-20-760 0 0,0-1-1 0 0,1 1 1 0 0,-1-2 0 0 0,1 1-1 0 0,1-1 1 0 0,12 4 0 0 0,34 6 820 0 0,1-2 1 0 0,1-3 0 0 0,107 3-1 0 0,87 8 1364 0 0,-72-3-1465 0 0,-136-15-557 0 0,-1-2 0 0 0,52-6 0 0 0,203-45 766 0 0,-202 33-789 0 0,-81 15-163 0 0,29-6-594 0 0,66-3 0 0 0,-98 11 471 0 0,-1 1 0 0 0,1 1 0 0 0,0 0 0 0 0,0 0 1 0 0,0 1-1 0 0,-1 1 0 0 0,1-1 0 0 0,-1 2 0 0 0,0 0 0 0 0,18 9 0 0 0,-22-6-1131 0 0,-4-3-368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0:3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153 102 7367 0 0,'-2'1'568'0'0,"-26"17"-86"0"0,16-12 2068 0 0,-24 9 1 0 0,34-14-2155 0 0,1-1-335 0 0,0 1-1 0 0,0-1 1 0 0,0 1-1 0 0,0-1 1 0 0,0 0-1 0 0,0 0 1 0 0,0 1-1 0 0,-1-1 1 0 0,1 0-1 0 0,0 0 1 0 0,0 0 0 0 0,0 0-1 0 0,0 0 1 0 0,0 0-1 0 0,-1-1 1 0 0,1 1-1 0 0,0 0 1 0 0,0 0-1 0 0,0-1 1 0 0,0 1 0 0 0,-2-2-1 0 0,-2-1 7 0 0,-1-1 0 0 0,1-1 0 0 0,-7-5 0 0 0,6 4-22 0 0,-1 1-27 0 0,5 3 236 0 0,2 2-223 0 0,0 0 0 0 0,-1 0 0 0 0,1 0-1 0 0,0 0 1 0 0,0-1 0 0 0,0 1 0 0 0,-1 0 0 0 0,1 0-1 0 0,0 0 1 0 0,0-1 0 0 0,0 1 0 0 0,0 0-1 0 0,0 0 1 0 0,-1 0 0 0 0,1-1 0 0 0,0 1 0 0 0,0 0-1 0 0,0 0 1 0 0,0-1 0 0 0,0 1 0 0 0,0 0 0 0 0,0 0-1 0 0,0-1 1 0 0,0 1 0 0 0,0 0 0 0 0,0 0 0 0 0,0-1-1 0 0,0 1 1 0 0,0 0 0 0 0,0 0 0 0 0,0-1-1 0 0,0 1 1 0 0,17-3 259 0 0,0 1 0 0 0,21 1 1 0 0,26-4 734 0 0,53-15 818 0 0,83-11-345 0 0,-131 24-1349 0 0,48-1-18 0 0,-10 3-103 0 0,-40 1-5 0 0,97 7 1 0 0,-113-2-105 0 0,-33-1-7 0 0,30 4 0 0 0,-28-1-39 0 0,-1-2 1 0 0,0 0 0 0 0,1-1-1 0 0,-1-1 1 0 0,28-4-1 0 0,-14 2 36 0 0,-23 3 43 0 0,0-1-1 0 0,0 0 1 0 0,0 0-1 0 0,0-1 1 0 0,-1-1-1 0 0,1 0 1 0 0,10-4 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5:1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3223 0 0,'0'0'143'0'0,"2"-2"70"0"0,10-11 981 0 0,11-9-453 0 0,-13 13-843 0 0,1 1 0 0 0,0 1 0 0 0,0 0 0 0 0,0 0 0 0 0,1 1 0 0 0,0 0 0 0 0,0 1 0 0 0,19-5 0 0 0,24-11 149 0 0,-37 14 1296 0 0,24-7 0 0 0,-8 4-282 0 0,70-15 1186 0 0,-1 1-1542 0 0,-61 12-663 0 0,53-8 0 0 0,-50 11-37 0 0,-16 5 6 0 0,0 1 0 0 0,0 1-1 0 0,0 1 1 0 0,0 2 0 0 0,29 4-1 0 0,-29-2 7 0 0,45 6 78 0 0,89 17 752 0 0,1-3-88 0 0,-128-19-622 0 0,89 1 313 0 0,-39-4-19 0 0,31 0 207 0 0,9 0-182 0 0,-5 4-420 0 0,56 4 2 0 0,-103-7-304 0 0,80-7 0 0 0,-72 1 93 0 0,317-41-1119 0 0,-360 37 1307 0 0,-30 6 34 0 0,1-1 0 0 0,0 1 0 0 0,0 1 0 0 0,0 0 0 0 0,0 1-1 0 0,11 0 1 0 0,-9 1 38 0 0,-4 0-26 0 0,0 0 0 0 0,-1 0 0 0 0,1 0 0 0 0,-1 1-1 0 0,15 6 1 0 0,-17-6 53 0 0,1-1 0 0 0,-1 0 1 0 0,1 0-1 0 0,0 0 0 0 0,-1-1 0 0 0,1 0 0 0 0,0 0 0 0 0,10-2 0 0 0,-14 2-227 0 0,-1-1 0 0 0,1 1 0 0 0,-1 0-1 0 0,0-1 1 0 0,1 0 0 0 0,-1 1 0 0 0,1-1 0 0 0,-1 0 0 0 0,0 0 0 0 0,0 0 0 0 0,2-1 0 0 0,-2 1-857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21 11831 0 0,'0'0'540'0'0,"7"-5"187"0"0,-5 3-711 0 0,10-6 85 0 0,-11 7 1 0 0,0 0 1 0 0,0 1-1 0 0,0-1 0 0 0,1 1 0 0 0,-1-1 0 0 0,0 1 0 0 0,0-1 0 0 0,0 1 1 0 0,1 0-1 0 0,-1-1 0 0 0,0 1 0 0 0,0 0 0 0 0,1 0 0 0 0,-1 0 0 0 0,0 0 1 0 0,0 0-1 0 0,1 0 0 0 0,-1 1 0 0 0,0-1 0 0 0,0 0 0 0 0,0 1 0 0 0,1-1 1 0 0,-1 1-1 0 0,0-1 0 0 0,0 1 0 0 0,0-1 0 0 0,0 1 0 0 0,0 0 0 0 0,0-1 1 0 0,0 1-1 0 0,0 0 0 0 0,0 0 0 0 0,0 0 0 0 0,0 0 0 0 0,-1 0 0 0 0,1 0 0 0 0,0 0 1 0 0,-1 0-1 0 0,1 0 0 0 0,0 0 0 0 0,0 3 0 0 0,1 0 30 0 0,-1 1 1 0 0,1 0-1 0 0,-1-1 0 0 0,0 1 0 0 0,-1 0 0 0 0,1 0 0 0 0,-1-1 1 0 0,0 1-1 0 0,0 0 0 0 0,-1 6 0 0 0,-2 9 250 0 0,-2-1 0 0 0,-1 1-1 0 0,0-1 1 0 0,-12 25 0 0 0,-45 69 692 0 0,-69 95-669 0 0,130-203-550 0 0,0-4-58 0 0,1 1 0 0 0,0-1 1 0 0,0 1-1 0 0,0 0 0 0 0,0 0 1 0 0,0-1-1 0 0,0 1 1 0 0,0 4-1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5:1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176 742 8607 0 0,'0'0'2314'0'0,"0"-1"-2212"0"0,0-1-73 0 0,0-1 0 0 0,7-11 60 0 0,42-50-981 0 0,-43 53 926 0 0,0 1 1 0 0,-1-1-1 0 0,0 0 0 0 0,-1-1 1 0 0,-1 1-1 0 0,1-1 0 0 0,0-12 1 0 0,-3 23 307 0 0,10-22 395 0 0,-5 9-455 0 0,1 0 0 0 0,1 0 0 0 0,13-17-1 0 0,23-26-92 0 0,-17 20-22 0 0,2 2-1 0 0,36-34 0 0 0,15-15 209 0 0,4-4 106 0 0,-66 71-328 0 0,-11 10-67 0 0,0 1 0 0 0,0-1 1 0 0,0 1-1 0 0,11-6 0 0 0,-9 5 9 0 0,-6 5-88 0 0,0 0-1 0 0,0 0 0 0 0,0 0 0 0 0,0 0 0 0 0,0 0 0 0 0,0 1 0 0 0,5-2 0 0 0,5-3-6 0 0,0 1 0 0 0,-6 5 0 0 0,-10 6-14 0 0,-9 7-30 0 0,10-12 36 0 0,-166 153-528 0 0,-46 47-214 0 0,-3-1 880 0 0,183-171-98 0 0,20-18 174 0 0,-1-1 0 0 0,-26 14 1 0 0,-1 0 220 0 0,39-21-384 0 0,-17 4 80 0 0,18-6 361 0 0,4-3-275 0 0,12-14 17 0 0,1 2-1 0 0,0 0 1 0 0,1 1 0 0 0,27-18 0 0 0,-30 23-82 0 0,1 0 1 0 0,0 1 0 0 0,0 1-1 0 0,1 0 1 0 0,-1 1 0 0 0,30-6-1 0 0,-31 9-141 0 0,1 1 1 0 0,-1 1-1 0 0,0 0 0 0 0,1 1 0 0 0,-1 0 0 0 0,0 1 1 0 0,1 1-1 0 0,-1 0 0 0 0,23 9 0 0 0,7 6 13 0 0,59 33 0 0 0,-68-32-32 0 0,0 2 0 0 0,-2 1 0 0 0,59 52 0 0 0,8 14 16 0 0,-80-72 0 0 0,2-2 0 0 0,-1 0 0 0 0,30 13 0 0 0,-32-18 31 0 0,0 1-1 0 0,20 14 0 0 0,-31-18-190 0 0,1 0 1 0 0,-1 0-1 0 0,0 1 0 0 0,-1 0 0 0 0,1 0 0 0 0,8 14 0 0 0,-4-5-3941 0 0,-1 0-1378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3:1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5407 0 0,'0'0'4983'0'0,"2"-2"-4903"0"0,17-11 53 0 0,-17 12-49 0 0,-1 0 244 0 0,5-5 2475 0 0,-5 16-2606 0 0,0-8-6 0 0,-1 1-6 0 0,6 19 383 0 0,-5-20-376 0 0,0 0-8 0 0,0 2-133 0 0,1-1 0 0 0,0 0-1 0 0,0 0 1 0 0,0 0 0 0 0,0 0-1 0 0,1 0 1 0 0,-1 0-1 0 0,1-1 1 0 0,0 1 0 0 0,-1-1-1 0 0,1 1 1 0 0,0-1 0 0 0,1 0-1 0 0,-1 0 1 0 0,0-1 0 0 0,0 1-1 0 0,1-1 1 0 0,-1 0 0 0 0,1 1-1 0 0,0-1 1 0 0,-1-1 0 0 0,1 1-1 0 0,4 0 1 0 0,3 0 70 0 0,0 0 1 0 0,0-1-1 0 0,0-1 0 0 0,0 1 1 0 0,-1-2-1 0 0,22-4 1 0 0,-14 0-35 0 0,20-9 1 0 0,9-3-30 0 0,-42 17-51 0 0,1-1 0 0 0,0 1 0 0 0,-1 0 0 0 0,1 0 0 0 0,0 0 0 0 0,-1 1 0 0 0,9 0 0 0 0,-6 2 9 0 0,1 0 1 0 0,0 0-1 0 0,-1 1 0 0 0,1 0 1 0 0,-1 1-1 0 0,8 4 1 0 0,-6-2 16 0 0,1-1 1 0 0,18 6-1 0 0,-9-5 117 0 0,-10-2-88 0 0,0-1 0 0 0,1-1 0 0 0,0 0 0 0 0,0 0 0 0 0,0-1 0 0 0,-1-1 0 0 0,1 0 0 0 0,20-2 0 0 0,-10-2-13 0 0,-1 0-1 0 0,0-1 1 0 0,37-14-1 0 0,114-45 211 0 0,-152 58-181 0 0,0 0-1 0 0,26-4 1 0 0,-35 8 17 0 0,0 1-1 0 0,0 1 1 0 0,0-1 0 0 0,0 2-1 0 0,0-1 1 0 0,14 4 0 0 0,-14-2-27 0 0,0 0 0 0 0,1-1 0 0 0,-1 0 1 0 0,1-1-1 0 0,-1 0 0 0 0,13-1 0 0 0,-8-1-2 0 0,0 0 0 0 0,1-1-1 0 0,24-9 1 0 0,2 1-57 0 0,-33 8-9 0 0,1 1 0 0 0,-1-2 0 0 0,0 1 0 0 0,15-9 0 0 0,-4 3 0 0 0,-14 8 0 0 0,-2 2 0 0 0,9-2-13 0 0,-9 4-52 0 0,-1-1 48 0 0,-1 1 1 0 0,0 0 0 0 0,0 0 0 0 0,0 1 0 0 0,0-1 0 0 0,1 5-1 0 0,12 22-145 0 0,-14-27 103 0 0,1 0 0 0 0,0 0 0 0 0,-1-1 0 0 0,1 1 0 0 0,0-1 0 0 0,0 1 0 0 0,1-1 0 0 0,-1 0 0 0 0,0 1 0 0 0,1-1 0 0 0,3 1 0 0 0,-5-1-67 0 0,1-2-1 0 0,0 1 0 0 0,0 0 0 0 0,1 0 1 0 0,-1-1-1 0 0,0 1 0 0 0,0-1 1 0 0,0 1-1 0 0,0-1 0 0 0,0 0 0 0 0,1 0 1 0 0,-1 0-1 0 0,0 0 0 0 0,0 0 1 0 0,0-1-1 0 0,1 1 0 0 0,-1-1 1 0 0,4-1-1 0 0,12-7-1896 0 0,1-6-3637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3:1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12 281 6303 0 0,'0'0'290'0'0,"-1"1"-9"0"0,-10 14 382 0 0,11-18 1163 0 0,11-16-654 0 0,-10 17-1150 0 0,13-15 84 0 0,-4 8-106 0 0,2 2 0 0 0,0 0 0 0 0,2 1 71 0 0,-10 7-65 0 0,3 0 469 0 0,81-9 1693 0 0,-79 7-1909 0 0,0 0 0 0 0,0 1-1 0 0,15 1 1 0 0,7 1 409 0 0,3-2-413 0 0,0-1 0 0 0,0-2 0 0 0,-1-2-1 0 0,1-1 1 0 0,58-18 0 0 0,-35 3-50 0 0,72-22 262 0 0,17 6-277 0 0,-113 31-142 0 0,0 2-1 0 0,51-2 0 0 0,-39 7 4 0 0,-5-1 8 0 0,-1 0 0 0 0,58-10 0 0 0,5-12 255 0 0,-62 12-276 0 0,-1 1-1 0 0,1 2 1 0 0,55-1-1 0 0,-90 8-157 0 0,0 0 0 0 0,0 1 0 0 0,-1-1 0 0 0,1 1 0 0 0,0 1 0 0 0,-1-1 0 0 0,1 0 0 0 0,-1 1 0 0 0,1 0 0 0 0,-1 0 0 0 0,0 1 0 0 0,1-1-1 0 0,-1 1 1 0 0,-1 0 0 0 0,1 0 0 0 0,0 0 0 0 0,-1 0 0 0 0,1 1 0 0 0,-1-1 0 0 0,0 1 0 0 0,5 8 0 0 0,3 7-1383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4:1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4 5351 0 0,'0'0'622'0'0,"-2"0"-365"0"0,-30-3 920 0 0,13 3 8999 0 0,19 2-10072 0 0,-1 10-28 0 0,1 2-6 0 0,2 2-56 0 0,0 8-14 0 0,-3-2 0 0 0,-1 22 242 0 0,2-41-159 0 0,0 0 1 0 0,0 0 0 0 0,0 0 0 0 0,0-1-1 0 0,0 1 1 0 0,1 0 0 0 0,-1 0 0 0 0,2 4-1 0 0,-1-5-64 0 0,0 0-1 0 0,0-1 1 0 0,0 1-1 0 0,1 0 1 0 0,-1-1-1 0 0,1 1 0 0 0,-1-1 1 0 0,1 0-1 0 0,-1 1 1 0 0,1-1-1 0 0,0 0 1 0 0,-1 0-1 0 0,3 1 1 0 0,5 3 3 0 0,6 2 74 0 0,2 3 12 0 0,-7-1-48 0 0,1 1-37 0 0,-2 1 20 0 0,-2 0-13 0 0,0 0 1 0 0,-1 0 0 0 0,7 17-1 0 0,3 5 189 0 0,-4-12 16 0 0,-1 0-1 0 0,0 1 1 0 0,-2 1 0 0 0,8 30-1 0 0,-14-42-209 0 0,0 1-1 0 0,0 17 1 0 0,-2-27-35 0 0,1 35 72 0 0,-1-5-49 0 0,-1-19 66 0 0,0 0 0 0 0,-1 1 1 0 0,0-1-1 0 0,-1 0 0 0 0,-1 0 0 0 0,0 0 1 0 0,-9 24-1 0 0,4-18 45 0 0,-1 0 0 0 0,-1 0-1 0 0,0-1 1 0 0,-18 22 0 0 0,-23 37-60 0 0,35-50-78 0 0,-2-1-1 0 0,-24 29 0 0 0,28-39-8 0 0,-22 24-30 0 0,24-30 53 0 0,-18 13 0 0 0,19-15 0 0 0,0 1 0 0 0,-15 15 0 0 0,24-22 0 0 0,0 0 0 0 0,1 0 0 0 0,-1 0 0 0 0,0 0 0 0 0,0 0-1 0 0,-1 0 1 0 0,1-1 0 0 0,-3 3 0 0 0,-19 13 13 0 0,6-1 165 0 0,1 2 0 0 0,-29 36 0 0 0,18-19-100 0 0,21-25-78 0 0,-21 31 0 0 0,24-38 19 0 0,2 0 34 0 0,-2 15 6 0 0,3-6 15 0 0,1-8-18 0 0,2 8-45 0 0,0-2-27 0 0,-1-7-23 0 0,-1-2 32 0 0,0 0 0 0 0,1-1 0 0 0,-1 1 0 0 0,0 0 0 0 0,0 0 1 0 0,1 0-1 0 0,-1-1 0 0 0,1 1 0 0 0,-1 0 0 0 0,1 0 0 0 0,-1-1 0 0 0,1 1 0 0 0,-1 0 0 0 0,1-1 0 0 0,1 2 0 0 0,-2-2-10 0 0,8 8 0 0 0,2 0 17 0 0,1-1 0 0 0,2-1 0 0 0,0-1 0 0 0,0 1 0 0 0,1-1 0 0 0,3 1 0 0 0,-11-3 0 0 0,11 11 0 0 0,19 10 0 0 0,-14-5 0 0 0,3-1 0 0 0,-11-8 0 0 0,0 0 0 0 0,6 6 0 0 0,1-4 0 0 0,5 1 0 0 0,-11-4 0 0 0,-11-7 0 0 0,34 16 0 0 0,-25-11 0 0 0,-1 0 0 0 0,1 0 0 0 0,-2 1 0 0 0,-1 1 0 0 0,-5 2 0 0 0,-7 1 0 0 0,0-9 6 0 0,1 0 0 0 0,0 0 0 0 0,-1 0 0 0 0,0 0 1 0 0,1-1-1 0 0,-1 1 0 0 0,0-1 0 0 0,-1 1 0 0 0,1-1 0 0 0,-3 3 0 0 0,-32 18 107 0 0,12-8-81 0 0,-23 11 153 0 0,40-22-175 0 0,3 0-10 0 0,-1-1 1 0 0,0 0-1 0 0,-1 0 0 0 0,-8 2 0 0 0,11-5 0 0 0,2 1 0 0 0,1-1 0 0 0,-1 0 0 0 0,1 1 0 0 0,-1-1 0 0 0,1 1 0 0 0,-1 0 0 0 0,1-1 0 0 0,-1 1 0 0 0,1 0 0 0 0,-1 0 0 0 0,1 0 0 0 0,-2 2 0 0 0,-47 27-45 0 0,21-13-146 0 0,-38 30 0 0 0,62-44 181 0 0,3 0-15 0 0,-12 15 7 0 0,4-7 36 0 0,2-1 24 0 0,1 0 1 0 0,0 0 0 0 0,-8 17-1 0 0,10-18-43 0 0,4-5-11 0 0,-11 9 13 0 0,4-4-1 0 0,0-1 0 0 0,1 0-11 0 0,6-7-42 0 0,3 0 0 0 0,8 2 42 0 0,2 0 11 0 0,35 13-133 0 0,-38-14 121 0 0,-5-2 12 0 0,-1 1 0 0 0,1 0 0 0 0,-1 0 1 0 0,1 0-1 0 0,-1 0 0 0 0,0 1 0 0 0,5 2 0 0 0,73 40 0 0 0,-52-29 53 0 0,10 9 25 0 0,-1 2 0 0 0,36 33 0 0 0,-32-24-10 0 0,-27-24-40 0 0,24 13 0 0 0,-28-18-17 0 0,0 1 1 0 0,0 0-1 0 0,0 1 1 0 0,18 18-1 0 0,-26-23-2 0 0,0-1 0 0 0,-1 1 1 0 0,1 0-1 0 0,-1 0 0 0 0,0 0 0 0 0,0 0 0 0 0,0 0 0 0 0,2 5 0 0 0,-1 0-7 0 0,0-3 12 0 0,-2 0-1 0 0,1 1 1 0 0,0-1-1 0 0,-1 1 0 0 0,0-1 1 0 0,0 1-1 0 0,-1-1 1 0 0,0 1-1 0 0,0 0 1 0 0,0-1-1 0 0,0 1 1 0 0,-1-1-1 0 0,-1 7 1 0 0,-4 9 60 0 0,0 0 0 0 0,-9 21 0 0 0,7-21 10 0 0,-110 266 769 0 0,18-86-119 0 0,84-170-691 0 0,-110 214 184 0 0,39-78-227 0 0,38-69 0 0 0,31-60 57 0 0,8-16 38 0 0,-17 26 1 0 0,5-8 50 0 0,15-24-83 0 0,-1-2-1 0 0,-9 15 0 0 0,16-27-194 0 0,3-2-550 0 0,5 0 495 0 0,1-1 0 0 0,0-1 0 0 0,-1 1 1 0 0,1-1-1 0 0,-1 0 0 0 0,0-1 0 0 0,0 0 1 0 0,10-5-1 0 0,-3 0-768 0 0,1-1 1 0 0,-2 0 0 0 0,15-12-1 0 0,-4-1-4094 0 0,2-4-1410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11231 0 0,'0'0'1016'0'0,"-1"2"-742"0"0,-14 17 1706 0 0,11-15-1713 0 0,0 0-1 0 0,1 1 1 0 0,0-1-1 0 0,0 1 0 0 0,0 0 1 0 0,0 0-1 0 0,-2 8 1 0 0,-6 30 523 0 0,-8 53 1 0 0,-3 18-487 0 0,-1-33-212 0 0,-3-2 1 0 0,-4 0-1 0 0,-45 84 0 0 0,50-106-157 0 0,19-41-74 0 0,-1-1-1 0 0,0 0 1 0 0,-1 0 0 0 0,-12 17 0 0 0,19-31-44 0 0,5-15-826 0 0,0 7 681 0 0,8-23-748 0 0,3-6-47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205 627 5063 0 0,'-38'36'522'0'0,"-19"20"1482"0"0,7 12 989 0 0,48-67-2246 0 0,1-2-453 0 0,-3-1-120 0 0,0 0-1 0 0,1 0 0 0 0,-1 0 0 0 0,1-1 1 0 0,0 1-1 0 0,0-1 0 0 0,0 0 1 0 0,0 0-1 0 0,0 0 0 0 0,1 0 1 0 0,-1 0-1 0 0,1-1 0 0 0,0 1 0 0 0,0-1 1 0 0,-3-6-1 0 0,4 3-11 0 0,-1 1 0 0 0,0-1 0 0 0,1 1 0 0 0,1-1 0 0 0,-1 1 0 0 0,1-1 0 0 0,0 0 0 0 0,2-13 0 0 0,2-1-25 0 0,1 0 0 0 0,1 0 1 0 0,1 1-1 0 0,1-1 1 0 0,11-19-1 0 0,4-4-35 0 0,1 1 1 0 0,3 1-1 0 0,1 1 0 0 0,2 2 1 0 0,2 1-1 0 0,2 1 0 0 0,1 2 1 0 0,60-47-1 0 0,-73 66 153 0 0,0 0 0 0 0,1 1 0 0 0,0 1 0 0 0,1 1 0 0 0,43-16 0 0 0,-57 25-118 0 0,0 2 0 0 0,0-1 0 0 0,1 1-1 0 0,-1 1 1 0 0,0 0 0 0 0,1 0 0 0 0,16 2 0 0 0,-19 0-62 0 0,0 1-1 0 0,0-1 0 0 0,-1 1 1 0 0,1 1-1 0 0,-1-1 1 0 0,0 1-1 0 0,0 1 1 0 0,0-1-1 0 0,0 1 1 0 0,0 0-1 0 0,7 7 1 0 0,-7-5-66 0 0,-1-1 1 0 0,0 1-1 0 0,-1 0 0 0 0,1 0 1 0 0,-1 1-1 0 0,-1 0 1 0 0,1 0-1 0 0,-1 0 0 0 0,0 0 1 0 0,4 13-1 0 0,-4-8 3 0 0,-1 0 0 0 0,0-1 0 0 0,-1 1 0 0 0,0 1 0 0 0,-1-1 0 0 0,-1 19 1 0 0,-2-4-1 0 0,-1 0 1 0 0,-2 0 0 0 0,-1-1 0 0 0,0 0 0 0 0,-20 46 0 0 0,13-41-64 0 0,-2 0 0 0 0,-1-2 0 0 0,-2 0-1 0 0,-30 39 1 0 0,-98 93-253 0 0,122-139 203 0 0,0-1 0 0 0,-1-1 0 0 0,-1-1 1 0 0,-42 23-1 0 0,14-15-258 0 0,-82 30 1 0 0,124-55-234 0 0,16-6-2047 0 0,18-10-2783 0 0,0 7 672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132 598 5063 0 0,'0'3'390'0'0,"-1"3"-22"0"0,0 0 0 0 0,0 0 0 0 0,0 0 0 0 0,-1 0 0 0 0,0 0 0 0 0,0 0-1 0 0,0-1 1 0 0,-4 7 0 0 0,5-10-112 0 0,-1 0-1 0 0,1 0 1 0 0,0 0-1 0 0,-1 0 0 0 0,0-1 1 0 0,0 1-1 0 0,1 0 1 0 0,-1-1-1 0 0,0 1 1 0 0,0-1-1 0 0,0 0 0 0 0,0 1 1 0 0,-1-1-1 0 0,1 0 1 0 0,0 0-1 0 0,0-1 1 0 0,-1 1-1 0 0,1 0 0 0 0,-1-1 1 0 0,1 0-1 0 0,0 1 1 0 0,-1-1-1 0 0,1 0 1 0 0,-4 0-1 0 0,3 0-110 0 0,1-1 1 0 0,0 1 0 0 0,-1 0-1 0 0,1-1 1 0 0,0 1-1 0 0,0-1 1 0 0,-1 0-1 0 0,1 1 1 0 0,0-1 0 0 0,0 0-1 0 0,0 0 1 0 0,0-1-1 0 0,0 1 1 0 0,0 0-1 0 0,0-1 1 0 0,1 1-1 0 0,-1-1 1 0 0,0 1 0 0 0,1-1-1 0 0,-1 0 1 0 0,1 0-1 0 0,0 0 1 0 0,0 0-1 0 0,-1 0 1 0 0,1 0 0 0 0,0 0-1 0 0,1 0 1 0 0,-2-3-1 0 0,0 0 4 0 0,1-1 1 0 0,0 0-1 0 0,-1 1 0 0 0,2-1 0 0 0,-1 0 0 0 0,1 0 0 0 0,0 0 1 0 0,0 1-1 0 0,0-1 0 0 0,3-9 0 0 0,1-5 161 0 0,13-33-1 0 0,-11 38-244 0 0,1 0 0 0 0,16-26 0 0 0,0 2-36 0 0,-6 7-101 0 0,1 1 0 0 0,1 0 0 0 0,2 2 0 0 0,37-42 0 0 0,-41 54 2 0 0,63-63-264 0 0,-70 71 263 0 0,1 1-1 0 0,0 0 1 0 0,0 0 0 0 0,0 2-1 0 0,1-1 1 0 0,16-5-1 0 0,-23 10-175 0 0,-1 0 0 0 0,1 1 0 0 0,0 0 0 0 0,0 0 0 0 0,1 0-1 0 0,-1 1 1 0 0,0-1 0 0 0,0 1 0 0 0,0 1 0 0 0,0-1 0 0 0,0 1 0 0 0,0 0 0 0 0,0 0-1 0 0,0 0 1 0 0,0 0 0 0 0,7 4 0 0 0,-6-2-470 0 0,0 1-1 0 0,1 0 1 0 0,-2 0-1 0 0,1 1 1 0 0,0-1-1 0 0,-1 1 1 0 0,0 0-1 0 0,0 1 1 0 0,0-1 0 0 0,6 12-1 0 0,22 36-3149 0 0,-25-42 2450 0 0,6 5 4611 0 0,-8-10-1159 0 0,-4-5-539 0 0,2 1-174 0 0,-1 0 1 0 0,1 0-1 0 0,-1 0 0 0 0,1 1 0 0 0,3 3 0 0 0,0-1-840 0 0,-4-3-276 0 0,1 0 0 0 0,0-1 0 0 0,0 1 1 0 0,0-1-1 0 0,0 0 0 0 0,0 0 0 0 0,0 0 0 0 0,1 0 1 0 0,-1-1-1 0 0,0 0 0 0 0,0 1 0 0 0,1-2 0 0 0,3 1 0 0 0,9-2 181 0 0,30-8 0 0 0,-33 5-314 0 0,0 0 0 0 0,-1 0-1 0 0,0-2 1 0 0,0 1 0 0 0,0-2 0 0 0,-1 0 0 0 0,0 0 0 0 0,-1-1-1 0 0,0 0 1 0 0,12-14 0 0 0,-18 18-124 0 0,0-1-1 0 0,-1 1 1 0 0,0-1 0 0 0,0 0-1 0 0,-1 0 1 0 0,0-1 0 0 0,0 1-1 0 0,3-8 1 0 0,-6 12-3 0 0,1 1 1 0 0,-1-1-1 0 0,1 0 0 0 0,-1 0 1 0 0,1 0-1 0 0,-1 0 1 0 0,0 0-1 0 0,0 0 0 0 0,0 1 1 0 0,0-1-1 0 0,0 0 1 0 0,0 0-1 0 0,-1 0 0 0 0,1 0 1 0 0,-1 0-1 0 0,1 0 1 0 0,-1 1-1 0 0,0-1 0 0 0,1 0 1 0 0,-1 0-1 0 0,0 1 1 0 0,0-1-1 0 0,0 1 0 0 0,0-1 1 0 0,-1 1-1 0 0,1-1 1 0 0,0 1-1 0 0,-1 0 0 0 0,1-1 1 0 0,-1 1-1 0 0,1 0 1 0 0,-1 0-1 0 0,0 0 0 0 0,1 0 1 0 0,-3 0-1 0 0,0 0-30 0 0,1 0-1 0 0,-1 0 1 0 0,1 0-1 0 0,-1 1 1 0 0,0 0 0 0 0,0 0-1 0 0,1 0 1 0 0,-1 0-1 0 0,0 0 1 0 0,1 1-1 0 0,-1 0 1 0 0,0 0 0 0 0,1 0-1 0 0,-1 0 1 0 0,1 0-1 0 0,-5 3 1 0 0,-3 1-45 0 0,1 1 1 0 0,0 0-1 0 0,-18 14 1 0 0,-116 118 6 0 0,79-72 388 0 0,52-54-209 0 0,-96 101 484 0 0,89-91-363 0 0,1 2 0 0 0,2 0 0 0 0,-18 32-1 0 0,31-49-138 0 0,0 0 0 0 0,1 0 0 0 0,0 0 0 0 0,1 0 0 0 0,0 1 0 0 0,0-1 0 0 0,-1 14-1 0 0,2-19-18 0 0,1 0-1 0 0,0 1 1 0 0,0-1-1 0 0,0 0 1 0 0,1 1-1 0 0,-1-1 1 0 0,0 0-1 0 0,1 0 1 0 0,0 1-1 0 0,-1-1 1 0 0,1 0-1 0 0,0 0 1 0 0,0 0-1 0 0,0 0 1 0 0,0 0-1 0 0,1 0 1 0 0,-1 0-1 0 0,1 0 1 0 0,-1-1-1 0 0,1 1 1 0 0,-1 0-1 0 0,1-1 1 0 0,0 1-1 0 0,0-1 1 0 0,0 0-1 0 0,0 0 1 0 0,0 0-1 0 0,0 1 1 0 0,3 0-1 0 0,5 1 57 0 0,1 0 0 0 0,0-1 0 0 0,-1 0 0 0 0,1-1 0 0 0,0 0-1 0 0,0 0 1 0 0,0-1 0 0 0,21-3 0 0 0,-9 0-3 0 0,0-2 0 0 0,0 0 0 0 0,24-10 0 0 0,-10 0-1296 0 0,44-23-1 0 0,-43 17-5784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31 191 11055 0 0,'-6'-4'1002'0'0,"3"1"-761"0"0,-7-9 247 0 0,-2-4 9290 0 0,21 32-9942 0 0,-2 6 201 0 0,-2-1 0 0 0,0 1-1 0 0,2 33 1 0 0,-2-12 27 0 0,2 62 47 0 0,-3-42-14 0 0,-3-54-74 0 0,-1-6 19 0 0,2 3-10 0 0,-2-4 323 0 0,1-9-183 0 0,0 0 0 0 0,1 1 0 0 0,0 0 0 0 0,0-1 0 0 0,5-7 0 0 0,-1-2 96 0 0,11-23-77 0 0,1 0 0 0 0,2 1 0 0 0,35-51 0 0 0,-29 50-160 0 0,51-56-1 0 0,-63 80-176 0 0,1 1 0 0 0,0 0 0 0 0,1 1 1 0 0,1 1-1 0 0,0 0 0 0 0,22-11 0 0 0,-32 20-391 0 0,1 0 0 0 0,0 0 0 0 0,0 1 0 0 0,1 0 0 0 0,-1 0 0 0 0,0 1-1 0 0,1 0 1 0 0,-1 1 0 0 0,17 0 0 0 0,-12 1-978 0 0,0 1 0 0 0,-1 0 0 0 0,1 1 0 0 0,0 1 0 0 0,21 8 0 0 0,-28-9 1264 0 0,0 0 0 0 0,0 0 1 0 0,0 0-1 0 0,-1 1 0 0 0,1 0 0 0 0,-1 0 1 0 0,0 1-1 0 0,0-1 0 0 0,-1 1 0 0 0,1 0 0 0 0,6 10 1 0 0,-9-12 467 0 0,0 1 1 0 0,-1-1 0 0 0,1 1 0 0 0,-1-1 0 0 0,1 1 0 0 0,-1 0 0 0 0,0-1 0 0 0,-1 1 0 0 0,1 0-1 0 0,-1 0 1 0 0,1 0 0 0 0,-1 0 0 0 0,0 0 0 0 0,-1-1 0 0 0,1 1 0 0 0,-1 0 0 0 0,0 0-1 0 0,1 0 1 0 0,-2-1 0 0 0,1 1 0 0 0,-3 5 0 0 0,-3 5 2353 0 0,-16 22 0 0 0,-2 3 250 0 0,11-13-1162 0 0,0-3-457 0 0,-19 48 1 0 0,30-65-1199 0 0,1 1 0 0 0,0 0 0 0 0,0 0 0 0 0,1 0 0 0 0,0 0 0 0 0,0 0 0 0 0,0 0 0 0 0,1 0 0 0 0,0 0 0 0 0,1 0 0 0 0,-1 0-1 0 0,3 9 1 0 0,6 1-3069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6911 0 0,'-7'-12'608'0'0,"0"-2"-480"0"0,2 1-128 0 0,-6-6 13768 0 0,15 31-16272 0 0,1-1-5184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98 142 19119 0 0,'-14'-17'1735'0'0,"14"17"-1719"0"0,-1-1-1 0 0,0 0 1 0 0,0 1 0 0 0,0-1 0 0 0,0 1-1 0 0,0-1 1 0 0,0 1 0 0 0,0 0 0 0 0,0-1 0 0 0,0 1-1 0 0,0 0 1 0 0,0 0 0 0 0,0-1 0 0 0,0 1-1 0 0,0 0 1 0 0,0 0 0 0 0,0 0 0 0 0,0 0-1 0 0,0 1 1 0 0,0-1 0 0 0,0 0 0 0 0,-1 0-1 0 0,1 1 1 0 0,0-1 0 0 0,0 0 0 0 0,-1 2-1 0 0,-1-1-6 0 0,0 1 0 0 0,0-1 0 0 0,0 1-1 0 0,0 0 1 0 0,0 1 0 0 0,-3 2 0 0 0,3-1-98 0 0,0 0 1 0 0,0 0 0 0 0,0 0 0 0 0,0 1 0 0 0,0-1 0 0 0,1 1 0 0 0,0-1 0 0 0,0 1 0 0 0,0 0 0 0 0,1 0 0 0 0,0 0 0 0 0,0 0 0 0 0,0 0 0 0 0,0 0 0 0 0,1 11 0 0 0,0-4 49 0 0,1 0-1 0 0,0 1 1 0 0,1-1-1 0 0,1 0 1 0 0,6 19-1 0 0,-8-25 37 0 0,0-4 0 0 0,0 0-1 0 0,-1 1 0 0 0,1-1 0 0 0,0 0 0 0 0,0 0 0 0 0,0 0 0 0 0,0 0 0 0 0,1-1 0 0 0,-1 1 1 0 0,0 0-1 0 0,1 0 0 0 0,2 1 0 0 0,5 6-7 0 0,-7-8 64 0 0,1 0 0 0 0,-1 0-1 0 0,1 0 1 0 0,-1-1 0 0 0,1 1 0 0 0,0-1-1 0 0,-1 1 1 0 0,1-1 0 0 0,0 0 0 0 0,-1 0-1 0 0,1 0 1 0 0,0 0 0 0 0,0-1 0 0 0,-1 1-1 0 0,1-1 1 0 0,-1 0 0 0 0,1 1-1 0 0,0-1 1 0 0,-1 0 0 0 0,4-3 0 0 0,4 0 295 0 0,-1-2 0 0 0,1 1 1 0 0,-2-1-1 0 0,9-7 1 0 0,-13 10-288 0 0,-1 0 0 0 0,1-1 1 0 0,-1 1-1 0 0,0-1 1 0 0,0 1-1 0 0,-1-1 1 0 0,1 0-1 0 0,-1 0 0 0 0,0 0 1 0 0,0 0-1 0 0,3-9 1 0 0,-3 6-32 0 0,-1 1 1 0 0,0 0 0 0 0,-1-1 0 0 0,1 1 0 0 0,-1 0 0 0 0,0-1-1 0 0,-1 1 1 0 0,-1-8 0 0 0,-12-45-32 0 0,-2-7-70 0 0,15 59-92 0 0,0 0 0 0 0,1 0 0 0 0,0 0 1 0 0,0 0-1 0 0,0 0 0 0 0,1-1 0 0 0,2-6 1 0 0,-3 11-600 0 0,3-8 523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246 212 12207 0 0,'-52'29'1378'0'0,"27"-15"-106"0"0,-32 13 2573 0 0,58-28-3586 0 0,18-26 139 0 0,1 0 1 0 0,1 2 0 0 0,1 1 0 0 0,42-35-1 0 0,-45 43-145 0 0,1 1 1 0 0,0 2-1 0 0,1 0 0 0 0,1 1 0 0 0,0 1 0 0 0,45-16 0 0 0,-53 24-169 0 0,-1 0 0 0 0,1 0 0 0 0,0 2 0 0 0,0 0-1 0 0,0 0 1 0 0,22 3 0 0 0,-4 1 53 0 0,54 15-1 0 0,-81-17-129 0 0,-1 1 0 0 0,1 0-1 0 0,-1 0 1 0 0,1 0 0 0 0,-1 0 0 0 0,0 1 0 0 0,0 0 0 0 0,0-1 0 0 0,5 6-1 0 0,-3-3-5 0 0,15 8 12 0 0,-18-11-8 0 0,1 0 1 0 0,-1 0-1 0 0,1 0 0 0 0,-1 0 1 0 0,5 5-1 0 0,-7-6-4 0 0,0 0 0 0 0,0 0 0 0 0,-1 0 0 0 0,1 1 0 0 0,0-1 0 0 0,0 0 0 0 0,-1 0 0 0 0,1 1 0 0 0,-1-1 0 0 0,1 1 0 0 0,-1-1 0 0 0,0 0 0 0 0,0 1 0 0 0,1-1-1 0 0,-1 1 1 0 0,0-1 0 0 0,0 1 0 0 0,0-1 0 0 0,-1 3 0 0 0,0 0-15 0 0,0 0-1 0 0,0 0 0 0 0,0-1 1 0 0,-1 1-1 0 0,0 0 0 0 0,1-1 1 0 0,-1 0-1 0 0,-1 1 0 0 0,1-1 1 0 0,0 0-1 0 0,-1 0 1 0 0,-3 4-1 0 0,-6 4-138 0 0,-21 15 0 0 0,22-18 105 0 0,-53 38-576 0 0,-93 48 0 0 0,-32 20 184 0 0,154-91 440 0 0,25-16 0 0 0,-1 0 0 0 0,0 0 0 0 0,0-1 0 0 0,0 0 0 0 0,-20 6 0 0 0,23-10-13 0 0,6-2-54 0 0,3-1-233 0 0,1-1 279 0 0,-1 0 0 0 0,1 1 1 0 0,-1-1-1 0 0,1 1 0 0 0,-1 0 1 0 0,1-1-1 0 0,0 1 1 0 0,3-2-1 0 0,-2 2 5 0 0,21-15-56 0 0,0 1 1 0 0,39-16 0 0 0,-49 25 69 0 0,1 2 0 0 0,-1-1 1 0 0,1 2-1 0 0,-1 0 0 0 0,1 1 0 0 0,17-1 0 0 0,-24 3 2 0 0,0 0 0 0 0,0 0 0 0 0,0 1 0 0 0,-1 0 1 0 0,1 0-1 0 0,0 1 0 0 0,0 0 0 0 0,-1 1 0 0 0,1-1 0 0 0,-1 1 0 0 0,1 1 0 0 0,-1-1 0 0 0,7 6 0 0 0,-9-4-1 0 0,0 1-1 0 0,0-1 1 0 0,-1 1-1 0 0,1 0 1 0 0,-1 0-1 0 0,5 13 1 0 0,-7-15-3 0 0,0 1 0 0 0,-1-1 0 0 0,1 1 0 0 0,-1 0 0 0 0,0-1 1 0 0,-1 1-1 0 0,1 0 0 0 0,-1-1 0 0 0,0 1 0 0 0,0 0 0 0 0,-1 0 1 0 0,1-1-1 0 0,-1 1 0 0 0,0 0 0 0 0,0-1 0 0 0,-1 1 0 0 0,-1 4 1 0 0,0-3 27 0 0,0 1 0 0 0,0-1-1 0 0,-1 0 1 0 0,1 1 0 0 0,-2-2 0 0 0,1 1 0 0 0,0 0 0 0 0,-1-1 0 0 0,0 0 0 0 0,-9 7 0 0 0,-5 1 113 0 0,1-2 0 0 0,-2 0 1 0 0,1-1-1 0 0,-2-1 0 0 0,1-1 0 0 0,-32 9 0 0 0,-93 37 164 0 0,61-21-258 0 0,-5 1 89 0 0,84-32-122 0 0,3-2-8 0 0,0 1-1 0 0,0-1 0 0 0,0 1 1 0 0,0-1-1 0 0,-1 0 1 0 0,1 0-1 0 0,0 1 0 0 0,-3-2 1 0 0,4 1 1 0 0,1 0 0 0 0,0 0 1 0 0,-1 0-1 0 0,1 0 0 0 0,-1-1 0 0 0,1 1 1 0 0,0 0-1 0 0,-1 0 0 0 0,1 0 0 0 0,0-1 1 0 0,-1 1-1 0 0,1 0 0 0 0,0-1 1 0 0,-1 1-1 0 0,1 0 0 0 0,0 0 0 0 0,0-1 1 0 0,-1 1-1 0 0,1 0 0 0 0,0-1 0 0 0,0 1 1 0 0,0-1-1 0 0,-1 1 0 0 0,1 0 0 0 0,0-1 1 0 0,0 1-1 0 0,0-1 0 0 0,0 1 0 0 0,0 0 1 0 0,0-2-1 0 0,0-11-95 0 0,0 8 3 0 0,1 0 0 0 0,0 1 0 0 0,0-1 0 0 0,0 1-1 0 0,1-1 1 0 0,3-7 0 0 0,4-5-6169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96 137 15199 0 0,'0'-15'1624'0'0,"-2"1"-524"0"0,2 14-1013 0 0,0 0-1 0 0,0 0 1 0 0,0-1-1 0 0,0 1 1 0 0,0 0-1 0 0,0 0 1 0 0,-1 0 0 0 0,1-1-1 0 0,0 1 1 0 0,0 0-1 0 0,0 0 1 0 0,0 0 0 0 0,-1 0-1 0 0,1-1 1 0 0,0 1-1 0 0,0 0 1 0 0,0 0-1 0 0,-1 0 1 0 0,1 0 0 0 0,0 0-1 0 0,0 0 1 0 0,0 0-1 0 0,-1-1 1 0 0,1 1-1 0 0,0 0 1 0 0,0 0 0 0 0,-1 0-1 0 0,-1 1 189 0 0,1 0 0 0 0,-1-1-1 0 0,1 1 1 0 0,-1 0 0 0 0,1 0 0 0 0,0 0 0 0 0,-1 0-1 0 0,1 0 1 0 0,0 0 0 0 0,0 0 0 0 0,0 0-1 0 0,-2 2 1 0 0,-6 7-279 0 0,1-1-1 0 0,0 1 0 0 0,0 1 1 0 0,1 0-1 0 0,1 0 1 0 0,-8 15-1 0 0,12-21 1 0 0,1 0 0 0 0,-1 0 0 0 0,1 0-1 0 0,0 0 1 0 0,0 1 0 0 0,0-1 0 0 0,1 0-1 0 0,-1 0 1 0 0,1 1 0 0 0,1-1 0 0 0,-1 0 0 0 0,1 1-1 0 0,0-1 1 0 0,0 0 0 0 0,1 0 0 0 0,-1 0 0 0 0,1 0-1 0 0,3 5 1 0 0,-4-7 11 0 0,0-1 0 0 0,1 0 0 0 0,-1 0 1 0 0,1 1-1 0 0,0-1 0 0 0,-1 0 0 0 0,1 0 0 0 0,0-1 0 0 0,0 1 0 0 0,1 0 0 0 0,-1-1 0 0 0,0 1 1 0 0,0-1-1 0 0,5 2 0 0 0,-3-1 19 0 0,1-1 1 0 0,-1 0-1 0 0,1 0 1 0 0,-1 0-1 0 0,1 0 1 0 0,-1-1-1 0 0,1 1 1 0 0,4-2-1 0 0,1 1 23 0 0,-1-2-1 0 0,1 1 0 0 0,-1-1 0 0 0,1-1 0 0 0,-1 0 0 0 0,0 0 1 0 0,15-8-1 0 0,-12 4-7 0 0,0 0 0 0 0,-1-1 0 0 0,0-1 0 0 0,0 0 0 0 0,-1 0 1 0 0,0-1-1 0 0,0 0 0 0 0,-1-1 0 0 0,10-15 0 0 0,-10 11-81 0 0,-1-1 1 0 0,0 1-1 0 0,0-2 0 0 0,-2 1 1 0 0,0-1-1 0 0,6-31 0 0 0,-3 11-1772 0 0,0 15-2133 0 0,-2 11-3130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16 12439 0 0,'2'-2'357'0'0,"14"-4"577"0"0,3-2 9199 0 0,-21 10-9845 0 0,-16 14-5 0 0,-27 19 1 0 0,27-22-267 0 0,0 1 1 0 0,-17 19-1 0 0,30-28-28 0 0,0 0 0 0 0,1 1 1 0 0,-1 0-1 0 0,1 0 0 0 0,1 0 0 0 0,-1 1 0 0 0,1-1 1 0 0,0 1-1 0 0,0-1 0 0 0,-2 14 0 0 0,4-18-42 0 0,1 1 0 0 0,-1-1 0 0 0,1 0 0 0 0,0 0 0 0 0,0 0 1 0 0,0 1-1 0 0,0-1 0 0 0,0 0 0 0 0,1 0 0 0 0,-1 0 0 0 0,1 0 0 0 0,-1 1 0 0 0,1-1 0 0 0,0 0 0 0 0,0 0 0 0 0,0 0 0 0 0,0 0 0 0 0,0 0 0 0 0,0-1 1 0 0,0 1-1 0 0,1 0 0 0 0,-1 0 0 0 0,1-1 0 0 0,-1 1 0 0 0,1-1 0 0 0,3 3 0 0 0,3 1-275 0 0,1-1 0 0 0,-1 1 0 0 0,1-2-1 0 0,0 1 1 0 0,10 2 0 0 0,14 5-456 0 0,-14-2 811 0 0,0 0 1 0 0,34 23 0 0 0,-48-28 109 0 0,0 0 0 0 0,0 1 0 0 0,0-1 0 0 0,0 1 0 0 0,0 1 0 0 0,-1-1 0 0 0,0 0 1 0 0,0 1-1 0 0,-1 0 0 0 0,1 0 0 0 0,-1 0 0 0 0,-1 0 0 0 0,3 8 0 0 0,-2-6 12 0 0,-2 0-1 0 0,1 0 0 0 0,-1 0 1 0 0,0 1-1 0 0,-1-1 0 0 0,0 0 1 0 0,0 0-1 0 0,0 1 1 0 0,-1-1-1 0 0,-1 0 0 0 0,0 0 1 0 0,0 0-1 0 0,-6 15 1 0 0,6-17-41 0 0,-2 0 0 0 0,1 0 1 0 0,-1 0-1 0 0,0 0 0 0 0,0-1 1 0 0,0 0-1 0 0,-1 0 0 0 0,1 0 1 0 0,-2 0-1 0 0,1-1 1 0 0,0 1-1 0 0,-1-1 0 0 0,0-1 1 0 0,1 1-1 0 0,-2-1 0 0 0,1 0 1 0 0,-7 2-1 0 0,5-2-34 0 0,1-1 0 0 0,-1 0 0 0 0,1-1 0 0 0,-1 0 0 0 0,0 0-1 0 0,0-1 1 0 0,0 0 0 0 0,1 0 0 0 0,-1-1 0 0 0,0 0 0 0 0,0 0 0 0 0,1 0 0 0 0,-12-5 0 0 0,13 4-1163 0 0,1-1 0 0 0,-1 1 0 0 0,1-1 1 0 0,0 0-1 0 0,0-1 0 0 0,-7-6 1 0 0,-6-7-7466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2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1839 0 0,'0'0'12938'0'0,"0"2"-12784"0"0,-10 20 2474 0 0,10-21-1800 0 0,-12 14-521 0 0,4-5-210 0 0,7-8-76 0 0,-10 7 76 0 0,-16 15 95 0 0,25-22-186 0 0,-6 12-2 0 0,6-10-6 0 0,-1 2 16 0 0,1 0-1 0 0,-1 0 0 0 0,-1-1 0 0 0,-4 7 0 0 0,1-1 8 0 0,-13 15 76 0 0,9-17 4 0 0,3-4-58 0 0,-11 18 165 0 0,14-17-184 0 0,4-4 8 0 0,0-1 1 0 0,0 1 0 0 0,0 0 0 0 0,1-1-1 0 0,-1 1 1 0 0,0 0 0 0 0,1 0 0 0 0,-1-1-1 0 0,1 1 1 0 0,-1 0 0 0 0,1 0 0 0 0,0 0-1 0 0,0 2 1 0 0,-1 6 159 0 0,-5 27 32 0 0,5-33-263 0 0,1-2 68 0 0,-1 0 0 0 0,1 0 0 0 0,0 0 0 0 0,0 0 0 0 0,-1 0 0 0 0,1-1 0 0 0,1 1 0 0 0,-1 0 0 0 0,0 0 0 0 0,0 0 0 0 0,1 0 0 0 0,-1 0-1 0 0,1 0 1 0 0,-1 0 0 0 0,3 2 0 0 0,1 9-28 0 0,0-8-1 0 0,4 3 15 0 0,-5-6 36 0 0,0 1-1 0 0,0-1 1 0 0,0 0-1 0 0,1 0 1 0 0,-1 0-1 0 0,1 0 1 0 0,-1-1-1 0 0,8 3 1 0 0,11 4 236 0 0,-17-5-286 0 0,11 3 142 0 0,15 4 11 0 0,-23-7-143 0 0,-6-3 42 0 0,0 1 0 0 0,16 6-28 0 0,-17-6 41 0 0,1 0 14 0 0,7 3 0 0 0,2 0 0 0 0,-9-3-62 0 0,1 0-1 0 0,-1-1 1 0 0,1 1 0 0 0,-1-1-1 0 0,1 0 1 0 0,-1 1 0 0 0,1-1-1 0 0,-1 0 1 0 0,1 0-1 0 0,0-1 1 0 0,-1 1 0 0 0,1 0-1 0 0,-1-1 1 0 0,5-1 0 0 0,-2 0 6 0 0,0 1-1 0 0,-1-1 1 0 0,1 1 0 0 0,8 0 0 0 0,-4 0-13 0 0,-6 0 31 0 0,0 1-30 0 0,-1-1 0 0 0,1 1-1 0 0,-1-1 1 0 0,1 0-1 0 0,-1 0 1 0 0,1 0-1 0 0,-1 0 1 0 0,0 0-1 0 0,1-1 1 0 0,-1 1 0 0 0,3-3-1 0 0,-2 2-1 0 0,-4 3 12 0 0,21-28 10 0 0,-15 20-32 0 0,0 0 0 0 0,1 0 0 0 0,-1-1 0 0 0,3-2 0 0 0,-6 8 0 0 0,4-9 0 0 0,-5 8 5 0 0,0 1 1 0 0,0-1-1 0 0,0 0 0 0 0,0 0 0 0 0,0 0 1 0 0,0 0-1 0 0,-1 0 0 0 0,1-1 0 0 0,-1 1 1 0 0,0 0-1 0 0,0 0 0 0 0,-1-4 0 0 0,1 4-1 0 0,3-32 60 0 0,0 26-64 0 0,0 0 0 0 0,0 0 0 0 0,-1 1 0 0 0,0-1 0 0 0,-1 7 0 0 0,-1-1 0 0 0,1 1 0 0 0,-1-1 0 0 0,0 1 0 0 0,0-1 0 0 0,0 1 0 0 0,0-1 0 0 0,0 1 0 0 0,0-1 0 0 0,0 1 0 0 0,-1-1 0 0 0,1 1 0 0 0,-1 0 0 0 0,0-1 0 0 0,0 1 0 0 0,0 0 0 0 0,0 0 0 0 0,0-1 0 0 0,-1 1 0 0 0,1 0 0 0 0,-4-4 0 0 0,-21-27 0 0 0,22 28-15 0 0,-1 0 1 0 0,1 1-1 0 0,-1-1 1 0 0,0 1-1 0 0,-9-6 0 0 0,-26-21-41 0 0,40 31 56 0 0,-3-3-15 0 0,-1 0 0 0 0,0 1 0 0 0,0-1 0 0 0,-9-3 0 0 0,12 6 13 0 0,0-1-1 0 0,0 0 0 0 0,0 1 0 0 0,0 0 1 0 0,0-1-1 0 0,0 1 0 0 0,0 0 0 0 0,0-1 1 0 0,0 1-1 0 0,-1 0 0 0 0,1 0 0 0 0,0 0 1 0 0,0 0-1 0 0,0 0 0 0 0,0 0 0 0 0,0 0 1 0 0,0 0-1 0 0,-2 1 0 0 0,-1 0-9 0 0,-11 0 598 0 0,9-1-2424 0 0,-5 1-4720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 2759 0 0,'0'0'258'0'0,"0"-13"-4"0"0,3 4-409 0 0,-1-1 2982 0 0,-6 17-1385 0 0,-1 4-1229 0 0,0 1 0 0 0,1-1 0 0 0,1 1 0 0 0,-1 1 0 0 0,2-1 0 0 0,-2 13 0 0 0,4-18-110 0 0,-1 0 0 0 0,2 0 0 0 0,-1 0 0 0 0,1 0 0 0 0,0 0 1 0 0,0 0-1 0 0,1 0 0 0 0,0 0 0 0 0,0-1 0 0 0,1 1 0 0 0,-1-1 1 0 0,6 9-1 0 0,9 13 270 0 0,-1 2 1 0 0,12 32-1 0 0,-22-45-267 0 0,0 0-1 0 0,-2 1 1 0 0,0-1-1 0 0,-1 1 1 0 0,2 26-1 0 0,-11 120 730 0 0,0-7-331 0 0,29 120 44 0 0,-8-136-140 0 0,-8 98 236 0 0,-1 1 244 0 0,0-169-709 0 0,20 170 226 0 0,-17-155-317 0 0,-3 0 1 0 0,-9 129 0 0 0,3-106-26 0 0,14 117 0 0 0,-12-200-61 0 0,21 108 59 0 0,-14-90-27 0 0,5 55-1 0 0,-11-55 23 0 0,5 114 272 0 0,3 22-112 0 0,-10-170-208 0 0,0 5-16 0 0,1 15 24 0 0,2-1 1 0 0,0 0 0 0 0,2 0-1 0 0,11 32 1 0 0,-5-28 27 0 0,0 2 1 0 0,-3-1-1 0 0,10 62 0 0 0,-17-48 4 0 0,-2 0-1 0 0,-10 82 1 0 0,3-57 129 0 0,-12 113 443 0 0,17-166-602 0 0,2 0-1 0 0,1 0 1 0 0,0 0 0 0 0,5 21-1 0 0,20 53 47 0 0,-18-68-32 0 0,0-1 0 0 0,-2 2 0 0 0,5 45 0 0 0,-10-51-38 0 0,3 130 526 0 0,-5-62 48 0 0,1 63-34 0 0,3-130-462 0 0,0 1 0 0 0,2 0-1 0 0,10 31 1 0 0,8 8 277 0 0,-17-48-218 0 0,0 0 0 0 0,-1 0 0 0 0,0 1 0 0 0,-2-1-1 0 0,0 1 1 0 0,3 29 0 0 0,-6-8-67 0 0,1 5 4 0 0,-9 75 0 0 0,3-88-68 0 0,0 30 0 0 0,5-48 0 0 0,0 1 0 0 0,1-1 0 0 0,0 0 0 0 0,0 0 0 0 0,1 1 0 0 0,5 13 0 0 0,-6-22 3 0 0,-1 0 2 0 0,1 1 0 0 0,0-1 0 0 0,-1 1 0 0 0,1-1 0 0 0,0 1 0 0 0,0-1 0 0 0,1 0 0 0 0,-1 0 0 0 0,0 1 0 0 0,3 1 0 0 0,14 18 1 0 0,-13-15-2 0 0,18 30 45 0 0,-19-29-47 0 0,0 1-1 0 0,0 0 0 0 0,-1 0 0 0 0,0 0 0 0 0,0 0 0 0 0,-1 0 0 0 0,0 1 0 0 0,-1-1 0 0 0,0 1 0 0 0,-1-1 1 0 0,0 11-1 0 0,-3 13-2 0 0,-12 60 0 0 0,7-56 0 0 0,4-20 27 0 0,-8 22-1 0 0,7-23 12 0 0,-7 30 0 0 0,11-37-36 0 0,0 0-1 0 0,0 0 1 0 0,0 0-1 0 0,3 17 1 0 0,-1-21 13 0 0,0 1 0 0 0,0 0 0 0 0,1-1 0 0 0,0 1 0 0 0,0-1 0 0 0,1 0 0 0 0,-1 0 0 0 0,1 0 0 0 0,5 6 0 0 0,0 3 33 0 0,-1-1-1 0 0,8 20 1 0 0,-13-29-47 0 0,0 0 0 0 0,0 1 0 0 0,-1-1 0 0 0,0 0 0 0 0,1 1 0 0 0,-2-1 0 0 0,1 1 0 0 0,0-1 0 0 0,-1 8 1 0 0,1 3 9 0 0,1 24 26 0 0,-6 67 1 0 0,2-63 12 0 0,2 45-1 0 0,1-83-40 0 0,3 13-4 0 0,0-7-5 0 0,13 37 11 0 0,-8-24 1 0 0,-1-1 0 0 0,-1 1 0 0 0,-1 1-1 0 0,4 27 1 0 0,10 152 53 0 0,-19-176-41 0 0,-2-17-9 0 0,1 0-1 0 0,3 19 1 0 0,0-3-14 0 0,-1-21 5 0 0,7 21 43 0 0,7 9 27 0 0,-13-30-50 0 0,1 1-1 0 0,-1 0 1 0 0,-1 0-1 0 0,1 0 1 0 0,-1 0-1 0 0,0 0 1 0 0,-1 1-1 0 0,0-1 1 0 0,1 11-1 0 0,-4 9 1 0 0,-1 0 0 0 0,-1 0 0 0 0,-9 33 0 0 0,-4 25 14 0 0,15-81-39 0 0,2 14 0 0 0,0-17 16 0 0,0 1 0 0 0,0-1-1 0 0,0 0 1 0 0,0 1 0 0 0,1-1-1 0 0,-1 0 1 0 0,0 0 0 0 0,1 1-1 0 0,-1-1 1 0 0,1 0 0 0 0,-1 0 0 0 0,1 0-1 0 0,-1 0 1 0 0,1 1 0 0 0,0-1-1 0 0,0 0 1 0 0,-1 0 0 0 0,1 0-1 0 0,0 0 1 0 0,0-1 0 0 0,0 1 0 0 0,0 0-1 0 0,0 0 1 0 0,0 0 0 0 0,0-1-1 0 0,0 1 1 0 0,1-1 0 0 0,-1 1-1 0 0,0-1 1 0 0,0 1 0 0 0,1-1 0 0 0,-1 0-1 0 0,0 1 1 0 0,0-1 0 0 0,1 0-1 0 0,-1 0 1 0 0,0 0 0 0 0,1 0-1 0 0,-1 0 1 0 0,0 0 0 0 0,0-1 0 0 0,3 1-1 0 0,1-1 46 0 0,18-4-1697 0 0,-22 5 1433 0 0,0 1 0 0 0,-1 0 0 0 0,1-1 0 0 0,-1 1 0 0 0,1 0 0 0 0,-1-1 0 0 0,1 1 0 0 0,-1 0 0 0 0,0-1 0 0 0,1 1 0 0 0,-1 0 0 0 0,0 0 0 0 0,0 0 0 0 0,1-1 0 0 0,-1 1 1 0 0,0 1-1 0 0,-1 11-1687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7111 0 0,'0'0'6446'0'0,"11"-3"-5073"0"0,299 12 2286 0 0,-216-12-3373 0 0,142-21 1 0 0,-182 16-70 0 0,1 1 1 0 0,0 4-1 0 0,84 4 0 0 0,-81 2-71 0 0,1-2 0 0 0,0-3-1 0 0,87-13 1 0 0,-62 1 232 0 0,94-12 117 0 0,-145 24-473 0 0,0 0 0 0 0,1 3 0 0 0,45 5 0 0 0,-18 3-22 0 0,114 12 0 0 0,-138-21 127 0 0,72-9 0 0 0,35-16 366 0 0,37-5 15 0 0,-130 27-461 0 0,100 5 1 0 0,50 19 53 0 0,-87-7-80 0 0,-40-10-21 0 0,121-8 0 0 0,-90-1 0 0 0,80-7 0 0 0,-88 5 0 0 0,16 4 42 0 0,-38 2-20 0 0,190-11 44 0 0,144-3 79 0 0,-261 12-39 0 0,-78 0-64 0 0,166-8 55 0 0,17-5 39 0 0,-219 14-81 0 0,59 6-1 0 0,-34 0-19 0 0,-7-3-8 0 0,66-8 0 0 0,50-16 67 0 0,-66 8-61 0 0,112-7-9 0 0,-82 14 265 0 0,92-8-126 0 0,-189 14-36 0 0,-1 2 0 0 0,1 1 0 0 0,49 8 0 0 0,-17-1-123 0 0,-29-6-5 0 0,1-2-1 0 0,-1-2 1 0 0,0-1-1 0 0,-1-2 1 0 0,43-10-1 0 0,-44 7 2 0 0,0 2 0 0 0,0 2 0 0 0,0 1 0 0 0,1 2 0 0 0,-1 2 0 0 0,46 6 0 0 0,-38-3 29 0 0,-1-2 1 0 0,1-2-1 0 0,70-8 0 0 0,-71 6 60 0 0,1 3 0 0 0,87 11 0 0 0,-124-11-89 0 0,46 6 0 0 0,1-3 0 0 0,0-3 0 0 0,89-8 0 0 0,-33-14 73 0 0,-73 12-19 0 0,54-6 0 0 0,-40 13 19 0 0,87 8 0 0 0,-9 0-61 0 0,-86-8 57 0 0,62-11 0 0 0,-35 4 78 0 0,-49 7-117 0 0,0 2-1 0 0,-1 1 1 0 0,1 1-1 0 0,34 7 1 0 0,8 0 14 0 0,-54-8-42 0 0,3 0 11 0 0,0 0-1 0 0,0 0 0 0 0,0-2 1 0 0,21-2-1 0 0,17-3 2 0 0,146-9 100 0 0,-129 10-114 0 0,27-1 0 0 0,-65 6 0 0 0,17 2 0 0 0,-32 0 0 0 0,8 3 0 0 0,-18-3 0 0 0,27 5 0 0 0,-19-6 11 0 0,-10 0 42 0 0,0-1 0 0 0,10 0-42 0 0,2 2-11 0 0,0 1 0 0 0,-3 1-11 0 0,-9-3-42 0 0,5-11-1088 0 0,-5 6 69 0 0,-1-7-43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 5983 0 0,'0'0'542'0'0,"-1"-1"-446"0"0,-5-6 5332 0 0,5 6-5302 0 0,1 1 0 0 0,-1 1 0 0 0,1-1 0 0 0,-1 0 0 0 0,0 0 0 0 0,1 0 0 0 0,-1 0 0 0 0,0 0 0 0 0,1 0 1 0 0,-1 1-1 0 0,1-1 0 0 0,-1 0 0 0 0,0 1 0 0 0,1-1 0 0 0,-1 0 0 0 0,1 1 0 0 0,-1-1 0 0 0,1 0 0 0 0,-1 1 0 0 0,1-1 0 0 0,0 1 1 0 0,-1-1-1 0 0,1 1 0 0 0,-1-1 0 0 0,1 2 0 0 0,-1-1-12 0 0,1 1 0 0 0,-1-1-1 0 0,1 1 1 0 0,-1 0 0 0 0,1-1 0 0 0,0 1 0 0 0,0 0-1 0 0,0-1 1 0 0,0 4 0 0 0,1 0 34 0 0,0 1 0 0 0,0-1 0 0 0,0 0 0 0 0,1 1 0 0 0,2 5 0 0 0,14 21 907 0 0,1 0 1 0 0,35 43 0 0 0,-44-62-866 0 0,51 72 824 0 0,29 37-228 0 0,-67-93-707 0 0,2-1 0 0 0,1-2-1 0 0,1 0 1 0 0,1-2 0 0 0,60 40 0 0 0,-78-59-96 0 0,0 0-1 0 0,0 0 0 0 0,12 4 1 0 0,14 4 10 0 0,-23-8 60 0 0,-9-3 0 0 0,3 4-55 0 0,-5-4-533 0 0,0 0 0 0 0,0 0 0 0 0,-1 1 1 0 0,1-1-1 0 0,0 0 0 0 0,-1 1 0 0 0,2 2 0 0 0,-2-2 563 0 0,1 0-1376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39 1839 0 0,'2'-2'134'0'0,"4"-7"1968"0"0,-6 7-1427 0 0,1 0-1 0 0,-1 1 0 0 0,1-1 0 0 0,0 0 0 0 0,0 0 0 0 0,0 1 0 0 0,0-1 0 0 0,0 0 0 0 0,9-9 8592 0 0,-18 16-9267 0 0,-174 114 1848 0 0,145-90-1637 0 0,1 0 0 0 0,-53 59 0 0 0,36-22 50 0 0,41-49-289 0 0,-1 0-1 0 0,0-1 1 0 0,-1 0-1 0 0,-1-1 1 0 0,-17 14-1 0 0,30-28-174 0 0,6-13-3053 0 0,-2 8 2826 0 0,7-14-1173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350 212 3679 0 0,'0'0'167'0'0,"-1"1"-7"0"0,-7 11 594 0 0,-17 19 0 0 0,19-24 430 0 0,0 0 0 0 0,0 0 0 0 0,1 0 0 0 0,0 1 0 0 0,0-1 0 0 0,1 1 0 0 0,0 1 0 0 0,-4 11 1261 0 0,9-19-2339 0 0,1 0 0 0 0,-1-1 0 0 0,0 1-1 0 0,1 0 1 0 0,-1 0 0 0 0,1-1 0 0 0,-1 1-1 0 0,1 0 1 0 0,-1-1 0 0 0,1 0 0 0 0,-1 1-1 0 0,1-1 1 0 0,-1 0 0 0 0,1 0 0 0 0,0 0 0 0 0,-1 0-1 0 0,1 0 1 0 0,-1 0 0 0 0,1 0 0 0 0,3-1-1 0 0,3-1 144 0 0,-1 0-1 0 0,15-7 0 0 0,-14 5-59 0 0,16-6 67 0 0,-2-2 0 0 0,39-25 1 0 0,37-38-311 0 0,-41 23-330 0 0,-51 45 142 0 0,0 0 0 0 0,-1 0 0 0 0,1 0 0 0 0,-1-1 0 0 0,-1 0 0 0 0,6-11 0 0 0,-9 17 169 0 0,0 0 0 0 0,0 0 0 0 0,-1 0 0 0 0,1-1-1 0 0,-1 1 1 0 0,1 0 0 0 0,-1 0 0 0 0,0-1 0 0 0,0 1 0 0 0,0 0-1 0 0,0-1 1 0 0,0 1 0 0 0,0 0 0 0 0,-1 0 0 0 0,1-1 0 0 0,-1 1-1 0 0,1 0 1 0 0,-1 0 0 0 0,0 0 0 0 0,0-1 0 0 0,0 1 0 0 0,0 0-1 0 0,0 0 1 0 0,-1 1 0 0 0,1-1 0 0 0,-1 0 0 0 0,1 0 0 0 0,-1 1-1 0 0,1-1 1 0 0,-1 1 0 0 0,0-1 0 0 0,0 1 0 0 0,0 0 0 0 0,0-1-1 0 0,0 1 1 0 0,0 0 0 0 0,0 0 0 0 0,0 1 0 0 0,0-1 0 0 0,-1 0-1 0 0,1 1 1 0 0,0-1 0 0 0,0 1 0 0 0,-1 0 0 0 0,1 0 0 0 0,0 0-1 0 0,-5 0 1 0 0,-10 3-21 0 0,1 0-1 0 0,-1 0 1 0 0,1 2 0 0 0,0 0-1 0 0,-28 13 1 0 0,-73 46 452 0 0,105-57-308 0 0,-37 24 178 0 0,1 1 1 0 0,2 2-1 0 0,2 3 1 0 0,-58 59-1 0 0,96-89-149 0 0,0 0 0 0 0,0 0-1 0 0,1 0 1 0 0,0 1 0 0 0,0 0-1 0 0,1 0 1 0 0,-5 13 0 0 0,8-18-23 0 0,0 0 1 0 0,0 0-1 0 0,0 0 0 0 0,1 0 1 0 0,-1 0-1 0 0,1 0 1 0 0,0 0-1 0 0,0 0 1 0 0,0 1-1 0 0,0-1 0 0 0,0 0 1 0 0,1 0-1 0 0,-1 0 1 0 0,1 0-1 0 0,0 0 0 0 0,0 0 1 0 0,0 0-1 0 0,0 0 1 0 0,1 0-1 0 0,-1-1 1 0 0,1 1-1 0 0,0 0 0 0 0,0-1 1 0 0,3 5-1 0 0,2-2 51 0 0,-1 1 0 0 0,1-1-1 0 0,0-1 1 0 0,1 1 0 0 0,-1-1-1 0 0,1 0 1 0 0,-1-1 0 0 0,11 3-1 0 0,6 2 145 0 0,36 5 0 0 0,91 9 91 0 0,-125-19-398 0 0,-23-3 59 0 0,4 2-584 0 0,0-1 0 0 0,1-1 0 0 0,-1 0 0 0 0,0 0 1 0 0,1 0-1 0 0,-1-1 0 0 0,8-1 0 0 0,1-3-5339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12439 0 0,'0'0'1500'0'0,"-1"2"-380"0"0,0 3-665 0 0,-1 0 1 0 0,1 1-1 0 0,0-1 0 0 0,1 1 0 0 0,-1-1 0 0 0,1 1 0 0 0,0-1 1 0 0,1 1-1 0 0,-1-1 0 0 0,2 7 0 0 0,1-3-179 0 0,-1 1 0 0 0,2-1-1 0 0,-1 0 1 0 0,1 0 0 0 0,6 11-1 0 0,2-2-8 0 0,0-1 0 0 0,0 0 0 0 0,2-1 0 0 0,26 25 0 0 0,5-3 289 0 0,2-3 0 0 0,61 37-1 0 0,-34-25-262 0 0,-53-32-389 0 0,-3-2-228 0 0,1-2 1 0 0,26 14-1 0 0,-43-24-137 0 0,3-11-1224 0 0,-2 5 1375 0 0,-1 0 0 0 0,0-1 0 0 0,0 1 0 0 0,0-1-1 0 0,-1 0 1 0 0,0 1 0 0 0,0-1 0 0 0,0 0 0 0 0,-1-9 0 0 0,-1-8-761 0 0,-3-24-1 0 0,3 39 809 0 0,-6-46-1312 0 0,-18-132-3688 0 0,24 179 5619 0 0,-1 0 0 0 0,0 0 0 0 0,0 0 1 0 0,-1 1-1 0 0,-6-12 0 0 0,8 16 693 0 0,-9 0 1620 0 0,9 2-2444 0 0,0-1-1 0 0,0 1 0 0 0,0 0 0 0 0,-1-1 0 0 0,1 1 0 0 0,0 0 0 0 0,0 0 0 0 0,-1 0 0 0 0,1 0 0 0 0,0 0 0 0 0,0 0 0 0 0,-1 1 1 0 0,1-1-1 0 0,0 0 0 0 0,0 1 0 0 0,-2 0 0 0 0,-11 7 294 0 0,0 1 1 0 0,0 0-1 0 0,0 1 0 0 0,2 1 1 0 0,-18 18-1 0 0,8-8-360 0 0,-179 173 163 0 0,129-123-798 0 0,61-59 274 0 0,1 1 0 0 0,0 0 0 0 0,1 0-1 0 0,-8 16 1 0 0,16-27-941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301 207 7367 0 0,'0'0'568'0'0,"1"-1"-373"0"0,14-9-196 0 0,-11 9 521 0 0,0-1 0 0 0,0 1 0 0 0,0 0 1 0 0,-1 0-1 0 0,1 0 0 0 0,0 0 0 0 0,0 1 1 0 0,1-1-1 0 0,-1 1 0 0 0,0 0 0 0 0,0 1 0 0 0,0-1 1 0 0,0 1-1 0 0,0-1 0 0 0,0 1 0 0 0,6 3 1 0 0,-4-2-508 0 0,0-1 1 0 0,0 1-1 0 0,1-1 1 0 0,-1 0-1 0 0,1 0 1 0 0,-1-1-1 0 0,0 0 1 0 0,1 0-1 0 0,10-2 1 0 0,-14 1 29 0 0,0 1 1 0 0,-1-1-1 0 0,1 0 1 0 0,-1 0-1 0 0,1 0 1 0 0,-1 0-1 0 0,1 0 0 0 0,-1-1 1 0 0,0 1-1 0 0,0-1 1 0 0,1 0-1 0 0,-1 1 1 0 0,0-1-1 0 0,0 0 0 0 0,-1 0 1 0 0,1 0-1 0 0,0-1 1 0 0,-1 1-1 0 0,1 0 1 0 0,-1 0-1 0 0,0-1 0 0 0,0 1 1 0 0,0-1-1 0 0,0 0 1 0 0,0 1-1 0 0,0-5 1 0 0,1-1 78 0 0,-1 1 1 0 0,-1-1 0 0 0,0 0 0 0 0,0 0 0 0 0,0 1-1 0 0,-1-1 1 0 0,0 0 0 0 0,0 1 0 0 0,-1-1 0 0 0,-4-11 0 0 0,5 16-108 0 0,0 0 1 0 0,-1 0 0 0 0,1 0-1 0 0,-1 0 1 0 0,1 0 0 0 0,-1 1 0 0 0,0-1-1 0 0,0 1 1 0 0,0-1 0 0 0,0 1-1 0 0,-1 0 1 0 0,1 0 0 0 0,-1 0 0 0 0,1 0-1 0 0,-1 0 1 0 0,1 0 0 0 0,-1 1-1 0 0,0-1 1 0 0,0 1 0 0 0,0 0 0 0 0,0 0-1 0 0,0 0 1 0 0,0 0 0 0 0,0 0-1 0 0,-1 1 1 0 0,1 0 0 0 0,0-1 0 0 0,-3 1-1 0 0,-9 2-47 0 0,0 0 0 0 0,0 1 0 0 0,0 0 0 0 0,0 2 0 0 0,1-1 0 0 0,0 2 0 0 0,0 0 0 0 0,0 1 0 0 0,1 0 0 0 0,0 1 0 0 0,0 0 0 0 0,-21 19 0 0 0,-2 5-106 0 0,2 2-1 0 0,-51 65 0 0 0,74-86 141 0 0,1 0 0 0 0,1 0 0 0 0,0 1 0 0 0,1 0 0 0 0,0 0 0 0 0,1 1 0 0 0,-5 16 0 0 0,11-30 6 0 0,1 0 0 0 0,0 0 0 0 0,0 0 1 0 0,0 0-1 0 0,-1 0 0 0 0,1 0 0 0 0,0-1 0 0 0,0 1 0 0 0,0 0 0 0 0,0 0 0 0 0,1 0 0 0 0,-1 0 0 0 0,0 0 0 0 0,0 0 0 0 0,1 1 1 0 0,-1-2 10 0 0,0 1 0 0 0,1-1 0 0 0,-1 1 1 0 0,0-1-1 0 0,1 0 0 0 0,-1 1 0 0 0,1-1 1 0 0,-1 0-1 0 0,0 1 0 0 0,1-1 0 0 0,-1 0 1 0 0,1 0-1 0 0,-1 0 0 0 0,0 1 1 0 0,1-1-1 0 0,-1 0 0 0 0,1 0 0 0 0,-1 0 1 0 0,1 0-1 0 0,-1 0 0 0 0,1 0 0 0 0,3 0 72 0 0,-1 0 0 0 0,1-1-1 0 0,-1 1 1 0 0,0-1 0 0 0,1 0 0 0 0,4-2-1 0 0,29-13 196 0 0,0-2 0 0 0,52-34-1 0 0,1 0-1242 0 0,-86 49 863 0 0,0 1-1 0 0,0-1 1 0 0,0 0-1 0 0,0 0 0 0 0,-1 0 1 0 0,1-1-1 0 0,-1 1 1 0 0,0-1-1 0 0,0 1 1 0 0,3-7-1 0 0,-5 8 603 0 0,-2 4-426 0 0,0 0 0 0 0,0 0 0 0 0,0 0 0 0 0,-1-1 0 0 0,1 1 0 0 0,0-1 0 0 0,-1 1 0 0 0,-1 1 0 0 0,-2 2 68 0 0,1 0-105 0 0,0 1 1 0 0,0 0-1 0 0,-3 9 0 0 0,0-2-14 0 0,6-12-33 0 0,0 0 0 0 0,1 0-1 0 0,-1 0 1 0 0,1 0 0 0 0,-1 0-1 0 0,1 0 1 0 0,0 0 0 0 0,-1 0-1 0 0,1 0 1 0 0,0 0 0 0 0,0 0-1 0 0,-1 0 1 0 0,1 0 0 0 0,0 0-1 0 0,0 0 1 0 0,0 0 0 0 0,0 0 0 0 0,0 0-1 0 0,1 0 1 0 0,-1 0 0 0 0,0 0-1 0 0,0 0 1 0 0,1 0 0 0 0,-1 0-1 0 0,1 0 1 0 0,-1 0 0 0 0,1 0-1 0 0,0 1 1 0 0,0 0-29 0 0,0-1-43 0 0,0 1 0 0 0,0-1 0 0 0,-1 0 0 0 0,1 0 0 0 0,0 0 0 0 0,0 0 0 0 0,0 0 0 0 0,0 0 1 0 0,0 0-1 0 0,1 0 0 0 0,-1 0 0 0 0,0 0 0 0 0,0-1 0 0 0,2 2 0 0 0,12 1-4799 0 0,2-2-1511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140 538 6447 0 0,'-6'10'463'0'0,"-1"-1"0"0"0,0 0 0 0 0,0 0 0 0 0,-1-1 0 0 0,0 0 0 0 0,-1 0 0 0 0,-12 8 0 0 0,0 1 2128 0 0,15-12-1999 0 0,1 0 0 0 0,-2 0 1 0 0,1-1-1 0 0,0 0 0 0 0,-10 3 2462 0 0,17-12-2826 0 0,0-1 1 0 0,1 1 0 0 0,0-1 0 0 0,-1 1 0 0 0,2-1 0 0 0,-1 1 0 0 0,1 0 0 0 0,0 0 0 0 0,0 0 0 0 0,6-7 0 0 0,6-12 4 0 0,125-212 909 0 0,-105 185-1071 0 0,2 2 0 0 0,64-65 0 0 0,-85 98-139 0 0,1 0 1 0 0,0 2-1 0 0,1 0 0 0 0,28-16 0 0 0,-37 25 60 0 0,1 1-1 0 0,-1-1 1 0 0,1 1 0 0 0,0 1-1 0 0,0 0 1 0 0,1 0-1 0 0,-1 1 1 0 0,1 0-1 0 0,-1 1 1 0 0,1 0 0 0 0,16 1-1 0 0,-18 1-1 0 0,0 0 0 0 0,0 1-1 0 0,-1 0 1 0 0,1 0 0 0 0,0 1 0 0 0,-1 0-1 0 0,1 0 1 0 0,-1 1 0 0 0,10 6-1 0 0,-14-8 24 0 0,1 1-1 0 0,-1 0 0 0 0,-1 1 0 0 0,1-1 0 0 0,0 1 0 0 0,-1 0 0 0 0,0-1 0 0 0,0 2 0 0 0,0-1 0 0 0,0 0 0 0 0,-1 0 0 0 0,1 1 0 0 0,-1 0 0 0 0,-1-1 1 0 0,1 1-1 0 0,0 0 0 0 0,-1 0 0 0 0,1 6 0 0 0,-1-4 48 0 0,-1 0 1 0 0,0 1-1 0 0,0-1 1 0 0,0 0 0 0 0,-1 1-1 0 0,0-1 1 0 0,-1 0-1 0 0,-2 9 1 0 0,-4 5 222 0 0,-13 28 1 0 0,4-13-67 0 0,-33 72 111 0 0,39-86-308 0 0,-1-1-1 0 0,-24 33 0 0 0,-11 19 3 0 0,39-55-71 0 0,7-16-203 0 0,3-2-72 0 0,24-1-6480 0 0,-6-2-455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64 350 8751 0 0,'0'0'674'0'0,"-2"0"-438"0"0,-16 9 580 0 0,14-6 1168 0 0,-1-1 0 0 0,0 0 0 0 0,0 1 1 0 0,-6 0-1 0 0,10-3-1879 0 0,1 0 0 0 0,-1 1 0 0 0,1-1 0 0 0,-1 0 0 0 0,1 0 0 0 0,0 0 0 0 0,-1 0 0 0 0,1-1 0 0 0,-1 1 0 0 0,1 0 0 0 0,-1 0 0 0 0,1 0-1 0 0,0 0 1 0 0,-1 0 0 0 0,1 0 0 0 0,-1-1 0 0 0,1 1 0 0 0,0 0 0 0 0,-1 0 0 0 0,1-1 0 0 0,-1 1 0 0 0,1 0 0 0 0,0-1 0 0 0,-1 1 0 0 0,1 0 0 0 0,0-1 0 0 0,0 1 0 0 0,-1 0 0 0 0,1-1 0 0 0,0 1 0 0 0,0 0 0 0 0,0-1 0 0 0,-1 1 0 0 0,1-1 0 0 0,0 1 0 0 0,0-1 0 0 0,0 1 0 0 0,0-1 0 0 0,0 1 0 0 0,0 0 0 0 0,0-1 0 0 0,0 1 0 0 0,0-2 0 0 0,3-18 465 0 0,1 9-411 0 0,1 1-1 0 0,0 0 0 0 0,1 1 1 0 0,0-1-1 0 0,1 1 1 0 0,14-16-1 0 0,54-47-162 0 0,-50 50-62 0 0,-6 4-173 0 0,2 1 0 0 0,1 1-1 0 0,0 1 1 0 0,0 1 0 0 0,30-13 0 0 0,-46 24 154 0 0,-5 2 58 0 0,1 0 0 0 0,0 0 0 0 0,0 1 0 0 0,-1-1 0 0 0,1 1 0 0 0,0-1 0 0 0,0 1 0 0 0,0 0 0 0 0,0-1 0 0 0,0 1 0 0 0,-1 0 0 0 0,1 0 0 0 0,0 0 0 0 0,0 1 0 0 0,0-1 0 0 0,3 1 0 0 0,-4 0 23 0 0,0 0 1 0 0,0 0-1 0 0,0 0 0 0 0,0 1 0 0 0,-1-1 0 0 0,1 0 1 0 0,0 0-1 0 0,-1 1 0 0 0,1-1 0 0 0,-1 0 0 0 0,1 1 1 0 0,-1-1-1 0 0,0 1 0 0 0,1-1 0 0 0,-1 0 0 0 0,0 3 1 0 0,0-3 3 0 0,1 4 41 0 0,-1 1 0 0 0,0-1 0 0 0,-1 0 0 0 0,1 1 0 0 0,-1-1 0 0 0,0 0 0 0 0,0 0 0 0 0,0 0 0 0 0,-1 0 0 0 0,0 0 0 0 0,-4 8 0 0 0,-6 20 178 0 0,9-26-147 0 0,2-5 6 0 0,3-2-22 0 0,0 1-71 0 0,1 0-1 0 0,0 0 1 0 0,-1-1-1 0 0,1 1 1 0 0,-1-1 0 0 0,1 0-1 0 0,0 1 1 0 0,0-1-1 0 0,-1-1 1 0 0,1 1-1 0 0,0 0 1 0 0,-1-1-1 0 0,6-1 1 0 0,0-1-265 0 0,1 0 0 0 0,14-9 0 0 0,2-1-234 0 0,-11 5 112 0 0,1-1-1 0 0,-1-1 1 0 0,0 0 0 0 0,-1 0 0 0 0,19-21 0 0 0,-17 17 541 0 0,0 0 0 0 0,1 1 0 0 0,22-13-1 0 0,-37 25-78 0 0,1-1-1 0 0,0 2 0 0 0,-1-1 1 0 0,1 0-1 0 0,0 0 0 0 0,0 0 1 0 0,0 1-1 0 0,0-1 0 0 0,0 1 0 0 0,0-1 1 0 0,-1 1-1 0 0,1 0 0 0 0,0 0 1 0 0,0 0-1 0 0,0 0 0 0 0,0 0 1 0 0,0 0-1 0 0,0 1 0 0 0,0-1 0 0 0,0 1 1 0 0,4 1-1 0 0,-4-1 0 0 0,0 1 0 0 0,1 0 0 0 0,-1 0 0 0 0,0 0 0 0 0,0 0-1 0 0,0 0 1 0 0,0 1 0 0 0,0-1 0 0 0,0 0 0 0 0,-1 1 0 0 0,1 0 0 0 0,-1-1 0 0 0,0 1 0 0 0,2 3-1 0 0,0 2 4 0 0,0 1 0 0 0,-1 1-1 0 0,0-1 1 0 0,0 0 0 0 0,-1 0-1 0 0,0 1 1 0 0,-1-1 0 0 0,0 1-1 0 0,0-1 1 0 0,-1 1 0 0 0,0-1-1 0 0,-3 12 1 0 0,-4 6 170 0 0,-1 0 1 0 0,-21 45-1 0 0,29-70-448 0 0,0-1-1 0 0,1 1 1 0 0,-1 0 0 0 0,0 0-1 0 0,1 0 1 0 0,-1 0 0 0 0,1 4-1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13359 0 0,'0'0'1027'0'0,"-1"2"-400"0"0,-2 16-417 0 0,-14 67 4174 0 0,-35 105 0 0 0,27-122-4496 0 0,-3 0 0 0 0,-43 73 0 0 0,60-122-39 0 0,-33 62-254 0 0,37-67 34 0 0,1 0 0 0 0,1 1 0 0 0,-7 25 0 0 0,12-38-27 0 0,13-7-1580 0 0,-8 2 1419 0 0,1 0 0 0 0,-1 0 0 0 0,8-7 0 0 0,3-5-1085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29 425 20239 0 0,'-5'-9'376'0'0,"1"0"-1"0"0,0 0 0 0 0,0 0 0 0 0,1 0 1 0 0,-4-17-1 0 0,7 22-238 0 0,-1-1 0 0 0,1 0 0 0 0,0 0 0 0 0,0 0-1 0 0,1 0 1 0 0,-1 0 0 0 0,1 0 0 0 0,0 0 0 0 0,0 0 0 0 0,1 1 0 0 0,-1-1-1 0 0,1 1 1 0 0,4-7 0 0 0,4-6-74 0 0,1 1-1 0 0,0 0 1 0 0,2 0 0 0 0,0 2-1 0 0,0-1 1 0 0,2 2 0 0 0,-1 0-1 0 0,2 0 1 0 0,0 2 0 0 0,23-14-1 0 0,-4 6-184 0 0,1 1 0 0 0,1 2 0 0 0,0 2 0 0 0,44-11 0 0 0,-58 19 53 0 0,46-5 1 0 0,-57 9 50 0 0,0 2 0 0 0,0 0 0 0 0,0 0 1 0 0,0 1-1 0 0,21 5 0 0 0,-29-5 15 0 0,-1-1 0 0 0,1 2 1 0 0,-1-1-1 0 0,0 0 0 0 0,1 1 0 0 0,-1-1 1 0 0,0 1-1 0 0,0 0 0 0 0,0 0 1 0 0,0 0-1 0 0,0 1 0 0 0,-1-1 0 0 0,1 1 1 0 0,-1-1-1 0 0,0 1 0 0 0,1 0 0 0 0,-1 0 1 0 0,2 5-1 0 0,-2-3 50 0 0,0 0 1 0 0,-1-1-1 0 0,1 1 1 0 0,-1 0-1 0 0,-1 0 1 0 0,1 0-1 0 0,-1 0 1 0 0,1 0-1 0 0,-2 0 1 0 0,1 0-1 0 0,0 0 1 0 0,-3 9-1 0 0,-1 3 62 0 0,0-1 1 0 0,-1-1-1 0 0,0 1 0 0 0,-1-1 1 0 0,-1 0-1 0 0,-1 0 0 0 0,0-1 1 0 0,-1 0-1 0 0,0 0 0 0 0,-1-1 1 0 0,-12 12-1 0 0,7-8-82 0 0,-1-2 0 0 0,-1 0 0 0 0,0-1-1 0 0,-1-1 1 0 0,-27 16 0 0 0,34-23-80 0 0,-1 0 1 0 0,0-1-1 0 0,0 0 0 0 0,0-1 1 0 0,-1 0-1 0 0,1-1 0 0 0,-1-1 1 0 0,0 0-1 0 0,0 0 0 0 0,-21-1 0 0 0,31-1-57 0 0,-1-1 0 0 0,1 1 0 0 0,0-1 0 0 0,0 0 0 0 0,0 0 0 0 0,0 0 0 0 0,0 0 0 0 0,0 0 0 0 0,0-1 0 0 0,0 1-1 0 0,1-1 1 0 0,-5-3 0 0 0,-7-9-6236 0 0,5 0-1370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13823 0 0,'0'0'1654'0'0,"-2"2"-464"0"0,-4 2-223 0 0,0 1 1 0 0,1 0-1 0 0,-9 9 0 0 0,-29 41 389 0 0,26-31-1176 0 0,-112 162 433 0 0,95-130-368 0 0,-39 87 0 0 0,-59 210 242 0 0,119-317-479 0 0,-20 38-1488 0 0,19-45-652 0 0,9-17 281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8287 0 0,'1'1'639'0'0,"5"1"415"0"0,0 1 0 0 0,0-1-1 0 0,0 0 1 0 0,0 0 0 0 0,0-1 0 0 0,0 0-1 0 0,0 0 1 0 0,9 0 0 0 0,55-1 4626 0 0,-57-1-6090 0 0,11 0 816 0 0,0-2-1 0 0,0-1 0 0 0,28-8 0 0 0,68-27 233 0 0,-93 29-634 0 0,-9 4-112 0 0,0-1 1 0 0,0 0-1 0 0,27-17 0 0 0,-41 21 23 0 0,0 1 1 0 0,0-1-1 0 0,0 0 1 0 0,0-1-1 0 0,-1 1 1 0 0,1 0-1 0 0,-1-1 1 0 0,0 0-1 0 0,0 0 1 0 0,0 0-1 0 0,0 0 1 0 0,-1-1-1 0 0,0 1 1 0 0,0 0-1 0 0,0-1 1 0 0,0 0-1 0 0,-1 1 1 0 0,0-1-1 0 0,2-9 1 0 0,-3 13 73 0 0,0-1 1 0 0,0 1-1 0 0,0-1 1 0 0,0 1 0 0 0,0-1-1 0 0,0 1 1 0 0,-1-1-1 0 0,1 1 1 0 0,0-1-1 0 0,-1 1 1 0 0,1 0-1 0 0,-1-1 1 0 0,0 1-1 0 0,1 0 1 0 0,-1-1 0 0 0,0 1-1 0 0,0 0 1 0 0,0-1-1 0 0,0 1 1 0 0,-1-1-1 0 0,0 1-9 0 0,0-1 0 0 0,1 1 0 0 0,-1 0 0 0 0,0 0 0 0 0,0 0-1 0 0,0 1 1 0 0,0-1 0 0 0,-1 0 0 0 0,1 1 0 0 0,0-1 0 0 0,0 1 0 0 0,-3 0-1 0 0,-6 0-30 0 0,1 0 0 0 0,0 1-1 0 0,0 1 1 0 0,-18 4-1 0 0,8 0 30 0 0,0 1-1 0 0,1 1 1 0 0,-1 1-1 0 0,1 1 1 0 0,-26 17-1 0 0,13-4-35 0 0,-59 53-1 0 0,71-57 48 0 0,1 1 1 0 0,-32 43-1 0 0,45-55 8 0 0,0 1 0 0 0,1 0 0 0 0,0 1 1 0 0,0-1-1 0 0,1 1 0 0 0,1 0 0 0 0,0 0 0 0 0,0 0 0 0 0,1 0 0 0 0,-2 20 0 0 0,4-26 19 0 0,0 1 0 0 0,0-1-1 0 0,0 1 1 0 0,1-1 0 0 0,0 1-1 0 0,0-1 1 0 0,0 1 0 0 0,1-1-1 0 0,-1 0 1 0 0,1 0 0 0 0,0 0 0 0 0,0 0-1 0 0,5 6 1 0 0,-3-4 19 0 0,0-1 1 0 0,1 0-1 0 0,0-1 0 0 0,0 1 0 0 0,0-1 1 0 0,1 0-1 0 0,-1 0 0 0 0,10 4 1 0 0,-4-2-2 0 0,0-2 1 0 0,0 1-1 0 0,1-2 1 0 0,-1 1-1 0 0,1-2 1 0 0,0 1-1 0 0,0-2 1 0 0,0 1-1 0 0,23-2 1 0 0,-16-1-37 0 0,0 0-1 0 0,0-2 1 0 0,0 0 0 0 0,-1-1-1 0 0,1-1 1 0 0,26-11 0 0 0,22-14-5055 0 0,-46 21-1873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11055 0 0,'-1'0'852'0'0,"-5"0"-341"0"0,1 0-1 0 0,0 1 0 0 0,0-1 0 0 0,-1 1 1 0 0,1 1-1 0 0,0-1 0 0 0,0 1 1 0 0,-9 4-1 0 0,12-5-244 0 0,0 0-1 0 0,1 0 1 0 0,-1 0 0 0 0,1 0 0 0 0,-1 0-1 0 0,1 0 1 0 0,-1 1 0 0 0,1-1 0 0 0,-1 1-1 0 0,1-1 1 0 0,0 1 0 0 0,0-1 0 0 0,0 1 0 0 0,0 0-1 0 0,0-1 1 0 0,0 1 0 0 0,1 0 0 0 0,-1 0-1 0 0,0 0 1 0 0,1-1 0 0 0,0 1 0 0 0,-1 0-1 0 0,1 0 1 0 0,0 0 0 0 0,0 0 0 0 0,0 0 0 0 0,0 0-1 0 0,1 3 1 0 0,-1-3-197 0 0,1 0-1 0 0,0 0 1 0 0,0 1-1 0 0,0-1 1 0 0,0 0-1 0 0,0 0 1 0 0,0 0-1 0 0,1 0 1 0 0,-1 0-1 0 0,1 0 1 0 0,-1 0-1 0 0,1-1 1 0 0,0 1-1 0 0,0-1 1 0 0,-1 1 0 0 0,1-1-1 0 0,0 1 1 0 0,0-1-1 0 0,1 0 1 0 0,-1 0-1 0 0,0 0 1 0 0,0 0-1 0 0,1-1 1 0 0,-1 1-1 0 0,4 0 1 0 0,6 2-432 0 0,0-2 0 0 0,0 1 0 0 0,20-2-1 0 0,-12 0-653 0 0</inkml:trace>
  <inkml:trace contextRef="#ctx0" brushRef="#br0" timeOffset="1">1 523 7367 0 0,'0'0'3848'0'0,"14"-2"-200"0"0,0-1 112 0 0,0-1 24 0 0,1-1-2528 0 0,-3 0-504 0 0,0-1-104 0 0,-1-1-7240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7279 0 0,'0'0'810'0'0,"2"1"-641"0"0,9 2-463 0 0,1 1 4498 0 0,-12-4-4126 0 0,0 1 0 0 0,0-1 1 0 0,0 1-1 0 0,0-1 0 0 0,0 0 0 0 0,0 1 0 0 0,0-1 0 0 0,0 1 1 0 0,0-1-1 0 0,0 1 0 0 0,0-1 0 0 0,0 0 0 0 0,0 1 0 0 0,0-1 1 0 0,0 1-1 0 0,0-1 0 0 0,0 0 0 0 0,-1 1 0 0 0,1-1 0 0 0,0 1 1 0 0,0-1-1 0 0,-1 0 0 0 0,1 1 0 0 0,0-1 0 0 0,0 0 0 0 0,-1 1 1 0 0,1-1-1 0 0,0 0 0 0 0,-1 0 0 0 0,0 1 0 0 0,-8 9 116 0 0,0-1 0 0 0,-1-1 0 0 0,-1 1 0 0 0,1-1 0 0 0,-1-1 0 0 0,-15 7 0 0 0,-75 31 56 0 0,31-18-211 0 0,-166 59 261 0 0,180-69-232 0 0,-2-2 1 0 0,-70 9-1 0 0,62-19-252 0 0,58-4 142 0 0,-1-2-1 0 0,0 1 0 0 0,1-1 1 0 0,-1-1-1 0 0,-10-2 0 0 0,18 4 28 0 0,1 0-1 0 0,0 0 0 0 0,0 0 1 0 0,-1 0-1 0 0,1 0 1 0 0,0-1-1 0 0,0 1 0 0 0,0 0 1 0 0,-1 0-1 0 0,1 0 1 0 0,0 0-1 0 0,0 0 0 0 0,-1 0 1 0 0,1 0-1 0 0,0-1 1 0 0,0 1-1 0 0,0 0 0 0 0,-1 0 1 0 0,1 0-1 0 0,0-1 1 0 0,0 1-1 0 0,0 0 0 0 0,0 0 1 0 0,0 0-1 0 0,0-1 1 0 0,-1 1-1 0 0,1 0 0 0 0,0 0 1 0 0,0-1-1 0 0,0 1 1 0 0,0-1-1 0 0,6-4-126 0 0,10-3 81 0 0,0 3-7 0 0,1 0 1 0 0,33-4 0 0 0,-43 8 61 0 0,1 1-1 0 0,-1 0 0 0 0,0 0 1 0 0,1 0-1 0 0,-1 1 0 0 0,1 0 1 0 0,-1 1-1 0 0,0 0 0 0 0,10 3 1 0 0,-7 0-37 0 0,-4 3 43 0 0,-6-3 29 0 0,1 0-1 0 0,-1 0 1 0 0,1 0-1 0 0,-1 1 1 0 0,-1-1-1 0 0,1 0 1 0 0,-1 0 0 0 0,0 0-1 0 0,0 0 1 0 0,0 0-1 0 0,-4 9 1 0 0,-3 14 105 0 0,-4 60 620 0 0,-2 92 0 0 0,9-95 24 0 0,-18 106 0 0 0,22-185-554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3679 0 0,'0'0'10230'0'0,"1"0"-9708"0"0,5 1-265 0 0,0-1-1 0 0,-1 0 1 0 0,1 0-1 0 0,-1 0 1 0 0,1-1-1 0 0,-1 0 1 0 0,7-1-1 0 0,40-15 931 0 0,-4 2-348 0 0,-42 13-758 0 0,1 0 0 0 0,0 1 1 0 0,0 0-1 0 0,0 1 1 0 0,0 0-1 0 0,-1 0 1 0 0,1 0-1 0 0,9 2 0 0 0,-13-1-196 0 0,0 0 1 0 0,1 0-1 0 0,-1 0 0 0 0,0 0 0 0 0,0 1 0 0 0,1 0 0 0 0,-1-1 0 0 0,0 1 0 0 0,-1 0 0 0 0,1 1 0 0 0,0-1 0 0 0,-1 0 0 0 0,1 1 0 0 0,-1 0 0 0 0,0-1 0 0 0,1 1 1 0 0,2 6-1 0 0,-3-6-448 0 0,2 8-2997 0 0,1 7-1459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 3223 0 0,'-1'-9'17487'0'0,"-5"12"-17464"0"0,1 0 0 0 0,-1 0 0 0 0,1 1 0 0 0,0 0 0 0 0,0 0 0 0 0,0 0 0 0 0,0 0 0 0 0,1 1 0 0 0,-6 8 1 0 0,-2 4-55 0 0,-17 30 0 0 0,24-38 38 0 0,2 0-1 0 0,-1 0 1 0 0,1 0-1 0 0,0 0 1 0 0,1 1-1 0 0,0-1 1 0 0,1 1-1 0 0,0-1 1 0 0,0 1-1 0 0,1 0 1 0 0,0-1-1 0 0,1 1 1 0 0,2 13-1 0 0,-1-15-137 0 0,-1 0-1 0 0,2-1 0 0 0,-1 1 0 0 0,1-1 0 0 0,0 1 1 0 0,0-1-1 0 0,1 0 0 0 0,0 0 0 0 0,0-1 0 0 0,1 1 1 0 0,0-1-1 0 0,0 0 0 0 0,0 0 0 0 0,1-1 0 0 0,0 1 1 0 0,12 7-1 0 0,-4-5-951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 10535 0 0,'0'0'956'0'0,"-1"2"-786"0"0,0 0-47 0 0,0 0 1 0 0,0 0-1 0 0,0 1 1 0 0,0-1 0 0 0,0 1-1 0 0,1-1 1 0 0,0 1-1 0 0,-1-1 1 0 0,1 1-1 0 0,0-1 1 0 0,0 1 0 0 0,0-1-1 0 0,1 1 1 0 0,-1-1-1 0 0,1 4 1 0 0,1-2 44 0 0,-1-1 0 0 0,1 1 0 0 0,0 0 0 0 0,0 0 0 0 0,0-1 1 0 0,0 1-1 0 0,0-1 0 0 0,5 5 0 0 0,3 2 266 0 0,0-1-1 0 0,1 0 1 0 0,0-1 0 0 0,19 12-1 0 0,18 5 257 0 0,0-2 0 0 0,1-1 0 0 0,68 19 0 0 0,-57-23-820 0 0,70 13-1 0 0,-128-31-392 0 0</inkml:trace>
  <inkml:trace contextRef="#ctx0" brushRef="#br0" timeOffset="1">438 0 7831 0 0,'0'0'5051'0'0,"-2"1"-3670"0"0,-78 58 1184 0 0,36-25-2518 0 0,-84 70 70 0 0,23-17-38 0 0,33-25-15 0 0,66-56-85 0 0,20-7-932 0 0,5-4-2981 0 0,2-4-1326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78 729 3223 0 0,'-6'5'288'0'0,"-16"11"1966"0"0,-5 5 6895 0 0,4 3-2625 0 0,28-25-6414 0 0,0 1-1 0 0,0-1 1 0 0,-1 0 0 0 0,1 0 0 0 0,0-1 0 0 0,-1 1-1 0 0,1-1 1 0 0,-1 0 0 0 0,1 0 0 0 0,7-6 0 0 0,4-4 22 0 0,21-18 1 0 0,-21 16-8 0 0,70-61 2 0 0,-4-3 0 0 0,-3-4-1 0 0,125-171 1 0 0,-173 209-131 0 0,2 2 0 0 0,57-56 0 0 0,-83 90-14 0 0,1 1 1 0 0,-1-1-1 0 0,10-14 0 0 0,-10 33-35 0 0,4 12 53 0 0,-8-17 0 0 0,-2-4 0 0 0,0 0 0 0 0,0 0 0 0 0,0 0 0 0 0,0 0 0 0 0,0 0 0 0 0,0 0 0 0 0,1-1 0 0 0,-1 1 0 0 0,0-1 0 0 0,1 1 0 0 0,2 1 0 0 0,2 3 0 0 0,0-1 0 0 0,1-1 0 0 0,-1 1 0 0 0,1-1 0 0 0,0 0 0 0 0,0-1 0 0 0,9 4 0 0 0,-4-1 0 0 0,-10-3 0 0 0,-1-1 0 0 0,1 1 0 0 0,-1-1 0 0 0,0 1 0 0 0,0-1 0 0 0,0 1 0 0 0,-1-1 0 0 0,1 1 0 0 0,0 0 0 0 0,-1 0 0 0 0,0-1 0 0 0,0 6 0 0 0,-3 34 0 0 0,-2-13 53 0 0,-2-1-1 0 0,-20 54 1 0 0,-32 52 330 0 0,11-28-109 0 0,41-88-217 0 0,-6 12 17 0 0,1 1 1 0 0,-7 32-1 0 0,17-55-66 0 0,0 0-1 0 0,1 1 1 0 0,0-1 0 0 0,0 1 0 0 0,1-1 0 0 0,0 0 0 0 0,0 1 0 0 0,1-1 0 0 0,0 1 0 0 0,1-1 0 0 0,0 0 0 0 0,0 1 0 0 0,4 7-1 0 0,-6-14 0 0 0,1-1 0 0 0,0 1 0 0 0,0-1 0 0 0,0 1 0 0 0,0-1 0 0 0,0 1 0 0 0,0-1 0 0 0,0 1-1 0 0,0-1 1 0 0,1 0 0 0 0,-1 0 0 0 0,1 0 0 0 0,-1 0 0 0 0,1 0 0 0 0,-1 0 0 0 0,1 0 0 0 0,-1 0-1 0 0,1-1 1 0 0,0 1 0 0 0,-1 0 0 0 0,1-1 0 0 0,0 0 0 0 0,0 1 0 0 0,-1-1 0 0 0,1 0 0 0 0,0 0-1 0 0,0 0 1 0 0,-1 0 0 0 0,1 0 0 0 0,3-1 0 0 0,4-1-63 0 0,-1 0 1 0 0,1-1-1 0 0,0 0 1 0 0,15-9-1 0 0,2 1-801 0 0,-12 6 317 0 0,-9 4-1100 0 0,1-1 0 0 0,-1 0 0 0 0,10-5 0 0 0,-1-5-5512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2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7367 0 0,'-22'10'314'0'0,"16"-7"72"0"0,-1-1 0 0 0,2 1 0 0 0,-1 1 0 0 0,-10 6 0 0 0,14-8-140 0 0,0 0 1 0 0,0 0-1 0 0,0 0 1 0 0,1 0 0 0 0,-1 0-1 0 0,0 0 1 0 0,1 1 0 0 0,0-1-1 0 0,-1 1 1 0 0,1-1-1 0 0,0 1 1 0 0,1 0 0 0 0,-1-1-1 0 0,0 1 1 0 0,0 4 0 0 0,1 1-116 0 0,-1 0 0 0 0,1 0-1 0 0,1 0 1 0 0,0 0 0 0 0,0 0 0 0 0,0 0 0 0 0,1 0 0 0 0,0-1 0 0 0,1 1 0 0 0,0 0 0 0 0,0-1 0 0 0,1 0 0 0 0,-1 0 0 0 0,6 7 0 0 0,4 5 27 0 0,0-1 0 0 0,1-1 1 0 0,31 30-1 0 0,-24-29 20 0 0,1 0 0 0 0,1-2 0 0 0,0 0 0 0 0,30 15 0 0 0,106 41 718 0 0,-91-44-229 0 0,-61-24-589 0 0,4 0 76 0 0,-1 1 1 0 0,0 0-1 0 0,0 0 1 0 0,10 8-1 0 0,-18-11-120 0 0,0-1 0 0 0,0 1 0 0 0,-1 0 0 0 0,1 0 0 0 0,0-1 0 0 0,-1 1 0 0 0,1 0 0 0 0,-1 0-1 0 0,1 1 1 0 0,-1-1 0 0 0,0 0 0 0 0,0 0 0 0 0,0 1 0 0 0,0-1 0 0 0,0 1 0 0 0,-1-1 0 0 0,1 0 0 0 0,-1 1 0 0 0,0-1 0 0 0,1 1-1 0 0,-1-1 1 0 0,0 1 0 0 0,-1 4 0 0 0,-2 4 24 0 0,0 0 1 0 0,-1 0-1 0 0,0-1 0 0 0,0 1 0 0 0,-1-1 0 0 0,-1 0 0 0 0,0 0 1 0 0,0-1-1 0 0,-15 17 0 0 0,-8 6 0 0 0,-41 33-1 0 0,63-59-58 0 0,-62 53-203 0 0,31-28-1532 0 0,-51 53 0 0 0,74-68 156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2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4255 0 0,'0'0'15314'0'0,"-3"10"-15094"0"0,0-5 2574 0 0,3-3-2687 0 0,-1 5-86 0 0,1 0 2640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2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2411 297 919 0 0,'0'0'16815'0'0,"-7"2"-16739"0"0,-2 0-33 0 0,0 2-33 0 0,0-2-10 0 0,1 0 0 0 0,-1-3 0 0 0,1 0 11 0 0,-7 1 18 0 0,8 0-11 0 0,0 0-1 0 0,0 0 1 0 0,0 1 0 0 0,-10 2-1 0 0,6-1-53 0 0,1-1-1 0 0,-1 0 0 0 0,-12-2 0 0 0,11 1 32 0 0,2 1 5 0 0,-1-3 0 0 0,-2-2 0 0 0,-1-1 11 0 0,12 4-1 0 0,-1 0 0 0 0,0 0 0 0 0,-1 0 0 0 0,1 1 1 0 0,0-1-1 0 0,-4 0 0 0 0,2 2-3 0 0,0-1 1 0 0,0 1 0 0 0,0 0 0 0 0,1 1-1 0 0,-10 2 1 0 0,-50 19-8 0 0,61-20 0 0 0,-21 3 0 0 0,12-5 0 0 0,11-2 0 0 0,-2-1 0 0 0,-20 3 0 0 0,7 1 78 0 0,-2-1 66 0 0,1-1 77 0 0,10-1-140 0 0,-29-1 279 0 0,-28 12-348 0 0,-17 8 116 0 0,72-17-103 0 0,0 0 0 0 0,-17-1 0 0 0,6-3 170 0 0,0 2 0 0 0,0 0 0 0 0,-31 4 0 0 0,50-3-194 0 0,-39 6 246 0 0,27-3-202 0 0,0-1-1 0 0,0 0 0 0 0,-22-1 0 0 0,32-1-39 0 0,4 1-10 0 0,-32-3 69 0 0,-3-6 0 0 0,25 6-64 0 0,1 1 0 0 0,-35-8 0 0 0,16 8 0 0 0,-10-2 0 0 0,9 3 0 0 0,15-2 0 0 0,0 0 0 0 0,-5-2 0 0 0,-30-2 0 0 0,42 5 12 0 0,-9 0 22 0 0,7 1 54 0 0,-2 0-7 0 0,4 0-53 0 0,1 0-1 0 0,-1 1 1 0 0,1-1-1 0 0,-1 1 1 0 0,1 0-1 0 0,-1 1 1 0 0,1-1-1 0 0,0 1 1 0 0,0 0-1 0 0,-8 5 1 0 0,0-1-18 0 0,2-2-10 0 0,3-5 12 0 0,4-1 47 0 0,-5 0 6 0 0,-2 0-11 0 0,1 1-47 0 0,2 1-3 0 0,-11 4-5 0 0,8-3-25 0 0,5-1 5 0 0,1 1 0 0 0,0 0 0 0 0,-1 0-1 0 0,-9 3 1 0 0,11-2 12 0 0,1 0 6 0 0,-16 2-69 0 0,7-4 72 0 0,8-1 0 0 0,-12-4 0 0 0,13 4 0 0 0,-6-3 0 0 0,1-1 0 0 0,-3 0 0 0 0,3 0 0 0 0,-6-2-9 0 0,-14-3 154 0 0,24 8-145 0 0,3 1 0 0 0,0 1 0 0 0,0-1 0 0 0,-1 0 0 0 0,1 1 0 0 0,0-1 0 0 0,0 1 0 0 0,-1-1 0 0 0,1 1 0 0 0,0 0 0 0 0,-1 0 0 0 0,1-1 0 0 0,0 1 0 0 0,-1 0 0 0 0,-1 0 0 0 0,-18-1 4 0 0,17 2 3 0 0,-1-1 0 0 0,0 1 1 0 0,0 0-1 0 0,-1-1 1 0 0,1 2-1 0 0,-6 1 1 0 0,-1 1 0 0 0,-6 1-8 0 0,0 2 0 0 0,6-3 0 0 0,1 2 11 0 0,2-4 42 0 0,8-2-46 0 0,1 0-1 0 0,-1 0 1 0 0,0 0-1 0 0,1 0 1 0 0,-1 0 0 0 0,0 0-1 0 0,1 0 1 0 0,-1 0-1 0 0,0 0 1 0 0,1 0-1 0 0,-1 0 1 0 0,0 0-1 0 0,1 0 1 0 0,-1-1 0 0 0,1 1-1 0 0,-1 0 1 0 0,0-1-1 0 0,1 1 1 0 0,-1 0-1 0 0,1-1 1 0 0,-1 1-1 0 0,1-1 1 0 0,-1 0 0 0 0,-1 0 1 0 0,0 0 0 0 0,1-1 0 0 0,-1 1 0 0 0,1 0 0 0 0,-1 0 1 0 0,0 0-1 0 0,0 1 0 0 0,0-1 0 0 0,0 0 0 0 0,1 1 1 0 0,-1-1-1 0 0,0 1 0 0 0,-3-1 0 0 0,-13 0-8 0 0,17 2 0 0 0,0-1 0 0 0,0 0 0 0 0,0 1 0 0 0,0-1 0 0 0,-1 0 0 0 0,1 1 0 0 0,0-1 0 0 0,0 0 0 0 0,0 0 0 0 0,0 0 0 0 0,0 0 0 0 0,0 0 0 0 0,-2-1 0 0 0,-2 1 0 0 0,-15 4 0 0 0,5-2 1 0 0,11-3 5 0 0,2 0 3 0 0,0 1 295 0 0,0 0-240 0 0,-6-2 0 0 0,3 2-10 0 0,3-1-43 0 0,-13-6 52 0 0,3 3-63 0 0,-1 3 0 0 0,0 2 0 0 0,0 0 0 0 0,-1 1 0 0 0,4 0 16 0 0,5-2 64 0 0,-3 2 11 0 0,4-2-33 0 0,-4 0-36 0 0,1-1 22 0 0,8 0-34 0 0,-1 1-10 0 0,-1 0 0 0 0,1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0,-1 0 0 0 0,1 0 0 0 0,0-1 0 0 0,0 1 0 0 0,0 0 0 0 0,0 0 0 0 0,0 0 0 0 0,0 0 0 0 0,0 0 0 0 0,0 0 0 0 0,0 0 0 0 0,0 0 0 0 0,0 0 0 0 0,0 0 0 0 0,0 0 0 0 0,0 0 0 0 0,0 0 0 0 0,0-1 0 0 0,0 1 0 0 0,0 0 0 0 0,0 0 0 0 0,0 0 0 0 0,0 0 0 0 0,0 0 0 0 0,0 0 0 0 0,0 0 0 0 0,1 0 0 0 0,-1 0 0 0 0,0 0 0 0 0,0 0 0 0 0,-29-2 63 0 0,14 2-59 0 0,12 1-12 0 0,-13 2 87 0 0,12-2-37 0 0,-5 1-20 0 0,5-1 31 0 0,-4-1 11 0 0,4-1-11 0 0,-6 0-42 0 0,-1-1-11 0 0,2 1 11 0 0,-17-3 42 0 0,22 3-53 0 0,-17 2 0 0 0,12 2-11 0 0,7-3-42 0 0,-2 1 113 0 0,1 2-13 0 0,-13 2-26 0 0,-7 1-21 0 0,12-3 0 0 0,0 2 0 0 0,1-2 12 0 0,8-2 112 0 0,4-2-71 0 0,5-4-31 0 0,-3 3 20 0 0,8-4-31 0 0,2 0-11 0 0,1 1 0 0 0,33-6 0 0 0,-44 10 0 0 0,0 0 0 0 0,0 0 0 0 0,0 0 0 0 0,0 0 0 0 0,0-1 0 0 0,0 1 0 0 0,0-1 0 0 0,0 0 0 0 0,4-3 0 0 0,22-15 7 0 0,-14 11 1 0 0,-1-1 0 0 0,0 0 0 0 0,-1-1 0 0 0,0-1 1 0 0,-1 0-1 0 0,15-18 0 0 0,-22 22-8 0 0,0 0 0 0 0,1 1 0 0 0,0-1 0 0 0,0 1 0 0 0,1 1 0 0 0,0-1 0 0 0,0 1 0 0 0,1 1 0 0 0,12-7 0 0 0,-19 11 0 0 0,0-1 0 0 0,0 1 0 0 0,0-1 0 0 0,1 1 0 0 0,-1-1 0 0 0,1 1 0 0 0,-1 0 0 0 0,1 0 0 0 0,4-1 0 0 0,19-4 0 0 0,79-29 160 0 0,-92 29-133 0 0,0 0-1 0 0,-1-1 1 0 0,1-1 0 0 0,-1 0-1 0 0,17-15 1 0 0,-14 11-38 0 0,-32 15-111 0 0,-32 18-274 0 0,-82 47 1 0 0,113-57 321 0 0,1 1 0 0 0,-27 26 1 0 0,19-16-79 0 0,-10 9-99 0 0,20-16 101 0 0,-21 15 0 0 0,20-18 76 0 0,-77 50-468 0 0,69-49 402 0 0,-1 2-72 0 0,-1-1-1 0 0,-1-1 1 0 0,0-2-1 0 0,-32 10 1 0 0,45-19 198 0 0,2-4 14 0 0,4-3 16 0 0,6 5 59 0 0,2-3 13 0 0,-3-6 73 0 0,3 6 243 0 0,-1 1-205 0 0,1 2-195 0 0,0 0 0 0 0,0 0 0 0 0,0 0 1 0 0,0-1-1 0 0,0 1 0 0 0,0 0 0 0 0,0 0 0 0 0,-1-1 0 0 0,1 1 1 0 0,0 0-1 0 0,0 0 0 0 0,0 0 0 0 0,0-1 0 0 0,0 1 0 0 0,0 0 1 0 0,0 0-1 0 0,0-1 0 0 0,0 1 0 0 0,0 0 0 0 0,1 0 0 0 0,-1-1 0 0 0,0 1 1 0 0,0 0-1 0 0,0 0 0 0 0,0 0 0 0 0,0-1 0 0 0,0 1 0 0 0,0 0 1 0 0,1 0-1 0 0,-1 0 0 0 0,0-1 0 0 0,0 1 0 0 0,0 0 0 0 0,10 6 161 0 0,21 17-38 0 0,-24-20-93 0 0,0 1 0 0 0,0-1 0 0 0,0-1 0 0 0,0 1 0 0 0,0-1 0 0 0,1-1-1 0 0,-1 1 1 0 0,0-1 0 0 0,1 0 0 0 0,-1-1 0 0 0,1 0 0 0 0,9-1 0 0 0,9-2 223 0 0,-1-2 1 0 0,32-9-1 0 0,12-3 33 0 0,-54 15-61 0 0,-1 0 0 0 0,29-1 0 0 0,-38 3-169 0 0,1 1 0 0 0,-1-1 0 0 0,0 1 0 0 0,0 0 1 0 0,0 1-1 0 0,1-1 0 0 0,-1 1 0 0 0,-1 0 0 0 0,1 0 1 0 0,0 1-1 0 0,6 3 0 0 0,1 4 53 0 0,-3-2-102 0 0,10 17 22 0 0,-17-23 49 0 0,-1 0-21 0 0,4 6-38 0 0,2 6 41 0 0,-6-12-40 0 0,0 0-114 0 0,1 1-219 0 0,1-1-1 0 0,-1 1 1 0 0,1-1-1 0 0,-1 1 1 0 0,1-1-1 0 0,0 0 1 0 0,0 0-1 0 0,0 0 1 0 0,0 0-1 0 0,0-1 1 0 0,7 3-1 0 0,14 0-7913 0 0,-15-4 2799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3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214 101 2759 0 0,'0'1'4955'0'0,"-7"25"-1775"0"0,7-25-2619 0 0,3 20 5745 0 0,-3-13-6693 0 0,0-6 461 0 0,-1 1 1 0 0,0-1-1 0 0,1 1 1 0 0,-1-1-1 0 0,0 1 1 0 0,-1-1-1 0 0,1 0 1 0 0,0 1-1 0 0,-2 1 1 0 0,-2 4 115 0 0,4-7 180 0 0,-7-3-238 0 0,2 0-103 0 0,0-1-1 0 0,0 0 1 0 0,1 0 0 0 0,-1 0-1 0 0,1-1 1 0 0,-8-6-1 0 0,-28-30 53 0 0,8 8-62 0 0,31 30-18 0 0,1 2-1 0 0,0 0 1 0 0,1-1-1 0 0,-1 1 1 0 0,1 0-1 0 0,-1-1 1 0 0,1 1-1 0 0,-1-1 1 0 0,1 1-1 0 0,0-1 1 0 0,-1 1 0 0 0,1-1-1 0 0,0 1 1 0 0,-1-1-1 0 0,1 0 1 0 0,0 1-1 0 0,-1-1 1 0 0,1 1-1 0 0,0-2 1 0 0,-1 1 148 0 0,7-6 43 0 0,-3 4-175 0 0,0 1-1 0 0,1-1 0 0 0,-1 1 0 0 0,1 0 1 0 0,-1 0-1 0 0,1 0 0 0 0,0 0 1 0 0,5-1-1 0 0,36-8 69 0 0,-23 6-61 0 0,-18 3 22 0 0,1 1 0 0 0,-1 0 0 0 0,1 0 0 0 0,-1 1 0 0 0,1-1 0 0 0,-1 1 0 0 0,1 0 0 0 0,-1 0 0 0 0,1 1 0 0 0,-1-1 0 0 0,1 1 0 0 0,-1 0 0 0 0,1 0 0 0 0,-1 1 0 0 0,7 2 0 0 0,-9-2 10 0 0,0-1-1 0 0,0 1 1 0 0,0 0-1 0 0,-1 0 1 0 0,1 0-1 0 0,-1 0 1 0 0,1 0-1 0 0,-1 1 1 0 0,0-1-1 0 0,0 0 1 0 0,0 1-1 0 0,0-1 1 0 0,0 0-1 0 0,-1 1 1 0 0,2 3-1 0 0,-2-1-31 0 0,1 0 0 0 0,-1 0 0 0 0,0 0 0 0 0,0 0 0 0 0,-1 0 0 0 0,1 0 0 0 0,-1 0 0 0 0,0 0 0 0 0,-1-1 0 0 0,1 1 0 0 0,-4 6 0 0 0,4-7-20 0 0,0 0 0 0 0,-1-1 0 0 0,0 0-1 0 0,0 1 1 0 0,1-1 0 0 0,-2 0 0 0 0,1 0 0 0 0,0 0 0 0 0,-1 0-1 0 0,1 0 1 0 0,-1-1 0 0 0,0 1 0 0 0,0-1 0 0 0,0 0 0 0 0,0 0-1 0 0,-5 3 1 0 0,4-3-5 0 0,-2 2-10 0 0,-1-1-1 0 0,0 0 1 0 0,-1 0-1 0 0,1-1 1 0 0,0 0-1 0 0,-1 0 1 0 0,1-1-1 0 0,-1 0 1 0 0,0 0-1 0 0,-12 0 1 0 0,16-2 9 0 0,-1 1 1 0 0,1-1-1 0 0,0 1 0 0 0,0-1 1 0 0,0 0-1 0 0,0 0 1 0 0,0-1-1 0 0,0 0 0 0 0,-5-2 1 0 0,7 2 2 0 0,0 1 0 0 0,0-1 0 0 0,0 1 0 0 0,0-1 0 0 0,0 0 0 0 0,0 0 0 0 0,1 0 0 0 0,-1 0 0 0 0,1 0 0 0 0,-1 0 0 0 0,1 0 0 0 0,0-1 0 0 0,0 1 0 0 0,0 0 0 0 0,0-1 0 0 0,-1-2 0 0 0,2 2 2 0 0,-1 1 0 0 0,1-1 0 0 0,0 1 0 0 0,-1 0 0 0 0,1-1 0 0 0,0 1 0 0 0,1-1 0 0 0,-1 1 0 0 0,0-1 0 0 0,1 1 0 0 0,-1-1 0 0 0,1 1 1 0 0,0 0-1 0 0,0-1 0 0 0,0 1 0 0 0,0 0 0 0 0,0 0 0 0 0,2-3 0 0 0,1-1-4 0 0,1 1 0 0 0,0-1 1 0 0,1 1-1 0 0,-1 0 0 0 0,13-8 0 0 0,0-1 1 0 0,-9 6 0 0 0,0 1 0 0 0,1 1 0 0 0,-1 0 0 0 0,19-8 0 0 0,-19 10 0 0 0,2 0 14 0 0,-10 4-15 0 0,-1-1 1 0 0,1 1 0 0 0,0 0-1 0 0,-1 0 1 0 0,1 0 0 0 0,-1 0 0 0 0,1 0-1 0 0,0 0 1 0 0,-1 0 0 0 0,1 0 0 0 0,-1 0-1 0 0,1 0 1 0 0,-1 0 0 0 0,1 0 0 0 0,0 0-1 0 0,-1 0 1 0 0,1 0 0 0 0,-1 1-1 0 0,1-1 1 0 0,-1 0 0 0 0,1 0 0 0 0,-1 1-1 0 0,1-1 1 0 0,0 1 0 0 0,6 3-15 0 0,4 6 15 0 0,-10-5 0 0 0,-1-3 0 0 0,4 8 0 0 0,-3-8 7 0 0,0 1-1 0 0,-1 0 1 0 0,1-1-1 0 0,-1 1 1 0 0,0 0-1 0 0,1-1 1 0 0,-1 1-1 0 0,0 0 1 0 0,0-1-1 0 0,-1 1 1 0 0,1 0-1 0 0,-1-1 1 0 0,1 1-1 0 0,-1-1 1 0 0,0 1-1 0 0,0-1 1 0 0,0 1-1 0 0,0-1 1 0 0,0 1-1 0 0,-1-1 1 0 0,1 0-1 0 0,-1 0 1 0 0,1 0-1 0 0,-4 3 1 0 0,-3 6 41 0 0,-1-1-28 0 0,-1 1-1 0 0,0-2 1 0 0,0 1-1 0 0,-1-2 1 0 0,0 1 0 0 0,-1-1-1 0 0,-12 6 1 0 0,18-11-21 0 0,0 0-1 0 0,0-1 1 0 0,0 0 0 0 0,0 0-1 0 0,0 0 1 0 0,0-1 0 0 0,0 1-1 0 0,-1-2 1 0 0,-9 1 0 0 0,14-1-1 0 0,1 0 0 0 0,0 0 1 0 0,0 0-1 0 0,0 0 0 0 0,0-1 1 0 0,-1 1-1 0 0,1 0 0 0 0,0-1 1 0 0,0 1-1 0 0,0-1 0 0 0,0 1 1 0 0,0-1-1 0 0,0 0 0 0 0,0 1 1 0 0,0-1-1 0 0,0 0 0 0 0,0 0 1 0 0,1 0-1 0 0,-1 1 0 0 0,0-1 1 0 0,0 0-1 0 0,1 0 0 0 0,-1 0 1 0 0,1 0-1 0 0,-1 0 0 0 0,1 0 1 0 0,-1-1-1 0 0,1 1 0 0 0,0 0 0 0 0,-1 0 1 0 0,1 0-1 0 0,0 0 0 0 0,0 0 1 0 0,0-2-1 0 0,-1-2 20 0 0,1-1-1 0 0,0 1 1 0 0,0 0-1 0 0,1 0 1 0 0,-1 0-1 0 0,3-6 1 0 0,0-1 65 0 0,1 1 0 0 0,1-1 0 0 0,8-15-1 0 0,12-26 41 0 0,-24 53-131 0 0,-1 0-1 0 0,1 0 0 0 0,0 0 1 0 0,-1 0-1 0 0,1 0 0 0 0,0 0 1 0 0,-1 1-1 0 0,1-1 0 0 0,0 0 1 0 0,-1 1-1 0 0,1-1 0 0 0,0 0 1 0 0,-1 1-1 0 0,2 0 0 0 0,-2-1 6 0 0,3 2-7 0 0,9 9-49 0 0,-11-10 49 0 0,3 3 0 0 0,14 18 7 0 0,-18-20 3 0 0,1-1 0 0 0,0 0 0 0 0,0 1 0 0 0,0-1 0 0 0,0 0 0 0 0,0 0 0 0 0,0 1 0 0 0,0-1 0 0 0,0 0 0 0 0,0 0 0 0 0,0 0 0 0 0,1 0 0 0 0,-1-1 0 0 0,0 1 0 0 0,1 0 0 0 0,2 0 0 0 0,1 1 0 0 0,-3-1-1 0 0,0 0 1 0 0,-1 0-1 0 0,1 0 0 0 0,0 0 1 0 0,0-1-1 0 0,0 1 0 0 0,4 0 0 0 0,-1-1 13 0 0,-1-1 0 0 0,1 1 0 0 0,-1-1 0 0 0,1 0 0 0 0,4-1-1 0 0,0-1 59 0 0,-7 3-5 0 0,-3 2-12 0 0,-3 6-47 0 0,-1 0 0 0 0,0 0-1 0 0,0 0 1 0 0,-1-1 0 0 0,0 0-1 0 0,0 0 1 0 0,-10 8 0 0 0,5-5 0 0 0,-1-1 0 0 0,0 0-1 0 0,0-1 1 0 0,-15 8 0 0 0,24-14-26 0 0,-1 0-1 0 0,0-1 1 0 0,0 1-1 0 0,0-1 1 0 0,-1 0-1 0 0,1 0 1 0 0,0 0 0 0 0,-7 0-1 0 0,10-1 15 0 0,-1 0 0 0 0,1 0 0 0 0,-1 0 0 0 0,1 0 0 0 0,0-1 1 0 0,-1 1-1 0 0,1-1 0 0 0,0 1 0 0 0,0-1 0 0 0,-1 1 0 0 0,1-1 0 0 0,0 0 0 0 0,0 1 0 0 0,0-1 0 0 0,0 0 0 0 0,0 0 0 0 0,0 0 0 0 0,0 0 0 0 0,0 0 0 0 0,0 0 1 0 0,0 0-1 0 0,1 0 0 0 0,-1-1 0 0 0,0 1 0 0 0,1 0 0 0 0,-1 0 0 0 0,1 0 0 0 0,-1-1 0 0 0,1 1 0 0 0,-1-2 0 0 0,1-2 8 0 0,-1 1-1 0 0,1 0 1 0 0,0 0-1 0 0,0 0 0 0 0,0 0 1 0 0,0 0-1 0 0,1 0 1 0 0,0 0-1 0 0,0-1 1 0 0,2-5-1 0 0,2-3 50 0 0,12-23-1 0 0,14-25 100 0 0,-31 60-60 0 0,15 15-159 0 0,-14-11 69 0 0,12 8 0 0 0,-10-9 0 0 0,15 7 0 0 0,-7-6 0 0 0,-3-1 11 0 0,-7-2-6 0 0,-1 1 0 0 0,0-1 0 0 0,0 1 0 0 0,0-1 0 0 0,0 1 0 0 0,1-1 0 0 0,-1 1 0 0 0,0-1 0 0 0,0 1 0 0 0,0 0-1 0 0,0-1 1 0 0,0 1 0 0 0,-1-1 0 0 0,1 1 0 0 0,0-1 0 0 0,0 1 0 0 0,0-1 0 0 0,0 1 0 0 0,-1 0 0 0 0,1-1 2 0 0,-2 7 36 0 0,0 0 0 0 0,-1 0 0 0 0,0 0 0 0 0,-5 10 0 0 0,-12 25 44 0 0,19-41 30 0 0,0-1-97 0 0,0 1-15 0 0,0-2 0 0 0,0 1-1 0 0,0 0 1 0 0,0 0 0 0 0,0 0 0 0 0,0 0-1 0 0,0-1 1 0 0,0 1 0 0 0,0 0-1 0 0,0-1 1 0 0,0 1 0 0 0,0-1-1 0 0,0 1 1 0 0,0-1 0 0 0,0 1-1 0 0,0-1 1 0 0,1 0 0 0 0,-1 1-1 0 0,0-1 1 0 0,1 0 0 0 0,-1 0-1 0 0,0-1 1 0 0,-10-11-20 0 0,8 7-1 0 0,-1 1 1 0 0,-1-1-1 0 0,1 1 0 0 0,-11-10 1 0 0,14 15-5 0 0,1-1 1 0 0,-1 1-1 0 0,1 0 1 0 0,-1-1-1 0 0,1 1 0 0 0,-1 0 1 0 0,1 0-1 0 0,-1-1 1 0 0,0 1-1 0 0,1 0 1 0 0,-1 0-1 0 0,1 0 1 0 0,-1 0-1 0 0,0 0 0 0 0,0 0 1 0 0,-2-2-400 0 0,10-4 292 0 0,17-16 163 0 0,2 1 0 0 0,0 1 0 0 0,43-25 0 0 0,-46 36 108 0 0,-8 7-104 0 0,-11 4-19 0 0,-2 0-18 0 0,10 5-3 0 0,-10-2 0 0 0,-2-3 0 0 0,4 4 0 0 0,-2-4 0 0 0,-1 0 0 0 0,0 0 0 0 0,0 0 0 0 0,0 0 0 0 0,0 0 0 0 0,0 1 0 0 0,0-1 0 0 0,-1 0 0 0 0,1 5 0 0 0,1-4 0 0 0,0 0 0 0 0,-2 19 0 0 0,0-20 2 0 0,0 0-1 0 0,0 0 0 0 0,-1 0 1 0 0,1-1-1 0 0,0 1 1 0 0,-1 0-1 0 0,1 0 0 0 0,-1 0 1 0 0,0 0-1 0 0,0-1 1 0 0,0 1-1 0 0,0 0 1 0 0,0-1-1 0 0,0 1 0 0 0,0-1 1 0 0,0 1-1 0 0,0-1 1 0 0,-1 0-1 0 0,1 1 0 0 0,-1-1 1 0 0,1 0-1 0 0,-1 0 1 0 0,1 0-1 0 0,-4 1 1 0 0,-3 2 4 0 0,0-1 1 0 0,-1 0 0 0 0,1 0 0 0 0,-11 1 0 0 0,-9 3-29 0 0,-7 5-197 0 0,15-4-72 0 0,-40 9 1 0 0,52-16 190 0 0,8-1 97 0 0,0 0 0 0 0,0 0 0 0 0,-1 0 0 0 0,1 0 1 0 0,0-1-1 0 0,0 1 0 0 0,0 0 0 0 0,-1 0 0 0 0,1-1 0 0 0,0 1 0 0 0,0 0 0 0 0,0 0 0 0 0,0-1 0 0 0,0 1 0 0 0,0 0 0 0 0,-1 0 0 0 0,1-1 0 0 0,0 1 1 0 0,0 0-1 0 0,0 0 0 0 0,0-1 0 0 0,0 1 0 0 0,0 0 0 0 0,0-1 0 0 0,0 1 0 0 0,0 0 0 0 0,0 0 0 0 0,0-1 0 0 0,1 1 0 0 0,-1-1 0 0 0,1-8 10 0 0,1 2-2 0 0,1 0 0 0 0,0 0-1 0 0,0 1 1 0 0,1-1 0 0 0,0 1 0 0 0,0 0-1 0 0,0 0 1 0 0,1 1 0 0 0,8-9 0 0 0,2-3 75 0 0,33-36 192 0 0,-46 52-197 0 0,-1 3-67 0 0,1 0 0 0 0,-1 0 0 0 0,0 0 0 0 0,1 0 0 0 0,-1 0 0 0 0,0 0 0 0 0,1 3 0 0 0,-1-2-3 0 0,4 10 18 0 0,-4-10-14 0 0,0 0-1 0 0,0 1 1 0 0,0-1-1 0 0,1 0 1 0 0,-1 0 0 0 0,1-1-1 0 0,0 1 1 0 0,0 0-1 0 0,0 0 1 0 0,3 3-1 0 0,3 3 6 0 0,-2-5-17 0 0,6 2 76 0 0,0-1 312 0 0,-12-5-372 0 0,1 0 0 0 0,-1 0 0 0 0,0 0 0 0 0,0 0 0 0 0,0 0 0 0 0,1 0 0 0 0,-1 0 0 0 0,0 0 1 0 0,0 0-1 0 0,0 0 0 0 0,0 0 0 0 0,1 0 0 0 0,-1 0 0 0 0,0 0 0 0 0,0 0 0 0 0,0 0 0 0 0,0 1 0 0 0,1-1 0 0 0,-1 0 0 0 0,0 0 0 0 0,0 0 1 0 0,0 0-1 0 0,0 0 0 0 0,0 0 0 0 0,1 1 0 0 0,-1-1 0 0 0,0 0 0 0 0,0 0 0 0 0,0 0 0 0 0,0 0 0 0 0,0 1 0 0 0,0-1 0 0 0,0 0 0 0 0,0 0 1 0 0,0 0-1 0 0,0 0 0 0 0,0 1 0 0 0,0-1 0 0 0,0 0 0 0 0,0 0 0 0 0,0 0 0 0 0,0 1 0 0 0,0-1 0 0 0,0 0 0 0 0,0 0 0 0 0,0 0 0 0 0,0 0 1 0 0,0 1-1 0 0,0-1 0 0 0,0 0 0 0 0,0 0 0 0 0,0 0 0 0 0,0 0 0 0 0,0 1 0 0 0,-1-1 0 0 0,1 0 0 0 0,0 0 0 0 0,0 0 0 0 0,0 0 0 0 0,0 0 0 0 0,0 1 1 0 0,-1-1-1 0 0,1 0 0 0 0,0 0 0 0 0,0 0 0 0 0,0 0 0 0 0,-6 9-163 0 0,0 3 148 0 0,0-1-1 0 0,1 1 1 0 0,-6 20 0 0 0,10-21-13 0 0,2-4 30 0 0,-1-5 54 0 0,1-4-45 0 0,1 1 1 0 0,-1-1-1 0 0,0 1 0 0 0,0-1 1 0 0,0 0-1 0 0,0 1 0 0 0,0-1 1 0 0,0 0-1 0 0,-1 0 0 0 0,1 0 1 0 0,-1 0-1 0 0,1-2 0 0 0,1-1 34 0 0,-2-1-13 0 0,-5-17 180 0 0,4 21-172 0 0,0 1-57 0 0,0 0 0 0 0,1 1 0 0 0,-1 0 0 0 0,0-1 0 0 0,0 1 0 0 0,0-1-1 0 0,1 1 1 0 0,-1 0 0 0 0,0-1 0 0 0,0 1 0 0 0,0 0 0 0 0,0 0 0 0 0,0 0-1 0 0,0 0 1 0 0,1 0 0 0 0,-1 0 0 0 0,0 0 0 0 0,0 0 0 0 0,0 0 0 0 0,0 0 0 0 0,0 1-1 0 0,0-1 1 0 0,1 0 0 0 0,-1 0 0 0 0,0 1 0 0 0,0-1 0 0 0,0 1 0 0 0,0-1-1 0 0,1 1 1 0 0,-1-1 0 0 0,0 1 0 0 0,1-1 0 0 0,-1 1 0 0 0,0 0 0 0 0,0 0-1 0 0,0 0 2 0 0,-2 1-11 0 0,1 1 0 0 0,-1 0 0 0 0,1-1 0 0 0,0 1-1 0 0,-1 0 1 0 0,1 0 0 0 0,1 0 0 0 0,-4 5-1 0 0,5-4-27 0 0,5 4 31 0 0,4-3 0 0 0,5-1-73 0 0,-10-5 67 0 0,1-1-659 0 0,-3 2 124 0 0,2-1 672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3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68 145 7687 0 0,'0'0'696'0'0,"1"-1"-573"0"0,6-5 363 0 0,0 0-1 0 0,0 1 1 0 0,1 1-1 0 0,15-9 1 0 0,-15 9 207 0 0,0 0 0 0 0,0 0 0 0 0,-1-1 0 0 0,14-11 0 0 0,-20 15-588 0 0,-1 1 0 0 0,1-1 0 0 0,-1 0 0 0 0,1 0 0 0 0,-1 1 0 0 0,1-1 0 0 0,-1 0 0 0 0,1 0 0 0 0,-1 0 0 0 0,0 0 0 0 0,1 1 0 0 0,-1-3 0 0 0,-1 1 881 0 0,-5 6-689 0 0,3-1-268 0 0,0 1-1 0 0,1-1 0 0 0,-1 0 0 0 0,1 1 1 0 0,-1 0-1 0 0,1-1 0 0 0,0 1 0 0 0,0 0 1 0 0,1 0-1 0 0,-1 0 0 0 0,1 1 0 0 0,0-1 1 0 0,0 0-1 0 0,0 0 0 0 0,1 1 1 0 0,0-1-1 0 0,-1 0 0 0 0,1 1 0 0 0,2 7 1 0 0,-2-10 61 0 0,6 1 86 0 0,-5-2-159 0 0,-1-1 0 0 0,0 1 1 0 0,1-1-1 0 0,-1 0 0 0 0,0 1 1 0 0,1-1-1 0 0,-1 0 1 0 0,1 0-1 0 0,-1 1 0 0 0,1-1 1 0 0,-1 0-1 0 0,1 0 0 0 0,-1 1 1 0 0,1-1-1 0 0,-1 0 0 0 0,1 0 1 0 0,-1 0-1 0 0,1 0 0 0 0,-1 0 1 0 0,1 0-1 0 0,-1 0 1 0 0,2 0-1 0 0,3-1 211 0 0,0 0-1 0 0,0-1 1 0 0,0 1-1 0 0,0-1 1 0 0,-1 0 0 0 0,10-5-1 0 0,-13 6-47 0 0,-1-1-77 0 0,0 1-100 0 0,0 0 1 0 0,0 1-1 0 0,0-1 0 0 0,0 0 1 0 0,0 0-1 0 0,-1 0 0 0 0,1 0 1 0 0,0 0-1 0 0,-1 0 0 0 0,1 0 1 0 0,0 0-1 0 0,-1 0 1 0 0,1 0-1 0 0,-1 0 0 0 0,1 1 1 0 0,-1-1-1 0 0,0 0 0 0 0,1 0 1 0 0,-1 1-1 0 0,0-1 0 0 0,1 0 1 0 0,-1 1-1 0 0,0-1 1 0 0,0 1-1 0 0,0-1 0 0 0,0 1 1 0 0,1-1-1 0 0,-1 1 0 0 0,0-1 1 0 0,-2 1-1 0 0,-1-1-30 0 0,0 0 0 0 0,0 1 0 0 0,0-1 0 0 0,0 1 0 0 0,-7 1 0 0 0,5-1-82 0 0,-13 0-149 0 0,1 2-1 0 0,-30 5 0 0 0,45-7 211 0 0,-3 0 50 0 0,4 0 66 0 0,5-19 221 0 0,7-6-60 0 0,-5 15-229 0 0,1 6-16 0 0,-3 2-53 0 0,0 2 60 0 0,12 3-73 0 0,6 2 18 0 0,-15-3 64 0 0,20 2 0 0 0,-17-4 12 0 0,-8 0 718 0 0,2 10-496 0 0,-3-8-228 0 0,-1 0 0 0 0,0 0 0 0 0,0 0 0 0 0,0 0 0 0 0,0-1 0 0 0,-1 1 1 0 0,1 0-1 0 0,0-1 0 0 0,-1 1 0 0 0,1-1 0 0 0,-1 1 0 0 0,1-1 0 0 0,-1 0 0 0 0,0 0 0 0 0,0 0 0 0 0,1 0 0 0 0,-1 0 0 0 0,0 0 0 0 0,-2 1 0 0 0,-2 0 1 0 0,-5 4-7 0 0,-3 1 0 0 0,-1 0 0 0 0,0-2 0 0 0,-15 6 0 0 0,21-10 0 0 0,8-1 0 0 0,1 0 0 0 0,-1 0 0 0 0,0 0 0 0 0,1 0 0 0 0,-1 0 0 0 0,0 0 0 0 0,1 0 0 0 0,-1 0 0 0 0,1 0 0 0 0,-1 0 0 0 0,0 0 0 0 0,1-1 0 0 0,-1 1 0 0 0,1 0 0 0 0,-1 0 0 0 0,0-1 0 0 0,1 1 0 0 0,-1 0 0 0 0,1-1 0 0 0,-1 1 0 0 0,1 0 0 0 0,-1-1 0 0 0,1 1 0 0 0,-1-1 0 0 0,0-1 0 0 0,-1 1 0 0 0,0-1 0 0 0,1 0 0 0 0,-1 0 0 0 0,1 0 0 0 0,-1 0 0 0 0,1 0 0 0 0,0 0 0 0 0,0 0 0 0 0,0-1 0 0 0,0 1 0 0 0,0 0 0 0 0,-1-4 0 0 0,2 4 2 0 0,-1 2-3 0 0,1-1 1 0 0,0 0-1 0 0,0 1 0 0 0,0-1 1 0 0,0 0-1 0 0,0 1 0 0 0,0-1 0 0 0,0 0 1 0 0,0 1-1 0 0,0-1 0 0 0,0 0 0 0 0,0 1 1 0 0,0-1-1 0 0,0 0 0 0 0,1 1 1 0 0,-1-1-1 0 0,0 0 0 0 0,0 1 0 0 0,1-1 1 0 0,-1 1-1 0 0,1-1 0 0 0,0 0 1 0 0,1-3-20 0 0,0-1 1 0 0,0 1 0 0 0,1 1 0 0 0,0-1 0 0 0,0 0 0 0 0,0 1 0 0 0,0-1-1 0 0,6-4 1 0 0,0 1-22 0 0,1 0-1 0 0,13-8 0 0 0,-16 11 41 0 0,6-4-1 0 0,0 1-1 0 0,0 1 1 0 0,16-6 0 0 0,-18 10-41 0 0,0 3 32 0 0,-9 0 11 0 0,2 1 0 0 0,6 9 0 0 0,-8-9 0 0 0,-1-1 0 0 0,0 0 0 0 0,-1 0 0 0 0,1 1 0 0 0,-1-1 0 0 0,1 0 0 0 0,-1 0 0 0 0,1 0 0 0 0,-1 0 0 0 0,1 1 0 0 0,-1-1 0 0 0,0 0 0 0 0,0 0 0 0 0,1 3 0 0 0,-1-2 2 0 0,1 1-1 0 0,0-1 1 0 0,-1 0 0 0 0,1 1-1 0 0,-1-1 1 0 0,0 1-1 0 0,0-1 1 0 0,0 1 0 0 0,0-1-1 0 0,0 1 1 0 0,-1-1 0 0 0,1 1-1 0 0,-1-1 1 0 0,0 0-1 0 0,1 1 1 0 0,-1-1 0 0 0,0 0-1 0 0,-2 4 1 0 0,1-2 21 0 0,-2 2-3 0 0,0-1 1 0 0,0 1-1 0 0,0-1 1 0 0,-1 0-1 0 0,0 0 1 0 0,0 0-1 0 0,0-1 1 0 0,0 0-1 0 0,-1 0 1 0 0,0 0-1 0 0,1-1 1 0 0,-1 1-1 0 0,-1-2 1 0 0,1 1-1 0 0,0-1 1 0 0,-1 1-1 0 0,1-2 1 0 0,-1 1-1 0 0,0-1 1 0 0,0 0-1 0 0,1 0 1 0 0,-15-1 0 0 0,20 0-15 0 0,-1 0 1 0 0,1-1-1 0 0,0 1 0 0 0,-1 0 1 0 0,1-1-1 0 0,-1 1 1 0 0,1 0-1 0 0,0-1 1 0 0,0 0-1 0 0,-1 1 1 0 0,1-1-1 0 0,0 0 1 0 0,0 0-1 0 0,0 1 1 0 0,0-1-1 0 0,-1 0 1 0 0,1 0-1 0 0,1 0 1 0 0,-1-1-1 0 0,0 1 1 0 0,0 0-1 0 0,-1-2 1 0 0,-5-14 46 0 0,7 16-53 0 0,0 1 0 0 0,0-1 0 0 0,-1 1 0 0 0,1-1 0 0 0,0 0 0 0 0,0 1 0 0 0,0-1 0 0 0,0 0 0 0 0,0 1 0 0 0,0-1 0 0 0,0 0 0 0 0,0 1 0 0 0,0-1 0 0 0,0 0 0 0 0,0 1 0 0 0,0-1 0 0 0,1 1 0 0 0,-1-1 0 0 0,0 0 0 0 0,0 1 0 0 0,1-1 0 0 0,-1 1 0 0 0,1-2 0 0 0,0 0 0 0 0,2-6 13 0 0,1 0 0 0 0,0 1 0 0 0,0-1-1 0 0,0 1 1 0 0,1 0 0 0 0,0 0 0 0 0,0 1 0 0 0,1-1-1 0 0,0 1 1 0 0,0 0 0 0 0,0 1 0 0 0,1-1 0 0 0,0 1-1 0 0,14-8 1 0 0,-20 13 179 0 0,2 2-125 0 0,-2-2-67 0 0,0 1-1 0 0,0-1 1 0 0,0 0 0 0 0,0 0 0 0 0,0 0 0 0 0,0 1 0 0 0,0-1 0 0 0,0 1-1 0 0,0-1 1 0 0,-1 1 0 0 0,1-1 0 0 0,0 1 0 0 0,0-1 0 0 0,0 1-1 0 0,-1 0 1 0 0,2 1 0 0 0,1 0 0 0 0,4 6 0 0 0,-2-1 0 0 0,13 21 0 0 0,-14-22 11 0 0,-4-3 32 0 0,-2 0-37 0 0,1-1 1 0 0,-1 1 0 0 0,0 0 0 0 0,0-1 0 0 0,-1 0 0 0 0,1 1 0 0 0,0-1 0 0 0,-1 0 0 0 0,1 0-1 0 0,-6 3 1 0 0,-6 5-8 0 0,-1 4 1 0 0,13-11 0 0 0,-19 12 0 0 0,20-14 3 0 0,1 0 0 0 0,-1-1 0 0 0,1 0 0 0 0,-1 1 0 0 0,1-1 0 0 0,-1 0 0 0 0,1 1 0 0 0,-1-1 0 0 0,1 0 0 0 0,-1 0 0 0 0,1 0 0 0 0,-1 0 0 0 0,1 0 0 0 0,-1 0 0 0 0,0 1 0 0 0,1-1 0 0 0,-1 0 0 0 0,1 0 0 0 0,-1-1 0 0 0,1 1 0 0 0,-1 0 0 0 0,1 0 0 0 0,-1 0 0 0 0,0 0 0 0 0,1 0 0 0 0,-1-1 0 0 0,1 1 1 0 0,-1 0-1 0 0,1 0 0 0 0,-1 0 0 0 0,1-1 1 0 0,0 1-1 0 0,-1 0 0 0 0,1-1 0 0 0,0 1 1 0 0,-1 0-1 0 0,1-1 0 0 0,0 1 0 0 0,-1 0 0 0 0,1-1 1 0 0,0 1-1 0 0,-1 0 0 0 0,1-1 0 0 0,0 1 1 0 0,0-1-1 0 0,0 1 0 0 0,0-1 0 0 0,-1 1 1 0 0,1 0-1 0 0,0-1 0 0 0,0 1 0 0 0,0-1 1 0 0,0 1-1 0 0,0-1 0 0 0,0 1 0 0 0,0-1 1 0 0,0 0-1 0 0,1-14 7 0 0,1 10-5 0 0,-1 0 0 0 0,1 0 0 0 0,0 0 0 0 0,0 0 0 0 0,0 1 0 0 0,1-1 0 0 0,0 1 0 0 0,-1-1 0 0 0,5-3 0 0 0,-21 24-155 0 0,11-14 144 0 0,0 1 0 0 0,1-1 1 0 0,-1 1-1 0 0,1 0 0 0 0,0 0 0 0 0,-1 0 1 0 0,2 1-1 0 0,-4 5 0 0 0,3-6 5 0 0,-1 12-51 0 0,3-14 52 0 0,0-1-1 0 0,-1 0 1 0 0,1 1 0 0 0,0-1-1 0 0,0 0 1 0 0,0 1 0 0 0,0-1-1 0 0,0 1 1 0 0,0-1 0 0 0,0 0-1 0 0,1 1 1 0 0,-1-1 0 0 0,0 0 0 0 0,0 1-1 0 0,0-1 1 0 0,0 0 0 0 0,0 1-1 0 0,0-1 1 0 0,1 0 0 0 0,-1 1-1 0 0,0-1 1 0 0,0 0 0 0 0,1 1 0 0 0,-1-1-1 0 0,0 0 1 0 0,0 0 0 0 0,1 1-1 0 0,-1-1 1 0 0,0 0 0 0 0,1 0-1 0 0,-1 1 1 0 0,4-1 14 0 0,-3 0-5 0 0,0 0 1 0 0,-1 0 0 0 0,1 0-1 0 0,0 0 1 0 0,-1 0-1 0 0,1 0 1 0 0,-1 0 0 0 0,1 0-1 0 0,0 0 1 0 0,-1 0-1 0 0,1 0 1 0 0,0 0-1 0 0,-1 0 1 0 0,1 0 0 0 0,0-1-1 0 0,-1 1 1 0 0,1 0-1 0 0,-1-1 1 0 0,1 1 0 0 0,0-1-1 0 0,6-3 58 0 0,-2-2 10 0 0,-4 5 3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3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1519 0 0,'0'0'152'0'0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147 142 919 0 0,'0'0'5136'0'0,"1"0"-4974"0"0,3 0-55 0 0,-1-1 1 0 0,0 1-1 0 0,1-1 1 0 0,-1 0-1 0 0,0 0 0 0 0,1 0 1 0 0,-1 0-1 0 0,0 0 1 0 0,0-1-1 0 0,0 0 1 0 0,0 1-1 0 0,-1-1 1 0 0,1 0-1 0 0,0 0 0 0 0,-1-1 1 0 0,4-3 1395 0 0,-15 8-1407 0 0,-2 2-79 0 0,-20 10 7446 0 0,13-19-6559 0 0,-37 6-600 0 0,72-22-69 0 0,-14 17-85 0 0,2 0 0 0 0,-1 1 0 0 0,0 0 0 0 0,1 0 0 0 0,0 0 0 0 0,-1 0 1 0 0,1 1-1 0 0,0-1 0 0 0,0 1 0 0 0,1 1 0 0 0,-1-1 0 0 0,0 1 0 0 0,11-2 0 0 0,-14 3 401 0 0,-1 1-406 0 0,0-1-141 0 0,0 0 1 0 0,-1 0-1 0 0,1 0 0 0 0,-1 1 0 0 0,1-1 1 0 0,-1 0-1 0 0,1 1 0 0 0,-1-1 0 0 0,0 0 0 0 0,1 1 1 0 0,-1-1-1 0 0,1 0 0 0 0,-1 1 0 0 0,0-1 1 0 0,1 1-1 0 0,-1-1 0 0 0,0 1 0 0 0,1-1 1 0 0,-1 1-1 0 0,0-1 0 0 0,0 1 0 0 0,0-1 0 0 0,1 1 1 0 0,-1 0-1 0 0,0-1 0 0 0,0 1 0 0 0,0-1 1 0 0,0 1-1 0 0,0-1 0 0 0,0 1 0 0 0,0 0 1 0 0,0 0-1 0 0,0 0 11 0 0,0 5 17 0 0,1-4-24 0 0,-1 0 1 0 0,1 1-1 0 0,-1-1 1 0 0,0 1-1 0 0,0-1 0 0 0,0 1 1 0 0,-1-1-1 0 0,1 0 1 0 0,-1 1-1 0 0,1-1 0 0 0,-1 0 1 0 0,0 1-1 0 0,0-1 1 0 0,0 0-1 0 0,0 0 1 0 0,0 1-1 0 0,0-1 0 0 0,-2 2 1 0 0,-7 8 49 0 0,-13-3-63 0 0,12-7 1 0 0,0 0 1 0 0,-12 0-1 0 0,-13 3-110 0 0,-7-2 29 0 0,35-3 42 0 0,7 0 43 0 0,1 0-1 0 0,-1 0 1 0 0,1-1 0 0 0,-1 1 0 0 0,1 0 0 0 0,-1 0-1 0 0,1 0 1 0 0,-1-1 0 0 0,1 1 0 0 0,-1 0-1 0 0,1-1 1 0 0,0 1 0 0 0,-1 0 0 0 0,1-1 0 0 0,0 1-1 0 0,-1-1 1 0 0,1 1 0 0 0,0 0 0 0 0,-1-1-1 0 0,1 1 1 0 0,0-1 0 0 0,0 1 0 0 0,0-1 0 0 0,-1 1-1 0 0,1-1 1 0 0,0 1 0 0 0,0-1 0 0 0,0 1-1 0 0,0-1 1 0 0,0 1 0 0 0,0-1 0 0 0,0 1 0 0 0,0-1-1 0 0,0 1 1 0 0,0-1 0 0 0,0 1 0 0 0,0-1-1 0 0,1 1 1 0 0,-1-1 0 0 0,0 1 0 0 0,0-1 0 0 0,0 1-1 0 0,1 0 1 0 0,-1-1 0 0 0,1 0 0 0 0,-1 1-1 0 0,3-9-11 0 0,1 1 0 0 0,1 0 0 0 0,-1-1 0 0 0,2 2 0 0 0,-1-1 0 0 0,12-12 0 0 0,-7 10-3 0 0,1 0 0 0 0,0 1 0 0 0,1 0 0 0 0,16-9 1 0 0,-26 18 0 0 0,-1 1 1 0 0,0-1 0 0 0,1 0-1 0 0,-1 1 1 0 0,0-1 0 0 0,1 1-1 0 0,-1 0 1 0 0,0 0 0 0 0,0-1-1 0 0,0 1 1 0 0,0 0 0 0 0,0 0-1 0 0,0 0 1 0 0,0 0 0 0 0,2 2-1 0 0,0 2 5 0 0,0 0-1 0 0,0 0 1 0 0,0 0-1 0 0,0 1 0 0 0,-1-1 1 0 0,0 1-1 0 0,2 8 1 0 0,3 6 21 0 0,6 7 166 0 0,-11-24-136 0 0,-1-1 645 0 0,-17 11-622 0 0,4-6-139 0 0,-1 0 0 0 0,0-1 0 0 0,-19 7 0 0 0,16-5-18 0 0,13-6 77 0 0,1-1-1 0 0,-1 1 1 0 0,1-1 0 0 0,-1 0-1 0 0,0 0 1 0 0,1 0 0 0 0,-1 0-1 0 0,0 0 1 0 0,0-1 0 0 0,0 1-1 0 0,1-1 1 0 0,-1 0 0 0 0,0 0-1 0 0,0 0 1 0 0,0 0 0 0 0,0 0-1 0 0,-4-1 1 0 0,7 1 15 0 0,0 0 0 0 0,-1 0 0 0 0,1 0 0 0 0,-1 0 0 0 0,1 0 0 0 0,0 0 0 0 0,-1 0 0 0 0,1 0 0 0 0,-1-1 0 0 0,1 1 0 0 0,0 0 0 0 0,-1 0 0 0 0,1 0 0 0 0,0-1 0 0 0,-1 1 0 0 0,1 0 0 0 0,0 0 0 0 0,-1-1 0 0 0,1 1 0 0 0,0 0 0 0 0,-1 0 0 0 0,1-1 0 0 0,0 1 0 0 0,0 0 0 0 0,-1-1 0 0 0,1 1 0 0 0,0 0 0 0 0,0-1 0 0 0,0 1 0 0 0,0-1 0 0 0,-1 1 0 0 0,1 0 0 0 0,0-1 0 0 0,0 1 0 0 0,0-1 0 0 0,0 1 0 0 0,0-1 0 0 0,0 1 0 0 0,0-4-2 0 0,-1 1 0 0 0,1 0 0 0 0,0 0 0 0 0,0 0 0 0 0,0 0 0 0 0,0 0 0 0 0,1 0 1 0 0,-1 0-1 0 0,1-1 0 0 0,0 1 0 0 0,0 0 0 0 0,0 1 0 0 0,0-1 0 0 0,2-4 0 0 0,2-2-9 0 0,0 0-1 0 0,0 1 1 0 0,8-10 0 0 0,-11 15 4 0 0,10-12-24 0 0,23-23 0 0 0,-28 31 23 0 0,0 2-1 0 0,1-1 1 0 0,-1 1-1 0 0,1 0 1 0 0,1 0-1 0 0,12-5 1 0 0,-19 10-8 0 0,0 0 0 0 0,0 0 1 0 0,0 1-1 0 0,0-1 1 0 0,0 0-1 0 0,0 1 1 0 0,0-1-1 0 0,0 1 1 0 0,0 0-1 0 0,3 1 1 0 0,-1 1 10 0 0,1 0 6 0 0,-1 0-1 0 0,0 0 0 0 0,-1 0 1 0 0,1 0-1 0 0,0 1 1 0 0,-1 0-1 0 0,0-1 0 0 0,0 1 1 0 0,0 0-1 0 0,0 1 0 0 0,2 3 1 0 0,7 19 63 0 0,-12-24-11 0 0,-1 0-38 0 0,1 0 1 0 0,-1 0-1 0 0,0 0 0 0 0,0-1 0 0 0,0 1 1 0 0,0 0-1 0 0,-1-1 0 0 0,1 1 0 0 0,-1-1 1 0 0,0 1-1 0 0,1-1 0 0 0,-1 0 0 0 0,-3 3 1 0 0,0 1 13 0 0,1-4-23 0 0,1 1 0 0 0,-1 0-1 0 0,1-1 1 0 0,-1 0 0 0 0,0 0 0 0 0,0 0 0 0 0,0 0 0 0 0,-7 2 0 0 0,-10 4 61 0 0,14-5-61 0 0,1 0 1 0 0,-1-1-1 0 0,0 0 1 0 0,0-1-1 0 0,0 1 1 0 0,0-1-1 0 0,0-1 0 0 0,0 1 1 0 0,0-1-1 0 0,0 0 1 0 0,-13-3-1 0 0,18 3-6 0 0,-1-1 0 0 0,1 1 0 0 0,0-1-1 0 0,0 0 1 0 0,-1 0 0 0 0,1 0 0 0 0,0 0 0 0 0,0 0 0 0 0,0 0-1 0 0,0-1 1 0 0,0 1 0 0 0,0-1 0 0 0,0 1 0 0 0,0-1 0 0 0,-1-2-1 0 0,-2-1-9 0 0,5 4 3 0 0,-1 0 0 0 0,1 0 0 0 0,-1 0 1 0 0,1 1-1 0 0,0-1 0 0 0,-1 0 0 0 0,1 0 1 0 0,0 0-1 0 0,0 0 0 0 0,0 0 0 0 0,0 0 0 0 0,-1 0 1 0 0,1 0-1 0 0,1 0 0 0 0,-1 0 0 0 0,0-1 0 0 0,4-16-16 0 0,-4 15 19 0 0,2-2-6 0 0,-1 1 0 0 0,1-1-1 0 0,0 1 1 0 0,0 0 0 0 0,0 0 0 0 0,1-1-1 0 0,5-5 1 0 0,25-27-93 0 0,-17 21 84 0 0,-14 13 18 0 0,1 0-6 0 0,0 0-1 0 0,0 0 1 0 0,0 1-1 0 0,0-1 1 0 0,0 1-1 0 0,5-4 1 0 0,2 4-4 0 0,2 8 11 0 0,-10-4 0 0 0,-1 0 0 0 0,1 0 0 0 0,-1 0 0 0 0,0 0 0 0 0,1 1 0 0 0,-1-1 0 0 0,0 0 0 0 0,0 1 0 0 0,-1-1 0 0 0,1 0 0 0 0,0 1 0 0 0,-1-1 0 0 0,1 5 0 0 0,0 37 0 0 0,-2-29 0 0 0,0 28 16 0 0,1-42 60 0 0,-10 1-47 0 0,4-1-5 0 0,0-1 0 0 0,0 1 0 0 0,0-1 0 0 0,1 0 0 0 0,-1 0 0 0 0,0-1 0 0 0,0 0-1 0 0,0 0 1 0 0,-11-3 0 0 0,10 1-38 0 0,5 2-56 0 0,4 2 13 0 0,-2 0 57 0 0,0-1-1 0 0,1 0 1 0 0,-1 1 0 0 0,1-1-1 0 0,-1 0 1 0 0,1 1 0 0 0,-1-1-1 0 0,1 0 1 0 0,0 1 0 0 0,-1-1-1 0 0,1 0 1 0 0,-1 0 0 0 0,1 0-1 0 0,0 0 1 0 0,-1 0 0 0 0,1 0-1 0 0,-1 0 1 0 0,1 0 0 0 0,0 0 0 0 0,-1 0-1 0 0,1 0 1 0 0,-1 0 0 0 0,1 0-1 0 0,0 0 1 0 0,-1 0 0 0 0,1 0-1 0 0,-1-1 1 0 0,1 1 0 0 0,-1 0-1 0 0,2-1 1 0 0,-1 0-1 0 0,6-1-3 0 0,2 0 37 0 0,0-1 1 0 0,0 0-1 0 0,-1-1 0 0 0,1 0 1 0 0,13-9-1 0 0,-20 12-70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6991 0 0,'-8'-3'10180'0'0,"11"0"-11597"0"0,-1 2 2118 0 0,1 15-557 0 0,-2 4-35 0 0,0 0 0 0 0,-1 0 0 0 0,-2 0 1 0 0,-5 35-1 0 0,6-45-55 0 0,-8 54 436 0 0,4 2 1 0 0,4 114-1 0 0,3-154-388 0 0,1-1 1 0 0,0 1-1 0 0,13 43 0 0 0,-3-40 73 0 0,-11-23-87 0 0,7 8-20 0 0,0 0-55 0 0,-2-1-50 0 0,-2-3-320 0 0,-1 0 0 0 0,0 0 0 0 0,-1 0 0 0 0,0 1 0 0 0,0-1-1 0 0,1 11 1 0 0,-2-13-254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1375 0 0,'-2'0'2870'0'0,"-17"-4"6331"0"0,4 20-6225 0 0,15-14-2941 0 0,-1-1 0 0 0,1 0 1 0 0,-1 1-1 0 0,1-1 0 0 0,-1 1 0 0 0,1-1 0 0 0,0 1 0 0 0,-1-1 1 0 0,1 0-1 0 0,0 1 0 0 0,0-1 0 0 0,0 1 0 0 0,1-1 1 0 0,-1 1-1 0 0,0-1 0 0 0,1 3 0 0 0,0 6 264 0 0,20 106 1229 0 0,-7-17-841 0 0,-1 104 0 0 0,-13-167-677 0 0,1-31-9 0 0,0 0-1 0 0,-5 15 53 0 0,-2-3-143 0 0,4-14 13 0 0,0-1-8 0 0,2-1-239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0,'0'0'13942'0'0,"3"1"-13848"0"0,-1 1-80 0 0,0-1 0 0 0,0 1 0 0 0,0 0 0 0 0,0 0 0 0 0,0 1 0 0 0,-1-1 0 0 0,1 0 0 0 0,0 0 0 0 0,-1 1 0 0 0,0-1 0 0 0,1 1 0 0 0,-1-1 0 0 0,1 5 0 0 0,9 39 228 0 0,-10-38-226 0 0,7 40 391 0 0,0 3 236 0 0,27 89 1 0 0,-28-119-413 0 0,-2 0-1 0 0,0 0 0 0 0,-2 0 1 0 0,0 1-1 0 0,-1 32 0 0 0,-12 107 824 0 0,6-123-1034 0 0,3-32-8 0 0,1 21 46 0 0,0-27-59 0 0,0 1 1 0 0,0 0 0 0 0,0 0 0 0 0,0-1 0 0 0,1 1 0 0 0,-1 0 0 0 0,0 0 0 0 0,0-1 0 0 0,1 1 0 0 0,-1 0 0 0 0,0-1-1 0 0,1 1 1 0 0,-1 0 0 0 0,1-1 0 0 0,-1 1 0 0 0,1-1 0 0 0,-1 1 0 0 0,1-1 0 0 0,0 1 0 0 0,-1-1 0 0 0,1 1 0 0 0,0-1 0 0 0,-1 1-1 0 0,1-1 1 0 0,0 0 0 0 0,0 1 0 0 0,0-1-153 0 0,0 0-1 0 0,0 0 0 0 0,0 0 0 0 0,0 0 1 0 0,-1 0-1 0 0,1 0 0 0 0,0 0 1 0 0,0 0-1 0 0,0 0 0 0 0,0-1 1 0 0,-1 1-1 0 0,1 0 0 0 0,0-1 1 0 0,0 1-1 0 0,0 0 0 0 0,-1-1 1 0 0,1 1-1 0 0,0-1 0 0 0,1 0 1 0 0,6-7-6401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553 239 10943 0 0,'0'0'7264'0'0,"1"-1"-7194"0"0,2-1-68 0 0,0 0 1 0 0,0 0 0 0 0,0 0 0 0 0,0-1-1 0 0,-1 1 1 0 0,0-1 0 0 0,1 0 0 0 0,-1 0 0 0 0,0 0-1 0 0,0 0 1 0 0,3-6 0 0 0,-3 2 0 0 0,0 1 1 0 0,0 0 0 0 0,0-1-1 0 0,0 0 1 0 0,-1 1 0 0 0,0-9-1 0 0,0 5-60 0 0,-1 0-1 0 0,-1 0 0 0 0,0 0 0 0 0,0 0 0 0 0,-1 0 1 0 0,0 0-1 0 0,0 1 0 0 0,-8-18 0 0 0,9 24 32 0 0,0 1 0 0 0,0-1 0 0 0,0 1 0 0 0,-1 0 0 0 0,1 0 0 0 0,-1-1 0 0 0,0 1 0 0 0,1 0 0 0 0,-1 0 0 0 0,0 1 0 0 0,0-1 0 0 0,0 0 0 0 0,0 1 0 0 0,0-1 0 0 0,-1 1 0 0 0,1-1 0 0 0,0 1 0 0 0,-1 0 0 0 0,1 0 0 0 0,-1 0 0 0 0,1 1 0 0 0,-1-1 0 0 0,0 1 0 0 0,1-1 0 0 0,-1 1 0 0 0,1 0 0 0 0,-1 0 0 0 0,0 0 0 0 0,1 0 0 0 0,-1 0 0 0 0,0 0 0 0 0,1 1 0 0 0,-1 0 0 0 0,1-1 0 0 0,-5 3 0 0 0,-24 10-195 0 0,0 1 0 0 0,-46 30-1 0 0,48-27 161 0 0,-113 72 240 0 0,111-67 103 0 0,2 2 0 0 0,-39 37 0 0 0,59-51-152 0 0,0 0 0 0 0,0 1 0 0 0,-10 17 0 0 0,17-25-115 0 0,0 0-1 0 0,1 0 0 0 0,-1 1 1 0 0,0-1-1 0 0,1 1 1 0 0,0-1-1 0 0,0 1 1 0 0,0 0-1 0 0,0 0 1 0 0,1-1-1 0 0,-1 1 1 0 0,1 0-1 0 0,0 0 0 0 0,0-1 1 0 0,1 1-1 0 0,-1 0 1 0 0,2 4-1 0 0,-2-6 4 0 0,1 0 0 0 0,0 0 0 0 0,0 0-1 0 0,0 0 1 0 0,0-1 0 0 0,0 1 0 0 0,0 0-1 0 0,1-1 1 0 0,-1 1 0 0 0,0-1 0 0 0,1 1-1 0 0,0-1 1 0 0,-1 0 0 0 0,1 1 0 0 0,2 0-1 0 0,0 0 20 0 0,-1 0 0 0 0,1-1 0 0 0,0 0 0 0 0,-1 0 0 0 0,1 0 0 0 0,0 0 0 0 0,6 0 0 0 0,2 0 20 0 0,-1-1-1 0 0,0-1 1 0 0,0 0 0 0 0,20-5 0 0 0,-8 0-26 0 0,0-1 0 0 0,-1-1 0 0 0,1-1 0 0 0,-2-1 0 0 0,1-1 0 0 0,-1 0 0 0 0,-1-2 0 0 0,0-1 0 0 0,23-20 0 0 0,27-33-20 0 0,-51 47-1 0 0,-11 14 43 0 0,-7 4 83 0 0,-4 13 8 0 0,-13 32-27 0 0,10-28-43 0 0,0 0 0 0 0,1 1 1 0 0,1-1-1 0 0,-5 33 0 0 0,10-25-192 0 0,2-23-130 0 0,2 0 28 0 0,1-1 1 0 0,-1 0 0 0 0,0 0 0 0 0,0 0-1 0 0,0-1 1 0 0,0 0 0 0 0,0 0 0 0 0,0 0 0 0 0,0-1-1 0 0,-1 0 1 0 0,6-4 0 0 0,11-6-1648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77 11519 0 0,'-3'-1'148'0'0,"-26"-6"12"0"0,20 5 424 0 0,11 4 1100 0 0,8 1-881 0 0,-1 0-1 0 0,1-1 1 0 0,-1 0-1 0 0,1 0 1 0 0,0-1-1 0 0,0 0 1 0 0,0-1-1 0 0,0 0 1 0 0,0 0-1 0 0,10-3 1 0 0,14-3-349 0 0,52-19 0 0 0,-16 5 267 0 0,-36 11-686 0 0,-19 4-143 0 0,0 1 1 0 0,0 0-1 0 0,0 2 0 0 0,19-2 0 0 0,-32 4-1210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117 155 1375 0 0,'-2'1'107'0'0,"-19"4"2998"0"0,9-2 5139 0 0,12-5-7812 0 0,3-5-190 0 0,0 0-1 0 0,0 0 0 0 0,1 1 0 0 0,0-1 0 0 0,0 1 1 0 0,0 0-1 0 0,1 0 0 0 0,10-10 0 0 0,-1 3 174 0 0,0 1 0 0 0,24-17 0 0 0,-30 24-319 0 0,0 0 1 0 0,0 1-1 0 0,0-1 0 0 0,0 2 0 0 0,0-1 0 0 0,1 1 0 0 0,0 1 1 0 0,0-1-1 0 0,0 1 0 0 0,0 1 0 0 0,0 0 0 0 0,0 0 0 0 0,0 1 1 0 0,0 0-1 0 0,13 2 0 0 0,-9-1-51 0 0,-7 0-31 0 0,0 0 0 0 0,0 0 0 0 0,0 0 0 0 0,0 1 0 0 0,9 3 0 0 0,-14-5-10 0 0,0 1 0 0 0,-1-1 0 0 0,1 0-1 0 0,0 0 1 0 0,-1 1 0 0 0,1-1 0 0 0,0 0-1 0 0,-1 1 1 0 0,1-1 0 0 0,0 1 0 0 0,-1-1 0 0 0,1 1-1 0 0,-1-1 1 0 0,1 1 0 0 0,-1-1 0 0 0,1 1-1 0 0,-1-1 1 0 0,1 1 0 0 0,-1 0 0 0 0,1-1 0 0 0,-1 1-1 0 0,0 0 1 0 0,1-1 0 0 0,-1 1 0 0 0,0 0 0 0 0,0 0-1 0 0,0-1 1 0 0,0 1 0 0 0,1 0 0 0 0,-1 0-1 0 0,0-1 1 0 0,0 1 0 0 0,0 0 0 0 0,-1 0 0 0 0,1 1-1 0 0,0 0 12 0 0,-1 2 19 0 0,1 1 0 0 0,-1-1-1 0 0,0 1 1 0 0,-1-1 0 0 0,1 1 0 0 0,-1-1 0 0 0,0 0 0 0 0,0 0 0 0 0,0 0-1 0 0,-5 7 1 0 0,-30 36 234 0 0,33-43-247 0 0,-77 82 298 0 0,30-33-259 0 0,-98 92-183 0 0,129-128-52 0 0,-31 35 0 0 0,49-50 77 0 0,18-20-478 0 0,-7 10 625 0 0,-1 0 1 0 0,1 1-1 0 0,1 1 0 0 0,-1-1 0 0 0,1 1 0 0 0,0 1 0 0 0,16-7 0 0 0,-20 10 16 0 0,-1 0-1 0 0,0 0 1 0 0,1 1-1 0 0,-1 0 0 0 0,1 0 1 0 0,-1 0-1 0 0,1 0 0 0 0,0 1 1 0 0,-1 0-1 0 0,1 1 1 0 0,-1-1-1 0 0,1 1 0 0 0,-1 0 1 0 0,1 0-1 0 0,-1 1 0 0 0,1-1 1 0 0,6 4-1 0 0,117 55 56 0 0,-123-59-113 0 0,-1 1 0 0 0,1-1 0 0 0,-1 0 0 0 0,1 0 0 0 0,-1-1 0 0 0,1 0 0 0 0,-1 0 0 0 0,1 0 0 0 0,9-2 0 0 0,5-2 13 0 0,28-10-1 0 0,-30 8 26 0 0,24-4 0 0 0,-5 5 45 0 0,0 2 0 0 0,0 1-1 0 0,0 2 1 0 0,63 8 0 0 0,-85-6-92 0 0,-11-2 8 0 0,9 0-51 0 0,-4-3-324 0 0,-8 2 299 0 0,7-4-162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5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78 455 0 0,'0'0'570'0'0,"-2"1"-276"0"0,-21 14 8562 0 0,26-16-8605 0 0,0 0 0 0 0,0 0-1 0 0,0-1 1 0 0,0 1 0 0 0,-1-1-1 0 0,1 0 1 0 0,2-2 0 0 0,6-3 1655 0 0,-11 21-1275 0 0,0-14-629 0 0,0 0 1 0 0,0 0-1 0 0,0 0 0 0 0,0 0 0 0 0,1 0 1 0 0,-1 0-1 0 0,0 1 0 0 0,0-1 1 0 0,0 0-1 0 0,0 0 0 0 0,0 0 1 0 0,1 0-1 0 0,-1 0 0 0 0,0 0 1 0 0,0 0-1 0 0,0 1 0 0 0,0-1 0 0 0,0 0 1 0 0,0 0-1 0 0,0 0 0 0 0,0 0 1 0 0,1 0-1 0 0,-1 1 0 0 0,0-1 1 0 0,0 0-1 0 0,0 0 0 0 0,0 0 1 0 0,0 0-1 0 0,0 1 0 0 0,0-1 0 0 0,0 0 1 0 0,0 0-1 0 0,0 1 0 0 0,0-1 4 0 0,0 0 0 0 0,0 1-1 0 0,0-1 1 0 0,0 0-1 0 0,0 1 1 0 0,0-1-1 0 0,0 1 1 0 0,0-1 0 0 0,1 0-1 0 0,-1 1 1 0 0,0-1-1 0 0,0 0 1 0 0,0 1-1 0 0,0-1 1 0 0,1 0 0 0 0,-1 0-1 0 0,0 1 1 0 0,0-1-1 0 0,1 0 1 0 0,-1 0-1 0 0,0 1 1 0 0,1-1 0 0 0,-1 0-1 0 0,0 0 1 0 0,1 0-1 0 0,-1 1 1 0 0,0-1-1 0 0,1 0 1 0 0,4 1 78 0 0,1-1 1 0 0,-1 0-1 0 0,1 0 1 0 0,-1 0-1 0 0,1-1 1 0 0,-1 0-1 0 0,0 0 1 0 0,1 0 0 0 0,7-3-1 0 0,28-6 448 0 0,-29 9-458 0 0,2 1-60 0 0,0 0-14 0 0,0 1 0 0 0,0 1 0 0 0,-3 0 0 0 0,-8-2 35 0 0,-1 1 0 0 0,1-1 1 0 0,-1 0-1 0 0,1 0 0 0 0,0 0 0 0 0,-1 0 0 0 0,1-1 0 0 0,-1 1 0 0 0,1-1 0 0 0,-1 1 0 0 0,1-1 1 0 0,4-2-1 0 0,-3 1 92 0 0,1 0 1 0 0,-1 1 0 0 0,0 0-1 0 0,9-2 1 0 0,39-3 25 0 0,-11 5-153 0 0,-30 1 0 0 0,-1 1 0 0 0,-2 0 59 0 0,0-1 0 0 0,-1 0 0 0 0,1 0 0 0 0,-1-1 0 0 0,1 0-1 0 0,-1-1 1 0 0,1 1 0 0 0,-1-1 0 0 0,12-5 0 0 0,-3 1 223 0 0,13-1 81 0 0,-19 6-349 0 0,-1 0-14 0 0,8 0 0 0 0,6 4 0 0 0,-12-1 0 0 0,-7-3 0 0 0,-1 1 0 0 0,20 8 0 0 0,-14-5 0 0 0,1 1 0 0 0,-8-3 0 0 0,1 0 0 0 0,0 1 0 0 0,0-2 0 0 0,-1 1 0 0 0,1 0 0 0 0,0 0 0 0 0,0-1 0 0 0,0 0 0 0 0,0 1 0 0 0,0-1 0 0 0,4-1 0 0 0,-2 1 0 0 0,-2 0 2 0 0,14-3 3 0 0,-15 1 8 0 0,1 1 0 0 0,-1 0 0 0 0,1-1 0 0 0,-1 1 0 0 0,1 0 0 0 0,0 0 0 0 0,-1 0 0 0 0,5 0 0 0 0,1-1-1 0 0,1 0-12 0 0,0 1 0 0 0,0 1 11 0 0,-5 0 32 0 0,4 0-33 0 0,3 1-10 0 0,-2 1 0 0 0,2 0 0 0 0,-8-2 1 0 0,14 2-3 0 0,0-2 14 0 0,-8-1 31 0 0,-1 0-33 0 0,2 1-10 0 0,0 0 0 0 0,6-3 60 0 0,1 2 32 0 0,12 1 58 0 0,-26 1-148 0 0,0-1 1 0 0,1-1 0 0 0,-1 1 0 0 0,0 0 0 0 0,1-1 0 0 0,-1 1 0 0 0,0-1 0 0 0,5-2 0 0 0,-2 1 17 0 0,0 1 0 0 0,0-1 0 0 0,0 1 0 0 0,1 0 0 0 0,6-1 0 0 0,-6 2-9 0 0,-3 1 32 0 0,3 1-43 0 0,-4-1-43 0 0,4 2 32 0 0,2 1 11 0 0,3 1 2 0 0,-8-4-3 0 0,10-2 60 0 0,18-2 247 0 0,-23 3-285 0 0,-5 0 22 0 0,4 0-33 0 0,2 5-10 0 0,-10-5 0 0 0,1 1 0 0 0,0 0 0 0 0,0-1 0 0 0,0 1 0 0 0,0-1 0 0 0,0 1 0 0 0,1-1 0 0 0,-1 0 0 0 0,0 1 0 0 0,0-1 0 0 0,0 0 0 0 0,0 0 0 0 0,0 0 0 0 0,2 0 0 0 0,0 0 0 0 0,0 1 11 0 0,0-1 0 0 0,0 1 0 0 0,-1-1 0 0 0,1 0 0 0 0,0 0 0 0 0,-1 0 0 0 0,1 0 0 0 0,0-1 0 0 0,0 1 0 0 0,-1-1 0 0 0,5-1 0 0 0,-1 0 1 0 0,0 0 29 0 0,-4 1-29 0 0,1 1 0 0 0,-1-1 0 0 0,0 1 0 0 0,0-1 0 0 0,1 1-1 0 0,-1 0 1 0 0,0 0 0 0 0,1 0 0 0 0,2 0 0 0 0,5 1 4 0 0,0 3-16 0 0,15 1 126 0 0,13-1-12 0 0,-34-3-114 0 0,13 0 0 0 0,14-1 0 0 0,-24-1 11 0 0,-4 0 32 0 0,6 0-33 0 0,1 3-10 0 0,0 2 0 0 0,0 0 0 0 0,-1 0 0 0 0,0 0 0 0 0,0 0 0 0 0,2 3 22 0 0,-7-6 16 0 0,9 0-14 0 0,-1-1 33 0 0,-9-2-50 0 0,17 1 115 0 0,12 6-176 0 0,-21-5 65 0 0,-2 0 32 0 0,0 0-33 0 0,1 0-10 0 0,1-1 0 0 0,-2 1 0 0 0,0 0 0 0 0,0 2 0 0 0,0 1 0 0 0,3-1 0 0 0,-2-1 0 0 0,1-1 0 0 0,0 0 0 0 0,-2 0 11 0 0,-6 0 32 0 0,4-1-22 0 0,-5 1 167 0 0,-1-1-133 0 0,7 0-45 0 0,2-1-10 0 0,-1 2 20 0 0,0-1-1 0 0,0-1 1 0 0,-1 1-1 0 0,1-2 1 0 0,-1 1-1 0 0,16-7 1 0 0,-11 3 171 0 0,-11 5 713 0 0,1 0-841 0 0,-2 1-57 0 0,-1-1-1 0 0,0 1 1 0 0,1-1-1 0 0,-1 1 1 0 0,1 0 0 0 0,-1-1-1 0 0,1 1 1 0 0,-1 0-1 0 0,1-1 1 0 0,-1 1 0 0 0,1 0-1 0 0,-1-1 1 0 0,1 1-1 0 0,-1 0 1 0 0,1 0 0 0 0,-1 0-1 0 0,1 0 1 0 0,-1 0-1 0 0,1-1 1 0 0,0 1 0 0 0,-1 0-1 0 0,1 0 1 0 0,0 1-1 0 0,-1-2-2 0 0,0 1-1 0 0,0 0 0 0 0,0 0 0 0 0,0 0 0 0 0,1 0 0 0 0,-1 0 1 0 0,0 0-1 0 0,0 0 0 0 0,0 0 0 0 0,0 0 0 0 0,0 0 0 0 0,0 0 0 0 0,0 0 1 0 0,1 0-1 0 0,-1 0 0 0 0,0 0 0 0 0,0 0 0 0 0,0 0 0 0 0,0 0 0 0 0,0 0 1 0 0,0 0-1 0 0,0 0 0 0 0,1 0 0 0 0,-1 0 0 0 0,0 0 0 0 0,0 0 1 0 0,0 0-1 0 0,0 0 0 0 0,0 0 0 0 0,0 0 0 0 0,0 0 0 0 0,0 0 0 0 0,1 0 1 0 0,-1 1-1 0 0,0-1 0 0 0,0 0 0 0 0,0 0 0 0 0,0 0 0 0 0,0 0 1 0 0,0 0-1 0 0,0 0 0 0 0,0 0 0 0 0,0 0 0 0 0,0 0 0 0 0,0 1 0 0 0,0-1 1 0 0,0 0-1 0 0,0 0 0 0 0,0 0 0 0 0,0 0 0 0 0,0 0 0 0 0,2 3 23 0 0,10-5 493 0 0,-2-1-506 0 0,-1 0-12 0 0,0-1 0 0 0,0 1 0 0 0,0-1 0 0 0,-1 1 0 0 0,5-2 0 0 0,20-12 0 0 0,-20 10 0 0 0,-13 7 0 0 0,23-9 0 0 0,-17 8 0 0 0,-19 13 0 0 0,7-6-11 0 0,5-5-74 0 0,11-1-507 0 0,0-1 1 0 0,0 0-1 0 0,0-1 0 0 0,18-5 0 0 0,2-3-5774 0 0,-29 10 6027 0 0,11-4-5557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84 7687 0 0,'0'0'9088'0'0,"-2"9"-8774"0"0,0-1-235 0 0,0-1 1 0 0,-1 1 0 0 0,0-1 0 0 0,0 0 0 0 0,-1 0-1 0 0,0 0 1 0 0,-9 12 0 0 0,-2 0 360 0 0,-23 21 0 0 0,20-23 855 0 0,17-16-816 0 0,1 10-158 0 0,3-5-240 0 0,0 0 0 0 0,0 1-1 0 0,1-1 1 0 0,0-1 0 0 0,5 8 0 0 0,36 34 179 0 0,-26-23-228 0 0,5 4 0 0 0,-16-22-32 0 0,-6-4 7 0 0,-1-1 0 0 0,0 0 0 0 0,1 0 0 0 0,-1 0 0 0 0,1-1 0 0 0,-1 1 0 0 0,1 0-1 0 0,0 0 1 0 0,-1-1 0 0 0,1 1 0 0 0,0-1 0 0 0,-1 0 0 0 0,1 1 0 0 0,3-1 0 0 0,2 0 49 0 0,-1 1 6 0 0,1 0 1 0 0,0-1-1 0 0,0 0 0 0 0,0 0 0 0 0,-1 0 0 0 0,1-1 1 0 0,0 0-1 0 0,-1-1 0 0 0,1 0 0 0 0,-1 0 1 0 0,1 0-1 0 0,-1 0 0 0 0,0-1 0 0 0,0 0 0 0 0,8-6 1 0 0,-5 3-31 0 0,0-1 1 0 0,-1 0 0 0 0,0-1 0 0 0,0 1 0 0 0,-1-2-1 0 0,0 1 1 0 0,-1-1 0 0 0,11-18 0 0 0,-2 6-6 0 0,-10 14-20 0 0,0 0-1 0 0,-1 0 1 0 0,7-15-1 0 0,-10 16 13 0 0,-1 1 11 0 0,9-17-15 0 0,-8 18-39 0 0,1 1-1 0 0,0-1 1 0 0,-1 1 0 0 0,0-1-1 0 0,0 0 1 0 0,0 0 0 0 0,0 1-1 0 0,-1-1 1 0 0,0 0 0 0 0,0-6-1 0 0,-1 6-5 0 0,0 0 1 0 0,0 0-1 0 0,0 0 0 0 0,-1 1 0 0 0,0-1 0 0 0,1 0 1 0 0,-1 1-1 0 0,-3-4 0 0 0,-41-73-45 0 0,46 80 70 0 0,-1-2 2 0 0,0 1-1 0 0,0-1 1 0 0,0 1-1 0 0,0-1 1 0 0,0 1-1 0 0,0-1 1 0 0,-1 1 0 0 0,1 0-1 0 0,0-1 1 0 0,-1 1-1 0 0,1 0 1 0 0,-1 0-1 0 0,1 0 1 0 0,-1 0-1 0 0,0 0 1 0 0,-2 0-1 0 0,2 0-7 0 0,0 0 0 0 0,-1 0 0 0 0,1 1-1 0 0,-1-1 1 0 0,0 1 0 0 0,1 0 0 0 0,-1-1-1 0 0,1 1 1 0 0,-1 0 0 0 0,0 1 0 0 0,-3 0-1 0 0,-9-1 14 0 0,-10-1-2 0 0,0-4 0 0 0,22 4 0 0 0,0 0 0 0 0,1 0 0 0 0,-1 1 0 0 0,0-1 0 0 0,0 1 0 0 0,1 0 0 0 0,-6 0 0 0 0,2 0-1 0 0,1 1 1 0 0,-1 0-1 0 0,0 0 0 0 0,0 0 1 0 0,0 1-1 0 0,-10 4 0 0 0,-32 18-48 0 0,38-19 39 0 0,4 1 13 0 0,4-4-13 0 0,1-1 0 0 0,0 0 0 0 0,-1 1-1 0 0,1-1 1 0 0,-1 0 0 0 0,1 0 0 0 0,-1 0 0 0 0,0 0 0 0 0,-3 1-1 0 0,28-4-770 0 0,-13 0 238 0 0,-1-2-1 0 0,1 1 0 0 0,-1-1 1 0 0,0 0-1 0 0,14-10 1 0 0,-22 13 491 0 0,18-11-1027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193 164 2815 0 0,'0'0'1290'0'0,"-8"2"1150"0"0,-21 17 7102 0 0,28-18-9443 0 0,-5 3-23 0 0,-1 1-21 0 0,6-4-19 0 0,1-1 0 0 0,-1 1 0 0 0,1-1 0 0 0,-1 0 0 0 0,1 1 0 0 0,-1-1 0 0 0,1 0 0 0 0,-1 1 0 0 0,1-1 0 0 0,-1 0 0 0 0,1 0 0 0 0,-1 1 0 0 0,1-1 0 0 0,-1 0 0 0 0,0 0 0 0 0,1 0 0 0 0,-1 0 0 0 0,0 0 0 0 0,1 0 0 0 0,-1 0 0 0 0,1 0 0 0 0,-1 0 0 0 0,0 0 0 0 0,1 0 0 0 0,-1 0 0 0 0,1 0 0 0 0,-1-1 0 0 0,0 1 0 0 0,1 0 0 0 0,-1 0 0 0 0,1-1 0 0 0,-1 1 0 0 0,1 0 0 0 0,-1-1 0 0 0,1 1 0 0 0,-1-1 0 0 0,0 1 0 0 0,1-2-16 0 0,-1 1 0 0 0,0-1 0 0 0,1 0 1 0 0,-1 1-1 0 0,1-1 0 0 0,-1 0 0 0 0,1 1 0 0 0,0-4 0 0 0,-1 1-16 0 0,-1-16 101 0 0,2 14-73 0 0,0-1-32 0 0,4 0 0 0 0,-3 5-18 0 0,11-7-36 0 0,23-9 54 0 0,-24 15 0 0 0,1 0 0 0 0,0 1 0 0 0,0 0 0 0 0,0 1 0 0 0,12 0 0 0 0,-22 1 6 0 0,0-1 1 0 0,0 1-1 0 0,0 0 0 0 0,0 0 0 0 0,0 0 0 0 0,0 1 0 0 0,0-1 1 0 0,0 0-1 0 0,-1 1 0 0 0,1-1 0 0 0,2 2 0 0 0,0 0 11 0 0,-4-2-14 0 0,1 0 0 0 0,-1 0 0 0 0,1 1 0 0 0,-1-1 0 0 0,1 0 0 0 0,-1 0 1 0 0,0 1-1 0 0,1-1 0 0 0,-1 1 0 0 0,1-1 0 0 0,-1 0 0 0 0,0 1 0 0 0,0-1 0 0 0,1 1 0 0 0,-1-1 0 0 0,0 1 1 0 0,1 0-1 0 0,0 1 6 0 0,4 6 53 0 0,-3 0 16 0 0,-1-5-59 0 0,-1-1 0 0 0,0 1 0 0 0,0 0 0 0 0,0 0 0 0 0,0-1 0 0 0,0 1 0 0 0,0 0 0 0 0,-1 0-1 0 0,1-1 1 0 0,-1 1 0 0 0,0 0 0 0 0,0-1 0 0 0,0 1 0 0 0,-2 2 0 0 0,3-4-19 0 0,-1 2 12 0 0,-1 0-1 0 0,1 0 1 0 0,-1 0 0 0 0,0-1-1 0 0,0 1 1 0 0,0 0 0 0 0,0-1-1 0 0,0 0 1 0 0,0 1-1 0 0,-1-1 1 0 0,1 0 0 0 0,-1 0-1 0 0,1 0 1 0 0,-1 0-1 0 0,0-1 1 0 0,0 1 0 0 0,0-1-1 0 0,-5 2 1 0 0,3-1 15 0 0,-12 4-7 0 0,-1-1 0 0 0,1-1 0 0 0,-1 0 0 0 0,0-1 0 0 0,0-1 0 0 0,-25-1 0 0 0,35-1-29 0 0,0 0 0 0 0,1 0 0 0 0,-1-1 0 0 0,0 0 0 0 0,0-1 0 0 0,1 0 0 0 0,-9-3 0 0 0,9 1 9 0 0,2-3 0 0 0,5 6 0 0 0,0-1-1 0 0,-1 0 1 0 0,1 0-1 0 0,1 1 1 0 0,-1-1 0 0 0,0 0-1 0 0,0 0 1 0 0,1 1-1 0 0,-1-1 1 0 0,1 0-1 0 0,-1 1 1 0 0,1-1-1 0 0,0 1 1 0 0,0-1 0 0 0,-1 1-1 0 0,1-1 1 0 0,2-1-1 0 0,21-26-56 0 0,-21 26 48 0 0,11-11-9 0 0,0 1 1 0 0,1 0 0 0 0,33-20 0 0 0,54-21-58 0 0,-93 51 21 0 0,-7 2-10 0 0,-1 2 11 0 0,7 4 42 0 0,-1 3 11 0 0,-2 1 0 0 0,1 0 0 0 0,-2-2 11 0 0,0 3 40 0 0,-4-6-49 0 0,2 11-2 0 0,-4-11 0 0 0,0-2 0 0 0,0 3 8 0 0,-1 0 0 0 0,0 0 0 0 0,0 0 0 0 0,0-1 0 0 0,0 1 0 0 0,-1-1 0 0 0,0 0 0 0 0,0 0 0 0 0,0 0 0 0 0,0-1-1 0 0,-1 1 1 0 0,-9 4 0 0 0,0 0 1 0 0,0-2 0 0 0,0 0 0 0 0,-22 6 0 0 0,33-11 5 0 0,-1 0 0 0 0,1-1 1 0 0,0 1-1 0 0,-1-1 0 0 0,1 0 1 0 0,-1 0-1 0 0,1 0 0 0 0,-1 0 0 0 0,1-1 1 0 0,0 1-1 0 0,-1-1 0 0 0,1 0 0 0 0,0 0 1 0 0,-1 0-1 0 0,1 0 0 0 0,-4-3 1 0 0,1-3-5 0 0,5 4-16 0 0,-1 0 0 0 0,1 0 1 0 0,0 0-1 0 0,1 0 0 0 0,-1-1 0 0 0,1 1 0 0 0,-1 0 0 0 0,1 0 0 0 0,0-1 0 0 0,0 1 1 0 0,0 0-1 0 0,0 0 0 0 0,1-1 0 0 0,0 1 0 0 0,-1 0 0 0 0,1 0 0 0 0,0 0 0 0 0,0 0 0 0 0,1 0 1 0 0,-1 0-1 0 0,4-5 0 0 0,-1 2-13 0 0,0 0 0 0 0,0 0-1 0 0,1 0 1 0 0,-1 1 0 0 0,1 0 0 0 0,1 0 0 0 0,-1 0 0 0 0,12-8 0 0 0,-3 5 14 0 0,0 1 1 0 0,22-9 0 0 0,-30 13 4 0 0,0 1 0 0 0,0 1 0 0 0,0-1 1 0 0,1 1-1 0 0,-1 0 0 0 0,0 0 0 0 0,0 1 1 0 0,1 0-1 0 0,8 0 0 0 0,-5 4 0 0 0,0 1 11 0 0,-8-5-9 0 0,-1 0 0 0 0,0 1 0 0 0,0-1 0 0 0,0 1 0 0 0,0 0 0 0 0,0-1-1 0 0,0 1 1 0 0,0 0 0 0 0,0-1 0 0 0,0 1 0 0 0,-1 0 0 0 0,1 0 0 0 0,0 0 0 0 0,0 0 0 0 0,-1 0 0 0 0,1 0 0 0 0,-1 0 0 0 0,1 0 0 0 0,-1 0 0 0 0,1 0 0 0 0,-1 0 0 0 0,1 0 0 0 0,-1 0-1 0 0,0 1 1 0 0,1 1 0 0 0,-1 1 1 0 0,1-3-3 0 0,-1 1 0 0 0,1-1 0 0 0,-1 1 0 0 0,0-1 0 0 0,1 1 0 0 0,-1 0 0 0 0,0-1 0 0 0,0 1 0 0 0,0 0 0 0 0,0-1 0 0 0,0 1 0 0 0,-1-1 0 0 0,1 1 0 0 0,0 0-1 0 0,-1 1 1 0 0,-2 4 12 0 0,-7 44 41 0 0,7-41-48 0 0,0-6 17 0 0,-8 6 5 0 0,7-7-15 0 0,0 0 0 0 0,0 0 0 0 0,0 0 1 0 0,0-1-1 0 0,0 0 0 0 0,-1 0 0 0 0,1 0 1 0 0,-1 0-1 0 0,0-1 0 0 0,1 1 0 0 0,-1-1 1 0 0,-9 0-1 0 0,-7 1 37 0 0,-36-1 0 0 0,32-2-32 0 0,16 2-15 0 0,4-1 7 0 0,1 0-1 0 0,-1 0 1 0 0,1-1-1 0 0,-1 1 1 0 0,-5-2 0 0 0,7 2-3 0 0,3 0-6 0 0,-1 0 0 0 0,0 0 0 0 0,1 0 0 0 0,-1 0 1 0 0,0-1-1 0 0,1 1 0 0 0,-1 0 0 0 0,0 0 0 0 0,1 0 1 0 0,-1-1-1 0 0,1 1 0 0 0,-1 0 0 0 0,0-1 1 0 0,1 1-1 0 0,-1 0 0 0 0,1-1 0 0 0,-1 1 0 0 0,1-1 1 0 0,-1 1-1 0 0,1-1 0 0 0,-1 0 0 0 0,-4-6 0 0 0,4 4 5 0 0,1 0-1 0 0,0 0 1 0 0,0 1-1 0 0,0-1 1 0 0,0 0 0 0 0,0 0-1 0 0,0 1 1 0 0,1-1-1 0 0,-1 0 1 0 0,1 1-1 0 0,0-1 1 0 0,0 0 0 0 0,0 1-1 0 0,0-1 1 0 0,0 1-1 0 0,1-1 1 0 0,-1 1-1 0 0,1 0 1 0 0,3-4-1 0 0,3-4 35 0 0,2 0-1 0 0,17-15 1 0 0,-22 20-10 0 0,5-3-2 0 0,1 0-1 0 0,0 0 0 0 0,0 1 1 0 0,17-8-1 0 0,-17 12-26 0 0,-2 2-12 0 0,-6 2-36 0 0,5 1 26 0 0,6 6-3 0 0,-11-4 3 0 0,-1-1 15 0 0,1 0 7 0 0,18 19 0 0 0,-13-13 0 0 0,-1-1 0 0 0,-1-2 11 0 0,-5-3 32 0 0,0 0-30 0 0,-1 0 1 0 0,0-1-1 0 0,0 1 0 0 0,0-1 1 0 0,0 1-1 0 0,-1 0 1 0 0,1-1-1 0 0,-1 1 1 0 0,1-1-1 0 0,-1 1 1 0 0,0-1-1 0 0,0 1 1 0 0,0-1-1 0 0,0 0 1 0 0,0 1-1 0 0,-1-1 1 0 0,1 0-1 0 0,-1 0 1 0 0,1 0-1 0 0,-1 0 1 0 0,0 0-1 0 0,0 0 1 0 0,0-1-1 0 0,-3 3 1 0 0,1 0 9 0 0,-11 7 16 0 0,1 0 0 0 0,-1-2-1 0 0,-28 14 1 0 0,22-12-24 0 0,-9 2-15 0 0,21-12 11 0 0,2-6 44 0 0,6 3-46 0 0,0-1 0 0 0,0 1 1 0 0,0 0-1 0 0,1-1 1 0 0,-1 1-1 0 0,1 0 0 0 0,-1-1 1 0 0,1 1-1 0 0,0-1 1 0 0,0 1-1 0 0,0-1 0 0 0,0 1 1 0 0,0-1-1 0 0,0 1 1 0 0,1-1-1 0 0,0-2 0 0 0,2-6 76 0 0,8-22 0 0 0,-3 15-46 0 0,1 0 1 0 0,0 0-1 0 0,1 1 1 0 0,13-17-1 0 0,-18 28-39 0 0,-4 5-11 0 0,0 0-1 0 0,-1 0 1 0 0,1 0 0 0 0,0 1-1 0 0,0-1 1 0 0,0 0-1 0 0,-1 1 1 0 0,1-1 0 0 0,0 0-1 0 0,0 1 1 0 0,0-1 0 0 0,0 1-1 0 0,0 0 1 0 0,0-1-1 0 0,0 1 1 0 0,0 0 0 0 0,0 0-1 0 0,0-1 1 0 0,3 1-1 0 0,-2 0-40 0 0,0 0 47 0 0,-1 1-1 0 0,0-1 0 0 0,1 0 1 0 0,-1 1-1 0 0,0-1 0 0 0,0 1 1 0 0,1 0-1 0 0,-1-1 0 0 0,0 1 1 0 0,0 0-1 0 0,0 0 0 0 0,2 1 1 0 0,-2 0-2 0 0,10 8-28 0 0,-10-5 10 0 0,-1-3 7 0 0,2 4 7 0 0,0 1 0 0 0,-1-1 0 0 0,0 1 0 0 0,0-1 0 0 0,0 1 0 0 0,-1-1 0 0 0,0 1 0 0 0,0-1 0 0 0,-1 1 0 0 0,-2 11 0 0 0,-4 41 242 0 0,6-51-137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6191 0 0,'0'0'556'0'0,"15"-12"2234"0"0,-10 9-2395 0 0,0 0 0 0 0,1 0 0 0 0,-1 1 1 0 0,0 0-1 0 0,1 0 0 0 0,-1 0 0 0 0,1 0 1 0 0,8 0-1 0 0,-12 1-202 0 0,0 1-33 0 0,2 0-126 0 0,1 1-1 0 0,-1-1 1 0 0,0 1-1 0 0,0-1 1 0 0,1 1-1 0 0,-1 1 1 0 0,0-1-1 0 0,6 3 1 0 0,-7-2 152 0 0,6 0 80 0 0,0-1 1 0 0,0 1-1 0 0,0-1 0 0 0,0-1 0 0 0,0 0 0 0 0,0 0 0 0 0,0-1 0 0 0,9-1 1 0 0,8-1 25 0 0,-14 2-139 0 0,0-1-1 0 0,18-5 0 0 0,-21 4-53 0 0,0 1-1 0 0,-1 0 1 0 0,1 0-1 0 0,0 1 1 0 0,17 0-1 0 0,17 2 41 0 0,-33 1-96 0 0,5 2-32 0 0,-4 0-11 0 0,2 2-1 0 0,-1-1 1 0 0,-1 0 0 0 0,0 0 0 0 0,16 4 0 0 0,-23-8 0 0 0,0 0 0 0 0,1 0 0 0 0,-1-1 0 0 0,1 1 0 0 0,-1-1 0 0 0,1 0 0 0 0,-1-1 0 0 0,1 1 0 0 0,-1-1 0 0 0,5-1 0 0 0,12-2 39 0 0,0 0 0 0 0,21 0 1 0 0,-28 2-24 0 0,-4 2 28 0 0,6 2-30 0 0,-6 0-14 0 0,-1-1 0 0 0,2 1 0 0 0,27 0 0 0 0,1-2 0 0 0,0-1 0 0 0,-1-2 0 0 0,44-9 0 0 0,-69 10 0 0 0,0 0 0 0 0,-9 2 0 0 0,9 0 0 0 0,-3 1 0 0 0,0 2 0 0 0,3 1 0 0 0,-11-4 0 0 0,12 1 0 0 0,-3 0 0 0 0,0-1 0 0 0,-1 0 0 0 0,1-1 0 0 0,0 0 0 0 0,11-3 0 0 0,-8 1 23 0 0,-6 1-2 0 0,-1 0 0 0 0,1 1 0 0 0,0 0 0 0 0,9 0 0 0 0,-9 0 43 0 0,-4 2-10 0 0,4 0-44 0 0,2 1-10 0 0,-2 0 0 0 0,2-1 0 0 0,-6 0 0 0 0,-1-1 0 0 0,1 0 0 0 0,0 0 0 0 0,0 0 0 0 0,0 0 0 0 0,7-2 0 0 0,2 0 0 0 0,35 0 11 0 0,-44 2 32 0 0,4 2-33 0 0,3 0-10 0 0,-6-1 0 0 0,1-1 0 0 0,-1 1 0 0 0,1-1 0 0 0,0 0 0 0 0,-1-1 0 0 0,1 1 0 0 0,-1-1 0 0 0,6-2 0 0 0,-6 2 0 0 0,20-4 75 0 0,-22 5-32 0 0,5 0-33 0 0,1 0-10 0 0,0 0 0 0 0,1-2 0 0 0,24 2 45 0 0,-28 0-29 0 0,0 0 0 0 0,0 0-1 0 0,0 0 1 0 0,0-1-1 0 0,12-3 1 0 0,-17 4 253 0 0,1 0-209 0 0,4 3-37 0 0,-3-2 20 0 0,3 1-22 0 0,-3 0 15 0 0,2-2-20 0 0,8-1-3 0 0,-6 0-5 0 0,11-2 79 0 0,-2-2-58 0 0,-6 4-29 0 0,-1 1 0 0 0,0 2 0 0 0,1 1 0 0 0,19 2 0 0 0,-24-4 4 0 0,-1-1 7 0 0,-1 1 0 0 0,0-1 0 0 0,0 0 0 0 0,1 0 0 0 0,-1 0 0 0 0,0 0 0 0 0,1-1 0 0 0,-1 1 0 0 0,0-1 0 0 0,5-2 0 0 0,6 1 2 0 0,-2-3 222 0 0,-5 6 93 0 0,0 2-301 0 0,-4-2-15 0 0,0 0 0 0 0,-1 0 1 0 0,1-1-1 0 0,0 1 0 0 0,-1-1 0 0 0,1 1 0 0 0,0-1 0 0 0,0 0 1 0 0,0 0-1 0 0,3-1 0 0 0,-1 1-7 0 0,4 1 38 0 0,-1 1-22 0 0,-5-1 32 0 0,8 0 11 0 0,22-9 8 0 0,-24 6-72 0 0,0 2 0 0 0,-6 0 15 0 0,-1 0 0 0 0,1 0 0 0 0,0 0 0 0 0,-1 0 1 0 0,1 0-1 0 0,-1-1 0 0 0,1 1 0 0 0,4-3 0 0 0,11-2 164 0 0,-16 5-62 0 0,-1 0-63 0 0,5-2-32 0 0,3 1 112 0 0,19-7 635 0 0,-22 5-716 0 0,-4 2 1 0 0,3-3-33 0 0,-4 3 32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1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65 7487 0 0,'0'0'5295'0'0,"-2"1"-5174"0"0,-7 5-21 0 0,5-4-61 0 0,0 1 1 0 0,0-1-1 0 0,0 1 0 0 0,-6 6 0 0 0,1 6 198 0 0,3-3 24 0 0,-36 62 1417 0 0,21-35-1215 0 0,20-37-434 0 0,0 0-1 0 0,0 0 1 0 0,1 0-1 0 0,-1 1 1 0 0,0-1 0 0 0,1 0-1 0 0,0 0 1 0 0,0 0 0 0 0,0 0-1 0 0,0 0 1 0 0,0 3 0 0 0,0-5-28 0 0,0 4 54 0 0,0 0 0 0 0,1 0 0 0 0,0-1 0 0 0,0 1 0 0 0,0 0 0 0 0,0 0 0 0 0,0-1 0 0 0,1 1 0 0 0,-1-1 0 0 0,1 1 0 0 0,2 2 0 0 0,2 4 112 0 0,-4-8 22 0 0,-1-1-164 0 0,0-1 0 0 0,0 0 0 0 0,0 1 0 0 0,0-1 0 0 0,-1 1 1 0 0,1-1-1 0 0,0 1 0 0 0,0-1 0 0 0,0 1 0 0 0,0 0 0 0 0,-1-1 0 0 0,2 2 0 0 0,1 1 39 0 0,34 19 1001 0 0,-34-21-913 0 0,-1 0-7 0 0,7 1-14 0 0,-4-1-64 0 0,5 0-45 0 0,-6-1 26 0 0,6 0-24 0 0,-6 0 24 0 0,2-1-37 0 0,-1 1-1 0 0,1-2 1 0 0,-1 1-1 0 0,1 0 1 0 0,-1-1-1 0 0,0 0 1 0 0,0 0 0 0 0,0-1-1 0 0,0 1 1 0 0,0-1-1 0 0,0 0 1 0 0,-1-1-1 0 0,8-6 1 0 0,-9 8-3 0 0,9-10 32 0 0,-1 1 0 0 0,15-21-1 0 0,-15 19-14 0 0,-3 3-14 0 0,-1 0 0 0 0,0-1-1 0 0,0 1 1 0 0,-1-1 0 0 0,6-16-1 0 0,-9 18-10 0 0,-2 1 0 0 0,-2-1 0 0 0,1 6-8 0 0,-1 1 0 0 0,1-1 0 0 0,-1 0 0 0 0,0 0 0 0 0,0 0 0 0 0,0 0 0 0 0,-2-2 0 0 0,-1-3-26 0 0,-4-21-310 0 0,8 28 249 0 0,-1-1-8 0 0,-2-13-221 0 0,-10-27 0 0 0,12 40 236 0 0,0 1 15 0 0,-1-1 106 0 0,1 1 0 0 0,-1-1 1 0 0,1 1-1 0 0,-1-1 0 0 0,0 1 0 0 0,1-1 1 0 0,-1 1-1 0 0,0 0 0 0 0,0 0 0 0 0,0 0 0 0 0,0 0 1 0 0,0 0-1 0 0,0 0 0 0 0,0 0 0 0 0,-1 1 1 0 0,1-1-1 0 0,0 1 0 0 0,0 0 0 0 0,0-1 1 0 0,-1 1-1 0 0,1 0 0 0 0,0 1 0 0 0,0-1 0 0 0,-1 0 1 0 0,1 0-1 0 0,-3 2 0 0 0,-3 0-444 0 0,1 0 0 0 0,-1 1 0 0 0,1 0-1 0 0,-10 5 1 0 0,16-7 123 0 0,-4 1 97 0 0,2 0 173 0 0,-12 1-181 0 0,13-3 483 0 0,2 13-207 0 0,0-10-67 0 0,2 11 33 0 0,2-3-127 0 0,-3-9-411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187 193 919 0 0,'0'0'3247'0'0,"-2"0"-2991"0"0,0 0-76 0 0,0 0 0 0 0,0 0 0 0 0,0 1 1 0 0,1-1-1 0 0,-1 1 0 0 0,0-1 0 0 0,1 1 0 0 0,-1 0 0 0 0,-2 0 0 0 0,3 1 180 0 0,-8 1 3766 0 0,11-6-2854 0 0,5-3-1438 0 0,0-2 1028 0 0,-1 6 297 0 0,-6 3-1137 0 0,0-1-1 0 0,0 1 0 0 0,0-1 0 0 0,1 0 0 0 0,-1 1 0 0 0,0-1 0 0 0,0 1 0 0 0,0-1 0 0 0,0 1 0 0 0,0-1 0 0 0,0 1 1 0 0,0-1-1 0 0,0 0 0 0 0,0 1 0 0 0,0-1 0 0 0,0 1 0 0 0,0-1 0 0 0,0 1 0 0 0,0-1 0 0 0,0 1 0 0 0,-7 28-21 0 0,2-5 76 0 0,4-22-14 0 0,1 0 31 0 0,-12 13 516 0 0,10-14-498 0 0,0 0-14 0 0,-1 0-64 0 0,-19 3 137 0 0,9-3-127 0 0,0 1-33 0 0,0-1-10 0 0,0-3 12 0 0,2-3 47 0 0,5-5-4 0 0,6 9-53 0 0,0-10 23 0 0,13-11 22 0 0,-9 16-46 0 0,0 1 0 0 0,0-1 1 0 0,1 1-1 0 0,-1 0 0 0 0,1 0 0 0 0,0 1 0 0 0,0 0 1 0 0,7-5-1 0 0,12-6 122 0 0,-22 14-38 0 0,0 3-26 0 0,6 8-49 0 0,0 4-10 0 0,-1-3 0 0 0,2 0 0 0 0,-2-3 20 0 0,-5-6 76 0 0,-2-1-60 0 0,1-1-1 0 0,-1 1 1 0 0,0-1 0 0 0,1 1-1 0 0,-1-1 1 0 0,0 1-1 0 0,1 0 1 0 0,-1-1-1 0 0,0 1 1 0 0,0-1 0 0 0,1 1-1 0 0,-1 0 1 0 0,0-1-1 0 0,0 1 1 0 0,0 0 0 0 0,0-1-1 0 0,0 1 1 0 0,0 1-1 0 0,-2 0 18 0 0,0 1 0 0 0,-1 0-1 0 0,1-1 1 0 0,-1 1 0 0 0,1-1-1 0 0,-1 1 1 0 0,0-1 0 0 0,0 0-1 0 0,-5 3 1 0 0,-2-1-36 0 0,-3 0-6 0 0,2-1 29 0 0,2-1-26 0 0,2-4 39 0 0,-7 0-42 0 0,9-2-4 0 0,2 0 39 0 0,-9-7-36 0 0,10 9-6 0 0,-6-10 46 0 0,5 10-43 0 0,-6-14-4 0 0,-1-12-81 0 0,9 24 16 0 0,1-3 36 0 0,0 6-44 0 0,1 0 66 0 0,0 1-1 0 0,0 0 1 0 0,0 0-1 0 0,-1-1 1 0 0,1 1-1 0 0,0 0 1 0 0,0-1-1 0 0,-1 1 1 0 0,1-1-1 0 0,0 1 1 0 0,-1-1-1 0 0,1 1 1 0 0,-1-1-1 0 0,2 0 1 0 0,12-9-63 0 0,-12 8 57 0 0,2 0 7 0 0,16-2-8 0 0,9 1 115 0 0,50 0 0 0 0,-68 4 26 0 0,-6-1-34 0 0,5 2-2 0 0,-8-1 66 0 0,-1 2-94 0 0,0-1-61 0 0,-1 1 0 0 0,0 0 0 0 0,1-1 0 0 0,-1 1 0 0 0,0 0-1 0 0,-1 0 1 0 0,1-1 0 0 0,0 1 0 0 0,-1 0 0 0 0,1-1 0 0 0,-1 1 0 0 0,0-1-1 0 0,0 1 1 0 0,0-1 0 0 0,0 1 0 0 0,-1-1 0 0 0,1 0 0 0 0,0 1 0 0 0,-1-1-1 0 0,0 0 1 0 0,1 0 0 0 0,-1 0 0 0 0,0 0 0 0 0,-3 2 0 0 0,-4 4 9 0 0,0-1 0 0 0,0 0 0 0 0,-1-1 0 0 0,-18 10 0 0 0,16-11-14 0 0,0-2 0 0 0,1-2 11 0 0,7-2 32 0 0,-3-1-22 0 0,5 0 22 0 0,0-1-39 0 0,1 0 1 0 0,-1 0 0 0 0,1 1 0 0 0,0-1 0 0 0,0 0-1 0 0,0 0 1 0 0,0 0 0 0 0,1-1 0 0 0,0 1 0 0 0,-1 0-1 0 0,1 0 1 0 0,0 0 0 0 0,0 0 0 0 0,0 0 0 0 0,1 0-1 0 0,1-6 1 0 0,0 1-7 0 0,1 1 0 0 0,0 0 0 0 0,0 0 0 0 0,7-10 0 0 0,-8 13 5 0 0,5-7-3 0 0,4-6 1 0 0,-7 10-5 0 0,1-4-5 0 0,1-5-46 0 0,-6 16 39 0 0,0-1 0 0 0,0 1-1 0 0,0 0 1 0 0,0 0 0 0 0,0 0-1 0 0,0 0 1 0 0,0 0-1 0 0,0 0 1 0 0,0 0 0 0 0,0 0-1 0 0,0 0 1 0 0,0 0 0 0 0,0 0-1 0 0,0-1 1 0 0,0 1-1 0 0,0 0 1 0 0,0 0 0 0 0,0 0-1 0 0,0 0 1 0 0,0 0 0 0 0,0 0-1 0 0,0 0 1 0 0,0 0-1 0 0,0 0 1 0 0,0 0 0 0 0,0 0-1 0 0,0 0 1 0 0,0 0 0 0 0,0-1-1 0 0,0 1 1 0 0,0 0-1 0 0,1 0 1 0 0,-1 0 0 0 0,0 0-1 0 0,0 0 1 0 0,0 0 0 0 0,0 0-1 0 0,0 0 1 0 0,0 0-1 0 0,0 0 1 0 0,0 0 0 0 0,0 0-1 0 0,0 0 1 0 0,0 0-1 0 0,1 0 1 0 0,-1 0 0 0 0,0 0-1 0 0,0 0 1 0 0,0 0 0 0 0,0 0-1 0 0,0 0 1 0 0,0 0-1 0 0,0 0 1 0 0,0 0 0 0 0,0 0-1 0 0,0 0 1 0 0,0 0 0 0 0,0 0-1 0 0,1 0 1 0 0,-1 0-1 0 0,0 0 1 0 0,0 0 0 0 0,0 0-1 0 0,0 1 1 0 0,0-1 0 0 0,0 0-1 0 0,21 8 3 0 0,-15-4 15 0 0,10 6 0 0 0,27 25 282 0 0,-41-33-206 0 0,-1 2-2 0 0,0-3-66 0 0,-1-1 0 0 0,0 0-1 0 0,0 1 1 0 0,1-1 0 0 0,-1 0 0 0 0,0 1 0 0 0,0-1 0 0 0,1 0 0 0 0,-1 1 0 0 0,0-1 0 0 0,0 1-1 0 0,0-1 1 0 0,0 1 0 0 0,0-1 0 0 0,0 0 0 0 0,0 1 0 0 0,1-1 0 0 0,-1 1 0 0 0,0-1 0 0 0,-1 1 0 0 0,1-1-1 0 0,0 1 1 0 0,0 0 0 0 0,-1 1 15 0 0,0 1 1 0 0,0-1-1 0 0,0 1 0 0 0,0-1 0 0 0,0 0 0 0 0,-1 1 1 0 0,1-1-1 0 0,-1 0 0 0 0,-3 4 0 0 0,1-4-11 0 0,0 1 0 0 0,0-1-1 0 0,0 1 1 0 0,0-1-1 0 0,0-1 1 0 0,0 1-1 0 0,-1-1 1 0 0,1 1 0 0 0,-6 0-1 0 0,-17 2-188 0 0,0 0 0 0 0,-1-2 0 0 0,-28-2 0 0 0,54 1 140 0 0,0-1-1 0 0,0 0 1 0 0,0 0-1 0 0,-1-1 1 0 0,1 1-1 0 0,0 0 1 0 0,0-1-1 0 0,0 1 1 0 0,0-1 0 0 0,0 0-1 0 0,-3-1 1 0 0,4 1 31 0 0,0 1 0 0 0,1-1 0 0 0,-1 0 0 0 0,1 0 0 0 0,-1 0 0 0 0,0 0 0 0 0,1 0-1 0 0,0 0 1 0 0,-1 0 0 0 0,1 0 0 0 0,0 0 0 0 0,-1 0 0 0 0,1 0 0 0 0,0 0 0 0 0,0 0 0 0 0,0 0 0 0 0,0 0 0 0 0,0 0 0 0 0,0 0 0 0 0,0 0 0 0 0,0 0 0 0 0,0 0 0 0 0,0 0 0 0 0,1 0 0 0 0,0-1 0 0 0,0-4-3 0 0,1 1 0 0 0,0 0 0 0 0,0 0-1 0 0,1 0 1 0 0,0 0 0 0 0,0 0 0 0 0,5-7 0 0 0,29-30-62 0 0,-33 38 77 0 0,4-4 21 0 0,1 0 1 0 0,0 0-1 0 0,0 1 0 0 0,0 0 0 0 0,1 0 0 0 0,17-7 1 0 0,-25 12 168 0 0,0 5-229 0 0,2 1 23 0 0,-2-2 9 0 0,0 0 0 0 0,0 0 0 0 0,0 0-1 0 0,-1 0 1 0 0,1 0 0 0 0,-1 0 0 0 0,0 1 0 0 0,0-1 0 0 0,0 0 0 0 0,0 1 0 0 0,0-1-1 0 0,1 5 1 0 0,1 1-1 0 0,-1-3-8 0 0,0-1 0 0 0,-1 1 0 0 0,0-1 0 0 0,0 1 0 0 0,0-1 0 0 0,0 8 0 0 0,-1 2 9 0 0,1 1 0 0 0,0-1 11 0 0,-1-2 48 0 0,0-11-44 0 0,0 1 1 0 0,-1-1-1 0 0,1 0 1 0 0,-1 1-1 0 0,1-1 1 0 0,-1 1 0 0 0,0-1-1 0 0,1 0 1 0 0,-1 0-1 0 0,0 1 1 0 0,0-1-1 0 0,0 0 1 0 0,0 0 0 0 0,0 0-1 0 0,0 0 1 0 0,-2 2-1 0 0,-20 11 147 0 0,18-11-144 0 0,-1-1-1 0 0,1 0 1 0 0,0 0-1 0 0,-1-1 1 0 0,-7 2-1 0 0,-1-2 18 0 0,1-1-1 0 0,-18-2 0 0 0,28 2-28 0 0,0 0-1 0 0,0 0 0 0 0,-1-1 1 0 0,1 1-1 0 0,0-1 0 0 0,0 0 1 0 0,0 0-1 0 0,0 0 0 0 0,-5-3 1 0 0,1-1 4 0 0,2-4-10 0 0,5 6-10 0 0,-1 1-1 0 0,1-1 1 0 0,0 1-1 0 0,1-1 1 0 0,-1 0-1 0 0,0 1 0 0 0,1-1 1 0 0,-1 0-1 0 0,1 1 1 0 0,0-1-1 0 0,0 1 1 0 0,0-1-1 0 0,0 1 1 0 0,1 0-1 0 0,2-4 1 0 0,3-5-76 0 0,15-17 0 0 0,-2 8 41 0 0,1 0 0 0 0,1 2 0 0 0,0 0 0 0 0,26-15 0 0 0,-34 24 34 0 0,-1 4 11 0 0,-13 6 0 0 0,1-1 0 0 0,0 0 0 0 0,-1 0 0 0 0,1 0 0 0 0,0 1 0 0 0,-1-1 0 0 0,1 0 0 0 0,0 1 0 0 0,-1-1 0 0 0,1 1 0 0 0,-1-1 0 0 0,1 1 0 0 0,-1-1 0 0 0,1 1 0 0 0,0 0 0 0 0,6 12 0 0 0,-5-10 0 0 0,1 2 0 0 0,-3 16 0 0 0,-4 38 0 0 0,2-43-1 0 0,0-10 0 0 0,-6 10 14 0 0,6-12 30 0 0,0-1-40 0 0,-1-1 1 0 0,1 1 0 0 0,0-1 0 0 0,-1 0 0 0 0,0 0 0 0 0,1 0-1 0 0,-1 0 1 0 0,0 0 0 0 0,0-1 0 0 0,0 1 0 0 0,0-1 0 0 0,0 0-1 0 0,-1 0 1 0 0,1 0 0 0 0,0 0 0 0 0,0 0 0 0 0,-1-1 0 0 0,1 0 0 0 0,0 1-1 0 0,-1-1 1 0 0,1 0 0 0 0,-1-1 0 0 0,1 1 0 0 0,-4-1 0 0 0,-12 0-131 0 0,3 1 99 0 0,9 0-93 0 0,0 1 1 0 0,0-1 0 0 0,0-1 0 0 0,0 1 0 0 0,0-1-1 0 0,0 0 1 0 0,0-1 0 0 0,0 0 0 0 0,0 0-1 0 0,-8-4 1 0 0,13 5 22 0 0,4 0 55 0 0,-1-1 53 0 0,0 1 0 0 0,1-1 0 0 0,-1 1 0 0 0,1-1 0 0 0,0 1-1 0 0,-1 0 1 0 0,1 0 0 0 0,0 0 0 0 0,2-1 0 0 0,-4 2-4 0 0,10-5 18 0 0,1 0 0 0 0,-1 1-1 0 0,0 0 1 0 0,1 1 0 0 0,12-2 0 0 0,55-6 358 0 0,-74 11-336 0 0,-2-1 230 0 0,-1 2-263 0 0,0 0 1 0 0,0 0-1 0 0,-1 0 1 0 0,1 0 0 0 0,0 0-1 0 0,-1 0 1 0 0,1 0-1 0 0,-1 0 1 0 0,1 0-1 0 0,0 1 1 0 0,-1-1-6 0 0,0 0-13 0 0,1 1-1 0 0,-1 0 1 0 0,1 0-1 0 0,-1 0 1 0 0,0-1-1 0 0,0 1 0 0 0,0 0 1 0 0,0 0-1 0 0,0 0 1 0 0,0-1-1 0 0,-1 1 1 0 0,1 0-1 0 0,0 0 1 0 0,-1 0-1 0 0,1-1 1 0 0,-1 1-1 0 0,0 0 0 0 0,0-1 1 0 0,0 1-1 0 0,-1 1 1 0 0,-2 4-198 0 0,-2 0 1 0 0,-10 12 0 0 0,6-9-277 0 0,9-8-915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1839 0 0,'0'0'83'0'0,"1"1"-6"0"0,4 3 1024 0 0,-1-1 0 0 0,1 0 0 0 0,0 0 0 0 0,1 0 0 0 0,-1-1 0 0 0,11 4 0 0 0,-8-4-487 0 0,0 0 0 0 0,0-1 0 0 0,0 0 0 0 0,10 0 0 0 0,7-2-493 0 0,-1-1-1 0 0,34-7 1 0 0,-12 2 964 0 0,42-11-669 0 0,13-1 18 0 0,-92 17-359 0 0,2 1 4 0 0,-1 0 1 0 0,1 0-1 0 0,-1 1 0 0 0,1 0 0 0 0,15 3 0 0 0,-24-3-74 0 0,-1 0 1 0 0,1 0-1 0 0,0 1 0 0 0,-1-1 0 0 0,1 0 0 0 0,0 1 1 0 0,-1-1-1 0 0,1 1 0 0 0,-1 0 0 0 0,1 0 0 0 0,-1-1 0 0 0,2 3 1 0 0,15 8-10 0 0,-7-6 15 0 0,0 0-1 0 0,0-1 0 0 0,0-1 1 0 0,1 0-1 0 0,-1 0 0 0 0,1-1 1 0 0,0 0-1 0 0,-1-1 0 0 0,1-1 1 0 0,0 0-1 0 0,14-1 0 0 0,11-2 15 0 0,85-10 26 0 0,-113 11-42 0 0,5 0-2 0 0,-1 0 0 0 0,1 1 0 0 0,-1 0 0 0 0,1 1-1 0 0,-1 0 1 0 0,1 2 0 0 0,15 2 0 0 0,-20-2-7 0 0,-3 0 0 0 0,0 0 0 0 0,0 0 0 0 0,0 1 0 0 0,10 5 0 0 0,-16-8 0 0 0,5 3 0 0 0,-1-1 0 0 0,1 0 0 0 0,-1 0 0 0 0,1 0 0 0 0,0-1 0 0 0,-1 0 0 0 0,1 0 0 0 0,0 0 0 0 0,0 0 0 0 0,0-1 0 0 0,0 1 0 0 0,0-1 0 0 0,9-2 0 0 0,0 1 0 0 0,6-1 8 0 0,32-8 1 0 0,-6 1 102 0 0,-22 6-7 0 0,-1 0-1 0 0,36 1 0 0 0,74 17 3 0 0,-116-13-13 0 0,-1-2-1 0 0,0 0 1 0 0,0-1 0 0 0,26-4-1 0 0,-25 2-50 0 0,0 1 0 0 0,-1 1 0 0 0,1 1-1 0 0,24 2 1 0 0,67 6 86 0 0,-24-4-174 0 0,-39-3 28 0 0,6-1 94 0 0,90-12 1 0 0,-84 5-42 0 0,1 6 62 0 0,-32 2-102 0 0,50-6 69 0 0,-22 3 176 0 0,71 9 64 0 0,-104-7-304 0 0,-13 1 0 0 0,27-2 64 0 0,15-3-63 0 0,-27 3 25 0 0,32-6 1 0 0,81-12-17 0 0,-128 17-10 0 0,-5 2 0 0 0,0 0 0 0 0,0-1 0 0 0,0 1 0 0 0,1 1 0 0 0,-1-1 0 0 0,0 0 0 0 0,6 2 0 0 0,-5-1 0 0 0,-3 1 0 0 0,22 6 0 0 0,-15-7 16 0 0,-6-1 34 0 0,1-1-1 0 0,0 1 0 0 0,0 0 1 0 0,0-1-1 0 0,-1 0 1 0 0,1 0-1 0 0,0 0 1 0 0,0 0-1 0 0,-1 0 0 0 0,1 0 1 0 0,-1-1-1 0 0,1 1 1 0 0,-1-1-1 0 0,0 0 0 0 0,3-2 1 0 0,-25 1 15 0 0,-118 9-225 0 0,-27-12 160 0 0,143 4 0 0 0,0-2 0 0 0,0 0 0 0 0,0-1 0 0 0,1-1 0 0 0,-29-12 0 0 0,43 14 21 0 0,0 0-1 0 0,0 0 0 0 0,0 0 1 0 0,0-1-1 0 0,-9-9 0 0 0,13 11 45 0 0,0 0 1 0 0,0 0-1 0 0,0-1 0 0 0,0 1 0 0 0,1-1 0 0 0,0 1 0 0 0,-1-1 1 0 0,1 0-1 0 0,1 0 0 0 0,-1 0 0 0 0,-2-7 0 0 0,4 10 366 0 0,0 0-427 0 0,0 0 0 0 0,0 0 0 0 0,0 1 1 0 0,0-1-1 0 0,0 0 0 0 0,1 0 0 0 0,-1 1 0 0 0,0-1 1 0 0,0 0-1 0 0,0 1 0 0 0,1-1 0 0 0,-1 0 0 0 0,0 1 1 0 0,1-1-1 0 0,-1 0 0 0 0,1 1 0 0 0,-1-1 0 0 0,1 1 0 0 0,-1-1 1 0 0,1 0-1 0 0,-1 1 0 0 0,1 0 0 0 0,0-2 0 0 0,1 2 10 0 0,-1-1 0 0 0,1 1 0 0 0,-1-1-1 0 0,0 1 1 0 0,1 0 0 0 0,-1-1 0 0 0,1 1-1 0 0,0 0 1 0 0,-1 0 0 0 0,4 0 0 0 0,2 1 35 0 0,0 0 0 0 0,0 1 1 0 0,12 3-1 0 0,73 30-51 0 0,23 6 15 0 0,-73-28 23 0 0,211 54-19 0 0,-243-67-17 0 0,1 1 0 0 0,-1-1 0 0 0,0-1 0 0 0,0 0 0 0 0,13-2 0 0 0,13-2 64 0 0,-14 1-64 0 0,-14 3 0 0 0,-1-1 0 0 0,0 1 0 0 0,15 0 0 0 0,-22 1 0 0 0,1 0 0 0 0,-1 0 0 0 0,1 0 0 0 0,-1 0 0 0 0,0 0 0 0 0,1 0 0 0 0,-1 0 0 0 0,0 0 0 0 0,1 0 0 0 0,-1 0 0 0 0,1 0 0 0 0,-1 0 0 0 0,0 1 0 0 0,1-1 0 0 0,-1 0 0 0 0,0 0 0 0 0,1 0 0 0 0,-1 0 0 0 0,0 1 0 0 0,1-1 0 0 0,-1 0 0 0 0,0 0 0 0 0,0 1 0 0 0,1-1 0 0 0,-1 0 0 0 0,0 1 0 0 0,0-1 0 0 0,1 0 0 0 0,-1 1 0 0 0,0-1 0 0 0,0 0 0 0 0,0 1 0 0 0,0-1 0 0 0,0 0 0 0 0,1 1 0 0 0,-1-1 0 0 0,0 0 0 0 0,0 1 0 0 0,0-1 0 0 0,0 1 0 0 0,0-1 0 0 0,0 0 0 0 0,0 1 0 0 0,0-1 0 0 0,0 0 0 0 0,0 1 0 0 0,-1-1 0 0 0,1 1 0 0 0,0-1 0 0 0,0 1 0 0 0,0-1 0 0 0,-1 5 7 0 0,0-1-1 0 0,0 1 1 0 0,0 0 0 0 0,0-1-1 0 0,-1 0 1 0 0,0 1-1 0 0,0-1 1 0 0,0 0 0 0 0,-1 0-1 0 0,1 0 1 0 0,-1 0 0 0 0,-3 3-1 0 0,-7 8 81 0 0,-24 21 0 0 0,13-14 20 0 0,-13 12-16 0 0,-2-3 0 0 0,-1-1 1 0 0,-60 33-1 0 0,33-21-47 0 0,28-10-8 0 0,37-31-184 0 0,8 3-1766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7543 0 0,'0'0'4288'0'0,"-1"2"-3946"0"0,-11 37 571 0 0,11-37-746 0 0,0 0-21 0 0,-34 141 908 0 0,30-119-630 0 0,0 0 0 0 0,-2 32 0 0 0,-11 61 162 0 0,15-103-1311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67 4607 0 0,'1'-2'354'0'0,"11"-37"1245"0"0,-4 13 8062 0 0,-10 27-9653 0 0,1 0 1 0 0,-1 0 0 0 0,0 1 0 0 0,1-1-1 0 0,-1 0 1 0 0,1 1 0 0 0,-1-1 0 0 0,1 1 0 0 0,0-1-1 0 0,0 1 1 0 0,-2 3 0 0 0,1-2 0 0 0,-22 32 20 0 0,3 0-1 0 0,-29 64 0 0 0,31-60 11 0 0,-8 17-19 0 0,-43 84 106 0 0,25-52 106 0 0,3 3 0 0 0,-43 137 0 0 0,30-91-75 0 0,32-86-165 0 0,13-21-212 0 0,10-28-675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9671 0 0,'0'1'7635'0'0,"0"8"-7011"0"0,-1 0-1 0 0,1 0 1 0 0,-1-1 0 0 0,-1 1 0 0 0,0-1-1 0 0,0 1 1 0 0,-7 14 0 0 0,1 4 274 0 0,-21 99 481 0 0,26-111-1334 0 0,2 0-1 0 0,0 0 1 0 0,0 0-1 0 0,1 1 1 0 0,1-1-1 0 0,5 22 0 0 0,-2-19-33 0 0,4 21-11 0 0,-7-35 436 0 0,-1 0-1757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1 919 0 0,'-1'2'6299'0'0,"-4"11"-4682"0"0,1 0 0 0 0,1 1 0 0 0,0-1 0 0 0,-1 27 0 0 0,4-38-1617 0 0,0 5 1 0 0,-1 0 0 0 0,1 0-1 0 0,-1 0 1 0 0,0 0 0 0 0,-1 0 0 0 0,1-1-1 0 0,-2 1 1 0 0,1 0 0 0 0,-1-1-1 0 0,0 0 1 0 0,0 1 0 0 0,0-1 0 0 0,-1 0-1 0 0,-5 6 1 0 0,6-9 52 0 0,-2 4 17 0 0,4-6 35 0 0,1-1 0 0 0,-1 0 1 0 0,1 1-1 0 0,-1-1 0 0 0,1 1 1 0 0,-1 0-1 0 0,1-1 0 0 0,0 1 1 0 0,-1-1-1 0 0,1 1 1 0 0,0 0-1 0 0,-1-1 0 0 0,1 1 1 0 0,0-1-1 0 0,0 1 0 0 0,0 0 1 0 0,-1 1-1 0 0,11 1 1332 0 0,-8-3-1757 0 0,12 1 484 0 0,-1-1-1 0 0,1 0 1 0 0,-1-1 0 0 0,1 0-1 0 0,-1-1 1 0 0,16-5 0 0 0,14-1-73 0 0,-37 7-98 0 0,3 0 15 0 0,0 0 1 0 0,-1 0-1 0 0,1 1 1 0 0,0 0-1 0 0,0 1 1 0 0,11 1-1 0 0,-7 7-569 0 0,-14-6-454 0 0,0 6-323 0 0,1-6-64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9671 0 0,'0'0'9584'0'0,"0"3"-9213"0"0,-13 169 705 0 0,-14 3-98 0 0,24-156-915 0 0,-4 15 88 0 0,4-24-124 0 0,1 0 1 0 0,0 0-1 0 0,1 0 1 0 0,0 0-1 0 0,0 0 1 0 0,1 0-1 0 0,2 11 1 0 0,2-1-28 0 0,-1-16-42 0 0,-1-2 1 0 0,-1 0-129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9 919 0 0,'-1'1'67'0'0,"-13"12"247"0"0,-17 12 14165 0 0,13-10-14315 0 0,6-6-164 0 0,1-1 3200 0 0,9-9-3146 0 0,-6-2-33 0 0,6 2 32 0 0,3-1 1 0 0,-1 2-54 0 0,8-8 8 0 0,0 0 0 0 0,1 0 0 0 0,0 1 1 0 0,1 0-1 0 0,-1 0 0 0 0,1 1 1 0 0,0 0-1 0 0,20-7 0 0 0,-19 11-8 0 0,0 1 0 0 0,-1 2 0 0 0,1 2 0 0 0,-1 2 0 0 0,-1 2 0 0 0,-3-1 11 0 0,-5-3 42 0 0,0-3-49 0 0,-1 1 0 0 0,0 0 0 0 0,0-1 0 0 0,0 1 0 0 0,0-1 0 0 0,0 1 0 0 0,0 0 0 0 0,0-1 0 0 0,0 1 0 0 0,0-1 0 0 0,-1 1 0 0 0,1 0 0 0 0,0-1 0 0 0,0 1 0 0 0,0-1 0 0 0,-1 1 0 0 0,1-1 0 0 0,0 1 0 0 0,-1-1 0 0 0,1 1 0 0 0,0-1 0 0 0,-1 1 0 0 0,1-1 0 0 0,-1 1 0 0 0,0 0 0 0 0,-1 0 10 0 0,-13 17-128 0 0,-1-1 1 0 0,-1-1 0 0 0,0 0 0 0 0,-20 13 0 0 0,26-21 59 0 0,-21 14-117 0 0,30-20 219 0 0,4-3-11 0 0,7 5-31 0 0,-2 1-54 0 0,0 1-28 0 0,-5-5 46 0 0,-1 1 0 0 0,0-1 0 0 0,1 0 0 0 0,-1 0 0 0 0,1 0 0 0 0,-1 1 1 0 0,1-1-1 0 0,0-1 0 0 0,-1 1 0 0 0,1 0 0 0 0,3 1 0 0 0,-3-1 22 0 0,1 0 1 0 0,0 0-1 0 0,0 0 0 0 0,0 0 0 0 0,0-1 1 0 0,0 1-1 0 0,0-1 0 0 0,0 0 1 0 0,0 0-1 0 0,0 0 0 0 0,4 0 1 0 0,19-1 12 0 0,-20 1-4 0 0,18 2 9 0 0,-21-2 15 0 0,-1 1-1 0 0,0 0 1 0 0,0-1 0 0 0,0 1-1 0 0,0 0 1 0 0,0 0-1 0 0,0 0 1 0 0,2 2 0 0 0,-2-2-12 0 0,-1-1-11 0 0,-1 1 1 0 0,1-1 0 0 0,0 1 0 0 0,0-1 0 0 0,0 1 0 0 0,-1-1 0 0 0,1 1 0 0 0,0 0-1 0 0,-1-1 1 0 0,1 1 0 0 0,-1 0 0 0 0,1 0 0 0 0,-1-1 0 0 0,1 1 0 0 0,-1 0 0 0 0,1 0 0 0 0,-1 0-1 0 0,0 0 1 0 0,1 0 0 0 0,-1-1 0 0 0,0 1 0 0 0,0 0 0 0 0,0 0 0 0 0,0 0 0 0 0,0 0-1 0 0,0 2 1 0 0,0 0 10 0 0,1 1 4 0 0,-1 0 0 0 0,0 0-1 0 0,0 0 1 0 0,-1-1 0 0 0,1 1-1 0 0,-1 0 1 0 0,0 0 0 0 0,0-1-1 0 0,0 1 1 0 0,0-1 0 0 0,-1 1-1 0 0,0-1 1 0 0,1 1 0 0 0,-1-1-1 0 0,0 0 1 0 0,-1 0 0 0 0,1 0-1 0 0,0 0 1 0 0,-1 0 0 0 0,-4 3 0 0 0,-6 6 4 0 0,-1-1 1 0 0,0-1 0 0 0,-16 10-1 0 0,23-16-26 0 0,-95 53-106 0 0,34-21-106 0 0,66-35 137 0 0,2-2-243 0 0,1 0 303 0 0,-1 0 0 0 0,1 0 0 0 0,-1 0 1 0 0,1 0-1 0 0,0 0 0 0 0,-1 0 1 0 0,1 0-1 0 0,0 0 0 0 0,0 0 0 0 0,0 1 1 0 0,1-2-1 0 0,0 0-38 0 0,7-7-253 0 0,0 1 1 0 0,1 0-1 0 0,0 0 0 0 0,0 1 1 0 0,14-7-1 0 0,-4 2-1192 0 0,-6 3 552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7831 0 0,'0'0'7426'0'0,"0"2"-7077"0"0,3 22 4 0 0,-2 0-1 0 0,-1 0 1 0 0,0 0 0 0 0,-8 44-1 0 0,-31 96 228 0 0,26-127-369 0 0,-1 0 1 0 0,-31 59 0 0 0,-51 63 509 0 0,-20 43 315 0 0,104-178-1007 0 0,-11 22-122 0 0,-17 50 1 0 0,40-94-659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16615 0 0,'0'0'1506'0'0,"-11"2"112"0"0,9 0-1564 0 0,0-1-1 0 0,0 1 1 0 0,0-1 0 0 0,0 1-1 0 0,0-1 1 0 0,0 1 0 0 0,0 0-1 0 0,0 0 1 0 0,1 0-1 0 0,-1 0 1 0 0,1 1 0 0 0,0-1-1 0 0,-1 0 1 0 0,1 0-1 0 0,0 1 1 0 0,0-1 0 0 0,0 4-1 0 0,-3 9 452 0 0,-5 27-1 0 0,5-18-330 0 0,-12 49-123 0 0,16-71 57 0 0,1-2-79 0 0,1 1-1 0 0,-1 0 1 0 0,1-1 0 0 0,-1 1-1 0 0,1-1 1 0 0,0 1 0 0 0,-1-1 0 0 0,1 0-1 0 0,2 1 1 0 0,-1-1 21 0 0,9 0 74 0 0,-9 0-99 0 0,1 1 1 0 0,-1-1-1 0 0,1 0 0 0 0,-1 1 0 0 0,1 0 0 0 0,-1-1 1 0 0,1 2-1 0 0,-1-1 0 0 0,5 2 0 0 0,11 7-25 0 0,1 0-29 0 0,7 4-582 0 0,-25-13 207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 6447 0 0,'0'0'499'0'0,"-17"-6"9552"0"0,14 8-9813 0 0,0 1 1 0 0,0 0 0 0 0,0-1 0 0 0,0 1 0 0 0,1 0 0 0 0,-1 0-1 0 0,1 1 1 0 0,0-1 0 0 0,0 0 0 0 0,0 1 0 0 0,0-1 0 0 0,-2 8 0 0 0,-2 7-144 0 0,-5 27 0 0 0,7-28 128 0 0,-34 118 169 0 0,3-19-300 0 0,32-103-72 0 0,1 0 0 0 0,0 1-1 0 0,0-1 1 0 0,1 1 0 0 0,1-1 0 0 0,0 0-1 0 0,1 1 1 0 0,1-1 0 0 0,0 0 0 0 0,6 22 0 0 0,-3-26 240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2303 0 0,'-2'1'2944'0'0,"0"0"-1783"0"0,-16 9 825 0 0,6-6 7731 0 0,1 15-9042 0 0,3 1-562 0 0,0 1-1 0 0,2 0 1 0 0,0 1-1 0 0,1 0 1 0 0,2-1 0 0 0,0 1-1 0 0,1 1 1 0 0,1-1 0 0 0,1 0-1 0 0,1 0 1 0 0,1 0-1 0 0,1 0 1 0 0,1 0 0 0 0,1 0-1 0 0,0-1 1 0 0,10 22 0 0 0,-4-20 57 0 0,-9-22-157 0 0,-1 2-12 0 0,-1 10 65 0 0,0-11-113 0 0,0 0-1 0 0,-1 0 0 0 0,1 1 1 0 0,-1-1-1 0 0,0 0 0 0 0,0 0 1 0 0,1 0-1 0 0,-1 0 0 0 0,0 0 1 0 0,-1 0-1 0 0,1 0 0 0 0,0-1 1 0 0,-1 1-1 0 0,1 0 1 0 0,-3 1-1 0 0,-1 2-266 0 0,0-1 0 0 0,0-1 0 0 0,-11 6 0 0 0,-5 5-1509 0 0,20-13 1272 0 0,-7 4-2446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326 243 1839 0 0,'2'-1'4851'0'0,"12"-13"-2676"0"0,-12 13-1847 0 0,0-1-68 0 0,23-16 2896 0 0,-24 17-2606 0 0,6-12 1634 0 0,-7-2-617 0 0,-1-39-734 0 0,-1 46-819 0 0,1-1 0 0 0,-1 1 0 0 0,-1-1 0 0 0,1 1 0 0 0,-1-1 0 0 0,-6-9 0 0 0,7 13-54 0 0,0 1 1 0 0,-1 0-1 0 0,0 0 0 0 0,0 0 1 0 0,0 0-1 0 0,-1 0 1 0 0,1 1-1 0 0,-1-1 0 0 0,1 1 1 0 0,-1 0-1 0 0,0 0 1 0 0,-6-2-1 0 0,8 4 8 0 0,-1 0 0 0 0,1 0 0 0 0,-1 1 0 0 0,0-1 0 0 0,1 1 1 0 0,-1 0-1 0 0,0 0 0 0 0,0 0 0 0 0,1 0 0 0 0,-6 1 0 0 0,3 0-16 0 0,-2 0 8 0 0,0 0-1 0 0,0 1 1 0 0,0 0-1 0 0,0 0 0 0 0,1 1 1 0 0,-1 0-1 0 0,1 0 1 0 0,-1 1-1 0 0,-5 4 0 0 0,-5 4-32 0 0,-28 26-1 0 0,27-20 187 0 0,2 0 1 0 0,0 0-1 0 0,1 2 1 0 0,1 0 0 0 0,0 0-1 0 0,-15 35 1 0 0,27-50-70 0 0,0-1 1 0 0,0 1-1 0 0,1-1 1 0 0,-1 1-1 0 0,1 0 1 0 0,0 0-1 0 0,1 0 1 0 0,-1-1-1 0 0,1 1 1 0 0,0 0-1 0 0,0 0 1 0 0,1 0-1 0 0,0 0 1 0 0,2 9-1 0 0,-2-11-28 0 0,0 0-1 0 0,0 0 0 0 0,1 0 1 0 0,-1 0-1 0 0,1 0 1 0 0,0 0-1 0 0,0 0 1 0 0,0-1-1 0 0,0 1 1 0 0,1-1-1 0 0,-1 0 0 0 0,1 1 1 0 0,-1-1-1 0 0,1 0 1 0 0,0 0-1 0 0,0-1 1 0 0,0 1-1 0 0,0-1 0 0 0,0 1 1 0 0,0-1-1 0 0,0 0 1 0 0,5 1-1 0 0,2 0 29 0 0,-1-1-1 0 0,1-1 1 0 0,0 1 0 0 0,0-1-1 0 0,0-1 1 0 0,-1 0 0 0 0,1 0-1 0 0,0-1 1 0 0,-1-1-1 0 0,12-3 1 0 0,14-7 283 0 0,42-22 0 0 0,-67 30-289 0 0,3-1-36 0 0,1-1-1 0 0,-2 0 1 0 0,1-1-1 0 0,-1 0 1 0 0,0-2-1 0 0,0 1 1 0 0,16-19-1 0 0,-27 28-36 0 0,-1-1 1 0 0,0 1-1 0 0,1-1 0 0 0,-1 1 0 0 0,0-1 0 0 0,1 1 0 0 0,-1 0 0 0 0,0-1 1 0 0,0 1-1 0 0,1-1 0 0 0,-1 1 0 0 0,0-1 0 0 0,0 1 0 0 0,0-1 0 0 0,0 1 1 0 0,0-1-1 0 0,0 0 0 0 0,0 1 0 0 0,0-1 0 0 0,0 1 0 0 0,0-1 0 0 0,0 1 1 0 0,0-1-1 0 0,0 1 0 0 0,0-1 0 0 0,0 0 0 0 0,-1 0 18 0 0,0 0-1 0 0,1 1 0 0 0,-1-1 1 0 0,0 0-1 0 0,1 1 0 0 0,-1-1 1 0 0,0 1-1 0 0,0-1 0 0 0,1 1 1 0 0,-1-1-1 0 0,0 1 0 0 0,0 0 1 0 0,0-1-1 0 0,-1 1 0 0 0,-2-2 98 0 0,-1 1 0 0 0,1 1 1 0 0,-1-1-1 0 0,1 1 0 0 0,-7-1 0 0 0,3 2 56 0 0,1 0 0 0 0,-1 0-1 0 0,-11 3 1 0 0,16-3-278 0 0,0 0 0 0 0,-1 0-1 0 0,1 1 1 0 0,0-1 0 0 0,0 1 0 0 0,0 0-1 0 0,0 0 1 0 0,0 0 0 0 0,0 0-1 0 0,1 0 1 0 0,-4 3 0 0 0,-1 4-35 0 0,0 1 155 0 0,7-9 22 0 0,0 0 0 0 0,1 0 0 0 0,-1 0 0 0 0,0 0 0 0 0,0 0 0 0 0,0 0 0 0 0,1 0 0 0 0,-1 0 0 0 0,0-1 0 0 0,1 1 0 0 0,0 2 0 0 0,8 9 0 0 0,22 10 36 0 0,-26-19-20 0 0,1 1-1 0 0,-1-1 1 0 0,0 1 0 0 0,0 1-1 0 0,0-1 1 0 0,7 9 0 0 0,-3 0 31 0 0,-1 1 0 0 0,0 0 1 0 0,-1 1-1 0 0,-1 0 0 0 0,0 0 1 0 0,-1 1-1 0 0,-1-1 1 0 0,4 20-1 0 0,10 130 133 0 0,-18-165-180 0 0,2 82 430 0 0,-3 0-1 0 0,-22 146 0 0 0,19-187 395 0 0,4-39-40 0 0,-8 8-654 0 0,7-8-116 0 0,-1-1 0 0 0,0 0 1 0 0,1 1-1 0 0,-1-1 1 0 0,0 0-1 0 0,0 0 0 0 0,0 0 1 0 0,0 0-1 0 0,0 0 1 0 0,0 0-1 0 0,0-1 0 0 0,0 1 1 0 0,0-1-1 0 0,-1 0 1 0 0,1 1-1 0 0,0-1 0 0 0,0 0 1 0 0,0 0-1 0 0,-1 0 1 0 0,1-1-1 0 0,0 1 0 0 0,0 0 1 0 0,-3-2-1 0 0,2 2-5 0 0,0-1 0 0 0,0 0 0 0 0,0 0 0 0 0,0-1 1 0 0,0 1-1 0 0,1-1 0 0 0,-1 1 0 0 0,0-1 0 0 0,1 0 0 0 0,-1 0 0 0 0,1 0 0 0 0,0 0 0 0 0,-1-1 0 0 0,1 1 0 0 0,-2-3 0 0 0,2 0-2 0 0,0 0-1 0 0,0-1 1 0 0,0 1-1 0 0,0 0 0 0 0,1-1 1 0 0,0 1-1 0 0,0-1 1 0 0,0 1-1 0 0,1-1 1 0 0,0 1-1 0 0,0-1 1 0 0,1-9-1 0 0,2-7-73 0 0,13-39-1 0 0,-13 49 2 0 0,22-84-1761 0 0,-16 68 111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73 919 0 0,'47'-43'1305'0'0,"-16"14"12758"0"0,-33 29-13967 0 0,1 1 1 0 0,-1-1-1 0 0,1 1 0 0 0,0 0 0 0 0,-1 0 0 0 0,1 0 0 0 0,0-1 0 0 0,0 1 0 0 0,0 0 1 0 0,-2 2-1 0 0,-1 1 62 0 0,-20 16-34 0 0,1 0 0 0 0,1 1 0 0 0,2 1 0 0 0,0 2 0 0 0,1-1 0 0 0,1 2 0 0 0,-23 43 0 0 0,39-64-103 0 0,1-1-1 0 0,0 1 0 0 0,0 0 0 0 0,0 0 1 0 0,0 0-1 0 0,1-1 0 0 0,-1 1 1 0 0,1 5-1 0 0,1-8-3 0 0,-1 0 0 0 0,1 1 0 0 0,0-1 0 0 0,-1 0 0 0 0,1 0 0 0 0,0 0 0 0 0,0 1 0 0 0,0-1 0 0 0,0 0 1 0 0,0 0-1 0 0,0 0 0 0 0,0-1 0 0 0,0 1 0 0 0,0 0 0 0 0,0 0 0 0 0,0 0 0 0 0,2 0 0 0 0,-2-1-7 0 0,3 2 50 0 0,0 0 0 0 0,0-1-1 0 0,0 0 1 0 0,0 0 0 0 0,1 0 0 0 0,-1 0 0 0 0,1 0-1 0 0,-1-1 1 0 0,1 0 0 0 0,-1 0 0 0 0,0 0-1 0 0,7-2 1 0 0,5 0 201 0 0,0-2 0 0 0,17-5 0 0 0,-23 5-204 0 0,-1-1 1 0 0,1 0-1 0 0,0 0 0 0 0,-1-1 0 0 0,0 0 0 0 0,-1-1 0 0 0,1 0 1 0 0,11-13-1 0 0,-18 18-43 0 0,1-1-1 0 0,-1 0 1 0 0,0 0 0 0 0,0-1-1 0 0,-1 1 1 0 0,1 0 0 0 0,-1-1-1 0 0,1 1 1 0 0,-1-1 0 0 0,0 1-1 0 0,0-5 1 0 0,-1 7-9 0 0,0 0 1 0 0,-1 0-1 0 0,1 0 1 0 0,0 0-1 0 0,-1-1 1 0 0,0 1-1 0 0,1 0 1 0 0,-1 0-1 0 0,1 0 1 0 0,-1 0-1 0 0,0 1 0 0 0,0-1 1 0 0,0 0-1 0 0,0 0 1 0 0,1 0-1 0 0,-3-1 1 0 0,2 1 8 0 0,-7-5-96 0 0,0 1 1 0 0,0 0 0 0 0,0 0 0 0 0,-1 0 0 0 0,-16-5 0 0 0,16 7-180 0 0,1 0 0 0 0,1-1-1 0 0,-1 0 1 0 0,0 0 0 0 0,1-1 0 0 0,0 0 0 0 0,-7-6 0 0 0,13 10-247 0 0,19-17-5414 0 0,-4 9 602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48 7831 0 0,'0'0'706'0'0,"-1"-1"-578"0"0,-3-3 1536 0 0,-3 3 1431 0 0,6 1-2858 0 0,0 0 0 0 0,0 0 0 0 0,0 0-1 0 0,0 0 1 0 0,0 0 0 0 0,0 0 0 0 0,0 0-1 0 0,0 0 1 0 0,0 1 0 0 0,0-1 0 0 0,0 0-1 0 0,0 0 1 0 0,0 1 0 0 0,0-1 0 0 0,-1 1 0 0 0,1 0 135 0 0,2-1-350 0 0,1 1 0 0 0,-1-1 1 0 0,1 0-1 0 0,-1 1 1 0 0,1-1-1 0 0,-1 1 1 0 0,1-1-1 0 0,-1 1 1 0 0,2 1-1 0 0,8 2 56 0 0,0-2 15 0 0,1-1 0 0 0,-1-1-1 0 0,0 0 1 0 0,1 0 0 0 0,-1-1 0 0 0,17-4-1 0 0,-3 2-33 0 0,-16 1-107 0 0,0 0-1 0 0,16-5 1 0 0,-18 4-127 0 0,-5 3-69 0 0,-2-2-896 0 0,0 1 1120 0 0,0 0 0 0 0,0-1-1 0 0,0 1 1 0 0,0 0 0 0 0,-1-1 0 0 0,1 1-1 0 0,0 0 1 0 0,-1 0 0 0 0,1-1 0 0 0,-1 1-1 0 0,1 0 1 0 0,-1 0 0 0 0,0 0 0 0 0,1 0-1 0 0,-1 0 1 0 0,0 0 0 0 0,0 0 0 0 0,0 0-1 0 0,0 0 1 0 0,0 0 0 0 0,-1-1 0 0 0,-1 1 6 0 0,1 0 0 0 0,0 0 0 0 0,-1 0 0 0 0,1 0 0 0 0,0 1 1 0 0,-1-1-1 0 0,1 1 0 0 0,-1-1 0 0 0,1 1 0 0 0,-1 0 0 0 0,-2 0 1 0 0,-3 1-5 0 0,0 0 0 0 0,0 0 0 0 0,1 1 0 0 0,-1 0 0 0 0,1 0 0 0 0,-13 6 0 0 0,-4 4-22 0 0,1 1 1 0 0,1 1 0 0 0,-32 26-1 0 0,43-31 35 0 0,2 0 0 0 0,-1 0 0 0 0,2 1 1 0 0,-1 0-1 0 0,1 1 0 0 0,1 0 0 0 0,0 0 0 0 0,0 1 0 0 0,-5 12 0 0 0,10-19 66 0 0,1 0-1 0 0,-1 0 1 0 0,1 0-1 0 0,0 0 1 0 0,0 0-1 0 0,0 0 1 0 0,1 0-1 0 0,-1 0 1 0 0,1 0 0 0 0,1 1-1 0 0,-1-1 1 0 0,2 8-1 0 0,-1-9-18 0 0,0-1-1 0 0,1 0 1 0 0,-1-1-1 0 0,0 1 1 0 0,1 0-1 0 0,0 0 1 0 0,-1 0-1 0 0,1-1 1 0 0,0 1-1 0 0,0-1 1 0 0,1 0-1 0 0,-1 0 1 0 0,0 1-1 0 0,1-1 1 0 0,-1-1-1 0 0,1 1 1 0 0,0 0-1 0 0,0-1 1 0 0,0 1-1 0 0,0-1 1 0 0,4 2-1 0 0,-3-2-30 0 0,0 0 0 0 0,1 0 0 0 0,-1 0 0 0 0,1 0 0 0 0,-1 0 0 0 0,0-1 0 0 0,1 0 0 0 0,7-1 0 0 0,9-5-4839 0 0,-7 0-723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132 179 1839 0 0,'0'0'5467'0'0,"0"-15"3712"0"0,0 15-9115 0 0,-1 0 0 0 0,0 0 0 0 0,1-1-1 0 0,-1 1 1 0 0,1 0 0 0 0,-1 0 0 0 0,0 0 0 0 0,1 0 0 0 0,-1 0 0 0 0,0 0 0 0 0,1 0 0 0 0,-1 0 0 0 0,0 0 0 0 0,1 1 0 0 0,-1-1 0 0 0,0 0 0 0 0,1 0 0 0 0,-1 0 0 0 0,1 1 0 0 0,-1-1 0 0 0,0 0 0 0 0,1 1 0 0 0,-1-1 0 0 0,1 1 0 0 0,-1-1 0 0 0,1 0 0 0 0,-1 1 0 0 0,1-1 0 0 0,-1 1 0 0 0,1-1 0 0 0,0 1 0 0 0,-1 0 0 0 0,1 0 0 0 0,-19 26-143 0 0,12-17 289 0 0,-3 6-142 0 0,1 0 0 0 0,0 1-1 0 0,1 0 1 0 0,-10 28 0 0 0,9-16 123 0 0,-11 62 1 0 0,18-78-102 0 0,1 1 1 0 0,0 0 0 0 0,1 0 0 0 0,0 0 0 0 0,5 24 0 0 0,-3-28-26 0 0,0-1-1 0 0,1 0 1 0 0,0 0-1 0 0,1 0 1 0 0,0 0-1 0 0,0 0 1 0 0,1-1-1 0 0,0 1 1 0 0,7 8-1 0 0,-9-13-13 0 0,0-1 0 0 0,0 1 0 0 0,1-1-1 0 0,-1 0 1 0 0,1 0 0 0 0,0 0 0 0 0,0-1 0 0 0,0 1-1 0 0,0-1 1 0 0,0 0 0 0 0,1 0 0 0 0,-1 0 0 0 0,0 0 0 0 0,7 0-1 0 0,-4-1 75 0 0,1 0-1 0 0,-1 0 0 0 0,1-1 0 0 0,0 0 0 0 0,0-1 1 0 0,-1 0-1 0 0,15-3 0 0 0,-8 0 3 0 0,-1 0-1 0 0,0-1 1 0 0,0 0 0 0 0,0-1-1 0 0,-1 0 1 0 0,0-1 0 0 0,0-1-1 0 0,21-17 1 0 0,-29 22-111 0 0,6-5 17 0 0,0-1 0 0 0,0 1 0 0 0,-1-2 0 0 0,15-18 0 0 0,5-19-17 0 0,-3-2-1 0 0,38-95 1 0 0,-36 75-268 0 0,-13 35 144 0 0,13-32-422 0 0,40-69 0 0 0,-67 133 426 0 0,-1 4-737 0 0,-6 43-2135 0 0,3-26-3751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18 14943 0 0,'0'0'1358'0'0,"0"-1"-1118"0"0,-4-3-128 0 0,3 3-85 0 0,-1 0-1 0 0,1 0 1 0 0,0 0 0 0 0,-1 0 0 0 0,1 0 0 0 0,-1 0 0 0 0,1 0 0 0 0,-1 0 0 0 0,1 1 0 0 0,-1-1 0 0 0,0 0 0 0 0,1 1 0 0 0,-1 0 0 0 0,0-1 0 0 0,1 1 0 0 0,-1 0 0 0 0,-3 0-1 0 0,2 0 65 0 0,0 0-1 0 0,0 1 0 0 0,1 0 0 0 0,-1-1 0 0 0,0 1 0 0 0,1 0 0 0 0,-1 1 0 0 0,0-1 0 0 0,-4 3 0 0 0,1 0 67 0 0,0 1 0 0 0,1 0 0 0 0,0 0 1 0 0,-1 0-1 0 0,2 0 0 0 0,-1 1 0 0 0,-6 9 0 0 0,9-11-157 0 0,-2 2-6 0 0,0 0 0 0 0,1 1 1 0 0,0-1-1 0 0,0 1 0 0 0,-1 6 1 0 0,3-9 3 0 0,0 0 0 0 0,1 0-1 0 0,-1 1 1 0 0,1-1 0 0 0,0 0 0 0 0,0 0 0 0 0,1 0 0 0 0,-1 0 0 0 0,1 0 0 0 0,0 0 0 0 0,0 0-1 0 0,1 0 1 0 0,1 4 0 0 0,-3-5 2 0 0,2 1 0 0 0,8 8 0 0 0,-7-10 10 0 0,-1 0 1 0 0,0 0-1 0 0,1 0 0 0 0,0-1 0 0 0,-1 1 0 0 0,1-1 1 0 0,0 1-1 0 0,0-1 0 0 0,0 0 0 0 0,0 0 0 0 0,0-1 1 0 0,5 2-1 0 0,5-1 113 0 0,24-1 0 0 0,4 2 6 0 0,-39-2-119 0 0,0 0-1 0 0,0 1 1 0 0,0-1 0 0 0,-1 1-1 0 0,1-1 1 0 0,0 1 0 0 0,-1 0-1 0 0,1 0 1 0 0,-1-1 0 0 0,1 1-1 0 0,-1 0 1 0 0,1 1 0 0 0,-1-1-1 0 0,1 0 1 0 0,-1 0 0 0 0,0 0-1 0 0,1 2 1 0 0,-1-1 2 0 0,0 0 1 0 0,0 0 0 0 0,-1-1-1 0 0,1 1 1 0 0,-1 0 0 0 0,1 0-1 0 0,-1 0 1 0 0,0 0 0 0 0,1 0-1 0 0,-1 0 1 0 0,0 0 0 0 0,-1 0-1 0 0,1 0 1 0 0,0 0 0 0 0,0 0-1 0 0,-1 0 1 0 0,1 0 0 0 0,-1-1-1 0 0,0 1 1 0 0,1 0 0 0 0,-2 2-1 0 0,-1 1 25 0 0,0 0-1 0 0,0 0 0 0 0,-1 0 1 0 0,1 0-1 0 0,-1-1 1 0 0,0 0-1 0 0,-1 1 1 0 0,1-1-1 0 0,0-1 0 0 0,-10 7 1 0 0,3-3-63 0 0,-1 0-1 0 0,0-1 1 0 0,-21 7 0 0 0,22-9-867 0 0,0-2-3967 0 0,2 0-1475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10735 0 0,'0'0'979'0'0,"-1"1"-808"0"0,-6 3-239 0 0,5-3 160 0 0,-1 1 0 0 0,0-1 0 0 0,1 1 0 0 0,-1-1 0 0 0,1 1 0 0 0,0 0 0 0 0,-1 0 0 0 0,1 0 0 0 0,0 0 0 0 0,0 0 0 0 0,1 1 0 0 0,-1-1 0 0 0,0 0 0 0 0,1 1 0 0 0,-1 0 0 0 0,1-1 0 0 0,-1 4 0 0 0,-3 13 303 0 0,0 1 1 0 0,2-1-1 0 0,0 1 0 0 0,1 39 1 0 0,11 82 839 0 0,-2-70-753 0 0,-1 11-16 0 0,9 179 689 0 0,-14-181-924 0 0,-11 100 0 0 0,7-154-246 0 0,0 0-1 0 0,-2-1 1 0 0,-1 0 0 0 0,-9 26 0 0 0,13-47-284 0 0,1 0 0 0 0,-1 0 1 0 0,0 0-1 0 0,-1 0 0 0 0,1 0 0 0 0,0-1 0 0 0,-1 1 1 0 0,0-1-1 0 0,0 1 0 0 0,-6 4 0 0 0,2-4-1389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6911 0 0,'2'1'8308'0'0,"3"1"-8118"0"0,0 0-1 0 0,0 0 0 0 0,0 0 1 0 0,0-1-1 0 0,1 1 0 0 0,-1-1 1 0 0,1-1-1 0 0,-1 1 0 0 0,1-1 1 0 0,-1 0-1 0 0,12-1 1 0 0,6-3 272 0 0,35-9 1 0 0,-35 8-81 0 0,64-22 732 0 0,-63 19-826 0 0,0 0 0 0 0,1 2-1 0 0,0 0 1 0 0,0 2 0 0 0,30-2-1 0 0,-47 7-571 0 0,1 0-1 0 0,-1 0 1 0 0,0 1-1 0 0,0 0 1 0 0,0 0-1 0 0,0 1 1 0 0,0 1-1 0 0,0-1 1 0 0,-1 1-1 0 0,1 0 1 0 0,-1 1-1 0 0,13 10 1 0 0,-6-4-1474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48 5983 0 0,'0'0'542'0'0,"-2"1"-446"0"0,-22 16-267 0 0,3 0 4986 0 0,-25 25 1 0 0,21-14-3780 0 0,22-25-937 0 0,1 0 0 0 0,-1 1 0 0 0,1-1 0 0 0,0 1 0 0 0,-1 0 0 0 0,2-1 0 0 0,-1 1 0 0 0,0 0 0 0 0,1 0 0 0 0,0 0 0 0 0,0 1 0 0 0,0-1 0 0 0,0 0 0 0 0,1 0 0 0 0,0 6 1 0 0,0-8-66 0 0,0 1 0 0 0,1-1 0 0 0,-1 1 0 0 0,1-1 0 0 0,-1 0 0 0 0,1 1 0 0 0,0-1 1 0 0,0 0-1 0 0,0 0 0 0 0,1 1 0 0 0,-1-1 0 0 0,0 0 0 0 0,1 0 0 0 0,-1 0 1 0 0,1-1-1 0 0,0 1 0 0 0,0 0 0 0 0,0 0 0 0 0,0-1 0 0 0,0 0 0 0 0,0 1 1 0 0,0-1-1 0 0,0 0 0 0 0,0 0 0 0 0,1 0 0 0 0,4 2 0 0 0,10 3 226 0 0,1-1-1 0 0,0 0 0 0 0,0-1 1 0 0,0-1-1 0 0,0-1 1 0 0,30 1-1 0 0,-47-4-244 0 0,-1 0 0 0 0,1 1 0 0 0,-1-1 0 0 0,1 1-1 0 0,-1-1 1 0 0,1 0 0 0 0,-1 1 0 0 0,1-1 0 0 0,-1 0 0 0 0,0 0 0 0 0,1 1-1 0 0,-1-1 1 0 0,0 0 0 0 0,0 0 0 0 0,1 1 0 0 0,-1-1 0 0 0,0 0 0 0 0,0 0-1 0 0,0 0 1 0 0,0-1 0 0 0,0-4 1 0 0,-1-1 0 0 0,0 0 0 0 0,0 0 0 0 0,0 1-1 0 0,-1-1 1 0 0,0 0 0 0 0,-3-6 0 0 0,-3-13 9 0 0,3 7-64 0 0,0 1-1 0 0,2-1 0 0 0,0 0 1 0 0,1 1-1 0 0,1-1 0 0 0,2-30 1 0 0,4 15-1360 0 0,-4 32 122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9671 0 0,'0'0'1606'0'0,"-1"2"-978"0"0,-4 29 1026 0 0,-3 54 0 0 0,6-61-1246 0 0,-3 77 406 0 0,4 0 1 0 0,4 0 0 0 0,5-1-1 0 0,22 108 1 0 0,-26-189-724 0 0,11 72 180 0 0,-14-79-234 0 0,0 0 0 0 0,-1 0 0 0 0,0 0 1 0 0,-1 0-1 0 0,-3 18 0 0 0,-2-12 71 0 0,5-16-69 0 0,4-3-138 0 0,0-1 0 0 0,0 1 0 0 0,0 0 0 0 0,0-1 0 0 0,-1 1 0 0 0,1-1 0 0 0,0 0 0 0 0,-1 0 0 0 0,1 0 0 0 0,-1 0 0 0 0,4-4 0 0 0,-1 1-474 0 0,5-6-498 0 0,-1-1-44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302 145 5983 0 0,'0'0'542'0'0,"-2"-9"1247"0"0,-2-17 4316 0 0,3 18-5507 0 0,0 0-1 0 0,-1 1 0 0 0,1-1 1 0 0,-2 0-1 0 0,1 1 0 0 0,-7-13 1 0 0,7 17-582 0 0,1-1 0 0 0,-2 1 0 0 0,1-1 1 0 0,0 1-1 0 0,-1 0 0 0 0,1 0 0 0 0,-1 0 1 0 0,0 0-1 0 0,0 1 0 0 0,-4-4 1 0 0,5 5-27 0 0,0 0 0 0 0,-1 0 0 0 0,1 1 0 0 0,0-1 0 0 0,0 0 0 0 0,0 1 0 0 0,-1-1 0 0 0,1 1 0 0 0,0 0 0 0 0,-1 0 0 0 0,1 0 0 0 0,0 0 0 0 0,-1 0 0 0 0,1 0 0 0 0,0 1 0 0 0,0-1 0 0 0,-1 1 0 0 0,-3 1 0 0 0,-6 3-54 0 0,0 0 1 0 0,0 1-1 0 0,0 1 0 0 0,1 0 1 0 0,0 1-1 0 0,0 0 0 0 0,1 0 1 0 0,0 1-1 0 0,1 0 0 0 0,0 1 1 0 0,-11 15-1 0 0,12-15 109 0 0,1 0 1 0 0,1 1-1 0 0,0 0 0 0 0,0 0 1 0 0,1 0-1 0 0,1 1 0 0 0,0-1 1 0 0,0 1-1 0 0,2 0 0 0 0,-1 0 1 0 0,1 1-1 0 0,0 16 0 0 0,2-14 59 0 0,4-3-17 0 0,-3-11-83 0 0,-1 1 0 0 0,1-1 0 0 0,0 0-1 0 0,0 0 1 0 0,0 1 0 0 0,0-1 0 0 0,0 0 0 0 0,0 0 0 0 0,0 0 0 0 0,0 0 0 0 0,0 0 0 0 0,1 0 0 0 0,-1 0-1 0 0,0-1 1 0 0,1 1 0 0 0,-1 0 0 0 0,1-1 0 0 0,-1 1 0 0 0,3 0 0 0 0,-2-1 35 0 0,1 1-1 0 0,0-1 1 0 0,0 0 0 0 0,-1 0 0 0 0,1-1-1 0 0,0 1 1 0 0,-1 0 0 0 0,1-1 0 0 0,0 0-1 0 0,3-1 1 0 0,1-1 55 0 0,1 0 1 0 0,-1-1-1 0 0,1 0 0 0 0,-1-1 0 0 0,0 0 1 0 0,7-6-1 0 0,-11 10-86 0 0,0-1-2 0 0,5-17-21 0 0,-7 18-55 0 0,1 2 13 0 0,22 8-12 0 0,-4 2 63 0 0,-18-10-36 0 0,3 2-127 0 0,0-1 0 0 0,1 0 1 0 0,-1 0-1 0 0,1 0 0 0 0,0-1 0 0 0,7 2 0 0 0,-1-3-1215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28 13791 0 0,'0'0'630'0'0,"1"-1"-13"0"0,0-7-393 0 0,1-1-92 0 0,-2 8 417 0 0,0-8 2617 0 0,-10 14-3188 0 0,1 1 1 0 0,-1 0 0 0 0,1 0-1 0 0,1 1 1 0 0,-10 9 0 0 0,-9 6-513 0 0,25-20 404 0 0,-9 7 1 0 0,0 3 84 0 0,-7 17 45 0 0,15-19 0 0 0,5 1 0 0 0,-1-8 2 0 0,-1-1-1 0 0,1 0 1 0 0,1 0-1 0 0,-1 0 1 0 0,0 1-1 0 0,0-1 1 0 0,1 0-1 0 0,-1-1 1 0 0,1 1-1 0 0,0 0 0 0 0,-1 0 1 0 0,1-1-1 0 0,0 1 1 0 0,0-1-1 0 0,0 1 1 0 0,0-1-1 0 0,0 0 1 0 0,1 0-1 0 0,-1 0 1 0 0,0 0-1 0 0,0 0 1 0 0,4 0-1 0 0,5 1 19 0 0,1 0-1 0 0,-1 0 0 0 0,19-1 0 0 0,-9 0-2 0 0,10 2 33 0 0,-12-3-36 0 0,-1 1 1 0 0,1 1 0 0 0,-1 1 0 0 0,1 1 0 0 0,32 10 0 0 0,-49-13-3 0 0,1 0-1 0 0,-1 1 1 0 0,0-1 0 0 0,1 0 0 0 0,-1 1-1 0 0,0-1 1 0 0,0 1 0 0 0,0 0-1 0 0,0 0 1 0 0,0 0 0 0 0,0 0 0 0 0,0 0-1 0 0,-1 0 1 0 0,1 0 0 0 0,-1 0 0 0 0,1 1-1 0 0,-1-1 1 0 0,0 1 0 0 0,0-1-1 0 0,0 1 1 0 0,0-1 0 0 0,-1 1 0 0 0,1 0-1 0 0,-1-1 1 0 0,1 1 0 0 0,-1 0 0 0 0,0 3-1 0 0,-1-1 23 0 0,1 0 0 0 0,-1 0 1 0 0,-1 0-1 0 0,1 0 0 0 0,-1-1 0 0 0,1 1 0 0 0,-1 0 0 0 0,-1-1 0 0 0,1 1 0 0 0,0-1 0 0 0,-1 0 0 0 0,0 0 0 0 0,-6 7 0 0 0,-1-3-13 0 0,1 0 0 0 0,-1 0 0 0 0,-1-1 0 0 0,1 0 0 0 0,-1-1 0 0 0,0 0 0 0 0,-1 0 0 0 0,1-2 0 0 0,-1 1 0 0 0,0-2 0 0 0,0 1 0 0 0,-1-2 0 0 0,1 1 0 0 0,-14-1 0 0 0,10-2-796 0 0,1-1-261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1839 0 0,'0'0'83'0'0,"-1"1"-6"0"0,-2 11 1645 0 0,0 0 0 0 0,0 0 0 0 0,1 0-1 0 0,1 0 1 0 0,0 14 0 0 0,1-9-775 0 0,1-1 1 0 0,1 1-1 0 0,5 23 1 0 0,-2-21-724 0 0,0-1 0 0 0,2 0 0 0 0,0 0 0 0 0,1 0 0 0 0,1-1 0 0 0,0 0 1 0 0,16 20-1 0 0,-12-21-49 0 0,0-2 1 0 0,1 1 0 0 0,1-2-1 0 0,0 0 1 0 0,1-1-1 0 0,0-1 1 0 0,31 17 0 0 0,-8-8 203 0 0,2-3 0 0 0,59 19 0 0 0,-40-21-19 0 0,1-2 0 0 0,0-3 0 0 0,77 3 0 0 0,-128-12-370 0 0,-9-1-46 0 0,-11 4-2436 0 0,-3-1 1170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12895 0 0,'0'0'1472'0'0,"1"2"-962"0"0,1 0-376 0 0,-1 1 0 0 0,1 0 0 0 0,-1-1 1 0 0,0 1-1 0 0,0 0 0 0 0,0 0 0 0 0,0 0 0 0 0,0 0 1 0 0,-1 0-1 0 0,1 0 0 0 0,-1 0 0 0 0,0 0 1 0 0,0 1-1 0 0,0-1 0 0 0,0 0 0 0 0,-1 0 0 0 0,1 0 1 0 0,-1 0-1 0 0,-1 3 0 0 0,-2 9 96 0 0,-2 0 1 0 0,-10 22-1 0 0,9-22-15 0 0,-4 8-82 0 0,-1-1 1 0 0,-2 0-1 0 0,0 0 0 0 0,-1-2 0 0 0,-32 34 1 0 0,-101 81 92 0 0,109-102-184 0 0,34-29-39 0 0,-16 19 34 0 0,20-22-97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40 320 2303 0 0,'0'0'102'0'0,"-8"-3"20"0"0,-23-3 16301 0 0,36 6-17636 0 0,26-4 2092 0 0,49-12 1 0 0,-16 3-377 0 0,29-5 71 0 0,80-12 210 0 0,-135 25-682 0 0,0 2 0 0 0,61 4 0 0 0,-80 0-98 0 0,6 1 32 0 0,38 7-1 0 0,-65-20 18 0 0,-1 7-61 0 0,0 0 0 0 0,0-1-1 0 0,-1 1 1 0 0,1 0 0 0 0,-1 0-1 0 0,1 1 1 0 0,-1-1 0 0 0,-1 1-1 0 0,1 0 1 0 0,-6-4 0 0 0,-9-3-155 0 0,-22-10 1 0 0,32 16 105 0 0,-39-18-502 0 0,0 3 1 0 0,-1 2 0 0 0,-1 2-1 0 0,0 2 1 0 0,-53-6-1 0 0,16 7 255 0 0,136 3 451 0 0,122-9 385 0 0,-147 18-381 0 0,0 0 0 0 0,0 1-1 0 0,0 2 1 0 0,0 0 0 0 0,26 9 0 0 0,-41-10-117 0 0,-1 2-1 0 0,0-1 1 0 0,1 1 0 0 0,-1 0-1 0 0,-1 1 1 0 0,1 0-1 0 0,-1 0 1 0 0,0 1-1 0 0,0 0 1 0 0,0 0 0 0 0,-1 1-1 0 0,0-1 1 0 0,8 13-1 0 0,2 6 19 0 0,-2 0 0 0 0,22 50 0 0 0,-26-52 16 0 0,13 20 57 0 0,-16-32-35 0 0,10 21 0 0 0,-16-30-63 0 0,-1 0-1 0 0,0 0 1 0 0,1 0 0 0 0,-1 0-1 0 0,0-1 1 0 0,0 1 0 0 0,0 0-1 0 0,0 0 1 0 0,-1 0 0 0 0,1 0-1 0 0,0 0 1 0 0,-1-1 0 0 0,0 4-1 0 0,-11 21 158 0 0,11-24-164 0 0,-10 14 64 0 0,0 0 0 0 0,0-1 0 0 0,-2 0 0 0 0,0-1 0 0 0,-23 20-1 0 0,1-1-2 0 0,28-26-89 0 0,0-1-91 0 0,0 1 0 0 0,1 0 0 0 0,-8 11 0 0 0,14-17-389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36 11487 0 0,'53'-36'6432'0'0,"-64"54"-4174"0"0,-11 21-1149 0 0,10-20-736 0 0,-10 23-1 0 0,-13 32-151 0 0,-17 39 14 0 0,16-36-93 0 0,9-19-89 0 0,16-26-405 0 0,11-31 86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736 716 1375 0 0,'0'0'15358'0'0,"0"-2"-14090"0"0,13-43 830 0 0,-3-1 0 0 0,7-79 0 0 0,1 1-2069 0 0,-13 96-79 0 0,2 0 1 0 0,13-36-1 0 0,35-106-2414 0 0,-50 155 2246 0 0,-3 9 152 0 0,0 1 0 0 0,0-1 0 0 0,-1 0 0 0 0,0 1 1 0 0,1-11-1 0 0,-2 15 62 0 0,0 0 1 0 0,0 0 0 0 0,0 0 0 0 0,0 0 0 0 0,0 0 0 0 0,0 0 0 0 0,-1 0-1 0 0,1 0 1 0 0,0 0 0 0 0,-1 0 0 0 0,1 0 0 0 0,-1 0 0 0 0,1 0-1 0 0,-1 0 1 0 0,0 0 0 0 0,1 1 0 0 0,-1-1 0 0 0,0 0 0 0 0,0 0 0 0 0,1 1-1 0 0,-1-1 1 0 0,0 0 0 0 0,0 1 0 0 0,0-1 0 0 0,0 1 0 0 0,0-1 0 0 0,0 1-1 0 0,0 0 1 0 0,0-1 0 0 0,0 1 0 0 0,0 0 0 0 0,0 0 0 0 0,0-1-1 0 0,0 1 1 0 0,0 0 0 0 0,0 0 0 0 0,-1 0 0 0 0,-5 0-16 0 0,0 1 1 0 0,0-1-1 0 0,0 1 1 0 0,0 0-1 0 0,0 1 1 0 0,-8 2-1 0 0,-42 17-88 0 0,40-14 67 0 0,-1 1 33 0 0,0 1 1 0 0,-20 12 0 0 0,30-16-6 0 0,0 0 1 0 0,0 1-1 0 0,1 0 0 0 0,0 1 1 0 0,0-1-1 0 0,-10 13 1 0 0,13-11-96 0 0,0 1 0 0 0,0-1 0 0 0,1 0 0 0 0,0 1 0 0 0,1 0 0 0 0,0-1 0 0 0,0 1 0 0 0,0 0 0 0 0,1 11 0 0 0,-8 30-374 0 0,5-34 414 0 0,-1-1-1 0 0,-1 1 1 0 0,0-1 0 0 0,-1 0 0 0 0,-1-1 0 0 0,-15 22-1 0 0,9-19 97 0 0,1-1-1 0 0,-2 0 0 0 0,0-1 0 0 0,-28 21 1 0 0,12-13 259 0 0,0-1 1 0 0,-46 22-1 0 0,56-33-81 0 0,-2-1 0 0 0,1-2 0 0 0,-1 0 0 0 0,-43 8 0 0 0,51-13-120 0 0,9-2-24 0 0,-1 1-1 0 0,0-1 1 0 0,1-1 0 0 0,-15 1-1 0 0,20-1-46 0 0,-1-1 0 0 0,0 1-1 0 0,0-1 1 0 0,0 1 0 0 0,0-1 0 0 0,1 1-1 0 0,-1-1 1 0 0,0 0 0 0 0,1 0 0 0 0,-1 0-1 0 0,0 0 1 0 0,1 0 0 0 0,-1 0 0 0 0,1 0-1 0 0,0-1 1 0 0,-1 1 0 0 0,1 0-1 0 0,0-1 1 0 0,0 1 0 0 0,0-1 0 0 0,0 0-1 0 0,-2-2 1 0 0,0-3 24 0 0,1 0 0 0 0,-1 0 0 0 0,1 0-1 0 0,1-1 1 0 0,-1 1 0 0 0,1 0 0 0 0,0-1 0 0 0,1 1-1 0 0,0-13 1 0 0,1 10-36 0 0,0 0 0 0 0,1 0 1 0 0,0 0-1 0 0,0 0 0 0 0,1 0 0 0 0,7-15 0 0 0,-6 17-85 0 0,1 0 1 0 0,0 0-1 0 0,1 1 1 0 0,-1-1 0 0 0,1 1-1 0 0,1 0 1 0 0,-1 1-1 0 0,8-6 1 0 0,11-7-398 0 0,28-16 0 0 0,-14 10 21 0 0,-28 18 331 0 0,0 0 1 0 0,0 1-1 0 0,1 0 1 0 0,0 0 0 0 0,0 2-1 0 0,23-7 1 0 0,-30 10 136 0 0,0 0-1 0 0,0 0 1 0 0,-1 1-1 0 0,1-1 1 0 0,0 1-1 0 0,0 1 1 0 0,0-1-1 0 0,0 0 1 0 0,0 1 0 0 0,0 0-1 0 0,0 0 1 0 0,0 1-1 0 0,-1-1 1 0 0,1 1-1 0 0,-1 0 1 0 0,1 0-1 0 0,-1 1 1 0 0,0-1-1 0 0,1 1 1 0 0,5 6 0 0 0,69 76 655 0 0,-13-13-387 0 0,-61-67-265 0 0,5 4 32 0 0,-1 0 1 0 0,0 1-1 0 0,0 0 0 0 0,-1 0 0 0 0,0 1 0 0 0,-1 0 1 0 0,9 19-1 0 0,3 5 330 0 0,-16-30-287 0 0,1 0 0 0 0,-1 0-1 0 0,-1 0 1 0 0,1 1 0 0 0,-1-1-1 0 0,0 1 1 0 0,0-1 0 0 0,1 9 0 0 0,-2-7 5 0 0,0-1 0 0 0,-1 1 1 0 0,0-1-1 0 0,0 1 0 0 0,-1-1 1 0 0,0 0-1 0 0,-3 13 1 0 0,-2-1-16 0 0,-1-1 0 0 0,-10 18 1 0 0,16-34-139 0 0,12 2-1178 0 0,1-2 474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 10367 0 0,'3'0'472'0'0,"-1"-2"-305"0"0,19 1 417 0 0,-18 1-53 0 0,-3 2 174 0 0,0 4-454 0 0,0-1-1 0 0,0 1 1 0 0,-1-1 0 0 0,0 1-1 0 0,0-1 1 0 0,0 1 0 0 0,0-1 0 0 0,-1 0-1 0 0,0 0 1 0 0,-3 7 0 0 0,-6 9 480 0 0,-15 22 0 0 0,14-24-274 0 0,-62 106 1461 0 0,-130 195 321 0 0,-32-18-1721 0 0,73-93-465 0 0,147-186-865 0 0,2 1-1 0 0,1 1 0 0 0,-11 28 1 0 0,23-50-683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43 339 8751 0 0,'-6'-3'105'0'0,"3"2"4"0"0,0 0 0 0 0,0 1-1 0 0,0-1 1 0 0,0 0 0 0 0,0 1 0 0 0,0 0-1 0 0,0-1 1 0 0,0 1 0 0 0,-5 1-1 0 0,6-1 1139 0 0,2 1-999 0 0,0 0 0 0 0,0 0 0 0 0,1 0 0 0 0,-1 0 0 0 0,0 0-1 0 0,0 0 1 0 0,1 0 0 0 0,-1 0 0 0 0,1 0 0 0 0,-1 0 0 0 0,1 0 0 0 0,-1 0 0 0 0,1 0 0 0 0,-1 0 0 0 0,1 0 0 0 0,0 0-1 0 0,0 0 1 0 0,-1-1 0 0 0,1 1 0 0 0,0 0 0 0 0,0-1 0 0 0,1 2 0 0 0,1-1-57 0 0,0 1 1 0 0,0-1-1 0 0,0 0 0 0 0,0 0 1 0 0,0 0-1 0 0,1 0 0 0 0,4 1 1 0 0,6-1-45 0 0,1 0 1 0 0,22-2 0 0 0,-36 1-47 0 0,40-4 477 0 0,1-2 0 0 0,42-11 0 0 0,81-29 700 0 0,206-81 581 0 0,-161 53-1555 0 0,-179 63-560 0 0,122-46-2516 0 0,-105 35-4895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15951 0 0,'0'0'1446'0'0,"1"2"-1192"0"0,0 0-208 0 0,0 1 0 0 0,0 0 0 0 0,0-1 0 0 0,-1 1-1 0 0,1 0 1 0 0,-1-1 0 0 0,1 1 0 0 0,-1 0 0 0 0,0 0 0 0 0,0-1-1 0 0,0 1 1 0 0,-1 0 0 0 0,1 0 0 0 0,-1-1 0 0 0,1 1 0 0 0,-2 3-1 0 0,-3 7 256 0 0,-10 25-1 0 0,12-32-244 0 0,-21 42 381 0 0,-37 55-1 0 0,-39 42 78 0 0,54-80-341 0 0,-427 654 435 0 0,444-678-609 0 0,1-2 13 0 0,26-36 297 0 0,3-6-117 0 0,9-14-143 0 0,0 1 0 0 0,1 1 1 0 0,1 0-1 0 0,0 0 0 0 0,18-16 0 0 0,3-4-277 0 0,-10 10-50 0 0,0 2 1 0 0,2 1-1 0 0,0 1 1 0 0,2 1-1 0 0,0 1 1 0 0,1 2-1 0 0,0 0 1 0 0,38-14 0 0 0,-34 21 107 0 0,-30 9 276 0 0,1 2 76 0 0,0 1-112 0 0,0 0-1 0 0,0 0 0 0 0,-1 1 0 0 0,1-1 1 0 0,0 1-1 0 0,-1-1 0 0 0,1 1 1 0 0,-1 0-1 0 0,0 0 0 0 0,0 0 1 0 0,0 0-1 0 0,-1 0 0 0 0,1 0 0 0 0,-1 1 1 0 0,1-1-1 0 0,-1 0 0 0 0,0 1 1 0 0,0 0-1 0 0,-1-1 0 0 0,1 1 1 0 0,-1 3-1 0 0,2 12 311 0 0,-2 0-1 0 0,-4 36 1 0 0,2-32-211 0 0,0 0 8 0 0,0-13-73 0 0,2 0-1 0 0,-1 0 1 0 0,2 14-1 0 0,2-10-68 0 0,6 10-284 0 0,-2-18-116 0 0,-4-3 117 0 0,-2-2-69 0 0,0 0 0 0 0,-1-1-1 0 0,1 1 1 0 0,0-1 0 0 0,0 1-1 0 0,0-1 1 0 0,0 1 0 0 0,0-1-1 0 0,-1 1 1 0 0,1-1 0 0 0,0 0-1 0 0,0 1 1 0 0,0-1 0 0 0,0 0-1 0 0,2 0 1 0 0,0 1-1123 0 0,13 0-5256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98 118 14479 0 0,'0'0'1314'0'0,"2"1"-1078"0"0,7 1 221 0 0,-1 0 1 0 0,1 0-1 0 0,0-1 1 0 0,0-1 0 0 0,0 1-1 0 0,0-1 1 0 0,0-1-1 0 0,0 1 1 0 0,0-2 0 0 0,0 1-1 0 0,-1-1 1 0 0,1 0-1 0 0,0-1 1 0 0,8-4-1 0 0,2-2-207 0 0,26-18 0 0 0,-38 23-207 0 0,-1-1 0 0 0,0 0 0 0 0,0 0-1 0 0,0 0 1 0 0,-1-1 0 0 0,0 0 0 0 0,6-9 0 0 0,-6 3-86 0 0,-4 12 15 0 0,-1 0 0 0 0,0-1 0 0 0,0 1 0 0 0,0 0 0 0 0,0-1 0 0 0,0 1 0 0 0,0 0 0 0 0,0-1 0 0 0,0 1 0 0 0,0 0 0 0 0,0-1 0 0 0,0 1-1 0 0,0 0 1 0 0,0-1 0 0 0,0 1 0 0 0,0 0 0 0 0,0-1 0 0 0,0 1 0 0 0,0 0 0 0 0,-1-1 0 0 0,1 1 0 0 0,0 0 0 0 0,0-1 0 0 0,0 1 0 0 0,0 0 0 0 0,-1-1-1 0 0,1 1 1 0 0,-1 0 0 0 0,-9 0-420 0 0,-17 12-76 0 0,24-11 400 0 0,-32 20-216 0 0,2 1 1 0 0,-43 36-1 0 0,44-32 288 0 0,10-9 103 0 0,1 1 0 0 0,-22 25 0 0 0,36-35-8 0 0,1-1 0 0 0,0 1 0 0 0,0 0 0 0 0,1 0 0 0 0,0 1 1 0 0,1 0-1 0 0,0 0 0 0 0,0 0 0 0 0,-4 17 0 0 0,7-23-16 0 0,1-1 0 0 0,-1 1 0 0 0,1-1 0 0 0,0 1 1 0 0,0-1-1 0 0,0 1 0 0 0,0-1 0 0 0,1 1 0 0 0,-1-1 0 0 0,0 1 0 0 0,1-1 0 0 0,0 0 0 0 0,0 1 0 0 0,-1-1 0 0 0,2 0 0 0 0,1 4 0 0 0,-1-3 15 0 0,0 0-1 0 0,0-1 1 0 0,0 1-1 0 0,1-1 0 0 0,0 0 1 0 0,-1 0-1 0 0,1 0 1 0 0,0 0-1 0 0,0 0 0 0 0,6 2 1 0 0,5 1 84 0 0,0 0 0 0 0,1-1 0 0 0,0-1 1 0 0,22 2-1 0 0,-28-4-97 0 0,43 3 114 0 0,95-4-1 0 0,-121-1-180 0 0,72-7-1303 0 0,-53 1 499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1839 0 0,'-2'2'134'0'0,"-80"92"12058"0"0,4 9-7719 0 0,33-43-4626 0 0,-71 116 542 0 0,17 11-216 0 0,58-104-433 0 0,40-81 72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246 331 4607 0 0,'-184'141'6354'0'0,"175"-135"-6126"0"0,0 0 1 0 0,-1-1 0 0 0,-11 5-1 0 0,19-9 106 0 0,-6-11 376 0 0,7 8-648 0 0,1 1 0 0 0,-1-1 0 0 0,1 0-1 0 0,0 1 1 0 0,0-1 0 0 0,0 0 0 0 0,-1 0 0 0 0,2 0-1 0 0,-1 1 1 0 0,0-1 0 0 0,0 0 0 0 0,1 0 0 0 0,-1 1-1 0 0,0-1 1 0 0,1 0 0 0 0,0 1 0 0 0,-1-1-1 0 0,3-2 1 0 0,19-30 819 0 0,-18 29-768 0 0,137-170 1237 0 0,-117 147-1347 0 0,2 0 1 0 0,0 3 0 0 0,2 0 0 0 0,1 1 0 0 0,0 2-1 0 0,42-23 1 0 0,-58 38-16 0 0,1 0 0 0 0,-1 1-1 0 0,1 1 1 0 0,0 0 0 0 0,1 1 0 0 0,-1 1-1 0 0,19-2 1 0 0,-24 4 51 0 0,1 1 0 0 0,0 0 0 0 0,-1 0 0 0 0,1 1 0 0 0,-1 1 0 0 0,1 0 0 0 0,-1 0 0 0 0,1 1 0 0 0,-1 0 0 0 0,0 0 0 0 0,-1 1 1 0 0,11 5-1 0 0,-8-2 100 0 0,0 1 1 0 0,-1 0 0 0 0,0 0 0 0 0,0 1 0 0 0,-1 0-1 0 0,0 1 1 0 0,14 21 0 0 0,-11-13 20 0 0,0 1 0 0 0,-2 0 0 0 0,16 41 0 0 0,-24-57-148 0 0,-1 1 0 0 0,0-1-1 0 0,-1 1 1 0 0,1 0 0 0 0,-1-1-1 0 0,1 1 1 0 0,-1 0 0 0 0,0 0-1 0 0,-1-1 1 0 0,1 1 0 0 0,-1 0-1 0 0,1-1 1 0 0,-1 1 0 0 0,0 0 0 0 0,0-1-1 0 0,-1 1 1 0 0,1-1 0 0 0,-1 0-1 0 0,1 1 1 0 0,-1-1 0 0 0,0 0-1 0 0,-1 0 1 0 0,1 0 0 0 0,-5 4-1 0 0,-5 5 37 0 0,-1-1 0 0 0,0-1-1 0 0,0 0 1 0 0,-20 10-1 0 0,21-13-25 0 0,-46 27 95 0 0,-64 26 0 0 0,-65 17-451 0 0,174-71 269 0 0,-135 45-792 0 0,133-46 791 0 0,12-4-115 0 0,10-12-2318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10047 0 0,'-282'150'2460'0'0,"178"-92"-164"0"0,83-45-1449 0 0,-31 20-1 0 0,45-28-641 0 0,1 1-1 0 0,0-1 0 0 0,0 1 1 0 0,1 0-1 0 0,-1 0 0 0 0,1 1 1 0 0,1 0-1 0 0,-7 10 0 0 0,10-16-170 0 0,0 1 0 0 0,1 0 0 0 0,-1-1 0 0 0,0 1 0 0 0,1 0-1 0 0,-1 0 1 0 0,1 0 0 0 0,-1-1 0 0 0,1 1 0 0 0,0 0 0 0 0,0 0 0 0 0,-1 0-1 0 0,2 0 1 0 0,-1 0 0 0 0,0 0 0 0 0,0 0 0 0 0,1-1 0 0 0,-1 1 0 0 0,0 0-1 0 0,1 0 1 0 0,0 0 0 0 0,0-1 0 0 0,-1 1 0 0 0,1 0 0 0 0,0-1 0 0 0,0 1 0 0 0,0 0-1 0 0,1-1 1 0 0,-1 0 0 0 0,0 1 0 0 0,2 1 0 0 0,2 0 15 0 0,-1 0 0 0 0,0-1 0 0 0,1 1 0 0 0,-1-1 0 0 0,1 0 1 0 0,0 0-1 0 0,0 0 0 0 0,0-1 0 0 0,0 1 0 0 0,6 0 0 0 0,12 1 143 0 0,0-1-1 0 0,0-1 0 0 0,0-1 1 0 0,41-5-1 0 0,-49 2-105 0 0,0 0-1 0 0,-1 0 1 0 0,1-1 0 0 0,-1-1-1 0 0,0 0 1 0 0,0-1 0 0 0,-1-1-1 0 0,19-12 1 0 0,-29 18-76 0 0,0-1-1 0 0,-1 0 1 0 0,1 0-1 0 0,-1 0 1 0 0,1-1 0 0 0,-1 1-1 0 0,0 0 1 0 0,0-1-1 0 0,0 0 1 0 0,0 1-1 0 0,0-1 1 0 0,-1 0 0 0 0,1 0-1 0 0,-1 0 1 0 0,0 0-1 0 0,0 0 1 0 0,0 0-1 0 0,0-1 1 0 0,0 1 0 0 0,-1 0-1 0 0,0 0 1 0 0,1-1-1 0 0,-1 1 1 0 0,0 0-1 0 0,-1 0 1 0 0,1-1 0 0 0,0 1-1 0 0,-2-4 1 0 0,-3-6-120 0 0,0 0-1 0 0,0 1 1 0 0,-1-1 0 0 0,-1 1 0 0 0,-12-17 0 0 0,10 15-603 0 0,-13-24 0 0 0,21 36 282 0 0,1 1 262 0 0,0 1 0 0 0,0-1 0 0 0,0 0-1 0 0,0 1 1 0 0,0-1 0 0 0,0 0 0 0 0,0 1 0 0 0,0-1 0 0 0,0 0-1 0 0,0 1 1 0 0,0-1 0 0 0,1 0 0 0 0,-1 1 0 0 0,0-1-1 0 0,0 1 1 0 0,0-1 0 0 0,1 0 0 0 0,8-7-1242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41 6447 0 0,'-1'-1'499'0'0,"0"-1"-425"0"0,-1 0 0 0 0,1 1 0 0 0,-1-1 1 0 0,1 0-1 0 0,-1 1 0 0 0,0 0 0 0 0,1-1 0 0 0,-1 1 0 0 0,0 0 0 0 0,0 0 0 0 0,0 0 1 0 0,0 0-1 0 0,0 0 0 0 0,0 0 0 0 0,0 1 0 0 0,-4-2 0 0 0,-2 1 671 0 0,-6-4 1007 0 0,-1 2 0 0 0,0 0 0 0 0,-31-2 0 0 0,24 5-1021 0 0,1 0 0 0 0,-29 5 1 0 0,15 1-322 0 0,0 2 0 0 0,1 1 1 0 0,-41 17-1 0 0,68-23-366 0 0,1-1-1 0 0,0 1 1 0 0,0 1 0 0 0,0-1 0 0 0,0 1 0 0 0,0 0-1 0 0,1 0 1 0 0,0 1 0 0 0,0 0 0 0 0,0 0-1 0 0,-5 7 1 0 0,3 1 26 0 0,6-8-43 0 0,-1 0 0 0 0,1 0 1 0 0,0 0-1 0 0,1 0 0 0 0,-1 0 1 0 0,1 0-1 0 0,0 1 1 0 0,1-1-1 0 0,-1 0 0 0 0,1 0 1 0 0,0 0-1 0 0,0 0 0 0 0,3 7 1 0 0,2 5 78 0 0,2 0 1 0 0,14 23 0 0 0,-3-5-29 0 0,-1 1-20 0 0,2 2-23 0 0,28 77 0 0 0,-43-95 21 0 0,-5-17-45 0 0,0-1 55 0 0,-2 0-17 0 0,0-1 0 0 0,0 1-1 0 0,0-1 1 0 0,0 1 0 0 0,0-1 0 0 0,-1 0-1 0 0,1 0 1 0 0,0 0 0 0 0,-1 0-1 0 0,1-1 1 0 0,-1 1 0 0 0,-3 0 0 0 0,-34 0 387 0 0,22-1-241 0 0,-2 2 37 0 0,-1 0-1 0 0,0 1 0 0 0,-36 11 0 0 0,-57 27-1724 0 0,58-20-1914 0 0,31-12-3531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21 4607 0 0,'0'0'354'0'0,"-5"-6"-220"0"0,3 4 509 0 0,-1 1-1 0 0,1-1 0 0 0,0 1 0 0 0,-1 0 0 0 0,1 0 1 0 0,-1 0-1 0 0,1 0 0 0 0,-1 0 0 0 0,1 0 0 0 0,-5 0 0 0 0,1 0 570 0 0,0 1 0 0 0,1-1 0 0 0,-1 1 0 0 0,-6 1 0 0 0,-2 1-1020 0 0,0 1 0 0 0,0 0-1 0 0,0 1 1 0 0,0 1 0 0 0,1 0 0 0 0,0 1-1 0 0,0 1 1 0 0,0 0 0 0 0,1 0 0 0 0,0 1-1 0 0,0 1 1 0 0,1 0 0 0 0,0 1 0 0 0,1 0-1 0 0,-15 18 1 0 0,22-24-186 0 0,0 0 0 0 0,0 0-1 0 0,0 1 1 0 0,1-1 0 0 0,0 0 0 0 0,0 1-1 0 0,0 0 1 0 0,0-1 0 0 0,1 1 0 0 0,0 0 0 0 0,0 0-1 0 0,0 0 1 0 0,0 0 0 0 0,1 0 0 0 0,0 0-1 0 0,0 0 1 0 0,0-1 0 0 0,1 1 0 0 0,0 0-1 0 0,-1 0 1 0 0,2 0 0 0 0,-1 0 0 0 0,1 0-1 0 0,2 4 1 0 0,30 55 12 0 0,-17-36-3 0 0,-2 1 1 0 0,12 34-1 0 0,3 8-4 0 0,-25-57 48 0 0,-1-4 41 0 0,-4-9-83 0 0,0 0 1 0 0,1 1 0 0 0,-1-1 0 0 0,0 0 0 0 0,0 1 0 0 0,0-1 0 0 0,0 1 0 0 0,0-1 0 0 0,0 0 0 0 0,-1 1 0 0 0,1-1 0 0 0,0 0 0 0 0,-1 1 0 0 0,1-1 0 0 0,-1 0 0 0 0,1 1 0 0 0,-1-1 0 0 0,0 0 0 0 0,1 0 0 0 0,-1 0 0 0 0,0 0 0 0 0,0 0 0 0 0,0 0 0 0 0,0 0 0 0 0,0 0 0 0 0,0 0-1 0 0,0 0 1 0 0,-2 1 0 0 0,-1 1 36 0 0,-2 0 0 0 0,1 0 0 0 0,0 0 0 0 0,-10 3 0 0 0,-12 3-11 0 0,-1-1 0 0 0,0-1 0 0 0,0-1 0 0 0,0-2 0 0 0,-1-1 0 0 0,1-1 0 0 0,-53-4 0 0 0,52-4-1839 0 0,27 6 744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220 236 4143 0 0,'0'0'191'0'0,"-2"0"-11"0"0,-2 0-132 0 0,2-1-16 0 0,0 2-1 0 0,-1-1 1 0 0,1 0 0 0 0,-1 0 0 0 0,1 1-1 0 0,0-1 1 0 0,-1 1 0 0 0,-2 1-1 0 0,-57 20 14123 0 0,73-39-13178 0 0,-4 9-888 0 0,1 1 1 0 0,-1 1 0 0 0,1-1 0 0 0,1 1 0 0 0,13-7 0 0 0,48-20 153 0 0,-2 1 96 0 0,69-40 579 0 0,-101 56-454 0 0,73-23 1 0 0,-103 38-414 0 0,0-1-1 0 0,1 1 1 0 0,-1 0 0 0 0,1 1-1 0 0,-1-1 1 0 0,0 1 0 0 0,13 2-1 0 0,-17-2-37 0 0,0 0-1 0 0,0 1 0 0 0,0-1 0 0 0,1 1 1 0 0,-1 0-1 0 0,0 0 0 0 0,0 0 0 0 0,0 0 0 0 0,0 0 1 0 0,0 0-1 0 0,-1 0 0 0 0,1 1 0 0 0,0-1 1 0 0,0 1-1 0 0,-1-1 0 0 0,1 1 0 0 0,-1 0 0 0 0,1 0 1 0 0,-1 0-1 0 0,0-1 0 0 0,0 1 0 0 0,0 0 0 0 0,0 0 1 0 0,0 1-1 0 0,1 2 0 0 0,0 4-11 0 0,-1 0 0 0 0,0 1 0 0 0,0-1 0 0 0,-1 0 0 0 0,0 1 0 0 0,0-1 0 0 0,-1 1 0 0 0,-4 17 0 0 0,2-15 0 0 0,-1 1 0 0 0,0-1 0 0 0,-1 0 0 0 0,0 0 0 0 0,0-1 0 0 0,-9 13 0 0 0,-19 20-99 0 0,18-28 75 0 0,9-13 3 0 0,0 0 13 0 0,-48 27-312 0 0,-99 42 0 0 0,130-64 194 0 0,-33 9 0 0 0,30-10 90 0 0,1 1 9 0 0,23-6-19 0 0,1-2-66 0 0,-3 1-47 0 0,2-2 74 0 0,3 1-414 0 0,205-61 19 0 0,-191 56 496 0 0,-1 0 0 0 0,1 2 0 0 0,0 0 0 0 0,0 0 0 0 0,20 0 0 0 0,-31 3-12 0 0,0 0-1 0 0,0 0 1 0 0,0 0-1 0 0,0 1 1 0 0,-1-1 0 0 0,1 1-1 0 0,0 0 1 0 0,0 0-1 0 0,-1 1 1 0 0,1-1-1 0 0,-1 1 1 0 0,1-1-1 0 0,-1 1 1 0 0,0 0-1 0 0,1 1 1 0 0,-1-1 0 0 0,0 0-1 0 0,0 1 1 0 0,-1 0-1 0 0,1 0 1 0 0,0 0-1 0 0,-1 0 1 0 0,0 0-1 0 0,0 0 1 0 0,0 0 0 0 0,2 5-1 0 0,-2-4 11 0 0,-1 0-1 0 0,1 0 0 0 0,-1 0 1 0 0,0 0-1 0 0,-1 0 0 0 0,1 1 1 0 0,-1-1-1 0 0,1 0 0 0 0,-1 0 1 0 0,0 0-1 0 0,-1 0 0 0 0,1 1 1 0 0,-1-1-1 0 0,0 0 0 0 0,0 0 1 0 0,0 0-1 0 0,0 0 0 0 0,-1 0 1 0 0,0 0-1 0 0,0-1 0 0 0,0 1 1 0 0,0-1-1 0 0,-3 5 0 0 0,-4 6 53 0 0,-1-1-1 0 0,0 0 1 0 0,-1-1-1 0 0,0 0 1 0 0,-1 0-1 0 0,0-1 1 0 0,0-1-1 0 0,-2 0 1 0 0,1-1-1 0 0,-1 0 1 0 0,0-1-1 0 0,-1 0 1 0 0,-16 5-1 0 0,-38 8-6 0 0,0-3 0 0 0,-1-3-1 0 0,-128 10 1 0 0,181-23-59 0 0,10-1 0 0 0,0-1 0 0 0,0 0 0 0 0,0 0 0 0 0,-7-1 0 0 0,13 1-9 0 0,0 0 1 0 0,0 0-1 0 0,1 0 0 0 0,-1 0 1 0 0,0 0-1 0 0,0 0 0 0 0,1-1 0 0 0,-1 1 1 0 0,0 0-1 0 0,1 0 0 0 0,-1-1 1 0 0,0 1-1 0 0,1-1 0 0 0,-1 1 1 0 0,0 0-1 0 0,1-1 0 0 0,-1 1 0 0 0,1-1 1 0 0,-1 1-1 0 0,1-1 0 0 0,-1 0 1 0 0,1 1-1 0 0,-1-1 0 0 0,1 0 0 0 0,0 1 1 0 0,-1-1-1 0 0,1 0 0 0 0,0 1 1 0 0,0-1-1 0 0,-1 0 0 0 0,1 1 0 0 0,0-1 1 0 0,0 0-1 0 0,0 0 0 0 0,0 1 1 0 0,0-1-1 0 0,0 0 0 0 0,0 0 1 0 0,0 1-1 0 0,0-1 0 0 0,0 0 0 0 0,1 0 1 0 0,-1 1-1 0 0,0-1 0 0 0,0 0 1 0 0,1 1-1 0 0,-1-1 0 0 0,1-1 0 0 0,-1 1-36 0 0,2-3-288 0 0,1 0 0 0 0,-1 0-1 0 0,1 0 1 0 0,-1 0 0 0 0,1 1 0 0 0,0-1-1 0 0,0 1 1 0 0,1 0 0 0 0,-1 0 0 0 0,1 0-1 0 0,-1 0 1 0 0,1 1 0 0 0,0 0 0 0 0,0-1-1 0 0,0 1 1 0 0,6-1 0 0 0,-10 2 262 0 0,1 1-1 0 0,-1 0 1 0 0,1 0-1 0 0,0 0 1 0 0,-1 0-1 0 0,1 0 1 0 0,-1 0 0 0 0,1 0-1 0 0,0 0 1 0 0,-1 0-1 0 0,1 0 1 0 0,-1 0 0 0 0,1 0-1 0 0,0 0 1 0 0,-1 0-1 0 0,1 1 1 0 0,0-1 0 0 0,1 1-620 0 0,9 2-4652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24 2303 0 0,'15'-8'365'0'0,"14"-7"-579"0"0,-1 14 15305 0 0,-27 2-14389 0 0,4 8 2519 0 0,-3 12-4015 0 0,-2-19 1552 0 0,-1 8-569 0 0,0-1-1 0 0,0 1 0 0 0,-1-1 1 0 0,0 0-1 0 0,-6 16 0 0 0,-22 45 321 0 0,24-57-380 0 0,-31 65 389 0 0,-21 45 238 0 0,19-41-3976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16527 0 0,'0'0'1499'0'0,"-2"2"-1235"0"0,-36 47 39 0 0,7-9-41 0 0,-29 47 0 0 0,-167 331 962 0 0,-5-11-458 0 0,230-404-766 0 0,-182 252-1390 0 0,182-252 1267 0 0,-1 1 1 0 0,0-1-1 0 0,0 0 1 0 0,0 0 0 0 0,0 0-1 0 0,-1-1 1 0 0,0 1 0 0 0,-4 2-1 0 0,6-4-261 0 0,1-3 0 0 0,-1-2 312 0 0,2 1 0 0 0,-1 0 0 0 0,0-1 0 0 0,1 1 0 0 0,-1-1 0 0 0,1 1 0 0 0,0-1 0 0 0,0 1 0 0 0,0-1 0 0 0,1 1 0 0 0,-1-1 0 0 0,1 1-1 0 0,0 0 1 0 0,0-1 0 0 0,0 1 0 0 0,0 0 0 0 0,4-6 0 0 0,2-6-93 0 0,1 1 0 0 0,15-21 0 0 0,15-12-43 0 0,2 2 0 0 0,65-58 0 0 0,-95 94 205 0 0,1 0 0 0 0,0 1 0 0 0,0 1 0 0 0,1-1 0 0 0,0 2 0 0 0,0 0-1 0 0,1 0 1 0 0,0 1 0 0 0,0 1 0 0 0,0 0 0 0 0,16-3 0 0 0,-23 6 97 0 0,0 1-1 0 0,0-1 1 0 0,1 1 0 0 0,-1 0 0 0 0,0 1-1 0 0,1 0 1 0 0,-1 0 0 0 0,0 0 0 0 0,0 0-1 0 0,0 1 1 0 0,9 4 0 0 0,-11-4 35 0 0,1 1 0 0 0,0 0 0 0 0,-1 0 0 0 0,0 1 0 0 0,1-1 0 0 0,-1 1 1 0 0,-1 0-1 0 0,1 0 0 0 0,0 0 0 0 0,-1 1 0 0 0,0-1 0 0 0,0 1 0 0 0,0-1 0 0 0,3 11 0 0 0,-3-6 27 0 0,0 0-1 0 0,0 0 1 0 0,-1 1 0 0 0,-1-1-1 0 0,0 1 1 0 0,0-1 0 0 0,-1 1-1 0 0,0 11 1 0 0,-2 0 145 0 0,-1-1 0 0 0,-9 37 0 0 0,9-46-149 0 0,-1-1 0 0 0,1 0 0 0 0,-2 0 0 0 0,0-1 0 0 0,0 1 0 0 0,0-1 0 0 0,-1 0 0 0 0,-1-1-1 0 0,1 1 1 0 0,-2-1 0 0 0,1 0 0 0 0,-1-1 0 0 0,0 0 0 0 0,0 0 0 0 0,-1-1 0 0 0,-18 11 0 0 0,7-8-147 0 0,-1 0 0 0 0,0-1 0 0 0,0-1 0 0 0,0 0 0 0 0,-1-2 0 0 0,0-1 0 0 0,0-1 0 0 0,0 0 1 0 0,-1-2-1 0 0,1-1 0 0 0,0 0 0 0 0,-1-2 0 0 0,1 0 0 0 0,0-2 0 0 0,-34-9 0 0 0,53 12-89 0 0,1 1 1 0 0,0-1-1 0 0,-1 0 0 0 0,1 0 0 0 0,0 0 0 0 0,-1 0 1 0 0,1 0-1 0 0,0-1 0 0 0,0 1 0 0 0,0-1 1 0 0,0 1-1 0 0,0-1 0 0 0,0 0 0 0 0,1 1 0 0 0,-1-1 1 0 0,0 0-1 0 0,1 0 0 0 0,0 0 0 0 0,-1-1 1 0 0,1 1-1 0 0,0 0 0 0 0,0 0 0 0 0,-1-5 1 0 0,2-15-1667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0 13823 0 0,'0'0'630'0'0,"1"2"-13"0"0,-1 5-546 0 0,1 1 0 0 0,-1-1 0 0 0,0 0 0 0 0,-1 0 0 0 0,0 0-1 0 0,0 0 1 0 0,-1 0 0 0 0,1 0 0 0 0,-5 10 0 0 0,-5 9 704 0 0,-14 26 0 0 0,16-33-415 0 0,-41 71 997 0 0,-71 95 0 0 0,-24 41 337 0 0,64-84-907 0 0,-125 166 1 0 0,142-224-773 0 0,38-51-273 0 0,13-17-970 0 0,1 0 0 0 0,-16 29 0 0 0,23-32-6022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 8287 0 0,'-45'62'2179'0'0,"38"-51"-328"0"0,0 1 0 0 0,1 0 0 0 0,-8 20 0 0 0,14-31-1777 0 0,0-1-1 0 0,-1 1 1 0 0,1-1 0 0 0,0 1-1 0 0,0-1 1 0 0,0 1 0 0 0,0-1 0 0 0,0 1-1 0 0,-1-1 1 0 0,1 1 0 0 0,0-1 0 0 0,0 1-1 0 0,0-1 1 0 0,1 1 0 0 0,-1-1-1 0 0,0 1 1 0 0,0-1 0 0 0,0 1 0 0 0,0-1-1 0 0,0 0 1 0 0,1 1 0 0 0,-1-1-1 0 0,0 1 1 0 0,0-1 0 0 0,1 1 0 0 0,-1-1-1 0 0,0 1 1 0 0,1-1 0 0 0,-1 0-1 0 0,1 1 1 0 0,0 0 43 0 0,0-1-1 0 0,0 1 1 0 0,1-1-1 0 0,-1 0 1 0 0,0 1-1 0 0,0-1 1 0 0,1 0 0 0 0,-1 0-1 0 0,0 0 1 0 0,0 0-1 0 0,1 0 1 0 0,0 0-1 0 0,7-1 312 0 0,0-1 0 0 0,15-4 1 0 0,-20 5-385 0 0,38-12 433 0 0,68-29 1 0 0,-89 32-458 0 0,4-2-24 0 0,-1-1-1 0 0,38-27 0 0 0,-60 39-235 0 0,-2 0 194 0 0,0 1-1 0 0,-1 0 0 0 0,1-1 0 0 0,0 1 0 0 0,0-1 1 0 0,0 1-1 0 0,-1 0 0 0 0,1-1 0 0 0,0 1 0 0 0,-1 0 0 0 0,1-1 1 0 0,0 1-1 0 0,-1 0 0 0 0,1-1 0 0 0,0 1 0 0 0,-1 0 0 0 0,1 0 1 0 0,-1 0-1 0 0,1-1 0 0 0,0 1 0 0 0,-1 0 0 0 0,1 0 0 0 0,-1 0 1 0 0,1 0-1 0 0,-1 0 0 0 0,1 0 0 0 0,-1 0 0 0 0,1 0 0 0 0,0 0 1 0 0,-1 0-1 0 0,1 0 0 0 0,-1 0 0 0 0,1 0 0 0 0,-1 0 1 0 0,1 0-1 0 0,0 0 0 0 0,-1 0 0 0 0,1 1 0 0 0,-1-1 0 0 0,-23 7-606 0 0,21-6 482 0 0,-28 11-93 0 0,0 1-1 0 0,-45 28 1 0 0,-52 45 1029 0 0,-22 38 386 0 0,145-119-1086 0 0,0-1 1 0 0,1 1-1 0 0,-1 1 0 0 0,1-1 1 0 0,0 1-1 0 0,0-1 1 0 0,1 1-1 0 0,-1 0 0 0 0,1 1 1 0 0,-4 11-1 0 0,7-16-44 0 0,-1 0 0 0 0,1 1 0 0 0,0-1 0 0 0,0 0 0 0 0,0 0 0 0 0,0 1 0 0 0,0-1 0 0 0,0 0 0 0 0,1 0 0 0 0,-1 1 0 0 0,1-1 0 0 0,-1 0 0 0 0,1 0 0 0 0,1 3 0 0 0,0-2 11 0 0,0-1-1 0 0,0 1 1 0 0,0-1 0 0 0,0 0-1 0 0,0 1 1 0 0,0-1-1 0 0,0 0 1 0 0,1 0 0 0 0,-1-1-1 0 0,1 1 1 0 0,0 0 0 0 0,5 2-1 0 0,6 1 136 0 0,1 1-1 0 0,0-2 1 0 0,1 0 0 0 0,-1-1-1 0 0,1-1 1 0 0,21 1-1 0 0,101-3 605 0 0,-133 0-748 0 0,53-4-241 0 0,0-2 1 0 0,69-16-1 0 0,-102 15-966 0 0,-5-1-59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53 12495 0 0,'6'-8'288'0'0,"-4"5"-120"0"0,1 0-1 0 0,-1-1 1 0 0,0 1 0 0 0,0 0 0 0 0,-1-1 0 0 0,3-5 0 0 0,-3 7 403 0 0,-11-6 965 0 0,7 7-1433 0 0,0 0 1 0 0,-1 0-1 0 0,1 0 1 0 0,-1 0 0 0 0,1 1-1 0 0,0 0 1 0 0,-1-1-1 0 0,1 1 1 0 0,-1 0-1 0 0,1 1 1 0 0,-1-1 0 0 0,1 1-1 0 0,-1-1 1 0 0,-2 2-1 0 0,-6 2 81 0 0,0 0-1 0 0,-17 8 1 0 0,-8 6-13 0 0,0 2 1 0 0,2 1-1 0 0,0 2 1 0 0,-58 51-1 0 0,74-57-147 0 0,1 1-1 0 0,1 1 0 0 0,1 0 0 0 0,0 1 1 0 0,2 1-1 0 0,0 0 0 0 0,1 1 1 0 0,2 1-1 0 0,-12 28 0 0 0,20-42-20 0 0,0 1 1 0 0,0-1-1 0 0,1 1 0 0 0,0 0 1 0 0,1 0-1 0 0,0 13 0 0 0,0-21 9 0 0,2 1 0 0 0,-1-1 0 0 0,0 1 0 0 0,0-1 0 0 0,1 1 0 0 0,-1-1 0 0 0,1 1 0 0 0,0-1 0 0 0,0 0 0 0 0,0 1 1 0 0,0-1-1 0 0,0 0 0 0 0,0 0 0 0 0,1 0 0 0 0,-1 0 0 0 0,1 0 0 0 0,-1 0 0 0 0,1 0 0 0 0,0-1 0 0 0,0 1 0 0 0,0 0 0 0 0,0-1 0 0 0,0 0 0 0 0,0 1 0 0 0,0-1 0 0 0,0 0 0 0 0,1 0 0 0 0,-1 0 0 0 0,0 0 0 0 0,4 0 0 0 0,3 1 68 0 0,1-1-1 0 0,-1 0 0 0 0,0 0 1 0 0,0-1-1 0 0,1-1 1 0 0,-1 0-1 0 0,0 0 1 0 0,17-4-1 0 0,1-3 251 0 0,42-18 0 0 0,-51 18-235 0 0,-1-1 0 0 0,0 0 0 0 0,0-1-1 0 0,-1-1 1 0 0,-1-1 0 0 0,0 0 0 0 0,0-1 0 0 0,-1-1 0 0 0,-1 0 0 0 0,21-28 0 0 0,-32 39-87 0 0,0 0-1 0 0,-1 0 1 0 0,1-1 0 0 0,0 1 0 0 0,-1 0 0 0 0,0-1-1 0 0,0 1 1 0 0,0-1 0 0 0,0 0 0 0 0,0 1 0 0 0,-1-1-1 0 0,0 0 1 0 0,0 0 0 0 0,0 1 0 0 0,0-1 0 0 0,0 0-1 0 0,-1 1 1 0 0,1-1 0 0 0,-1 0 0 0 0,0 1-1 0 0,-3-8 1 0 0,0 5-65 0 0,0-1-1 0 0,0 1 1 0 0,0 0-1 0 0,-1 0 1 0 0,1 0-1 0 0,-2 0 0 0 0,1 1 1 0 0,0 0-1 0 0,-13-8 1 0 0,-51-36-1758 0 0,67 48 1479 0 0,2 0 325 0 0,0 1 0 0 0,0 0 0 0 0,0-1 0 0 0,0 1 0 0 0,0 0 0 0 0,0 0 0 0 0,0-1-1 0 0,0 1 1 0 0,-1 0 0 0 0,1-1 0 0 0,0 1 0 0 0,0 0 0 0 0,0 0 0 0 0,0 0 0 0 0,-1-1 0 0 0,1 1 0 0 0,0 0 0 0 0,0 0 0 0 0,0-1-1 0 0,-1 1 1 0 0,1 0 0 0 0,0 0 0 0 0,0 0 0 0 0,-1 0 0 0 0,1-1 0 0 0,-4-1-1677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409 152 7367 0 0,'-1'-1'568'0'0,"-1"-2"-432"0"0,1 1-1 0 0,0-1 0 0 0,0 0 1 0 0,0 1-1 0 0,0-1 0 0 0,0 0 1 0 0,1 0-1 0 0,-1 1 0 0 0,1-1 1 0 0,0 0-1 0 0,-1 0 0 0 0,1 0 1 0 0,1 0-1 0 0,-1 1 0 0 0,0-1 1 0 0,1 0-1 0 0,-1 0 0 0 0,1 0 1 0 0,0 1-1 0 0,0-1 0 0 0,0 0 1 0 0,0 1-1 0 0,1-1 0 0 0,-1 1 1 0 0,1 0-1 0 0,-1-1 0 0 0,1 1 1 0 0,2-2-1 0 0,3-3-142 0 0,-1 2 0 0 0,1-1 1 0 0,1 1-1 0 0,-1 0 0 0 0,1 0 0 0 0,13-5 1 0 0,-10 5 503 0 0,-1 0 1 0 0,1 1 0 0 0,0 0 0 0 0,0 1 0 0 0,0 1 0 0 0,1-1-1 0 0,18 0 1 0 0,-27 3 444 0 0,-1 2 8 0 0,-1 0-863 0 0,0 0-1 0 0,0 0 0 0 0,-1 0 1 0 0,1 0-1 0 0,0 0 0 0 0,-1 0 1 0 0,1 0-1 0 0,-1 1 0 0 0,1-1 1 0 0,-1 0-1 0 0,0 0 0 0 0,0 0 1 0 0,0 0-1 0 0,0 1 0 0 0,0-1 1 0 0,-1 2-1 0 0,-1 1-12 0 0,1 0 0 0 0,-1-1-1 0 0,0 1 1 0 0,0-1 0 0 0,0 0 0 0 0,0 0-1 0 0,-4 4 1 0 0,-5 6 26 0 0,-1 0-1 0 0,0-1 1 0 0,-16 12-1 0 0,3-4 37 0 0,0-1-1 0 0,-32 18 1 0 0,-59 26 152 0 0,23-13-113 0 0,61-31-126 0 0,-32 27 1 0 0,23-15 3 0 0,33-27-52 0 0,1 0 1 0 0,0 1-1 0 0,0 0 1 0 0,0 1-1 0 0,1 0 1 0 0,-9 11-1 0 0,9-3-1 0 0,6-14 7 0 0,0-1 0 0 0,0 1-1 0 0,0 0 1 0 0,0 0 0 0 0,0-1 0 0 0,0 1-1 0 0,0 0 1 0 0,0 0 0 0 0,0-1 0 0 0,1 1-1 0 0,-1 0 1 0 0,0-1 0 0 0,1 1 0 0 0,-1 0-1 0 0,0-1 1 0 0,1 1 0 0 0,-1 0 0 0 0,1-1-1 0 0,-1 1 1 0 0,1-1 0 0 0,-1 1 0 0 0,2 0-1 0 0,-1 1 6 0 0,1-1-1 0 0,0 0 1 0 0,-1-1-1 0 0,1 1 1 0 0,0 0-1 0 0,0 0 1 0 0,0-1-1 0 0,3 1 1 0 0,4 0 22 0 0,-1 0 1 0 0,0-1-1 0 0,11 0 0 0 0,39-6 59 0 0,85-18-1 0 0,-58 5-6355 0 0,-56 12-399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38 12959 0 0,'12'-9'312'0'0,"-4"5"-73"0"0,-1-1 0 0 0,1 1 0 0 0,-1 0 0 0 0,16-5 0 0 0,-7 7 4421 0 0,-17 4-4187 0 0,-1 1-309 0 0,-1 1 0 0 0,0-1 0 0 0,0 1 0 0 0,0-1 0 0 0,0 0 0 0 0,0 0 0 0 0,0 0 0 0 0,-1-1-1 0 0,-7 5 1 0 0,-5 1 404 0 0,-20 8 0 0 0,-11 6 66 0 0,21-7-502 0 0,0 1 0 0 0,1 1 0 0 0,1 1 0 0 0,1 1-1 0 0,-33 36 1 0 0,40-38-113 0 0,1 2 0 0 0,1 0 0 0 0,1 0 0 0 0,1 1 0 0 0,1 1 0 0 0,-9 21 0 0 0,15-27-20 0 0,5-14-4 0 0,0 1 0 0 0,0 0 1 0 0,0-1-1 0 0,0 1 0 0 0,1-1 0 0 0,-1 1 0 0 0,0-1 0 0 0,1 1 0 0 0,-1-1 0 0 0,1 1 1 0 0,-1-1-1 0 0,1 1 0 0 0,0-1 0 0 0,-1 0 0 0 0,1 1 0 0 0,0-1 0 0 0,0 0 1 0 0,0 0-1 0 0,0 0 0 0 0,2 2 0 0 0,-1-1 6 0 0,1-1 0 0 0,-1 1 1 0 0,1-1-1 0 0,0 1 0 0 0,-1-1 1 0 0,1 0-1 0 0,0 0 0 0 0,0 0 0 0 0,6 0 1 0 0,2 1-107 0 0,0-2 1 0 0,0 1-1 0 0,1-2 1 0 0,17-1-1 0 0,33-8-1479 0 0,-20 2-4078 0 0,-8 1-1260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79 9215 0 0,'15'-29'1214'0'0,"-15"29"-890"0"0,0-1 1 0 0,1 1-1 0 0,-1-1 1 0 0,1 0-1 0 0,-1 1 1 0 0,0-1-1 0 0,1 1 1 0 0,-1-1 0 0 0,1 1-1 0 0,-1 0 1 0 0,1-1-1 0 0,-1 1 1 0 0,1 0-1 0 0,-1-1 1 0 0,1 1-1 0 0,0 0 1 0 0,-1-1-1 0 0,1 1 1 0 0,-1 0-1 0 0,1 0 1 0 0,0 0 0 0 0,-1-1-1 0 0,1 1 1 0 0,0 0-1 0 0,-1 0 1 0 0,2 0-1 0 0,3 2 785 0 0,-4-2-1951 0 0,2 0 1146 0 0,-2 3-117 0 0,0 0-143 0 0,1 0 1 0 0,-1 1 0 0 0,0-1 0 0 0,-1 1 0 0 0,1-1-1 0 0,-1 0 1 0 0,1 1 0 0 0,-1-1 0 0 0,0 1 0 0 0,0-1-1 0 0,-1 1 1 0 0,1-1 0 0 0,-1 1 0 0 0,1-1 0 0 0,-3 6 0 0 0,-2 6 132 0 0,-1-1 0 0 0,-11 19 1 0 0,1-1 6 0 0,0 2-118 0 0,-24 58 178 0 0,34-75-209 0 0,0 1 0 0 0,1-1-1 0 0,-3 27 1 0 0,7-38-28 0 0,1 0-1 0 0,0 0 0 0 0,0-1 1 0 0,0 1-1 0 0,1 0 0 0 0,-1 0 1 0 0,1-1-1 0 0,1 1 0 0 0,1 6 1 0 0,-1-9 0 0 0,-1 0 1 0 0,1 0 0 0 0,-1 0-1 0 0,1 0 1 0 0,0 0 0 0 0,0 0 0 0 0,0-1-1 0 0,0 1 1 0 0,1-1 0 0 0,-1 1-1 0 0,1-1 1 0 0,-1 0 0 0 0,1 0 0 0 0,0 0-1 0 0,0-1 1 0 0,5 4 0 0 0,1-2 43 0 0,0 0 0 0 0,-1 0-1 0 0,1-1 1 0 0,0 0 0 0 0,0 0 0 0 0,1-1 0 0 0,-1 0 0 0 0,0-1 0 0 0,0 0 0 0 0,0 0 0 0 0,1-1-1 0 0,-1-1 1 0 0,0 1 0 0 0,0-1 0 0 0,0-1 0 0 0,-1 1 0 0 0,1-2 0 0 0,0 1 0 0 0,-1-1 0 0 0,0 0-1 0 0,0-1 1 0 0,0 0 0 0 0,8-7 0 0 0,5-7-10 0 0,0-1 0 0 0,-1-1 0 0 0,-1 0 0 0 0,-1-2 0 0 0,-1 0 0 0 0,-2-1 0 0 0,21-39 0 0 0,-19 25 305 0 0,24-77 0 0 0,-23 56-2278 0 0,4 2-4665 0 0,-15 41-190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41 588 12439 0 0,'0'0'1126'0'0,"-2"2"-929"0"0,-3 2 69 0 0,1 1 1 0 0,-1 0-1 0 0,1 0 0 0 0,1 0 1 0 0,-1 0-1 0 0,1 1 0 0 0,-4 7 1 0 0,6-10 897 0 0,-1 8 720 0 0,22-26-1381 0 0,1 0 0 0 0,-2-1 0 0 0,0 0 0 0 0,22-28 0 0 0,-24 27-136 0 0,49-53 1573 0 0,84-115 0 0 0,-122 146-1665 0 0,53-71 48 0 0,-62 86-505 0 0,1 2 1 0 0,34-30-1 0 0,-51 49-13 0 0,1 0 0 0 0,-1 0 0 0 0,1 1-1 0 0,0 0 1 0 0,-1-1 0 0 0,1 2 0 0 0,0-1-1 0 0,1 0 1 0 0,-1 1 0 0 0,0-1 0 0 0,0 1-1 0 0,1 1 1 0 0,-1-1 0 0 0,0 0-1 0 0,1 1 1 0 0,-1 0 0 0 0,1 0 0 0 0,-1 0-1 0 0,9 2 1 0 0,-10-1-87 0 0,0 0 1 0 0,-1 1-1 0 0,1-1 0 0 0,0 0 0 0 0,-1 1 1 0 0,1 0-1 0 0,-1-1 0 0 0,1 1 0 0 0,2 3 1 0 0,4 2-135 0 0,26 19-1875 0 0,-19-12-3661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334 192 1375 0 0,'0'0'10079'0'0,"0"-2"-9391"0"0,5-19 267 0 0,0 0 0 0 0,1 1-1 0 0,1-1 1 0 0,17-32 0 0 0,-14 31-390 0 0,-9 21-523 0 0,-1 0 0 0 0,1 0 1 0 0,-1 0-1 0 0,1 0 1 0 0,-1 0-1 0 0,0 0 0 0 0,0 0 1 0 0,1 0-1 0 0,-1 0 1 0 0,0 0-1 0 0,0 0 1 0 0,0 0-1 0 0,0 0 0 0 0,0-1 1 0 0,0 1-1 0 0,-1 0 1 0 0,1 0-1 0 0,-1-1 0 0 0,1 1-49 0 0,-1 0-1 0 0,1 1 0 0 0,-1-1 0 0 0,1 0 0 0 0,-1 1 0 0 0,0-1 0 0 0,1 1 0 0 0,-1-1 0 0 0,0 1 0 0 0,1-1 0 0 0,-1 1 0 0 0,0-1 0 0 0,0 1 0 0 0,1 0 0 0 0,-1-1 0 0 0,0 1 0 0 0,-1-1 0 0 0,-2 1-89 0 0,0-1 0 0 0,0 1 1 0 0,0 0-1 0 0,0 0 0 0 0,0 0 0 0 0,0 1 0 0 0,-6 1 1 0 0,-5 2-42 0 0,1 1 1 0 0,0 0 0 0 0,-1 1 0 0 0,2 1 0 0 0,-1 1 0 0 0,1-1 0 0 0,0 2 0 0 0,0 0-1 0 0,-21 21 1 0 0,0 5 638 0 0,-54 68 0 0 0,79-92-463 0 0,0 1 0 0 0,1 0-1 0 0,1 0 1 0 0,0 0 0 0 0,0 1 0 0 0,-6 19-1 0 0,12-29 125 0 0,3-2 36 0 0,2 2-146 0 0,-1-2-1 0 0,1 1 1 0 0,0 0-1 0 0,-1-1 1 0 0,1 1-1 0 0,0-1 1 0 0,0 0-1 0 0,0-1 1 0 0,0 1-1 0 0,0-1 1 0 0,0 1-1 0 0,0-1 1 0 0,0 0-1 0 0,0-1 1 0 0,0 1-1 0 0,0-1 1 0 0,0 0-1 0 0,7-2 1 0 0,9-3 162 0 0,-1-1 0 0 0,27-15 0 0 0,-32 15-175 0 0,142-70 300 0 0,-156 78-351 0 0,0 0 0 0 0,0 1 1 0 0,1-1-1 0 0,-1 0 0 0 0,0 0 0 0 0,0 1 1 0 0,0-1-1 0 0,-1 0 0 0 0,1 0 0 0 0,-1 2 1 0 0,-3 10 38 0 0,0-1 1 0 0,-1 0 0 0 0,-1-1-1 0 0,-8 15 1 0 0,8-17 19 0 0,1 0 1 0 0,0 1-1 0 0,1-1 0 0 0,0 1 1 0 0,0 0-1 0 0,1 0 0 0 0,-2 11 1 0 0,5-20-46 0 0,0 0 1 0 0,0-1-1 0 0,0 1 1 0 0,1 0-1 0 0,-1-1 1 0 0,0 1-1 0 0,0 0 1 0 0,1-1-1 0 0,-1 1 1 0 0,1-1-1 0 0,-1 1 0 0 0,0 0 1 0 0,1-1-1 0 0,-1 1 1 0 0,1-1-1 0 0,-1 1 1 0 0,1-1-1 0 0,-1 0 1 0 0,1 1-1 0 0,0-1 1 0 0,-1 1-1 0 0,2-1 1 0 0,-1 1 4 0 0,1 0-10 0 0,0 0 0 0 0,0 0 1 0 0,0 0-1 0 0,0 0 0 0 0,1 0 1 0 0,-1-1-1 0 0,0 1 0 0 0,0-1 0 0 0,1 1 1 0 0,-1-1-1 0 0,0 0 0 0 0,1 0 1 0 0,-1 0-1 0 0,5-1 0 0 0,1 0-1354 0 0,-1-1 0 0 0,0 0 0 0 0,10-3 0 0 0,10-7-4913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64 723 6879 0 0,'0'0'623'0'0,"0"2"-514"0"0,-2 8 3991 0 0,-4 2-2525 0 0,-1-7-932 0 0,-1-1 1 0 0,1 1-1 0 0,-1-1 1 0 0,-18 7 2375 0 0,37-29-2260 0 0,-7 10-539 0 0,-1 0 0 0 0,1 0 1 0 0,3-16-1 0 0,2-4-62 0 0,1 2-59 0 0,1 1 1 0 0,1 0 0 0 0,2 0-1 0 0,26-36 1 0 0,6-2-78 0 0,110-137-221 0 0,-135 176 126 0 0,2 0-1 0 0,1 2 1 0 0,0 0 0 0 0,2 2-1 0 0,1 1 1 0 0,0 1 0 0 0,1 1-1 0 0,1 2 1 0 0,0 0 0 0 0,51-16-1 0 0,-80 31 74 0 0,20-7 84 0 0,1 1 0 0 0,-1 1 0 0 0,1 1 0 0 0,0 0 0 0 0,29 0 0 0 0,-47 4-72 0 0,-1 0 0 0 0,0 0-1 0 0,1 0 1 0 0,-1 1 0 0 0,1-1-1 0 0,-1 1 1 0 0,0-1 0 0 0,1 1 0 0 0,-1 0-1 0 0,0 0 1 0 0,0 0 0 0 0,0 0-1 0 0,0 0 1 0 0,0 1 0 0 0,0-1 0 0 0,0 1-1 0 0,0-1 1 0 0,0 1 0 0 0,-1 0-1 0 0,4 3 1 0 0,-4-2 2 0 0,0 0-1 0 0,1-1 1 0 0,-1 1 0 0 0,0 0-1 0 0,-1 0 1 0 0,1 0 0 0 0,-1 1-1 0 0,1-1 1 0 0,-1 0-1 0 0,0 0 1 0 0,0 0 0 0 0,0 0-1 0 0,0 0 1 0 0,-1 0 0 0 0,-1 6-1 0 0,-2 7 60 0 0,0-1-1 0 0,-2 1 1 0 0,0-1 0 0 0,-15 27-1 0 0,-41 55 266 0 0,-2 4-196 0 0,40-58-112 0 0,-29 56 23 0 0,47-83-46 0 0,0-1 0 0 0,0 1 0 0 0,2 0-1 0 0,-5 29 1 0 0,8-40-6 0 0,0 0 0 0 0,1 1 0 0 0,0 0 0 0 0,0 0-1 0 0,1 0 1 0 0,-1 0 0 0 0,1 0 0 0 0,2 8 0 0 0,-1-7 2 0 0,-1-4 39 0 0,0 0-40 0 0,0-1-1 0 0,1 0 0 0 0,-1 0 1 0 0,1 0-1 0 0,-1 1 0 0 0,1-1 0 0 0,2 2 1 0 0,0 0-2 0 0,-3-4-1 0 0,0 1-1 0 0,-1 0 1 0 0,1 0-1 0 0,-1-1 1 0 0,1 1-1 0 0,0 0 1 0 0,0-1 0 0 0,0 1-1 0 0,-1-1 1 0 0,1 1-1 0 0,0-1 1 0 0,0 1-1 0 0,0-1 1 0 0,0 0-1 0 0,0 1 1 0 0,0-1 0 0 0,0 0-1 0 0,0 0 1 0 0,0 1-1 0 0,0-1 1 0 0,0 0-1 0 0,0 0 1 0 0,0 0-1 0 0,0 0 1 0 0,-1 0 0 0 0,1-1-1 0 0,1 1 1 0 0,2-1-19 0 0,23-2-1370 0 0,-12-1-128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48 15175 0 0,'25'-45'1670'0'0,"-23"43"-620"0"0,-15 8-496 0 0,5 0-489 0 0,0 1 0 0 0,1 0 0 0 0,0 0 0 0 0,-8 12 0 0 0,-5 4 35 0 0,-5 4 13 0 0,-107 125 389 0 0,-150 284 796 0 0,46 28-1030 0 0,231-454-749 0 0,-13 32 300 0 0,9-16-5881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15 141 12895 0 0,'0'0'595'0'0,"-2"0"-18"0"0,-8 0-179 0 0,8 0 616 0 0,4 1 306 0 0,2 1-1037 0 0,0 0 1 0 0,0 0-1 0 0,0-1 0 0 0,0 0 0 0 0,0 0 1 0 0,0 0-1 0 0,0 0 0 0 0,0-1 0 0 0,0 1 1 0 0,5-1-1 0 0,47-4 733 0 0,-50 3-905 0 0,262-46 2201 0 0,-122 19-1543 0 0,136-20-505 0 0,-162 28-4125 0 0,-91 15-3674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17 3223 0 0,'0'0'7635'0'0,"1"-2"-7326"0"0,4-13 2331 0 0,-5 15-2607 0 0,0 0 1 0 0,0 1 0 0 0,0-1-1 0 0,0 0 1 0 0,0 0-1 0 0,0 0 1 0 0,0 0 0 0 0,0 0-1 0 0,0 0 1 0 0,0 0 0 0 0,0 0-1 0 0,0 0 1 0 0,0 0-1 0 0,0 0 1 0 0,0 0 0 0 0,0 0-1 0 0,0 1 1 0 0,0-1-1 0 0,0 0 1 0 0,0 0 0 0 0,0 0-1 0 0,0 0 1 0 0,0 0 0 0 0,1 0-1 0 0,-1 0 1 0 0,0 0-1 0 0,0 0 1 0 0,0 0 0 0 0,0 0-1 0 0,0 0 1 0 0,0 0 0 0 0,0 0-1 0 0,0 0 1 0 0,0 0-1 0 0,0 0 1 0 0,0 0 0 0 0,0 0-1 0 0,0 0 1 0 0,0 0-1 0 0,0 0 1 0 0,1 0 0 0 0,-1 0-1 0 0,0 0 1 0 0,0 0 0 0 0,0 0-1 0 0,0 0 1 0 0,0 0-1 0 0,0 0 1 0 0,0 0 0 0 0,0 0-1 0 0,0 0 1 0 0,0 0 0 0 0,0 0-1 0 0,0 0 1 0 0,0 0-1 0 0,1 0 1 0 0,-1 0 0 0 0,0 0-1 0 0,0 0 1 0 0,0 0-1 0 0,0 0 1 0 0,0 0 0 0 0,0 0-1 0 0,0 0 1 0 0,0 0 0 0 0,0 0-1 0 0,0 0 1 0 0,0 0-1 0 0,0 3 138 0 0,0 1-1 0 0,0-1 1 0 0,0 1-1 0 0,0-1 0 0 0,-1 1 1 0 0,0 3-1 0 0,-5 14 109 0 0,-1 0 1 0 0,-1 0-1 0 0,-17 32 0 0 0,-39 56 298 0 0,-1 1-380 0 0,-13 75-410 0 0,69-165-646 0 0,0 0 0 0 0,-1 0 0 0 0,-1-1 0 0 0,-14 18 0 0 0,9-19-948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48 502 6447 0 0,'-2'0'499'0'0,"-31"0"-107"0"0,31 0 659 0 0,0 2 359 0 0,1-2-1238 0 0,1 0 0 0 0,-1 1 0 0 0,1-1-1 0 0,-1 1 1 0 0,1-1 0 0 0,-1 0 0 0 0,1 1 0 0 0,-1-1-1 0 0,1 1 1 0 0,-1 0 0 0 0,1-1 0 0 0,-1 1-1 0 0,1-1 1 0 0,0 1 0 0 0,-1 0 0 0 0,1-1 0 0 0,0 1-1 0 0,0-1 1 0 0,0 1 0 0 0,-1 0 0 0 0,1-1-1 0 0,0 1 1 0 0,0 0 0 0 0,0 0 0 0 0,0 0 0 0 0,0 0-77 0 0,1 1 1 0 0,-1-1 0 0 0,1 0 0 0 0,-1 0 0 0 0,1 0-1 0 0,-1 0 1 0 0,1 0 0 0 0,0 0 0 0 0,0 0 0 0 0,-1 0-1 0 0,1 0 1 0 0,0 0 0 0 0,1 1 0 0 0,2 1-46 0 0,0 0 0 0 0,1 0 1 0 0,-1 0-1 0 0,1 0 1 0 0,0-1-1 0 0,7 3 0 0 0,2-1 101 0 0,1 0-1 0 0,-1-1 1 0 0,1-1-1 0 0,27 1 1 0 0,59-7 311 0 0,-86 3-402 0 0,40-5 253 0 0,99-22 1 0 0,53-30 59 0 0,-143 40-329 0 0,89-33 67 0 0,203-96-1 0 0,148-66-26 0 0,-491 208-85 0 0,7-4-28 0 0,0 1 0 0 0,1 2 0 0 0,0 0 0 0 0,0 1-1 0 0,24-2 1 0 0,-44 7-12 0 0,0-1-1 0 0,0 1 0 0 0,0 0 1 0 0,0 0-1 0 0,0 0 0 0 0,0 0 1 0 0,1 0-1 0 0,-1 1 0 0 0,0-1 1 0 0,0 0-1 0 0,0 0 0 0 0,0 1 1 0 0,0-1-1 0 0,0 1 1 0 0,0-1-1 0 0,0 1 0 0 0,-1-1 1 0 0,1 1-1 0 0,0-1 0 0 0,0 1 1 0 0,0 0-1 0 0,0-1 0 0 0,-1 1 1 0 0,1 0-1 0 0,0 0 0 0 0,-1 0 1 0 0,1 0-1 0 0,-1-1 1 0 0,1 1-1 0 0,-1 0 0 0 0,1 0 1 0 0,-1 0-1 0 0,1 0 0 0 0,-1 0 1 0 0,0 0-1 0 0,0 0 0 0 0,1 0 1 0 0,-1 0-1 0 0,0 1 0 0 0,0-1 1 0 0,0 0-1 0 0,0 0 1 0 0,0 0-1 0 0,-1 0 0 0 0,1 1 1 0 0,-1 3-283 0 0,0 0 0 0 0,-1 0 0 0 0,1 0 1 0 0,-1 0-1 0 0,0-1 0 0 0,0 1 0 0 0,0 0 1 0 0,-4 4-1 0 0,-32 39-3747 0 0,29-36 435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61 919 0 0,'10'-4'12'0'0,"-1"-1"-1"0"0,0 0 1 0 0,0 0-1 0 0,0-1 1 0 0,-1 0-1 0 0,9-9 0 0 0,-13 11 344 0 0,13-6 9088 0 0,-16 17-8818 0 0,-1 1 1 0 0,-1-1 0 0 0,0 0 0 0 0,0 0 0 0 0,0 1-1 0 0,-1-1 1 0 0,0 0 0 0 0,-5 11 0 0 0,-4 8-418 0 0,-16 22 1 0 0,15-25 318 0 0,-107 180 522 0 0,85-151-820 0 0,-73 85-1 0 0,-72 72 116 0 0,-42 46-44 0 0,210-243-301 0 0,9-10-64 0 0,1-4-69 0 0,0-1 132 0 0,0 0 0 0 0,1 0 1 0 0,-1-1-1 0 0,0 1 0 0 0,1 0 0 0 0,0 0 0 0 0,0-1 0 0 0,0 1 0 0 0,0 0 0 0 0,0-1 0 0 0,1 1 0 0 0,0 0 1 0 0,-1-1-1 0 0,1 1 0 0 0,0 0 0 0 0,1 0 0 0 0,-1 0 0 0 0,1 0 0 0 0,-1 0 0 0 0,4-4 0 0 0,5-7-9 0 0,0 0 0 0 0,24-23 0 0 0,-16 19 8 0 0,-2 0 43 0 0,2 0-1 0 0,0 1 1 0 0,1 1-1 0 0,1 1 1 0 0,0 1-1 0 0,34-19 1 0 0,-45 29-21 0 0,0 0 0 0 0,0 0 0 0 0,1 1 0 0 0,-1 0 0 0 0,1 0 0 0 0,0 1 0 0 0,0 1 0 0 0,0-1 0 0 0,0 2 0 0 0,0-1 0 0 0,0 2 0 0 0,0-1 0 0 0,0 1 0 0 0,0 1 0 0 0,0-1 0 0 0,0 2 0 0 0,-1-1 0 0 0,19 9 0 0 0,-24-9 11 0 0,0 0 1 0 0,-1 0 0 0 0,1 0-1 0 0,0 1 1 0 0,-1 0 0 0 0,0 0-1 0 0,1 0 1 0 0,-1 0 0 0 0,0 0-1 0 0,0 1 1 0 0,-1-1 0 0 0,1 1-1 0 0,-1 0 1 0 0,0 0 0 0 0,0 0-1 0 0,0 0 1 0 0,0 0 0 0 0,-1 0-1 0 0,0 0 1 0 0,0 1 0 0 0,0-1-1 0 0,0 0 1 0 0,0 1 0 0 0,-1-1-1 0 0,0 1 1 0 0,0-1 0 0 0,0 1-1 0 0,-1-1 1 0 0,1 0 0 0 0,-1 1-1 0 0,0-1 1 0 0,-1 0 0 0 0,1 1-1 0 0,-1-1 1 0 0,-2 4 0 0 0,-5 11 41 0 0,-2-2 0 0 0,-1 1 0 0 0,0-2 0 0 0,-19 21 0 0 0,-62 54 110 0 0,-1 1-598 0 0,88-85-231 0 0,0 0 0 0 0,1 1 0 0 0,0-1-1 0 0,-5 10 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81 7367 0 0,'13'-12'568'0'0,"-12"12"-550"0"0,-1 0-1 0 0,0-1 1 0 0,0 1-1 0 0,0 0 1 0 0,1 0-1 0 0,-1-1 1 0 0,0 1-1 0 0,0 0 1 0 0,1 0-1 0 0,-1 0 1 0 0,0 0-1 0 0,1-1 1 0 0,-1 1 0 0 0,0 0-1 0 0,1 0 1 0 0,-1 0-1 0 0,0 0 1 0 0,0 0-1 0 0,1 0 1 0 0,-1 0-1 0 0,0 0 1 0 0,1 0-1 0 0,-1 0 1 0 0,0 0-1 0 0,1 0 1 0 0,-1 0-1 0 0,0 0 1 0 0,1 0-1 0 0,-1 0 1 0 0,0 0-1 0 0,1 1 1 0 0,-1-1-1 0 0,0 0 1 0 0,0 0-1 0 0,1 1 1 0 0,5-1 3151 0 0,-4 3-1958 0 0,3 4-470 0 0,0-1 0 0 0,0 1 0 0 0,1-1 0 0 0,0 0 0 0 0,0 0 0 0 0,8 5 0 0 0,-11-9-622 0 0,1 0 1 0 0,-1-1-1 0 0,0 1 1 0 0,0-1 0 0 0,1 0-1 0 0,-1 0 1 0 0,1 0 0 0 0,-1-1-1 0 0,1 1 1 0 0,-1-1-1 0 0,1 0 1 0 0,0 0 0 0 0,-1 0-1 0 0,1 0 1 0 0,-1-1 0 0 0,1 1-1 0 0,5-3 1 0 0,10-3 249 0 0,-1-1 1 0 0,31-16-1 0 0,-24 10-176 0 0,-14 8-133 0 0,0-1 0 0 0,-1-1 0 0 0,0 0 0 0 0,16-14 0 0 0,-14 9-68 0 0,-11 9-24 0 0,-1 0-19 0 0,1 2-84 0 0,-3-3-294 0 0,2 4 416 0 0,0-1 1 0 0,0 1-1 0 0,0 0 1 0 0,0-1-1 0 0,0 1 1 0 0,0 0-1 0 0,0-1 0 0 0,0 1 1 0 0,0 0-1 0 0,-1 0 1 0 0,1-1-1 0 0,0 1 1 0 0,0 0-1 0 0,0-1 0 0 0,0 1 1 0 0,0 0-1 0 0,-1 0 1 0 0,1-1-1 0 0,0 1 1 0 0,0 0-1 0 0,-1 0 1 0 0,1 0-1 0 0,0-1 0 0 0,0 1 1 0 0,-1 0-1 0 0,1 0 1 0 0,0 0-1 0 0,0 0 1 0 0,-1 0-1 0 0,1 0 0 0 0,-1-1 1 0 0,-5 0-104 0 0,0 1 1 0 0,-1 0 0 0 0,1 0-1 0 0,0 0 1 0 0,-1 0 0 0 0,1 1-1 0 0,0 0 1 0 0,-1 1 0 0 0,1-1-1 0 0,-9 5 1 0 0,-11 4-328 0 0,-27 16 0 0 0,32-16 293 0 0,-23 14 51 0 0,1 1 1 0 0,1 2-1 0 0,1 2 1 0 0,-46 43 0 0 0,82-67 159 0 0,0-1 1 0 0,0 1 0 0 0,1 0 0 0 0,0 1-1 0 0,0-1 1 0 0,0 1 0 0 0,1 0-1 0 0,-1 0 1 0 0,-2 9 0 0 0,5-13-19 0 0,0 1 1 0 0,1-1-1 0 0,-1 1 0 0 0,1-1 0 0 0,0 1 1 0 0,-1-1-1 0 0,1 1 0 0 0,0-1 0 0 0,0 1 1 0 0,1-1-1 0 0,-1 1 0 0 0,1-1 1 0 0,-1 0-1 0 0,1 1 0 0 0,0-1 0 0 0,0 1 1 0 0,0-1-1 0 0,0 0 0 0 0,0 0 1 0 0,0 1-1 0 0,1-1 0 0 0,-1 0 0 0 0,1 0 1 0 0,-1 0-1 0 0,1-1 0 0 0,0 1 1 0 0,3 3-1 0 0,6 3-71 0 0,0 0 0 0 0,0-1 1 0 0,1 0-1 0 0,0 0 0 0 0,0-1 0 0 0,1-1 1 0 0,0 0-1 0 0,0-1 0 0 0,0 0 0 0 0,0-1 0 0 0,0-1 1 0 0,1 0-1 0 0,0 0 0 0 0,-1-2 0 0 0,1 0 1 0 0,25-2-1 0 0,-1-6-6923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20 10303 0 0,'0'0'472'0'0,"-2"-1"-9"0"0,-19-12-278 0 0,19 12-107 0 0,0 0 0 0 0,0 0-1 0 0,0 1 1 0 0,0-1 0 0 0,0 1-1 0 0,0-1 1 0 0,0 1 0 0 0,-1 0 0 0 0,1-1-1 0 0,0 1 1 0 0,0 0 0 0 0,0 1-1 0 0,0-1 1 0 0,-1 0 0 0 0,1 1-1 0 0,0-1 1 0 0,0 1 0 0 0,0-1-1 0 0,0 1 1 0 0,0 0 0 0 0,0 0-1 0 0,0 0 1 0 0,0 0 0 0 0,1 0 0 0 0,-1 1-1 0 0,0-1 1 0 0,0 1 0 0 0,1-1-1 0 0,-2 2 1 0 0,-3 3 257 0 0,1 0 0 0 0,-1 1 1 0 0,2-1-1 0 0,-1 1 0 0 0,1 0 0 0 0,-6 11 1 0 0,-20 57-100 0 0,-29 113 0 0 0,1 1 324 0 0,9-52-173 0 0,-85 211-128 0 0,114-304-231 0 0,-3 0 0 0 0,-34 50 0 0 0,54-90-12 0 0,2-2 5 0 0,1 0-1 0 0,-1-1 1 0 0,-1 1-1 0 0,1 0 1 0 0,0-1-1 0 0,0 1 1 0 0,0-1-1 0 0,-1 1 1 0 0,1-1-1 0 0,-1 0 1 0 0,1 0-1 0 0,-4 2 1 0 0,4-3 16 0 0,0 0 1 0 0,1 0-1 0 0,-1-1 1 0 0,0 1-1 0 0,0 0 0 0 0,0-1 1 0 0,0 1-1 0 0,0-1 1 0 0,1 1-1 0 0,-1-1 0 0 0,0 1 1 0 0,0-1-1 0 0,1 1 1 0 0,-1-1-1 0 0,1 0 1 0 0,-1 1-1 0 0,0-1 0 0 0,1 0 1 0 0,-1 0-1 0 0,1 0 1 0 0,-1-1-1 0 0,-7-19 916 0 0,6 0-420 0 0,1-1 0 0 0,0 1 0 0 0,2 0 0 0 0,6-42 0 0 0,-3 33-185 0 0,35-393-512 0 0,-39 393-1210 0 0,0 27 220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6447 0 0,'0'0'688'0'0,"7"-13"-688"0"0,4 1 0 0 0,1-1 1944 0 0,6-1 360 0 0,5-2 80 0 0,3-1 16 0 0,6-5-1512 0 0,-2 3-304 0 0,2 1-56 0 0,-2 4-16 0 0,0 3-400 0 0,-5 4-112 0 0,-4 2 0 0 0,-3 5-4992 0 0,-2 4-1024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85 150 6911 0 0,'0'-8'317'0'0,"-7"-25"7272"0"0,7 33-7477 0 0,-7 12 1971 0 0,-8 26-3424 0 0,10-26 2127 0 0,-9 24-555 0 0,-9 40 0 0 0,19-59-153 0 0,0 1 1 0 0,2 0-1 0 0,0 0 1 0 0,0 27-1 0 0,2-40-40 0 0,0-1 0 0 0,1 1-1 0 0,0 0 1 0 0,0 0-1 0 0,0 0 1 0 0,0-1 0 0 0,1 1-1 0 0,-1-1 1 0 0,5 8 0 0 0,-5-10-17 0 0,0-1 1 0 0,0 1-1 0 0,1-1 1 0 0,-1 1 0 0 0,1-1-1 0 0,-1 1 1 0 0,1-1-1 0 0,0 0 1 0 0,-1 1 0 0 0,1-1-1 0 0,0 0 1 0 0,0 0-1 0 0,0 0 1 0 0,0-1 0 0 0,0 1-1 0 0,0 0 1 0 0,0-1-1 0 0,0 1 1 0 0,0-1 0 0 0,0 0-1 0 0,0 0 1 0 0,0 1-1 0 0,4-2 1 0 0,1 0 107 0 0,0 0 1 0 0,0-1-1 0 0,-1 0 1 0 0,1 0-1 0 0,-1-1 1 0 0,1 0 0 0 0,-1 0-1 0 0,0 0 1 0 0,10-8-1 0 0,0 1 49 0 0,24-15 68 0 0,-2-2-1 0 0,0-2 1 0 0,43-43-1 0 0,-25 15-449 0 0,54-73 0 0 0,-73 78-1375 0 0,-22 28-3421 0 0,-5 7-899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186 275 11831 0 0,'-3'3'540'0'0,"-67"77"320"0"0,17-27 1270 0 0,21-23-878 0 0,11-13-498 0 0,19-16 310 0 0,0-13-326 0 0,1 11-711 0 0,1 0 1 0 0,-1-1-1 0 0,1 1 0 0 0,0-1 1 0 0,-1 1-1 0 0,1-1 0 0 0,0 1 1 0 0,0 0-1 0 0,0-1 1 0 0,1-1-1 0 0,1-6 100 0 0,1 0 1 0 0,0 0 0 0 0,0 0-1 0 0,1 1 1 0 0,0-1-1 0 0,9-12 1 0 0,35-46 71 0 0,-48 67-199 0 0,36-44-21 0 0,1 2 1 0 0,72-63 0 0 0,-107 104 16 0 0,55-43-158 0 0,-49 38 142 0 0,0 1 1 0 0,0 0-1 0 0,1 1 1 0 0,0 0-1 0 0,13-4 1 0 0,-6 7 76 0 0,-14 1-40 0 0,1 1-1 0 0,-1 0 1 0 0,1 1-1 0 0,-1-1 1 0 0,0 0-1 0 0,1 1 1 0 0,-1-1-1 0 0,0 1 1 0 0,0 0-1 0 0,0 0 1 0 0,0 0-1 0 0,0 0 1 0 0,-1 0-1 0 0,1 0 1 0 0,0 0-1 0 0,-1 0 1 0 0,0 1-1 0 0,1-1 1 0 0,-1 1-1 0 0,1 4 1 0 0,0-2 16 0 0,0 1-1 0 0,0-1 1 0 0,-1 1 0 0 0,0-1 0 0 0,0 1 0 0 0,0 0 0 0 0,-1-1 0 0 0,0 1 0 0 0,0 6 0 0 0,-3 17 130 0 0,2-15-32 0 0,-1 0 0 0 0,-6 27 0 0 0,5-29-51 0 0,2-10-33 0 0,2-2-121 0 0,0-1 55 0 0,0 1 0 0 0,0-1 0 0 0,0 0 0 0 0,0 1 0 0 0,0-1-1 0 0,0 0 1 0 0,0 0 0 0 0,0 1 0 0 0,-1-1 0 0 0,2-1 0 0 0,1-2-28 0 0,75-76-1309 0 0,-1 1 269 0 0,-67 70 1062 0 0,1-1 0 0 0,1 2 1 0 0,0 0-1 0 0,0 0 0 0 0,20-8 0 0 0,-30 15 195 0 0,4 0 78 0 0,-5 0-220 0 0,-1 1-1 0 0,1 0 0 0 0,0-1 1 0 0,0 1-1 0 0,0 0 0 0 0,0 0 1 0 0,0-1-1 0 0,0 1 0 0 0,0 0 0 0 0,0 0 1 0 0,0 0-1 0 0,0 0 0 0 0,0 1 1 0 0,0-1-1 0 0,0 0 0 0 0,0 0 1 0 0,-1 1-1 0 0,1-1 0 0 0,0 0 0 0 0,0 1 1 0 0,0-1-1 0 0,0 1 0 0 0,0-1 1 0 0,-1 1-1 0 0,2 0 0 0 0,1 2 17 0 0,-1 0 0 0 0,0 0 0 0 0,1 0 1 0 0,-1 1-1 0 0,-1-1 0 0 0,1 1 0 0 0,0-1 0 0 0,-1 1 0 0 0,0 0 0 0 0,0-1 0 0 0,0 1 0 0 0,0 0 0 0 0,-1 0 0 0 0,1 0 0 0 0,-1-1 0 0 0,0 7 1 0 0,-1 7 106 0 0,-1 0 1 0 0,-6 26 0 0 0,3-16-45 0 0,3-18-71 0 0,0 0 1 0 0,0 0-1 0 0,-8 17 0 0 0,-8 20-101 0 0,12-20-971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8 821 14191 0 0,'0'0'1952'0'0,"-8"6"-598"0"0,13-7 2807 0 0,11-7-3357 0 0,20-14-1007 0 0,4-9 375 0 0,-2-1 0 0 0,38-42 0 0 0,-26 26 36 0 0,140-140 156 0 0,-16-14-72 0 0,-166 190-299 0 0,21-25-193 0 0,-2-2-1 0 0,26-49 1 0 0,-31 45 100 0 0,-21 41 40 0 0,-1 5 0 0 0,-2 42 66 0 0,-14 74-1 0 0,9-82 41 0 0,2 0-1 0 0,1 0 1 0 0,3 65-1 0 0,8-37 99 0 0,3 1-1 0 0,4-2 0 0 0,2 1 0 0 0,35 91 0 0 0,-30-103 257 0 0,-20-51-329 0 0,-1-2-66 0 0,0 1-1 0 0,0-1 1 0 0,0 1-1 0 0,0-1 1 0 0,0 0-1 0 0,1 1 1 0 0,-1-1-1 0 0,0 1 1 0 0,0-1-1 0 0,0 1 1 0 0,1-1 0 0 0,-1 0-1 0 0,0 1 1 0 0,1-1-1 0 0,-1 0 1 0 0,0 1-1 0 0,1-1 1 0 0,-1 0-1 0 0,0 1 1 0 0,1-1-1 0 0,-1 0 1 0 0,0 0-1 0 0,1 1 1 0 0,-1-1 0 0 0,1 0-1 0 0,-1 0 1 0 0,1 0-1 0 0,-1 0 1 0 0,0 0-1 0 0,1 1 1 0 0,-1-1-1 0 0,1 0 1 0 0,-1 0-1 0 0,1 0 1 0 0,-1 0-1 0 0,1 0 1 0 0,0-1-1 0 0,0 1-89 0 0,1 0-1 0 0,0 0 1 0 0,-1 0 0 0 0,1 0-1 0 0,-1-1 1 0 0,1 1-1 0 0,-1-1 1 0 0,1 1-1 0 0,-1-1 1 0 0,3-1-1 0 0,-2 0-344 0 0,0 0 1 0 0,0 0-1 0 0,1 0 1 0 0,-2 0-1 0 0,1-1 0 0 0,0 1 1 0 0,1-3-1 0 0,5-9-6933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15231 0 0,'0'0'3083'0'0,"1"3"-2964"0"0,1 6-75 0 0,-1 0 0 0 0,0 0 0 0 0,0 1 0 0 0,-1-1 1 0 0,0 0-1 0 0,-1 0 0 0 0,0 0 0 0 0,-5 18 0 0 0,-26 78 683 0 0,22-77-563 0 0,-21 51 327 0 0,-2-2 1 0 0,-55 92 0 0 0,-102 135 423 0 0,178-286-887 0 0,-12 19 54 0 0,-2-1-1 0 0,-1-2 0 0 0,-1 0 0 0 0,-53 46 1 0 0,77-76-70 0 0,-17 10 16 0 0,19-14-78 0 0,4-3-135 0 0,11-22-2090 0 0,30-41 0 0 0,-17 28-1976 0 0,7-12-1612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27 232 6447 0 0,'-2'-3'213'0'0,"-16"-26"176"0"0,17 27-173 0 0,0-1 1 0 0,0 1-1 0 0,1 0 1 0 0,-1 0-1 0 0,0 0 0 0 0,1 0 1 0 0,-1-1-1 0 0,1 1 0 0 0,0 0 1 0 0,0-1-1 0 0,0 1 1 0 0,0-3-1 0 0,1 3 36 0 0,1-1 1 0 0,-1 1-1 0 0,0 0 1 0 0,0 0-1 0 0,1-1 1 0 0,-1 1-1 0 0,1 0 1 0 0,0 1-1 0 0,0-1 0 0 0,-1 0 1 0 0,1 0-1 0 0,0 1 1 0 0,4-3-1 0 0,-4 2-34 0 0,15-10 317 0 0,1 1 0 0 0,0 1 0 0 0,36-16 1 0 0,62-14 730 0 0,-81 30-773 0 0,0 2-1 0 0,1 1 1 0 0,0 1 0 0 0,0 2 0 0 0,0 2 0 0 0,44 3 0 0 0,-73-1-338 0 0,0 1-1 0 0,0 0 1 0 0,0 1-1 0 0,0-1 1 0 0,0 1-1 0 0,-1 0 1 0 0,1 1-1 0 0,-1 0 1 0 0,13 7-1 0 0,-17-8-107 0 0,0-1-1 0 0,1 1 1 0 0,-1 0-1 0 0,0 0 1 0 0,0 0-1 0 0,0 1 0 0 0,-1-1 1 0 0,1 0-1 0 0,0 1 1 0 0,-1-1-1 0 0,0 1 1 0 0,1 0-1 0 0,-1-1 1 0 0,0 1-1 0 0,0 0 1 0 0,-1 0-1 0 0,1 0 1 0 0,-1-1-1 0 0,1 1 1 0 0,-1 0-1 0 0,0 0 1 0 0,0 0-1 0 0,0 0 1 0 0,0 0-1 0 0,-1 0 1 0 0,0 3-1 0 0,-1 2 31 0 0,0 1-1 0 0,-1-1 0 0 0,-1 1 1 0 0,1-1-1 0 0,-1 0 1 0 0,0 0-1 0 0,-8 10 0 0 0,-43 50 302 0 0,22-30-183 0 0,-267 294-1326 0 0,277-315-699 0 0,21-15 813 0 0,-4-20-3285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91 11519 0 0,'1'-1'528'0'0,"44"-63"2050"0"0,-41 60-1015 0 0,-1 1 0 0 0,1 0 1 0 0,0 0-1 0 0,7-5 0 0 0,-7 5-1550 0 0,-2 2 239 0 0,-3 4-162 0 0,-4 7-94 0 0,1 1-1 0 0,-2-1 0 0 0,0 0 0 0 0,0 0 0 0 0,0-1 0 0 0,-1 0 0 0 0,-1 0 0 0 0,1 0 0 0 0,-11 8 0 0 0,-88 66-240 0 0,85-68 209 0 0,12-7 16 0 0,-21 13-22 0 0,2 1-1 0 0,-39 39 1 0 0,58-49 42 0 0,8-8-7 0 0,-1-1 1 0 0,1 1-1 0 0,0 0 0 0 0,0 0 1 0 0,0 0-1 0 0,0-1 1 0 0,0 7-1 0 0,2 6-4 0 0,0-11 7 0 0,1 0 1 0 0,0 0-1 0 0,0 0 0 0 0,0 0 1 0 0,0-1-1 0 0,1 1 0 0 0,-1-1 1 0 0,1 0-1 0 0,1 1 0 0 0,-1-1 1 0 0,0-1-1 0 0,1 1 0 0 0,0 0 0 0 0,0-1 1 0 0,0 0-1 0 0,6 4 0 0 0,10 5-20 0 0,0 0-1 0 0,29 11 1 0 0,-41-20 32 0 0,53 21-10 0 0,-42-18 20 0 0,0 1 0 0 0,-1 1 1 0 0,18 10-1 0 0,-34-17-8 0 0,-1 0-1 0 0,0 0 1 0 0,1 1 0 0 0,-1-1 0 0 0,0 0 0 0 0,0 1 0 0 0,1-1-1 0 0,-1 1 1 0 0,0-1 0 0 0,-1 1 0 0 0,1-1 0 0 0,0 1-1 0 0,1 2 1 0 0,-2-2 25 0 0,1 0-20 0 0,-1 0 1 0 0,-1-1-1 0 0,1 1 0 0 0,0 0 1 0 0,0 0-1 0 0,-1-1 0 0 0,1 1 1 0 0,0 0-1 0 0,-1-1 1 0 0,0 1-1 0 0,1-1 0 0 0,-1 1 1 0 0,0-1-1 0 0,0 1 0 0 0,0-1 1 0 0,-2 3-1 0 0,0 0 58 0 0,0-1 0 0 0,0 0 0 0 0,-1 0 0 0 0,1 0 0 0 0,-1 0 0 0 0,1-1 0 0 0,-1 1-1 0 0,0-1 1 0 0,-7 3 0 0 0,-40 13 565 0 0,40-15-490 0 0,-51 12 574 0 0,-88 11 0 0 0,65-12-1298 0 0,81-14 435 0 0,-15 4-1317 0 0,-21 0 1 0 0,14-5-6550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44 239 9671 0 0,'0'0'748'0'0,"-1"3"-492"0"0,-10 15 2726 0 0,-15 37-1 0 0,24-48-2769 0 0,1 0-1 0 0,0 0 1 0 0,0 0 0 0 0,1 0 0 0 0,-1 0-1 0 0,2 0 1 0 0,-1 0 0 0 0,1 0 0 0 0,0 0-1 0 0,3 11 1 0 0,32 123 236 0 0,-16-69-448 0 0,5 17 0 0 0,-23-79 63 0 0,2 7-288 0 0,-4-17 127 0 0,0-9 121 0 0,-1-2 148 0 0,0 1 0 0 0,1-1 1 0 0,1 1-1 0 0,0 0 0 0 0,0-1 1 0 0,1 1-1 0 0,0 0 0 0 0,5-13 0 0 0,-2 9-45 0 0,1 0 0 0 0,1 1 0 0 0,0 0-1 0 0,1 0 1 0 0,9-13 0 0 0,12-8 28 0 0,2 1 0 0 0,63-54 0 0 0,-69 66-75 0 0,226-181 286 0 0,-220 178-330 0 0,111-96-258 0 0,-140 117-10 0 0,-2 5-609 0 0,0-1 645 0 0,0 1 0 0 0,0-1-1 0 0,-1 0 1 0 0,1 1 0 0 0,-1-1 0 0 0,1 1 0 0 0,-1-1 0 0 0,1 0 0 0 0,-2 2 0 0 0,-2 4-318 0 0,-8 21-1061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48 10103 0 0,'0'0'919'0'0,"-2"0"-759"0"0,0 2-147 0 0,-19-1 51 0 0,17-1 136 0 0,0-1-1 0 0,0 0 0 0 0,0 0 1 0 0,0 0-1 0 0,0 0 1 0 0,0-1-1 0 0,1 1 0 0 0,-1-1 1 0 0,0 0-1 0 0,1 0 0 0 0,-1-1 1 0 0,1 1-1 0 0,0-1 1 0 0,-3-3-1 0 0,-12-7 294 0 0,15 11-439 0 0,0 1-1 0 0,1 0 0 0 0,-1 0 0 0 0,0 0 1 0 0,0 0-1 0 0,0 0 0 0 0,0 1 0 0 0,0-1 1 0 0,0 1-1 0 0,0 0 0 0 0,0-1 1 0 0,-1 2-1 0 0,1-1 0 0 0,0 0 0 0 0,0 1 1 0 0,-6 1-1 0 0,3 0-41 0 0,-1 0-1 0 0,1 0 1 0 0,0 1 0 0 0,0 0 0 0 0,0 0 0 0 0,-8 5-1 0 0,-14 15 358 0 0,1 0 0 0 0,-24 29 0 0 0,45-45-298 0 0,-26 26 481 0 0,2 3 1 0 0,1 0-1 0 0,2 2 1 0 0,-24 44-1 0 0,47-75-429 0 0,1 0 1 0 0,0 1-1 0 0,0-1 0 0 0,-3 12 0 0 0,5-17-80 0 0,1 0 0 0 0,-1 0-1 0 0,1 0 1 0 0,0 0-1 0 0,0 0 1 0 0,0 0 0 0 0,0 1-1 0 0,0-1 1 0 0,0 0-1 0 0,1 0 1 0 0,-1 0 0 0 0,0 0-1 0 0,1 0 1 0 0,0 0-1 0 0,0-1 1 0 0,-1 1 0 0 0,1 0-1 0 0,0 0 1 0 0,0 0-1 0 0,1-1 1 0 0,1 3 0 0 0,1-2 226 0 0,4-2-193 0 0,-1 0 0 0 0,0-1 1 0 0,1 0-1 0 0,-1 0 0 0 0,0 0 0 0 0,0-1 0 0 0,0 0 1 0 0,0-1-1 0 0,0 0 0 0 0,0 0 0 0 0,-1 0 1 0 0,1-1-1 0 0,7-5 0 0 0,12-10 203 0 0,42-40-1 0 0,-41 34-169 0 0,41-31-31 0 0,-59 49-113 0 0,1 0 0 0 0,1 0 0 0 0,-1 2 0 0 0,1-1 0 0 0,11-3 0 0 0,-19 8-70 0 0,-2 1-55 0 0,0 0 143 0 0,0 0 1 0 0,-1 1 0 0 0,1-1-1 0 0,0 0 1 0 0,0 0 0 0 0,0 1-1 0 0,0-1 1 0 0,-1 1 0 0 0,1-1-1 0 0,0 1 1 0 0,0-1 0 0 0,-1 1-1 0 0,1 0 1 0 0,0-1 0 0 0,-1 1 0 0 0,1 0-1 0 0,0-1 1 0 0,-1 1 0 0 0,1 0-1 0 0,-1 0 1 0 0,0 0 0 0 0,1-1-1 0 0,-1 1 1 0 0,0 0 0 0 0,1 0-1 0 0,-1 0 1 0 0,0 0 0 0 0,0 0 0 0 0,0 0-1 0 0,1 1 1 0 0,-1 2-40 0 0,1 0 1 0 0,-1 0 0 0 0,0 1-1 0 0,0-1 1 0 0,-1 5-1 0 0,-3 20-267 0 0,-9 48-362 0 0,27-82 13 0 0,-6 0 171 0 0,-1 0-1 0 0,0-1 1 0 0,-1 0-1 0 0,1 0 1 0 0,-1-1-1 0 0,9-12 0 0 0,1 0-2389 0 0,18-21-3099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11519 0 0,'0'0'887'0'0,"0"3"-583"0"0,-3 12 571 0 0,0 1-1 0 0,-1-1 1 0 0,0 0-1 0 0,-1-1 1 0 0,-1 1 0 0 0,-1-1-1 0 0,-13 23 1 0 0,-72 92 1325 0 0,45-66-1549 0 0,-119 193 614 0 0,19 40-1113 0 0,99-190-133 0 0,38-85-327 0 0,-13 45 1 0 0,21-59-31 0 0,0 0 1 0 0,1 1 0 0 0,0-1-1 0 0,0 1 1 0 0,0 0-1 0 0,1-1 1 0 0,0 1-1 0 0,1-1 1 0 0,2 15 0 0 0,4-6-1525 0 0,3-8-66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15 167 7367 0 0,'19'-23'8683'0'0,"-14"38"-4784"0"0,0-2-3671 0 0,-4-1 17 0 0,-2 0 0 0 0,1 0 0 0 0,-1 0 0 0 0,-1 0 0 0 0,0 0 0 0 0,-1 0 0 0 0,-1 0 1 0 0,-5 14-1 0 0,4-11 140 0 0,0 0 1 0 0,1 1 0 0 0,-4 30 0 0 0,10-20-116 0 0,-1-25-260 0 0,-1 0 0 0 0,0 0-1 0 0,0 0 1 0 0,1-1 0 0 0,-1 1 0 0 0,0 0-1 0 0,1 0 1 0 0,-1 0 0 0 0,1 0-1 0 0,-1-1 1 0 0,1 1 0 0 0,-1 0-1 0 0,1 0 1 0 0,-1-1 0 0 0,1 1-1 0 0,0 0 1 0 0,0-1 0 0 0,-1 1 0 0 0,1-1-1 0 0,0 1 1 0 0,0-1 0 0 0,0 1-1 0 0,-1-1 1 0 0,1 0 0 0 0,0 1-1 0 0,0-1 1 0 0,0 0 0 0 0,0 0-1 0 0,1 1 1 0 0,8-2 45 0 0,0 0 0 0 0,0-1 0 0 0,0 0 1 0 0,-1 0-1 0 0,1-1 0 0 0,-1-1 0 0 0,1 1 0 0 0,-1-1 0 0 0,0-1 0 0 0,-1 0 0 0 0,12-8 1 0 0,13-11 169 0 0,43-42 1 0 0,-58 50-171 0 0,14-13-118 0 0,-1-1 0 0 0,-2-2 0 0 0,-1-1 1 0 0,-1-1-1 0 0,22-38 0 0 0,-43 63-1355 0 0,0 0-1 0 0,12-12 1 0 0,-9 10-534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 7367 0 0,'2'2'3027'0'0,"29"26"6023"0"0,-19-17-8513 0 0,-6-5-234 0 0,0 0 0 0 0,0-1 1 0 0,1 1-1 0 0,0-1 0 0 0,0-1 1 0 0,0 1-1 0 0,1-1 0 0 0,-1 0 1 0 0,1-1-1 0 0,10 3 0 0 0,-11-4-263 0 0,0-1-1 0 0,0 0 1 0 0,0-1-1 0 0,0 1 1 0 0,0-1 0 0 0,0-1-1 0 0,0 1 1 0 0,0-1-1 0 0,0 0 1 0 0,0-1-1 0 0,0 0 1 0 0,8-3-1 0 0,-3 0-39 0 0,1-1 0 0 0,-1 0 0 0 0,0-1 0 0 0,0 0-1 0 0,-1-1 1 0 0,0 0 0 0 0,-1-1 0 0 0,1 0 0 0 0,9-12 0 0 0,-19 19-127 0 0,-16 0-424 0 0,13 2 532 0 0,-1-1 1 0 0,1 1 0 0 0,0 0-1 0 0,-1 0 1 0 0,1 0-1 0 0,-1 0 1 0 0,-3 1-1 0 0,-7 2-58 0 0,1 0-1 0 0,-1 1 1 0 0,1 1-1 0 0,0 0 1 0 0,-17 11-1 0 0,0 1-56 0 0,-25 22 0 0 0,25-17 127 0 0,2 2 0 0 0,1 1-1 0 0,0 0 1 0 0,2 2 0 0 0,1 1 0 0 0,-37 62-1 0 0,57-87 31 0 0,1 1 0 0 0,0 0 0 0 0,0-1 0 0 0,1 1 0 0 0,-1 0 0 0 0,1 0 0 0 0,0 0 0 0 0,0 0 0 0 0,0 0 0 0 0,0 1 0 0 0,1-1 0 0 0,-1 6 0 0 0,2-8 76 0 0,1-1-23 0 0,2 1-63 0 0,-1 0-1 0 0,1-1 1 0 0,0 0 0 0 0,0 0 0 0 0,-1 0-1 0 0,1 0 1 0 0,0-1 0 0 0,0 1 0 0 0,0-1-1 0 0,0 0 1 0 0,0 0 0 0 0,0 0 0 0 0,0-1-1 0 0,0 0 1 0 0,0 1 0 0 0,4-3 0 0 0,12-3 33 0 0,36-17 1 0 0,-38 15-9 0 0,85-40-1542 0 0,-46 19-283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10591 0 0,'0'0'9931'0'0,"-1"2"-9382"0"0,-17 14 203 0 0,-24 17-1 0 0,23-20-435 0 0,-31 31 0 0 0,48-42-311 0 0,-14 14 72 0 0,0 1 0 0 0,2 0-1 0 0,0 1 1 0 0,1 0 0 0 0,-13 25-1 0 0,20-30-76 0 0,2 2 0 0 0,4-12 0 0 0,0 0 0 0 0,0 1 0 0 0,0-1 0 0 0,0 1 0 0 0,1-1 0 0 0,0 0 0 0 0,-1 1 0 0 0,1-1 0 0 0,0 0 0 0 0,1 1 0 0 0,-1-1 0 0 0,1 0 0 0 0,-1 0 0 0 0,1 0 0 0 0,0 0 0 0 0,0-1 0 0 0,0 1 0 0 0,4 4 0 0 0,5 2 0 0 0,0 1 0 0 0,0-1 0 0 0,16 9 0 0 0,3 2 0 0 0,-5 0 16 0 0,-1 1-1 0 0,30 32 1 0 0,-48-46-123 0 0,-2-3 89 0 0,7 15-8 0 0,-5-5 26 0 0,-3 0 11 0 0,-3-12-6 0 0,-1 0-1 0 0,1 0 1 0 0,-1-1 0 0 0,1 1 0 0 0,-1 0-1 0 0,0 0 1 0 0,0-1 0 0 0,0 1 0 0 0,0 0-1 0 0,0-1 1 0 0,0 1 0 0 0,0-1 0 0 0,-1 1-1 0 0,1-1 1 0 0,0 0 0 0 0,-1 0 0 0 0,1 1-1 0 0,-1-1 1 0 0,1 0 0 0 0,-1 0 0 0 0,0 0-1 0 0,-2 0 1 0 0,-3 3 14 0 0,-1-2 0 0 0,1 1 1 0 0,-1-1-1 0 0,-8 1 0 0 0,-41 6-548 0 0,0-2-1 0 0,-94-2 1 0 0,120-6-315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71 5983 0 0,'0'-2'464'0'0,"-1"-20"-343"0"0,0 18 434 0 0,0-1 0 0 0,1 0 0 0 0,0 1 1 0 0,0-1-1 0 0,0 1 0 0 0,0-1 1 0 0,3-10 3992 0 0,-17 17-3408 0 0,3 2-884 0 0,0-1-1 0 0,0 1 0 0 0,0 1 1 0 0,-14 8-1 0 0,-39 28 330 0 0,25-15-119 0 0,-5 2 494 0 0,-73 59-1 0 0,112-82-877 0 0,1 0-1 0 0,-1 0 1 0 0,1 1 0 0 0,0-1 0 0 0,0 1 0 0 0,0 0-1 0 0,1 0 1 0 0,-4 9 0 0 0,6-12 71 0 0,2-2-132 0 0,-1 0 1 0 0,0 0-1 0 0,1 0 0 0 0,-1 0 1 0 0,0 1-1 0 0,1-1 0 0 0,-1 0 1 0 0,1 0-1 0 0,0 0 0 0 0,-1 0 1 0 0,1 0-1 0 0,0 0 0 0 0,0 0 1 0 0,-1-1-1 0 0,1 1 0 0 0,0 0 0 0 0,0 0 1 0 0,0-1-1 0 0,2 2 0 0 0,1 0 33 0 0,-1 0 0 0 0,1 0 0 0 0,0 0 0 0 0,7 2 0 0 0,0-2 22 0 0,1 0-1 0 0,-1-1 0 0 0,1 0 1 0 0,0-1-1 0 0,0 0 0 0 0,-1 0 1 0 0,1-2-1 0 0,15-2 0 0 0,91-29 279 0 0,-115 32-347 0 0,34-12 65 0 0,-1-1 1 0 0,39-22-1 0 0,-74 36-148 0 0,0 0-1 0 0,-1 0 1 0 0,1-1-1 0 0,-1 1 1 0 0,1 0 0 0 0,0-1-1 0 0,-1 1 1 0 0,1-1-1 0 0,-1 1 1 0 0,1-1 0 0 0,-1 1-1 0 0,0-1 1 0 0,1 1-1 0 0,-1-1 1 0 0,1 1-1 0 0,-1-1 1 0 0,0 1 0 0 0,1-1-1 0 0,-1 0 1 0 0,0 1-1 0 0,0-1 1 0 0,1 0 0 0 0,-1 1-1 0 0,0-1 1 0 0,0 0-1 0 0,0 1 1 0 0,0-1-1 0 0,0 0 1 0 0,0 1 0 0 0,0-1-1 0 0,0 0 1 0 0,0 1-1 0 0,-1-2 1 0 0,1 1 282 0 0,0-1-675 0 0,-1 0-38 0 0,1-2 172 0 0,-1 0-1 0 0,1 1 1 0 0,-1-1 0 0 0,1 0-1 0 0,0 0 1 0 0,1 1-1 0 0,-1-1 1 0 0,2-5 0 0 0,1-3-719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11 112 16495 0 0,'0'0'760'0'0,"-5"7"243"0"0,0-1-894 0 0,5-5 301 0 0,0 0-344 0 0,0 0 0 0 0,0 0 1 0 0,0 0-1 0 0,1-1 1 0 0,-1 1-1 0 0,0 0 1 0 0,1 0-1 0 0,-1 0 1 0 0,1-1-1 0 0,-1 1 0 0 0,1 0 1 0 0,0 0-1 0 0,-1-1 1 0 0,1 1-1 0 0,-1 0 1 0 0,1-1-1 0 0,0 1 1 0 0,0-1-1 0 0,-1 1 0 0 0,1-1 1 0 0,0 0-1 0 0,0 1 1 0 0,0-1-1 0 0,-1 0 1 0 0,1 1-1 0 0,2-1 1 0 0,0 1 62 0 0,0 0 1 0 0,1 0 0 0 0,-1-1 0 0 0,1 1 0 0 0,5-1 0 0 0,4-1 133 0 0,0-1 0 0 0,1 0-1 0 0,-1-1 1 0 0,-1-1 0 0 0,21-8 0 0 0,61-33 368 0 0,-46 21-478 0 0,30-11-1174 0 0,-45 22-5550 0 0,-16 7-373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451 781 10591 0 0,'0'0'964'0'0,"2"0"-614"0"0,3 0-11 0 0,-1-1 1 0 0,1 0 0 0 0,-1 1-1 0 0,0-2 1 0 0,1 1 0 0 0,-1 0-1 0 0,0-1 1 0 0,0 0 0 0 0,0 0-1 0 0,0 0 1 0 0,0-1 0 0 0,-1 1-1 0 0,1-1 1 0 0,-1 0 0 0 0,1 0-1 0 0,-1 0 1 0 0,0 0 0 0 0,4-5-1 0 0,5-9-78 0 0,0-1 0 0 0,16-31 0 0 0,-17 29 333 0 0,43-72 232 0 0,36-70-140 0 0,-78 135-626 0 0,-1-1 1 0 0,-2 0-1 0 0,12-55 0 0 0,-18 68-120 0 0,-2 1 0 0 0,1-1 0 0 0,-2 1 0 0 0,0-1 0 0 0,-1 0 0 0 0,0 1-1 0 0,-1-1 1 0 0,-1 1 0 0 0,-8-26 0 0 0,10 37 36 0 0,0 0-1 0 0,0 1 1 0 0,0-1-1 0 0,0 1 1 0 0,0 0-1 0 0,-1-1 1 0 0,1 1 0 0 0,-1 0-1 0 0,0 0 1 0 0,1 0-1 0 0,-1 0 1 0 0,0 0-1 0 0,0 0 1 0 0,0 0-1 0 0,-1 1 1 0 0,1-1-1 0 0,-4-1 1 0 0,3 2 10 0 0,0 0-1 0 0,0 1 1 0 0,1-1 0 0 0,-1 1-1 0 0,0 0 1 0 0,0 0 0 0 0,0 0-1 0 0,0 0 1 0 0,0 0 0 0 0,0 1-1 0 0,0-1 1 0 0,0 1 0 0 0,0 0-1 0 0,1 0 1 0 0,-6 2 0 0 0,-2 1-7 0 0,0 1 1 0 0,0 1 0 0 0,0 0-1 0 0,0 0 1 0 0,1 1-1 0 0,0 0 1 0 0,0 1-1 0 0,1 0 1 0 0,0 0 0 0 0,0 0-1 0 0,-9 15 1 0 0,8-9 18 0 0,1 0 1 0 0,0 1-1 0 0,1 0 1 0 0,0 1-1 0 0,2-1 1 0 0,0 1-1 0 0,-5 22 1 0 0,-6 44 178 0 0,-45 197 220 0 0,-42 4-96 0 0,70-205-266 0 0,5-12-63 0 0,-68 117 0 0 0,68-139 54 0 0,-2-2 1 0 0,-1 0 0 0 0,-51 49 0 0 0,74-82 2 0 0,7-8-1007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45 188 10591 0 0,'-9'-8'604'0'0,"6"4"-120"0"0,-2 0 0 0 0,1 0 1 0 0,0 1-1 0 0,-1-1 0 0 0,-10-5 9738 0 0,53 8-9910 0 0,-1-2 1 0 0,1-1 0 0 0,60-16-1 0 0,68-23-195 0 0,140-31-4640 0 0,-271 68 2928 0 0,-9 5-5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85 1839 0 0,'0'-2'134'0'0,"-1"-28"-122"0"0,-4-2 5350 0 0,2 11 5710 0 0,5 23-10556 0 0,8 8-353 0 0,-1 1 0 0 0,0 0 0 0 0,-1 1 0 0 0,0-1 0 0 0,6 15 0 0 0,6 7 13 0 0,-5-10 33 0 0,39 62 902 0 0,96 116-1 0 0,-91-137-535 0 0,103 88 1 0 0,-118-114-444 0 0,-20-16-22 0 0,1-1 0 0 0,1-1 0 0 0,50 30 0 0 0,-32-33 23 0 0,-41-16-44 0 0,-10 3-4418 0 0,4-2 3742 0 0,0 0 1 0 0,-1-1-1 0 0,1 1 1 0 0,0-1 0 0 0,-1 0-1 0 0,-6 1 1 0 0,8-1 199 0 0,-13 2-1401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24 14279 0 0,'2'-2'655'0'0,"18"-15"217"0"0,-9 12-735 0 0,-10 5-48 0 0,1 0 0 0 0,-1 1 1 0 0,0-1-1 0 0,1 0 0 0 0,-1 0 0 0 0,0 1 0 0 0,0-1 0 0 0,1 1 0 0 0,-1-1 0 0 0,0 1 0 0 0,0 0 1 0 0,0-1-1 0 0,0 1 0 0 0,1 0 0 0 0,-1 0 0 0 0,0-1 0 0 0,0 1 0 0 0,-1 0 0 0 0,1 0 1 0 0,0 0-1 0 0,0 1 0 0 0,0-1 0 0 0,-1 0 0 0 0,1 0 0 0 0,0 0 0 0 0,-1 0 0 0 0,1 1 0 0 0,-1-1 1 0 0,0 0-1 0 0,1 1 0 0 0,-1 0 0 0 0,1 4 52 0 0,1-1-1 0 0,-2 1 1 0 0,1 0 0 0 0,-1-1 0 0 0,0 1 0 0 0,0 7 0 0 0,-2-5-16 0 0,1 1 1 0 0,-1 0 0 0 0,-1-1 0 0 0,0 1 0 0 0,0-1-1 0 0,-1 0 1 0 0,-6 11 0 0 0,-38 52 536 0 0,39-59-544 0 0,-25 31 225 0 0,-1-1 1 0 0,-59 53-1 0 0,-95 58-106 0 0,-245 175-96 0 0,337-247-240 0 0,95-80-5 0 0,5-1-366 0 0,8 0 188 0 0,-1-2 0 0 0,1 0 0 0 0,-1 0 0 0 0,0-1 0 0 0,20-8 0 0 0,11-4-985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18887 0 0,'-2'0'1456'0'0,"-8"3"-1103"0"0,0-1-1 0 0,0 2 1 0 0,0-1 0 0 0,1 1-1 0 0,-1 1 1 0 0,-9 6-1 0 0,8-5 133 0 0,0 0 0 0 0,0-1 0 0 0,-23 7 0 0 0,23-10-474 0 0,24-12-423 0 0,5 1-127 0 0,2 0-33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2759 0 0,'-24'27'391'0'0,"-30"36"-111"0"0,20-19 4399 0 0,3-3 214 0 0,14-20-4162 0 0,1 2 1 0 0,-14 24 0 0 0,20-29-689 0 0,6-13-10 0 0,1 1-1 0 0,0 0 0 0 0,0 0 0 0 0,1 0 0 0 0,0 1 0 0 0,-2 6 0 0 0,3-8-19 0 0,1-1 0 0 0,0 1-1 0 0,0 0 1 0 0,0-1 0 0 0,1 1-1 0 0,-1 0 1 0 0,1-1 0 0 0,0 1-1 0 0,0-1 1 0 0,1 1 0 0 0,0-1-1 0 0,3 7 1 0 0,-5-9-354 0 0,4 6 763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3223 0 0,'0'0'4386'0'0,"-2"1"-2993"0"0,0 0-1168 0 0,-1 1-1 0 0,0 0 1 0 0,1-1 0 0 0,0 1 0 0 0,-1 0-1 0 0,1 0 1 0 0,0 0 0 0 0,0 0 0 0 0,0 1-1 0 0,0-1 1 0 0,0 1 0 0 0,1-1-1 0 0,-1 1 1 0 0,1-1 0 0 0,0 1 0 0 0,-1 0-1 0 0,0 4 1 0 0,-4 9 627 0 0,-6 29 0 0 0,6-17-293 0 0,3-12-151 0 0,-1 1 1 0 0,-1-1-1 0 0,-9 23 0 0 0,-117 198 1352 0 0,128-232-1754 0 0,-38 69 163 0 0,36-64-183 0 0,1 1 0 0 0,0-1-1 0 0,1 1 1 0 0,0 0 0 0 0,-2 20 0 0 0,3-19-215 0 0,0-1 0 0 0,-1 0 1 0 0,0 1-1 0 0,-1-1 1 0 0,-5 11-1 0 0,4-10-723 0 0,-1 1 1 0 0,-1-1-1 0 0,0-1 0 0 0,-10 13 0 0 0,7-16-2474 0 0,8-7 2408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39 268 7831 0 0,'0'0'603'0'0,"-2"0"-396"0"0,-24 6 3738 0 0,19 0 613 0 0,3-2-3660 0 0,7-4-371 0 0,28-6 554 0 0,52-15 1 0 0,17-3-405 0 0,-20 15-497 0 0,0 3 0 0 0,136 8 1 0 0,-163-1-469 0 0,-1-2 0 0 0,1-2 0 0 0,95-19 0 0 0,-108 13-167 0 0,-1-2 1 0 0,0-1-1 0 0,-1-3 1 0 0,0-1 0 0 0,52-31-1 0 0,-70 35-1 0 0,-2-1-1 0 0,19-16 1 0 0,-3-2-271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4607 0 0,'0'0'354'0'0,"-1"3"-233"0"0,-4 28 1372 0 0,1-6 1495 0 0,-1 0-1 0 0,-13 39 1 0 0,-17 20-2025 0 0,-4-2 1 0 0,-4-1-1 0 0,-64 90 0 0 0,56-93-896 0 0,-45 66 4 0 0,80-124-69 0 0,-1 0-1 0 0,-1 0 0 0 0,0-2 0 0 0,-34 25 0 0 0,45-37-18 0 0,0-1 1 0 0,0-1-1 0 0,-1 1 0 0 0,0-1 0 0 0,0-1 0 0 0,0 0 1 0 0,-1 0-1 0 0,1 0 0 0 0,-11 1 0 0 0,18-4 17 0 0,0 0 0 0 0,0 0 0 0 0,0 0 0 0 0,0 0 0 0 0,1 0 0 0 0,-1 0 0 0 0,0 0 0 0 0,0 0 0 0 0,0 0 0 0 0,1 0 0 0 0,-1 0 0 0 0,0-1 0 0 0,-1 1 0 0 0,1-1 0 0 0,0 0 0 0 0,0 0 0 0 0,1 0 0 0 0,-1 0 0 0 0,0 0 0 0 0,0 0 0 0 0,0 0 0 0 0,1 0 0 0 0,-1 0 0 0 0,1 0 0 0 0,-1 0 0 0 0,1 0 0 0 0,-1 0 0 0 0,1-1 0 0 0,-1 1 0 0 0,1 0 0 0 0,0 0 0 0 0,0 0 0 0 0,0-1 0 0 0,0 1 0 0 0,0 0 0 0 0,0 0 0 0 0,0-1 0 0 0,0 1 0 0 0,0 0 0 0 0,1 0 0 0 0,-1-1 0 0 0,0 1 0 0 0,1-1 0 0 0,1-4 0 0 0,0 2 0 0 0,0-1 0 0 0,0 0 0 0 0,1 0 0 0 0,4-7 0 0 0,15-14-18 0 0,0 2-1 0 0,2 0 1 0 0,0 2 0 0 0,29-21-1 0 0,-21 19-34 0 0,1 0 0 0 0,54-28 0 0 0,-72 44 49 0 0,0 1 1 0 0,1 1-1 0 0,0 0 0 0 0,0 1 1 0 0,0 1-1 0 0,1 0 1 0 0,0 2-1 0 0,28-2 0 0 0,-38 4 48 0 0,-1 0-1 0 0,1 1 1 0 0,-1 0 0 0 0,1 0-1 0 0,-1 1 1 0 0,0-1-1 0 0,0 2 1 0 0,0-1-1 0 0,0 1 1 0 0,0-1 0 0 0,0 1-1 0 0,-1 1 1 0 0,1-1-1 0 0,-1 1 1 0 0,0 0-1 0 0,6 7 1 0 0,-8-8 1 0 0,0 0 1 0 0,0 1-1 0 0,-1-1 1 0 0,1 1-1 0 0,-1 0 1 0 0,0 0-1 0 0,0 0 0 0 0,0 0 1 0 0,-1 0-1 0 0,1 0 1 0 0,-1 1-1 0 0,0-1 0 0 0,0 0 1 0 0,-1 1-1 0 0,1-1 1 0 0,-1 0-1 0 0,0 1 0 0 0,0-1 1 0 0,-1 1-1 0 0,1-1 1 0 0,-1 0-1 0 0,0 1 0 0 0,0-1 1 0 0,-3 8-1 0 0,1-5 59 0 0,-1 0 0 0 0,1 0 0 0 0,-2-1 0 0 0,1 1 0 0 0,-1-1 0 0 0,-5 7 0 0 0,-38 33 221 0 0,10-9-427 0 0,20-15-834 0 0,16-21-429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272 108 5527 0 0,'0'0'498'0'0,"2"2"-73"0"0,12 26 8347 0 0,-2-25-6852 0 0,-9-3-1750 0 0,-1 1 0 0 0,1-1 0 0 0,0 0 0 0 0,-1 0 0 0 0,1 0 0 0 0,0 0 0 0 0,-1-1 1 0 0,1 1-1 0 0,0-1 0 0 0,-1 1 0 0 0,1-1 0 0 0,4-2 0 0 0,0-1 305 0 0,0 1 0 0 0,12-9 0 0 0,27-22 296 0 0,49-33-539 0 0,-80 56-746 0 0,-13 7-477 0 0,-11 5 330 0 0,-12 9 272 0 0,-1 0 0 0 0,1 2 0 0 0,1 0 0 0 0,-35 28 0 0 0,-67 67-34 0 0,39-30 514 0 0,-75 70 618 0 0,156-144-668 0 0,-1-1 0 0 0,1 1 0 0 0,0 0 0 0 0,0 0 0 0 0,0 0 0 0 0,1 0-1 0 0,-1 0 1 0 0,-1 5 0 0 0,5-4 151 0 0,0-1-155 0 0,1-1 1 0 0,0 0-1 0 0,0 0 0 0 0,0 0 0 0 0,0 0 0 0 0,0 0 0 0 0,1-1 0 0 0,-1 1 1 0 0,0-1-1 0 0,1 0 0 0 0,-1 0 0 0 0,1 0 0 0 0,0 0 0 0 0,5 0 1 0 0,8 0 154 0 0,32-2 1 0 0,-38 1-136 0 0,125-14 121 0 0,-78 5-5545 0 0,-22 2-820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54 7367 0 0,'-73'3'1660'0'0,"54"-1"1807"0"0,-32 7 0 0 0,50-9-2541 0 0,12-4-835 0 0,18-6-3 0 0,13-6 595 0 0,85-19 1 0 0,-123 34-569 0 0,-1 1 1 0 0,1-1 0 0 0,0 1 0 0 0,0 0 0 0 0,0 0 0 0 0,0 0-1 0 0,0 0 1 0 0,-1 1 0 0 0,1 0 0 0 0,0-1 0 0 0,0 1 0 0 0,-1 1 0 0 0,1-1-1 0 0,0 0 1 0 0,-1 1 0 0 0,7 4 0 0 0,-10-5-82 0 0,1 0 0 0 0,0 0 1 0 0,-1 1-1 0 0,1-1 0 0 0,0 0 0 0 0,-1 1 1 0 0,0-1-1 0 0,1 1 0 0 0,-1-1 0 0 0,0 1 0 0 0,0-1 1 0 0,0 1-1 0 0,0-1 0 0 0,0 1 0 0 0,0-1 1 0 0,0 0-1 0 0,-1 2 0 0 0,1 0 35 0 0,-1 5 7 0 0,0 0 0 0 0,-1 0 0 0 0,0 0 1 0 0,-1 0-1 0 0,1-1 0 0 0,-1 1 0 0 0,-1-1 0 0 0,0 0 0 0 0,0 0 0 0 0,0 0 0 0 0,-1 0 0 0 0,0-1 0 0 0,-8 10 0 0 0,-8 5-17 0 0,-2 0-1 0 0,-28 20 0 0 0,18-16-45 0 0,-86 70 91 0 0,114-90-102 0 0,-1 0 0 0 0,1 1-1 0 0,0-1 1 0 0,0 1-1 0 0,1 0 1 0 0,-7 11-1 0 0,8-5-1 0 0,5-2 13 0 0,-1-8 3 0 0,0-1-1 0 0,1 1 0 0 0,0 0 0 0 0,-1 0 1 0 0,1-1-1 0 0,0 1 0 0 0,-1-1 0 0 0,1 0 0 0 0,0 1 1 0 0,0-1-1 0 0,0 0 0 0 0,1 0 0 0 0,-1 0 1 0 0,0 0-1 0 0,0-1 0 0 0,0 1 0 0 0,1-1 0 0 0,-1 1 1 0 0,0-1-1 0 0,0 0 0 0 0,4 1 0 0 0,6-1 104 0 0,0 0 0 0 0,22-2-1 0 0,65-11 168 0 0,-31 3-189 0 0,85 0 0 0 0,-15 4-3690 0 0,-109 5 1914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552 149 4607 0 0,'1'-2'354'0'0,"10"-32"-96"0"0,-7 18 1348 0 0,0 1 1 0 0,-2-1-1 0 0,2-26 1 0 0,-4 40-1373 0 0,0 1 1 0 0,0 0-1 0 0,0-1 1 0 0,0 1-1 0 0,-1 0 1 0 0,1 0-1 0 0,0-1 0 0 0,-1 1 1 0 0,1 0-1 0 0,-2-2 1 0 0,-1-5 1810 0 0,-9 8-1468 0 0,9 1-524 0 0,1 0-1 0 0,-1-1 1 0 0,1 1-1 0 0,-1 0 1 0 0,1 0 0 0 0,0 0-1 0 0,-1 0 1 0 0,1 1 0 0 0,0-1-1 0 0,0 1 1 0 0,0-1-1 0 0,0 1 1 0 0,0 0 0 0 0,0-1-1 0 0,0 1 1 0 0,1 0 0 0 0,-3 3-1 0 0,-3 6 59 0 0,0 0-1 0 0,-7 14 1 0 0,6-10-70 0 0,-78 159 178 0 0,28-53-189 0 0,28-55-30 0 0,3 2 0 0 0,-36 133 0 0 0,9-20-14 0 0,41-148 123 0 0,0-2-1 0 0,-2 1 1 0 0,-26 40-1 0 0,40-70 34 0 0,0-1-122 0 0,1-1 1 0 0,0 1 0 0 0,0-1 0 0 0,-1 1 0 0 0,1-1-1 0 0,0 1 1 0 0,0-1 0 0 0,-1 1 0 0 0,1-1-1 0 0,-1 0 1 0 0,1 1 0 0 0,0-1 0 0 0,-1 0 0 0 0,1 1-1 0 0,-1-1 1 0 0,1 0 0 0 0,-1 1 0 0 0,1-1 0 0 0,-1 0-1 0 0,1 0 1 0 0,-1 0 0 0 0,1 1 0 0 0,-1-1 0 0 0,1 0-1 0 0,-1 0 1 0 0,1 0 0 0 0,-2 0 0 0 0,1 0 13 0 0,0-1-1 0 0,0 1 1 0 0,0 0 0 0 0,0-1 0 0 0,0 1 0 0 0,0-1-1 0 0,0 1 1 0 0,0-1 0 0 0,0 0 0 0 0,0 1 0 0 0,0-1 0 0 0,-1-1-1 0 0,-1-2 60 0 0,0 1-1 0 0,1 0 0 0 0,-1-1 0 0 0,1 0 0 0 0,0 1 0 0 0,-3-6 0 0 0,-3-15-187 0 0,1-1-1 0 0,2 1 0 0 0,0-1 1 0 0,1 0-1 0 0,1 0 1 0 0,2-1-1 0 0,0 1 0 0 0,2 0 1 0 0,6-42-1 0 0,0 26-1648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 14743 0 0,'-4'-16'1312'0'0,"1"2"-1056"0"0,-3 2 3472 0 0,-2 23-5464 0 0,1-1 632 0 0,-1 1-16 0 0,3 3-184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 11743 0 0,'0'0'1068'0'0,"-2"2"-877"0"0,-25 31 75 0 0,1 1 1 0 0,-36 63-1 0 0,50-76-123 0 0,2 1-1 0 0,0 0 1 0 0,1 1 0 0 0,2 0-1 0 0,0 1 1 0 0,-5 31-1 0 0,12-49-69 0 0,-1 1 0 0 0,1-1 0 0 0,0 1 0 0 0,0-1-1 0 0,1 0 1 0 0,0 1 0 0 0,0-1 0 0 0,0 0 0 0 0,1 1 0 0 0,4 7 0 0 0,-5-11-36 0 0,0 0 0 0 0,0 0 0 0 0,1-1 0 0 0,-1 1 0 0 0,1-1 0 0 0,0 0 0 0 0,0 1 0 0 0,0-1 0 0 0,0 0 0 0 0,0 0 0 0 0,0 0 0 0 0,1 0 0 0 0,-1-1 0 0 0,1 1 1 0 0,-1-1-1 0 0,1 1 0 0 0,0-1 0 0 0,-1 0 0 0 0,1 0 0 0 0,0 0 0 0 0,0 0 0 0 0,0-1 0 0 0,0 1 0 0 0,4 0 0 0 0,1-2 80 0 0,1 1 0 0 0,-1-1-1 0 0,0 0 1 0 0,0-1 0 0 0,0 0-1 0 0,0 0 1 0 0,0-1 0 0 0,-1 0-1 0 0,15-7 1 0 0,2-5 266 0 0,35-25-1 0 0,-36 22-245 0 0,-2-1 0 0 0,0-1 0 0 0,20-24 0 0 0,47-74 151 0 0,-74 95-324 0 0,-1-2 0 0 0,-1 1 0 0 0,16-50-1 0 0,-16 40-819 0 0,-11 32 280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233 400 14423 0 0,'-3'-1'118'0'0,"0"0"0"0"0,0 1 0 0 0,0-1-1 0 0,-1 1 1 0 0,1-1 0 0 0,0 1 0 0 0,0 0-1 0 0,0 1 1 0 0,-1-1 0 0 0,1 1 0 0 0,0-1-1 0 0,0 1 1 0 0,-6 2 0 0 0,-4 2-160 0 0,1 1 1 0 0,-13 7-1 0 0,5-2 304 0 0,12-6-167 0 0,-1-1 1 0 0,0 1 0 0 0,-1-2 0 0 0,1 1 0 0 0,-1-1 0 0 0,0-1 0 0 0,1 0-1 0 0,-18 2 1 0 0,25-4 279 0 0,1-2-52 0 0,-1 0-274 0 0,1-1 1 0 0,0 1 0 0 0,0 0 0 0 0,1 0 0 0 0,-1 0 0 0 0,0-1 0 0 0,1 1 0 0 0,-1 0 0 0 0,1 0 0 0 0,0-1 0 0 0,0 1 0 0 0,0 0 0 0 0,0-1 0 0 0,0 1-1 0 0,0 0 1 0 0,1-3 0 0 0,1 0 13 0 0,-1 0-1 0 0,1 0 1 0 0,0 0-1 0 0,0 0 1 0 0,1 0-1 0 0,5-8 0 0 0,3-1-13 0 0,0 0 0 0 0,1 1 0 0 0,19-16 0 0 0,-13 13-39 0 0,1 1 1 0 0,0 1-1 0 0,1 1 1 0 0,39-19-1 0 0,-49 27 74 0 0,1 0-1 0 0,0 1 0 0 0,0 0 1 0 0,0 1-1 0 0,1 1 0 0 0,-1 0 1 0 0,0 0-1 0 0,1 1 0 0 0,0 0 1 0 0,-1 1-1 0 0,1 0 0 0 0,11 3 1 0 0,-17-2 44 0 0,-1 1 0 0 0,1 0 0 0 0,-1 0 0 0 0,0 0 0 0 0,0 1 0 0 0,0 0 0 0 0,0 0 0 0 0,8 7 0 0 0,-11-9 5 0 0,-2 10-1 0 0,0-6-76 0 0,1 0 1 0 0,-2 1-1 0 0,1-1 1 0 0,-1 0-1 0 0,1 0 1 0 0,-4 9-1 0 0,2-9-18 0 0,0 0 1 0 0,-1-1-1 0 0,0 1 1 0 0,0-1-1 0 0,0 0 0 0 0,0 0 1 0 0,-1 0-1 0 0,1 0 1 0 0,-1 0-1 0 0,-5 3 1 0 0,-2-1-45 0 0,11-6 1 0 0,-1 0 0 0 0,1 0 1 0 0,-1-1-1 0 0,0 1 0 0 0,1 0 0 0 0,-1 0 0 0 0,0 0 0 0 0,1 0 1 0 0,-1 0-1 0 0,1-1 0 0 0,-1 1 0 0 0,0 0 0 0 0,1 0 0 0 0,-1-1 1 0 0,1 1-1 0 0,-1-1 0 0 0,1 1 0 0 0,-1 0 0 0 0,1-1 0 0 0,-1 1 0 0 0,1-1 1 0 0,0 1-1 0 0,-1-1 0 0 0,1 1 0 0 0,0-1 0 0 0,-1 1 0 0 0,1-1 1 0 0,0 0-1 0 0,0 1 0 0 0,-1-1 0 0 0,1 1 0 0 0,0-1 0 0 0,0 0 1 0 0,0 1-1 0 0,0-2 0 0 0,-1 0-24 0 0,1-1 0 0 0,0 1 0 0 0,0 0 0 0 0,0-1-1 0 0,0 1 1 0 0,1-1 0 0 0,-1 1 0 0 0,2-4 0 0 0,2-6-108 0 0,2 0 0 0 0,0 1 0 0 0,0-1-1 0 0,1 1 1 0 0,0 1 0 0 0,1-1 0 0 0,10-9 0 0 0,67-64-648 0 0,-82 82 771 0 0,18-17-143 0 0,46-31 0 0 0,-56 43 139 0 0,1 1-1 0 0,0 0 1 0 0,0 1-1 0 0,0 0 0 0 0,0 0 1 0 0,20-3-1 0 0,-27 7 54 0 0,1 1 0 0 0,-1 0-1 0 0,0 0 1 0 0,1 0 0 0 0,-1 1-1 0 0,0-1 1 0 0,0 1 0 0 0,1 0-1 0 0,-1 1 1 0 0,0 0 0 0 0,0-1 0 0 0,0 2-1 0 0,5 2 1 0 0,-2-1 68 0 0,0 1 0 0 0,0 1 0 0 0,0 0 1 0 0,0 0-1 0 0,-1 0 0 0 0,9 11 0 0 0,-13-13-68 0 0,0-1 0 0 0,0 1 0 0 0,-1 0 0 0 0,0 0 0 0 0,0 0 0 0 0,0 0 0 0 0,0 0 0 0 0,0 0 0 0 0,-1 1 0 0 0,2 7 0 0 0,8 26 172 0 0,-10-34-194 0 0,0 0 0 0 0,-1 0 0 0 0,1 0 1 0 0,-1 0-1 0 0,1 0 0 0 0,-1 0 0 0 0,-1 0 0 0 0,1 0 0 0 0,0 0 0 0 0,-1 0 0 0 0,0 0 0 0 0,0 0 1 0 0,0 0-1 0 0,0 0 0 0 0,-1-1 0 0 0,0 1 0 0 0,-4 6 0 0 0,-2 3 24 0 0,-1-1 1 0 0,-1 0-1 0 0,-16 15 0 0 0,1 0 26 0 0,21-23-62 0 0,-12 14 40 0 0,15-17-590 0 0,-4 6 1365 0 0,8 11-14261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8751 0 0,'0'0'4418'0'0,"0"2"-2489"0"0,-9 50-746 0 0,-1-1-1 0 0,-3-1 1 0 0,-25 65 0 0 0,-75 142-1021 0 0,86-202-78 0 0,-4-1-1 0 0,-61 83 1 0 0,0-28 71 0 0,39-50-710 0 0,30-33-1948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8287 0 0,'7'-33'531'0'0,"-5"20"85"0"0,0 1 0 0 0,1-1 0 0 0,1 1 0 0 0,0 0 0 0 0,0 0 0 0 0,2 1 0 0 0,9-18 0 0 0,-4 14-126 0 0,1 1 0 0 0,0 0-1 0 0,1 0 1 0 0,1 1 0 0 0,0 1 0 0 0,28-19 0 0 0,4 4 446 0 0,53-25 0 0 0,-84 44-602 0 0,0 1-1 0 0,1 1 1 0 0,0 1-1 0 0,0 0 1 0 0,24-4 0 0 0,-34 8-265 0 0,-1 1 0 0 0,0-1 0 0 0,0 1 0 0 0,1 0 0 0 0,-1 1 0 0 0,0-1 0 0 0,0 1 0 0 0,0 0 0 0 0,0 0 0 0 0,0 0 0 0 0,0 1 0 0 0,0 0 0 0 0,0 0 0 0 0,0 0 0 0 0,0 0 0 0 0,-1 1 0 0 0,0 0 0 0 0,1 0 0 0 0,-1 0 0 0 0,0 1 0 0 0,5 5 0 0 0,-3-1-32 0 0,0 0 0 0 0,-1 0 0 0 0,0 0-1 0 0,-1 1 1 0 0,0 0 0 0 0,0 0 0 0 0,0 0 0 0 0,-1 1-1 0 0,-1-1 1 0 0,0 1 0 0 0,0-1 0 0 0,0 19 0 0 0,-1-16-14 0 0,-1 0 1 0 0,-1 1-1 0 0,0-1 1 0 0,0 0 0 0 0,-1 0-1 0 0,-1 0 1 0 0,0 0 0 0 0,-1-1-1 0 0,-10 23 1 0 0,1-11 18 0 0,0-1 1 0 0,-2 0 0 0 0,-27 31-1 0 0,25-31-7 0 0,-18 29 0 0 0,21-30-149 0 0,1-5-1331 0 0,0-2 577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59 6911 0 0,'5'-7'463'0'0,"0"0"-1"0"0,1 1 0 0 0,11-9 0 0 0,6-9 8685 0 0,-25 24-8711 0 0,-5 1-247 0 0,0-1-1 0 0,0 1 1 0 0,0 1-1 0 0,0 0 1 0 0,0 0-1 0 0,-12 5 1 0 0,-43 24 289 0 0,35-16-300 0 0,-47 27 264 0 0,-91 69 0 0 0,105-68-478 0 0,40-27 34 0 0,-21 20-1 0 0,7-5-192 0 0,33-30 154 0 0,0-1 0 0 0,0 1 0 0 0,1 0 0 0 0,-1-1 0 0 0,0 1 0 0 0,1 0 0 0 0,-1 0-1 0 0,1 0 1 0 0,-1-1 0 0 0,1 1 0 0 0,-1 0 0 0 0,1 0 0 0 0,-1 0 0 0 0,1 0 0 0 0,0 0 0 0 0,-1 0 0 0 0,1 0-1 0 0,0 0 1 0 0,0 0 0 0 0,0 0 0 0 0,0 2 0 0 0,0-3 49 0 0,0 2-228 0 0,3 0-17 0 0,15 6 18 0 0,0-2 0 0 0,0 0-1 0 0,0-1 1 0 0,32 5 0 0 0,4 1-4 0 0,203 62 407 0 0,-87-28 1064 0 0,-168-44-896 0 0,-2 0-329 0 0,0 0-1 0 0,0 0 1 0 0,-1 0-1 0 0,1-1 1 0 0,0 1-1 0 0,0 0 1 0 0,-1 0-1 0 0,1 0 1 0 0,0 0-1 0 0,-1 0 1 0 0,1 0-1 0 0,-1-1 1 0 0,1 1-1 0 0,-1 0 1 0 0,1 0-1 0 0,-2 0 1 0 0,-10 12 122 0 0,6-8-75 0 0,0 0 1 0 0,0-1-1 0 0,0 0 0 0 0,-1 0 0 0 0,-13 6 0 0 0,-39 10 225 0 0,14-4-130 0 0,35-12-157 0 0,-49 20-185 0 0,-120 30 0 0 0,153-48 46 0 0,-93 17-225 0 0,117-23 343 0 0,-1 1 0 0 0,1-1 0 0 0,-1 0-1 0 0,0 0 1 0 0,1 0 0 0 0,-1-1 0 0 0,0 1-1 0 0,-2-1 1 0 0,4 1-2 0 0,1-1 0 0 0,-1 1 0 0 0,0 0 0 0 0,1-1-1 0 0,-1 1 1 0 0,0 0 0 0 0,1-1 0 0 0,-1 1 0 0 0,1-1 0 0 0,-1 1 0 0 0,1-1-1 0 0,-1 1 1 0 0,1-1 0 0 0,-1 1 0 0 0,1-1 0 0 0,0 1 0 0 0,-1-1-1 0 0,1 0 1 0 0,0 1 0 0 0,-1-1 0 0 0,1 0 0 0 0,0 1 0 0 0,0-1 0 0 0,0 0-1 0 0,-1 1 1 0 0,1-1 0 0 0,0 0 0 0 0,0 0 0 0 0,0 1 0 0 0,0-1 0 0 0,0 0-1 0 0,1 1 1 0 0,-1-1 0 0 0,0 0 0 0 0,0 1 0 0 0,0-1 0 0 0,1-1 0 0 0,0-2-76 0 0,1-1 0 0 0,0 1 0 0 0,0 0 0 0 0,0-1 0 0 0,0 1 0 0 0,1 0 0 0 0,-1 0 0 0 0,1 0 1 0 0,0 1-1 0 0,1-1 0 0 0,3-3 0 0 0,6-4-993 0 0,25-16 0 0 0,-37 26 992 0 0,26-17-1215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 16415 0 0,'0'0'752'0'0,"2"-1"-20"0"0,7-5-469 0 0,-2-2-152 0 0,-5 7 306 0 0,0 1-275 0 0,0 1-1 0 0,0 0 1 0 0,1 0 0 0 0,-1 0 0 0 0,0 0-1 0 0,0 0 1 0 0,0 0 0 0 0,0 0 0 0 0,0 1-1 0 0,0-1 1 0 0,-1 1 0 0 0,1-1 0 0 0,0 1-1 0 0,-1 0 1 0 0,1 0 0 0 0,-1-1 0 0 0,0 1-1 0 0,2 4 1 0 0,-1-2-88 0 0,-1 0 0 0 0,0 1-1 0 0,0-1 1 0 0,0 1 0 0 0,-1-1-1 0 0,0 1 1 0 0,1-1 0 0 0,-2 1-1 0 0,1 0 1 0 0,0-1 0 0 0,-1 1-1 0 0,0-1 1 0 0,0 1 0 0 0,0-1-1 0 0,-1 0 1 0 0,0 1 0 0 0,1-1-1 0 0,-4 5 1 0 0,-5 8 233 0 0,0 0-1 0 0,-22 28 1 0 0,20-30-887 0 0,-1-1 0 0 0,0 1-1 0 0,-1-2 1 0 0,-22 17 0 0 0,30-24-1105 0 0,4-3 366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178 141 10591 0 0,'0'0'5784'0'0,"2"-2"-4290"0"0,7-9-1032 0 0,0 1 0 0 0,1 1 0 0 0,0 0 0 0 0,0 0 0 0 0,1 1 0 0 0,0 0 1 0 0,1 1-1 0 0,22-11 0 0 0,-8 7-59 0 0,0 1 0 0 0,1 1-1 0 0,38-8 1 0 0,-62 16-390 0 0,0 1 1 0 0,1-1-1 0 0,0 1 0 0 0,-1-1 1 0 0,1 1-1 0 0,-1 0 0 0 0,1 0 1 0 0,0 1-1 0 0,-1-1 0 0 0,1 1 1 0 0,5 2-1 0 0,-7-3-9 0 0,0 1 0 0 0,-1 0 0 0 0,1 0 0 0 0,-1 1 0 0 0,1-1 0 0 0,-1 0 0 0 0,0 0 0 0 0,1 1 0 0 0,-1-1 0 0 0,0 1 0 0 0,0-1 0 0 0,0 1 0 0 0,0-1 0 0 0,0 1 0 0 0,0 0 0 0 0,-1 0 0 0 0,1-1 0 0 0,0 1 0 0 0,-1 0 0 0 0,0 0 0 0 0,1 0 0 0 0,-1-1 0 0 0,0 5 0 0 0,0 4-7 0 0,0 1 1 0 0,-1-1-1 0 0,0 0 0 0 0,0 1 0 0 0,-1-1 1 0 0,-1 0-1 0 0,0 0 0 0 0,0 0 0 0 0,-1-1 0 0 0,0 1 1 0 0,-1-1-1 0 0,-9 14 0 0 0,-1-1-6 0 0,-1 0 0 0 0,-1-1 0 0 0,-32 30 0 0 0,17-21 39 0 0,-2-2 0 0 0,-1-2-1 0 0,-2-1 1 0 0,0-2 0 0 0,-69 32 0 0 0,98-51-55 0 0,-1 0 1 0 0,1 1 0 0 0,0 0-1 0 0,0 1 1 0 0,0 0 0 0 0,-12 12-1 0 0,5-1 25 0 0,13-13 0 0 0,1 1 0 0 0,0-3-5 0 0,1-1-1 0 0,-1 1 1 0 0,0 0-1 0 0,1 0 0 0 0,-1 0 1 0 0,1-1-1 0 0,-1 1 1 0 0,1 0-1 0 0,0 0 1 0 0,0 0-1 0 0,0 0 1 0 0,0 2-1 0 0,4 9 6 0 0,-2-11 1 0 0,0 1 0 0 0,-1-1 0 0 0,1 0 1 0 0,0 0-1 0 0,1 0 0 0 0,-1-1 0 0 0,0 1 0 0 0,0 0 0 0 0,1-1 0 0 0,-1 1 0 0 0,1-1 0 0 0,-1 0 1 0 0,1 0-1 0 0,0 0 0 0 0,-1 0 0 0 0,1-1 0 0 0,0 1 0 0 0,4 0 0 0 0,3 0 9 0 0,0 0 0 0 0,0-1-1 0 0,19-1 1 0 0,14-3 36 0 0,113-15 45 0 0,-120 12-1159 0 0,-1-1 0 0 0,61-22-1 0 0,-68 16-563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324 209 7367 0 0,'2'-11'12858'0'0,"0"13"-12348"0"0,3 0-331 0 0,-1 0 1 0 0,1 0-1 0 0,0 0 0 0 0,0-1 1 0 0,0 1-1 0 0,0-1 0 0 0,0-1 1 0 0,0 1-1 0 0,0-1 0 0 0,0 0 1 0 0,0 0-1 0 0,1 0 0 0 0,-1-1 0 0 0,9-1 1 0 0,8-4 68 0 0,0 0 0 0 0,21-9 0 0 0,-41 14-226 0 0,20-9-4 0 0,0 0 0 0 0,0-2 0 0 0,-2-1-1 0 0,1 0 1 0 0,-2-1 0 0 0,0-1 0 0 0,29-30 0 0 0,-47 44-52 0 0,0 0 1 0 0,0 0-1 0 0,0 1 1 0 0,-1-1-1 0 0,1 0 1 0 0,0 0-1 0 0,-1 0 0 0 0,1 0 1 0 0,-1 0-1 0 0,1 0 1 0 0,-1 0-1 0 0,1 0 1 0 0,-1 0-1 0 0,0 0 1 0 0,1 0-1 0 0,-1 0 0 0 0,0 0 1 0 0,0 0-1 0 0,0 0 1 0 0,0-2-1 0 0,0 2-4 0 0,0 0 0 0 0,-1 0 0 0 0,1 0 0 0 0,-1 0 0 0 0,1 1 0 0 0,-1-1 0 0 0,1 0 0 0 0,-1 0 0 0 0,1 0 0 0 0,-1 0 0 0 0,0 1-1 0 0,1-1 1 0 0,-1 0 0 0 0,0 1 0 0 0,0-1 0 0 0,0 0 0 0 0,-1 0 0 0 0,-2-1-75 0 0,0 0-1 0 0,0 1 1 0 0,0-1-1 0 0,0 1 1 0 0,0-1-1 0 0,-1 1 1 0 0,-7 0 0 0 0,-5 0-177 0 0,-1 1 1 0 0,1 1 0 0 0,-1 1 0 0 0,-29 7 0 0 0,12 0 109 0 0,-43 17 0 0 0,42-11 229 0 0,1 2 0 0 0,1 2 0 0 0,0 1 0 0 0,2 1 0 0 0,0 2 0 0 0,1 1-1 0 0,2 2 1 0 0,-33 35 0 0 0,48-45 12 0 0,0 1 1 0 0,-15 23-1 0 0,23-30-37 0 0,0 0 1 0 0,1 1-1 0 0,0 0 0 0 0,0 0 0 0 0,-4 20 1 0 0,8-27-20 0 0,0 0 1 0 0,1-1 0 0 0,-1 1 0 0 0,1 0 0 0 0,0-1 0 0 0,0 1 0 0 0,1 0 0 0 0,-1-1-1 0 0,1 1 1 0 0,0 0 0 0 0,-1-1 0 0 0,2 1 0 0 0,-1-1 0 0 0,3 7 0 0 0,-1-5 7 0 0,0-1 1 0 0,0 1-1 0 0,1-1 1 0 0,-1 0-1 0 0,1-1 1 0 0,0 1 0 0 0,0-1-1 0 0,0 1 1 0 0,6 3-1 0 0,6 2 42 0 0,1-1 0 0 0,-1-1-1 0 0,1-1 1 0 0,0 0 0 0 0,18 3 0 0 0,1 0 17 0 0,-1-3 0 0 0,2 0 0 0 0,-1-3 0 0 0,46-1 1 0 0,-50-3-1393 0 0,32-6 0 0 0,-36 1-3497 0 0,-2-4-1425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36 10623 0 0,'0'0'964'0'0,"-6"-7"-776"0"0,6 6-150 0 0,0 1 0 0 0,-1-1 0 0 0,1 0-1 0 0,-1 1 1 0 0,0-1 0 0 0,1 1 0 0 0,-1-1 0 0 0,0 0-1 0 0,1 1 1 0 0,-1 0 0 0 0,0-1 0 0 0,1 1 0 0 0,-1-1-1 0 0,0 1 1 0 0,0 0 0 0 0,1-1 0 0 0,-1 1-1 0 0,0 0 1 0 0,0 0 0 0 0,0 0 0 0 0,0 0 0 0 0,1 0-1 0 0,-1 0 1 0 0,0 0 0 0 0,-1 0 0 0 0,0 0 143 0 0,1 1 0 0 0,-1-1 1 0 0,1 1-1 0 0,-1 0 0 0 0,1 0 1 0 0,-1 0-1 0 0,1 0 0 0 0,-1 0 1 0 0,1 0-1 0 0,0 0 0 0 0,-3 2 1 0 0,-1 3 478 0 0,1 0 1 0 0,-1 1 0 0 0,1-1 0 0 0,-6 12 0 0 0,-14 41-92 0 0,2 1-1 0 0,-14 64 1 0 0,28-94-476 0 0,0 0-57 0 0,2 0-1 0 0,-5 49 1 0 0,10-64-13 0 0,1-1 0 0 0,0 1 0 0 0,1 0 0 0 0,0 0 1 0 0,1-1-1 0 0,1 1 0 0 0,7 21 0 0 0,-8-32 38 0 0,-1 0 0 0 0,1 0 0 0 0,0 0 0 0 0,1 0 0 0 0,-1 0 0 0 0,1-1 0 0 0,-1 1 0 0 0,1-1 0 0 0,0 1 0 0 0,0-1 1 0 0,1 0-1 0 0,-1 0 0 0 0,0-1 0 0 0,1 1 0 0 0,0-1 0 0 0,0 1 0 0 0,0-1 0 0 0,0 0 0 0 0,0-1 0 0 0,0 1 0 0 0,0-1 1 0 0,1 0-1 0 0,-1 0 0 0 0,0 0 0 0 0,1 0 0 0 0,-1-1 0 0 0,9 0 0 0 0,0-1-29 0 0,0-1-1 0 0,0-1 1 0 0,0 0-1 0 0,0-1 1 0 0,-1 0-1 0 0,1-1 0 0 0,-1 0 1 0 0,20-12-1 0 0,-17 7 50 0 0,-1 0 0 0 0,-1-1-1 0 0,0 0 1 0 0,0-1-1 0 0,20-27 1 0 0,-12 12 89 0 0,-2-2 0 0 0,18-36 0 0 0,26-65 192 0 0,-28 54-289 0 0,-15 36-201 0 0,-1-1 0 0 0,20-70 0 0 0,-37 104 33 0 0,-1 0 1 0 0,1 1-1 0 0,-1-11 0 0 0,-1 16-86 0 0,-1 1-662 0 0,-1 1 493 0 0,1-1 0 0 0,0 1 0 0 0,-1 0 1 0 0,1 0-1 0 0,0 0 0 0 0,0 0 0 0 0,-1-1 0 0 0,1 1 0 0 0,-1 2 1 0 0,1-2 58 0 0,-6 7-6429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4863 0 0,'0'0'472'0'0,"4"-16"-472"0"0,-1 2 0 0 0,1 2 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352 103 1839 0 0,'1'2'4140'0'0,"5"4"-2068"0"0,-2 1 0 0 0,1-1 0 0 0,7 15 0 0 0,-6-11-1081 0 0,-5-7-794 0 0,0-1 1 0 0,0 0-1 0 0,0 0 1 0 0,-1 0 0 0 0,1 1-1 0 0,0-1 1 0 0,-1 0-1 0 0,1 5 1 0 0,0 1 3645 0 0,1-10-3539 0 0,8-13-151 0 0,0 1 0 0 0,-2-2 1 0 0,8-15-1 0 0,-12 22-165 0 0,0 1 1 0 0,-1-1-1 0 0,0 0 0 0 0,-1-1 1 0 0,0 1-1 0 0,-1 0 1 0 0,1-12-1 0 0,-2 20-13 0 0,0-1 1 0 0,0 1-1 0 0,0 0 0 0 0,0 0 1 0 0,0 0-1 0 0,-1 0 0 0 0,1 0 1 0 0,0 0-1 0 0,-1 1 0 0 0,1-1 0 0 0,-1 0 1 0 0,1 0-1 0 0,-1 0 0 0 0,0 0 1 0 0,1 0-1 0 0,-1 1 0 0 0,0-1 1 0 0,0 0-1 0 0,1 0 0 0 0,-1 1 0 0 0,0-1 1 0 0,0 1-1 0 0,0-1 0 0 0,0 1 1 0 0,0-1-1 0 0,0 1 0 0 0,0-1 1 0 0,0 1-1 0 0,0 0 0 0 0,0 0 0 0 0,-1-1 1 0 0,-3 0-36 0 0,0 1 0 0 0,1-1 0 0 0,-1 1 0 0 0,0 0 0 0 0,-5 1 0 0 0,-3 1-93 0 0,0 1 1 0 0,0 1 0 0 0,0 0 0 0 0,0 1 0 0 0,1 0 0 0 0,-22 12 0 0 0,9-4 61 0 0,-21 10 11 0 0,-45 31 1 0 0,72-41 62 0 0,0 1-1 0 0,1 0 1 0 0,0 2 0 0 0,-25 29-1 0 0,32-32 18 0 0,6-1 0 0 0,5-11 1 0 0,0 0 0 0 0,0 0 0 0 0,0 1 0 0 0,0-1 0 0 0,0 0 0 0 0,1 0 0 0 0,-1 0 0 0 0,0 0 0 0 0,0 1 0 0 0,2 1 0 0 0,-1-1 9 0 0,1 1 0 0 0,0-1 1 0 0,0 1-1 0 0,0-1 0 0 0,0 0 1 0 0,0 0-1 0 0,0 0 0 0 0,1 0 0 0 0,-1 0 1 0 0,1 0-1 0 0,-1-1 0 0 0,1 1 1 0 0,0-1-1 0 0,-1 1 0 0 0,1-1 0 0 0,0 0 1 0 0,0 0-1 0 0,4 0 0 0 0,7 2 45 0 0,0-1 0 0 0,23 1 0 0 0,-29-2-32 0 0,224 4-697 0 0,-231-5 646 0 0,0-1 0 0 0,0 1 0 0 0,0 0 1 0 0,0-1-1 0 0,-1 1 0 0 0,1 0 0 0 0,0-1 0 0 0,0 1 0 0 0,0-1 0 0 0,-1 1 0 0 0,1-1 0 0 0,0 0 0 0 0,0 1 1 0 0,-1-1-1 0 0,1 0 0 0 0,-1 1 0 0 0,1-1 0 0 0,-1 0 0 0 0,2-1 0 0 0,6-16-70 0 0,-6 13 108 0 0,0 0 0 0 0,0 0-1 0 0,-1 0 1 0 0,0 0 0 0 0,0 0 0 0 0,0-10-1 0 0,0-4 67 0 0,3 3 64 0 0,0 0 0 0 0,0 0 0 0 0,9-19 0 0 0,-7 24-6 0 0,1 4-46 0 0,-7 6-78 0 0,0 1-1 0 0,1 0 1 0 0,-1-1 0 0 0,1 1 0 0 0,-1 0 0 0 0,0-1 0 0 0,1 1 0 0 0,-1 0 0 0 0,0 0 0 0 0,1-1 0 0 0,-1 1 0 0 0,1 0 0 0 0,-1 0 0 0 0,1 0 0 0 0,-1 0 0 0 0,1-1 0 0 0,-1 1 0 0 0,1 0 0 0 0,-1 0 0 0 0,0 0 0 0 0,1 0 0 0 0,-1 0 0 0 0,1 0 0 0 0,-1 0 0 0 0,1 0-1 0 0,-1 1 1 0 0,2-1 0 0 0,-2 0 3 0 0,1 1-1 0 0,0 0 0 0 0,0-1 0 0 0,0 1 1 0 0,0 0-1 0 0,-1-1 0 0 0,1 1 0 0 0,0 0 1 0 0,-1 0-1 0 0,1 0 0 0 0,-1 0 1 0 0,1 1-1 0 0,1 2 40 0 0,0 0 0 0 0,0 0 0 0 0,-1 0 0 0 0,2 9 0 0 0,-2-4 73 0 0,0 0 1 0 0,-2 0-1 0 0,-1 16 0 0 0,0-1 134 0 0,-1 2-21 0 0,1-16-176 0 0,0 0 0 0 0,1 0 0 0 0,1 15 0 0 0,0-9-41 0 0,-2-4 3 0 0,2-10-103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11 9671 0 0,'0'0'748'0'0,"0"-2"-492"0"0,2-7 2766 0 0,-3 31-1442 0 0,-1-1 0 0 0,-8 41 0 0 0,-17 40-1088 0 0,25-97-374 0 0,-45 135 877 0 0,17-56-638 0 0,-103 243 150 0 0,122-304-499 0 0,-70 155 86 0 0,-16 35 9 0 0,86-190-174 0 0,-22 33 0 0 0,10-19-47 0 0,22-35-62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14943 0 0,'0'0'1358'0'0,"1"3"-1118"0"0,0 2-35 0 0,1 0 1 0 0,1 1-1 0 0,-1-1 1 0 0,1 0-1 0 0,0 0 1 0 0,0 0-1 0 0,1-1 1 0 0,-1 1-1 0 0,1-1 0 0 0,0 0 1 0 0,0 0-1 0 0,0 0 1 0 0,1 0-1 0 0,-1-1 1 0 0,1 1-1 0 0,0-1 1 0 0,0-1-1 0 0,0 1 1 0 0,0-1-1 0 0,1 0 1 0 0,-1 0-1 0 0,1 0 1 0 0,-1-1-1 0 0,1 1 1 0 0,0-2-1 0 0,-1 1 1 0 0,1 0-1 0 0,0-1 1 0 0,0 0-1 0 0,-1-1 1 0 0,1 1-1 0 0,11-4 1 0 0,121-37 1084 0 0,-4 1-983 0 0,-17 16-790 0 0,-68 14-1093 0 0,-10 2-333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11975 0 0,'0'0'1388'0'0,"-2"2"-609"0"0,-1 0-537 0 0,1 0 0 0 0,-1 1 0 0 0,1-1 0 0 0,0 1 0 0 0,0-1 1 0 0,-1 1-1 0 0,2 0 0 0 0,-1 0 0 0 0,0 0 0 0 0,1 0 0 0 0,-3 5 0 0 0,2-2-147 0 0,0 1 0 0 0,0 0-1 0 0,1 0 1 0 0,0 0 0 0 0,0 9 0 0 0,0-4 2 0 0,2 0 0 0 0,-1 1 0 0 0,2-1 0 0 0,0 0 0 0 0,0 0 0 0 0,6 16 0 0 0,-2-14 149 0 0,1-1-1 0 0,0 0 1 0 0,1-1-1 0 0,1 0 0 0 0,0 0 1 0 0,0-1-1 0 0,1 0 1 0 0,0 0-1 0 0,1-1 1 0 0,13 9-1 0 0,-7-6 38 0 0,1-2 1 0 0,0 0-1 0 0,28 12 0 0 0,61 19 373 0 0,-61-25-245 0 0,46 24 0 0 0,-47-15-256 0 0,-33-18-621 0 0,1 0 0 0 0,1-1 0 0 0,-1 0 0 0 0,25 7 0 0 0,-36-13-255 0 0,-1-1 560 0 0,0 0 0 0 0,-1 1 0 0 0,1-1 0 0 0,0 0 0 0 0,0 0 0 0 0,-1 0 0 0 0,1 0 0 0 0,0 0 0 0 0,0 0 0 0 0,-1 0 0 0 0,1 0 0 0 0,0 0 0 0 0,0 0 0 0 0,-1 0 0 0 0,1 0 0 0 0,0-1 0 0 0,0 1 0 0 0,-1 0 0 0 0,2-1 0 0 0,7-4-1506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6 15863 0 0,'0'0'1439'0'0,"-1"-1"-1186"0"0,-8-1-225 0 0,-2 0 47 0 0,6 3 63 0 0,0 1 1 0 0,0 1-1 0 0,1-1 1 0 0,-1 1 0 0 0,1-1-1 0 0,-1 1 1 0 0,1 0-1 0 0,0 1 1 0 0,0-1-1 0 0,-3 5 1 0 0,-7 4 193 0 0,-45 33 117 0 0,-98 55 1 0 0,90-59-105 0 0,-193 116 350 0 0,240-144-696 0 0,-20 19 0 0 0,38-30-60 0 0,5-2-1427 0 0,11 3-5639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 4607 0 0,'-2'-15'14884'0'0,"2"15"-14779"0"0,0 0 1 0 0,0 0-1 0 0,0 0 0 0 0,0 0 0 0 0,-1 0 0 0 0,1 0 0 0 0,0 0 1 0 0,0 0-1 0 0,0 0 0 0 0,0 0 0 0 0,0 0 0 0 0,-1 0 0 0 0,1 0 0 0 0,0 0 1 0 0,0 1-1 0 0,0-1 0 0 0,-1 0 526 0 0,1 0-526 0 0,0 1 0 0 0,0-1 0 0 0,0 0 0 0 0,0 0 1 0 0,0 0-1 0 0,-1 0 0 0 0,1 0 0 0 0,0 1 0 0 0,0-1 0 0 0,0 0 0 0 0,0 0 1 0 0,0 0-1 0 0,0 1 0 0 0,-10 24-2890 0 0,9-19 4280 0 0,-69 190-731 0 0,46-131-1862 0 0,5-26-2669 0 0,18-37 2199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14567 0 0,'0'0'1584'0'0,"-6"14"-1584"0"0,5 8 0 0 0,1-1 0 0 0,1 2-1024 0 0,5 0-240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67 9671 0 0,'-1'-2'748'0'0,"-6"-21"-254"0"0,6 17-925 0 0,-7-11 9285 0 0,6 12-7976 0 0,1 3-21 0 0,0 1-462 0 0,-1 0-379 0 0,0 0-1 0 0,1-1 1 0 0,-1 1 0 0 0,0 0 0 0 0,0 1-1 0 0,1-1 1 0 0,-1 0 0 0 0,0 1 0 0 0,0-1-1 0 0,0 1 1 0 0,0-1 0 0 0,0 1 0 0 0,0 0-1 0 0,0 0 1 0 0,0 0 0 0 0,-2 0 0 0 0,0 0 32 0 0,0 1 0 0 0,0 0 0 0 0,0 0 0 0 0,1 1 0 0 0,-1-1 0 0 0,0 1 0 0 0,-6 3 0 0 0,-3 4 97 0 0,0 1 0 0 0,1 0 0 0 0,-14 14 0 0 0,19-17-132 0 0,-101 90-340 0 0,95-86 231 0 0,-20 23-1 0 0,26-21 33 0 0,4 1 0 0 0,3-12 40 0 0,1 1 0 0 0,-1-1 0 0 0,1 1 1 0 0,0 0-1 0 0,0-1 0 0 0,0 0 0 0 0,0 1 0 0 0,0-1 0 0 0,1 0 0 0 0,-1 1 0 0 0,1-1 0 0 0,-1 0 0 0 0,1 0 0 0 0,0 0 0 0 0,0 0 1 0 0,-1 0-1 0 0,2-1 0 0 0,2 3 0 0 0,6 4-135 0 0,1 0 0 0 0,15 6 1 0 0,-21-11 64 0 0,126 73-530 0 0,-117-67 626 0 0,18 13 0 0 0,-19-11 5 0 0,-11-10 141 0 0,-5 3-81 0 0,0 0 0 0 0,1-1 0 0 0,-1 1 1 0 0,-1 0-1 0 0,1-1 0 0 0,0 0 0 0 0,-1 1 0 0 0,0-1 0 0 0,0 0 1 0 0,0 0-1 0 0,0-1 0 0 0,-6 5 0 0 0,1-1-41 0 0,-1-1-1 0 0,0 0 1 0 0,0-1-1 0 0,0 1 1 0 0,0-2-1 0 0,0 1 1 0 0,-1-2-1 0 0,0 1 1 0 0,-13 1-1 0 0,-9-1-332 0 0,-50-2 0 0 0,50-1-71 0 0,-65-5-2989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12439 0 0,'0'0'9487'0'0,"-1"3"-9241"0"0,-62 111 268 0 0,36-69-453 0 0,-131 209 118 0 0,142-231-186 0 0,-13 20-309 0 0,-3-2 0 0 0,-1-2 0 0 0,-56 53 0 0 0,48-49-2333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36 250 10679 0 0,'-1'1'490'0'0,"-33"51"4860"0"0,49-58-4367 0 0,22-12-175 0 0,66-43-1 0 0,29-33-711 0 0,-5 3 24 0 0,-116 83-110 0 0,-5 3-8 0 0,0 1 1 0 0,1 0 0 0 0,0 1 0 0 0,12-5 0 0 0,-18 7 69 0 0,-1 10 43 0 0,-1-1 0 0 0,0 1 0 0 0,-1 0 0 0 0,0-1 0 0 0,-5 15 0 0 0,-20 40 385 0 0,5-13-264 0 0,13-29-158 0 0,-12 20 0 0 0,12-24-41 0 0,0 1 0 0 0,1 0 0 0 0,-10 32 0 0 0,15-31-784 0 0,3-18 440 0 0,0-1 0 0 0,0 1 1 0 0,0 0-1 0 0,0 0 0 0 0,1 0 0 0 0,-1 0 1 0 0,0 0-1 0 0,0 0 0 0 0,1 0 1 0 0,-1-1-1 0 0,0 1 0 0 0,2 1 1 0 0,4 6-5824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14223 0 0,'0'0'1291'0'0,"-9"2"-490"0"0,5 0-562 0 0,-1 0 0 0 0,1 0 0 0 0,0 0-1 0 0,0 1 1 0 0,0-1 0 0 0,0 1 0 0 0,0 0 0 0 0,0 0 0 0 0,-3 4-1 0 0,-29 36 764 0 0,24-28-797 0 0,-3 5-106 0 0,1 0 0 0 0,2 1 1 0 0,0 0-1 0 0,1 0 0 0 0,1 2 0 0 0,-8 25 1 0 0,-48 155 230 0 0,28-102-498 0 0,26-70-568 0 0,11-30 352 0 0,-2 7-3337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94 325 8751 0 0,'0'0'674'0'0,"-2"2"-438"0"0,-5 2 115 0 0,1 1 1 0 0,0 0 0 0 0,0 1 0 0 0,-6 6-1 0 0,-18 16 3029 0 0,27-25-3418 0 0,-11 6 1350 0 0,14-9-1285 0 0,0 0-1 0 0,-1 0 1 0 0,1 0 0 0 0,0 0-1 0 0,0 0 1 0 0,-1 0 0 0 0,1 0 0 0 0,0 0-1 0 0,-1 0 1 0 0,1 0 0 0 0,0 0-1 0 0,0 0 1 0 0,-1 0 0 0 0,1 0-1 0 0,0 0 1 0 0,0 0 0 0 0,-1 0-1 0 0,1-1 1 0 0,0 1 0 0 0,0 0-1 0 0,0 0 1 0 0,-1 0 0 0 0,1 0-1 0 0,0-1 1 0 0,0 1 0 0 0,0 0 0 0 0,0 0-1 0 0,-1 0 1 0 0,1-1 0 0 0,0 1-1 0 0,0 0 1 0 0,0 0 0 0 0,0-1-1 0 0,0 1 1 0 0,0 0 0 0 0,0 0-1 0 0,-1-1 1 0 0,1 1 0 0 0,0 0-1 0 0,0 0 1 0 0,0-1 0 0 0,0 1-1 0 0,0 0 1 0 0,0 0 0 0 0,0-1-1 0 0,0 1 1 0 0,1 0 0 0 0,-1 0 0 0 0,0-1-1 0 0,0 1 1 0 0,0-1 0 0 0,0-2 78 0 0,1 0 0 0 0,-1 0 0 0 0,1 0 0 0 0,0 0 0 0 0,0 0 1 0 0,0 0-1 0 0,1 0 0 0 0,-1 0 0 0 0,0 0 0 0 0,1 1 0 0 0,2-4 1 0 0,26-30 649 0 0,-21 25-542 0 0,19-20-115 0 0,0 2 0 0 0,2 0-1 0 0,1 2 1 0 0,1 1 0 0 0,2 2-1 0 0,66-37 1 0 0,-74 48-98 0 0,1 0 0 0 0,0 2 0 0 0,1 1 0 0 0,1 1 0 0 0,-1 2 0 0 0,46-6 0 0 0,-71 12 7 0 0,0 1 0 0 0,0 0 0 0 0,1 0 0 0 0,-1 0 0 0 0,0 0 0 0 0,0 1 0 0 0,0 0 0 0 0,1-1 0 0 0,-1 1 0 0 0,0 0 0 0 0,0 0 0 0 0,0 1 0 0 0,0-1 0 0 0,-1 1-1 0 0,1-1 1 0 0,0 1 0 0 0,-1 0 0 0 0,1 0 0 0 0,2 3 0 0 0,-1-1 33 0 0,-1 0 0 0 0,0 0 0 0 0,0 1 0 0 0,0-1 0 0 0,-1 1-1 0 0,0-1 1 0 0,1 1 0 0 0,-2 0 0 0 0,1 0 0 0 0,-1 0 0 0 0,2 7 0 0 0,0 5 84 0 0,-1 1 1 0 0,0-1 0 0 0,-2 1 0 0 0,0-1 0 0 0,0 1 0 0 0,-2-1-1 0 0,0 0 1 0 0,-1 1 0 0 0,-1-1 0 0 0,-1 0 0 0 0,0-1 0 0 0,-1 1 0 0 0,-11 20-1 0 0,14-31-116 0 0,-1-1 0 0 0,0 0 0 0 0,0 0 0 0 0,0 0 0 0 0,-1 0 0 0 0,1-1 0 0 0,-1 0 0 0 0,0 0 0 0 0,0 0 0 0 0,-1-1 0 0 0,-10 6 0 0 0,-4 0 32 0 0,-1-1 1 0 0,-23 6-1 0 0,8-2-22 0 0,-182 71-395 0 0,114-41-495 0 0,102-42 585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84 18287 0 0,'-1'-22'1059'0'0,"1"12"-727"0"0,0 0 1 0 0,-3-15-1 0 0,3 24-307 0 0,0 0 0 0 0,0 1 0 0 0,0-1 0 0 0,0 0 0 0 0,0 1 1 0 0,0-1-1 0 0,0 0 0 0 0,0 1 0 0 0,-1-1 0 0 0,1 0 0 0 0,0 1 0 0 0,0-1 0 0 0,-1 1 0 0 0,1-1 0 0 0,-1 1 0 0 0,1-1 0 0 0,0 1 0 0 0,-1-1 0 0 0,1 1 0 0 0,-1-1 0 0 0,1 1 0 0 0,-1-1 0 0 0,1 1 1 0 0,-1 0-1 0 0,0-1 0 0 0,1 1 0 0 0,-1 0 0 0 0,1-1 0 0 0,-1 1 0 0 0,0 0 0 0 0,1 0 0 0 0,-1 0 0 0 0,0-1 0 0 0,1 1 0 0 0,-1 0 0 0 0,0 0 0 0 0,1 0 0 0 0,-1 0 0 0 0,0 0 0 0 0,1 1 0 0 0,-1-1 1 0 0,0 0-1 0 0,1 0 0 0 0,-1 0 0 0 0,0 0 0 0 0,1 1 0 0 0,-1-1 0 0 0,0 0 0 0 0,1 1 0 0 0,-1-1 0 0 0,1 0 0 0 0,-2 1 0 0 0,-2 2 177 0 0,0 0-1 0 0,0 0 0 0 0,0 0 0 0 0,0 0 1 0 0,-5 6-1 0 0,-13 19-216 0 0,2 2-1 0 0,0 0 1 0 0,-27 59 0 0 0,34-63 12 0 0,-19 37 3 0 0,-45 128 0 0 0,74-183 39 0 0,1 1 0 0 0,0-1 0 0 0,1 0 0 0 0,0 1 0 0 0,0-1 0 0 0,1 0 0 0 0,0 1 0 0 0,1-1 1 0 0,2 17-1 0 0,-2-20-163 0 0,1-1 0 0 0,-1 1 0 0 0,1-1 0 0 0,0 0 1 0 0,0 1-1 0 0,0-1 0 0 0,1 0 0 0 0,3 4 1 0 0,-3-4-428 0 0,-1-1 1 0 0,1-1 0 0 0,0 1 0 0 0,1 0 0 0 0,-1-1-1 0 0,0 0 1 0 0,1 1 0 0 0,-1-1 0 0 0,1-1-1 0 0,6 3 1 0 0,14 4-6346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3223 0 0,'-2'2'12268'0'0,"-1"1"-11756"0"0,0 0 0 0 0,0 1 0 0 0,1 0 0 0 0,-1-1 0 0 0,1 1 0 0 0,0 0 0 0 0,0 0 1 0 0,0 0-1 0 0,1 0 0 0 0,-3 8 0 0 0,3-6-297 0 0,0 1-1 0 0,0-1 1 0 0,1 1 0 0 0,-1-1 0 0 0,2 1 0 0 0,0 11 0 0 0,1-7-133 0 0,1 0 1 0 0,0 0-1 0 0,0-1 1 0 0,1 1-1 0 0,1-1 1 0 0,0 0-1 0 0,0 0 0 0 0,10 15 1 0 0,-5-13-15 0 0,-1 0 1 0 0,2 0-1 0 0,-1-1 0 0 0,2 0 1 0 0,-1-1-1 0 0,1 0 1 0 0,1-1-1 0 0,0 0 0 0 0,26 13 1 0 0,0-5-22 0 0,0-1 1 0 0,80 22-1 0 0,-33-23-2862 0 0,-84-14 1460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507 493 10591 0 0,'0'0'819'0'0,"-1"-2"-534"0"0,-1-8-113 0 0,1 8 551 0 0,-11-1 1232 0 0,9 3-1816 0 0,0 1 0 0 0,0-1 0 0 0,0 0 1 0 0,1 1-1 0 0,-1 0 0 0 0,0-1 0 0 0,0 1 1 0 0,1 0-1 0 0,-1 1 0 0 0,1-1 0 0 0,-4 2 1 0 0,-27 20 352 0 0,22-14-274 0 0,-128 104 1039 0 0,80-66-1015 0 0,2 3 0 0 0,-97 111 0 0 0,152-159-400 0 0</inkml:trace>
  <inkml:trace contextRef="#ctx0" brushRef="#br0" timeOffset="1">780 1 16039 0 0,'0'0'1452'0'0,"0"2"-1196"0"0,-1 8-198 0 0,1 0-1 0 0,1-1 1 0 0,0 1 0 0 0,0 0-1 0 0,1-1 1 0 0,0 1-1 0 0,1-1 1 0 0,0 0 0 0 0,0 0-1 0 0,1 0 1 0 0,0 0-1 0 0,8 11 1 0 0,1 2 180 0 0,2-1 0 0 0,1-1-1 0 0,28 30 1 0 0,-8-16 266 0 0,1-1 0 0 0,83 54 0 0 0,-102-75-360 0 0,-1 0-1 0 0,0 1 1 0 0,-1 1 0 0 0,0 0-1 0 0,-1 2 1 0 0,-1-1-1 0 0,18 26 1 0 0,-27-33-119 0 0,0 0 0 0 0,-1 0-1 0 0,0 1 1 0 0,0-1 0 0 0,-1 1 0 0 0,0 0-1 0 0,0 0 1 0 0,-1 0 0 0 0,0 0 0 0 0,-1 0-1 0 0,0 0 1 0 0,0 1 0 0 0,-1-1 0 0 0,0 0-1 0 0,-1 1 1 0 0,0-1 0 0 0,0 0 0 0 0,-1 0-1 0 0,-4 13 1 0 0,-1-5-8 0 0,-1 0-1 0 0,0-1 1 0 0,-1 0-1 0 0,-1 0 1 0 0,-1-1-1 0 0,0 0 1 0 0,-19 19-1 0 0,-11 7-132 0 0,-48 37-1 0 0,73-64-277 0 0,-57 42-1667 0 0,63-49 1416 0 0,0-1 1 0 0,-1 0 0 0 0,0-1 0 0 0,0 0 0 0 0,-17 6 0 0 0,8-7-547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6 147 13415 0 0,'0'0'1216'0'0,"-1"-2"-1000"0"0,1 1-133 0 0,-1-1 0 0 0,0 1-1 0 0,1 0 1 0 0,-1-1-1 0 0,1 1 1 0 0,0-1 0 0 0,-1 1-1 0 0,1-1 1 0 0,0 1 0 0 0,0-1-1 0 0,0 1 1 0 0,0-1 0 0 0,0 1-1 0 0,0-1 1 0 0,1 1-1 0 0,-1-1 1 0 0,0 1 0 0 0,1-1-1 0 0,-1 1 1 0 0,1-1 0 0 0,-1 1-1 0 0,1 0 1 0 0,0-1-1 0 0,0 1 1 0 0,-1 0 0 0 0,1 0-1 0 0,0-1 1 0 0,0 1 0 0 0,0 0-1 0 0,1 0 1 0 0,-1 0 0 0 0,0 0-1 0 0,0 0 1 0 0,0 0-1 0 0,3 0 1 0 0,-1-2 193 0 0,10-5 193 0 0,-1 0 0 0 0,1 1 0 0 0,1 1 0 0 0,19-7 1 0 0,0 0 245 0 0,-14 5-429 0 0,1 2 0 0 0,0 0 0 0 0,1 1 0 0 0,35-4 0 0 0,-25 6 101 0 0,-1 2 1 0 0,52 4-1 0 0,-53 1-4141 0 0,36 11 0 0 0,-59-14 2952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13359 0 0,'0'0'1027'0'0,"2"-1"-670"0"0,50-8 2661 0 0,-29 6-1058 0 0,35-9 0 0 0,122-44-602 0 0,-157 51-2331 0 0,39-5 1 0 0,-19 4-5396 0 0,-15 1 9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7 7367 0 0,'0'0'568'0'0,"-1"-1"-373"0"0,-5-5 202 0 0,5 6-186 0 0,0 0 0 0 0,0 0 0 0 0,-1 0 0 0 0,1 0 0 0 0,0 0-1 0 0,0 0 1 0 0,-1 0 0 0 0,1 1 0 0 0,0-1 0 0 0,0 0 0 0 0,0 1-1 0 0,-1-1 1 0 0,1 1 0 0 0,0-1 0 0 0,0 1 0 0 0,0 0 0 0 0,0-1-1 0 0,0 1 1 0 0,0 0 0 0 0,0 0 0 0 0,0 0 0 0 0,0 0 0 0 0,0 1-1 0 0,-23 27 3870 0 0,20-23-3468 0 0,-13 21-224 0 0,1 1 0 0 0,1 0-1 0 0,-14 40 1 0 0,10-24-195 0 0,-207 412 602 0 0,142-292-657 0 0,68-129-665 0 0,2 1 0 0 0,-17 66 0 0 0,25-75-697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73 421 11055 0 0,'-16'-28'558'0'0,"-15"-33"0"0"0,26 49 135 0 0,0-1 1 0 0,1 1-1 0 0,1-1 1 0 0,0 1-1 0 0,-2-23 0 0 0,5 30-555 0 0,0 0 1 0 0,0 0-1 0 0,0 1 0 0 0,1-1 0 0 0,0 0 0 0 0,0 1 0 0 0,0-1 1 0 0,0 0-1 0 0,1 1 0 0 0,0 0 0 0 0,3-7 0 0 0,-1 5 175 0 0,1-1 0 0 0,-1 1-1 0 0,1 1 1 0 0,0-1 0 0 0,0 1-1 0 0,10-8 1 0 0,2 1 232 0 0,1 0 0 0 0,0 2 0 0 0,0 0 0 0 0,27-9 0 0 0,-10 5-562 0 0,0 1 0 0 0,69-14 0 0 0,-88 24 16 0 0,1 1 0 0 0,0 0 0 0 0,-1 2 1 0 0,1 0-1 0 0,0 1 0 0 0,-1 0 0 0 0,1 1 0 0 0,30 9 0 0 0,-25-3 74 0 0,1 0-1 0 0,-2 2 0 0 0,1 0 0 0 0,-1 2 0 0 0,-1 0 0 0 0,0 2 0 0 0,-1 0 0 0 0,0 1 0 0 0,-1 1 1 0 0,-1 0-1 0 0,15 20 0 0 0,-27-31-35 0 0,0 1-1 0 0,-1 0 1 0 0,0 1 0 0 0,-1-1 0 0 0,1 1 0 0 0,-1-1-1 0 0,0 1 1 0 0,-1 0 0 0 0,0 0 0 0 0,0 0 0 0 0,0 1-1 0 0,-1-1 1 0 0,0 0 0 0 0,0 1 0 0 0,-1-1 0 0 0,0 0-1 0 0,0 1 1 0 0,-1-1 0 0 0,0 1 0 0 0,0-1 0 0 0,-1 0-1 0 0,0 0 1 0 0,0 0 0 0 0,-6 11 0 0 0,-1 2 21 0 0,-2-1-1 0 0,0 0 1 0 0,-2-1 0 0 0,0 0 0 0 0,-1-1 0 0 0,0 0-1 0 0,-2-1 1 0 0,0-1 0 0 0,-19 14 0 0 0,-16 8 39 0 0,-105 58 1 0 0,109-69-278 0 0,-1-3 0 0 0,-64 22-1 0 0,18-20-7292 0 0,69-21-13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50 8287 0 0,'3'-6'174'0'0,"0"2"-87"0"0,-1 0 0 0 0,0 0 0 0 0,1 0 0 0 0,0 0 0 0 0,0 1 1 0 0,0-1-1 0 0,0 1 0 0 0,0 0 0 0 0,1-1 0 0 0,5-2 4439 0 0,-10 11-4257 0 0,0 1 1 0 0,-1-1-1 0 0,1 1 0 0 0,-1-1 0 0 0,0 0 1 0 0,0 0-1 0 0,0 0 0 0 0,-1 0 0 0 0,0 0 1 0 0,-4 5-1 0 0,6-9-248 0 0,-9 13 191 0 0,-1 1 0 0 0,0-2 0 0 0,-2 1 0 0 0,-14 12 1 0 0,-60 44 331 0 0,25-21-231 0 0,-111 103 323 0 0,125-105-298 0 0,-59 74 0 0 0,97-108-273 0 0,-77 107 557 0 0,77-104-537 0 0,1 0 0 0 0,1 0 0 0 0,0 0 1 0 0,1 1-1 0 0,1 0 0 0 0,-4 19 0 0 0,9-29-75 0 0,0-1 0 0 0,0 1 0 0 0,0-1 0 0 0,1 1-1 0 0,0-1 1 0 0,1 1 0 0 0,-1-1 0 0 0,1 0 0 0 0,1 1 0 0 0,-1-1 0 0 0,1 0 0 0 0,0 1 0 0 0,0-1 0 0 0,5 7 0 0 0,-3-5-134 0 0,1-1 0 0 0,1 1 1 0 0,-1-1-1 0 0,1-1 0 0 0,0 1 1 0 0,1-1-1 0 0,-1 0 0 0 0,1-1 1 0 0,15 10-1 0 0,4 0-964 0 0,2-2-51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10135 0 0,'0'0'919'0'0,"0"4"-759"0"0,-6 27 977 0 0,3 2 0 0 0,0-1 0 0 0,2 0 0 0 0,1 1 0 0 0,8 50 0 0 0,-6-68-824 0 0,1 0 0 0 0,1 0 1 0 0,1 0-1 0 0,0 0 0 0 0,1-1 1 0 0,0 0-1 0 0,1 0 0 0 0,1 0 0 0 0,0-1 1 0 0,1 0-1 0 0,0-1 0 0 0,1 0 1 0 0,22 21-1 0 0,1-6 180 0 0,0-2 0 0 0,54 30 0 0 0,79 31 416 0 0,-63-34-567 0 0,-38-16-189 0 0,-56-30-154 0 0,0 0 1 0 0,0 1 0 0 0,-1 0-1 0 0,11 12 1 0 0,-17-17-137 0 0,-3 0-1438 0 0,1-1 1448 0 0,-1 0 0 0 0,1-1 0 0 0,-1 1 0 0 0,1 0 1 0 0,-1-1-1 0 0,0 1 0 0 0,1-1 0 0 0,-1 1 0 0 0,0-1 0 0 0,1 1 0 0 0,-1-1 0 0 0,0 1 0 0 0,0-1 0 0 0,1 0 0 0 0,-1 1 1 0 0,0-1-1 0 0,0 0 0 0 0,0 0 0 0 0,1 0 0 0 0,-1 1 0 0 0,0-1 0 0 0,0 0 0 0 0,0 0 0 0 0,0 0 0 0 0,1 0 0 0 0,-1-1 1 0 0,0 1-1 0 0,0 0 0 0 0,0 0 0 0 0,0 0 0 0 0,1-1 0 0 0,-1 1 0 0 0,0 0 0 0 0,0-1 0 0 0,1 1 0 0 0,-1-1 0 0 0,0 1 0 0 0,0-1 1 0 0,1 1-1 0 0,-1-1 0 0 0,1 1 0 0 0,-2-2 0 0 0,-9-11-6624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199 177 3223 0 0,'-13'3'201'0'0,"1"0"0"0"0,-21 7-1 0 0,2 3 10253 0 0,43-21-9116 0 0,190-104 694 0 0,-187 104-1966 0 0,19-9 63 0 0,0 1 0 0 0,47-14 0 0 0,-69 26 13 0 0,-1 1-1 0 0,1 1 1 0 0,0-1 0 0 0,0 2 0 0 0,0 0 0 0 0,0 0 0 0 0,0 1 0 0 0,0 1 0 0 0,0 0 0 0 0,0 1 0 0 0,16 3 0 0 0,-24-3-63 0 0,0-1 1 0 0,1 1-1 0 0,-1-1 1 0 0,0 1-1 0 0,0 1 1 0 0,0-1-1 0 0,0 0 0 0 0,0 1 1 0 0,-1 0-1 0 0,1 0 1 0 0,-1 0-1 0 0,0 0 1 0 0,0 1-1 0 0,0-1 1 0 0,0 1-1 0 0,4 7 1 0 0,-5-6-35 0 0,0-1 1 0 0,-1 0-1 0 0,0 1 1 0 0,0-1 0 0 0,0 1-1 0 0,0-1 1 0 0,-1 1-1 0 0,0-1 1 0 0,0 1 0 0 0,0 0-1 0 0,0-1 1 0 0,-1 1-1 0 0,0-1 1 0 0,0 1 0 0 0,0-1-1 0 0,-3 8 1 0 0,0-2-8 0 0,-1-1-1 0 0,1 0 1 0 0,-2-1 0 0 0,1 1-1 0 0,-1-1 1 0 0,-1 0 0 0 0,1-1-1 0 0,-14 12 1 0 0,1-2-13 0 0,-1-1 0 0 0,-28 16-1 0 0,26-18-167 0 0,0-1 0 0 0,-1-1 0 0 0,-1-1-1 0 0,0-1 1 0 0,0-1 0 0 0,-43 9 0 0 0,26-10-75 0 0,-3 2-406 0 0,-2-2 0 0 0,-65 2 1 0 0,93-9 504 0 0,12-1 85 0 0,-1 1 0 0 0,1-1 0 0 0,-1 0 0 0 0,1-1 0 0 0,-10-2 0 0 0,14 3-82 0 0,18 2-574 0 0,94 6 246 0 0,31 4 538 0 0,-111-7 168 0 0,0 0-1 0 0,47 16 1 0 0,-49-12-53 0 0,-11-4-43 0 0,-1 0-1 0 0,19 10 1 0 0,-32-14-139 0 0,1 1 0 0 0,0 0 0 0 0,-1 0 0 0 0,1 1 1 0 0,-1-1-1 0 0,0 1 0 0 0,0 0 0 0 0,0 0 0 0 0,0 0 0 0 0,-1 0 1 0 0,1 0-1 0 0,-1 1 0 0 0,1-1 0 0 0,1 5 0 0 0,-3-6-4 0 0,-1 0-1 0 0,1 0 1 0 0,-1 0-1 0 0,0 0 1 0 0,0 0 0 0 0,1 0-1 0 0,-1 0 1 0 0,0 0-1 0 0,-1 0 1 0 0,1 0-1 0 0,0 0 1 0 0,0-1-1 0 0,-1 1 1 0 0,1 0 0 0 0,-1 0-1 0 0,0 0 1 0 0,0 0-1 0 0,1-1 1 0 0,-1 1-1 0 0,0 0 1 0 0,-1-1-1 0 0,1 1 1 0 0,0 0 0 0 0,-2 1-1 0 0,-3 3 80 0 0,-1 1 0 0 0,0-1-1 0 0,-13 9 1 0 0,18-13-79 0 0,-25 16 58 0 0,0-2 1 0 0,0-1-1 0 0,-1-1 0 0 0,-32 11 0 0 0,-122 33-5 0 0,159-51-68 0 0,20-6-1 0 0,-70 18 45 0 0,62-17-55 0 0,-1 0 0 0 0,1-1 0 0 0,-1 0 0 0 0,-15-1 0 0 0,15-4-255 0 0,10 0 133 0 0,1 3 54 0 0,1 0-5 0 0,-1-1-1 0 0,1 1 1 0 0,-1-1 0 0 0,1 1 0 0 0,-1 0-1 0 0,1-1 1 0 0,0 1 0 0 0,-1-1-1 0 0,1 1 1 0 0,0-1 0 0 0,0 0 0 0 0,0 1-1 0 0,0-1 1 0 0,1 1 0 0 0,-1-1 0 0 0,0 1-1 0 0,1-2 1 0 0,1-1-73 0 0,-1 1-1 0 0,1 0 1 0 0,-1-1 0 0 0,1 1-1 0 0,0 0 1 0 0,5-5-1 0 0,2-3-863 0 0,1 2-1 0 0,20-16 1 0 0,-28 24 786 0 0,14-12-1104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10135 0 0,'0'0'919'0'0,"-2"2"-759"0"0,-54 94 6856 0 0,31-56-5676 0 0,5-8-1058 0 0,-3-1 0 0 0,0-1 1 0 0,-2-1-1 0 0,-1-1 0 0 0,-40 33 0 0 0,11-14-65 0 0,6-2 49 0 0,-3-3 1 0 0,-87 55-1 0 0,102-77-213 0 0,17-9-10 0 0,0 0 0 0 0,-30 23 0 0 0,49-33-47 0 0,1-1 1 0 0,-1 0 0 0 0,1 0-1 0 0,0 0 1 0 0,0 1 0 0 0,-1-1-1 0 0,1 0 1 0 0,0 0 0 0 0,-1 1-1 0 0,1-1 1 0 0,0 0 0 0 0,0 1-1 0 0,0-1 1 0 0,-1 0 0 0 0,1 1 0 0 0,0-1-1 0 0,0 0 1 0 0,0 1 0 0 0,0-1-1 0 0,-1 0 1 0 0,1 1 0 0 0,0-1-1 0 0,0 0 1 0 0,0 1 0 0 0,0-1-1 0 0,0 1 1 0 0,1 0-36 0 0,0 0 1 0 0,0 0-1 0 0,0-1 0 0 0,0 1 0 0 0,-1-1 1 0 0,1 1-1 0 0,0-1 0 0 0,0 1 1 0 0,0-1-1 0 0,1 1 0 0 0,-1-1 0 0 0,0 0 1 0 0,0 1-1 0 0,2-1 0 0 0,19 3-589 0 0,10-3-1355 0 0,4-3-5013 0 0</inkml:trace>
  <inkml:trace contextRef="#ctx0" brushRef="#br0" timeOffset="1">1213 252 15663 0 0,'16'-18'1626'0'0,"-12"14"-1053"0"0,-1 0 0 0 0,2 1 1 0 0,-1-1-1 0 0,0 1 0 0 0,1-1 1 0 0,-1 1-1 0 0,1 1 1 0 0,0-1-1 0 0,0 1 0 0 0,8-3 1 0 0,8-1-687 0 0,29-6 1 0 0,-26 7 500 0 0,-7 0-478 0 0,-11 4-119 0 0,0-1 0 0 0,-1 1 1 0 0,1-1-1 0 0,0 2 0 0 0,0-1 1 0 0,0 1-1 0 0,9 0 0 0 0,-3 1-1551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2303 0 0,'0'0'15898'0'0,"2"1"-14174"0"0,12-1-1022 0 0,-1 1 1 0 0,1-2 0 0 0,20-2-1 0 0,44-12 924 0 0,-74 14-1541 0 0,66-19 550 0 0,-45 12-904 0 0,32-6-1 0 0,-48 12-587 0 0,0 1 1 0 0,0 1 0 0 0,0-1 0 0 0,10 2 0 0 0,-1 2-6638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 3223 0 0,'0'3'3754'0'0,"7"51"6341"0"0,-6-35-8300 0 0,1 0 0 0 0,10 37 1 0 0,-5-38-1496 0 0,0 0-1 0 0,1-1 1 0 0,2 0 0 0 0,-1 0-1 0 0,2 0 1 0 0,0-2 0 0 0,1 1-1 0 0,1-2 1 0 0,0 1 0 0 0,24 19-1 0 0,-7-10-42 0 0,1-1 0 0 0,1-1 0 0 0,1-2 0 0 0,47 21 0 0 0,-42-24-171 0 0,0-2 0 0 0,0-2 0 0 0,2-2 0 0 0,-1-1 1 0 0,1-2-1 0 0,47 3 0 0 0,-56-13-603 0 0,-6 0-1114 0 0,-24 0 581 0 0,4-3 249 0 0,-4 0-2139 0 0,-4-6-4708 0 0</inkml:trace>
  <inkml:trace contextRef="#ctx0" brushRef="#br0" timeOffset="1">722 0 11519 0 0,'-2'2'4874'0'0,"-9"8"-3701"0"0,0-1 0 0 0,-1 0 0 0 0,0 0 0 0 0,-24 11 0 0 0,-59 23-649 0 0,74-34-124 0 0,-81 30 53 0 0,-16 6-84 0 0,84-30-330 0 0,-87 43 155 0 0,103-48-171 0 0,1 1 0 0 0,0 1 0 0 0,0 0-1 0 0,-20 21 1 0 0,33-29-24 0 0,0 0-1 0 0,0 0 1 0 0,0 1 0 0 0,1 0-1 0 0,-1 0 1 0 0,1 0-1 0 0,1 0 1 0 0,-1 0 0 0 0,1 1-1 0 0,-4 9 1 0 0,6-12-2 0 0,-1-1 1 0 0,1 1-1 0 0,0-1 1 0 0,0 1-1 0 0,0 0 1 0 0,0-1-1 0 0,0 1 1 0 0,1-1-1 0 0,-1 1 1 0 0,1-1-1 0 0,0 1 1 0 0,-1-1-1 0 0,1 0 1 0 0,0 1-1 0 0,1-1 1 0 0,-1 0-1 0 0,0 0 1 0 0,1 1-1 0 0,-1-1 1 0 0,1 0-1 0 0,-1 0 1 0 0,1-1-1 0 0,0 1 1 0 0,0 0-1 0 0,0-1 1 0 0,4 4-1 0 0,4 1-222 0 0,-1-1 0 0 0,1 0-1 0 0,1 0 1 0 0,-1-1 0 0 0,1 0-1 0 0,0-1 1 0 0,-1 0 0 0 0,22 3-1 0 0,-2-3-1559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17479 0 0,'0'0'1580'0'0,"2"2"-1296"0"0,8 11-278 0 0,0 0 0 0 0,-1 0 0 0 0,0 2 0 0 0,-1-1 0 0 0,10 26 0 0 0,-1-4-10 0 0,291 541 1262 0 0,-179-309 1412 0 0,-120-245-2390 0 0,-1 1 0 0 0,-1-1-1 0 0,-1 1 1 0 0,-2 0 0 0 0,0 1-1 0 0,-1-1 1 0 0,-1 26 0 0 0,-2-35-185 0 0,-1 1-1 0 0,-1-1 1 0 0,0 0 0 0 0,-1 0 0 0 0,-1 0-1 0 0,0-1 1 0 0,-1 1 0 0 0,-1-1-1 0 0,0 0 1 0 0,-1 0 0 0 0,0-1 0 0 0,-15 19-1 0 0,-15 13-55 0 0,-72 67 0 0 0,21-23-981 0 0,49-48-1284 0 0,21-25 935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1:0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2759 0 0,'0'0'17707'0'0,"2"1"-17806"0"0,6 7 229 0 0,-1-1 0 0 0,-1 1-1 0 0,1 1 1 0 0,5 9 0 0 0,-7-10-49 0 0,1 1 1 0 0,0-1-1 0 0,1 0 1 0 0,8 8-1 0 0,-4-7-17 0 0,2 0-48 0 0,6 2-16 0 0,-14-10 0 0 0,0-1 0 0 0,10 4 0 0 0,-3-1 0 0 0,0-1 0 0 0,24 2 0 0 0,-7-1 0 0 0,-14 0 27 0 0,1-2 0 0 0,15 0 0 0 0,-14 0 1 0 0,24 2-1 0 0,-21 0 21 0 0,0-2 0 0 0,35-2 1 0 0,-14 0 60 0 0,82-8 293 0 0,-54 2-206 0 0,-34 4-177 0 0,0 1 0 0 0,1 2 0 0 0,0 1 0 0 0,36 7 0 0 0,10-1 34 0 0,111 24-53 0 0,-112-17 36 0 0,-69-13-29 0 0,1 0 1 0 0,-1-1-1 0 0,1-1 0 0 0,18-2 0 0 0,-1-4 45 0 0,-1 0-1 0 0,0-2 0 0 0,0-1 1 0 0,-1-1-1 0 0,-1-1 1 0 0,39-24-1 0 0,-39 20-51 0 0,53-21 0 0 0,-64 31 0 0 0,-1 1 0 0 0,1 0 0 0 0,1 1 0 0 0,-1 1 0 0 0,20-1 0 0 0,-20 4 93 0 0,1 0 1 0 0,-1 1-1 0 0,1 1 0 0 0,25 6 0 0 0,61 25 425 0 0,-87-28-491 0 0,0-1 0 0 0,0-1 0 0 0,0 0 0 0 0,0-1 0 0 0,1-1 0 0 0,25-1 0 0 0,99-17-97 0 0,-105 12 39 0 0,93-21 141 0 0,-83 15-37 0 0,0 2-1 0 0,68-5 1 0 0,-41 15 276 0 0,126 18 0 0 0,-123-9-231 0 0,-18-6 42 0 0,-1-3 0 0 0,62-6 0 0 0,-1-8-115 0 0,25-1 34 0 0,-35 2-69 0 0,-57 5 52 0 0,160-5 118 0 0,-22 5-32 0 0,-139 3-72 0 0,86-21 0 0 0,-71 11 18 0 0,-1 2 1 0 0,2 2-1 0 0,105 0 0 0 0,-7 1 37 0 0,-96 9-88 0 0,1 3-1 0 0,78 14 1 0 0,-2 8 520 0 0,-107-20-505 0 0,-1-2-1 0 0,45-1 1 0 0,-35-3-68 0 0,46 2-40 0 0,72 22 35 0 0,16 0 18 0 0,9-12-3 0 0,-131-10 0 0 0,71-9 0 0 0,152-20 0 0 0,-246 27 59 0 0,1 2 0 0 0,-1 1 1 0 0,66 13-1 0 0,-40-4-24 0 0,38-1 29 0 0,-29-1-64 0 0,-38-5 0 0 0,-1-1 0 0 0,43-2 0 0 0,-2 0 0 0 0,-38 0 79 0 0,1 2 1 0 0,-1 1-1 0 0,41 11 0 0 0,38 13 247 0 0,-89-21-272 0 0,41 5-1 0 0,-31-6-43 0 0,-31-4-12 0 0,-1-2 3 0 0,-1 0 1 0 0,0 1-1 0 0,0-1 0 0 0,0 0 0 0 0,0 0 0 0 0,0 0 0 0 0,1-1 0 0 0,-1 1 0 0 0,0 0 1 0 0,2-2-1 0 0,1 1 12 0 0,20 1 38 0 0,6 3 13 0 0,-21 0-40 0 0,29 1 16 0 0,-9-4 13 0 0,-17-1-78 0 0,1 0 1 0 0,-1-2-1 0 0,0 0 0 0 0,0 0 0 0 0,23-9 1 0 0,25-7-63 0 0,5 5 2 0 0,-56 11 85 0 0,-6 1 0 0 0,1 1 0 0 0,-1 0 0 0 0,1 0 0 0 0,0 1 0 0 0,-1-1 0 0 0,7 1 0 0 0,22-1 0 0 0,-10-1 0 0 0,-16 2 0 0 0,9 1 0 0 0,-2 1 0 0 0,0-1 0 0 0,2 0 0 0 0,0 1 12 0 0,0 1 47 0 0,-2 0 6 0 0,8 4 13 0 0,2-3-28 0 0,-19-3-42 0 0,19 5 37 0 0,-10-1-34 0 0,-2-2 0 0 0,-8-2 31 0 0,7 1-31 0 0,2 3-22 0 0,0-2-31 0 0,1 0 31 0 0,0 0 11 0 0,0 0 0 0 0,-1 1 11 0 0,1-2 31 0 0,0 3-31 0 0,-4 1 0 0 0,16 3-219 0 0,-25-8 45 0 0,16 5-718 0 0,-12-6 630 0 0,-1 0 1 0 0,0-1-1 0 0,1 1 1 0 0,-1-1 0 0 0,0 0-1 0 0,1 0 1 0 0,-1 0-1 0 0,0-1 1 0 0,0 1 0 0 0,4-3-1 0 0,15-10-921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3:3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2759 0 0,'0'0'10918'0'0,"-1"2"-11066"0"0,-7 8 73 0 0,1-2-4 0 0,6-7 89 0 0,-1 1 205 0 0,0 0 0 0 0,1-1 0 0 0,-1 1 0 0 0,0-1 0 0 0,0 1 0 0 0,0-1 0 0 0,0 0 0 0 0,0 0 0 0 0,-1 0 0 0 0,1 0 0 0 0,0 0 0 0 0,0 0 0 0 0,-1-1 0 0 0,1 1 0 0 0,-1-1 0 0 0,1 0 0 0 0,-3 1 0 0 0,2-1-215 0 0,2 0 0 0 0,0 0 0 0 0,0 0 0 0 0,0 0 0 0 0,0 0 0 0 0,0 1 0 0 0,0-1 0 0 0,0 0 0 0 0,0 1 0 0 0,0-1 0 0 0,0 1 0 0 0,0-1 0 0 0,0 1 0 0 0,0-1 0 0 0,0 1 0 0 0,-1 1 0 0 0,-7 5 0 0 0,-7 7 84 0 0,15-13-10 0 0,-1 0 12 0 0,-17 14 300 0 0,12-8-376 0 0,-1 2-10 0 0,1 2 0 0 0,0-1 0 0 0,2 1 0 0 0,2 2 0 0 0,4 1 0 0 0,2 0 0 0 0,-3 0 0 0 0,-2-6 18 0 0,0 0 0 0 0,0 1 0 0 0,-1-1 0 0 0,0-1 0 0 0,-1 1 0 0 0,0 0 0 0 0,0-1 0 0 0,-1 0 0 0 0,1 0 0 0 0,-2 0 0 0 0,-5 7 0 0 0,3-5 57 0 0,1 1 0 0 0,-8 15 0 0 0,-8 9 132 0 0,11-13 648 0 0,14-19-783 0 0,4 9-7 0 0,2-1-1 0 0,0-4 0 0 0,11 6 19 0 0,-16-9-40 0 0,6 6-33 0 0,0 1-10 0 0,2 1 0 0 0,-1-4 11 0 0,-6-4 32 0 0,7 1-33 0 0,1 0 1 0 0,1-1 48 0 0,-2 0 31 0 0,-8-2 4 0 0,-1-1-25 0 0,35 3 83 0 0,-32-3-109 0 0,7 1-33 0 0,1 0-10 0 0,5 0 0 0 0,-13-1 0 0 0,16-5 0 0 0,-7 2 0 0 0,0-2 0 0 0,-1 0 0 0 0,2 1 0 0 0,0 2 0 0 0,0 3 0 0 0,0 1 0 0 0,-3 0 12 0 0,-10-2 115 0 0,12 0 133 0 0,-11 0-187 0 0,9-3-2 0 0,-9 3 58 0 0,-1-1-65 0 0,8-4 3 0 0,-5 3 10 0 0,6-4 2 0 0,4-1-18 0 0,0 1-49 0 0,1 1-12 0 0,0 0 0 0 0,-1 0 0 0 0,0-1 0 0 0,1 1-10 0 0,-1-1-33 0 0,6-4 31 0 0,-18 8 11 0 0,15-12 3 0 0,-6 5-2 0 0,-1-1 11 0 0,-1 0 32 0 0,-1-2-22 0 0,-4 3 32 0 0,-3 5 1 0 0,4-11-45 0 0,-6 9 5 0 0,0-8 37 0 0,0 1-51 0 0,0 0 0 0 0,-1 0 0 0 0,-1 1 0 0 0,-2 1-14 0 0,-1-2-157 0 0,-6 0 100 0 0,-15-18 82 0 0,24 29 32 0 0,-6-4-33 0 0,0 1 2 0 0,4 4 36 0 0,-6 0-25 0 0,-3-1 20 0 0,3 0-33 0 0,1 0 1 0 0,0-2 32 0 0,-1-2-33 0 0,2-2-10 0 0,1 0 0 0 0,-1-4-1 0 0,4 9-4 0 0,-9 0-140 0 0,3 0 67 0 0,6 2 22 0 0,-5-2 35 0 0,6 2-22 0 0,-4-6 32 0 0,1 0 1 0 0,4 6-50 0 0,2 0-83 0 0,0 1 92 0 0,0-1-1 0 0,0 0 1 0 0,-1 1-1 0 0,1-1 0 0 0,0 0 1 0 0,-1 1-1 0 0,1-1 1 0 0,-1 1-1 0 0,1-1 0 0 0,-1 1 1 0 0,1-1-1 0 0,-1 1 1 0 0,1-1-1 0 0,-1 1 1 0 0,1 0-1 0 0,-1-1 0 0 0,-1 0 1 0 0,-8 0 40 0 0,-4-2 11 0 0,2 5-10 0 0,10-1-13 0 0,-1 0 1 0 0,1 0 0 0 0,0 0 0 0 0,-1 1 0 0 0,1-1 0 0 0,0 1 0 0 0,0-1 0 0 0,0 1 0 0 0,0 0 0 0 0,0 0 0 0 0,1 0 0 0 0,-1 0 0 0 0,0 0 0 0 0,1 0 0 0 0,-2 3 0 0 0,-6 7-215 0 0,7-8 167 0 0,-3 3 4 0 0,4-5 45 0 0,0-1-547 0 0,0-1 566 0 0,1 1-1 0 0,-1-1 1 0 0,1 1-1 0 0,-1-1 1 0 0,1 1-1 0 0,-1-1 0 0 0,1 0 1 0 0,-1 1-1 0 0,0-1 1 0 0,1 0-1 0 0,-1 1 1 0 0,0-1-1 0 0,1 0 1 0 0,-1 0-1 0 0,0 0 1 0 0,0 0-1 0 0,0-2 28 0 0,-11-15 42 0 0,9 13-19 0 0,-1-6-36 0 0,2 0-25 0 0,2 8-59 0 0,0 0-259 0 0,-3-7 283 0 0,3 1 114 0 0,0 8-62 0 0,0 0 0 0 0,1-1-1 0 0,-1 1 1 0 0,0 0 0 0 0,0-1-1 0 0,0 1 1 0 0,0 0 0 0 0,0 0 0 0 0,0-1-1 0 0,0 1 1 0 0,0 0 0 0 0,0-1-1 0 0,0 1 1 0 0,0 0 0 0 0,-1-1-1 0 0,1 1 1 0 0,0 0 0 0 0,0 0 0 0 0,0-1-1 0 0,0 1 1 0 0,0 0 0 0 0,0 0-1 0 0,-1-1 1 0 0,1 1 0 0 0,0 0-1 0 0,0 0 1 0 0,0 0 0 0 0,-1-1 0 0 0,-7-7 17 0 0,0 1 35 0 0,6 6 19 0 0,0 2-19 0 0,-13 7-83 0 0,13-5-1 0 0,1-1 8 0 0,0 0-55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3:4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 1375 0 0,'0'0'5711'0'0,"-1"-2"-5838"0"0,-4-15 493 0 0,4 13 2575 0 0,13 4-2472 0 0,-5 1-128 0 0,11-6 2710 0 0,-16 6-2997 0 0,8 3-44 0 0,5 0 11 0 0,-12-5 40 0 0,-1 1 16 0 0,0 0 676 0 0,0-1-673 0 0,6 0-53 0 0,-4 2 16 0 0,6 3-33 0 0,10 3 6 0 0,-18-7 615 0 0,-2 3-570 0 0,2-1-51 0 0,-2 1-10 0 0,-3 15 77 0 0,1-13-34 0 0,-1 4-22 0 0,2-6 32 0 0,-2 8 75 0 0,2-8 0 0 0,1-1-74 0 0,-1 14-42 0 0,4-12-10 0 0,-2-3 5 0 0,0 1 117 0 0,-1 0-69 0 0,1 10-45 0 0,1 2-10 0 0,4 0 0 0 0,1-3 0 0 0,2-1 0 0 0,0-1 0 0 0,2 0 0 0 0,2-4 0 0 0,-1-2 0 0 0,0-1 0 0 0,-2 0 11 0 0,-8-1 476 0 0,-3 1-398 0 0,0 7-20 0 0,0-4-15 0 0,-1 5-32 0 0,0-6 26 0 0,-4 6-25 0 0,3-6 20 0 0,-7 14-34 0 0,-12 15 56 0 0,15-22-65 0 0,-2 0 0 0 0,-1 1 0 0 0,2 0 0 0 0,1-1 0 0 0,3 3 0 0 0,-2 4 13 0 0,3-15-69 0 0,0 1 667 0 0,1 0-552 0 0,0-3-62 0 0,-3 17 415 0 0,7-16-325 0 0,6 6-28 0 0,5-1-49 0 0,2-5-10 0 0,-2-3 11 0 0,-8 0 32 0 0,7 0-33 0 0,2-1-10 0 0,-2 1 0 0 0,1 0 0 0 0,-1 1 0 0 0,2 0 0 0 0,-3-1 0 0 0,8-1 0 0 0,-18 1 0 0 0,27-11 0 0 0,-16 9 0 0 0,-11 4 0 0 0,-1-1 0 0 0,1 0 0 0 0,0 0 0 0 0,-1 1 0 0 0,1-1 0 0 0,0 1 0 0 0,-1-1 0 0 0,1 0 0 0 0,0 1 0 0 0,-1-1 0 0 0,1 1 0 0 0,-1-1 0 0 0,1 1 0 0 0,0 1 0 0 0,6 11 0 0 0,-3 1 0 0 0,-4-2 11 0 0,0-10 1360 0 0,-2 0-1297 0 0,-6 2-74 0 0,6-2-31 0 0,0 0-1 0 0,0 1 1 0 0,0-1-1 0 0,0 0 1 0 0,0 1-1 0 0,1-1 1 0 0,-1 1-1 0 0,1-1 0 0 0,0 1 1 0 0,-1-1-1 0 0,1 1 1 0 0,1 0-1 0 0,-2 4 1 0 0,-1 22-336 0 0,3-26 325 0 0,-6 19-28 0 0,0-10 70 0 0,4-9 12 0 0,-7 1 34 0 0,-4 1-40 0 0,-1 1 48 0 0,6-1-44 0 0,-1 5-10 0 0,1 2 0 0 0,1 1 0 0 0,0-1 0 0 0,-1-3 0 0 0,0 1 0 0 0,0-3 11 0 0,0-3 42 0 0,7-4 153 0 0,2 2-304 0 0,-1-1 95 0 0,0-1 1 0 0,0 1-1 0 0,0 0 0 0 0,0-1 0 0 0,0 1 0 0 0,0-1 0 0 0,0 1 0 0 0,1-1 1 0 0,-1 1-1 0 0,0-1 0 0 0,0 1 0 0 0,1-1 0 0 0,-1 1 0 0 0,0-1 1 0 0,1 0-1 0 0,-1 1 0 0 0,0-1 0 0 0,1 1 0 0 0,-1-1 0 0 0,0 0 1 0 0,1 1-1 0 0,0 0 0 0 0,11 2 3 0 0,0-1 53 0 0,-7-1 1 0 0,8-1-44 0 0,1 4-10 0 0,-3 3 0 0 0,0 1 0 0 0,-1 0 0 0 0,-1 0 0 0 0,-2 3 0 0 0,1 5 0 0 0,-8-11 3 0 0,-1 1 48 0 0,2 8-37 0 0,0-12-20 0 0,-4 29 83 0 0,1-27-34 0 0,-6 9-31 0 0,6-11-12 0 0,-10 11-2 0 0,3-4 2 0 0,-1 0 0 0 0,1 0 0 0 0,1 0 0 0 0,0-1 0 0 0,1 1 0 0 0,-2-2 0 0 0,0 0 0 0 0,2-1 11 0 0,4-3 32 0 0,-3 3-33 0 0,-4 0-10 0 0,4-1 4 0 0,4-4 5 0 0,1 0 0 0 0,0 0 0 0 0,0 0 1 0 0,-1 0-1 0 0,1 0 0 0 0,0-1 0 0 0,-1 1 0 0 0,1-1 0 0 0,-3 2 1 0 0,-12 2 48 0 0,5-1 41 0 0,8-2-60 0 0,0 0 0 0 0,-1 0 0 0 0,1 0 0 0 0,0 0 0 0 0,0 0 0 0 0,0 1 1 0 0,0 0-1 0 0,0-1 0 0 0,0 1 0 0 0,-3 3 0 0 0,0 1-26 0 0,0 3-13 0 0,1-2-18 0 0,3-5-72 0 0,5 0-467 0 0,1 1 456 0 0,1 1 0 0 0,0-1 0 0 0,0 0-1 0 0,0-1 1 0 0,0 1 0 0 0,0-1 0 0 0,0 0 0 0 0,1 0 0 0 0,-1-1 0 0 0,12 3 0 0 0,-6-3-280 0 0,-1 0 0 0 0,1-1 0 0 0,0 0 0 0 0,0-1 0 0 0,13-2 1 0 0,9-3-1110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3:5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4 108 1375 0 0,'0'0'66'0'0,"1"-2"-8"0"0,1 0-49 0 0,10-14 8 0 0,-8 6 1889 0 0,-4 9-1651 0 0,0 1-1 0 0,-1-1 1 0 0,1 0-1 0 0,0 1 0 0 0,-1-1 1 0 0,1 0-1 0 0,-1 1 1 0 0,1-1-1 0 0,-1 0 0 0 0,0 1 1 0 0,1-1-1 0 0,-1 1 1 0 0,0 0-1 0 0,1-1 0 0 0,-1 1 1 0 0,0-1-1 0 0,1 1 1 0 0,-1 0-1 0 0,-1-1 0 0 0,-3-2 1917 0 0,3-16-1374 0 0,0 10-645 0 0,1-1 0 0 0,0-16 2656 0 0,3 28-2728 0 0,10 19 408 0 0,-11-19-312 0 0,0 0-102 0 0,-1 1-56 0 0,11 13 357 0 0,-9-14-124 0 0,-2 2-169 0 0,0-2-55 0 0,6 19 242 0 0,-4-16-202 0 0,5 7-54 0 0,4 4-21 0 0,0 6 140 0 0,-9-19-122 0 0,1 1-9 0 0,6 17 75 0 0,-5-7 8 0 0,3 0-5 0 0,2 0-13 0 0,1-5 0 0 0,-8-7 68 0 0,0-1-70 0 0,10 7 0 0 0,-1 3 0 0 0,-3 3-10 0 0,0 0-44 0 0,-3 0 1 0 0,0-2 42 0 0,-5-10 166 0 0,1 1-160 0 0,0 10-49 0 0,-1 1-10 0 0,0-2 11 0 0,1-7 32 0 0,0 7-33 0 0,-1 2-10 0 0,-1 3 0 0 0,-2-3 0 0 0,-2-1 0 0 0,-2-4 11 0 0,4-6 42 0 0,-3 3 17 0 0,4-5 196 0 0,1 1-199 0 0,-6 6-54 0 0,2 3-2 0 0,4-8 746 0 0,3-5-693 0 0,7-2-28 0 0,-9 4-37 0 0,0-1-1 0 0,0 1 0 0 0,0 0 1 0 0,0 0-1 0 0,0 0 1 0 0,0 0-1 0 0,0 0 0 0 0,0 0 1 0 0,0 0-1 0 0,0 0 0 0 0,1 0 1 0 0,-1 0-1 0 0,0 0 1 0 0,0 0-1 0 0,0 0 0 0 0,0 0 1 0 0,0 0-1 0 0,0 0 1 0 0,0 0-1 0 0,0 0 0 0 0,1 0 1 0 0,-1 0-1 0 0,0 0 0 0 0,0 0 1 0 0,0 0-1 0 0,0 0 1 0 0,0 0-1 0 0,0 0 0 0 0,0 0 1 0 0,0 0-1 0 0,1 0 1 0 0,-1 0-1 0 0,0 0 0 0 0,0 0 1 0 0,0 0-1 0 0,0 0 1 0 0,0 0-1 0 0,0 0 0 0 0,0 1 1 0 0,0-1-1 0 0,0 0 0 0 0,0 0 1 0 0,8 6-76 0 0,-6-2-3 0 0,2 5 50 0 0,-3-7 58 0 0,-1 1 90 0 0,1 0-62 0 0,-1 0-91 0 0,-5 17 987 0 0,-15 32-1311 0 0,18-48 311 0 0,-3 5 47 0 0,-2 2 44 0 0,-1-2-33 0 0,-1 0-10 0 0,0 1 0 0 0,0 1 0 0 0,0 0 0 0 0,1 0 0 0 0,0 1 0 0 0,1 1 0 0 0,0-2 0 0 0,0 0 0 0 0,1-2 11 0 0,3-5 35 0 0,1-1-40 0 0,-10 3 57 0 0,10-5-95 0 0,4-2 64 0 0,8-4-11 0 0,-5 3 22 0 0,6 0-33 0 0,4 4-10 0 0,0 1 0 0 0,0-1 0 0 0,0-3 0 0 0,6-3 0 0 0,-16 1 0 0 0,-1 0 0 0 0,18-5 0 0 0,-18 6 0 0 0,13-10 0 0 0,-4 4 0 0 0,1-1 0 0 0,-13 8 0 0 0,0 0 0 0 0,0 1 0 0 0,0-1 0 0 0,0 1 0 0 0,0-1 0 0 0,1 1 0 0 0,-1-1 0 0 0,0 1 0 0 0,0 0 0 0 0,2-1 0 0 0,-2 1 0 0 0,0 0 0 0 0,0 0 0 0 0,0 1 0 0 0,0-1 0 0 0,0 0 0 0 0,0 1 0 0 0,0-1 0 0 0,0 1 0 0 0,0-1 0 0 0,0 1 0 0 0,0-1 0 0 0,0 1 0 0 0,1 1 0 0 0,7 10 0 0 0,-4-1 11 0 0,-4-6 32 0 0,-3 5-33 0 0,-1 3-10 0 0,-17 34-53 0 0,6-10-30 0 0,-5-1 11 0 0,6-13 72 0 0,6-13 0 0 0,-1 1 0 0 0,0-1 0 0 0,-1 0 0 0 0,1-1 0 0 0,1 2-10 0 0,4 2-33 0 0,2 1 32 0 0,2-2 25 0 0,0-9 436 0 0,-3 11-578 0 0,3-12 68 0 0,4 10 48 0 0,2 0 12 0 0,4-3 0 0 0,4-4 0 0 0,1-3 0 0 0,0-4 0 0 0,0 2 0 0 0,0 3 0 0 0,0 3 0 0 0,1 0 0 0 0,0 2 0 0 0,-4 3 0 0 0,-2 2 0 0 0,0 1 0 0 0,-2 0 0 0 0,-3 0 0 0 0,-4 2 0 0 0,-1-12 16 0 0,-6 17 32 0 0,4-18-48 0 0,-2 10 0 0 0,1 1 0 0 0,0 0 0 0 0,1 0 0 0 0,-1-1 0 0 0,0 1 0 0 0,-1-2 0 0 0,-3-2 0 0 0,-40 31 384 0 0,37-33-384 0 0,-1-1 0 0 0,0 2 0 0 0,2-1 0 0 0,-4 6-1 0 0,11-11-3 0 0,0 0-5 0 0,0-1-61 0 0,4-3-526 0 0,18-12-113 0 0,-1-1-1 0 0,0 0 0 0 0,31-31 0 0 0,-50 44 637 0 0,16-16-6007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4:0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 2759 0 0,'0'0'912'0'0,"1"-1"-752"0"0,3-7-37 0 0,-3 7-156 0 0,-28 2 9895 0 0,27-9-7182 0 0,2 21-2664 0 0,1 0-5 0 0,-2-9 32 0 0,2 8-33 0 0,0 0 1 0 0,-2-10 44 0 0,0 1 3 0 0,6 8-46 0 0,4-2-12 0 0,1-3 11 0 0,-7-5 32 0 0,8-1-33 0 0,3 0-10 0 0,-3 1 0 0 0,2 0 0 0 0,-1 3 0 0 0,-3 2 11 0 0,-9-5 1066 0 0,-1 1-946 0 0,1 8-52 0 0,-1-8-10 0 0,-2 0-14 0 0,-1 8-34 0 0,0-5 22 0 0,0 6-33 0 0,-1 2-10 0 0,0 1-10 0 0,-1-2-49 0 0,-1-1-29 0 0,2-8 19 0 0,-3 6 55 0 0,-1 2 14 0 0,0-2 0 0 0,-2-2 11 0 0,2 0 42 0 0,4-4 1 0 0,-4 3-54 0 0,-1 2-43 0 0,-1 1 32 0 0,3 4 11 0 0,1-3 11 0 0,4-8 832 0 0,1 0-769 0 0,-5 9-58 0 0,1 1-26 0 0,2-8-33 0 0,1 6 22 0 0,3-6-22 0 0,7 6 32 0 0,2 1 11 0 0,3-2 0 0 0,1-3 0 0 0,0-1 0 0 0,-2 0 0 0 0,-4 9 0 0 0,0 11-608 0 0,-9-23 520 0 0,0 0-245 0 0,-2 10 322 0 0,-3 0 11 0 0,2-8 0 0 0,-10 14-13 0 0,11-13-5 0 0,-17 25-108 0 0,13-21 83 0 0,5-7 903 0 0,0-1-796 0 0,-2 6-62 0 0,2-5-56 0 0,3-1 1 0 0,10 3 42 0 0,4-4 11 0 0,16-4 64 0 0,-17 3-64 0 0,-3 7 0 0 0,-2 6 0 0 0,-9-11 0 0 0,1 1 0 0 0,-1 0 0 0 0,0-1 0 0 0,0 1 0 0 0,0 0 0 0 0,0 0 0 0 0,0 0 0 0 0,0 0 0 0 0,1 3 0 0 0,11 11 0 0 0,-4-10 11 0 0,-6-3 32 0 0,3 11-27 0 0,-5-11-28 0 0,-1 1 27 0 0,9 10 94 0 0,1 1-98 0 0,-9-10-9 0 0,-1 2 49 0 0,1-4-43 0 0,-1 17 58 0 0,-1-6-66 0 0,-1 0-12 0 0,-1-3-48 0 0,2-9-10 0 0,5 2-49 0 0,-4-3 89 0 0,0-1 0 0 0,0 1-1 0 0,0-1 1 0 0,0 1 0 0 0,1 0-1 0 0,-1-1 1 0 0,0 1 0 0 0,0-1-1 0 0,1 1 1 0 0,-1-1 0 0 0,0 1 0 0 0,1-1-1 0 0,-1 0 1 0 0,1 1 0 0 0,-1-1-1 0 0,1 1 1 0 0,0-1 0 0 0,3 2-83 0 0,0 0 1 0 0,0-1-1 0 0,0 0 1 0 0,1 0-1 0 0,-1 0 0 0 0,1 0 1 0 0,-1-1-1 0 0,0 0 1 0 0,1 0-1 0 0,-1 0 1 0 0,7-1-1 0 0,4-1-1796 0 0,0-1-1 0 0,17-5 0 0 0,-11 2-2812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4:3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2755 21 3223 0 0,'0'0'2712'0'0,"-2"1"-1966"0"0,-3 4-465 0 0,3-4-196 0 0,0 0-18 0 0,-7 3 452 0 0,0-1-1 0 0,-1 0 1 0 0,-15 2 2565 0 0,18-13-2828 0 0,0-7 1229 0 0,6 16-1366 0 0,-6 6 107 0 0,0-1 1 0 0,0 1-1 0 0,1 0 0 0 0,1 1 0 0 0,-1 0 1 0 0,-5 10-1 0 0,-33 61 387 0 0,31-59-542 0 0,12-18-7 0 0,-4 1 103 0 0,5-3-152 0 0,0 0 1 0 0,0 0-1 0 0,0 1 0 0 0,0-1 0 0 0,-1 0 0 0 0,1 0 1 0 0,0 0-1 0 0,0 0 0 0 0,0 1 0 0 0,-1-1 1 0 0,1 0-1 0 0,0 0 0 0 0,0 0 0 0 0,-1 0 0 0 0,1 0 1 0 0,0 0-1 0 0,0 0 0 0 0,-1 0 0 0 0,1 0 0 0 0,0 0 1 0 0,-1 0-1 0 0,1 0 0 0 0,0 0 0 0 0,0 0 1 0 0,-1 0-1 0 0,1 0 0 0 0,0 0 0 0 0,0 0 0 0 0,-1 0 1 0 0,1 0-1 0 0,0 0 0 0 0,-1 0 0 0 0,0-1-10 0 0,-1 0-3 0 0,0 0-1 0 0,0 0 1 0 0,0 0-1 0 0,0 0 1 0 0,0 0-1 0 0,1 0 1 0 0,-1-1-1 0 0,0 1 0 0 0,1-1 1 0 0,-1 1-1 0 0,1-1 1 0 0,-1 0-1 0 0,1 1 1 0 0,0-1-1 0 0,0 0 1 0 0,0 0-1 0 0,0 0 1 0 0,0 0-1 0 0,0 0 1 0 0,-1-4-1 0 0,1 3-14 0 0,1 3 11 0 0,0-1-1 0 0,0 0 1 0 0,-1 1 0 0 0,1-1-1 0 0,-1 1 1 0 0,1-1 0 0 0,0 1 0 0 0,-1-1-1 0 0,1 1 1 0 0,-1-1 0 0 0,1 1-1 0 0,-1 0 1 0 0,1-1 0 0 0,-1 1 0 0 0,0 0-1 0 0,1-1 1 0 0,-1 1 0 0 0,1 0-1 0 0,-2-1 1 0 0,-2-1 1 0 0,-6-3 1 0 0,1 2 0 0 0,-1 5-14 0 0,8-1-93 0 0,-6-10-2349 0 0,0-11 2345 0 0,1 1 1070 0 0,7 17 98 0 0,0 2-962 0 0,-1-1 0 0 0,1 0 0 0 0,0 1 0 0 0,-1-1-1 0 0,1 0 1 0 0,0 1 0 0 0,-1-1 0 0 0,1 1 0 0 0,-1-1 0 0 0,1 1 0 0 0,-1-1-1 0 0,1 1 1 0 0,-1-1 0 0 0,0 0 0 0 0,-1 2-77 0 0,0-1 0 0 0,1 0 0 0 0,-1 1 0 0 0,0 0 0 0 0,1-1 0 0 0,-1 1 0 0 0,1 0 0 0 0,-1 0 0 0 0,1 0 0 0 0,-1 0-1 0 0,1 0 1 0 0,0 0 0 0 0,0 0 0 0 0,-1 0 0 0 0,1 0 0 0 0,0 1 0 0 0,0-1 0 0 0,0 0 0 0 0,-1 4 0 0 0,-16 30-310 0 0,17-33 202 0 0,2-5-1340 0 0,8-18 1385 0 0,0 0 1 0 0,-2-1 0 0 0,7-31-1 0 0,-12 43 60 0 0,-2 9 60 0 0,0 6-60 0 0,-1 0 0 0 0,0 0 1 0 0,0 1-1 0 0,-1-1 1 0 0,-3 7-1 0 0,0 5-13 0 0,1-7-1 0 0,2-2 1 0 0,0 0 1 0 0,0 0-1 0 0,-1 14 1 0 0,3-20 674 0 0,-1-4-597 0 0,-11-61 72 0 0,9 50-152 0 0,-3 3 0 0 0,-4 4-10 0 0,5 6-33 0 0,0 3 12 0 0,-1 0 0 0 0,1 1 0 0 0,-1-1 0 0 0,1 1 0 0 0,0 1 0 0 0,0-1 0 0 0,1 1 0 0 0,-6 6 0 0 0,-6 12-255 0 0,-14 25 1 0 0,24-38 220 0 0,-9 14 73 0 0,14-22 400 0 0,-3 2-208 0 0,4-4-169 0 0,0 0-1 0 0,-1 1 1 0 0,1-1 0 0 0,0 0 0 0 0,0 0 0 0 0,0 1 0 0 0,0-1 0 0 0,0 0-1 0 0,-1 0 1 0 0,1 0 0 0 0,0 1 0 0 0,0-1 0 0 0,0 0 0 0 0,-1 0 0 0 0,1 0 0 0 0,0 0-1 0 0,0 1 1 0 0,-1-1 0 0 0,1 0 0 0 0,0 0 0 0 0,0 0 0 0 0,-1 0 0 0 0,1 0-1 0 0,0 0 1 0 0,0 0 0 0 0,-1 0 0 0 0,1 0 0 0 0,0 0 0 0 0,-1 0 0 0 0,1 0-1 0 0,0 0 1 0 0,0 0 0 0 0,-1 0 0 0 0,1 0 0 0 0,0 0 0 0 0,-1 0 0 0 0,-6-4 63 0 0,1 0 1 0 0,-1-1 0 0 0,-6-6-1 0 0,11 9 82 0 0,0 1-102 0 0,-1-2-69 0 0,-4-2 56 0 0,-21 0 65 0 0,19 4-148 0 0,5 0-13 0 0,-1 1 1 0 0,0-1-1 0 0,1 1 0 0 0,-1 0 1 0 0,0 0-1 0 0,1 0 0 0 0,-1 1 1 0 0,-6 1-1 0 0,-41 21-298 0 0,42-20 318 0 0,-3-3 15 0 0,9 0 0 0 0,3 0 0 0 0,-1-1 0 0 0,0 1 0 0 0,1 0 0 0 0,-1-1 0 0 0,1 1 0 0 0,-1-1 0 0 0,1 1 0 0 0,-1-1 0 0 0,1 0 0 0 0,-1 0 0 0 0,1 0 0 0 0,0 0 0 0 0,-1 0 0 0 0,1 0 0 0 0,0 0 0 0 0,-2-2 0 0 0,-13-9 67 0 0,5 0-32 0 0,9 10-29 0 0,0-1-1 0 0,-1 0 0 0 0,1 1 0 0 0,-1 0 1 0 0,0-1-1 0 0,0 1 0 0 0,0 0 0 0 0,0 1 1 0 0,-4-3-1 0 0,5 3 11 0 0,-1 0 0 0 0,1 0 0 0 0,-1 0 0 0 0,1 1 1 0 0,-1-1-1 0 0,1 1 0 0 0,-1 0 0 0 0,1 0 0 0 0,-1 0 0 0 0,1 0 0 0 0,-1 0 0 0 0,0 0 1 0 0,1 1-1 0 0,-1-1 0 0 0,1 1 0 0 0,0 0 0 0 0,-1 0 0 0 0,1 0 0 0 0,-3 1 0 0 0,-2 2 39 0 0,0 0-1 0 0,0 0 1 0 0,1 1-1 0 0,-10 9 1 0 0,14-13-50 0 0,0 0 1 0 0,1 1 0 0 0,-1 0 0 0 0,1-1 0 0 0,-1 1 0 0 0,1 0 0 0 0,0-1 0 0 0,0 1 0 0 0,0 0-1 0 0,-1 3 1 0 0,-11 21 12 0 0,27-54-84 0 0,-1-1 0 0 0,10-34 0 0 0,-19 54-475 0 0,-7 15 391 0 0,-9 29 207 0 0,-45 101-57 0 0,44-106 11 0 0,12-28 42 0 0,1-18 100 0 0,-5-29-1 0 0,0 8-6 0 0,3 33-103 0 0,-1-2-22 0 0,0 5 22 0 0,1 1-45 0 0,1 0 0 0 0,-1 1 1 0 0,1-1-1 0 0,-1 1 0 0 0,0-1 0 0 0,1 1 1 0 0,-1 0-1 0 0,1 0 0 0 0,0 0 1 0 0,-1-1-1 0 0,1 1 0 0 0,0 0 1 0 0,-1 1-1 0 0,1-1 0 0 0,0 0 1 0 0,0 0-1 0 0,0 0 0 0 0,-2 3 1 0 0,-1 2-42 0 0,-20 22 1168 0 0,11-29-494 0 0,-8-13-488 0 0,10 9-133 0 0,-4 1-10 0 0,11 4-27 0 0,1 0 0 0 0,-1 0 1 0 0,1 0-1 0 0,-1 1 0 0 0,1-1 0 0 0,-1 1 0 0 0,1 0 0 0 0,-1 0 0 0 0,1 0 0 0 0,0 1 1 0 0,-5 1-1 0 0,-22 9-255 0 0,18-11 270 0 0,-3-3 23 0 0,3-3 53 0 0,8 3-18 0 0,1 0-1 0 0,-1 0 1 0 0,1-1 0 0 0,-1 1 0 0 0,1-1 0 0 0,0 0-1 0 0,0 0 1 0 0,-2-3 0 0 0,-8-8 30 0 0,10 11-33 0 0,-5-3-33 0 0,-4 3-10 0 0,-9 0 1 0 0,14 6 3 0 0,4-1 2 0 0,-2-1 6 0 0,3-1-8 0 0,0 1-1 0 0,0-1 1 0 0,1 1-1 0 0,-1 0 0 0 0,0 0 1 0 0,1 0-1 0 0,-1 0 1 0 0,1 0-1 0 0,-1 0 0 0 0,1 0 1 0 0,-2 2-1 0 0,-9 5-3 0 0,-3 3 1 0 0,11-10 2 0 0,2-1 4 0 0,0 1 46 0 0,2-2-49 0 0,0 0-1 0 0,-1 1 1 0 0,1-1 0 0 0,0 0-1 0 0,0 1 1 0 0,0-1 0 0 0,-1 1-1 0 0,1-1 1 0 0,0 1 0 0 0,-1-1-1 0 0,1 1 1 0 0,-1-1 0 0 0,1 1-1 0 0,0-1 1 0 0,-1 0-1 0 0,0 0-20 0 0,0 0-1 0 0,0 1 0 0 0,1-1 0 0 0,-1 0 0 0 0,0 0 0 0 0,1 0 0 0 0,-1 0 0 0 0,1 0 0 0 0,-1 0 0 0 0,1 0 0 0 0,0 0 0 0 0,-1-2 1 0 0,0-6-145 0 0,0 0 0 0 0,1-1 0 0 0,0 1 0 0 0,2-12 0 0 0,-2 19 109 0 0,-2 2 82 0 0,0 0 0 0 0,0 0 0 0 0,0 0 0 0 0,-1 1 0 0 0,1-1 0 0 0,0 0-1 0 0,0 1 1 0 0,0 0 0 0 0,0-1 0 0 0,0 1 0 0 0,0 0 0 0 0,0 0 0 0 0,0 0 0 0 0,0 0 0 0 0,0 0 0 0 0,-2 2 0 0 0,1-1 60 0 0,1 1 34 0 0,-1-1 0 0 0,0 0-1 0 0,0 0 1 0 0,-1 0 0 0 0,1 0-1 0 0,0-1 1 0 0,-1 0 0 0 0,1 1-1 0 0,-1-1 1 0 0,-5 1 0 0 0,8-2-111 0 0,-4-1 45 0 0,-7-9-36 0 0,0-1-21 0 0,12 10 0 0 0,-1 1 0 0 0,0-1 0 0 0,0 0 0 0 0,0 1 0 0 0,0-1 0 0 0,1 0 0 0 0,-1 1 0 0 0,0-1 0 0 0,0 1 0 0 0,0 0 0 0 0,0-1 0 0 0,0 1 0 0 0,-2-1 0 0 0,-8-3 0 0 0,10 4 0 0 0,0-1 0 0 0,0 1 0 0 0,0-1 0 0 0,-1 1 0 0 0,1-1 0 0 0,0 1 0 0 0,0 0 0 0 0,-1 0 0 0 0,1-1 0 0 0,0 1 0 0 0,-1 0 0 0 0,1 0 0 0 0,0 0 0 0 0,-1 1 0 0 0,1-1 0 0 0,0 0 0 0 0,0 0 0 0 0,-1 1 0 0 0,1-1 0 0 0,0 1 0 0 0,0-1 0 0 0,-2 2 0 0 0,0-1 0 0 0,0 1-3 0 0,0-1-1 0 0,0 0 0 0 0,1 1 1 0 0,-1-1-1 0 0,0 1 0 0 0,1 0 1 0 0,-4 3-1 0 0,-1 0-20 0 0,4-3 23 0 0,0 0 0 0 0,1-1 0 0 0,0 1 1 0 0,-1 0-1 0 0,1 0 0 0 0,0 0 0 0 0,0 0 0 0 0,0 1 1 0 0,0-1-1 0 0,0 1 0 0 0,1-1 0 0 0,-1 1 0 0 0,-1 3 0 0 0,-7 10 2 0 0,10-16-1 0 0,0 0 0 0 0,0 0 0 0 0,0 0 0 0 0,0 0 0 0 0,0 0 0 0 0,0 0 0 0 0,0 0 0 0 0,0 0 0 0 0,0 0 0 0 0,0 0 0 0 0,0 0 0 0 0,0 0 0 0 0,0 0 0 0 0,0 0 0 0 0,0 0 0 0 0,0 0 0 0 0,0 0 0 0 0,0 0 0 0 0,0 0 0 0 0,0 0 0 0 0,0 0 0 0 0,-1 0 0 0 0,1 0 0 0 0,0 0 0 0 0,4-11 0 0 0,7-15 0 0 0,-2 6 21 0 0,-1 0 0 0 0,-1 0 0 0 0,9-42 0 0 0,-16 62-15 0 0,0-1 1 0 0,0 1-1 0 0,0 0 0 0 0,0-1 0 0 0,0 1 0 0 0,0-1 1 0 0,0 1-1 0 0,-1 0 0 0 0,1-1 0 0 0,0 1 0 0 0,0-1 1 0 0,0 1-1 0 0,-1 0 0 0 0,1-1 0 0 0,0 1 0 0 0,0 0 1 0 0,0-1-1 0 0,-1 1 0 0 0,1 0 0 0 0,0 0 0 0 0,-1-1 1 0 0,1 1-1 0 0,0 0 0 0 0,-1 0 0 0 0,1 0 0 0 0,0-1 1 0 0,-1 1-1 0 0,1 0 0 0 0,-1 0 0 0 0,1 0 0 0 0,-1 0 1 0 0,1-1 0 0 0,-1 1 1 0 0,0 0-1 0 0,1 0 0 0 0,-1 0 1 0 0,0-1-1 0 0,1 1 1 0 0,-1 0-1 0 0,0 0 1 0 0,1 0-1 0 0,-1 0 1 0 0,0 0-1 0 0,1 0 0 0 0,-1 0 1 0 0,0 0-1 0 0,1 1 1 0 0,-1-1-1 0 0,1 0 1 0 0,-2 0-1 0 0,-1 3 0 0 0,-1 0 0 0 0,1 1 0 0 0,0-1 0 0 0,0 1 1 0 0,0-1-1 0 0,1 1 0 0 0,-1 0 0 0 0,-1 4 0 0 0,-2 5 20 0 0,-6 23 1 0 0,1-2-19 0 0,6-21-9 0 0,1-3 15 0 0,3-8 282 0 0,-1 0-244 0 0,-14 14 54 0 0,7-7-107 0 0,-1 0 0 0 0,-4 3 0 0 0,12-11 0 0 0,-28 30 0 0 0,21-22 0 0 0,0-2 0 0 0,-2 1 0 0 0,2-6 16 0 0,9-2-3 0 0,-1 1-1 0 0,0-1 1 0 0,0 0-1 0 0,0 0 1 0 0,0 0-1 0 0,0 0 1 0 0,0 0-1 0 0,0-1 1 0 0,0 1-1 0 0,0 0 1 0 0,0 0-1 0 0,0-1 1 0 0,0 1-1 0 0,0 0 1 0 0,0-1-1 0 0,0 1 1 0 0,-1-1-1 0 0,0-1 13 0 0,-1 1 0 0 0,1 0-1 0 0,-1-1 1 0 0,0 1 0 0 0,0 1-1 0 0,0-1 1 0 0,0 0 0 0 0,1 1-1 0 0,-7-1 1 0 0,-5 2-25 0 0,10 0 0 0 0,1-1 0 0 0,-1 1 0 0 0,1 0 0 0 0,-1 0 0 0 0,1 0 0 0 0,-1 0 0 0 0,1 1 0 0 0,0-1 0 0 0,-1 1 0 0 0,1 0 0 0 0,-4 3 0 0 0,-3 2 0 0 0,5-5 0 0 0,1 1 0 0 0,0-1 0 0 0,0 1 0 0 0,-1 0 0 0 0,1 0 0 0 0,1 0 0 0 0,-1 1 0 0 0,-3 4 0 0 0,-2 2 0 0 0,-8 11 0 0 0,7-9 0 0 0,1-4 16 0 0,7-7 192 0 0,0-2-155 0 0,-9-2-31 0 0,6 1 20 0 0,-3-2-20 0 0,4 3 20 0 0,-9-3-31 0 0,0 2-28 0 0,11 1-63 0 0,-12 1-8 0 0,12 0 6 0 0,0 1 6 0 0,0 1 52 0 0,-1-1 16 0 0,-13-2-160 0 0,14 0 78 0 0,0 1 30 0 0,-8-4 49 0 0,-1-1 11 0 0,-1 1 0 0 0,-1 1 0 0 0,2 2 0 0 0,1-1 0 0 0,-19 1 0 0 0,3 2 0 0 0,24-1 0 0 0,1-1 0 0 0,-1 1 0 0 0,0 0 0 0 0,1 0 0 0 0,-1 0 0 0 0,1 1 0 0 0,-1-1 0 0 0,0 0 0 0 0,1 0 0 0 0,-1 1 0 0 0,1-1 0 0 0,-3 2 0 0 0,2-1 0 0 0,0 0 0 0 0,1 0 0 0 0,-1-1 0 0 0,0 1 0 0 0,0-1 0 0 0,0 1 0 0 0,0-1 0 0 0,0 0 0 0 0,0 0 0 0 0,-2 0 0 0 0,-17 1-73 0 0,15-1 58 0 0,-15-2-49 0 0,10 0 64 0 0,9 1 12 0 0,-1 1-1 0 0,1 0 1 0 0,-1-1-1 0 0,1 0 1 0 0,-1 0-1 0 0,1 1 1 0 0,0-1-1 0 0,-1-1 1 0 0,1 1 0 0 0,0 0-1 0 0,0-1 1 0 0,0 1-1 0 0,-1-1 1 0 0,-1-2-1 0 0,3 3-3 0 0,-4-4 14 0 0,3 3 20 0 0,1 1-41 0 0,0 0 0 0 0,0 0-1 0 0,0 0 1 0 0,0 0 0 0 0,0 0-1 0 0,0 0 1 0 0,0 1-1 0 0,0-1 1 0 0,-1 0 0 0 0,1 1-1 0 0,0-1 1 0 0,0 1-1 0 0,-1-1 1 0 0,1 1 0 0 0,0 0-1 0 0,-1-1 1 0 0,1 1-1 0 0,-3 0 1 0 0,0 0-2 0 0,2 0 1 0 0,-1 0 0 0 0,1 0 0 0 0,-1 0 0 0 0,1 0 0 0 0,-1 1 0 0 0,1-1 0 0 0,-1 1 0 0 0,1 0 0 0 0,-1 0 0 0 0,1-1 0 0 0,0 2 0 0 0,-1-1 0 0 0,1 0 0 0 0,0 0 0 0 0,0 1 0 0 0,-3 2 0 0 0,-4 4 0 0 0,1 0 0 0 0,-10 11 0 0 0,15-15 0 0 0,-45 46-53 0 0,39-41 42 0 0,8-9 11 0 0,1 1 0 0 0,-1-1 0 0 0,1 0 0 0 0,-1 1 0 0 0,1-1 0 0 0,-1 0 0 0 0,1 0 0 0 0,-1 1 0 0 0,0-1 0 0 0,1 0 0 0 0,-1 0 0 0 0,1 0 0 0 0,-1 0 0 0 0,1 0 0 0 0,-1 0 0 0 0,0 0 0 0 0,0 0 0 0 0,0-1 0 0 0,0 1 0 0 0,0-1 1 0 0,0 1-1 0 0,0-1 0 0 0,0 0 0 0 0,0 1 0 0 0,0-1 0 0 0,1 0 0 0 0,-1 0 0 0 0,0 1 0 0 0,1-1 1 0 0,-1 0-1 0 0,0 0 0 0 0,1 0 0 0 0,-1 0 0 0 0,1 0 0 0 0,0 0 0 0 0,-1 0 0 0 0,1 0 0 0 0,0 0 1 0 0,-1 0-1 0 0,1-2 0 0 0,-4-29-8 0 0,4 26 2 0 0,-3-64-86 0 0,3 36-64 0 0,-8-52 1 0 0,1 59-39 0 0,5 27 191 0 0,1 0 0 0 0,-1 1 0 0 0,0-1 0 0 0,0 1 0 0 0,1-1 0 0 0,-1 1 0 0 0,1 0 0 0 0,-1 0 0 0 0,0 0 0 0 0,1 0 0 0 0,0 0 0 0 0,-1 0 0 0 0,1 0 0 0 0,0 0 0 0 0,-2 2 0 0 0,-17 22-13 0 0,8-4 16 0 0,1 1 0 0 0,1 1 0 0 0,0-1 0 0 0,-10 43 0 0 0,-1-1 0 0 0,-27 46 297 0 0,47-108 38 0 0,1-5-282 0 0,7-42-826 0 0,16-63-1 0 0,-5 43-5530 0 0,-9 36-18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148 614 7111 0 0,'0'0'858'0'0,"-1"1"-324"0"0,-5 8 532 0 0,-1-1 0 0 0,1 0-1 0 0,-2-1 1 0 0,-15 14-1 0 0,5-6-209 0 0,-35 24 5207 0 0,45-44-4647 0 0,6 2-1366 0 0,0 0 0 0 0,0 1 0 0 0,0-1 1 0 0,1 0-1 0 0,-1-1 0 0 0,1 1 0 0 0,0 0 0 0 0,0 0 1 0 0,0 0-1 0 0,0-1 0 0 0,1 1 0 0 0,-1-6 0 0 0,1 3-12 0 0,0-1 0 0 0,1 1 0 0 0,0 0-1 0 0,0-1 1 0 0,0 1 0 0 0,3-8 0 0 0,3-4 3 0 0,1 1 0 0 0,0 0 0 0 0,18-26 0 0 0,6-5-284 0 0,1 1-1 0 0,2 2 1 0 0,2 2-1 0 0,53-49 1 0 0,-59 64-217 0 0,2 2 0 0 0,1 0 1 0 0,1 3-1 0 0,0 1 0 0 0,67-30 0 0 0,58-1 1335 0 0,-147 49-703 0 0,-2 0 73 0 0,0 1-1 0 0,0 0 1 0 0,1 1 0 0 0,19-1-1 0 0,-28 3-209 0 0,0 0 0 0 0,0 0 0 0 0,0 1 0 0 0,0-1-1 0 0,1 1 1 0 0,-1 0 0 0 0,0 0 0 0 0,0 0 0 0 0,-1 0 0 0 0,1 0 0 0 0,0 1 0 0 0,0-1-1 0 0,-1 1 1 0 0,1 0 0 0 0,0 0 0 0 0,-1 0 0 0 0,0 0 0 0 0,0 0 0 0 0,1 1 0 0 0,-1-1-1 0 0,0 0 1 0 0,1 4 0 0 0,1 0-25 0 0,-1 1 0 0 0,0 0 0 0 0,0 0-1 0 0,0 0 1 0 0,-1 0 0 0 0,0 0 0 0 0,-1 1 0 0 0,1-1-1 0 0,-1 1 1 0 0,0 11 0 0 0,-2 8 45 0 0,-6 42 0 0 0,4-48-49 0 0,-3 19 34 0 0,-2 0 1 0 0,-20 61-1 0 0,-39 72 99 0 0,61-160-133 0 0,3-6 5 0 0,0 1-1 0 0,0-1 1 0 0,1 1-1 0 0,-2 12 1 0 0,4-19-111 0 0,7 4-2011 0 0,2-1 387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0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12439 0 0,'-23'9'1173'0'0,"20"-8"-928"0"0,0 0 0 0 0,1 0 0 0 0,-1 0 0 0 0,0 0-1 0 0,0 0 1 0 0,0 1 0 0 0,-2 2 0 0 0,4-3-112 0 0,0-1-1 0 0,0 1 1 0 0,0 0 0 0 0,1 0-1 0 0,-1 0 1 0 0,0 0 0 0 0,1 1-1 0 0,-1-1 1 0 0,1 0 0 0 0,-1 0-1 0 0,1 0 1 0 0,0 0 0 0 0,-1 1-1 0 0,1-1 1 0 0,0 0-1 0 0,0 0 1 0 0,0 1 0 0 0,0-1-1 0 0,0 0 1 0 0,0 0 0 0 0,0 0-1 0 0,1 3 1 0 0,1 6 6 0 0,0-1 0 0 0,1 1 0 0 0,1 0 0 0 0,-1-1 0 0 0,2 0 0 0 0,-1 0 0 0 0,11 15 0 0 0,48 56 700 0 0,-40-52-463 0 0,51 54 955 0 0,121 104 1 0 0,-164-158-1176 0 0,29 29-84 0 0,-2 2 0 0 0,-3 2-1 0 0,47 69 1 0 0,-65-80-72 0 0,80 79 0 0 0,-106-119 0 0 0,-11-9-43 0 0,1 0 0 0 0,-1 0 0 0 0,1-1 0 0 0,0 1 0 0 0,-1-1-1 0 0,1 1 1 0 0,0-1 0 0 0,0 1 0 0 0,-1-1 0 0 0,1 1 0 0 0,0-1 0 0 0,0 1 0 0 0,0-1 0 0 0,0 0-1 0 0,-1 0 1 0 0,1 1 0 0 0,0-1 0 0 0,0 0 0 0 0,0 0 0 0 0,0 0 0 0 0,1 0 0 0 0,-1 1-517 0 0,0-13-2047 0 0,0-7-68 0 0,-5 4 753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0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57 10135 0 0,'3'-57'6535'0'0,"-3"60"-5928"0"0,-3 29-200 0 0,-2 0 0 0 0,-1-1 0 0 0,-2 1 0 0 0,0-2 0 0 0,-23 52 0 0 0,10-41-87 0 0,-2 0 1 0 0,-2-2-1 0 0,-2 0 0 0 0,-43 46 0 0 0,-136 125-64 0 0,182-187-247 0 0,-13 13-215 0 0,-60 43 0 0 0,94-76-10 0 0,-7 3-2432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0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12407 0 0,'0'0'1126'0'0,"0"2"-929"0"0,3 35 269 0 0,-3 1 1 0 0,-4 44-1 0 0,1-42-292 0 0,-14 195 756 0 0,-6 136 1020 0 0,23-305-1539 0 0,3 0 0 0 0,15 95-1 0 0,-17-154-380 0 0,0-3-12 0 0,0-1 0 0 0,0 1 0 0 0,0-1 0 0 0,0 1 0 0 0,0-1 0 0 0,1 0 0 0 0,2 5 0 0 0,4-28 208 0 0,-5 0-186 0 0,-1 0 1 0 0,-1 0-1 0 0,-2-25 0 0 0,-10-61-513 0 0,6 67 108 0 0,1-1 0 0 0,2-44-1 0 0,2 80 355 0 0,0 1-1 0 0,0 0 1 0 0,1 0 0 0 0,-1-1-1 0 0,1 1 1 0 0,-1 0-1 0 0,1 0 1 0 0,0 0 0 0 0,1 0-1 0 0,1-5 1 0 0,4 2-57 0 0,-4 5 59 0 0,-1 0-1 0 0,0 0 1 0 0,1 0 0 0 0,-1 1 0 0 0,1-1 0 0 0,0 1 0 0 0,-1-1-1 0 0,1 1 1 0 0,-1 0 0 0 0,1 0 0 0 0,0 1 0 0 0,-1-1-1 0 0,1 0 1 0 0,-1 1 0 0 0,1-1 0 0 0,-1 1 0 0 0,1 0-1 0 0,2 1 1 0 0,8 4-47 0 0,-1 0-1 0 0,14 9 1 0 0,-19-11 49 0 0,126 80 930 0 0,-126-80-805 0 0,0 2-1 0 0,-1-1 1 0 0,1 1 0 0 0,-1 0 0 0 0,0 0-1 0 0,-1 1 1 0 0,1-1 0 0 0,-1 1-1 0 0,-1 0 1 0 0,0 1 0 0 0,0-1 0 0 0,4 10-1 0 0,-6-12-87 0 0,-1 0 0 0 0,1 0-1 0 0,-1 1 1 0 0,0-1-1 0 0,-1 0 1 0 0,1 1 0 0 0,-1-1-1 0 0,0 0 1 0 0,0 0-1 0 0,-1 1 1 0 0,0-1-1 0 0,0 0 1 0 0,0 0 0 0 0,0 1-1 0 0,-1-1 1 0 0,0 0-1 0 0,0 0 1 0 0,0-1 0 0 0,-1 1-1 0 0,-4 7 1 0 0,-3 1-8 0 0,-1-1-1 0 0,0 0 1 0 0,0 0 0 0 0,-2-2 0 0 0,1 1 0 0 0,-28 16 0 0 0,8-8 11 0 0,0-2 1 0 0,-36 13-1 0 0,53-24-209 0 0,-1 0 1 0 0,0-2-1 0 0,-28 5 0 0 0,36-8 71 0 0,-1 0-1 0 0,0-1 1 0 0,0 1 0 0 0,1-2 0 0 0,-1 1-1 0 0,0-2 1 0 0,1 1 0 0 0,-15-5 0 0 0,10 0-1077 0 0,2-3-3436 0 0,1-2-1308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205 129 16183 0 0,'0'0'1807'0'0,"2"1"-1347"0"0,12 7 675 0 0,-12-8-586 0 0,0 0-137 0 0,7-2-290 0 0,0 0 0 0 0,0 0 1 0 0,0-1-1 0 0,0 0 0 0 0,0-1 0 0 0,-1 0 1 0 0,0 0-1 0 0,0-1 0 0 0,13-10 0 0 0,-5 2 138 0 0,0-1 0 0 0,-1 0-1 0 0,19-23 1 0 0,-25 23-465 0 0,-9 14 190 0 0,-1 0 0 0 0,1-1 1 0 0,0 1-1 0 0,0 0 0 0 0,0 0 0 0 0,-1 0 0 0 0,1 0 0 0 0,0 0 1 0 0,0 0-1 0 0,-1 0 0 0 0,1 0 0 0 0,0 0 0 0 0,0 0 0 0 0,0 0 1 0 0,-1 0-1 0 0,1 0 0 0 0,0 0 0 0 0,0 0 0 0 0,-1 0 0 0 0,1 0 1 0 0,0 0-1 0 0,0 0 0 0 0,-1 0 0 0 0,1 0 0 0 0,0 1 1 0 0,0-1-1 0 0,0 0 0 0 0,-1 0 0 0 0,1 0 0 0 0,0 0 0 0 0,0 0 1 0 0,-1 1-1 0 0,-29 18-1059 0 0,28-17 1014 0 0,-39 28-1131 0 0,-64 61 1 0 0,57-43 1452 0 0,3 3-1 0 0,-47 67 1 0 0,90-115-228 0 0,-7 9 125 0 0,-13 25 0 0 0,21-34-156 0 0,-1 0 0 0 0,1 0 0 0 0,0 0 0 0 0,0 0 0 0 0,0 0 0 0 0,0 0 0 0 0,0 0 0 0 0,1 0 0 0 0,0 0 0 0 0,-1 1 0 0 0,1-1 0 0 0,0 0 0 0 0,1 0 0 0 0,-1 0 0 0 0,1 4 0 0 0,0-5 15 0 0,1 1 0 0 0,-1-1 0 0 0,0 0 0 0 0,0-1-1 0 0,1 1 1 0 0,0 0 0 0 0,-1 0 0 0 0,1-1 0 0 0,0 1 0 0 0,-1-1 0 0 0,1 1-1 0 0,0-1 1 0 0,0 0 0 0 0,0 0 0 0 0,1 0 0 0 0,-1 0 0 0 0,0 0 0 0 0,0 0-1 0 0,4 0 1 0 0,4 2 99 0 0,1-1-1 0 0,18 2 1 0 0,-4-3-106 0 0,-1-2 0 0 0,1 0 0 0 0,34-7 0 0 0,-4-2-6540 0 0,-38 7 491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357 246 6911 0 0,'0'2'528'0'0,"2"30"62"0"0,1 9 6063 0 0,-3-40-5601 0 0,0-1-984 0 0,0 1 1 0 0,0-1-1 0 0,0 0 0 0 0,0 0 0 0 0,0 0 1 0 0,0 0-1 0 0,0 1 0 0 0,-1-1 1 0 0,1 0-1 0 0,0 0 0 0 0,0 0 1 0 0,0 0-1 0 0,0 0 0 0 0,1 1 0 0 0,-1-1 1 0 0,0 0-1 0 0,0 0 0 0 0,0 0 1 0 0,0 0-1 0 0,0 1 0 0 0,0-1 1 0 0,0 0-1 0 0,0 0 0 0 0,0 0 0 0 0,0 0 1 0 0,0 0-1 0 0,0 1 0 0 0,1-1 1 0 0,-1 0-1 0 0,0 0 0 0 0,0 0 1 0 0,0 0-1 0 0,0 0 0 0 0,0 0 1 0 0,0 0-1 0 0,1 0 0 0 0,-1 0 0 0 0,0 1 1 0 0,0-1-1 0 0,0 0 0 0 0,0 0 1 0 0,1 0-1 0 0,-1 0 0 0 0,0 0 1 0 0,0 0-1 0 0,0 0 0 0 0,0 0 0 0 0,1 0 1 0 0,-1 0-1 0 0,0 0 0 0 0,8-9 774 0 0,6-15-566 0 0,-7 9-148 0 0,-2-1 0 0 0,0-1 0 0 0,-1 1 0 0 0,0-1 0 0 0,-2 0 0 0 0,2-28 0 0 0,-4 37-200 0 0,0 1 0 0 0,0-1 0 0 0,-1 0 0 0 0,0 1 0 0 0,0-1 0 0 0,-1 1 0 0 0,0-1 0 0 0,0 1 0 0 0,-1 0-1 0 0,1 0 1 0 0,-2 0 0 0 0,1 0 0 0 0,-1 0 0 0 0,0 1 0 0 0,-1-1 0 0 0,1 1 0 0 0,-7-5 0 0 0,9 9 4 0 0,-1 0-1 0 0,0 0 1 0 0,0 0-1 0 0,0 0 1 0 0,0 1 0 0 0,0-1-1 0 0,0 1 1 0 0,0 0 0 0 0,0 0-1 0 0,-1 0 1 0 0,1 0 0 0 0,0 1-1 0 0,-1-1 1 0 0,1 1 0 0 0,0 0-1 0 0,-1 0 1 0 0,1 0 0 0 0,-1 1-1 0 0,1-1 1 0 0,0 1 0 0 0,-7 1-1 0 0,1 1-20 0 0,0 1 0 0 0,0-1 0 0 0,1 1 0 0 0,-1 1 0 0 0,1 0 0 0 0,-12 8 0 0 0,-1 5 113 0 0,1 0 0 0 0,1 1 0 0 0,1 1 0 0 0,1 0 0 0 0,0 1 0 0 0,2 1-1 0 0,0 1 1 0 0,2 0 0 0 0,1 1 0 0 0,0 0 0 0 0,-12 41 0 0 0,19-50 110 0 0,1 0 0 0 0,-4 29 0 0 0,7-41-111 0 0,1 0 0 0 0,0 0 0 0 0,0 0-1 0 0,0 1 1 0 0,0-1 0 0 0,0 0 0 0 0,0 0 0 0 0,1 0-1 0 0,0 1 1 0 0,-1-1 0 0 0,1 0 0 0 0,0 0 0 0 0,1 0 0 0 0,-1 0-1 0 0,0 0 1 0 0,1-1 0 0 0,0 1 0 0 0,0 0 0 0 0,-1-1-1 0 0,5 5 1 0 0,-2-5 2 0 0,-1 0 0 0 0,1 0 0 0 0,0 0 0 0 0,0-1 0 0 0,-1 0 0 0 0,1 1 0 0 0,0-1 0 0 0,0-1 0 0 0,0 1 0 0 0,0 0 0 0 0,0-1 0 0 0,7 0 0 0 0,1-1 72 0 0,1 0 0 0 0,22-5 0 0 0,-14 1-59 0 0,0-2-1 0 0,0-1 0 0 0,0 0 1 0 0,20-13-1 0 0,74-51-1561 0 0,-101 63 1097 0 0,-5 3-123 0 0,0 0-1 0 0,10-9 0 0 0,-18 14 1001 0 0,-2 5-282 0 0,1 1 0 0 0,-1 0 0 0 0,0-1 0 0 0,-1 1 0 0 0,1-1 0 0 0,-1 1 0 0 0,-3 5 0 0 0,2-5-137 0 0,1 0-1 0 0,0 0 1 0 0,-3 10-1 0 0,6-14-30 0 0,-1-1 0 0 0,0 1 0 0 0,1-1 0 0 0,-1 1 0 0 0,1-1 0 0 0,-1 0 0 0 0,0 1 0 0 0,1-1 0 0 0,-1 1 0 0 0,1-1 0 0 0,-1 0 0 0 0,1 1 0 0 0,-1-1 0 0 0,1 0 0 0 0,-1 0 0 0 0,1 0 0 0 0,-1 1 0 0 0,1-1 0 0 0,0 0 0 0 0,0 0-44 0 0,12 5-766 0 0,4-3-308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488 391 6911 0 0,'0'0'528'0'0,"2"1"-341"0"0,47 25 8574 0 0,-62-23-7605 0 0,-15 4-963 0 0,1-1 0 0 0,-1-2 0 0 0,0 0 0 0 0,-1-2-1 0 0,1-1 1 0 0,0-2 0 0 0,0 0 0 0 0,0-2 0 0 0,0-1-1 0 0,0-1 1 0 0,1-2 0 0 0,-40-14 0 0 0,50 14 23 0 0,-24-15 1 0 0,34 18-163 0 0,1 0 1 0 0,0 0-1 0 0,0-1 0 0 0,0 0 1 0 0,0-1-1 0 0,-5-6 0 0 0,8 8-39 0 0,1 0-1 0 0,0 0 1 0 0,0 0-1 0 0,0 0 1 0 0,1-1-1 0 0,-1 1 1 0 0,1 0-1 0 0,0-1 1 0 0,0 1-1 0 0,1-1 1 0 0,0 1-1 0 0,-1-1 1 0 0,1 0 0 0 0,1 1-1 0 0,-1-1 1 0 0,1 1-1 0 0,-1-1 1 0 0,1 1-1 0 0,1-1 1 0 0,2-6-1 0 0,2-5-50 0 0,1 0 0 0 0,1 1 0 0 0,0 0-1 0 0,12-16 1 0 0,-13 20-30 0 0,2 0 0 0 0,-1 1 1 0 0,1 0-1 0 0,1 1 0 0 0,-1 0 0 0 0,2 0 0 0 0,-1 1 0 0 0,1 1 0 0 0,0 0 0 0 0,23-11 0 0 0,-18 11 29 0 0,1 1 0 0 0,0 1 0 0 0,0 1-1 0 0,0 0 1 0 0,0 1 0 0 0,1 1 0 0 0,29 0 0 0 0,-27 3 33 0 0,0 0 1 0 0,-1 1-1 0 0,1 1 1 0 0,-1 1-1 0 0,0 1 1 0 0,24 9-1 0 0,-33-10 24 0 0,1 1-1 0 0,-1-1 0 0 0,0 2 0 0 0,0-1 0 0 0,0 2 0 0 0,-1-1 0 0 0,0 1 0 0 0,0 1 0 0 0,-1-1 0 0 0,0 1 0 0 0,0 1 0 0 0,7 10 1 0 0,-10-12 9 0 0,-1 1 0 0 0,0-1 1 0 0,0 1-1 0 0,-1 0 1 0 0,0 0-1 0 0,-1 0 0 0 0,3 14 1 0 0,-4-18-21 0 0,-1-1 1 0 0,1 1 0 0 0,-1 0-1 0 0,0-1 1 0 0,0 1-1 0 0,-1 0 1 0 0,1-1-1 0 0,-1 1 1 0 0,1 0 0 0 0,-1-1-1 0 0,0 1 1 0 0,-1-1-1 0 0,1 1 1 0 0,-1-1-1 0 0,1 0 1 0 0,-1 0-1 0 0,0 0 1 0 0,0 0 0 0 0,-5 6-1 0 0,-3 0-52 0 0,-1-1-1 0 0,1 1 1 0 0,-1-2-1 0 0,-1 0 1 0 0,1 0 0 0 0,-14 5-1 0 0,4-3-81 0 0,-1-1 0 0 0,-38 9-1 0 0,23-9-75 0 0,-62 4-1 0 0,79-11-362 0 0,-1-1 0 0 0,1-1 0 0 0,0 0 1 0 0,-35-9-1 0 0,30 4-686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16 2303 0 0,'3'-16'12998'0'0,"0"34"-11213"0"0,-2-5-1640 0 0,-1 0-1 0 0,-1 0 1 0 0,0 0 0 0 0,-3 15-1 0 0,-16 53-72 0 0,8-36-35 0 0,-31 148 1554 0 0,-30 329-1 0 0,72-515-1588 0 0,-1 15 43 0 0,2-1 0 0 0,1 25 0 0 0,-1-41-47 0 0,1 0 1 0 0,-1-1-1 0 0,1 1 0 0 0,0-1 1 0 0,1 1-1 0 0,-1-1 0 0 0,1 1 1 0 0,-1-1-1 0 0,1 0 0 0 0,1 0 0 0 0,-1 0 1 0 0,0 0-1 0 0,1 0 0 0 0,0 0 1 0 0,0-1-1 0 0,4 4 0 0 0,-4-5-82 0 0,0 0 0 0 0,0-1 0 0 0,0 1 0 0 0,0-1 0 0 0,1 0 0 0 0,-1 0 0 0 0,0 0 0 0 0,1 0 0 0 0,-1-1 0 0 0,1 1 0 0 0,-1-1 0 0 0,1 0 0 0 0,6-1 0 0 0,11-3-524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0,'0'0'1126'0'0,"0"2"-929"0"0,1 9 1145 0 0,1 1 1 0 0,-1-1-1 0 0,2 1 1 0 0,4 13-1 0 0,-3-12-707 0 0,-1 0-1 0 0,0 1 1 0 0,1 15-1 0 0,-4-11-651 0 0,-1 1-1 0 0,-1-1 0 0 0,-7 30 0 0 0,6-34-372 0 0,3-13-399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22 10591 0 0,'2'-1'819'0'0,"24"-9"-264"0"0,1 0 7331 0 0,-29 10-7694 0 0,-16 10-101 0 0,0 1 0 0 0,0 1-1 0 0,1 0 1 0 0,-22 21 0 0 0,6-5-23 0 0,7-8-55 0 0,2-1 2 0 0,1 0 1 0 0,0 1-1 0 0,-24 29 0 0 0,39-37-15 0 0,5-2 0 0 0,3-7-5 0 0,1-1 0 0 0,0 0 0 0 0,-1 1 0 0 0,1-1 0 0 0,0 0 0 0 0,1 0 0 0 0,-1 0 0 0 0,0 0 0 0 0,0 0 0 0 0,1 0 0 0 0,-1 0 0 0 0,1 0 0 0 0,0 0 0 0 0,0-1 0 0 0,0 1 0 0 0,2 1 0 0 0,5 4-50 0 0,20 10 1 0 0,-26-16 51 0 0,30 16-80 0 0,-13-7 26 0 0,19 13 1 0 0,-32-18 57 0 0,0 0 0 0 0,-1 1 0 0 0,1-1 0 0 0,-1 1 0 0 0,-1 1 0 0 0,7 7 0 0 0,-8-9 25 0 0,-1 1 1 0 0,1-1 0 0 0,-1 1 0 0 0,-1 0 0 0 0,1 0 0 0 0,-1 0 0 0 0,0 0-1 0 0,0 0 1 0 0,0 1 0 0 0,0 6 0 0 0,-2-10 11 0 0,0 0 0 0 0,0 0 1 0 0,0 0-1 0 0,0-1 0 0 0,0 1 1 0 0,-1 0-1 0 0,1 0 0 0 0,-1 0 0 0 0,0 0 1 0 0,0 0-1 0 0,0-1 0 0 0,0 1 0 0 0,-1 0 1 0 0,1-1-1 0 0,-1 1 0 0 0,1-1 0 0 0,-1 0 1 0 0,0 1-1 0 0,0-1 0 0 0,0 0 0 0 0,0 0 1 0 0,0 0-1 0 0,-1 0 0 0 0,-3 2 1 0 0,-5 2 156 0 0,-1 0 0 0 0,0-1 0 0 0,0 0 0 0 0,-1-1 0 0 0,1 0 0 0 0,-1-1 0 0 0,0 0 0 0 0,1-1 0 0 0,-16 0 0 0 0,-4-1-341 0 0,0-1 0 0 0,-50-8 1 0 0,76 8-193 0 0,-1-2 0 0 0,1 1 0 0 0,0-1 0 0 0,0 1 0 0 0,-9-5 0 0 0,-3-6-717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191 104 11519 0 0,'4'-7'408'0'0,"0"0"-1"0"0,1 0 1 0 0,0 1 0 0 0,0 0-1 0 0,1 0 1 0 0,-1 0-1 0 0,13-9 1 0 0,-4 5 456 0 0,0 0 0 0 0,25-12 1 0 0,-38 21-1116 0 0,1 1-360 0 0,-1 0 609 0 0,0 0 0 0 0,-1 0 1 0 0,1-1-1 0 0,0 1 0 0 0,0 0 0 0 0,-1 0 0 0 0,1 0 0 0 0,0 0 0 0 0,0 0 0 0 0,-1 0 0 0 0,1 1 0 0 0,0-1 1 0 0,0 0-1 0 0,-1 0 0 0 0,1 0 0 0 0,0 1 0 0 0,-1-1 0 0 0,1 0 0 0 0,0 1 0 0 0,-1-1 0 0 0,1 1 1 0 0,0-1-1 0 0,-1 1 0 0 0,1-1 0 0 0,-1 1 0 0 0,1-1 0 0 0,-1 1 0 0 0,1-1 0 0 0,-1 1 0 0 0,1 0 0 0 0,-1-1 1 0 0,0 1-1 0 0,1 0 0 0 0,-1 0 0 0 0,1 1 79 0 0,0 0 48 0 0,0 0-1 0 0,0 0 1 0 0,-1 0 0 0 0,1 0-1 0 0,0 0 1 0 0,-1 0-1 0 0,0 0 1 0 0,1 0 0 0 0,-1 0-1 0 0,0 0 1 0 0,0 0 0 0 0,0 0-1 0 0,0 0 1 0 0,-1 4 0 0 0,0-2 52 0 0,-1 0 0 0 0,1 0 0 0 0,-1 0 0 0 0,1 0 0 0 0,-1-1 0 0 0,0 1 0 0 0,-3 3 0 0 0,-4 4 347 0 0,0-1 1 0 0,0 0-1 0 0,-17 13 1 0 0,-34 38 839 0 0,40-41-1124 0 0,1 0 1 0 0,2 2 0 0 0,-28 42-1 0 0,13-17-73 0 0,29-42-166 0 0,-8 9 15 0 0,0 1 1 0 0,1 0 0 0 0,1 0-1 0 0,1 1 1 0 0,0 0 0 0 0,-8 25-1 0 0,16-39-18 0 0,-1-1 0 0 0,1 1 0 0 0,-1-1 0 0 0,1 0 0 0 0,0 1 0 0 0,0-1-1 0 0,-1 1 1 0 0,1-1 0 0 0,0 1 0 0 0,0-1 0 0 0,1 1 0 0 0,-1-1-1 0 0,0 1 1 0 0,0-1 0 0 0,1 1 0 0 0,-1-1 0 0 0,1 1 0 0 0,-1-1 0 0 0,1 0-1 0 0,-1 1 1 0 0,1-1 0 0 0,0 0 0 0 0,0 0 0 0 0,0 1 0 0 0,0-1-1 0 0,0 0 1 0 0,0 0 0 0 0,0 0 0 0 0,0 0 0 0 0,0 0 0 0 0,0 0 0 0 0,0-1-1 0 0,1 1 1 0 0,-1 0 0 0 0,0 0 0 0 0,1-1 0 0 0,-1 1 0 0 0,0-1-1 0 0,1 1 1 0 0,-1-1 0 0 0,4 1 0 0 0,2-1-52 0 0,0 1-1 0 0,0-1 1 0 0,1 0 0 0 0,-1-1-1 0 0,0 0 1 0 0,0 0-1 0 0,10-3 1 0 0,84-24-2167 0 0,-64 16 1098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7 817 8751 0 0,'0'0'674'0'0,"-1"2"-438"0"0,-4 30 4162 0 0,5-30-3775 0 0,0-2-548 0 0,0 0 0 0 0,0 0 0 0 0,0 0-1 0 0,0 0 1 0 0,0 0 0 0 0,0 1 0 0 0,0-1 0 0 0,0 0 0 0 0,0 0 0 0 0,0 0-1 0 0,0 0 1 0 0,0 0 0 0 0,0 1 0 0 0,0-1 0 0 0,0 0 0 0 0,0 0 0 0 0,0 0-1 0 0,0 0 1 0 0,0 1 0 0 0,0-1 0 0 0,0 0 0 0 0,0 0 0 0 0,0 0 0 0 0,0 0-1 0 0,0 0 1 0 0,0 1 0 0 0,0-1 0 0 0,1 0 0 0 0,-1 0 0 0 0,0 0 0 0 0,0 0-1 0 0,0 0 1 0 0,0 0 0 0 0,0 0 0 0 0,0 0 0 0 0,1 1 0 0 0,-1-1 0 0 0,0 0-1 0 0,0 0 1 0 0,0 0 0 0 0,0 0 0 0 0,0 0 0 0 0,1 0 0 0 0,-1 0 0 0 0,0 0-1 0 0,0 0 1 0 0,0 0 0 0 0,0 0 0 0 0,1 0 0 0 0,-1 0 0 0 0,0 0 0 0 0,0 0-1 0 0,0 0 1 0 0,0 0 0 0 0,0 0 0 0 0,1 0 0 0 0,-1 0 0 0 0,0-1 0 0 0,15-7 1246 0 0,15-17-619 0 0,-11 5-152 0 0,23-30 0 0 0,-7 6-302 0 0,151-178 124 0 0,102-111-686 0 0,-178 229-7 0 0,-99 95 290 0 0,1 2-1 0 0,24-12 0 0 0,-10 5 39 0 0,-26 14-7 0 0,1 0 0 0 0,-1-1 0 0 0,0 1 0 0 0,0 0 0 0 0,0 0 0 0 0,1 0 0 0 0,-1 0 0 0 0,0 0 0 0 0,0 0 0 0 0,1 0 0 0 0,-1 0 0 0 0,0 0 0 0 0,0 0 0 0 0,1 0 0 0 0,-1 0 0 0 0,0 0 0 0 0,0 0 0 0 0,1 0 0 0 0,-1 0 0 0 0,0 0 0 0 0,0 0 0 0 0,1 0 0 0 0,-1 0 0 0 0,0 0 0 0 0,0 1 0 0 0,1-1 0 0 0,-1 0 0 0 0,0 0 0 0 0,0 0 0 0 0,0 0 0 0 0,0 1 0 0 0,1-1 0 0 0,-1 0 0 0 0,0 0 0 0 0,0 0 0 0 0,0 0 0 0 0,0 1 0 0 0,1-1 0 0 0,-1 0 0 0 0,0 0 0 0 0,0 1 0 0 0,0-1 0 0 0,0 0 0 0 0,0 0 0 0 0,0 1 0 0 0,0-1 0 0 0,0 0 0 0 0,0 0 0 0 0,0 1 0 0 0,0-1 0 0 0,0 0 0 0 0,0 1 0 0 0,0 14 0 0 0,0-14 0 0 0,-3 28 133 0 0,-11 46 0 0 0,8-45-36 0 0,-4 39 0 0 0,9-52-69 0 0,1 1-1 0 0,1-1 1 0 0,1 0-1 0 0,4 24 1 0 0,24 66 81 0 0,-20-74-50 0 0,0 0-1 0 0,7 63 1 0 0,-12 92 66 0 0,-6-182-125 0 0,1 0 0 0 0,1-1 0 0 0,-1 1 0 0 0,1 0 0 0 0,0 0 0 0 0,1 0 0 0 0,-1-1 0 0 0,4 9 0 0 0,1-5 0 0 0,-3-8-14 0 0,-1 0 0 0 0,1 0 0 0 0,0 0 0 0 0,-1 0 0 0 0,1-1 0 0 0,0 1 0 0 0,-1-1-1 0 0,1 1 1 0 0,0-1 0 0 0,0 0 0 0 0,-1 0 0 0 0,1 0 0 0 0,0 0 0 0 0,5-2 0 0 0,39-9-490 0 0,-35 7-15 0 0,0 0 1 0 0,-1-1-1 0 0,13-7 0 0 0,6-6-707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5527 0 0,'0'0'423'0'0,"1"13"6420"0"0,1-12-6516 0 0,-1 0 1 0 0,0 1 0 0 0,0-1 0 0 0,1 0 0 0 0,-1 1-1 0 0,1-1 1 0 0,-1 0 0 0 0,1 0 0 0 0,0 0-1 0 0,-1 0 1 0 0,1-1 0 0 0,0 1 0 0 0,0 0 0 0 0,0-1-1 0 0,-1 1 1 0 0,1-1 0 0 0,0 0 0 0 0,0 1-1 0 0,0-1 1 0 0,0 0 0 0 0,0 0 0 0 0,0 0 0 0 0,-1-1-1 0 0,4 1 1 0 0,-3-1-216 0 0,0 1 0 0 0,0-1 0 0 0,0 0 0 0 0,0 0 0 0 0,-1 0-1 0 0,1 0 1 0 0,0 0 0 0 0,0 0 0 0 0,-1 0 0 0 0,1 0 0 0 0,0-1 0 0 0,-1 1 0 0 0,0-1 0 0 0,1 1-1 0 0,-1-1 1 0 0,0 0 0 0 0,1 1 0 0 0,-1-1 0 0 0,0 0 0 0 0,-1 0 0 0 0,1 0 0 0 0,0 0-1 0 0,0 0 1 0 0,-1 0 0 0 0,1 0 0 0 0,-1 0 0 0 0,1 0 0 0 0,-1 0 0 0 0,0 0 0 0 0,0 0 0 0 0,0 0-1 0 0,0 0 1 0 0,0 0 0 0 0,-2-4 0 0 0,-5-23 504 0 0,-2-1 0 0 0,-17-39 0 0 0,23 62-667 0 0,0-1 1 0 0,0 0-1 0 0,1-1 1 0 0,0 1-1 0 0,0 0 0 0 0,1-1 1 0 0,0 1-1 0 0,0-12 0 0 0,1 16 10 0 0,1 0 1 0 0,0 0-1 0 0,-1 0 0 0 0,1 0 0 0 0,0 0 0 0 0,1 0 1 0 0,-1 0-1 0 0,1 1 0 0 0,0-1 0 0 0,0 0 0 0 0,0 1 1 0 0,0 0-1 0 0,0-1 0 0 0,1 1 0 0 0,0 0 0 0 0,-1 0 1 0 0,1 0-1 0 0,0 1 0 0 0,6-5 0 0 0,7-3-153 0 0,1 0 1 0 0,1 1-1 0 0,32-12 0 0 0,58-14-1739 0 0,-103 34 1809 0 0,3-1-145 0 0,0 0 0 0 0,1 0-1 0 0,-1 1 1 0 0,1 1 0 0 0,-1-1 0 0 0,1 1 0 0 0,10 1-1 0 0,-14 0 122 0 0,-1 0-1 0 0,1 0 0 0 0,-1 0 1 0 0,1 0-1 0 0,-1 1 0 0 0,1-1 1 0 0,-1 1-1 0 0,0 0 0 0 0,0 1 1 0 0,0-1-1 0 0,0 1 0 0 0,-1 0 1 0 0,1-1-1 0 0,6 8 0 0 0,1 4-1801 0 0,16 22 0 0 0,-26-35 1350 0 0,-1 1-304 0 0,2 3 1534 0 0,0-1 0 0 0,0 1-1 0 0,0-1 1 0 0,0 1 0 0 0,1-1-1 0 0,0 0 1 0 0,0 0-1 0 0,4 4 1 0 0,-4-4-491 0 0,1-1 0 0 0,0 0 0 0 0,0 0 0 0 0,0 0 0 0 0,0-1 0 0 0,0 1 0 0 0,1-1 0 0 0,-1 0 0 0 0,1 0 0 0 0,0 0 0 0 0,-1-1 0 0 0,1 0 0 0 0,0 0 0 0 0,0 0 0 0 0,0 0 0 0 0,0-1 0 0 0,0 0 0 0 0,0 0 0 0 0,0 0 0 0 0,0-1 0 0 0,6-1 1 0 0,15-4 197 0 0,-2-1 0 0 0,1-1 0 0 0,-1-1 0 0 0,-1-2 0 0 0,42-24 0 0 0,-61 33-325 0 0,0-1 0 0 0,0 0 0 0 0,-1 0 0 0 0,0 0 0 0 0,1 0 0 0 0,-1 0 0 0 0,-1-1 0 0 0,1 0 0 0 0,0 1 0 0 0,2-7 0 0 0,-4 9-9 0 0,0 0-1 0 0,-1 0 1 0 0,1-1-1 0 0,-1 1 1 0 0,0 0-1 0 0,1-1 1 0 0,-1 1 0 0 0,0-1-1 0 0,0 1 1 0 0,0-1-1 0 0,0 1 1 0 0,0 0-1 0 0,0-1 1 0 0,0 1-1 0 0,0-1 1 0 0,0 1 0 0 0,-1 0-1 0 0,1-1 1 0 0,-1 1-1 0 0,1 0 1 0 0,-1-1-1 0 0,0 1 1 0 0,1 0-1 0 0,-1-1 1 0 0,0 1 0 0 0,0 0-1 0 0,0 0 1 0 0,0 0-1 0 0,0 0 1 0 0,0 0-1 0 0,0 0 1 0 0,0 0-1 0 0,0 0 1 0 0,0 1 0 0 0,-3-2-1 0 0,-1-1-22 0 0,0 1 1 0 0,0 0-1 0 0,0 0 0 0 0,-1 0 1 0 0,1 1-1 0 0,0 0 0 0 0,-1 0 0 0 0,0 0 1 0 0,1 1-1 0 0,-1 0 0 0 0,1 0 1 0 0,-1 0-1 0 0,1 1 0 0 0,-9 2 0 0 0,-5 1-105 0 0,1 1-1 0 0,-35 15 0 0 0,31-10 37 0 0,0 0-1 0 0,1 2 1 0 0,1 1 0 0 0,0 0 0 0 0,-20 19 0 0 0,26-21 42 0 0,2 1 0 0 0,0 1 0 0 0,0 0 0 0 0,2 1 0 0 0,-1 0 0 0 0,2 0 0 0 0,-15 29 0 0 0,22-38 45 0 0,0 0 0 0 0,0 0 0 0 0,0 0-1 0 0,1 1 1 0 0,0-1 0 0 0,0 1 0 0 0,0-1 0 0 0,0 1 0 0 0,1 7-1 0 0,1-11 17 0 0,-1 1-1 0 0,0-1 0 0 0,1 1 1 0 0,-1-1-1 0 0,1 1 1 0 0,0-1-1 0 0,0 1 0 0 0,0-1 1 0 0,0 0-1 0 0,0 0 0 0 0,1 1 1 0 0,-1-1-1 0 0,1 0 0 0 0,-1 0 1 0 0,1 0-1 0 0,0 0 0 0 0,0-1 1 0 0,0 1-1 0 0,0 0 0 0 0,0-1 1 0 0,4 3-1 0 0,4 1 9 0 0,1-1-1 0 0,-1 0 0 0 0,1 0 1 0 0,0-1-1 0 0,1-1 1 0 0,-1 0-1 0 0,0 0 0 0 0,18-1 1 0 0,1-1-220 0 0,60-8-1 0 0,-46 2-1739 0 0,70-21-1 0 0,-92 20 220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9671 0 0,'0'0'8246'0'0,"-1"2"-7373"0"0,-7 25-52 0 0,2 2 1 0 0,0-1-1 0 0,-1 30 0 0 0,-4 95 1031 0 0,-5 189-92 0 0,11-67-1505 0 0,4-234-246 0 0,1-24-6 0 0,0 14 37 0 0,-9 55 0 0 0,8-81-49 0 0,-1 1 0 0 0,1-1 0 0 0,-1 1 1 0 0,0-1-1 0 0,-1 0 0 0 0,1 0 0 0 0,-1 0 1 0 0,0-1-1 0 0,-5 7 0 0 0,5-8-347 0 0,0 1 0 0 0,0-1-1 0 0,-1 0 1 0 0,1 0 0 0 0,-1-1 0 0 0,1 1 0 0 0,-6 2-1 0 0,-4 1-1180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2759 0 0,'-7'0'200'0'0,"-1"1"-1"0"0,1-1 0 0 0,-1 2 0 0 0,1-1 0 0 0,-10 4 0 0 0,0 1 3256 0 0,0 4 7315 0 0,17-7-8485 0 0,0-3-2236 0 0,0 1-1 0 0,-1-1 1 0 0,1 0-1 0 0,0 1 1 0 0,0-1-1 0 0,0 1 1 0 0,0-1-1 0 0,0 0 1 0 0,0 1-1 0 0,0-1 1 0 0,0 1-1 0 0,0-1 1 0 0,0 0-1 0 0,1 1 0 0 0,-1-1 1 0 0,0 0-1 0 0,0 1 1 0 0,0-1-1 0 0,0 1 1 0 0,0-1-1 0 0,1 0 1 0 0,-1 1-1 0 0,5 3 93 0 0,0 0 0 0 0,1 0 0 0 0,-1 0 0 0 0,1-1 0 0 0,0 0 1 0 0,-1 0-1 0 0,1-1 0 0 0,1 1 0 0 0,-1-1 0 0 0,0-1 0 0 0,0 1 0 0 0,1-1 0 0 0,10 1 0 0 0,10-1 60 0 0,54-3 1 0 0,-60 0-105 0 0,120-12 287 0 0,154-37 0 0 0,-255 43-439 0 0,19-4-333 0 0,113-10 0 0 0,-165 22-134 0 0,0 0 0 0 0,0 1 0 0 0,0-1 1 0 0,0 1-1 0 0,-1 1 0 0 0,8 1 0 0 0,3 5-6993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62 235 13359 0 0,'2'1'1027'0'0,"14"4"257"0"0,-1-1 1 0 0,1-1-1 0 0,1 0 1 0 0,-1-1-1 0 0,0 0 0 0 0,0-1 1 0 0,1-1-1 0 0,19-3 1 0 0,-16 0-923 0 0,33-8 0 0 0,49-13 15 0 0,-94 22-461 0 0,0-1 1 0 0,-1 0-1 0 0,1 0 0 0 0,-1 0 0 0 0,0-1 0 0 0,0 0 1 0 0,0-1-1 0 0,0 1 0 0 0,-1-1 0 0 0,0-1 0 0 0,0 1 1 0 0,0-1-1 0 0,-1 0 0 0 0,1 0 0 0 0,-2-1 0 0 0,1 0 1 0 0,-1 0-1 0 0,6-11 0 0 0,-9 15-10 0 0,0 0 0 0 0,0-1 1 0 0,0 1-1 0 0,0 0 0 0 0,-1-1 0 0 0,1 1 0 0 0,-1 0 0 0 0,0-1 0 0 0,0 1 1 0 0,0-1-1 0 0,-1 1 0 0 0,1 0 0 0 0,-1-1 0 0 0,0 1 0 0 0,0 0 1 0 0,0-1-1 0 0,0 1 0 0 0,0 0 0 0 0,-4-5 0 0 0,3 5 22 0 0,0 0-1 0 0,-1 0 0 0 0,0 0 1 0 0,0 0-1 0 0,0 1 1 0 0,0-1-1 0 0,0 1 1 0 0,0 0-1 0 0,-1 0 0 0 0,1 0 1 0 0,-1 0-1 0 0,1 1 1 0 0,-1-1-1 0 0,0 1 1 0 0,1 0-1 0 0,-8-1 1 0 0,-2 1 28 0 0,1 0 0 0 0,-1 0 0 0 0,1 2 0 0 0,-1-1 0 0 0,1 2 1 0 0,-1-1-1 0 0,1 2 0 0 0,-16 4 0 0 0,3 2 141 0 0,0 0 1 0 0,-45 24-1 0 0,56-24 1 0 0,-1 1 1 0 0,1 0-1 0 0,1 1 0 0 0,0 1 1 0 0,0 0-1 0 0,1 1 1 0 0,1 0-1 0 0,0 0 0 0 0,0 1 1 0 0,-13 26-1 0 0,14-21 34 0 0,1 0 0 0 0,1 0 0 0 0,0 1 0 0 0,2 0 0 0 0,0 1 0 0 0,1-1 0 0 0,1 1 0 0 0,-1 30 0 0 0,4-39-67 0 0,1 0 0 0 0,0 0-1 0 0,1-1 1 0 0,1 1 0 0 0,-1 0-1 0 0,2 0 1 0 0,0-1-1 0 0,0 1 1 0 0,1-1 0 0 0,0 0-1 0 0,1 0 1 0 0,1 0-1 0 0,-1-1 1 0 0,2 0 0 0 0,-1 0-1 0 0,1 0 1 0 0,1-1 0 0 0,0 0-1 0 0,0 0 1 0 0,1-1-1 0 0,0 0 1 0 0,0-1 0 0 0,1 0-1 0 0,0 0 1 0 0,17 7-1 0 0,-11-6 37 0 0,0-2 0 0 0,1 0 0 0 0,-1-1 0 0 0,1-1 0 0 0,0 0 0 0 0,1-2-1 0 0,31 2 1 0 0,-23-4 9 0 0,1-1 0 0 0,-1-2 0 0 0,0-1 0 0 0,39-10-1 0 0,-38 8-132 0 0,24-8 105 0 0,-46 12-127 0 0,0 1 0 0 0,-1-1-1 0 0,1-1 1 0 0,-1 1 0 0 0,0-1-1 0 0,0 1 1 0 0,0-1-1 0 0,4-4 1 0 0,-7 6-366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17 179 7919 0 0,'0'0'714'0'0,"-1"3"-528"0"0,-13 16 538 0 0,13-17 96 0 0,1 0-500 0 0,0 13 163 0 0,0-1-1 0 0,1 1 1 0 0,1-1-1 0 0,0 0 1 0 0,7 23-1 0 0,3 20 1166 0 0,-3 33-440 0 0,-9-80-1184 0 0,0-7 368 0 0,1-6-241 0 0,17-107 669 0 0,-15 91-730 0 0,0-5 23 0 0,0-2-43 0 0,8-33-1 0 0,1 13-45 0 0,12-44 28 0 0,-20 79-54 0 0,0 1 0 0 0,1-1 1 0 0,0 1-1 0 0,0 0 0 0 0,13-17 1 0 0,-16 26-6 0 0,-1 0 1 0 0,1 0 0 0 0,-1 1 0 0 0,1-1 0 0 0,-1 0-1 0 0,1 1 1 0 0,0-1 0 0 0,-1 1 0 0 0,1 0 0 0 0,0 0-1 0 0,-1-1 1 0 0,1 1 0 0 0,0 0 0 0 0,1 1 0 0 0,1-2-15 0 0,7 2-14 0 0,0-1-1 0 0,0 2 1 0 0,0-1-1 0 0,16 5 1 0 0,24 4 32 0 0,-25-9-82 0 0,-1-1 0 0 0,1-1 0 0 0,-1-1 0 0 0,0-2 0 0 0,0 0 0 0 0,0-1 0 0 0,25-10 0 0 0,-48 15-515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3679 0 0,'0'0'14518'0'0,"0"2"-14276"0"0,0 6-415 0 0,-2 1 0 0 0,1-1 1 0 0,-1 0-1 0 0,-4 10 0 0 0,1-2-1015 0 0,2-4 208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69 5527 0 0,'0'0'423'0'0,"-5"7"1736"0"0,2-3-1226 0 0,1 0 0 0 0,-1 0 0 0 0,1 1 0 0 0,0-1 0 0 0,0 0 0 0 0,-1 7 0 0 0,1-3-553 0 0,0 0 0 0 0,1 0 0 0 0,0-1 0 0 0,1 1 0 0 0,0 16 0 0 0,1-11-379 0 0,1 0 0 0 0,1 0 0 0 0,0 0 0 0 0,1 0 0 0 0,0-1 0 0 0,6 13 0 0 0,-3-13 316 0 0,0 1 0 0 0,1-1 1 0 0,13 14-1 0 0,-16-20-178 0 0,-4-5 45 0 0,10 10 181 0 0,-5-4-106 0 0,-5-6-202 0 0,0 0 0 0 0,0 1 0 0 0,1-1-1 0 0,-1 0 1 0 0,0 0 0 0 0,0 0 0 0 0,0 0-1 0 0,1 0 1 0 0,-1 0 0 0 0,1 0 0 0 0,-1-1-1 0 0,1 1 1 0 0,-1 0 0 0 0,1-1 0 0 0,-1 1 0 0 0,1-1-1 0 0,-1 0 1 0 0,1 1 0 0 0,0-1 0 0 0,-1 0-1 0 0,1 0 1 0 0,-1 0 0 0 0,1 0 0 0 0,0 0 0 0 0,-1-1-1 0 0,1 1 1 0 0,-1 0 0 0 0,1-1 0 0 0,0 1-1 0 0,1-2 1 0 0,10-3 174 0 0,1-1 0 0 0,-1 0 0 0 0,-1-1 0 0 0,1 0 0 0 0,-1-2 0 0 0,16-13 0 0 0,63-65 176 0 0,-46 42-208 0 0,-20 21-142 0 0,7-9-91 0 0,1 2-1 0 0,2 1 1 0 0,43-27 0 0 0,-77 56-35 0 0,1 0 1 0 0,0 0-1 0 0,0 0 0 0 0,-1 1 1 0 0,1-1-1 0 0,0 0 0 0 0,0 1 1 0 0,0-1-1 0 0,0 1 1 0 0,-1 0-1 0 0,1 0 0 0 0,0-1 1 0 0,0 1-1 0 0,0 1 0 0 0,0-1 1 0 0,3 1-1 0 0,-4-1-52 0 0,-1 0 1 0 0,1 1-1 0 0,-1-1 0 0 0,0 0 0 0 0,1 1 0 0 0,-1-1 0 0 0,0 1 1 0 0,1-1-1 0 0,-1 1 0 0 0,0-1 0 0 0,0 1 0 0 0,0-1 1 0 0,1 1-1 0 0,-1-1 0 0 0,0 1 0 0 0,0-1 0 0 0,0 1 1 0 0,0-1-1 0 0,0 1 0 0 0,0 0 0 0 0,0 0-246 0 0,2 13-1321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9215 0 0,'0'0'11528'0'0,"2"12"-11296"0"0,0-1-72 0 0,-2 0-24 0 0,-4-1-808 0 0,1 1-160 0 0,-1-1-32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0,'0'0'64'0'0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7487 0 0,'2'-10'795'0'0,"-1"6"1654"0"0,2 19-1658 0 0,-1 0 1 0 0,-1 0-1 0 0,-1 0 0 0 0,-1 20 0 0 0,0 0-141 0 0,-5 87 828 0 0,6-99-1283 0 0,-1-16-132 0 0,0 1 1 0 0,1-1 0 0 0,0 0 0 0 0,1 1 0 0 0,-1-1-1 0 0,2 0 1 0 0,-1 1 0 0 0,1-1 0 0 0,0 0 0 0 0,0 0-1 0 0,4 7 1 0 0,-5-13-47 0 0,-1 0-1 0 0,1 0 1 0 0,0 0-1 0 0,0 0 1 0 0,0-1-1 0 0,0 1 1 0 0,0 0-1 0 0,0 0 1 0 0,0-1-1 0 0,0 1 1 0 0,0 0-1 0 0,0-1 0 0 0,0 1 1 0 0,0-1-1 0 0,1 1 1 0 0,-1-1-1 0 0,0 0 1 0 0,0 0-1 0 0,0 1 1 0 0,1-1-1 0 0,-1 0 1 0 0,0 0-1 0 0,0 0 1 0 0,1 0-1 0 0,-1-1 1 0 0,0 1-1 0 0,0 0 1 0 0,0 0-1 0 0,2-1 1 0 0,1 0 31 0 0,0-1 0 0 0,0 1 1 0 0,0-1-1 0 0,0 0 0 0 0,-1 0 1 0 0,1 0-1 0 0,3-4 1 0 0,6-5-84 0 0,0-1 0 0 0,-1 0 1 0 0,0-1-1 0 0,-1-1 0 0 0,0 0 1 0 0,-2 0-1 0 0,1-1 0 0 0,7-17 1 0 0,-18 36-141 0 0,0 0 0 0 0,0 0 1 0 0,1 0-1 0 0,0 0 1 0 0,0 0-1 0 0,0 0 0 0 0,0 0 1 0 0,1 0-1 0 0,-1 0 1 0 0,1 0-1 0 0,2 5 1 0 0,-2-4 218 0 0,1 1 0 0 0,0-1 0 0 0,0 0 0 0 0,0 0 0 0 0,1 0 0 0 0,0 0 1 0 0,0 0-1 0 0,0-1 0 0 0,1 1 0 0 0,5 5 0 0 0,-4-5 122 0 0,1-1 0 0 0,0 0 0 0 0,0 0 1 0 0,1 0-1 0 0,-1-1 0 0 0,1 0 0 0 0,0 0 0 0 0,0-1 0 0 0,0 0 0 0 0,0 0 0 0 0,0 0 0 0 0,11 0 0 0 0,8 0 518 0 0,-1-2 0 0 0,31-3 0 0 0,-51 3-639 0 0,1-1-21 0 0,0 0-1 0 0,-1 0 1 0 0,0 0-1 0 0,1-1 1 0 0,-1 0-1 0 0,0 0 1 0 0,0-1-1 0 0,0 1 1 0 0,0-1-1 0 0,0 0 0 0 0,0 0 1 0 0,-1-1-1 0 0,0 1 1 0 0,0-1-1 0 0,0 0 1 0 0,0 0-1 0 0,4-6 1 0 0,34-76-1557 0 0,-22 41 291 0 0,-3 1-1187 0 0,-9 21-3502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98 128 9215 0 0,'-38'-6'586'0'0,"0"0"492"0"0,17 5 6681 0 0,299-49-3844 0 0,-196 33-3365 0 0,-39 9-732 0 0,0-3 1 0 0,46-17-1 0 0,-88 28-410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7831 0 0,'0'2'10343'0'0,"0"-1"-10266"0"0,-4 25 462 0 0,1 0 0 0 0,1 0 0 0 0,2 33 0 0 0,2-34-1432 0 0,-2-23-90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13303 0 0,'0'0'1202'0'0,"-1"2"-988"0"0,-25 156 1067 0 0,-6 35-668 0 0,14 11 610 0 0,-12 70-236 0 0,20-207-899 0 0,-22 103 112 0 0,29-159-295 0 0,-1 1 0 0 0,0-2 0 0 0,-8 17 0 0 0,-3-6-5697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 16559 0 0,'0'2'760'0'0,"-1"6"-632"0"0,1 0 0 0 0,0 0 0 0 0,0 0 0 0 0,0 1 0 0 0,1-1 0 0 0,1 0 0 0 0,-1 0 0 0 0,1 0 0 0 0,1 0 0 0 0,-1-1 0 0 0,1 1 0 0 0,1-1 0 0 0,-1 1 0 0 0,1-1 0 0 0,1 0 0 0 0,-1 0 0 0 0,1-1 0 0 0,0 1 0 0 0,1-1 0 0 0,0 0 0 0 0,0-1 0 0 0,0 0 0 0 0,0 1 0 0 0,1-2 0 0 0,0 1 0 0 0,0-1 0 0 0,0 0 0 0 0,0-1 0 0 0,1 1 0 0 0,0-1 0 0 0,-1-1 0 0 0,1 0 0 0 0,0 0 0 0 0,0 0 0 0 0,0-1 0 0 0,0 0 0 0 0,1-1 0 0 0,12 0 0 0 0,-7-2-71 0 0,1 0 0 0 0,-1-1-1 0 0,1-1 1 0 0,-1 0 0 0 0,0-1 0 0 0,0-1-1 0 0,-1 0 1 0 0,0 0 0 0 0,0-2-1 0 0,13-9 1 0 0,17-14-1449 0 0,54-52 0 0 0,-87 74 992 0 0,60-58-2678 0 0,-37 35 1092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12895 0 0,'0'0'998'0'0,"0"2"-657"0"0,4 69 2527 0 0,-8 110 1 0 0,2-125-2434 0 0,-30 258 514 0 0,-22-2-912 0 0,25-148 66 0 0,20-118 144 0 0,9-44 402 0 0,20-13-422 0 0,7 2-271 0 0,0 1-1 0 0,0 2 1 0 0,0 1 0 0 0,55-3-1 0 0,-64 7 79 0 0,0 2 0 0 0,0 0 0 0 0,-1 1 0 0 0,1 1 0 0 0,-1 1-1 0 0,0 0 1 0 0,0 1 0 0 0,0 1 0 0 0,-1 1 0 0 0,22 11-1 0 0,-33-15 26 0 0,-1 0 0 0 0,1 0-1 0 0,-1 1 1 0 0,0-1 0 0 0,0 1-1 0 0,0 0 1 0 0,0 0-1 0 0,-1 0 1 0 0,0 1 0 0 0,4 4-1 0 0,0 5 128 0 0,0 0 0 0 0,6 18 0 0 0,-7-16-171 0 0,-4-12-277 0 0,-1 0-1 0 0,1-1 1 0 0,0 1 0 0 0,0-1-1 0 0,1 0 1 0 0,-1 0 0 0 0,1 1-1 0 0,-1-2 1 0 0,1 1 0 0 0,6 5 0 0 0,1-2-7384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9071 0 0,'0'0'6079'0'0,"2"3"-5543"0"0,2 7-360 0 0,0 0 0 0 0,0 0 1 0 0,-1 0-1 0 0,0 1 0 0 0,-1-1 0 0 0,0 1 1 0 0,0 18-1 0 0,-3 82 365 0 0,0-99-468 0 0,-11 168 312 0 0,-48 235-1 0 0,50-364-385 0 0,-11 55-142 0 0,20-103 71 0 0,-4-19-5260 0 0,3-4-224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133 492 7799 0 0,'-1'1'356'0'0,"-5"1"-257"0"0,0-1-1 0 0,-1 0 1 0 0,1 0-1 0 0,0 0 0 0 0,0-1 1 0 0,0 0-1 0 0,-1 0 0 0 0,1-1 1 0 0,0 0-1 0 0,0 0 1 0 0,-7-2-1 0 0,10 3-30 0 0,1-1 1 0 0,-1 0 0 0 0,1 0-1 0 0,-1 0 1 0 0,1 0-1 0 0,-1 0 1 0 0,1 0-1 0 0,0-1 1 0 0,-1 1-1 0 0,1-1 1 0 0,0 0 0 0 0,0 0-1 0 0,0 1 1 0 0,0-1-1 0 0,1-1 1 0 0,-1 1-1 0 0,0 0 1 0 0,1 0-1 0 0,-1-1 1 0 0,1 1-1 0 0,0 0 1 0 0,0-1 0 0 0,0 0-1 0 0,0 1 1 0 0,1-1-1 0 0,-1 1 1 0 0,0-6-1 0 0,1 1 3 0 0,0 0 0 0 0,1 0 0 0 0,0 0 0 0 0,1 0 0 0 0,-1 0 0 0 0,1 0 0 0 0,1 0 0 0 0,-1 1 0 0 0,1-1 0 0 0,0 1-1 0 0,1-1 1 0 0,6-8 0 0 0,7-8 256 0 0,36-37-1 0 0,-40 46-202 0 0,15-15 242 0 0,1 1 1 0 0,2 1-1 0 0,61-41 0 0 0,-70 55-155 0 0,0 0-1 0 0,2 1 1 0 0,-1 1-1 0 0,1 2 1 0 0,1 0-1 0 0,0 2 1 0 0,26-5-1 0 0,-41 10-93 0 0,0 1 0 0 0,1 0-1 0 0,-1 1 1 0 0,0 0-1 0 0,0 1 1 0 0,0 0 0 0 0,0 0-1 0 0,18 6 1 0 0,-22-6-72 0 0,-1 1-1 0 0,1 1 1 0 0,-1-1-1 0 0,0 1 1 0 0,0 0-1 0 0,0 0 1 0 0,0 0-1 0 0,0 1 1 0 0,-1 0-1 0 0,1 0 1 0 0,-1 0-1 0 0,0 0 1 0 0,0 1-1 0 0,-1-1 1 0 0,1 1-1 0 0,3 8 1 0 0,-2-2-21 0 0,0 1 0 0 0,-1-1 0 0 0,-1 1 0 0 0,0-1 0 0 0,0 1 0 0 0,-1 0 1 0 0,-1 0-1 0 0,0 0 0 0 0,0 0 0 0 0,-1 0 0 0 0,-1 0 0 0 0,0 0 0 0 0,-1 0 0 0 0,-4 14 0 0 0,3-13-7 0 0,-1 0 0 0 0,-1 0 0 0 0,0 0 0 0 0,-1 0 0 0 0,0-1 0 0 0,-1 0 0 0 0,-1-1 0 0 0,1 0 0 0 0,-2 0 0 0 0,0 0 1 0 0,0-1-1 0 0,-14 12 0 0 0,7-10 1 0 0,-1 0 1 0 0,-1 0-1 0 0,1-2 1 0 0,-34 15-1 0 0,-80 22-205 0 0,118-43 123 0 0,-12 3-907 0 0,-47 9 1 0 0,55-14-352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116 257 5983 0 0,'-2'2'274'0'0,"1"1"-181"0"0,-45 64 655 0 0,24-39 2025 0 0,20-26-2358 0 0,-6 8 631 0 0,0-1 0 0 0,1 1-1 0 0,-9 17 1 0 0,13-18-873 0 0,2-7 344 0 0,33-49 563 0 0,-17 20-864 0 0,2-4-240 0 0,21-54 0 0 0,-34 75-94 0 0,1 0-1 0 0,0 0 1 0 0,1 1-1 0 0,13-17 1 0 0,-17 23 121 0 0,0 2-56 0 0,13-6 38 0 0,-13 6 15 0 0,0 0 1 0 0,-1 0-1 0 0,1 1 0 0 0,0-1 0 0 0,0 1 0 0 0,0-1 0 0 0,0 1 0 0 0,1 0 0 0 0,-1 0 0 0 0,3 0 0 0 0,-3 0 19 0 0,0 0-1 0 0,0 0 1 0 0,0 0-1 0 0,0 0 0 0 0,1 0 1 0 0,-1 0-1 0 0,0 1 1 0 0,0-1-1 0 0,0 1 1 0 0,0 0-1 0 0,0 0 1 0 0,0-1-1 0 0,0 1 0 0 0,0 0 1 0 0,0 1-1 0 0,0-1 1 0 0,-1 0-1 0 0,3 3 1 0 0,-1-2 38 0 0,-1 1 1 0 0,0 0 0 0 0,0 0 0 0 0,0 0-1 0 0,0 0 1 0 0,-1 0 0 0 0,1 0-1 0 0,-1 0 1 0 0,0 0 0 0 0,2 6 0 0 0,-2-1 99 0 0,0-1 0 0 0,0 1 0 0 0,0 0 0 0 0,-1-1 0 0 0,0 1 0 0 0,0 0 0 0 0,-1-1 0 0 0,0 1 0 0 0,-4 12 0 0 0,-2 0 55 0 0,17-42-367 0 0,1 1 0 0 0,1 0 0 0 0,1 1 0 0 0,0 0 0 0 0,28-29 0 0 0,-20 26-3 0 0,1 2-1 0 0,0 0 0 0 0,2 2 0 0 0,35-23 0 0 0,-49 35 153 0 0,1 2 1 0 0,0-1-1 0 0,0 1 0 0 0,1 1 0 0 0,16-4 1 0 0,-27 7 19 0 0,1 1 0 0 0,-1 0 1 0 0,0 0-1 0 0,1 0 0 0 0,-1 0 1 0 0,1 0-1 0 0,-1 0 0 0 0,1 0 1 0 0,-1 0-1 0 0,0 0 1 0 0,1 1-1 0 0,-1-1 0 0 0,1 1 1 0 0,-1-1-1 0 0,0 1 0 0 0,1-1 1 0 0,-1 1-1 0 0,0 0 0 0 0,0 0 1 0 0,0-1-1 0 0,1 1 1 0 0,-1 0-1 0 0,0 0 0 0 0,0 0 1 0 0,0 0-1 0 0,0 1 0 0 0,-1-1 1 0 0,1 0-1 0 0,0 0 0 0 0,0 0 1 0 0,-1 1-1 0 0,1-1 0 0 0,-1 0 1 0 0,1 1-1 0 0,-1-1 1 0 0,1 1-1 0 0,-1 2 0 0 0,2 4 76 0 0,-1 0-1 0 0,0 0 0 0 0,-1 0 0 0 0,1 0 1 0 0,-2 10-1 0 0,-9 66 339 0 0,-1 21 53 0 0,10-99-475 0 0,1-1 0 0 0,0 1-1 0 0,0-1 0 0 0,1 0 0 0 0,2 9 0 0 0,-3-12-174 0 0,12-1-1496 0 0,1-2-4445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190 915 9215 0 0,'0'-1'707'0'0,"12"-24"1179"0"0,0 1 0 0 0,19-26 0 0 0,-15 25-926 0 0,21-44-1 0 0,-23 32-935 0 0,0-1-1 0 0,-3 0 1 0 0,-1-1-1 0 0,-2 0 0 0 0,5-64 1 0 0,-10 50-98 0 0,-3-1 0 0 0,-2 1-1 0 0,-14-88 1 0 0,13 125-99 0 0,0 1 0 0 0,-1 0-1 0 0,0 0 1 0 0,-1 1 0 0 0,-10-21-1 0 0,14 34 157 0 0,1 0-1 0 0,0 0 1 0 0,-1 0 0 0 0,0 0-1 0 0,1 1 1 0 0,-1-1-1 0 0,0 0 1 0 0,1 0-1 0 0,-1 0 1 0 0,0 0 0 0 0,0 1-1 0 0,0-1 1 0 0,0 0-1 0 0,0 1 1 0 0,0-1 0 0 0,1 1-1 0 0,-1-1 1 0 0,-1 1-1 0 0,1 0 1 0 0,0-1-1 0 0,0 1 1 0 0,0 0 0 0 0,0 0-1 0 0,0-1 1 0 0,0 1-1 0 0,0 0 1 0 0,0 0 0 0 0,0 0-1 0 0,0 0 1 0 0,-1 1-1 0 0,1-1 1 0 0,0 0-1 0 0,0 0 1 0 0,0 1 0 0 0,0-1-1 0 0,0 0 1 0 0,0 1-1 0 0,0-1 1 0 0,0 1 0 0 0,0-1-1 0 0,0 1 1 0 0,0 0-1 0 0,0 0 1 0 0,-4 3-1 0 0,0 0 0 0 0,1 0 1 0 0,0 1-1 0 0,0-1 0 0 0,0 1 0 0 0,-5 8 1 0 0,-6 15 112 0 0,2-1 1 0 0,0 2-1 0 0,2-1 0 0 0,1 2 1 0 0,1-1-1 0 0,2 1 1 0 0,-6 50-1 0 0,0 219 872 0 0,24-80-738 0 0,0 0 77 0 0,-11-164-92 0 0,-3 0-1 0 0,-15 88 1 0 0,16-136-151 0 0,0 1 0 0 0,0 0 0 0 0,-1-1 0 0 0,0 0 0 0 0,-1 0 0 0 0,1 0 0 0 0,-1 0 1 0 0,-1 0-1 0 0,-9 11 0 0 0,11-15-153 0 0,1-1 1 0 0,-1 1-1 0 0,0-1 1 0 0,0 1-1 0 0,-1-1 1 0 0,1 0 0 0 0,-1 0-1 0 0,1 0 1 0 0,-6 2-1 0 0,6-4-292 0 0,0 1-1 0 0,0 0 1 0 0,0-1-1 0 0,0 1 1 0 0,0-1-1 0 0,0 0 1 0 0,0 0-1 0 0,0 0 1 0 0,0-1 0 0 0,0 1-1 0 0,0-1 1 0 0,0 1-1 0 0,-4-3 1 0 0,-8-4-5088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0,'0'0'819'0'0,"1"2"-534"0"0,5 7 755 0 0,1 1 0 0 0,0-1 0 0 0,0 0 0 0 0,0-1-1 0 0,1 0 1 0 0,1 0 0 0 0,11 8 0 0 0,-15-12-917 0 0,1 0 1 0 0,0 0-1 0 0,0-1 1 0 0,1 0-1 0 0,-1 0 0 0 0,1-1 1 0 0,-1 0-1 0 0,1 0 1 0 0,0 0-1 0 0,0-1 1 0 0,0 0-1 0 0,-1 0 0 0 0,10-1 1 0 0,2-1-88 0 0,0-1-1 0 0,0-1 1 0 0,0 0 0 0 0,31-12 0 0 0,8-8-1775 0 0,-2-5-4242 0 0,-28 12-149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10591 0 0,'0'0'819'0'0,"0"3"-534"0"0,0 0-231 0 0,7 196 4952 0 0,-3-139-4049 0 0,-2 1 0 0 0,-12 118 0 0 0,-37 118 51 0 0,41-268-956 0 0,2-5-22 0 0,1-3-23 0 0,-1 0 0 0 0,-1 0 1 0 0,0 0-1 0 0,-2-1 0 0 0,-13 29 0 0 0,19-46-188 0 0,-1 0-1 0 0,0-1 0 0 0,0 1 1 0 0,0 0-1 0 0,0-1 0 0 0,0 1 1 0 0,-1-1-1 0 0,1 0 1 0 0,-1 0-1 0 0,1 1 0 0 0,-1-2 1 0 0,0 1-1 0 0,-5 2 1 0 0,-4 0-1197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2303 0 0,'0'1'8772'0'0,"-1"1"-8386"0"0,1-1 0 0 0,-1 1 0 0 0,1-1 0 0 0,-1 1 0 0 0,1-1 0 0 0,-1 1 0 0 0,0-1 0 0 0,0 0 0 0 0,0 0 0 0 0,0 1 0 0 0,0-1 0 0 0,0 0 0 0 0,0 0 0 0 0,0 0-1 0 0,0 0 1 0 0,0 0 0 0 0,-1 0 0 0 0,1 0 0 0 0,0 0 0 0 0,-1-1 0 0 0,1 1 0 0 0,-1 0 0 0 0,1-1 0 0 0,-1 1 0 0 0,-4 0 2577 0 0,17-5-2819 0 0,0 1-147 0 0,1 0 0 0 0,-1 1 0 0 0,1 0 0 0 0,-1 1 0 0 0,1 0 0 0 0,0 1 0 0 0,-1 0 0 0 0,1 1 0 0 0,0 0 0 0 0,-1 1 0 0 0,1 0 0 0 0,-1 1 0 0 0,0 0 0 0 0,0 1 0 0 0,0 0 0 0 0,0 0 0 0 0,-1 2 0 0 0,1-1 0 0 0,16 13 0 0 0,-18-9-9 0 0,-1 3 12 0 0,-8-7 0 0 0,-1-3 0 0 0,1 2-3 0 0,0 0-1 0 0,-1 0 0 0 0,1-1 1 0 0,-1 1-1 0 0,0 0 1 0 0,0-1-1 0 0,-1 1 1 0 0,1-1-1 0 0,-1 1 1 0 0,1-1-1 0 0,-1 0 0 0 0,0 0 1 0 0,0 0-1 0 0,-1 0 1 0 0,1 0-1 0 0,-1 0 1 0 0,-4 4-1 0 0,-1 1-9 0 0,-1-1 1 0 0,-1 0-1 0 0,1 0 0 0 0,-16 8 0 0 0,-3-3 13 0 0,-55 18 0 0 0,58-21 0 0 0,19-7 6 0 0,1-1 5 0 0,0 1 1 0 0,1-1-1 0 0,-1 0 1 0 0,0 0-1 0 0,-6-1 1 0 0,3 0 30 0 0,3-4-48 0 0,5 4-2 0 0,0 0-1 0 0,0 0 1 0 0,0-1 0 0 0,0 1 0 0 0,1 0 0 0 0,-1 0 0 0 0,0-1-1 0 0,0 1 1 0 0,0 0 0 0 0,0 0 0 0 0,0-1 0 0 0,1 1-1 0 0,-1 0 1 0 0,0 0 0 0 0,0 0 0 0 0,0 0 0 0 0,0-1 0 0 0,1 1-1 0 0,-1 0 1 0 0,0 0 0 0 0,0 0 0 0 0,1 0 0 0 0,-1 0-1 0 0,0 0 1 0 0,0-1 0 0 0,1 1 0 0 0,-1 0 0 0 0,0 0-1 0 0,0 0 1 0 0,1 0 0 0 0,-1 0 0 0 0,0 0 0 0 0,0 0 0 0 0,1 0-1 0 0,10-3-122 0 0,-10 3 129 0 0,14-1-54 0 0,1-1 1 0 0,-1 2-1 0 0,1 0 1 0 0,-1 1-1 0 0,1 0 1 0 0,-1 2 0 0 0,0 0-1 0 0,1 0 1 0 0,-1 1-1 0 0,-1 1 1 0 0,1 1-1 0 0,-1 0 1 0 0,0 1-1 0 0,17 10 1 0 0,-7-3 49 0 0,-17-10 32 0 0,0-1 0 0 0,0 1 0 0 0,-1 1 0 0 0,1-1 0 0 0,-1 1 0 0 0,0 0-1 0 0,0 1 1 0 0,-1 0 0 0 0,7 8 0 0 0,-11-13-13 0 0,-1 0 0 0 0,1 0-1 0 0,-1 1 1 0 0,0-1 0 0 0,1 0 0 0 0,-1 0-1 0 0,0 1 1 0 0,0-1 0 0 0,0 0 0 0 0,0 0-1 0 0,0 1 1 0 0,0-1 0 0 0,0 0 0 0 0,-1 0-1 0 0,1 1 1 0 0,0-1 0 0 0,-1 0 0 0 0,1 0-1 0 0,-1 0 1 0 0,1 0 0 0 0,-1 1 0 0 0,1-1-1 0 0,-1 0 1 0 0,0 0 0 0 0,0 0 0 0 0,1 0-1 0 0,-1 0 1 0 0,0-1 0 0 0,-2 2 0 0 0,-1 2 22 0 0,0 0 1 0 0,-1 0-1 0 0,1-1 1 0 0,-10 5-1 0 0,-9 3 19 0 0,0-1 0 0 0,-1-2 0 0 0,0 0 0 0 0,-1-1 0 0 0,-33 4 0 0 0,46-10-24 0 0,0 0 0 0 0,0 0 0 0 0,-20-2 0 0 0,27 0-309 0 0,0 1 1 0 0,0-1-1 0 0,0 0 1 0 0,1 0 0 0 0,-1-1-1 0 0,0 0 1 0 0,0 1-1 0 0,1-2 1 0 0,-1 1 0 0 0,1 0-1 0 0,-6-5 1 0 0,8 5-75 0 0,1 1 0 0 0,-1 0 0 0 0,1-1 0 0 0,0 1 0 0 0,0-1 0 0 0,0 0 0 0 0,0 1 0 0 0,-1-3 0 0 0,1 1-223 0 0,-1 0-1358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46 309 9215 0 0,'0'0'831'0'0,"0"-1"-686"0"0,-3-5 201 0 0,0 1-1 0 0,0 0 1 0 0,-1 0-1 0 0,-4-6 1 0 0,3 7 477 0 0,2-1 0 0 0,-1 0 0 0 0,1-1 0 0 0,-4-6 0 0 0,6 9-780 0 0,1 1 0 0 0,-1-1 0 0 0,1 1 0 0 0,0-1 0 0 0,0 1 0 0 0,0-1 0 0 0,0 0 0 0 0,0 1 0 0 0,1-1 0 0 0,-1 1 0 0 0,1-1 0 0 0,0 1 0 0 0,0 0 0 0 0,0-1 0 0 0,0 1 0 0 0,0 0 1 0 0,2-4-1 0 0,2-2-32 0 0,0 0 1 0 0,1 1 0 0 0,9-11-1 0 0,-5 9-14 0 0,0-1 0 0 0,1 2 0 0 0,0-1 0 0 0,13-6 0 0 0,51-25-52 0 0,-69 37 53 0 0,17-8 35 0 0,0 1 0 0 0,1 1 0 0 0,1 2 0 0 0,-1 0 0 0 0,37-5 0 0 0,-46 10 119 0 0,-1 0 1 0 0,1 2-1 0 0,0 0 0 0 0,0 0 1 0 0,0 1-1 0 0,-1 1 0 0 0,1 0 1 0 0,0 1-1 0 0,-1 1 0 0 0,24 9 1 0 0,-31-10-64 0 0,-1 1 0 0 0,0-1 1 0 0,1 1-1 0 0,-1 0 1 0 0,-1 1-1 0 0,1 0 0 0 0,-1 0 1 0 0,1 0-1 0 0,-1 0 1 0 0,-1 1-1 0 0,1 0 0 0 0,-1 0 1 0 0,0 0-1 0 0,0 0 1 0 0,-1 1-1 0 0,4 10 0 0 0,-4-9-44 0 0,-1 1-1 0 0,0 0 0 0 0,0 0 0 0 0,-1-1 0 0 0,0 1 1 0 0,0 0-1 0 0,-1 0 0 0 0,-1 0 0 0 0,1 0 0 0 0,-2 0 1 0 0,1 0-1 0 0,-1 0 0 0 0,-3 9 0 0 0,0-4-4 0 0,0-1-1 0 0,-1 1 1 0 0,0-1-1 0 0,-1-1 1 0 0,0 1-1 0 0,-1-1 1 0 0,-1 0-1 0 0,0-1 1 0 0,0 0-1 0 0,-1-1 0 0 0,0 1 1 0 0,-1-2-1 0 0,0 0 1 0 0,-1 0-1 0 0,0-1 1 0 0,0 0-1 0 0,-25 10 1 0 0,-3-1-175 0 0,0-2 0 0 0,-69 17 0 0 0,90-29-885 0 0,0-1-3755 0 0,18-2 4470 0 0,-14 2-6145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21 11743 0 0,'-1'-1'94'0'0,"0"-1"-1"0"0,0 1 1 0 0,0 0-1 0 0,0-1 1 0 0,0 1-1 0 0,0 0 1 0 0,0 0-1 0 0,0 0 1 0 0,-1 0-1 0 0,1 0 1 0 0,0 0-1 0 0,-1 0 1 0 0,1 0-1 0 0,-1 0 1 0 0,1 1-1 0 0,-1-1 1 0 0,0 1-1 0 0,1-1 1 0 0,-1 1-1 0 0,1-1 1 0 0,-1 1-1 0 0,0 0 1 0 0,1 0-1 0 0,-1 0 1 0 0,0 0-1 0 0,1 0 1 0 0,-1 0-1 0 0,0 0 1 0 0,1 1-1 0 0,-3 0 1 0 0,0 0 7 0 0,0 1 0 0 0,-1 0 0 0 0,1 0 1 0 0,0 1-1 0 0,0-1 0 0 0,0 1 0 0 0,1 0 1 0 0,-1 0-1 0 0,1 0 0 0 0,-4 4 0 0 0,-3 5 48 0 0,1 0-1 0 0,0 0 0 0 0,1 1 0 0 0,0 0 1 0 0,1 0-1 0 0,-7 19 0 0 0,-24 89 1442 0 0,32-98-1355 0 0,1 1 0 0 0,-3 32 0 0 0,8-48-197 0 0,-1-1 0 0 0,1 1 0 0 0,1-1 0 0 0,-1 1 0 0 0,1-1 0 0 0,0 1 0 0 0,1-1 0 0 0,0 1 0 0 0,0-1 0 0 0,1 0 1 0 0,5 12-1 0 0,-6-17-65 0 0,0 1 0 0 0,0 0 1 0 0,0 0-1 0 0,1-1 0 0 0,-1 0 1 0 0,1 1-1 0 0,-1-1 0 0 0,1 0 1 0 0,0 0-1 0 0,0 0 0 0 0,0-1 1 0 0,0 1-1 0 0,0-1 0 0 0,0 0 1 0 0,7 2-1 0 0,-4-1-376 0 0,1-1 0 0 0,-1 0 0 0 0,1-1 0 0 0,-1 1 0 0 0,1-1 0 0 0,-1-1 0 0 0,10 0 0 0 0,7-4-876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10943 0 0,'-1'8'172'0'0,"1"1"-1"0"0,0-1 1 0 0,1 1-1 0 0,-1 0 1 0 0,2-1-1 0 0,-1 1 0 0 0,1-1 1 0 0,1 0-1 0 0,-1 0 1 0 0,1 1-1 0 0,1-2 1 0 0,4 9-1 0 0,-2-5 315 0 0,0 0 1 0 0,1-1-1 0 0,0 1 0 0 0,1-2 0 0 0,0 1 0 0 0,1-1 1 0 0,16 14-1 0 0,6-2 540 0 0,1-2 1 0 0,1 0-1 0 0,48 18 0 0 0,-75-34-960 0 0,1-1 0 0 0,0 0 0 0 0,-1 0 0 0 0,1-1 0 0 0,0 0-1 0 0,0 0 1 0 0,0-1 0 0 0,0 1 0 0 0,0-2 0 0 0,0 1 0 0 0,0-1 0 0 0,-1 0 0 0 0,1 0-1 0 0,0-1 1 0 0,9-3 0 0 0,-8 2-447 0 0,-1 0 1 0 0,0 0-1 0 0,0-1 0 0 0,0 0 0 0 0,0-1 0 0 0,-1 1 1 0 0,1-1-1 0 0,-1 0 0 0 0,0-1 0 0 0,-1 0 0 0 0,1 0 1 0 0,-1 0-1 0 0,5-9 0 0 0,-1-2-1054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7367 0 0,'0'0'568'0'0,"8"9"1280"0"0,-7-5-1378 0 0,0-1 0 0 0,0 1-1 0 0,0 0 1 0 0,0-1-1 0 0,0 1 1 0 0,-1 0 0 0 0,0 0-1 0 0,0 0 1 0 0,0-1 0 0 0,0 1-1 0 0,-1 6 1 0 0,-1-3-111 0 0,0 0 1 0 0,0 0-1 0 0,-1 0 0 0 0,1-1 1 0 0,-7 11-1 0 0,-2 0-31 0 0,0 0-1 0 0,-2-1 0 0 0,-20 22 1 0 0,-10 6-185 0 0,-2-1 0 0 0,-2-2 0 0 0,-2-3 0 0 0,-1-1 0 0 0,-59 30 0 0 0,31-23-161 0 0,76-43-84 0 0,4-2 52 0 0,0 1 0 0 0,0-1 0 0 0,1 1 0 0 0,-1-1-1 0 0,0 0 1 0 0,0 0 0 0 0,3-2 0 0 0,5-2-161 0 0,14-6-642 0 0,5-4-234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5983 0 0,'-4'7'542'0'0,"2"-3"-566"0"0,0 0-1 0 0,1 0 1 0 0,-1 0 0 0 0,1 0 0 0 0,0 0 0 0 0,0 0-1 0 0,0 5 1 0 0,0-2 725 0 0,1 0 0 0 0,0 1 0 0 0,1-1-1 0 0,0 0 1 0 0,0 0 0 0 0,3 12 0 0 0,-1-9 350 0 0,1 0-1 0 0,0 0 1 0 0,0-1 0 0 0,7 11 0 0 0,12 11-624 0 0,-10-17-161 0 0,1-2 0 0 0,1 1-1 0 0,0-2 1 0 0,21 13 0 0 0,70 33 621 0 0,-68-39-430 0 0,69 46-1 0 0,-93-53-300 0 0,0 0 0 0 0,-1 1 0 0 0,0 0 0 0 0,16 21 0 0 0,-24-26-79 0 0,1 0 1 0 0,-1 1-1 0 0,-1 0 0 0 0,0 0 0 0 0,0 1 0 0 0,0-1 0 0 0,-1 1 0 0 0,-1-1 0 0 0,1 1 0 0 0,1 15 0 0 0,-3-10-66 0 0,0 0 0 0 0,-1 0 0 0 0,-1 0 0 0 0,0 0-1 0 0,-1 0 1 0 0,0-1 0 0 0,-1 1 0 0 0,-1 0 0 0 0,0-1 0 0 0,-1 0-1 0 0,0 0 1 0 0,-1 0 0 0 0,-1-1 0 0 0,0 1 0 0 0,0-2 0 0 0,-1 1-1 0 0,-1-1 1 0 0,0 0 0 0 0,0-1 0 0 0,-1 0 0 0 0,-1-1 0 0 0,-20 16-1 0 0,3-8-970 0 0,-1-1-1 0 0,-32 13 0 0 0,34-18-346 0 0</inkml:trace>
  <inkml:trace contextRef="#ctx0" brushRef="#br0" timeOffset="1">1006 945 11975 0 0,'0'0'8816'0'0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10943 0 0,'0'0'4248'0'0,"1"2"-3974"0"0,2 6-118 0 0,0-1 0 0 0,-1 0 1 0 0,0 1-1 0 0,0-1 1 0 0,-1 1-1 0 0,0 0 1 0 0,0-1-1 0 0,-1 10 1 0 0,-5 67 484 0 0,2-59-528 0 0,-6 50 81 0 0,-31 121 0 0 0,25-139-140 0 0,3 1-1 0 0,-9 95 0 0 0,20-147-53 0 0,0 0 0 0 0,7 15 0 0 0,-2-11 12 0 0,-3-8-33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57 8319 0 0,'-17'1'196'0'0,"0"1"-1"0"0,0 1 1 0 0,-25 7-1 0 0,35-8-14 0 0,0 0 1 0 0,1 0-1 0 0,-1 1 0 0 0,1 0 0 0 0,0 1 1 0 0,0-1-1 0 0,0 1 0 0 0,0 0 1 0 0,0 1-1 0 0,-9 9 0 0 0,15-13-117 0 0,0-1 1 0 0,-1 1-1 0 0,1 0 0 0 0,-1-1 0 0 0,1 1 0 0 0,0 0 1 0 0,0 0-1 0 0,-1-1 0 0 0,1 1 0 0 0,0 0 0 0 0,0 0 0 0 0,0 0 1 0 0,0 0-1 0 0,0-1 0 0 0,0 1 0 0 0,0 0 0 0 0,0 0 0 0 0,0 0 1 0 0,0-1-1 0 0,1 1 0 0 0,-1 0 0 0 0,0 0 0 0 0,1-1 0 0 0,-1 1 1 0 0,0 0-1 0 0,1 0 0 0 0,-1-1 0 0 0,1 1 0 0 0,-1 0 0 0 0,1-1 1 0 0,0 2-1 0 0,1 0 49 0 0,0 0 1 0 0,1 1-1 0 0,-1-1 1 0 0,0 0-1 0 0,1 0 1 0 0,3 2-1 0 0,3 0 69 0 0,-1 0 0 0 0,1-1 0 0 0,0 0 0 0 0,1 0-1 0 0,-1-1 1 0 0,0 0 0 0 0,1-1 0 0 0,-1 0 0 0 0,1 0-1 0 0,-1-1 1 0 0,13-1 0 0 0,14-3 387 0 0,57-14 0 0 0,-82 16-473 0 0,255-76 1464 0 0,-207 58-1264 0 0,1 3-1 0 0,1 3 1 0 0,0 2-1 0 0,95-6 1 0 0,-110 18-318 0 0,60 9 1 0 0,-62-5-1470 0 0,66 0 1 0 0,-91-4-2821 0 0,-4 0-1312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5527 0 0,'0'0'423'0'0,"1"3"-278"0"0,0 32 1421 0 0,-2-1 0 0 0,-7 52 0 0 0,4-56-646 0 0,-24 171 2574 0 0,0-6-2652 0 0,24-156-741 0 0,-32 224 312 0 0,27-219-375 0 0,-2-1 0 0 0,-1 0 0 0 0,-36 79 0 0 0,41-109-17 0 0,0 0-1 0 0,-17 23 1 0 0,20-31-14 0 0,0 1 0 0 0,-1-1-1 0 0,0-1 1 0 0,0 1 0 0 0,0-1 0 0 0,0 0 0 0 0,-1 0 0 0 0,-9 5 0 0 0,13-8-5 0 0,1-1 0 0 0,0 1-1 0 0,-1-1 1 0 0,1 1 0 0 0,-1-1-1 0 0,1 1 1 0 0,-1-1 0 0 0,1 0-1 0 0,-1 0 1 0 0,1 0 0 0 0,-1 0-1 0 0,1 0 1 0 0,-1 0 0 0 0,1 0-1 0 0,-1 0 1 0 0,1 0 0 0 0,-1-1-1 0 0,1 1 1 0 0,0-1 0 0 0,-1 1-1 0 0,1-1 1 0 0,-1 1 0 0 0,1-1-1 0 0,0 0 1 0 0,0 0 0 0 0,-1 0-1 0 0,1 0 1 0 0,0 0 0 0 0,0 0-1 0 0,0 0 1 0 0,0 0 0 0 0,0 0-1 0 0,0 0 1 0 0,0-1 0 0 0,0 1-1 0 0,1 0 1 0 0,-1-1 0 0 0,0-2 0 0 0,-2-2-14 0 0,0-1 1 0 0,1 1 0 0 0,1-1-1 0 0,-1 0 1 0 0,1 0 0 0 0,0 0-1 0 0,0-7 1 0 0,1 1-13 0 0,1 0 0 0 0,0 0 0 0 0,0 1 0 0 0,2-1 1 0 0,-1 1-1 0 0,2-1 0 0 0,0 1 0 0 0,0 0 0 0 0,1 0 0 0 0,0 1 0 0 0,12-19 1 0 0,-11 21 18 0 0,0 0 1 0 0,1 1 0 0 0,0 0-1 0 0,0 0 1 0 0,1 1 0 0 0,0 0 0 0 0,0 0-1 0 0,0 0 1 0 0,1 1 0 0 0,0 1-1 0 0,0-1 1 0 0,1 2 0 0 0,0-1 0 0 0,13-3-1 0 0,-17 6 37 0 0,0 1 0 0 0,1-1 0 0 0,-1 2 0 0 0,0-1 0 0 0,1 1 1 0 0,-1 0-1 0 0,1 0 0 0 0,-1 1 0 0 0,0 0 0 0 0,8 1 0 0 0,-4 1 117 0 0,-1 0 0 0 0,0 1 1 0 0,0 0-1 0 0,0 0 0 0 0,16 11 1 0 0,-4 0 174 0 0,-2 2 1 0 0,0-1 0 0 0,-1 2-1 0 0,21 26 1 0 0,-15-12-110 0 0,-13-15-173 0 0,14 15 0 0 0,-23-30-106 0 0,0 0-104 0 0,-1-1 0 0 0,1 1 0 0 0,-1-1 0 0 0,1 0 0 0 0,0 0 0 0 0,0 0 0 0 0,2 2 0 0 0,-4-3-113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15 180 6911 0 0,'0'0'528'0'0,"1"2"-341"0"0,1 5 306 0 0,0 0 0 0 0,0 0 0 0 0,1-1 0 0 0,0 1 0 0 0,5 9 0 0 0,-7-15-336 0 0,0 1-1 0 0,0-1 1 0 0,0 0 0 0 0,1 1-1 0 0,-1-1 1 0 0,0 0 0 0 0,1 0-1 0 0,-1 0 1 0 0,0 0 0 0 0,1 0-1 0 0,-1 0 1 0 0,1 0 0 0 0,0 0 0 0 0,-1-1-1 0 0,1 1 1 0 0,0-1 0 0 0,-1 1-1 0 0,1-1 1 0 0,0 0 0 0 0,0 1-1 0 0,-1-1 1 0 0,1 0 0 0 0,0 0-1 0 0,0 0 1 0 0,-1 0 0 0 0,1-1 0 0 0,0 1-1 0 0,0 0 1 0 0,2-2 0 0 0,9-3 340 0 0,-1-1 1 0 0,1-1 0 0 0,-1 0 0 0 0,0 0 0 0 0,0-2 0 0 0,19-17 0 0 0,-13 11-110 0 0,2-1-92 0 0,-1 0 0 0 0,0-1 1 0 0,-1-1-1 0 0,19-26 0 0 0,-35 41-322 0 0,-1 1 0 0 0,1 0 0 0 0,-1-1-1 0 0,0 1 1 0 0,0-1 0 0 0,0 0 0 0 0,0 1 0 0 0,-1-1 0 0 0,1 0-1 0 0,-1 1 1 0 0,1-1 0 0 0,-1-4 0 0 0,0 7 11 0 0,0-1 0 0 0,0 0 0 0 0,0 0 0 0 0,-1 1 0 0 0,1-1 0 0 0,0 0 0 0 0,0 0 0 0 0,-1 1 0 0 0,1-1 0 0 0,0 0 0 0 0,-1 1 0 0 0,1-1 0 0 0,-1 0 0 0 0,1 1 0 0 0,-1-1 0 0 0,1 0 0 0 0,-1 1 0 0 0,0-1 0 0 0,0 0 1 0 0,0 1 0 0 0,0-1 0 0 0,0 1 0 0 0,-1-1 0 0 0,1 1 0 0 0,0 0 0 0 0,0 0 0 0 0,0-1 0 0 0,0 1 0 0 0,0 0 0 0 0,0 0 0 0 0,-1 0 0 0 0,1 0 0 0 0,0 1 0 0 0,0-1 0 0 0,-2 1 1 0 0,-5 1-174 0 0,-1 1 1 0 0,1 0-1 0 0,0 0 1 0 0,0 1-1 0 0,0 0 1 0 0,-10 8-1 0 0,-44 35-110 0 0,43-32 192 0 0,-8 6 93 0 0,-48 41 37 0 0,69-55-22 0 0,0-1 0 0 0,0 1 1 0 0,0 0-1 0 0,1 0 0 0 0,0 1 0 0 0,0 0 1 0 0,1 0-1 0 0,-5 10 0 0 0,9-15-2 0 0,-1-1 1 0 0,1 0-1 0 0,-1 1 0 0 0,1-1 0 0 0,0 0 0 0 0,0 1 1 0 0,0-1-1 0 0,0 1 0 0 0,0-1 0 0 0,0 0 0 0 0,1 1 0 0 0,-1-1 1 0 0,1 1-1 0 0,0-1 0 0 0,0 0 0 0 0,0 0 0 0 0,0 0 1 0 0,0 1-1 0 0,2 2 0 0 0,4 4 13 0 0,-1-1 1 0 0,1-1-1 0 0,11 11 1 0 0,-2-3 15 0 0,5 8 65 0 0,-2 1-1 0 0,0 0 0 0 0,-2 1 1 0 0,15 27-1 0 0,-26-40-156 0 0,0 0-389 0 0,1 0 0 0 0,1 0 0 0 0,8 10 0 0 0,-14-19 256 0 0,0-1 1 0 0,0 0-1 0 0,0 0 1 0 0,1 0-1 0 0,-1 0 0 0 0,0 0 1 0 0,1 0-1 0 0,0 0 0 0 0,-1-1 1 0 0,1 1-1 0 0,0-1 1 0 0,0 0-1 0 0,0 0 0 0 0,0 0 1 0 0,0 0-1 0 0,0 0 0 0 0,0-1 1 0 0,0 1-1 0 0,4-1 1 0 0,13-3-5376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8895 0 0,'-21'4'676'0'0,"10"-3"-517"0"0,0 1 0 0 0,1 0 0 0 0,-1 1-1 0 0,0 0 1 0 0,1 1 0 0 0,0 0 0 0 0,-17 9 0 0 0,23-10-43 0 0,-27 15 399 0 0,1 3 0 0 0,-53 47 0 0 0,54-38-170 0 0,2 1 1 0 0,1 1-1 0 0,1 2 0 0 0,2 0 0 0 0,2 2 0 0 0,1 0 1 0 0,1 1-1 0 0,-18 54 0 0 0,31-69-115 0 0,0 0-1 0 0,1 0 1 0 0,1 1 0 0 0,2-1-1 0 0,0 1 1 0 0,1 0 0 0 0,1 0-1 0 0,1 0 1 0 0,1 0 0 0 0,10 40-1 0 0,-9-48-127 0 0,2 0-1 0 0,0 0 1 0 0,0 0 0 0 0,1-1-1 0 0,1 0 1 0 0,1 0-1 0 0,0-1 1 0 0,0 0 0 0 0,2 0-1 0 0,-1-1 1 0 0,2 0-1 0 0,-1-1 1 0 0,2 0-1 0 0,-1 0 1 0 0,1-1 0 0 0,23 13-1 0 0,-28-19-79 0 0,1 0-1 0 0,0 0 1 0 0,0-1-1 0 0,1 0 1 0 0,-1 0-1 0 0,1-1 1 0 0,-1 0-1 0 0,1-1 0 0 0,0 0 1 0 0,0 0-1 0 0,14-1 1 0 0,-15-1-383 0 0,0 0 1 0 0,-1-1-1 0 0,1 1 1 0 0,0-1 0 0 0,-1-1-1 0 0,0 0 1 0 0,1 0-1 0 0,7-4 1 0 0,5-4-5830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 5983 0 0,'-3'-2'35'0'0,"-1"1"-1"0"0,1 0 0 0 0,0 0 0 0 0,-1 0 0 0 0,1 0 0 0 0,-1 1 0 0 0,1-1 0 0 0,-1 1 0 0 0,1 0 0 0 0,-1 0 1 0 0,1 0-1 0 0,-1 1 0 0 0,1-1 0 0 0,-1 1 0 0 0,1 0 0 0 0,-1 0 0 0 0,1 0 0 0 0,-4 2 0 0 0,-2 0 1007 0 0,0 1 0 0 0,1 0 0 0 0,-1 0-1 0 0,1 1 1 0 0,0 0 0 0 0,-13 11 0 0 0,20-15-938 0 0,-1 1-1 0 0,1-1 1 0 0,-1 1 0 0 0,1-1-1 0 0,-1 1 1 0 0,1 0 0 0 0,0-1 0 0 0,0 1-1 0 0,0 0 1 0 0,0 0 0 0 0,0 0 0 0 0,0 0-1 0 0,1 0 1 0 0,-1 0 0 0 0,0 0 0 0 0,1 0-1 0 0,0 0 1 0 0,0 0 0 0 0,-1 1-1 0 0,1-1 1 0 0,0 0 0 0 0,1 0 0 0 0,-1 0-1 0 0,0 0 1 0 0,1 0 0 0 0,-1 0 0 0 0,1 0-1 0 0,-1 0 1 0 0,1 0 0 0 0,0 0 0 0 0,0 0-1 0 0,0 0 1 0 0,0 0 0 0 0,0 0-1 0 0,1-1 1 0 0,1 3 0 0 0,2 3-2 0 0,1-1 0 0 0,0 0 0 0 0,1-1-1 0 0,0 1 1 0 0,0-1 0 0 0,8 5 0 0 0,48 22 193 0 0,-47-24-254 0 0,29 11 31 0 0,0-3-1 0 0,1-1 1 0 0,55 10 0 0 0,29 9 167 0 0,-115-30-93 0 0,-1 1 1 0 0,0 1-1 0 0,0 1 0 0 0,0 0 0 0 0,-1 0 0 0 0,0 1 1 0 0,0 1-1 0 0,20 19 0 0 0,-25-20 8 0 0,-1 0 1 0 0,0 0-1 0 0,-1 0 1 0 0,0 1-1 0 0,0 0 1 0 0,-1 0 0 0 0,0 0-1 0 0,0 1 1 0 0,-1 0-1 0 0,-1 0 1 0 0,1 0-1 0 0,-2 0 1 0 0,3 18-1 0 0,-3-11-40 0 0,-1 1-1 0 0,-2-1 1 0 0,1 1-1 0 0,-2 0 1 0 0,0-1-1 0 0,-2 0 1 0 0,-6 24-1 0 0,-3-3-38 0 0,-1 0 1 0 0,-22 38-1 0 0,26-56-56 0 0,-1-1 1 0 0,-2 0 0 0 0,0-1-1 0 0,0-1 1 0 0,-2 0 0 0 0,-22 21-1 0 0,13-18 11 0 0,0-1 0 0 0,-1-1-1 0 0,-55 30 1 0 0,-9-7 6 0 0,87-40-151 0 0,-14 4-5207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384 187 919 0 0,'0'0'5498'0'0,"7"-4"-2588"0"0,-1-1-2409 0 0,-1-1-1 0 0,0 0 0 0 0,-1 0 0 0 0,1-1 1 0 0,-1 1-1 0 0,0-1 0 0 0,-1 0 0 0 0,1 0 1 0 0,2-10-1 0 0,-5 14-458 0 0,0 0-1 0 0,0 0 1 0 0,0 0 0 0 0,0 0-1 0 0,-1 0 1 0 0,0 0 0 0 0,1 0 0 0 0,-1-1-1 0 0,0 1 1 0 0,0 0 0 0 0,-1 0-1 0 0,1 0 1 0 0,-1-1 0 0 0,0 1-1 0 0,1 0 1 0 0,-1 0 0 0 0,-1 0-1 0 0,1 0 1 0 0,0 0 0 0 0,-1 1 0 0 0,1-1-1 0 0,-1 0 1 0 0,0 1 0 0 0,0-1-1 0 0,0 1 1 0 0,0-1 0 0 0,-5-3-1 0 0,3 3-96 0 0,0 1 0 0 0,0-1 0 0 0,0 1-1 0 0,0 0 1 0 0,0 0 0 0 0,-1 0 0 0 0,1 1-1 0 0,-1 0 1 0 0,0-1 0 0 0,1 2-1 0 0,-1-1 1 0 0,0 0 0 0 0,1 1 0 0 0,-1 0-1 0 0,0 0 1 0 0,0 0 0 0 0,1 1 0 0 0,-7 1-1 0 0,1 1-5 0 0,1 0-1 0 0,0 0 1 0 0,0 1-1 0 0,1 0 1 0 0,-1 1-1 0 0,-9 6 0 0 0,-48 39-77 0 0,46-33 157 0 0,-5 3 158 0 0,2 2 0 0 0,-23 25 0 0 0,36-36 20 0 0,1 1-1 0 0,1 0 1 0 0,-1 0 0 0 0,2 1-1 0 0,0-1 1 0 0,-9 27 0 0 0,14-36-111 0 0,1 1-1 0 0,0-1 1 0 0,1 1 0 0 0,-1 0 0 0 0,1-1 0 0 0,-1 1 0 0 0,1 0 0 0 0,0 0 0 0 0,1-1 0 0 0,0 7 0 0 0,0-8-50 0 0,-1-1-1 0 0,1 1 1 0 0,-1 0 0 0 0,1-1 0 0 0,0 1 0 0 0,-1-1-1 0 0,1 0 1 0 0,0 1 0 0 0,0-1 0 0 0,0 1 0 0 0,0-1-1 0 0,1 0 1 0 0,-1 0 0 0 0,0 0 0 0 0,0 0-1 0 0,1 0 1 0 0,-1 0 0 0 0,1 0 0 0 0,-1 0 0 0 0,0 0-1 0 0,1-1 1 0 0,0 1 0 0 0,-1-1 0 0 0,1 1-1 0 0,2 0 1 0 0,3 0 75 0 0,-1-1 1 0 0,1 1-1 0 0,0-1 0 0 0,0-1 0 0 0,0 1 1 0 0,0-1-1 0 0,10-3 0 0 0,46-15 404 0 0,-54 15-476 0 0,27-10 38 0 0,45-25 0 0 0,2-2-1218 0 0,-83 41 1108 0 0,1-1 0 0 0,-1 1-1 0 0,0 0 1 0 0,1 0 0 0 0,-1 0 0 0 0,1 0-1 0 0,-1 0 1 0 0,0-1 0 0 0,1 1 0 0 0,-1 0-1 0 0,0 0 1 0 0,1 0 0 0 0,-1 0 0 0 0,1 0-1 0 0,-1 0 1 0 0,0 0 0 0 0,1 1 0 0 0,-1-1-1 0 0,1 0 1 0 0,-1 0 0 0 0,0 0 0 0 0,1 0-1 0 0,-1 0 1 0 0,0 1 0 0 0,1-1 0 0 0,-1 0 0 0 0,0 0-1 0 0,1 0 1 0 0,-1 1 0 0 0,0-1 0 0 0,0 0-1 0 0,1 1 1 0 0,0 0 33 0 0,-1 1-1 0 0,1-1 1 0 0,-1 0-1 0 0,1 0 1 0 0,-1 1-1 0 0,1-1 1 0 0,-1 1-1 0 0,0-1 1 0 0,0 3-1 0 0,-2 38 1331 0 0,1-36-1075 0 0,0 7 165 0 0,-1-6-545 0 0,1 1 0 0 0,1-1 0 0 0,-1 0 0 0 0,1 1 0 0 0,1-1 0 0 0,-1 1 0 0 0,1-1-1 0 0,1 0 1 0 0,1 8 0 0 0,3-6 126 0 0,-4-8 9 0 0,-1 0-1 0 0,1 0 0 0 0,0 0 1 0 0,0 0-1 0 0,0 0 0 0 0,0-1 1 0 0,-1 1-1 0 0,1 0 1 0 0,0-1-1 0 0,0 1 0 0 0,0-1 1 0 0,0 0-1 0 0,1 0 0 0 0,-1 0 1 0 0,0 0-1 0 0,0 0 1 0 0,0 0-1 0 0,0 0 0 0 0,0-1 1 0 0,0 1-1 0 0,2-2 0 0 0,5-1-249 0 0,0 0-1 0 0,0-1 0 0 0,9-5 1 0 0,3-3-873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9671 0 0,'0'0'748'0'0,"-1"3"-492"0"0,-13 63 2040 0 0,-7 73 0 0 0,4 71 73 0 0,15-181-2311 0 0,-16 341 279 0 0,18-337-1052 0 0,1-21-310 0 0,-1-1-1 0 0,0 0 1 0 0,0 0-1 0 0,-5 19 1 0 0,2-21-4229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0 500 5063 0 0,'2'-2'390'0'0,"0"0"-150"0"0,0 0 0 0 0,0 1 0 0 0,0-1 0 0 0,1 0 0 0 0,-1 1-1 0 0,1-1 1 0 0,-1 1 0 0 0,1 0 0 0 0,0-1 0 0 0,0 1 0 0 0,-1 1 0 0 0,1-1 0 0 0,6-1 0 0 0,5 0 3070 0 0,24 0-1 0 0,-19 1-3122 0 0,6-1 845 0 0,-1-2 0 0 0,1-1 0 0 0,-1-1 0 0 0,35-13 0 0 0,-19 3-118 0 0,64-37 0 0 0,39-37-78 0 0,-81 50-612 0 0,70-52-268 0 0,-115 78-617 0 0,-1 0 1 0 0,-1-1 0 0 0,0-1 0 0 0,-1 0 0 0 0,18-26 0 0 0,-16 13-762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0,'2'2'67'0'0,"4"4"958"0"0,0-1 0 0 0,1 0 0 0 0,0 0 0 0 0,0 0 0 0 0,0-1 0 0 0,0 0 0 0 0,1 0 0 0 0,0-1-1 0 0,0 0 1 0 0,0-1 0 0 0,0 1 0 0 0,0-1 0 0 0,9 0 0 0 0,12 1 600 0 0,-1-2-1 0 0,46-4 1 0 0,-49 2-1202 0 0,0 0 1 0 0,1 1 0 0 0,35 5-1 0 0,-59-5-414 0 0,-1 0-1 0 0,1 0 1 0 0,-1 1-1 0 0,1-1 1 0 0,-1 0-1 0 0,0 1 1 0 0,1-1-1 0 0,-1 1 1 0 0,0-1 0 0 0,1 1-1 0 0,-1 0 1 0 0,0-1-1 0 0,0 1 1 0 0,0 0-1 0 0,1 0 1 0 0,-1 0-1 0 0,0 0 1 0 0,0 0-1 0 0,0 0 1 0 0,0 0-1 0 0,-1 0 1 0 0,1 1 0 0 0,0-1-1 0 0,0 0 1 0 0,-1 0-1 0 0,1 1 1 0 0,-1-1-1 0 0,1 0 1 0 0,0 3-1 0 0,-1 0-20 0 0,0 1 0 0 0,-1-1 0 0 0,1 1 0 0 0,-1-1-1 0 0,0 0 1 0 0,0 1 0 0 0,0-1 0 0 0,-3 5 0 0 0,-12 38-3036 0 0,13-32-3883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265 241 5527 0 0,'0'0'498'0'0,"1"-1"-406"0"0,2-2 520 0 0,0 0 0 0 0,-1-1 0 0 0,0 1 0 0 0,1 0 1 0 0,-1-1-1 0 0,-1 0 0 0 0,1 0 0 0 0,0 1 0 0 0,-1-1 0 0 0,0 0 0 0 0,1-7 1 0 0,1-5 631 0 0,0-28 1 0 0,0-2-548 0 0,12-38-400 0 0,-35 86-408 0 0,12 0 56 0 0,1 1 0 0 0,-1 1 0 0 0,1-1 0 0 0,-1 1-1 0 0,1 1 1 0 0,0-1 0 0 0,-11 11 0 0 0,-1 2-6 0 0,-20 24-1 0 0,34-36 64 0 0,-89 107 481 0 0,84-98-318 0 0,0 1 0 0 0,1 0-1 0 0,1 0 1 0 0,0 0-1 0 0,1 1 1 0 0,-6 22 0 0 0,12-37-153 0 0,1-1 0 0 0,0 1 0 0 0,0-1 1 0 0,0 1-1 0 0,0 0 0 0 0,0-1 0 0 0,-1 1 1 0 0,1-1-1 0 0,0 1 0 0 0,0 0 1 0 0,0-1-1 0 0,1 1 0 0 0,-1 0 0 0 0,0-1 1 0 0,0 1-1 0 0,0-1 0 0 0,0 1 0 0 0,1 0 1 0 0,-1-1-1 0 0,0 1 0 0 0,0-1 1 0 0,1 1-1 0 0,-1-1 0 0 0,0 1 0 0 0,1-1 1 0 0,-1 1-1 0 0,1-1 0 0 0,-1 1 0 0 0,1-1 1 0 0,-1 1-1 0 0,1-1 0 0 0,-1 0 1 0 0,1 1-1 0 0,-1-1 0 0 0,1 0 0 0 0,-1 0 1 0 0,1 1-1 0 0,0-1 0 0 0,-1 0 0 0 0,1 0 1 0 0,-1 0-1 0 0,1 0 0 0 0,0 0 1 0 0,-1 0-1 0 0,1 0 0 0 0,0 0 0 0 0,-1 0 1 0 0,1 0-1 0 0,0 0 0 0 0,-1 0 0 0 0,2 0 1 0 0,2-1 61 0 0,1 0 0 0 0,0 0 0 0 0,0 0 0 0 0,0 0 0 0 0,6-3 0 0 0,24-14 36 0 0,0-1 0 0 0,42-32 0 0 0,-39 25-1003 0 0,46-23 0 0 0,-84 49 882 0 0,0 0 0 0 0,1 0 0 0 0,-1 0 0 0 0,1 0 0 0 0,-1 0 0 0 0,0 0 0 0 0,1 0 0 0 0,-1 0 0 0 0,1 0 0 0 0,-1 0 0 0 0,0 0 0 0 0,1 0 0 0 0,-1 1 0 0 0,0-1 0 0 0,1 0 0 0 0,-1 0 0 0 0,0 0 0 0 0,1 1 0 0 0,-1-1 0 0 0,0 0 0 0 0,1 1 0 0 0,-1-1 0 0 0,0 0 0 0 0,0 1 0 0 0,1-1 0 0 0,-1 0 0 0 0,0 1 0 0 0,0-1 0 0 0,1 1 0 0 0,4 10 21 0 0,-2-1 71 0 0,-1 0-1 0 0,0 1 1 0 0,-1-1-1 0 0,0 0 1 0 0,-1 1-1 0 0,-2 16 0 0 0,2-13 86 0 0,-1 0 0 0 0,2-1-1 0 0,2 17 1 0 0,-2-25-128 0 0,0 0 0 0 0,0 0 1 0 0,1-1-1 0 0,-1 1 0 0 0,1-1 1 0 0,0 1-1 0 0,1-1 0 0 0,-1 1 1 0 0,1-1-1 0 0,0 0 0 0 0,0 0 1 0 0,0-1-1 0 0,0 1 0 0 0,1 0 1 0 0,0-1-1 0 0,0 0 0 0 0,0 0 1 0 0,0 0-1 0 0,6 3 0 0 0,11 2 26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0,'0'0'520'0'0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147 237 2759 0 0,'0'0'10024'0'0,"-11"-3"-9704"0"0,-12 1 2556 0 0,23 4-2790 0 0,1 0 0 0 0,-1 0 1 0 0,1-1-1 0 0,-1 1 0 0 0,1 0 0 0 0,0 0 0 0 0,0-1 0 0 0,0 1 0 0 0,0 0 0 0 0,0-1 0 0 0,0 1 0 0 0,0-1 1 0 0,1 1-1 0 0,-1-1 0 0 0,0 0 0 0 0,3 2 0 0 0,24 17 628 0 0,-22-17-641 0 0,-1-1 1 0 0,1 1-1 0 0,-1-1 1 0 0,1-1-1 0 0,0 1 1 0 0,0-1-1 0 0,0 0 1 0 0,0 0-1 0 0,0-1 1 0 0,0 0 0 0 0,0 0-1 0 0,0 0 1 0 0,0 0-1 0 0,0-1 1 0 0,8-2-1 0 0,6-3 34 0 0,0 0-1 0 0,-1-1 1 0 0,22-10-1 0 0,-2-1-42 0 0,0 1-354 0 0,49-30 0 0 0,-84 44 213 0 0,0 0-1 0 0,0 0 0 0 0,0-1 1 0 0,0 1-1 0 0,-1-1 1 0 0,1 0-1 0 0,-1 0 0 0 0,0 0 1 0 0,0-1-1 0 0,-1 1 1 0 0,0-1-1 0 0,1 1 1 0 0,1-7-1 0 0,-1 1-18 0 0,-1 1 1 0 0,1-1-1 0 0,-2 0 0 0 0,1 0 1 0 0,-1-18-1 0 0,-1 27 84 0 0,0-1 0 0 0,0 1 1 0 0,0-1-1 0 0,-1 1 0 0 0,1-1 0 0 0,0 1 0 0 0,-1-1 0 0 0,1 1 0 0 0,-1-1 1 0 0,1 1-1 0 0,-1 0 0 0 0,0-1 0 0 0,1 1 0 0 0,-1 0 0 0 0,0 0 0 0 0,0-1 0 0 0,0 1 1 0 0,0 0-1 0 0,0 0 0 0 0,0 0 0 0 0,-1 0 0 0 0,1 0 0 0 0,0 1 0 0 0,0-1 0 0 0,-1 0 1 0 0,1 0-1 0 0,0 1 0 0 0,-1-1 0 0 0,1 1 0 0 0,-1-1 0 0 0,1 1 0 0 0,-1 0 0 0 0,1-1 1 0 0,-1 1-1 0 0,-1 0 0 0 0,-5 0-75 0 0,0 0-1 0 0,0 0 1 0 0,0 1 0 0 0,-16 3-1 0 0,-15 5-185 0 0,1 3 0 0 0,-52 22-1 0 0,64-21 256 0 0,1 1-1 0 0,-42 29 0 0 0,34-20 26 0 0,0-2 134 0 0,1 2 1 0 0,1 1-1 0 0,-34 35 0 0 0,64-58-117 0 0,-1 1-1 0 0,1-1 1 0 0,0 1 0 0 0,0 0-1 0 0,-1-1 1 0 0,1 1-1 0 0,0 0 1 0 0,0 0-1 0 0,1-1 1 0 0,-1 1 0 0 0,0 0-1 0 0,1 0 1 0 0,-1 0-1 0 0,1 0 1 0 0,-1 0-1 0 0,1 0 1 0 0,0 0 0 0 0,0 0-1 0 0,0 4 1 0 0,1-3 26 0 0,0 0-1 0 0,0-1 1 0 0,0 1 0 0 0,0 0 0 0 0,1-1-1 0 0,-1 1 1 0 0,1-1 0 0 0,-1 1 0 0 0,1-1-1 0 0,0 0 1 0 0,0 1 0 0 0,0-1 0 0 0,2 2-1 0 0,8 5 146 0 0,-1 0-1 0 0,1-1 0 0 0,1 0 1 0 0,-1-1-1 0 0,1 0 1 0 0,1-1-1 0 0,-1-1 0 0 0,1 0 1 0 0,23 5-1 0 0,13 3-2 0 0,1-3 0 0 0,-1-2 0 0 0,1-2 0 0 0,96-2 0 0 0,-108-8-293 0 0,-38 4-30 0 0,0 0 0 0 0,1 0-1 0 0,-1-1 1 0 0,0 1 0 0 0,0-1 0 0 0,0 1 0 0 0,1-1 0 0 0,-1 1 0 0 0,0-1-1 0 0,0 0 1 0 0,1 0 0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4607 0 0,'-1'2'2594'0'0,"0"3"-1849"0"0,0-1 1 0 0,0 0 0 0 0,0 1-1 0 0,1 0 1 0 0,-1-1 0 0 0,1 1-1 0 0,0-1 1 0 0,0 1-1 0 0,1-1 1 0 0,0 1 0 0 0,1 7-1 0 0,1-4-358 0 0,-1-1 0 0 0,1 0 0 0 0,1 0-1 0 0,-1 0 1 0 0,1 0 0 0 0,7 9 0 0 0,-1-5-226 0 0,-1 0 0 0 0,1-1-1 0 0,1 0 1 0 0,0 0 0 0 0,0-2 0 0 0,1 1 0 0 0,15 8 0 0 0,203 91 1365 0 0,-211-101-1390 0 0,36 10 0 0 0,-48-15-713 0 0,1-1 0 0 0,0 0 0 0 0,0 0 0 0 0,0 0 0 0 0,0-1 0 0 0,0-1 0 0 0,11-1 0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1839 0 0,'-2'0'134'0'0,"-12"4"1174"0"0,0 0 1 0 0,0 1-1 0 0,0 1 1 0 0,1 0-1 0 0,-1 1 1 0 0,-18 13-1 0 0,-32 26 3426 0 0,25-15-5085 0 0,2 1 837 0 0,0 1 0 0 0,2 2-1 0 0,-43 55 1 0 0,77-89-494 0 0,15 3-564 0 0,1-2 237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12439 0 0,'0'0'958'0'0,"2"1"-625"0"0,0 1-171 0 0,1 0 1 0 0,-1 1 0 0 0,1-1-1 0 0,-1 1 1 0 0,0 0-1 0 0,0-1 1 0 0,-1 1-1 0 0,1 0 1 0 0,-1 0-1 0 0,1 0 1 0 0,-1 1-1 0 0,0-1 1 0 0,0 0 0 0 0,0 0-1 0 0,0 0 1 0 0,-1 1-1 0 0,1-1 1 0 0,-1 1-1 0 0,0-1 1 0 0,0 0-1 0 0,-1 4 1 0 0,0 8 348 0 0,0-1 0 0 0,-1 0 0 0 0,-7 24 0 0 0,-40 118 1213 0 0,-9 32-879 0 0,48-147-721 0 0,1 1 0 0 0,-4 66 0 0 0,12-94-213 0 0,1 0 0 0 0,1 0 0 0 0,0 0 0 0 0,1-1 0 0 0,0 1 0 0 0,6 16 1 0 0,-8-29-660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74 2759 0 0,'0'0'126'0'0,"-2"0"-5"0"0,-12 4-2111 0 0,-15 3 6813 0 0,18-4 1130 0 0,32-8-3308 0 0,183-37 1423 0 0,-83 18-3082 0 0,-107 22-1331 0 0,58-11 1438 0 0,-64 12-2623 0 0,0 1 0 0 0,0 0-1 0 0,14 2 1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22 416 2759 0 0,'-4'-11'988'0'0,"0"1"-1"0"0,1-1 0 0 0,0 1 1 0 0,0-1-1 0 0,1 0 0 0 0,1 0 1 0 0,0 0-1 0 0,1-22 0 0 0,1 20-198 0 0,1-1-1 0 0,0 0 0 0 0,1 1 1 0 0,1 0-1 0 0,0 0 1 0 0,11-23-1 0 0,-8 22-701 0 0,0 0-1 0 0,1 1 1 0 0,1 0 0 0 0,0 0 0 0 0,1 1-1 0 0,0 0 1 0 0,1 1 0 0 0,0 0-1 0 0,1 1 1 0 0,0 0 0 0 0,1 1-1 0 0,0 0 1 0 0,23-10 0 0 0,-31 16-56 0 0,1 2 0 0 0,0-1 0 0 0,-1 1 1 0 0,1-1-1 0 0,0 1 0 0 0,0 1 0 0 0,0-1 0 0 0,0 1 0 0 0,0 1 0 0 0,0-1 1 0 0,0 1-1 0 0,0 0 0 0 0,0 0 0 0 0,9 3 0 0 0,5 3 36 0 0,1 2 0 0 0,28 15 0 0 0,-39-19-50 0 0,6 4 72 0 0,-1 0 0 0 0,0 1-1 0 0,-1 1 1 0 0,0 0 0 0 0,-1 1-1 0 0,0 0 1 0 0,-1 1 0 0 0,12 15-1 0 0,-16-17-21 0 0,0 1-1 0 0,-1-1 0 0 0,-1 1 1 0 0,1 0-1 0 0,-2 1 0 0 0,0 0 1 0 0,0 0-1 0 0,-1 0 1 0 0,-1 0-1 0 0,3 26 0 0 0,-6-32-25 0 0,0-1 0 0 0,0 0 0 0 0,-1 0 0 0 0,0 0 0 0 0,0 0 0 0 0,-1 0 0 0 0,0 0 0 0 0,0 0 0 0 0,0 0 0 0 0,0 0 0 0 0,-1-1 0 0 0,0 1 0 0 0,0-1 0 0 0,-1 0 0 0 0,0 0 0 0 0,-7 9 0 0 0,-4 0 57 0 0,0 0 0 0 0,-1-1-1 0 0,-27 19 1 0 0,32-25-203 0 0,0 0 0 0 0,-1 0 0 0 0,1-1-1 0 0,-1-1 1 0 0,0 0 0 0 0,-1 0 0 0 0,1-2 0 0 0,-1 1-1 0 0,-15 1 1 0 0,25-5-108 0 0,0 0 0 0 0,0 0-1 0 0,-1 0 1 0 0,1 0 0 0 0,0 0-1 0 0,0-1 1 0 0,0 0 0 0 0,0 0-1 0 0,-6-1 1 0 0,-5-7-890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2 202 8287 0 0,'0'0'639'0'0,"2"1"-415"0"0,1 3-291 0 0,4 5 1698 0 0,0-1 1 0 0,1 0-1 0 0,11 10 1 0 0,-16-16-1281 0 0,1 0 0 0 0,-1 0 0 0 0,1 0 0 0 0,-1 0 1 0 0,1 0-1 0 0,0-1 0 0 0,0 1 0 0 0,-1-1 0 0 0,1 0 0 0 0,0-1 0 0 0,0 1 0 0 0,0 0 0 0 0,6-1 1 0 0,0-1-158 0 0,1 0 0 0 0,-1 0 1 0 0,1-1-1 0 0,-1 0 0 0 0,1-1 1 0 0,17-7-1 0 0,58-33 275 0 0,-51 24-427 0 0,22-14-194 0 0,-51 29-67 0 0,0 0 0 0 0,-1-1 0 0 0,0 1 0 0 0,0-1 0 0 0,0 0-1 0 0,0 0 1 0 0,4-8 0 0 0,-8 12-441 0 0,-21 0-1056 0 0,5 1 1440 0 0,-8 3 133 0 0,0 2 0 0 0,1 0 0 0 0,-40 17 0 0 0,52-19 122 0 0,-10 5 196 0 0,0 1 0 0 0,1 1 0 0 0,1 0 0 0 0,-1 1 0 0 0,2 1 0 0 0,-1 1 0 0 0,2 1 0 0 0,0 0 0 0 0,0 1 0 0 0,-24 32 0 0 0,36-42-45 0 0,1 0 0 0 0,0 0 0 0 0,0 0-1 0 0,0 0 1 0 0,1 0 0 0 0,0 1 0 0 0,0 0-1 0 0,0-1 1 0 0,-1 9 0 0 0,3-11-79 0 0,-1 0 0 0 0,1 1 1 0 0,0-1-1 0 0,1 1 0 0 0,-1-1 1 0 0,0 1-1 0 0,1-1 0 0 0,0 1 0 0 0,0-1 1 0 0,0 0-1 0 0,0 0 0 0 0,1 1 0 0 0,-1-1 1 0 0,1 0-1 0 0,0 0 0 0 0,4 5 1 0 0,0 0-292 0 0,1 0 0 0 0,0-1 1 0 0,15 12-1 0 0,-11-11-959 0 0</inkml:trace>
  <inkml:trace contextRef="#ctx0" brushRef="#br0" timeOffset="1">929 62 17791 0 0,'17'-12'607'0'0,"-1"2"-127"0"0,0-2 0 0 0,17-15 2090 0 0,-45 26-1432 0 0,6 2-1083 0 0,-1-1 0 0 0,0 1 0 0 0,1 1 1 0 0,-1-1-1 0 0,1 1 0 0 0,0 0 0 0 0,0 1 0 0 0,-7 2 0 0 0,-1 3 56 0 0,1-1 0 0 0,-17 14 0 0 0,1 2-119 0 0,1 1 0 0 0,1 2 0 0 0,1 0 0 0 0,2 2 0 0 0,1 1 0 0 0,1 0 0 0 0,1 2 0 0 0,-18 36 0 0 0,33-54-8 0 0,0-1 0 0 0,0 1 0 0 0,2 1 0 0 0,0-1 0 0 0,-5 25 0 0 0,9-33 10 0 0,-1 0-1 0 0,1-1 0 0 0,0 1 1 0 0,0 0-1 0 0,1-1 1 0 0,-1 1-1 0 0,1-1 0 0 0,0 1 1 0 0,2 6-1 0 0,-1-9 5 0 0,-1 1 1 0 0,0 0-1 0 0,1-1 0 0 0,0 1 0 0 0,-1-1 1 0 0,1 0-1 0 0,0 0 0 0 0,0 1 0 0 0,0-1 0 0 0,0 0 1 0 0,1-1-1 0 0,-1 1 0 0 0,1 0 0 0 0,-1-1 1 0 0,1 1-1 0 0,2 0 0 0 0,1 1 5 0 0,0-2 0 0 0,0 1 0 0 0,0-1 1 0 0,0 0-1 0 0,0 0 0 0 0,0-1 0 0 0,1 1 0 0 0,-1-2 0 0 0,0 1 0 0 0,7-1 0 0 0,-1-1-45 0 0,1-1-1 0 0,-1 0 1 0 0,23-9-1 0 0,22-14-1832 0 0,-21 5-4695 0 0,-15 7 71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9671 0 0,'0'0'6751'0'0,"0"2"-6283"0"0,-6 19 34 0 0,-4 31 0 0 0,1-4-342 0 0,-77 412 1285 0 0,69-212-1074 0 0,17-209-341 0 0,2 0 0 0 0,2 0 0 0 0,2 0-1 0 0,13 50 1 0 0,-13-71 3 0 0,11 27-1 0 0,-15-40-36 0 0,0 0 0 0 0,1 0 0 0 0,0-1-1 0 0,-1 1 1 0 0,2-1 0 0 0,-1 1 0 0 0,1-1 0 0 0,-1 0-1 0 0,1-1 1 0 0,5 5 0 0 0,5-3-484 0 0,-7-7-5177 0 0,0-5-309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13359 0 0,'0'0'612'0'0,"-2"0"-14"0"0,-5 1-542 0 0,0-1 0 0 0,1 2 0 0 0,-1-1 0 0 0,0 1 0 0 0,1-1 1 0 0,-1 2-1 0 0,1-1 0 0 0,-1 1 0 0 0,1 0 0 0 0,0 0 1 0 0,-6 5-1 0 0,-9 8 334 0 0,-31 27 0 0 0,45-37-358 0 0,1 0 181 0 0,0-1 0 0 0,0 1 0 0 0,0 1 0 0 0,1-1 0 0 0,-7 12 0 0 0,11-16-167 0 0,0-1 0 0 0,0 0 0 0 0,0 1 0 0 0,1-1 0 0 0,-1 1 0 0 0,1-1 0 0 0,-1 1-1 0 0,1-1 1 0 0,-1 1 0 0 0,1-1 0 0 0,0 1 0 0 0,0-1 0 0 0,0 1 0 0 0,0-1 0 0 0,0 1 0 0 0,0-1-1 0 0,0 1 1 0 0,1 0 0 0 0,-1-1 0 0 0,0 1 0 0 0,1-1 0 0 0,-1 1 0 0 0,1-1 0 0 0,0 0 0 0 0,-1 1-1 0 0,1-1 1 0 0,0 1 0 0 0,0-1 0 0 0,0 0 0 0 0,0 0 0 0 0,0 0 0 0 0,0 1 0 0 0,0-1 0 0 0,0 0-1 0 0,1 0 1 0 0,1 1 0 0 0,3 1 65 0 0,0 0-1 0 0,1 1 1 0 0,0-2-1 0 0,0 1 1 0 0,0-1-1 0 0,0 0 0 0 0,0-1 1 0 0,0 1-1 0 0,15-1 1 0 0,-2 0 107 0 0,0-2 1 0 0,28-3-1 0 0,148-37 880 0 0,-4-15-324 0 0,-94 24-411 0 0,125-34 402 0 0,-213 63-794 0 0,-4 1-46 0 0,-1 0 1 0 0,1 1 0 0 0,-1 0 0 0 0,1 0 0 0 0,0 0-1 0 0,-1 1 1 0 0,1 0 0 0 0,0 0 0 0 0,-1 0 0 0 0,1 1-1 0 0,9 1 1 0 0,-14-1-2 0 0,0-1-1 0 0,0 0 1 0 0,0 1-1 0 0,-1-1 0 0 0,1 1 1 0 0,0-1-1 0 0,0 1 1 0 0,-1-1-1 0 0,1 1 1 0 0,0-1-1 0 0,-1 1 1 0 0,1 0-1 0 0,-1-1 1 0 0,1 1-1 0 0,-1 0 1 0 0,1 0-1 0 0,-1-1 1 0 0,1 1-1 0 0,-1 0 0 0 0,0 0 1 0 0,1 0-1 0 0,-1 0 1 0 0,0-1-1 0 0,0 1 1 0 0,0 0-1 0 0,1 0 1 0 0,-1 0-1 0 0,0 0 1 0 0,0 1-1 0 0,-1 1-493 0 0,1 1 0 0 0,-1-1 0 0 0,0 0 1 0 0,0 0-1 0 0,0 0 0 0 0,-3 5 0 0 0,-4 8-5705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131 169 919 0 0,'19'-6'-669'0'0,"22"-8"3690"0"0,-22 9 3085 0 0,23-5 0 0 0,-39 10-5662 0 0,0 1 0 0 0,1-1 0 0 0,-1 1-1 0 0,0 0 1 0 0,0 0 0 0 0,0 0 0 0 0,4 2 0 0 0,6 1-23 0 0,-10-4-353 0 0,0-1-1 0 0,1 1 1 0 0,-1-1-1 0 0,0 1 1 0 0,0-1-1 0 0,0 0 1 0 0,0 0-1 0 0,0-1 1 0 0,0 1-1 0 0,0-1 1 0 0,0 1-1 0 0,-1-1 1 0 0,1 0-1 0 0,3-3 1 0 0,5-4-8 0 0,17-19 1 0 0,-26 26-57 0 0,30-36-88 0 0,-29 34 44 0 0,0 1 1 0 0,-1-1-1 0 0,0 0 0 0 0,1 0 0 0 0,-2-1 1 0 0,1 1-1 0 0,0 0 0 0 0,1-7 0 0 0,-3 10-72 0 0,-18-1-197 0 0,16 1 282 0 0,-1 0 0 0 0,0 1 1 0 0,0 0-1 0 0,0 0 1 0 0,0 0-1 0 0,-6 1 0 0 0,1 0-12 0 0,0 2-1 0 0,0-1 1 0 0,0 1-1 0 0,0 0 1 0 0,-11 8-1 0 0,-38 25-75 0 0,25-15 55 0 0,-6 4 24 0 0,-51 43 0 0 0,73-53 45 0 0,0 0-1 0 0,1 1 1 0 0,1 0 0 0 0,0 1-1 0 0,-13 22 1 0 0,25-35-10 0 0,0-1 1 0 0,0 1-1 0 0,0 0 0 0 0,1 0 0 0 0,-1 0 0 0 0,1 0 1 0 0,0 0-1 0 0,0 6 0 0 0,0-8 5 0 0,1-1-1 0 0,0 1 1 0 0,0-1 0 0 0,1 0-1 0 0,-1 1 1 0 0,0-1-1 0 0,0 1 1 0 0,1-1 0 0 0,-1 1-1 0 0,1-1 1 0 0,-1 1 0 0 0,1-1-1 0 0,0 0 1 0 0,-1 1-1 0 0,1-1 1 0 0,0 0 0 0 0,0 0-1 0 0,0 0 1 0 0,0 1 0 0 0,0-1-1 0 0,0 0 1 0 0,0 0-1 0 0,0-1 1 0 0,1 1 0 0 0,-1 0-1 0 0,3 1 1 0 0,4 2 1 0 0,0-1-1 0 0,1-1 1 0 0,0 1 0 0 0,-1-2-1 0 0,1 1 1 0 0,0-1 0 0 0,0 0-1 0 0,0-1 1 0 0,12 0 0 0 0,6-3-1090 0 0,48-9 0 0 0,-24 0-5099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320 310 14479 0 0,'0'0'2979'0'0,"-5"10"-1150"0"0,-1-6-1741 0 0,-1 0 0 0 0,1-1 1 0 0,-1 0-1 0 0,0 0 0 0 0,0 0 0 0 0,0-1 0 0 0,-1 0 0 0 0,-11 1 0 0 0,5-1-85 0 0,1-1 0 0 0,0 0 0 0 0,-1-1 0 0 0,-14-2 0 0 0,13 0-17 0 0,0-1-1 0 0,0 0 1 0 0,1-1 0 0 0,-17-6-1 0 0,27 8 11 0 0,-1 0 0 0 0,1 0-1 0 0,-1 0 1 0 0,1-1 0 0 0,0 1 0 0 0,0-1 0 0 0,0 0-1 0 0,0-1 1 0 0,0 1 0 0 0,1 0 0 0 0,0-1-1 0 0,0 0 1 0 0,0 0 0 0 0,0 0 0 0 0,0 0-1 0 0,-2-6 1 0 0,4 7 7 0 0,0-1 0 0 0,0 1 0 0 0,1 0 0 0 0,-1 0 0 0 0,1-1 0 0 0,0 1 0 0 0,0 0-1 0 0,0 0 1 0 0,1-1 0 0 0,-1 1 0 0 0,1 0 0 0 0,0 0 0 0 0,0 0 0 0 0,0-1 0 0 0,0 1 0 0 0,0 0 0 0 0,1 0 0 0 0,-1 0-1 0 0,1 1 1 0 0,0-1 0 0 0,2-3 0 0 0,3-3 10 0 0,1 0 0 0 0,0 1 0 0 0,0 0-1 0 0,15-12 1 0 0,5 1-22 0 0,0 0 0 0 0,1 2 0 0 0,1 1 0 0 0,0 2-1 0 0,1 0 1 0 0,61-16 0 0 0,-77 26 94 0 0,1 1-1 0 0,-1 1 1 0 0,1 0-1 0 0,0 0 0 0 0,21 2 1 0 0,-30 1-35 0 0,0 0 1 0 0,0 0-1 0 0,0 0 0 0 0,0 1 1 0 0,0 0-1 0 0,8 4 1 0 0,-11-4-38 0 0,-1-1 0 0 0,1 1 0 0 0,-1 0 0 0 0,0 1 0 0 0,0-1 0 0 0,0 1 0 0 0,0-1 0 0 0,0 1 0 0 0,0 0 0 0 0,-1 0 0 0 0,1 0 0 0 0,1 4 1 0 0,-2-2-9 0 0,0-1 0 0 0,0 1 1 0 0,0-1-1 0 0,-1 1 1 0 0,0 0-1 0 0,0-1 1 0 0,0 1-1 0 0,0 0 1 0 0,-1 0-1 0 0,0 0 1 0 0,0 0-1 0 0,0-1 1 0 0,-1 1-1 0 0,1 0 1 0 0,-1 0-1 0 0,0 0 0 0 0,-1-1 1 0 0,1 1-1 0 0,-1-1 1 0 0,-3 8-1 0 0,-1-2 2 0 0,0 1 0 0 0,0-1 0 0 0,-1-1 0 0 0,0 1 0 0 0,0-1 0 0 0,-1 0 0 0 0,-12 10 0 0 0,0-3-16 0 0,-1-1 0 0 0,-36 19-1 0 0,7-4-250 0 0,47-28 226 0 0,-3 3-433 0 0,-1-1 0 0 0,0 0-1 0 0,0 0 1 0 0,-1-1 0 0 0,1 0-1 0 0,-14 4 1 0 0,10-6-1188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 9671 0 0,'1'0'748'0'0,"2"-3"-512"0"0,0 1 0 0 0,0 0 0 0 0,0 0 0 0 0,0 0 0 0 0,0 1 0 0 0,1-1 0 0 0,-1 1-1 0 0,0 0 1 0 0,1 0 0 0 0,6-1 0 0 0,-8 2-68 0 0,-1 0 0 0 0,1 0 0 0 0,0 0 0 0 0,0 1 0 0 0,-1-1 0 0 0,1 0 0 0 0,0 1 0 0 0,0 0 1 0 0,-1-1-1 0 0,1 1 0 0 0,0 0 0 0 0,-1 0 0 0 0,1 0 0 0 0,-1 0 0 0 0,1 0 0 0 0,-1 0 0 0 0,0 0 0 0 0,1 0 0 0 0,-1 1 0 0 0,0-1 0 0 0,0 1 0 0 0,0-1 0 0 0,0 1 0 0 0,2 2 0 0 0,1 4 10 0 0,-1 1-1 0 0,1-1 0 0 0,-1 1 1 0 0,-1 0-1 0 0,0 0 0 0 0,0 0 1 0 0,0 0-1 0 0,-1 0 0 0 0,-1 0 1 0 0,0 0-1 0 0,0 1 0 0 0,0-1 1 0 0,-3 13-1 0 0,-4 10 113 0 0,0 1-1 0 0,-16 41 1 0 0,-9 19 128 0 0,-23 68 78 0 0,40-111-400 0 0,-9 64 1 0 0,16-51-31 0 0,8-56-85 0 0,0-1-1 0 0,0 0 1 0 0,1 1 0 0 0,-1-1 0 0 0,2 0-1 0 0,-1 0 1 0 0,4 12 0 0 0,2-7-984 0 0,2-4-4049 0 0,1-1-1624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13 177 5983 0 0,'0'0'2050'0'0,"0"3"-468"0"0,-4 31 1321 0 0,0-5-1084 0 0,0 49 0 0 0,4-69-1678 0 0,1 1 0 0 0,0 0 0 0 0,0-1 0 0 0,1 1 0 0 0,1-1 1 0 0,-1 0-1 0 0,2 1 0 0 0,-1-1 0 0 0,7 10 0 0 0,-4-7-40 0 0,1-1 0 0 0,0 0 0 0 0,1 0 0 0 0,0-1-1 0 0,1 0 1 0 0,0-1 0 0 0,1 0 0 0 0,0 0 0 0 0,0-1 0 0 0,22 14 0 0 0,-17-13-76 0 0,20 11 126 0 0,-33-19-2 0 0,1-27 119 0 0,-3 14-177 0 0,-2 0-1 0 0,-3-17 1 0 0,-2-17 102 0 0,7 32-159 0 0,0 0 0 0 0,1 0 0 0 0,0 0 0 0 0,1 0 0 0 0,1 0 0 0 0,0 1 0 0 0,1-1-1 0 0,0 1 1 0 0,1 0 0 0 0,1 0 0 0 0,0 0 0 0 0,0 1 0 0 0,17-23 0 0 0,-23 35-34 0 0,20-28 34 0 0,0 1 0 0 0,2 1 0 0 0,1 1 0 0 0,34-30 1 0 0,-40 42-22 0 0,0-1 64 0 0,29-19-1 0 0,-41 30-57 0 0,0 0 0 0 0,0 1 1 0 0,-1-1-1 0 0,2 1 0 0 0,-1 0 0 0 0,0 1 1 0 0,0-1-1 0 0,1 1 0 0 0,-1 0 0 0 0,0 1 1 0 0,10-1-1 0 0,-13 1-54 0 0,-1 0 1 0 0,1 1-1 0 0,0-1 1 0 0,-1 0-1 0 0,1 1 0 0 0,-1-1 1 0 0,0 1-1 0 0,1 0 1 0 0,-1-1-1 0 0,1 1 0 0 0,-1 0 1 0 0,0 0-1 0 0,0 0 1 0 0,1 0-1 0 0,-1 0 1 0 0,2 2-1 0 0,7 14-5405 0 0,-4-1-903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347 175 3223 0 0,'6'-7'496'0'0,"-2"1"848"0"0,-1 0-1 0 0,1 0 1 0 0,3-10-1 0 0,6-21 745 0 0,-12 35-1973 0 0,-1-1 0 0 0,1 1 0 0 0,-1-1 0 0 0,1 1 0 0 0,-1-1 0 0 0,0 0 0 0 0,0 1 0 0 0,-1-1 0 0 0,1 1 0 0 0,0-1 0 0 0,-1 1 0 0 0,0-1 0 0 0,1 1 0 0 0,-1-1 0 0 0,0 1 0 0 0,0-1 0 0 0,-2-2 0 0 0,0 1-56 0 0,0 0 1 0 0,0 0-1 0 0,-1 0 0 0 0,1 0 1 0 0,-1 1-1 0 0,0 0 0 0 0,0 0 1 0 0,0 0-1 0 0,-9-5 1 0 0,9 5-89 0 0,3 2 24 0 0,0 1-1 0 0,1-1 1 0 0,-1 0-1 0 0,0 1 0 0 0,0-1 1 0 0,0 1-1 0 0,-1 0 1 0 0,1-1-1 0 0,0 1 0 0 0,0 0 1 0 0,0-1-1 0 0,0 1 0 0 0,0 0 1 0 0,0 0-1 0 0,0 0 1 0 0,0 0-1 0 0,-1 0 0 0 0,1 0 1 0 0,0 1-1 0 0,0-1 1 0 0,0 0-1 0 0,-2 1 0 0 0,0 0 31 0 0,0 0-1 0 0,0 0 1 0 0,0 0 0 0 0,0 1-1 0 0,0-1 1 0 0,0 1-1 0 0,0 0 1 0 0,0 0-1 0 0,-2 2 1 0 0,-23 24 412 0 0,17-16-296 0 0,-180 208 1371 0 0,186-213-1431 0 0,0 0 1 0 0,0 0-1 0 0,0 0 0 0 0,1 1 0 0 0,0-1 0 0 0,1 1 1 0 0,-1 0-1 0 0,-2 10 0 0 0,7-17-51 0 0,0 0 1 0 0,-1 0-1 0 0,1 0 1 0 0,0 0 0 0 0,-1 0-1 0 0,1 0 1 0 0,0 0-1 0 0,0 0 1 0 0,0-1-1 0 0,0 1 1 0 0,0 0-1 0 0,0-1 1 0 0,0 1-1 0 0,0 0 1 0 0,0-1-1 0 0,0 1 1 0 0,2 0-1 0 0,0-1 2 0 0,-1 0-1 0 0,0 1 1 0 0,1-1-1 0 0,-1 0 1 0 0,1 0-1 0 0,-1-1 1 0 0,0 1-1 0 0,1 0 1 0 0,-1-1 0 0 0,0 0-1 0 0,3 0 1 0 0,27-13 259 0 0,-18 8-161 0 0,38-17-209 0 0,-1-2 0 0 0,74-48 0 0 0,-112 64-250 0 0,-17 12 137 0 0,-21 17 558 0 0,20-16-233 0 0,1 1-1 0 0,0 0 1 0 0,0 0 0 0 0,1 0-1 0 0,0 0 1 0 0,0 0-1 0 0,0 1 1 0 0,0 0 0 0 0,1-1-1 0 0,-3 11 1 0 0,5-14-49 0 0,5 8 49 0 0,-3-8-174 0 0,0 0 0 0 0,0 0 0 0 0,0 0 0 0 0,0 0 0 0 0,1 0 0 0 0,-1 0 0 0 0,0-1 0 0 0,1 1 0 0 0,-1-1 0 0 0,1 0 0 0 0,0 0 0 0 0,-1 0 0 0 0,1 0 0 0 0,0 0 0 0 0,-1 0 0 0 0,1-1 0 0 0,0 1 0 0 0,0-1 0 0 0,5 0 0 0 0,10 0-983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11055 0 0,'0'0'6398'0'0,"0"2"-5989"0"0,-14 135 486 0 0,-2 12-61 0 0,-113 484 694 0 0,127-623-1607 0 0,-1 1 0 0 0,0 14 0 0 0,4-7-5682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10591 0 0,'0'0'5586'0'0,"2"-1"-4144"0"0,22-14-183 0 0,35-14-1 0 0,-25 12-747 0 0,-22 12-370 0 0,1 0 1 0 0,27-6-1 0 0,-6 2-79 0 0,20-6-832 0 0,0 2 1 0 0,68-7 0 0 0,-93 17-425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 10135 0 0,'3'-10'1079'0'0,"0"-5"-822"0"0,-2 13 989 0 0,-1 5 428 0 0,-3 38 1819 0 0,-7 24-2467 0 0,0 6-646 0 0,3 54 434 0 0,8-107-717 0 0,0 1 0 0 0,1-1 0 0 0,1 1 1 0 0,9 31-1 0 0,-12-48-74 0 0,1 0 0 0 0,0 0 0 0 0,-1-1 0 0 0,1 1 0 0 0,0 0 0 0 0,0 0 1 0 0,0-1-1 0 0,0 1 0 0 0,0 0 0 0 0,0-1 0 0 0,0 1 0 0 0,1-1 0 0 0,-1 0 0 0 0,0 1 0 0 0,1-1 0 0 0,-1 0 1 0 0,1 0-1 0 0,0 0 0 0 0,-1 0 0 0 0,1 0 0 0 0,0 0 0 0 0,0 0 0 0 0,-1-1 0 0 0,1 1 0 0 0,0-1 0 0 0,0 1 1 0 0,0-1-1 0 0,0 0 0 0 0,0 1 0 0 0,0-1 0 0 0,0 0 0 0 0,0 0 0 0 0,-1-1 0 0 0,1 1 0 0 0,0 0 0 0 0,0-1 1 0 0,0 1-1 0 0,0-1 0 0 0,3-1 0 0 0,6-2 67 0 0,1-1 0 0 0,-1 0 0 0 0,0-1 0 0 0,0 0 0 0 0,-1-1 0 0 0,1 0 0 0 0,-1-1 0 0 0,-1 0 0 0 0,0 0 0 0 0,0-1 0 0 0,0 0 0 0 0,-1-1 0 0 0,-1 0 0 0 0,0 0 1 0 0,0 0-1 0 0,-1-1 0 0 0,9-22 0 0 0,-7 12-192 0 0,-1-1 1 0 0,0 0-1 0 0,-2 0 0 0 0,-1 0 1 0 0,-1 0-1 0 0,-1-1 1 0 0,-1 0-1 0 0,0 1 1 0 0,-4-25-1 0 0,1 26-2106 0 0,3-35 0 0 0,0 45 616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138 117 9327 0 0,'0'0'430'0'0,"-2"1"-14"0"0,-18 14-328 0 0,11-9 876 0 0,1 1 0 0 0,-1-1 1 0 0,-12 16 2496 0 0,22-22-2941 0 0,6 3-291 0 0,-1-1 0 0 0,1 0 0 0 0,-1-1 0 0 0,1 1 0 0 0,0-1 0 0 0,-1-1 0 0 0,1 1 0 0 0,0-1 0 0 0,0 0 0 0 0,-1-1 0 0 0,1 0 0 0 0,7-1 0 0 0,11-3 288 0 0,44-16 0 0 0,-50 15-444 0 0,-1-2 0 0 0,28-14 0 0 0,-42 20-70 0 0,1-1 0 0 0,-1 0 0 0 0,0 0 0 0 0,0 0 1 0 0,0 0-1 0 0,0-1 0 0 0,-1 0 0 0 0,1 1 0 0 0,-1-1 0 0 0,0-1 0 0 0,0 1 1 0 0,0 0-1 0 0,-1-1 0 0 0,0 1 0 0 0,3-7 0 0 0,-5 10-5 0 0,1 1 0 0 0,-1-1-1 0 0,0 1 1 0 0,0-1 0 0 0,1 1-1 0 0,-1-1 1 0 0,0 0 0 0 0,0 1-1 0 0,0-1 1 0 0,0 0 0 0 0,1 1-1 0 0,-1-1 1 0 0,0 1 0 0 0,0-1 0 0 0,0 0-1 0 0,0 1 1 0 0,-1-1 0 0 0,1 0-1 0 0,0 1 1 0 0,0-1 0 0 0,0 1-1 0 0,0-1 1 0 0,-1 0 0 0 0,1 1-1 0 0,0-1 1 0 0,-1 1 0 0 0,1-1 0 0 0,-1 0-1 0 0,0 0-10 0 0,0-2-33 0 0,0 1 0 0 0,-1 0 0 0 0,1-1 0 0 0,-1 1 0 0 0,1 0 0 0 0,-1 0 0 0 0,0 0 1 0 0,0 0-1 0 0,0 1 0 0 0,0-1 0 0 0,0 0 0 0 0,0 1 0 0 0,0 0 0 0 0,-1-1 0 0 0,1 1 0 0 0,-1 0 0 0 0,1 0 0 0 0,0 0 0 0 0,-1 0 0 0 0,0 1 0 0 0,1-1 0 0 0,-1 1 0 0 0,1 0 0 0 0,-4-1 0 0 0,1 1-37 0 0,1 0 1 0 0,0 1-1 0 0,0-1 0 0 0,-1 1 0 0 0,1 0 0 0 0,0 0 0 0 0,0 0 0 0 0,0 1 0 0 0,0-1 1 0 0,0 1-1 0 0,0 0 0 0 0,0 0 0 0 0,0 0 0 0 0,-3 3 0 0 0,-12 13 3 0 0,0 0 0 0 0,1 0 0 0 0,2 2-1 0 0,-1 0 1 0 0,-23 41 0 0 0,-52 119 1379 0 0,53-88-510 0 0,36-81-714 0 0,-1 1-1 0 0,2-1 0 0 0,-1 1 0 0 0,2 0 0 0 0,-1 0 1 0 0,1 15-1 0 0,1-24-67 0 0,1-1 0 0 0,-1 0 0 0 0,0 1-1 0 0,0-1 1 0 0,1 0 0 0 0,-1 1 0 0 0,1-1 0 0 0,0 0 0 0 0,0 0 0 0 0,0 0 0 0 0,0 0 0 0 0,0 1 0 0 0,0-1 0 0 0,0-1-1 0 0,1 1 1 0 0,-1 0 0 0 0,1 0 0 0 0,0 0 0 0 0,-1-1 0 0 0,1 1 0 0 0,0-1 0 0 0,0 1 0 0 0,3 1 0 0 0,-1-2 0 0 0,0 1 1 0 0,0-1 0 0 0,0 0-1 0 0,0 0 1 0 0,0 0 0 0 0,0-1-1 0 0,0 0 1 0 0,0 1 0 0 0,0-2-1 0 0,0 1 1 0 0,0 0 0 0 0,7-2-1 0 0,13-4-265 0 0,-2 0 0 0 0,1-2-1 0 0,37-18 1 0 0,-26 10-1117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 6911 0 0,'0'0'623'0'0,"-2"-1"-272"0"0,-5 0 617 0 0,0 1 0 0 0,0-1 0 0 0,0 1 1 0 0,0 0-1 0 0,1 0 0 0 0,-8 2 0 0 0,1 0-308 0 0,1 1-1 0 0,-22 8 0 0 0,15-3-530 0 0,0 1-1 0 0,1 1 0 0 0,-30 20 1 0 0,40-24-89 0 0,-55 43 181 0 0,58-44-178 0 0,-1 0 1 0 0,1 1-1 0 0,0 0 1 0 0,1-1-1 0 0,-1 2 0 0 0,1-1 1 0 0,0 0-1 0 0,-4 10 1 0 0,8-14-17 0 0,-1 0 1 0 0,0 0-1 0 0,1 0 0 0 0,0 0 1 0 0,-1 0-1 0 0,1 0 0 0 0,0 1 1 0 0,0-1-1 0 0,0 0 0 0 0,0 0 1 0 0,1 0-1 0 0,-1 0 0 0 0,0 0 1 0 0,1 0-1 0 0,0 2 0 0 0,1 0 25 0 0,0 0 1 0 0,0-1-1 0 0,0 1 0 0 0,0-1 0 0 0,1 1 1 0 0,-1-1-1 0 0,5 4 0 0 0,1 1 85 0 0,1-1-1 0 0,0 0 0 0 0,0 0 1 0 0,18 9-1 0 0,-2-4 65 0 0,0 0 0 0 0,1-2 0 0 0,1-1 0 0 0,0-1-1 0 0,0-1 1 0 0,0-2 0 0 0,31 3 0 0 0,-53-8-178 0 0,-1 0 1 0 0,1 0-1 0 0,0 0 0 0 0,0 0 1 0 0,0-1-1 0 0,0 0 0 0 0,0 0 1 0 0,-1 0-1 0 0,1 0 0 0 0,0-1 1 0 0,-1 0-1 0 0,9-4 0 0 0,-11 4-3 0 0,1 0-1 0 0,0-1 1 0 0,0 1-1 0 0,-1 0 1 0 0,1-1-1 0 0,-1 0 1 0 0,0 1-1 0 0,0-1 1 0 0,0 0-1 0 0,0 0 0 0 0,0 0 1 0 0,-1-1-1 0 0,0 1 1 0 0,1 0-1 0 0,-1-1 1 0 0,0 1-1 0 0,0 0 1 0 0,0-7-1 0 0,-1 3-12 0 0,0 0 0 0 0,0 0 0 0 0,-1 0 0 0 0,0 0-1 0 0,0 0 1 0 0,0 0 0 0 0,-1 0 0 0 0,0 0 0 0 0,-1 1 0 0 0,1-1-1 0 0,-1 1 1 0 0,-1-1 0 0 0,1 1 0 0 0,-1 0 0 0 0,-5-6 0 0 0,-1-1-280 0 0,-1 0 1 0 0,0 1-1 0 0,-1 0 1 0 0,0 1-1 0 0,-20-14 1 0 0,15 15-282 0 0,0 0-1 0 0,0 1 1 0 0,-38-13 0 0 0,50 21-644 0 0,12 3 230 0 0,15 6-3102 0 0,0-3-952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252 678 2303 0 0,'-50'-11'496'0'0,"25"5"4867"0"0,0-2 1 0 0,-38-17 0 0 0,58 22-5133 0 0,-1 0-1 0 0,0 0 1 0 0,1-1-1 0 0,0 0 1 0 0,-1 0 0 0 0,1 0-1 0 0,1 0 1 0 0,-1-1-1 0 0,1 0 1 0 0,0 0 0 0 0,0 0-1 0 0,0 0 1 0 0,-4-9 0 0 0,5 6-121 0 0,0 1 1 0 0,0-1-1 0 0,1 0 0 0 0,0 1 1 0 0,0-1-1 0 0,1 0 1 0 0,0 0-1 0 0,1-1 1 0 0,-1 1-1 0 0,2-12 1 0 0,2 2-15 0 0,0 0-1 0 0,1 0 1 0 0,1 0 0 0 0,0 1 0 0 0,2-1 0 0 0,0 2-1 0 0,1-1 1 0 0,0 1 0 0 0,1 0 0 0 0,12-15 0 0 0,-2 6-112 0 0,1 0 0 0 0,1 1 1 0 0,1 2-1 0 0,1 0 0 0 0,25-19 1 0 0,-29 27-54 0 0,1 1 0 0 0,0 0 0 0 0,1 1 0 0 0,28-11 0 0 0,-36 18-270 0 0,0 0-1 0 0,0 2 1 0 0,1-1-1 0 0,-1 2 1 0 0,1 0-1 0 0,0 0 1 0 0,0 1-1 0 0,24 2 1 0 0,-18 1-1652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253 258 11231 0 0,'0'0'2836'0'0,"2"0"-1942"0"0,31-1-140 0 0,-1-2 0 0 0,1-1 0 0 0,-1-2 0 0 0,0-1 0 0 0,-1-1 0 0 0,61-25 0 0 0,-79 27-728 0 0,-1 0-1 0 0,1-1 0 0 0,-1 0 1 0 0,0-1-1 0 0,14-13 0 0 0,-25 21-42 0 0,0-1-1 0 0,0 0 0 0 0,0 1 1 0 0,-1-1-1 0 0,1 0 0 0 0,0 1 1 0 0,0-1-1 0 0,-1 0 0 0 0,1 0 1 0 0,0 0-1 0 0,-1 0 0 0 0,1 0 1 0 0,-1 0-1 0 0,1 0 0 0 0,-1 0 1 0 0,0 0-1 0 0,1 0 0 0 0,-1 0 1 0 0,0 0-1 0 0,0 0 0 0 0,0 0 1 0 0,1 0-1 0 0,-1-1 0 0 0,0-1-110 0 0,0 1 71 0 0,0 1-1 0 0,0-1 1 0 0,0 1-1 0 0,0-1 1 0 0,0 0 0 0 0,-1 1-1 0 0,1-1 1 0 0,0 1-1 0 0,-1-1 1 0 0,1 1-1 0 0,-1-1 1 0 0,1 1-1 0 0,-1-1 1 0 0,0 1 0 0 0,0 0-1 0 0,0-1 1 0 0,0 1-1 0 0,0 0 1 0 0,-1-2-1 0 0,-24-20-575 0 0,20 19 455 0 0,-6-4-52 0 0,0 0 0 0 0,0 1-1 0 0,-1 0 1 0 0,0 1 0 0 0,0 0 0 0 0,-27-6-1 0 0,35 11 225 0 0,0 0 0 0 0,0 0-1 0 0,0 1 1 0 0,-1 0 0 0 0,1 0-1 0 0,0 0 1 0 0,0 1 0 0 0,0 0-1 0 0,-1 0 1 0 0,1 0 0 0 0,0 0-1 0 0,0 1 1 0 0,1 0 0 0 0,-1 0-1 0 0,-9 5 1 0 0,-2 4 105 0 0,0 0 1 0 0,-27 26-1 0 0,25-21 2 0 0,-9 7 22 0 0,-221 212 308 0 0,245-232-410 0 0,1 0 1 0 0,-1 0-1 0 0,1 0 0 0 0,0 0 0 0 0,0 0 0 0 0,0 1 1 0 0,0-1-1 0 0,0 1 0 0 0,1-1 0 0 0,0 1 0 0 0,-2 6 1 0 0,3-8 25 0 0,0 0 1 0 0,0 1 0 0 0,0-1 0 0 0,1 0 0 0 0,-1 1-1 0 0,0-1 1 0 0,1 0 0 0 0,0 1 0 0 0,-1-1 0 0 0,1 0 0 0 0,0 0-1 0 0,0 0 1 0 0,0 0 0 0 0,1 0 0 0 0,-1 0 0 0 0,0 0-1 0 0,1 0 1 0 0,-1 0 0 0 0,4 3 0 0 0,2 1 162 0 0,0-1 0 0 0,0 0 0 0 0,0 0 0 0 0,0 0 0 0 0,1-1 0 0 0,0 0 0 0 0,0 0 0 0 0,13 4 0 0 0,7 0 404 0 0,35 5 1 0 0,-46-9-482 0 0,10 1 51 0 0,0-1 0 0 0,1-1 0 0 0,0-1 1 0 0,-1-2-1 0 0,37-3 0 0 0,-48 0-427 0 0,0 0 0 0 0,0-1 0 0 0,-1 0 0 0 0,1-1 0 0 0,-1-1 0 0 0,0-1 0 0 0,25-15 0 0 0,-27 14-965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0,'2'2'6967'0'0,"10"10"-6138"0"0,0 0 0 0 0,-1 1 0 0 0,12 17 0 0 0,-10-12 78 0 0,26 27 1 0 0,129 105 2256 0 0,-161-143-3159 0 0,1-1 0 0 0,0 0 1 0 0,1-1-1 0 0,-1 1 1 0 0,1-2-1 0 0,0 1 0 0 0,1-1 1 0 0,-1 0-1 0 0,12 2 1 0 0,-14-5-284 0 0,-1 0 0 0 0,1 0 0 0 0,-1-1 0 0 0,1 0 0 0 0,0 0 0 0 0,-1 0 0 0 0,1-1 1 0 0,-1 0-1 0 0,1 0 0 0 0,-1-1 0 0 0,0 0 0 0 0,1 0 0 0 0,-1-1 0 0 0,0 1 0 0 0,6-5 1 0 0,11-7-3949 0 0,2-3-1042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7367 0 0,'0'0'1006'0'0,"-2"2"272"0"0,-59 62 5512 0 0,-61 56-5129 0 0,-154 79-1364 0 0,167-126-357 0 0,57-41-1064 0 0,50-31 652 0 0,14-7-1049 0 0,6-2-146 0 0,5-3-3345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18199 0 0,'0'0'1646'0'0,"1"2"-1356"0"0,2 11-159 0 0,0 1 0 0 0,-1 0 0 0 0,-1 0 0 0 0,0 25 0 0 0,-9 60 879 0 0,5-76-956 0 0,-4 41 104 0 0,-2-1-1 0 0,-35 119 1 0 0,37-165-259 0 0,-1-1 0 0 0,0 1 0 0 0,-19 26 0 0 0,7-11-1839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27 301 919 0 0,'-10'-32'-598'0'0,"-3"-16"7672"0"0,12 44-6008 0 0,0-1 0 0 0,0 0 0 0 0,1 0 0 0 0,-1 1-1 0 0,1-1 1 0 0,1 0 0 0 0,0-7 0 0 0,1 7-850 0 0,0 0 0 0 0,-1 1 0 0 0,2-1 0 0 0,-1 1 0 0 0,0 0 1 0 0,1-1-1 0 0,0 1 0 0 0,0 0 0 0 0,0 0 0 0 0,1 1 0 0 0,-1-1 0 0 0,1 1 0 0 0,0 0 0 0 0,8-6 1 0 0,5-1-142 0 0,1 0 1 0 0,23-10-1 0 0,-38 19-50 0 0,29-12 34 0 0,1 1 1 0 0,0 1-1 0 0,0 2 0 0 0,1 1 0 0 0,1 2 0 0 0,-1 1 1 0 0,1 2-1 0 0,0 1 0 0 0,51 5 0 0 0,-78-3 10 0 0,1 2-1 0 0,-1-1 0 0 0,1 1 1 0 0,-1 0-1 0 0,0 1 1 0 0,1 0-1 0 0,-1 1 0 0 0,-1-1 1 0 0,16 11-1 0 0,-21-13-39 0 0,0 1 0 0 0,1 0 1 0 0,-1 0-1 0 0,0 0 0 0 0,0 0 0 0 0,0 0 0 0 0,0 1 0 0 0,-1-1 0 0 0,1 1 0 0 0,-1-1 0 0 0,1 1 0 0 0,-1-1 0 0 0,0 1 1 0 0,0 0-1 0 0,0 0 0 0 0,0 0 0 0 0,0 0 0 0 0,-1-1 0 0 0,0 1 0 0 0,1 0 0 0 0,-1 0 0 0 0,0 0 0 0 0,0 0 0 0 0,0 0 0 0 0,-1 0 1 0 0,1 0-1 0 0,-1 0 0 0 0,0 0 0 0 0,0 0 0 0 0,0-1 0 0 0,0 1 0 0 0,-2 3 0 0 0,-2 3 56 0 0,0 0-1 0 0,0 0 0 0 0,-1-1 1 0 0,-1 0-1 0 0,0 0 0 0 0,0-1 1 0 0,-9 8-1 0 0,-59 44 217 0 0,73-57-298 0 0,-52 37-505 0 0,-1-3 1 0 0,-2-2-1 0 0,-70 31 0 0 0,113-60-4574 0 0,4-3-1616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61 11687 0 0,'0'0'1060'0'0,"2"0"-753"0"0,40 9 2443 0 0,-25-4-1912 0 0,0-2 0 0 0,26 3 0 0 0,86-8 1214 0 0,-108 1-1949 0 0,-1-2 1 0 0,1-1-1 0 0,0 0 1 0 0,22-9-1 0 0,-35 9-103 0 0,-3-1-34 0 0,-5 4 2 0 0,0 0 0 0 0,0 0 0 0 0,-1 0 0 0 0,1 0 0 0 0,0 0 0 0 0,0 1 1 0 0,-1-1-1 0 0,1 0 0 0 0,-1 0 0 0 0,1 0 0 0 0,-1 0 0 0 0,1 1 0 0 0,-1-1 1 0 0,0 0-1 0 0,1 0 0 0 0,-1 1 0 0 0,0-1 0 0 0,-3-2-58 0 0,0 0-1 0 0,0 0 0 0 0,0 1 1 0 0,0-1-1 0 0,0 1 0 0 0,0 0 1 0 0,-1 0-1 0 0,1 1 1 0 0,-1-1-1 0 0,1 1 0 0 0,-7-1 1 0 0,-8-1-163 0 0,-27 0 1 0 0,41 3 244 0 0,-9-1 5 0 0,1 2-1 0 0,0-1 1 0 0,-1 1-1 0 0,1 1 0 0 0,0 1 1 0 0,-1 0-1 0 0,1 0 1 0 0,1 1-1 0 0,-1 1 1 0 0,1 0-1 0 0,-1 1 1 0 0,2 0-1 0 0,-1 1 0 0 0,-11 9 1 0 0,-6 6 165 0 0,1 1 1 0 0,1 2-1 0 0,1 0 0 0 0,1 2 1 0 0,1 1-1 0 0,2 1 1 0 0,1 1-1 0 0,1 0 0 0 0,-31 67 1 0 0,47-89-152 0 0,1 0 1 0 0,1-1-1 0 0,-1 1 1 0 0,1 0-1 0 0,-1 11 1 0 0,3-18-13 0 0,-1 1 0 0 0,1-1 0 0 0,0 0-1 0 0,0 0 1 0 0,0 1 0 0 0,0-1 0 0 0,1 0 0 0 0,-1 1 0 0 0,0-1 0 0 0,0 0 0 0 0,1 1 0 0 0,-1-1 0 0 0,1 0-1 0 0,-1 0 1 0 0,1 1 0 0 0,0-1 0 0 0,-1 0 0 0 0,1 0 0 0 0,0 0 0 0 0,0 0 0 0 0,0 0 0 0 0,0 0 0 0 0,0 0 0 0 0,0 0-1 0 0,0-1 1 0 0,0 1 0 0 0,0 0 0 0 0,0 0 0 0 0,0-1 0 0 0,0 1 0 0 0,1-1 0 0 0,-1 1 0 0 0,0-1 0 0 0,0 1-1 0 0,1-1 1 0 0,-1 0 0 0 0,0 0 0 0 0,1 0 0 0 0,-1 0 0 0 0,3 0 0 0 0,5 0-250 0 0,1-1 1 0 0,-1 0-1 0 0,1-1 1 0 0,-1 0-1 0 0,1 0 1 0 0,16-7-1 0 0,-20 7-207 0 0,37-15-6069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 3679 0 0,'0'0'284'0'0,"-2"0"-186"0"0,0-1 616 0 0,-1 1-1 0 0,0 0 1 0 0,1 0 0 0 0,-1 0 0 0 0,1 0-1 0 0,-1 0 1 0 0,1 1 0 0 0,-1-1 0 0 0,1 1-1 0 0,-5 1 1 0 0,5-1-338 0 0,0 0-1 0 0,0 0 1 0 0,0 0 0 0 0,1 0-1 0 0,-1 1 1 0 0,0-1 0 0 0,1 0-1 0 0,0 1 1 0 0,-1-1 0 0 0,-1 4-1 0 0,0 0-97 0 0,0 0-1 0 0,1 0 1 0 0,0 1-1 0 0,0-1 1 0 0,0 1-1 0 0,-1 10 1 0 0,1-11-259 0 0,-29 174 979 0 0,2-11-615 0 0,20-128-453 0 0,-2 0 0 0 0,-18 44 0 0 0,20-62 66 0 0,-1-1 1 0 0,-23 34 0 0 0,25-43-609 0 0,-19 19-1 0 0,20-24-850 0 0,-1 0 0 0 0,0 0 0 0 0,-11 7 0 0 0,9-9-3748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276 844 16271 0 0,'0'0'1470'0'0,"-1"2"-1125"0"0,-9 11 80 0 0,0 1 0 0 0,-1-1 1 0 0,-1-1-1 0 0,0 0 0 0 0,-1-1 0 0 0,-14 10 1 0 0,-31 30-245 0 0,39-32-161 0 0,0 1 0 0 0,-27 40 0 0 0,41-52-19 0 0,0-1 0 0 0,1 1 1 0 0,0 0-1 0 0,0 0 0 0 0,1 0 0 0 0,0 0 0 0 0,1 1 0 0 0,-1-1 1 0 0,2 1-1 0 0,-1 0 0 0 0,1-1 0 0 0,0 16 0 0 0,1-22 4 0 0,0 0-1 0 0,1 0 1 0 0,-1-1-1 0 0,0 1 1 0 0,1 0-1 0 0,-1 0 1 0 0,1 0-1 0 0,0 0 1 0 0,0-1-1 0 0,-1 1 1 0 0,1 0-1 0 0,0 0 1 0 0,0-1-1 0 0,1 1 1 0 0,-1-1-1 0 0,0 1 1 0 0,0-1-1 0 0,3 2 1 0 0,-1-1 9 0 0,-1-1 0 0 0,1 1 1 0 0,0-1-1 0 0,0 0 0 0 0,0 1 0 0 0,0-1 1 0 0,0-1-1 0 0,0 1 0 0 0,0 0 0 0 0,5 0 1 0 0,4-1 39 0 0,1 0-1 0 0,0-1 1 0 0,0-1 0 0 0,17-3 0 0 0,-1-2-8 0 0,-1-1-1 0 0,0-2 1 0 0,47-21-1 0 0,-10-4-6091 0 0,-28 13-810 0 0</inkml:trace>
  <inkml:trace contextRef="#ctx0" brushRef="#br0" timeOffset="1">1228 1 13359 0 0,'-11'4'660'0'0,"5"-2"-495"0"0,-1 0 1 0 0,1 1-1 0 0,0-1 0 0 0,0 1 0 0 0,0 1 1 0 0,1-1-1 0 0,-1 1 0 0 0,1 0 0 0 0,0 0 1 0 0,0 1-1 0 0,0-1 0 0 0,-5 8 0 0 0,-8 15 385 0 0,0 1-1 0 0,2 0 1 0 0,-23 58-1 0 0,-20 98 357 0 0,-34 232 670 0 0,38-152-968 0 0,51-244-559 0 0,0-5-41 0 0,0 0 0 0 0,2 1-1 0 0,-2 19 1 0 0,4-33-65 0 0,1 0 1 0 0,-1 0-1 0 0,0 0 0 0 0,1 1 0 0 0,-1-1 0 0 0,1 0 0 0 0,0 0 1 0 0,0 0-1 0 0,0 0 0 0 0,0 0 0 0 0,0 0 0 0 0,2 2 0 0 0,2 3-633 0 0,-4-5-137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12439 0 0,'1'1'6379'0'0,"14"4"-4997"0"0,-1-1-1 0 0,0 0 1 0 0,26 4 0 0 0,-15-6-581 0 0,39 0 1 0 0,113-21-319 0 0,302-71-407 0 0,-277 41-1254 0 0,-71 12-3324 0 0,-83 24-3230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14743 0 0,'0'0'2286'0'0,"-2"1"-1513"0"0,-95 39 1298 0 0,42-15-1377 0 0,27-12-669 0 0,1 1 0 0 0,0 1 0 0 0,2 1 0 0 0,-1 2 0 0 0,2 0 0 0 0,-36 36 0 0 0,57-51 6 0 0,0 0-1 0 0,0 0 1 0 0,1 0 0 0 0,-1 0-1 0 0,1 1 1 0 0,0-1 0 0 0,0 1-1 0 0,0-1 1 0 0,1 1 0 0 0,-1 0-1 0 0,0 5 1 0 0,2-8-18 0 0,-1 0 0 0 0,1 0 0 0 0,0 1-1 0 0,0-1 1 0 0,0 0 0 0 0,0 0 0 0 0,0 0 0 0 0,1 1 0 0 0,-1-1-1 0 0,0 0 1 0 0,1 0 0 0 0,-1 0 0 0 0,1 1 0 0 0,-1-1 0 0 0,1 0 0 0 0,0 1-1 0 0,0 0 1 0 0,0-1-1 0 0,1 0 0 0 0,-1 0 0 0 0,0 0 0 0 0,1 1 0 0 0,-1-1 1 0 0,1 0-1 0 0,-1-1 0 0 0,1 1 0 0 0,0 0 0 0 0,-1 0 1 0 0,1-1-1 0 0,0 1 0 0 0,1 0 0 0 0,5 0 23 0 0,-1 0 0 0 0,0 0 0 0 0,1 0 0 0 0,-1-1 0 0 0,0 0-1 0 0,10-2 1 0 0,44-8 103 0 0,-42 6-104 0 0,2-1-18 0 0,0 0 0 0 0,-1-1 0 0 0,0 0 0 0 0,0-2 0 0 0,0-1 0 0 0,-1 0 0 0 0,35-24 0 0 0,-11 2 1467 0 0,-45 33-1465 0 0,1 0 1 0 0,0 1-1 0 0,0-1 1 0 0,0 0 0 0 0,0 1-1 0 0,-1 3 1 0 0,2-5-16 0 0,-2 5-9 0 0,1-1 1 0 0,-1 0-1 0 0,1 1 1 0 0,1 0-1 0 0,-1-1 0 0 0,1 1 1 0 0,0-1-1 0 0,0 1 0 0 0,1 0 1 0 0,-1-1-1 0 0,1 1 0 0 0,1-1 1 0 0,-1 0-1 0 0,3 7 0 0 0,-3-9-6 0 0,1 1-1 0 0,0-1 0 0 0,0 0 0 0 0,0 0 0 0 0,0 0 0 0 0,0 0 0 0 0,0 0 0 0 0,1 0 0 0 0,-1-1 0 0 0,1 1 1 0 0,0-1-1 0 0,0 0 0 0 0,0 0 0 0 0,0 0 0 0 0,0 0 0 0 0,1 0 0 0 0,-1-1 0 0 0,0 1 0 0 0,1-1 1 0 0,-1 0-1 0 0,1 0 0 0 0,5 1 0 0 0,-3-2-465 0 0,0 1 0 0 0,0-1-1 0 0,1 0 1 0 0,10-2 0 0 0,7-2-7094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14799 0 0,'0'0'1343'0'0,"0"2"-1104"0"0,-4 13-212 0 0,-19 76 904 0 0,-17 137 1 0 0,26-95-35 0 0,-11 157 902 0 0,22-232-1529 0 0,-13 78 0 0 0,10-108-189 0 0,-1-1 0 0 0,-1 0 0 0 0,-1 0-1 0 0,-24 48 1 0 0,8-25-6357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11055 0 0,'0'0'852'0'0,"2"-7"-528"0"0,-1 4 145 0 0,1 0-1 0 0,-1 1 0 0 0,1-1 0 0 0,0 1 1 0 0,-1-1-1 0 0,1 1 0 0 0,0 0 1 0 0,0-1-1 0 0,0 1 0 0 0,1 0 1 0 0,-1 0-1 0 0,1 1 0 0 0,-1-1 0 0 0,1 0 1 0 0,-1 1-1 0 0,1 0 0 0 0,0-1 1 0 0,0 1-1 0 0,3-1 0 0 0,9-2 317 0 0,0 1 0 0 0,25-4 0 0 0,-15 4-405 0 0,194-27 969 0 0,-50 9-1114 0 0,99-10-5449 0 0,-235 29 2927 0 0</inkml:trace>
  <inkml:trace contextRef="#ctx0" brushRef="#br0" timeOffset="1">902 266 8287 0 0,'1'2'2759'0'0,"3"3"-1419"0"0,-1 1 0 0 0,0 0 0 0 0,0 0 0 0 0,0 0 1 0 0,2 8-1 0 0,-4-9-952 0 0,0 0 0 0 0,0 0-1 0 0,0 0 1 0 0,-1 0 0 0 0,0 0 0 0 0,0 0 0 0 0,0 0 0 0 0,-2 6 0 0 0,-26 116 1978 0 0,5-30-2178 0 0,15-57-2980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 16327 0 0,'-15'-7'1592'0'0,"4"8"-1416"0"0,-2 3-176 0 0,1 0 0 0 0,0 1 0 0 0,-1 2 112 0 0,3 4-16 0 0,-1 1 0 0 0,4 4 0 0 0,2 2-768 0 0,3 1-152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16 6911 0 0,'0'0'623'0'0,"-6"-13"8502"0"0,5 12-8945 0 0,0 1 0 0 0,0 0 0 0 0,0 0-1 0 0,0-1 1 0 0,0 1 0 0 0,0 0 0 0 0,0 0 0 0 0,0 0 0 0 0,1 0-1 0 0,-1 0 1 0 0,0 0 0 0 0,0 0 0 0 0,0 0 0 0 0,0 0-1 0 0,0 1 1 0 0,0-1 0 0 0,0 0 0 0 0,0 1 0 0 0,0-1-1 0 0,0 0 1 0 0,1 1 0 0 0,-1-1 0 0 0,0 1 0 0 0,-1 1 0 0 0,-20 15 134 0 0,8-3-238 0 0,0 1 0 0 0,1 1 0 0 0,-15 24 0 0 0,-29 57-111 0 0,21-34 102 0 0,29-51-53 0 0,-30 54 59 0 0,36-64 31 0 0,3-1 155 0 0,2 0-165 0 0,-1 0 0 0 0,1 0 1 0 0,-1 0-1 0 0,1 0 0 0 0,0-1 0 0 0,-1 1 0 0 0,1-1 0 0 0,0 0 0 0 0,-1 0 0 0 0,1 0 1 0 0,0-1-1 0 0,4 0 0 0 0,9-3 346 0 0,23-8 1 0 0,-19 5-82 0 0,13-2 9 0 0,94-31 193 0 0,-102 31-541 0 0,-1-2-1 0 0,44-25 0 0 0,-65 34-13 0 0,0-1 0 0 0,0 1 1 0 0,-1-1-1 0 0,1 0 0 0 0,-1 0 0 0 0,1-1 1 0 0,-1 1-1 0 0,0-1 0 0 0,-1 0 1 0 0,1 0-1 0 0,-1 0 0 0 0,1 0 0 0 0,-1 0 1 0 0,0 0-1 0 0,-1 0 0 0 0,3-7 0 0 0,-4 8-1 0 0,1-1-1 0 0,-1 0 0 0 0,0 1 0 0 0,0-1 0 0 0,0 1 0 0 0,0-1 0 0 0,-1 1 0 0 0,1-1 1 0 0,-1 1-1 0 0,0-1 0 0 0,0 1 0 0 0,0-1 0 0 0,-1 1 0 0 0,1 0 0 0 0,-1 0 0 0 0,0 0 1 0 0,0 0-1 0 0,0 0 0 0 0,0 0 0 0 0,0 0 0 0 0,-5-4 0 0 0,-1 0-183 0 0,0 1 0 0 0,0-1-1 0 0,-1 1 1 0 0,0 1 0 0 0,-1 0-1 0 0,1 0 1 0 0,-1 0 0 0 0,0 1 0 0 0,0 1-1 0 0,0 0 1 0 0,0 0 0 0 0,-18-1-1 0 0,8 5-1715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23 406 10591 0 0,'0'0'488'0'0,"-1"1"-12"0"0,-2 2 224 0 0,-16 9 10137 0 0,51-25-8817 0 0,9-6-1549 0 0,-2-6-381 0 0,46-40-1 0 0,-33 24-100 0 0,26-20-144 0 0,172-118-1146 0 0,-245 175 1234 0 0,1 1 0 0 0,-1 1 0 0 0,1-1-1 0 0,11-3 1 0 0,-5 6-33 0 0,-11 0 96 0 0,-1 1 0 0 0,1-1 0 0 0,0 1 0 0 0,-1 0 0 0 0,1 0 0 0 0,-1-1 0 0 0,1 1 0 0 0,-1 0 0 0 0,1 0 0 0 0,-1-1 0 0 0,0 1 0 0 0,1 0 0 0 0,-1 0 0 0 0,0 0 0 0 0,0 0 0 0 0,0 0 0 0 0,1 0 0 0 0,-1-1 0 0 0,0 1 0 0 0,0 0 0 0 0,0 0 0 0 0,-1 0 0 0 0,1 0 0 0 0,0 0 0 0 0,0 1 0 0 0,-7 24-56 0 0,7-26 60 0 0,-10 29 120 0 0,-2-1 0 0 0,-24 41-1 0 0,-6 14 254 0 0,36-69-322 0 0,0 1 0 0 0,1 0 0 0 0,-5 28 0 0 0,8-34-32 0 0,1 0-1 0 0,1 0 0 0 0,-1 0 1 0 0,2 0-1 0 0,-1 0 0 0 0,1 0 1 0 0,0 0-1 0 0,1 0 1 0 0,0-1-1 0 0,5 14 0 0 0,-5-17-15 0 0,0-1 0 0 0,0 0 0 0 0,0-1 0 0 0,1 1 0 0 0,-1 0 0 0 0,1 0 0 0 0,0-1 0 0 0,0 0 0 0 0,0 0 1 0 0,0 1-1 0 0,0-2 0 0 0,1 1 0 0 0,-1 0 0 0 0,1-1 0 0 0,0 1 0 0 0,0-1 0 0 0,0 0 0 0 0,0-1 0 0 0,0 1 0 0 0,1-1 0 0 0,-1 0 0 0 0,0 1 0 0 0,6-1 0 0 0,-2 0-492 0 0,1-1 1 0 0,-1 0-1 0 0,1-1 1 0 0,0 1 0 0 0,15-5-1 0 0,-1-1-7471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13991 0 0,'2'2'639'0'0,"61"105"377"0"0,-8-24 1495 0 0,80 157 0 0 0,-116-197-2135 0 0,-1 0 0 0 0,-2 1-1 0 0,-3 1 1 0 0,-1 0 0 0 0,-2 1-1 0 0,4 48 1 0 0,-13-68-179 0 0,0 0-1 0 0,-2 0 1 0 0,-1-1 0 0 0,-1 1 0 0 0,-2 0-1 0 0,0-1 1 0 0,-1 0 0 0 0,-2 0 0 0 0,-1-1 0 0 0,-20 42-1 0 0,10-32 64 0 0,-1 0-1 0 0,-2-2 1 0 0,-2 0-1 0 0,0-1 1 0 0,-2-2 0 0 0,-42 37-1 0 0,-83 63 132 0 0,143-122-495 0 0,0 1 0 0 0,0 0-1 0 0,-9 15 1 0 0,16-22-22 0 0,-1 1 0 0 0,1 0-1 0 0,0 0 1 0 0,0-1 0 0 0,0 1-1 0 0,0 0 1 0 0,0 0 0 0 0,0 0-1 0 0,1 0 1 0 0,-1 0 0 0 0,1 0-1 0 0,-1 1 1 0 0,1-1 0 0 0,0 0-1 0 0,0 0 1 0 0,0 0 0 0 0,0 0-1 0 0,0 0 1 0 0,0 0 0 0 0,1 1-1 0 0,-1-1 1 0 0,1 0 0 0 0,-1 0-1 0 0,1 0 1 0 0,2 3-1 0 0,6 5-1290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32 340 2303 0 0,'0'0'102'0'0,"2"3"362"0"0,1-1 220 0 0,-1 1 0 0 0,1 0 0 0 0,-1 0 0 0 0,0 0 0 0 0,0 0 0 0 0,0 1 0 0 0,0-1 0 0 0,0 1 0 0 0,-1-1 0 0 0,1 1 0 0 0,-1-1 0 0 0,0 1 0 0 0,-1 0 0 0 0,1-1 0 0 0,0 6 0 0 0,-1-5-686 0 0,0-1-1 0 0,0 1 0 0 0,-1 0 1 0 0,1-1-1 0 0,-1 1 1 0 0,-2 5-1 0 0,-2 2 207 0 0,0 0-1 0 0,-1 0 0 0 0,-1 0 1 0 0,0-1-1 0 0,-10 13 0 0 0,15-22 371 0 0,1-3-485 0 0,0-1-75 0 0,0-1-1 0 0,0 1 1 0 0,0-1 0 0 0,1 0-1 0 0,-1 0 1 0 0,1 1 0 0 0,0-1-1 0 0,0 0 1 0 0,0 0 0 0 0,1-4 0 0 0,10-40 13 0 0,-7 35-25 0 0,6-18 16 0 0,1-1-1 0 0,20-36 1 0 0,-23 55-19 0 0,-1 0-1 0 0,2 0 0 0 0,-1 0 0 0 0,2 1 1 0 0,0 0-1 0 0,15-13 0 0 0,-21 22 28 0 0,0-1 0 0 0,1 1 0 0 0,0 0 0 0 0,0 0 0 0 0,0 0 0 0 0,0 1 0 0 0,1 0 0 0 0,-1 0 0 0 0,0 0 0 0 0,1 0 0 0 0,0 1 0 0 0,-1 0 0 0 0,1 0 0 0 0,0 1 0 0 0,-1 0 0 0 0,1 0 1 0 0,0 0-1 0 0,-1 1 0 0 0,1-1 0 0 0,0 1 0 0 0,-1 1 0 0 0,1-1 0 0 0,7 4 0 0 0,-7-3 13 0 0,-1 0 1 0 0,0 1 0 0 0,0-1 0 0 0,0 1 0 0 0,0 0 0 0 0,-1 1-1 0 0,1-1 1 0 0,-1 1 0 0 0,0 0 0 0 0,0 0 0 0 0,0 0-1 0 0,0 0 1 0 0,-1 1 0 0 0,0 0 0 0 0,0 0 0 0 0,0-1 0 0 0,0 2-1 0 0,-1-1 1 0 0,0 0 0 0 0,0 0 0 0 0,0 1 0 0 0,-1-1-1 0 0,1 10 1 0 0,0-3-4 0 0,-2 1-1 0 0,1-1 1 0 0,-2 1-1 0 0,0 0 1 0 0,0-1 0 0 0,-1 1-1 0 0,-1-1 1 0 0,-7 24-1 0 0,6-28-24 0 0,0 0 44 0 0,3-7 82 0 0,1-3-73 0 0,0-8-97 0 0,1 0-1 0 0,1 1 1 0 0,0-1 0 0 0,0 0-1 0 0,0 1 1 0 0,2-1 0 0 0,4-10-1 0 0,37-66-395 0 0,-26 53 280 0 0,-8 13 94 0 0,0 1 0 0 0,2 0 0 0 0,1 0 0 0 0,0 2 1 0 0,27-27-1 0 0,-35 38 39 0 0,2 0 0 0 0,-1 0 1 0 0,1 0-1 0 0,-1 1 0 0 0,1 0 0 0 0,1 1 0 0 0,-1 0 0 0 0,1 0 1 0 0,0 1-1 0 0,0 0 0 0 0,0 0 0 0 0,0 1 0 0 0,0 0 1 0 0,0 1-1 0 0,1 0 0 0 0,12 0 0 0 0,-19 2 30 0 0,0-1 0 0 0,0 0 0 0 0,0 1 0 0 0,0 0 0 0 0,0 0 0 0 0,-1 0 0 0 0,1 0 0 0 0,0 0 0 0 0,0 0 0 0 0,-1 1 0 0 0,1 0 0 0 0,-1-1-1 0 0,1 1 1 0 0,-1 0 0 0 0,0 0 0 0 0,1 0 0 0 0,-1 0 0 0 0,0 1 0 0 0,0-1 0 0 0,-1 0 0 0 0,1 1 0 0 0,2 5 0 0 0,2 4 86 0 0,-2 0-1 0 0,0 0 1 0 0,0 0 0 0 0,2 15-1 0 0,0-3-12 0 0,1 6 91 0 0,-1 1 0 0 0,-1 0 1 0 0,-1 0-1 0 0,-2 0 1 0 0,-2 34-1 0 0,-6-27-178 0 0,5-27-1325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4607 0 0,'0'0'208'0'0,"2"0"-9"0"0,28-5 148 0 0,-7 1 4518 0 0,-4 3 5304 0 0,-17-19-10013 0 0,-3 15-139 0 0,0-1 1 0 0,-1 1-1 0 0,1 0 0 0 0,-1 0 0 0 0,0-1 0 0 0,-1 1 0 0 0,-3-5 1 0 0,4 6-17 0 0,0 0 1 0 0,0 0 0 0 0,0-1 0 0 0,0 1 0 0 0,0 0 0 0 0,1-1 0 0 0,0 1 0 0 0,0-1 0 0 0,0 1-1 0 0,1-1 1 0 0,-1-4 0 0 0,2 1-23 0 0,0 0 0 0 0,0 0-1 0 0,1 0 1 0 0,0 0 0 0 0,1 0-1 0 0,-1 1 1 0 0,2-1 0 0 0,-1 1-1 0 0,1 0 1 0 0,0 0 0 0 0,0 0-1 0 0,6-6 1 0 0,-3 5-23 0 0,0 0 0 0 0,1 1 0 0 0,0 0-1 0 0,0 0 1 0 0,1 0 0 0 0,0 2 0 0 0,0-1 0 0 0,16-7 0 0 0,-12 8 40 0 0,0 0 0 0 0,0 0 0 0 0,0 1 0 0 0,1 1 1 0 0,-1 0-1 0 0,1 1 0 0 0,0 1 0 0 0,0 0 0 0 0,-1 1 1 0 0,1 0-1 0 0,0 1 0 0 0,17 3 0 0 0,-26-2 25 0 0,1-1 1 0 0,-1 1-1 0 0,0 0 0 0 0,0 1 1 0 0,0-1-1 0 0,0 1 0 0 0,0 0 1 0 0,0 0-1 0 0,-1 1 0 0 0,0-1 0 0 0,1 1 1 0 0,-1 0-1 0 0,-1 0 0 0 0,1 0 1 0 0,0 1-1 0 0,-1-1 0 0 0,0 1 1 0 0,0 0-1 0 0,-1 0 0 0 0,1 0 0 0 0,-1 0 1 0 0,0 1-1 0 0,1 5 0 0 0,-1-5 8 0 0,0 0-1 0 0,-1 0 0 0 0,0 0 1 0 0,0 1-1 0 0,-1-1 0 0 0,0 0 0 0 0,0 1 1 0 0,0-1-1 0 0,-1 0 0 0 0,0 1 1 0 0,0-1-1 0 0,0 0 0 0 0,-1 0 0 0 0,0 0 1 0 0,0 0-1 0 0,-1 0 0 0 0,0-1 1 0 0,0 1-1 0 0,0-1 0 0 0,-6 9 1 0 0,-12 9 0 0 0,-1-1 0 0 0,0-1 0 0 0,-42 30 1 0 0,45-39-279 0 0,0 0 0 0 0,-1-1 1 0 0,0-1-1 0 0,0-1 0 0 0,-38 12 1 0 0,56-21 125 0 0,-1 1 1 0 0,0-1-1 0 0,1 1 1 0 0,-1-1 0 0 0,0 0-1 0 0,0 0 1 0 0,-2-1-1 0 0,-7 1-2190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138 514 1375 0 0,'-14'11'415'0'0,"-23"13"-1004"0"0,34-23 1007 0 0,1 0 1 0 0,-1 0-1 0 0,1 0 0 0 0,-1 0 1 0 0,1 0-1 0 0,-1 0 0 0 0,0-1 1 0 0,1 1-1 0 0,-1-1 1 0 0,0 0-1 0 0,1 0 0 0 0,-1 0 1 0 0,-4-1-1 0 0,5 1-126 0 0,0-1-1 0 0,-1 1 0 0 0,1-1 1 0 0,0 0-1 0 0,0 0 1 0 0,0 0-1 0 0,1 0 1 0 0,-1 0-1 0 0,0-1 1 0 0,0 1-1 0 0,1 0 1 0 0,-1-1-1 0 0,0 1 1 0 0,1-1-1 0 0,-1 0 1 0 0,-1-2-1 0 0,1 0 29 0 0,1 1-1 0 0,-1 0 1 0 0,1-1-1 0 0,-1 1 0 0 0,1-1 1 0 0,0 0-1 0 0,1 0 1 0 0,-2-7-1 0 0,2 2 118 0 0,0-1 0 0 0,0 0-1 0 0,1 1 1 0 0,1-1-1 0 0,0 1 1 0 0,4-16 0 0 0,1 6-148 0 0,2 0 0 0 0,0 1 1 0 0,0 1-1 0 0,2-1 0 0 0,0 1 1 0 0,19-21-1 0 0,-17 24-134 0 0,0 0-1 0 0,2 1 1 0 0,30-22 0 0 0,55-27 251 0 0,-73 46-322 0 0,10-5 84 0 0,0 2 0 0 0,73-28 0 0 0,-94 41-80 0 0,2 1 1 0 0,-1 1-1 0 0,0 1 1 0 0,1 0-1 0 0,0 1 0 0 0,0 1 1 0 0,-1 0-1 0 0,1 2 1 0 0,23 3-1 0 0,-33-3-71 0 0,-1 1 0 0 0,0-1 0 0 0,0 2 0 0 0,-1-1 0 0 0,1 1 0 0 0,0 0 0 0 0,-1 0 0 0 0,1 1 0 0 0,-1 0 0 0 0,9 8 0 0 0,-12-10-13 0 0,-1 0 1 0 0,0 0-1 0 0,-1 0 0 0 0,1 0 1 0 0,0 1-1 0 0,-1-1 0 0 0,1 1 1 0 0,-1-1-1 0 0,1 1 0 0 0,-1-1 0 0 0,0 1 1 0 0,0 0-1 0 0,-1 0 0 0 0,1-1 1 0 0,-1 1-1 0 0,1 0 0 0 0,-1 0 1 0 0,0 0-1 0 0,0 0 0 0 0,0 0 0 0 0,0 0 1 0 0,0-1-1 0 0,-1 1 0 0 0,1 0 1 0 0,-1 0-1 0 0,0 0 0 0 0,0-1 1 0 0,0 1-1 0 0,-2 3 0 0 0,-2 3 3 0 0,-1-1-1 0 0,0 0 0 0 0,0 0 1 0 0,-1 0-1 0 0,0-1 1 0 0,-16 13-1 0 0,6-5 9 0 0,-24 20-310 0 0,-2-1 0 0 0,-71 40 0 0 0,61-45 5 0 0,-1-2 1 0 0,-1-2-1 0 0,-1-4 0 0 0,-106 28 1 0 0,156-48 381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186 150 9671 0 0,'1'1'3954'0'0,"2"1"-3649"0"0,-1 0 0 0 0,1 0 0 0 0,-1 0 0 0 0,1 0 0 0 0,-1 0 0 0 0,1-1 0 0 0,0 1 0 0 0,0-1 0 0 0,0 1 1 0 0,0-1-1 0 0,0 0 0 0 0,0 0 0 0 0,0-1 0 0 0,0 1 0 0 0,5 0 0 0 0,-1-1-159 0 0,0-1 0 0 0,0 1 0 0 0,-1-1 0 0 0,1-1-1 0 0,0 1 1 0 0,10-5 0 0 0,-1 1-25 0 0,-1-2 0 0 0,1 0-1 0 0,-1-1 1 0 0,-1-1 0 0 0,1 0 0 0 0,-1-1-1 0 0,-1 0 1 0 0,13-13 0 0 0,-25 22-172 0 0,1 0 0 0 0,-1-1 0 0 0,0 1-1 0 0,1-1 1 0 0,-1 1 0 0 0,0-1 0 0 0,0 0 0 0 0,0 1 0 0 0,0-1 0 0 0,-1 0 0 0 0,1 0 0 0 0,0 1 0 0 0,-1-1 0 0 0,1 0-1 0 0,-1 0 1 0 0,0 0 0 0 0,0 0 0 0 0,1 0 0 0 0,-1 0 0 0 0,0 1 0 0 0,-1-1 0 0 0,1 0 0 0 0,0 0 0 0 0,-1 0-1 0 0,1 0 1 0 0,-2-3 0 0 0,1 3-34 0 0,0 0 0 0 0,0 1-1 0 0,0-1 1 0 0,0 1 0 0 0,-1-1-1 0 0,1 1 1 0 0,-1-1-1 0 0,1 1 1 0 0,-1 0 0 0 0,1 0-1 0 0,-1 0 1 0 0,0 0 0 0 0,1 0-1 0 0,-1 0 1 0 0,0 0 0 0 0,0 0-1 0 0,0 1 1 0 0,0-1 0 0 0,0 1-1 0 0,0-1 1 0 0,0 1 0 0 0,1 0-1 0 0,-1 0 1 0 0,0 0 0 0 0,-4 0-1 0 0,-5 2-163 0 0,0 0 1 0 0,0 1-1 0 0,0 0 0 0 0,0 0 0 0 0,-19 10 0 0 0,4-2 70 0 0,2-1 244 0 0,0 1-1 0 0,0 1 0 0 0,1 2 1 0 0,1 0-1 0 0,0 1 0 0 0,-39 36 0 0 0,50-41 117 0 0,1 1-1 0 0,1 1 0 0 0,0-1 0 0 0,0 2 0 0 0,-12 25 0 0 0,16-29-47 0 0,1 1 1 0 0,1 0-1 0 0,0 0 0 0 0,0 0 1 0 0,1 1-1 0 0,0-1 0 0 0,1 1 1 0 0,0-1-1 0 0,1 13 0 0 0,0-17-91 0 0,0-1-1 0 0,1 0 0 0 0,0 0 1 0 0,0 1-1 0 0,0-1 0 0 0,1 0 1 0 0,0 0-1 0 0,0 0 0 0 0,0 0 1 0 0,1-1-1 0 0,-1 1 0 0 0,1 0 1 0 0,0-1-1 0 0,0 0 0 0 0,1 0 1 0 0,4 4-1 0 0,-2-2-23 0 0,0-1 0 0 0,0-1 0 0 0,1 1 0 0 0,0-1 0 0 0,0-1 0 0 0,0 1 0 0 0,0-1 0 0 0,1 0 0 0 0,0-1 0 0 0,9 3 1 0 0,1-1-631 0 0,-1-2 0 0 0,25 2 0 0 0,-17-4-462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398 115 1375 0 0,'0'-2'107'0'0,"-21"-44"10612"0"0,10 5-6449 0 0,11 40-4195 0 0,0 0-1 0 0,-1-1 1 0 0,1 1-1 0 0,-1 0 0 0 0,1 0 1 0 0,-1-1-1 0 0,1 1 1 0 0,-1 0-1 0 0,0 0 1 0 0,1 0-1 0 0,-1 0 0 0 0,0 0 1 0 0,0 0-1 0 0,0 0 1 0 0,0 0-1 0 0,0 0 1 0 0,0 0-1 0 0,0 1 1 0 0,0-1-1 0 0,-2-1 0 0 0,1 2-39 0 0,-1-1-1 0 0,1 0 1 0 0,0 1-1 0 0,0 0 1 0 0,-1-1-1 0 0,1 1 1 0 0,0 0-1 0 0,-1 0 1 0 0,1 0-1 0 0,-5 1 1 0 0,-1 1-81 0 0,0 0 0 0 0,0 1-1 0 0,0 0 1 0 0,0 0 0 0 0,-10 6 0 0 0,0 2 82 0 0,-1 2 0 0 0,1 0 0 0 0,1 0 1 0 0,1 2-1 0 0,0 0 0 0 0,0 1 1 0 0,2 0-1 0 0,-16 23 0 0 0,23-30 16 0 0,-45 69 406 0 0,45-67-381 0 0,1 0 0 0 0,0 1 1 0 0,1 0-1 0 0,1 0 0 0 0,-4 15 1 0 0,7-23-61 0 0,1 0 0 0 0,-1 1 1 0 0,1-1-1 0 0,0 0 0 0 0,0 0 1 0 0,1 1-1 0 0,0 4 0 0 0,0-9 1 0 0,-1 1 1 0 0,1 0-1 0 0,0 0 0 0 0,-1-1 0 0 0,1 1 1 0 0,0-1-1 0 0,-1 1 0 0 0,1 0 0 0 0,0-1 1 0 0,0 1-1 0 0,-1-1 0 0 0,1 0 0 0 0,0 1 1 0 0,0-1-1 0 0,0 0 0 0 0,0 1 0 0 0,0-1 1 0 0,-1 0-1 0 0,1 0 0 0 0,0 0 0 0 0,0 0 1 0 0,0 0-1 0 0,0 0 0 0 0,1 0 0 0 0,0 0 22 0 0,8 0 28 0 0,0 0 1 0 0,-1-1-1 0 0,1 0 0 0 0,0-1 0 0 0,0 0 0 0 0,-1 0 1 0 0,16-6-1 0 0,63-34-236 0 0,-68 31 30 0 0,-7 5-100 0 0,-1-1 0 0 0,0-1-1 0 0,0 0 1 0 0,-1-1 0 0 0,0 0-1 0 0,-1-1 1 0 0,19-21 0 0 0,-28 30 206 0 0,0 0 0 0 0,-1-1 0 0 0,1 1 0 0 0,0 0 0 0 0,0-1 1 0 0,-1 1-1 0 0,1-1 0 0 0,0 1 0 0 0,0-2 0 0 0,9-23 257 0 0,-13 42 305 0 0,2-11-437 0 0,0 2 6 0 0,0 2 28 0 0,-1 0-1 0 0,2 0 0 0 0,-1 1 1 0 0,1-1-1 0 0,1 11 0 0 0,1-17-114 0 0,-1-1 0 0 0,0 1 0 0 0,1-1 0 0 0,0 0 0 0 0,-1 1 0 0 0,1-1 0 0 0,0 0 0 0 0,0 0 0 0 0,0 0 0 0 0,1 0 0 0 0,-1 0 0 0 0,0-1 0 0 0,1 1 0 0 0,3 1 0 0 0,-3-1-5 0 0,0 0-85 0 0,0-1-1 0 0,0 0 1 0 0,0 1 0 0 0,0-1-1 0 0,1 0 1 0 0,-1-1 0 0 0,0 1 0 0 0,1 0-1 0 0,-1-1 1 0 0,1 0 0 0 0,-1 0-1 0 0,0 0 1 0 0,7-1 0 0 0,0-1-1253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6 507 8751 0 0,'-6'2'8312'0'0,"121"-192"-7277"0"0,-107 174-1007 0 0,18-34-228 0 0,48-70 0 0 0,-65 107 114 0 0,2 0-1 0 0,-1 0 0 0 0,2 1 0 0 0,0 0 0 0 0,0 1 0 0 0,1 1 0 0 0,0 0 1 0 0,1 0-1 0 0,26-13 0 0 0,-38 22 89 0 0,0 0 0 0 0,0 1 0 0 0,0-1 0 0 0,0 0 0 0 0,1 0 0 0 0,-1 1 0 0 0,0 0 0 0 0,0-1-1 0 0,1 1 1 0 0,-1 0 0 0 0,0 0 0 0 0,4 1 0 0 0,-4-1 13 0 0,-1 1 0 0 0,0-1 0 0 0,1 1-1 0 0,-1-1 1 0 0,0 1 0 0 0,0 0 0 0 0,1 0 0 0 0,-1-1-1 0 0,0 1 1 0 0,0 0 0 0 0,0 0 0 0 0,0 0-1 0 0,0 0 1 0 0,0 1 0 0 0,0-1 0 0 0,-1 0 0 0 0,1 0-1 0 0,0 0 1 0 0,-1 1 0 0 0,1-1 0 0 0,0 2 0 0 0,2 7 97 0 0,0 0 1 0 0,0 0-1 0 0,-1 0 0 0 0,-1 0 1 0 0,1 0-1 0 0,-2 17 1 0 0,-5 65 607 0 0,3-79-621 0 0,0 7 43 0 0,-1 15 130 0 0,0 39-1 0 0,3-64-249 0 0,1 0 0 0 0,0-1 0 0 0,0 1 1 0 0,1-1-1 0 0,0 1 0 0 0,1-1 0 0 0,0 0 0 0 0,9 17 0 0 0,-10-23-14 0 0,0 0 1 0 0,0 0-1 0 0,1 0 0 0 0,-1-1 0 0 0,1 1 1 0 0,0-1-1 0 0,-1 1 0 0 0,1-1 0 0 0,0 0 1 0 0,1 0-1 0 0,-1-1 0 0 0,0 1 0 0 0,0-1 1 0 0,1 1-1 0 0,-1-1 0 0 0,1 0 0 0 0,-1 0 1 0 0,5 0-1 0 0,4 0-186 0 0,0 1 1 0 0,0-2-1 0 0,0 0 1 0 0,14-1 0 0 0,-17 0-408 0 0,1-1 1 0 0,15-4 0 0 0,-16 3 262 0 0,18-3-757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250 208 8751 0 0,'-22'-3'1055'0'0,"-1"2"0"0"0,0 1-1 0 0,1 1 1 0 0,-46 7 0 0 0,-9 1 415 0 0,63-9-720 0 0,14 0-719 0 0,0 0-1 0 0,0-1 62 0 0,0 1-62 0 0,0 0 1 0 0,0 0-1 0 0,0 0 1 0 0,0 0-1 0 0,0 0 1 0 0,0 0-1 0 0,0 0 1 0 0,0 0-1 0 0,0 0 1 0 0,0 0-1 0 0,0 0 1 0 0,0 0-1 0 0,0 0 1 0 0,0 0-1 0 0,0 0 1 0 0,1 0-1 0 0,-1 0 1 0 0,0 0-1 0 0,-1 0 1 0 0,1-1-1 0 0,0 1 1 0 0,0 0-1 0 0,0 0 0 0 0,0 0 1 0 0,0 0-1 0 0,0 0 1 0 0,0 0-1 0 0,0 0 1 0 0,0 0-1 0 0,0 0 1 0 0,0 0-1 0 0,0 0 123 0 0,0 0-123 0 0,0 0 1 0 0,0 0-1 0 0,0 0 1 0 0,0 0-1 0 0,0 0 1 0 0,0 0-1 0 0,0 0 1 0 0,0 0-1 0 0,0 0 1 0 0,0 0-1 0 0,24-5 1004 0 0,177-7-564 0 0,-33 3-500 0 0,82-7 40 0 0,166-14 55 0 0,-179 9 62 0 0,280-31 529 0 0,-27-19 1766 0 0,-468 67-2335 0 0,-80 12-419 0 0,-14 12-1111 0 0,42-9-4165 0 0,10-4-984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78 7631 0 0,'0'0'348'0'0,"-1"-3"-6"0"0,-5-44-116 0 0,6 45-75 0 0,0 1 1 0 0,1-1-1 0 0,-1 0 0 0 0,1 1 0 0 0,0-1 0 0 0,0 1 0 0 0,-1-1 0 0 0,1 1 0 0 0,0 0 1 0 0,0-1-1 0 0,0 1 0 0 0,1 0 0 0 0,0-2 0 0 0,3-2 3896 0 0,-37 125-3701 0 0,18-77-255 0 0,2 1 0 0 0,3 0 0 0 0,-6 65 1 0 0,14-85-59 0 0,2-1 0 0 0,1 0 0 0 0,6 29 0 0 0,20 66 181 0 0,-10-63-103 0 0,-12-41-85 0 0,-1 0-1 0 0,-1 0 1 0 0,0 1-1 0 0,-1 0 1 0 0,-1 0-1 0 0,0 0 0 0 0,0 16 1 0 0,-4-17 27 0 0,-4-2 1 0 0,5-11-81 0 0,-1 0 0 0 0,1 0 0 0 0,0 0 0 0 0,-1-1 0 0 0,1 1 1 0 0,0 0-1 0 0,-1-1 0 0 0,1 1 0 0 0,-1-1 0 0 0,1 1 0 0 0,-1-1 0 0 0,1 1 1 0 0,-1-1-1 0 0,0 0 0 0 0,1 0 0 0 0,-1 0 0 0 0,1 0 0 0 0,-1 0 1 0 0,1 0-1 0 0,-3-1 0 0 0,0 0-233 0 0,0 0 1 0 0,0 0-1 0 0,0 0 1 0 0,0-1 0 0 0,0 0-1 0 0,-3-2 1 0 0,-8-5-1135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2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68 527 3223 0 0,'0'0'9030'0'0,"-2"-1"-8804"0"0,0 0-153 0 0,-16-6 68 0 0,16 7-154 0 0,0 0 1 0 0,0-1 0 0 0,0 1-1 0 0,0-1 1 0 0,0 0 0 0 0,0 1-1 0 0,1-1 1 0 0,-1 0 0 0 0,0 0-1 0 0,0 0 1 0 0,1 0 0 0 0,-1-1-1 0 0,1 1 1 0 0,-1 0 0 0 0,1-1-1 0 0,-1 1 1 0 0,1-1 0 0 0,0 1-1 0 0,0-1 1 0 0,0 0 0 0 0,0 0 0 0 0,0 1-1 0 0,0-1 1 0 0,0 0 0 0 0,0 0-1 0 0,0-3 1 0 0,0 0-21 0 0,-1 1 14 0 0,2 0 0 0 0,-1-1-1 0 0,0 1 1 0 0,1 0 0 0 0,0-1 0 0 0,0 1-1 0 0,0 0 1 0 0,0-1 0 0 0,1 1 0 0 0,0 0-1 0 0,0 0 1 0 0,1-5 0 0 0,4-7-42 0 0,14-28 0 0 0,-8 20 40 0 0,-1-2-20 0 0,2 1 0 0 0,1 1 0 0 0,1 0 1 0 0,1 1-1 0 0,1 1 0 0 0,1 0 0 0 0,35-32 0 0 0,30-14-95 0 0,-74 61 174 0 0,0 2 1 0 0,1-1-1 0 0,-1 1 0 0 0,1 1 1 0 0,0 0-1 0 0,0 0 1 0 0,20-4-1 0 0,-27 7 29 0 0,0 1 0 0 0,0 0 1 0 0,1 0-1 0 0,-1 0 0 0 0,0 0 0 0 0,0 0 1 0 0,0 1-1 0 0,0-1 0 0 0,1 1 0 0 0,-1 0 1 0 0,0 0-1 0 0,0 0 0 0 0,0 0 0 0 0,4 3 1 0 0,-2-1 28 0 0,-1 0 1 0 0,0 1-1 0 0,0-1 0 0 0,0 1 1 0 0,-1-1-1 0 0,1 1 0 0 0,-1 0 1 0 0,4 6-1 0 0,1 6 129 0 0,0 0-1 0 0,0 0 1 0 0,-2 1-1 0 0,6 20 1 0 0,-4-2-13 0 0,-1 0 1 0 0,-1 0 0 0 0,0 66-1 0 0,1-31-104 0 0,-4-42-75 0 0,-1 0 1 0 0,-2 43-1 0 0,-4-36 41 0 0,-1-2 0 0 0,-1 1 0 0 0,-3-1 0 0 0,0 0-1 0 0,-2 0 1 0 0,-1-1 0 0 0,-23 40 0 0 0,22-48-38 0 0,-1 0 0 0 0,-2-1 0 0 0,0-1 0 0 0,-1-1 0 0 0,-1 0 0 0 0,-1-1 0 0 0,-1-1 0 0 0,-1-1 0 0 0,-38 25 0 0 0,51-38-19 0 0,1 0-1 0 0,-2-1 1 0 0,-8 4 0 0 0,14-7-9 0 0,0 0 0 0 0,0 0 1 0 0,-1-1-1 0 0,1 1 0 0 0,0 0 0 0 0,-1-1 0 0 0,1 0 1 0 0,-1 0-1 0 0,1 0 0 0 0,0 0 0 0 0,-4-1 0 0 0,6 0-3 0 0,0 1-1 0 0,0 0 1 0 0,0 0 0 0 0,0-1-1 0 0,0 1 1 0 0,0 0-1 0 0,1-1 1 0 0,-1 1-1 0 0,0-1 1 0 0,0 1 0 0 0,1-1-1 0 0,-1 1 1 0 0,0-2-1 0 0,0 1-3 0 0,0 0 0 0 0,1 0 0 0 0,-1 0 1 0 0,1 0-1 0 0,-1 0 0 0 0,1 0 0 0 0,0 0 0 0 0,-1 0 0 0 0,1 0 0 0 0,0-1 0 0 0,0 1 0 0 0,0 0 0 0 0,0 0 0 0 0,0 0 0 0 0,0-1 0 0 0,0 1 0 0 0,0-1 0 0 0,7-23-16 0 0,-4 15-21 0 0,3-6-459 0 0,0 0 0 0 0,1 1 0 0 0,15-27 0 0 0,-1 6-4941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2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41 228 5983 0 0,'8'26'238'0'0,"-4"-12"1094"0"0,0 0 1 0 0,10 19-1 0 0,-13-30-1094 0 0,1 1-1 0 0,-1-1 1 0 0,1 0-1 0 0,0-1 1 0 0,0 1-1 0 0,0 0 1 0 0,1-1-1 0 0,-1 1 1 0 0,1-1-1 0 0,-1 0 1 0 0,1 1-1 0 0,0-1 1 0 0,0-1-1 0 0,0 1 0 0 0,5 2 1 0 0,-6-3-139 0 0,0-1 0 0 0,0 1 0 0 0,1-1 0 0 0,-1 0 0 0 0,0 0 0 0 0,1 0-1 0 0,-1 0 1 0 0,0 0 0 0 0,0-1 0 0 0,1 1 0 0 0,-1 0 0 0 0,0-1 0 0 0,0 0 0 0 0,0 0 0 0 0,1 1 0 0 0,-1-1 0 0 0,3-3 0 0 0,4-2 233 0 0,0 0 0 0 0,13-11 1 0 0,-13 9-131 0 0,5-4-57 0 0,1-1 0 0 0,-2 0 0 0 0,0-1 0 0 0,0 0 0 0 0,-1-1 0 0 0,-1 0 0 0 0,-1-1 0 0 0,10-19 0 0 0,-17 27-152 0 0,0-1 0 0 0,0 0 1 0 0,0 0-1 0 0,-1 0 0 0 0,1-12 0 0 0,-3 15-49 0 0,1 0 1 0 0,-1 0-1 0 0,0 0 0 0 0,-1 1 1 0 0,1-1-1 0 0,-1 0 1 0 0,0 0-1 0 0,-1 0 0 0 0,-2-7 1 0 0,3 11 4 0 0,0 0 1 0 0,0 0 0 0 0,0 0-1 0 0,0 0 1 0 0,-1 0-1 0 0,1 0 1 0 0,-1 0 0 0 0,1 1-1 0 0,-1-1 1 0 0,0 0-1 0 0,0 1 1 0 0,0 0 0 0 0,1-1-1 0 0,-1 1 1 0 0,-1 0-1 0 0,1 0 1 0 0,-2-1 0 0 0,0 1-107 0 0,0 0 0 0 0,0 0 0 0 0,0 0 0 0 0,0 1 0 0 0,0 0 1 0 0,0-1-1 0 0,0 1 0 0 0,0 1 0 0 0,-6 0 0 0 0,0 1-234 0 0,1 0-1 0 0,-1 1 1 0 0,1 0 0 0 0,-1 1-1 0 0,1 0 1 0 0,1 1 0 0 0,-14 8-1 0 0,8-3 144 0 0,1 0 0 0 0,0 1 0 0 0,1 1 0 0 0,0 0 0 0 0,0 0 0 0 0,-17 28 0 0 0,19-24 410 0 0,2-1 1 0 0,0 1 0 0 0,0 1 0 0 0,2-1 0 0 0,0 1 0 0 0,1 1 0 0 0,1-1-1 0 0,0 0 1 0 0,2 1 0 0 0,-2 29 0 0 0,4-33 47 0 0,0-1-1 0 0,0 0 1 0 0,2 0 0 0 0,-1 0-1 0 0,2 0 1 0 0,0 0 0 0 0,7 19-1 0 0,-8-27-127 0 0,0 0 0 0 0,0-1 0 0 0,1 0 1 0 0,-1 1-1 0 0,1-1 0 0 0,0 0 0 0 0,0 0 0 0 0,1-1 0 0 0,-1 1 0 0 0,1 0 0 0 0,-1-1 0 0 0,1 0 0 0 0,0 0 0 0 0,1 0 1 0 0,-1-1-1 0 0,0 1 0 0 0,1-1 0 0 0,-1 0 0 0 0,1 0 0 0 0,0-1 0 0 0,0 1 0 0 0,9 0 0 0 0,-6-1-17 0 0,1-1 0 0 0,-1 0-1 0 0,0-1 1 0 0,1 0 0 0 0,-1 0 0 0 0,0-1-1 0 0,0 0 1 0 0,16-6 0 0 0,9-4 40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256 511 6911 0 0,'-5'9'200'0'0,"-1"0"-1"0"0,1 0 0 0 0,1 1 0 0 0,-1-1 1 0 0,2 1-1 0 0,-4 14 0 0 0,2-2 593 0 0,1-7-125 0 0,1 0 1 0 0,0 0-1 0 0,0 17 0 0 0,3-30 92 0 0,1-2-730 0 0,0 0 0 0 0,0-1 0 0 0,0 1 0 0 0,0 0 0 0 0,-1 0 1 0 0,1-1-1 0 0,0 1 0 0 0,0 0 0 0 0,0-1 0 0 0,-1 1 0 0 0,1-1 0 0 0,0 1 0 0 0,-1-1 0 0 0,1 0 0 0 0,0 1 1 0 0,-1-1-1 0 0,1 0 0 0 0,-1 1 0 0 0,2-2 0 0 0,8-17 234 0 0,-8 14-161 0 0,25-48 521 0 0,37-107 0 0 0,-58 140-601 0 0,-1 0 0 0 0,-1-1 1 0 0,0 0-1 0 0,-2 0 0 0 0,0 0 0 0 0,-1 0 1 0 0,-2 0-1 0 0,-5-41 0 0 0,2 38-144 0 0,-2 0 0 0 0,-11-30-1 0 0,12 42 48 0 0,-1-1 0 0 0,0 1 0 0 0,0 0 0 0 0,-1 1 0 0 0,-15-19 0 0 0,20 28 76 0 0,0-1 1 0 0,0 2-1 0 0,0-1 0 0 0,0 0 1 0 0,0 0-1 0 0,0 1 0 0 0,0-1 0 0 0,-1 1 1 0 0,1-1-1 0 0,-1 1 0 0 0,1 0 1 0 0,-1 0-1 0 0,1 0 0 0 0,-1 1 1 0 0,0-1-1 0 0,1 1 0 0 0,-4-1 1 0 0,4 1 0 0 0,0 0 0 0 0,1 0 0 0 0,-1 1 1 0 0,0-1-1 0 0,1 1 0 0 0,-1-1 0 0 0,0 1 1 0 0,1-1-1 0 0,-1 1 0 0 0,0 0 1 0 0,1 0-1 0 0,-1 0 0 0 0,1 0 0 0 0,0 0 1 0 0,-1 0-1 0 0,1 0 0 0 0,0 0 0 0 0,0 1 1 0 0,0-1-1 0 0,-1 0 0 0 0,1 1 0 0 0,1-1 1 0 0,-1 1-1 0 0,0-1 0 0 0,0 1 0 0 0,0 0 1 0 0,1-1-1 0 0,-1 3 0 0 0,-2 6-26 0 0,1 1-1 0 0,1 0 0 0 0,0 0 0 0 0,0 0 0 0 0,1-1 1 0 0,1 17-1 0 0,0 4-26 0 0,-2 123 156 0 0,-26 202 0 0 0,-91 299 1076 0 0,112-629-1146 0 0,-9 54 72 0 0,14-68-87 0 0,0 1 0 0 0,0-1 0 0 0,1 0-1 0 0,2 15 1 0 0,-2-25 55 0 0,11-1 22 0 0,-9-1-93 0 0,0 0-1 0 0,-1 0 0 0 0,1 1 0 0 0,0-2 1 0 0,-1 1-1 0 0,1 0 0 0 0,0 0 1 0 0,-1 0-1 0 0,1-1 0 0 0,0 1 0 0 0,-1-1 1 0 0,1 1-1 0 0,-1-1 0 0 0,1 0 1 0 0,-1 1-1 0 0,3-3 0 0 0,6-5-63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89 8751 0 0,'-7'2'1220'0'0,"-17"3"-2127"0"0,19-6 2750 0 0,13-3 4643 0 0,131-43-5329 0 0,-82 30-2206 0 0,-1-2-3382 0 0,-39 12-1192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12351 0 0,'0'0'564'0'0,"-1"0"-9"0"0,-5-2-286 0 0,4 2 129 0 0,3 54 1218 0 0,0-13-1613 0 0,-2-1 1 0 0,-9 71-1 0 0,3-84-647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29 3679 0 0,'4'-7'382'0'0,"1"-14"15761"0"0,-6 21-15934 0 0,-10 3-623 0 0,4 1 444 0 0,1 0-1 0 0,1 0 1 0 0,-1 0-1 0 0,0 1 1 0 0,1 0-1 0 0,0 0 0 0 0,-6 8 1 0 0,-4 3-26 0 0,-37 39-4 0 0,-53 71 0 0 0,97-115 40 0 0,0 1-1 0 0,1 0 1 0 0,0 1-1 0 0,1-1 0 0 0,1 1 1 0 0,0 0-1 0 0,1 1 1 0 0,0-1-1 0 0,1 1 1 0 0,1 0-1 0 0,-2 27 0 0 0,4-32-132 0 0,0-1 0 0 0,1 1-1 0 0,0-1 1 0 0,0 0 0 0 0,1 0-1 0 0,0 0 1 0 0,1 0 0 0 0,0 0-1 0 0,4 10 1 0 0,-3-12-346 0 0,-1 0 0 0 0,1-1 0 0 0,0 1 0 0 0,1-1 0 0 0,-1 0 0 0 0,1 0 0 0 0,0 0 0 0 0,0-1 0 0 0,1 0 0 0 0,-1 0 1 0 0,1 0-1 0 0,9 4 0 0 0,4 2-5619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2759 0 0,'1'-1'2192'0'0,"23"-23"4165"0"0,9-21-3468 0 0,-12 15-2148 0 0,126-171-418 0 0,-144 197-387 0 0,-3 3 32 0 0,1-1 0 0 0,0 1 1 0 0,0-1-1 0 0,0 1 0 0 0,1-1 0 0 0,-1 1 0 0 0,0 0 0 0 0,0 0 1 0 0,1 0-1 0 0,-1-1 0 0 0,0 1 0 0 0,3-1 0 0 0,-5 15-57 0 0,-4 13 583 0 0,0 0-1 0 0,-15 36 1 0 0,-2 11 442 0 0,21-70-899 0 0,-12 63 572 0 0,11-58-537 0 0,2 0 0 0 0,-1 1 0 0 0,1-1 0 0 0,0 1 0 0 0,3 14 0 0 0,-3-21-60 0 0,1 0 0 0 0,-1-1 1 0 0,1 1-1 0 0,0 0 0 0 0,-1-1 1 0 0,1 1-1 0 0,0-1 1 0 0,0 1-1 0 0,0-1 0 0 0,0 1 1 0 0,0-1-1 0 0,0 0 0 0 0,0 1 1 0 0,1-1-1 0 0,-1 0 1 0 0,0 0-1 0 0,1 0 0 0 0,-1 0 1 0 0,1 0-1 0 0,-1 0 1 0 0,1-1-1 0 0,-1 1 0 0 0,1 0 1 0 0,0-1-1 0 0,-1 1 0 0 0,1-1 1 0 0,0 1-1 0 0,-1-1 1 0 0,1 0-1 0 0,2 0 0 0 0,2 0-194 0 0,1 0 0 0 0,-1-1 0 0 0,0 1 0 0 0,0-1 0 0 0,1-1 1 0 0,-1 1-1 0 0,7-4 0 0 0,8-4-5952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11519 0 0,'0'0'2664'0'0,"-2"11"-984"0"0,-1-2 48 0 0,-2 3 16 0 0,-3 2-1224 0 0,0 2-240 0 0,0 2-56 0 0,0 0 0 0 0,-1-1-224 0 0,2-1-96 0 0,1-2 0 0 0,3-1-5352 0 0,1-4-1080 0 0</inkml:trace>
  <inkml:trace contextRef="#ctx0" brushRef="#br0" timeOffset="1">6 558 16007 0 0,'0'0'1736'0'0,"-6"-3"-48"0"0,13-6-760 0 0,2 0 8 0 0,2 0-688 0 0,1 4-144 0 0,1 0-24 0 0,-1 3-8 0 0,-1 0-1200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3679 0 0,'-2'0'284'0'0,"2"0"-308"0"0,-5 0 235 0 0,0 0 0 0 0,0 0 0 0 0,-10 2 0 0 0,13-1 71 0 0,0-1-1 0 0,1 1 0 0 0,-1-1 1 0 0,1 1-1 0 0,-1 0 0 0 0,1 0 1 0 0,0-1-1 0 0,-1 1 0 0 0,1 0 1 0 0,0 0-1 0 0,0 0 0 0 0,-1 1 1 0 0,1-1-1 0 0,0 0 0 0 0,0 0 1 0 0,0 1-1 0 0,0 1 0 0 0,-1 0-231 0 0,0 0 0 0 0,1 0 0 0 0,0 0 0 0 0,0 1 0 0 0,0-1 0 0 0,0 1 0 0 0,0-1 0 0 0,1 0 0 0 0,0 1 0 0 0,0-1 0 0 0,0 1 0 0 0,0-1 0 0 0,0 1-1 0 0,0-1 1 0 0,2 6 0 0 0,2 3 41 0 0,0-1 0 0 0,0 0-1 0 0,8 14 1 0 0,-6-15 38 0 0,-2 0-1 0 0,1 0 1 0 0,-1 1 0 0 0,2 11 0 0 0,-2-1 183 0 0,-2 1 1 0 0,-1-1-1 0 0,-2 37 0 0 0,-12 66 376 0 0,8-93-559 0 0,-20 120 470 0 0,-7-1 0 0 0,-54 152 1 0 0,72-259-499 0 0,-2 0 0 0 0,-25 49 1 0 0,39-89 252 0 0,1-5-96 0 0,2-12 53 0 0,5-20 56 0 0,-2 19-338 0 0,2 0 1 0 0,0 0-1 0 0,0 0 0 0 0,15-23 0 0 0,-15 29-23 0 0,0 0 0 0 0,1 1 0 0 0,-1 0 0 0 0,2 0 0 0 0,-1 1 0 0 0,1 0 0 0 0,0 0 0 0 0,11-6 0 0 0,-15 11 4 0 0,-1 0 1 0 0,1 0-1 0 0,-1 1 0 0 0,1-1 0 0 0,0 1 0 0 0,-1 0 0 0 0,1 0 1 0 0,0 1-1 0 0,0-1 0 0 0,0 1 0 0 0,0 0 0 0 0,0 0 1 0 0,0 0-1 0 0,0 0 0 0 0,-1 1 0 0 0,1 0 0 0 0,0-1 0 0 0,0 1 1 0 0,6 3-1 0 0,3 2 80 0 0,1 1 0 0 0,-1 0 0 0 0,23 17 0 0 0,-7-5 18 0 0,-3-4 159 0 0,2-1 0 0 0,0-2 0 0 0,0 0 0 0 0,47 11 0 0 0,-69-22-231 0 0,1 1 0 0 0,-1-1 0 0 0,1 0-1 0 0,-1-1 1 0 0,1 1 0 0 0,-1-1 0 0 0,8-1 0 0 0,-10 0-8 0 0,0 0-1 0 0,-1 1 1 0 0,1-1-1 0 0,-1-1 1 0 0,1 1-1 0 0,-1 0 1 0 0,0-1 0 0 0,0 0-1 0 0,1 1 1 0 0,-1-1-1 0 0,0-1 1 0 0,-1 1 0 0 0,1 0-1 0 0,0-1 1 0 0,-1 1-1 0 0,4-5 1 0 0,-5 5-107 0 0,0-8-5507 0 0,-2-1-608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128 213 4143 0 0,'-2'1'319'0'0,"-23"17"8201"0"0,40-20-7791 0 0,1-3-371 0 0,-1-1 0 0 0,1-1 0 0 0,-1 0-1 0 0,-1-1 1 0 0,1 0 0 0 0,14-13 0 0 0,-8 7-60 0 0,-4 3-123 0 0,-1-1 1 0 0,-1 0-1 0 0,0-1 1 0 0,14-17-1 0 0,-28 29-163 0 0,0 0 0 0 0,1-1 0 0 0,-1 1 0 0 0,0-1 0 0 0,0 0 0 0 0,0 1 0 0 0,0-1 0 0 0,0 0 0 0 0,0 0 0 0 0,-1 1 0 0 0,1-1 0 0 0,-1 0 0 0 0,1 0-1 0 0,-1 0 1 0 0,0 0 0 0 0,1 0 0 0 0,-1-3 0 0 0,-1 3-31 0 0,1 1-1 0 0,-1-1 0 0 0,0 1 1 0 0,1-1-1 0 0,-1 1 1 0 0,0 0-1 0 0,0-1 0 0 0,0 1 1 0 0,0 0-1 0 0,0 0 1 0 0,0-1-1 0 0,0 1 0 0 0,0 0 1 0 0,-1 0-1 0 0,1 0 1 0 0,0 1-1 0 0,-1-1 0 0 0,1 0 1 0 0,0 0-1 0 0,-1 1 0 0 0,1-1 1 0 0,-2 0-1 0 0,-7-2-314 0 0,0 0-1 0 0,0 0 1 0 0,0 1-1 0 0,-17-1 1 0 0,-42 1-1585 0 0,67 2 1852 0 0,-5 0-28 0 0,0 0 1 0 0,0 1-1 0 0,0 0 1 0 0,0 0-1 0 0,0 0 1 0 0,0 1-1 0 0,1 0 1 0 0,-1 0-1 0 0,0 1 1 0 0,1 0-1 0 0,-7 4 1 0 0,8-4 77 0 0,0 1 1 0 0,1-1-1 0 0,0 1 1 0 0,0 0-1 0 0,0 0 1 0 0,0 1-1 0 0,1-1 1 0 0,0 1-1 0 0,-1 0 1 0 0,2 0-1 0 0,-1 0 1 0 0,1 0-1 0 0,-1 0 1 0 0,-1 7-1 0 0,-4 20 429 0 0,-6 42 1 0 0,2-12 397 0 0,5-25-72 0 0,0 0 1 0 0,3 0-1 0 0,0 64 0 0 0,4-98-679 0 0,0 1 1 0 0,0-1-1 0 0,0 0 0 0 0,1 0 0 0 0,-1 0 1 0 0,1 0-1 0 0,0 0 0 0 0,0 1 0 0 0,0-2 0 0 0,1 1 1 0 0,-1 0-1 0 0,4 5 0 0 0,-4-7-20 0 0,1 1 0 0 0,-1-1-1 0 0,1 0 1 0 0,0 0 0 0 0,-1 1 0 0 0,1-1-1 0 0,0 0 1 0 0,0-1 0 0 0,0 1 0 0 0,0 0 0 0 0,0 0-1 0 0,0-1 1 0 0,0 1 0 0 0,0-1 0 0 0,0 0-1 0 0,0 0 1 0 0,0 1 0 0 0,0-1 0 0 0,0-1-1 0 0,3 1 1 0 0,2-1 28 0 0,1 0 0 0 0,0-1 0 0 0,0 1 1 0 0,-1-2-1 0 0,1 1 0 0 0,-1-1 0 0 0,8-4 0 0 0,50-31-113 0 0,-36 20-38 0 0,60-40-4315 0 0,-66 40-977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 5983 0 0,'-3'-1'133'0'0,"1"1"0"0"0,-1-1-1 0 0,0 1 1 0 0,1-1 0 0 0,-1 1-1 0 0,0 0 1 0 0,1 0-1 0 0,-1 0 1 0 0,0 0 0 0 0,1 0-1 0 0,-1 1 1 0 0,0 0 0 0 0,1-1-1 0 0,-1 1 1 0 0,1 0 0 0 0,-1 0-1 0 0,-3 2 1 0 0,2 0 177 0 0,0 0 0 0 0,1-1-1 0 0,-1 2 1 0 0,1-1 0 0 0,0 0 0 0 0,0 0 0 0 0,0 1 0 0 0,0 0 0 0 0,-3 6 0 0 0,-1 5 185 0 0,1-1 1 0 0,0 1-1 0 0,1 0 1 0 0,1 0 0 0 0,-3 16-1 0 0,-5 39 731 0 0,-2 92 0 0 0,12 71 446 0 0,12-61-716 0 0,0 50-432 0 0,-11-207-552 0 0,0 0 0 0 0,-1 0-1 0 0,-1 0 1 0 0,0 0 0 0 0,-10 26 0 0 0,9-32-227 0 0,0 0 1 0 0,0 0-1 0 0,-1 0 1 0 0,-1 0-1 0 0,1-1 1 0 0,-1 0-1 0 0,-1 0 1 0 0,1 0-1 0 0,-14 11 1 0 0,17-17-30 0 0,-1 1 0 0 0,0-1 1 0 0,0 0-1 0 0,0 0 1 0 0,-5 2-1 0 0,-4 1-580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10591 0 0,'2'-1'819'0'0,"6"-7"-332"0"0,1 1 0 0 0,0 0 0 0 0,1 0 0 0 0,-1 1 0 0 0,1 1 0 0 0,0-1 0 0 0,16-4-1 0 0,81-23 3297 0 0,-65 22-3049 0 0,204-49 3251 0 0,-201 54-3920 0 0,67-1 0 0 0,-105 7-230 0 0,20-2-672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 6191 0 0,'0'0'556'0'0,"-1"-2"-408"0"0,1 1-9 0 0,0 1 0 0 0,0 0 0 0 0,1 0 0 0 0,-1 0 0 0 0,0 0 0 0 0,0-1-1 0 0,0 1 1 0 0,0 0 0 0 0,0 0 0 0 0,0 0 0 0 0,-2-4 3194 0 0,2 4-3194 0 0,-1 0 0 0 0,1 0-1 0 0,0-1 1 0 0,0 1 0 0 0,0 0 0 0 0,0 0 0 0 0,-1 0 0 0 0,-3 10 1223 0 0,-1 19-978 0 0,0 182 2044 0 0,2-130-2249 0 0,4-45-4568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5527 0 0,'0'0'539'0'0,"0"-2"-1159"0"0,2-1 387 0 0,-1 0 1 0 0,1 0-1 0 0,-1 1 0 0 0,1-1 1 0 0,0 0-1 0 0,0 1 0 0 0,0 0 1 0 0,1-1-1 0 0,-1 1 0 0 0,0 0 1 0 0,1 0-1 0 0,-1 0 0 0 0,5-2 1 0 0,6-6 3034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65 6447 0 0,'0'-2'298'0'0,"1"-9"160"0"0,0-24 0 0 0,-2 19 9248 0 0,-18 18-9068 0 0,10 2-633 0 0,0 1 0 0 0,0 0 0 0 0,0 0 0 0 0,1 1 0 0 0,-15 12 0 0 0,0 0-9 0 0,5-3-60 0 0,1 0 0 0 0,0 1 0 0 0,-18 24 0 0 0,32-37 13 0 0,1 0 0 0 0,-1 1 0 0 0,1-1-1 0 0,-3 8 1 0 0,4-9-13 0 0,1 1 0 0 0,1 14-43 0 0,3-13 89 0 0,-2-1-1 0 0,2 1-2 0 0,0 1 1 0 0,0-1-1 0 0,0 1 0 0 0,1-1 0 0 0,-1 0 0 0 0,1-1 1 0 0,5 4-1 0 0,40 20-80 0 0,-2-1 4 0 0,-22-8 5 0 0,0 2-1 0 0,-2 1 1 0 0,0 1-1 0 0,-1 1 1 0 0,-2 1-1 0 0,0 1 1 0 0,18 30-1 0 0,-37-53 93 0 0,0 1 0 0 0,-1-1 0 0 0,1 0 0 0 0,-1 1 0 0 0,1 0 0 0 0,-1-1 0 0 0,0 1 0 0 0,0 0 0 0 0,0-1 0 0 0,0 1 0 0 0,-1 0 0 0 0,1 0 0 0 0,-1 0 0 0 0,0-1 0 0 0,1 1 0 0 0,-1 0 0 0 0,-1 0 0 0 0,1 5 0 0 0,-6 6 11 0 0,1-12 22 0 0,3-1-5 0 0,-8 5 65 0 0,-1-1 0 0 0,0 0 0 0 0,0-1 0 0 0,0 0 0 0 0,0-1 0 0 0,-20 3 0 0 0,-11 4-8 0 0,-67 15-85 0 0,43-11 0 0 0,31-3-834 0 0,20-6-140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1 661 2759 0 0,'0'0'9824'0'0,"0"3"-9306"0"0,-1-3-397 0 0,1 0 0 0 0,0 1 1 0 0,0-1-1 0 0,0 1 1 0 0,0-1-1 0 0,0 0 0 0 0,0 1 1 0 0,0-1-1 0 0,0 1 1 0 0,0-1-1 0 0,0 0 0 0 0,0 1 1 0 0,0-1-1 0 0,0 0 1 0 0,1 1-1 0 0,-1-1 1 0 0,0 1-1 0 0,0-1 0 0 0,0 0 1 0 0,0 1-1 0 0,1-1 1 0 0,-1 0-1 0 0,0 1 0 0 0,0-1 1 0 0,1 0-1 0 0,-1 0 1 0 0,0 1-1 0 0,0-1 0 0 0,1 0 1 0 0,-1 0-1 0 0,0 1 1 0 0,1-1-1 0 0,-1 0 0 0 0,1 0 1 0 0,0 0-22 0 0,1 1 0 0 0,-1-1 0 0 0,0 0 0 0 0,0-1 0 0 0,1 1 1 0 0,-1 0-1 0 0,0 0 0 0 0,0 0 0 0 0,1-1 0 0 0,-1 1 0 0 0,1-1 0 0 0,5-2 47 0 0,-1 0-1 0 0,-1 0 0 0 0,1-1 1 0 0,5-3-1 0 0,14-17 656 0 0,-20 18-644 0 0,1 0 0 0 0,0 1 0 0 0,6-5 0 0 0,-9 8-135 0 0,0-1 0 0 0,-1 0 0 0 0,1 1 0 0 0,0-1 0 0 0,-1 0 0 0 0,0-1 0 0 0,0 1 0 0 0,2-4 0 0 0,4-5-20 0 0,17-27 29 0 0,31-64 1 0 0,-22 38-44 0 0,-1-3-73 0 0,-17 34-42 0 0,36-57 0 0 0,-50 89 72 0 0,-4 5-63 0 0,-5 10 95 0 0,1 0-1 0 0,-9 27 1 0 0,-5 40 0 0 0,13-50 28 0 0,3-1-6 0 0,3-22 0 0 0,0 0 0 0 0,0-1 0 0 0,0 1 0 0 0,-1-1 0 0 0,-3 9 0 0 0,2-9 1 0 0,-37 93-50 0 0,36-86 46 0 0,1-1 1 0 0,0 1 0 0 0,1 0 0 0 0,0 0 0 0 0,1 0-1 0 0,0 15 1 0 0,1-24 2 0 0,0-1-1 0 0,1 1 1 0 0,-1 0 0 0 0,1 0-1 0 0,0-1 1 0 0,0 1 0 0 0,0 0-1 0 0,1-1 1 0 0,-1 1 0 0 0,1-1-1 0 0,0 0 1 0 0,0 0 0 0 0,0 1-1 0 0,0-1 1 0 0,1 0-1 0 0,3 3 1 0 0,-4-4 19 0 0,0 0 0 0 0,1-1 0 0 0,-1 1 1 0 0,1-1-1 0 0,-1 0 0 0 0,1 0 0 0 0,-1 0 0 0 0,1 0 0 0 0,-1 0 0 0 0,1 0 0 0 0,0-1 0 0 0,-1 0 0 0 0,1 1 1 0 0,0-1-1 0 0,0 0 0 0 0,-1 0 0 0 0,1 0 0 0 0,0-1 0 0 0,0 1 0 0 0,-1 0 0 0 0,1-1 0 0 0,5-2 1 0 0,5-2 119 0 0,-1 0 1 0 0,0-1-1 0 0,0-1 1 0 0,14-10-1 0 0,42-36 492 0 0,-48 37-487 0 0,24-21-89 0 0,-2-2 1 0 0,-1-1-1 0 0,44-57 1 0 0,-78 87-98 0 0,-1 1-1 0 0,0-2 1 0 0,0 1 0 0 0,7-20-1 0 0,11-48-665 0 0,-22 66 552 0 0,0-1 1 0 0,-1 1-1 0 0,-1-1 1 0 0,0 1-1 0 0,-2-13 0 0 0,1-13-99 0 0,1 19 106 0 0,-1 4-52 0 0,1 0-1 0 0,1 0 1 0 0,2-14-1 0 0,-1 23 125 0 0,-2 5 5 0 0,1 2-115 0 0,-1 7 165 0 0,1-1-1 0 0,-1 0 1 0 0,0 1 0 0 0,-1-1-1 0 0,0 0 1 0 0,0 0 0 0 0,0 1-1 0 0,-4 9 1 0 0,-25 58 124 0 0,17-47-77 0 0,-1 6 6 0 0,-27 69 12 0 0,38-92-43 0 0,0 0 0 0 0,1 1 0 0 0,0 0 0 0 0,1-1 0 0 0,0 1 0 0 0,1 0 0 0 0,1 15 0 0 0,0-22 2 0 0,0 0 0 0 0,0 0 0 0 0,0 0 0 0 0,1 0 0 0 0,-1 0 0 0 0,1 0 0 0 0,1 0-1 0 0,-1-1 1 0 0,1 1 0 0 0,0-1 0 0 0,0 1 0 0 0,0-1 0 0 0,4 4 0 0 0,-1-2 95 0 0,1-1 0 0 0,-1 1-1 0 0,1-1 1 0 0,0 0 0 0 0,1-1 0 0 0,-1 0 0 0 0,11 4 0 0 0,-6-3 185 0 0,-6-3-116 0 0,0 1 0 0 0,0-1 0 0 0,8 7 0 0 0,-12-9 86 0 0,0 2-124 0 0,20 14 224 0 0,-20-14-240 0 0,-1-2-99 0 0,0 1-1 0 0,0 0 0 0 0,0-1 1 0 0,0 1-1 0 0,0 0 1 0 0,0 0-1 0 0,0-1 0 0 0,-1 1 1 0 0,3 2-1 0 0,8 4 50 0 0,-6-6-53 0 0,-2 1-3 0 0,0 0-1 0 0,0-1 1 0 0,1 1 0 0 0,-1-1 0 0 0,0 0 0 0 0,1 0-1 0 0,-1 0 1 0 0,7 0 0 0 0,-2-1 6 0 0,-4 1 17 0 0,1-1-1 0 0,-1 0 1 0 0,0-1 0 0 0,0 1-1 0 0,1-1 1 0 0,4-1 0 0 0,7-1 167 0 0,-14 3 393 0 0,-1 10-331 0 0,-1-7-219 0 0,1 0 0 0 0,-1 0 0 0 0,0 0-1 0 0,0 0 1 0 0,-1 0 0 0 0,1 0 0 0 0,-1-1-1 0 0,1 1 1 0 0,-3 5 0 0 0,3-6-1 0 0,8-13-1411 0 0,1-3 25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9215 0 0,'-1'1'3831'0'0,"-24"38"266"0"0,-10 25-2316 0 0,6-10-979 0 0,-21 28-32 0 0,-21 39-436 0 0,54-87-427 0 0,-23 59-1 0 0,36-82-243 0 0,1 0 0 0 0,-3 15-1 0 0,6-24-1023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0,'0'0'855'0'0,"2"1"648"0"0,26 12 3423 0 0,45 28 0 0 0,-34-15-3056 0 0,61 55 1 0 0,-78-61-1592 0 0,63 52 362 0 0,-72-61-575 0 0,1-2 0 0 0,0 0 0 0 0,1-1-1 0 0,24 11 1 0 0,-36-18-62 0 0,0 0-1 0 0,1 0 0 0 0,-1 0 1 0 0,0 0-1 0 0,0 0 0 0 0,0-1 1 0 0,0 0-1 0 0,1 0 1 0 0,-1 0-1 0 0,0 0 0 0 0,6-1 1 0 0,-4 0 6 0 0,-1-1 1 0 0,0 0-1 0 0,1 0 0 0 0,-1 0 1 0 0,0 0-1 0 0,0-1 1 0 0,6-4-1 0 0,39-27-415 0 0,-47 33 67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 5063 0 0,'0'0'2230'0'0,"-8"-2"1678"0"0,5 2-3676 0 0,1 0 1 0 0,-1 0-1 0 0,0 0 1 0 0,0 0-1 0 0,1 0 1 0 0,-1 1 0 0 0,0-1-1 0 0,1 1 1 0 0,-1 0-1 0 0,0-1 1 0 0,1 1-1 0 0,-1 1 1 0 0,1-1-1 0 0,-3 2 1 0 0,-6 3 36 0 0,-17 16 1 0 0,12-10 149 0 0,-38 33 613 0 0,2 2-1 0 0,-56 66 0 0 0,91-95-933 0 0,-102 118 412 0 0,96-109-464 0 0,22-25-120 0 0,3-3-148 0 0,41-22-1786 0 0,-22 10-4156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5527 0 0,'-71'36'3681'0'0,"31"-11"5604"0"0,40-25-9200 0 0,17 2 997 0 0,23-3-1031 0 0,34-9 385 0 0,96-10-1741 0 0,-160 20-636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2303 0 0,'0'0'15850'0'0,"1"-1"-15016"0"0,7-6-416 0 0,0 2 0 0 0,0-1 0 0 0,0 1 0 0 0,12-6 0 0 0,7-4-53 0 0,-12 6-304 0 0,-1 0 0 0 0,2 1 1 0 0,0 1-1 0 0,-1 0 0 0 0,2 2 1 0 0,-1-1-1 0 0,1 2 1 0 0,0 0-1 0 0,27-2 0 0 0,-42 6-162 0 0,0 0 0 0 0,0-1 0 0 0,0 1-1 0 0,0 0 1 0 0,0 0 0 0 0,-1 1 0 0 0,1-1 0 0 0,0 0-1 0 0,0 1 1 0 0,0-1 0 0 0,0 1 0 0 0,0-1 0 0 0,-1 1-1 0 0,1 0 1 0 0,0 0 0 0 0,-1 0 0 0 0,1 0 0 0 0,0 0-1 0 0,-1 0 1 0 0,1 0 0 0 0,-1 0 0 0 0,0 1 0 0 0,1-1-1 0 0,-1 1 1 0 0,0-1 0 0 0,0 1 0 0 0,0-1 0 0 0,0 1-1 0 0,0 0 1 0 0,1 2 0 0 0,2 7-1010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4 1375 0 0,'9'-3'9451'0'0,"-14"6"-5164"0"0,-7 1-4303 0 0,11-4 310 0 0,-37 9 299 0 0,-40 4 0 0 0,40-7-140 0 0,-47 12 0 0 0,-125 52-108 0 0,-38 11-1318 0 0,233-77 841 0 0,-102 24-592 0 0,100-25 689 0 0,-1-1 0 0 0,1 0-1 0 0,-1-2 1 0 0,-32-2 0 0 0,47 1 75 0 0,0 0 0 0 0,-1 1 0 0 0,1-1 0 0 0,0-1 0 0 0,0 1 0 0 0,-1 0 0 0 0,-4-4 0 0 0,7 4 266 0 0,1-1-300 0 0,1 0 1 0 0,-1 0-1 0 0,1 1 1 0 0,-1-1 0 0 0,1 0-1 0 0,0 0 1 0 0,0 0 0 0 0,0 0-1 0 0,0 1 1 0 0,0-1 0 0 0,0 0-1 0 0,0 1 1 0 0,0-1-1 0 0,1 1 1 0 0,-1 0 0 0 0,1-1-1 0 0,-1 1 1 0 0,1 0 0 0 0,-1 0-1 0 0,1 0 1 0 0,0 0 0 0 0,0 0-1 0 0,0 0 1 0 0,-1 0-1 0 0,5 0 1 0 0,-1-1-15 0 0,1 0 1 0 0,0 0-1 0 0,0 1 0 0 0,0 0 0 0 0,0 0 1 0 0,0 1-1 0 0,8 0 0 0 0,-11 0 8 0 0,-1 0 0 0 0,0 1 0 0 0,1-1 0 0 0,-1 1 0 0 0,1 0 0 0 0,-1-1 0 0 0,0 1 0 0 0,0 0 0 0 0,1 0 0 0 0,-1 1 0 0 0,2 0 0 0 0,-3-1-2 0 0,0-1 1 0 0,-1 0-1 0 0,1 1 0 0 0,0-1 0 0 0,-1 1 0 0 0,1-1 1 0 0,0 1-1 0 0,-1-1 0 0 0,1 1 0 0 0,-1 0 0 0 0,1-1 1 0 0,0 1-1 0 0,-1 0 0 0 0,0-1 0 0 0,1 1 0 0 0,-1 0 0 0 0,1 0 1 0 0,-1-1-1 0 0,0 1 0 0 0,0 0 0 0 0,1 0 0 0 0,-1 0 1 0 0,0 1-1 0 0,0 1-8 0 0,2 2 12 0 0,-1 0 1 0 0,0 0-1 0 0,-1 0 0 0 0,0 0 1 0 0,1 0-1 0 0,-1 0 0 0 0,-1 0 1 0 0,1 0-1 0 0,-1 1 1 0 0,-1 4-1 0 0,-4 10 78 0 0,-8 22 0 0 0,7-21-27 0 0,-60 144 294 0 0,25-67-232 0 0,10-22-55 0 0,-37 101 88 0 0,61-145 1631 0 0,10-30-1658 0 0,0 0 0 0 0,0 0 1 0 0,0 0-1 0 0,0 0 0 0 0,1 0 1 0 0,-1-1-1 0 0,0 1 0 0 0,1-1 0 0 0,3 2 1 0 0,-5-2-91 0 0,3 1 44 0 0,1-1 1 0 0,-1 1-1 0 0,1-1 1 0 0,-1 0-1 0 0,1 0 0 0 0,-1-1 1 0 0,1 1-1 0 0,0-1 1 0 0,8 0-1 0 0,-2-1 31 0 0,0 0 0 0 0,-1-1-1 0 0,14-4 1 0 0,161-56 749 0 0,3-1-62 0 0,-152 56-825 0 0,-34 7-135 0 0,-1 1-602 0 0,8 8 294 0 0,-3-5-3674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6911 0 0,'0'0'528'0'0,"8"-6"16"0"0,-1 1 1409 0 0,0 1 0 0 0,0-1 0 0 0,10-2-1 0 0,47-17 1163 0 0,-23 11-2463 0 0,-24 6-572 0 0,1 1 0 0 0,0 1 0 0 0,0 0 0 0 0,0 1 0 0 0,1 2 0 0 0,-1-1 0 0 0,1 2 0 0 0,-1 1 0 0 0,1 0 0 0 0,27 5 0 0 0,-16-1-938 0 0,-10-1-4280 0 0,-6-2-1076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 11519 0 0,'0'0'887'0'0,"1"-1"-583"0"0,3-6 4991 0 0,-5 7-5222 0 0,-1 1 1 0 0,1 0-1 0 0,-1 0 1 0 0,1 0-1 0 0,0 0 1 0 0,-1 0-1 0 0,1 0 1 0 0,0 0-1 0 0,-2 2 1 0 0,-2 2 29 0 0,-50 37 73 0 0,25-19 34 0 0,-54 51 0 0 0,64-51-59 0 0,0 0-1 0 0,2 0 0 0 0,-25 44 1 0 0,34-51-50 0 0,1 1 1 0 0,0 1-1 0 0,2 0 1 0 0,0 0-1 0 0,0 0 1 0 0,-4 35-1 0 0,9-48-70 0 0,1 0-1 0 0,0 0 1 0 0,0-1-1 0 0,0 1 1 0 0,0 0 0 0 0,1 0-1 0 0,0-1 1 0 0,0 1-1 0 0,0 0 1 0 0,0-1-1 0 0,1 1 1 0 0,0-1 0 0 0,0 1-1 0 0,4 6 1 0 0,-1-5 1 0 0,0 0 1 0 0,0 0 0 0 0,0 0-1 0 0,1-1 1 0 0,0 0-1 0 0,0 0 1 0 0,1-1 0 0 0,8 6-1 0 0,17 6-862 0 0,49 19 1 0 0,-72-31 274 0 0,18 6-727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0,'1'2'107'0'0,"27"52"9663"0"0,4-1-3915 0 0,-20-36-5250 0 0,0-1-1 0 0,1 0 1 0 0,1-1-1 0 0,17 15 1 0 0,4-3 20 0 0,0-3 0 0 0,2 0 0 0 0,70 32 0 0 0,3-8-190 0 0,-72-34-225 0 0,0 3-1 0 0,-1 0 1 0 0,56 38-1 0 0,-88-51-206 0 0,20 19-34 0 0,-23-22-105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39 14335 0 0,'-4'-7'292'0'0,"2"5"-136"0"0,0-1-1 0 0,1 1 0 0 0,-1-1 1 0 0,1 0-1 0 0,0 1 0 0 0,0-1 1 0 0,-1-4-1 0 0,0 0 2186 0 0,-6 10-1458 0 0,2 1-758 0 0,-1 1-1 0 0,1 0 1 0 0,0 0 0 0 0,0 1 0 0 0,0 0 0 0 0,1 0-1 0 0,0 0 1 0 0,-6 10 0 0 0,-6 6 1 0 0,-56 75 338 0 0,-17 19 280 0 0,76-100-610 0 0,-117 145 775 0 0,124-152-903 0 0,0 0 1 0 0,-1 0-1 0 0,-15 12 0 0 0,-1 1-2519 0 0,23-20 1882 0 0,-3 3 240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4143 0 0,'-1'4'267'0'0,"-1"0"0"0"0,0 0-1 0 0,1 0 1 0 0,0 0-1 0 0,0 1 1 0 0,0-1-1 0 0,1 0 1 0 0,-1 0-1 0 0,1 1 1 0 0,0-1-1 0 0,0 0 1 0 0,0 1 0 0 0,1-1-1 0 0,0 0 1 0 0,0 0-1 0 0,0 1 1 0 0,0-1-1 0 0,0 0 1 0 0,1 0-1 0 0,0 0 1 0 0,0 0-1 0 0,4 6 1 0 0,4 4 459 0 0,-1-1 0 0 0,2 0 0 0 0,0-1-1 0 0,21 20 1 0 0,-12-16-241 0 0,0 0-1 0 0,39 23 1 0 0,49 18 886 0 0,19 11 607 0 0,-103-53-1548 0 0,-1 1 1 0 0,0 1-1 0 0,-1 1 0 0 0,0 1 1 0 0,-2 1-1 0 0,20 25 1 0 0,-33-35-346 0 0,1 0 1 0 0,-1 1 0 0 0,-1-1-1 0 0,0 2 1 0 0,0-1 0 0 0,-1 1-1 0 0,-1-1 1 0 0,0 1 0 0 0,0 0-1 0 0,-1 1 1 0 0,-1-1 0 0 0,0 1-1 0 0,-1-1 1 0 0,0 1 0 0 0,-1-1-1 0 0,-1 16 1 0 0,-3-3-38 0 0,-1-1 1 0 0,-1 1-1 0 0,-1-1 0 0 0,-2-1 0 0 0,0 1 0 0 0,-24 42 0 0 0,11-30-77 0 0,-1-1 0 0 0,-2-1 0 0 0,-38 41 0 0 0,44-55-360 0 0,-19 20-462 0 0,19-12-6643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182 228 2303 0 0,'-2'0'12419'0'0,"-4"-2"-10044"0"0,5 1-2282 0 0,0 0 0 0 0,0 0 0 0 0,1 0 0 0 0,-1 0 0 0 0,1 0 0 0 0,-1-1 0 0 0,1 1 0 0 0,-1 0 0 0 0,1-1 0 0 0,0 1 0 0 0,-1 0 1 0 0,1 0-1 0 0,0-1 0 0 0,0 1 0 0 0,0 0 0 0 0,0-1 0 0 0,0 1 0 0 0,1-3 0 0 0,0 2-2 0 0,-1-1-1 0 0,1 1 1 0 0,0-1-1 0 0,1 1 1 0 0,-1 0-1 0 0,0-1 1 0 0,1 1-1 0 0,-1 0 1 0 0,3-2-1 0 0,4-5 26 0 0,1 1 0 0 0,0 1 0 0 0,15-10 0 0 0,-19 13-87 0 0,26-16-16 0 0,0 2 0 0 0,1 1 0 0 0,1 1-1 0 0,38-12 1 0 0,-47 21 45 0 0,0 0 0 0 0,0 2 0 0 0,1 0 0 0 0,-1 2 0 0 0,1 1 0 0 0,0 1 0 0 0,0 1 0 0 0,0 1 0 0 0,0 1 0 0 0,37 8 0 0 0,-57-9 7 0 0,0 0 1 0 0,-1 1 0 0 0,1 0-1 0 0,0-1 1 0 0,0 2 0 0 0,-1-1-1 0 0,1 1 1 0 0,-1-1 0 0 0,0 1-1 0 0,0 0 1 0 0,6 7 0 0 0,-8-9-53 0 0,-1 0 1 0 0,0 1-1 0 0,0-1 0 0 0,0 1 1 0 0,0-1-1 0 0,0 1 1 0 0,0 0-1 0 0,0 0 0 0 0,-1-1 1 0 0,1 1-1 0 0,-1 0 1 0 0,1 0-1 0 0,-1-1 0 0 0,0 1 1 0 0,1 0-1 0 0,-1 0 1 0 0,0 0-1 0 0,0 0 0 0 0,0 0 1 0 0,-1-1-1 0 0,1 1 1 0 0,0 0-1 0 0,-1 0 0 0 0,1 0 1 0 0,-1 0-1 0 0,0-1 1 0 0,1 1-1 0 0,-1 0 0 0 0,0-1 1 0 0,0 1-1 0 0,0-1 1 0 0,0 1-1 0 0,0-1 0 0 0,-2 2 1 0 0,-8 9 28 0 0,0 0 1 0 0,-1-1-1 0 0,0-1 1 0 0,-15 10-1 0 0,-59 34-27 0 0,72-45-2 0 0,-49 28-872 0 0,0-3 0 0 0,-3-2 0 0 0,-108 36 0 0 0,168-66 834 0 0,0-1 1 0 0,-1 1-1 0 0,1-1 1 0 0,0-1-1 0 0,-1 1 0 0 0,1-1 1 0 0,0 0-1 0 0,-7-1 1 0 0,11 1-60 0 0,3-2-9 0 0,-1 0 75 0 0,1 0-1 0 0,-1 0 0 0 0,1 0 1 0 0,0 0-1 0 0,0 0 0 0 0,0 0 0 0 0,0 1 1 0 0,0-1-1 0 0,0 0 0 0 0,1 1 0 0 0,-1-1 1 0 0,0 1-1 0 0,1-1 0 0 0,-1 1 1 0 0,1 0-1 0 0,3-3 0 0 0,-1 1-8 0 0,0 1 0 0 0,0-1-1 0 0,0 1 1 0 0,0 0 0 0 0,0 0 0 0 0,10-2-1 0 0,-7 3 90 0 0,0 0-1 0 0,1 1 0 0 0,-1-1 0 0 0,0 2 1 0 0,1-1-1 0 0,-1 1 0 0 0,0 0 1 0 0,0 1-1 0 0,14 4 0 0 0,-4 1 57 0 0,0 0 0 0 0,29 17 0 0 0,-36-18-93 0 0,-1 0 0 0 0,0 0-1 0 0,-1 1 1 0 0,1 1 0 0 0,-1 0 0 0 0,-1 0 0 0 0,14 18 0 0 0,-17-20 18 0 0,0 0 0 0 0,-1 0 0 0 0,1 0 0 0 0,-1 1 0 0 0,-1 0 0 0 0,1 0 0 0 0,-1 0 0 0 0,0 0 0 0 0,-1 0 0 0 0,0 0 0 0 0,0 0 0 0 0,0 0 0 0 0,-2 11 0 0 0,1-13-14 0 0,-1-1 0 0 0,0 0 0 0 0,0 0-1 0 0,0 0 1 0 0,-1 0 0 0 0,0-1 0 0 0,1 1-1 0 0,-1 0 1 0 0,-1 0 0 0 0,1-1 0 0 0,0 0 0 0 0,-1 1-1 0 0,0-1 1 0 0,-4 4 0 0 0,-6 5 20 0 0,0-2-1 0 0,-19 13 1 0 0,12-9 5 0 0,-8 5 6 0 0,-2-1 0 0 0,1-1-1 0 0,-2-2 1 0 0,-50 18 0 0 0,49-22 91 0 0,-1-2 0 0 0,-1-1 0 0 0,1-2 1 0 0,-38 3-1 0 0,48-9-22 0 0,21 0-101 0 0,4-1-544 0 0,50-32-2396 0 0,-26 17 1424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6879 0 0,'0'0'12248'0'0,"2"1"-12020"0"0,3 0-141 0 0,0 0 0 0 0,0 0 1 0 0,0 0-1 0 0,0-1 0 0 0,1 0 0 0 0,-1 0 0 0 0,0 0 0 0 0,6-1 0 0 0,44-11 276 0 0,-21 4-186 0 0,116-19 490 0 0,-45 8-2472 0 0,-35 5-4085 0 0,-50 10-2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7831 0 0,'2'0'4972'0'0,"38"-5"-191"0"0,5-1-3326 0 0,56-15 1 0 0,-48 8-914 0 0,0 2-1 0 0,62-5 0 0 0,-66 16-571 0 0,-22 1-317 0 0,-25 0 130 0 0,-1-1 0 0 0,0 1-1 0 0,1-1 1 0 0,-1 1 0 0 0,0 0 0 0 0,1-1 0 0 0,-1 1 0 0 0,0 0 0 0 0,0 0 0 0 0,0 0 0 0 0,1 0-1 0 0,0 2 1 0 0,0-2-513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707 318 455 0 0,'136'-57'-255'0'0,"172"-89"12860"0"0,-263 124-11547 0 0,164-70 1564 0 0,-207 92-1638 0 0,-4 0-902 0 0,0 0 1 0 0,0 0 0 0 0,0 1 0 0 0,0-1 0 0 0,1 1-1 0 0,-1-1 1 0 0,0 1 0 0 0,0 0 0 0 0,1 0 0 0 0,-3 2-1 0 0,-1-1 74 0 0,-141 70 730 0 0,-142 108-876 0 0,-15-2-7 0 0,82-52-16 0 0,167-93-1 0 0,-4 0-6 0 0,-99 79 0 0 0,146-102 20 0 0,11-9 0 0 0,0-1 0 0 0,-1 0 0 0 0,1 1 0 0 0,0-1 0 0 0,-1 1 0 0 0,1-1 0 0 0,0 1 0 0 0,-1-1 0 0 0,1 1 0 0 0,0-1 0 0 0,0 1 0 0 0,0-1 0 0 0,-1 1 0 0 0,1-1 0 0 0,0 1 0 0 0,0-1 0 0 0,0 1 0 0 0,0 1 0 0 0,1-1 2 0 0,-1 0 1 0 0,1 0-1 0 0,0 1 0 0 0,0-1 0 0 0,0 0 0 0 0,0 0 0 0 0,0 0 0 0 0,0 0 1 0 0,0 0-1 0 0,1 0 0 0 0,-1-1 0 0 0,0 1 0 0 0,0 0 0 0 0,1 0 1 0 0,-1-1-1 0 0,0 1 0 0 0,1-1 0 0 0,-1 1 0 0 0,1-1 0 0 0,-1 0 1 0 0,0 0-1 0 0,1 1 0 0 0,-1-1 0 0 0,3 0 0 0 0,5 0 28 0 0,-1 1 0 0 0,16-2 0 0 0,241-16 776 0 0,-70 5-484 0 0,-136 8-251 0 0,-1-2 0 0 0,-1-4-1 0 0,88-24 1 0 0,-140 33 85 0 0,-4 3-68 0 0,-9 9-48 0 0,-17 11-63 0 0,-78 44 22 0 0,70-46-8 0 0,-119 67-50 0 0,-47 29 64 0 0,-126 91-5 0 0,176-117 136 0 0,147-89 216 0 0,12 6-117 0 0,-2-2-131 0 0,0-1 0 0 0,0 0 0 0 0,1 0 1 0 0,0-1-1 0 0,-1 0 0 0 0,19 3 0 0 0,58 4 338 0 0,-64-8-352 0 0,24 1 231 0 0,88-7 1 0 0,44-17 78 0 0,-78 8-326 0 0,46-11-71 0 0,76-5-956 0 0,-196 28 554 0 0,-23 1 179 0 0,-1 25-6789 0 0,-4-14 278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23 4607 0 0,'-2'-1'354'0'0,"-33"-21"14703"0"0,44 31-14932 0 0,-6-7-117 0 0,50 38 514 0 0,4 3 260 0 0,212 188 394 0 0,-154-127-1096 0 0,-35-28-32 0 0,-74-71-131 0 0,0 0-1 0 0,0 0 0 0 0,0 0 1 0 0,1-1-1 0 0,-1 0 1 0 0,1 0-1 0 0,0 0 1 0 0,13 4-1 0 0,-18-8-357 0 0,0-1-678 0 0,6-3-294 0 0,2-3-54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29 6447 0 0,'-6'-7'670'0'0,"-21"-12"2806"0"0,26 18-3099 0 0,-1 1 1 0 0,0-1-1 0 0,1 1 0 0 0,-1 0 1 0 0,0 0-1 0 0,1-1 1 0 0,-1 1-1 0 0,0 0 1 0 0,1 0-1 0 0,-1 1 1 0 0,0-1-1 0 0,1 0 1 0 0,-4 1-1 0 0,-18 9 880 0 0,5 1-542 0 0,0 2 1 0 0,1 0-1 0 0,-24 24 0 0 0,25-23-387 0 0,-49 46 454 0 0,-129 108-34 0 0,172-152-727 0 0,0 1 0 0 0,-30 31 1 0 0,42-36-188 0 0,9-9-748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8287 0 0,'0'0'1876'0'0,"1"0"-770"0"0,3 2-801 0 0,0-1 0 0 0,0-1 0 0 0,1 1 0 0 0,-1 0 0 0 0,0-1-1 0 0,0 0 1 0 0,0 0 0 0 0,0 0 0 0 0,0-1 0 0 0,5 0 0 0 0,44-13 493 0 0,-39 10-460 0 0,148-53 1568 0 0,-111 37-941 0 0,0 1-1 0 0,85-17 1 0 0,-135 36-965 0 0,35-4-919 0 0,-33 4 794 0 0,-1 0 1 0 0,1 0-1 0 0,-1 0 1 0 0,0 0-1 0 0,1 1 1 0 0,-1-1 0 0 0,1 1-1 0 0,-1-1 1 0 0,0 1-1 0 0,0 0 1 0 0,1 0-1 0 0,2 2 1 0 0,3 5-1339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98 6911 0 0,'-8'3'414'0'0,"1"-1"0"0"0,-1 1 0 0 0,1 1 0 0 0,0-1 0 0 0,-11 9 0 0 0,14-9 1371 0 0,-1 1-1 0 0,1 0 1 0 0,0 0-1 0 0,-8 9 2142 0 0,12-12-3899 0 0,1-1 0 0 0,-1 1 1 0 0,0 0-1 0 0,0-1 0 0 0,0 1 0 0 0,1 0 0 0 0,-1-1 0 0 0,0 1 0 0 0,1-1 1 0 0,-1 1-1 0 0,1 0 0 0 0,-1-1 0 0 0,0 1 0 0 0,1-1 0 0 0,-1 0 0 0 0,1 1 1 0 0,-1-1-1 0 0,1 1 0 0 0,0-1 0 0 0,-1 0 0 0 0,1 1 0 0 0,-1-1 0 0 0,1 0 1 0 0,0 1-1 0 0,-1-1 0 0 0,1 0 0 0 0,1 0 0 0 0,19 2 216 0 0,-8-3-90 0 0,0-2 1 0 0,-1 0-1 0 0,0 0 1 0 0,13-6-1 0 0,49-24 482 0 0,-20 8-436 0 0,-18 10-228 0 0,117-45-1442 0 0,-108 45-373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0,'1'2'10064'0'0,"32"64"-6530"0"0,47 69-1 0 0,-64-112-3266 0 0,1-1 0 0 0,0-1 0 0 0,2 0-1 0 0,1-1 1 0 0,0-1 0 0 0,32 22 0 0 0,-14-17-171 0 0,0-1 0 0 0,76 31 0 0 0,89 21-36 0 0,-195-73-55 0 0,24 9-1 0 0,-13-6-142 0 0,30 15 0 0 0,-48-20-23 0 0,-12 5-7691 0 0,-2-1 1297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 11055 0 0,'0'0'852'0'0,"-8"-3"-528"0"0,5 2 25 0 0,0 0-1 0 0,-1 1 1 0 0,1 0-1 0 0,0 0 1 0 0,0 0-1 0 0,-1 0 1 0 0,1 0-1 0 0,0 1 1 0 0,-1-1-1 0 0,1 1 1 0 0,0 0-1 0 0,0 0 1 0 0,0 0-1 0 0,0 1 1 0 0,0-1-1 0 0,-3 3 1 0 0,-7 3 369 0 0,1 0 1 0 0,-13 13-1 0 0,-149 123 154 0 0,162-132-738 0 0,1 0-1 0 0,0 1 1 0 0,0 1 0 0 0,1 0-1 0 0,1 0 1 0 0,0 0-1 0 0,0 2 1 0 0,2-1 0 0 0,-10 25-1 0 0,10-22-221 0 0,-1-1 0 0 0,-1-1 0 0 0,0 1 0 0 0,-13 16 0 0 0,-26 24-4445 0 0,42-48 1964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1190 161 9671 0 0,'12'-9'467'0'0,"0"0"-1"0"0,0 0 1 0 0,-1-1-1 0 0,19-22 1 0 0,2-1 1954 0 0,18-19 1873 0 0,-50 52-4278 0 0,0 0 1 0 0,1-1-1 0 0,-1 1 0 0 0,0 0 0 0 0,0 0 1 0 0,0 0-1 0 0,0 0 0 0 0,0 0 0 0 0,0 0 0 0 0,0 0 1 0 0,0 0-1 0 0,1 0 0 0 0,-1-1 0 0 0,0 1 1 0 0,0 0-1 0 0,0 0 0 0 0,0 0 0 0 0,0 0 0 0 0,0 0 1 0 0,0 0-1 0 0,0-1 0 0 0,0 1 0 0 0,0 0 1 0 0,0 0-1 0 0,0 0 0 0 0,0 0 0 0 0,0 0 0 0 0,0 0 1 0 0,0-1-1 0 0,0 1 0 0 0,0 0 0 0 0,0 0 1 0 0,0 0-1 0 0,0 0 0 0 0,0 0 0 0 0,0 0 1 0 0,0-1-1 0 0,0 1 0 0 0,-1 0 0 0 0,1 0 0 0 0,-6-2 493 0 0,-9 2-147 0 0,10 3-340 0 0,-1-1-1 0 0,1 1 1 0 0,-1 0-1 0 0,1 0 1 0 0,0 0-1 0 0,0 1 1 0 0,0 0-1 0 0,-6 6 1 0 0,-9 6-16 0 0,-146 87-6 0 0,62-41 0 0 0,-388 271 0 0 0,269-184 84 0 0,58-40-32 0 0,153-100-52 0 0,11-9 0 0 0,1 0 0 0 0,0 0 0 0 0,0 0 0 0 0,-1 0 0 0 0,1 0 0 0 0,0 0 0 0 0,0 0 0 0 0,-1 0 0 0 0,1 1 0 0 0,0-1 0 0 0,-1 0 0 0 0,1 0 0 0 0,0 0 0 0 0,0 0 0 0 0,0 1 0 0 0,-1-1 0 0 0,1 0 0 0 0,0 0 0 0 0,0 1 0 0 0,0-1 0 0 0,0 0 0 0 0,-1 0 0 0 0,1 1 0 0 0,0-1 0 0 0,0 0 0 0 0,0 0 0 0 0,0 1 0 0 0,0-1 0 0 0,0 0 0 0 0,0 1 0 0 0,0-1 0 0 0,0 0 0 0 0,0 0 0 0 0,0 1 0 0 0,0-1 0 0 0,0 0 0 0 0,0 1 0 0 0,0-1 0 0 0,0 0 0 0 0,0 1 0 0 0,0-1 0 0 0,0 1 0 0 0,6 1 0 0 0,1 0 30 0 0,-1 0-1 0 0,1-1 1 0 0,0 0-1 0 0,0 0 0 0 0,0-1 1 0 0,0 0-1 0 0,0 0 1 0 0,13-2-1 0 0,-12 1 4 0 0,213-29 929 0 0,23-2-179 0 0,-107 27-685 0 0,107-11-74 0 0,-235 14 40 0 0,-7 2 3 0 0,-12 2-3 0 0,-18 6-147 0 0,-48 21 0 0 0,30-11-15 0 0,-22 10-18 0 0,-65 37 0 0 0,-60 45-217 0 0,14-7 178 0 0,164-94 155 0 0,-120 68 0 0 0,113-62 0 0 0,1 0 0 0 0,1 1 0 0 0,-36 37 0 0 0,52-50 33 0 0,1 1-1 0 0,0 0 1 0 0,0 0-1 0 0,1 0 1 0 0,-1 0-1 0 0,1 0 1 0 0,0 0-1 0 0,0 1 1 0 0,0-1-1 0 0,1 1 1 0 0,-1 0-1 0 0,1-1 1 0 0,-1 7-1 0 0,2-8-6 0 0,0 0 0 0 0,1 0-1 0 0,-1 0 1 0 0,0 0 0 0 0,1 0-1 0 0,0 0 1 0 0,0 0-1 0 0,0 0 1 0 0,0 0 0 0 0,0-1-1 0 0,0 1 1 0 0,1 0-1 0 0,-1 0 1 0 0,1-1 0 0 0,0 1-1 0 0,0-1 1 0 0,0 0-1 0 0,0 1 1 0 0,0-1 0 0 0,1 0-1 0 0,3 3 1 0 0,1-1 49 0 0,1 1 1 0 0,-1-1 0 0 0,1 0-1 0 0,0-1 1 0 0,0 1-1 0 0,0-2 1 0 0,1 1 0 0 0,8 1-1 0 0,5-1 106 0 0,43 3 0 0 0,-28-6-72 0 0,-1-2-1 0 0,66-10 0 0 0,72-27 78 0 0,-159 36-174 0 0,137-39 225 0 0,-70 18-205 0 0,150-23 0 0 0,-229 47-333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108 545 10591 0 0,'-2'1'819'0'0,"-8"5"-1124"0"0,0 0 1700 0 0,1 0 1 0 0,-1 0-1 0 0,0-2 1 0 0,0 1-1 0 0,-20 5 1 0 0,29-10-781 0 0,0 0-499 0 0,0 0 1 0 0,0-1 0 0 0,0 1 0 0 0,0-1-1 0 0,0 1 1 0 0,0-1 0 0 0,0 1 0 0 0,0-1 0 0 0,1 0-1 0 0,-1 1 1 0 0,-1-2 0 0 0,1 0-51 0 0,0-1 0 0 0,1 1 0 0 0,-1 0 0 0 0,1 0 0 0 0,0 0-1 0 0,0 0 1 0 0,-1 0 0 0 0,1-1 0 0 0,1 1 0 0 0,-1 0 0 0 0,0 0 0 0 0,0 0 0 0 0,1 0 0 0 0,1-4 0 0 0,12-30 278 0 0,-9 26-217 0 0,10-21-37 0 0,2 0 1 0 0,1 0 0 0 0,1 2-1 0 0,28-33 1 0 0,-14 25-189 0 0,1 1 0 0 0,54-44-1 0 0,-58 57-34 0 0,0 1 0 0 0,2 2 0 0 0,0 1 0 0 0,1 2 0 0 0,43-17 0 0 0,-60 28 179 0 0,-1 1 1 0 0,1 1-1 0 0,0 0 1 0 0,0 1-1 0 0,0 1 1 0 0,26-1-1 0 0,-27 3 12 0 0,-9-1 4 0 0,-1 1 1 0 0,0 0-1 0 0,0 1 0 0 0,1-1 1 0 0,-1 1-1 0 0,7 2 0 0 0,-10-3-51 0 0,0 1 0 0 0,0 0-1 0 0,0 0 1 0 0,-1 0-1 0 0,1 1 1 0 0,0-1 0 0 0,-1 0-1 0 0,1 1 1 0 0,-1-1 0 0 0,1 1-1 0 0,-1-1 1 0 0,0 1-1 0 0,1 0 1 0 0,-1-1 0 0 0,0 1-1 0 0,0 0 1 0 0,0 0 0 0 0,-1 0-1 0 0,1 0 1 0 0,0 3-1 0 0,4 11-9 0 0,-2 1-1 0 0,0 0 1 0 0,-1 0 0 0 0,-1 0-1 0 0,0-1 1 0 0,-2 1-1 0 0,0 0 1 0 0,0 0-1 0 0,-8 29 1 0 0,-4 7 39 0 0,-35 84 0 0 0,33-103 52 0 0,-22 39 1 0 0,20-44-48 0 0,16-26-259 0 0,-5 11 230 0 0,6-7-2322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86 919 0 0,'0'-2'346'0'0,"0"-2"541"0"0,0-1 1 0 0,0 0-1 0 0,-1 1 0 0 0,0-1 1 0 0,0 1-1 0 0,0-1 0 0 0,0 1 1 0 0,-1 0-1 0 0,0-1 1 0 0,-4-6-1 0 0,5 8-674 0 0,0 1 0 0 0,-1 1 0 0 0,1-1 0 0 0,-1 0 0 0 0,0 0 0 0 0,0 1 0 0 0,0-1 0 0 0,0 1 0 0 0,0-1 0 0 0,0 1 0 0 0,0 0 0 0 0,0-1 0 0 0,0 1 0 0 0,0 1 0 0 0,-1-1 0 0 0,1 0 0 0 0,0 0 0 0 0,-1 1 1 0 0,1-1-1 0 0,-1 1 0 0 0,-4 0 0 0 0,6 0-170 0 0,0 0 1 0 0,1 0-1 0 0,-1 1 1 0 0,0-1-1 0 0,0 0 1 0 0,0 1 0 0 0,0-1-1 0 0,1 0 1 0 0,-1 1-1 0 0,0-1 1 0 0,0 1 0 0 0,1-1-1 0 0,-1 1 1 0 0,0 0-1 0 0,1-1 1 0 0,-1 1-1 0 0,1 0 1 0 0,-1-1 0 0 0,1 1-1 0 0,-1 0 1 0 0,1 0-1 0 0,-1-1 1 0 0,1 1-1 0 0,0 0 1 0 0,-1 2 0 0 0,-4 21 252 0 0,5-15-231 0 0,1 0 0 0 0,-1 0 1 0 0,2-1-1 0 0,0 1 0 0 0,0 0 0 0 0,0-1 0 0 0,1 1 1 0 0,0-1-1 0 0,1 1 0 0 0,0-1 0 0 0,0-1 0 0 0,8 11 1 0 0,8 10 356 0 0,43 46 0 0 0,-59-70-385 0 0,20 21 122 0 0,1-1-1 0 0,1 0 0 0 0,1-2 1 0 0,1-2-1 0 0,45 26 1 0 0,-47-32-139 0 0,0-2 1 0 0,1-1-1 0 0,0-1 0 0 0,1-1 1 0 0,0-1-1 0 0,57 7 1 0 0,31-7-51 0 0,-114-8-132 0 0,-14-2-4657 0 0,-1 0-760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26 2303 0 0,'0'-2'167'0'0,"-3"-21"13952"0"0,-56 117-12952 0 0,-83 99 0 0 0,54-89-754 0 0,68-83-333 0 0,-2 0 0 0 0,-37 27-1 0 0,41-37 17 0 0,16-11-21 0 0,3-2-6 0 0,7-9-257 0 0,1 0-1 0 0,0 0 0 0 0,1 0 0 0 0,19-16 1 0 0,-13 13-579 0 0,8-8-307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12959 0 0,'0'0'1172'0'0,"-1"0"-966"0"0,-2 1-151 0 0,1 0 1 0 0,-1 0-1 0 0,1 0 1 0 0,-1 1 0 0 0,1-1-1 0 0,-1 1 1 0 0,1-1 0 0 0,0 1-1 0 0,0 0 1 0 0,0 0-1 0 0,0 0 1 0 0,0 0 0 0 0,0 0-1 0 0,0 0 1 0 0,1 0 0 0 0,-1 1-1 0 0,1-1 1 0 0,0 1-1 0 0,0-1 1 0 0,-2 6 0 0 0,-2 5 500 0 0,1 2 0 0 0,-4 23 0 0 0,7-34-555 0 0,-3 23 203 0 0,0 0-1 0 0,2 0 1 0 0,1 1 0 0 0,1 0-1 0 0,2-1 1 0 0,0 0 0 0 0,2 1 0 0 0,8 29-1 0 0,5 3-16 0 0,-9-38-168 0 0,-2 1 1 0 0,0 1-1 0 0,-2-1 1 0 0,3 33-1 0 0,-7-55-163 0 0,0 1 0 0 0,0-1 1 0 0,0 0-1 0 0,0 0 0 0 0,0 0 0 0 0,0 0 0 0 0,-1 0 0 0 0,1 0 0 0 0,0 0 0 0 0,-1 0 0 0 0,1 1 0 0 0,-1-1 1 0 0,1 0-1 0 0,-1 0 0 0 0,1-1 0 0 0,-1 1 0 0 0,0 0 0 0 0,1 0 0 0 0,-1 0 0 0 0,0 0 0 0 0,0 0 0 0 0,0-1 1 0 0,0 1-1 0 0,1 0 0 0 0,-1-1 0 0 0,0 1 0 0 0,0-1 0 0 0,0 1 0 0 0,0-1 0 0 0,0 0 0 0 0,-1 1 1 0 0,1-1-1 0 0,0 0 0 0 0,0 1 0 0 0,0-1 0 0 0,0 0 0 0 0,0 0 0 0 0,-2 0 0 0 0,-6-2-5008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139 529 2303 0 0,'-2'-1'167'0'0,"-41"-21"1692"0"0,25 13 2464 0 0,-29-19 0 0 0,46 27-4232 0 0,0 0 0 0 0,0 1-1 0 0,0-1 1 0 0,0 0 0 0 0,0 0-1 0 0,0 0 1 0 0,0 0 0 0 0,0 0-1 0 0,1-1 1 0 0,-1 1 0 0 0,0 0 0 0 0,1 0-1 0 0,-1 0 1 0 0,1-1 0 0 0,-1 1-1 0 0,1 0 1 0 0,0 0 0 0 0,-1-1-1 0 0,1-1 1 0 0,0 1-5 0 0,0 0 1 0 0,0-1-1 0 0,1 1 0 0 0,-1 0 1 0 0,1-1-1 0 0,-1 1 0 0 0,1 0 0 0 0,0 0 1 0 0,0 0-1 0 0,1-3 0 0 0,4-4 79 0 0,0 0-1 0 0,0 1 0 0 0,15-15 0 0 0,-18 20-121 0 0,41-40 55 0 0,94-69-1 0 0,-93 78-267 0 0,-4 2 65 0 0,51-38-58 0 0,-71 56 188 0 0,1 0-1 0 0,34-15 1 0 0,-48 26 51 0 0,0 0 0 0 0,0 0 0 0 0,1 1 1 0 0,-1 0-1 0 0,1 0 0 0 0,-1 1 1 0 0,1 0-1 0 0,0 0 0 0 0,0 1 1 0 0,-1 1-1 0 0,1-1 0 0 0,0 1 0 0 0,14 4 1 0 0,-16-3-2 0 0,0 1 1 0 0,-1-1-1 0 0,1 1 0 0 0,-1 1 1 0 0,1-1-1 0 0,-1 1 1 0 0,0 0-1 0 0,-1 0 0 0 0,1 1 1 0 0,-1 0-1 0 0,0 0 1 0 0,0 0-1 0 0,0 0 0 0 0,-1 1 1 0 0,1 0-1 0 0,-1 0 0 0 0,3 7 1 0 0,-3-3-45 0 0,0 1 0 0 0,0-1 1 0 0,-1 1-1 0 0,0 0 0 0 0,-1 0 0 0 0,0 0 1 0 0,-1 0-1 0 0,-1 1 0 0 0,1-1 0 0 0,-2 0 1 0 0,1 0-1 0 0,-2 1 0 0 0,1-1 0 0 0,-5 14 1 0 0,-5 11 11 0 0,0-1 0 0 0,-3-1 0 0 0,-17 34 0 0 0,24-54-52 0 0,-1-1-1 0 0,0 0 0 0 0,-1 0 0 0 0,0-1 1 0 0,-1 0-1 0 0,0 0 0 0 0,-18 14 1 0 0,10-12-25 0 0,0-1 0 0 0,0 0-1 0 0,-1-2 1 0 0,-32 15 0 0 0,2-7-28 0 0,0-2 0 0 0,0-2 0 0 0,-88 13 0 0 0,0-11-5 0 0,78-11 33 0 0,45-6-1483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 14711 0 0,'0'0'672'0'0,"-9"0"230"0"0,-7-2-1084 0 0,8 1 957 0 0,-1 0 1 0 0,1 0 0 0 0,-16 2 0 0 0,21-1-646 0 0,0 1 0 0 0,0-1 0 0 0,1 1 1 0 0,-1 0-1 0 0,0 0 0 0 0,0 0 0 0 0,0 1 1 0 0,1-1-1 0 0,-1 0 0 0 0,1 1 0 0 0,-1 0 0 0 0,1 0 1 0 0,0 0-1 0 0,-4 3 0 0 0,-12 16 24 0 0,2 0-1 0 0,1 1 1 0 0,-16 27-1 0 0,-32 76-149 0 0,58-113 10 0 0,4-11-14 0 0,-45 108 0 0 0,41-97 0 0 0,2 0 0 0 0,-1 1 0 0 0,2-1 0 0 0,0 1 0 0 0,0 0 0 0 0,1 0 0 0 0,1 15 0 0 0,1-24 20 0 0,-1 1 0 0 0,1-1-1 0 0,0 1 1 0 0,0-1 0 0 0,0 0 0 0 0,1 1-1 0 0,0-1 1 0 0,-1 0 0 0 0,1 0 0 0 0,1 0-1 0 0,-1 0 1 0 0,1 0 0 0 0,-1-1 0 0 0,1 1-1 0 0,0-1 1 0 0,0 0 0 0 0,1 0 0 0 0,-1 0-1 0 0,1 0 1 0 0,5 3 0 0 0,-3-2-283 0 0,1-1-1 0 0,-1 0 1 0 0,1 0 0 0 0,13 4-1 0 0,-10-5-1781 0 0,1 0-1 0 0,19 1 1 0 0,-8-3-4309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2759 0 0,'-1'1'207'0'0,"-2"4"644"0"0,-1-1-1 0 0,1 1 1 0 0,0 0-1 0 0,0 0 1 0 0,1 0-1 0 0,0 0 1 0 0,0 0 0 0 0,0 0-1 0 0,0 1 1 0 0,1-1-1 0 0,0 1 1 0 0,0-1-1 0 0,0 1 1 0 0,1 0-1 0 0,0-1 1 0 0,0 8 0 0 0,1 0 553 0 0,0 1 1 0 0,3 14 0 0 0,10 21-1284 0 0,-9-36 7 0 0,1 0 0 0 0,0-1 0 0 0,1 0 0 0 0,0 0 0 0 0,1 0 0 0 0,1-1 0 0 0,0 0 0 0 0,0 0 0 0 0,1-1 0 0 0,21 17 0 0 0,8 1 524 0 0,77 43 1 0 0,-98-60-505 0 0,169 95 616 0 0,-175-98-734 0 0,-6-3-48 0 0,0-1 1 0 0,1-1-1 0 0,0 1 1 0 0,13 4-1 0 0,-18-7-189 0 0,0-1 0 0 0,0 0-1 0 0,-1 1 1 0 0,1-1 0 0 0,0 0-1 0 0,0 0 1 0 0,0 0 0 0 0,-1 0-1 0 0,1 0 1 0 0,0 0 0 0 0,0 0-1 0 0,0-1 1 0 0,-1 1 0 0 0,1-1-1 0 0,0 1 1 0 0,-1-1 0 0 0,1 0 0 0 0,0 1-1 0 0,-1-1 1 0 0,1 0 0 0 0,2-2-1 0 0,5-5-1672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91 14335 0 0,'2'-87'1668'0'0,"-2"85"-1110"0"0,-8 1 839 0 0,8 1-1350 0 0,-1 0 0 0 0,0-1 1 0 0,1 1-1 0 0,-1 0 0 0 0,0 0 1 0 0,1 0-1 0 0,-1 0 0 0 0,0 0 1 0 0,0 0-1 0 0,1 0 0 0 0,-1 0 0 0 0,0 0 1 0 0,1 1-1 0 0,-1-1 0 0 0,0 0 1 0 0,0 1-1 0 0,-9 4 87 0 0,0 1 1 0 0,1 1-1 0 0,0 0 1 0 0,1 0-1 0 0,-1 1 0 0 0,-9 11 1 0 0,13-13-73 0 0,-35 39 470 0 0,-39 58 1 0 0,37-46-220 0 0,-168 249 1136 0 0,165-226-1283 0 0,39-70-149 0 0,2 1-1 0 0,0-1 1 0 0,0 1 0 0 0,1 0-1 0 0,-4 22 1 0 0,7-30-20 0 0,0 0 0 0 0,0 0 0 0 0,0 0 0 0 0,0 0 1 0 0,1 0-1 0 0,-1 0 0 0 0,1 0 0 0 0,0 0 0 0 0,0 0 0 0 0,0 0 1 0 0,0-1-1 0 0,0 1 0 0 0,2 2 0 0 0,8 10-6366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3679 0 0,'0'0'10604'0'0,"2"1"-9130"0"0,7-1-975 0 0,0 1 0 0 0,0-1 0 0 0,1-1 0 0 0,-1 0 0 0 0,0 0 0 0 0,15-4 0 0 0,57-21 198 0 0,-49 15-298 0 0,30-11-43 0 0,-23 7-845 0 0,69-15 1 0 0,-97 29-780 0 0,-9 1-62 0 0</inkml:trace>
  <inkml:trace contextRef="#ctx0" brushRef="#br0" timeOffset="1">137 380 5527 0 0,'2'1'7154'0'0,"3"1"-6661"0"0,1 0 0 0 0,-1-1 0 0 0,1 1 1 0 0,0-1-1 0 0,-1 0 0 0 0,1 0 1 0 0,0-1-1 0 0,0 0 0 0 0,0 0 0 0 0,0 0 1 0 0,-1-1-1 0 0,1 0 0 0 0,0 0 1 0 0,0 0-1 0 0,6-3 0 0 0,38-15-478 0 0,-3-4-3723 0 0,-35 17 1934 0 0,8-4-4709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13847 0 0,'0'0'1254'0'0,"-8"9"512"0"0,8-7-1629 0 0,-1 1 0 0 0,1-1 0 0 0,0 0-1 0 0,-1 1 1 0 0,1-1 0 0 0,0 0 0 0 0,0 1-1 0 0,1-1 1 0 0,-1 1 0 0 0,0-1 0 0 0,1 0-1 0 0,0 1 1 0 0,-1-1 0 0 0,1 0 0 0 0,0 0 0 0 0,0 0-1 0 0,0 0 1 0 0,1 0 0 0 0,-1 0 0 0 0,0 0-1 0 0,1 0 1 0 0,-1 0 0 0 0,4 2 0 0 0,4 5 125 0 0,1 0-1 0 0,0-1 1 0 0,14 8 0 0 0,-8-5 124 0 0,153 89 1808 0 0,-37-25-1172 0 0,-82-40-774 0 0,-29-20-218 0 0,1-1 0 0 0,44 23 1 0 0,-60-34-148 0 0,1-1 0 0 0,-1 0-1 0 0,0 0 1 0 0,1 0 0 0 0,0 0 0 0 0,-1-1 0 0 0,1 0 0 0 0,0-1 0 0 0,-1 0 0 0 0,1 0 0 0 0,0 0 0 0 0,0-1 0 0 0,-1 0-1 0 0,1 0 1 0 0,0 0 0 0 0,10-5 0 0 0,-1-2-935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11519 0 0,'0'0'887'0'0,"-1"1"-400"0"0,-56 24 4509 0 0,-28 19-3869 0 0,30-14-640 0 0,26-13-50 0 0,1 2 0 0 0,1 0 1 0 0,0 2-1 0 0,2 1 0 0 0,-28 32 0 0 0,21-20-61 0 0,-49 71 1 0 0,79-102-678 0 0,0 0-1 0 0,1-1 1 0 0,-1 1-1 0 0,1 0 0 0 0,-1 0 1 0 0,1 0-1 0 0,0 0 1 0 0,0 0-1 0 0,0 0 1 0 0,1 0-1 0 0,-1 5 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1 800 3679 0 0,'7'9'10454'0'0,"2"-2"-6360"0"0,-6-7-3838 0 0,1 0 1 0 0,-1 0-1 0 0,1 0 0 0 0,-1-1 0 0 0,1 1 1 0 0,-1-1-1 0 0,0 0 0 0 0,1 0 0 0 0,-1 0 0 0 0,0-1 1 0 0,0 1-1 0 0,1-1 0 0 0,-1 0 0 0 0,3-2 1 0 0,9-6 325 0 0,20-19 1 0 0,-19 16-229 0 0,49-45 332 0 0,107-126 1 0 0,-83 84-411 0 0,-24 29-306 0 0,97-103-147 0 0,-123 134-244 0 0,54-71 0 0 0,-89 103 395 0 0,-3 7-27 0 0,-2 25-57 0 0,-2-1 63 0 0,0 1 1 0 0,-10 31-1 0 0,-1 8-7 0 0,7-18 65 0 0,1-1-1 0 0,1 54 1 0 0,5-79-7 0 0,1 0 0 0 0,1 1 0 0 0,1-1 0 0 0,1 0 0 0 0,0 0 0 0 0,1-1 0 0 0,13 30 0 0 0,-10-31 8 0 0,2-1-1 0 0,22 29 0 0 0,-20-29-1 0 0,0 1 0 0 0,10 20 0 0 0,-20-33-82 0 0,-1 0-1 0 0,1 1 0 0 0,-1-1 1 0 0,0 0-1 0 0,-1 1 1 0 0,1 4-1 0 0,-1-7-159 0 0,-1 0-316 0 0,1-1 485 0 0,-1 1 0 0 0,1-1 0 0 0,-1 0 0 0 0,0 1 0 0 0,1-1 0 0 0,-1 0 0 0 0,0 0 0 0 0,0 1 0 0 0,0-1 0 0 0,0 0 0 0 0,0 0 0 0 0,0 0 0 0 0,0 0 0 0 0,0 0 0 0 0,-2 0 0 0 0,16 4-1150 0 0,2 0-1212 0 0,-4-6-4161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0,'2'1'67'0'0,"5"4"-69"0"0,-1 1 1 0 0,0 0-1 0 0,0 0 1 0 0,10 13-1 0 0,14 16 305 0 0,23 10 3194 0 0,63 42 1 0 0,-52-40-2565 0 0,72 49-718 0 0,50 40 2330 0 0,-169-124-1762 0 0,-1 1 0 0 0,-1 1 0 0 0,-1 1 1 0 0,0 0-1 0 0,15 20 0 0 0,-25-29-529 0 0,-1-1 0 0 0,1 1 0 0 0,-1 0 1 0 0,0 1-1 0 0,-1-1 0 0 0,1 1 0 0 0,-1-1 0 0 0,-1 1 0 0 0,1-1 0 0 0,-1 1 0 0 0,0 0 0 0 0,0 0 0 0 0,-1 0 0 0 0,0 0 0 0 0,-1 0 1 0 0,1-1-1 0 0,-1 1 0 0 0,0 0 0 0 0,-3 7 0 0 0,-1-1-98 0 0,0 0 0 0 0,-1 0 0 0 0,0-1 0 0 0,-1 1 0 0 0,-1-2 0 0 0,0 1 1 0 0,-16 17-1 0 0,-75 66-1091 0 0,85-83 482 0 0,-26 24-1215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8287 0 0,'0'0'639'0'0,"-2"1"-415"0"0,-2 0-55 0 0,0 0 1 0 0,1 1-1 0 0,-1 0 1 0 0,0 0-1 0 0,1 0 0 0 0,0 0 1 0 0,-1 0-1 0 0,1 1 1 0 0,0 0-1 0 0,0-1 0 0 0,0 1 1 0 0,1 0-1 0 0,-1 1 1 0 0,1-1-1 0 0,0 0 0 0 0,0 1 1 0 0,0-1-1 0 0,-3 6 1 0 0,-1 6 31 0 0,0 1 1 0 0,1-1-1 0 0,0 1 1 0 0,1-1 0 0 0,1 1-1 0 0,1 0 1 0 0,0 0-1 0 0,1 19 1 0 0,2 19 540 0 0,8 57 1 0 0,-7-100-684 0 0,16 87 514 0 0,0 5-114 0 0,-17-90-403 0 0,0 0-1 0 0,-1 0 1 0 0,-1 0-1 0 0,0-1 1 0 0,-4 21-1 0 0,3-25-58 0 0,0-1 1 0 0,0 0-1 0 0,-1 0 1 0 0,0 0-1 0 0,0 0 0 0 0,-1 0 1 0 0,0-1-1 0 0,0 0 0 0 0,0 1 1 0 0,-9 8-1 0 0,11-14-126 0 0,-8-5-1254 0 0,10 3 1206 0 0,-1 1 117 0 0,1 0 0 0 0,-1 0 0 0 0,1 0 0 0 0,0-1 0 0 0,-1 1-1 0 0,1 0 1 0 0,0 0 0 0 0,-1-1 0 0 0,1 1 0 0 0,0 0 0 0 0,-1-1 0 0 0,1 1-1 0 0,0 0 1 0 0,0-1 0 0 0,-1 1 0 0 0,1 0 0 0 0,0-1 0 0 0,0 1 0 0 0,0 0-1 0 0,-1-1 1 0 0,1 1 0 0 0,0-1 0 0 0,0 1 0 0 0,0-1 0 0 0,0 1 0 0 0,0 0-1 0 0,0-1 1 0 0,0 1 0 0 0,0-2 0 0 0,3-14-1631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51 491 4143 0 0,'-2'1'319'0'0,"-23"14"234"0"0,17-12 5917 0 0,6-5-5873 0 0,0 0-422 0 0,1-1 0 0 0,-1 1 0 0 0,1-1 1 0 0,-1 0-1 0 0,1 0 0 0 0,0 0 0 0 0,0 0 0 0 0,0 0 0 0 0,0 0 0 0 0,1 0 1 0 0,-1 0-1 0 0,1 0 0 0 0,0-5 0 0 0,1-6 446 0 0,3-25-1 0 0,0 15-230 0 0,1-19-55 0 0,1 0 1 0 0,22-73 0 0 0,-24 103-271 0 0,1 0 0 0 0,0 1 0 0 0,1-1-1 0 0,0 1 1 0 0,1 0 0 0 0,1 0 0 0 0,-1 1 0 0 0,2 0 0 0 0,0 1 0 0 0,0-1-1 0 0,1 2 1 0 0,19-16 0 0 0,-24 22-67 0 0,-1 1 0 0 0,1-1-1 0 0,0 1 1 0 0,0 0 0 0 0,0 0-1 0 0,0 1 1 0 0,0 0 0 0 0,1 0 0 0 0,-1 0-1 0 0,0 0 1 0 0,1 1 0 0 0,-1 0-1 0 0,0 0 1 0 0,1 0 0 0 0,-1 1-1 0 0,6 1 1 0 0,9 2-8 0 0,1 2 1 0 0,33 13-1 0 0,-38-13 17 0 0,9 4 74 0 0,0 1-1 0 0,-1 1 1 0 0,-1 1 0 0 0,0 1 0 0 0,-1 1-1 0 0,0 1 1 0 0,-1 1 0 0 0,36 38 0 0 0,-53-51-67 0 0,0 2 0 0 0,0-1 1 0 0,0 0-1 0 0,0 1 1 0 0,-1 0-1 0 0,0 0 0 0 0,-1 0 1 0 0,1 0-1 0 0,2 9 1 0 0,-5-11-9 0 0,1-1 1 0 0,-1 1 0 0 0,1 0 0 0 0,-1 0 0 0 0,0 0-1 0 0,-1 0 1 0 0,1-1 0 0 0,-1 1 0 0 0,1 0 0 0 0,-1 0 0 0 0,0-1-1 0 0,-1 1 1 0 0,1 0 0 0 0,0-1 0 0 0,-1 1 0 0 0,0-1-1 0 0,-2 3 1 0 0,-7 10 6 0 0,-1-2 1 0 0,-1 1-1 0 0,0-2 0 0 0,0 0 0 0 0,-2 0 0 0 0,1-2 0 0 0,-23 15 1 0 0,-120 58-186 0 0,126-69 56 0 0,-1 0-102 0 0,0-1 1 0 0,-1-2 0 0 0,0-1-1 0 0,-1-1 1 0 0,-55 7 0 0 0,76-18-1802 0 0,23-6 496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179 486 8751 0 0,'-2'1'674'0'0,"-9"9"-249"0"0,-1-1 1 0 0,-1-1-1 0 0,-16 10 1 0 0,23-15-169 0 0,0-1 1 0 0,0 1-1 0 0,0-1 1 0 0,0 0-1 0 0,-1 0 1 0 0,1-1-1 0 0,-1 0 1 0 0,1 0-1 0 0,-1-1 1 0 0,-8 0-1 0 0,14 0-188 0 0,0 0 0 0 0,-1 0-1 0 0,1 0 1 0 0,-1 0 0 0 0,1-1-1 0 0,0 1 1 0 0,-1-1 0 0 0,1 1-1 0 0,0-1 1 0 0,-1 1-1 0 0,1-1 1 0 0,0 0 0 0 0,0 0-1 0 0,0 1 1 0 0,-1-1 0 0 0,1 0-1 0 0,0 0 1 0 0,0 0 0 0 0,0 0-1 0 0,0-2 1 0 0,-1 1 37 0 0,1 0 1 0 0,0 0-1 0 0,1-1 0 0 0,-1 1 1 0 0,0 0-1 0 0,0-1 0 0 0,1 1 1 0 0,0 0-1 0 0,-1-1 0 0 0,1 1 1 0 0,0-3-1 0 0,1-4 146 0 0,0 0 1 0 0,0 0-1 0 0,1 0 0 0 0,0 1 1 0 0,4-12-1 0 0,9-16 289 0 0,33-62 1 0 0,30-28-347 0 0,-67 109-193 0 0,-5 8-4 0 0,50-72 9 0 0,-50 73-14 0 0,1 0 1 0 0,1 0 0 0 0,-1 1 0 0 0,1 0-1 0 0,0 0 1 0 0,1 1 0 0 0,10-7 0 0 0,-16 12-94 0 0,0-1 0 0 0,0 1 0 0 0,0 0 1 0 0,1 0-1 0 0,-1 0 0 0 0,0 0 0 0 0,0 1 1 0 0,7-1-1 0 0,5 3-4963 0 0,-4 1-731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231 125 8287 0 0,'0'0'639'0'0,"2"0"-415"0"0,47 15 6591 0 0,-39-12-6298 0 0,0-1-1 0 0,1 0 0 0 0,-1-1 1 0 0,1 0-1 0 0,16-1 0 0 0,-23-1-485 0 0,0 0-1 0 0,0 0 1 0 0,0 0 0 0 0,0-1-1 0 0,0 1 1 0 0,0-1-1 0 0,0 0 1 0 0,-1-1 0 0 0,1 1-1 0 0,-1 0 1 0 0,1-1-1 0 0,-1 0 1 0 0,0 0 0 0 0,0 0-1 0 0,0 0 1 0 0,-1-1-1 0 0,1 1 1 0 0,3-7 0 0 0,-4 8-96 0 0,-1-1 1 0 0,1 0-1 0 0,-1 1 1 0 0,1-1-1 0 0,-1 0 1 0 0,0 0-1 0 0,0 0 1 0 0,0 0-1 0 0,-1 0 0 0 0,1-1 1 0 0,-1 1-1 0 0,0 0 1 0 0,0 0-1 0 0,0 0 1 0 0,0 0-1 0 0,0 0 1 0 0,0-1-1 0 0,-1 1 1 0 0,0 0-1 0 0,0 0 1 0 0,0 0-1 0 0,0 0 1 0 0,0 0-1 0 0,0 0 1 0 0,-4-4-1 0 0,4 5 7 0 0,-1 1 0 0 0,0-1-1 0 0,0 1 1 0 0,0-1 0 0 0,0 1 0 0 0,0 0-1 0 0,0 0 1 0 0,0 0 0 0 0,0 0 0 0 0,0 0-1 0 0,0 1 1 0 0,0-1 0 0 0,-1 0 0 0 0,1 1-1 0 0,0 0 1 0 0,-1 0 0 0 0,1-1 0 0 0,0 1-1 0 0,0 0 1 0 0,-1 1 0 0 0,1-1 0 0 0,0 0-1 0 0,-4 2 1 0 0,-6 1-4 0 0,0 0 0 0 0,0 1 0 0 0,-11 6 0 0 0,21-9 88 0 0,-18 8 103 0 0,1 2-1 0 0,0 0 0 0 0,1 1 1 0 0,-19 16-1 0 0,-62 62 825 0 0,84-74-791 0 0,0 0 1 0 0,1 2-1 0 0,-12 18 1 0 0,21-30-99 0 0,1 1 0 0 0,0 0-1 0 0,0 1 1 0 0,1-1 0 0 0,0 1 0 0 0,1-1 0 0 0,-1 1 0 0 0,2 0-1 0 0,-1 0 1 0 0,1 0 0 0 0,-1 13 0 0 0,2-18-46 0 0,1 0 0 0 0,-1 1 0 0 0,1-1 0 0 0,-1 0 0 0 0,1 0 0 0 0,0 0 0 0 0,0 0 0 0 0,1 0 1 0 0,-1 0-1 0 0,1-1 0 0 0,-1 1 0 0 0,1 0 0 0 0,0-1 0 0 0,0 1 0 0 0,0-1 0 0 0,0 1 0 0 0,0-1 0 0 0,1 0 0 0 0,-1 0 0 0 0,1 0 0 0 0,-1 0 0 0 0,1-1 1 0 0,0 1-1 0 0,0-1 0 0 0,-1 1 0 0 0,5 0 0 0 0,2 1-159 0 0,0 0 0 0 0,0-1 0 0 0,-1-1 0 0 0,1 0 0 0 0,0 0 1 0 0,1 0-1 0 0,-1-1 0 0 0,10-1 0 0 0,23-5-4390 0 0,4-4-1509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63 171 919 0 0,'0'-1'67'0'0,"-1"0"216"0"0,1 0-1 0 0,0 0 0 0 0,-1-1 1 0 0,1 1-1 0 0,-1 0 1 0 0,1 0-1 0 0,-1 0 1 0 0,0 1-1 0 0,1-1 0 0 0,-1 0 1 0 0,0 0-1 0 0,0 0 1 0 0,1 0-1 0 0,-1 1 1 0 0,0-1-1 0 0,0 0 1 0 0,-2 0-1 0 0,1-1 1057 0 0,1 2-1205 0 0,1-1 0 0 0,-1 1 0 0 0,1 0 0 0 0,-1 0 0 0 0,1 0 0 0 0,0 0 0 0 0,-1 0 0 0 0,1-1 0 0 0,-1 1 0 0 0,1 0 0 0 0,-1 0 0 0 0,1 0 0 0 0,-1 0 0 0 0,1 0 1 0 0,-1 0-1 0 0,1 1 0 0 0,-1-1 0 0 0,1 0 0 0 0,0 0 0 0 0,-1 0 0 0 0,1 0 0 0 0,-1 0 0 0 0,1 1 0 0 0,-1-1 0 0 0,1 0 0 0 0,0 0 0 0 0,-1 1 0 0 0,1-1 0 0 0,0 0 0 0 0,-1 1 0 0 0,1-1 0 0 0,0 0 1 0 0,-1 1-1 0 0,1-1 0 0 0,0 0 0 0 0,-1 1 0 0 0,-7 14 1247 0 0,3-4-962 0 0,1 1 0 0 0,1-1 1 0 0,0 1-1 0 0,0 0 0 0 0,1 0 0 0 0,1 0 1 0 0,0 0-1 0 0,0 0 0 0 0,3 18 0 0 0,0-6-43 0 0,2 0 0 0 0,0 0 0 0 0,14 40 0 0 0,-13-51-216 0 0,0 0 0 0 0,1 0 1 0 0,0 0-1 0 0,1-1 0 0 0,11 15 1304 0 0,-9-47-792 0 0,-5 9-502 0 0,-2 0 0 0 0,0 0 0 0 0,2-15 0 0 0,4-23 91 0 0,-2 27-289 0 0,2 0-1 0 0,0 1 1 0 0,1 0-1 0 0,1 0 0 0 0,1 1 1 0 0,1 1-1 0 0,1 0 1 0 0,0 1-1 0 0,2 0 0 0 0,0 1 1 0 0,0 0-1 0 0,2 1 0 0 0,0 1 1 0 0,23-15-1 0 0,-5 4-190 0 0,32-21 63 0 0,-57 41-15 0 0,0 0 1 0 0,1 1 0 0 0,0 0 0 0 0,18-6 0 0 0,-28 11 26 0 0,1-1 1 0 0,0 1 0 0 0,-1-1-1 0 0,1 1 1 0 0,0 0 0 0 0,0 0-1 0 0,-1-1 1 0 0,1 1 0 0 0,0 1-1 0 0,0-1 1 0 0,-1 0 0 0 0,1 0-1 0 0,0 1 1 0 0,0-1 0 0 0,-1 1-1 0 0,1-1 1 0 0,0 1 0 0 0,-1 0-1 0 0,1-1 1 0 0,-1 1 0 0 0,1 0-1 0 0,-1 0 1 0 0,1 0 0 0 0,-1 0-1 0 0,0 1 1 0 0,1-1 0 0 0,0 2-1 0 0,5 7-1640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1 448 17279 0 0,'0'0'1935'0'0,"1"2"-1424"0"0,4 3-356 0 0,-1 0 1 0 0,0 1 0 0 0,0-1 0 0 0,0 1-1 0 0,-1 0 1 0 0,0 0 0 0 0,0 0 0 0 0,0 1-1 0 0,-1-1 1 0 0,0 0 0 0 0,0 1 0 0 0,-1 0-1 0 0,0-1 1 0 0,0 1 0 0 0,0 0 0 0 0,-1 7-1 0 0,-3 10-122 0 0,-1 1 0 0 0,-13 44-1 0 0,8-33-1015 0 0,8-34 390 0 0,7-10-4806 0 0</inkml:trace>
  <inkml:trace contextRef="#ctx0" brushRef="#br0" timeOffset="1">174 25 10591 0 0,'0'0'944'0'0,"-1"-9"-752"0"0,-3 0-192 0 0,-1 2 4912 0 0,-4 12-3152 0 0,0 6-1312 0 0,2 5-272 0 0,0 2-48 0 0,2 6-16 0 0,-1 3-256 0 0,4 1-48 0 0,4 4-16 0 0,4-2 0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18311 0 0,'0'0'1660'0'0,"-9"1"-1336"0"0,3 1-357 0 0,1 0 0 0 0,0 1 0 0 0,0 0 0 0 0,0 0-1 0 0,0 0 1 0 0,0 0 0 0 0,0 1 0 0 0,-7 8 0 0 0,-3 0-125 0 0,-24 19-489 0 0,-53 46-363 0 0,82-68 1018 0 0,0 2-1 0 0,1-1 1 0 0,0 1 0 0 0,1 1 0 0 0,0 0 0 0 0,-8 15 0 0 0,14-24 59 0 0,1 0 0 0 0,0 0 1 0 0,-1 0-1 0 0,1 0 1 0 0,0 0-1 0 0,1 0 1 0 0,-1 0-1 0 0,0 0 0 0 0,1 0 1 0 0,0 1-1 0 0,0-1 1 0 0,0 0-1 0 0,0 0 0 0 0,0 0 1 0 0,0 1-1 0 0,1-1 1 0 0,0 0-1 0 0,0 0 1 0 0,0 0-1 0 0,0 0 0 0 0,0 0 1 0 0,0 0-1 0 0,1 0 1 0 0,-1-1-1 0 0,1 1 1 0 0,0 0-1 0 0,0-1 0 0 0,0 1 1 0 0,0-1-1 0 0,0 0 1 0 0,1 0-1 0 0,-1 0 0 0 0,1 0 1 0 0,-1 0-1 0 0,1 0 1 0 0,4 1-1 0 0,1 1 37 0 0,0 0 0 0 0,1-1-1 0 0,0 0 1 0 0,-1-1 0 0 0,1 0-1 0 0,0 0 1 0 0,0-1 0 0 0,0 0-1 0 0,0 0 1 0 0,0-1 0 0 0,0-1 0 0 0,0 1-1 0 0,0-1 1 0 0,0-1 0 0 0,0 0-1 0 0,0 0 1 0 0,0-1 0 0 0,-1 0-1 0 0,1 0 1 0 0,-1-1 0 0 0,15-9-1 0 0,-21 11-80 0 0,1 0-1 0 0,-1-1 1 0 0,1 1-1 0 0,-1-1 0 0 0,0 0 1 0 0,0 0-1 0 0,0 0 0 0 0,-1 0 1 0 0,1 0-1 0 0,0 0 1 0 0,-1 0-1 0 0,0-1 0 0 0,0 1 1 0 0,0 0-1 0 0,0-1 0 0 0,-1 1 1 0 0,1-1-1 0 0,-1 1 1 0 0,0-1-1 0 0,0 1 0 0 0,0-1 1 0 0,-2-5-1 0 0,0-6 128 0 0,-1 0 0 0 0,-1 0 0 0 0,-9-25 0 0 0,6 18-346 0 0,-2 2-1 0 0,0-1 1 0 0,-1 1-1 0 0,-1 1 1 0 0,-15-22-1 0 0,13 31-3633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208 106 17047 0 0,'-3'-3'244'0'0,"-1"1"-1"0"0,1-1 1 0 0,-1 0 0 0 0,1 1-1 0 0,-1 0 1 0 0,-6-3-1 0 0,7 4-178 0 0,1 0-1 0 0,0 1 1 0 0,-1-1 0 0 0,1 1-1 0 0,0 0 1 0 0,-1-1-1 0 0,1 1 1 0 0,-1 0-1 0 0,1 1 1 0 0,0-1-1 0 0,-1 0 1 0 0,1 1-1 0 0,0-1 1 0 0,-3 2 0 0 0,-2 1 263 0 0,-1 0 0 0 0,1 1 0 0 0,1-1 0 0 0,-1 2 0 0 0,1-1 0 0 0,-1 1 0 0 0,-5 6 0 0 0,-4 4-639 0 0,-18 23 0 0 0,31-34 216 0 0,0 1-1 0 0,0-1 1 0 0,0 1-1 0 0,0-1 1 0 0,1 1-1 0 0,-1 0 1 0 0,1 0-1 0 0,1 0 1 0 0,-1 0-1 0 0,1 0 1 0 0,-2 9-1 0 0,3-12 109 0 0,0 1 1 0 0,0-1-1 0 0,0 1 0 0 0,1-1 0 0 0,-1 1 1 0 0,0-1-1 0 0,1 1 0 0 0,0-1 0 0 0,0 1 1 0 0,-1-1-1 0 0,1 0 0 0 0,1 1 0 0 0,-1-1 1 0 0,0 0-1 0 0,1 0 0 0 0,-1 0 1 0 0,1 0-1 0 0,-1 0 0 0 0,1 0 0 0 0,0 0 1 0 0,0 0-1 0 0,0-1 0 0 0,0 1 0 0 0,0-1 1 0 0,0 1-1 0 0,4 0 0 0 0,0 1 78 0 0,1 0 0 0 0,0 0 0 0 0,0-1 0 0 0,0 0 0 0 0,1 0 0 0 0,-1-1 1 0 0,0 0-1 0 0,1 0 0 0 0,-1-1 0 0 0,14-1 0 0 0,5-2 423 0 0,44-11-1 0 0,-46 9-257 0 0,-10 2-53 0 0,0-1 0 0 0,0 0-1 0 0,19-9 1 0 0,-30 12-126 0 0,0-1 0 0 0,0 1 1 0 0,0-1-1 0 0,0 0 0 0 0,0 0 1 0 0,0 0-1 0 0,-1 0 1 0 0,1 0-1 0 0,0-1 0 0 0,-1 1 1 0 0,0-1-1 0 0,0 0 0 0 0,0 0 1 0 0,0 0-1 0 0,0 0 0 0 0,0 0 1 0 0,-1 0-1 0 0,0 0 0 0 0,1 0 1 0 0,0-5-1 0 0,1-17 347 0 0,-2-39 0 0 0,0 10-1657 0 0,0 40-1318 0 0,6-25 1 0 0,-2 19-4972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40 12871 0 0,'62'-39'5471'0'0,"-73"43"-4558"0"0,-23 10-579 0 0,1 1-1 0 0,0 2 1 0 0,1 2 0 0 0,-47 36-1 0 0,76-54-326 0 0,0 1 1 0 0,1 0-1 0 0,0 1 0 0 0,-1-1 0 0 0,1 0 1 0 0,0 1-1 0 0,0-1 0 0 0,0 1 0 0 0,1 0 0 0 0,-1-1 1 0 0,-1 5-1 0 0,2 3 36 0 0,2-8-41 0 0,0 0 0 0 0,-1-1 1 0 0,1 1-1 0 0,0 0 1 0 0,0-1-1 0 0,0 1 1 0 0,1-1-1 0 0,-1 1 1 0 0,0-1-1 0 0,1 0 1 0 0,-1 1-1 0 0,0-1 1 0 0,1 0-1 0 0,-1 0 1 0 0,1 0-1 0 0,2 1 1 0 0,31 13 34 0 0,-26-12-34 0 0,7 3-3 0 0,8 3 0 0 0,-1 0 0 0 0,42 25 0 0 0,-46-22 195 0 0,-1 0-1 0 0,-1 1 0 0 0,0 1 1 0 0,18 21-1 0 0,-29-29-110 0 0,0 2 0 0 0,-1-1 0 0 0,1 1 0 0 0,-2 0 0 0 0,1 0 0 0 0,-1 0 0 0 0,0 0 0 0 0,-1 1 0 0 0,0 0 0 0 0,0-1 0 0 0,-1 1 0 0 0,2 16 0 0 0,-4-22-24 0 0,0 0 0 0 0,0 1-1 0 0,0-1 1 0 0,0 0 0 0 0,-1 0-1 0 0,1 0 1 0 0,-1 0 0 0 0,0 0 0 0 0,0 0-1 0 0,0 0 1 0 0,0 0 0 0 0,-1 0-1 0 0,1 0 1 0 0,-1 0 0 0 0,1-1 0 0 0,-1 1-1 0 0,0-1 1 0 0,0 1 0 0 0,0-1 0 0 0,-1 0-1 0 0,1 0 1 0 0,-1 0 0 0 0,1 0-1 0 0,-1 0 1 0 0,1 0 0 0 0,-1-1 0 0 0,0 1-1 0 0,-4 1 1 0 0,-7 3 144 0 0,-1-1-1 0 0,-1-1 1 0 0,1 0-1 0 0,-21 3 1 0 0,26-6-138 0 0,-51 7-325 0 0,-1-4-1 0 0,-85-4 0 0 0,109-1-1057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11055 0 0,'-2'0'852'0'0,"-35"3"-309"0"0,36-3 588 0 0,1 2-766 0 0,0 0 1 0 0,0-1 0 0 0,0 1-1 0 0,1-1 1 0 0,-1 1 0 0 0,1-1-1 0 0,-1 1 1 0 0,1 0 0 0 0,-1-1 0 0 0,1 0-1 0 0,0 1 1 0 0,0-1 0 0 0,1 3-1 0 0,1-2-113 0 0,-1 1 0 0 0,0-1 0 0 0,1 0 0 0 0,-1 0 0 0 0,1 0 0 0 0,4 2 0 0 0,-1 0 42 0 0,2-1 0 0 0,-1 0 1 0 0,0 0-1 0 0,15 3 0 0 0,14-1 549 0 0,0-1 0 0 0,0-2 0 0 0,67-5 0 0 0,-76 2-648 0 0,-11 0-331 0 0,0-1 1 0 0,21-5-1 0 0,-8 0-6824 0 0,-11 3-840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323 141 9647 0 0,'-2'1'439'0'0,"-4"3"-322"0"0,0 0 0 0 0,0 0 0 0 0,0 1 0 0 0,0 0 1 0 0,-5 5-1 0 0,10-9 405 0 0,1-1-475 0 0,0 0 0 0 0,-1 0 0 0 0,1 0 0 0 0,0 0 0 0 0,0 0 0 0 0,0 0 0 0 0,0 0 0 0 0,-1 0 0 0 0,1 0 0 0 0,0 0 1 0 0,0 0-1 0 0,0 0 0 0 0,0 0 0 0 0,0 0 0 0 0,-1 0 0 0 0,1 0 0 0 0,0 1 0 0 0,0-1 0 0 0,0 0 0 0 0,0 0 0 0 0,0 0 0 0 0,0 0 0 0 0,0 0 0 0 0,-1 0 0 0 0,1 0 0 0 0,0 0 0 0 0,0 1 0 0 0,0-1 0 0 0,0 0 0 0 0,0 0 0 0 0,0 0 0 0 0,0 0 0 0 0,0 0 0 0 0,0 1 0 0 0,0-1 0 0 0,0 0 0 0 0,0 0 0 0 0,0 0 0 0 0,0 0 0 0 0,0 0 0 0 0,0 1 0 0 0,0-1 0 0 0,0 0 0 0 0,0 0 0 0 0,0 0 0 0 0,0 0 0 0 0,0 1 0 0 0,0-1 0 0 0,0 0 0 0 0,0 0 0 0 0,0 0 0 0 0,0 0 0 0 0,0 0 0 0 0,0 0 0 0 0,0 1 0 0 0,0-1 0 0 0,1 0 0 0 0,-1 0 0 0 0,0 0 0 0 0,0 0 0 0 0,0 0 0 0 0,0 0 0 0 0,7 8 817 0 0,-4-7-743 0 0,0 0-1 0 0,0 0 1 0 0,0 0 0 0 0,1 0 0 0 0,-1 0 0 0 0,0-1 0 0 0,1 1 0 0 0,-1-1 0 0 0,5 0 0 0 0,32-4 657 0 0,-27 3-563 0 0,13-4 189 0 0,-1 0 1 0 0,28-10-1 0 0,27-6 333 0 0,-63 18-712 0 0,-10 3-67 0 0,0-1-1 0 0,0-1 1 0 0,0 1-1 0 0,0-1 1 0 0,0-1 0 0 0,0 1-1 0 0,-1-1 1 0 0,11-6 0 0 0,-16 8-4 0 0,0 1 0 0 0,-1-1 0 0 0,1 0 0 0 0,0 0 0 0 0,-1 0 0 0 0,1 0 0 0 0,-1 0 0 0 0,1 0 0 0 0,-1 0 0 0 0,1 0 0 0 0,-1-1 0 0 0,0 1 0 0 0,1 0 0 0 0,-1 0 0 0 0,0 0 0 0 0,0 0 0 0 0,0 0 0 0 0,0 0 0 0 0,0-1 0 0 0,0 1 0 0 0,0 0 0 0 0,-1 0 0 0 0,1 0 0 0 0,0 0 0 0 0,0 0 0 0 0,-1 0 0 0 0,1-1 0 0 0,-1 0 0 0 0,-1-1 0 0 0,1-1-1 0 0,-1 1 0 0 0,0-1 1 0 0,0 1-1 0 0,0 0 0 0 0,-5-6 1 0 0,0 2-38 0 0,0 1 0 0 0,-1 0 1 0 0,0 0-1 0 0,0 1 0 0 0,0 0 1 0 0,-10-5-1 0 0,13 8 38 0 0,0 0 1 0 0,0 0-1 0 0,-1 0 1 0 0,1 1-1 0 0,-1 0 1 0 0,1 0-1 0 0,-1 0 1 0 0,1 1-1 0 0,-1 0 1 0 0,1 0-1 0 0,-1 0 1 0 0,-5 1-1 0 0,-19 6 24 0 0,1 1 0 0 0,1 1 0 0 0,0 1 0 0 0,0 2 0 0 0,1 1 0 0 0,0 1 0 0 0,1 1 0 0 0,1 1 0 0 0,0 1 0 0 0,1 1 0 0 0,1 2 0 0 0,1 0 0 0 0,1 1 0 0 0,1 2 0 0 0,-28 39 0 0 0,39-49 24 0 0,1 1-1 0 0,0 0 0 0 0,1 0 1 0 0,0 1-1 0 0,1 0 0 0 0,-7 31 1 0 0,12-40 20 0 0,0-1 0 0 0,0 1 0 0 0,1 0 0 0 0,0 0 0 0 0,0 0 0 0 0,1 0 0 0 0,-1 0 0 0 0,1-1 0 0 0,3 11 0 0 0,-2-12 18 0 0,-1 0 0 0 0,1 0 1 0 0,0 0-1 0 0,1-1 1 0 0,-1 1-1 0 0,0-1 1 0 0,1 1-1 0 0,0-1 1 0 0,0 0-1 0 0,0 0 0 0 0,0 0 1 0 0,0-1-1 0 0,1 1 1 0 0,6 3-1 0 0,1 0 98 0 0,1-1 0 0 0,0-1 0 0 0,-1 0 0 0 0,2 0 0 0 0,-1-1 0 0 0,0-1 0 0 0,0 0 0 0 0,1 0 1 0 0,-1-2-1 0 0,1 1 0 0 0,21-4 0 0 0,2-1 136 0 0,-1-2 1 0 0,64-20-1 0 0,175-68-1866 0 0,-246 83-4700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13359 0 0,'0'0'1027'0'0,"1"1"-507"0"0,9 29 1990 0 0,0 3-717 0 0,23 48 1 0 0,-20-56-1412 0 0,1 0 0 0 0,1-1 0 0 0,25 32 1 0 0,-30-44-328 0 0,1-1 1 0 0,1 0 0 0 0,-1 0 0 0 0,2-1 0 0 0,-1-1 0 0 0,1 0 0 0 0,25 13 0 0 0,-7-8 30 0 0,1-2 0 0 0,43 12 0 0 0,70 9-262 0 0,-78-19-614 0 0,-64-13 697 0 0,26 3-1319 0 0,-11-6-2449 0 0,-11-8-733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20 14223 0 0,'0'-9'1291'0'0,"-1"1"-918"0"0,0 8-320 0 0,1 0 0 0 0,0 0 0 0 0,0-1 0 0 0,0 1 0 0 0,0 0-1 0 0,-1 0 1 0 0,1 0 0 0 0,0-1 0 0 0,0 1 0 0 0,-1 0 0 0 0,1 0 0 0 0,0 0 0 0 0,0 0-1 0 0,-1 0 1 0 0,1-1 0 0 0,0 1 0 0 0,-1 0 0 0 0,1 0 0 0 0,0 0 0 0 0,0 0-1 0 0,-1 0 1 0 0,1 0 0 0 0,0 0 0 0 0,-1 0 0 0 0,1 0 0 0 0,0 0 0 0 0,0 0 0 0 0,-1 0-1 0 0,1 0 1 0 0,0 0 0 0 0,-1 1 0 0 0,1-1 0 0 0,0 0 0 0 0,0 0 0 0 0,-1 0-1 0 0,1 0 1 0 0,-11 5 817 0 0,-10 8-369 0 0,0 1 0 0 0,1 1 0 0 0,-23 22 1 0 0,2-1-370 0 0,-195 155 368 0 0,197-160-296 0 0,10-8 17 0 0,-27 28 0 0 0,54-50-286 0 0</inkml:trace>
  <inkml:trace contextRef="#ctx0" brushRef="#br0" timeOffset="1">1326 57 15199 0 0,'0'0'1352'0'0,"-4"-11"-1080"0"0,-1-1-272 0 0,-1 1 0 0 0,3 2 5728 0 0,-1 18-6632 0 0,3 2-8088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61 4143 0 0,'0'0'21761'0'0,"-7"-14"-23543"0"0,2-6-922 0 0,3 12 1947 0 0,-2-10-1033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 8663 0 0,'0'0'398'0'0,"0"-2"-9"0"0,-1-8-248 0 0,1 0-38 0 0,0 8 133 0 0,1 0-1 0 0,-1 0 1 0 0,1 1 0 0 0,0-1-1 0 0,-1 1 1 0 0,1-1 0 0 0,0 0 0 0 0,0 1-1 0 0,0-1 1 0 0,0 1 0 0 0,1 0-1 0 0,-1-1 1 0 0,0 1 0 0 0,1 0-1 0 0,1-2 1 0 0,-2 3-270 0 0,0-1 474 0 0,2 1-100 0 0,2 1-264 0 0,0 0 0 0 0,-1 0 0 0 0,1 1 0 0 0,0-1-1 0 0,-1 1 1 0 0,1 0 0 0 0,-1 0 0 0 0,0 1 0 0 0,0-1 0 0 0,0 1-1 0 0,0 0 1 0 0,0 0 0 0 0,4 5 0 0 0,6 7 117 0 0,24 33 0 0 0,-14-17 81 0 0,160 188 1464 0 0,-105-144-1159 0 0,-20-21-166 0 0,-35-29-304 0 0,95 86 44 0 0,-116-109-243 0 0,0 1 0 0 0,-1-1 0 0 0,1-1 0 0 0,0 1 0 0 0,0 0 1 0 0,0-1-1 0 0,1 1 0 0 0,-1-1 0 0 0,0 0 0 0 0,1 0 0 0 0,-1 0 1 0 0,0-1-1 0 0,1 1 0 0 0,-1-1 0 0 0,7 0 0 0 0,-9 0-73 0 0,0-1 1 0 0,-1 0-1 0 0,1 0 0 0 0,-1 1 1 0 0,1-1-1 0 0,-1 0 0 0 0,1 0 0 0 0,-1 0 1 0 0,1 0-1 0 0,-1 0 0 0 0,0 0 0 0 0,0 0 1 0 0,1 0-1 0 0,-1 0 0 0 0,0 1 0 0 0,0-3 1 0 0,0-6-5192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68 4143 0 0,'1'-2'3594'0'0,"7"-8"-1636"0"0,0-1 1 0 0,0 1-1 0 0,16-13 1 0 0,-12 11 1091 0 0,-12 24-2783 0 0,0-9-243 0 0,0 1 0 0 0,0-1 0 0 0,0 0 0 0 0,0 1-1 0 0,-1-1 1 0 0,1 0 0 0 0,-1 0 0 0 0,-2 6 0 0 0,-3 6 48 0 0,-2 1 0 0 0,1-2 0 0 0,-18 25 0 0 0,-34 36 76 0 0,50-63-129 0 0,-141 157 171 0 0,116-136-150 0 0,0-2 0 0 0,-72 49 1 0 0,194-129-1659 0 0,-59 31 822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 6447 0 0,'-10'3'284'0'0,"1"0"0"0"0,-1-1 0 0 0,0-1 0 0 0,0 1 0 0 0,-13-1 0 0 0,-13 1 3099 0 0,14 5-1067 0 0,19-5-1927 0 0,1-1 395 0 0,0 0-337 0 0,2-1-395 0 0,-1 1 0 0 0,1-1 0 0 0,-1 1 0 0 0,1-1-1 0 0,0 1 1 0 0,-1 0 0 0 0,1-1 0 0 0,-1 1 0 0 0,1-1 0 0 0,0 1 0 0 0,-1 0 0 0 0,1-1 0 0 0,0 1-1 0 0,0 0 1 0 0,0-1 0 0 0,0 1 0 0 0,-1 0 0 0 0,1 0 0 0 0,0-1 0 0 0,0 1 0 0 0,0 0 0 0 0,0-1-1 0 0,1 1 1 0 0,-1 0 0 0 0,0-1 0 0 0,0 1 0 0 0,0 0 0 0 0,0-1 0 0 0,1 1 0 0 0,-1 0 0 0 0,0-1 0 0 0,1 1-1 0 0,-1 0 1 0 0,0-1 0 0 0,1 1 0 0 0,-1-1 0 0 0,2 1 0 0 0,0 2 16 0 0,0 0-1 0 0,1 0 1 0 0,-1 0 0 0 0,1-1 0 0 0,0 1 0 0 0,0-1-1 0 0,0 0 1 0 0,0 0 0 0 0,0 0 0 0 0,0 0-1 0 0,1-1 1 0 0,-1 1 0 0 0,1-1 0 0 0,3 1 0 0 0,9 2 242 0 0,30 4 1 0 0,-38-6-258 0 0,15 0 112 0 0,0-1 1 0 0,1 0 0 0 0,35-5 0 0 0,70-17 3 0 0,16-14-157 0 0,-75 16-13 0 0,122-15 0 0 0,-168 32-112 0 0,1 1 0 0 0,-1 1-1 0 0,1 1 1 0 0,45 9 0 0 0,-67-10-201 0 0,-1 1 212 0 0,0 0-1 0 0,1 1 1 0 0,-1-1-1 0 0,0 1 1 0 0,0-1 0 0 0,1 1-1 0 0,1 3 1 0 0,-1-4 41 0 0,-2 1-33 0 0,1 0 19 0 0,2 5 39 0 0,-3-5-73 0 0,14 1-806 0 0,-13-2 444 0 0,-1 0-1 0 0,1-1 1 0 0,-1 1 0 0 0,1-1-1 0 0,-1 1 1 0 0,1-1-1 0 0,0 0 1 0 0,2 0-1 0 0,12-2-5008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42 4143 0 0,'-1'0'11610'0'0,"-7"0"-10966"0"0,2 1-457 0 0,1-1 0 0 0,-1 2 0 0 0,1-1 0 0 0,0 1 0 0 0,-1-1 0 0 0,1 1 0 0 0,0 1 0 0 0,-8 4 0 0 0,-7 2-36 0 0,12-5-61 0 0,1 1-1 0 0,0-1 1 0 0,0 1-1 0 0,0 0 1 0 0,1 1-1 0 0,-1-1 1 0 0,1 1-1 0 0,-7 10 0 0 0,-1 2 99 0 0,1 0 0 0 0,-11 20-1 0 0,16-22-116 0 0,0-1-1 0 0,0 1 1 0 0,2 1-1 0 0,0-1 1 0 0,1 1-1 0 0,0 0 1 0 0,2 1 0 0 0,0-1-1 0 0,1 1 1 0 0,0 34-1 0 0,2-48-50 0 0,1 0 0 0 0,-1-1-1 0 0,1 1 1 0 0,0-1 0 0 0,0 1-1 0 0,0-1 1 0 0,0 0 0 0 0,1 1-1 0 0,-1-1 1 0 0,1 0 0 0 0,0 0-1 0 0,0 0 1 0 0,0 0 0 0 0,3 3-1 0 0,-1-2 19 0 0,0-1 0 0 0,0 0 0 0 0,0 0 0 0 0,1 0-1 0 0,-1-1 1 0 0,0 0 0 0 0,1 0 0 0 0,0 0 0 0 0,9 3 0 0 0,1-2 75 0 0,1 0 0 0 0,0-1 1 0 0,0 0-1 0 0,-1-1 0 0 0,1-1 1 0 0,28-3-1 0 0,95-23 463 0 0,-130 24-542 0 0,13-3 1 0 0,112-29 201 0 0,-117 28-259 0 0,-1 0 0 0 0,0-1 0 0 0,0-1-1 0 0,0 0 1 0 0,24-18 0 0 0,-38 24-10 0 0,0 0-1 0 0,0 0 0 0 0,1 0 0 0 0,-1 0 0 0 0,-1 0 0 0 0,1 0 0 0 0,0 0 0 0 0,-1 0 0 0 0,1-1 0 0 0,-1 1 1 0 0,1-1-1 0 0,-1 1 0 0 0,0-1 0 0 0,0 0 0 0 0,0 1 0 0 0,-1-1 0 0 0,2-4 0 0 0,-2 3-14 0 0,0 0 0 0 0,-1 0 0 0 0,1 0 0 0 0,-1 0-1 0 0,0 1 1 0 0,1-1 0 0 0,-2 0 0 0 0,1 0 0 0 0,0 1-1 0 0,-1-1 1 0 0,-2-4 0 0 0,-3-3-40 0 0,0 1 0 0 0,-1 1 1 0 0,0-1-1 0 0,0 2 0 0 0,-1-1 0 0 0,0 1 1 0 0,-12-9-1 0 0,-49-30-128 0 0,-21-17 73 0 0,-5-12 143 0 0,76 63-12 0 0,20 13 7 0 0,-1 0 0 0 0,0-1 0 0 0,1 1 0 0 0,-1 0 0 0 0,1-1-1 0 0,-1 1 1 0 0,0 0 0 0 0,1 0 0 0 0,-1 0 0 0 0,0-1 0 0 0,1 1 0 0 0,-1 0-1 0 0,0 0 1 0 0,1 0 0 0 0,-1 0 0 0 0,0 0 0 0 0,1 0 0 0 0,-1 1 0 0 0,0-1-1 0 0,1 0 1 0 0,-1 0 0 0 0,1 0 0 0 0,-1 1 0 0 0,0-1 0 0 0,1 0 0 0 0,-1 0 0 0 0,1 1-1 0 0,-1-1 1 0 0,0 1 0 0 0,1-1 0 0 0,-1 0 0 0 0,1 1 0 0 0,0-1 0 0 0,-1 1-1 0 0,0 0 1 0 0,0 1-72 0 0,-1 0-204 0 0,0 0 0 0 0,0 1 0 0 0,0 0 0 0 0,0-1 0 0 0,0 1 0 0 0,1 0 0 0 0,0 0 0 0 0,-1 0 1 0 0,1 0-1 0 0,0 0 0 0 0,0 4 0 0 0,-5 17-5850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14599 0 0,'0'0'664'0'0,"2"-1"-8"0"0,5-5 2971 0 0,-9 55-2526 0 0,1 17-293 0 0,3-49-594 0 0,0-1-1 0 0,1 0 0 0 0,8 22 0 0 0,-7-26-193 0 0,-1 0 0 0 0,0 1 0 0 0,0-1 0 0 0,-1 1 0 0 0,-1 0-1 0 0,0 22 1 0 0,-6 11-405 0 0,-12 50 1 0 0,14-84 92 0 0,0 1 0 0 0,1 0 0 0 0,1-1 0 0 0,0 26 0 0 0,1-37 274 0 0,0 0 1 0 0,0 0-1 0 0,0 0 1 0 0,1 0-1 0 0,-1 0 1 0 0,0 0-1 0 0,1 0 0 0 0,-1 0 1 0 0,0 0-1 0 0,1 0 1 0 0,0 2-1 0 0,18 8-11870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71 135 4607 0 0,'-2'1'354'0'0,"-34"16"709"0"0,32-15-102 0 0,-1 1 0 0 0,1 0-1 0 0,0 0 1 0 0,1 0 0 0 0,-1 0 0 0 0,-5 6 2464 0 0,12-10-3037 0 0,9-2-171 0 0,0-2-1 0 0,-1 0 1 0 0,1 0 0 0 0,-1-1 0 0 0,-1 0-1 0 0,13-10 1 0 0,8-3-105 0 0,-28 17-93 0 0,109-61 316 0 0,-91 52-31 0 0,0 2 0 0 0,1 1 1 0 0,35-10-1 0 0,-55 18-244 0 0,0-1 0 0 0,0 1 0 0 0,1 0 0 0 0,-1-1 0 0 0,0 1 0 0 0,0 0 0 0 0,0 0 1 0 0,1 0-1 0 0,-1 1 0 0 0,0-1 0 0 0,0 1 0 0 0,0-1 0 0 0,1 1 0 0 0,-1 0 0 0 0,0-1 0 0 0,0 1 0 0 0,0 0 0 0 0,3 3 1 0 0,-3-3-42 0 0,0 1 0 0 0,-1 0 0 0 0,1 0 1 0 0,0 0-1 0 0,-1 0 0 0 0,0 0 0 0 0,1 0 1 0 0,-1 1-1 0 0,0-1 0 0 0,0 0 1 0 0,0 1-1 0 0,-1-1 0 0 0,1 1 0 0 0,0-1 1 0 0,-1 1-1 0 0,1 2 0 0 0,-1 14-17 0 0,0 1 1 0 0,-1-1-1 0 0,-1 1 0 0 0,0-1 1 0 0,-2 0-1 0 0,-8 27 0 0 0,7-30-12 0 0,-1 0-1 0 0,-1 0 1 0 0,0-1-1 0 0,-1 0 1 0 0,-1-1 0 0 0,0 0-1 0 0,-1 0 1 0 0,0-1-1 0 0,-1 0 1 0 0,-17 15-1 0 0,-14 8-110 0 0,-80 55 0 0 0,67-54-908 0 0,53-36 1563 0 0,32 9 461 0 0,-15-8-887 0 0,0-1 0 0 0,0 0-1 0 0,-1-2 1 0 0,1 1 0 0 0,0-2 0 0 0,17-4 0 0 0,87-27-31 0 0,-29 6 437 0 0,-42 15-141 0 0,0 2 0 0 0,1 2-1 0 0,0 2 1 0 0,79 2-1 0 0,-100 7-394 0 0,-20-2 12 0 0,0 0 1 0 0,-1 0 0 0 0,1-1 0 0 0,0 0 0 0 0,0 0-1 0 0,-1-1 1 0 0,13-3 0 0 0,-12 3-176 0 0,-1-1-1 0 0,0 0 1 0 0,1-1 0 0 0,-1 0-1 0 0,0 0 1 0 0,-1 0 0 0 0,10-7-1 0 0,0-2-627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2759 0 0,'0'2'13723'0'0,"0"8"-9604"0"0,-9 21-3018 0 0,-2 0 0 0 0,-25 53 0 0 0,24-59-912 0 0,1 1 0 0 0,0 0 1 0 0,2 0-1 0 0,-10 53 0 0 0,17-70-169 0 0,2 1-1 0 0,-1 16 1 0 0,1-23-57 0 0,1-1 0 0 0,-1 1-1 0 0,1 0 1 0 0,-1-1 0 0 0,1 1-1 0 0,0 0 1 0 0,0-1 0 0 0,0 1 0 0 0,0-1-1 0 0,0 0 1 0 0,1 1 0 0 0,-1-1-1 0 0,1 0 1 0 0,2 3 0 0 0,-3-4-105 0 0,0 0 0 0 0,0 0 0 0 0,0-1-1 0 0,1 1 1 0 0,-1 0 0 0 0,0-1 0 0 0,0 1 0 0 0,1-1 0 0 0,-1 0 0 0 0,0 1 0 0 0,0-1 0 0 0,1 0 0 0 0,-1 0-1 0 0,2 1 1 0 0,12-2-5431 0 0,-1 0-1601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87 4607 0 0,'3'-1'354'0'0,"12"-5"215"0"0,28-14 0 0 0,9-4 3619 0 0,24-7 844 0 0,-66 26-1438 0 0,-22 11-2585 0 0,-229 151-1132 0 0,168-117-623 0 0,-1-3 0 0 0,-2-3 0 0 0,-127 37 0 0 0,168-61 315 0 0,0-1 0 0 0,0-2 1 0 0,-70 6-1 0 0,87-12 412 0 0,0-1 1 0 0,-1-1 0 0 0,1-1-1 0 0,0 0 1 0 0,-1-1 0 0 0,2-1 0 0 0,-1-1-1 0 0,0 0 1 0 0,-25-12 0 0 0,39 15 68 0 0,0 0 1 0 0,0 0 0 0 0,0-1-1 0 0,1 1 1 0 0,-1-1 0 0 0,1 0 0 0 0,0 0-1 0 0,-1 0 1 0 0,-4-6 0 0 0,7 7-16 0 0,1 1 1 0 0,-1-1 0 0 0,0 1-1 0 0,1-1 1 0 0,-1 0-1 0 0,1 1 1 0 0,-1-1 0 0 0,1 0-1 0 0,0 1 1 0 0,0-1-1 0 0,-1 0 1 0 0,1 1 0 0 0,1-1-1 0 0,-1 0 1 0 0,0 0 0 0 0,0 1-1 0 0,1-1 1 0 0,-1 0-1 0 0,0 1 1 0 0,1-1 0 0 0,0 1-1 0 0,-1-1 1 0 0,1 1-1 0 0,0-1 1 0 0,0 1 0 0 0,0-1-1 0 0,0 1 1 0 0,2-2 0 0 0,3-5 29 0 0,1 1 1 0 0,0 0-1 0 0,0 1 1 0 0,1-1 0 0 0,0 1-1 0 0,0 1 1 0 0,0 0-1 0 0,13-6 1 0 0,-7 4 16 0 0,0 2-1 0 0,1-1 1 0 0,-1 2 0 0 0,27-5-1 0 0,-25 9-81 0 0,-13 0-1 0 0,1 1-1 0 0,-1 0 1 0 0,0 0-1 0 0,1 0 1 0 0,-1 0 0 0 0,0 1-1 0 0,0 0 1 0 0,0-1-1 0 0,0 1 1 0 0,0 0-1 0 0,0 0 1 0 0,-1 1 0 0 0,1-1-1 0 0,-1 0 1 0 0,1 1-1 0 0,-1 0 1 0 0,0-1-1 0 0,0 1 1 0 0,0 0-1 0 0,0 0 1 0 0,-1 0 0 0 0,1 1-1 0 0,-1-1 1 0 0,2 4-1 0 0,1 8-5 0 0,0 0 0 0 0,0 1 0 0 0,-1-1-1 0 0,0 17 1 0 0,0 3 31 0 0,-2 0 0 0 0,-1 0 0 0 0,-2 0 0 0 0,-1 0 0 0 0,-9 36 0 0 0,6-46-108 0 0,-1 0 0 0 0,-1 0 1 0 0,-1-1-1 0 0,-1 0 0 0 0,-1 0 0 0 0,-2-1 0 0 0,0 0 0 0 0,-1-2 0 0 0,-1 1 0 0 0,-2-2 0 0 0,1 0 0 0 0,-2-1 0 0 0,-26 22 1 0 0,-1-6-12 0 0,-1-2 1 0 0,-59 31 0 0 0,47-32 442 0 0,57-31 1161 0 0,4-1-1270 0 0,69 4 273 0 0,0-4 1 0 0,125-16-1 0 0,-80 5-225 0 0,-68 8-260 0 0,0-2 0 0 0,71-17 0 0 0,-90 14-43 0 0,-27 7-74 0 0,2-3-695 0 0,-5 4 659 0 0,0 0 1 0 0,1 0 0 0 0,-1 0-1 0 0,0 0 1 0 0,1 0 0 0 0,-1 0 0 0 0,0 0-1 0 0,0-1 1 0 0,1 1 0 0 0,-1 0-1 0 0,0 0 1 0 0,0 0 0 0 0,1-1-1 0 0,-1 1 1 0 0,0 0 0 0 0,0 0 0 0 0,0-1-1 0 0,1 1 1 0 0,-1 0 0 0 0,0 0-1 0 0,0-1 1 0 0,0 1 0 0 0,0 0-1 0 0,0-1 1 0 0,0 1 0 0 0,1 0-1 0 0,-1-1 1 0 0,0 1 0 0 0,0-1 0 0 0,1-9-5601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98 9671 0 0,'0'0'440'0'0,"-2"0"-5"0"0,-9-3 3861 0 0,14 3-2963 0 0,26 5-646 0 0,0-2 0 0 0,-1-1 0 0 0,48-3-1 0 0,89-18 534 0 0,-68 2-1669 0 0,115-38 1 0 0,-176 43-1006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43 5527 0 0,'15'-42'10244'0'0,"-22"46"-9100"0"0,4-2-369 0 0,-4 5-566 0 0,0-1-1 0 0,1 1 1 0 0,0 1 0 0 0,0-1 0 0 0,-5 10 0 0 0,-12 16-179 0 0,-123 158-6 0 0,119-150 19 0 0,2 0 1 0 0,-39 89-1 0 0,59-118-33 0 0,0 0 0 0 0,1 1 0 0 0,1 0 0 0 0,0-1 0 0 0,-2 20-1 0 0,5-28-8 0 0,0-1-1 0 0,0 1 0 0 0,0 0 0 0 0,0-1 0 0 0,1 1 1 0 0,-1 0-1 0 0,1-1 0 0 0,0 1 0 0 0,0 0 0 0 0,0-1 1 0 0,1 1-1 0 0,-1-1 0 0 0,1 0 0 0 0,0 1 0 0 0,0-1 1 0 0,0 0-1 0 0,0 0 0 0 0,1 0 0 0 0,-1-1 0 0 0,1 1 1 0 0,0 0-1 0 0,0-1 0 0 0,4 3 0 0 0,1 1-125 0 0,1-1-1 0 0,0-1 1 0 0,12 5-1 0 0,0-3-4656 0 0,-3-2-1190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65 8287 0 0,'0'0'756'0'0,"-1"2"-622"0"0,0 4 359 0 0,-1 0 1 0 0,1 0 0 0 0,0 0-1 0 0,1 0 1 0 0,0-1 0 0 0,0 1-1 0 0,0 0 1 0 0,0 0 0 0 0,1 0 0 0 0,3 9-1 0 0,2 11 1125 0 0,11 24-1 0 0,-6-23-1147 0 0,2 0-1 0 0,0-1 1 0 0,2 0-1 0 0,0-2 1 0 0,2 1 0 0 0,1-2-1 0 0,1-1 1 0 0,28 28-1 0 0,-26-32-391 0 0,2 0-1 0 0,-1-1 0 0 0,2-2 0 0 0,37 20 0 0 0,107 38-54 0 0,-98-45-125 0 0,-38-11-65 0 0,-6-3-5056 0 0</inkml:trace>
  <inkml:trace contextRef="#ctx0" brushRef="#br0" timeOffset="1">619 5 6911 0 0,'0'0'315'0'0,"-2"-1"-7"0"0,-2 0-156 0 0,-1 0 0 0 0,1 0 0 0 0,-1 1 0 0 0,1-1 0 0 0,-1 1 0 0 0,0 0 0 0 0,1 0 0 0 0,-1 1 1 0 0,1-1-1 0 0,-1 1 0 0 0,1 0 0 0 0,-8 3 0 0 0,4-1 535 0 0,1 1 1 0 0,-1 0 0 0 0,1 0 0 0 0,0 0-1 0 0,0 1 1 0 0,-9 9 0 0 0,-9 10 466 0 0,2 0 0 0 0,-34 45 0 0 0,-34 64 417 0 0,47-65-972 0 0,-43 63-188 0 0,-30 45-490 0 0,73-117-1023 0 0,42-57 538 0 0,5-8-2777 0 0,14-27 1857 0 0,7-9-11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0,'1'2'4235'0'0,"30"46"35"0"0,20 25-3494 0 0,-18-28-298 0 0,136 175 1410 0 0,-145-190-1660 0 0,-1 1 0 0 0,-1 2 0 0 0,-2 0 0 0 0,-2 1 0 0 0,-1 0 0 0 0,17 48 0 0 0,-27-59-158 0 0,-1-1 0 0 0,0 1 0 0 0,-2-1 0 0 0,-1 2 0 0 0,0-1-1 0 0,-2 0 1 0 0,-1 0 0 0 0,-1 0 0 0 0,0 1 0 0 0,-2-1 0 0 0,-10 39 0 0 0,1-24 32 0 0,-2 1 1 0 0,-1-2-1 0 0,-2 0 0 0 0,-25 38 1 0 0,-98 130-58 0 0,127-187-214 0 0,-34 42-3454 0 0,38-49-2904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5983 0 0,'0'0'464'0'0,"0"3"-305"0"0,0 0 448 0 0,1-1 0 0 0,-1 1 0 0 0,1 0 0 0 0,0 0 0 0 0,0-1 0 0 0,0 1 0 0 0,0 0 0 0 0,1-1 0 0 0,-1 1 0 0 0,0-1 0 0 0,1 1 0 0 0,3 3 0 0 0,-3-5-505 0 0,-1 0 1 0 0,0 1 0 0 0,1-1-1 0 0,-1 0 1 0 0,1 0-1 0 0,-1-1 1 0 0,1 1-1 0 0,0 0 1 0 0,-1 0-1 0 0,1-1 1 0 0,0 1-1 0 0,0-1 1 0 0,-1 1-1 0 0,1-1 1 0 0,0 0 0 0 0,0 0-1 0 0,0 0 1 0 0,-1 0-1 0 0,1 0 1 0 0,0 0-1 0 0,0 0 1 0 0,3-2-1 0 0,29-8 848 0 0,0-3-1 0 0,59-29 1 0 0,14-7-88 0 0,-93 44-761 0 0,62-21 223 0 0,-67 24-346 0 0,0 0 0 0 0,0 0 0 0 0,0 1 0 0 0,0 0 0 0 0,0 1 0 0 0,15 0 0 0 0,-20 1-320 0 0,-1 0 0 0 0,1 0 0 0 0,0 0 0 0 0,-1 0 0 0 0,1 1 1 0 0,-1-1-1 0 0,4 3 0 0 0,-5-2-1337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14279 0 0,'0'0'5435'0'0,"2"0"-4996"0"0,18-4 134 0 0,-1-1 0 0 0,0-1 0 0 0,28-12 0 0 0,-11 4-203 0 0,-13 5-211 0 0,0 2 1 0 0,0 0-1 0 0,30-3 0 0 0,-43 8-178 0 0,-1 2 0 0 0,1-1 0 0 0,0 1 0 0 0,-1 1 0 0 0,1 0 0 0 0,-1 0 0 0 0,0 0 0 0 0,1 2 0 0 0,-1-1 0 0 0,0 1 0 0 0,11 5 0 0 0,39 22-4716 0 0,-40-21-2139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11487 0 0,'0'0'1040'0'0,"1"2"-853"0"0,6 19-167 0 0,-4-16 623 0 0,7 1 813 0 0,-9-5-1348 0 0,1-1 0 0 0,-1 1 1 0 0,0-1-1 0 0,0 0 1 0 0,0 0-1 0 0,0 1 0 0 0,1-1 1 0 0,-1 0-1 0 0,0 0 0 0 0,0 0 1 0 0,0 0-1 0 0,0-1 1 0 0,1 1-1 0 0,-1 0 0 0 0,0 0 1 0 0,0-1-1 0 0,0 1 1 0 0,2-1-1 0 0,18-11 845 0 0,-19 10-783 0 0,43-30 1581 0 0,76-73 0 0 0,-117 101-1714 0 0,184-201 726 0 0,-33 32-321 0 0,-75 82-328 0 0,-80 91-115 0 0,2-2-73 0 0,-4 6-205 0 0,-45 64 53 0 0,-69 112 71 0 0,83-119 146 0 0,-6 10 8 0 0,-37 93 0 0 0,69-145 1 0 0,6-3 0 0 0,2-15 1 0 0,-1-1 0 0 0,0 1-1 0 0,1 0 1 0 0,-1 0 0 0 0,0 0-1 0 0,1 0 1 0 0,-1-1 0 0 0,1 1 0 0 0,0 0-1 0 0,-1 0 1 0 0,1-1 0 0 0,0 1-1 0 0,-1 0 1 0 0,2 0 0 0 0,1 1 6 0 0,1-1 0 0 0,0 1 1 0 0,-1-1-1 0 0,1 1 0 0 0,0-1 0 0 0,0 0 1 0 0,-1-1-1 0 0,1 1 0 0 0,0-1 0 0 0,0 0 1 0 0,0 0-1 0 0,0 0 0 0 0,5-1 0 0 0,7 0 117 0 0,29-9 0 0 0,-21 2-65 0 0,-1-1 0 0 0,0-1 0 0 0,-1-1 1 0 0,0-1-1 0 0,20-15 0 0 0,-12 8-35 0 0,24-15-14 0 0,-1-2 1 0 0,-2-2 0 0 0,-2-2-1 0 0,55-58 1 0 0,56-92-21 0 0,-132 151 42 0 0,-1-2 0 0 0,-3 0 0 0 0,22-51-1 0 0,-39 74-20 0 0,-3 3 0 0 0,-4 15-9 0 0,0 0 0 0 0,0-1 0 0 0,0 1 0 0 0,0-1 0 0 0,0 1 0 0 0,0-1 0 0 0,0 1 0 0 0,0-1 0 0 0,0 1 0 0 0,0 0 0 0 0,0-1 0 0 0,-1 1 0 0 0,1-1 0 0 0,0 1 0 0 0,0 0 0 0 0,0-1 0 0 0,0 1 0 0 0,-1-1 0 0 0,1 1 0 0 0,-1-1 0 0 0,0 2-1 0 0,-1-1 0 0 0,1 1 0 0 0,-1 0-1 0 0,1-1 1 0 0,0 1 0 0 0,-1 0 0 0 0,1 0-1 0 0,0 0 1 0 0,0 0 0 0 0,-1 0-1 0 0,1 1 1 0 0,0-1 0 0 0,0 0 0 0 0,-1 3-1 0 0,0-2 0 0 0,-16 22-17 0 0,1 1-1 0 0,-19 40 1 0 0,1-5-3 0 0,28-48 20 0 0,-41 65-37 0 0,-66 146-1 0 0,109-212 20 0 0,1 0-1 0 0,1 0 0 0 0,0 1 0 0 0,0 0 1 0 0,0 12-1 0 0,2-20 9 0 0,1 0 0 0 0,0 0 0 0 0,0 1-1 0 0,0-1 1 0 0,1 0 0 0 0,-1 0 0 0 0,1 0 0 0 0,0 0 0 0 0,0 0 0 0 0,1 0 0 0 0,-1 0 0 0 0,1 0 0 0 0,0-1 0 0 0,0 1 0 0 0,0-1 0 0 0,0 1 0 0 0,1-1 0 0 0,2 4-1 0 0,8 3-114 0 0,-1 0 0 0 0,1-1 0 0 0,1 0-1 0 0,0-1 1 0 0,15 7 0 0 0,1 0-5706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13359 0 0,'0'0'1027'0'0,"-2"2"-670"0"0,0 0-133 0 0,0 1-1 0 0,0 0 0 0 0,0 0 1 0 0,0 0-1 0 0,0 0 0 0 0,0 0 1 0 0,1 0-1 0 0,0 0 0 0 0,-1 1 1 0 0,1-1-1 0 0,1 0 1 0 0,-1 1-1 0 0,0-1 0 0 0,1 1 1 0 0,-1-1-1 0 0,1 1 0 0 0,0-1 1 0 0,1 1-1 0 0,-1-1 0 0 0,0 1 1 0 0,1-1-1 0 0,0 1 0 0 0,0-1 1 0 0,2 6-1 0 0,1 0-127 0 0,0 0 0 0 0,1 0 0 0 0,0 0 0 0 0,1-1-1 0 0,0 0 1 0 0,0 0 0 0 0,1 0 0 0 0,0-1 0 0 0,11 10 0 0 0,11 6 300 0 0,38 23 1 0 0,-65-44-374 0 0,56 34 372 0 0,98 48 0 0 0,-121-69-393 0 0,0-1 1 0 0,1-2-1 0 0,0-2 1 0 0,57 9-1 0 0,-80-18-532 0 0,0 0 0 0 0,0-1 0 0 0,0-1 0 0 0,24-3 0 0 0,-19-1-397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33 5063 0 0,'-15'-20'528'0'0,"15"19"-365"0"0,-1 1-1 0 0,1-1 1 0 0,-1 0-1 0 0,1 0 1 0 0,-1 0-1 0 0,0 1 0 0 0,1-1 1 0 0,-1 0-1 0 0,0 1 1 0 0,0-1-1 0 0,1 1 0 0 0,-1-1 1 0 0,0 1-1 0 0,0-1 1 0 0,0 1-1 0 0,1-1 1 0 0,-1 1-1 0 0,0 0 0 0 0,0-1 1 0 0,0 1-1 0 0,0 0 1 0 0,0 0-1 0 0,0 0 0 0 0,0 0 1 0 0,0 0-1 0 0,0 0 1 0 0,0 0-1 0 0,0 0 1 0 0,0 0-1 0 0,0 0 0 0 0,1 1 1 0 0,-1-1-1 0 0,0 0 1 0 0,0 0-1 0 0,-1 2 0 0 0,-2-1 1019 0 0,-70 24 7530 0 0,-36 21-8849 0 0,49-20 537 0 0,-83 41-396 0 0,61-27-35 0 0,4 0-321 0 0,69-34 252 0 0,0 0-1 0 0,1 1 0 0 0,-1 1 1 0 0,1-1-1 0 0,-10 12 0 0 0,18-17-66 0 0,3 0-274 0 0,1 1 278 0 0,0-1 0 0 0,1 0 0 0 0,-1 1 1 0 0,1-1-1 0 0,-1-1 0 0 0,5 3 0 0 0,17 1-4652 0 0,-4-4-1227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 9671 0 0,'-8'-4'380'0'0,"5"2"-288"0"0,1 1 1 0 0,0 0 0 0 0,-1 0-1 0 0,1 0 1 0 0,-1 0 0 0 0,1 0-1 0 0,-1 1 1 0 0,-4-1 0 0 0,5 0 845 0 0,3 3 316 0 0,4 19 904 0 0,-4-15-1908 0 0,0 1 1 0 0,1-1 0 0 0,0 1 0 0 0,0-1-1 0 0,1 0 1 0 0,4 8 0 0 0,15 19 165 0 0,1-2 1 0 0,1-1-1 0 0,41 39 0 0 0,36 36 443 0 0,-54-54-182 0 0,87 74 1 0 0,-79-82 17 0 0,78 65 1060 0 0,-127-103-1663 0 0,-1 0 0 0 0,0 0 0 0 0,0 1 0 0 0,0-1 0 0 0,6 11 0 0 0,-10-14-76 0 0,0 0 0 0 0,0 0 0 0 0,0 0-1 0 0,-1 1 1 0 0,1-1 0 0 0,0 0 0 0 0,-1 1 0 0 0,0-1-1 0 0,1 0 1 0 0,-1 1 0 0 0,0-1 0 0 0,0 1 0 0 0,0-1-1 0 0,-1 0 1 0 0,1 1 0 0 0,-1-1 0 0 0,1 0 0 0 0,-1 1 0 0 0,0-1-1 0 0,-2 4 1 0 0,-3 6-17 0 0,0-1 0 0 0,-2 0 0 0 0,1-1 0 0 0,-1 0 0 0 0,-1 0 0 0 0,0-1 0 0 0,-13 12 0 0 0,-78 53-187 0 0,71-55 121 0 0,-7 5-234 0 0,-31 24 263 0 0,56-40-738 0 0,1 0 0 0 0,0 2 0 0 0,1-1 0 0 0,-8 12 0 0 0,10-12-6442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79 11231 0 0,'-2'1'514'0'0,"-8"3"-39"0"0,1-1-360 0 0,1 1 0 0 0,-16 9 4882 0 0,28-11-4822 0 0,0-1 1 0 0,0 0-1 0 0,0 0 0 0 0,0 0 0 0 0,0 0 0 0 0,0 0 1 0 0,1-1-1 0 0,-1 0 0 0 0,0 0 0 0 0,0 0 0 0 0,1 0 1 0 0,-1-1-1 0 0,0 0 0 0 0,7-1 0 0 0,6-4 101 0 0,0 0 1 0 0,19-10-1 0 0,-3 1-13 0 0,118-33 410 0 0,-87 31-4607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61 14279 0 0,'-2'1'655'0'0,"-1"-2"-442"0"0,-1 2-14 0 0,-9 13 425 0 0,12-14-498 0 0,1 1 0 0 0,0-1 0 0 0,0 0-1 0 0,-1 0 1 0 0,1 1 0 0 0,0-1 0 0 0,0 0 0 0 0,-1 0 0 0 0,1 1 0 0 0,0-1-1 0 0,0 0 1 0 0,0 1 0 0 0,-1-1 0 0 0,1 1 0 0 0,0-1 0 0 0,0 0 0 0 0,0 1-1 0 0,0-1 1 0 0,0 0 0 0 0,0 1 0 0 0,0-1 0 0 0,0 1 0 0 0,0-1 0 0 0,0 0-1 0 0,0 1 1 0 0,0-1 0 0 0,0 0 0 0 0,0 1 0 0 0,0-1 0 0 0,1 1 0 0 0,-1-1 0 0 0,1 1-62 0 0,-1 0 1 0 0,1-1 0 0 0,0 1 0 0 0,-1-1 0 0 0,1 1 0 0 0,0-1 0 0 0,0 0-1 0 0,-1 1 1 0 0,1-1 0 0 0,0 1 0 0 0,0-1 0 0 0,0 0 0 0 0,1 0 0 0 0,3 1-32 0 0,0 0 0 0 0,0 0 1 0 0,0-1-1 0 0,7 0 1 0 0,7-3 205 0 0,0-1 1 0 0,-1-1 0 0 0,1 0 0 0 0,23-11 0 0 0,7-2-57 0 0,-14 7-709 0 0,-1 1-1 0 0,2 2 0 0 0,-1 2 1 0 0,46-3-1 0 0,-53 8-488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5983 0 0,'0'0'464'0'0,"-2"1"-305"0"0,-24 17 1197 0 0,1 1-1 0 0,0 1 0 0 0,-40 42 1 0 0,-6 6-817 0 0,-68 65-19 0 0,122-115-365 0 0,1 2 0 0 0,1 0 0 0 0,1 0 0 0 0,1 2 0 0 0,-17 37 0 0 0,26-50-46 0 0,1 0 1 0 0,0 1 0 0 0,1-1 0 0 0,-1 1 0 0 0,2 0-1 0 0,0 0 1 0 0,0 0 0 0 0,1 0 0 0 0,1 19-1 0 0,0-24-65 0 0,0 0-1 0 0,0 1 1 0 0,0-1-1 0 0,1 0 1 0 0,-1 0-1 0 0,1 0 1 0 0,1 0-1 0 0,-1 0 0 0 0,1-1 1 0 0,0 1-1 0 0,0-1 1 0 0,0 1-1 0 0,0-1 1 0 0,1 0-1 0 0,0 0 0 0 0,0-1 1 0 0,0 1-1 0 0,0-1 1 0 0,9 6-1 0 0,-3-4 45 0 0,0-1 0 0 0,1 0 0 0 0,0 0 0 0 0,0-1 0 0 0,0 0 0 0 0,0-1 0 0 0,1 0 0 0 0,-1-1 0 0 0,0 0 0 0 0,1-1 0 0 0,-1 0 0 0 0,1-1 0 0 0,-1 0 0 0 0,0-1-1 0 0,22-6 1 0 0,-6-1 129 0 0,-1-1-1 0 0,0 0 0 0 0,-1-2 0 0 0,0-1 0 0 0,32-23 0 0 0,-16 8 284 0 0,70-62-1 0 0,-98 78-422 0 0,-1-1 0 0 0,0 0 0 0 0,-1-1 0 0 0,0 0 0 0 0,-1-1 0 0 0,-1 0 0 0 0,0 0 0 0 0,11-30 0 0 0,-17 38-66 0 0,-1-1 0 0 0,0 1 0 0 0,-1-1-1 0 0,0 1 1 0 0,0-1 0 0 0,-1 0 0 0 0,0 1 0 0 0,0-1 0 0 0,0 0-1 0 0,-1 1 1 0 0,-3-12 0 0 0,1 9-114 0 0,0 1 1 0 0,-1-1-1 0 0,0 1 0 0 0,0 0 0 0 0,-1 0 1 0 0,0 1-1 0 0,-13-16 0 0 0,3 7-98 0 0,-1 1 0 0 0,-1 0 0 0 0,0 1 0 0 0,-2 1 0 0 0,1 1 1 0 0,-41-21-1 0 0,54 31 402 0 0,0 1 0 0 0,0 0 0 0 0,0 0 0 0 0,0 1 0 0 0,-9-2 0 0 0,12 3-443 0 0,5 2-1479 0 0,1 0 1692 0 0,-1 0-1 0 0,1 0 0 0 0,-1-1 0 0 0,1 1 1 0 0,0-1-1 0 0,0 0 0 0 0,0 0 1 0 0,6 0-1 0 0,-7 0-2 0 0,17 2-90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1375 0 0,'0'0'20112'0'0,"2"0"-19936"0"0,2 0-122 0 0,-1 0 0 0 0,1 0 0 0 0,-1 0 0 0 0,1-1 0 0 0,-1 1 0 0 0,1-1 0 0 0,-1 0 0 0 0,0 0-1 0 0,1 0 1 0 0,-1-1 0 0 0,0 1 0 0 0,0-1 0 0 0,0 1 0 0 0,0-1 0 0 0,0 0 0 0 0,0 0 0 0 0,4-5 0 0 0,-5 6-1 0 0,-14 5 11 0 0,6-3-63 0 0,4 0 1 0 0,0 0-1 0 0,0 0 0 0 0,1-1 0 0 0,-1 2 1 0 0,0-1-1 0 0,0 0 0 0 0,0 0 0 0 0,1 0 1 0 0,-1 1-1 0 0,1-1 0 0 0,-1 1 0 0 0,-2 2 0 0 0,0 0 39 0 0,3-3-21 0 0,0 1 0 0 0,-1-1 0 0 0,1 1-1 0 0,0 0 1 0 0,0-1 0 0 0,0 1 0 0 0,0 0-1 0 0,0 0 1 0 0,0 0 0 0 0,0 0 0 0 0,0-1-1 0 0,1 1 1 0 0,-1 0 0 0 0,1 3 0 0 0,-1-3 34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90 11975 0 0,'1'-4'220'0'0,"1"-2"-15"0"0,-1-1-1 0 0,0 0 0 0 0,0 1 1 0 0,0-1-1 0 0,-1 0 1 0 0,0 1-1 0 0,0-1 0 0 0,-1 0 1 0 0,-2-11-1 0 0,2 16 882 0 0,-11-1 1113 0 0,11 3-2160 0 0,0-1 1 0 0,0 1-1 0 0,0 0 0 0 0,-1-1 1 0 0,1 1-1 0 0,0 0 0 0 0,0 0 1 0 0,0-1-1 0 0,-1 1 0 0 0,0 0 1 0 0,-3 1 16 0 0,1 1 0 0 0,0-1 0 0 0,0 0 1 0 0,0 1-1 0 0,0 0 0 0 0,0 0 0 0 0,1 0 1 0 0,-1 0-1 0 0,0 1 0 0 0,1-1 0 0 0,0 1 1 0 0,-1 0-1 0 0,1 0 0 0 0,1 0 1 0 0,-1 1-1 0 0,-3 4 0 0 0,-3 5 121 0 0,0 1-1 0 0,2 0 1 0 0,-7 16-1 0 0,-8 26 496 0 0,-26 110-1 0 0,38-125-610 0 0,5-22-43 0 0,1 3-19 0 0,-2-1 1 0 0,0 1-1 0 0,-2-2 0 0 0,0 1 1 0 0,-1-1-1 0 0,-14 22 1 0 0,10-21-76 0 0,6-10-810 0 0,-1 1 0 0 0,-14 15 0 0 0,8-14-530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16583 0 0,'0'0'1506'0'0,"3"1"-1241"0"0,4 1-109 0 0,-1-1 1 0 0,1 0-1 0 0,0 0 1 0 0,0 0-1 0 0,0-1 1 0 0,0 0-1 0 0,12-2 1 0 0,53-11 1025 0 0,-46 7-931 0 0,235-60 1855 0 0,78-14-1028 0 0,-313 76-1036 0 0,35-1 0 0 0,-50 5-65 0 0,0 1 1 0 0,1-1-1 0 0,-1 2 0 0 0,0 0 1 0 0,18 5-1 0 0,-27-6-83 0 0,0-1 0 0 0,0 1 0 0 0,-1 0 0 0 0,1 0 0 0 0,0 0-1 0 0,-1 0 1 0 0,1 0 0 0 0,0 0 0 0 0,-1 0 0 0 0,0 1 0 0 0,1-1 0 0 0,1 3 0 0 0,-2-2-564 0 0,0-1 0 0 0,0 1 1 0 0,0-1-1 0 0,0 1 0 0 0,-1 0 1 0 0,1-1-1 0 0,-1 1 0 0 0,1 2 1 0 0,0 12-6545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23 14079 0 0,'0'0'646'0'0,"1"-2"-16"0"0,8-6-403 0 0,2 0-202 0 0,8 3 1867 0 0,-18 5-1757 0 0,0 0-1 0 0,-1 0 1 0 0,1 0 0 0 0,-1 0 0 0 0,1 0 0 0 0,-1 1-1 0 0,1-1 1 0 0,-1 0 0 0 0,1 0 0 0 0,0 0 0 0 0,-1 1-1 0 0,1-1 1 0 0,-1 0 0 0 0,0 1 0 0 0,1-1 0 0 0,-1 0 0 0 0,1 1-1 0 0,-1-1 1 0 0,1 0 0 0 0,-1 1 0 0 0,0-1 0 0 0,1 1-1 0 0,-1-1 1 0 0,0 1 0 0 0,1-1 0 0 0,-1 1 0 0 0,0-1 0 0 0,0 1-1 0 0,1 0 1 0 0,-1 3-53 0 0,1-1 0 0 0,0 0 0 0 0,-1 0-1 0 0,0 0 1 0 0,0 1 0 0 0,0-1 0 0 0,0 0 0 0 0,-1 0-1 0 0,1 1 1 0 0,-1-1 0 0 0,1 0 0 0 0,-3 4 0 0 0,-16 38 471 0 0,13-33-463 0 0,-12 21 17 0 0,-1-2 0 0 0,-24 31 0 0 0,-19 30-182 0 0,61-90 1 0 0,3-1-188 0 0,3 1 227 0 0,-1 0 0 0 0,0-1-1 0 0,0 1 1 0 0,1-1 0 0 0,-1 0-1 0 0,1 0 1 0 0,-1-1 0 0 0,1 1-1 0 0,0-1 1 0 0,-1 0 0 0 0,1 0-1 0 0,-1-1 1 0 0,1 1 0 0 0,0-1-1 0 0,7-3 1 0 0,8-2-172 0 0,0-1 0 0 0,24-14 0 0 0,-1 1-121 0 0,-20 11 241 0 0,0 1 0 0 0,0 0 0 0 0,1 2 1 0 0,0 1-1 0 0,0 1 0 0 0,0 1 0 0 0,39 0 0 0 0,-35 7-2783 0 0,-26-3 1172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0 919 0 0,'-2'2'2178'0'0,"-6"7"-179"0"0,-1 1 1 0 0,2 0-1 0 0,-1 0 0 0 0,-6 15 1 0 0,-23 49 868 0 0,12-20-1329 0 0,-59 118 1017 0 0,-80 144-409 0 0,152-299-2127 0 0,0 1 0 0 0,-2-2 0 0 0,-19 21 0 0 0,0-2-97 0 0,33-35-163 0 0,-6 7 416 0 0,4-4-3028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34 919 0 0,'-51'35'673'0'0,"15"-15"11048"0"0,35-19-10701 0 0,1-1-956 0 0,0 0 0 0 0,-1 0 1 0 0,1 0-1 0 0,0 1 0 0 0,0-1 0 0 0,0 0 1 0 0,0 0-1 0 0,0 0 0 0 0,-1 0 1 0 0,1 0-1 0 0,0 0 0 0 0,0 0 1 0 0,0 0-1 0 0,0 0 0 0 0,0 1 0 0 0,0-1 1 0 0,-1 0-1 0 0,1 0 0 0 0,0 0 1 0 0,0 0-1 0 0,0 0 0 0 0,0 1 1 0 0,0-1-1 0 0,0 0 0 0 0,0 0 0 0 0,0 0 1 0 0,0 0-1 0 0,0 1 0 0 0,0-1 1 0 0,0 0-1 0 0,0 0 0 0 0,0 0 1 0 0,0 0-1 0 0,0 1 0 0 0,0-1 0 0 0,0 0 1 0 0,0 0-1 0 0,0 0 0 0 0,0 0 1 0 0,0 0-1 0 0,0 1 0 0 0,0-1 1 0 0,0 0-1 0 0,0 0 0 0 0,0 0 0 0 0,1 0 1 0 0,-1 0-1 0 0,0 1 0 0 0,0-1 1 0 0,0 0-1 0 0,0 0 0 0 0,0 0 1 0 0,0 0-1 0 0,0 0 0 0 0,1 0 0 0 0,-1 0 1 0 0,0 1-1 0 0,16 1 939 0 0,22-2-485 0 0,384-48 1995 0 0,-216 22-2122 0 0,-74 14-83 0 0,-38 4-2998 0 0,-89 7 315 0 0,6-3-4220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9215 0 0,'0'0'2658'0'0,"0"2"-770"0"0,-2 10-412 0 0,0-1 1 0 0,-7 21-1 0 0,-26 53-1073 0 0,16-45 138 0 0,-40 127 1012 0 0,39-103-1001 0 0,11-36-417 0 0,1 1 0 0 0,2 1-1 0 0,1 0 1 0 0,1-1-1 0 0,0 34 1 0 0,5-51-337 0 0,-1-1 0 0 0,5 19 0 0 0,-4-25 66 0 0,0 0 0 0 0,0 0 0 0 0,1 0 0 0 0,0 0 0 0 0,0-1 0 0 0,0 1 0 0 0,6 8 0 0 0,1-4-842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68 150 8639 0 0,'0'0'396'0'0,"-9"0"128"0"0,6-1-502 0 0,-14 2 1263 0 0,-22 8 7184 0 0,42-8-8198 0 0,4 2-151 0 0,1-1 0 0 0,-1 1 0 0 0,1-1 0 0 0,-1-1 0 0 0,1 1 0 0 0,0-1 0 0 0,0-1 0 0 0,15 0-1 0 0,69-10 461 0 0,-75 8-495 0 0,103-21 93 0 0,160-52 0 0 0,-126 30-117 0 0,-138 41-102 0 0,34-9 64 0 0,-45 13-177 0 0,0-1 0 0 0,1 0 0 0 0,-1 1 0 0 0,0 0 0 0 0,1 0 0 0 0,-1 1 0 0 0,7 1 0 0 0,-17 13-1304 0 0,-5 1-455 0 0,-5 1-4378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11055 0 0,'0'0'2004'0'0,"1"3"-1090"0"0,0 44 181 0 0,-2 1 0 0 0,-2-1 1 0 0,-15 79-1 0 0,1-35-217 0 0,-4-1 0 0 0,-66 173 1 0 0,82-251-875 0 0,-19 46 67 0 0,-23 83 0 0 0,43-123 4 0 0,5-14-330 0 0,-2 3-1695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10103 0 0,'0'0'6943'0'0,"2"0"-6030"0"0,31-14 2695 0 0,-31 12-3185 0 0,0 1-87 0 0,15-12 389 0 0,-14 9-763 0 0,2 0-151 0 0,-4 4 182 0 0,0 1 1 0 0,-1-1-1 0 0,1 1 0 0 0,-1 0 0 0 0,0-1 1 0 0,1 1-1 0 0,-1 0 0 0 0,1-1 1 0 0,-1 1-1 0 0,0 0 0 0 0,1 0 0 0 0,-1-1 1 0 0,0 1-1 0 0,0 0 0 0 0,0 0 1 0 0,0-1-1 0 0,1 2 0 0 0,2 13 7 0 0,-1-1 0 0 0,-2 0 0 0 0,-1 0 0 0 0,-3-5-32 0 0,4-7-131 0 0,-6 8-3039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29 13823 0 0,'3'-5'573'0'0,"3"-4"50"0"0,15-1-207 0 0,-7 5 3104 0 0,-9 15-3085 0 0,-1-5-406 0 0,-4-2-17 0 0,1-1 0 0 0,0 1 0 0 0,0 0-1 0 0,-1-1 1 0 0,0 1 0 0 0,1 0 0 0 0,-1 0 0 0 0,0-1-1 0 0,0 1 1 0 0,0 0 0 0 0,-1 0 0 0 0,1-1 0 0 0,-2 5-1 0 0,-1 4 56 0 0,-1-1 0 0 0,-6 11 0 0 0,4-7 11 0 0,-253 489 2183 0 0,203-422-2538 0 0,33-51-5541 0 0,9-11-1068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11519 0 0,'0'0'1431'0'0,"2"-1"-155"0"0,50-32 4281 0 0,-36 24-4997 0 0,0 1 0 0 0,0 1 0 0 0,25-7 0 0 0,9 1-184 0 0,0 2-1 0 0,1 3 1 0 0,0 1-1 0 0,1 3 1 0 0,77 4-1 0 0,-106 1-534 0 0,107 8 441 0 0,-99-5-2042 0 0,1 1 0 0 0,31 10 0 0 0,-44-10-96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120 134 13903 0 0,'0'0'1262'0'0,"-2"0"-1037"0"0,-6 3-168 0 0,6-3 1117 0 0,3 0-1117 0 0,0 0 1 0 0,0 0 0 0 0,0 0-1 0 0,0 0 1 0 0,0-1 0 0 0,0 1-1 0 0,0 0 1 0 0,0-1 0 0 0,0 1 0 0 0,0-1-1 0 0,2-1 1 0 0,1 0 78 0 0,53-21 1144 0 0,91-36 1174 0 0,-107 45-1583 0 0,72-15 1 0 0,-104 27-754 0 0,0 1 0 0 0,1 0 0 0 0,-1 0 1 0 0,0 1-1 0 0,1 1 0 0 0,-1-1 0 0 0,0 1 1 0 0,15 4-1 0 0,-23-4-109 0 0,-1-1 1 0 0,1 0 0 0 0,0 1-1 0 0,-1-1 1 0 0,1 0 0 0 0,-1 1-1 0 0,1-1 1 0 0,-1 1 0 0 0,1-1-1 0 0,-1 1 1 0 0,1-1-1 0 0,-1 1 1 0 0,1-1 0 0 0,-1 1-1 0 0,0 0 1 0 0,1-1 0 0 0,-1 1-1 0 0,0-1 1 0 0,0 1 0 0 0,1 0-1 0 0,-1-1 1 0 0,0 1-1 0 0,0 0 1 0 0,0 0 0 0 0,1 1 14 0 0,-1 1-22 0 0,0 0 0 0 0,1 1 0 0 0,-1-1 0 0 0,0 0 0 0 0,0 0 0 0 0,-1 0 0 0 0,1 1 0 0 0,-1-1 0 0 0,1 0 0 0 0,-1 0 0 0 0,0 0 0 0 0,0 0 0 0 0,-1 0 0 0 0,-1 3 0 0 0,-2 4-4 0 0,0 0 0 0 0,-13 15 0 0 0,3-6-28 0 0,-2-1 0 0 0,-36 31 0 0 0,-44 25-100 0 0,79-61 118 0 0,-31 21-7 0 0,-27 20 22 0 0,-62 59-460 0 0,125-103 369 0 0,0 1 1 0 0,1 0-1 0 0,1 1 1 0 0,-1 0-1 0 0,-9 15 0 0 0,11-9-18 0 0,10-12 90 0 0,0-2-2 0 0,-1 11 5 0 0,1-12 19 0 0,0 0 1 0 0,1-1-1 0 0,-1 1 0 0 0,1 0 0 0 0,0 0 1 0 0,-1-1-1 0 0,1 1 0 0 0,1 0 0 0 0,-1-1 0 0 0,0 1 1 0 0,1-1-1 0 0,-1 0 0 0 0,1 1 0 0 0,0-1 1 0 0,3 3-1 0 0,-2-2 20 0 0,1 0-1 0 0,0 0 1 0 0,0 0 0 0 0,0-1 0 0 0,0 1 0 0 0,1-1 0 0 0,-1 0-1 0 0,7 2 1 0 0,5 0 59 0 0,1-1 0 0 0,-1 0 0 0 0,0-1 0 0 0,22 0 0 0 0,185 1 719 0 0,107 4-208 0 0,-307-5-529 0 0,-10-1-928 0 0,1 0 0 0 0,0-1 0 0 0,0 0 0 0 0,-1-1 0 0 0,1 0 0 0 0,14-4 1 0 0,-10-2-1186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53 2759 0 0,'0'0'126'0'0,"-2"0"-5"0"0,-1-1-93 0 0,-1 1-26 0 0,-13 3-7 0 0,13-1 1131 0 0,0-1-1 0 0,0 1 0 0 0,0 0 0 0 0,0 0 0 0 0,0 1 0 0 0,-6 4 2556 0 0,9-5-2329 0 0,0-1-1204 0 0,1 0-1 0 0,-1 0 0 0 0,1 0 0 0 0,-1 0 1 0 0,1 0-1 0 0,0 1 0 0 0,-1-1 1 0 0,1 0-1 0 0,0 0 0 0 0,0 0 0 0 0,0 0 1 0 0,0 0-1 0 0,0 1 0 0 0,0-1 1 0 0,0 0-1 0 0,0 0 0 0 0,0 0 0 0 0,1 0 1 0 0,-1 0-1 0 0,0 1 0 0 0,1-1 1 0 0,-1 0-1 0 0,1 0 0 0 0,-1 0 0 0 0,1 1 1 0 0,1-1-25 0 0,-1 1 0 0 0,1-1 1 0 0,0 0-1 0 0,0 1 0 0 0,-1-1 1 0 0,1 0-1 0 0,0 0 1 0 0,0 0-1 0 0,0 0 0 0 0,0 0 1 0 0,0-1-1 0 0,0 1 0 0 0,0-1 1 0 0,4 1-1 0 0,6 0 121 0 0,1 0 0 0 0,0-2 0 0 0,0 1 0 0 0,-1-2 0 0 0,1 1 0 0 0,16-6 0 0 0,4 1 64 0 0,276-37 1155 0 0,51-9-3075 0 0,-333 46-620 0 0,-6 1-5147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14887 0 0,'0'0'680'0'0,"-1"3"-10"0"0,-6 37-277 0 0,-1-1 0 0 0,-3 0 0 0 0,-15 40 0 0 0,-17 58 2269 0 0,40-122-2416 0 0,0 0 1 0 0,1 0-1 0 0,1 0 0 0 0,0 1 0 0 0,1-1 0 0 0,1 0 1 0 0,0 1-1 0 0,1-1 0 0 0,5 16 0 0 0,-5-23-338 0 0,1 0-1 0 0,0 0 1 0 0,0 0-1 0 0,1-1 1 0 0,0 1-1 0 0,0-1 1 0 0,9 11-1 0 0,-8-12-483 0 0,-1-2-1 0 0,1 1 1 0 0,0 0-1 0 0,0-1 1 0 0,1 0 0 0 0,-1 0-1 0 0,1-1 1 0 0,0 0-1 0 0,0 1 1 0 0,10 2 0 0 0,-2-2-6246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388 218 11775 0 0,'0'0'539'0'0,"-1"-2"-10"0"0,-5-5-234 0 0,5 6-48 0 0,1-1 0 0 0,-1 0 0 0 0,1 1 0 0 0,-1-1 0 0 0,1 0 0 0 0,0 0 0 0 0,0 1 1 0 0,0-1-1 0 0,0 0 0 0 0,0 0 0 0 0,0 1 0 0 0,0-1 0 0 0,1 0 0 0 0,-1 0 0 0 0,1 1 0 0 0,-1-1 0 0 0,1 0 0 0 0,-1 1 0 0 0,1-1 0 0 0,0 0 0 0 0,0 1 0 0 0,1-2 1 0 0,4-4 25 0 0,0 1 0 0 0,1 0 0 0 0,0 0 0 0 0,0 1 0 0 0,0 0 0 0 0,0 0 0 0 0,1 0 0 0 0,9-3 0 0 0,11-3 13 0 0,32-9 0 0 0,-19 7-250 0 0,3-3-17 0 0,-6 2-1 0 0,0 2 0 0 0,70-14 0 0 0,-102 24-18 0 0,0 1 0 0 0,17 3 0 0 0,-8 2 0 0 0,-3 9 0 0 0,-4 2 0 0 0,-6-9 0 0 0,-1 0 0 0 0,0 0 0 0 0,0 0 0 0 0,0 0 0 0 0,-1 0 0 0 0,0 0 0 0 0,0 0 0 0 0,0 0 0 0 0,-1 0 0 0 0,0 0 0 0 0,0 0 0 0 0,-1 0 0 0 0,0 0 0 0 0,0 0 0 0 0,0-1 0 0 0,0 1 0 0 0,-5 6 0 0 0,-1 1 0 0 0,-1 0 0 0 0,1-1 0 0 0,-2 0 0 0 0,0 0 0 0 0,-21 18 0 0 0,-16 7 28 0 0,-101 62 1 0 0,62-44-14 0 0,-55 36-339 0 0,-191 92 0 0 0,304-168 228 0 0,19-8 96 0 0,5 2 64 0 0,5-6-64 0 0,-1-1 0 0 0,1 0-1 0 0,-1 0 1 0 0,1 0 0 0 0,0 0-1 0 0,0 0 1 0 0,0-1 0 0 0,0 1-1 0 0,0 0 1 0 0,0 0 0 0 0,1-1-1 0 0,-1 1 1 0 0,0 0 0 0 0,1-1 0 0 0,0 0-1 0 0,-1 1 1 0 0,1-1 0 0 0,0 0-1 0 0,-1 0 1 0 0,1 0 0 0 0,0 0-1 0 0,0 0 1 0 0,3 1 0 0 0,3 2 57 0 0,1-1-1 0 0,0 0 1 0 0,19 4 0 0 0,15 1-1 0 0,1-2-1 0 0,1-2 0 0 0,-1-1 1 0 0,1-3-1 0 0,-1-2 1 0 0,75-11-1 0 0,-74 4 0 0 0,125-28 577 0 0,-129 26-234 0 0,81-10 0 0 0,-120 21-500 0 0,-18-3-4865 0 0,13 2 3241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5063 0 0,'-3'1'232'0'0,"-29"6"190"0"0,-47 19 0 0 0,31-7 2966 0 0,21-12 8503 0 0,39-7-11295 0 0,-8 1-347 0 0,8 2-130 0 0,2 3-51 0 0,-4 6-55 0 0,-3 0-13 0 0,-3-2 12 0 0,-3-8 976 0 0,1-3-953 0 0,6-2-114 0 0,-6 2-1037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245 119 1375 0 0,'23'-78'1155'0'0,"-15"44"15200"0"0,-7 28-12372 0 0,-12 94-3976 0 0,-3 0-1 0 0,-26 86 0 0 0,32-147-11 0 0,-1 0 0 0 0,-1 0 0 0 0,-22 40-1 0 0,21-48-166 0 0,0-2-1 0 0,-2 1 1 0 0,0-1-1 0 0,-1-1 1 0 0,-23 22-1 0 0,3-10-5126 0 0,31-26 4260 0 0,-13 11-5631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5983 0 0,'0'0'542'0'0,"-2"0"-446"0"0,-1 1 124 0 0,-1 0 0 0 0,1 0 0 0 0,0 1 0 0 0,-1-1 0 0 0,1 1 0 0 0,0 0 0 0 0,0 0 0 0 0,0 0 0 0 0,0 0 0 0 0,1 1 0 0 0,-1-1 0 0 0,-4 5 0 0 0,-4 7 3014 0 0,-13 19 1 0 0,16-22-2879 0 0,-26 38 390 0 0,2 1-1 0 0,-47 98 1 0 0,0 11 233 0 0,45-94-599 0 0,2-3-224 0 0,-3-1 0 0 0,-58 76 0 0 0,32-68-2731 0 0,51-59 699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85 8287 0 0,'10'-16'609'0'0,"-2"4"246"0"0,17-22-1 0 0,-22 31 19 0 0,0 0-1 0 0,0 0 1 0 0,0 0-1 0 0,1 0 1 0 0,-1 1-1 0 0,7-4 2551 0 0,-12 23-2824 0 0,-3 5-213 0 0,-1 0-1 0 0,-16 41 1 0 0,6-18-43 0 0,-7 17-10 0 0,-22 78 6 0 0,40-121-322 0 0,1-1 0 0 0,2 1 0 0 0,0 0 0 0 0,0 0-1 0 0,3 33 1 0 0,2-30-862 0 0,0 1 0 0 0,9 30 1 0 0,-8-39-526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14711 0 0,'0'0'1811'0'0,"2"1"-1590"0"0,7 1 82 0 0,-1 0-1 0 0,1 0 1 0 0,0 0-1 0 0,0-1 0 0 0,0 0 1 0 0,0-1-1 0 0,13-1 1 0 0,68-11 1749 0 0,-65 8-1708 0 0,329-71 2116 0 0,-288 60-2328 0 0,25-12-10 0 0,10-2 38 0 0,-86 26-144 0 0,0 0-1 0 0,0 1 1 0 0,0 1 0 0 0,27 1-1 0 0,-39 0-95 0 0,1 1 0 0 0,0-1-1 0 0,-1 1 1 0 0,1-1 0 0 0,-1 1 0 0 0,1 0 0 0 0,-1 1-1 0 0,0-1 1 0 0,1 1 0 0 0,-1-1 0 0 0,0 1-1 0 0,0 0 1 0 0,0 0 0 0 0,0 0 0 0 0,0 1 0 0 0,-1-1-1 0 0,4 4 1 0 0,-5 0-2100 0 0,-2 12-5444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35 19895 0 0,'-3'-32'1803'0'0,"3"30"-598"0"0,2 3-965 0 0,0 1-242 0 0,0 0 0 0 0,0-1 0 0 0,0 1 0 0 0,0 0 1 0 0,0 0-1 0 0,-1 0 0 0 0,1 0 0 0 0,0 0 0 0 0,-1 1 0 0 0,0-1 0 0 0,1 0 0 0 0,-1 1 0 0 0,0-1 0 0 0,0 1 0 0 0,-1-1 0 0 0,1 1 1 0 0,0 0-1 0 0,-1-1 0 0 0,0 1 0 0 0,1-1 0 0 0,-1 1 0 0 0,0 0 0 0 0,0 0 0 0 0,-1 3 0 0 0,-2 3 13 0 0,1 0 1 0 0,-1 0-1 0 0,-1-1 0 0 0,1 0 0 0 0,-1 1 0 0 0,-10 13 1 0 0,7-10 5 0 0,-59 92 180 0 0,30-61-186 0 0,26-31 278 0 0,10-11-275 0 0,1 0-1 0 0,0-1 0 0 0,-1 1 0 0 0,1 0 0 0 0,0-1 1 0 0,-1 1-1 0 0,1-1 0 0 0,0 1 0 0 0,-1 0 0 0 0,1-1 0 0 0,0 0 1 0 0,0 1-1 0 0,0-1 0 0 0,0 0 0 0 0,0 1 0 0 0,1-1 1 0 0,14 5 55 0 0,5-3-65 0 0,0-1-1 0 0,-1 0 1 0 0,1-2 0 0 0,37-5 0 0 0,-22 2-6 0 0,24-1-9 0 0,83-19 1 0 0,-141 23-107 0 0,0 0 0 0 0,0 1 1 0 0,0-1-1 0 0,0 0 0 0 0,-1 0 1 0 0,1 0-1 0 0,0 0 0 0 0,-1 0 0 0 0,1-1 1 0 0,-1 1-1 0 0,1 0 0 0 0,-1-1 1 0 0,0 1-1 0 0,0-1 0 0 0,1 0 1 0 0,-1 1-1 0 0,0-1 0 0 0,0 0 0 0 0,-1 0 1 0 0,1 1-1 0 0,0-1 0 0 0,-1 0 1 0 0,1 0-1 0 0,0-3 0 0 0,0-4-1473 0 0,1 0 1 0 0,-2 0-1 0 0,1-17 0 0 0,-2 15 487 0 0,1-5-720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3223 0 0,'-1'1'6186'0'0,"-4"5"-4312"0"0,1 0 0 0 0,1 0 0 0 0,-1 0-1 0 0,-2 7 1 0 0,-18 55 32 0 0,9-24-769 0 0,-12 27-319 0 0,-86 244 694 0 0,54-127-1471 0 0,58-186-233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13823 0 0,'0'0'1584'0'0,"3"1"-753"0"0,8 2-344 0 0,1 0 1 0 0,0 0-1 0 0,0-1 1 0 0,0-1-1 0 0,0 0 1 0 0,0-1-1 0 0,0 0 1 0 0,0 0-1 0 0,0-2 1 0 0,0 1-1 0 0,16-6 1 0 0,17-5 36 0 0,70-30 1 0 0,-82 28-246 0 0,-2 3-469 0 0,-29 10-881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13359 0 0,'0'0'6971'0'0,"2"-1"-6126"0"0,6-4-526 0 0,1 0 0 0 0,0 1 0 0 0,0 0 0 0 0,1 0 1 0 0,-1 1-1 0 0,1 0 0 0 0,17-2 0 0 0,3-2 160 0 0,-3 2-237 0 0,1 1-1 0 0,37-2 0 0 0,-12 2-306 0 0,-13 2-330 0 0,-13 2-6322 0 0,-12 2-918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8951 0 0,'0'0'6358'0'0,"-1"2"-5830"0"0,-38 102 1669 0 0,11-25-1665 0 0,-50 105 234 0 0,-47 130-295 0 0,111-269-451 0 0,2 0 0 0 0,2 1-1 0 0,2 0 1 0 0,1 0 0 0 0,1 55 0 0 0,8-48 113 0 0,-2-50 231 0 0,-2 7 101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 7631 0 0,'0'0'690'0'0,"-2"-1"-569"0"0,-5-3 6300 0 0,8 6-6202 0 0,0 0 0 0 0,0 0 0 0 0,0 0 0 0 0,0 0-1 0 0,0 1 1 0 0,-1-1 0 0 0,1 3 0 0 0,1 0 110 0 0,9 27 619 0 0,2-1-1 0 0,2 0 0 0 0,18 29 1 0 0,-19-39-701 0 0,0 0 0 0 0,2-1-1 0 0,1-1 1 0 0,31 29 0 0 0,-31-33-237 0 0,0-2 0 0 0,0 0 0 0 0,1-1 0 0 0,1 0 0 0 0,0-2 0 0 0,1 0 0 0 0,0-1 0 0 0,0-1 0 0 0,1-1 0 0 0,0-1 0 0 0,0-1 0 0 0,0-1 0 0 0,1 0 0 0 0,-1-2 0 0 0,1 0 0 0 0,0-2 0 0 0,0 0 0 0 0,37-7-1 0 0,-26 1-559 0 0,-1-1 0 0 0,0-3-1 0 0,-1 0 1 0 0,0-2-1 0 0,0-1 1 0 0,32-20-1 0 0,-45 22-1361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13 3223 0 0,'11'-13'10598'0'0,"-11"19"-10380"0"0,-1 1-1 0 0,1-1 1 0 0,-1 0 0 0 0,-1 0 0 0 0,1 0 0 0 0,-1-1 0 0 0,0 1 0 0 0,0 0 0 0 0,-6 9 0 0 0,5-7-117 0 0,-10 17 106 0 0,0 0 0 0 0,-2-2 0 0 0,0 1 1 0 0,-2-2-1 0 0,-29 31 0 0 0,-107 91 663 0 0,-8-12-237 0 0,132-109-449 0 0,27-22-112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15031 0 0,'-1'2'687'0'0,"-9"13"-200"0"0,6-11-397 0 0,1 1 0 0 0,0-1 0 0 0,0 1 0 0 0,-4 9 0 0 0,0 7 159 0 0,0 1-1 0 0,1 0 0 0 0,1 1 1 0 0,-2 28-1 0 0,0 98 1944 0 0,2-30-1298 0 0,-20 132-778 0 0,24-241-169 0 0,1 0 1 0 0,1 0-1 0 0,-1 0 0 0 0,4 11 0 0 0,-4-18-255 0 0,2-3-225 0 0,0 0 330 0 0,-1 1 1 0 0,1-1-1 0 0,-1 0 0 0 0,1 0 0 0 0,0 0 0 0 0,-1-1 1 0 0,1 1-1 0 0,-1 0 0 0 0,1 0 0 0 0,-1-1 1 0 0,1 1-1 0 0,-1-1 0 0 0,1 1 0 0 0,-1-1 0 0 0,1 0 1 0 0,-1 0-1 0 0,0 0 0 0 0,1 1 0 0 0,-1-1 1 0 0,0 0-1 0 0,0 0 0 0 0,0-1 0 0 0,1 1 0 0 0,0-2 1 0 0,5-10-5372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11375 0 0,'1'-6'107'0'0,"2"-4"174"0"0,-1-1 1 0 0,2 1-1 0 0,4-11 0 0 0,-4 11 81 0 0,-1-1-1 0 0,1 0 0 0 0,-2 0 1 0 0,0 0-1 0 0,1-12 0 0 0,-2 14-265 0 0,0 1 1 0 0,0-1-1 0 0,1 1 0 0 0,0 0 0 0 0,1 0 0 0 0,0 0 0 0 0,0 0 1 0 0,1 0-1 0 0,0 1 0 0 0,0-1 0 0 0,1 1 0 0 0,0 0 1 0 0,6-7-1 0 0,-7 10-94 0 0,0 0 1 0 0,1 0-1 0 0,-1 0 1 0 0,1 0-1 0 0,-1 1 1 0 0,1 0 0 0 0,0 0-1 0 0,1 0 1 0 0,-1 1-1 0 0,0 0 1 0 0,1 0-1 0 0,-1 0 1 0 0,1 0-1 0 0,0 1 1 0 0,-1 0 0 0 0,1 0-1 0 0,0 1 1 0 0,0-1-1 0 0,0 1 1 0 0,7 1-1 0 0,-1 1 44 0 0,-1 1-1 0 0,0 0 1 0 0,-1 0-1 0 0,1 1 1 0 0,0 1-1 0 0,-1 0 1 0 0,0 0-1 0 0,13 10 1 0 0,3 3 337 0 0,43 41 0 0 0,-56-46-241 0 0,0 1 0 0 0,0 0 0 0 0,-1 1 0 0 0,-1 0-1 0 0,0 1 1 0 0,9 20 0 0 0,-16-27-90 0 0,0 0 0 0 0,-1 0 1 0 0,0 0-1 0 0,0 0 0 0 0,-1 1 0 0 0,1 10 1 0 0,-3-14-35 0 0,0 0 0 0 0,0 0 1 0 0,0 0-1 0 0,0 0 0 0 0,-1 0 1 0 0,0 0-1 0 0,-1 0 0 0 0,1 0 1 0 0,-1 0-1 0 0,-4 8 0 0 0,3-8 12 0 0,-1 0 0 0 0,0-1 0 0 0,0 1 0 0 0,0-1 0 0 0,-1 0-1 0 0,0 0 1 0 0,0 0 0 0 0,0 0 0 0 0,-7 4 0 0 0,-3 1 44 0 0,-1 0-1 0 0,-20 8 1 0 0,13-7-147 0 0,-47 12 0 0 0,29-12-5370 0 0,19-6-504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33 7367 0 0,'0'0'568'0'0,"0"-2"-228"0"0,2-2 205 0 0,-1 1 0 0 0,1-1-1 0 0,0 1 1 0 0,0 0-1 0 0,0 0 1 0 0,6-7 4791 0 0,-8 12-4877 0 0,0 10-171 0 0,-1 0 0 0 0,-1-1-1 0 0,0 1 1 0 0,-1-1 0 0 0,-5 18 0 0 0,-28 56 636 0 0,16-39-511 0 0,-115 309 788 0 0,128-330-1255 0 0,-7 36 0 0 0,14-60-300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70 14743 0 0,'0'-9'781'0'0,"0"5"-427"0"0,0 0-1 0 0,0 0 0 0 0,0-1 0 0 0,0 1 1 0 0,-1 0-1 0 0,1 0 0 0 0,-1 0 0 0 0,0-1 0 0 0,-1 1 1 0 0,1 0-1 0 0,-4-6 0 0 0,4 9-277 0 0,-1 1 0 0 0,0-1 0 0 0,0 0 1 0 0,0 1-1 0 0,-1-1 0 0 0,1 1 0 0 0,0 0 0 0 0,0-1 0 0 0,0 1 0 0 0,0 0 0 0 0,0 1 0 0 0,-3-1 1 0 0,-1 1-72 0 0,0 0 1 0 0,0 1 0 0 0,0 0-1 0 0,0 0 1 0 0,0 0 0 0 0,1 1-1 0 0,-1-1 1 0 0,1 1-1 0 0,0 1 1 0 0,0-1 0 0 0,0 1-1 0 0,0 0 1 0 0,0 0 0 0 0,1 0-1 0 0,0 1 1 0 0,0-1 0 0 0,-4 6-1 0 0,-7 12 22 0 0,1 0 0 0 0,-19 37 0 0 0,33-59-27 0 0,-20 42 71 0 0,-27 77-1 0 0,39-93-53 0 0,1 1-1 0 0,1 0 1 0 0,1 1 0 0 0,-1 34-1 0 0,6-57-9 0 0,0 1 0 0 0,0 0 0 0 0,0-1 0 0 0,1 1 0 0 0,0-1 0 0 0,0 1 0 0 0,1 0 0 0 0,-1-1 0 0 0,4 7 0 0 0,-4-10-50 0 0,0 0 0 0 0,0 0 0 0 0,1 0 0 0 0,-1 0 0 0 0,1 0 0 0 0,-1-1 0 0 0,1 1 0 0 0,0 0 0 0 0,-1-1 0 0 0,1 1 0 0 0,0-1 0 0 0,0 0 1 0 0,0 0-1 0 0,0 0 0 0 0,0 0 0 0 0,1 0 0 0 0,-1 0 0 0 0,0 0 0 0 0,0-1 0 0 0,1 1 0 0 0,-1-1 0 0 0,0 0 0 0 0,1 1 0 0 0,3-1 0 0 0,15-2-1774 0 0,0-3-4858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13823 0 0,'0'0'1062'0'0,"-1"2"-540"0"0,1 5-199 0 0,-1 0 0 0 0,1 0 0 0 0,1 0 0 0 0,-1 0 0 0 0,1 0 0 0 0,0 0 0 0 0,1 0 0 0 0,0 0 0 0 0,0-1-1 0 0,0 1 1 0 0,1-1 0 0 0,0 1 0 0 0,0-1 0 0 0,0 0 0 0 0,1 0 0 0 0,0 0 0 0 0,0-1 0 0 0,8 8 0 0 0,-1-2-158 0 0,0-1 0 0 0,0 0 0 0 0,1 0 0 0 0,1-2 0 0 0,-1 1 0 0 0,2-2 0 0 0,22 11 0 0 0,14 1 120 0 0,0-3 1 0 0,65 13-1 0 0,-109-27-287 0 0,57 15-210 0 0,-58-15 186 0 0,0-1 1 0 0,0 1-1 0 0,0 1 0 0 0,-1-1 0 0 0,0 1 1 0 0,1 0-1 0 0,-1 0 0 0 0,0 0 0 0 0,0 0 1 0 0,4 5-1 0 0,-8-8-77 0 0,0 1 0 0 0,1 0 0 0 0,-1-1 1 0 0,0 1-1 0 0,0 0 0 0 0,1-1 0 0 0,-1 1 0 0 0,0 0 0 0 0,0 0 1 0 0,0-1-1 0 0,0 1 0 0 0,0 0 0 0 0,0 0 0 0 0,0-1 0 0 0,0 1 1 0 0,0 0-1 0 0,0 0 0 0 0,-1-1 0 0 0,1 1 0 0 0,0 0 1 0 0,0-1-1 0 0,-1 1 0 0 0,1 0 0 0 0,0-1 0 0 0,-1 1 0 0 0,1-1 1 0 0,-1 1-1 0 0,1 0 0 0 0,-1-1 0 0 0,0 1 0 0 0,-16 14-2892 0 0,15-13 2651 0 0,0-1-1 0 0,0 0 1 0 0,0 0-1 0 0,0 0 1 0 0,0-1-1 0 0,0 1 1 0 0,0 0-1 0 0,-1-1 0 0 0,1 1 1 0 0,0-1-1 0 0,-1 0 1 0 0,1 0-1 0 0,0 0 1 0 0,-3 0-1 0 0,-7-3-1399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326 505 5527 0 0,'1'2'10131'0'0,"0"0"-9993"0"0,0 1 1 0 0,0 0-1 0 0,0 0 0 0 0,0 0 1 0 0,-1 0-1 0 0,1 0 0 0 0,-1 0 1 0 0,0 0-1 0 0,0 0 0 0 0,0 0 1 0 0,0 0-1 0 0,0 0 1 0 0,-1 0-1 0 0,0 0 0 0 0,1 0 1 0 0,-1 0-1 0 0,-2 5 0 0 0,-3 5 98 0 0,1-1-1 0 0,-14 21 0 0 0,-19 25 378 0 0,-55 67 0 0 0,70-99-402 0 0,-1 0 0 0 0,-1-1 0 0 0,-1-2 0 0 0,-41 29 0 0 0,97-74-2769 0 0,-10 6 1188 0 0</inkml:trace>
  <inkml:trace contextRef="#ctx0" brushRef="#br0" timeOffset="1">679 0 11519 0 0,'0'0'2167'0'0,"1"2"-1128"0"0,74 96 2541 0 0,14 17-2502 0 0,3-6-215 0 0,-76-88-703 0 0,-1 1-1 0 0,0 0 1 0 0,14 34 0 0 0,-22-41-70 0 0,-1 1 1 0 0,-1 0 0 0 0,-1 0 0 0 0,0 0 0 0 0,-1 1 0 0 0,0-1 0 0 0,-2 1 0 0 0,0-1 0 0 0,-1 1 0 0 0,0 0 0 0 0,-1-1 0 0 0,-1 1 0 0 0,-1-1 0 0 0,-1 1 0 0 0,0-1-1 0 0,0 0 1 0 0,-2 0 0 0 0,0-1 0 0 0,-13 24 0 0 0,-4 3 353 0 0,10-16-1045 0 0,-31 45 1 0 0,37-61-1043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4:5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27 1839 0 0,'0'0'5788'0'0,"-1"-2"-5880"0"0,3-21 8515 0 0,-16 21-7767 0 0,1 2-285 0 0,5 2-357 0 0,7-1-14 0 0,1-1 0 0 0,-1 1 0 0 0,1-1 0 0 0,-1 1 0 0 0,1 0 0 0 0,0-1 0 0 0,0 1 0 0 0,-1 0 0 0 0,1-1 0 0 0,0 1 0 0 0,0 0 0 0 0,-1-1 0 0 0,1 1 0 0 0,0 1 0 0 0,-1 3-5 0 0,1 5 16 0 0,10 16-89 0 0,5 5 14 0 0,-9-20 51 0 0,-5-9 714 0 0,-2-2-509 0 0,-1-1-111 0 0,-12-5 960 0 0,12 6-1149 0 0,-21 36-458 0 0,21-32 565 0 0,-10 13-58 0 0,2-9 47 0 0,2-4 96 0 0,-1 1 0 0 0,0-1-1 0 0,-13 4 1 0 0,20-8-16 0 0,0 0 0 0 0,1 0 1 0 0,-1 0-1 0 0,0 0 0 0 0,0 0 0 0 0,1 0 0 0 0,-1 0 1 0 0,0-1-1 0 0,1 1 0 0 0,-1-1 0 0 0,1 1 0 0 0,-3-2 1 0 0,3 2-101 0 0,-1-1 1074 0 0,0 3-1202 0 0,-5 5 64 0 0,3-4 16 0 0,-5 6 64 0 0,-1-1 27 0 0,8-7 208 0 0,0 1-163 0 0,-5 4-58 0 0,5-5-59 0 0,2 0-41 0 0,0 0 82 0 0,-1 0-1 0 0,1-1 1 0 0,0 1-1 0 0,0 0 1 0 0,0 0-1 0 0,-1 0 1 0 0,1 0 0 0 0,0 0-1 0 0,0 0 1 0 0,0 0-1 0 0,0-1 1 0 0,0 1-1 0 0,1 2 1 0 0,0 9 9 0 0,1-1 22 0 0,-2-8 225 0 0,3-4-1096 0 0,7 0-122 0 0,-1-2 0 0 0,0 0 0 0 0,1 0 0 0 0,15-8 1 0 0,12-4-865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5:2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68 622 455 0 0,'-2'3'37'0'0,"-1"1"-170"0"0,-12 7 1768 0 0,15-10-1634 0 0,-1 0 376 0 0,0 0 1 0 0,0-1-1 0 0,0 1 1 0 0,0 0-1 0 0,-1 0 0 0 0,1-1 1 0 0,0 1-1 0 0,0-1 1 0 0,-1 1-1 0 0,1-1 1 0 0,0 1-1 0 0,0-1 1 0 0,-1 0-1 0 0,-2 1 1 0 0,3-2-376 0 0,0 1 1 0 0,0 0-1 0 0,0-1 1 0 0,0 1 0 0 0,0 0-1 0 0,-1-1 1 0 0,1 0-1 0 0,0 1 1 0 0,0-1-1 0 0,0 1 1 0 0,1-1 0 0 0,-1 0-1 0 0,0 0 1 0 0,0 0-1 0 0,0 0 1 0 0,0 1-1 0 0,1-1 1 0 0,-1 0 0 0 0,0 0-1 0 0,1 0 1 0 0,-1 0-1 0 0,1-1 1 0 0,-1 1-1 0 0,1 0 1 0 0,0 0 0 0 0,-1 0-1 0 0,1 0 1 0 0,0 0-1 0 0,0-2 1 0 0,-1 1-10 0 0,0-1-8 0 0,1 0-1 0 0,-1 0 1 0 0,1 1-1 0 0,-1-1 1 0 0,1 0-1 0 0,0 0 1 0 0,0 1-1 0 0,0-7 1 0 0,1 1-16 0 0,7-17 521 0 0,-7 23 772 0 0,0 1-653 0 0,5-7 2020 0 0,-3 7-2082 0 0,6-2-10 0 0,-7 2-29 0 0,1 1-117 0 0,22-3 278 0 0,-23 2-363 0 0,6 1-173 0 0,0-1 0 0 0,0 0 1 0 0,-1 0-1 0 0,1-1 0 0 0,-1 0 1 0 0,1 0-1 0 0,9-5 0 0 0,50-29 496 0 0,-14 7-151 0 0,-49 25-465 0 0,0 2-9 0 0,16-4 50 0 0,-7 3-20 0 0,24-3 0 0 0,29-3-28 0 0,129-23 722 0 0,-161 25-608 0 0,0 3 0 0 0,0 0 0 0 0,59 3 0 0 0,25 0 57 0 0,-49 0 701 0 0,-52 2-503 0 0,32 6 0 0 0,-38-5-304 0 0,-1 0 0 0 0,1-1-1 0 0,0 0 1 0 0,-1 0 0 0 0,1-1 0 0 0,0-1-1 0 0,11-1 1 0 0,111-26 228 0 0,-110 22-190 0 0,-1 1 1 0 0,1 1 0 0 0,0 1 0 0 0,0 1-1 0 0,25 1 1 0 0,99 2 197 0 0,-113-4-96 0 0,1-2 0 0 0,53-15 0 0 0,-13 3 216 0 0,-43 9-306 0 0,30-12-1 0 0,-27 8-80 0 0,123-33-40 0 0,-143 43 0 0 0,0 0 0 0 0,24 1 0 0 0,-12 1 0 0 0,-18 0-12 0 0,0 0 1 0 0,1 1-1 0 0,16 4 0 0 0,-15-2-2 0 0,-1-1 1 0 0,19 0-1 0 0,-7-2 59 0 0,-1-2-1 0 0,0-1 1 0 0,1 0-1 0 0,32-11 1 0 0,80-35 357 0 0,-18 6-214 0 0,-94 37-186 0 0,1 2-1 0 0,0 0 0 0 0,0 2 0 0 0,0 0 0 0 0,23 2 0 0 0,35-2 78 0 0,-54 1 4 0 0,30 2 0 0 0,-35 1 1 0 0,-1-2 0 0 0,43-4 0 0 0,-25-1 4 0 0,0 3-1 0 0,52 2 0 0 0,-7-1-81 0 0,122-18 1 0 0,-98 0-7 0 0,-2-1 0 0 0,-38 13 221 0 0,118 0-1 0 0,-44 4 411 0 0,-120 6-601 0 0,1 0 0 0 0,-1 2-1 0 0,0 0 1 0 0,0 2 0 0 0,-1 0-1 0 0,36 18 1 0 0,-10-2-30 0 0,-21-9 0 0 0,45 16 0 0 0,-42-19 0 0 0,-18-7 0 0 0,1 0 0 0 0,0 0 0 0 0,0-1 0 0 0,1 0 0 0 0,-1-1 0 0 0,24 0 0 0 0,-26-1 0 0 0,29-2 0 0 0,-22 0 0 0 0,-3 1 11 0 0,-9 0 31 0 0,10 3-20 0 0,0 3 20 0 0,4 4-31 0 0,-14-7-10 0 0,11 12-13 0 0,-3-1-56 0 0,-10-12-1 0 0,-2-1 57 0 0,0-1 0 0 0,0 1 0 0 0,0 0 0 0 0,0-1 0 0 0,-1 1 0 0 0,1 0 0 0 0,0 0 0 0 0,0 0 0 0 0,-1 0 0 0 0,2 1 0 0 0,3 2-41 0 0,4 3 29 0 0,-7-5-43 0 0,1 0-118 0 0,6 9-229 0 0,0-1 1 0 0,11 18 0 0 0,-18-26 14 0 0,-1 1 263 0 0,0-1 1 0 0,0 0-1 0 0,1 0 0 0 0,-1 0 0 0 0,1 0 0 0 0,-1 0 1 0 0,1 0-1 0 0,0 0 0 0 0,0 0 0 0 0,4 3 0 0 0,-6-5 51 0 0,13 10-1200 0 0,-1-2-283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9559 0 0,'0'0'1772'0'0,"1"2"-948"0"0,7 13 416 0 0,-3-5-649 0 0,0 0-1 0 0,0 0 1 0 0,5 20 0 0 0,4 27-254 0 0,16 73 860 0 0,-27-110-1057 0 0,-1 0 0 0 0,-1 1 0 0 0,-1-1-1 0 0,-3 32 1 0 0,-45 180-5 0 0,45-219-134 0 0,-3 6 10 0 0,5-17 106 0 0,10-13-78 0 0,4-5-897 0 0,15-27 0 0 0,-14 15-5113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246 457 1375 0 0,'-17'6'91'0'0,"-1"-2"-1"0"0,0 0 0 0 0,0-1 1 0 0,-22 1-1 0 0,28-3 1680 0 0,1-1 0 0 0,-14-3 0 0 0,18 2-206 0 0,0-1 1 0 0,0 1-1 0 0,-10-6 1 0 0,-18-9 824 0 0,32 15-2319 0 0,0-3 494 0 0,1 0-467 0 0,1 0 1 0 0,0 0-1 0 0,0-1 1 0 0,0 1-1 0 0,0 0 1 0 0,1 0-1 0 0,-1-1 0 0 0,1 1 1 0 0,0 0-1 0 0,0 0 1 0 0,2-8-1 0 0,0 6-44 0 0,0-1-1 0 0,0 1 0 0 0,0 0 1 0 0,1 0-1 0 0,0 0 0 0 0,1 0 1 0 0,5-8-1 0 0,17-18-159 0 0,2 1-1 0 0,1 1 1 0 0,39-31 0 0 0,-49 44 32 0 0,5-4-92 0 0,1 1 0 0 0,1 1 0 0 0,1 2 1 0 0,39-19-1 0 0,-50 28 138 0 0,0 1 0 0 0,0 1 1 0 0,1 0-1 0 0,0 1 0 0 0,1 1 0 0 0,-1 1 1 0 0,1 1-1 0 0,-1 0 0 0 0,26 1 1 0 0,-35 2 83 0 0,0 0 0 0 0,0 1 0 0 0,1 0 0 0 0,-1 0 0 0 0,0 1 0 0 0,0 0 1 0 0,-1 0-1 0 0,1 1 0 0 0,-1 0 0 0 0,0 0 0 0 0,0 1 0 0 0,0 0 0 0 0,0 0 0 0 0,-1 1 1 0 0,0 0-1 0 0,0 0 0 0 0,0 0 0 0 0,9 14 0 0 0,-6-6 24 0 0,-1 1 0 0 0,1 0 0 0 0,-2 0 0 0 0,0 1 0 0 0,-1-1 0 0 0,-1 1 0 0 0,0 1 0 0 0,3 26 0 0 0,-7-36-60 0 0,0-1-1 0 0,-1 1 1 0 0,1 0 0 0 0,-2 0-1 0 0,1 0 1 0 0,-1-1-1 0 0,0 1 1 0 0,0 0 0 0 0,-1-1-1 0 0,0 1 1 0 0,0-1-1 0 0,-1 1 1 0 0,1-1 0 0 0,-1 0-1 0 0,-1 0 1 0 0,1 0 0 0 0,-1-1-1 0 0,0 1 1 0 0,0-1-1 0 0,-1 0 1 0 0,-9 9 0 0 0,-4 2-61 0 0,-1 0 0 0 0,0-1 1 0 0,-36 21-1 0 0,43-30-312 0 0,0 1-1 0 0,-1-2 0 0 0,0 0 0 0 0,0 0 1 0 0,0-1-1 0 0,-1-1 0 0 0,-27 4 1 0 0,30-7-1040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 9215 0 0,'0'0'707'0'0,"0"-1"-464"0"0,5-5 4654 0 0,-6 8-4888 0 0,-1 0-1 0 0,1-1 1 0 0,-1 1 0 0 0,1 0 0 0 0,-1-1 0 0 0,1 1-1 0 0,-1-1 1 0 0,-3 2 0 0 0,2-1 5 0 0,-83 71 1122 0 0,74-64-930 0 0,1 2 0 0 0,0-1 0 0 0,1 2 0 0 0,0-1 0 0 0,1 1 0 0 0,0 1 0 0 0,1 0 0 0 0,1 0 0 0 0,0 0 0 0 0,-6 17 0 0 0,9-18-129 0 0,0 1 1 0 0,0-1 0 0 0,1 1 0 0 0,1-1-1 0 0,0 1 1 0 0,1 0 0 0 0,1 0 0 0 0,-1 0-1 0 0,2 0 1 0 0,0 0 0 0 0,1 0-1 0 0,3 14 1 0 0,-4-22-69 0 0,1-1 0 0 0,-1 1 0 0 0,1-1 0 0 0,0 1 0 0 0,0-1 0 0 0,1 0 0 0 0,4 7 0 0 0,-5-9-135 0 0,0 0 0 0 0,0 0-1 0 0,0 0 1 0 0,0 0-1 0 0,0 0 1 0 0,1-1 0 0 0,-1 1-1 0 0,1-1 1 0 0,-1 1-1 0 0,1-1 1 0 0,-1 0-1 0 0,1 0 1 0 0,0 0 0 0 0,3 0-1 0 0,13 2-969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5063 0 0,'-1'2'390'0'0,"-10"18"-540"0"0,7-13 1530 0 0,0 1-1 0 0,0-1 1 0 0,1 1 0 0 0,-5 15 0 0 0,7-20-1142 0 0,1-1 0 0 0,0 1 0 0 0,-1 0 0 0 0,1 0 0 0 0,0 0 0 0 0,1 0 0 0 0,-1 0 0 0 0,0 0 0 0 0,1 0 0 0 0,0 0 0 0 0,0 0 0 0 0,-1 0 0 0 0,2-1 0 0 0,-1 1 0 0 0,0 0 0 0 0,0-1 1 0 0,1 1-1 0 0,2 3 0 0 0,1 0-8 0 0,1 0 0 0 0,-1-1 0 0 0,1 1 0 0 0,0-1 0 0 0,0 0 0 0 0,1 0 0 0 0,13 6 0 0 0,57 24 647 0 0,-33-17-617 0 0,184 79-113 0 0,-169-77-424 0 0,11 4-1089 0 0,-68-23 431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 13415 0 0,'-12'-1'191'0'0,"-1"1"-1"0"0,1 0 1 0 0,-1 0-1 0 0,1 2 1 0 0,0-1-1 0 0,-1 2 1 0 0,1-1 0 0 0,0 2-1 0 0,-17 6 1 0 0,-1 4 282 0 0,2 0 1 0 0,-1 1 0 0 0,2 2 0 0 0,1 1 0 0 0,0 1 0 0 0,-45 44 0 0 0,63-56-490 0 0,1 0 1 0 0,0 1 0 0 0,1 0-1 0 0,0 0 1 0 0,0 1-1 0 0,0 0 1 0 0,1 0 0 0 0,-4 10-1 0 0,8-8 90 0 0,1-10-76 0 0,0 0 1 0 0,1 0 0 0 0,-1 0 0 0 0,0 0-1 0 0,1 0 1 0 0,-1 0 0 0 0,1 0 0 0 0,-1 0-1 0 0,1 0 1 0 0,0-1 0 0 0,-1 1 0 0 0,1 0-1 0 0,0 0 1 0 0,-1-1 0 0 0,1 1 0 0 0,0 0-1 0 0,0-1 1 0 0,0 1 0 0 0,0-1 0 0 0,-1 1 0 0 0,1-1-1 0 0,2 1 1 0 0,0 0-135 0 0,1 0 1 0 0,-1 0-1 0 0,1 0 0 0 0,-1-1 1 0 0,6 1-1 0 0,10-1-435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45 474 6447 0 0,'-1'-1'298'0'0,"-43"-49"8753"0"0,45 40-7469 0 0,0 5-1421 0 0,1-1 0 0 0,-1 1 0 0 0,1 0 0 0 0,0 0 1 0 0,0 0-1 0 0,1 0 0 0 0,-1 0 0 0 0,1 1 0 0 0,0-1 0 0 0,5-4 0 0 0,6-8-30 0 0,19-16-1 0 0,-29 28-62 0 0,47-38 125 0 0,1 1 1 0 0,92-54-1 0 0,-122 82-181 0 0,4-3 27 0 0,2 1-1 0 0,0 1 0 0 0,1 2 1 0 0,49-17-1 0 0,-64 27 57 0 0,0-1 0 0 0,1 2 0 0 0,-1 0 0 0 0,1 1 0 0 0,16 0 0 0 0,-21 2 44 0 0,0 0-1 0 0,0 0 1 0 0,0 1-1 0 0,0 0 1 0 0,0 1 0 0 0,-1 0-1 0 0,0 1 1 0 0,13 6-1 0 0,-17-8-70 0 0,0 1-1 0 0,-1 0 1 0 0,1 1-1 0 0,-1-1 0 0 0,0 1 1 0 0,0 0-1 0 0,0 0 1 0 0,-1 0-1 0 0,1 0 0 0 0,-1 1 1 0 0,4 6-1 0 0,-4-4 1 0 0,1 1-1 0 0,-1 0 1 0 0,0 1 0 0 0,0-1-1 0 0,-1 0 1 0 0,2 15 0 0 0,-3-7-27 0 0,0-1 1 0 0,-1 1-1 0 0,-1 0 1 0 0,0-1-1 0 0,-1 1 1 0 0,-1-1 0 0 0,-7 25-1 0 0,2-20-6 0 0,0-1 0 0 0,-1 0-1 0 0,-1 0 1 0 0,0-1 0 0 0,-2 0 0 0 0,0-1-1 0 0,-1 0 1 0 0,0-1 0 0 0,-2 0 0 0 0,1-1-1 0 0,-2-1 1 0 0,-31 22 0 0 0,28-24-178 0 0,0 0 0 0 0,-1-1 0 0 0,0-1-1 0 0,-1-1 1 0 0,0 0 0 0 0,0-2 0 0 0,-1-1 0 0 0,0 0 0 0 0,0-2 0 0 0,0 0 0 0 0,-41 1 0 0 0,55-5-427 0 0,1 0-1 0 0,0-1 1 0 0,-13-2 0 0 0,4-2-1260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0,'0'0'1046'0'0,"2"-1"-317"0"0,2 1-444 0 0,0 0 0 0 0,0 0 0 0 0,0 1 0 0 0,0-1 0 0 0,0 1 0 0 0,0-1 0 0 0,0 1 0 0 0,-1 0 0 0 0,1 1 0 0 0,5 2 0 0 0,41 22 510 0 0,-27-13-452 0 0,15 7 151 0 0,-1 2 0 0 0,0 1 0 0 0,42 37 1 0 0,-66-49-373 0 0,0 1 1 0 0,-1 1 0 0 0,0 0 0 0 0,-1 1 0 0 0,0 0 0 0 0,-1 0 0 0 0,-1 1 0 0 0,0 1-1 0 0,-1-1 1 0 0,11 33 0 0 0,-12-24-63 0 0,-1 1 0 0 0,-1-1 0 0 0,-1 1 0 0 0,-1 0-1 0 0,-1 34 1 0 0,-3-41 49 0 0,0 0-1 0 0,-1 0 1 0 0,-1 0-1 0 0,-1-1 1 0 0,-1 1 0 0 0,0-1-1 0 0,-1 0 1 0 0,-10 19-1 0 0,6-18-174 0 0,-1-1 1 0 0,0 0-1 0 0,-1-1 0 0 0,-1 0 0 0 0,0 0 1 0 0,-2-2-1 0 0,1 0 0 0 0,-27 19 0 0 0,24-20-1390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140 141 1375 0 0,'-3'0'107'0'0,"-31"16"188"0"0,16-6 3150 0 0,0 0 0 0 0,-26 19 1 0 0,30-15-2533 0 0,13-13-796 0 0,0-1 1 0 0,1 1-1 0 0,-1 0 1 0 0,0-1-1 0 0,1 1 0 0 0,-1-1 1 0 0,1 1-1 0 0,-1 0 1 0 0,1-1-1 0 0,0 1 1 0 0,-1 0-1 0 0,1 0 1 0 0,0 0-1 0 0,-1-1 1 0 0,1 1-1 0 0,0 0 1 0 0,0 0-1 0 0,0 0 0 0 0,0-1 1 0 0,0 1-1 0 0,0 0 1 0 0,0 1-1 0 0,2 1 5 0 0,0-1 0 0 0,0 1 0 0 0,1-1-1 0 0,0 1 1 0 0,-1-1 0 0 0,1 0 0 0 0,0 0 0 0 0,0 0 0 0 0,0-1-1 0 0,0 1 1 0 0,0-1 0 0 0,0 0 0 0 0,0 1 0 0 0,1-1-1 0 0,-1-1 1 0 0,4 2 0 0 0,8 0 136 0 0,1 0 0 0 0,20-1 1 0 0,-21-1-127 0 0,102-2 271 0 0,215-31 0 0 0,488-108 67 0 0,-392 67 1023 0 0,-310 61-1943 0 0,198 2 0 0 0,-247 12-1810 0 0,-68-1 937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0,'0'0'2232'0'0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63 6247 0 0,'0'0'283'0'0,"-7"-6"96"0"0,-12-10 554 0 0,13 12 45 0 0,1 0 0 0 0,1 0 0 0 0,-1-1 0 0 0,1 0-1 0 0,0 0 1 0 0,-6-8 3959 0 0,24 34-4377 0 0,-8-8-493 0 0,-2 0-1 0 0,1 1 1 0 0,-1-1 0 0 0,-1 1 0 0 0,2 21 0 0 0,1 2-59 0 0,0-1 46 0 0,0-21-44 0 0,5-5-128 0 0,-11-9 57 0 0,1-1 1 0 0,-1 0-1 0 0,1 1 1 0 0,-1-1-1 0 0,1 0 1 0 0,0 1 0 0 0,-1-1-1 0 0,1 0 1 0 0,-1 0-1 0 0,1 0 1 0 0,0 1 0 0 0,-1-1-1 0 0,1 0 1 0 0,-1 0-1 0 0,1 0 1 0 0,0 0 0 0 0,-1 0-1 0 0,1 0 1 0 0,0 0-1 0 0,1-1-184 0 0,1 2-632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11487 0 0,'0'0'1040'0'0,"-2"1"-853"0"0,-2 0-34 0 0,1 1 1 0 0,-1 0-1 0 0,0 0 1 0 0,1 0-1 0 0,-1 1 1 0 0,1-1-1 0 0,0 1 0 0 0,-4 4 1 0 0,-24 29 1291 0 0,21-24-1092 0 0,-32 46 850 0 0,3 1 0 0 0,-40 80 0 0 0,39-67-1015 0 0,15-26-140 0 0,-63 100-43 0 0,26-55-699 0 0,61-89 432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 6911 0 0,'0'0'528'0'0,"-9"0"1544"0"0,8 0-2073 0 0,-1-1 987 0 0,-1 1 0 0 0,1 0-1 0 0,-1-1 1 0 0,1 1-1 0 0,-1 1 1 0 0,0-1-1 0 0,1 0 1 0 0,-4 1 1098 0 0,7 1-1997 0 0,2 11-71 0 0,0-10-13 0 0,-1-1-3 0 0,-1-1 0 0 0,1 1-1 0 0,0 0 1 0 0,0-1 0 0 0,-1 1 0 0 0,1 0 0 0 0,-1 0 0 0 0,0 0 0 0 0,1 0-1 0 0,-1 0 1 0 0,1 5 0 0 0,2 4-13 0 0,-3-7 6 0 0,-1-1 0 0 0,1 1 0 0 0,-1 0 0 0 0,0 0 0 0 0,0 0 0 0 0,-1 0 0 0 0,1 0 0 0 0,-1 0 0 0 0,0 0 0 0 0,-2 7 0 0 0,-2 1 40 0 0,-13 22-1 0 0,6-12 95 0 0,8-8 234 0 0,4-14-347 0 0,0 0 0 0 0,0 1 1 0 0,0-1-1 0 0,0 0 0 0 0,0 1 1 0 0,0-1-1 0 0,0 0 0 0 0,0 1 1 0 0,0-1-1 0 0,0 0 0 0 0,1 0 1 0 0,-1 1-1 0 0,0-1 0 0 0,0 0 0 0 0,0 0 1 0 0,0 1-1 0 0,1-1 0 0 0,-1 0 1 0 0,0 0-1 0 0,0 1 0 0 0,1-1 1 0 0,-1 0-1 0 0,0 0 0 0 0,1 0 1 0 0,1 1 24 0 0,0-1 0 0 0,0 1 0 0 0,0-1 0 0 0,1 0 0 0 0,-1 0 0 0 0,0 0 0 0 0,0 0 1 0 0,4-1-1 0 0,2 1-116 0 0,156-18 445 0 0,-144 15-2465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13903 0 0,'0'0'638'0'0,"-1"-2"-14"0"0,-4-3 3453 0 0,9 20-3624 0 0,32 161 766 0 0,-30-136-1088 0 0,-2-1 1 0 0,-1 60 0 0 0,-4-84-96 0 0,0 0 1 0 0,-1-1 0 0 0,-4 18 0 0 0,-23 53 68 0 0,28-84-150 0 0,1-1 1 0 0,0 1 0 0 0,0-1 0 0 0,0 0 0 0 0,0 1 0 0 0,0-1 0 0 0,0 1 0 0 0,0-1 0 0 0,0 0 0 0 0,-1 1 0 0 0,2-1 0 0 0,-1 1 0 0 0,0-1 0 0 0,0 1 0 0 0,0-1 0 0 0,0 0 0 0 0,0 1 0 0 0,0-1 0 0 0,0 1 0 0 0,0-1 0 0 0,1 0 0 0 0,-1 1 0 0 0,0-1 0 0 0,0 0 0 0 0,0 1 0 0 0,1-1 0 0 0,-1 0 0 0 0,0 1 0 0 0,1-1 0 0 0,-1 0 0 0 0,0 1 0 0 0,1-1 0 0 0,-1 0-1 0 0,0 0 1 0 0,1 0 0 0 0,-1 1 0 0 0,0-1 0 0 0,2 0 0 0 0,10 2-2356 0 0,-1-3-4044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76 919 0 0,'1'-2'450'0'0,"2"-5"715"0"0,7-16 8743 0 0,-8 18-9608 0 0,0 3 497 0 0,-1 0-106 0 0,24-33 3792 0 0,-24 35-4443 0 0,0 0 1 0 0,1 1 0 0 0,-1-1-1 0 0,0 0 1 0 0,0 0 0 0 0,0 1 0 0 0,0-1-1 0 0,0 1 1 0 0,0-1 0 0 0,0 1-1 0 0,0 0 1 0 0,0-1 0 0 0,0 1 0 0 0,0 0-1 0 0,0-1 1 0 0,-1 1 0 0 0,1 0-1 0 0,0 0 1 0 0,0 0 0 0 0,-1 0 0 0 0,1 0-1 0 0,-1 0 1 0 0,1 0 0 0 0,-1 0-1 0 0,1 0 1 0 0,-1 0 0 0 0,1 2 0 0 0,1 4 65 0 0,0 0-1 0 0,-1 0 1 0 0,1 9 0 0 0,-1-8 83 0 0,5 52 569 0 0,-4-37-634 0 0,0-1 0 0 0,1 0-1 0 0,1 0 1 0 0,9 26 0 0 0,-11-43-123 0 0,-1-2-9 0 0,0-1 1 0 0,1 1-1 0 0,-1 0 0 0 0,1-1 0 0 0,-1 1 0 0 0,1-1 0 0 0,0 0 0 0 0,3 3 1 0 0,-4-4-637 0 0,13-3-9014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 7367 0 0,'-3'-7'12484'0'0,"0"24"-12015"0"0,1-1 1 0 0,0 34-1 0 0,-3 19-323 0 0,-18 50-29 0 0,-47 147 1 0 0,50-198-111 0 0,-65 190 111 0 0,78-241-97 0 0,4-11-4 0 0,0 0 1 0 0,1 0-1 0 0,0 0 0 0 0,0 0 0 0 0,1 1 0 0 0,-2 6 0 0 0,2-2-21 0 0,0-8-1037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27 106 7367 0 0,'0'0'334'0'0,"-2"0"-1"0"0,-21 7 13023 0 0,26-8-12867 0 0,35-14 283 0 0,38-21 0 0 0,7-2-967 0 0,-72 33 153 0 0,1 0-1 0 0,-1 1 0 0 0,20-3 1 0 0,-14 5 31 0 0,-2 7 11 0 0,-14-4 0 0 0,1 0 0 0 0,-1 0 0 0 0,1 1 0 0 0,-1-1 0 0 0,1 1 0 0 0,-1-1 0 0 0,0 1 0 0 0,0-1 0 0 0,0 1 0 0 0,0 0 0 0 0,0 0 0 0 0,0-1 0 0 0,0 1 0 0 0,-1 0 0 0 0,1 0 0 0 0,-1 0 0 0 0,1 0 0 0 0,-1 0 0 0 0,0 0 0 0 0,0 0 0 0 0,0 0 0 0 0,0 0 0 0 0,0 0 0 0 0,0 0 0 0 0,0 0 0 0 0,-1 2 0 0 0,-1 3 0 0 0,1 0 0 0 0,-1 0 0 0 0,-1 0 0 0 0,1 0 0 0 0,-8 12 0 0 0,-8 8 62 0 0,-1 0-1 0 0,-1-2 1 0 0,-35 35 0 0 0,40-44-45 0 0,-54 50 103 0 0,43-43-108 0 0,-38 43 0 0 0,63-64-56 0 0,0-1-1 0 0,0 1 1 0 0,-1 0-1 0 0,1 0 1 0 0,1 0-1 0 0,-1 0 1 0 0,0 0 0 0 0,0 0-1 0 0,1 0 1 0 0,-1 0-1 0 0,1 0 1 0 0,0 0-1 0 0,-1 0 1 0 0,1 4-1 0 0,1-5 19 0 0,-1 0 1 0 0,1 0-1 0 0,0 0 0 0 0,-1-1 0 0 0,1 1 0 0 0,0 0 0 0 0,0-1 0 0 0,-1 1 0 0 0,1 0 0 0 0,0-1 0 0 0,0 1 0 0 0,1 0 0 0 0,-1-1-18 0 0,4 3 12 0 0,0-1-1 0 0,0 1 0 0 0,0-1 1 0 0,0-1-1 0 0,0 1 1 0 0,0-1-1 0 0,1 0 1 0 0,-1 0-1 0 0,1 0 0 0 0,-1-1 1 0 0,0 0-1 0 0,11-1 1 0 0,6-1 193 0 0,38-10 0 0 0,-56 11-135 0 0,125-39 1049 0 0,-95 27-463 0 0,1 2 0 0 0,0 1 0 0 0,0 2 0 0 0,39-4 0 0 0,-71 12-701 0 0,0 0-40 0 0,1-1 0 0 0,-1 1 1 0 0,0 0-1 0 0,0 0 0 0 0,1 0 0 0 0,-1 1 0 0 0,6 1 0 0 0,-11 12-10475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14 7367 0 0,'0'0'1014'0'0,"-8"1"2038"0"0,-29-3 2434 0 0,-20-7-2189 0 0,42 7-2522 0 0,9 1-728 0 0,1 1 0 0 0,0-1 0 0 0,-1 1 0 0 0,1 1-1 0 0,-1-1 1 0 0,1 1 0 0 0,0 0 0 0 0,-1 0 0 0 0,1 0 0 0 0,0 1 0 0 0,0 0-1 0 0,0 0 1 0 0,0 0 0 0 0,0 1 0 0 0,0 0 0 0 0,1 0 0 0 0,-6 4-1 0 0,-5 6 147 0 0,0 0-1 0 0,1 2 0 0 0,-16 21 0 0 0,5-7-108 0 0,6-8-92 0 0,2 2 0 0 0,0 0 0 0 0,-22 40 0 0 0,32-48 4 0 0,0 0 0 0 0,0 1 0 0 0,1 0 0 0 0,1 0 0 0 0,1 0 0 0 0,0 1 0 0 0,-1 23 0 0 0,4-32-57 0 0,1 1 0 0 0,1-1 0 0 0,0 0 0 0 0,0 1 0 0 0,0-1 0 0 0,1 0 0 0 0,0 0 0 0 0,1 0 0 0 0,0 0 0 0 0,0 0 0 0 0,1-1 0 0 0,0 1 0 0 0,0-1 0 0 0,1 0 0 0 0,-1 0 0 0 0,2-1 0 0 0,7 9 1 0 0,-1-3-357 0 0,1 0 0 0 0,0-2 0 0 0,1 0 0 0 0,0 0 0 0 0,0-1 0 0 0,1-1 0 0 0,26 11 0 0 0,-21-11-6302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7743 0 0,'0'0'1631'0'0,"3"0"-3878"0"0,1 1-707 0 0,2 1 3542 0 0,17 4 10969 0 0,-14-3-6301 0 0,-7-2-5201 0 0,6 4-34 0 0,-6-4 392 0 0,25-3 2203 0 0,-19-8-2540 0 0,-4-1-28 0 0,-3 7-38 0 0,0-17 45 0 0,-2 7-44 0 0,-2 2-11 0 0,2 9-19 0 0,0 1 0 0 0,0 0-1 0 0,0 0 1 0 0,0 0 0 0 0,0 0 0 0 0,0-1-1 0 0,0 2 1 0 0,-1-1 0 0 0,1 0 0 0 0,-1 0 0 0 0,0 0-1 0 0,1 1 1 0 0,-1-1 0 0 0,-4-2 0 0 0,-3-3-173 0 0,7 6 160 0 0,-8-13-139 0 0,19 23 114 0 0,4 6 61 0 0,-8-6-10 0 0,-1 0-1 0 0,-1 0 1 0 0,1 1 0 0 0,-1 0-1 0 0,-1-1 1 0 0,0 1-1 0 0,0 0 1 0 0,-1 0 0 0 0,0 17-1 0 0,-2-18 7 0 0,1-2 0 0 0,0 0 0 0 0,1 0 0 0 0,0 0 0 0 0,2 10 0 0 0,7 38 0 0 0,-8-41 15 0 0,-2-13-5 0 0,0 0-1 0 0,0 0 1 0 0,0 0 0 0 0,0 0 0 0 0,0 0 0 0 0,1 0 0 0 0,-1 0-1 0 0,0-1 1 0 0,1 1 0 0 0,-1 0 0 0 0,0 0 0 0 0,1 0-1 0 0,0 1 1 0 0,1 0 17 0 0,-1 1 133 0 0,1-1-91 0 0,5 6 0 0 0,-5-6 17 0 0,-1 0-28 0 0,8 5-47 0 0,0 2-26 0 0,-7-7-61 0 0,3-4-879 0 0,-4 2 934 0 0,-1 0 1 0 0,0 0-1 0 0,1 0 1 0 0,-1 0-1 0 0,0 0 1 0 0,1 0-1 0 0,-1 0 1 0 0,0 0-1 0 0,1 0 1 0 0,-1 0-1 0 0,0 0 1 0 0,1 0-1 0 0,-1-1 1 0 0,0 1-1 0 0,1 0 1 0 0,-1 0-1 0 0,0 0 1 0 0,1 0-1 0 0,-1-1 1 0 0,0 1-1 0 0,1 0 1 0 0,-1 0-1 0 0,0-1 1 0 0,0 1-1 0 0,1 0 1 0 0,-1-1-1 0 0,9-8-1243 0 0,1-3-360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43 2303 0 0,'10'-9'184'0'0,"-3"1"17"0"0,1 0 0 0 0,13-9 16736 0 0,-21 20-16417 0 0,-10 39-55 0 0,-1-1-1 0 0,-22 51 1 0 0,-1 4-78 0 0,-75 273-22 0 0,82-276-292 0 0,1 6-40 0 0,-19 61 8 0 0,44-160-41 0 0,-7 23-603 0 0,-20 38 0 0 0,27-60-573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9671 0 0,'-1'2'7219'0'0,"-31"48"-3783"0"0,21-32-3323 0 0,2 0 0 0 0,0 1 1 0 0,0 0-1 0 0,-10 39 1 0 0,16-47-105 0 0,1-2 10 0 0,1 0 1 0 0,-1 0-1 0 0,1 17 0 0 0,0 5 44 0 0,1-26-56 0 0,-1 0 0 0 0,1-1 1 0 0,-1 1-1 0 0,0 0 0 0 0,0-1 0 0 0,-3 8 0 0 0,3-9 4 0 0,-2 6 432 0 0,3-9-404 0 0,0 0 0 0 0,0 0 0 0 0,1 0 0 0 0,-1-1 0 0 0,0 1 0 0 0,0 0 0 0 0,0 0 0 0 0,0 0 0 0 0,0 0 0 0 0,0 0 0 0 0,0 0-1 0 0,0 0 1 0 0,1 0 0 0 0,-1 0 0 0 0,0 0 0 0 0,0 0 0 0 0,0 1 0 0 0,0-1 0 0 0,0 0 0 0 0,0 0 0 0 0,0 0 0 0 0,0 0 0 0 0,1 0 0 0 0,-1 0-1 0 0,0 0 1 0 0,0 0 0 0 0,0 0 0 0 0,0 0 0 0 0,0 0 0 0 0,0 0 0 0 0,0 0 0 0 0,0 0 0 0 0,0 0 0 0 0,0 1 0 0 0,0-1 0 0 0,0 0 0 0 0,0 0-1 0 0,1 0 1 0 0,-1 0 0 0 0,0 0 0 0 0,0 0 0 0 0,0 0 0 0 0,0 0 0 0 0,0 1 0 0 0,0-1 0 0 0,0 0 0 0 0,0 0 0 0 0,0 0 0 0 0,0 0-1 0 0,0 0 1 0 0,0 0 0 0 0,0 0 0 0 0,0 0 0 0 0,0 1 0 0 0,0-1 0 0 0,-1 0 0 0 0,1 0 0 0 0,7-1-396 0 0,0 0 406 0 0,36-5 265 0 0,0 3 0 0 0,1 1 0 0 0,80 7 0 0 0,-121-5-478 0 0,-1 0 0 0 0,1 1 0 0 0,0-1 0 0 0,0 0 1 0 0,0 0-1 0 0,-1-1 0 0 0,1 1 0 0 0,0-1 0 0 0,0 1 0 0 0,-1-1 0 0 0,1 0 0 0 0,3-1 0 0 0,7-6-5023 0 0,-8 5 2028 0 0,6-4-3029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8287 0 0,'0'0'1218'0'0,"0"2"647"0"0,-1 3-567 0 0,0 0 1 0 0,0 0-1 0 0,1 1 0 0 0,0 8 1 0 0,2 3 396 0 0,4 22 0 0 0,-3-24-1220 0 0,0 0 0 0 0,0 21-1 0 0,-5-1 104 0 0,-2-1 0 0 0,-1 0-1 0 0,-2 0 1 0 0,-13 38 0 0 0,9-35-166 0 0,2 1-1 0 0,-8 70 1 0 0,17-97-397 0 0,-1 0 0 0 0,2 0-1 0 0,0 0 1 0 0,0 0 0 0 0,1 0-1 0 0,1 0 1 0 0,-1 0 0 0 0,2-1-1 0 0,-1 1 1 0 0,9 14 0 0 0,-3-8 39 0 0,-6-15-51 0 0,-1-1 9 0 0,0 0 127 0 0,-5-2-1678 0 0,-25-9 201 0 0,3 5-3742 0 0,10 2 3146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5:5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70 144 5815 0 0,'0'0'764'0'0,"-2"0"-616"0"0,-28-8 872 0 0,28 8-456 0 0,1-1-276 0 0,-26-8 1911 0 0,25 8-1878 0 0,-3-3 1358 0 0,6 5-1671 0 0,0 1-1 0 0,0-1 1 0 0,0 0 0 0 0,1 0-1 0 0,-1 0 1 0 0,0 0 0 0 0,1 0 0 0 0,-1-1-1 0 0,1 1 1 0 0,-1 0 0 0 0,1 0-1 0 0,-1-1 1 0 0,1 1 0 0 0,-1-1-1 0 0,1 0 1 0 0,0 1 0 0 0,-1-1-1 0 0,1 0 1 0 0,2 0 0 0 0,-2 0-22 0 0,0 1 102 0 0,1-1-4 0 0,20 5 157 0 0,-20-5-145 0 0,9 2 63 0 0,-9-1-131 0 0,20 4 91 0 0,-1 1-19 0 0,8 1-90 0 0,-5-2-10 0 0,-20-5 0 0 0,-3 1-6 0 0,1-1-1 0 0,0 0 0 0 0,-1 0 1 0 0,1 0-1 0 0,-1 0 1 0 0,1 0-1 0 0,0 0 0 0 0,-1-1 1 0 0,1 1-1 0 0,-1-1 0 0 0,1 1 1 0 0,2-2-1 0 0,3-2-11 0 0,0 3 8 0 0,-1-1-1 0 0,0-1 0 0 0,0 0 0 0 0,0 0 1 0 0,13-7-1 0 0,-7 2 63 0 0,0 0 50 0 0,12-6 152 0 0,-22 12-210 0 0,0 0 3 0 0,19-5-26 0 0,-18 7-12 0 0,0-1 1 0 0,0 0-1 0 0,0 1 0 0 0,0 0 0 0 0,0 0 0 0 0,6 1 0 0 0,5 4-9 0 0,-10-4 0 0 0,18 15 0 0 0,-19-12 0 0 0,10 10 0 0 0,-8-7 0 0 0,-1-2-1 0 0,-2-2 0 0 0,-1-1 0 0 0,1 1 0 0 0,0-1-1 0 0,0 0 1 0 0,0 1 0 0 0,0-2 0 0 0,0 1 0 0 0,4 2-1 0 0,11 3-58 0 0,-3-4 60 0 0,0-4 0 0 0,1-1 0 0 0,-1 1 0 0 0,-1 2 0 0 0,0 4 0 0 0,-2 1 0 0 0,-1 2 0 0 0,-2 0 0 0 0,-2-1 11 0 0,-3-5 32 0 0,4 3-13 0 0,-5-4 16 0 0,0 0 1 0 0,1-1-1 0 0,-1 1 0 0 0,0 0 0 0 0,0-1 0 0 0,1 0 1 0 0,-1 0-1 0 0,0 0 0 0 0,1 0 0 0 0,3-1 1 0 0,-7 1-37 0 0,1 0 6 0 0,0 0-1 0 0,-1 0 1 0 0,1 0 0 0 0,0-1 0 0 0,-1 1-1 0 0,1 0 1 0 0,0 0 0 0 0,-1 0 0 0 0,1-1-1 0 0,0 1 1 0 0,-1 0 0 0 0,1-1 0 0 0,-1 1-1 0 0,1 0 1 0 0,-1-1 0 0 0,2 0 0 0 0,-1 0 33 0 0,1 0 102 0 0,1-1-39 0 0,4-3-53 0 0,-5 3-37 0 0,1 1 1 0 0,-1-1 0 0 0,1 0-1 0 0,0 1 1 0 0,0-1 0 0 0,0 1-1 0 0,0 0 1 0 0,0 0 0 0 0,0 0-1 0 0,0 1 1 0 0,0-1 0 0 0,6 0-1 0 0,6 1-22 0 0,0 1 0 0 0,1-1 0 0 0,6-3 33 0 0,-1-1-2 0 0,-13 3-25 0 0,-1 0 1 0 0,1-1-1 0 0,-1 0 0 0 0,1-1 0 0 0,-1 1 0 0 0,10-6 0 0 0,42-29 63 0 0,-18 10-53 0 0,-28 19-16 0 0,2 2 0 0 0,1 2 0 0 0,17-4 0 0 0,-4-1 0 0 0,-12 3 0 0 0,-1 0 0 0 0,1-1 0 0 0,18-12 0 0 0,-30 17 0 0 0,0-1-1 0 0,0 1 1 0 0,0 0-1 0 0,1 1 1 0 0,-1-1-1 0 0,10-1 1 0 0,3-1-9 0 0,14-2-63 0 0,-24 5-67 0 0,1 0 1 0 0,0 0-1 0 0,0 0 0 0 0,-1 1 0 0 0,1 1 0 0 0,0-1 1 0 0,0 1-1 0 0,8 3 0 0 0,-15-4-22 0 0,1 1 7 0 0,30 0-324 0 0,2 0-4034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6:0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1 143 919 0 0,'0'0'5674'0'0,"2"-1"-3920"0"0,33-17-760 0 0,-30 16-986 0 0,19-7-6 0 0,0-7-2 0 0,-11 9 0 0 0,1 0-14 0 0,-3 3-61 0 0,-6 2-20 0 0,5 1 5 0 0,-6 1 20 0 0,8 4 17 0 0,-10-3 132 0 0,0 0 0 0 0,0-1 1 0 0,0 1-1 0 0,1 0 0 0 0,-1-1 0 0 0,0 1 1 0 0,0-1-1 0 0,1 0 0 0 0,-1 0 0 0 0,0 0 0 0 0,1 0 1 0 0,-1 0-1 0 0,0-1 0 0 0,0 1 0 0 0,1 0 1 0 0,-1-1-1 0 0,0 0 0 0 0,0 1 0 0 0,0-1 0 0 0,0 0 1 0 0,4-2-1 0 0,4-3 455 0 0,-6 4-367 0 0,5-3-134 0 0,3 0-33 0 0,2 4 0 0 0,-2 5 11 0 0,-10-3 42 0 0,10 5 77 0 0,-10-4 428 0 0,0-2-414 0 0,7 4 7 0 0,-7-3 410 0 0,0 0-385 0 0,2 0-134 0 0,0 0-2 0 0,0 1 0 0 0,-1-1-1 0 0,0 1 1 0 0,1 0 0 0 0,-1 0 0 0 0,0 0-1 0 0,4 4 1 0 0,4 3-40 0 0,1 1 0 0 0,-1-2 0 0 0,1-1 0 0 0,2-3 0 0 0,-2-1 11 0 0,-7-2 32 0 0,5-2-38 0 0,2 0 3 0 0,13 6-11 0 0,9-4 3 0 0,-19 0 0 0 0,7 2-14 0 0,-19-3-11 0 0,19-1-9 0 0,12-1 19 0 0,45 4 15 0 0,-20-4 0 0 0,-54 3 0 0 0,20-4 0 0 0,25-7 39 0 0,-12 1 154 0 0,19-7-1 0 0,-25 10-161 0 0,50-15 0 0 0,-10 2-13 0 0,-47 12-36 0 0,-17 4 9 0 0,0 0 0 0 0,1 1 0 0 0,0 1 0 0 0,-1-1 0 0 0,15 1 0 0 0,-11 0-6 0 0,-1-1-1 0 0,19-4 1 0 0,-7 1-50 0 0,29-3 0 0 0,63-8-95 0 0,-29 15 896 0 0,-84 0-713 0 0,-1 1-1 0 0,0 0 0 0 0,0 0 0 0 0,1 0 1 0 0,-1 0-1 0 0,0 0 0 0 0,1 0 0 0 0,-1 0 1 0 0,0 0-1 0 0,0 1 0 0 0,1-1 0 0 0,1 1 1 0 0,25 6 191 0 0,4 0-214 0 0,-5 1 0 0 0,-13-5 0 0 0,0 2 0 0 0,0-4 0 0 0,0-3 0 0 0,0-2 11 0 0,0-1 32 0 0,-1 0-33 0 0,1 1-10 0 0,0 2 0 0 0,-12 2 4 0 0,1-1 0 0 0,-1 1-1 0 0,0 0 1 0 0,1 0-1 0 0,-1 0 1 0 0,1 0 0 0 0,-1 0-1 0 0,0 0 1 0 0,1 1 0 0 0,1 0-1 0 0,21 5 21 0 0,-20-5-24 0 0,17 7 0 0 0,30 18 0 0 0,-44-22 0 0 0,6 1 0 0 0,-12-6 0 0 0,0 1 0 0 0,0-1 0 0 0,-1 1 0 0 0,1 0 0 0 0,0 0 0 0 0,0 0 0 0 0,0 0 0 0 0,-1 0 0 0 0,1 0 0 0 0,2 1 0 0 0,75 6 0 0 0,-50-6 0 0 0,3 1 0 0 0,-2 2 0 0 0,30 3 0 0 0,-37-3 0 0 0,0-1 0 0 0,-9-3 0 0 0,0 0 0 0 0,45-6 182 0 0,-45 5-172 0 0,0-1-10 0 0,0 2 0 0 0,-1 1 0 0 0,1-2 0 0 0,0 1 0 0 0,0 0 0 0 0,-1-3 0 0 0,27-1-88 0 0,-13-2-142 0 0,-15 2 212 0 0,2 0 29 0 0,-8 2 61 0 0,0 0 1 0 0,0 0 0 0 0,-1-1-1 0 0,1 0 1 0 0,5-3-1 0 0,-1 0 33 0 0,-8 5 0 0 0,0 0-1 0 0,0 0-82 0 0,3-1 24 0 0,1 0 1 0 0,0 1-1 0 0,-1-1 1 0 0,1 1-1 0 0,0 0 0 0 0,7 0 1 0 0,-9 0-4 0 0,8-2-33 0 0,0 2-34 0 0,-10 0-90 0 0,1 1-194 0 0,8 1 240 0 0,1 1 44 0 0,-9-1 164 0 0,-3-1-124 0 0,0 0 1 0 0,0 0 0 0 0,1 0-1 0 0,-1 0 1 0 0,0 0 0 0 0,0 0-1 0 0,1 0 1 0 0,-1 1 0 0 0,0-1-1 0 0,0 0 1 0 0,1 0 0 0 0,-1 0 0 0 0,0 0-1 0 0,0 0 1 0 0,0 1 0 0 0,1-1-1 0 0,-1 0 1 0 0,0 0 0 0 0,0 0-1 0 0,0 1 1 0 0,0-1 0 0 0,0 0-1 0 0,1 0 1 0 0,-1 1 0 0 0,0-1 0 0 0,0 0-1 0 0,2 3-648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6:1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75 190 1839 0 0,'0'0'83'0'0,"1"-2"-6"0"0,-1 0 115 0 0,1 0 0 0 0,-1 0 0 0 0,0 0 0 0 0,0 0 0 0 0,0 0 0 0 0,0 0 0 0 0,0 0 0 0 0,0 0 0 0 0,0 0 0 0 0,-2-3 0 0 0,1-5 3482 0 0,1 7-3554 0 0,0 2 47 0 0,-9-15 48 0 0,4 7-203 0 0,5 8 47 0 0,-1 1-57 0 0,1 0 0 0 0,0-1-1 0 0,0 1 1 0 0,0 0 0 0 0,0 0 0 0 0,-1 0-1 0 0,1 0 1 0 0,0 0 0 0 0,0 0 0 0 0,0 0-1 0 0,0 0 1 0 0,0 0 0 0 0,0 0 0 0 0,-1 0-1 0 0,1-1 1 0 0,0 1 0 0 0,0 0 0 0 0,0 0-1 0 0,0 0 1 0 0,0 0 0 0 0,0 0 0 0 0,0-1-1 0 0,0 1 1 0 0,0 0 0 0 0,0 0 0 0 0,-1 0-1 0 0,1 0 1 0 0,0 0 0 0 0,0-1 0 0 0,0 1-1 0 0,0 0 1 0 0,0 0 0 0 0,0 0 0 0 0,0-1 49 0 0,0 1 0 0 0,0 0 1 0 0,0-1-1 0 0,0 1 0 0 0,0 0 1 0 0,0-1-1 0 0,0 1 0 0 0,-1 0 1 0 0,1-1-1 0 0,0 1 1 0 0,0 0-1 0 0,0-1 0 0 0,0 1 1 0 0,-1 0-1 0 0,1-1 0 0 0,0 1 1 0 0,0 0-1 0 0,-1 0 0 0 0,1 0 1 0 0,0-1-1 0 0,-1 1 0 0 0,1 0 1 0 0,0 0-1 0 0,-1 0 0 0 0,0-1 1 0 0,-3 0 212 0 0,2 0-148 0 0,0 0 0 0 0,0 1 0 0 0,0-1 0 0 0,0 1 0 0 0,0 0 0 0 0,0-1 0 0 0,0 1 0 0 0,0 0 0 0 0,0 0 0 0 0,0 0 0 0 0,0 1 0 0 0,0-1 0 0 0,-2 1 0 0 0,1-1 790 0 0,2 2-836 0 0,-7 6-56 0 0,8-7-12 0 0,-1 0 0 0 0,1-1-1 0 0,-1 1 1 0 0,1 0 0 0 0,0 0 0 0 0,0 0-1 0 0,-1-1 1 0 0,1 1 0 0 0,0 0-1 0 0,0 0 1 0 0,0 0 0 0 0,0 0 0 0 0,0 1-1 0 0,0-1 20 0 0,1 0-1 0 0,-1 0 0 0 0,0 0 1 0 0,1 0-1 0 0,-1 0 0 0 0,1 0 1 0 0,0 0-1 0 0,-1 0 0 0 0,1 0 1 0 0,0 0-1 0 0,-1-1 0 0 0,1 1 0 0 0,0 0 1 0 0,0 0-1 0 0,0-1 0 0 0,0 1 1 0 0,-1 0-1 0 0,1-1 0 0 0,0 1 1 0 0,0-1-1 0 0,0 1 0 0 0,0-1 1 0 0,1 0-1 0 0,-1 1 0 0 0,0-1 1 0 0,0 0-1 0 0,0 0 0 0 0,1 0 1 0 0,5 1 109 0 0,0 0 0 0 0,0-1 0 0 0,9-1 0 0 0,-7 1-48 0 0,14 0 163 0 0,50 2 50 0 0,-49 0-234 0 0,0 3-8 0 0,-7-4-44 0 0,-7-1 16 0 0,0 0 1 0 0,16 4-1 0 0,-2 0 28 0 0,-22-3-53 0 0,21 5 67 0 0,60 10 74 0 0,-62-13-114 0 0,-18-3-17 0 0,18 0 39 0 0,1-1 503 0 0,37-7 0 0 0,-31 3-214 0 0,-25 5-291 0 0,2 0 12 0 0,17 2 26 0 0,-3-1-52 0 0,-13 0 1 0 0,16 6-20 0 0,-1-1-14 0 0,-3-3 0 0 0,-15-2 0 0 0,5 0 55 0 0,0 0 0 0 0,0-1 0 0 0,0 0 0 0 0,0-1 0 0 0,-1 1 0 0 0,1-2 0 0 0,0 1 0 0 0,14-5 0 0 0,5-4 369 0 0,28-14 0 0 0,1-1-127 0 0,1 3-223 0 0,-22 8-57 0 0,1 0 1 0 0,1 3 0 0 0,66-13-1 0 0,-80 21-1 0 0,-1 0 0 0 0,1 2 0 0 0,38 3 0 0 0,-48 0-16 0 0,-1 0 0 0 0,8 4 0 0 0,22 8 0 0 0,-40-13 6 0 0,1 0 0 0 0,-1-1-1 0 0,0 1 1 0 0,1-1 0 0 0,-1 1 0 0 0,1-1-1 0 0,-1 0 1 0 0,1 1 0 0 0,-1-1-1 0 0,1-1 1 0 0,-1 1 0 0 0,5-1 0 0 0,-3 0-2 0 0,5 2 69 0 0,-5-2-73 0 0,16-3 96 0 0,-5 2-31 0 0,55-8 110 0 0,-54 9-175 0 0,-9 0-1 0 0,-3 1-12 0 0,0-1 0 0 0,0 1 1 0 0,-1 0-1 0 0,1 0 0 0 0,0 0 0 0 0,0 0 0 0 0,4 2 1 0 0,0 0-25 0 0,5 1 25 0 0,3 3 12 0 0,0 1-10 0 0,-2 0-33 0 0,-2-2 43 0 0,-11-5 4 0 0,0 1 1 0 0,0-1-1 0 0,-1 0 0 0 0,1 0 1 0 0,0 1-1 0 0,0-1 0 0 0,0 0 1 0 0,-1 0-1 0 0,1 0 0 0 0,0 0 1 0 0,0 0-1 0 0,0 0 0 0 0,0-1 1 0 0,-1 1-1 0 0,1 0 1 0 0,0 0-1 0 0,0 0 0 0 0,-1-1 1 0 0,1 1-1 0 0,0-1 0 0 0,0 1 1 0 0,0-1-1 0 0,11-3 212 0 0,-10 3-127 0 0,10-5-15 0 0,1-1-60 0 0,1 2-14 0 0,0-1 0 0 0,-1 2 0 0 0,0 3 0 0 0,2 3 0 0 0,-1 0 0 0 0,15 5 0 0 0,-15-5 0 0 0,-1-5 18 0 0,-10 2 23 0 0,0-1 0 0 0,0 1 0 0 0,-1-1 0 0 0,1 0 0 0 0,0 0 0 0 0,0 0 0 0 0,-1 0 0 0 0,4-4 0 0 0,5-5 124 0 0,-2 4-78 0 0,0-1-6 0 0,-5 6-14 0 0,10-7-38 0 0,-9 8-152 0 0,-1 1-280 0 0,-2 1 326 0 0,0 0 1 0 0,0 0 0 0 0,0 0 0 0 0,0 0-1 0 0,0 1 1 0 0,0-1 0 0 0,0 0 0 0 0,2 2 0 0 0,-1 0-166 0 0,-1-1 137 0 0,-1-1 0 0 0,1 1 0 0 0,-1-1 0 0 0,1 1 0 0 0,-1 0 0 0 0,0 0 0 0 0,0 0 0 0 0,0 0 0 0 0,0 0 1 0 0,2 4-1 0 0,0 1-236 0 0,15 27-1752 0 0,-7-14 927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6:2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1375 0 0,'0'-2'4998'0'0,"0"0"-4236"0"0,0 0 0 0 0,0 0 0 0 0,0 0 1 0 0,0 0-1 0 0,0 0 0 0 0,0 0 0 0 0,1 1 1 0 0,0-4-1 0 0,3-2-1029 0 0,-2 6 67 0 0,10-3-2557 0 0,-10 4 2275 0 0,20-6-974 0 0,-20 5 1992 0 0,1 0-237 0 0,6-5 558 0 0,0 0 0 0 0,0-1 0 0 0,-1 0 0 0 0,15-16 0 0 0,-20 20-737 0 0,6-3-96 0 0,0-1-24 0 0,4-5 0 0 0,-1-2 0 0 0,-3 8 11 0 0,-4 3 153 0 0,1 0 0 0 0,0 1 1 0 0,0 0-1 0 0,0 0 0 0 0,0 0 0 0 0,0 1 0 0 0,0 0 0 0 0,11-1 1 0 0,-9 1 26 0 0,23-1-18 0 0,47 1-1 0 0,-34 2-109 0 0,0 2-63 0 0,153-11 906 0 0,-141 5-372 0 0,33-5-72 0 0,-26 1-413 0 0,-42 5-25 0 0,0 0 0 0 0,0-2 1 0 0,37-11-1 0 0,27-9-24 0 0,26 2 124 0 0,-85 18-106 0 0,-1 1 0 0 0,1 1 1 0 0,50 3-1 0 0,-22 0-4 0 0,67-4 479 0 0,-65 5-284 0 0,-11 1-127 0 0,-7-3-60 0 0,-7 1 9 0 0,1-2 1 0 0,43-6 0 0 0,40-10 322 0 0,-94 15-262 0 0,0 1 0 0 0,0 1 1 0 0,32 4-1 0 0,-31 1-75 0 0,-1 0 0 0 0,39 16-1 0 0,-26-8-13 0 0,154 47-3 0 0,-179-58 0 0 0,0-1 0 0 0,15 2 0 0 0,9 0 0 0 0,-16 1 0 0 0,1-1 0 0 0,0 0 0 0 0,0-2 0 0 0,0 0 0 0 0,0-1 0 0 0,25-3 0 0 0,-38 2 2 0 0,165-23 132 0 0,-140 21-118 0 0,-1 3 0 0 0,0 0 0 0 0,56 8 0 0 0,-24 2-16 0 0,-1 0 0 0 0,65 18 0 0 0,-111-25-1 0 0,0 0 0 0 0,0 0 0 0 0,0-2-1 0 0,27 1 1 0 0,59-9 91 0 0,-23 1 234 0 0,101 0 100 0 0,-137 6-424 0 0,96 4 0 0 0,-129-4 17 0 0,0 0 0 0 0,0 0 0 0 0,0 0 0 0 0,0-1 0 0 0,0 0 0 0 0,14-5 0 0 0,44-19 509 0 0,-41 15-324 0 0,-15 5-58 0 0,0 0 0 0 0,16-11 0 0 0,-1 0 145 0 0,-12 8-172 0 0,-1 4-106 0 0,2 4-11 0 0,1 3 0 0 0,4 4 0 0 0,-17-4-4 0 0,0 0-4 0 0,1 0-40 0 0,3 4 23 0 0,-5-5-39 0 0,0-2-21 0 0,4 0-55 0 0,0 0-1 0 0,1 0 0 0 0,-1 0 1 0 0,0 0-1 0 0,8-3 1 0 0,-2 2-614 0 0,5 4-4677 0 0,-3 5-947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3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13 261 4143 0 0,'0'0'191'0'0,"0"-2"-11"0"0,-3-21-566 0 0,-6-75 6744 0 0,10 91-6249 0 0,1 4-115 0 0,2-25 8 0 0,-4 18 4758 0 0,3 9-4708 0 0,1 1-64 0 0,0 0 0 0 0,0-1 0 0 0,0 1 0 0 0,0-1 0 0 0,8-3 0 0 0,2 0-19 0 0,41-3 0 0 0,-50 7-12 0 0,10 4 22 0 0,1 1-22 0 0,-3 1 22 0 0,-8-4-22 0 0,7 6 32 0 0,4 0 11 0 0,-3-2-10 0 0,-6-3-1 0 0,0 0 1 0 0,0-1-1 0 0,0 0 1 0 0,14 1-1 0 0,-16-2 10 0 0,19 2 1 0 0,-18-4 0 0 0,0-1 0 0 0,16-1 77 0 0,0-2-1 0 0,1 0 1 0 0,22-10-1 0 0,9-1 45 0 0,-29 9-97 0 0,-5 3 24 0 0,-3 2-45 0 0,3 2-1 0 0,23 0-2 0 0,-14 0 0 0 0,-2-5 0 0 0,-13 3 0 0 0,2 0 0 0 0,-1-1 0 0 0,20-5 54 0 0,-10 2 20 0 0,-11 2-74 0 0,-3 1 14 0 0,4 1 200 0 0,-13 2 38 0 0,0 0-140 0 0,1-1-80 0 0,18 5 219 0 0,-19-4 802 0 0,30 6-877 0 0,-16-4-176 0 0,0 1 0 0 0,0 3 0 0 0,32 13 0 0 0,-45-18 24 0 0,0 0 0 0 0,0 0 0 0 0,0 0 0 0 0,1-1 0 0 0,-1 1-1 0 0,0-1 1 0 0,1 0 0 0 0,-1 1 0 0 0,1-2 0 0 0,-1 1 0 0 0,0 0-1 0 0,1-1 1 0 0,-1 1 0 0 0,4-2 0 0 0,-2 0 18 0 0,32-5 288 0 0,1 1-1 0 0,54-1 1 0 0,-78 6-311 0 0,8 1-19 0 0,-3 3 0 0 0,-17-3 0 0 0,1 1 0 0 0,-1-1 0 0 0,0 0 0 0 0,1 0 0 0 0,-1 0 0 0 0,0 0 0 0 0,1 0 0 0 0,-1 0 0 0 0,0-1 0 0 0,3 0 0 0 0,21-5 0 0 0,1 1 0 0 0,-1-4 0 0 0,16 0 0 0 0,16-2-176 0 0,-33 6 160 0 0,-18 4 18 0 0,34-3-68 0 0,-11 2 66 0 0,-14 2 0 0 0,0 2 0 0 0,-1 2 0 0 0,0 1 0 0 0,1 3-16 0 0,-4 0-64 0 0,-8-5 0 0 0,6 6 64 0 0,2 0 16 0 0,1-2 0 0 0,-1 0 11 0 0,-10-5 42 0 0,1-1 1 0 0,9 6-44 0 0,3 0-10 0 0,-3-2-16 0 0,-9-4-61 0 0,7 3-278 0 0,-3-1-181 0 0,0-1-1 0 0,1-1 0 0 0,-1 0 1 0 0,1 0-1 0 0,10 0 0 0 0,-5 0-2485 0 0,8 1-2216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4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1014 6823 0 0,'0'0'615'0'0,"-12"0"-256"0"0,10-1-52 0 0,0 1 1 0 0,0 0 0 0 0,0-1-1 0 0,0 0 1 0 0,1 1-1 0 0,-1-1 1 0 0,-3-2 0 0 0,4 3 59 0 0,0 0 0 0 0,0-1 1 0 0,0 1-1 0 0,1-1 1 0 0,-1 1-1 0 0,0-1 1 0 0,1 1-1 0 0,-1-1 1 0 0,0 0-1 0 0,1 1 1 0 0,-1-1-1 0 0,1 0 0 0 0,-1 1 1 0 0,1-1-1 0 0,-1 0 1 0 0,1 0-1 0 0,-1 0 1 0 0,1-1-1 0 0,-6 19 58 0 0,1-7-314 0 0,2 4-47 0 0,0 1 0 0 0,2-1 0 0 0,-1 1 0 0 0,2-1 0 0 0,0 1 0 0 0,2 22 0 0 0,1-21-64 0 0,1 0 12 0 0,-1-3 52 0 0,7 16 226 0 0,-9-27 224 0 0,-1 1-418 0 0,1 0 45 0 0,0 7 4790 0 0,2-10-4984 0 0,9 0 42 0 0,3-2 11 0 0,8-6 0 0 0,-16 2 0 0 0,-3 2 0 0 0,12-14 0 0 0,10-10 75 0 0,-21 23 74 0 0,0-1 1 0 0,1 1 0 0 0,8-7-1 0 0,-11 10-166 0 0,-1 1 0 0 0,0-1-1 0 0,0 0 1 0 0,1-1 0 0 0,-1 1-1 0 0,2-4 1 0 0,54-78-148 0 0,35-46 94 0 0,-67 103-15 0 0,1 1 0 0 0,2 1 0 0 0,45-32 0 0 0,7-5-255 0 0,128-139-861 0 0,-76 69 533 0 0,-106 107 557 0 0,111-103-389 0 0,10 13 189 0 0,-25 42 185 0 0,-55 35 137 0 0,-65 36 991 0 0,-3 5-940 0 0,0 20-129 0 0,0-20-12 0 0,-3 8-680 0 0,2-7 388 0 0,0-3 267 0 0,1 0 0 0 0,0-1 1 0 0,0 1-1 0 0,0 0 1 0 0,0 0-1 0 0,0 0 0 0 0,0-1 1 0 0,0 1-1 0 0,0 0 0 0 0,0 0 1 0 0,0 0-1 0 0,0 0 0 0 0,0-1 1 0 0,0 1-1 0 0,1 0 0 0 0,-1 0 1 0 0,1 1-1 0 0,3 11-1663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11975 0 0,'0'0'923'0'0,"8"1"3318"0"0,-7 2-4157 0 0,0 0 1 0 0,0 0-1 0 0,0 0 0 0 0,0 0 0 0 0,-1-1 0 0 0,1 1 0 0 0,-1 0 0 0 0,0 0 1 0 0,0 0-1 0 0,-1 6 0 0 0,-7 32 530 0 0,3-18-534 0 0,-78 324 944 0 0,39-198-4229 0 0,42-140 1444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5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1839 0 0,'-7'11'160'0'0,"0"0"-160"0"0,-2-2 0 0 0,0 1 1400 0 0,0-1 240 0 0,-1-2 56 0 0,1 0 0 0 0,0 0-1176 0 0,0-3-376 0 0,-1 3-688 0 0,1-3 224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5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8663 0 0,'-1'2'398'0'0,"-1"-1"-255"0"0,0-1-23 0 0,-17 18 265 0 0,18-17 137 0 0,-1 0-181 0 0,1 0 0 0 0,-1 0 0 0 0,0 0 0 0 0,0 0 0 0 0,0 0 0 0 0,0 0 0 0 0,-3 0 0 0 0,-3 1-365 0 0,5-1-57 0 0,1 0 0 0 0,0 1 0 0 0,0-1 0 0 0,1 0 0 0 0,-1 1-1 0 0,0 0 1 0 0,0-1 0 0 0,1 1 0 0 0,-1 0 0 0 0,1 0 0 0 0,0 0 0 0 0,-1 0-1 0 0,-1 4 1 0 0,0 0-79 0 0,1-3-64 0 0,2 0 366 0 0,0 0 0 0 0,0 0 0 0 0,-1 0 0 0 0,1 0 0 0 0,-1-1-1 0 0,0 1 1 0 0,0 0 0 0 0,0 0 0 0 0,-1 3 0 0 0,-1-1 4150 0 0,10-4-4199 0 0,-2 1-99 0 0,17 1 8 0 0,57 8-2 0 0,-69-9 0 0 0,0 1 0 0 0,0 0 0 0 0,-1 1 0 0 0,1 0 0 0 0,16 9 0 0 0,-20-9 5 0 0,15 9 54 0 0,0-1 1 0 0,0-1-1 0 0,42 16 1 0 0,-56-25 21 0 0,1-1 1 0 0,-1 0-1 0 0,0-1 1 0 0,1 1-1 0 0,-1-2 0 0 0,0 1 1 0 0,11-2-1 0 0,3-2 291 0 0,26-8 0 0 0,-28 5-228 0 0,0-1 1 0 0,-1 0 0 0 0,19-13-1 0 0,-17 9-352 0 0,33-12-1 0 0,-53 23 190 0 0,1 1 0 0 0,0 0 0 0 0,-1-1 0 0 0,1 1 0 0 0,0 0 0 0 0,-1 0 0 0 0,1 0 0 0 0,0 0 0 0 0,0 0 0 0 0,-1 0 0 0 0,1 0 1 0 0,0 0-1 0 0,-1 0 0 0 0,1 0 0 0 0,1 0 0 0 0,0 1-49 0 0,0-1-212 0 0,10 4-364 0 0,-10-3 561 0 0,1 1 0 0 0,-1 0 0 0 0,0-1 0 0 0,0 1 1 0 0,0 0-1 0 0,0 0 0 0 0,-1 0 0 0 0,1 0 0 0 0,0 0 0 0 0,-1 0 0 0 0,1 0 0 0 0,-1 1 0 0 0,1 2 0 0 0,1 0-116 0 0,9 21-439 0 0,-12-24 348 0 0,3 1-129 0 0,-3-2 384 0 0,-1-1-1 0 0,1 0 1 0 0,1 0-1 0 0,-1 1 1 0 0,0-1-1 0 0,0 0 1 0 0,0 0 0 0 0,0 1-1 0 0,0-1 1 0 0,0 0-1 0 0,0 0 1 0 0,0 1-1 0 0,0-1 1 0 0,0 0-1 0 0,0 0 1 0 0,1 0 0 0 0,-1 1-1 0 0,0-1 1 0 0,0 0-1 0 0,0 0 1 0 0,0 0-1 0 0,1 0 1 0 0,-1 1 0 0 0,0-1-1 0 0,0 0 1 0 0,0 0-1 0 0,1 0 1 0 0,-1 0-1 0 0,0 0 1 0 0,0 0 0 0 0,1 1-1 0 0,-1-1 1 0 0,0 0-1 0 0,0 0 1 0 0,1 0-1 0 0,-1 0 1 0 0,0 0 0 0 0,0 0-1 0 0,1 0 1 0 0,-1 0-1 0 0,0 0 1 0 0,0 0-1 0 0,1 0 1 0 0,-1 0 0 0 0,0-1-1 0 0,0 1 1 0 0,1 0-1 0 0,15-16-4764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5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0,'0'0'10456'0'0,"2"1"-10302"0"0,25 10-124 0 0,-5-3 38 0 0,2-1 0 0 0,-1-1 0 0 0,1-1 0 0 0,0-2 0 0 0,30 2 0 0 0,123-7 662 0 0,-120-1 388 0 0,-1 2-3688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5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3223 0 0,'0'0'9576'0'0,"0"-2"-9317"0"0,3-48 2477 0 0,10 47-2659 0 0,1 1-167 0 0,24 0-1 0 0,-27 2 60 0 0,-1 0 0 0 0,1-1 0 0 0,-1 0-1 0 0,0-1 1 0 0,12-3 0 0 0,-1-3 94 0 0,0-1 0 0 0,0-1-1 0 0,-1-1 1 0 0,0-1 0 0 0,-1 0-1 0 0,0-2 1 0 0,-1 0 0 0 0,26-26-1 0 0,-24 23 28 0 0,-19 15 328 0 0,2 5-227 0 0,17 18 130 0 0,8 25 308 0 0,-27-45-608 0 0,9 13 84 0 0,-7-11-37 0 0,0-1-1 0 0,1 1 1 0 0,-1-1 0 0 0,1 1-1 0 0,0-1 1 0 0,0 0 0 0 0,0-1-1 0 0,0 1 1 0 0,0-1 0 0 0,0 1-1 0 0,0-1 1 0 0,1 0 0 0 0,-1-1 0 0 0,0 1-1 0 0,1-1 1 0 0,-1 0 0 0 0,0 0-1 0 0,1 0 1 0 0,-1-1 0 0 0,0 1-1 0 0,0-1 1 0 0,1 0 0 0 0,-1 0-1 0 0,0-1 1 0 0,5-2 0 0 0,22-9-15 0 0,-23 10-53 0 0,26-16 0 0 0,-11 3 0 0 0,-12 9 0 0 0,7-1 0 0 0,-13 7 0 0 0,0 2 0 0 0,1-2 1 0 0,-1 0 1 0 0,0 0-1 0 0,0 1 1 0 0,0-1-1 0 0,0 1 1 0 0,7 1-1 0 0,14 1 53 0 0,-21-2-54 0 0,17 4 0 0 0,-8-1 0 0 0,-1 3 0 0 0,-2 1 0 0 0,-8-4 11 0 0,0-1-1 0 0,0 1 1 0 0,0 0-1 0 0,0 0 1 0 0,-1 0 0 0 0,0 0-1 0 0,1 0 1 0 0,-1 1-1 0 0,2 5 1 0 0,-1-3 55 0 0,3 11 300 0 0,-5-13-295 0 0,0-1-1 0 0,0 0 1 0 0,0 0 0 0 0,0 1 0 0 0,1-1 0 0 0,-1 0 0 0 0,1 0 0 0 0,0 0 0 0 0,0 0 0 0 0,3 3 0 0 0,-2-3-62 0 0,1 0 0 0 0,-1 0 0 0 0,1 0 0 0 0,0 0 0 0 0,-1 0 0 0 0,1-1 0 0 0,1 0 0 0 0,-1 1 1 0 0,0-2-1 0 0,0 1 0 0 0,1 0 0 0 0,-1-1 0 0 0,1 0 0 0 0,-1 0 0 0 0,1 0 0 0 0,8 0 0 0 0,7 0-180 0 0,1-1-1 0 0,27-4 0 0 0,-46 4 145 0 0,126-20-4908 0 0,-100 15-900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5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6911 0 0,'0'0'10442'0'0,"2"3"-10220"0"0,2 3-55 0 0,1 1-35 0 0,0 0 1 0 0,0 0-1 0 0,-1 1 0 0 0,5 10 0 0 0,18 40 12 0 0,-26-56-68 0 0,6 10 823 0 0,-7-11-862 0 0,1 0 0 0 0,-1-1 0 0 0,1 1 0 0 0,-1 0 0 0 0,1 0 0 0 0,-1-1 0 0 0,1 1 0 0 0,-1 0 0 0 0,1-1 0 0 0,-1 1 0 0 0,1 0 1 0 0,0-1-1 0 0,-1 1 0 0 0,1-1 0 0 0,0 1 0 0 0,0-1 0 0 0,-1 1 0 0 0,1-1 0 0 0,0 0 0 0 0,0 0 0 0 0,0 1 0 0 0,-1-1 0 0 0,1 0 0 0 0,0 0 0 0 0,1 0 0 0 0,23 4 196 0 0,-11-5-244 0 0,1-1-1 0 0,-1 0 1 0 0,0-1 0 0 0,0-1 0 0 0,26-10-1 0 0,22-6-149 0 0,-55 18 118 0 0,0 1 1 0 0,1 0 0 0 0,-1 0 0 0 0,1 0-1 0 0,0 1 1 0 0,9 1 0 0 0,-13 0-6 0 0,1-1 1 0 0,-1 1-1 0 0,0 0 1 0 0,1 0-1 0 0,-1 1 1 0 0,0 0-1 0 0,0-1 1 0 0,6 4-1 0 0,-1 2-126 0 0,0 0-1 0 0,-1 0 0 0 0,9 10 0 0 0,-8-10 77 0 0,-2-4 17 0 0,-5-2 85 0 0,0 0 0 0 0,0-1 1 0 0,0 1-1 0 0,0 0 0 0 0,0 0 0 0 0,0-1 0 0 0,0 0 0 0 0,0 1 0 0 0,0-1 0 0 0,1 0 0 0 0,-1 0 0 0 0,0 0 1 0 0,0 0-1 0 0,0 0 0 0 0,0 0 0 0 0,0-1 0 0 0,1 1 0 0 0,-1-1 0 0 0,0 0 0 0 0,2-1 0 0 0,0 0-5 0 0,0 0 0 0 0,-1-1-1 0 0,1 1 1 0 0,-1-1 0 0 0,0 0 0 0 0,5-6-1 0 0,-6 7 5 0 0,13-18-233 0 0,0 0 0 0 0,-1-1 0 0 0,19-40-1 0 0,-7 12-400 0 0,-5 9-85 0 0,-17 29 374 0 0,1 1 1 0 0,1 0-1 0 0,0 0 1 0 0,0 0 0 0 0,1 0-1 0 0,0 1 1 0 0,12-11-1 0 0,-18 19-199 0 0,2 1 280 0 0,1 2 280 0 0,-1-1 1 0 0,1 1-1 0 0,-1 0 1 0 0,1 0-1 0 0,-1 0 1 0 0,0 0-1 0 0,0 1 1 0 0,0-1-1 0 0,0 1 1 0 0,0 0-1 0 0,0 0 1 0 0,-1 0-1 0 0,1 0 1 0 0,-1 0-1 0 0,0 0 1 0 0,3 8-1 0 0,5 8 1102 0 0,12 38 0 0 0,-18-45-793 0 0,18 55 1764 0 0,-12-34-496 0 0,23 52 0 0 0,-32-82-949 0 0,-1-3-639 0 0,0 0 1 0 0,1 0 0 0 0,-1 0 0 0 0,0 0 0 0 0,0 0 0 0 0,0 0 0 0 0,1 0 0 0 0,-1 0 0 0 0,0 0 0 0 0,0 0 0 0 0,0 1 0 0 0,0-1 0 0 0,1 0 0 0 0,-1 0 0 0 0,0 0 0 0 0,0 0 0 0 0,0 0 0 0 0,0 1 0 0 0,0-1 0 0 0,0 0 0 0 0,1 0 0 0 0,-1 0 0 0 0,0 1 0 0 0,0-1 0 0 0,0 0 0 0 0,0 0 0 0 0,0 0 0 0 0,0 1 0 0 0,0-1 0 0 0,0 1 11 0 0,0-1 1 0 0,1 1-1 0 0,-1 0 0 0 0,0-1 1 0 0,1 1-1 0 0,-1-1 1 0 0,0 1-1 0 0,1 0 1 0 0,-1-1-1 0 0,1 1 0 0 0,-1-1 1 0 0,1 1-1 0 0,-1-1 1 0 0,1 0-1 0 0,0 2 0 0 0,25 11-9 0 0,-24-12-80 0 0,13 2-151 0 0,-13-2 123 0 0,1 0 1 0 0,-1-1 0 0 0,1 1 0 0 0,-1-1 0 0 0,1 1 0 0 0,4-1-1 0 0,-5 0 49 0 0,13 1-626 0 0,0-2-1 0 0,0 1 1 0 0,-1-2 0 0 0,1 0-1 0 0,28-8 1 0 0,13-6-5345 0 0,-34 11 1043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5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131 158 1375 0 0,'0'0'10022'0'0,"-2"-1"-9966"0"0,-32-15-631 0 0,33 16 376 0 0,-2-1 6 0 0,-1 1 148 0 0,-1-1 0 0 0,1 1 0 0 0,-1 0 0 0 0,1 0 0 0 0,0 0 0 0 0,-1 1 0 0 0,1 0 0 0 0,-1 0 0 0 0,1 0 0 0 0,-8 3 0 0 0,10-3 388 0 0,-1 1-69 0 0,-4 0 4095 0 0,5-2-4377 0 0,1-1 1 0 0,-1 0 0 0 0,1 0 0 0 0,0 0-1 0 0,-1 0 1 0 0,1 0 0 0 0,0-1 0 0 0,0 1-1 0 0,0 0 1 0 0,-1 0 0 0 0,1-1 0 0 0,1 1-1 0 0,-1-1 1 0 0,0 1 0 0 0,0-1 0 0 0,1 1-1 0 0,-1-1 1 0 0,0 0 0 0 0,1 1 0 0 0,0-1-1 0 0,-1 0 1 0 0,1 1 0 0 0,0-1 0 0 0,0 0-1 0 0,0 1 1 0 0,0-4 0 0 0,0-2-189 0 0,1-1-1 0 0,-1 1 1 0 0,2-1 0 0 0,2-11-1 0 0,-3 17-16 0 0,6-10 72 0 0,-5 10 262 0 0,0 0 1 0 0,0 0-1 0 0,0 1 1 0 0,1-1 0 0 0,-1 1-1 0 0,1 0 1 0 0,-1 0-1 0 0,1 0 1 0 0,0 0-1 0 0,-1 0 1 0 0,1 1 0 0 0,0-1-1 0 0,-1 1 1 0 0,1 0-1 0 0,0-1 1 0 0,5 2 0 0 0,-7-1-111 0 0,1 0 72 0 0,10 0 61 0 0,2 1-15 0 0,-12-1 5 0 0,12 10 380 0 0,-2 9-206 0 0,-11-18-96 0 0,-1 2 4 0 0,0 8 20 0 0,0-9 808 0 0,0 1-690 0 0,0-3-322 0 0,0 1 1 0 0,0 0-1 0 0,0 0 1 0 0,0-1-1 0 0,0 1 1 0 0,1 0-1 0 0,-1-1 1 0 0,0 1-1 0 0,0 0 0 0 0,1-1 1 0 0,-1 1-1 0 0,0 0 1 0 0,1-1-1 0 0,-1 1 1 0 0,1-1-1 0 0,-1 1 1 0 0,1-1-1 0 0,-1 1 1 0 0,1-1-1 0 0,-1 1 1 0 0,1-1-1 0 0,-1 0 1 0 0,1 1-1 0 0,0-1 1 0 0,-1 1-1 0 0,1-1 1 0 0,0 0-1 0 0,-1 0 1 0 0,1 1-1 0 0,0-1 1 0 0,-1 0-1 0 0,1 0 1 0 0,0 0-1 0 0,-1 0 1 0 0,1 0-1 0 0,0 0 1 0 0,-1 0-1 0 0,1 0 1 0 0,0 0-1 0 0,0 0 1 0 0,-1 0-1 0 0,2-1 1 0 0,4 0-118 0 0,-1 0 1 0 0,1-1-1 0 0,-1 1 1 0 0,9-5-1 0 0,10-6-71 0 0,-11 6 108 0 0,0 2 36 0 0,0 6 26 0 0,-4 0 11 0 0,13 4 55 0 0,19 17 157 0 0,-29-14-189 0 0,1 0-36 0 0,-4-1 180 0 0,2-1 1 0 0,18 11-1 0 0,-25-16-149 0 0,1 0 0 0 0,-1-1 0 0 0,0 0-1 0 0,1 0 1 0 0,-1 0 0 0 0,0-1 0 0 0,7 1 0 0 0,10-1-43 0 0,-16-2 0 0 0,-1-1 0 0 0,17-6-109 0 0,-1-1 0 0 0,0-1-1 0 0,0 0 1 0 0,-1-2 0 0 0,32-27-1 0 0,-44 35-105 0 0,0 1 0 0 0,0 0-1 0 0,1 0 1 0 0,13-5 0 0 0,15-8-213 0 0,-31 15 375 0 0,17-7 152 0 0,-20 8-1 0 0,0 1-2 0 0,27-3 452 0 0,-20 3-461 0 0,-6 0 85 0 0,-2 0-114 0 0,1 1 0 0 0,0 0 0 0 0,0-1 0 0 0,-1 1 0 0 0,1 0 0 0 0,0 0 0 0 0,-1 0 0 0 0,1 1 0 0 0,-1-1 0 0 0,1 0 0 0 0,-1 0 0 0 0,1 1 0 0 0,-1-1 0 0 0,1 3 0 0 0,15 26 539 0 0,-15-25-473 0 0,1 0 1 0 0,-1 0-1 0 0,1 0 1 0 0,6 7-1 0 0,-6-9-92 0 0,0-1-1 0 0,0 1 1 0 0,0-1-1 0 0,0 0 1 0 0,1 0 0 0 0,-1 0-1 0 0,1-1 1 0 0,-1 1-1 0 0,1-1 1 0 0,0 0-1 0 0,-1 0 1 0 0,1 0-1 0 0,0 0 1 0 0,0-1 0 0 0,6 1-1 0 0,4-1-4 0 0,0-1-1 0 0,-1 0 0 0 0,15-3 1 0 0,0-2-14 0 0,-1-1 0 0 0,0-1 1 0 0,27-12-1 0 0,-40 15-13 0 0,1 2 12 0 0,-13 4 2 0 0,1-1 0 0 0,0 1 0 0 0,0-1 0 0 0,-1 1 0 0 0,1 0 0 0 0,-1 0 0 0 0,1 0 0 0 0,-1 0 0 0 0,1 0 0 0 0,-1 1 0 0 0,1-1 0 0 0,-1 1 0 0 0,0-1 0 0 0,0 1 1 0 0,0 0-1 0 0,2 2 0 0 0,5 6 73 0 0,-2-1 1 0 0,10 15 0 0 0,-9-13-10 0 0,5 8-47 0 0,51 68 61 0 0,-53-74-224 0 0,1 0 0 0 0,1 0 0 0 0,27 21 0 0 0,-40-34 69 0 0,1 0-1 0 0,0 1 1 0 0,-1-1 0 0 0,1 0 0 0 0,0 0-1 0 0,-1 0 1 0 0,1 1 0 0 0,0-1 0 0 0,0 0 0 0 0,-1 0-1 0 0,1 0 1 0 0,0 0 0 0 0,-1 0 0 0 0,1 0-1 0 0,0 0 1 0 0,0-1 0 0 0,-1 1 0 0 0,1 0-1 0 0,0 0 1 0 0,-1-1 0 0 0,1 1 0 0 0,-1 0 0 0 0,2-1-1 0 0,11-9-5122 0 0,-2-6-1745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5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215 100 2303 0 0,'-31'-1'115'0'0,"-40"-9"17283"0"0,43 5-17661 0 0,23 4 234 0 0,0 0 1 0 0,0 0 0 0 0,0 0 0 0 0,0-1 0 0 0,0 0 0 0 0,1 0 0 0 0,-1 0-1 0 0,1 0 1 0 0,-1-1 0 0 0,1 0 0 0 0,0 0 0 0 0,0 0 0 0 0,0-1 0 0 0,0 1-1 0 0,1-1 1 0 0,-1 0 0 0 0,1 0 0 0 0,-3-4 0 0 0,6 4-25 0 0,4-5 25 0 0,-2 7 19 0 0,0 0 0 0 0,1 0 0 0 0,-1 1 0 0 0,1-1 0 0 0,-1 1 0 0 0,1-1 0 0 0,0 1 0 0 0,0 0 0 0 0,-1 0 0 0 0,1 1 0 0 0,0-1 0 0 0,0 0 0 0 0,0 1 0 0 0,0 0 0 0 0,4 0 0 0 0,2-1-22 0 0,1 2 1 0 0,0-1 0 0 0,14 4-1 0 0,12 5 174 0 0,44 17 0 0 0,-44-13 61 0 0,45 9 0 0 0,-42-15 196 0 0,1-2 1 0 0,0-2-1 0 0,0-1 0 0 0,42-5 1 0 0,160-26 1799 0 0,-29 2-1513 0 0,-172 25-920 0 0,1 1 1 0 0,0 2 0 0 0,46 7-1 0 0,101 26-4366 0 0,-101-16-935 0 0,-70-16 4006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27:5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2 864 11519 0 0,'0'0'887'0'0,"0"-3"-583"0"0,-1-2 101 0 0,1 0-1 0 0,0 0 1 0 0,-1-1-1 0 0,2 1 1 0 0,-1 0-1 0 0,1 0 1 0 0,0 0 0 0 0,0 0-1 0 0,0 0 1 0 0,0 0-1 0 0,1 0 1 0 0,0 0 0 0 0,0 0-1 0 0,1 0 1 0 0,-1 1-1 0 0,1-1 1 0 0,5-5 0 0 0,31-36-430 0 0,48-43 0 0 0,-5 6-959 0 0,-44 42 268 0 0,220-219-8145 0 0,-213 217 9184 0 0,47-56-1 0 0,-66 69 949 0 0,-18 21-585 0 0,0 0 0 0 0,1 0 0 0 0,0 1 0 0 0,1 0 0 0 0,20-13 0 0 0,-20 14 81 0 0,-7 4 603 0 0,-2 5-1362 0 0,1 0 1 0 0,-1 0-1 0 0,0 0 0 0 0,1 0 0 0 0,-1 0 1 0 0,0 1-1 0 0,-1-1 0 0 0,1 0 0 0 0,0 1 0 0 0,-1-1 1 0 0,1 1-1 0 0,-1-1 0 0 0,0 1 0 0 0,1-1 1 0 0,-1 0-1 0 0,0 1 0 0 0,-1 2 0 0 0,0 4-11 0 0,0 0 0 0 0,-1-1 0 0 0,-4 13 0 0 0,-8 22-18 0 0,-35 67-1 0 0,-32 36-245 0 0,-133 183-1498 0 0,193-298 1392 0 0,-28 35 303 0 0,-103 106 0 0 0,133-152 482 0 0,-34 44-204 0 0,50-61-221 0 0,0 1 0 0 0,1-1 0 0 0,-1 1 0 0 0,1 0 0 0 0,0 0 0 0 0,0 0 0 0 0,0 0 0 0 0,0 0 0 0 0,1 1-1 0 0,0-1 1 0 0,0 0 0 0 0,0 1 0 0 0,0-1 0 0 0,0 1 0 0 0,1 4 0 0 0,0-7-72 0 0,1 1 11 0 0,3 6 85 0 0,0-1-1 0 0,0 0 0 0 0,0 0 1 0 0,1 0-1 0 0,0 0 0 0 0,1-1 1 0 0,0 0-1 0 0,12 12 1 0 0,7 4 177 0 0,66 54 490 0 0,-79-68-596 0 0,0-1 0 0 0,1-1 0 0 0,0 1 0 0 0,0-2 0 0 0,28 10 0 0 0,-17-10-23 0 0,0-1 1 0 0,0-1-1 0 0,37 1 0 0 0,75-6-482 0 0,-89 0-392 0 0,30-2-4852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7:4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72 314 2759 0 0,'0'0'126'0'0,"-2"2"332"0"0,-3 5 5061 0 0,3-6-4892 0 0,1 0 1 0 0,0-1-1 0 0,-1 0 1 0 0,1 1-1 0 0,-1-1 1 0 0,1 0-1 0 0,-1 1 1 0 0,1-1 0 0 0,-1 0-1 0 0,-1 0 1 0 0,1 0-728 0 0,-17 17-1126 0 0,9 7 474 0 0,2-6 572 0 0,7-13 254 0 0,-4 13 251 0 0,4-13-118 0 0,3-4 208 0 0,7-11 752 0 0,12-20 465 0 0,16-32-1716 0 0,-36 60 79 0 0,0 0 0 0 0,0 1 0 0 0,0-1 0 0 0,0 1 0 0 0,0-1 0 0 0,0 1 0 0 0,0-1 0 0 0,0 1 0 0 0,1 0 0 0 0,-1 0 0 0 0,1-1 0 0 0,1 0 0 0 0,2-1-11 0 0,76-61-603 0 0,-37 23 389 0 0,76-88-1 0 0,-113 120 208 0 0,1 1 1 0 0,0 0-1 0 0,13-10 0 0 0,-9 10 23 0 0,3 3 0 0 0,-14 5 1 0 0,0 0 1 0 0,0 1-1 0 0,0-1 0 0 0,1 0 0 0 0,-1 0 1 0 0,0 0-1 0 0,0 1 0 0 0,0-1 0 0 0,0 0 0 0 0,2 2 1 0 0,-1-1 27 0 0,0 1 1 0 0,0-1 0 0 0,0 1 0 0 0,0 0 0 0 0,0 0-1 0 0,-1-1 1 0 0,1 1 0 0 0,-1 0 0 0 0,1 1-1 0 0,-1-1 1 0 0,0 0 0 0 0,0 0 0 0 0,0 1 0 0 0,0-1-1 0 0,0 0 1 0 0,0 1 0 0 0,-1-1 0 0 0,1 1 0 0 0,-1-1-1 0 0,1 4 1 0 0,-1 2 72 0 0,0 1-1 0 0,0-1 1 0 0,0 0-1 0 0,-1 0 1 0 0,-2 9-1 0 0,-47 153 1121 0 0,37-131-988 0 0,-3 20 70 0 0,12-40-224 0 0,3-17-99 0 0,0 1-1 0 0,1 0 1 0 0,-1 0-1 0 0,1 0 1 0 0,-1 0-1 0 0,1 0 1 0 0,0 1 0 0 0,0-1-1 0 0,1 0 1 0 0,-1 0-1 0 0,1 0 1 0 0,-1 0-1 0 0,1 0 1 0 0,2 5-1 0 0,0 0-64 0 0,-3-6-73 0 0,1-1 115 0 0,0 0 0 0 0,-1 0 1 0 0,1 0-1 0 0,-1 0 0 0 0,0 0 1 0 0,1 0-1 0 0,-1 0 0 0 0,0 1 1 0 0,1-1-1 0 0,-1 1 0 0 0,1 1-206 0 0,0-1 16 0 0,0 1 169 0 0,6 8-298 0 0,1-1 255 0 0,4-1 103 0 0,-9-8 25 0 0,0 0-1 0 0,0 0 1 0 0,0 0 0 0 0,0 0 0 0 0,0 0-1 0 0,1-1 1 0 0,-1 0 0 0 0,0 1-1 0 0,0-1 1 0 0,0 0 0 0 0,1-1 0 0 0,-1 1-1 0 0,0 0 1 0 0,0-1 0 0 0,0 0-1 0 0,0 0 1 0 0,0 0 0 0 0,5-2 0 0 0,4-4 66 0 0,0 1 0 0 0,0-2 0 0 0,12-10 1 0 0,5-2-7 0 0,34-23-3 0 0,13-8-25 0 0,-63 43-57 0 0,90-50-164 0 0,-80 46 120 0 0,0 2-1 0 0,41-13 1 0 0,-48 19 47 0 0,1 3 0 0 0,-11 1 0 0 0,6 2 0 0 0,17 10 0 0 0,-24-10 0 0 0,0 0 0 0 0,15 13 0 0 0,-15-11 17 0 0,-1 0-1 0 0,0 1 1 0 0,0-1-1 0 0,0 1 1 0 0,-1 0-1 0 0,1 0 0 0 0,4 10 1 0 0,-1 0 270 0 0,7 23 0 0 0,-5-9 53 0 0,-7-24-276 0 0,4 6-8 0 0,-1 0-35 0 0,-2-8 22 0 0,8 3-33 0 0,-9-6-12 0 0,0 0 0 0 0,0 0-1 0 0,1 1 1 0 0,-1-2 0 0 0,0 1-1 0 0,0 0 1 0 0,0 0 0 0 0,1-1-1 0 0,-1 1 1 0 0,0-1-1 0 0,0 0 1 0 0,0 0 0 0 0,0 1-1 0 0,2-3 1 0 0,31-19-83 0 0,-13 7 53 0 0,137-62-126 0 0,-75 40-78 0 0,2-11 40 0 0,-2 3 90 0 0,-83 43 106 0 0,1 1 0 0 0,0 0 0 0 0,0 0 0 0 0,-1 1 0 0 0,1-1 0 0 0,0 0 0 0 0,0 0 0 0 0,0 1 0 0 0,0 0 0 0 0,3-1 0 0 0,0 1 0 0 0,11-1 0 0 0,-14 2 0 0 0,0 0 1 0 0,0 0-1 0 0,0 0 0 0 0,0 1 0 0 0,0-1 0 0 0,-1 0 1 0 0,1 1-1 0 0,0-1 0 0 0,-1 1 0 0 0,1-1 0 0 0,-1 1 1 0 0,1 0-1 0 0,-1 0 0 0 0,0 0 0 0 0,0-1 1 0 0,1 1-1 0 0,-1 0 0 0 0,-1 1 0 0 0,1-1 0 0 0,0 0 1 0 0,0 3-1 0 0,2 7 35 0 0,0-1-1 0 0,1 21 1 0 0,-3-28-14 0 0,0 18 59 0 0,0 0 1 0 0,-2 0 0 0 0,-5 39-1 0 0,-19 64 177 0 0,23-114-230 0 0,-8 22 53 0 0,6-19-16 0 0,1-4 0 0 0,2-8 158 0 0,10-14-478 0 0,46-65 133 0 0,12-16 128 0 0,-43 68-5 0 0,31-28 0 0 0,-41 43-13 0 0,1 3-54 0 0,-1 3-18 0 0,-12 4-23 0 0,10 1-131 0 0,-7 1 139 0 0,6 5 67 0 0,-8-4 24 0 0,-1 0-17 0 0,11 20 48 0 0,-13-23-24 0 0,10 15 94 0 0,-9-14-84 0 0,0 0 0 0 0,-1 0 0 0 0,1 0 1 0 0,0-1-1 0 0,0 1 0 0 0,0 0 0 0 0,-1-1 0 0 0,1 1 0 0 0,0-1 0 0 0,0 1 1 0 0,0-1-1 0 0,0 1 0 0 0,0-1 0 0 0,0 1 0 0 0,0-1 0 0 0,0 0 0 0 0,0 0 1 0 0,0 1-1 0 0,2-1 0 0 0,1 0 14 0 0,5-1 15 0 0,13-9-19 0 0,-14 6-18 0 0,0 0 0 0 0,-1-1 0 0 0,1 0 0 0 0,12-10 0 0 0,-19 14-14 0 0,0 0 0 0 0,0 0 0 0 0,0 0 0 0 0,0 1 0 0 0,0-1 0 0 0,0 0 0 0 0,1 1 0 0 0,-1-1 0 0 0,0 1 0 0 0,3-2 0 0 0,0 5-176 0 0,-5 10 130 0 0,0-1 59 0 0,1-10 901 0 0,11-4-715 0 0,-8 1-176 0 0,-1 1 0 0 0,0-1-1 0 0,1 0 1 0 0,-1-1 0 0 0,0 1 0 0 0,0 0-1 0 0,0 0 1 0 0,0-1 0 0 0,0 1 0 0 0,0-1-1 0 0,0 0 1 0 0,0 0 0 0 0,2-3 0 0 0,18-30 80 0 0,-9 11-23 0 0,-7 17-57 0 0,12-27-18 0 0,-15 32-45 0 0,11-2-22 0 0,7-1 24 0 0,-10 3 52 0 0,-6 1 0 0 0,1-1 0 0 0,0 0 0 0 0,0 0 0 0 0,9-4 0 0 0,46-37 0 0 0,-52 37-17 0 0,-7 5-63 0 0,-1 3 9 0 0,2 2 70 0 0,0 0 0 0 0,-1 0 1 0 0,0 1-1 0 0,0-1 0 0 0,0 1 0 0 0,0-1 0 0 0,-1 1 0 0 0,1 0 0 0 0,-1 0 0 0 0,-1-1 1 0 0,1 1-1 0 0,-1 0 0 0 0,1 7 0 0 0,-2 11 240 0 0,-6 38-1 0 0,2-27 133 0 0,-5 74 460 0 0,9-103-788 0 0,-1 5-49 0 0,1-7-79 0 0,0 9-222 0 0,0-10 221 0 0,13-3-450 0 0,-11 1 547 0 0,0 0 1 0 0,-1 0 0 0 0,1-1 0 0 0,0 1-1 0 0,-1 0 1 0 0,1 0 0 0 0,0 0 0 0 0,-1-1 0 0 0,1 1-1 0 0,-1 0 1 0 0,1 0 0 0 0,0-1 0 0 0,-1 1-1 0 0,1-1 1 0 0,-1 1 0 0 0,1-1 0 0 0,1 0 28 0 0,0-1 94 0 0,0 1-4 0 0,31-39 271 0 0,-24 30-470 0 0,0 1-9 0 0,2-2 62 0 0,-1 1 16 0 0,0-3 0 0 0,2-2 3 0 0,-10 11-2 0 0,10-16-22 0 0,3-16-654 0 0,-14 33 455 0 0,-3 6-849 0 0,-90 136 3401 0 0,69-100-1676 0 0,21-37-441 0 0,2-14-695 0 0,1 0 343 0 0,1 0-1 0 0,0 0 0 0 0,0 0 0 0 0,6-15 1 0 0,2-8 35 0 0,-7 24 113 0 0,-3 9 1190 0 0,-1 5-1481 0 0,-1 0 294 0 0,1-1 1 0 0,-1 1-1 0 0,0-1 1 0 0,0 0-1 0 0,-2 3 1 0 0,1-2 14 0 0,-19 31 105 0 0,16-23-124 0 0,0 3-10 0 0,2-2-12 0 0,3-10-46 0 0,2-4-368 0 0,7-22-786 0 0,0-2-3966 0 0,0-2-1240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8:0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20 214 6127 0 0,'0'0'556'0'0,"0"-2"-458"0"0,-3-31 1896 0 0,3 31-1955 0 0,-1 2-438 0 0,0 0 406 0 0,1 0 0 0 0,-1-1 1 0 0,1 1-1 0 0,-1 0 0 0 0,1 0 0 0 0,-1-1 1 0 0,1 1-1 0 0,-1 0 0 0 0,1-1 1 0 0,-1 1-1 0 0,1-1 0 0 0,0 1 1 0 0,-1 0-1 0 0,1-1 0 0 0,-1 1 0 0 0,1-1 1 0 0,0 1-1 0 0,0-1 0 0 0,-1 0 1 0 0,1 1-1 0 0,0-1 0 0 0,0 1 1 0 0,0-1-1 0 0,-1 0 0 0 0,-3-19 606 0 0,4 19-584 0 0,-1-14 148 0 0,1 7 5762 0 0,11 8-5776 0 0,-4 0-76 0 0,-1-1 1 0 0,1-1 0 0 0,-1 1-1 0 0,0-1 1 0 0,0 0-1 0 0,0-1 1 0 0,0 1-1 0 0,0-1 1 0 0,0-1 0 0 0,-1 1-1 0 0,1-1 1 0 0,7-6-1 0 0,-5 4 135 0 0,0 0-1 0 0,16-8 1 0 0,-16 10-33 0 0,2 0-20 0 0,9 3-53 0 0,-14 3-121 0 0,-3 0 17 0 0,3 0 31 0 0,8 6-33 0 0,2 5-10 0 0,-10-7-24 0 0,0 1-1 0 0,0-1 1 0 0,0 1-1 0 0,-1 1 1 0 0,0-1-1 0 0,3 10 0 0 0,-4-13 17 0 0,5 16-52 0 0,0 0 61 0 0,-4-18 2 0 0,-2 0 4 0 0,0-1 6 0 0,-1 0 0 0 0,0 0 1 0 0,1 0-1 0 0,-1 0 0 0 0,1 0 0 0 0,0-1 1 0 0,-1 1-1 0 0,1 0 0 0 0,0-1 1 0 0,-1 1-1 0 0,1-1 0 0 0,0 0 0 0 0,0 1 1 0 0,-1-1-1 0 0,1 0 0 0 0,0 0 0 0 0,0 0 1 0 0,0 0-1 0 0,-1-1 0 0 0,1 1 0 0 0,0 0 1 0 0,0-1-1 0 0,1 0 0 0 0,5-2 39 0 0,-1 1 0 0 0,0-2-1 0 0,11-5 1 0 0,35-28 126 0 0,-36 24-91 0 0,32-17 0 0 0,-22 16-90 0 0,1 1 0 0 0,1 1 0 0 0,38-10 0 0 0,-65 21-7 0 0,0 1 0 0 0,1 0-1 0 0,-1-1 1 0 0,0 1 0 0 0,0 0 0 0 0,0 0-1 0 0,0 0 1 0 0,1 1 0 0 0,-1-1 0 0 0,0 1-1 0 0,0-1 1 0 0,0 1 0 0 0,0-1 0 0 0,0 1-1 0 0,0 0 1 0 0,0 0 0 0 0,0 0 0 0 0,0 0-1 0 0,0 1 1 0 0,-1-1 0 0 0,1 0-1 0 0,0 1 1 0 0,1 1 0 0 0,2 3-30 0 0,-1-1 0 0 0,1 1 0 0 0,-2 0 1 0 0,1 0-1 0 0,3 8 0 0 0,-5-11-20 0 0,15 13 71 0 0,-16-14 190 0 0,7-4-25 0 0,-1 0 1 0 0,1 0 0 0 0,-1-1-1 0 0,1 0 1 0 0,-1-1-1 0 0,0 1 1 0 0,-1-1 0 0 0,11-7-1 0 0,-16 9 4 0 0,1 1-108 0 0,8-3-12 0 0,3 4-48 0 0,0 6-28 0 0,33 36-156 0 0,-33-34 124 0 0,-8-6 57 0 0,0 0 0 0 0,0-1-1 0 0,0 0 1 0 0,0 0 0 0 0,1-1-1 0 0,-1 1 1 0 0,0-1 0 0 0,0 0-1 0 0,0 0 1 0 0,0-1 0 0 0,1 0-1 0 0,-1 0 1 0 0,0 0 0 0 0,6-2 0 0 0,10-5 140 0 0,0 0 1 0 0,20-12 0 0 0,-13 6 12 0 0,9-4 71 0 0,50-21 71 0 0,-77 35-317 0 0,1 1 0 0 0,0 0 0 0 0,0 0 0 0 0,0 1 0 0 0,1 0 0 0 0,11 1 0 0 0,-18 1-63 0 0,0 1-1 0 0,-1-1 0 0 0,1 1 1 0 0,-1 1-1 0 0,1-1 1 0 0,-1 1-1 0 0,0-1 0 0 0,0 1 1 0 0,0 1-1 0 0,0-1 0 0 0,0 0 1 0 0,0 1-1 0 0,0 0 1 0 0,-1 0-1 0 0,1 0 0 0 0,5 7 1 0 0,4 5-192 0 0,-1 1 0 0 0,16 27-1 0 0,-19-29 174 0 0,1 2-70 0 0,2 0 0 0 0,16 19 1 0 0,-2-11-5228 0 0,-14-14-176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199 267 12207 0 0,'0'0'10168'0'0,"2"-2"-10049"0"0,23-17 236 0 0,55-30 1 0 0,36-9-142 0 0,-94 47-170 0 0,53-20-14 0 0,132-36 0 0 0,-189 61-26 0 0,-13 5-4 0 0,19-6 1 0 0,37-6-1 0 0,-56 12-1 0 0,1 1 0 0 0,0-1 0 0 0,0 1 0 0 0,0 0-1 0 0,0 0 1 0 0,-1 1 0 0 0,1 0 0 0 0,0 0-1 0 0,0 0 1 0 0,-1 0 0 0 0,1 1 0 0 0,7 4-1 0 0,-12-6-1 0 0,0 1-1 0 0,1 0 1 0 0,-1 0-1 0 0,0 0 0 0 0,1 1 1 0 0,-1-1-1 0 0,0 0 1 0 0,0 0-1 0 0,0 1 0 0 0,0-1 1 0 0,0 1-1 0 0,0-1 1 0 0,-1 0-1 0 0,1 1 0 0 0,0 0 1 0 0,-1-1-1 0 0,1 1 1 0 0,-1-1-1 0 0,0 1 0 0 0,1 0 1 0 0,-1-1-1 0 0,0 1 1 0 0,0 0-1 0 0,0-1 0 0 0,0 1 1 0 0,0 0-1 0 0,-1-1 1 0 0,1 1-1 0 0,0 0 0 0 0,-2 2 1 0 0,0 3-12 0 0,-1 1 0 0 0,0-1 0 0 0,-1 0 0 0 0,1 0 0 0 0,-7 7 0 0 0,-2 3-3 0 0,-2 0 0 0 0,0-1 0 0 0,-1-1 0 0 0,-1 0 0 0 0,0-1 0 0 0,-1 0 0 0 0,0-2 0 0 0,-22 13-1 0 0,-15 4-70 0 0,-91 35 0 0 0,145-64 89 0 0,-55 22-290 0 0,-87 24 1 0 0,141-46 286 0 0,-9 2-146 0 0,0 0 1 0 0,1 0-1 0 0,-2-1 0 0 0,-15-1 0 0 0,25 0 59 0 0,1-1 34 0 0,2-3 50 0 0,-1 0 1 0 0,1 1-1 0 0,0-1 1 0 0,1 1-1 0 0,-1 0 1 0 0,0-1-1 0 0,1 1 0 0 0,0 0 1 0 0,0 0-1 0 0,0 1 1 0 0,0-1-1 0 0,0 1 1 0 0,6-4-1 0 0,-4 3 5 0 0,1 1-1 0 0,0-1 1 0 0,-1 1 0 0 0,1 0-1 0 0,0 1 1 0 0,0 0 0 0 0,0-1-1 0 0,9 1 1 0 0,-5 1 2 0 0,1 0-1 0 0,-1 1 1 0 0,0 0 0 0 0,0 0-1 0 0,0 1 1 0 0,0 1 0 0 0,0-1-1 0 0,0 2 1 0 0,0-1 0 0 0,15 10-1 0 0,31 23 0 0 0,-40-24 0 0 0,1-1 0 0 0,0 0 0 0 0,1-1 0 0 0,21 8 0 0 0,-31-16 0 0 0,-5-2 0 0 0,0 1 0 0 0,0 1 0 0 0,0-1 0 0 0,0 0 0 0 0,0 1 0 0 0,-1 0 0 0 0,5 2 0 0 0,2 3 0 0 0,0 4 36 0 0,-10-5-15 0 0,0-5-11 0 0,0 4 16 0 0,1-1-1 0 0,-2 0 1 0 0,1 0 0 0 0,0 0 0 0 0,-1 0-1 0 0,0 0 1 0 0,0 0 0 0 0,0 0 0 0 0,0-1-1 0 0,-1 1 1 0 0,0-1 0 0 0,1 0-1 0 0,-1 1 1 0 0,0-1 0 0 0,-7 4 0 0 0,-4 5 67 0 0,-2-1 0 0 0,-20 11 0 0 0,31-19-75 0 0,-200 116 355 0 0,190-110-347 0 0,-1 0 0 0 0,0-2-1 0 0,0 0 1 0 0,0-1 0 0 0,-1 0-1 0 0,-30 4 1 0 0,22-6 14 0 0,-1-1-1 0 0,0-2 1 0 0,-50-3 0 0 0,49 1-123 0 0,-20-2-251 0 0,44 2 310 0 0,0 1-1 0 0,0-1 1 0 0,0 1-1 0 0,0-1 1 0 0,1 0-1 0 0,-1 0 0 0 0,0-1 1 0 0,1 1-1 0 0,-1 0 1 0 0,1-1-1 0 0,-1 0 1 0 0,-2-2-1 0 0,4 3-357 0 0,7-8-2747 0 0,-4 8 2302 0 0,11-10-5747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8:0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2759 0 0,'0'0'3872'0'0,"-13"-5"-7648"0"0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58:0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1 609 3223 0 0,'0'0'10759'0'0,"2"1"-10574"0"0,4-1-123 0 0,1 0 1 0 0,-1 0-1 0 0,0 0 0 0 0,0 0 0 0 0,1-1 0 0 0,-1 0 1 0 0,0-1-1 0 0,0 1 0 0 0,0-1 0 0 0,0-1 0 0 0,-1 1 0 0 0,1-1 1 0 0,-1 0-1 0 0,1 0 0 0 0,-1 0 0 0 0,0-1 0 0 0,0 0 0 0 0,5-4 1 0 0,19-19 176 0 0,45-36 319 0 0,-30 31 167 0 0,81-45 0 0 0,-106 67-668 0 0,1 1 0 0 0,0 0 0 0 0,1 2 0 0 0,0 0 0 0 0,0 2 1 0 0,0 0-1 0 0,26-2 0 0 0,-43 7-82 0 0,0 0 0 0 0,1 0 0 0 0,-1 0 0 0 0,1 0 0 0 0,-1 1 0 0 0,1-1 0 0 0,-1 1 0 0 0,0 0 1 0 0,0 1-1 0 0,1-1 0 0 0,-1 1 0 0 0,0 0 0 0 0,0 0 0 0 0,0 0 0 0 0,-1 0 0 0 0,6 4 1 0 0,-5-1-2 0 0,0-1 0 0 0,0 0 0 0 0,0 1 1 0 0,0 0-1 0 0,-1 0 0 0 0,0 0 0 0 0,0 1 1 0 0,0-1-1 0 0,0 0 0 0 0,2 11 0 0 0,-1 1 31 0 0,0 0-1 0 0,-1 0 0 0 0,-1 0 0 0 0,-1 1 0 0 0,0-1 0 0 0,-1 1 0 0 0,-3 19 0 0 0,3-34 880 0 0,0-3-878 0 0,0 0 0 0 0,0 0 0 0 0,1 0 0 0 0,-1 0 0 0 0,0 0 0 0 0,0 0 0 0 0,0 0 0 0 0,0 1-1 0 0,1-1 1 0 0,-1 0 0 0 0,0 0 0 0 0,0 0 0 0 0,0 0 0 0 0,0 0 0 0 0,1 0 0 0 0,-1 1 0 0 0,0-1 0 0 0,0 0 0 0 0,0 0 0 0 0,0 0-1 0 0,0 1 1 0 0,0-1 0 0 0,0 0 0 0 0,0 0 0 0 0,0 0 0 0 0,1 0 0 0 0,-1 1 0 0 0,0-1 0 0 0,0 0 0 0 0,0 1-2 0 0,0-1 1 0 0,0 0 0 0 0,0 0-1 0 0,0 1 1 0 0,0-1 0 0 0,0 0-1 0 0,0 0 1 0 0,0 1 0 0 0,0-1 0 0 0,1 0-1 0 0,-1 0 1 0 0,0 1 0 0 0,0-1-1 0 0,0 0 1 0 0,0 0 0 0 0,1 0-1 0 0,-1 1 1 0 0,0-1 0 0 0,0 0-1 0 0,0 0 1 0 0,1 0 0 0 0,-1 0-1 0 0,0 1 1 0 0,0-1 0 0 0,1 0-1 0 0,-1 0 1 0 0,0 0 0 0 0,0 0-1 0 0,1 0 1 0 0,-1 0 0 0 0,0 0-1 0 0,0 0 1 0 0,1 0 0 0 0,-1 0 0 0 0,0 0-1 0 0,1 0 1 0 0,4-1 4 0 0,1 0 0 0 0,-1 0 0 0 0,1 0 0 0 0,-1-1 0 0 0,0 0 1 0 0,8-4-1 0 0,16-7-174 0 0,-27 12 144 0 0,9-3-77 0 0,2 3 87 0 0,2 3 11 0 0,-6 1 0 0 0,0 1 0 0 0,0-1 0 0 0,0 1 0 0 0,15 11 0 0 0,6 1 0 0 0,-28-14 15 0 0,1 0-1 0 0,0-1 1 0 0,0 0-1 0 0,0 0 1 0 0,0 0-1 0 0,0 0 1 0 0,0 0-1 0 0,0 0 1 0 0,0-1-1 0 0,3 1 1 0 0,5 0 48 0 0,6 3 107 0 0,-1 0 0 0 0,1-1 0 0 0,0-1 0 0 0,1-1 0 0 0,-1 0 0 0 0,0-2 0 0 0,27-3 0 0 0,21-5 180 0 0,-34 5-194 0 0,43-11 1 0 0,-10-3-127 0 0,157-40 110 0 0,-198 55-140 0 0,1 1 0 0 0,0 1 0 0 0,43 3 0 0 0,-3 0 0 0 0,-31 0-108 0 0,37 6-1 0 0,-44-4-8 0 0,1-1 1 0 0,52-2 0 0 0,-28-7 148 0 0,96-26 1 0 0,-49 8 178 0 0,-46 17-201 0 0,-37 7-10 0 0,-12 0 0 0 0,0 1 0 0 0,0 0 0 0 0,0 0 0 0 0,0 0 0 0 0,0 0 0 0 0,0 1 0 0 0,-1-1 0 0 0,1 1 0 0 0,0 0 0 0 0,-1-1 0 0 0,1 1 0 0 0,2 3 0 0 0,1 2 0 0 0,1 1 0 0 0,8 12 0 0 0,-12-14 0 0 0,1 0 0 0 0,0 0 0 0 0,1-1 0 0 0,-1 0 0 0 0,1 0 0 0 0,0 0 0 0 0,9 6 0 0 0,-12-10 1 0 0,0 0 0 0 0,0 0 0 0 0,0 0 0 0 0,1-1 0 0 0,-1 1 0 0 0,0 0 0 0 0,0-1 0 0 0,0 0 0 0 0,1 1 0 0 0,-1-1 0 0 0,0 0 0 0 0,0 0 0 0 0,1 0 1 0 0,-1-1-1 0 0,0 1 0 0 0,0 0 0 0 0,1-1 0 0 0,-1 0 0 0 0,3-1 0 0 0,4-1 12 0 0,-1-2 1 0 0,1 1 0 0 0,10-9-1 0 0,-14 10-10 0 0,262-201 165 0 0,-178 132-186 0 0,-15 9-111 0 0,-35 29-111 0 0,1 1 0 0 0,57-35-1 0 0,-84 60 153 0 0,0 1 0 0 0,0 0-1 0 0,1 1 1 0 0,0 1 0 0 0,0 0-1 0 0,0 1 1 0 0,1 0-1 0 0,0 1 1 0 0,-1 1 0 0 0,1 1-1 0 0,0 0 1 0 0,23 1 0 0 0,-26 2 65 0 0,0 0 0 0 0,-1 1 1 0 0,0 0-1 0 0,0 1 0 0 0,0 0 1 0 0,0 0-1 0 0,11 7 1 0 0,69 48 104 0 0,-91-59-81 0 0,33 25 125 0 0,59 57-1 0 0,21 40 88 0 0,-86-91-167 0 0,161 169-28 0 0,-131-145-104 0 0,92 69 0 0 0,-120-104-175 0 0,1-1 0 0 0,1-2 0 0 0,1-1 0 0 0,0-1 0 0 0,0-2-1 0 0,55 15 1 0 0,-22-15-5911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35 455 0 0,'4'-34'15129'0'0,"-8"48"-13954"0"0,-6 36-469 0 0,2 0 0 0 0,2 1 0 0 0,2 83 0 0 0,13 11-327 0 0,-10-60-327 0 0,-3-1 1 0 0,-15 85-1 0 0,16-160 21 0 0,-1-22-10530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4607 0 0,'0'0'6132'0'0,"3"-2"-5449"0"0,2-1-572 0 0,-1 0 1 0 0,1 1-1 0 0,0-1 1 0 0,0 1-1 0 0,0 0 1 0 0,0 1-1 0 0,0-1 0 0 0,0 1 1 0 0,1 0-1 0 0,7-1 1 0 0,10 1 374 0 0,27 1 0 0 0,-21 0-161 0 0,139 3 1762 0 0,62-1 137 0 0,-158-4-1427 0 0,87-15 0 0 0,31-20-87 0 0,-140 24-514 0 0,84-34-1 0 0,-22 3-68 0 0,36-16-460 0 0,-139 55 142 0 0,7-2-493 0 0,0 0 1 0 0,1 0-1 0 0,28-6 0 0 0,-27 11-1256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10591 0 0,'0'0'819'0'0,"-3"2"-534"0"0,-2 2-72 0 0,0 0 0 0 0,1 0-1 0 0,-1 1 1 0 0,1-1 0 0 0,0 1 0 0 0,0 0-1 0 0,0 0 1 0 0,1 1 0 0 0,-4 6 0 0 0,-22 59 2034 0 0,22-54-1916 0 0,-33 93-3 0 0,5 1 0 0 0,5 2 1 0 0,-20 143-1 0 0,20-89-215 0 0,26-127 705 0 0,2-44-733 0 0,1 4-83 0 0,1-1 0 0 0,0 1 0 0 0,-1 0 0 0 0,1 0 0 0 0,0 0 0 0 0,-1-1 0 0 0,1 1 0 0 0,0 0-1 0 0,0-1 1 0 0,-1 1 0 0 0,1 0 0 0 0,0 0 0 0 0,0-1 0 0 0,-1 1 0 0 0,1 0 0 0 0,0-1 0 0 0,0 1 0 0 0,0 0 0 0 0,0-1 0 0 0,0 1 0 0 0,0-1 0 0 0,-1 1 0 0 0,1 0 0 0 0,0-1 0 0 0,0 0 0 0 0,-1-9-4 0 0,0-1 0 0 0,1 0 1 0 0,0 1-1 0 0,1-1 1 0 0,0 0-1 0 0,0 1 1 0 0,2-1-1 0 0,-1 1 1 0 0,1-1-1 0 0,0 1 1 0 0,1 0-1 0 0,7-13 0 0 0,-6 14-12 0 0,0 0-1 0 0,0 0 0 0 0,1 0 1 0 0,0 1-1 0 0,0 0 0 0 0,1 0 1 0 0,0 1-1 0 0,1 0 1 0 0,0 0-1 0 0,0 1 0 0 0,0-1 1 0 0,1 2-1 0 0,12-7 0 0 0,-9 8 105 0 0,0 0-1 0 0,1 1 0 0 0,-1 1 1 0 0,1 0-1 0 0,0 0 0 0 0,0 1 1 0 0,0 1-1 0 0,25 2 0 0 0,-32-1-46 0 0,0 0 0 0 0,0 0 0 0 0,0 1 0 0 0,0-1 0 0 0,0 1 0 0 0,0 1-1 0 0,-1-1 1 0 0,1 1 0 0 0,-1 0 0 0 0,0 0 0 0 0,0 0 0 0 0,0 1 0 0 0,0 0 0 0 0,-1 0-1 0 0,1 0 1 0 0,-1 0 0 0 0,0 1 0 0 0,0 0 0 0 0,-1 0 0 0 0,1 0 0 0 0,-1 0 0 0 0,0 0 0 0 0,2 7-1 0 0,1 3 25 0 0,-1-1 0 0 0,0 1-1 0 0,-1 0 1 0 0,0 1 0 0 0,-2-1-1 0 0,0 0 1 0 0,1 30 0 0 0,-12 66 92 0 0,7-86-297 0 0,2-23 12 0 0,14-10-3761 0 0,0-3 1756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90 4607 0 0,'-19'35'338'0'0,"15"-25"1037"0"0,0 1 1 0 0,0 0-1 0 0,-3 16 0 0 0,6-21-645 0 0,0 1 0 0 0,0 0 0 0 0,1-1 1 0 0,0 1-1 0 0,0 0 0 0 0,1 0 0 0 0,1 6 0 0 0,-1-8-596 0 0,0-1 1 0 0,1 0-1 0 0,-1 1 0 0 0,1-1 1 0 0,0 0-1 0 0,4 7 0 0 0,-5-9-64 0 0,1-1-1 0 0,-1 1 0 0 0,1 0 1 0 0,-1-1-1 0 0,1 1 1 0 0,0-1-1 0 0,-1 0 0 0 0,1 1 1 0 0,0-1-1 0 0,0 0 1 0 0,0 0-1 0 0,0 0 0 0 0,0 0 1 0 0,0 0-1 0 0,0-1 1 0 0,0 1-1 0 0,1-1 0 0 0,-1 1 1 0 0,0-1-1 0 0,0 0 1 0 0,0 0-1 0 0,1 0 0 0 0,-1 0 1 0 0,4-1-1 0 0,4 0 156 0 0,0-2-1 0 0,-1 1 1 0 0,1-1 0 0 0,10-5-1 0 0,-7 3-2 0 0,25-10 45 0 0,0 0-1 0 0,-2-3 1 0 0,0-1-1 0 0,-1-1 0 0 0,34-27 1 0 0,-53 34-302 0 0,0 1-194 0 0,22-22 0 0 0,-34 30 186 0 0,0 0 0 0 0,0-1 0 0 0,-1 1 0 0 0,0-1 0 0 0,0 0 0 0 0,0 0 0 0 0,0 0 0 0 0,-1 0 0 0 0,4-11 0 0 0,-6 15 16 0 0,0 0 1 0 0,1 0-1 0 0,-1 0 0 0 0,0 0 0 0 0,0 0 1 0 0,0 0-1 0 0,1 0 0 0 0,-1 0 0 0 0,0 0 0 0 0,-1 0 1 0 0,1 0-1 0 0,0 0 0 0 0,0 0 0 0 0,0 0 1 0 0,0 0-1 0 0,-1 0 0 0 0,1 0 0 0 0,-1 0 0 0 0,1 0 1 0 0,-1 0-1 0 0,1 0 0 0 0,-1 0 0 0 0,1 1 1 0 0,-2-3-1 0 0,1 3-5 0 0,0-1 0 0 0,0 1 1 0 0,0 0-1 0 0,0-1 0 0 0,0 1 1 0 0,0 0-1 0 0,0 0 0 0 0,0-1 0 0 0,0 1 1 0 0,0 0-1 0 0,0 0 0 0 0,0 0 0 0 0,-1 0 1 0 0,1 0-1 0 0,0 1 0 0 0,0-1 1 0 0,0 0-1 0 0,0 0 0 0 0,0 1 0 0 0,0-1 1 0 0,0 1-1 0 0,0-1 0 0 0,-1 1 1 0 0,-20 11-268 0 0,1 0 0 0 0,0 2 0 0 0,0 0 0 0 0,-27 26 0 0 0,-68 77 195 0 0,85-82 294 0 0,0 2 0 0 0,3 0 0 0 0,0 2 0 0 0,3 1 0 0 0,-35 75 0 0 0,58-110-177 0 0,0-1 0 0 0,1 1 0 0 0,-1 0 0 0 0,1 0 0 0 0,0 0 0 0 0,1 0 0 0 0,-1 0 0 0 0,1 8 0 0 0,0-12-3 0 0,0 1 0 0 0,0-1 0 0 0,0 1 0 0 0,1-1 0 0 0,-1 0-1 0 0,1 1 1 0 0,-1-1 0 0 0,1 0 0 0 0,0 0 0 0 0,-1 1 0 0 0,1-1 0 0 0,0 0 0 0 0,0 0 0 0 0,0 0 0 0 0,0 0 0 0 0,0 0-1 0 0,0 0 1 0 0,0 0 0 0 0,0 0 0 0 0,0 0 0 0 0,0-1 0 0 0,0 1 0 0 0,1 0 0 0 0,-1-1 0 0 0,0 1 0 0 0,1-1 0 0 0,-1 1-1 0 0,0-1 1 0 0,1 0 0 0 0,-1 0 0 0 0,0 1 0 0 0,1-1 0 0 0,-1 0 0 0 0,3 0 0 0 0,18-1 62 0 0,-1-1 0 0 0,0-1 0 0 0,1-1 0 0 0,32-10 0 0 0,-24 7-35 0 0,56-17-891 0 0,-43 10-152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8287 0 0,'0'0'2108'0'0,"0"2"-737"0"0,15 44 317 0 0,-3 0 0 0 0,9 65 1 0 0,-12-56-766 0 0,22 73 0 0 0,-18-93-485 0 0,2-1 0 0 0,32 54 0 0 0,-38-77-342 0 0,-8-9 176 0 0,1-3-176 0 0,0 0-68 0 0,0-1 0 0 0,0 0 1 0 0,0 1-1 0 0,-1-1 0 0 0,1 0 0 0 0,-1 0 0 0 0,1 0 0 0 0,-1 0 0 0 0,0 0 0 0 0,0-1 1 0 0,1 1-1 0 0,-2 0 0 0 0,1 0 0 0 0,0-1 0 0 0,0 1 0 0 0,-1-1 0 0 0,1 1 0 0 0,-1-3 1 0 0,3-12 148 0 0,0-23 1 0 0,-3 37-153 0 0,2-93 96 0 0,-2 47-103 0 0,7-56 1 0 0,-5 90-29 0 0,1 0 1 0 0,1 0 0 0 0,0 0 0 0 0,0 0 0 0 0,2 1 0 0 0,0-1 0 0 0,14-24 0 0 0,-14 30 0 0 0,0 1-1 0 0,0-1 0 0 0,1 1 1 0 0,0 0-1 0 0,0 1 0 0 0,1-1 1 0 0,0 1-1 0 0,14-8 1 0 0,16-11-76 0 0,-23 15 76 0 0,0 1 0 0 0,0 1 0 0 0,1 0 1 0 0,0 1-1 0 0,19-6 0 0 0,-2 3 201 0 0,60-10 0 0 0,-80 19-547 0 0,0 1 0 0 0,0 0 0 0 0,14 2 0 0 0,-19 0-720 0 0,0 0 1 0 0,0 0-1 0 0,0 1 0 0 0,0 0 1 0 0,14 6-1 0 0,-5 1-4857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95 7831 0 0,'4'-15'832'0'0,"-3"11"-485"0"0,0 0 0 0 0,1 0-1 0 0,-1-1 1 0 0,4-4 0 0 0,-2 4 99 0 0,0-1 0 0 0,-1 1 0 0 0,1-1 0 0 0,-2 0 0 0 0,3-7 0 0 0,-4 10-370 0 0,0 3-70 0 0,0-1 0 0 0,-1 1 1 0 0,1-1-1 0 0,0 1 0 0 0,0-1 1 0 0,0 1-1 0 0,-1-1 0 0 0,1 1 1 0 0,0-1-1 0 0,-1 1 0 0 0,1 0 0 0 0,0-1 1 0 0,-1 1-1 0 0,1-1 0 0 0,-1 1 1 0 0,1 0-1 0 0,0-1 0 0 0,-1 1 1 0 0,1 0-1 0 0,-1 0 0 0 0,1-1 1 0 0,-1 1-1 0 0,1 0 0 0 0,-1 0 1 0 0,1 0-1 0 0,-1-1 0 0 0,1 1 1 0 0,-1 0-1 0 0,1 0 0 0 0,-2 0 1 0 0,-12 3 123 0 0,12-3-110 0 0,-14 6 212 0 0,1 1-1 0 0,-1 0 0 0 0,1 1 1 0 0,0 0-1 0 0,1 1 1 0 0,-22 18-1 0 0,3 2 338 0 0,-40 44 0 0 0,44-42-177 0 0,1 1 1 0 0,2 2-1 0 0,1 1 1 0 0,-27 51-1 0 0,50-82-286 0 0,0-1-1 0 0,0 1 0 0 0,0 0 1 0 0,1-1-1 0 0,0 1 0 0 0,0 0 1 0 0,0 0-1 0 0,0 0 0 0 0,1 0 1 0 0,-1 0-1 0 0,1 7 0 0 0,0-11-76 0 0,1 1 1 0 0,-1-1-1 0 0,1 0 0 0 0,-1 1 1 0 0,1-1-1 0 0,0 0 0 0 0,-1 1 0 0 0,1-1 1 0 0,-1 0-1 0 0,1 0 0 0 0,-1 0 1 0 0,1 1-1 0 0,0-1 0 0 0,-1 0 0 0 0,1 0 1 0 0,0 0-1 0 0,-1 0 0 0 0,1 0 1 0 0,1 0-1 0 0,-1 0 32 0 0,6 0 50 0 0,-1-1 1 0 0,1 0-1 0 0,0 0 1 0 0,0 0-1 0 0,0-1 1 0 0,-1 0-1 0 0,13-5 1 0 0,43-24 252 0 0,-34 14-422 0 0,-2-1 0 0 0,0-1 0 0 0,-1-1 0 0 0,0-1 0 0 0,-2-2 0 0 0,23-28 1 0 0,-36 40-327 0 0,-2-1 0 0 0,0 1 0 0 0,11-22 0 0 0,-18 32 246 0 0,-3 3-142 0 0,-5 10 256 0 0,0 0 0 0 0,1 0 0 0 0,0 0 0 0 0,1 1 0 0 0,-5 18 1 0 0,8-25 26 0 0,0 0 1 0 0,1 0 0 0 0,0 0 0 0 0,1 0 0 0 0,-1 0 0 0 0,1 0 0 0 0,0 0 0 0 0,0 0 0 0 0,1 0-1 0 0,0 0 1 0 0,0 0 0 0 0,0 0 0 0 0,1 0 0 0 0,5 11 0 0 0,-6-15-3 0 0,0 0 0 0 0,1 0 0 0 0,0 1 1 0 0,-1-1-1 0 0,1-1 0 0 0,0 1 0 0 0,0 0 0 0 0,0 0 0 0 0,0-1 1 0 0,1 1-1 0 0,-1-1 0 0 0,0 0 0 0 0,1 1 0 0 0,-1-1 0 0 0,0 0 0 0 0,1 0 1 0 0,0-1-1 0 0,-1 1 0 0 0,5 0 0 0 0,0 0-351 0 0,0-1 1 0 0,1 1-1 0 0,-1-2 0 0 0,0 1 0 0 0,0-1 0 0 0,8-1 1 0 0,8-5-1013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20 542 10135 0 0,'0'0'7291'0'0,"-7"-4"-3946"0"0,6 3-3180 0 0,-1-1 0 0 0,1 1 1 0 0,0-1-1 0 0,0 0 0 0 0,0 0 0 0 0,0 1 0 0 0,0-1 0 0 0,1 0 0 0 0,-1 0 0 0 0,0 0 0 0 0,1 0 0 0 0,0 0 1 0 0,-1 0-1 0 0,1 0 0 0 0,0-3 0 0 0,1-31 683 0 0,-1 34-794 0 0,3-30 210 0 0,1 1 0 0 0,2 0 0 0 0,1 0 1 0 0,15-40-1 0 0,-15 52-363 0 0,2 1 1 0 0,0-1-1 0 0,1 1 0 0 0,0 1 1 0 0,2 0-1 0 0,0 1 1 0 0,26-27-1 0 0,-25 30-435 0 0,0 1 0 0 0,1 0 0 0 0,29-18 0 0 0,-34 25-132 0 0,0 0 0 0 0,1 1 0 0 0,-1 0 1 0 0,1 1-1 0 0,-1 0 0 0 0,1 0 1 0 0,0 1-1 0 0,15-1 0 0 0,-4 1-3686 0 0,-1-2-1008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38 323 5983 0 0,'1'1'2274'0'0,"1"1"-1731"0"0,-1 1 1 0 0,1-1-1 0 0,-1 0 1 0 0,0 1-1 0 0,1-1 1 0 0,-1 1-1 0 0,0-1 1 0 0,-1 1-1 0 0,1 0 1 0 0,0-1-1 0 0,-1 1 1 0 0,0 0-1 0 0,1 0 1 0 0,-1 4-1 0 0,-1 3 310 0 0,-1 0 1 0 0,0 0-1 0 0,-2 9 0 0 0,3-18-850 0 0,-7 30 1039 0 0,-22 101 720 0 0,28-116-1743 0 0,0-1 1 0 0,1 0 0 0 0,1 1 0 0 0,1-1 0 0 0,0 1-1 0 0,5 25 1 0 0,-5-36-38 0 0,0 0 0 0 0,1-1-1 0 0,0 1 1 0 0,0 0 0 0 0,3 5 0 0 0,-4-9-83 0 0,-1 0 0 0 0,1 1 1 0 0,0-1-1 0 0,0 0 1 0 0,0 0-1 0 0,0 0 1 0 0,0 0-1 0 0,0 0 1 0 0,0 0-1 0 0,0-1 1 0 0,0 1-1 0 0,0 0 1 0 0,1-1-1 0 0,-1 1 1 0 0,0 0-1 0 0,0-1 1 0 0,1 1-1 0 0,-1-1 1 0 0,1 0-1 0 0,-1 0 1 0 0,0 1-1 0 0,1-1 1 0 0,-1 0-1 0 0,2 0 1 0 0,12-3-1270 0 0</inkml:trace>
  <inkml:trace contextRef="#ctx0" brushRef="#br0" timeOffset="1">208 0 10135 0 0,'0'0'1080'0'0,"2"11"-552"0"0,0 3 72 0 0,-1 2 8 0 0,5 0-3976 0 0,3 2-800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91 688 13559 0 0,'0'0'622'0'0,"-2"0"-13"0"0,-6 4-408 0 0,0-2-1 0 0,0 1 1 0 0,0-1 0 0 0,-11 2-1 0 0,6-2 944 0 0,11-2 90 0 0,2 0-1094 0 0,-1 0 0 0 0,0 0 1 0 0,0 0-1 0 0,0 0 0 0 0,1 0 0 0 0,-1 0 0 0 0,0 0 0 0 0,0 0 0 0 0,1 0 0 0 0,-1-1 1 0 0,0 1-1 0 0,0 0 0 0 0,1-1 0 0 0,-1 1 0 0 0,0 0 0 0 0,1-1 0 0 0,-1 1 0 0 0,0-1 0 0 0,1 1 1 0 0,-1-1-1 0 0,0 0 0 0 0,0-3-81 0 0,-1 0 1 0 0,1 0-1 0 0,1 0 1 0 0,-1 0-1 0 0,0 0 1 0 0,1 0-1 0 0,0 0 1 0 0,0 0-1 0 0,0 0 1 0 0,1 0-1 0 0,-1 0 1 0 0,1 0-1 0 0,0 0 1 0 0,0 0-1 0 0,0 0 1 0 0,4-7-1 0 0,2-6-15 0 0,2 0 0 0 0,13-19-1 0 0,13-18-104 0 0,4 0-1 0 0,1 3 0 0 0,3 1 0 0 0,74-66 0 0 0,-99 100 15 0 0,87-74-329 0 0,-81 71 286 0 0,2 1 0 0 0,40-21 0 0 0,-50 30 78 0 0,-2 1-7 0 0,1 1 1 0 0,-1 1 0 0 0,17-6-1 0 0,-28 11 17 0 0,1 0 0 0 0,-1 0 0 0 0,0 1 0 0 0,1-1 0 0 0,-1 1-1 0 0,0 0 1 0 0,1 0 0 0 0,-1 0 0 0 0,1 0 0 0 0,-1 0 0 0 0,0 1 0 0 0,1-1-1 0 0,-1 1 1 0 0,0 0 0 0 0,0 0 0 0 0,1 0 0 0 0,-1 1 0 0 0,0-1-1 0 0,0 1 1 0 0,3 2 0 0 0,-4-3 2 0 0,-1 1 0 0 0,1-1 0 0 0,-1 1 0 0 0,1-1 0 0 0,-1 1 0 0 0,0 0 0 0 0,0-1 0 0 0,0 1 0 0 0,0 0 0 0 0,0 0 0 0 0,0 0 0 0 0,0 0 0 0 0,-1 0 0 0 0,1 0 0 0 0,0 3 0 0 0,-1-1 0 0 0,0 0 0 0 0,1 1 0 0 0,-2-1 0 0 0,1 0 0 0 0,0 0 0 0 0,-1 1 0 0 0,-1 4 0 0 0,-2 4 0 0 0,-1 1 0 0 0,-1-1 0 0 0,-9 18 0 0 0,-35 53 107 0 0,-7 15 101 0 0,50-85-124 0 0,1 1 1 0 0,0 0 0 0 0,1 1-1 0 0,1-1 1 0 0,-3 26-1 0 0,3-4-28 0 0,1 47-1 0 0,5-38-454 0 0,-2-44 153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349 123 15199 0 0,'1'-2'1172'0'0,"0"-1"-932"0"0,1 0-1 0 0,0 0 1 0 0,-1 0-1 0 0,0-1 0 0 0,0 1 1 0 0,0-1-1 0 0,0 1 1 0 0,0-5-1 0 0,0 7-159 0 0,-1-1 0 0 0,0 1 0 0 0,0 0 0 0 0,0 0 0 0 0,0 0 0 0 0,-1 0 0 0 0,1-1 0 0 0,0 1 0 0 0,0 0 0 0 0,-1 0 0 0 0,1 0 0 0 0,-1 0 0 0 0,1 0 0 0 0,-1 0 0 0 0,1 0 0 0 0,-1 0 0 0 0,0 0 0 0 0,1 0 0 0 0,-1 0 0 0 0,0 0 0 0 0,0 0 0 0 0,0 1 0 0 0,1-1 0 0 0,-1 0 0 0 0,0 0 0 0 0,0 1 0 0 0,0-1 0 0 0,0 1 0 0 0,0-1 0 0 0,-2 0 0 0 0,-2 0-184 0 0,1 0 1 0 0,-1 0 0 0 0,0 0-1 0 0,0 0 1 0 0,0 1 0 0 0,0 0-1 0 0,0 0 1 0 0,0 0-1 0 0,0 0 1 0 0,0 1 0 0 0,-5 1-1 0 0,-6 3-40 0 0,-30 12 0 0 0,34-12 202 0 0,0 0 14 0 0,0 2 0 0 0,0-1 0 0 0,1 1 0 0 0,0 1 0 0 0,1 0 0 0 0,-18 16 0 0 0,2 4 115 0 0,-23 31 0 0 0,44-52-172 0 0,0 0 1 0 0,1 0 0 0 0,0 0 0 0 0,0 0 0 0 0,-4 11-1 0 0,8-16-7 0 0,-1 1-1 0 0,0-1 0 0 0,1 0 0 0 0,-1 0 0 0 0,1 1 0 0 0,0-1 1 0 0,0 0-1 0 0,0 1 0 0 0,0-1 0 0 0,1 4 0 0 0,-1-5-1 0 0,1 0-1 0 0,-1 1 0 0 0,0-1 1 0 0,1 0-1 0 0,0 0 0 0 0,-1 0 1 0 0,1 0-1 0 0,-1-1 0 0 0,1 1 1 0 0,0 0-1 0 0,0 0 0 0 0,0 0 0 0 0,-1 0 1 0 0,1-1-1 0 0,0 1 0 0 0,0 0 1 0 0,0-1-1 0 0,0 1 0 0 0,0-1 1 0 0,0 1-1 0 0,0-1 0 0 0,2 1 1 0 0,2 0 9 0 0,-1-1 0 0 0,0 1 0 0 0,1-1 0 0 0,-1 0 0 0 0,0 0 0 0 0,1 0 0 0 0,-1 0 0 0 0,1-1 1 0 0,-1 0-1 0 0,0 0 0 0 0,6-2 0 0 0,7-3 9 0 0,21-11 1 0 0,-36 16-29 0 0,22-12-366 0 0,-1-2 0 0 0,40-32 0 0 0,-31 22-368 0 0,-30 24 562 0 0,-1 24-14 0 0,6 36-1 0 0,-6-56 69 0 0,1 0 0 0 0,-1 0 0 0 0,1 0 0 0 0,0 0-1 0 0,-1-1 1 0 0,1 1 0 0 0,1 0 0 0 0,-1-1 0 0 0,0 1 0 0 0,0-1 0 0 0,1 0 0 0 0,0 0 0 0 0,-1 0 0 0 0,1 0 0 0 0,4 2 0 0 0,-3-2-405 0 0,0-1 1 0 0,0 1 0 0 0,0-1-1 0 0,0 0 1 0 0,0 0 0 0 0,8 0-1 0 0,19 5-1475 0 0,47 18-1185 0 0,-72-22 3251 0 0,0-1 1 0 0,0 1-1 0 0,0 0 0 0 0,0 1 0 0 0,-1-1 0 0 0,1 1 0 0 0,-1 1 0 0 0,1-1 0 0 0,-1 0 0 0 0,0 1 1 0 0,7 15 14354 0 0,-11-23-14239 0 0,-1 0 0 0 0,1-1 0 0 0,0 1-1 0 0,0 0 1 0 0,1 0 0 0 0,-1 0-1 0 0,1 0 1 0 0,0 0 0 0 0,3-6-1 0 0,26-35 272 0 0,-19 28-329 0 0,90-116 237 0 0,-78 106-453 0 0,0 1 1 0 0,47-38-1 0 0,-60 55 8 0 0,1 0 0 0 0,0 1 0 0 0,0 1 0 0 0,1 0-1 0 0,17-7 1 0 0,-29 13 77 0 0,1 1 1 0 0,-1-1-1 0 0,0 1 1 0 0,1-1-1 0 0,-1 1 0 0 0,1 0 1 0 0,-1 0-1 0 0,0 0 0 0 0,1 0 1 0 0,-1 0-1 0 0,1 0 0 0 0,-1 0 1 0 0,1 0-1 0 0,-1 1 1 0 0,0-1-1 0 0,1 0 0 0 0,-1 1 1 0 0,0-1-1 0 0,1 1 0 0 0,-1 0 1 0 0,0-1-1 0 0,3 3 0 0 0,-3-2 0 0 0,1 1 0 0 0,-1 0-1 0 0,1 0 1 0 0,-1 0-1 0 0,1 0 1 0 0,-1 0 0 0 0,0 1-1 0 0,0-1 1 0 0,0 0-1 0 0,-1 1 1 0 0,1-1-1 0 0,0 3 1 0 0,1 6-24 0 0,-1 1 0 0 0,0-1 0 0 0,0 0 1 0 0,-3 19-1 0 0,-4 24-39 0 0,2-30 10 0 0,2 0 1 0 0,0 39 0 0 0,2-61-119 0 0,0-1 0 0 0,0 1 0 0 0,0-1-1 0 0,1 1 1 0 0,-1 0 0 0 0,0-1 0 0 0,1 1 0 0 0,-1-1 0 0 0,1 1 0 0 0,-1-1 0 0 0,1 1 0 0 0,0-1 0 0 0,0 1-1 0 0,-1-1 1 0 0,1 0 0 0 0,0 0 0 0 0,0 1 0 0 0,1-1 0 0 0,-1 0 0 0 0,0 0 0 0 0,0 0 0 0 0,0 0 0 0 0,1 0-1 0 0,-1 0 1 0 0,2 1 0 0 0,10 0-1524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59 8751 0 0,'5'-6'463'0'0,"1"0"-1"0"0,0 1 0 0 0,1 0 1 0 0,-1 0-1 0 0,1 0 1 0 0,0 1-1 0 0,0 0 0 0 0,0 0 1 0 0,0 1-1 0 0,1 0 0 0 0,0 0 1 0 0,-1 1-1 0 0,9-2 1 0 0,-13 5 1131 0 0,-2-1-1523 0 0,-1 1 0 0 0,1 0-1 0 0,-1-1 1 0 0,1 1-1 0 0,-1-1 1 0 0,1 1-1 0 0,-1 0 1 0 0,0-1 0 0 0,1 1-1 0 0,-1 0 1 0 0,0-1-1 0 0,1 1 1 0 0,-1 0-1 0 0,0 1 1 0 0,-1 8 118 0 0,0 1 0 0 0,-1-1 1 0 0,0 0-1 0 0,-1 0 0 0 0,0 0 0 0 0,0 0 1 0 0,-1 0-1 0 0,-8 13 0 0 0,-48 74 899 0 0,9-31-524 0 0,36-50-464 0 0,2 0 1 0 0,0 1-1 0 0,1 1 0 0 0,1 0 1 0 0,-11 23-1 0 0,21-37-88 0 0,-1 0 0 0 0,1 1-1 0 0,0-1 1 0 0,0 0 0 0 0,0 5 0 0 0,2 2 15 0 0,1-10-65 0 0,-1 0 0 0 0,1 1 1 0 0,-1-1-1 0 0,1 0 1 0 0,-1 0-1 0 0,1 0 0 0 0,-1 0 1 0 0,1 0-1 0 0,0-1 1 0 0,0 1-1 0 0,-1-1 0 0 0,1 1 1 0 0,0-1-1 0 0,0 1 1 0 0,0-1-1 0 0,0 0 0 0 0,0 0 1 0 0,2 0-1 0 0,2 0-599 0 0,1 0-1 0 0,-1 0 0 0 0,0-1 1 0 0,9-2-1 0 0,4-4-5993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135 110 11055 0 0,'0'0'852'0'0,"1"2"-341"0"0,30 22 4062 0 0,-27-19-4229 0 0,1-1 0 0 0,0 1 0 0 0,1-1 0 0 0,-1-1 0 0 0,1 1-1 0 0,-1-1 1 0 0,1 0 0 0 0,0 0 0 0 0,0 0 0 0 0,1-1 0 0 0,6 2 0 0 0,-4-3-193 0 0,1 0-1 0 0,-1-1 1 0 0,0 0 0 0 0,1-1-1 0 0,-1 0 1 0 0,0 0 0 0 0,0-1-1 0 0,10-3 1 0 0,3-2 8 0 0,43-20-1 0 0,-48 19-187 0 0,-1-1 0 0 0,28-20 0 0 0,-37 23-123 0 0,0 1 0 0 0,-1-1 0 0 0,0 0 0 0 0,0-1-1 0 0,0 1 1 0 0,-1-1 0 0 0,0-1 0 0 0,5-8 0 0 0,-10 16 106 0 0,0-1 0 0 0,1 1-1 0 0,-1-1 1 0 0,0 1 0 0 0,1-1-1 0 0,-1 0 1 0 0,0 1 0 0 0,0-1 0 0 0,0 1-1 0 0,1-1 1 0 0,-1 0 0 0 0,0 1 0 0 0,0-1-1 0 0,0 1 1 0 0,0-1 0 0 0,0 0-1 0 0,0 1 1 0 0,0-1 0 0 0,0 0 0 0 0,-1 1-1 0 0,1-1 1 0 0,0 1 0 0 0,0-1-1 0 0,0 0 1 0 0,-1 1 0 0 0,1-1 0 0 0,0 1-1 0 0,-1-1 1 0 0,1 1 0 0 0,-1-1-1 0 0,0 0-14 0 0,0 0 0 0 0,-1 0 0 0 0,1 1 0 0 0,0-1 0 0 0,-1 1 0 0 0,1-1-1 0 0,0 1 1 0 0,-1 0 0 0 0,1-1 0 0 0,0 1 0 0 0,-1 0 0 0 0,-2 0 0 0 0,-4 0-225 0 0,-1 1 1 0 0,1 0 0 0 0,-13 3 0 0 0,-1 3-262 0 0,2 0 0 0 0,-1 1 0 0 0,-37 21 1 0 0,-51 42-486 0 0,72-43 1127 0 0,-55 52 1 0 0,72-60 77 0 0,1 1 1 0 0,1 1 0 0 0,-29 46-1 0 0,43-62-101 0 0,1 0-1 0 0,-1 1 1 0 0,1 0 0 0 0,1 0-1 0 0,-1 0 1 0 0,1 0-1 0 0,-1 12 1 0 0,2-16-30 0 0,1-1 0 0 0,0 1 0 0 0,0-1 1 0 0,0 1-1 0 0,0 0 0 0 0,1-1 0 0 0,-1 1 1 0 0,1-1-1 0 0,-1 1 0 0 0,1-1 0 0 0,0 1 0 0 0,0-1 1 0 0,0 1-1 0 0,1-1 0 0 0,-1 0 0 0 0,0 0 0 0 0,1 1 1 0 0,-1-1-1 0 0,1 0 0 0 0,0-1 0 0 0,0 1 1 0 0,0 0-1 0 0,0 0 0 0 0,4 2 0 0 0,3 1 102 0 0,0 0-1 0 0,1-1 1 0 0,-1 0 0 0 0,1-1-1 0 0,0 0 1 0 0,0 0 0 0 0,1-1-1 0 0,-1 0 1 0 0,17 0-1 0 0,3-1 33 0 0,0-2 0 0 0,31-4 0 0 0,2-4-146 0 0,68-19 0 0 0,-68 12-162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190 151 4607 0 0,'-99'-7'712'0'0,"83"7"690"0"0,-3 0 2165 0 0,-37 4 3684 0 0,59-4-6781 0 0,10 2-169 0 0,0-1 0 0 0,1 0 1 0 0,12-2-1 0 0,6 1-57 0 0,66-2 180 0 0,117-17 1 0 0,-183 15-389 0 0,100-12 141 0 0,302-22 725 0 0,118 66-533 0 0,-485-22-390 0 0,1-4 0 0 0,94-6 0 0 0,-116-1 25 0 0,-1-2 1 0 0,0-2-1 0 0,0-2 0 0 0,61-23 1 0 0,-85 26-357 0 0,21-8 377 0 0,-14 7-5917 0 0,-13 5-784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38 4143 0 0,'2'0'191'0'0,"0"-1"-170"0"0,0 1 0 0 0,0 0 0 0 0,0-1 0 0 0,0 0-1 0 0,0 1 1 0 0,0-1 0 0 0,0 0 0 0 0,0 0 0 0 0,0 0 0 0 0,-1 0 0 0 0,1 0 0 0 0,0 0-1 0 0,-1 0 1 0 0,1-1 0 0 0,-1 1 0 0 0,1-1 0 0 0,-1 1 0 0 0,0-1 0 0 0,1 0-1 0 0,-1 1 1 0 0,0-1 0 0 0,1-2 0 0 0,-2 3 103 0 0,0 1 0 0 0,0 0 0 0 0,0 0 0 0 0,0-1 1 0 0,0 1-1 0 0,0 0 0 0 0,0 0 0 0 0,0-1 0 0 0,0 1 0 0 0,0 0 0 0 0,0-1 0 0 0,0 1 0 0 0,0 0 0 0 0,0 0 0 0 0,0-1 0 0 0,0 1 1 0 0,-1 0-1 0 0,1 0 0 0 0,0-1 0 0 0,0 1 0 0 0,0 0 0 0 0,0 0 0 0 0,-1 0 0 0 0,1-1 0 0 0,0 1 0 0 0,0 0 0 0 0,0 0 0 0 0,-1 0 1 0 0,1 0-1 0 0,0-1 0 0 0,-1 1 0 0 0,-10-2 2401 0 0,-11 6-508 0 0,12 0-1677 0 0,0 0 0 0 0,0 1 0 0 0,0 0 1 0 0,1 0-1 0 0,0 1 0 0 0,0 1 0 0 0,-10 8 0 0 0,-53 57 515 0 0,50-47-729 0 0,-37 54 0 0 0,58-76-117 0 0,-1 0 0 0 0,1 1 0 0 0,-1-1 0 0 0,1 0 0 0 0,0 0 0 0 0,0 1 0 0 0,-1 5 0 0 0,2-7 77 0 0,2-2 118 0 0,1 2-116 0 0,0-1 1 0 0,0 0 0 0 0,0 1-1 0 0,1-2 1 0 0,-1 1 0 0 0,0 0 0 0 0,1-1-1 0 0,-1 1 1 0 0,7-1 0 0 0,34-4 548 0 0,-31 3-479 0 0,11-3 5 0 0,0-2-1 0 0,-1 0 1 0 0,0-2 0 0 0,34-15-1 0 0,-31 12-119 0 0,-26 11-43 0 0,64-29-23 0 0,-56 25 16 0 0,0-1-1 0 0,0 0 1 0 0,-1 0 0 0 0,0-1 0 0 0,11-10 0 0 0,-15 13-29 0 0,0-1 1 0 0,0 1-1 0 0,0-1 1 0 0,0 0 0 0 0,-1 0-1 0 0,1 0 1 0 0,2-8-1 0 0,-4 10 24 0 0,-1 0 0 0 0,1 0-1 0 0,-1 0 1 0 0,0 0 0 0 0,0 0-1 0 0,1 0 1 0 0,-2 0-1 0 0,1 0 1 0 0,0 0 0 0 0,0 1-1 0 0,-1-1 1 0 0,1 0-1 0 0,-1 0 1 0 0,1 0 0 0 0,-1 0-1 0 0,0 0 1 0 0,0 1-1 0 0,0-1 1 0 0,0 0 0 0 0,0 1-1 0 0,0-1 1 0 0,-1-1 0 0 0,-2 0-77 0 0,1-1 1 0 0,0 1-1 0 0,-1 0 1 0 0,0 0 0 0 0,1 0-1 0 0,-1 1 1 0 0,0-1 0 0 0,-1 1-1 0 0,1 0 1 0 0,0 0 0 0 0,-1 0-1 0 0,1 1 1 0 0,-1 0 0 0 0,1 0-1 0 0,-1 0 1 0 0,0 0 0 0 0,-7 0-1 0 0,-6 1-176 0 0,1 1 0 0 0,-1 0-1 0 0,-21 5 1 0 0,32-5 191 0 0,6 0-203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489 633 12295 0 0,'0'0'1112'0'0,"1"-1"-917"0"0,0-2 110 0 0,0-1 0 0 0,1 1 0 0 0,-1 0 0 0 0,0-1 0 0 0,-1 1 0 0 0,1-1 0 0 0,-1 1 0 0 0,1-1 0 0 0,-1 1 0 0 0,0-1 0 0 0,0 0 0 0 0,-1-4 0 0 0,0-2-242 0 0,-2-133 1782 0 0,-3-39-1654 0 0,4 157-216 0 0,0-2 72 0 0,-1 1 1 0 0,-10-39-1 0 0,11 58-95 0 0,0 1 0 0 0,0-1 0 0 0,0 1 0 0 0,-1 0 0 0 0,0 0 0 0 0,0 0 0 0 0,-1 0 0 0 0,0 1 0 0 0,0-1 0 0 0,0 1 0 0 0,0 0 0 0 0,-1 0 0 0 0,0 1 0 0 0,0-1 0 0 0,-7-4 0 0 0,9 8-20 0 0,-1-1 1 0 0,0 1-1 0 0,0-1 0 0 0,0 1 1 0 0,0 0-1 0 0,-1 1 0 0 0,1-1 0 0 0,0 1 1 0 0,0 0-1 0 0,0 0 0 0 0,0 0 0 0 0,0 1 1 0 0,-1-1-1 0 0,1 1 0 0 0,0 0 1 0 0,0 0-1 0 0,0 0 0 0 0,-6 4 0 0 0,-4 0-48 0 0,1 2-1 0 0,0 0 0 0 0,1 0 0 0 0,-14 11 1 0 0,14-8 113 0 0,1 0 0 0 0,0 1 0 0 0,0 0 0 0 0,1 1 0 0 0,0 1 0 0 0,1-1 0 0 0,1 1 0 0 0,0 1 0 0 0,0 0 0 0 0,2 0 0 0 0,-6 15 0 0 0,-2 13 273 0 0,2 0 0 0 0,-11 73 0 0 0,17-75-172 0 0,2 1 0 0 0,1-1 0 0 0,3 1 0 0 0,1-1 1 0 0,2 1-1 0 0,1-1 0 0 0,3 0 0 0 0,1 0 0 0 0,2-1 0 0 0,29 76 0 0 0,10-13 201 0 0,1 3 213 0 0,-46-96-491 0 0,-1 0 0 0 0,0 0 0 0 0,-1 0 1 0 0,0 1-1 0 0,0-1 0 0 0,-1 0 0 0 0,0 1 0 0 0,-1 10 1 0 0,0-13-50 0 0,-1 0 1 0 0,0 0 0 0 0,-1 0-1 0 0,1 0 1 0 0,-1 0-1 0 0,-1-1 1 0 0,1 1 0 0 0,-1-1-1 0 0,0 1 1 0 0,-1-1 0 0 0,-6 9-1 0 0,-1 0-228 0 0,-1-1 1 0 0,0-1-1 0 0,-1 0 0 0 0,0 0 0 0 0,-16 10 1 0 0,19-16-195 0 0,0 0 0 0 0,0-1 1 0 0,-1 0-1 0 0,0-1 1 0 0,0 0-1 0 0,0-1 0 0 0,-1 0 1 0 0,-18 4-1 0 0,15-8-1169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23 170 14743 0 0,'-6'-5'302'0'0,"-10"-14"1142"0"0,16 19-1350 0 0,0-1 1 0 0,0 1-1 0 0,0 0 1 0 0,0-1 0 0 0,1 1-1 0 0,-1-1 1 0 0,0 1-1 0 0,0-1 1 0 0,1 1 0 0 0,-1 0-1 0 0,0-1 1 0 0,1 1-1 0 0,-1 0 1 0 0,0-1 0 0 0,1 1-1 0 0,-1 0 1 0 0,1-1-1 0 0,-1 1 1 0 0,0 0-1 0 0,2-1 1 0 0,-2 1 27 0 0,5-2 294 0 0,0-1 0 0 0,0 1 0 0 0,0 0 0 0 0,1 1 0 0 0,8-2 0 0 0,8-3-150 0 0,-8 1-217 0 0,82-27 125 0 0,130-27 0 0 0,-27 36-488 0 0,-191 23 174 0 0,0 0 0 0 0,0 1 0 0 0,0 0 0 0 0,-1 0 0 0 0,1 0 1 0 0,0 1-1 0 0,0 0 0 0 0,8 4 0 0 0,15 8-5894 0 0,-16-7-52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 14599 0 0,'-8'-6'323'0'0,"1"0"0"0"0,-1 0 1 0 0,-9-5-1 0 0,13 9-215 0 0,0-1 0 0 0,0 2 0 0 0,-1-1 0 0 0,1 0 0 0 0,0 1 0 0 0,0 0 0 0 0,-1 0 0 0 0,1 0 0 0 0,-7 0 1 0 0,10 1-7 0 0,1 0 0 0 0,-1 0 0 0 0,0 0 0 0 0,0 0 0 0 0,0 1 0 0 0,0-1 0 0 0,0 0 0 0 0,0 0-1 0 0,1 1 1 0 0,-1-1 0 0 0,0 0 0 0 0,0 1 0 0 0,1-1 0 0 0,-1 1 0 0 0,0-1 0 0 0,0 1 0 0 0,1 0 0 0 0,-1-1 0 0 0,0 1 0 0 0,1-1 0 0 0,-1 1 0 0 0,1 0 0 0 0,-1 0 0 0 0,0 1-13 0 0,0 0-1 0 0,0 1 1 0 0,0-1-1 0 0,1 0 1 0 0,-1 0-1 0 0,1 0 1 0 0,-1 1 0 0 0,1 3-1 0 0,0 3-17 0 0,0 0 0 0 0,1 0 0 0 0,3 13 0 0 0,-1-10-5 0 0,1 0 0 0 0,0-1 0 0 0,1 0 0 0 0,0 0 0 0 0,1 0 0 0 0,0 0 0 0 0,0-1 0 0 0,1 0 0 0 0,15 16 0 0 0,7 4 270 0 0,49 39 1 0 0,-53-48-185 0 0,113 86 641 0 0,178 107 0 0 0,-138-115-707 0 0,-173-96-105 0 0,0 0 1 0 0,1-1 0 0 0,-1 1-1 0 0,1-2 1 0 0,0 1 0 0 0,0 0-1 0 0,7 0 1 0 0,-11-2-125 0 0,0 0 1 0 0,1 0-1 0 0,-1-1 1 0 0,0 1-1 0 0,0 0 1 0 0,0-1-1 0 0,0 0 1 0 0,1 1-1 0 0,-1-1 0 0 0,0 0 1 0 0,0 0-1 0 0,0 0 1 0 0,-1 0-1 0 0,1 0 1 0 0,0-1-1 0 0,0 1 1 0 0,0-1-1 0 0,-1 1 1 0 0,1-1-1 0 0,-1 1 1 0 0,0-1-1 0 0,3-3 1 0 0,4-9-2285 0 0,0-3-4204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23 15631 0 0,'0'0'719'0'0,"0"-1"-20"0"0,-2-6-449 0 0,0-5 392 0 0,1 10 253 0 0,1 3-33 0 0,-1 7-742 0 0,-5 10 28 0 0,-1-1-1 0 0,-1 0 1 0 0,-1 0 0 0 0,-14 19-1 0 0,-47 60 722 0 0,69-95-863 0 0,-242 276 2122 0 0,134-159-1704 0 0,84-90-1769 0 0,-32 45 0 0 0,49-60-6365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5527 0 0,'0'0'423'0'0,"0"-1"-278"0"0,1-1 209 0 0,-1 0 0 0 0,1 1 0 0 0,0-1-1 0 0,-1 0 1 0 0,1 0 0 0 0,0 1-1 0 0,0-1 1 0 0,0 1 0 0 0,0-1 0 0 0,0 1-1 0 0,1-1 1 0 0,-1 1 0 0 0,0 0 0 0 0,1 0-1 0 0,-1-1 1 0 0,1 1 0 0 0,-1 0-1 0 0,4-1 1 0 0,0-1 3424 0 0,-6 14-2774 0 0,0 24 35 0 0,2 1-1 0 0,7 44 1 0 0,0 34-932 0 0,-8-112-450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41 851 9215 0 0,'0'0'707'0'0,"-2"1"-464"0"0,-1 0 152 0 0,0 1 1 0 0,0-1 0 0 0,0 1 0 0 0,0 0-1 0 0,1 0 1 0 0,-1 0 0 0 0,-3 4 0 0 0,-7 5 4424 0 0,21-17-3666 0 0,234-238 1308 0 0,-113 85-2323 0 0,-53 63-69 0 0,12-13-267 0 0,15-26-972 0 0,-77 99 949 0 0,-21 30 181 0 0,0 0 0 0 0,1 0 0 0 0,12-10 0 0 0,-13 12 40 0 0,0 0 0 0 0,0 0-1 0 0,0-1 1 0 0,-1 1 0 0 0,0-1 0 0 0,6-9-1 0 0,-9 13 3 0 0,0-1 0 0 0,0 1 0 0 0,0-1 0 0 0,0 1 0 0 0,0 0 0 0 0,0-1 0 0 0,1 1 0 0 0,-1 0 0 0 0,0 0 0 0 0,1 0 0 0 0,-1 0 0 0 0,1 0 0 0 0,-1 0 0 0 0,1 0 0 0 0,-1 1 0 0 0,1-1 0 0 0,0 0 0 0 0,-1 1 0 0 0,1-1 0 0 0,0 1 0 0 0,0 0 0 0 0,-1 0 0 0 0,1 0 0 0 0,3 0 0 0 0,-4 0 4 0 0,0 1 0 0 0,1-1 0 0 0,-1 1 1 0 0,0 0-1 0 0,0 0 0 0 0,0-1 0 0 0,0 1 0 0 0,0 0 0 0 0,0 0 1 0 0,0 0-1 0 0,0 0 0 0 0,0 0 0 0 0,0 1 0 0 0,0-1 1 0 0,-1 0-1 0 0,1 0 0 0 0,0 0 0 0 0,-1 1 0 0 0,1 1 0 0 0,-1-3-2 0 0,3 8 33 0 0,0-1 0 0 0,-1 1 0 0 0,0-1 0 0 0,-1 1 0 0 0,0 0 0 0 0,1 12 0 0 0,-5 51 112 0 0,0-10-41 0 0,3-54-105 0 0,2 44 80 0 0,-7 60 0 0 0,2-69 19 0 0,3 51 0 0 0,0 14 551 0 0,-5 101 730 0 0,5-203-1374 0 0,0 0 0 0 0,0 0 0 0 0,1-1 1 0 0,0 1-1 0 0,-1 0 0 0 0,2 0 0 0 0,-1 0 0 0 0,1 0 0 0 0,-1-1 0 0 0,1 1 0 0 0,4 5 0 0 0,2 12 41 0 0,-8-20-40 0 0,1 0-1 0 0,0 0 1 0 0,-1 1-1 0 0,1-1 1 0 0,0 0-1 0 0,0 0 0 0 0,1 0 1 0 0,1 3-1 0 0,-2-4-8 0 0,0 0 1 0 0,0-1-1 0 0,0 1 0 0 0,0 0 0 0 0,0-1 0 0 0,0 1 0 0 0,0-1 1 0 0,0 1-1 0 0,0-1 0 0 0,1 0 0 0 0,-1 1 0 0 0,0-1 0 0 0,0 0 1 0 0,0 0-1 0 0,0 0 0 0 0,1 0 0 0 0,-1 0 0 0 0,0 0 0 0 0,0 0 1 0 0,0 0-1 0 0,0-1 0 0 0,2 0 0 0 0,9-1-182 0 0,-1-2-1 0 0,0 0 0 0 0,0 0 1 0 0,0-1-1 0 0,-1 0 1 0 0,17-11-1 0 0,0-3-1275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10591 0 0,'0'0'472'0'0,"3"-10"96"0"0,3-3-456 0 0,1 3-112 0 0,5 1 0 0 0,2 2 0 0 0,4 0 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10 8287 0 0,'9'-10'1325'0'0,"-11"14"1901"0"0,-16 18-802 0 0,-173 133-1039 0 0,167-139-1364 0 0,0-2 0 0 0,-43 18 0 0 0,55-26-20 0 0,4-2 10 0 0,8-3-8 0 0,0 0 0 0 0,0-1 0 0 0,0 1 0 0 0,1 0 1 0 0,-1-1-1 0 0,0 1 0 0 0,0 0 0 0 0,1-1 0 0 0,-1 1 0 0 0,1-1 0 0 0,-1 1 1 0 0,0 0-1 0 0,1-1 0 0 0,-1 1 0 0 0,1-1 0 0 0,0 1 0 0 0,20 17-3 0 0,0-1 0 0 0,1-1 0 0 0,30 16 0 0 0,-48-29 0 0 0,17 7 27 0 0,0 0-1 0 0,0-2 1 0 0,1 0-1 0 0,0-1 1 0 0,29 5-1 0 0,-18-5 31 0 0,45 18-1 0 0,-68-22-23 0 0,-1 2 1 0 0,1-1-1 0 0,11 10 0 0 0,-17-12-22 0 0,-1 0 0 0 0,0 1 0 0 0,0 0 0 0 0,0 0 0 0 0,0 0 0 0 0,0 0 0 0 0,-1 0 0 0 0,0 1-1 0 0,1-1 1 0 0,-1 1 0 0 0,2 4 0 0 0,-4-6 26 0 0,0-1-1 0 0,-1 0 1 0 0,1 0-1 0 0,0 1 0 0 0,0-1 1 0 0,-1 0-1 0 0,1 1 1 0 0,-1-1-1 0 0,1 0 1 0 0,-1 0-1 0 0,0 0 1 0 0,1 0-1 0 0,-1 1 0 0 0,0-1 1 0 0,0 0-1 0 0,0 0 1 0 0,-1 1-1 0 0,-3 3 70 0 0,-1 0-1 0 0,1-1 1 0 0,-1 0-1 0 0,0 0 1 0 0,0 0-1 0 0,-10 4 1 0 0,-42 15 363 0 0,54-22-441 0 0,-208 72 59 0 0,210-73-94 0 0,-15 6-182 0 0,0-1-1 0 0,-1-1 1 0 0,-24 3 0 0 0,27-9-1118 0 0,7-1-2723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 15487 0 0,'2'-21'2952'0'0,"-11"24"-3352"0"0,0 5-4432 0 0,2 2-936 0 0</inkml:trace>
  <inkml:trace contextRef="#ctx0" brushRef="#br0" timeOffset="1">56 667 1375 0 0,'0'0'128'0'0,"10"-7"-128"0"0,-1-4 0 0 0,-2 2 0 0 0,6-6 13920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1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14 125 5983 0 0,'0'0'464'0'0,"-1"1"-305"0"0,-11 2 4896 0 0,12-3-5000 0 0,3-5 2840 0 0,-1 3-3915 0 0,75-66 4212 0 0,-74 64-2913 0 0,6 1 1780 0 0,3 0-2209 0 0,2 0 248 0 0,22-1-1 0 0,11-2 14 0 0,-27 1-9 0 0,23-4 190 0 0,64-7 0 0 0,-107 16-288 0 0,0 0 1 0 0,1 0-1 0 0,-1 0 0 0 0,1 0 1 0 0,-1 0-1 0 0,0 0 0 0 0,1 0 1 0 0,-1 0-1 0 0,1 0 0 0 0,-1 0 0 0 0,1 0 1 0 0,-1 0-1 0 0,0 0 0 0 0,1 0 1 0 0,-1 0-1 0 0,1 1 0 0 0,-1-1 1 0 0,0 0-1 0 0,1 0 0 0 0,-1 1 0 0 0,0-1 1 0 0,1 0-1 0 0,-1 0 0 0 0,0 1 1 0 0,1-1-1 0 0,-1 0 0 0 0,0 1 1 0 0,0-1-1 0 0,1 1 0 0 0,-1 0 0 0 0,0 0 0 0 0,0-1 0 0 0,0 1 0 0 0,0 0 0 0 0,0 0 0 0 0,0 0 0 0 0,0 0 0 0 0,0-1 0 0 0,0 1 0 0 0,-1 0 0 0 0,1 0 1 0 0,0 0-1 0 0,-1 1 0 0 0,-17 26 44 0 0,-2-6 27 0 0,-37 32 1 0 0,42-40-43 0 0,-28 24-22 0 0,-29 27-12 0 0,40-34-12 0 0,30-30-52 0 0,2-1 61 0 0,0 0 0 0 0,-1 0 0 0 0,1 0 1 0 0,-1 0-1 0 0,1 1 0 0 0,0-1 0 0 0,-1 0 1 0 0,1 0-1 0 0,0 0 0 0 0,-1 1 0 0 0,1-1 1 0 0,0 0-1 0 0,0 0 0 0 0,-1 1 0 0 0,1-1 1 0 0,0 0-1 0 0,0 1 0 0 0,-1-1 0 0 0,1 0 1 0 0,0 1-1 0 0,-10 17 3 0 0,9-16-3 0 0,0 1-39 0 0,1-3 44 0 0,0 1 0 0 0,0-1 1 0 0,0 0-1 0 0,0 1 0 0 0,-1-1 0 0 0,1 0 1 0 0,0 1-1 0 0,0-1 0 0 0,0 0 0 0 0,0 1 1 0 0,1-1-1 0 0,-1 0 0 0 0,0 1 0 0 0,0-1 1 0 0,0 0-1 0 0,0 1 0 0 0,0-1 0 0 0,0 0 1 0 0,0 1-1 0 0,1-1 0 0 0,-1 0 0 0 0,0 0 1 0 0,0 1-1 0 0,0-1 0 0 0,1 0 0 0 0,-1 0 1 0 0,0 1-1 0 0,0-1 0 0 0,1 0 0 0 0,-1 0 1 0 0,0 1-1 0 0,0-1 0 0 0,1 0 0 0 0,-1 0 1 0 0,0 0-1 0 0,1 0 0 0 0,-1 0 0 0 0,0 0 1 0 0,1 1-1 0 0,-1-1 0 0 0,0 0 0 0 0,1 0 1 0 0,-1 0-1 0 0,0 0 0 0 0,1 0 0 0 0,-1 0 1 0 0,0 0-1 0 0,1-1 0 0 0,6 3 64 0 0,1-1 0 0 0,-1-1-1 0 0,0 1 1 0 0,1-1 0 0 0,-1-1 0 0 0,12-1-1 0 0,43-13 339 0 0,7-2 217 0 0,130-15 0 0 0,-168 31-560 0 0,-20 3-48 0 0,-10-1-13 0 0,0 0-1 0 0,0 0 0 0 0,-1-1 1 0 0,1 1-1 0 0,0 0 1 0 0,-1 0-1 0 0,1 0 0 0 0,-1-1 1 0 0,1 1-1 0 0,-1 0 1 0 0,1 0-1 0 0,-1 0 0 0 0,1 0 1 0 0,-1 0-1 0 0,0 0 1 0 0,0 0-1 0 0,1 0 0 0 0,-1 0 1 0 0,0 0-1 0 0,0 1 1 0 0,-3 24-165 0 0,2-23-43 0 0,0 0 1 0 0,1 0-1 0 0,0 0 1 0 0,-1 0-1 0 0,2 6 1 0 0,-1-7-1072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1644 1 3223 0 0,'12'4'10927'0'0,"-24"-2"-11183"0"0,-126 33 2544 0 0,55-11-1742 0 0,7-2-187 0 0,-4 0-41 0 0,34-9-15 0 0,-77 11 0 0 0,-90 2 90 0 0,-279 27 114 0 0,351-50-296 0 0,66-3-62 0 0,45 1-97 0 0,0-2-1 0 0,0-1 0 0 0,-49-9 1 0 0,79 11-46 0 0,-1 0 0 0 0,1 0 1 0 0,0 0-1 0 0,-1 0 0 0 0,1-1 1 0 0,0 1-1 0 0,-1 0 0 0 0,1 0 1 0 0,0 0-1 0 0,-1 0 0 0 0,1-1 1 0 0,0 1-1 0 0,-1 0 0 0 0,1 0 1 0 0,0-1-1 0 0,-1 1 1 0 0,1 0-1 0 0,0 0 0 0 0,0-1 1 0 0,-1 1-1 0 0,1 0 0 0 0,0-1 1 0 0,0 1-1 0 0,0 0 0 0 0,0-1 1 0 0,0 1-1 0 0,-1 0 0 0 0,1-1 1 0 0,0 1-1 0 0,0-1 0 0 0,0 1 1 0 0,0 0-1 0 0,0-1 1 0 0,0 1-1 0 0,0 0 0 0 0,0-1 1 0 0,0 1-1 0 0,0-1 0 0 0,0 1 1 0 0,0 0-1 0 0,1-1 0 0 0,-1 1 1 0 0,0-1-1 0 0,8-11 95 0 0,-4 7-70 0 0,1 1 0 0 0,0-1 0 0 0,0 1 0 0 0,0 0 0 0 0,0 1 0 0 0,1-1 0 0 0,-1 1 1 0 0,7-2-1 0 0,51-19 32 0 0,-54 21-72 0 0,1 0 11 0 0,-1 1 0 0 0,1 0-1 0 0,-1 0 1 0 0,1 1 0 0 0,0 0-1 0 0,0 1 1 0 0,0 0 0 0 0,-1 1-1 0 0,1 0 1 0 0,13 2 0 0 0,-19-2-22 0 0,-1 0 0 0 0,1 0 1 0 0,0 0-1 0 0,-1 1 0 0 0,1-1 1 0 0,-1 1-1 0 0,0 0 0 0 0,1 0 1 0 0,-1 0-1 0 0,0 0 0 0 0,0 0 1 0 0,0 1-1 0 0,0-1 0 0 0,-1 1 0 0 0,1 0 1 0 0,-1 0-1 0 0,0 0 0 0 0,1 0 1 0 0,-1 0-1 0 0,-1 1 0 0 0,1-1 1 0 0,0 0-1 0 0,-1 1 0 0 0,0 0 1 0 0,0-1-1 0 0,0 1 0 0 0,0 0 1 0 0,0-1-1 0 0,0 6 0 0 0,-2 0-25 0 0,0 0 1 0 0,0-1-1 0 0,0 1 0 0 0,-1-1 1 0 0,0 0-1 0 0,-1 1 0 0 0,0-1 0 0 0,0 0 1 0 0,-1-1-1 0 0,-5 10 0 0 0,7-14 45 0 0,0 1 0 0 0,0 0 0 0 0,0 0-1 0 0,0 0 1 0 0,1 0 0 0 0,-1 0 0 0 0,1 0 0 0 0,0 1-1 0 0,0-1 1 0 0,0 7 0 0 0,1-3-10 0 0,0-7 7 0 0,0 0-1 0 0,0 0 1 0 0,0 0 0 0 0,0 0-1 0 0,0 0 1 0 0,0 0 0 0 0,0 0-1 0 0,1 0 1 0 0,-1 0 0 0 0,0 0-1 0 0,0-1 1 0 0,1 1-1 0 0,-1 0 1 0 0,1 0 0 0 0,-1 0-1 0 0,2 1 1 0 0,0 2 0 0 0,4 7 3 0 0,1 0 0 0 0,0-1 0 0 0,0 0-1 0 0,1 0 1 0 0,0-1 0 0 0,13 13 0 0 0,5 0 9 0 0,31 22-1 0 0,22 10 278 0 0,76 57 500 0 0,-127-90-654 0 0,-13-10-86 0 0,-1 0 1 0 0,0 1-1 0 0,14 15 1 0 0,-17-13-10 0 0,-1-1 1 0 0,-1 1 0 0 0,0 1 0 0 0,-1-1-1 0 0,9 24 1 0 0,-16-34 22 0 0,-1 3-26 0 0,0-7-25 0 0,-1 1 1 0 0,1-1 0 0 0,-1 0-1 0 0,1 1 1 0 0,-1-1 0 0 0,1 0-1 0 0,-1 0 1 0 0,1 1 0 0 0,-1-1-1 0 0,0 0 1 0 0,1 0 0 0 0,-1 0 0 0 0,1 0-1 0 0,-1 0 1 0 0,0 0 0 0 0,1 0-1 0 0,-1 0 1 0 0,1 0 0 0 0,-2 0-1 0 0,2 0-1 0 0,-5-1 25 0 0,-1 0 0 0 0,1 0 0 0 0,0-1 0 0 0,0 0 0 0 0,0 0-1 0 0,0 0 1 0 0,0 0 0 0 0,-7-5 0 0 0,4 2 6 0 0,0-1 1 0 0,0 0-1 0 0,-12-12 0 0 0,13 9-6 0 0,0 0 1 0 0,0-1-1 0 0,1 0 0 0 0,0 0 1 0 0,1 0-1 0 0,0 0 0 0 0,0-1 1 0 0,1 0-1 0 0,1 0 0 0 0,0 0 1 0 0,0 0-1 0 0,1-1 0 0 0,1 1 1 0 0,-1-18-1 0 0,2 9 94 0 0,1-1-1 0 0,0 1 1 0 0,2 0-1 0 0,0 1 1 0 0,1-1-1 0 0,1 0 1 0 0,12-29-1 0 0,-2 17 57 0 0,2 1-1 0 0,34-50 1 0 0,3-2 13 0 0,-53 81-340 0 0,-2 4-45 0 0,-10 15-981 0 0,-12 27 1 0 0,12-18 109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90 108 2303 0 0,'-2'0'167'0'0,"-12"-3"-529"0"0,8 3 3193 0 0,-1 0-1 0 0,1 1 0 0 0,-11 3 0 0 0,8-3-2384 0 0,8 0 68 0 0,-7 1 2444 0 0,22-14-2794 0 0,-1 0 0 0 0,2 1 1 0 0,0 1-1 0 0,0 0 0 0 0,0 1 0 0 0,1 1 0 0 0,1 1 0 0 0,-1 0 0 0 0,1 1 0 0 0,0 0 0 0 0,1 2 0 0 0,-1 0 0 0 0,36-3 1 0 0,-49 7-132 0 0,-1 0 1 0 0,0 0 0 0 0,1 0-1 0 0,-1 1 1 0 0,0 0 0 0 0,1-1-1 0 0,-1 1 1 0 0,0 0 0 0 0,0 0-1 0 0,0 1 1 0 0,0-1 0 0 0,3 3 0 0 0,-4-4-29 0 0,-1 1 1 0 0,0 0 0 0 0,0 0 0 0 0,0 0 0 0 0,0 0 0 0 0,1 0 0 0 0,-2 0 0 0 0,1 1-1 0 0,0-1 1 0 0,0 0 0 0 0,0 0 0 0 0,0 1 0 0 0,-1-1 0 0 0,1 0 0 0 0,-1 1 0 0 0,1-1-1 0 0,-1 1 1 0 0,0-1 0 0 0,1 1 0 0 0,-1-1 0 0 0,0 1 0 0 0,0-1 0 0 0,0 1 0 0 0,0-1 0 0 0,0 1-1 0 0,0-1 1 0 0,-1 3 0 0 0,-1 4-6 0 0,-1-1 0 0 0,0 0 0 0 0,0 0 0 0 0,-1 0 0 0 0,1-1 0 0 0,-2 1 0 0 0,1-1 0 0 0,-6 7 1 0 0,-46 44-139 0 0,39-42 37 0 0,-129 106-622 0 0,72-61 700 0 0,66-53 34 0 0,8 1 78 0 0,1-7-42 0 0,0 0 0 0 0,0 0-1 0 0,0 0 1 0 0,0 0 0 0 0,1 0 0 0 0,-1 0 0 0 0,0 0-1 0 0,1 0 1 0 0,-1-1 0 0 0,0 1 0 0 0,1 0-1 0 0,-1-1 1 0 0,1 1 0 0 0,-1-1 0 0 0,3 1-1 0 0,-2-1 26 0 0,18 5 370 0 0,-1-2 0 0 0,26 3 0 0 0,14 1-25 0 0,-29-3-314 0 0,52 1 0 0 0,-22-3-76 0 0,36-1-522 0 0,-54-1-1350 0 0,-24 1-3056 0 0,-4 3-1522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61 455 0 0,'-16'-48'5515'0'0,"16"47"-5145"0"0,0 1 0 0 0,0-1 0 0 0,-1 0 1 0 0,1 1-1 0 0,0-1 0 0 0,-1 1 0 0 0,1-1 0 0 0,0 0 0 0 0,-1 1 0 0 0,1-1 1 0 0,-1 1-1 0 0,1-1 0 0 0,-1 1 0 0 0,0-1 0 0 0,1 1 0 0 0,-1 0 0 0 0,1-1 1 0 0,-1 1-1 0 0,0 0 0 0 0,1-1 0 0 0,-1 1 0 0 0,-1 0 0 0 0,-2-1 540 0 0,2 1-1656 0 0,0 0 2010 0 0,3 4-1150 0 0,-1 0-1 0 0,1 0 0 0 0,0 0 1 0 0,0 0-1 0 0,0 1 1 0 0,1-1-1 0 0,-1-1 0 0 0,1 1 1 0 0,4 7-1 0 0,24 32 462 0 0,-24-35-436 0 0,141 153 2005 0 0,-13-16-1176 0 0,-59-61-796 0 0,-66-75-151 0 0,0-1 0 0 0,1 0 0 0 0,0-1 0 0 0,0 0 0 0 0,1-1 0 0 0,0 0 0 0 0,12 5 0 0 0,-22-10-12 0 0,0-1-1 0 0,0 1 1 0 0,-1-1-1 0 0,1 0 1 0 0,0 1 0 0 0,0-1-1 0 0,0 0 1 0 0,-1 1-1 0 0,1-1 1 0 0,0 0-1 0 0,0 0 1 0 0,0 0 0 0 0,0 0-1 0 0,-1 0 1 0 0,1 0-1 0 0,0 0 1 0 0,0 0-1 0 0,0 0 1 0 0,0 0 0 0 0,1-1-1 0 0,1 2-1669 0 0,-3-2 685 0 0,0-7-43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43 8287 0 0,'3'-8'863'0'0,"3"-22"3626"0"0,-6 30-4353 0 0,-1 0 0 0 0,1-1 0 0 0,0 1 1 0 0,0 0-1 0 0,-1-1 0 0 0,1 1 0 0 0,0 0 0 0 0,-1-1 0 0 0,1 1 0 0 0,0 0 0 0 0,-1 0 0 0 0,1 0 0 0 0,-1-1 0 0 0,1 1 0 0 0,0 0 0 0 0,-1 0 0 0 0,1 0 1 0 0,-1-1-1 0 0,-3 2-54 0 0,0 1 1 0 0,0-1 0 0 0,0 0 0 0 0,1 1 0 0 0,-1 0 0 0 0,0 0-1 0 0,1 0 1 0 0,0 0 0 0 0,-1 1 0 0 0,1-1 0 0 0,0 1 0 0 0,0 0-1 0 0,0 0 1 0 0,-4 6 0 0 0,-3 6 124 0 0,0 0 1 0 0,-9 18-1 0 0,6-8 191 0 0,-193 344 730 0 0,170-314-1107 0 0,24-38 29 0 0,11-15 79 0 0,12-15-158 0 0,19-21-1155 0 0,-11 13 445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65 7831 0 0,'-15'1'585'0'0,"-23"3"-1"0"0,16 0 10171 0 0,24-4-10345 0 0,171-37 1320 0 0,-47 7-1426 0 0,-113 28-329 0 0,-1 0 0 0 0,1 0-1 0 0,0 2 1 0 0,17 0 0 0 0,4 6-6262 0 0,-21-3-500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17247 0 0,'0'0'1566'0'0,"2"0"-1290"0"0,25-1 402 0 0,1-1 0 0 0,-1-1 0 0 0,0-2 0 0 0,0 0 1 0 0,35-13-1 0 0,-28 8-328 0 0,0 1-1 0 0,51-7 1 0 0,-18 12-8211 0 0,-49 4 810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16871 0 0,'0'0'2763'0'0,"2"0"-2262"0"0,15-1-279 0 0,0 0 0 0 0,0-2 0 0 0,0 0 0 0 0,24-7 0 0 0,68-28 1455 0 0,-9 2-880 0 0,-69 26-1811 0 0,0 2 0 0 0,0 1 0 0 0,0 1 0 0 0,52-2 0 0 0,-57 8-908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1225 86 6911 0 0,'47'-18'1082'0'0,"60"-30"-1"0"0,-107 48-1069 0 0,5-3 522 0 0,0 1-1 0 0,0-1 1 0 0,0 1-1 0 0,0 0 0 0 0,0 0 1 0 0,1 1-1 0 0,-1-1 1 0 0,0 1-1 0 0,8 0 1 0 0,-21 13 251 0 0,2-4-602 0 0,0-1 1 0 0,-1 1 0 0 0,0-1-1 0 0,-1-1 1 0 0,1 1-1 0 0,-17 9 1 0 0,-56 26 476 0 0,51-28-420 0 0,-22 11 56 0 0,-79 54 0 0 0,119-72-296 0 0,-391 272 0 0 0,359-251 5 0 0,-2-3 0 0 0,-1-1-1 0 0,-69 26 1 0 0,22-12 251 0 0,21-7 237 0 0,70-30 1122 0 0,36-10-942 0 0,74-1-339 0 0,-90 9-332 0 0,0 1 0 0 0,0 1 1 0 0,0 1-1 0 0,22 5 1 0 0,2-1-5 0 0,-3-2 2 0 0,1-2 0 0 0,0-2 0 0 0,0-1 0 0 0,60-11 0 0 0,32-17 86 0 0,-54 11-32 0 0,-56 13-25 0 0,0 1 0 0 0,0 1 0 0 0,41 0 0 0 0,-63 3-40 0 0,0 1 1 0 0,0-1-1 0 0,0 1 0 0 0,0-1 1 0 0,0 0-1 0 0,0 1 0 0 0,0-1 0 0 0,0 0 1 0 0,0 1-1 0 0,0-1 0 0 0,0 1 0 0 0,0-1 1 0 0,0 0-1 0 0,0 1 0 0 0,0-1 1 0 0,-1 0-1 0 0,1 1 0 0 0,0-1 0 0 0,0 1 1 0 0,0-1-1 0 0,-1 0 0 0 0,1 1 1 0 0,-3 3-27 0 0,-1-1 0 0 0,1 1 1 0 0,-1-1-1 0 0,1 0 1 0 0,-1 0-1 0 0,0 0 1 0 0,-6 3-1 0 0,-33 16-109 0 0,34-18 118 0 0,-378 201-285 0 0,160-84 297 0 0,102-55 18 0 0,-80 64-2 0 0,194-122 26 0 0,0 0 0 0 0,0 1 0 0 0,1 1 0 0 0,0-1 0 0 0,1 2 0 0 0,0-1 0 0 0,-9 16 0 0 0,13-18-15 0 0,-3 5 13 0 0,5 3 23 0 0,2-14-21 0 0,1-1 1 0 0,0 1 0 0 0,-1 0 0 0 0,1 0 0 0 0,0 0 0 0 0,0-1 0 0 0,0 1 0 0 0,1 3-1 0 0,-1-1 43 0 0,0-2 883 0 0,35 6-660 0 0,16-5-20 0 0,0-3-1 0 0,60-7 0 0 0,-74 4-185 0 0,298-45 308 0 0,-153 17-188 0 0,-39 10-74 0 0,200-3 0 0 0,-311 22-132 0 0,-24 1 0 0 0,1 1 0 0 0,-1-1 0 0 0,0 1 0 0 0,1 1 0 0 0,9 1 0 0 0,-8 2-11 0 0,-8-3-12 0 0,-1 0-1 0 0,0 0 0 0 0,0 0 0 0 0,0 1 1 0 0,0-1-1 0 0,-1 0 0 0 0,1 0 0 0 0,0 1 0 0 0,0-1 1 0 0,-1 1-1 0 0,1-1 0 0 0,-1 0 0 0 0,1 1 1 0 0,-1-1-1 0 0,1 1 0 0 0,-1-1 0 0 0,0 1 1 0 0,0-1-1 0 0,0 1 0 0 0,0-1 0 0 0,0 1 0 0 0,-1 2 1 0 0,0 5-263 0 0,-1 0 1 0 0,-5 16-1 0 0,1-4-393 0 0,6-19 238 0 0,4 1-2842 0 0,-3-3 3045 0 0,-1 1 0 0 0,1-1 0 0 0,0 0 0 0 0,0 1-1 0 0,-1-1 1 0 0,1 0 0 0 0,0 0 0 0 0,0 0 0 0 0,-1 0 0 0 0,1 0 0 0 0,0 0 0 0 0,0 0 0 0 0,0 0 0 0 0,-1 0 0 0 0,1 0 0 0 0,0-1 0 0 0,0 1 0 0 0,-1 0 0 0 0,1 0 0 0 0,0-1 0 0 0,0 1 0 0 0,-1 0 0 0 0,2-1 0 0 0,12-6-5240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9439 0 0,'0'0'1155'0'0,"-1"-1"-380"0"0,-2-5 959 0 0,8 8 1159 0 0,14 12-1418 0 0,-5 3-1217 0 0,-2 0 0 0 0,19 32 0 0 0,0 1 103 0 0,131 162 729 0 0,-131-176-853 0 0,1-2 1 0 0,2-2 0 0 0,63 47 0 0 0,-88-72-307 0 0,2 0-1 0 0,-1-1 0 0 0,1-1 1 0 0,0 0-1 0 0,12 4 0 0 0,-20-8 40 0 0,0 0 1 0 0,0 0-1 0 0,1 0 0 0 0,-1-1 1 0 0,0 0-1 0 0,1 0 0 0 0,-1 0 1 0 0,0 0-1 0 0,1 0 0 0 0,3-1 0 0 0,-5 0 18 0 0,0 1 0 0 0,0-1 0 0 0,-1 0 0 0 0,1 0 0 0 0,0 0-1 0 0,0 0 1 0 0,-1 0 0 0 0,1 0 0 0 0,-1 0 0 0 0,1-1 0 0 0,-1 1-1 0 0,1 0 1 0 0,-1-1 0 0 0,0 1 0 0 0,1-1 0 0 0,-1 0 0 0 0,0 1-1 0 0,1-4 1 0 0,-2 4-168 0 0,1-1-1 0 0,-1 1 0 0 0,0-1 1 0 0,1 1-1 0 0,-1-1 0 0 0,0 1 1 0 0,0-1-1 0 0,0 0 0 0 0,0 1 1 0 0,0-1-1 0 0,-1 1 0 0 0,1-1 1 0 0,0 1-1 0 0,-1-1 0 0 0,1 1 1 0 0,-1-1-1 0 0,0 1 0 0 0,1 0 1 0 0,-1-1-1 0 0,0 1 0 0 0,0 0 1 0 0,0-1-1 0 0,0 1 0 0 0,0 0 1 0 0,0 0-1 0 0,0 0 0 0 0,-2-1 1 0 0,-9-9-1530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 7367 0 0,'0'0'568'0'0,"-9"-5"7127"0"0,1 18-6175 0 0,-14 29-490 0 0,11-18-769 0 0,-1-1 0 0 0,-2-1 0 0 0,0 1 1 0 0,-31 36-1 0 0,-21 3 66 0 0,-74 55 1 0 0,31-28-259 0 0,94-75-26 0 0,15-14-44 0 0,0 0 1 0 0,-1 0 0 0 0,1 1 0 0 0,0-1 0 0 0,0 0-1 0 0,-1 0 1 0 0,1 0 0 0 0,0 0 0 0 0,0 1 0 0 0,0-1 0 0 0,0 0-1 0 0,-1 0 1 0 0,1 0 0 0 0,0 1 0 0 0,0-1 0 0 0,0 0-1 0 0,0 0 1 0 0,0 1 0 0 0,-1-1 0 0 0,1 0 0 0 0,0 0 0 0 0,0 1-1 0 0,0-1 1 0 0,0 0 0 0 0,0 1 0 0 0,0-1 0 0 0,0 0-1 0 0,0 0 1 0 0,0 1 0 0 0,0-1 0 0 0,0 0 0 0 0,0 0 0 0 0,0 1-1 0 0,0-1 1 0 0,1 0 0 0 0,-1 1 0 0 0,2 0-13 0 0,0 0 0 0 0,0-1 0 0 0,0 1 1 0 0,1 0-1 0 0,-1-1 0 0 0,0 1 0 0 0,0-1 0 0 0,1 0 0 0 0,-1 0 1 0 0,0 0-1 0 0,0 0 0 0 0,1 0 0 0 0,-1-1 0 0 0,3 0 0 0 0,39-9-200 0 0,-38 8 180 0 0,76-24-1568 0 0,-39 9 18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9935 0 0,'0'0'898'0'0,"-2"1"-741"0"0,-3 2-85 0 0,0 1 1 0 0,1 0-1 0 0,-1 1 1 0 0,1-1-1 0 0,0 1 1 0 0,0-1-1 0 0,0 1 1 0 0,1 0-1 0 0,-1 1 1 0 0,1-1-1 0 0,1 1 1 0 0,-1-1-1 0 0,1 1 1 0 0,0 0-1 0 0,-3 11 1 0 0,0 8 94 0 0,0 1 0 0 0,-1 36 0 0 0,4-11-159 0 0,2 0-1 0 0,2 1 1 0 0,3-1-1 0 0,1 0 1 0 0,3-1-1 0 0,2 0 1 0 0,30 83-1 0 0,76 147-7 0 0,-103-248 0 0 0,-12-27 24 0 0,1 1-1 0 0,-1-1 1 0 0,-1 1 0 0 0,1 0-1 0 0,-1 0 1 0 0,0-1-1 0 0,0 1 1 0 0,0 0-1 0 0,-1 0 1 0 0,0 0-1 0 0,-1 10 1 0 0,1-14 653 0 0,-4 10 1475 0 0,-2-6-1549 0 0,5-5 385 0 0,-1-2-523 0 0,-1-1-395 0 0,0 0 1 0 0,0 0-1 0 0,1 0 0 0 0,-1 0 1 0 0,1-1-1 0 0,0 1 0 0 0,0-1 0 0 0,0 0 1 0 0,0 1-1 0 0,0-1 0 0 0,0 0 0 0 0,1 0 1 0 0,-1 0-1 0 0,1 0 0 0 0,0 0 1 0 0,0-1-1 0 0,0 1 0 0 0,0 0 0 0 0,1 0 1 0 0,0-1-1 0 0,-1 1 0 0 0,1-5 0 0 0,0-5 58 0 0,0 0 0 0 0,1-1 0 0 0,1 1 0 0 0,4-20 0 0 0,5-3 44 0 0,2 0-1 0 0,22-47 1 0 0,-21 54-104 0 0,34-79 0 0 0,6 3 1 0 0,83-125-1 0 0,-102 180-38 0 0,75-115 80 0 0,-107 160-115 0 0,0 0-1 0 0,1 0 0 0 0,6-7 1 0 0,-9 11-107 0 0,-2 7-941 0 0,1 0 703 0 0,-2 0 0 0 0,1 0 0 0 0,-4 9 0 0 0,0 1-828 0 0,2-3-773 0 0,1 1-3733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18 5063 0 0,'9'-15'390'0'0,"-7"12"1439"0"0,-15 15 2043 0 0,-46 47-1157 0 0,-71 91-2438 0 0,-6 35-186 0 0,117-156-88 0 0,2 0-1 0 0,1 2 0 0 0,2 0 0 0 0,-19 56 1 0 0,31-79-43 0 0,-1 1-1 0 0,2-1 1 0 0,-1 1 0 0 0,1 0 0 0 0,1 0 0 0 0,-1-1 0 0 0,1 1 0 0 0,1 0 0 0 0,1 9-1 0 0,-1-13 78 0 0,1 0 0 0 0,-1 0 1 0 0,1-1-1 0 0,0 1 0 0 0,0-1 0 0 0,0 0 0 0 0,1 0 0 0 0,-1 1 0 0 0,1-1 0 0 0,0-1 0 0 0,0 1 0 0 0,1 0 0 0 0,-1-1 0 0 0,1 0 0 0 0,0 0 0 0 0,0 0 0 0 0,7 5 0 0 0,0-3 265 0 0,1 0 1 0 0,-1-1-1 0 0,1 0 0 0 0,0-1 0 0 0,0-1 1 0 0,18 3-1 0 0,-11-2-16 0 0,25 7 0 0 0,-41-9-347 0 0,0 0-1 0 0,1 0 1 0 0,-1 0 0 0 0,0 0-1 0 0,1-1 1 0 0,-1 1 0 0 0,1-1-1 0 0,-1 0 1 0 0,1 0 0 0 0,-1 0-1 0 0,1-1 1 0 0,-1 1 0 0 0,7-2 0 0 0,0-1-1398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0,'0'0'542'0'0,"0"2"-446"0"0,1 22 1644 0 0,1 1 1 0 0,1 0 0 0 0,1-1-1 0 0,1 0 1 0 0,15 41-1 0 0,-8-35-1072 0 0,0-1 0 0 0,2 0 0 0 0,2-1-1 0 0,19 28 1 0 0,-24-41-530 0 0,1 0 0 0 0,0 0 0 0 0,1-2 0 0 0,1 1-1 0 0,28 20 1 0 0,-19-19 36 0 0,1-1 1 0 0,0 0-1 0 0,50 18 0 0 0,-71-31-233 0 0,-1 0-1 0 0,0 0 0 0 0,1-1 1 0 0,0 1-1 0 0,-1-1 0 0 0,1 1 1 0 0,-1-1-1 0 0,1 0 0 0 0,0 0 1 0 0,3 0-1 0 0,-5 0 1 0 0,0-1 0 0 0,0 1 0 0 0,0 0-1 0 0,1-1 1 0 0,-1 1 0 0 0,0-1 0 0 0,0 0 0 0 0,0 1-1 0 0,0-1 1 0 0,0 0 0 0 0,0 1 0 0 0,0-1 0 0 0,0 0-1 0 0,1-2 1 0 0,-1 3-51 0 0,-1-1-1 0 0,1 1 1 0 0,-1-1 0 0 0,0 0-1 0 0,1 1 1 0 0,-1-1 0 0 0,0 0-1 0 0,0 1 1 0 0,0-1 0 0 0,1 0-1 0 0,-1 1 1 0 0,0-1 0 0 0,0 0-1 0 0,0 0 1 0 0,0 1 0 0 0,0-1-1 0 0,0 0 1 0 0,-1 1 0 0 0,1-1-1 0 0,0-1 1 0 0,-2-7-1925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20 1375 0 0,'0'0'66'0'0,"0"-2"-8"0"0,4-15 14232 0 0,-15 23-12713 0 0,-2 6-1288 0 0,0 1 0 0 0,1 0 1 0 0,1 0-1 0 0,0 2 0 0 0,-9 14 0 0 0,8-10-95 0 0,0-2-161 0 0,-169 237 694 0 0,132-186-696 0 0,28-37-9 0 0,-1 0 0 0 0,-2-2 1 0 0,-48 47-1 0 0,69-74-55 0 0,2 0 3 0 0,0-1-1 0 0,-1 1 1 0 0,1-1 0 0 0,-1 0 0 0 0,0 0-1 0 0,1 0 1 0 0,-1 0 0 0 0,0 0-1 0 0,-2 1 1 0 0,5-12-152 0 0,2 3 23 0 0,1-1 0 0 0,0 0 1 0 0,0 1-1 0 0,1 0 1 0 0,-1 0-1 0 0,2 0 0 0 0,-1 0 1 0 0,12-9-1 0 0,-7 4-484 0 0,10-9-384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 9671 0 0,'-5'-3'306'0'0,"0"1"0"0"0,0-1-1 0 0,-1 1 1 0 0,1 0 0 0 0,0 1-1 0 0,-10-2 1 0 0,14 3-168 0 0,-1 0-1 0 0,1 0 1 0 0,-1 0 0 0 0,1 0-1 0 0,0 0 1 0 0,-1 0 0 0 0,1 1-1 0 0,0-1 1 0 0,-1 0 0 0 0,1 1-1 0 0,0-1 1 0 0,-1 1 0 0 0,1 0-1 0 0,0-1 1 0 0,0 1 0 0 0,0 0-1 0 0,0 0 1 0 0,0 0 0 0 0,0 0-1 0 0,0 0 1 0 0,0 0-1 0 0,0 0 1 0 0,0 0 0 0 0,0 0-1 0 0,0 0 1 0 0,1 0 0 0 0,-1 1-1 0 0,1-1 1 0 0,-1 0 0 0 0,1 0-1 0 0,-1 1 1 0 0,1-1 0 0 0,-1 2-1 0 0,0 1-101 0 0,1 0 0 0 0,-1 1-1 0 0,1-1 1 0 0,0 0 0 0 0,0 0-1 0 0,1 1 1 0 0,-1-1 0 0 0,1 0-1 0 0,0 0 1 0 0,0 0 0 0 0,0 0-1 0 0,1 0 1 0 0,-1 0 0 0 0,1 0-1 0 0,0 0 1 0 0,3 5 0 0 0,4 4 52 0 0,0 0 0 0 0,1-1 1 0 0,11 13-1 0 0,25 20 403 0 0,58 44-1 0 0,42 41 229 0 0,-135-118-670 0 0,0 1 1 0 0,-1 0-1 0 0,-1 0 0 0 0,0 1 0 0 0,-1 0 0 0 0,-1 0 1 0 0,0 1-1 0 0,-1 0 0 0 0,0 0 0 0 0,-1 1 0 0 0,-1 0 1 0 0,-1 0-1 0 0,0 0 0 0 0,-1 0 0 0 0,-1 0 0 0 0,0 0 1 0 0,-1 1-1 0 0,-1-1 0 0 0,-5 30 0 0 0,2-26 66 0 0,-1 0-1 0 0,-1 0 1 0 0,-1 0-1 0 0,0-1 1 0 0,-2 0-1 0 0,0 0 1 0 0,-1-1-1 0 0,-21 28 1 0 0,11-21 220 0 0,-1 0 0 0 0,-1-2 0 0 0,-1 0 1 0 0,-48 36-1 0 0,47-42-195 0 0,-81 67 184 0 0,85-62-705 0 0,19-21 28 0 0,0 0 0 0 0,0 1 1 0 0,0-1-1 0 0,1 0 1 0 0,-1 1-1 0 0,1-1 0 0 0,-1 0 1 0 0,1 1-1 0 0,-1-1 0 0 0,1 3 1 0 0,1-2-4 0 0,0 0 1 0 0,0 1-1 0 0,1-1 1 0 0,-1 0-1 0 0,1 0 0 0 0,-1-1 1 0 0,1 1-1 0 0,0 0 1 0 0,0-1-1 0 0,0 1 0 0 0,0-1 1 0 0,4 3-1 0 0,6 2-4932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5527 0 0,'0'0'10767'0'0,"2"0"-10054"0"0,26-6 281 0 0,-1-1 1 0 0,0-1-1 0 0,27-13 0 0 0,-22 9-451 0 0,-14 5-331 0 0,15-6 37 0 0,1 1 1 0 0,50-9-1 0 0,-83 20-589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6911 0 0,'2'-1'7300'0'0,"25"-9"-994"0"0,-9 3-5498 0 0,1 0 0 0 0,0 1 1 0 0,25-5-1 0 0,-19 8-782 0 0,0 0 0 0 0,0 2 0 0 0,0 1 0 0 0,0 1 1 0 0,0 1-1 0 0,0 2 0 0 0,41 10 0 0 0,-40-8-2263 0 0,38 5 0 0 0,-28-7 543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85 13903 0 0,'0'0'638'0'0,"-1"1"-14"0"0,-10 3-123 0 0,1-1 0 0 0,0 0 1 0 0,-1 0-1 0 0,0-1 0 0 0,1-1 1 0 0,-19 1-1 0 0,28-2-353 0 0,0 0 0 0 0,0 0 1 0 0,0 0-1 0 0,0 0 0 0 0,0 0 0 0 0,0 0 1 0 0,1 0-1 0 0,-1 0 0 0 0,0-1 1 0 0,0 1-1 0 0,0 0 0 0 0,0 0 0 0 0,0-1 1 0 0,1 1-1 0 0,-1-1 0 0 0,0 1 0 0 0,0-1 1 0 0,1 1-1 0 0,-1-1 0 0 0,0 1 0 0 0,0-2 1 0 0,1 2-95 0 0,0-1 0 0 0,-1 0 0 0 0,1 1 0 0 0,0-1 0 0 0,0 0 1 0 0,0 1-1 0 0,0-1 0 0 0,0 0 0 0 0,0 1 0 0 0,0-1 0 0 0,0 0 0 0 0,0 1 0 0 0,0-1 1 0 0,0 0-1 0 0,0 1 0 0 0,1-1 0 0 0,-1 0 0 0 0,0 1 0 0 0,0-1 0 0 0,1-1 0 0 0,1-1-14 0 0,0 0 0 0 0,0 0-1 0 0,0 0 1 0 0,1 0-1 0 0,-1 1 1 0 0,1-1-1 0 0,-1 1 1 0 0,7-5-1 0 0,5-1-29 0 0,0 1 0 0 0,1 0 0 0 0,0 1 0 0 0,0 0 0 0 0,0 2 0 0 0,1 0 0 0 0,0 0-1 0 0,0 1 1 0 0,29 0 0 0 0,-39 3 20 0 0,-1 0 1 0 0,0 1-1 0 0,1 0 0 0 0,-1 1 0 0 0,0-1 0 0 0,0 1 1 0 0,0 0-1 0 0,7 3 0 0 0,-11-4-5 0 0,0 0 1 0 0,1 0-1 0 0,-1 0 0 0 0,0 0 0 0 0,0 0 1 0 0,0 0-1 0 0,0 0 0 0 0,0 0 0 0 0,-1 1 0 0 0,1-1 1 0 0,0 0-1 0 0,0 1 0 0 0,-1-1 0 0 0,1 0 1 0 0,0 3-1 0 0,3 20 240 0 0,-5-20-224 0 0,1 0-1 0 0,-1-1 1 0 0,0 1-1 0 0,0 0 0 0 0,0-1 1 0 0,-1 1-1 0 0,1 0 0 0 0,-1-1 1 0 0,-3 6-1 0 0,-1-1 9 0 0,0 1 0 0 0,-9 10 0 0 0,-41 33 45 0 0,34-32-150 0 0,-29 34-1 0 0,45-47 30 0 0,0 0 0 0 0,1 1-1 0 0,0 0 1 0 0,0 0 0 0 0,1 0-1 0 0,0 1 1 0 0,1 0 0 0 0,0-1-1 0 0,-2 10 1 0 0,3-6 15 0 0,2 4-49 0 0,3-11 65 0 0,-1-2-7 0 0,-1-1 3 0 0,1 0 0 0 0,-1 0 0 0 0,1 0 1 0 0,-1 0-1 0 0,1 0 0 0 0,0-1 0 0 0,-1 1 0 0 0,1 0 0 0 0,0-1 0 0 0,0 1 0 0 0,0-1 0 0 0,0 0 1 0 0,3 2-1 0 0,0-1 16 0 0,0 0 0 0 0,1 0 0 0 0,-1-1 1 0 0,1 1-1 0 0,7 0 0 0 0,3-1 45 0 0,0 0 1 0 0,1-2-1 0 0,16-1 0 0 0,124-24 32 0 0,-75 11-379 0 0,8-3-2807 0 0,-60 10 1459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1161 3223 0 0,'0'0'143'0'0,"-1"2"-3"0"0,0 1 368 0 0,-1-1 0 0 0,1 0 0 0 0,0 1 0 0 0,-1-1-1 0 0,1 1 1 0 0,0-1 0 0 0,1 1 0 0 0,-1 0 0 0 0,-2 11 11454 0 0,3-15-11886 0 0,1 1 0 0 0,-1-1 1 0 0,0 0-1 0 0,0 0 0 0 0,1 0 0 0 0,-1 0 0 0 0,1 0 0 0 0,-1 0 0 0 0,1 0 1 0 0,-1 1-1 0 0,2-2 0 0 0,1-3 58 0 0,25-56 781 0 0,3-7-551 0 0,-15 39-314 0 0,262-440 56 0 0,-50 147-348 0 0,-199 282 220 0 0,-3 5-24 0 0,-1-1 0 0 0,38-78 0 0 0,-63 114 20 0 0,0 0 0 0 0,0 0-1 0 0,1-1 1 0 0,-1 1-1 0 0,0 0 1 0 0,0-1-1 0 0,0 1 1 0 0,1 0-1 0 0,-1-1 1 0 0,0 1-1 0 0,0 0 1 0 0,0-1-1 0 0,0 1 1 0 0,0 0-1 0 0,0-1 1 0 0,0 1 0 0 0,0 0-1 0 0,0-1 1 0 0,0 1-1 0 0,0 0 1 0 0,0-1-1 0 0,0 1 1 0 0,0-1-1 0 0,0 1 1 0 0,0 0-1 0 0,-1-1 1 0 0,-6 6-181 0 0,-13 17 90 0 0,12-11 92 0 0,1 1-1 0 0,0 0 1 0 0,1 0 0 0 0,0 0-1 0 0,1 0 1 0 0,-5 18 0 0 0,2 1 12 0 0,-7 50 0 0 0,11-46 0 0 0,3 0 0 0 0,0 0 0 0 0,5 41-1 0 0,22 104 3 0 0,17 10 11 0 0,10 62 0 0 0,-51-224 4 0 0,-2 0 0 0 0,-1 0 0 0 0,-4 30 0 0 0,2-26 23 0 0,3-30-165 0 0,-5 28 18 0 0,-1-14-2007 0 0,6-15 1648 0 0,-1 0 0 0 0,1 0 0 0 0,-1-1 1 0 0,0 1-1 0 0,1 0 0 0 0,-1 0 0 0 0,0-1 0 0 0,1 1 1 0 0,-1 0-1 0 0,0-1 0 0 0,-1 2 0 0 0,-10 4-5025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16439 0 0,'0'0'1491'0'0,"3"-1"-1154"0"0,49-18 957 0 0,102-24 0 0 0,24 8-891 0 0,-148 34-1043 0 0,-6 0-5112 0 0,-10-2-651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11519 0 0,'-1'1'528'0'0,"-6"7"-430"0"0,1-1-1 0 0,0 1 1 0 0,1 0-1 0 0,0 0 1 0 0,0 1-1 0 0,1 0 1 0 0,0 0-1 0 0,-3 9 0 0 0,-19 81 1328 0 0,21-77-696 0 0,-52 333 3191 0 0,32 5-3635 0 0,24-316-676 0 0,2 1-1 0 0,8 52 1 0 0,-9-95-887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66 10591 0 0,'-2'-6'107'0'0,"0"1"-1"0"0,-1-1 1 0 0,0 0-1 0 0,0 1 1 0 0,-1-1-1 0 0,1 1 1 0 0,-7-6-1 0 0,9 10-27 0 0,0-1-1 0 0,-1 1 1 0 0,1 0-1 0 0,-1-1 1 0 0,1 1-1 0 0,-1 0 1 0 0,1 0-1 0 0,-1 0 1 0 0,0 1-1 0 0,1-1 1 0 0,-1 0-1 0 0,0 1 1 0 0,0-1-1 0 0,0 1 1 0 0,0-1-1 0 0,0 1 1 0 0,1 0-1 0 0,-1 0 1 0 0,0 0-1 0 0,0 0 1 0 0,0 0-1 0 0,0 0 1 0 0,0 1-1 0 0,0-1 1 0 0,0 0-1 0 0,1 1 1 0 0,-1 0-1 0 0,0-1 1 0 0,0 1-1 0 0,-1 1 1 0 0,-1 1 150 0 0,0 0 1 0 0,0 0 0 0 0,0 0-1 0 0,0 0 1 0 0,1 1 0 0 0,0-1-1 0 0,0 1 1 0 0,0 0 0 0 0,0 0-1 0 0,0 0 1 0 0,-3 8 0 0 0,-1 4 8 0 0,-11 33 1 0 0,11-20-37 0 0,1-1 1 0 0,-5 50-1 0 0,5 61 263 0 0,4-73-289 0 0,1 260 422 0 0,-10 154-271 0 0,-3-386-195 0 0,11-80-301 0 0,-1 1-1 0 0,-1 0 1 0 0,0-1 0 0 0,-9 17 0 0 0,6-18-735 0 0,-1-4-58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12895 0 0,'-7'5'160'0'0,"1"-1"0"0"0,-1 1 0 0 0,1 1-1 0 0,0-1 1 0 0,0 1 0 0 0,1 0 0 0 0,-1 0 0 0 0,2 1-1 0 0,-8 10 1 0 0,10-13-58 0 0,0 0 1 0 0,0 0-1 0 0,0 0 0 0 0,1 0 0 0 0,-1 0 0 0 0,1 0 0 0 0,0 1 1 0 0,0-1-1 0 0,1 0 0 0 0,-1 1 0 0 0,1-1 0 0 0,0 1 0 0 0,0-1 1 0 0,0 0-1 0 0,1 1 0 0 0,-1-1 0 0 0,1 0 0 0 0,0 1 0 0 0,3 4 1 0 0,-4-7-61 0 0,1 0 1 0 0,1 0 0 0 0,-1-1-1 0 0,0 1 1 0 0,0-1-1 0 0,1 1 1 0 0,-1-1 0 0 0,0 1-1 0 0,1-1 1 0 0,0 0 0 0 0,-1 0-1 0 0,1 0 1 0 0,0 0 0 0 0,-1 0-1 0 0,1 0 1 0 0,0 0 0 0 0,0 0-1 0 0,0-1 1 0 0,0 1-1 0 0,0-1 1 0 0,0 1 0 0 0,0-1-1 0 0,0 0 1 0 0,2 0 0 0 0,7 0 185 0 0,-1 0 1 0 0,1-1-1 0 0,14-3 1 0 0,-16 3-117 0 0,51-12 433 0 0,70-24 0 0 0,-67 18-513 0 0,-17 5 22 0 0,-3 0-48 0 0,1 3 1 0 0,0 1 0 0 0,50-5-1 0 0,-86 14-212 0 0,1 1 1 0 0,-1 0-1 0 0,0 0 0 0 0,1 1 1 0 0,-1 0-1 0 0,9 3 0 0 0,8 6-1458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126 108 8751 0 0,'0'0'794'0'0,"2"0"-652"0"0,11 1 919 0 0,0 1 0 0 0,-1 0 0 0 0,1 0-1 0 0,19 8 1 0 0,-14-5 603 0 0,24 5 0 0 0,-29-8-1208 0 0,0-1 0 0 0,1 0 0 0 0,-1-1 0 0 0,0-1 0 0 0,0 0 0 0 0,0 0 0 0 0,24-7 0 0 0,-26 5-294 0 0,-1-1 0 0 0,0 0-1 0 0,0-1 1 0 0,0 0 0 0 0,-1 0 0 0 0,1-1 0 0 0,-1 0 0 0 0,0-1 0 0 0,13-14 0 0 0,-19 19-158 0 0,0-1 0 0 0,0 0 0 0 0,-1 0 1 0 0,0 0-1 0 0,1-1 0 0 0,-1 1 0 0 0,3-7 0 0 0,-5 9-10 0 0,0 1 0 0 0,0-1 0 0 0,0 1 0 0 0,1-1 0 0 0,-1 0 0 0 0,0 1 0 0 0,0-1 0 0 0,0 1 0 0 0,0-1 0 0 0,0 1 0 0 0,0-1 0 0 0,0 0 0 0 0,-1 1 0 0 0,1-1-1 0 0,0 1 1 0 0,0-1 0 0 0,0 0 0 0 0,-1 1 0 0 0,1-1 0 0 0,0 1 0 0 0,0-1 0 0 0,-1 0 0 0 0,0 0-12 0 0,0 0 1 0 0,-1 1-1 0 0,1-1 1 0 0,0 0-1 0 0,0 1 1 0 0,0-1-1 0 0,-1 1 0 0 0,1-1 1 0 0,0 1-1 0 0,0 0 1 0 0,-1-1-1 0 0,1 1 1 0 0,0 0-1 0 0,-3 0 1 0 0,-2 0-121 0 0,0 0 1 0 0,0 1 0 0 0,0 0-1 0 0,0 0 1 0 0,0 0 0 0 0,0 1 0 0 0,-9 3-1 0 0,-38 20-500 0 0,48-22 612 0 0,-51 28-20 0 0,1 4 0 0 0,2 1-1 0 0,2 3 1 0 0,-77 74 0 0 0,123-108 80 0 0,-3 3 44 0 0,-1 0 0 0 0,-7 11 1 0 0,15-17-57 0 0,-1 0 1 0 0,1-1-1 0 0,0 1 1 0 0,-1 0 0 0 0,1 0-1 0 0,0 0 1 0 0,0 1 0 0 0,1-1-1 0 0,-1 0 1 0 0,0 0 0 0 0,1 0-1 0 0,-1 1 1 0 0,1-1 0 0 0,0 0-1 0 0,0 1 1 0 0,0-1 0 0 0,0 3-1 0 0,1-3-15 0 0,-1-1 0 0 0,1 1-1 0 0,0-1 1 0 0,0 0 0 0 0,-1 1 0 0 0,1-1 0 0 0,0 0-1 0 0,0 0 1 0 0,1 0 0 0 0,-1 0 0 0 0,0 0-1 0 0,0 0 1 0 0,0 0 0 0 0,1 0 0 0 0,-1 0-1 0 0,0 0 1 0 0,1-1 0 0 0,-1 1 0 0 0,1-1 0 0 0,-1 1-1 0 0,1-1 1 0 0,-1 1 0 0 0,1-1 0 0 0,-1 0-1 0 0,1 0 1 0 0,-1 0 0 0 0,3 0 0 0 0,5 1-13 0 0,1-1 1 0 0,19-3 0 0 0,-10 1-289 0 0,22-8 1 0 0,-1-1-2904 0 0,-24 7 733 0 0,28-9-4338 0 0</inkml:trace>
  <inkml:trace contextRef="#ctx0" brushRef="#br0" timeOffset="1">789 432 9671 0 0,'-2'1'748'0'0,"-22"5"-220"0"0,19-5 1046 0 0,-1 0-1 0 0,1 1 1 0 0,-9 3 0 0 0,14-5-1471 0 0,0 0 0 0 0,-1 0 0 0 0,1 0 0 0 0,0 0 0 0 0,0 0 0 0 0,0 1 1 0 0,-1-1-1 0 0,1 0 0 0 0,0 0 0 0 0,0 0 0 0 0,0 0 0 0 0,-1 0 0 0 0,1 0 0 0 0,0 0 0 0 0,0 0 0 0 0,-1 0 0 0 0,1 0 1 0 0,0 0-1 0 0,0 0 0 0 0,0 0 0 0 0,-1 0 0 0 0,1 0 0 0 0,0 0 0 0 0,0 0 0 0 0,-1 0 0 0 0,1 0 0 0 0,0 0 0 0 0,0 0 1 0 0,0 0-1 0 0,-1-1 0 0 0,1 1 0 0 0,0 0 0 0 0,0 0 0 0 0,0 0 0 0 0,0 0 0 0 0,-1 0 0 0 0,1-1 0 0 0,0 1 1 0 0,0 0-1 0 0,0 0 0 0 0,0 0 0 0 0,0-1 0 0 0,-1 1 0 0 0,1 0 0 0 0,1-15 653 0 0,8-16-1082 0 0,13-13 564 0 0,1 1-1 0 0,42-59 0 0 0,69-71-884 0 0,-132 171 408 0 0,16-20-577 0 0,-5 9-5220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28 354 9215 0 0,'1'1'4240'0'0,"4"4"-1894"0"0,-9-6 1194 0 0,-12-9-1315 0 0,14 8-2186 0 0,1 0 1 0 0,0 0-1 0 0,-1 0 1 0 0,1 0-1 0 0,0 0 1 0 0,0 0-1 0 0,0 0 1 0 0,0 0-1 0 0,1-1 1 0 0,-1 1-1 0 0,0 0 1 0 0,1-1-1 0 0,0 1 1 0 0,0 0-1 0 0,-1-1 1 0 0,1 1-1 0 0,1 0 1 0 0,-1-1-1 0 0,0 1 1 0 0,0 0-1 0 0,1-1 1 0 0,1-3-1 0 0,2-4 142 0 0,0 1 0 0 0,0 0 0 0 0,1 0 0 0 0,6-9 0 0 0,-4 8-137 0 0,10-16-202 0 0,2 2 0 0 0,0 0-1 0 0,1 1 1 0 0,2 1 0 0 0,40-33 0 0 0,-52 48 158 0 0,0 1 0 0 0,0-1-1 0 0,1 1 1 0 0,0 1 0 0 0,0 0 0 0 0,0 1 0 0 0,0 0 0 0 0,1 0 0 0 0,20-2-1 0 0,-25 5 74 0 0,-1 2 0 0 0,0-1 0 0 0,0 1 0 0 0,1 0 0 0 0,-1 0 0 0 0,0 0 0 0 0,0 1 0 0 0,0 0 0 0 0,0 0 0 0 0,6 4 0 0 0,-5-2 16 0 0,1 0 1 0 0,-1 0-1 0 0,0 1 1 0 0,-1-1-1 0 0,1 2 1 0 0,-1-1 0 0 0,7 8-1 0 0,-10-8-63 0 0,0 0 0 0 0,0 0 0 0 0,0 0 0 0 0,-1 0 0 0 0,0 0 0 0 0,0 0-1 0 0,0 1 1 0 0,0-1 0 0 0,0 10 0 0 0,1 1-7 0 0,-2 1 0 0 0,1 17 0 0 0,-4-14 6 0 0,0-1 1 0 0,-1 1-1 0 0,-1 0 0 0 0,-9 25 0 0 0,-2 11-182 0 0,7-20-1009 0 0,7-35 146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245 242 11975 0 0,'12'-5'558'0'0,"-1"-1"-1"0"0,16-11 1 0 0,11-6 1159 0 0,-1 3-582 0 0,0-1 1 0 0,49-38-1 0 0,-82 56-1029 0 0,-1 0-1 0 0,1 0 1 0 0,-1-1-1 0 0,1 1 1 0 0,-1-1-1 0 0,0 0 1 0 0,0 0 0 0 0,-1 0-1 0 0,4-8 1 0 0,-5 11-72 0 0,-1 0 0 0 0,1 0 1 0 0,-1-1-1 0 0,0 1 0 0 0,0 0 0 0 0,1 0 1 0 0,-1-1-1 0 0,0 1 0 0 0,0 0 1 0 0,0 0-1 0 0,-1-1 0 0 0,1 1 1 0 0,0 0-1 0 0,0-1 0 0 0,-1 1 0 0 0,0-2 1 0 0,1 2-15 0 0,-1-1 1 0 0,0 1-1 0 0,0 0 0 0 0,0 0 1 0 0,0 0-1 0 0,-1-1 1 0 0,1 1-1 0 0,0 0 0 0 0,0 0 1 0 0,-1 1-1 0 0,1-1 1 0 0,0 0-1 0 0,-1 0 0 0 0,1 1 1 0 0,-1-1-1 0 0,-2 0 1 0 0,-4-1-22 0 0,1 0 1 0 0,-1 1 0 0 0,0 0 0 0 0,0 0 0 0 0,0 1 0 0 0,0 0-1 0 0,0 1 1 0 0,-12 1 0 0 0,-62 17-184 0 0,82-18 180 0 0,-25 6-30 0 0,0 2 0 0 0,1 1 0 0 0,1 2-1 0 0,-44 26 1 0 0,36-16 295 0 0,0 1-1 0 0,-46 46 1 0 0,72-63-142 0 0,-1 0 1 0 0,1 0-1 0 0,-5 9 1 0 0,8-13-85 0 0,1 0 1 0 0,0 0 0 0 0,0 0-1 0 0,0 0 1 0 0,0 1-1 0 0,0-1 1 0 0,0 0 0 0 0,1 1-1 0 0,-1-1 1 0 0,1 0-1 0 0,0 1 1 0 0,-1-1 0 0 0,1 1-1 0 0,1 2 1 0 0,-1-5-26 0 0,0 1 1 0 0,1 0-1 0 0,-1-1 1 0 0,0 1 0 0 0,1-1-1 0 0,-1 1 1 0 0,1-1-1 0 0,-1 1 1 0 0,1-1-1 0 0,-1 1 1 0 0,1-1-1 0 0,-1 1 1 0 0,1-1-1 0 0,0 0 1 0 0,-1 1-1 0 0,1-1 1 0 0,0 0-1 0 0,-1 1 1 0 0,2-1 0 0 0,0 1 20 0 0,2 1 1 0 0,0 0 0 0 0,1-1 0 0 0,-1 1-1 0 0,1-1 1 0 0,0 0 0 0 0,-1 0 0 0 0,1-1-1 0 0,0 1 1 0 0,0-1 0 0 0,0 0 0 0 0,-1 0-1 0 0,7-2 1 0 0,7-1 15 0 0,-1-1 0 0 0,17-6 0 0 0,-20 6-30 0 0,105-42-173 0 0,-19 7-1044 0 0,-98 39 972 0 0,6 6-112 0 0,-7-5 328 0 0,0 0 0 0 0,0 1 0 0 0,0-1 0 0 0,0 0 0 0 0,-1 1 1 0 0,1-1-1 0 0,0 1 0 0 0,-1-1 0 0 0,1 1 0 0 0,-1-1 0 0 0,1 1 0 0 0,-1 0 0 0 0,0-1 0 0 0,1 1 0 0 0,-1-1 0 0 0,0 1 0 0 0,0 0 0 0 0,0-1 0 0 0,0 1 0 0 0,-1 0 1 0 0,1-1-1 0 0,0 1 0 0 0,-2 2 0 0 0,-1 4 31 0 0,0-1 1 0 0,0 1 0 0 0,-7 10-1 0 0,1-3 111 0 0,1 6 28 0 0,7-19-78 0 0,2-1-77 0 0,1-1 0 0 0,-1 1 1 0 0,0-1-1 0 0,0 1 0 0 0,1-1 0 0 0,-1 1 0 0 0,0-1 0 0 0,1 0 0 0 0,-1 1 0 0 0,0-1 0 0 0,1 0 0 0 0,-1 0 1 0 0,0 0-1 0 0,1 0 0 0 0,-1 0 0 0 0,0-1 0 0 0,1 1 0 0 0,-1 0 0 0 0,2-1 0 0 0,24-8-1198 0 0,-19 5 814 0 0,-1 1 0 0 0,0-1 0 0 0,-1-1 0 0 0,1 1 0 0 0,6-7 1 0 0,0 1-140 0 0,25-19-934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43 14279 0 0,'0'-1'82'0'0,"4"-5"323"0"0,0 0 0 0 0,0 0 1 0 0,1 0-1 0 0,0 1 0 0 0,8-8 3237 0 0,-12 15-3177 0 0,1 4-391 0 0,0 1 0 0 0,-1-1 0 0 0,0 0 0 0 0,0 0 0 0 0,0 1 0 0 0,-1-1 0 0 0,1 0 0 0 0,-3 11 0 0 0,-8 52 373 0 0,-17 61 208 0 0,-17 92 71 0 0,17 2-496 0 0,19-13-214 0 0,5-82-19 0 0,1-89-813 0 0,-13 69 0 0 0,11-91 465 0 0,0 0 1 0 0,-2 0-1 0 0,0 0 0 0 0,-1-1 1 0 0,0 0-1 0 0,-11 17 1 0 0,9-21-1308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0,'0'0'2888'0'0,"0"1"-1538"0"0,0 1-1201 0 0,0-1 0 0 0,0 0 0 0 0,0 0 1 0 0,0 0-1 0 0,0 1 0 0 0,0-1 1 0 0,0 0-1 0 0,0 0 0 0 0,0 0 0 0 0,1 0 1 0 0,-1 0-1 0 0,1 1 0 0 0,-1-1 0 0 0,1 0 1 0 0,-1 0-1 0 0,1 0 0 0 0,-1 0 1 0 0,1 0-1 0 0,1 1 0 0 0,0 0-52 0 0,0 0-1 0 0,0 0 0 0 0,1-1 1 0 0,-1 1-1 0 0,0-1 0 0 0,1 1 1 0 0,-1-1-1 0 0,4 1 0 0 0,2 1-18 0 0,1-1 0 0 0,-1 0 0 0 0,0-1 0 0 0,17 2 0 0 0,42-5 477 0 0,124-18 1 0 0,-90 7-2542 0 0,-71 9-3728 0 0,-3-1-1841 0 0</inkml:trace>
  <inkml:trace contextRef="#ctx0" brushRef="#br0" timeOffset="1">643 215 19207 0 0,'0'0'1736'0'0,"1"2"-1426"0"0,20 53 515 0 0,23 67 1952 0 0,-41-116-2576 0 0,-3-2 18 0 0,1 12-127 0 0,-1-13-598 0 0,0 1 0 0 0,0-1 0 0 0,0 0 0 0 0,-1 0 0 0 0,-1 6 0 0 0,-2 11-5096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3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0 874 5983 0 0,'1'-1'4114'0'0,"9"-21"3366"0"0,-7 15-7210 0 0,-3 5 970 0 0,3 2-1166 0 0,6-1-49 0 0,-4 0 18 0 0,16-3-32 0 0,-16 3-8 0 0,3-3 47 0 0,5-5 322 0 0,0 0 1 0 0,-1 0 0 0 0,1-2-1 0 0,-2 1 1 0 0,0-1 0 0 0,11-13 0 0 0,27-27 452 0 0,-34 38-698 0 0,-1 0-1 0 0,2 1 0 0 0,0 1 1 0 0,33-18-1 0 0,-21 14-105 0 0,-2 0 0 0 0,41-31 1 0 0,-60 41-22 0 0,13-11 3 0 0,-1-1 0 0 0,-1 0 0 0 0,0-1 0 0 0,-1-1-1 0 0,-1-1 1 0 0,16-25 0 0 0,70-137 31 0 0,-34 56-24 0 0,-63 117-12 0 0,0 1 0 0 0,0 0-1 0 0,1 0 1 0 0,1 1 0 0 0,-1-1-1 0 0,10-6 1 0 0,1 2-112 0 0,-13 11 119 0 0,1-1-385 0 0,6 11-11 0 0,-10-7 324 0 0,1-1 1 0 0,0 0-1 0 0,-1 1 1 0 0,1-1-1 0 0,-1 1 1 0 0,1-1 0 0 0,-1 1-1 0 0,0 0 1 0 0,0 0-1 0 0,0 0 1 0 0,0-1 0 0 0,2 5-1 0 0,0 4-176 0 0,-1 0 0 0 0,0-1 0 0 0,0 1-1 0 0,-1 0 1 0 0,0 11 0 0 0,-3 51-2959 0 0,0-44-442 0 0,0 9-2147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7367 0 0,'-2'2'4419'0'0,"-18"20"26"0"0,-7 8-3014 0 0,22-25-1192 0 0,0 0 1 0 0,1 1 0 0 0,-6 9-1 0 0,-8 11 396 0 0,-42 39 429 0 0,-37 45-72 0 0,40-44-711 0 0,29-34-319 0 0,1 1 0 0 0,-24 38 0 0 0,51-70-227 0 0,14-3-3718 0 0,3-4 2104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10135 0 0,'-8'-2'2464'0'0,"46"23"2102"0"0,28 25-4003 0 0,-2 3 1 0 0,105 107 0 0 0,-133-117 32 0 0,-2 1 0 0 0,-1 2 0 0 0,-2 1-1 0 0,-2 2 1 0 0,30 64 0 0 0,-53-98-466 0 0,-2 1 0 0 0,1 0 0 0 0,-2 0 0 0 0,1 0-1 0 0,-2 0 1 0 0,1 0 0 0 0,-2 1 0 0 0,0-1 0 0 0,-1 23 0 0 0,-1-24-69 0 0,0 0 0 0 0,-1-1 0 0 0,-1 1 0 0 0,0-1 0 0 0,0 1 0 0 0,-1-1 0 0 0,0 0 1 0 0,-1-1-1 0 0,0 1 0 0 0,-1-1 0 0 0,-10 14 0 0 0,6-11-24 0 0,-1 0-1 0 0,0 0 1 0 0,-1-2 0 0 0,0 1 0 0 0,-17 9-1 0 0,-71 39 228 0 0,40-25-201 0 0,41-23-520 0 0,1-1 1 0 0,-31 11-1 0 0,48-20-693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14279 0 0,'2'-13'521'0'0,"1"1"-1"0"0,0-1 1 0 0,1 0 0 0 0,9-21-1 0 0,-9 27 430 0 0,0 0 0 0 0,0 1 0 0 0,0-1 0 0 0,1 1 0 0 0,8-9 0 0 0,-12 14-741 0 0,1 1-76 0 0,-1 0-234 0 0,1 1-1 0 0,0-1 0 0 0,-1 1 0 0 0,1 0 1 0 0,-1 0-1 0 0,0-1 0 0 0,1 1 0 0 0,-1 0 1 0 0,0 0-1 0 0,1 0 0 0 0,-1 0 0 0 0,0 1 1 0 0,0-1-1 0 0,0 0 0 0 0,0 0 0 0 0,0 1 1 0 0,0-1-1 0 0,0 1 0 0 0,0-1 0 0 0,-1 0 1 0 0,1 1-1 0 0,0 2 0 0 0,1 4-843 0 0,0 0 0 0 0,0 0 0 0 0,0 11 0 0 0,-1-15 504 0 0,0 14-1115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0,'0'1'167'0'0,"15"32"8683"0"0,-5 4-3574 0 0,0 40-1239 0 0,-6-46-3328 0 0,0 5-145 0 0,2 19 95 0 0,15 62 0 0 0,-18-102-595 0 0,2 1 0 0 0,0-1 0 0 0,1 0 0 0 0,0 0 0 0 0,2 0 0 0 0,-1-1-1 0 0,2 0 1 0 0,15 20 0 0 0,-23-33-33 0 0,0 1 0 0 0,1-1 0 0 0,-1 1 0 0 0,1-1 0 0 0,-1 1 0 0 0,1-1 0 0 0,-1 0 0 0 0,1 0 0 0 0,0 0 0 0 0,-1 0 0 0 0,1 0 0 0 0,0 0 0 0 0,0 0 0 0 0,0-1 1 0 0,0 1-1 0 0,0-1 0 0 0,0 1 0 0 0,-1-1 0 0 0,1 0 0 0 0,0 0 0 0 0,0 0 0 0 0,0 0 0 0 0,0 0 0 0 0,4-1 0 0 0,-2 0 67 0 0,0-1 1 0 0,1 0-1 0 0,-1 0 1 0 0,0 0 0 0 0,0 0-1 0 0,0-1 1 0 0,0 0-1 0 0,0 1 1 0 0,4-6-1 0 0,26-27 232 0 0,-1-1 0 0 0,-2-1 0 0 0,27-43 0 0 0,45-55 309 0 0,-86 115-692 0 0,-4 4-151 0 0,0 1-1 0 0,2 1 1 0 0,18-15 0 0 0,-29 25 158 0 0,0 1-1 0 0,1 0 1 0 0,-1 0 0 0 0,1 1 0 0 0,0 0 0 0 0,0-1-1 0 0,0 2 1 0 0,0-1 0 0 0,0 0 0 0 0,0 1-1 0 0,1 0 1 0 0,-1 0 0 0 0,0 1 0 0 0,1 0 0 0 0,-1 0-1 0 0,11 1 1 0 0,-13 0-253 0 0,0-1 1 0 0,0 1-1 0 0,1 1 0 0 0,-1-1 0 0 0,0 0 0 0 0,0 1 1 0 0,-1 0-1 0 0,1-1 0 0 0,0 1 0 0 0,0 0 1 0 0,-1 1-1 0 0,0-1 0 0 0,5 5 0 0 0,0 2-765 0 0,0 1 0 0 0,8 14 0 0 0,-11-18 511 0 0,8 24-887 0 0,-4-12 3178 0 0,-8-16-1117 0 0,11 4 692 0 0,-4-2-1218 0 0,0-1 0 0 0,1 0 0 0 0,-1 0 0 0 0,1-1 0 0 0,0 0 0 0 0,0-1 0 0 0,0 0 0 0 0,0 0-1 0 0,0 0 1 0 0,0-1 0 0 0,0 0 0 0 0,0-1 0 0 0,0 0 0 0 0,0 0 0 0 0,-1-1 0 0 0,1 0 0 0 0,0 0 0 0 0,-1 0 0 0 0,1-1-1 0 0,-1-1 1 0 0,0 1 0 0 0,0-1 0 0 0,0 0 0 0 0,0-1 0 0 0,-1 1 0 0 0,0-1 0 0 0,1-1 0 0 0,-2 1 0 0 0,1-1 0 0 0,-1 0 0 0 0,7-10-1 0 0,-8 10-84 0 0,-2 3-8 0 0,0 1-1 0 0,-1 0 0 0 0,0-1 0 0 0,0 1 1 0 0,1-1-1 0 0,-2 1 0 0 0,1-1 1 0 0,1-3-1 0 0,0-3 41 0 0,-2 9-43 0 0,0-1 0 0 0,0 1 0 0 0,0 0 0 0 0,0-1-1 0 0,0 1 1 0 0,0-1 0 0 0,0 1 0 0 0,0 0 0 0 0,0-1-1 0 0,0 1 1 0 0,0 0 0 0 0,0-1 0 0 0,0 1 0 0 0,0 0-1 0 0,0-1 1 0 0,0 1 0 0 0,-1 0 0 0 0,1-1-1 0 0,0 1 1 0 0,0 0 0 0 0,0-1 0 0 0,0 1 0 0 0,-1 0-1 0 0,1 0 1 0 0,0-1 0 0 0,0 1 0 0 0,-1 0 0 0 0,1 0-1 0 0,0-1 1 0 0,-1 1 0 0 0,1 0 0 0 0,0 0-1 0 0,0 0 1 0 0,-1 0 0 0 0,1-1 0 0 0,0 1 0 0 0,-1 0-1 0 0,1 0 1 0 0,0 0 0 0 0,-1 0 0 0 0,1 0 0 0 0,-1 0-1 0 0,1 0 1 0 0,0 0 0 0 0,-1 0 0 0 0,1 0-1 0 0,0 0 1 0 0,-1 0 0 0 0,1 0 0 0 0,0 0 0 0 0,-1 1-1 0 0,1-1-4 0 0,-6 0-51 0 0,-1 0 0 0 0,1 0 0 0 0,0 1 0 0 0,0 0 0 0 0,0 1 0 0 0,0-1 0 0 0,0 1 0 0 0,0 0 0 0 0,1 1 0 0 0,-1-1 0 0 0,-7 6 0 0 0,-5 3-109 0 0,-31 27 0 0 0,36-27 164 0 0,1 1-1 0 0,0 0 0 0 0,1 1 1 0 0,1 0-1 0 0,-11 18 0 0 0,14-19 82 0 0,0-1 0 0 0,1 2 0 0 0,0-1 0 0 0,1 1-1 0 0,1-1 1 0 0,-6 28 0 0 0,9-35-49 0 0,0 0 0 0 0,1 0 0 0 0,0 0 0 0 0,0 0 0 0 0,0 0 0 0 0,0 0 0 0 0,1 0 0 0 0,0-1 0 0 0,0 1 0 0 0,0 0 0 0 0,1 0 1 0 0,2 6-1 0 0,-2-7 1 0 0,1-1 1 0 0,-1 1-1 0 0,1 0 1 0 0,0-1 0 0 0,0 1-1 0 0,0-1 1 0 0,0 0 0 0 0,1 0-1 0 0,-1 0 1 0 0,1-1 0 0 0,0 1-1 0 0,0-1 1 0 0,7 4-1 0 0,3-1 34 0 0,-1 0-1 0 0,1-1 0 0 0,0-1 0 0 0,0 0 0 0 0,0-1 0 0 0,0 0 0 0 0,1-1 0 0 0,-1-1 0 0 0,28-2 0 0 0,-7-2-812 0 0,1-3 0 0 0,61-18 1 0 0,-78 19-360 0 0,-1-1 1 0 0,22-11-1 0 0,-28 12-885 0 0,0-2 0 0 0,11-8 0 0 0,4-6-3495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7367 0 0,'1'-13'341'0'0,"-1"8"-97"0"0,1 1-1 0 0,-1-1 0 0 0,1 1 1 0 0,0 0-1 0 0,0-1 0 0 0,1 1 0 0 0,-1 0 1 0 0,5-8 5911 0 0,1 49-4351 0 0,-1 0 0 0 0,0 59 1 0 0,-4-53-1037 0 0,9 583 1973 0 0,-12-419-3035 0 0,6-167-361 0 0,1-16-2531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9671 0 0,'0'1'440'0'0,"1"9"-3"0"0,0 0 0 0 0,1-1-1 0 0,0 1 1 0 0,0-1 0 0 0,1 1 0 0 0,0-1-1 0 0,1 0 1 0 0,7 14 0 0 0,-3-9 861 0 0,0-1 1 0 0,1 0 0 0 0,0 0-1 0 0,19 19 1 0 0,-19-23-1055 0 0,0-2 0 0 0,1 1 0 0 0,0-1 0 0 0,0-1 1 0 0,1 1-1 0 0,-1-2 0 0 0,1 0 0 0 0,12 4 0 0 0,15 3 297 0 0,44 8-1 0 0,29 9-4411 0 0,-100-25 1832 0 0</inkml:trace>
  <inkml:trace contextRef="#ctx0" brushRef="#br0" timeOffset="1">496 33 7367 0 0,'3'-6'282'0'0,"0"0"-1"0"0,0 0 0 0 0,9-9 8894 0 0,-9 17-8980 0 0,-1 0-1 0 0,0 0 1 0 0,0 0 0 0 0,0 0 0 0 0,0 0 0 0 0,-1 1-1 0 0,1-1 1 0 0,0 0 0 0 0,-1 1 0 0 0,0 0 0 0 0,1-1-1 0 0,-1 1 1 0 0,0 0 0 0 0,0-1 0 0 0,-1 1 0 0 0,1 0-1 0 0,-1 0 1 0 0,1 0 0 0 0,-1 4 0 0 0,1 9 373 0 0,-1-1 1 0 0,-3 23-1 0 0,1-21-71 0 0,-5 55-102 0 0,-32 126-1 0 0,-37 66 778 0 0,-22 101-242 0 0,94-344-1042 0 0,1 1-1 0 0,1-1 1 0 0,1 34-1 0 0,1-42-56 0 0,2 0 0 0 0,0 0 0 0 0,0 0 0 0 0,1 0 0 0 0,1-1 0 0 0,10 25 0 0 0,-9-25-1382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70 17823 0 0,'0'0'792'0'0,"-3"-7"160"0"0,-1-4-760 0 0,0 2-192 0 0,3 1 0 0 0,1 0 1408 0 0,7 1-640 0 0,2 0 8 0 0,1 2-552 0 0,3 1-104 0 0,-1 1-24 0 0,0 3-6264 0 0,-1 2-1248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 20735 0 0,'0'0'920'0'0,"4"-9"184"0"0,-3-3-880 0 0,1 3-224 0 0,-2 0 1400 0 0,-7 6-632 0 0,-4 4-7376 0 0,-3 1-1472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46 1375 0 0,'29'-3'423'0'0,"-1"-1"0"0"0,40-12-1 0 0,-39 9 3110 0 0,-1 1-1 0 0,33-3 1 0 0,-61 9-3472 0 0,0-1 1 0 0,1 1-1 0 0,-1 0 1 0 0,1 0-1 0 0,-1 0 1 0 0,1 0-1 0 0,-1 0 1 0 0,0 0 0 0 0,1 0-1 0 0,-1 0 1 0 0,1 0-1 0 0,-1 0 1 0 0,1 1-1 0 0,-1-1 1 0 0,0 0-1 0 0,1 0 1 0 0,-1 0-1 0 0,1 0 1 0 0,-1 1-1 0 0,0-1 1 0 0,1 0-1 0 0,-1 0 1 0 0,0 1-1 0 0,1-1 1 0 0,-1 0-1 0 0,0 0 1 0 0,1 1-1 0 0,-1-1 1 0 0,0 0-1 0 0,0 1 1 0 0,1-1-1 0 0,-1 1 1 0 0,0-1-1 0 0,0 0 1 0 0,0 1-1 0 0,0-1 1 0 0,0 1-1 0 0,1-1 1 0 0,-1 1-1 0 0,0-1 1 0 0,0 0-1 0 0,0 1 1 0 0,0-1-1 0 0,0 1 1 0 0,0-1-1 0 0,0 1 1 0 0,0-1-1 0 0,-1 0 1 0 0,1 1-1 0 0,0-1 1 0 0,0 1-1 0 0,0-1 1 0 0,0 0-1 0 0,0 1 1 0 0,-1-1-1 0 0,1 1 1 0 0,0-1-1 0 0,0 0 1 0 0,-1 1-1 0 0,-1 2 36 0 0,1 0 0 0 0,-1 0-1 0 0,0 0 1 0 0,0 0 0 0 0,0-1-1 0 0,-5 5 1 0 0,-6 4 296 0 0,-1-1 0 0 0,0-1 0 0 0,-24 12 0 0 0,-50 18 45 0 0,39-19-295 0 0,-100 42-33 0 0,-231 62 0 0 0,327-110-76 0 0,0-3 0 0 0,0-2 0 0 0,-74 2 0 0 0,99-10-6 0 0,1-2 1 0 0,-1-1-1 0 0,1-1 1 0 0,0-1-1 0 0,0-1 1 0 0,0-2-1 0 0,1 0 0 0 0,-37-17 1 0 0,31 9 5 0 0,-41-27 0 0 0,-38-37 42 0 0,106 76-100 0 0,4 6 8 0 0,4 7-8 0 0,-2-9 19 0 0,8 19-33 0 0,0 0 0 0 0,2-1 0 0 0,0 0 0 0 0,24 29 1 0 0,-25-35 37 0 0,1-1 1 0 0,1-1 0 0 0,0 1 0 0 0,0-2 0 0 0,1 0-1 0 0,0 0 1 0 0,16 7 0 0 0,-21-13 36 0 0,1-1 0 0 0,-1 0 1 0 0,1 0-1 0 0,0-1 0 0 0,0 0 0 0 0,0-1 0 0 0,0 0 1 0 0,0-1-1 0 0,0 0 0 0 0,16-1 0 0 0,21 1 126 0 0,-42 0-160 0 0,-1 0 0 0 0,1 0 0 0 0,-1 1 0 0 0,0-1 0 0 0,1 1 0 0 0,-1 0 0 0 0,0 0 0 0 0,0 1 0 0 0,0-1 0 0 0,0 0 0 0 0,0 1 0 0 0,0 0 0 0 0,0 0 0 0 0,0 0 0 0 0,0 0 0 0 0,3 5 1 0 0,-1-2-1 0 0,-1 1 1 0 0,0 0 0 0 0,0 1-1 0 0,-1-1 1 0 0,0 0 0 0 0,4 14-1 0 0,11 37-2 0 0,11 73 0 0 0,-9-37 0 0 0,-19-90 0 0 0,6 26 48 0 0,15 43 0 0 0,-18-64-35 0 0,-1 0 0 0 0,1 0 0 0 0,0-1 0 0 0,1 1 0 0 0,0-1 0 0 0,0 0 0 0 0,0-1 1 0 0,1 1-1 0 0,11 9 0 0 0,-14-14 30 0 0,1 0-1 0 0,-1 0 1 0 0,0 0 0 0 0,0-1 0 0 0,1 0 0 0 0,-1 1-1 0 0,1-1 1 0 0,-1 0 0 0 0,1-1 0 0 0,-1 1 0 0 0,1-1-1 0 0,0 1 1 0 0,-1-1 0 0 0,1 0 0 0 0,-1-1-1 0 0,1 1 1 0 0,0-1 0 0 0,-1 1 0 0 0,1-1 0 0 0,-1 0-1 0 0,5-2 1 0 0,-7 3-30 0 0,0 0 0 0 0,0-1 0 0 0,0 1-1 0 0,-1-1 1 0 0,1 1 0 0 0,0-1 0 0 0,0 1 0 0 0,0-1-1 0 0,-1 1 1 0 0,1-1 0 0 0,0 0 0 0 0,-1 0 0 0 0,1 1-1 0 0,0-1 1 0 0,-1 0 0 0 0,1 0 0 0 0,-1 1 0 0 0,1-1-1 0 0,-1 0 1 0 0,0 0 0 0 0,1 0 0 0 0,-1 0-1 0 0,0 0 1 0 0,0 0 0 0 0,1 0 0 0 0,-1 0 0 0 0,0 0-1 0 0,0 0 1 0 0,0 0 0 0 0,0 0 0 0 0,0 0 0 0 0,0 0-1 0 0,-1-1 1 0 0,0-2 4 0 0,0 0 0 0 0,0 1-1 0 0,0-1 1 0 0,-1 0 0 0 0,1 1-1 0 0,-4-6 1 0 0,-52-72 177 0 0,-6-11-70 0 0,56 79-76 0 0,0 0 1 0 0,1 0-1 0 0,1-1 0 0 0,0 0 1 0 0,-6-25-1 0 0,10 31-36 0 0,-1 0 0 0 0,1 0 0 0 0,1 0-1 0 0,-1 0 1 0 0,2-1 0 0 0,-1 1 0 0 0,1 0 0 0 0,0 0 0 0 0,0 0-1 0 0,1 0 1 0 0,1 0 0 0 0,-1 0 0 0 0,1 0 0 0 0,0 1 0 0 0,1-1-1 0 0,0 1 1 0 0,0 0 0 0 0,0 0 0 0 0,1 0 0 0 0,0 1-1 0 0,0 0 1 0 0,10-9 0 0 0,-1 2 34 0 0,2 1 0 0 0,0 0 1 0 0,0 1-1 0 0,1 1 0 0 0,0 1 0 0 0,1 0 0 0 0,33-11 0 0 0,-47 18-79 0 0,0 1 0 0 0,1 0 0 0 0,-1 0 0 0 0,0 1 0 0 0,1-1 0 0 0,-1 1 0 0 0,1 0 0 0 0,6 1 0 0 0,-10-1-26 0 0,-1 1-1 0 0,1-1 1 0 0,0 0-1 0 0,-1 1 1 0 0,1-1 0 0 0,-1 0-1 0 0,1 1 1 0 0,-1-1-1 0 0,1 1 1 0 0,-1-1-1 0 0,0 0 1 0 0,1 1-1 0 0,-1-1 1 0 0,0 1 0 0 0,1 0-1 0 0,-1-1 1 0 0,0 1-1 0 0,1-1 1 0 0,-1 1-1 0 0,0-1 1 0 0,0 2-1 0 0,3 11-1528 0 0,-4 1-3548 0 0,-4 2-1512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63 132 1839 0 0,'-9'-1'12223'0'0,"9"-2"-12074"0"0,1 0 0 0 0,0 0 0 0 0,0 0 0 0 0,0 0 0 0 0,0 0 0 0 0,0 0 0 0 0,0 1 0 0 0,1-1 0 0 0,-1 1 0 0 0,1-1-1 0 0,0 1 1 0 0,0-1 0 0 0,0 1 0 0 0,0 0 0 0 0,0 0 0 0 0,1 0 0 0 0,2-2 0 0 0,4-3 1 0 0,1 0 0 0 0,-1 1 0 0 0,14-6 0 0 0,3 0 311 0 0,47-16-1 0 0,-65 25-348 0 0,-1 1 0 0 0,1 1 0 0 0,0-1 0 0 0,-1 1 0 0 0,1 0 1 0 0,0 1-1 0 0,-1 0 0 0 0,1 0 0 0 0,0 1 0 0 0,0 0 0 0 0,11 3 0 0 0,-17-4-97 0 0,-1 1 0 0 0,1-1 1 0 0,0 1-1 0 0,-1-1 1 0 0,0 1-1 0 0,1 0 1 0 0,-1 0-1 0 0,1-1 0 0 0,-1 1 1 0 0,0 0-1 0 0,1 0 1 0 0,-1 0-1 0 0,0 1 1 0 0,0-1-1 0 0,0 0 0 0 0,0 0 1 0 0,0 1-1 0 0,0-1 1 0 0,0 0-1 0 0,-1 1 1 0 0,1-1-1 0 0,0 1 1 0 0,-1-1-1 0 0,1 1 0 0 0,-1-1 1 0 0,0 1-1 0 0,1 0 1 0 0,-1-1-1 0 0,0 1 1 0 0,0-1-1 0 0,0 1 0 0 0,0 0 1 0 0,0-1-1 0 0,0 1 1 0 0,-1-1-1 0 0,1 1 1 0 0,0 0-1 0 0,-1-1 0 0 0,0 3 1 0 0,-3 4-11 0 0,1-1-1 0 0,-1 1 1 0 0,0-1 0 0 0,0 0 0 0 0,-1-1-1 0 0,-8 10 1 0 0,-13 10 28 0 0,-1 0 0 0 0,-1-2-1 0 0,-37 24 1 0 0,-38 33-32 0 0,87-67 4 0 0,-22 21-15 0 0,35-31 17 0 0,0-1-1 0 0,1 1 1 0 0,-1 0-1 0 0,1 0 1 0 0,-1 0-1 0 0,1 0 1 0 0,0 0-1 0 0,-2 9 1 0 0,3-3 25 0 0,2-8-15 0 0,0 0 0 0 0,0-1 0 0 0,0 1 1 0 0,0 0-1 0 0,0-1 0 0 0,0 1 1 0 0,0 0-1 0 0,1-1 0 0 0,-1 0 0 0 0,0 1 1 0 0,1-1-1 0 0,-1 0 0 0 0,1 0 1 0 0,0 0-1 0 0,-1 0 0 0 0,1 0 0 0 0,0 0 1 0 0,0 0-1 0 0,-1 0 0 0 0,1-1 0 0 0,0 1 1 0 0,0-1-1 0 0,0 0 0 0 0,3 1 1 0 0,5 0 121 0 0,1 0 0 0 0,-1 0 0 0 0,12-1 0 0 0,34-3 354 0 0,41-1 69 0 0,-84 5-591 0 0,1 0 0 0 0,0 0-1 0 0,-1 2 1 0 0,0 0 0 0 0,14 4-1 0 0,-22-5-523 0 0,-1 1-1 0 0,1-1 0 0 0,-1 1 1 0 0,0-1-1 0 0,0 1 0 0 0,0 1 1 0 0,0-1-1 0 0,0 1 0 0 0,-1-1 1 0 0,4 6-1 0 0,-5-6-1597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0,'0'0'1315'0'0,"0"2"-194"0"0,1 4-321 0 0,1 1 0 0 0,-1-1 0 0 0,1 1 0 0 0,6 11-1 0 0,-2-7-469 0 0,0-1 0 0 0,0 0-1 0 0,1 0 1 0 0,10 11 0 0 0,8 4 82 0 0,41 35 0 0 0,-36-36-210 0 0,2 0 0 0 0,0-2 0 0 0,1-2 0 0 0,52 24 0 0 0,43 18-120 0 0,-90-43-79 0 0,-30-14-202 0 0,-1-1 1 0 0,1 1-1 0 0,-1 0 0 0 0,-1 1 1 0 0,9 8-1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10135 0 0,'0'0'778'0'0,"-8"1"-476"0"0,5 0-42 0 0,-1 0-1 0 0,1 0 0 0 0,-1 0 1 0 0,1 1-1 0 0,-1-1 0 0 0,1 1 0 0 0,0 0 1 0 0,0 0-1 0 0,-6 5 0 0 0,-24 24 2528 0 0,-24 42-1729 0 0,-9 8-94 0 0,41-55-812 0 0,-2-1 1 0 0,-1-2-1 0 0,-1 0 1 0 0,-61 36-1 0 0,69-50-1574 0 0,27-18-5016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56 271 10135 0 0,'-2'0'464'0'0,"-51"-7"7323"0"0,66 9-6708 0 0,39-1 214 0 0,75-9 0 0 0,-103 6-1097 0 0,174-29 866 0 0,-2-17-607 0 0,-110 26-364 0 0,-28 6-51 0 0,85-33 0 0 0,67-37-2071 0 0,-199 82 504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10247 0 0,'0'0'6694'0'0,"1"0"-6020"0"0,42 0 781 0 0,143-5 790 0 0,28-23-2051 0 0,-195 26-1477 0 0,-4 2-416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15231 0 0,'0'0'1379'0'0,"2"1"-1136"0"0,2 3 21 0 0,1 0 1 0 0,0 0 0 0 0,0-1 0 0 0,0 0-1 0 0,1 0 1 0 0,-1-1 0 0 0,1 1 0 0 0,0-1-1 0 0,0 0 1 0 0,0-1 0 0 0,-1 1 0 0 0,1-1 0 0 0,1-1-1 0 0,-1 1 1 0 0,0-1 0 0 0,9 0 0 0 0,12-2 243 0 0,-1-1 0 0 0,39-9 1 0 0,-46 7-253 0 0,40-7-7 0 0,92-17 495 0 0,-50 18-3471 0 0,-86 10 1325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1329 77 6911 0 0,'82'-28'533'0'0,"-45"16"1178"0"0,56-24 5213 0 0,-95 36-6791 0 0,1 1-1 0 0,-1-1 1 0 0,0 1-1 0 0,1 0 1 0 0,-1 0 0 0 0,0-1-1 0 0,1 1 1 0 0,-2 2-1 0 0,-4 1 1 0 0,-66 38 546 0 0,0 1-290 0 0,-156 81 93 0 0,-99 48-395 0 0,259-142-48 0 0,-147 62 271 0 0,-46 33-106 0 0,251-119-152 0 0,0 1 0 0 0,1-1-1 0 0,0 2 1 0 0,-14 12 0 0 0,21-16 53 0 0,0 4-7 0 0,3-7-96 0 0,0-1 1 0 0,0 1 0 0 0,0 0 0 0 0,0-1 0 0 0,0 1 0 0 0,0 0 0 0 0,0-1-1 0 0,0 1 1 0 0,0 0 0 0 0,1-1 0 0 0,-1 1 0 0 0,0 0 0 0 0,0-1-1 0 0,1 1 1 0 0,-1-1 0 0 0,0 1 0 0 0,1 0 0 0 0,-1-1 0 0 0,1 1 0 0 0,-1-1-1 0 0,1 1 1 0 0,0 0 0 0 0,-1-1 2 0 0,2 2 7 0 0,0-1 0 0 0,0 1 0 0 0,0-1 0 0 0,0 0 0 0 0,0 0 0 0 0,0 0 0 0 0,0 0 0 0 0,0 0 0 0 0,0 0 0 0 0,1 0 0 0 0,-1-1 0 0 0,0 1 0 0 0,5 0 0 0 0,33 1 175 0 0,-35-2-174 0 0,46-3 371 0 0,63-11-1 0 0,-93 11-302 0 0,168-35 460 0 0,-20 4-232 0 0,-130 28-220 0 0,1 1-1 0 0,52 2 1 0 0,-82 3-82 0 0,0 1 0 0 0,-1 0 0 0 0,16 4 0 0 0,-21-4-25 0 0,1 1 0 0 0,-1-1 0 0 0,0 1 0 0 0,0 0 0 0 0,0 0 0 0 0,-1 0 0 0 0,1 0 0 0 0,0 1 0 0 0,5 5 0 0 0,-9-7 6 0 0,1-1 0 0 0,-1 0-1 0 0,0 1 1 0 0,0-1 0 0 0,0 1 0 0 0,0-1-1 0 0,0 1 1 0 0,1-1 0 0 0,-1 1 0 0 0,0-1-1 0 0,0 1 1 0 0,0-1 0 0 0,0 1-1 0 0,0-1 1 0 0,-1 1 0 0 0,1-1 0 0 0,0 1-1 0 0,0-1 1 0 0,0 1 0 0 0,0-1 0 0 0,0 1-1 0 0,-1-1 1 0 0,1 1 0 0 0,-1 0 0 0 0,-6 10-65 0 0,7-10 63 0 0,-6 6 11 0 0,-1-1 0 0 0,0 1 0 0 0,-1-1 0 0 0,1 0 1 0 0,-1-1-1 0 0,0 1 0 0 0,0-2 0 0 0,-16 7 0 0 0,-6 5 6 0 0,-213 111-3 0 0,130-71 0 0 0,-150 92 0 0 0,201-111 0 0 0,59-36 0 0 0,-142 91 69 0 0,124-77-51 0 0,1 0 0 0 0,0 2 0 0 0,1 1 0 0 0,-26 31 0 0 0,41-44 4 0 0,1-1 0 0 0,0 1 1 0 0,-5 9-1 0 0,6-2 54 0 0,3-10-70 0 0,0-1-1 0 0,-1 1 0 0 0,1-1 1 0 0,0 1-1 0 0,0-1 0 0 0,0 1 1 0 0,0-1-1 0 0,0 1 1 0 0,0-1-1 0 0,1 0 0 0 0,-1 0 1 0 0,0 1-1 0 0,1-1 0 0 0,-1 0 1 0 0,1 0-1 0 0,-1-1 1 0 0,1 1-1 0 0,0 0 0 0 0,-1 0 1 0 0,1-1-1 0 0,0 1 0 0 0,-1-1 1 0 0,3 1-1 0 0,3 0 15 0 0,0 1 0 0 0,0-2 0 0 0,0 1-1 0 0,10-1 1 0 0,151-12 912 0 0,-77 5-641 0 0,-8 1-117 0 0,89-7-96 0 0,-119 6-276 0 0,61-15 1 0 0,69-23-435 0 0,-147 37-1324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0,'0'0'120'0'0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2759 0 0,'0'0'126'0'0,"-3"1"448"0"0,2-1-172 0 0,0 0 0 0 0,0 1-1 0 0,0-1 1 0 0,0 1 0 0 0,0-1-1 0 0,0 1 1 0 0,1-1 0 0 0,-1 1-1 0 0,0-1 1 0 0,0 1-1 0 0,0 0 1 0 0,1-1 0 0 0,-1 1-1 0 0,0 0 1 0 0,1 0 0 0 0,-1 0-1 0 0,0-1 1 0 0,1 1-1 0 0,-1 2 1 0 0,0-1 28 0 0,0 0 0 0 0,0 1 0 0 0,1-1 0 0 0,-1 0 1 0 0,1 1-1 0 0,0-1 0 0 0,0 0 0 0 0,0 4 0 0 0,1 4-19 0 0,0 0 0 0 0,1-1 0 0 0,4 14 0 0 0,-1-7-216 0 0,1 0 0 0 0,0-1-1 0 0,1 1 1 0 0,1-2 0 0 0,0 1-1 0 0,1-1 1 0 0,1 0 0 0 0,17 19-1 0 0,-2-5 2 0 0,2-1 0 0 0,1-1 0 0 0,1-1 0 0 0,1-2 0 0 0,40 25 0 0 0,-43-33-170 0 0,1 0-1 0 0,0-2 1 0 0,1-1-1 0 0,1-1 1 0 0,0-2-1 0 0,57 11 1 0 0,-61-15 5 0 0,-15-2-529 0 0,0-2 1 0 0,20 2 0 0 0,-34-2 76 0 0,0-1 0 0 0,0 1 0 0 0,0-1 0 0 0,0 1 0 0 0,1 0 1 0 0,-4 2-1 0 0,-11 2-1449 0 0,-5-1-3368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14 8751 0 0,'-2'-1'399'0'0,"1"-1"-259"0"0,-16-6 257 0 0,14 7-118 0 0,0 1-1 0 0,0-1 0 0 0,0 1 1 0 0,0 0-1 0 0,1 0 0 0 0,-1 0 1 0 0,0 0-1 0 0,0 0 0 0 0,0 0 1 0 0,0 1-1 0 0,0 0 0 0 0,1-1 0 0 0,-1 1 1 0 0,0 0-1 0 0,0 0 0 0 0,1 1 1 0 0,-1-1-1 0 0,1 0 0 0 0,-1 1 1 0 0,1 0-1 0 0,0-1 0 0 0,-3 4 1 0 0,-6 5 601 0 0,0 0-1 0 0,-19 24 1 0 0,26-30-1059 0 0,-18 26 456 0 0,2 1 1 0 0,-27 54 0 0 0,4-8-13 0 0,22-41-253 0 0,-6 11-411 0 0,-55 70 1 0 0,81-116 119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89 5983 0 0,'-1'2'274'0'0,"-3"3"-75"0"0,-1 1 1 0 0,0-1 0 0 0,0 0 0 0 0,0-1 0 0 0,-10 7-1 0 0,6-3 7580 0 0,11-10-6967 0 0,35-19-418 0 0,1 2 0 0 0,1 1 0 0 0,0 2 1 0 0,1 2-1 0 0,1 1 0 0 0,0 3 0 0 0,55-8 0 0 0,-81 16-1238 0 0,0 1-1 0 0,-1 1 0 0 0,20 1 1 0 0,-17 1-1034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16783 0 0,'0'0'2480'0'0,"2"-1"-1756"0"0,22-14 842 0 0,-15 9-1157 0 0,0 0 0 0 0,0 1 0 0 0,1 0 0 0 0,0 0 0 0 0,16-4 0 0 0,43-6 14 0 0,138-11-1 0 0,-88 20-7568 0 0,-89 6-465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1452 15 12351 0 0,'15'-12'564'0'0,"-12"9"336"0"0,-3 6-861 0 0,-1 0 0 0 0,1 0-1 0 0,-1 0 1 0 0,0 0 0 0 0,0 0 0 0 0,0 0-1 0 0,0 0 1 0 0,0-1 0 0 0,-1 1 0 0 0,1 0-1 0 0,-1-1 1 0 0,0 0 0 0 0,0 1 0 0 0,0-1-1 0 0,0 0 1 0 0,0 0 0 0 0,-4 4-1 0 0,-6 2 243 0 0,1 0-1 0 0,-19 10 0 0 0,20-12 64 0 0,-103 46 1420 0 0,11-6-1240 0 0,55-21-456 0 0,-250 120-690 0 0,161-89 24 0 0,-139 46 20 0 0,272-101 576 0 0,-65 16-45 0 0,58-15 31 0 0,0 0-1 0 0,0-1 0 0 0,0 0 1 0 0,-18-2-1 0 0,27 1 16 0 0,1 0 0 0 0,-1 0 0 0 0,0 0 0 0 0,1 0 0 0 0,-1 0-1 0 0,1 0 1 0 0,-1 0 0 0 0,1-1 0 0 0,-1 1 0 0 0,1 0 0 0 0,-1 0 0 0 0,0-1 0 0 0,1 1-1 0 0,-1 0 1 0 0,1-1 0 0 0,0 1 0 0 0,-1 0 0 0 0,1-1 0 0 0,-1 0 0 0 0,0 0-6 0 0,1 0 0 0 0,0-1 0 0 0,0 1 0 0 0,0 0 0 0 0,-1-1 0 0 0,1 1 0 0 0,1 0 0 0 0,-1 0 0 0 0,0-1 1 0 0,0 1-1 0 0,0 0 0 0 0,1 0 0 0 0,-1-1 0 0 0,1 1 0 0 0,-1 0 0 0 0,1 0 0 0 0,-1 0 0 0 0,1-1 0 0 0,0 1 1 0 0,0-1-1 0 0,18-23-154 0 0,-19 24 156 0 0,37-41-131 0 0,2 2 1 0 0,1 2-1 0 0,49-36 0 0 0,-84 70 136 0 0,-1 1 0 0 0,1 0 0 0 0,0 0 0 0 0,9-4 0 0 0,-1 5 11 0 0,-12 2-3 0 0,0 1-1 0 0,-1-1 1 0 0,1 0 0 0 0,0 1 0 0 0,0-1-1 0 0,0 1 1 0 0,-1-1 0 0 0,1 1 0 0 0,0-1-1 0 0,-1 1 1 0 0,1-1 0 0 0,0 1 0 0 0,-1 0-1 0 0,1-1 1 0 0,-1 1 0 0 0,1 0 0 0 0,-1-1-1 0 0,1 1 1 0 0,-1 0 0 0 0,0 0 0 0 0,1 0-1 0 0,-1 0 1 0 0,0-1 0 0 0,1 1 0 0 0,-1 0-1 0 0,0 0 1 0 0,0 0 0 0 0,0 1 0 0 0,0 31 233 0 0,-1-29-222 0 0,-3 39 226 0 0,-3 0 0 0 0,-1-1 0 0 0,-17 50 0 0 0,-7 7-76 0 0,-85 231-276 0 0,105-302-226 0 0,-1-1 1 0 0,-2 0 0 0 0,-1-1 0 0 0,-24 31 0 0 0,25-40 11 0 0,0 0 0 0 0,-2 0 0 0 0,1-2 0 0 0,-2 0 0 0 0,0-1 0 0 0,-26 16 0 0 0,20-17 221 0 0,15-9 205 0 0,1 1 1 0 0,-1 0 0 0 0,1 0-1 0 0,0 0 1 0 0,1 1-1 0 0,-1 0 1 0 0,1 1-1 0 0,0 0 1 0 0,-7 9 0 0 0,13-12 246 0 0,0 0 0 0 0,0-1 0 0 0,0 1 0 0 0,0 0 0 0 0,1 0 0 0 0,-1 0 0 0 0,1-1 0 0 0,0 6 0 0 0,0-8-313 0 0,0-1-1 0 0,1 1 1 0 0,-1 0 0 0 0,0-1 0 0 0,0 1 0 0 0,1 0 0 0 0,-1-1 0 0 0,0 1 0 0 0,1 0 0 0 0,-1-1 0 0 0,1 1 0 0 0,-1-1 0 0 0,1 1 0 0 0,-1 0 0 0 0,1-1-1 0 0,-1 1 1 0 0,1-1 0 0 0,-1 0 0 0 0,1 1 0 0 0,1 0 0 0 0,-1 0 86 0 0,3 2-16 0 0,1 0 1 0 0,-1-1-1 0 0,0 1 0 0 0,1-1 0 0 0,-1 0 0 0 0,1-1 0 0 0,0 1 1 0 0,0-1-1 0 0,0 1 0 0 0,-1-2 0 0 0,1 1 0 0 0,0 0 0 0 0,0-1 1 0 0,9 0-1 0 0,1-2 72 0 0,-1 1 0 0 0,0-1 0 0 0,0-1 0 0 0,14-5 0 0 0,16-8 246 0 0,-1-3 0 0 0,60-33 0 0 0,10-6 133 0 0,-63 35-356 0 0,81-33 281 0 0,-109 48-536 0 0,0 1 0 0 0,0 2 0 0 0,1 0 1 0 0,26-2-1 0 0,-17 4-792 0 0,-30 2 375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11975 0 0,'0'0'923'0'0,"1"-2"-602"0"0,0-1 12 0 0,1 0-1 0 0,0 1 1 0 0,-1-1-1 0 0,1 0 1 0 0,1 0-1 0 0,-1 1 1 0 0,0-1-1 0 0,0 1 1 0 0,1 0-1 0 0,0 0 1 0 0,-1 0-1 0 0,1 0 1 0 0,5-3-1 0 0,7-2 579 0 0,22-10 0 0 0,-35 16-884 0 0,31-9 643 0 0,0 1-1 0 0,0 1 0 0 0,67-6 1 0 0,-73 11-601 0 0,184-5-93 0 0,-121 7-6431 0 0,-52 0-425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12895 0 0,'0'0'998'0'0,"-2"1"-518"0"0,0 1-294 0 0,0 0 0 0 0,0-1 1 0 0,0 1-1 0 0,0 1 0 0 0,0-1 1 0 0,0 0-1 0 0,1 0 0 0 0,-1 1 0 0 0,1-1 1 0 0,-1 1-1 0 0,1-1 0 0 0,0 1 1 0 0,0 0-1 0 0,0-1 0 0 0,1 1 1 0 0,-1 0-1 0 0,1-1 0 0 0,-1 1 1 0 0,1 0-1 0 0,0 0 0 0 0,0 3 1 0 0,0 9 148 0 0,1 0 1 0 0,5 25 0 0 0,-5-34-225 0 0,31 130 1408 0 0,3 14-925 0 0,-32-130-555 0 0,-1-1 0 0 0,-1 1 0 0 0,-1-1 0 0 0,-1 1 1 0 0,-6 38-1 0 0,4-45 16 0 0,-2 1 0 0 0,1 0 0 0 0,-2-1 0 0 0,-9 17 0 0 0,7-14-1165 0 0,-12 33 0 0 0,18-38-3824 0 0,2-1-1550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11487 0 0,'0'0'528'0'0,"-2"2"-16"0"0,-3 1-284 0 0,0 0-1 0 0,0 0 1 0 0,-1 0-1 0 0,1-1 1 0 0,-1 0-1 0 0,1 0 1 0 0,-1 0-1 0 0,0 0 1 0 0,0-1-1 0 0,-12 1 1 0 0,5-1 759 0 0,-8 2 274 0 0,15-3-1059 0 0,1 1 1 0 0,-1-1-1 0 0,1 1 1 0 0,0 0 0 0 0,0 1-1 0 0,-1-1 1 0 0,1 1-1 0 0,0 0 1 0 0,0 0-1 0 0,-7 5 1 0 0,1 2-118 0 0,0 0 0 0 0,0 1 0 0 0,1 0 0 0 0,0 1 0 0 0,1 0 0 0 0,0 0 1 0 0,0 1-1 0 0,-6 13 0 0 0,0 4 115 0 0,1 0-1 0 0,-16 46 1 0 0,27-64-164 0 0,-1 1-1 0 0,1-1 1 0 0,1 1 0 0 0,0-1-1 0 0,1 1 1 0 0,0 0 0 0 0,1 18-1 0 0,1-23-8 0 0,0 0-1 0 0,0 0 1 0 0,1 0-1 0 0,0-1 0 0 0,0 1 1 0 0,0 0-1 0 0,1-1 1 0 0,0 0-1 0 0,0 0 0 0 0,1 0 1 0 0,-1 0-1 0 0,1 0 1 0 0,1-1-1 0 0,6 7 0 0 0,38 32 350 0 0,20 19-297 0 0,-66-60-274 0 0,0 0 0 0 0,1 0 0 0 0,-1-1 0 0 0,1 1 0 0 0,-1-1 0 0 0,1 1 0 0 0,0-1 0 0 0,6 3 0 0 0,-7-5 124 0 0,0 1-1 0 0,0 0 0 0 0,-1-1 0 0 0,1 0 1 0 0,0 1-1 0 0,0-1 0 0 0,0 0 1 0 0,0-1-1 0 0,-1 1 0 0 0,1 0 0 0 0,0-1 1 0 0,0 0-1 0 0,-1 1 0 0 0,4-3 1 0 0,14-7-1404 0 0,1-3-4900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 5983 0 0,'-7'-2'542'0'0,"3"0"-457"0"0,3 2-62 0 0,0-1-1 0 0,-1 1 1 0 0,1-1-1 0 0,0 1 1 0 0,0 0 0 0 0,-1-1-1 0 0,1 1 1 0 0,0 0-1 0 0,0 0 1 0 0,-1 0 0 0 0,1 0-1 0 0,0 0 1 0 0,0 0-1 0 0,-1 1 1 0 0,1-1 0 0 0,0 0-1 0 0,-2 1 1 0 0,2-1 273 0 0,0 0 1 0 0,0 1-1 0 0,0-1 0 0 0,1 0 1 0 0,-1 0-1 0 0,0 1 0 0 0,0-1 1 0 0,0 0-1 0 0,1 1 1 0 0,-1-1-1 0 0,0 1 0 0 0,0-1 1 0 0,1 1-1 0 0,-1-1 1 0 0,0 1-1 0 0,1 0 0 0 0,-1-1 1 0 0,1 1-1 0 0,-1 0 1 0 0,1 0-1 0 0,-1-1 0 0 0,1 1 1 0 0,-1 0-1 0 0,1 1 1 0 0,-1 0-6 0 0,1-1 1 0 0,0 1-1 0 0,0 0 1 0 0,0 0 0 0 0,0-1-1 0 0,0 1 1 0 0,0 0 0 0 0,0 0-1 0 0,1 0 1 0 0,-1-1 0 0 0,1 3-1 0 0,2 4-44 0 0,1-1 0 0 0,-1 0 0 0 0,1 0 0 0 0,5 8 0 0 0,10 11 111 0 0,1-1 0 0 0,1-1 0 0 0,1-1 0 0 0,37 30 1 0 0,108 68 214 0 0,-165-120-569 0 0,51 33 48 0 0,-19-12-33 0 0,0 1 0 0 0,-1 2 0 0 0,38 38 0 0 0,-69-62-477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12 11975 0 0,'-2'-1'923'0'0,"1"0"-791"0"0,-1-1 1 0 0,0 1-1 0 0,0 0 0 0 0,0 0 0 0 0,0 0 1 0 0,0 0-1 0 0,0 1 0 0 0,0-1 1 0 0,0 1-1 0 0,0-1 0 0 0,0 1 0 0 0,0-1 1 0 0,-1 1-1 0 0,1 0 0 0 0,-4 1 1 0 0,3-1 164 0 0,-1 1-1 0 0,0 0 1 0 0,0 0 0 0 0,1 0 0 0 0,-1 1 0 0 0,1-1 0 0 0,-1 1 0 0 0,-4 3 0 0 0,-4 4 463 0 0,0 1-1 0 0,0 0 1 0 0,-16 18 0 0 0,19-19-992 0 0,-208 224 1497 0 0,111-131-1084 0 0,76-74-162 0 0,22-21-87 0 0,6-5-288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11431 0 0,'0'0'522'0'0,"1"-1"-12"0"0,2-2-243 0 0,0 0 1 0 0,0 1-1 0 0,0-1 0 0 0,0 1 0 0 0,1 0 0 0 0,-1 0 1 0 0,1 0-1 0 0,0 0 0 0 0,-1 0 0 0 0,1 1 0 0 0,0 0 0 0 0,0-1 1 0 0,0 1-1 0 0,0 1 0 0 0,8-1 0 0 0,-3 1 103 0 0,1 1 1 0 0,0 0-1 0 0,-1 0 0 0 0,17 6 1 0 0,-15-4 62 0 0,-7-2-304 0 0,0 0-1 0 0,0 0 1 0 0,-1 0 0 0 0,1 1-1 0 0,-1-1 1 0 0,1 1 0 0 0,-1 0-1 0 0,0 0 1 0 0,1 1-1 0 0,-1-1 1 0 0,0 1 0 0 0,-1-1-1 0 0,5 5 1 0 0,-6-5-97 0 0,1 1 1 0 0,-1-1-1 0 0,1 1 1 0 0,-1 0 0 0 0,0-1-1 0 0,0 1 1 0 0,0 0-1 0 0,0 0 1 0 0,0 0-1 0 0,-1-1 1 0 0,0 1-1 0 0,1 0 1 0 0,-1 0-1 0 0,0 0 1 0 0,0 0-1 0 0,0 0 1 0 0,-1 0-1 0 0,0 4 1 0 0,-1 0-20 0 0,0 1 1 0 0,-1 0 0 0 0,0-1-1 0 0,0 0 1 0 0,-1 1-1 0 0,0-1 1 0 0,-8 11-1 0 0,-4 2 49 0 0,-21 20-1 0 0,-11 14-20 0 0,31-31-32 0 0,1 1 0 0 0,1 1 0 0 0,1 0-1 0 0,1 1 1 0 0,-11 31 0 0 0,23-54-9 0 0,0 1 0 0 0,0 0 0 0 0,0-1 0 0 0,1 1 0 0 0,-1 5 0 0 0,3 1 0 0 0,-1-9 11 0 0,0 1-1 0 0,0-1 1 0 0,0 1-1 0 0,0-1 1 0 0,0 0 0 0 0,0 0-1 0 0,0 1 1 0 0,1-1-1 0 0,-1 0 1 0 0,0 0 0 0 0,1 0-1 0 0,-1 0 1 0 0,1-1-1 0 0,-1 1 1 0 0,1 0-1 0 0,-1-1 1 0 0,1 1 0 0 0,0-1-1 0 0,-1 1 1 0 0,1-1-1 0 0,0 0 1 0 0,-1 0-1 0 0,1 0 1 0 0,3 0 0 0 0,4 0 79 0 0,0-1 1 0 0,-1-1 0 0 0,16-3 0 0 0,-8 1 25 0 0,34-9-299 0 0,67-27 1 0 0,-97 33-566 0 0,7-2-787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3679 0 0,'-9'0'382'0'0,"2"0"-56"0"0,6 1 18 0 0,0 0-1 0 0,0 0 1 0 0,0 0-1 0 0,0 0 0 0 0,1 0 1 0 0,-1 0-1 0 0,0 0 1 0 0,1 0-1 0 0,-1 0 0 0 0,1 0 1 0 0,-1 0-1 0 0,1 0 1 0 0,0 1-1 0 0,-1-1 0 0 0,1 0 1 0 0,0 0-1 0 0,0 2 1 0 0,0 2 52 0 0,-1 0 0 0 0,2 0 1 0 0,-1 0-1 0 0,0-1 0 0 0,1 1 1 0 0,0 0-1 0 0,0 0 0 0 0,4 8 0 0 0,18 38-130 0 0,-17-39 44 0 0,14 24 174 0 0,2 0-1 0 0,1-2 0 0 0,1 0 0 0 0,59 60 1 0 0,133 100 699 0 0,-196-178-1146 0 0,-2 0 0 0 0,0 1-1 0 0,0 1 1 0 0,-2 1 0 0 0,18 27-1 0 0,-29-39-30 0 0,-1 0 1 0 0,0 0-1 0 0,0 1 0 0 0,-1-1 0 0 0,0 1 0 0 0,0 0 1 0 0,-1 0-1 0 0,0 0 0 0 0,0 0 0 0 0,-1 1 0 0 0,0-1 1 0 0,0 0-1 0 0,-1 1 0 0 0,0-1 0 0 0,-1 0 0 0 0,0 1 1 0 0,0-1-1 0 0,-1 0 0 0 0,-3 12 0 0 0,-2-4-6 0 0,-1 0-1 0 0,0 0 0 0 0,0-1 1 0 0,-2 0-1 0 0,-19 24 1 0 0,0-7 9 0 0,-37 34 0 0 0,-136 96-495 0 0,169-138-836 0 0,32-23 603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5983 0 0,'-16'10'395'0'0,"1"-1"-1"0"0,-1-1 1 0 0,-20 7-1 0 0,-21 11 3916 0 0,42-18-2780 0 0,0 0 348 0 0,-19 13 1330 0 0,95-13-688 0 0,0-11-1424 0 0,114-21 0 0 0,-113 13-895 0 0,94-10-178 0 0,-45 6-2948 0 0,-75 10-4518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1451 46 12751 0 0,'0'0'587'0'0,"2"0"-16"0"0,8-1 4062 0 0,-13-1-4320 0 0,0 1-1 0 0,0 0 1 0 0,1-1 0 0 0,-1 0 0 0 0,0 1-1 0 0,-3-4 1 0 0,-2-1 291 0 0,0 2-495 0 0,0 0-1 0 0,0 1 1 0 0,0 0 0 0 0,-1 1-1 0 0,1-1 1 0 0,-1 2-1 0 0,1-1 1 0 0,-1 1 0 0 0,1 0-1 0 0,-1 1 1 0 0,-13 1 0 0 0,-1 1-168 0 0,-1 1 0 0 0,-45 12 0 0 0,12 4-234 0 0,2 3 1 0 0,-61 31-1 0 0,58-25 142 0 0,-75 37-163 0 0,-143 94 0 0 0,244-137 207 0 0,9-6-68 0 0,-2 0 0 0 0,0-2 1 0 0,-49 21-1 0 0,78-46 83 0 0,20-25 26 0 0,53-60 0 0 0,-54 71 66 0 0,-1-2 0 0 0,-1 0 0 0 0,-2-2 0 0 0,19-35 0 0 0,-33 51 0 0 0,-4 4-59 0 0,-6 9 13 0 0,-4 7-22 0 0,9-7 67 0 0,-6 6-6 0 0,2 1 0 0 0,-1-1 0 0 0,1 1 0 0 0,0 0 0 0 0,0 0 0 0 0,-3 11 1 0 0,-14 49 99 0 0,10-26-8 0 0,-143 401 327 0 0,137-398-620 0 0,-3-2 0 0 0,-1-1 0 0 0,-52 77 0 0 0,55-93 16 0 0,-1-1 0 0 0,-1-1 0 0 0,-1-1 0 0 0,-1-1 0 0 0,-1-1 0 0 0,-51 35 1576 0 0,95-57-973 0 0,1-1 1 0 0,-1 0-1 0 0,0-2 0 0 0,-1 0 0 0 0,25-10 0 0 0,36-9-11 0 0,292-34 2133 0 0,-351 55-2488 0 0,12 1-108 0 0,1-3 0 0 0,55-14 0 0 0,-80 15-1197 0 0,-1-1-4506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32 175 11519 0 0,'-32'-4'8416'0'0,"39"3"-8234"0"0,0-1 1 0 0,0 0-1 0 0,0 0 0 0 0,8-5 0 0 0,5-1 3 0 0,125-42 823 0 0,173-35-1 0 0,-291 80-1307 0 0,38-2-1 0 0,-47 6-1467 0 0,25 3 0 0 0,-27-1 202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9 13359 0 0,'-2'-1'612'0'0,"-4"-1"-322"0"0,0 1-1 0 0,0-1 0 0 0,-1 1 1 0 0,1 1-1 0 0,0-1 1 0 0,0 1-1 0 0,-1 0 0 0 0,1 0 1 0 0,0 1-1 0 0,-1 0 1 0 0,1 0-1 0 0,0 1 0 0 0,0-1 1 0 0,0 1-1 0 0,0 1 0 0 0,-8 3 1 0 0,-6 4 359 0 0,1 1-1 0 0,1 1 1 0 0,-27 20 0 0 0,34-22-647 0 0,1 0 0 0 0,0 1 1 0 0,0 0-1 0 0,1 1 0 0 0,0 0 1 0 0,1 0-1 0 0,1 0 0 0 0,0 1 1 0 0,0 1-1 0 0,1-1 0 0 0,-5 18 1 0 0,1 5 31 0 0,1-1 0 0 0,2 1 0 0 0,-3 50 0 0 0,10-85-33 0 0,-2 25 42 0 0,1 41 0 0 0,1-61-41 0 0,0 1 0 0 0,1-1 1 0 0,0 0-1 0 0,0 0 0 0 0,1 0 1 0 0,0 0-1 0 0,0 0 1 0 0,0 0-1 0 0,1 0 0 0 0,0 0 1 0 0,0-1-1 0 0,5 8 0 0 0,-6-11-10 0 0,0 0 0 0 0,0 0 0 0 0,1 0 0 0 0,-1 0 0 0 0,1 0 0 0 0,-1-1 0 0 0,1 1 0 0 0,0-1 0 0 0,-1 0 1 0 0,1 1-1 0 0,0-1 0 0 0,0 0 0 0 0,0-1 0 0 0,0 1 0 0 0,0 0 0 0 0,3-1 0 0 0,0 0-188 0 0,0 0 1 0 0,0 0-1 0 0,0 0 0 0 0,0-1 1 0 0,0 0-1 0 0,0 0 1 0 0,7-3-1 0 0,9-5-640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62 10135 0 0,'0'0'778'0'0,"0"3"-506"0"0,0 6 388 0 0,1 0 1 0 0,0 0-1 0 0,0 0 1 0 0,1 0-1 0 0,0 0 1 0 0,1 0-1 0 0,0 0 1 0 0,0-1-1 0 0,1 1 1 0 0,9 14-1 0 0,-5-11-372 0 0,0 0-1 0 0,1-1 1 0 0,1 0-1 0 0,0-1 1 0 0,1 0 0 0 0,14 11-1 0 0,9 2-96 0 0,2-1-1 0 0,0-1 1 0 0,74 28 0 0 0,25-1 721 0 0,23 10-67 0 0,-120-40-786 0 0,-36-18-163 0 0</inkml:trace>
  <inkml:trace contextRef="#ctx0" brushRef="#br0" timeOffset="1">562 4 6911 0 0,'-1'-1'315'0'0,"-5"0"-109"0"0,0 1 0 0 0,0-1 0 0 0,0 1 0 0 0,-1 0 0 0 0,1 0-1 0 0,0 1 1 0 0,0-1 0 0 0,0 2 0 0 0,0-1 0 0 0,0 0 0 0 0,0 1 0 0 0,1 0 0 0 0,-12 6 0 0 0,-127 72 9912 0 0,94-46-9826 0 0,0 3 0 0 0,3 1 0 0 0,1 3 0 0 0,-54 60 0 0 0,96-97-292 0 0,1 1 0 0 0,-1-1 0 0 0,1 1 0 0 0,-1 0 0 0 0,2 0 0 0 0,-4 6 0 0 0,4-1-185 0 0,4-2-775 0 0,-1-6-319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10591 0 0,'0'0'819'0'0,"-1"1"-534"0"0,-68 91 5569 0 0,-11 13-2278 0 0,56-63-3350 0 0,1 1 1 0 0,2 1 0 0 0,2 0-1 0 0,2 2 1 0 0,-19 80-1 0 0,30-88-347 0 0,5-22-2483 0 0,1-15 1180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10623 0 0,'1'2'488'0'0,"46"95"287"0"0,-32-73-235 0 0,2 0 0 0 0,0-1 0 0 0,2-1 1 0 0,0 0-1 0 0,30 25 0 0 0,-7-13 523 0 0,90 56 0 0 0,-66-51-145 0 0,98 67 2077 0 0,-155-99-2723 0 0,0 0 1 0 0,-1 1-1 0 0,0 0 0 0 0,0 0 1 0 0,-1 1-1 0 0,7 10 0 0 0,-12-16-204 0 0,0 1 0 0 0,0-1 1 0 0,0 1-1 0 0,-1 0 0 0 0,1 0 0 0 0,-1-1 0 0 0,0 1 0 0 0,0 0 0 0 0,0 1 0 0 0,-1-1 0 0 0,1 0 0 0 0,-1 0 0 0 0,0 0 0 0 0,0 0 0 0 0,-1 0 0 0 0,1 0 1 0 0,-1 0-1 0 0,0 0 0 0 0,-2 7 0 0 0,-2 0-1 0 0,0 0-1 0 0,-1 0 1 0 0,0-1 0 0 0,-1 0 0 0 0,0 0-1 0 0,-1-1 1 0 0,1 0 0 0 0,-11 8-1 0 0,-4 3-168 0 0,0-2 0 0 0,-30 19-1 0 0,-24 4-4620 0 0,74-40 4413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 10135 0 0,'-8'-4'919'0'0,"-18"-13"2450"0"0,30 35 335 0 0,9 8-3319 0 0,-6-14-74 0 0,20 38 301 0 0,54 72 0 0 0,46 36 348 0 0,6-18-146 0 0,-5-4-60 0 0,-113-119-667 0 0,19 21 266 0 0,-2 1 0 0 0,35 58-1 0 0,-60-85-283 0 0,0 0-1 0 0,-1 1 1 0 0,0 0-1 0 0,-1 0 1 0 0,0 0-1 0 0,-1 1 1 0 0,-1 0-1 0 0,0 0 1 0 0,-1 0-1 0 0,0 0 1 0 0,-1 0-1 0 0,-1 0 1 0 0,-1 17-1 0 0,-2-18-47 0 0,0 0 0 0 0,-1-1 0 0 0,0 1 1 0 0,-1-1-1 0 0,0 0 0 0 0,0-1 0 0 0,-2 1 0 0 0,1-1 0 0 0,-2 0 0 0 0,1-1 0 0 0,-2 1 1 0 0,-15 15-1 0 0,-12 7-134 0 0,0-2 1 0 0,-44 28-1 0 0,76-55 87 0 0,-205 137-992 0 0,128-87 658 0 0,-8 9-1550 0 0,76-52-89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23 12439 0 0,'4'-4'67'0'0,"-1"1"136"0"0,0 1 0 0 0,0 0-1 0 0,0-1 1 0 0,0 1-1 0 0,0 0 1 0 0,7-3 2716 0 0,-13 22-1567 0 0,1-12-1293 0 0,0 0 0 0 0,0 0 0 0 0,0 0 0 0 0,-1-1 0 0 0,1 1-1 0 0,-1 0 1 0 0,-5 5 0 0 0,-28 29 250 0 0,25-28-192 0 0,-56 56 334 0 0,-91 70-1 0 0,-65 46-1090 0 0,180-143 411 0 0,2 2 0 0 0,-68 90 1 0 0,94-110 218 0 0,0 1 0 0 0,2 0 0 0 0,1 0 1 0 0,1 2-1 0 0,-11 33 0 0 0,17-40 101 0 0,0 0 0 0 0,2 0 0 0 0,0 1 0 0 0,1-1 0 0 0,1 1 0 0 0,0 0 0 0 0,2 0 0 0 0,3 24 0 0 0,1-16 130 0 0,1 1 1 0 0,2-2 0 0 0,0 1 0 0 0,2-1-1 0 0,1-1 1 0 0,1 0 0 0 0,1 0 0 0 0,1-1 0 0 0,19 24-1 0 0,-7-14-176 0 0,2-2-1 0 0,1-1 0 0 0,2-1 0 0 0,1-2 0 0 0,42 30 0 0 0,-54-43-70 0 0,-2-1-140 0 0,1-2-1 0 0,29 16 0 0 0,-43-25 63 0 0,1 0 0 0 0,0-1 0 0 0,0 0 0 0 0,1 0 0 0 0,-1-1 0 0 0,0 1-1 0 0,0-1 1 0 0,1-1 0 0 0,-1 1 0 0 0,1-1 0 0 0,-1 0 0 0 0,1-1-1 0 0,7-1 1 0 0,0-1-987 0 0,26-10 0 0 0,-11 0-5275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46 919 0 0,'-7'4'80'0'0,"-20"6"100"0"0,-38 8 14880 0 0,74-25-13476 0 0,7-2-1193 0 0,0 2 0 0 0,0-1 1 0 0,1 2-1 0 0,30-8 0 0 0,-28 8-212 0 0,4 0 59 0 0,35-6 0 0 0,-50 11-170 0 0,0 0 0 0 0,0 1 0 0 0,0-1 0 0 0,0 2 0 0 0,0-1 0 0 0,0 1 0 0 0,0 0 0 0 0,8 3 0 0 0,-15-4-63 0 0,0 1 0 0 0,-1-1-1 0 0,1 1 1 0 0,0-1 0 0 0,0 1 0 0 0,-1-1 0 0 0,1 1 0 0 0,0 0 0 0 0,-1-1-1 0 0,1 1 1 0 0,0 0 0 0 0,-1 0 0 0 0,1 0 0 0 0,-1-1 0 0 0,0 1 0 0 0,1 0-1 0 0,-1 0 1 0 0,0 0 0 0 0,1 0 0 0 0,-1 0 0 0 0,0 0 0 0 0,0 1 0 0 0,1 0 2 0 0,-1 0 0 0 0,0 0 0 0 0,0 0 1 0 0,0 1-1 0 0,0-1 0 0 0,0 0 1 0 0,0 0-1 0 0,-1 2 0 0 0,-4 5-7 0 0,1 0 0 0 0,-1 0 0 0 0,-1-1 0 0 0,1 0 0 0 0,-2 0 0 0 0,1 0 0 0 0,-1-1 0 0 0,-11 10 0 0 0,-1 1 0 0 0,-15 15 0 0 0,-61 43 0 0 0,77-63 0 0 0,-43 29 22 0 0,37-27-8 0 0,1 1 0 0 0,-23 21 0 0 0,42-34-14 0 0,1 0 0 0 0,0 0 0 0 0,1 1 0 0 0,-1-1 0 0 0,0 1 0 0 0,1-1 0 0 0,0 1 0 0 0,-3 6 0 0 0,5-9 1 0 0,-1-1 0 0 0,1 1 0 0 0,0-1 0 0 0,0 1 0 0 0,0-1-1 0 0,-1 1 1 0 0,1-1 0 0 0,0 1 0 0 0,0-1 0 0 0,0 1 0 0 0,0-1 0 0 0,0 1 0 0 0,0 0-1 0 0,0-1 1 0 0,0 1 0 0 0,0-1 0 0 0,1 1 0 0 0,-1-1 0 0 0,0 1 0 0 0,0-1 0 0 0,0 1-1 0 0,1-1 1 0 0,-1 1 0 0 0,5 2 40 0 0,-5-3-36 0 0,4 1 17 0 0,-1 0 0 0 0,0 0 0 0 0,0 0 0 0 0,1 0 0 0 0,-1 0 1 0 0,1-1-1 0 0,-1 1 0 0 0,0-1 0 0 0,8-1 0 0 0,33-4 363 0 0,-30 2-282 0 0,205-22 577 0 0,-155 22-511 0 0,92 5 1 0 0,-131 1-476 0 0,0 1 0 0 0,33 9 0 0 0,-40-8-267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 13159 0 0,'0'0'598'0'0,"2"-1"-9"0"0,7-2 1446 0 0,-15 16-129 0 0,-23 40-322 0 0,15-29-1104 0 0,-14 32 0 0 0,-27 109-10 0 0,35-99-553 0 0,15-51-695 0 0,-1 0 0 0 0,0 0 0 0 0,-13 21 0 0 0,3-12-5841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18 123 13415 0 0,'0'0'614'0'0,"-1"0"-12"0"0,-6 0-386 0 0,-2 0 3002 0 0,11-1-2516 0 0,8-3-209 0 0,0 0-1 0 0,1 1 1 0 0,0 0-1 0 0,20-1 1 0 0,5-2 76 0 0,472-69 2195 0 0,-465 70-2640 0 0,216-12 440 0 0,-229 17-604 0 0,1 2 0 0 0,-1 1 0 0 0,1 1 1 0 0,-1 2-1 0 0,0 1 0 0 0,40 15 0 0 0,-63-20-311 0 0,-1 1-1 0 0,0 1 0 0 0,0-1 1 0 0,10 8-1 0 0,-15-10-499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6 223 9671 0 0,'0'0'748'0'0,"-1"-1"-492"0"0,-4-3 1172 0 0,8 1-594 0 0,0 1 0 0 0,0 0 0 0 0,0 0-1 0 0,0 0 1 0 0,6-3 0 0 0,33-10 369 0 0,-29 11-673 0 0,152-48 1758 0 0,2 8 0 0 0,199-27 0 0 0,-290 63-2242 0 0,82 0-1 0 0,76 16-4534 0 0,-175-6-3345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39 273 14223 0 0,'-7'-2'220'0'0,"-25"0"5166"0"0,36 1-5220 0 0,-1 1 1 0 0,1-1 0 0 0,-1 0 0 0 0,1-1 0 0 0,-1 1 0 0 0,0-1-1 0 0,1 1 1 0 0,-1-1 0 0 0,0 0 0 0 0,0 0 0 0 0,0 0 0 0 0,4-5-1 0 0,2-2-21 0 0,0 0 0 0 0,9-13-1 0 0,-4 4-130 0 0,5-8 32 0 0,34-34 0 0 0,-45 53-41 0 0,-1 1 0 0 0,0-1 1 0 0,1 1-1 0 0,0 1 1 0 0,1-1-1 0 0,-1 2 1 0 0,1-1-1 0 0,0 1 1 0 0,13-4-1 0 0,-20 7 2 0 0,1 1 0 0 0,-1-1 0 0 0,0 1 0 0 0,0 0 0 0 0,1 0 0 0 0,-1 0 0 0 0,0 0 0 0 0,1 0 0 0 0,-1 0 0 0 0,0 1 0 0 0,1-1 0 0 0,-1 1 0 0 0,0 0 0 0 0,0-1 0 0 0,0 1-1 0 0,1 0 1 0 0,-1 0 0 0 0,0 1 0 0 0,0-1 0 0 0,0 0 0 0 0,-1 1 0 0 0,3 1 0 0 0,1 2 19 0 0,-1 0 1 0 0,1 0-1 0 0,-1 0 0 0 0,-1 0 1 0 0,1 1-1 0 0,3 8 0 0 0,-6-12 49 0 0,-1 0-17 0 0,3 17 33 0 0,-2-17 150 0 0,9-20-1780 0 0,-2 7 1160 0 0,1 1 0 0 0,0 0 1 0 0,0 1-1 0 0,1-1 1 0 0,0 2-1 0 0,17-11 1 0 0,-21 15 345 0 0,1 0 0 0 0,0 0 1 0 0,-1 1-1 0 0,2 0 1 0 0,-1 0-1 0 0,0 1 1 0 0,0 0-1 0 0,1 0 0 0 0,0 0 1 0 0,-1 1-1 0 0,1 1 1 0 0,12-1-1 0 0,-17 1 84 0 0,-1 0 1 0 0,1 1-1 0 0,0-1 0 0 0,0 1 0 0 0,0 0 0 0 0,0-1 0 0 0,-1 1 1 0 0,1 0-1 0 0,0 1 0 0 0,-1-1 0 0 0,1 0 0 0 0,-1 1 1 0 0,0-1-1 0 0,1 1 0 0 0,-1 0 0 0 0,0 0 0 0 0,0 0 0 0 0,0 0 1 0 0,0 0-1 0 0,0 0 0 0 0,-1 1 0 0 0,1-1 0 0 0,0 1 1 0 0,-1-1-1 0 0,0 1 0 0 0,0-1 0 0 0,0 1 0 0 0,0 0 0 0 0,0 0 1 0 0,0-1-1 0 0,0 6 0 0 0,0 6 286 0 0,0 0 0 0 0,-1 0 0 0 0,-1 1 0 0 0,0-1 0 0 0,-3 15 0 0 0,1-9-225 0 0,-7 33-1045 0 0,7-38 414 0 0,1-5-837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11519 0 0,'0'0'1431'0'0,"1"1"-155"0"0,1 2-937 0 0,0 0 0 0 0,-1 0 0 0 0,0 0-1 0 0,1 0 1 0 0,-1 0 0 0 0,0 0 0 0 0,-1 0 0 0 0,1 0 0 0 0,-1 0 0 0 0,1 0 0 0 0,-1 0 0 0 0,0 0-1 0 0,0 1 1 0 0,0-1 0 0 0,0 0 0 0 0,-1 0 0 0 0,-1 5 0 0 0,-1 8 166 0 0,-13 32 0 0 0,15-46-430 0 0,-86 220 626 0 0,55-152-1055 0 0,-45 72 1 0 0,27-70-1231 0 0,36-52 281 0 0,0-2-328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0 317 919 0 0,'3'-96'855'0'0,"-2"80"-179"0"0,1-1 0 0 0,1 1 0 0 0,8-28 0 0 0,-9 38 394 0 0,0 0-1 0 0,1 0 1 0 0,0 1-1 0 0,0-1 1 0 0,1 1-1 0 0,-1 0 1 0 0,1 0-1 0 0,0 0 1 0 0,0 1-1 0 0,8-7 1 0 0,-5 5-733 0 0,1 1 0 0 0,0 0-1 0 0,0 0 1 0 0,0 1 0 0 0,0 0 0 0 0,13-4 0 0 0,2 1-546 0 0,0 1 1 0 0,0 2 0 0 0,1 0 0 0 0,38 0-1 0 0,-39 3 179 0 0,-1 1 1 0 0,1 1-1 0 0,-1 1 0 0 0,0 1 0 0 0,1 1 0 0 0,35 11 0 0 0,-48-12 142 0 0,-1 1 1 0 0,0 0-1 0 0,1 1 0 0 0,-1 0 0 0 0,-1 0 0 0 0,1 1 0 0 0,-1 0 0 0 0,0 0 0 0 0,-1 1 1 0 0,1 0-1 0 0,-1 1 0 0 0,-1-1 0 0 0,1 1 0 0 0,-1 1 0 0 0,-1-1 0 0 0,1 1 0 0 0,3 10 1 0 0,-6-11 77 0 0,0-1-1 0 0,0 1 1 0 0,-1-1 0 0 0,0 1 0 0 0,-1 0 0 0 0,0 0 0 0 0,0 0 0 0 0,0 0 0 0 0,-1 0 0 0 0,-2 12 0 0 0,1-9-56 0 0,-1-1 0 0 0,-1 1-1 0 0,0-1 1 0 0,-1 0 0 0 0,0 0-1 0 0,0 0 1 0 0,-6 10 0 0 0,-2-1-68 0 0,-2 0 1 0 0,0-1 0 0 0,0 0-1 0 0,-2-1 1 0 0,0-1-1 0 0,-32 25 1 0 0,25-25-194 0 0,1-1 1 0 0,-39 18 0 0 0,13-11-6148 0 0,22-10-748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14 436 13039 0 0,'-1'-3'123'0'0,"-1"0"0"0"0,0 0-1 0 0,1 0 1 0 0,-1 0-1 0 0,1 0 1 0 0,0 0 0 0 0,0 0-1 0 0,0 0 1 0 0,1-1 0 0 0,-1 1-1 0 0,1 0 1 0 0,0-1-1 0 0,-1 1 1 0 0,2 0 0 0 0,-1-4-1 0 0,1 3-8 0 0,0 1 0 0 0,1-1 0 0 0,-1 1 1 0 0,1 0-1 0 0,-1-1 0 0 0,1 1 0 0 0,0 0 0 0 0,0 0 0 0 0,1 0 0 0 0,-1 1 0 0 0,0-1 0 0 0,1 0 0 0 0,5-4 0 0 0,82-62 1717 0 0,147-88 1 0 0,-208 141-1641 0 0,-1 1 0 0 0,2 1 0 0 0,0 1 1 0 0,0 2-1 0 0,1 1 0 0 0,1 1 0 0 0,33-4 1 0 0,-46 10-113 0 0,0 1 0 0 0,0 1 0 0 0,0 1 0 0 0,0 1 0 0 0,0 0 0 0 0,0 1 0 0 0,0 1 0 0 0,-1 1 0 0 0,1 1 0 0 0,-1 0 1 0 0,0 2-1 0 0,0 0 0 0 0,23 13 0 0 0,-32-15-57 0 0,1 1 1 0 0,-1 1-1 0 0,-1-1 1 0 0,1 2 0 0 0,-1-1-1 0 0,0 1 1 0 0,-1 0-1 0 0,0 1 1 0 0,0-1-1 0 0,-1 1 1 0 0,5 11-1 0 0,-7-12-18 0 0,0 0-1 0 0,-1 0 0 0 0,0 0 1 0 0,-1 1-1 0 0,0-1 0 0 0,0 1 0 0 0,0 0 1 0 0,-2-1-1 0 0,1 1 0 0 0,-1 0 1 0 0,0 0-1 0 0,-1 0 0 0 0,0-1 1 0 0,-2 12-1 0 0,0-9 9 0 0,0 0 1 0 0,-1 0-1 0 0,0 0 0 0 0,-1 0 1 0 0,0 0-1 0 0,-1-1 1 0 0,0 0-1 0 0,0 0 0 0 0,-16 17 1 0 0,11-16 11 0 0,-1 1-1 0 0,0-2 1 0 0,-1 0 0 0 0,0 0 0 0 0,0-1 0 0 0,-24 11-1 0 0,-7 1 55 0 0,-69 21-1 0 0,-50 4-120 0 0,92-27-170 0 0,-14 4-1601 0 0,48-14-4857 0 0,24-5 236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 4143 0 0,'0'0'191'0'0,"-1"-1"-11"0"0,-5-7 4103 0 0,-2 8-2917 0 0,6 0-488 0 0,-5 0 408 0 0,-1 0 1 0 0,1 0 0 0 0,0 1 0 0 0,-1 0 0 0 0,-10 3-1 0 0,7 0-717 0 0,0-1-1 0 0,-20 12 0 0 0,3 1-666 0 0,-40 31 0 0 0,64-44 323 0 0,-14 11-48 0 0,0 1 0 0 0,1 1 0 0 0,1 1 0 0 0,0 0 0 0 0,2 1 0 0 0,-20 29-1 0 0,25-33-102 0 0,1 1 0 0 0,0 1 0 0 0,1 0 0 0 0,1 0-1 0 0,0 0 1 0 0,1 0 0 0 0,1 1 0 0 0,1 0-1 0 0,-2 23 1 0 0,4-33-55 0 0,1 0-1 0 0,0 0 1 0 0,0 0-1 0 0,1 0 0 0 0,0 0 1 0 0,0 0-1 0 0,0 0 1 0 0,1 0-1 0 0,0-1 1 0 0,1 1-1 0 0,0-1 1 0 0,0 1-1 0 0,0-1 1 0 0,0 0-1 0 0,1 0 1 0 0,0 0-1 0 0,0-1 1 0 0,1 0-1 0 0,0 1 0 0 0,0-1 1 0 0,0-1-1 0 0,0 1 1 0 0,1-1-1 0 0,0 0 1 0 0,0 0-1 0 0,0-1 1 0 0,0 0-1 0 0,0 0 1 0 0,1 0-1 0 0,-1-1 1 0 0,1 1-1 0 0,12 1 0 0 0,-10-2 21 0 0,1-1-1 0 0,0 0 0 0 0,-1 0 0 0 0,1-1 0 0 0,0 0 0 0 0,0-1 0 0 0,-1 0 0 0 0,1-1 0 0 0,0 0 0 0 0,15-5 0 0 0,-18 5 21 0 0,0-1-1 0 0,0-1 1 0 0,0 1 0 0 0,0-1-1 0 0,-1-1 1 0 0,1 1 0 0 0,-1-1-1 0 0,0 0 1 0 0,-1 0 0 0 0,1-1-1 0 0,-1 1 1 0 0,0-1 0 0 0,7-12-1 0 0,-5 5 15 0 0,-1 0-1 0 0,-1 0 0 0 0,0 0 1 0 0,-1-1-1 0 0,-1 1 0 0 0,0-1 1 0 0,-1 0-1 0 0,0 0 0 0 0,-1 0 1 0 0,0 0-1 0 0,-2 0 0 0 0,1 0 1 0 0,-2 0-1 0 0,0 0 0 0 0,0 0 1 0 0,-2 0-1 0 0,1 1 0 0 0,-2-1 0 0 0,0 1 1 0 0,-8-15-1 0 0,10 23-149 0 0,0 0 0 0 0,0 0 0 0 0,-1 0 0 0 0,0 1 0 0 0,0-1 0 0 0,0 1 0 0 0,0 0 0 0 0,-1 0 0 0 0,0 0 0 0 0,0 1 0 0 0,0 0 0 0 0,-6-4 0 0 0,3 4-106 0 0,-1 0 0 0 0,1 0-1 0 0,0 1 1 0 0,-1 0-1 0 0,0 0 1 0 0,1 1 0 0 0,-16-1-1 0 0,4 1-447 0 0,0 1-1 0 0,-1 1 1 0 0,1 1-1 0 0,-35 7 1 0 0,53-8 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0 737 11975 0 0,'0'0'923'0'0,"0"2"-602"0"0,1 6 215 0 0,-1 0 0 0 0,1 0-1 0 0,1-1 1 0 0,-1 1 0 0 0,1 0-1 0 0,1-1 1 0 0,3 8 0 0 0,-6-13 114 0 0,0-2-609 0 0,1 1-1 0 0,-1-1 1 0 0,0 0-1 0 0,0 1 1 0 0,0-1-1 0 0,0 0 1 0 0,0 1-1 0 0,0-1 1 0 0,1 0-1 0 0,-1 1 1 0 0,0-1-1 0 0,0 0 1 0 0,0 0-1 0 0,1 1 1 0 0,-1-1-1 0 0,0 0 1 0 0,0 0-1 0 0,1 1 1 0 0,-1-1-1 0 0,0 0 1 0 0,1 0-1 0 0,-1 0 1 0 0,0 0-1 0 0,1 1 1 0 0,-1-1-1 0 0,0 0 1 0 0,1 0-1 0 0,-1 0 1 0 0,0 0-1 0 0,1 0 1 0 0,-1 0-1 0 0,0 0 1 0 0,1 0 0 0 0,-1 0-1 0 0,1 0 1 0 0,-1 0-1 0 0,0 0 1 0 0,1 0-1 0 0,-1 0 1 0 0,0 0-1 0 0,1 0 1 0 0,-1-1-1 0 0,0 1 1 0 0,1 0-1 0 0,-1 0 1 0 0,0 0-1 0 0,0-1 1 0 0,1 1-1 0 0,16-9 931 0 0,-9 2-520 0 0,0-1 1 0 0,-1 0-1 0 0,0-1 0 0 0,0 0 1 0 0,0 0-1 0 0,-1-1 0 0 0,7-15 0 0 0,27-77 926 0 0,-28 69-1181 0 0,-2 5-155 0 0,1 0 0 0 0,2 0 1 0 0,1 1-1 0 0,1 1 0 0 0,1 0 1 0 0,22-25-1 0 0,26-21-588 0 0,3 2 1 0 0,89-71-1 0 0,-132 121-667 0 0,2 2 0 0 0,30-18 0 0 0,-30 21-6536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828 113 3223 0 0,'6'-29'340'0'0,"0"-3"-367"0"0,-1 12 2878 0 0,-1 3 2863 0 0,0 3 4188 0 0,-126 310-9811 0 0,119-290-66 0 0,-232 429 1358 0 0,12-26-643 0 0,203-367-740 0 0,2-6-305 0 0,-24 69 0 0 0,39-97-2710 0 0</inkml:trace>
  <inkml:trace contextRef="#ctx0" brushRef="#br0" timeOffset="1">2 643 3223 0 0,'-1'-15'18298'0'0,"10"15"-17473"0"0,98 9 628 0 0,213-19 393 0 0,-241 1-1830 0 0,-1-4-1 0 0,81-23 0 0 0,-85 16-2855 0 0,-43 13-5460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16439 0 0,'0'0'1491'0'0,"-2"1"-1227"0"0,-16 9 382 0 0,0 1 0 0 0,1 0 0 0 0,-21 19-1 0 0,-44 47 569 0 0,42-34-698 0 0,1 1 0 0 0,3 2 0 0 0,-45 73 0 0 0,77-112-461 0 0,-4 6 111 0 0,-10 23-1 0 0,16-33-146 0 0,1 0 0 0 0,0 0 0 0 0,0 0 0 0 0,0 0 0 0 0,1 0 1 0 0,-1 0-1 0 0,1 0 0 0 0,-1 0 0 0 0,1 0 0 0 0,0 0 0 0 0,0 0 0 0 0,1 1 0 0 0,-1-1 0 0 0,2 5 0 0 0,-2-6-4 0 0,1-1 0 0 0,0 1 0 0 0,0-1 0 0 0,0 0 0 0 0,1 1 0 0 0,-1-1 0 0 0,0 0 0 0 0,0 0 0 0 0,1 0 0 0 0,-1 1 0 0 0,0-1 0 0 0,1-1 0 0 0,-1 1 0 0 0,1 0 0 0 0,0 0 0 0 0,-1 0 0 0 0,1-1 0 0 0,0 1 0 0 0,-1-1 0 0 0,1 0 0 0 0,0 1 0 0 0,-1-1 0 0 0,1 0 0 0 0,2 0 0 0 0,3 0 34 0 0,-1 0 0 0 0,0 0 0 0 0,1-1-1 0 0,-1 1 1 0 0,10-4 0 0 0,20-6 50 0 0,-1-2-1 0 0,0-2 1 0 0,-1-1-1 0 0,0-1 0 0 0,-1-2 1 0 0,42-30-1 0 0,-60 36-86 0 0,5-1-30 0 0,-2-1 0 0 0,0-1 0 0 0,32-35 0 0 0,-48 49-99 0 0,-10-4-688 0 0,7 5 693 0 0,-1 0-1 0 0,1 0 1 0 0,-1 0 0 0 0,1 0 0 0 0,-1 0 0 0 0,1 0-1 0 0,-1 0 1 0 0,1 0 0 0 0,-1 1 0 0 0,1-1 0 0 0,-1 1 0 0 0,1-1-1 0 0,-3 2 1 0 0,-16 9-3372 0 0,10-3-3924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6911 0 0,'0'0'13814'0'0,"2"1"-12846"0"0,-1 0-828 0 0,1 0 0 0 0,1 0 1 0 0,-1 0-1 0 0,0 0 0 0 0,0-1 1 0 0,0 1-1 0 0,0-1 1 0 0,0 1-1 0 0,1-1 0 0 0,-1 0 1 0 0,0 0-1 0 0,0 0 0 0 0,1 0 1 0 0,2 0-1 0 0,34-8 551 0 0,-29 6-465 0 0,93-26-208 0 0,106-44 0 0 0,-167 56-399 0 0,-41 15 314 0 0,-2 4-50 0 0,-10 17 72 0 0,-2-1 1 0 0,0 0-1 0 0,-16 17 1 0 0,15-20 73 0 0,2 0 0 0 0,0 1 0 0 0,0 0 1 0 0,-15 32-1 0 0,26-46-24 0 0,0 0 0 0 0,0 0 1 0 0,0 0-1 0 0,0 0 0 0 0,1-1 1 0 0,-1 1-1 0 0,1 0 0 0 0,0 0 1 0 0,0 0-1 0 0,0 5 0 0 0,0-6-7 0 0,1-1-1 0 0,-1 0 1 0 0,1 0-1 0 0,-1 0 1 0 0,1 0-1 0 0,-1 1 0 0 0,1-1 1 0 0,-1 0-1 0 0,1 0 1 0 0,0 0-1 0 0,0 0 1 0 0,0 0-1 0 0,-1 0 0 0 0,1-1 1 0 0,0 1-1 0 0,0 0 1 0 0,0 0-1 0 0,0 0 1 0 0,1-1-1 0 0,-1 1 0 0 0,0-1 1 0 0,0 1-1 0 0,0-1 1 0 0,0 1-1 0 0,1-1 1 0 0,-1 0-1 0 0,2 1 0 0 0,3 0-180 0 0,0-1-1 0 0,0 0 0 0 0,1 0 0 0 0,-1 0 0 0 0,0 0 0 0 0,10-3 0 0 0,39-11-1851 0 0,-43 10 1687 0 0,20-6-1328 0 0,35-17 0 0 0,-11 1-475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89 8287 0 0,'9'-12'387'0'0,"0"-1"0"0"0,13-27-1 0 0,-9 16 9097 0 0,-11 26-9249 0 0,1-1 0 0 0,-1 1 1 0 0,0-1-1 0 0,0 1 0 0 0,0 0 0 0 0,0 0 0 0 0,0 0 1 0 0,-1 0-1 0 0,1 0 0 0 0,-1 0 0 0 0,3 4 1 0 0,0 1-53 0 0,0 1 1 0 0,-1 1 0 0 0,0-1 0 0 0,-1 0-1 0 0,1 1 1 0 0,-1-1 0 0 0,-1 1 0 0 0,0 0-1 0 0,0 0 1 0 0,-1-1 0 0 0,0 1 0 0 0,-2 16-1 0 0,-2 3 163 0 0,-1-1 0 0 0,-16 47 0 0 0,0-16-133 0 0,-2-2-1 0 0,-3 0 1 0 0,-2-2-1 0 0,-38 56 1 0 0,-156 192-18 0 0,46-68-418 0 0,158-208-213 0 0,-20 28-381 0 0,10-20-2531 0 0,21-27 1645 0 0</inkml:trace>
  <inkml:trace contextRef="#ctx0" brushRef="#br0" timeOffset="1">9 644 17047 0 0,'-5'-1'1591'0'0,"5"1"-1556"0"0,0 0-1 0 0,0 0 0 0 0,0 0 0 0 0,0 0 0 0 0,-1 0 0 0 0,1 0 0 0 0,0 0 1 0 0,0 0-1 0 0,0 0 0 0 0,0 0 0 0 0,0 0 0 0 0,0 0 0 0 0,0 0 1 0 0,0 0-1 0 0,0 0 0 0 0,0 0 0 0 0,0 0 0 0 0,-1 0 0 0 0,1 0 0 0 0,0 0 1 0 0,0 0-1 0 0,0 0 0 0 0,0 0 0 0 0,0 0 0 0 0,0 0 0 0 0,0 0 0 0 0,0 0 1 0 0,0 0-1 0 0,0 0 0 0 0,0 0 0 0 0,-1 0 0 0 0,1 0 0 0 0,0 0 1 0 0,0 0-1 0 0,0 0 0 0 0,0 1 0 0 0,0-1 0 0 0,0 0 0 0 0,0 0 0 0 0,0 0 1 0 0,0 0-1 0 0,0 0 0 0 0,0 0 0 0 0,0 0 0 0 0,0 0 0 0 0,0 0 1 0 0,0 0-1 0 0,0 0 0 0 0,0 1 0 0 0,0-1 0 0 0,0 0 0 0 0,0 0 0 0 0,0 0 1 0 0,0 0-1 0 0,0 0 0 0 0,0 0 0 0 0,0 0 0 0 0,3 4 178 0 0,0-1 0 0 0,0 0-1 0 0,0 0 1 0 0,1 0 0 0 0,-1 0-1 0 0,1 0 1 0 0,0-1 0 0 0,0 0-1 0 0,-1 1 1 0 0,2-2 0 0 0,-1 1-1 0 0,0 0 1 0 0,0-1 0 0 0,8 2-1 0 0,7 1 185 0 0,1-1 0 0 0,19 0 0 0 0,68-1 832 0 0,122-15 1 0 0,-128 6-773 0 0,215-18 175 0 0,-107 1-3870 0 0,-155 15-5897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10191 0 0,'0'0'1440'0'0,"0"3"-1070"0"0,-2 10-109 0 0,0-1 1 0 0,-1 0 0 0 0,-1 1 0 0 0,0-2 0 0 0,-1 1 0 0 0,0 0-1 0 0,-1-1 1 0 0,0 0 0 0 0,-1 0 0 0 0,-15 19 0 0 0,-24 34 882 0 0,-45 79 0 0 0,91-143-1145 0 0,-5 9-102 0 0,-1 0 0 0 0,1 0 0 0 0,1 0 0 0 0,0 1 0 0 0,0 0-1 0 0,1 0 1 0 0,-3 14 0 0 0,6-9-937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11255 0 0,'-28'4'496'0'0,"12"5"112"0"0,0 5-488 0 0,2 2-120 0 0,0 0 0 0 0,5 1 0 0 0,2 1 0 0 0,5-2-96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15951 0 0,'0'0'1446'0'0,"-2"0"-1192"0"0,-3-1-205 0 0,1 1 0 0 0,-1 0-1 0 0,0 0 1 0 0,0 1 0 0 0,1 0 0 0 0,-1-1-1 0 0,0 1 1 0 0,1 1 0 0 0,-1-1 0 0 0,1 1-1 0 0,-1 0 1 0 0,1 0 0 0 0,0 0-1 0 0,0 0 1 0 0,-4 4 0 0 0,-8 6 81 0 0,2 0 1 0 0,-21 21-1 0 0,29-27-98 0 0,-6 6 51 0 0,4-5-46 0 0,0 0 1 0 0,1 1-1 0 0,1 0 1 0 0,-1 0-1 0 0,-6 12 1 0 0,4 3-23 0 0,9-12-20 0 0,1-7-5 0 0,0-1-7 0 0,0 0 1 0 0,0 0 0 0 0,0 0-1 0 0,0 0 1 0 0,0-1-1 0 0,1 1 1 0 0,-1-1-1 0 0,1 1 1 0 0,0-1 0 0 0,0 1-1 0 0,0-1 1 0 0,0 0-1 0 0,3 3 1 0 0,-4-4 5 0 0,31 25-250 0 0,-24-21 204 0 0,0 2-1 0 0,13 12 0 0 0,-8-3 96 0 0,0-1 0 0 0,-1 2-1 0 0,-1-1 1 0 0,-1 2 0 0 0,11 23-1 0 0,-16-30-9 0 0,-1 0-1 0 0,0 0 1 0 0,-1 1-1 0 0,0-1 0 0 0,-1 1 1 0 0,-1 0-1 0 0,1 0 1 0 0,-2-1-1 0 0,0 1 1 0 0,-1 17-1 0 0,0-24-17 0 0,0 0 1 0 0,0 0-1 0 0,-1-1 0 0 0,1 1 0 0 0,-1-1 0 0 0,0 1 0 0 0,0-1 1 0 0,-1 1-1 0 0,1-1 0 0 0,-1 0 0 0 0,-5 6 0 0 0,2-4 23 0 0,1-1-1 0 0,-1 0 1 0 0,0 0 0 0 0,0 0-1 0 0,-1-1 1 0 0,-11 6-1 0 0,-1-2 50 0 0,0 0 0 0 0,-1-2 0 0 0,0 0 0 0 0,-33 4 0 0 0,17-4-30 0 0,-48 1 0 0 0,71-6-45 0 0,1-1 0 0 0,-1-1 0 0 0,1-1 0 0 0,-1 1 0 0 0,1-2 0 0 0,0 0 0 0 0,-19-7 0 0 0,26 8-157 0 0,0 0 1 0 0,1-1-1 0 0,0 1 0 0 0,-1-1 1 0 0,1 0-1 0 0,0 0 0 0 0,-5-6 1 0 0,7 7 57 0 0,1 1 0 0 0,0-1 1 0 0,-1 0-1 0 0,1 0 1 0 0,0 0-1 0 0,-1 0 1 0 0,1 0-1 0 0,1 0 1 0 0,-1 0-1 0 0,0 0 0 0 0,0 0 1 0 0,1 0-1 0 0,-1-1 1 0 0,1 1-1 0 0,-1 0 1 0 0,1 0-1 0 0,0-1 0 0 0,0-2 1 0 0,7-13-996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0 14887 0 0,'0'0'1350'0'0,"-2"2"-1110"0"0,-4 2-204 0 0,1 1 1 0 0,-1 0 0 0 0,1 0-1 0 0,1 1 1 0 0,-9 11 0 0 0,-19 37 444 0 0,16-25-260 0 0,-189 276 1043 0 0,83-131-748 0 0,75-104-406 0 0,-232 325 59 0 0,264-376-837 0 0,0 0 0 0 0,-1-1 1 0 0,-1-1-1 0 0,-21 17 0 0 0,25-26-932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11975 0 0,'0'0'923'0'0,"-2"1"-602"0"0,-42 19 2857 0 0,-80 25-1 0 0,100-37-2972 0 0,0 1 1 0 0,1 1 0 0 0,1 1-1 0 0,0 1 1 0 0,0 0-1 0 0,1 2 1 0 0,1 1-1 0 0,0 0 1 0 0,1 2-1 0 0,1 0 1 0 0,1 1-1 0 0,0 0 1 0 0,1 2 0 0 0,1 0-1 0 0,1 0 1 0 0,1 2-1 0 0,-14 30 1 0 0,23-44-200 0 0,0 1-1 0 0,1 0 1 0 0,1 0 0 0 0,0 0 0 0 0,0 0-1 0 0,0 0 1 0 0,1 0 0 0 0,0 10 0 0 0,2-14 0 0 0,-1 0 0 0 0,1 0-1 0 0,-1-1 1 0 0,1 1 0 0 0,1 0 0 0 0,-1-1 0 0 0,1 1 0 0 0,0-1-1 0 0,0 1 1 0 0,0-1 0 0 0,0 0 0 0 0,1 0 0 0 0,0 0 0 0 0,0 0 0 0 0,0 0-1 0 0,0-1 1 0 0,4 4 0 0 0,4 2 17 0 0,0-1 1 0 0,0-1-1 0 0,1 0 0 0 0,-1 0 0 0 0,2-1 1 0 0,-1 0-1 0 0,23 6 0 0 0,-20-8-1114 0 0,0-1 1 0 0,-1 0-1 0 0,28 2 0 0 0,-15-5-6020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7367 0 0,'0'0'667'0'0,"0"3"-547"0"0,1 4-40 0 0,-1 0-1 0 0,1 0 1 0 0,0-1-1 0 0,0 1 1 0 0,3 8-1 0 0,-3-10 349 0 0,1 0 1 0 0,0-1-1 0 0,1 1 1 0 0,-1 0-1 0 0,1-1 1 0 0,0 0-1 0 0,0 1 0 0 0,0-1 1 0 0,1-1-1 0 0,-1 1 1 0 0,1 0-1 0 0,8 5 1 0 0,-5-4-115 0 0,0-1 0 0 0,1 0 0 0 0,0 0 0 0 0,0-1 0 0 0,0 0 0 0 0,0 0 0 0 0,0-1 0 0 0,1 0 0 0 0,-1-1 0 0 0,1 0 0 0 0,-1 0 0 0 0,12-1 0 0 0,10-1 0 0 0,1-2 1 0 0,32-6-1 0 0,-53 7-159 0 0,85-17 84 0 0,-1-4 1 0 0,-1-4 0 0 0,-2-4-1 0 0,101-49 1 0 0,-137 53-1324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0 12895 0 0,'0'0'1443'0'0,"1"3"-872"0"0,2 7-246 0 0,0 0 1 0 0,0 0-1 0 0,0 0 1 0 0,-2 0-1 0 0,1 0 1 0 0,-1 1-1 0 0,-1 15 1 0 0,-1-8-155 0 0,0-1 1 0 0,-1 0 0 0 0,-9 34-1 0 0,0-15 127 0 0,-3-1 1 0 0,-26 52-1 0 0,-49 61 279 0 0,-67 54-69 0 0,69-94-448 0 0,-168 212 84 0 0,214-270-146 0 0,-49 63 68 0 0,84-106-57 0 0,0 0-1 0 0,0 0 0 0 0,0 0 1 0 0,-1-1-1 0 0,-11 9 0 0 0,10-8 21 0 0,6-6 46 0 0,3-14 19 0 0,0 7-98 0 0,1 0 0 0 0,1 0 0 0 0,-1 0 0 0 0,1 0-1 0 0,0 0 1 0 0,0 1 0 0 0,1-1 0 0 0,4-5 0 0 0,35-38-129 0 0,-6 13-157 0 0,0 2 1 0 0,3 2 0 0 0,0 2 0 0 0,87-50 0 0 0,-117 75 298 0 0,0 0 0 0 0,0 0 0 0 0,1 1 0 0 0,-1 0 0 0 0,1 1 0 0 0,0 0-1 0 0,0 1 1 0 0,18-2 0 0 0,-27 4 66 0 0,0 3 10 0 0,-1 1-53 0 0,0-1 0 0 0,1 0-1 0 0,-1 0 1 0 0,0 1-1 0 0,-1-1 1 0 0,1 0 0 0 0,-1 1-1 0 0,1-1 1 0 0,-1 1 0 0 0,0-1-1 0 0,0 1 1 0 0,-1 3 0 0 0,-1 0 38 0 0,1 0 1 0 0,-1-1 0 0 0,0 0-1 0 0,-1 1 1 0 0,-5 10-1 0 0,-4 2 170 0 0,0-2-1 0 0,-1 1 1 0 0,-15 15 0 0 0,-3-1 33 0 0,21-22-214 0 0,0 1 0 0 0,0 0 0 0 0,1 0 0 0 0,1 0 0 0 0,-10 16 1 0 0,17-25-297 0 0,0 0 0 0 0,0-1 1 0 0,0 1-1 0 0,0 0 1 0 0,0 0-1 0 0,1 0 1 0 0,-1 0-1 0 0,0 0 1 0 0,1 1-1 0 0,-1-1 0 0 0,1 0 1 0 0,0 0-1 0 0,0 4 1 0 0,0-1-2598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159 212 13503 0 0,'7'-1'147'0'0,"0"0"-1"0"0,1 0 0 0 0,-1 0 0 0 0,0 1 1 0 0,0 1-1 0 0,1-1 0 0 0,-1 1 1 0 0,0 0-1 0 0,13 4 0 0 0,16 2-78 0 0,-2-3 752 0 0,58-1-1 0 0,-77-4-563 0 0,0 0 1 0 0,0-1-1 0 0,0-1 0 0 0,0 0 1 0 0,0-1-1 0 0,17-7 0 0 0,-29 9-235 0 0,0 1-1 0 0,0-1 0 0 0,0 0 1 0 0,0 0-1 0 0,0 0 1 0 0,-1 0-1 0 0,1-1 0 0 0,-1 1 1 0 0,1-1-1 0 0,-1 0 1 0 0,0 1-1 0 0,0-1 1 0 0,0 0-1 0 0,-1 0 0 0 0,1 0 1 0 0,-1-1-1 0 0,0 1 1 0 0,1 0-1 0 0,-1 0 0 0 0,-1-1 1 0 0,2-3-1 0 0,-1-2 23 0 0,0 0-1 0 0,-1 0 0 0 0,1 0 1 0 0,-2 0-1 0 0,1 0 0 0 0,-1 0 1 0 0,-3-9-1 0 0,3 14-58 0 0,1 1 0 0 0,-1 0 0 0 0,0 0-1 0 0,-1 0 1 0 0,1 0 0 0 0,0 0 0 0 0,-1 0-1 0 0,0 0 1 0 0,1 1 0 0 0,-1-1 0 0 0,0 1-1 0 0,-1-1 1 0 0,1 1 0 0 0,0 0 0 0 0,-1-1 0 0 0,1 1-1 0 0,-1 1 1 0 0,0-1 0 0 0,1 0 0 0 0,-1 1-1 0 0,0-1 1 0 0,0 1 0 0 0,0 0 0 0 0,0 0 0 0 0,0 0-1 0 0,-1 0 1 0 0,1 0 0 0 0,0 1 0 0 0,0 0-1 0 0,0-1 1 0 0,-1 1 0 0 0,1 0 0 0 0,0 1-1 0 0,-6 0 1 0 0,-9 4-5 0 0,0 0 0 0 0,0 2 0 0 0,0 0 0 0 0,0 1 0 0 0,1 0-1 0 0,1 2 1 0 0,-24 17 0 0 0,5 0 34 0 0,1 1 0 0 0,-34 38 0 0 0,36-32 132 0 0,-48 64 1 0 0,70-84-95 0 0,2 0-1 0 0,-1 0 1 0 0,2 0 0 0 0,0 1-1 0 0,1 0 1 0 0,0 0-1 0 0,1 1 1 0 0,-4 24-1 0 0,8-33-26 0 0,0-1 0 0 0,1 0 0 0 0,0 1 0 0 0,0-1 1 0 0,0 0-1 0 0,1 1 0 0 0,0-1 0 0 0,0 0 0 0 0,4 9 0 0 0,-3-10-10 0 0,0-1 0 0 0,0 1 1 0 0,0-1-1 0 0,1 0 0 0 0,0 0 0 0 0,0 0 1 0 0,0 0-1 0 0,0-1 0 0 0,0 1 0 0 0,1-1 1 0 0,0 0-1 0 0,0 0 0 0 0,4 3 0 0 0,4 1 17 0 0,1-1 0 0 0,0 0 0 0 0,0-1-1 0 0,1 0 1 0 0,-1-1 0 0 0,1-1 0 0 0,0 0 0 0 0,20 1-1 0 0,12-1-1 0 0,58-3 0 0 0,107-20-2157 0 0,-153 11 1305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3223 0 0,'0'0'10031'0'0,"0"3"-9448"0"0,-9 39 742 0 0,6-22-912 0 0,-1 0 1 0 0,-1 0 0 0 0,-1 0 0 0 0,-15 33 0 0 0,4-23-139 0 0,-23 30-1 0 0,4-7-109 0 0,-164 250 297 0 0,111-160-962 0 0,69-108-190 0 0,19-33 11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149 550 3223 0 0,'-32'-3'121'0'0,"-41"0"0"0"0,29 7 11628 0 0,48-3-11280 0 0,22 2-63 0 0,1-2-1 0 0,-1-1 0 0 0,1 0 1 0 0,29-6-1 0 0,109-24 695 0 0,-101 16-704 0 0,558-137 1829 0 0,39-42-1001 0 0,-639 186-1269 0 0,171-56-2275 0 0,-177 56 1373 0 0,0 0 1 0 0,-1-2 0 0 0,0 0-1 0 0,0-1 1 0 0,18-16-1 0 0,-32 25 902 0 0,24-18-1554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0 10303 0 0,'-1'2'472'0'0,"-50"98"1123"0"0,-14 41 2364 0 0,-48 61-2331 0 0,93-167-1407 0 0,-33 50-107 0 0,-81 101 1 0 0,-80 63 37 0 0,92-106-199 0 0,87-101 17 0 0,33-40-37 0 0,4-5-133 0 0,15-19 154 0 0,1 1 0 0 0,1 1 0 0 0,0 0 0 0 0,2 2 0 0 0,34-26 0 0 0,23-16 36 0 0,-2 0 16 0 0,88-54 0 0 0,-152 108 29 0 0,0 0 0 0 0,0 0 0 0 0,0 1 0 0 0,1 0 0 0 0,18-3 0 0 0,-27 6 12 0 0,1 1-1 0 0,-1 1 0 0 0,1-1 0 0 0,-1 1 0 0 0,1-1 0 0 0,0 2 0 0 0,-1-1 0 0 0,1 0 0 0 0,-1 1 0 0 0,1 0 0 0 0,-1 0 0 0 0,1 0 0 0 0,-1 0 0 0 0,0 1 0 0 0,1 0 0 0 0,-1 0 0 0 0,0 0 0 0 0,0 0 0 0 0,4 4 1 0 0,-5-3 12 0 0,0 0 0 0 0,0 1 0 0 0,-1-1 0 0 0,1 1 0 0 0,-1-1 0 0 0,0 1 0 0 0,0 0 0 0 0,0 0 0 0 0,-1 0 0 0 0,1 0 0 0 0,-1 0 0 0 0,0 0 0 0 0,0 0 0 0 0,-1 0 0 0 0,1 0 0 0 0,-1 1 0 0 0,0-1 0 0 0,0 0 0 0 0,0 0 0 0 0,-2 5 0 0 0,1 2 50 0 0,-1 0 0 0 0,-1 0 0 0 0,0 0 0 0 0,0-1 0 0 0,-1 1 0 0 0,-8 15 0 0 0,2-12-60 0 0,0 0-1 0 0,-1 0 0 0 0,0-1 1 0 0,-1-1-1 0 0,-17 15 0 0 0,10-9-51 0 0,2-3-115 0 0,0 1-659 0 0,0 1 0 0 0,-29 36 0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297 125 13359 0 0,'0'0'1027'0'0,"2"2"-498"0"0,1 1-321 0 0,2 4 765 0 0,1-1-1 0 0,0 0 1 0 0,13 10-1 0 0,-17-14-853 0 0,1 0 0 0 0,-1-1 0 0 0,1 1 0 0 0,-1-1 0 0 0,1 0 0 0 0,0 0 0 0 0,-1 0 0 0 0,1 0 0 0 0,0-1 0 0 0,0 1 0 0 0,0-1 0 0 0,0 0-1 0 0,0 1 1 0 0,0-1 0 0 0,0 0 0 0 0,3-1 0 0 0,5-1 72 0 0,0-1-1 0 0,-1 0 1 0 0,1-1 0 0 0,-1 0-1 0 0,0-1 1 0 0,15-8 0 0 0,54-42 395 0 0,-63 43-480 0 0,-12 9-121 0 0,0 0 1 0 0,0 0 0 0 0,0-1-1 0 0,0 1 1 0 0,-1-1-1 0 0,0 0 1 0 0,0 0-1 0 0,0 0 1 0 0,0 0 0 0 0,3-7-1 0 0,-5 9-138 0 0,-9-12-415 0 0,6 13 525 0 0,-1-1 0 0 0,1 1 0 0 0,0-1 0 0 0,0 1 0 0 0,-1 0 0 0 0,1 0 0 0 0,0 0 0 0 0,-1 0 0 0 0,1 1 0 0 0,-1-1 0 0 0,1 0 0 0 0,-1 1 0 0 0,1 0 0 0 0,-1 0 0 0 0,0 0 0 0 0,1 0 0 0 0,-1 0 0 0 0,1 0 0 0 0,-1 1 0 0 0,1-1 0 0 0,-1 1 0 0 0,-4 1 0 0 0,-6 2-123 0 0,0 1 0 0 0,-22 11 0 0 0,7 0 19 0 0,0 1-1 0 0,1 2 1 0 0,-46 41-1 0 0,-64 77 230 0 0,120-120-30 0 0,-12 16 113 0 0,-33 45 0 0 0,48-58-14 0 0,1 1 1 0 0,1 0 0 0 0,-17 42-1 0 0,26-57-122 0 0,1 1 1 0 0,0 0-1 0 0,0 0 0 0 0,0 0 1 0 0,1 0-1 0 0,0 0 0 0 0,1 0 0 0 0,0 1 1 0 0,0-1-1 0 0,1 11 0 0 0,0-15-20 0 0,0 1-1 0 0,0-1 1 0 0,0 0 0 0 0,1 1-1 0 0,-1-1 1 0 0,1 0-1 0 0,-1 0 1 0 0,1 0-1 0 0,0 0 1 0 0,0-1 0 0 0,1 1-1 0 0,-1 0 1 0 0,0-1-1 0 0,1 1 1 0 0,0-1 0 0 0,-1 0-1 0 0,1 0 1 0 0,0 0-1 0 0,0 0 1 0 0,0-1-1 0 0,0 1 1 0 0,1-1 0 0 0,4 2-1 0 0,-1-1-29 0 0,1-1-1 0 0,-1 1 1 0 0,1-2 0 0 0,-1 1-1 0 0,1-1 1 0 0,0 0-1 0 0,-1 0 1 0 0,1-1 0 0 0,-1 0-1 0 0,9-2 1 0 0,5-3-232 0 0,-1 0 0 0 0,29-13 0 0 0,-15 2-689 0 0,36-23 1 0 0,-47 25 561 0 0,45-24-787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422 150 3223 0 0,'249'-79'1725'0'0,"-98"32"4684"0"0,-129 40-5690 0 0,1 1 0 0 0,32-4 2935 0 0,-57 12-2981 0 0,-5 5-382 0 0,0 0 1 0 0,0-1-1 0 0,-1 0 0 0 0,0-1 0 0 0,0 0 1 0 0,-17 8-1 0 0,-62 22 413 0 0,57-23-604 0 0,-394 148 302 0 0,321-116-401 0 0,24-9-15 0 0,79-35 13 0 0,0 0 0 0 0,0 0 1 0 0,0 0-1 0 0,0 0 0 0 0,0 0 0 0 0,0 0 1 0 0,0 0-1 0 0,1 0 0 0 0,-1 0 0 0 0,0 0 0 0 0,0 0 1 0 0,0 0-1 0 0,0 1 0 0 0,0-1 0 0 0,0 0 1 0 0,0 0-1 0 0,0 0 0 0 0,0 0 0 0 0,0 0 1 0 0,0 0-1 0 0,0 0 0 0 0,0 0 0 0 0,0 0 1 0 0,0 0-1 0 0,1 0 0 0 0,-1 0 0 0 0,0 0 1 0 0,0 0-1 0 0,0 0 0 0 0,0 1 0 0 0,0-1 0 0 0,0 0 1 0 0,0 0-1 0 0,0 0 0 0 0,0 0 0 0 0,0 0 1 0 0,0 0-1 0 0,0 0 0 0 0,0 0 0 0 0,0 0 1 0 0,0 0-1 0 0,0 0 0 0 0,0 1 0 0 0,0-1 1 0 0,0 0-1 0 0,0 0 0 0 0,0 0 0 0 0,0 0 1 0 0,0 0-1 0 0,-1 0 0 0 0,1 0 0 0 0,0 0 0 0 0,0 0 1 0 0,0 0-1 0 0,0 0 0 0 0,0 0 0 0 0,0 0 1 0 0,0 0-1 0 0,0 1 0 0 0,0-1 0 0 0,0 0 1 0 0,0 0-1 0 0,0 0 0 0 0,0 0 0 0 0,0 0 1 0 0,-1 0-1 0 0,1 0 0 0 0,0 0 0 0 0,0 0 1 0 0,4 4-21 0 0,1 0 1 0 0,-1 0 0 0 0,1-1 0 0 0,0 1-1 0 0,0-1 1 0 0,0 0 0 0 0,0-1 0 0 0,11 5-1 0 0,52 13-181 0 0,-22-7 101 0 0,137 57-184 0 0,41 13 194 0 0,-161-64 102 0 0,-63-19-10 0 0,0 0-1 0 0,0 0 1 0 0,0 0 0 0 0,0 0 0 0 0,0 0-1 0 0,0 0 1 0 0,1 0 0 0 0,-1 0 0 0 0,0 0-1 0 0,0 0 1 0 0,0 0 0 0 0,0 0 0 0 0,0 0 0 0 0,0 0-1 0 0,0 0 1 0 0,0 0 0 0 0,0 0 0 0 0,0 0-1 0 0,0 0 1 0 0,0 0 0 0 0,1 0 0 0 0,-1 0-1 0 0,0 0 1 0 0,0 0 0 0 0,0 0 0 0 0,0 0-1 0 0,0 0 1 0 0,0 0 0 0 0,0 1 0 0 0,0-1-1 0 0,0 0 1 0 0,0 0 0 0 0,0 0 0 0 0,0 0 0 0 0,0 0-1 0 0,0 0 1 0 0,0 0 0 0 0,0 0 0 0 0,0 0-1 0 0,0 0 1 0 0,0 0 0 0 0,0 0 0 0 0,0 1-1 0 0,0-1 1 0 0,0 0 0 0 0,0 0 0 0 0,0 0-1 0 0,0 0 1 0 0,0 0 0 0 0,0 0 0 0 0,0 0-1 0 0,0 0 1 0 0,0 0 0 0 0,0 0 0 0 0,0 0 0 0 0,0 0-1 0 0,0 1 1 0 0,0-1 0 0 0,0 0 0 0 0,0 0-1 0 0,0 0 1 0 0,0 0 0 0 0,0 0 0 0 0,0 0-1 0 0,0 0 1 0 0,0 0 0 0 0,0 0 0 0 0,0 0-1 0 0,-1 0 1 0 0,-1 4 15 0 0,-1-1 1 0 0,0 1-1 0 0,-1-1 0 0 0,1 0 0 0 0,-1 0 0 0 0,1 0 0 0 0,-1 0 0 0 0,0-1 1 0 0,0 1-1 0 0,-7 2 0 0 0,-9 3 25 0 0,-22 7 0 0 0,22-9-33 0 0,-417 115 256 0 0,366-105-201 0 0,-57 10-3 0 0,126-26-152 0 0,13-8-133 0 0,-6 3 175 0 0,51-33-1634 0 0,-18 11-32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11 16671 0 0,'0'0'763'0'0,"0"-1"-14"0"0,3-6-423 0 0,-3 5 390 0 0,0 6-318 0 0,-3 17-281 0 0,0 0 0 0 0,-2 0 0 0 0,0-1-1 0 0,-11 27 1 0 0,-40 82-39 0 0,39-92 36 0 0,-32 74 54 0 0,-61 125 16 0 0,-17-10-112 0 0,-121 135-388 0 0,198-293-37 0 0,-51 70-3827 0 0,99-136 2637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19 131 16271 0 0,'0'0'744'0'0,"-1"1"-18"0"0,-12 12-479 0 0,11-6-200 0 0,2-4-51 0 0,-1-1 30 0 0,1 0 0 0 0,-1-1-1 0 0,1 1 1 0 0,0 0 0 0 0,0 0-1 0 0,0-1 1 0 0,0 1 0 0 0,0 0 0 0 0,0-1-1 0 0,0 1 1 0 0,0 0 0 0 0,1-1-1 0 0,-1 1 1 0 0,1 0 0 0 0,-1-1 0 0 0,1 1-1 0 0,0-1 1 0 0,0 1 0 0 0,-1-1-1 0 0,1 1 1 0 0,0-1 0 0 0,0 1 0 0 0,1-1-1 0 0,-1 0 1 0 0,0 0 0 0 0,0 1-1 0 0,0-1 1 0 0,1 0 0 0 0,-1 0 0 0 0,1 0-1 0 0,-1-1 1 0 0,1 1 0 0 0,-1 0-1 0 0,1 0 1 0 0,3 0 0 0 0,2 1 123 0 0,0 0 1 0 0,0 0-1 0 0,0-1 1 0 0,1 0-1 0 0,-1 0 1 0 0,0-1-1 0 0,9 0 1 0 0,25-3 672 0 0,67-15 1 0 0,38-18 353 0 0,-139 35-1127 0 0,207-70 1052 0 0,-131 40-1608 0 0,95-20 0 0 0,-174 50 188 0 0,-1 0 0 0 0,1 1 0 0 0,0-1 0 0 0,-1 1 1 0 0,1 0-1 0 0,0 0 0 0 0,0 0 0 0 0,-1 0 0 0 0,1 1 0 0 0,0-1 0 0 0,-1 1 1 0 0,1 0-1 0 0,5 2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34 10591 0 0,'25'-33'2834'0'0,"-25"33"-2494"0"0,1 0 1 0 0,0 0-1 0 0,-1 0 1 0 0,1 0-1 0 0,0 0 1 0 0,-1 0 0 0 0,1 0-1 0 0,0 1 1 0 0,-1-1-1 0 0,1 0 1 0 0,0 0-1 0 0,-1 1 1 0 0,1-1-1 0 0,-1 1 1 0 0,1-1-1 0 0,0 1 1 0 0,0 0-166 0 0,0 1-1 0 0,0-1 1 0 0,0 0 0 0 0,-1 0 0 0 0,1 1-1 0 0,0-1 1 0 0,-1 0 0 0 0,1 1 0 0 0,-1-1-1 0 0,1 1 1 0 0,-1 2 0 0 0,1 1-162 0 0,-1 0 1 0 0,0 0 0 0 0,0 0-1 0 0,0 0 1 0 0,-1 5 0 0 0,-2 3 210 0 0,-1-1 1 0 0,0 0 0 0 0,0 0 0 0 0,-9 15 0 0 0,-28 45 322 0 0,8-15-341 0 0,-7 16-109 0 0,13-27-499 0 0,3 1 0 0 0,-23 63-1 0 0,41-88-3151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13015 0 0,'0'0'3292'0'0,"-2"0"-2254"0"0,-5 1-821 0 0,0-1 1 0 0,0 2 0 0 0,0-1-1 0 0,0 1 1 0 0,0 0 0 0 0,0 0 0 0 0,1 1-1 0 0,-9 4 1 0 0,-52 33-89 0 0,51-30-43 0 0,-41 28-86 0 0,1 4 0 0 0,-74 70 0 0 0,94-80 14 0 0,-46 50 18 0 0,75-74 7 0 0,0 1-1 0 0,0 0 1 0 0,1 0-1 0 0,0 1 1 0 0,1-1 0 0 0,0 1-1 0 0,1 1 1 0 0,-4 11 0 0 0,7-19-20 0 0,0-1 0 0 0,1 1 0 0 0,0-1 0 0 0,-1 1 0 0 0,1 0 0 0 0,0-1 0 0 0,0 1 0 0 0,0-1 0 0 0,1 1 0 0 0,-1 0 0 0 0,0-1 0 0 0,1 1 0 0 0,0-1 1 0 0,0 1-1 0 0,1 3 0 0 0,-1-4-7 0 0,0-1 1 0 0,0 1-1 0 0,1-1 0 0 0,-1 1 1 0 0,0-1-1 0 0,1 0 1 0 0,-1 1-1 0 0,1-1 0 0 0,-1 0 1 0 0,1 0-1 0 0,0 0 1 0 0,-1 0-1 0 0,1 0 0 0 0,0-1 1 0 0,0 1-1 0 0,0 0 1 0 0,-1-1-1 0 0,1 1 1 0 0,0-1-1 0 0,0 0 0 0 0,0 0 1 0 0,3 0-1 0 0,6 0 30 0 0,1 0-1 0 0,-1-2 1 0 0,0 1-1 0 0,0-2 1 0 0,0 1-1 0 0,0-1 1 0 0,0-1-1 0 0,17-8 1 0 0,9-7 188 0 0,35-24-1 0 0,-38 22-182 0 0,-2 2-216 0 0,-2 0 0 0 0,0-2-1 0 0,40-38 1 0 0,-61 49 60 0 0,-8 8 14 0 0,-4 3-66 0 0,-1 0 143 0 0,0-1 0 0 0,0 1-1 0 0,1 0 1 0 0,-1 1 0 0 0,1-1 0 0 0,-1 1-1 0 0,1 0 1 0 0,-1-1 0 0 0,1 1 0 0 0,0 1-1 0 0,0-1 1 0 0,0 0 0 0 0,0 1 0 0 0,0 0 0 0 0,-3 4-1 0 0,-2 2-98 0 0,1 1 0 0 0,0-1 0 0 0,1 1 0 0 0,-6 12 1 0 0,12-21-45 0 0,0 1 1 0 0,0-1 0 0 0,0 0 0 0 0,0 0-1 0 0,1 0 1 0 0,-1 0 0 0 0,1 0-1 0 0,-1 0 1 0 0,1 0 0 0 0,-1 0 0 0 0,2 1-1 0 0,-2-1-99 0 0,1 1-65 0 0,0-1 1 0 0,0 0-1 0 0,0 1 1 0 0,0-1-1 0 0,0 0 0 0 0,0 0 1 0 0,0 0-1 0 0,0 0 1 0 0,0 0-1 0 0,1 0 1 0 0,-1 0-1 0 0,0 0 1 0 0,1-1-1 0 0,-1 1 1 0 0,1 0-1 0 0,-1-1 1 0 0,2 1-1 0 0,15 2-4627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118 212 4143 0 0,'0'0'319'0'0,"-2"2"-210"0"0,-1 5 618 0 0,-1 0 0 0 0,0-1 0 0 0,-1 0 0 0 0,1 0 0 0 0,-1 0 0 0 0,-1 0-1 0 0,-7 6 1 0 0,3-3 846 0 0,0-2-1 0 0,0 1 1 0 0,-21 10 0 0 0,30-18-757 0 0,0 1-707 0 0,1-1 1 0 0,0 0 0 0 0,0 0 0 0 0,-1 0 0 0 0,1 0 0 0 0,0 0 0 0 0,-1 1-1 0 0,1-1 1 0 0,0 0 0 0 0,0 0 0 0 0,-1 0 0 0 0,1 0 0 0 0,0 0 0 0 0,-1 0-1 0 0,1 0 1 0 0,0 0 0 0 0,-1 0 0 0 0,1 0 0 0 0,0 0 0 0 0,0-1 0 0 0,-1 1-1 0 0,1 0 1 0 0,0 0 0 0 0,0 0 0 0 0,-1 0 0 0 0,1 0 0 0 0,0 0 0 0 0,0-1-1 0 0,-1 1 1 0 0,1 0 0 0 0,0 0 0 0 0,-1-1 0 0 0,5-5 83 0 0,1-1 0 0 0,-1 0 0 0 0,1 1 0 0 0,0 0 0 0 0,0 0 0 0 0,1 1 0 0 0,11-9 0 0 0,52-33 92 0 0,-32 23-94 0 0,10-9-288 0 0,73-47-377 0 0,-95 65 212 0 0,1 1 0 0 0,51-19-1 0 0,-54 27 213 0 0,-22 5 45 0 0,1 1-1 0 0,-1 0 1 0 0,1-1 0 0 0,-1 1-1 0 0,1 0 1 0 0,-1 0 0 0 0,1 0-1 0 0,-1 0 1 0 0,3 1 0 0 0,-3 0 7 0 0,0-1 0 0 0,1 1 0 0 0,-1 0 0 0 0,0 0 0 0 0,0-1 1 0 0,0 1-1 0 0,0 0 0 0 0,0 0 0 0 0,0 0 0 0 0,0 0 1 0 0,0 1-1 0 0,-1-1 0 0 0,1 0 0 0 0,0 0 0 0 0,-1 0 1 0 0,1 1-1 0 0,0-1 0 0 0,-1 0 0 0 0,0 1 0 0 0,1-1 0 0 0,-1 0 1 0 0,0 1-1 0 0,0-1 0 0 0,0 0 0 0 0,0 1 0 0 0,0-1 1 0 0,0 1-1 0 0,0-1 0 0 0,0 0 0 0 0,-1 3 0 0 0,0 4 43 0 0,0 0 0 0 0,-1 0 0 0 0,-5 13 1 0 0,-1-3 4 0 0,-1-2 0 0 0,0 1 0 0 0,-1-1 0 0 0,-1 0 0 0 0,-19 20 1 0 0,12-14-135 0 0,-20 33 1 0 0,29-37-1107 0 0,3-2-432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1010 16583 0 0,'0'0'1506'0'0,"-3"0"-1241"0"0,-29 7-33 0 0,21-5 225 0 0,-1 0 0 0 0,-21 2 0 0 0,26-4-315 0 0,1 1 0 0 0,-1-1 0 0 0,-10 4 0 0 0,6-2-4 0 0,0 0 1 0 0,0-1 0 0 0,-20 1-1 0 0,7-2-55 0 0,22 0-28 0 0,2-4-54 0 0,1 0 1 0 0,0 1 0 0 0,0-1 0 0 0,1 1 0 0 0,-1-1 0 0 0,1 1 0 0 0,0 0 0 0 0,0-1 0 0 0,0 1 0 0 0,0 0 0 0 0,0 0-1 0 0,1 0 1 0 0,-1 1 0 0 0,5-5 0 0 0,4-5-46 0 0,43-52-145 0 0,73-83 52 0 0,-86 104 139 0 0,59-48 0 0 0,-86 79 17 0 0,1 1 0 0 0,0 0 0 0 0,1 1 0 0 0,0 1 0 0 0,1 0 0 0 0,0 2 0 0 0,31-11 0 0 0,-45 17 6 0 0,-1 1-1 0 0,0-1 1 0 0,1 1 0 0 0,-1-1-1 0 0,0 1 1 0 0,1 0 0 0 0,-1 0-1 0 0,1 0 1 0 0,-1 0-1 0 0,0 1 1 0 0,1-1 0 0 0,-1 0-1 0 0,0 1 1 0 0,1 0 0 0 0,-1-1-1 0 0,0 1 1 0 0,0 0 0 0 0,1 0-1 0 0,-1 1 1 0 0,0-1-1 0 0,0 0 1 0 0,0 1 0 0 0,-1-1-1 0 0,1 1 1 0 0,0-1 0 0 0,0 1-1 0 0,-1 0 1 0 0,1 0-1 0 0,-1 0 1 0 0,0 0 0 0 0,1 0-1 0 0,-1 0 1 0 0,1 3 0 0 0,0 2 14 0 0,0-1 1 0 0,0 1-1 0 0,-1 0 1 0 0,0 0-1 0 0,0 0 1 0 0,0 0-1 0 0,-1 0 1 0 0,0 0-1 0 0,-1-1 1 0 0,-1 10-1 0 0,-1 1-21 0 0,-1-1 1 0 0,-1 0-1 0 0,-1 1 0 0 0,0-2 0 0 0,-1 1 1 0 0,0-1-1 0 0,-2 0 0 0 0,0 0 0 0 0,0-1 0 0 0,-1 0 1 0 0,-1-1-1 0 0,-16 16 0 0 0,-15 10-25 0 0,-3-1-1 0 0,-61 40 1 0 0,33-25-96 0 0,-6 5-2543 0 0,54-44 1204 0 0</inkml:trace>
  <inkml:trace contextRef="#ctx0" brushRef="#br0" timeOffset="1">1051 43 16959 0 0,'53'-41'1864'0'0,"-51"39"-1554"0"0,-7 16 412 0 0,-10 13-584 0 0,-1-1 1 0 0,-34 42-1 0 0,19-27-121 0 0,18-23-19 0 0,-207 294 11 0 0,166-226-50 0 0,-76 162 1 0 0,123-233-169 0 0,1 0 1 0 0,0 1 0 0 0,2 0 0 0 0,0 0-1 0 0,-3 22 1 0 0,6-19-892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477 149 8287 0 0,'2'-1'639'0'0,"36"-25"390"0"0,-2-2 5457 0 0,-34 27-5681 0 0,2-11-341 0 0,-4 10-454 0 0,1 0 0 0 0,-2 0 1 0 0,1 0-1 0 0,0 0 0 0 0,0 0 1 0 0,0 0-1 0 0,-1 0 0 0 0,1 0 1 0 0,-1 0-1 0 0,0 0 0 0 0,0 1 0 0 0,1-1 1 0 0,-1 0-1 0 0,0 0 0 0 0,0 1 1 0 0,-1-1-1 0 0,1 1 0 0 0,0-1 0 0 0,0 1 1 0 0,-1-1-1 0 0,1 1 0 0 0,-3-1 1 0 0,-1-3 14 0 0,-1 0-1 0 0,-1 1 1 0 0,1 0 0 0 0,-10-5 0 0 0,9 6-48 0 0,1 1 0 0 0,-1 0 0 0 0,1 0 0 0 0,-1 1 0 0 0,0 0 0 0 0,0 0 0 0 0,0 0 0 0 0,1 1 0 0 0,-1 0-1 0 0,0 1 1 0 0,0-1 0 0 0,0 1 0 0 0,0 1 0 0 0,1-1 0 0 0,-1 1 0 0 0,1 0 0 0 0,-8 4 0 0 0,-6 3-33 0 0,1 0 0 0 0,1 2-1 0 0,-1 0 1 0 0,-20 18 0 0 0,2 2 20 0 0,1 2 0 0 0,2 1 0 0 0,-53 67 0 0 0,76-87 47 0 0,0 1 0 0 0,-14 29-1 0 0,22-40-8 0 0,1 0 0 0 0,0 1 0 0 0,1-1 0 0 0,-1 1 0 0 0,1-1 0 0 0,0 1-1 0 0,0 0 1 0 0,0-1 0 0 0,0 1 0 0 0,1 0 0 0 0,0 0 0 0 0,0 0 0 0 0,0-1 0 0 0,1 1-1 0 0,0 0 1 0 0,1 5 0 0 0,-1-8 7 0 0,0 0 0 0 0,0 0 0 0 0,0 0 0 0 0,0 0-1 0 0,0 0 1 0 0,1 0 0 0 0,-1 0 0 0 0,1 0 0 0 0,0-1 0 0 0,-1 1-1 0 0,1 0 1 0 0,0-1 0 0 0,0 0 0 0 0,0 1 0 0 0,0-1 0 0 0,0 0-1 0 0,0 0 1 0 0,0 0 0 0 0,0 0 0 0 0,1 0 0 0 0,-1-1 0 0 0,0 1 0 0 0,1-1-1 0 0,-1 1 1 0 0,0-1 0 0 0,1 0 0 0 0,-1 0 0 0 0,0 0 0 0 0,1 0-1 0 0,2-1 1 0 0,5 0 46 0 0,1-1-1 0 0,0-1 0 0 0,-1 1 1 0 0,0-2-1 0 0,13-4 0 0 0,1-4-69 0 0,0 0-1 0 0,-1-2 1 0 0,-1 0-1 0 0,0-2 0 0 0,34-30 1 0 0,-33 25-365 0 0,-21 20 173 0 0,-3 4-82 0 0,-16 27 375 0 0,-14 32 39 0 0,28-55-110 0 0,1-1 1 0 0,-1 1-1 0 0,1 1 0 0 0,1-1 0 0 0,-1 0 0 0 0,0 15 0 0 0,2-22-12 0 0,0 1 0 0 0,1 0-1 0 0,-1-1 1 0 0,0 1 0 0 0,0 0-1 0 0,1-1 1 0 0,-1 1 0 0 0,0 0-1 0 0,1-1 1 0 0,-1 1 0 0 0,1 0-1 0 0,-1-1 1 0 0,1 1 0 0 0,-1-1-1 0 0,1 1 1 0 0,-1-1 0 0 0,1 1 0 0 0,-1-1-1 0 0,1 1 1 0 0,0-1 0 0 0,1 2 0 0 0,0-1-19 0 0,0 1 0 0 0,0-1-1 0 0,0 1 1 0 0,0-1 0 0 0,0 0-1 0 0,0 0 1 0 0,0 0 0 0 0,0 0-1 0 0,1 0 1 0 0,-1-1 0 0 0,0 1-1 0 0,1-1 1 0 0,-1 1 0 0 0,0-1-1 0 0,1 0 1 0 0,-1 0 0 0 0,0 0-1 0 0,1 0 1 0 0,2 0 0 0 0,17-5-130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29 534 8751 0 0,'0'0'674'0'0,"-2"-1"-438"0"0,0 0 277 0 0,0 0 1 0 0,1 1 0 0 0,-1-2 0 0 0,0 1 0 0 0,1 0-1 0 0,-1 0 1 0 0,1 0 0 0 0,0-1 0 0 0,-1 1 0 0 0,1 0-1 0 0,0-1 1 0 0,0 0 0 0 0,0 1 0 0 0,0-1-1 0 0,-2-3 1 0 0,3 3-329 0 0,-1-1 0 0 0,0 1 0 0 0,1 0 0 0 0,0-1 0 0 0,0 1 0 0 0,0-1 0 0 0,0 1 0 0 0,0-1 0 0 0,0 1 0 0 0,1-1 0 0 0,-1 1 0 0 0,2-5 0 0 0,2-3 157 0 0,0-1 0 0 0,0 1 1 0 0,1 0-1 0 0,1 1 0 0 0,11-18 0 0 0,40-41 620 0 0,-30 38-555 0 0,-19 20-359 0 0,116-131 945 0 0,-84 100-1690 0 0,57-46 0 0 0,-93 83 371 0 0,-2 3 131 0 0,-1-1-1 0 0,1 1 1 0 0,-1-1-1 0 0,1 1 0 0 0,0 0 1 0 0,0 0-1 0 0,-1 0 0 0 0,1 0 1 0 0,0 0-1 0 0,0 0 0 0 0,4 0 1 0 0,0 13-3354 0 0,-4 2-2825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315 384 5983 0 0,'0'0'464'0'0,"0"3"-305"0"0,-1 1 359 0 0,1 0-1 0 0,-1 0 0 0 0,-1 0 1 0 0,1 0-1 0 0,0 0 1 0 0,-1 0-1 0 0,0 0 1 0 0,0-1-1 0 0,0 1 1 0 0,0 0-1 0 0,-1-1 1 0 0,-3 4-1 0 0,1-2 76 0 0,0 1-1 0 0,-1-1 1 0 0,0-1 0 0 0,0 1-1 0 0,0-1 1 0 0,-11 5 0 0 0,7-4-293 0 0,-1 0 1 0 0,0-1-1 0 0,0-1 1 0 0,0 0 0 0 0,0 0-1 0 0,-1-1 1 0 0,1 0-1 0 0,-1-1 1 0 0,-11-1-1 0 0,15 0-72 0 0,0-1 0 0 0,0 0-1 0 0,0 0 1 0 0,0-1 0 0 0,0 0-1 0 0,1-1 1 0 0,-1 0 0 0 0,-13-7 0 0 0,19 9-200 0 0,0 0 1 0 0,0 0-1 0 0,0-1 1 0 0,0 1 0 0 0,0-1-1 0 0,0 0 1 0 0,0 1 0 0 0,0-1-1 0 0,1 0 1 0 0,-1 0 0 0 0,1 0-1 0 0,0 0 1 0 0,-1 0 0 0 0,1 0-1 0 0,0-1 1 0 0,0 1-1 0 0,0 0 1 0 0,1-1 0 0 0,-1 1-1 0 0,0 0 1 0 0,1-1 0 0 0,0 1-1 0 0,-1-1 1 0 0,1 1 0 0 0,0-1-1 0 0,0 1 1 0 0,0-1 0 0 0,1 1-1 0 0,-1-1 1 0 0,1 1 0 0 0,-1 0-1 0 0,2-4 1 0 0,3-5-75 0 0,0-1 0 0 0,1 1 0 0 0,0 1 0 0 0,1-1 1 0 0,0 1-1 0 0,9-9 0 0 0,52-53-664 0 0,-17 28 167 0 0,2 1 0 0 0,1 4 0 0 0,2 1-1 0 0,68-33 1 0 0,-117 68 599 0 0,-1 0 0 0 0,1 0 0 0 0,0 1-1 0 0,-1 0 1 0 0,1 0 0 0 0,0 1 0 0 0,1-1 0 0 0,-1 1 0 0 0,0 1-1 0 0,0 0 1 0 0,0 0 0 0 0,12 1 0 0 0,-16 0 5 0 0,0-1-1 0 0,0 1 1 0 0,0 0 0 0 0,0 0-1 0 0,0 0 1 0 0,0 1 0 0 0,0-1 0 0 0,0 1-1 0 0,-1-1 1 0 0,1 1 0 0 0,0 0 0 0 0,-1 0-1 0 0,0 0 1 0 0,1 0 0 0 0,-1 0-1 0 0,0 1 1 0 0,0-1 0 0 0,0 1 0 0 0,-1-1-1 0 0,1 1 1 0 0,-1 0 0 0 0,1 0-1 0 0,-1 0 1 0 0,0 0 0 0 0,0-1 0 0 0,0 2-1 0 0,0-1 1 0 0,-1 0 0 0 0,1 0-1 0 0,-1 6 1 0 0,1 3 0 0 0,-2-1 0 0 0,1 1 0 0 0,-2 0 0 0 0,0 0 0 0 0,0-1 0 0 0,-1 1-1 0 0,0-1 1 0 0,-1 0 0 0 0,0 0 0 0 0,-10 17 0 0 0,-7 8 40 0 0,-42 55 0 0 0,54-79-82 0 0,-18 23 198 0 0,-1 0-1 0 0,-42 39 1 0 0,52-59-684 0 0,0 0 0 0 0,-22 13 1 0 0,26-19-1421 0 0,0-1 1 0 0,0-1-1 0 0,-29 9 1 0 0,25-10-4557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16007 0 0,'0'0'1452'0'0,"-1"3"-1196"0"0,-22 26-104 0 0,-1 0 1 0 0,-34 31-1 0 0,13-14-10 0 0,-18 21-62 0 0,-96 132 0 0 0,34-1-10 0 0,102-157-54 0 0,1 2 0 0 0,-29 86-1 0 0,47-115 46 0 0,0-1-1 0 0,1 1 1 0 0,-1 20 0 0 0,5 3-1039 0 0,0-30 69 0 0,0-1 0 0 0,1 0 0 0 0,0 0 0 0 0,2 6 0 0 0,8 10-4811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184 531 1375 0 0,'0'0'11724'0'0,"2"2"-10641"0"0,6 4-735 0 0,-1 0 0 0 0,0 1 0 0 0,-1 1 0 0 0,7 8 0 0 0,-12-14-241 0 0,0 0 0 0 0,-1-1 0 0 0,1 1 0 0 0,-1 0 0 0 0,0 0 0 0 0,1 0 0 0 0,-1-1 0 0 0,0 1 1 0 0,0 0-1 0 0,0 0 0 0 0,0 0 0 0 0,0 0 0 0 0,0-1 0 0 0,-1 1 0 0 0,0 3 0 0 0,0-2 18 0 0,0 0 1 0 0,0 0 0 0 0,-1 0-1 0 0,1 0 1 0 0,-1 0-1 0 0,1 0 1 0 0,-4 3-1 0 0,2-3-53 0 0,0 0 0 0 0,0 0 0 0 0,-1-1 0 0 0,1 1 0 0 0,-1-1 0 0 0,0 0 0 0 0,0 0 0 0 0,0 0 0 0 0,0 0 0 0 0,0-1 0 0 0,0 1 0 0 0,0-1 0 0 0,0 0 0 0 0,-1-1 0 0 0,1 1 0 0 0,0-1 0 0 0,-1 1 0 0 0,1-1 0 0 0,-6-1 0 0 0,4 0-19 0 0,0 1 0 0 0,0-1 0 0 0,1-1 1 0 0,-1 1-1 0 0,1-1 0 0 0,-1 0 1 0 0,1 0-1 0 0,0 0 0 0 0,-1-1 0 0 0,1 0 1 0 0,1 0-1 0 0,-1 0 0 0 0,0-1 1 0 0,-5-5-1 0 0,5 3 7 0 0,0 0 0 0 0,1-1 0 0 0,-1 1 0 0 0,1-1 0 0 0,1 0 0 0 0,-1-1 0 0 0,1 1 0 0 0,1-1 0 0 0,-1 1 0 0 0,1-1 0 0 0,1 0 0 0 0,-1 0 0 0 0,0-13 0 0 0,2 7 44 0 0,0 1 0 0 0,1-1 0 0 0,0 1 0 0 0,1-1 1 0 0,0 1-1 0 0,1 0 0 0 0,7-18 0 0 0,-4 16-80 0 0,1 1 0 0 0,1 0 0 0 0,0 0 0 0 0,1 0 0 0 0,0 1 0 0 0,1 0 1 0 0,1 1-1 0 0,0 0 0 0 0,0 1 0 0 0,1 0 0 0 0,20-13 0 0 0,14-7-604 0 0,98-47 1 0 0,-139 75 542 0 0,44-20-434 0 0,70-24 0 0 0,-88 37 345 0 0,2 1 1 0 0,-1 2-1 0 0,49-4 0 0 0,-69 10 242 0 0,0 1 0 0 0,1 0 0 0 0,20 4 1 0 0,-26-3-36 0 0,-1 1 1 0 0,1-1-1 0 0,-1 1 1 0 0,1 1-1 0 0,-1-1 1 0 0,0 1 0 0 0,0 0-1 0 0,7 5 1 0 0,-11-7-53 0 0,0 1 0 0 0,0 0 0 0 0,0 0 0 0 0,0 0 0 0 0,-1 0 0 0 0,1 0 0 0 0,-1 0 0 0 0,1 0 0 0 0,-1 0 0 0 0,0 0 0 0 0,0 1 0 0 0,0-1 0 0 0,0 1 0 0 0,0-1 0 0 0,0 1 0 0 0,-1-1 0 0 0,1 1 0 0 0,-1-1 0 0 0,0 1 0 0 0,0-1 0 0 0,0 1 0 0 0,0 0 0 0 0,0-1 0 0 0,0 1 0 0 0,-1-1 0 0 0,1 1 0 0 0,-1-1 0 0 0,0 1 0 0 0,0-1 0 0 0,-1 3 0 0 0,-2 5 16 0 0,-1 0 1 0 0,0-1 0 0 0,-1 0 0 0 0,0 0 0 0 0,0 0 0 0 0,-8 8 0 0 0,-14 12 42 0 0,-1-1 1 0 0,-44 34-1 0 0,-73 41-47 0 0,81-58-58 0 0,23-16-251 0 0,-76 39-1 0 0,102-60 49 0 0,-1-1-1 0 0,0 0 0 0 0,0-2 0 0 0,0 0 0 0 0,-1-1 1 0 0,0 0-1 0 0,0-1 0 0 0,-22 0 0 0 0,35-3 32 0 0,0 0 0 0 0,0-1 0 0 0,1 1 0 0 0,-1-1 0 0 0,0 0-1 0 0,1 0 1 0 0,-1-1 0 0 0,0 1 0 0 0,1-1 0 0 0,0 0 0 0 0,-1 0 0 0 0,-3-3 0 0 0,-9-9-905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20 14279 0 0,'19'-17'993'0'0,"-17"14"-234"0"0,-13 12-145 0 0,-36 33 418 0 0,1 3 1 0 0,-58 74-1 0 0,-64 113-1335 0 0,-76 152 303 0 0,157-206 321 0 0,33-59-2026 0 0,14-46-3425 0 0,37-69 3052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15119 0 0,'0'0'1366'0'0,"2"2"-1126"0"0,5 9 14 0 0,-1-1 1 0 0,2 1-1 0 0,0-2 1 0 0,0 1-1 0 0,0-1 1 0 0,1 0-1 0 0,1-1 1 0 0,16 12-1 0 0,-20-18-36 0 0,-1 0 0 0 0,1 0 0 0 0,-1 0 0 0 0,1-1-1 0 0,-1 0 1 0 0,1 0 0 0 0,0 0 0 0 0,0-1 0 0 0,-1 0-1 0 0,1 0 1 0 0,0 0 0 0 0,0-1 0 0 0,9-2 0 0 0,3-1 53 0 0,0-1 1 0 0,-1 0 0 0 0,18-9-1 0 0,-13 3-229 0 0,-2 0 1 0 0,23-16-1 0 0,-36 19-143 0 0,-3 3-1195 0 0,-36-1-2184 0 0,22 6 3261 0 0,0 1 0 0 0,1 0 0 0 0,0 0 0 0 0,-1 1 0 0 0,1 0 1 0 0,0 1-1 0 0,0 0 0 0 0,0 1 0 0 0,-15 8 0 0 0,-7 6 195 0 0,-35 26-1 0 0,62-41 57 0 0,-54 41 588 0 0,2 3-1 0 0,2 2 1 0 0,3 3-1 0 0,-53 66 1 0 0,98-110-527 0 0,0 0 1 0 0,0 0-1 0 0,1 0 1 0 0,0 1 0 0 0,-6 15-1 0 0,11-23-62 0 0,-1 1 0 0 0,0 0-1 0 0,0 0 1 0 0,1 0-1 0 0,0 0 1 0 0,-1 0-1 0 0,1 1 1 0 0,0-1 0 0 0,0 0-1 0 0,0 0 1 0 0,0 0-1 0 0,0 0 1 0 0,0 0-1 0 0,1 0 1 0 0,-1 0 0 0 0,1 0-1 0 0,-1 0 1 0 0,1 0-1 0 0,0 0 1 0 0,0 0-1 0 0,0 0 1 0 0,0-1 0 0 0,0 1-1 0 0,0 0 1 0 0,1-1-1 0 0,-1 1 1 0 0,0 0-1 0 0,1-1 1 0 0,0 0 0 0 0,-1 1-1 0 0,1-1 1 0 0,0 0-1 0 0,1 1 1 0 0,3 1 27 0 0,1 0 1 0 0,-1-1-1 0 0,0 0 1 0 0,1 0-1 0 0,-1-1 1 0 0,1 1-1 0 0,-1-1 1 0 0,1-1-1 0 0,9 1 0 0 0,4-2-612 0 0,36-5 0 0 0,-17-2-873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6 135 12407 0 0,'0'0'1126'0'0,"-1"-2"-929"0"0,0 1-27 0 0,1-1 0 0 0,-1 1 0 0 0,0-1 0 0 0,1 1 0 0 0,-1-1 0 0 0,1 1 0 0 0,0-1 0 0 0,0 0 0 0 0,-1 1 0 0 0,1-1 0 0 0,0 0 0 0 0,0 1 0 0 0,0-1 0 0 0,1 0 0 0 0,-1-2 0 0 0,1 3-16 0 0,1-1 0 0 0,-1 1-1 0 0,0-1 1 0 0,0 1 0 0 0,0-1-1 0 0,1 1 1 0 0,-1 0 0 0 0,1-1-1 0 0,-1 1 1 0 0,3-1 0 0 0,-2 0 199 0 0,6-3-227 0 0,-1 1 0 0 0,0 0 0 0 0,1 0 0 0 0,0 1 0 0 0,-1 0 0 0 0,11-2 0 0 0,55-11 252 0 0,-44 10-270 0 0,26-6 86 0 0,-30 5-126 0 0,1 1 0 0 0,0 2 1 0 0,0 0-1 0 0,42 1 1 0 0,-61 3 4 0 0,-1 1 0 0 0,1 0 0 0 0,0 0 0 0 0,0 1 0 0 0,-1 0 0 0 0,1 0 1 0 0,-1 1-1 0 0,0-1 0 0 0,1 1 0 0 0,-1 1 0 0 0,-1-1 0 0 0,1 1 0 0 0,0 0 0 0 0,-1 1 0 0 0,0-1 0 0 0,8 9 0 0 0,-9-8-5 0 0,-1 0-1 0 0,1 0 0 0 0,-1 0 0 0 0,0 1 0 0 0,-1-1 0 0 0,1 1 0 0 0,-1-1 0 0 0,0 1 0 0 0,-1 0 0 0 0,1 0 0 0 0,-1-1 0 0 0,0 1 0 0 0,-1 0 0 0 0,1 0 0 0 0,-1 0 1 0 0,0 0-1 0 0,-1 0 0 0 0,0 0 0 0 0,-1 7 0 0 0,-1-3-27 0 0,0 0 0 0 0,0-1 1 0 0,-1 1-1 0 0,0-1 0 0 0,-1 0 0 0 0,0 0 0 0 0,0 0 1 0 0,-1-1-1 0 0,0 0 0 0 0,-1 0 0 0 0,1 0 1 0 0,-12 9-1 0 0,7-8-39 0 0,0-1 0 0 0,-1 1-1 0 0,0-2 1 0 0,0 0 0 0 0,0 0 0 0 0,-1-1 0 0 0,0-1 0 0 0,-19 6-1 0 0,14-7-234 0 0,1-1-1 0 0,-35 1 0 0 0,16-2 10 0 0,10 0 95 0 0,-110 7-628 0 0,136-9 746 0 0,-1 0-1 0 0,0 0 0 0 0,0 0 1 0 0,1 0-1 0 0,-1 0 0 0 0,0 0 1 0 0,0 0-1 0 0,1 0 0 0 0,-1-1 1 0 0,0 1-1 0 0,0 0 1 0 0,1 0-1 0 0,-1 0 0 0 0,0-1 1 0 0,1 1-1 0 0,-2-1 0 0 0,2 0-4 0 0,0 1 0 0 0,0 0 0 0 0,0 0 0 0 0,0-1-1 0 0,0 1 1 0 0,0 0 0 0 0,0-1 0 0 0,0 1 0 0 0,0 0-1 0 0,1 0 1 0 0,-1-1 0 0 0,0 1 0 0 0,0 0 0 0 0,0 0-1 0 0,0-1 1 0 0,1 1 0 0 0,-1 0 0 0 0,0 0-1 0 0,0 0 1 0 0,1-1 0 0 0,-1 1 0 0 0,0 0 0 0 0,0 0-1 0 0,1 0 1 0 0,-1 0 0 0 0,1-1 0 0 0,25-10-429 0 0,0 5 149 0 0,1 2 0 0 0,44-3-1 0 0,-43 6 227 0 0,-5-1 110 0 0,0 2 0 0 0,1 0 0 0 0,-1 2 0 0 0,0 0 0 0 0,23 7 0 0 0,-42-9 33 0 0,-1 1 0 0 0,1 0 1 0 0,0 1-1 0 0,-1-1 0 0 0,1 0 1 0 0,-1 1-1 0 0,0 0 0 0 0,0 0 1 0 0,1 0-1 0 0,-1 0 0 0 0,0 1 1 0 0,-1-1-1 0 0,1 1 1 0 0,0 0-1 0 0,-1 0 0 0 0,1 0 1 0 0,-1 0-1 0 0,0 0 0 0 0,0 0 1 0 0,0 0-1 0 0,-1 1 0 0 0,1-1 1 0 0,-1 1-1 0 0,1-1 1 0 0,-1 1-1 0 0,-1 0 0 0 0,1 0 1 0 0,0-1-1 0 0,-1 1 0 0 0,0 0 1 0 0,0 0-1 0 0,0-1 0 0 0,0 1 1 0 0,0 0-1 0 0,-1 0 0 0 0,-2 6 1 0 0,1-1-24 0 0,0 0 1 0 0,-1-1-1 0 0,0 1 1 0 0,-1-1-1 0 0,0 0 1 0 0,-1 0-1 0 0,1 0 1 0 0,-1 0-1 0 0,-1-1 1 0 0,1 0-1 0 0,-1 0 1 0 0,-1 0 0 0 0,1-1-1 0 0,-1 0 1 0 0,0 0-1 0 0,-1-1 1 0 0,1 0-1 0 0,-1 0 1 0 0,0-1-1 0 0,0 0 1 0 0,-13 4-1 0 0,-24 8 52 0 0,-90 16 1 0 0,87-22-81 0 0,-6-1-53 0 0,53-8-143 0 0,-5-4-2440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49 139 11055 0 0,'0'0'7064'0'0,"0"2"-6178"0"0,-5 26 317 0 0,-9 29 0 0 0,-2 10-381 0 0,11-45-691 0 0,2 1 1 0 0,0 0 0 0 0,2 1 0 0 0,0-1 0 0 0,1 0 0 0 0,2 0 0 0 0,0 0 0 0 0,6 24 0 0 0,-5-40-54 0 0,-1-1-1 0 0,1 1 0 0 0,0-1 1 0 0,5 10-1 0 0,-6-15 28 0 0,-2-1-96 0 0,0 0 0 0 0,0 0 0 0 0,1 0-1 0 0,-1 0 1 0 0,0 0 0 0 0,0 0 0 0 0,1 0-1 0 0,-1 0 1 0 0,0 0 0 0 0,1 1 0 0 0,-1-1-1 0 0,0 0 1 0 0,0 0 0 0 0,1 0 0 0 0,-1 0-1 0 0,0 0 1 0 0,0 0 0 0 0,0 1-1 0 0,1-1 1 0 0,-1 0 0 0 0,0 0 0 0 0,0 0-1 0 0,0 1 1 0 0,1-1 0 0 0,-1 1 1 0 0,1-1-1 0 0,-1 0 1 0 0,0 1 0 0 0,0-1 0 0 0,1 0 0 0 0,-1 1-1 0 0,1-1 1 0 0,-1 0 0 0 0,0 0 0 0 0,1 1-1 0 0,-1-1 1 0 0,1 0 0 0 0,-1 0 0 0 0,0 0-1 0 0,1 0 1 0 0,-1 0 0 0 0,1 1 0 0 0,-1-1 0 0 0,1 0-1 0 0,-1 0 1 0 0,1 0 0 0 0,-1 0 0 0 0,0 0-1 0 0,2-1 1 0 0,2 1 39 0 0,1 0 1 0 0,-1-1-1 0 0,1 0 0 0 0,-1 0 1 0 0,1-1-1 0 0,-1 1 0 0 0,0-1 1 0 0,7-3-1 0 0,35-24 263 0 0,-29 18-220 0 0,150-116 385 0 0,-107 78-401 0 0,65-40 0 0 0,39-18-60 0 0,-111 70-343 0 0,48-46 0 0 0,-77 56-1179 0 0,-22 25-259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268 312 10591 0 0,'0'0'1472'0'0,"1"2"470"0"0,13 40 5295 0 0,-3 1-5055 0 0,-10-37-2150 0 0,-1 1-1 0 0,1 0 0 0 0,-1 0 0 0 0,0 0 0 0 0,-1-1 1 0 0,0 1-1 0 0,0 0 0 0 0,0 0 0 0 0,-1-1 1 0 0,0 1-1 0 0,-3 7 0 0 0,-3 0 9 0 0,0 0 0 0 0,-2 0 0 0 0,1-1 0 0 0,-1 0 0 0 0,-23 21 0 0 0,25-26-35 0 0,-79 70-502 0 0,-3 4-4179 0 0,78-68 3044 0 0,4-2-144 0 0</inkml:trace>
  <inkml:trace contextRef="#ctx0" brushRef="#br0" timeOffset="1">555 13 13823 0 0,'0'0'1472'0'0,"-4"-13"4056"0"0,13 24-7520 0 0,3-4-896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494 102 12151 0 0,'-1'-2'555'0'0,"-24"-57"1400"0"0,13 21 2567 0 0,11 36-4136 0 0,-14 5-604 0 0,4 2 209 0 0,0 0 0 0 0,0 1 0 0 0,1 1 0 0 0,0 0 0 0 0,-17 14 1 0 0,1 0-3 0 0,-27 17 16 0 0,-84 67 30 0 0,113-84-29 0 0,0 1 0 0 0,1 2 0 0 0,-24 32 0 0 0,31-32-6 0 0,7-5 16 0 0,9-19-9 0 0,0 1-1 0 0,0 0 1 0 0,-1 0-1 0 0,1-1 1 0 0,0 1-1 0 0,0 0 1 0 0,0 0-1 0 0,0-1 1 0 0,0 1-1 0 0,0 0 1 0 0,1 0 0 0 0,-1-1-1 0 0,0 1 1 0 0,0 0-1 0 0,0 0 1 0 0,1-1-1 0 0,-1 1 1 0 0,0 0-1 0 0,1-1 1 0 0,-1 1-1 0 0,0 0 1 0 0,1-1-1 0 0,-1 1 1 0 0,2 0-1 0 0,-1 0 0 0 0,1 0 0 0 0,-1 0-1 0 0,1 0 1 0 0,-1 0-1 0 0,1 0 1 0 0,0 0-1 0 0,0 0 1 0 0,-1-1-1 0 0,4 2 1 0 0,4-1 36 0 0,0 0 1 0 0,0 0-1 0 0,11 0 0 0 0,15-2 133 0 0,1-2 0 0 0,-1-1 0 0 0,61-15 0 0 0,-44 4-8 0 0,89-39 0 0 0,-28 5 55 0 0,-131 57-192 0 0,1 1 0 0 0,0 1-1 0 0,-23 17 1 0 0,10-2 48 0 0,-31 32 0 0 0,60-56-78 0 0,1-1 0 0 0,0 0 0 0 0,0 1-1 0 0,0-1 1 0 0,-1 0 0 0 0,1 1 0 0 0,0-1 0 0 0,0 0 0 0 0,0 1 0 0 0,0-1 0 0 0,0 0 0 0 0,0 1-1 0 0,0-1 1 0 0,-1 0 0 0 0,1 1 0 0 0,0-1 0 0 0,1 1 0 0 0,-1-1 0 0 0,0 0 0 0 0,0 1 0 0 0,0-1 0 0 0,0 1-1 0 0,0-1 1 0 0,0 0 0 0 0,0 1 0 0 0,0-1 0 0 0,1 0 0 0 0,-1 1 0 0 0,0-1 0 0 0,0 0 0 0 0,0 1 0 0 0,1-1-1 0 0,-1 0 1 0 0,0 0 0 0 0,1 1 0 0 0,-1-1 0 0 0,0 0 0 0 0,0 0 0 0 0,1 1 0 0 0,-1-1 0 0 0,0 0-1 0 0,1 0 1 0 0,-1 0 0 0 0,1 0 0 0 0,13 7-82 0 0,-10-6-64 0 0,0 0 0 0 0,0-1 0 0 0,0 1 0 0 0,0-1-1 0 0,0 0 1 0 0,0 0 0 0 0,5-1 0 0 0,15 0-1093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26 17879 0 0,'2'-6'273'0'0,"-2"5"-146"0"0,1-1 0 0 0,0 1 0 0 0,-1-1 1 0 0,1 1-1 0 0,0 0 0 0 0,0 0 0 0 0,0-1 0 0 0,0 1 0 0 0,0 0 0 0 0,0 0 0 0 0,1 0 0 0 0,1-2 1 0 0,-1 2-32 0 0,5 16-14 0 0,-6-10-72 0 0,0 0-1 0 0,-1 0 1 0 0,1 0 0 0 0,-1 0-1 0 0,-1-1 1 0 0,1 1 0 0 0,-1 0-1 0 0,1 0 1 0 0,-1 0-1 0 0,-1-1 1 0 0,-1 7 0 0 0,-5 9 12 0 0,-12 23 0 0 0,18-39-19 0 0,-70 128 419 0 0,12-25 65 0 0,24-39-381 0 0,-335 601-722 0 0,305-573-5743 0 0,32-55 236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16583 0 0,'16'-35'1506'0'0,"-12"32"-1241"0"0,16 3 670 0 0,-1 0 1 0 0,0 1-1 0 0,27 6 1 0 0,31 1 12 0 0,207-18-382 0 0,-259 8-572 0 0,86-9-1323 0 0,-75 8-219 0 0</inkml:trace>
  <inkml:trace contextRef="#ctx0" brushRef="#br0" timeOffset="1">846 187 19871 0 0,'0'0'910'0'0,"-2"3"-24"0"0,-29 51 264 0 0,-44 113 0 0 0,70-150-994 0 0,0 0 0 0 0,-4 25 0 0 0,3-13-69 0 0,6-29-64 0 0,0 1-1 0 0,0-1 1 0 0,0 1 0 0 0,0 0-1 0 0,0-1 1 0 0,0 1 0 0 0,0-1 0 0 0,0 1-1 0 0,0 0 1 0 0,0-1 0 0 0,0 1-1 0 0,0 0 1 0 0,0-1 0 0 0,0 1 0 0 0,1-1-1 0 0,-1 1 1 0 0,0 0 0 0 0,1-1-183 0 0,-1 1 1 0 0,0-1 0 0 0,0 0 0 0 0,0 0 0 0 0,0 1-1 0 0,0-1 1 0 0,0 0 0 0 0,0 0 0 0 0,1 1 0 0 0,-1-1-1 0 0,0 0 1 0 0,0 0 0 0 0,0 1 0 0 0,0-1 0 0 0,0 0-1 0 0,0 0 1 0 0,0 1 0 0 0,-1-1 0 0 0,1 0-1 0 0,0 1 1 0 0,0-1 0 0 0,0 0 0 0 0,0 0 0 0 0,0 1-1 0 0,0-1 1 0 0,3-3-1635 0 0,15-12-20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14279 0 0,'11'-32'1272'0'0,"-4"10"-1016"0"0,0-1-256 0 0,0 4 0 0 0,-2 5 1256 0 0,0 3 3616 0 0,10 8-4696 0 0,-1 4-48 0 0,-2 6 0 0 0,1 2-1120 0 0,-1 5-224 0 0,-1 1-48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59 13359 0 0,'2'-1'612'0'0,"-2"-1"-420"0"0,2-1-9 0 0,15-3 428 0 0,-5 5 859 0 0,-7 2 1149 0 0,-8 1-2584 0 0,-23 19 343 0 0,-32 18 0 0 0,-15 12 99 0 0,45-30-422 0 0,-41 36 115 0 0,60-48 22 0 0,0-1 1 0 0,0 2 0 0 0,1-1-1 0 0,-13 22 1 0 0,20-29 202 0 0,1 0-318 0 0,0 1 1 0 0,0-1 0 0 0,0 0 0 0 0,1 1-1 0 0,-1-1 1 0 0,1 0 0 0 0,-1 0 0 0 0,1 0-1 0 0,0 1 1 0 0,0-1 0 0 0,0 0 0 0 0,0 0-1 0 0,0 0 1 0 0,0 0 0 0 0,0-1 0 0 0,1 1-1 0 0,-1 0 1 0 0,4 3 0 0 0,-2-3-16 0 0,0 0 1 0 0,0 0-1 0 0,1 0 1 0 0,-1-1-1 0 0,0 1 1 0 0,1-1-1 0 0,-1 0 1 0 0,1 0-1 0 0,-1 0 1 0 0,8 0-1 0 0,1 0 17 0 0,0 0 0 0 0,1-2-1 0 0,-1 1 1 0 0,1-2 0 0 0,22-5 0 0 0,-17 2-38 0 0,-1-1 1 0 0,0 0-1 0 0,0-2 1 0 0,-1 0-1 0 0,0 0 1 0 0,0-2-1 0 0,-1 0 1 0 0,0-1-1 0 0,22-21 0 0 0,-34 29-128 0 0,1 0-1 0 0,-1-1 0 0 0,-1 1 1 0 0,1-1-1 0 0,0 0 0 0 0,-1 0 1 0 0,0 0-1 0 0,0 0 0 0 0,0 0 0 0 0,0-1 1 0 0,-1 1-1 0 0,1 0 0 0 0,-1-1 1 0 0,0 1-1 0 0,-1-1 0 0 0,1 0 1 0 0,-1 1-1 0 0,0-1 0 0 0,0 1 0 0 0,0-1 1 0 0,-1 0-1 0 0,0 1 0 0 0,1-1 1 0 0,-2 1-1 0 0,1 0 0 0 0,-3-8 0 0 0,-32-99-3845 0 0,30 90 2637 0 0</inkml:trace>
  <inkml:trace contextRef="#ctx0" brushRef="#br0" timeOffset="1">614 344 10135 0 0,'0'0'919'0'0,"1"2"-759"0"0,6 20 7131 0 0,0-21-6863 0 0,0-1 1 0 0,0 1 0 0 0,0-1 0 0 0,1-1 0 0 0,-1 0 0 0 0,0 1 0 0 0,0-2 0 0 0,-1 1 0 0 0,1-1-1 0 0,11-5 1 0 0,9-4-396 0 0,31-20-1 0 0,-48 26 77 0 0,24-17-230 0 0,-2 0 0 0 0,0-2-1 0 0,32-33 1 0 0,31-23-130 0 0,-77 67 235 0 0,0 0 0 0 0,1 2 0 0 0,34-16 0 0 0,-37 22-26 0 0,-15 5 47 0 0,0 0 0 0 0,1 0 0 0 0,-1-1 0 0 0,0 1 0 0 0,1 0 0 0 0,-1 1 0 0 0,0-1 0 0 0,1 0 0 0 0,-1 0 0 0 0,0 0 0 0 0,1 1 0 0 0,-1-1 0 0 0,0 1 0 0 0,0-1 0 0 0,1 1 0 0 0,-1 0 0 0 0,0-1 0 0 0,0 1 0 0 0,0 0 0 0 0,2 1 0 0 0,-2 0 19 0 0,1 0 0 0 0,0 0-1 0 0,-1 0 1 0 0,1 1 0 0 0,-1-1-1 0 0,0 0 1 0 0,0 1 0 0 0,0-1-1 0 0,2 5 1 0 0,-1 2 69 0 0,0 0 0 0 0,-1 0 0 0 0,0 1 0 0 0,-1 17-1 0 0,-8 89 526 0 0,3-61-486 0 0,3 85 0 0 0,9-34-1295 0 0,-6-84-4433 0 0,-2-3-1912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85 13359 0 0,'-4'-8'366'0'0,"-9"-19"1015"0"0,12 26-1223 0 0,1 1 1 0 0,-1 0-1 0 0,1-1 0 0 0,0 1 1 0 0,-1 0-1 0 0,0 0 0 0 0,1 0 1 0 0,-1-1-1 0 0,1 1 1 0 0,-1 0-1 0 0,1 0 0 0 0,-1 0 1 0 0,1 0-1 0 0,-1 0 0 0 0,1 0 1 0 0,-1 0-1 0 0,1 0 0 0 0,-1 0 1 0 0,0 0-1 0 0,1 0 0 0 0,-1 1 1 0 0,1-1-1 0 0,-1 0 1 0 0,-12 5 1856 0 0,8-2-1711 0 0,1 0-1 0 0,-1 1 1 0 0,1-1 0 0 0,-1 1-1 0 0,1 1 1 0 0,0-1 0 0 0,1 0-1 0 0,-7 10 1 0 0,10-13-304 0 0,-1 0 0 0 0,1-1 0 0 0,-1 1 0 0 0,1-1 0 0 0,0 1 0 0 0,-1 0 0 0 0,1-1 0 0 0,0 1 0 0 0,0 0 0 0 0,-1-1 0 0 0,1 1 0 0 0,0 0 0 0 0,0 0 0 0 0,0-1 0 0 0,0 2 0 0 0,0-1 0 0 0,0 0 0 0 0,0 0 0 0 0,1 0 0 0 0,-1 0 1 0 0,1 0-1 0 0,-1 0 0 0 0,1 0 0 0 0,-1-1 0 0 0,1 1 0 0 0,-1 0 0 0 0,1 0 0 0 0,0 0 0 0 0,-1-1 0 0 0,1 1 0 0 0,0 0 0 0 0,0-1 0 0 0,-1 1 1 0 0,3 0-1 0 0,0 1 1 0 0,0-1 1 0 0,0 1-1 0 0,0-1 1 0 0,0 0 0 0 0,6 1-1 0 0,4 0 23 0 0,-1-1 1 0 0,15 0-1 0 0,228-20 745 0 0,-171 10-705 0 0,172-19-20 0 0,272-21-512 0 0,-459 46-88 0 0,250-15-2815 0 0,-187 6 1885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11055 0 0,'0'0'852'0'0,"2"-1"-285"0"0,6-3 494 0 0,0 0 0 0 0,1 0 0 0 0,0 2 0 0 0,0-1 0 0 0,0 1 1 0 0,14-2-1 0 0,3-1-636 0 0,82-15 390 0 0,124-6-1 0 0,113 11 485 0 0,99 26-2008 0 0,-374-7-7334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75 13015 0 0,'0'0'596'0'0,"-2"-1"-13"0"0,0-1-546 0 0,-1 0-1 0 0,0 1 1 0 0,0-1 0 0 0,1 1 0 0 0,-1 0-1 0 0,0-1 1 0 0,0 1 0 0 0,0 0 0 0 0,0 1-1 0 0,0-1 1 0 0,-4 0 0 0 0,-4-1 574 0 0,4 1-250 0 0,0 0 0 0 0,0 0 0 0 0,0 1 1 0 0,0 0-1 0 0,0 0 0 0 0,0 1 0 0 0,0-1 0 0 0,0 2 0 0 0,0-1 1 0 0,-8 3-1 0 0,-10 5-187 0 0,-31 14 1 0 0,55-22-162 0 0,-13 6-12 0 0,0 0 0 0 0,1 1 0 0 0,-1 1 0 0 0,2 0 0 0 0,-14 12 0 0 0,20-16 4 0 0,0 1 0 0 0,1-1 0 0 0,0 1 0 0 0,0 0 0 0 0,1 1 0 0 0,-1-1 0 0 0,1 1-1 0 0,1 0 1 0 0,-1 0 0 0 0,1 0 0 0 0,1 0 0 0 0,-3 10 0 0 0,2-3 40 0 0,1 0 0 0 0,-1 21 1 0 0,3-30-16 0 0,0 0 0 0 0,1 0 0 0 0,-1-1 0 0 0,1 1 0 0 0,0 0 0 0 0,0-1 0 0 0,0 1 0 0 0,1-1 0 0 0,0 0 0 0 0,4 8 0 0 0,-5-10-1 0 0,1 0 1 0 0,0 0 0 0 0,-1-1 0 0 0,1 1 0 0 0,0-1 0 0 0,0 0 0 0 0,0 1 0 0 0,0-1 0 0 0,0 0 0 0 0,0 0 0 0 0,1 0 0 0 0,-1-1 0 0 0,0 1 0 0 0,4 0 0 0 0,-4 0 11 0 0,4 0 43 0 0,0 0-1 0 0,0 0 1 0 0,0 0-1 0 0,1-1 1 0 0,-1 0-1 0 0,0 0 1 0 0,0-1-1 0 0,0 1 1 0 0,10-4-1 0 0,5-1 261 0 0,27-13-1 0 0,-23 9-232 0 0,6-3-329 0 0,0 0 0 0 0,-1-2-1 0 0,0-2 1 0 0,-2 0-1 0 0,50-38 1 0 0,-75 51 87 0 0,1 0 0 0 0,-1 1 0 0 0,0-1-1 0 0,0-1 1 0 0,-1 1 0 0 0,1 0 0 0 0,-1-1 0 0 0,0 1 0 0 0,1-1 0 0 0,0-4 0 0 0,-2 5 82 0 0,0 1 1 0 0,-1 0-1 0 0,0 0 1 0 0,1-1 0 0 0,-1 1-1 0 0,0 0 1 0 0,0 0-1 0 0,0-1 1 0 0,-1 1 0 0 0,1 0-1 0 0,0-1 1 0 0,-1 1-1 0 0,0 0 1 0 0,1 0 0 0 0,-1 0-1 0 0,0 0 1 0 0,0-1-1 0 0,0 1 1 0 0,0 0 0 0 0,-2-2-1 0 0,-3-3-143 0 0,0-1-1 0 0,-1 1 1 0 0,1 1-1 0 0,-1-1 0 0 0,0 1 1 0 0,-1 0-1 0 0,0 1 1 0 0,-10-6-1 0 0,-72-32-1485 0 0,75 36 1427 0 0,-40-16-1356 0 0,40 16-3148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239 756 5063 0 0,'-2'0'232'0'0,"-11"3"18"0"0,8-2-248 0 0,1 0 1 0 0,-1 0-1 0 0,0-1 1 0 0,1 1-1 0 0,-6-1 0 0 0,1 0 658 0 0,-1 0 0 0 0,1 1 0 0 0,-17 3-1 0 0,17-2 361 0 0,1 0-1 0 0,-1-1 0 0 0,0 0 1 0 0,-14-1-1 0 0,20 0-696 0 0,0 0-1 0 0,-1 0 0 0 0,1 0 0 0 0,0 1 1 0 0,0 0-1 0 0,-7 2 0 0 0,7-2 94 0 0,-1 0-1 0 0,0 0 1 0 0,0 0-1 0 0,-7 0 1 0 0,-5-3 2986 0 0,15 2-2974 0 0,-4-8 464 0 0,4 6-821 0 0,1 0-1 0 0,0 0 1 0 0,0 0 0 0 0,0 0-1 0 0,0 0 1 0 0,0-1 0 0 0,0 1-1 0 0,0 0 1 0 0,1 0-1 0 0,-1 0 1 0 0,1 0 0 0 0,-1 0-1 0 0,1 0 1 0 0,0 0 0 0 0,0 0-1 0 0,0 0 1 0 0,0 0-1 0 0,0 0 1 0 0,0 0 0 0 0,4-3-1 0 0,3-4 90 0 0,0-1-1 0 0,13-9 0 0 0,-18 15-96 0 0,197-172 137 0 0,92-74-640 0 0,-187 175-37 0 0,-23 17 18 0 0,-44 29 248 0 0,62-43-155 0 0,-93 68 367 0 0,-1 0 0 0 0,1 0 0 0 0,-1 1 0 0 0,1 0 0 0 0,11-4 0 0 0,-17 7 103 0 0,2 28 238 0 0,-9 16-59 0 0,-2 0 1 0 0,-21 67-1 0 0,-8 37 237 0 0,28-97-477 0 0,2 1 0 0 0,3-1-1 0 0,2 1 1 0 0,2 0 0 0 0,11 82-1 0 0,-11-132-37 0 0,0-1-1 0 0,0 1 1 0 0,0 0-1 0 0,1 0 1 0 0,-1-1-1 0 0,0 1 1 0 0,1 0-1 0 0,0-1 0 0 0,-1 1 1 0 0,1-1-1 0 0,0 1 1 0 0,0-1-1 0 0,0 1 1 0 0,0-1-1 0 0,1 2 1 0 0,1 0-14 0 0,-2-1-56 0 0,-1-1 43 0 0,1 1 0 0 0,0-1 0 0 0,0 1 0 0 0,-1-1 0 0 0,1 0 0 0 0,0 1 0 0 0,0-1 0 0 0,0 0 0 0 0,3 2 0 0 0,4-4-1445 0 0,3-3-4062 0 0,-2-1-1994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681 958 9215 0 0,'0'0'7830'0'0,"0"-3"-6916"0"0,-1-8-588 0 0,1 0 0 0 0,1 0 0 0 0,0 0-1 0 0,0 0 1 0 0,1 1 0 0 0,1-1 0 0 0,0 0-1 0 0,0 1 1 0 0,1 0 0 0 0,0-1 0 0 0,11-17 0 0 0,188-333 809 0 0,-60 89-1201 0 0,-136 258-61 0 0,0-1 1 0 0,-1 0-1 0 0,-1 0 1 0 0,0 0-1 0 0,-1-1 1 0 0,-1 0-1 0 0,3-29 1 0 0,-6 43 23 0 0,0-1-1 0 0,-1 0 1 0 0,1 0 0 0 0,-1 0 0 0 0,1 0-1 0 0,-2-4 1 0 0,1 7 83 0 0,0 0 1 0 0,1 0-1 0 0,-1 0 0 0 0,0-1 0 0 0,1 1 0 0 0,-1 0 1 0 0,1 0-1 0 0,-1 0 0 0 0,0 0 0 0 0,1 0 0 0 0,-1 0 1 0 0,0 0-1 0 0,1 1 0 0 0,-1-1 0 0 0,0 0 1 0 0,1 0-1 0 0,-1 0 0 0 0,0 1 0 0 0,0-1-14 0 0,-4 2 0 0 0,1 1 0 0 0,-1-1 0 0 0,1 0 0 0 0,0 1 1 0 0,0 0-1 0 0,0 0 0 0 0,0 0 0 0 0,0 1 0 0 0,1-1 1 0 0,-4 5-1 0 0,-31 43-28 0 0,38-50 61 0 0,-127 223-176 0 0,53-86 131 0 0,-207 392 58 0 0,254-475 149 0 0,2 1 0 0 0,3 1 0 0 0,-28 111 0 0 0,48-158-141 0 0,-56 213 283 0 0,50-200-536 0 0,-1 0-1 0 0,-1-1 1 0 0,-1 0 0 0 0,-1-1-1 0 0,-1 0 1 0 0,-1-1 0 0 0,-23 26-1 0 0,30-39-88 0 0,0 0-1 0 0,-1 0 0 0 0,0-1 1 0 0,0 0-1 0 0,-1 0 0 0 0,0-1 1 0 0,0 0-1 0 0,-18 6 0 0 0,21-8-79 0 0,0-2 0 0 0,0 1 0 0 0,0-1 0 0 0,0 0-1 0 0,-1 0 1 0 0,1 0 0 0 0,0-1 0 0 0,0 0 0 0 0,-1 0 0 0 0,1-1-1 0 0,0 0 1 0 0,0 0 0 0 0,-1 0 0 0 0,1-1 0 0 0,-9-3 0 0 0,-6-7-3876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13 174 7367 0 0,'-3'-1'568'0'0,"-7"0"8251"0"0,23 4-5258 0 0,-5 0-3431 0 0,10 0-54 0 0,0-2 0 0 0,0 0 0 0 0,0-1 1 0 0,0-1-1 0 0,22-4 0 0 0,-29 4-41 0 0,23-4 73 0 0,60-16 0 0 0,32-20 12 0 0,-93 30-90 0 0,33-12-342 0 0,54-17 827 0 0,-38 13-6587 0 0,-57 19-563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33 11055 0 0,'-28'-32'1399'0'0,"28"32"-1383"0"0,0 0 0 0 0,0 0 0 0 0,0 0 0 0 0,0 0 0 0 0,0 0 0 0 0,0 0 1 0 0,0 0-1 0 0,0 0 0 0 0,0 0 0 0 0,0 0 0 0 0,0 0 0 0 0,0 0 0 0 0,0 0 0 0 0,0 0 0 0 0,0 0 0 0 0,0 1 0 0 0,0-1 0 0 0,0 0 1 0 0,0 0-1 0 0,0 0 0 0 0,-1 0 0 0 0,1 0 0 0 0,0 0 0 0 0,0 0 0 0 0,0 0 0 0 0,0 0 0 0 0,0 0 0 0 0,0 0 0 0 0,0 0 0 0 0,0 0 1 0 0,0 0-1 0 0,0 0 0 0 0,0 0 0 0 0,0 0 0 0 0,0 0 0 0 0,0 0 0 0 0,0 0 0 0 0,0 0 0 0 0,0 0 0 0 0,0 0 0 0 0,0 0 0 0 0,0 0 1 0 0,0 0-1 0 0,-1 0 0 0 0,1 0 0 0 0,0 0 0 0 0,0 0 0 0 0,0 0 0 0 0,0 0 0 0 0,0 0 0 0 0,0 0 0 0 0,0 0 0 0 0,0 0 0 0 0,0 0 1 0 0,0 0-1 0 0,0 0 0 0 0,0 0 0 0 0,0 0 0 0 0,0 0 0 0 0,0 0 0 0 0,0 0 0 0 0,0 0 0 0 0,-1 0 0 0 0,-1 9 558 0 0,0 0 0 0 0,1 1 0 0 0,0-1 0 0 0,0 1 0 0 0,1-1 0 0 0,0 0 0 0 0,3 18 0 0 0,16 66-186 0 0,-4-38 240 0 0,3-1 1 0 0,47 99-1 0 0,70 93 761 0 0,-24-49-1211 0 0,3 40-166 0 0,-107-222-2990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927 102 11167 0 0,'4'-13'391'0'0,"1"0"-1"0"0,9-19 0 0 0,3-3-234 0 0,-17 35-94 0 0,0 0 0 0 0,0-1 0 0 0,0 1 0 0 0,1 0 0 0 0,-1 0 0 0 0,0 0 0 0 0,0 0 0 0 0,0-1 0 0 0,0 1 0 0 0,0 0 0 0 0,0 0 0 0 0,1 0 0 0 0,-1 0 0 0 0,0-1 0 0 0,0 1 0 0 0,0 0 0 0 0,0 0 1 0 0,0 0-1 0 0,0-1 0 0 0,0 1 0 0 0,0 0 0 0 0,0 0 0 0 0,0-1 0 0 0,0 1 0 0 0,0 0 0 0 0,0 0 0 0 0,0 0 0 0 0,0-1 0 0 0,0 1 0 0 0,0 0 0 0 0,0 0 0 0 0,-1 0 0 0 0,1 0 0 0 0,0-1 0 0 0,0 1 0 0 0,0 0 0 0 0,0 0 0 0 0,0 0 0 0 0,0 0 0 0 0,-1-1 0 0 0,1 1 0 0 0,0 0 0 0 0,0 0 0 0 0,0 0 0 0 0,0 0 0 0 0,-1 0 0 0 0,1 0 0 0 0,0-1 0 0 0,-14 6 943 0 0,-16 14-304 0 0,-210 190 1292 0 0,16 17-1247 0 0,206-208-662 0 0,-13 15 22 0 0,-207 227 757 0 0,200-214-746 0 0,2-3-61 0 0,-46 71-1 0 0,78-108-243 0 0,3-4-36 0 0,0 0 0 0 0,-1 0 0 0 0,1 0 0 0 0,0 0 1 0 0,0 0-1 0 0,0 1 0 0 0,0-1 0 0 0,0 0 0 0 0,0 4 1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96 2303 0 0,'16'-24'327'0'0,"15"-20"-482"0"0,-9 16 14795 0 0,-25 29-14076 0 0,-10 4-355 0 0,0 0 0 0 0,0 1 0 0 0,1 0 0 0 0,-21 15 0 0 0,-48 40 145 0 0,43-31-217 0 0,-6 1-44 0 0,-49 25 0 0 0,6-4-68 0 0,-20 13 28 0 0,96-58-53 0 0,1 0 0 0 0,-1 1 0 0 0,-11 11 0 0 0,22-18-1 0 0,0-1 0 0 0,-1 0 1 0 0,1 1-1 0 0,-1-1 0 0 0,1 1 0 0 0,-1-1 0 0 0,1 0 0 0 0,0 1 0 0 0,-1-1 1 0 0,1 1-1 0 0,0-1 0 0 0,0 1 0 0 0,-1-1 0 0 0,1 1 0 0 0,0-1 0 0 0,0 1 0 0 0,0-1 1 0 0,-1 1-1 0 0,1 0 0 0 0,1 0-4 0 0,-1 0 0 0 0,1 0-1 0 0,-1 0 1 0 0,1-1 0 0 0,-1 1 0 0 0,1 0 0 0 0,-1 0 0 0 0,1-1 0 0 0,0 1-1 0 0,-1 0 1 0 0,1-1 0 0 0,0 1 0 0 0,0-1 0 0 0,0 1 0 0 0,-1-1-1 0 0,1 1 1 0 0,0-1 0 0 0,0 0 0 0 0,0 1 0 0 0,0-1 0 0 0,0 0 0 0 0,0 0-1 0 0,0 0 1 0 0,1 1 0 0 0,27 1-130 0 0,28-5-81 0 0,74 0-162 0 0,-114 4 355 0 0,1 1 0 0 0,-1 1 0 0 0,0 0 1 0 0,0 1-1 0 0,27 10 0 0 0,-26-6 19 0 0,-1 0 1 0 0,0 1-1 0 0,30 20 0 0 0,-41-25 26 0 0,-1 0 0 0 0,1 1 0 0 0,-1 0 0 0 0,0 0 0 0 0,0 1 0 0 0,0-1 0 0 0,-1 1-1 0 0,0 0 1 0 0,0 0 0 0 0,0 0 0 0 0,-1 1 0 0 0,0-1 0 0 0,3 11 0 0 0,-5-15-5 0 0,-1 0 1 0 0,1 0-1 0 0,-1 0 0 0 0,0 0 0 0 0,0 1 0 0 0,1-1 0 0 0,-1 0 0 0 0,-1 0 1 0 0,1 1-1 0 0,0-1 0 0 0,0 0 0 0 0,-1 0 0 0 0,0 0 0 0 0,1 1 1 0 0,-1-1-1 0 0,0 0 0 0 0,0 0 0 0 0,0 0 0 0 0,0 0 0 0 0,0 0 1 0 0,0-1-1 0 0,-1 1 0 0 0,1 0 0 0 0,-1 0 0 0 0,1-1 0 0 0,-3 3 1 0 0,-4 1 153 0 0,1-1 0 0 0,-1 1 0 0 0,0-1 0 0 0,0 0 1 0 0,-12 3-1 0 0,-1 1 260 0 0,-28 10-75 0 0,0-2 1 0 0,-76 14 0 0 0,82-23-381 0 0,-64 3-1 0 0,75-8 3 0 0,1-1-55 0 0,-1-1-1 0 0,0-1 1 0 0,1-2-1 0 0,-1-1 1 0 0,-42-11-1 0 0,67 14-3 0 0,0-2 0 0 0,1 1-1 0 0,-1-1 1 0 0,1 0 0 0 0,-8-4-1 0 0,13 5-107 0 0,7-10-334 0 0,-3 8 361 0 0,0 0 1 0 0,1 0-1 0 0,0 0 0 0 0,0 0 0 0 0,0 1 1 0 0,0 0-1 0 0,0 0 0 0 0,1 0 0 0 0,-1 0 0 0 0,1 1 1 0 0,8-3-1 0 0,19-10-1369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26 7367 0 0,'0'0'2654'0'0,"-1"2"-1626"0"0,-1 0-893 0 0,1 0 1 0 0,-1-1 0 0 0,1 1 0 0 0,-1 0 0 0 0,0-1 0 0 0,0 1-1 0 0,0-1 1 0 0,0 0 0 0 0,0 0 0 0 0,0 0 0 0 0,0 0 0 0 0,0 0-1 0 0,-1 0 1 0 0,1 0 0 0 0,0-1 0 0 0,-1 1 0 0 0,1-1-1 0 0,0 0 1 0 0,-4 1 0 0 0,2-2 311 0 0,0 1 0 0 0,1-1 0 0 0,-1 0 0 0 0,1 0 0 0 0,-1 0 0 0 0,1 0 0 0 0,0-1 0 0 0,-1 1-1 0 0,1-1 1 0 0,0 0 0 0 0,0 0 0 0 0,-5-4 0 0 0,7 5 108 0 0,-8-10-79 0 0,8 10-464 0 0,-1-1-1 0 0,1 1 1 0 0,-1 0 0 0 0,1-1-1 0 0,-1 1 1 0 0,0 0 0 0 0,0 0-1 0 0,1 0 1 0 0,-1 0 0 0 0,0 0-1 0 0,0 0 1 0 0,0 1 0 0 0,0-1-1 0 0,0 1 1 0 0,0-1 0 0 0,0 1-1 0 0,0 0 1 0 0,0-1 0 0 0,0 1-1 0 0,0 0 1 0 0,0 0 0 0 0,0 1-1 0 0,0-1 1 0 0,0 0 0 0 0,0 1-1 0 0,0-1 1 0 0,-2 2 0 0 0,-5 1-81 0 0,0 1-1 0 0,0 1 1 0 0,0 0 0 0 0,-11 7-1 0 0,14-7 17 0 0,-87 53-383 0 0,-186 132-1558 0 0,256-169 2016 0 0,22-20 270 0 0,4-1-102 0 0,28-5 56 0 0,-1-2 0 0 0,0 0 0 0 0,42-17 0 0 0,-22 7-112 0 0,18-7-37 0 0,63-17 56 0 0,-109 38-153 0 0,-21 2-1 0 0,0 1 0 0 0,0 0 0 0 0,0 0 0 0 0,0 0 0 0 0,0 1-1 0 0,0-1 1 0 0,0 0 0 0 0,0 0 0 0 0,0 1 0 0 0,0-1 0 0 0,0 0 0 0 0,2 2 0 0 0,-2-2-6 0 0,0 1 1 0 0,0 0 0 0 0,-1 0 0 0 0,1 0-1 0 0,0 0 1 0 0,0 0 0 0 0,-1 1 0 0 0,1-1-1 0 0,-1 0 1 0 0,1 0 0 0 0,-1 0 0 0 0,1 1-1 0 0,-1-1 1 0 0,0 0 0 0 0,0 0 0 0 0,1 1-1 0 0,-1-1 1 0 0,0 0 0 0 0,0 0 0 0 0,0 1-1 0 0,-1-1 1 0 0,1 0 0 0 0,0 1 0 0 0,0-1 0 0 0,-1 0-1 0 0,1 0 1 0 0,0 1 0 0 0,-1-1 0 0 0,0 1-1 0 0,-2 5-21 0 0,0-1-1 0 0,0 0 0 0 0,-1 1 1 0 0,-5 6-1 0 0,-14 15-107 0 0,-53 48 0 0 0,42-43 97 0 0,-108 91 200 0 0,12-12 101 0 0,104-87-216 0 0,2 1-1 0 0,-39 52 1 0 0,38-42-42 0 0,2 2-1 0 0,1 0 0 0 0,2 2 1 0 0,1 0-1 0 0,-13 45 0 0 0,23-54 89 0 0,0 1 0 0 0,3 0 0 0 0,0 0 0 0 0,-1 63 0 0 0,7-90-83 0 0,0 0 1 0 0,0-1-1 0 0,1 1 0 0 0,-1 0 1 0 0,1-1-1 0 0,0 1 0 0 0,1 0 1 0 0,-1-1-1 0 0,1 1 0 0 0,0-1 0 0 0,3 6 1 0 0,-3-8-6 0 0,-1 0 1 0 0,1 0-1 0 0,0 0 1 0 0,0 0-1 0 0,0 0 1 0 0,0 0-1 0 0,1 0 0 0 0,-1-1 1 0 0,0 1-1 0 0,1-1 1 0 0,-1 0-1 0 0,1 0 1 0 0,0 0-1 0 0,-1 0 1 0 0,1 0-1 0 0,0 0 1 0 0,-1-1-1 0 0,1 1 1 0 0,0-1-1 0 0,4 0 1 0 0,0 0-79 0 0,0 0 1 0 0,0-1 0 0 0,0 0 0 0 0,-1 0 0 0 0,1-1 0 0 0,7-2-1 0 0,21-9-3380 0 0,-26 9 1826 0 0,30-12-4791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82 9215 0 0,'0'0'707'0'0,"-2"1"-464"0"0,-14 12 574 0 0,0 1 0 0 0,0 0 1 0 0,2 1-1 0 0,0 1 0 0 0,0 0 1 0 0,2 0-1 0 0,-17 30 0 0 0,10-11-390 0 0,1 1 0 0 0,2 1 0 0 0,-12 42 0 0 0,25-68-408 0 0,0 0-1 0 0,1 1 0 0 0,0-1 0 0 0,-1 22 1 0 0,3-28-13 0 0,0 0 0 0 0,0 0 0 0 0,1 0 0 0 0,0 0 0 0 0,0 0 1 0 0,0 0-1 0 0,0 0 0 0 0,1 0 0 0 0,0-1 0 0 0,0 1 0 0 0,0 0 0 0 0,0-1 0 0 0,5 7 1 0 0,-6-10-6 0 0,1 1 1 0 0,-1-1 0 0 0,1 1-1 0 0,-1-1 1 0 0,1 0 0 0 0,-1 0 0 0 0,1 0-1 0 0,0 0 1 0 0,0 0 0 0 0,-1 0 0 0 0,1 0-1 0 0,0 0 1 0 0,0-1 0 0 0,0 1 0 0 0,4 0-1 0 0,-3-1 6 0 0,1 0 0 0 0,0 0 0 0 0,0 0 0 0 0,0 0 0 0 0,-1-1 0 0 0,1 1 0 0 0,6-3 0 0 0,3-2 12 0 0,-1 0-1 0 0,0 0 0 0 0,19-13 1 0 0,-6 2 14 0 0,0-2 1 0 0,-2-1-1 0 0,37-36 1 0 0,55-75 92 0 0,-60 65-74 0 0,106-134-1061 0 0,-134 164-865 0 0,-16 20 378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74 11887 0 0,'2'-6'257'0'0,"-1"3"-153"0"0,0 0 0 0 0,0 0 0 0 0,0 0 0 0 0,0 0 0 0 0,-1 0 0 0 0,1 0 0 0 0,-1 0-1 0 0,0 0 1 0 0,0-3 0 0 0,-4-4-34 0 0,2 7 10 0 0,0 1 1 0 0,0 0-1 0 0,0 0 1 0 0,-1 0-1 0 0,1 1 1 0 0,-1-1-1 0 0,1 1 1 0 0,-1-1-1 0 0,0 1 1 0 0,1 0 0 0 0,-1 0-1 0 0,0 0 1 0 0,0 0-1 0 0,0 0 1 0 0,0 1-1 0 0,0-1 1 0 0,1 1-1 0 0,-1 0 1 0 0,0 0-1 0 0,0 0 1 0 0,0 0-1 0 0,-4 1 1 0 0,-6 1 45 0 0,1 0-1 0 0,0 1 1 0 0,-23 9-1 0 0,18-5 47 0 0,0 0 0 0 0,1 2 0 0 0,1 0-1 0 0,-1 0 1 0 0,1 1 0 0 0,-13 13 0 0 0,8-5 0 0 0,1 1 1 0 0,1 1 0 0 0,-22 31 0 0 0,-64 98 89 0 0,103-147-106 0 0,1-2-65 0 0,-1 1-1 0 0,1 0 1 0 0,0-1-1 0 0,-1 1 1 0 0,1-1-1 0 0,0 1 1 0 0,0 0-1 0 0,-1-1 1 0 0,1 1 0 0 0,0 0-1 0 0,0-1 1 0 0,0 1-1 0 0,0 0 1 0 0,0 0-1 0 0,0-1 1 0 0,0 1-1 0 0,0 0 1 0 0,0-1-1 0 0,1 2 1 0 0,12-1-7 0 0,0-1-1 0 0,0 0 1 0 0,0-1 0 0 0,1 0 0 0 0,-1-1 0 0 0,17-5 0 0 0,-9 0 36 0 0,0 0 1 0 0,0-1 0 0 0,21-13-1 0 0,-38 19-116 0 0,-1 1 0 0 0,0-1 0 0 0,0 0-1 0 0,0 0 1 0 0,0 0 0 0 0,0 0 0 0 0,0 0 0 0 0,0-1 0 0 0,-1 1-1 0 0,1-1 1 0 0,-1 0 0 0 0,0 0 0 0 0,0 0 0 0 0,3-5-1 0 0,1-2 4 0 0,3-5 25 0 0,12-25 1 0 0,-18 34-15 0 0,-1 0 0 0 0,0 0 0 0 0,0 0 1 0 0,0-1-1 0 0,-1 1 0 0 0,0 0 1 0 0,0-9-1 0 0,0 11 25 0 0,1-4-45 0 0,-2 8 0 0 0,1 0 0 0 0,-1 0 0 0 0,0 0 0 0 0,0 0 0 0 0,0 0 0 0 0,0 0 0 0 0,0 0-1 0 0,0 0 1 0 0,0 0 0 0 0,0 0 0 0 0,0 0 0 0 0,0 0 0 0 0,0 0 0 0 0,0 0 0 0 0,0 0 0 0 0,0 0 0 0 0,0 0 0 0 0,0 0 0 0 0,0 0-1 0 0,0 0 1 0 0,0 0 0 0 0,0 0 0 0 0,2 9 1 0 0,-2-6 304 0 0,0-1-237 0 0,1 10-98 0 0,-4 2 20 0 0,-1 0 12 0 0,-3-1 0 0 0,-1-1 0 0 0,2-3 11 0 0,4-7 42 0 0,2 0 11 0 0,-5 9-42 0 0,1 1 0 0 0,0 0 0 0 0,-3 19-1 0 0,-1 0 108 0 0,3-12-41 0 0,-3 26-1 0 0,7-40-70 0 0,1-5-16 0 0,0 0 0 0 0,0 0 0 0 0,0 0 0 0 0,0 0 0 0 0,0 1 0 0 0,0-1 0 0 0,0 0 0 0 0,0 0 0 0 0,0 0 0 0 0,0 0 0 0 0,0 0 0 0 0,0 0 0 0 0,0 0 0 0 0,0 0 0 0 0,0 0 0 0 0,0 0 0 0 0,0 1 0 0 0,0-1 0 0 0,0 0 0 0 0,0 0 0 0 0,0 0 0 0 0,0 0 0 0 0,1 0 0 0 0,-1 0 0 0 0,0 0 0 0 0,0 0 0 0 0,0 0 0 0 0,0 0 0 0 0,0 0 0 0 0,0 0 0 0 0,0 0 0 0 0,0 0 0 0 0,0 0 0 0 0,0 0 0 0 0,0 1 0 0 0,0-1 0 0 0,0 0 0 0 0,1 0 0 0 0,-1 0 0 0 0,0 0 0 0 0,0 0 0 0 0,0 0 0 0 0,0 0 0 0 0,0 0 0 0 0,0 0 0 0 0,0 0 0 0 0,0 0 0 0 0,0 0 0 0 0,0 0 0 0 0,1 0 0 0 0,-1 0 0 0 0,0 0 0 0 0,0-1 0 0 0,5 2 1 0 0,-1-1 0 0 0,1 0 0 0 0,0-1 0 0 0,-1 1 0 0 0,1-1 1 0 0,-1 0-1 0 0,1 0 0 0 0,0 0 0 0 0,-1-1 0 0 0,0 1 0 0 0,1-1 1 0 0,7-5-1 0 0,8-5-91 0 0,23-18-1 0 0,-38 27 45 0 0,20-16-1037 0 0,0 0-398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53 392 8287 0 0,'0'0'639'0'0,"0"3"-194"0"0,-3 25 4775 0 0,-1 10-2113 0 0,4-36-2815 0 0,-3 10 241 0 0,2-9-444 0 0,0-1-1 0 0,0 1 0 0 0,-1-1 1 0 0,1 0-1 0 0,-1 1 0 0 0,1-1 1 0 0,-1 0-1 0 0,0 0 1 0 0,0 0-1 0 0,-2 2 0 0 0,1-2 8 0 0,2 0 192 0 0,-1-1 170 0 0,1-1-366 0 0,1 0 0 0 0,0 0 0 0 0,-1 1 0 0 0,1-1 0 0 0,-1 0 0 0 0,1 0 0 0 0,-1 0 0 0 0,1 0 0 0 0,-1 0 1 0 0,1 0-1 0 0,-1 0 0 0 0,1 0 0 0 0,-1 0 0 0 0,1 0 0 0 0,-1 0 0 0 0,1 0 0 0 0,-1 0 0 0 0,1 0 0 0 0,-1 0 1 0 0,1 0-1 0 0,-1 0 0 0 0,0-1 0 0 0,1 0-34 0 0,-1 1 1 0 0,1-1 0 0 0,-1 1-1 0 0,1-1 1 0 0,-1 0 0 0 0,1 1-1 0 0,-1-1 1 0 0,1 0-1 0 0,0 1 1 0 0,-1-1 0 0 0,1 0-1 0 0,0 0 1 0 0,0 1-1 0 0,0-1 1 0 0,0 0 0 0 0,-1 0-1 0 0,1 1 1 0 0,0-2-1 0 0,0-3 36 0 0,1 1 0 0 0,-1 0 0 0 0,1-1 0 0 0,-1 1 0 0 0,1 0 0 0 0,1 0-1 0 0,-1 0 1 0 0,0 0 0 0 0,1 0 0 0 0,0 0 0 0 0,3-5 0 0 0,5-7 155 0 0,16-19 0 0 0,-10 15-156 0 0,22-28-79 0 0,3 1 0 0 0,2 3 0 0 0,2 1 0 0 0,1 2 0 0 0,66-43 0 0 0,-52 46-1816 0 0,-33 24-4819 0 0,-13 7-679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6911 0 0,'0'0'315'0'0,"1"1"-7"0"0,40 32 642 0 0,-35-26 72 0 0,0-2 1 0 0,1 1-1 0 0,-1 0 1 0 0,2-1-1 0 0,-1-1 1 0 0,0 1-1 0 0,1-1 1 0 0,0 0-1 0 0,14 4 1 0 0,-7-5-554 0 0,-1-2 0 0 0,0 1 0 0 0,0-2 0 0 0,0 0 1 0 0,1-1-1 0 0,-1 0 0 0 0,0-1 0 0 0,0-1 0 0 0,26-8 0 0 0,-36 10-421 0 0,16-9 7 0 0,4-7-55 0 0,-10 5-1 0 0,-13 8-3 0 0,-1 2-4 0 0,1 2 0 0 0,-1 0 0 0 0,0-1 0 0 0,0 1 1 0 0,0 0-1 0 0,0-1 0 0 0,0 1 0 0 0,0 0 0 0 0,0-1 1 0 0,0 1-1 0 0,0 0 0 0 0,0-1 0 0 0,0 1 0 0 0,0 0 1 0 0,0-1-1 0 0,0 1 0 0 0,0 0 0 0 0,0 0 0 0 0,0-1 1 0 0,0 1-1 0 0,0 0 0 0 0,0-1 0 0 0,-1 1 0 0 0,1 0 0 0 0,0-1 1 0 0,0 1-1 0 0,0 0 0 0 0,-1 0 0 0 0,1-1 0 0 0,0 1 1 0 0,-12-6-344 0 0,-11 0-123 0 0,23 6 474 0 0,-11-1-206 0 0,1 1 0 0 0,-1 0 0 0 0,0 0-1 0 0,1 1 1 0 0,-1 0 0 0 0,1 1 0 0 0,-15 4 0 0 0,1 2-135 0 0,1 1 0 0 0,-24 12 0 0 0,25-10 421 0 0,1 1 0 0 0,1 1 0 0 0,0 1 0 0 0,1 1 0 0 0,1 0 0 0 0,0 2 0 0 0,1 0 0 0 0,1 1-1 0 0,0 1 1 0 0,1 0 0 0 0,2 1 0 0 0,0 0 0 0 0,1 1 0 0 0,1 1 0 0 0,1 0 0 0 0,-10 29 0 0 0,18-44-34 0 0,0 0 0 0 0,1-1 0 0 0,0 1 0 0 0,0 0 0 0 0,0 0 1 0 0,1 0-1 0 0,0 0 0 0 0,0 0 0 0 0,1 0 0 0 0,1 7 0 0 0,-1-11-34 0 0,0 1 1 0 0,0-1-1 0 0,1 0 0 0 0,-1 1 0 0 0,1-1 1 0 0,-1 0-1 0 0,1 0 0 0 0,0 0 1 0 0,0 0-1 0 0,0 0 0 0 0,1-1 0 0 0,-1 1 1 0 0,1-1-1 0 0,-1 1 0 0 0,1-1 1 0 0,0 0-1 0 0,0 0 0 0 0,0 0 0 0 0,0-1 1 0 0,0 1-1 0 0,5 1 0 0 0,2 1 18 0 0,1-1-1 0 0,0-1 0 0 0,0 0 1 0 0,0-1-1 0 0,0 1 1 0 0,0-2-1 0 0,0 0 0 0 0,0 0 1 0 0,14-3-1 0 0,11-3-339 0 0,51-17 0 0 0,-68 18 68 0 0,14-5-110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125 824 3679 0 0,'-12'18'347'0'0,"0"-1"0"0"0,-21 24 0 0 0,20-27 3030 0 0,-20 16 0 0 0,12-8 1756 0 0,23-23-4994 0 0,0 0 0 0 0,0 0 0 0 0,0-1 0 0 0,-1 1 0 0 0,1 0 0 0 0,0-1 0 0 0,0 1 0 0 0,-1-1 1 0 0,1 1-1 0 0,2-4 0 0 0,-1 2 66 0 0,70-71 317 0 0,-3-3 0 0 0,93-131 1 0 0,-110 130-535 0 0,78-86 1 0 0,-95 124-115 0 0,2 2 1 0 0,2 2-1 0 0,72-52 0 0 0,-95 76 125 0 0,1 1 0 0 0,0 0-1 0 0,0 1 1 0 0,1 1 0 0 0,33-11-1 0 0,-19 10 32 0 0,-2-1 1 0 0,52-26-1 0 0,-75 32-161 0 0,2 0 866 0 0,-10 5-717 0 0,1 0 0 0 0,-1 1-1 0 0,0-1 1 0 0,0 0 0 0 0,0 1-1 0 0,0-1 1 0 0,1 0 0 0 0,-1 0-1 0 0,0 1 1 0 0,0-1 0 0 0,0 0-1 0 0,0 1 1 0 0,0-1 0 0 0,0 0-1 0 0,0 1 1 0 0,0-1 0 0 0,0 0-1 0 0,0 1 1 0 0,0-1 0 0 0,0 0-1 0 0,0 1 1 0 0,0-1 0 0 0,0 0-1 0 0,0 1 1 0 0,0-1 0 0 0,-1 0-1 0 0,1 1 1 0 0,0-1 0 0 0,0 0-1 0 0,0 0 1 0 0,0 1 0 0 0,-1-1 0 0 0,1 1-1 0 0,-12 28 493 0 0,-31 53-1 0 0,25-50-232 0 0,-25 43 322 0 0,9-16-171 0 0,-26 62 1 0 0,52-102-404 0 0,1 0 1 0 0,1 0-1 0 0,0 1 1 0 0,2-1-1 0 0,0 1 1 0 0,1 0 0 0 0,0 38-1 0 0,4-47-13 0 0,0 0-1 0 0,1-1 1 0 0,1 1-1 0 0,-1 0 0 0 0,2-1 1 0 0,-1 1-1 0 0,2-1 1 0 0,-1 0-1 0 0,1-1 1 0 0,1 1-1 0 0,0-1 1 0 0,0 0-1 0 0,0 0 1 0 0,1-1-1 0 0,1 1 0 0 0,0-2 1 0 0,0 1-1 0 0,0-1 1 0 0,1 0-1 0 0,0-1 1 0 0,13 7-1 0 0,31 27 41 0 0,-51-40-117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0 500 4143 0 0,'0'0'319'0'0,"1"3"-210"0"0,8 19 1000 0 0,6 15 4397 0 0,-3-2-2294 0 0,-12-33-2295 0 0,0 1-219 0 0,0 6-98 0 0,0-6 1006 0 0,0-2-1171 0 0,10-49 2624 0 0,-1 13-2729 0 0,2 0-1 0 0,20-47 1 0 0,-17 56-311 0 0,1 0 0 0 0,1 1 0 0 0,1 0 0 0 0,1 2 0 0 0,1 0 0 0 0,1 1 0 0 0,1 0 0 0 0,1 2 0 0 0,1 1 0 0 0,31-21 0 0 0,-14 14-28 0 0,66-33 0 0 0,-80 47-5 0 0,1 1-1 0 0,0 1 0 0 0,52-11 0 0 0,-71 19 5 0 0,1 1 0 0 0,0 0 0 0 0,0 0 0 0 0,-1 1 1 0 0,1 0-1 0 0,16 3 0 0 0,-22-3-14 0 0,0 1 0 0 0,0 0 0 0 0,0 0 0 0 0,-1 0 0 0 0,1 0 1 0 0,0 0-1 0 0,0 1 0 0 0,-1-1 0 0 0,1 1 0 0 0,-1 0 0 0 0,1-1 0 0 0,-1 1 0 0 0,0 0 0 0 0,0 1 0 0 0,0-1 0 0 0,0 0 1 0 0,0 1-1 0 0,0-1 0 0 0,0 1 0 0 0,-1-1 0 0 0,0 1 0 0 0,3 5 0 0 0,1 15-1304 0 0,-3 1-3669 0 0,-3 1-1838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 12439 0 0,'-2'0'958'0'0,"-9"-1"-621"0"0,0 0 0 0 0,0 1-1 0 0,0 1 1 0 0,0 0 0 0 0,-20 4 0 0 0,-56 19 2777 0 0,58-16-3003 0 0,-2 2 214 0 0,0 0 0 0 0,0 2 1 0 0,-53 30-1 0 0,71-34-244 0 0,1 0 0 0 0,-1 1 1 0 0,2 0-1 0 0,-1 1 1 0 0,1 1-1 0 0,1-1 1 0 0,0 2-1 0 0,1-1 0 0 0,0 2 1 0 0,-13 21-1 0 0,20-30-81 0 0,0-1 0 0 0,1 1 0 0 0,-1 0 0 0 0,1 0 0 0 0,-1 0 0 0 0,1 0 0 0 0,1 0 0 0 0,-1 0 0 0 0,0 0 0 0 0,1 0 0 0 0,0 0 0 0 0,0 1 0 0 0,0-1 0 0 0,1 0 0 0 0,0 4 0 0 0,0-5 0 0 0,0 0 0 0 0,0 0 0 0 0,1 0 0 0 0,-1-1 0 0 0,1 1 0 0 0,0 0 0 0 0,-1-1 0 0 0,1 1 0 0 0,0-1 0 0 0,1 0 0 0 0,-1 0 0 0 0,0 0 0 0 0,1 0 0 0 0,-1 0 0 0 0,1 0 0 0 0,-1-1 0 0 0,1 1 0 0 0,0-1 0 0 0,0 1 0 0 0,4 0 0 0 0,6 2 20 0 0,-1-1 0 0 0,1 0 0 0 0,0-1-1 0 0,0 0 1 0 0,24-1 0 0 0,-4-2 73 0 0,37-6-1 0 0,42-13 71 0 0,-97 17-145 0 0,-1-1 1 0 0,0-1-1 0 0,0-1 0 0 0,0 0 0 0 0,19-12 0 0 0,-30 17-16 0 0,0-1-1 0 0,-1 0 1 0 0,1 0-1 0 0,-1 0 1 0 0,0 0-1 0 0,0 0 1 0 0,1-1-1 0 0,-1 1 1 0 0,-1-1-1 0 0,1 1 1 0 0,0-1-1 0 0,-1 0 1 0 0,1 0 0 0 0,-1 0-1 0 0,0 0 1 0 0,0 0-1 0 0,0 0 1 0 0,0 0-1 0 0,-1 0 1 0 0,1 0-1 0 0,-1-6 1 0 0,0 4 1 0 0,0 0 0 0 0,-1 0 0 0 0,0 0 0 0 0,0 0 1 0 0,-1 0-1 0 0,0 0 0 0 0,1 0 0 0 0,-2 0 0 0 0,1 1 0 0 0,0-1 1 0 0,-1 1-1 0 0,-6-8 0 0 0,-2 0-45 0 0,0 0-1 0 0,0 1 1 0 0,-1 1 0 0 0,-1 0 0 0 0,-22-14-1 0 0,12 9-323 0 0,-4-9-1121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14 13823 0 0,'0'0'1062'0'0,"1"-2"-693"0"0,5-7 4070 0 0,-7 9-4422 0 0,0-1 1 0 0,0 1 0 0 0,0 0 0 0 0,0-1 0 0 0,0 1 0 0 0,1 0 0 0 0,-1 0 0 0 0,0 0 0 0 0,0 0 0 0 0,0 0 0 0 0,0 0 0 0 0,-2 0 0 0 0,-2 1 6 0 0,-1 0-1 0 0,1 1 1 0 0,0-1-1 0 0,-1 1 1 0 0,1 1 0 0 0,0-1-1 0 0,0 1 1 0 0,-7 4 0 0 0,-6 3 36 0 0,6-3-30 0 0,-133 74 307 0 0,128-70-318 0 0,0 2 0 0 0,0 0 0 0 0,2 1 0 0 0,-1 0-1 0 0,-24 32 1 0 0,36-41-22 0 0,1 0-1 0 0,-1 0 1 0 0,1 1-1 0 0,0 0 1 0 0,1 0-1 0 0,-1 0 1 0 0,1 0-1 0 0,0 0 1 0 0,1 0-1 0 0,-1 0 1 0 0,0 11-1 0 0,2-13 4 0 0,0-1 1 0 0,0 1-1 0 0,1 0 0 0 0,-1-1 1 0 0,1 1-1 0 0,0-1 0 0 0,-1 0 1 0 0,2 1-1 0 0,-1-1 0 0 0,0 0 1 0 0,1 1-1 0 0,-1-1 0 0 0,1 0 1 0 0,0 0-1 0 0,0 0 0 0 0,1-1 1 0 0,-1 1-1 0 0,0 0 0 0 0,1-1 1 0 0,-1 0-1 0 0,1 1 0 0 0,4 2 1 0 0,4 1 17 0 0,0 0 0 0 0,-1-1 0 0 0,2-1 1 0 0,-1 1-1 0 0,1-2 0 0 0,20 5 1 0 0,-8-4 6 0 0,0-1-1 0 0,34 0 1 0 0,-41-3-22 0 0,0-1 0 0 0,33-6-1 0 0,-45 6-24 0 0,1 0-1 0 0,-1-1 0 0 0,0 0 0 0 0,1 0 0 0 0,-1 0 1 0 0,0 0-1 0 0,0-1 0 0 0,0 0 0 0 0,0 0 1 0 0,-1 0-1 0 0,1-1 0 0 0,6-6 0 0 0,-10 8 20 0 0,1-1 0 0 0,-1 1 0 0 0,1-1-1 0 0,-1 0 1 0 0,0 0 0 0 0,0 0 0 0 0,0 0 0 0 0,0 0 0 0 0,-1 0-1 0 0,1 0 1 0 0,-1 0 0 0 0,1 0 0 0 0,-1 0 0 0 0,0 0 0 0 0,-1 0-1 0 0,1 0 1 0 0,0 0 0 0 0,-1 0 0 0 0,0 0 0 0 0,-1-4 0 0 0,-2-6 89 0 0,-1 0 1 0 0,-1 1 0 0 0,-7-14-1 0 0,-6-5 252 0 0,-1 1-1 0 0,-43-48 0 0 0,49 62-387 0 0,7 10 108 0 0,1-1-1 0 0,-11-14 1 0 0,16 19-225 0 0,0 0 0 0 0,0 0 1 0 0,0 0-1 0 0,0-1 1 0 0,0 1-1 0 0,0 0 1 0 0,1 0-1 0 0,-1-1 0 0 0,1 1 1 0 0,-1 0-1 0 0,1-1 1 0 0,0 1-1 0 0,0 0 1 0 0,0-1-1 0 0,0 1 0 0 0,1-3 1 0 0,3-8-6785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36 13823 0 0,'0'-2'630'0'0,"3"-21"902"0"0,-3 22-1469 0 0,0 1 0 0 0,0 0 0 0 0,0-1 0 0 0,0 1 0 0 0,0-1 0 0 0,0 1 0 0 0,-1-1 0 0 0,1 1 0 0 0,0 0 0 0 0,0-1 0 0 0,-1 1 0 0 0,1-1 0 0 0,0 1 0 0 0,0 0 1 0 0,-1-1-1 0 0,1 1 0 0 0,0 0 0 0 0,-1-1 0 0 0,1 1 0 0 0,0 0 0 0 0,-1 0 0 0 0,1-1 0 0 0,-1 1 0 0 0,1 0 0 0 0,0 0 0 0 0,-1 0 0 0 0,1-1 0 0 0,-1 1 0 0 0,1 0 0 0 0,-1 0 1 0 0,1 0-1 0 0,-1 0 0 0 0,1 0 0 0 0,0 0 0 0 0,-1 0 0 0 0,0 0 0 0 0,-1 0-2 0 0,1 0 1 0 0,-1 0-1 0 0,0 0 0 0 0,0 0 1 0 0,1 0-1 0 0,-1 0 0 0 0,0 1 1 0 0,-2 0-1 0 0,-1 3 18 0 0,-1 0-1 0 0,1 1 1 0 0,1-1 0 0 0,-1 1 0 0 0,1 0 0 0 0,-1 0-1 0 0,1 1 1 0 0,1-1 0 0 0,-6 12 0 0 0,-4 2 70 0 0,-32 54 409 0 0,-38 81-1 0 0,-24 83-96 0 0,55-124-399 0 0,17-38-29 0 0,-30 91 0 0 0,21 2-521 0 0,28-102-1513 0 0,11-43 74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3223 0 0,'1'-12'9203'0'0,"8"8"-6314"0"0,19 1 2158 0 0,18 7-3819 0 0,-9 0-727 0 0,23-5 325 0 0,-1-2 0 0 0,67-11-1 0 0,115-33-135 0 0,-184 34-629 0 0,57-8-72 0 0,-65 14-7180 0 0,-34 3-599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17 6911 0 0,'0'0'528'0'0,"1"-2"-53"0"0,-1 1-221 0 0,0 1-1 0 0,0 0 1 0 0,0-1-1 0 0,1 1 1 0 0,-1 0 0 0 0,0-1-1 0 0,0 1 1 0 0,0-1-1 0 0,0 1 1 0 0,0 0-1 0 0,0-1 1 0 0,0 1 0 0 0,0 0-1 0 0,0-1 1 0 0,0 1-1 0 0,0-1 1 0 0,0 1 0 0 0,-1 0-1 0 0,1-1 1 0 0,0 1-1 0 0,0 0 1 0 0,0-1 0 0 0,0 1-1 0 0,-1 0 1 0 0,1-1-1 0 0,-6-2 3511 0 0,0 3-5116 0 0,-7-1 1534 0 0,1 1-1 0 0,0 0 1 0 0,0 2 0 0 0,0-1-1 0 0,0 1 1 0 0,0 1-1 0 0,-22 7 1 0 0,4 2 32 0 0,-51 28-1 0 0,66-31-151 0 0,0 1 0 0 0,0 1 0 0 0,1 0 0 0 0,-17 18 0 0 0,7-4 177 0 0,-26 37 0 0 0,48-60-195 0 0,0 1 1 0 0,0 0-1 0 0,0 0 0 0 0,0 0 1 0 0,1 1-1 0 0,-1-1 0 0 0,1 0 0 0 0,0 0 1 0 0,0 1-1 0 0,1-1 0 0 0,-1 1 1 0 0,0-1-1 0 0,1 1 0 0 0,0-1 0 0 0,0 1 1 0 0,0-1-1 0 0,0 0 0 0 0,1 1 1 0 0,0 4-1 0 0,0-6-13 0 0,0 1-1 0 0,0-1 1 0 0,1 1-1 0 0,-1-1 1 0 0,1 1 0 0 0,-1-1-1 0 0,1 0 1 0 0,0 1 0 0 0,-1-1-1 0 0,1 0 1 0 0,0 0 0 0 0,0 0-1 0 0,1-1 1 0 0,-1 1 0 0 0,0 0-1 0 0,1-1 1 0 0,-1 0 0 0 0,1 1-1 0 0,-1-1 1 0 0,1 0 0 0 0,0 0-1 0 0,-1 0 1 0 0,1-1 0 0 0,3 1-1 0 0,12 2 59 0 0,0-2-1 0 0,1 0 1 0 0,-1-1 0 0 0,0 0-1 0 0,0-2 1 0 0,28-5 0 0 0,-19 0-39 0 0,-1 0 1 0 0,0-1 0 0 0,42-20 0 0 0,-55 21-30 0 0,0 0-1 0 0,0-1 0 0 0,20-16 1 0 0,-27 19-54 0 0,-1 0 0 0 0,1-1 0 0 0,-1 0 0 0 0,0 0 1 0 0,-1 0-1 0 0,1 0 0 0 0,-1 0 0 0 0,0-1 0 0 0,2-7 0 0 0,-5 11 0 0 0,0 0 0 0 0,0 0-1 0 0,0 1 1 0 0,0-1 0 0 0,-1 0-1 0 0,1 0 1 0 0,-1 0 0 0 0,0 1-1 0 0,0-1 1 0 0,0 0 0 0 0,0 0-1 0 0,-1 0 1 0 0,1 0 0 0 0,-1 1-1 0 0,0-1 1 0 0,0 0-1 0 0,0 0 1 0 0,0 1 0 0 0,0-1-1 0 0,0 1 1 0 0,-1-1 0 0 0,1 1-1 0 0,-3-3 1 0 0,0 0-151 0 0,0 1-1 0 0,0 0 1 0 0,0 0-1 0 0,-1 1 1 0 0,0-1-1 0 0,1 1 1 0 0,-1 0 0 0 0,0 0-1 0 0,-1 1 1 0 0,-7-4-1 0 0,-7-1-1307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447 675 10591 0 0,'8'-5'193'0'0,"-2"1"42"0"0,-1 1 0 0 0,1 0 0 0 0,12-5 1 0 0,-16 8-566 0 0,1-2 1428 0 0,1 1-1 0 0,-1-1 1 0 0,0 0 0 0 0,1 0 0 0 0,-1 0 0 0 0,3-2-1 0 0,-1-2-1385 0 0,-2-1 498 0 0,0-1 1 0 0,0 1-1 0 0,-1 0 0 0 0,0-1 0 0 0,0 0 1 0 0,0-9-1 0 0,2-4 278 0 0,90-374 996 0 0,-53 245-2380 0 0,-41 148 591 0 0,-1 3-720 0 0,-9 13 894 0 0,1 1 1 0 0,1-1 0 0 0,0 1 0 0 0,-9 27 0 0 0,2-8 43 0 0,-50 132 141 0 0,-38 78 68 0 0,41-139 2 0 0,-107 140 0 0 0,143-208 170 0 0,1 1 0 0 0,2 1 0 0 0,-28 64 0 0 0,44-86-663 0 0,-1 1-1 0 0,0-2 0 0 0,-2 1 1 0 0,-20 27-1 0 0,7-18-742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61 6911 0 0,'-19'-2'160'0'0,"9"0"361"0"0,0 1 1 0 0,0 1 0 0 0,-12 1 0 0 0,18-1 222 0 0,1 0-1 0 0,0 1 1 0 0,0 0 0 0 0,0 0-1 0 0,0 0 1 0 0,0 0-1 0 0,0 0 1 0 0,0 1 0 0 0,0-1-1 0 0,0 1 1 0 0,1 0-1 0 0,-1 0 1 0 0,-4 4 0 0 0,5-4 117 0 0,2-2-809 0 0,-1 1-1 0 0,1-1 1 0 0,0 1 0 0 0,-1 0 0 0 0,1-1-1 0 0,0 1 1 0 0,0-1 0 0 0,-1 1 0 0 0,1-1-1 0 0,0 1 1 0 0,0 0 0 0 0,0-1 0 0 0,0 1-1 0 0,0-1 1 0 0,0 1 0 0 0,0 0 0 0 0,0-1-1 0 0,0 1 1 0 0,0-1 0 0 0,0 1 0 0 0,0 1 0 0 0,6 0 47 0 0,-1-1 0 0 0,1 1 0 0 0,0-1 0 0 0,-1 0 0 0 0,1 0 0 0 0,0-1 0 0 0,0 0 1 0 0,8 0-1 0 0,50-8 349 0 0,-53 6-427 0 0,144-34 243 0 0,-124 28-314 0 0,56-21-2026 0 0,-62 20-2410 0 0,2-1-2641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59 10943 0 0,'4'-12'295'0'0,"-3"8"-161"0"0,1-1 0 0 0,-1 0 0 0 0,0 1 1 0 0,0-1-1 0 0,-1 0 0 0 0,1 1 0 0 0,-1-11 5412 0 0,-1 17-5491 0 0,1-1-1 0 0,0 0 1 0 0,0 1-1 0 0,0-1 1 0 0,0 0 0 0 0,0 1-1 0 0,0-1 1 0 0,1 0-1 0 0,-1 1 1 0 0,1 1-1 0 0,1 6 61 0 0,-2 9 64 0 0,-1 1 0 0 0,0-1 0 0 0,-1 0 0 0 0,-1 0 0 0 0,-9 29-1 0 0,-35 85 493 0 0,22-76-389 0 0,-2-1-1 0 0,-51 79 1 0 0,-88 89-74 0 0,140-193-223 0 0,-195 260-166 0 0,191-242-2760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46 135 11055 0 0,'-13'-6'1144'0'0,"-4"4"-487"0"0,13 4-183 0 0,3-1-159 0 0,0 0-147 0 0,1-1 1 0 0,-1 1 0 0 0,0-1 0 0 0,1 1-1 0 0,-1 0 1 0 0,1-1 0 0 0,-1 1 0 0 0,1 0-1 0 0,-1-1 1 0 0,1 1 0 0 0,-1 0 0 0 0,1 0-1 0 0,-1-1 1 0 0,1 1 0 0 0,0 0 0 0 0,0 0-1 0 0,-1 0 1 0 0,1-1 0 0 0,0 2 0 0 0,-1 15 1125 0 0,1-15-1250 0 0,0 1 1 0 0,0-1-1 0 0,0 0 1 0 0,1 1-1 0 0,-1-1 0 0 0,1 1 1 0 0,0-1-1 0 0,-1 0 1 0 0,1 0-1 0 0,0 1 1 0 0,0-1-1 0 0,1 0 0 0 0,-1 0 1 0 0,0 0-1 0 0,4 3 1 0 0,-3-2-12 0 0,1-1 1 0 0,0 1 0 0 0,0-1 0 0 0,0 0-1 0 0,1 0 1 0 0,-1 0 0 0 0,0 0 0 0 0,1-1-1 0 0,4 2 1 0 0,3 0 49 0 0,0 0 0 0 0,0-1 0 0 0,0-1 0 0 0,0 0 0 0 0,0 0 0 0 0,12-2 0 0 0,35-3 458 0 0,82-17 0 0 0,53-23 91 0 0,-188 43-624 0 0,115-31-1020 0 0,188-77 1 0 0,-258 87-6080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316 426 11743 0 0,'0'0'539'0'0,"-1"-2"-10"0"0,1 0-433 0 0,-10-10 20 0 0,6 7 213 0 0,1 1-1 0 0,-2 1 1 0 0,1-1 0 0 0,0 0-1 0 0,-1 1 1 0 0,0 0-1 0 0,1 0 1 0 0,-11-4 0 0 0,14 6-223 0 0,0 1 0 0 0,0-1 0 0 0,0 1 0 0 0,0-1 0 0 0,0 1 0 0 0,0-1 0 0 0,0 0 0 0 0,0 0 0 0 0,0 1 0 0 0,0-1 0 0 0,0 0 0 0 0,1 0 0 0 0,-1 0 0 0 0,0 0 0 0 0,1 0 0 0 0,-1 0 0 0 0,0 0 0 0 0,1 0 0 0 0,-1 0 0 0 0,1 0 0 0 0,-1-3 0 0 0,1 3-37 0 0,0-1-1 0 0,0 0 1 0 0,0 0-1 0 0,0 0 1 0 0,1 0-1 0 0,-1 0 1 0 0,0 0-1 0 0,1 0 1 0 0,0 1-1 0 0,-1-1 1 0 0,1 0-1 0 0,1-2 1 0 0,3-4 35 0 0,0 1 1 0 0,1-1 0 0 0,0 1-1 0 0,10-10 1 0 0,8-6-16 0 0,2 1-1 0 0,1 2 1 0 0,53-32-1 0 0,97-36-98 0 0,-142 73 77 0 0,1 2-1 0 0,0 1 0 0 0,1 1 1 0 0,70-9-1 0 0,-94 18 78 0 0,1 1-1 0 0,-1 1 0 0 0,1 0 1 0 0,0 0-1 0 0,14 3 0 0 0,-24-2-99 0 0,0 0 1 0 0,0 0-1 0 0,0 0 0 0 0,0 1 0 0 0,0-1 0 0 0,0 1 1 0 0,0 0-1 0 0,0 0 0 0 0,-1 0 0 0 0,1 1 0 0 0,-1-1 1 0 0,0 1-1 0 0,0 0 0 0 0,0 0 0 0 0,0 0 0 0 0,0 0 0 0 0,0 0 1 0 0,-1 1-1 0 0,0-1 0 0 0,4 7 0 0 0,-5-7-30 0 0,0 0 0 0 0,0 1 0 0 0,-1-1 0 0 0,1 0 0 0 0,-1 0 0 0 0,0 1 0 0 0,0-1-1 0 0,0 0 1 0 0,0 0 0 0 0,-1 1 0 0 0,1-1 0 0 0,-1 0 0 0 0,0 0 0 0 0,0 0 0 0 0,-1 4 0 0 0,-4 6 4 0 0,-14 26 0 0 0,20-38-18 0 0,-10 17 12 0 0,-1-2-1 0 0,-1 1 1 0 0,0-2 0 0 0,-1 1-1 0 0,0-2 1 0 0,-1 0 0 0 0,-1 0 0 0 0,0-2-1 0 0,-27 18 1 0 0,-267 142 52 0 0,291-162-44 0 0,-1-2-1 0 0,0 0 1 0 0,-1-1-1 0 0,0-1 1 0 0,-36 6-1 0 0,48-11-23 0 0,7-1-70 0 0,2-2-21 0 0,2-3 46 0 0,2 0-1 0 0,-1 0 1 0 0,0 0 0 0 0,1 0-1 0 0,0 1 1 0 0,0 0-1 0 0,0 0 1 0 0,1 0-1 0 0,0 1 1 0 0,-1-1 0 0 0,1 1-1 0 0,0 1 1 0 0,9-4-1 0 0,-4 3 30 0 0,1-1 0 0 0,-1 2 0 0 0,1-1 0 0 0,-1 2 0 0 0,1 0 0 0 0,22 0 0 0 0,-26 1 25 0 0,-1 0 0 0 0,1 1 1 0 0,-1 0-1 0 0,1 1 0 0 0,-1-1 0 0 0,1 1 0 0 0,-1 1 0 0 0,0-1 0 0 0,0 1 0 0 0,0 1 0 0 0,0-1 1 0 0,-1 1-1 0 0,1 0 0 0 0,-1 1 0 0 0,0 0 0 0 0,0 0 0 0 0,-1 0 0 0 0,1 0 0 0 0,-1 1 1 0 0,0 0-1 0 0,-1 0 0 0 0,0 0 0 0 0,0 1 0 0 0,5 9 0 0 0,-7-12 4 0 0,0 1 0 0 0,0-1 0 0 0,-1 0 0 0 0,0 0 0 0 0,0 1 0 0 0,0-1 0 0 0,0 1 0 0 0,-1-1 0 0 0,1 1 0 0 0,-1-1 0 0 0,0 1 0 0 0,-1-1 1 0 0,1 1-1 0 0,-2 4 0 0 0,0-2 24 0 0,0 0 1 0 0,-1 0-1 0 0,0-1 1 0 0,0 1-1 0 0,0-1 1 0 0,-1 1-1 0 0,0-1 1 0 0,-5 6-1 0 0,-4 3 47 0 0,-1-1 0 0 0,-1 0-1 0 0,0 0 1 0 0,-1-2-1 0 0,-24 15 1 0 0,27-18-38 0 0,-173 105 302 0 0,140-89-237 0 0,-2-1 1 0 0,-55 18 0 0 0,88-37-68 0 0,0 0 0 0 0,0-2 0 0 0,-17 3-1 0 0,27-5-21 0 0,0-1 0 0 0,0 0 0 0 0,0 1 0 0 0,0-2 0 0 0,0 1 0 0 0,0-1 0 0 0,0 0 0 0 0,0 0 0 0 0,0 0 0 0 0,0 0 0 0 0,0-1 0 0 0,1 0 0 0 0,-7-3 0 0 0,9 3-8 0 0,0 0 0 0 0,0 0 1 0 0,0 0-1 0 0,0 0 1 0 0,0 0-1 0 0,1 0 0 0 0,-1 0 1 0 0,1-1-1 0 0,-1 1 0 0 0,1-1 1 0 0,0 1-1 0 0,0-1 0 0 0,0 0 1 0 0,-1-4-1 0 0,0-6-92 0 0,-3-23 0 0 0,4 25-139 0 0,0-33-742 0 0,2 22-3191 0 0,-5 22 3209 0 0,-1 0-2276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78 11519 0 0,'-2'0'887'0'0,"-71"-2"8769"0"0,88 1-9087 0 0,82-8 234 0 0,96-15-631 0 0,-62-8-3203 0 0,-99 22 1471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14479 0 0,'0'0'1314'0'0,"1"4"-996"0"0,-1 17 87 0 0,0 1-1 0 0,-1 0 1 0 0,-2-1-1 0 0,0 1 1 0 0,-1-1-1 0 0,-10 32 1 0 0,-54 124 836 0 0,65-168-1179 0 0,-63 139 608 0 0,-129 214 0 0 0,166-319-682 0 0,-2-1 0 0 0,-59 62 0 0 0,87-101-39 0 0,0 1 0 0 0,0-1 0 0 0,0 0 0 0 0,0-1 0 0 0,-1 1 0 0 0,0 0 0 0 0,1-1 0 0 0,-1 0 0 0 0,0 0 0 0 0,0 0 0 0 0,0 0 0 0 0,-8 1 0 0 0,11-2-61 0 0,0-4 19 0 0,0-1 83 0 0,1-1 0 0 0,0 0 0 0 0,0 1 0 0 0,0-1 0 0 0,1 1 0 0 0,-1-1 0 0 0,1 1 0 0 0,0-1 0 0 0,0 1 0 0 0,1-1 0 0 0,-1 1 0 0 0,1 0 0 0 0,0-1 0 0 0,0 1 0 0 0,1 0 0 0 0,2-4 0 0 0,8-10-239 0 0,0 0 1 0 0,17-15 0 0 0,-27 29 192 0 0,24-25-620 0 0,63-53 0 0 0,-76 72 596 0 0,0-1 0 0 0,1 2 0 0 0,0 0 0 0 0,1 1 0 0 0,0 0 0 0 0,0 1 0 0 0,19-5 0 0 0,-7 10 488 0 0,-26 2-184 0 0,-2 0-212 0 0,0 0 1 0 0,0 0-1 0 0,1 0 0 0 0,-1 1 0 0 0,0-1 0 0 0,0 0 0 0 0,0 0 1 0 0,0 0-1 0 0,0 1 0 0 0,0-1 0 0 0,0 0 0 0 0,0 0 0 0 0,1 0 1 0 0,-1 0-1 0 0,0 1 0 0 0,0-1 0 0 0,0 0 0 0 0,0 0 1 0 0,0 0-1 0 0,1 0 0 0 0,-1 0 0 0 0,0 0 0 0 0,0 0 0 0 0,0 1 1 0 0,1-1-1 0 0,-1 0 0 0 0,0 0 0 0 0,0 0 0 0 0,0 0 0 0 0,1 0 1 0 0,-1 0-1 0 0,1 0 6 0 0,-1 0-1 0 0,1 0 1 0 0,-1 0 0 0 0,0 0 0 0 0,1 1-1 0 0,-1-1 1 0 0,1 0 0 0 0,-1 0 0 0 0,1 1-1 0 0,-1-1 1 0 0,0 0 0 0 0,1 0 0 0 0,-1 1 0 0 0,1-1-1 0 0,-1 0 1 0 0,0 1 0 0 0,1-1 0 0 0,-1 1-1 0 0,0-1 1 0 0,0 0 0 0 0,1 1 0 0 0,-1-1-1 0 0,0 1 1 0 0,5 8 166 0 0,-2 0 0 0 0,1 0 0 0 0,-1 1 0 0 0,0-1 0 0 0,-1 1 0 0 0,1 10 0 0 0,-1-5-42 0 0,-2-1-1 0 0,0 0 0 0 0,-1 1 1 0 0,0-1-1 0 0,-4 14 0 0 0,2-16-289 0 0,3-9-625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153 110 12263 0 0,'5'-4'85'0'0,"6"-2"664"0"0,21 0-76 0 0,-17 5 1098 0 0,-11 1-1149 0 0,-1 0 1 0 0,1-1-1 0 0,-1 1 0 0 0,0-1 1 0 0,1 1-1 0 0,-1-1 0 0 0,0 0 1 0 0,0 0-1 0 0,6-3 1 0 0,-7 3-285 0 0,0-1-27 0 0,4-5-155 0 0,2-2 0 0 0,-1 1 1 0 0,7-14-1 0 0,-12 20-173 0 0,0 0 1 0 0,-1-1-1 0 0,1 1 0 0 0,-1-1 1 0 0,1 1-1 0 0,-1-1 0 0 0,0 0 1 0 0,1-4-1 0 0,0 2-100 0 0,-2 3-64 0 0,-2 2-61 0 0,0 0 190 0 0,0 0 0 0 0,0 0 0 0 0,0 0 1 0 0,0 0-1 0 0,-1 1 0 0 0,1-1 0 0 0,0 0 0 0 0,0 1 1 0 0,0 0-1 0 0,0-1 0 0 0,-2 2 0 0 0,-5 3-12 0 0,0-1-1 0 0,0 1 1 0 0,0 1 0 0 0,0 0-1 0 0,1 0 1 0 0,0 1 0 0 0,-7 7-1 0 0,-48 59-50 0 0,48-54 135 0 0,-8 9 123 0 0,-30 50 1 0 0,44-63-75 0 0,1 0 0 0 0,1 0-1 0 0,0 1 1 0 0,2 0 0 0 0,-7 26-1 0 0,11-40-60 0 0,1 0 0 0 0,-1 0 0 0 0,1 0 0 0 0,-1 1 0 0 0,1-1 0 0 0,0 0 0 0 0,0 0 0 0 0,0 0 0 0 0,0 0 0 0 0,1 0 0 0 0,-1 1 0 0 0,0-1 0 0 0,1 0 0 0 0,0 0 0 0 0,-1 0 0 0 0,1 0 0 0 0,0 0 0 0 0,0 0 0 0 0,0 0 0 0 0,0-1 0 0 0,0 1 0 0 0,1 0 0 0 0,-1 0 0 0 0,0-1 0 0 0,1 1 0 0 0,0-1 0 0 0,-1 1 0 0 0,1-1 0 0 0,0 0 0 0 0,-1 0 0 0 0,1 0 0 0 0,0 0 0 0 0,0 0 0 0 0,0 0 0 0 0,0 0 0 0 0,0 0 0 0 0,3 0 0 0 0,6 1 27 0 0,0-1 0 0 0,0 0 1 0 0,-1 0-1 0 0,1-1 0 0 0,22-2 0 0 0,217-31-1796 0 0,-200 24-98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50 168 10223 0 0,'5'-30'920'0'0,"-7"18"-754"0"0,-3-6 200 0 0,2 15-110 0 0,0 1 1902 0 0,-1-1-918 0 0,4 3-1191 0 0,0 0 1 0 0,0-1 0 0 0,0 1-1 0 0,0 0 1 0 0,-1 0 0 0 0,1 0-1 0 0,0-1 1 0 0,0 1 0 0 0,0 0-1 0 0,0 0 1 0 0,0 0 0 0 0,-1 0-1 0 0,1-1 1 0 0,0 1 0 0 0,0 0-1 0 0,0 0 1 0 0,-1 0 0 0 0,1 0-1 0 0,0 0 1 0 0,0 0 0 0 0,0 0-1 0 0,-1 0 1 0 0,1 0 0 0 0,0-1-1 0 0,0 1 1 0 0,-1 0 0 0 0,1 0-1 0 0,0 0 1 0 0,0 0 0 0 0,-1 0-1 0 0,1 1 1 0 0,0-1 0 0 0,0 0-1 0 0,0 0 1 0 0,-1 0 0 0 0,-1 2 23 0 0,-1 0 1 0 0,1 1-1 0 0,0-1 1 0 0,0 1-1 0 0,0-1 1 0 0,0 1 0 0 0,1 0-1 0 0,-1 0 1 0 0,1 0-1 0 0,0 0 1 0 0,-1 0-1 0 0,1 0 1 0 0,1 0-1 0 0,-1 0 1 0 0,0 4 0 0 0,-1 6 121 0 0,0 1 0 0 0,1 18 0 0 0,4 26 660 0 0,3 0 0 0 0,16 75 0 0 0,3 19-255 0 0,-23-140-588 0 0,-1-5 1 0 0,-1 0 1 0 0,1 0 0 0 0,-1 0-1 0 0,-1-1 1 0 0,-1 14 0 0 0,1-16 28 0 0,-1 5-18 0 0,1-7 40 0 0,-5-2-11 0 0,6 0-46 0 0,-1 0 0 0 0,0 0 0 0 0,1 0 0 0 0,-1 0 0 0 0,0 0 0 0 0,0 0-1 0 0,1 0 1 0 0,-1 0 0 0 0,0 0 0 0 0,1 0 0 0 0,-1 0 0 0 0,0 0 0 0 0,1 0 0 0 0,-1-1 0 0 0,0 1-1 0 0,1 0 1 0 0,-1-1 0 0 0,0 1 0 0 0,1 0 0 0 0,-1-1 0 0 0,1 1 0 0 0,-1-1 0 0 0,1 1 0 0 0,-1-1 0 0 0,1 1-1 0 0,-1-1 1 0 0,1 1 0 0 0,-1-1 0 0 0,1 1 0 0 0,0-1 0 0 0,-1 0 0 0 0,1 1 0 0 0,0-1 0 0 0,-1 0-1 0 0,1 1 1 0 0,0-1 0 0 0,0-1 0 0 0,-2-3 13 0 0,1-1 0 0 0,0 0 0 0 0,0 0 0 0 0,1 0 0 0 0,0 0 0 0 0,0-1 0 0 0,0 1 0 0 0,1 0 0 0 0,0 0 0 0 0,2-10 0 0 0,4-6 59 0 0,13-30-1 0 0,-6 20-35 0 0,2 1 0 0 0,1 1 0 0 0,2 0 0 0 0,0 2 0 0 0,2 0 0 0 0,2 1 0 0 0,0 2 0 0 0,1 0 0 0 0,2 1 0 0 0,0 2 0 0 0,2 0 0 0 0,38-22 0 0 0,-43 30-39 0 0,102-61-26 0 0,-97 60-36 0 0,1 1 0 0 0,46-14 0 0 0,-46 23-203 0 0,-5 2-3487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37 14191 0 0,'1'-1'654'0'0,"2"-1"-432"0"0,11-16 462 0 0,-15 18-667 0 0,1 0 0 0 0,0-1 0 0 0,0 1 0 0 0,0-1 0 0 0,0 1 0 0 0,0 0 0 0 0,0-1 1 0 0,-1 1-1 0 0,1-1 0 0 0,0 1 0 0 0,0 0 0 0 0,-1-1 0 0 0,1 1 0 0 0,0 0 0 0 0,0-1 0 0 0,-1 1 0 0 0,1 0 0 0 0,0 0 0 0 0,-1-1 0 0 0,1 1 0 0 0,0 0 0 0 0,-1 0 0 0 0,1-1 0 0 0,-1 1 0 0 0,1 0 0 0 0,-1 0 0 0 0,1 0 21 0 0,-3-2 12 0 0,-1 1 1 0 0,1 0 0 0 0,0 0 0 0 0,0 0 0 0 0,0 0 0 0 0,-1 1 0 0 0,1-1 0 0 0,0 1 0 0 0,0 0 0 0 0,-1 0 0 0 0,1 0 0 0 0,0 1-1 0 0,-1-1 1 0 0,-4 2 0 0 0,-7 2 99 0 0,-26 11 0 0 0,35-13-100 0 0,-21 10 290 0 0,0 2 1 0 0,0 0-1 0 0,-47 36 1 0 0,-63 68 517 0 0,-10 25-407 0 0,119-113-197 0 0,27-27 452 0 0,2-2-649 0 0,0 0 0 0 0,0-1 0 0 0,0 1 0 0 0,0 0 0 0 0,1 0 0 0 0,-1-1 0 0 0,0 1 0 0 0,1-1 0 0 0,1 1 0 0 0,-3 0-9 0 0,5 0 15 0 0,-1 0 1 0 0,0 0-1 0 0,1-1 0 0 0,-1 1 1 0 0,1-1-1 0 0,-1 0 0 0 0,1 0 1 0 0,-1 0-1 0 0,1-1 0 0 0,-1 0 0 0 0,1 1 1 0 0,4-3-1 0 0,8-3 149 0 0,27-12 0 0 0,74-44 17 0 0,-12 5-77 0 0,-91 49-152 0 0,-5 2-13 0 0,-8 5-57 0 0,-3 4 46 0 0,1 0-1 0 0,-1 0 0 0 0,-1 0 0 0 0,1-1 0 0 0,0 1 0 0 0,-1-1 0 0 0,1 1 0 0 0,-5 4 0 0 0,2 0-1 0 0,-20 26-2 0 0,14-20 16 0 0,1-1 0 0 0,1 2 1 0 0,-10 20-1 0 0,14-20-1 0 0,4-12-14 0 0,0 0 0 0 0,1 0 0 0 0,-1-1 0 0 0,0 1 0 0 0,1 0 0 0 0,-1-1 0 0 0,1 1 0 0 0,0-1 0 0 0,-1 1 0 0 0,1 0 0 0 0,0-1 0 0 0,0 1 0 0 0,0-1 0 0 0,0 0 0 0 0,0 1 0 0 0,0-1 0 0 0,0 0 0 0 0,1 0 0 0 0,-1 0 0 0 0,0 1 0 0 0,1-1 0 0 0,-1-1 0 0 0,1 1 0 0 0,-1 0 0 0 0,1 0 0 0 0,0 0 0 0 0,-1-1 0 0 0,1 1 0 0 0,2 0 0 0 0,5 1-564 0 0,1 0 0 0 0,-1-1-1 0 0,1 0 1 0 0,10 0 0 0 0,-16-1 337 0 0,25 0-1145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9671 0 0,'0'0'4594'0'0,"2"-1"-2626"0"0,4-3-1380 0 0,0 0-1 0 0,0 0 1 0 0,0-1 0 0 0,-1 0 0 0 0,0 0 0 0 0,0 0 0 0 0,0 0 0 0 0,-1-1 0 0 0,7-10 0 0 0,33-65 1535 0 0,-34 59-1576 0 0,7-12-437 0 0,2 1 0 0 0,1 1 0 0 0,1 0 0 0 0,2 2 0 0 0,1 0 0 0 0,33-30 0 0 0,-46 50-2401 0 0,25-16 0 0 0,-25 19-5440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123 352 7367 0 0,'11'-1'380'0'0,"0"1"0"0"0,13 2 0 0 0,-23-2 81 0 0,1 1 0 0 0,-1 0 0 0 0,1-1 0 0 0,-1 1 0 0 0,1 0-1 0 0,-1 0 1 0 0,0-1 0 0 0,1 1 0 0 0,-1 0 0 0 0,0 0 0 0 0,1 1-1 0 0,-1-1 1 0 0,0 0 0 0 0,0 0 0 0 0,0 1 0 0 0,1 1 0 0 0,12 24 1926 0 0,-13-22-2299 0 0,1 1 0 0 0,-1-1 0 0 0,0 1 0 0 0,-1-1 0 0 0,1 1 0 0 0,-1-1 0 0 0,0 1 0 0 0,-1-1 0 0 0,1 1 0 0 0,-1-1-1 0 0,0 1 1 0 0,0-1 0 0 0,-1 0 0 0 0,0 1 0 0 0,0-1 0 0 0,-3 6 0 0 0,-4 6 208 0 0,0-1-1 0 0,-1 0 1 0 0,-17 21-1 0 0,-50 46 691 0 0,13-16-860 0 0</inkml:trace>
  <inkml:trace contextRef="#ctx0" brushRef="#br0" timeOffset="1">499 1 17191 0 0,'0'0'1864'0'0,"5"14"-1864"0"0,-5 5-200 0 0,-2-1 72 0 0,0 0-7384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80 9671 0 0,'2'-2'748'0'0,"6"-6"-174"0"0,0 1-1 0 0,12-9 1 0 0,-3 3 2021 0 0,-15 11-1341 0 0,-1 1-786 0 0,2-7-346 0 0,-3 8-109 0 0,0-1 0 0 0,-1 1-1 0 0,1-1 1 0 0,0 0 0 0 0,0 1-1 0 0,-1-1 1 0 0,1 1 0 0 0,-1-1 0 0 0,1 1-1 0 0,-1-1 1 0 0,1 1 0 0 0,-1-1-1 0 0,1 1 1 0 0,-1-1 0 0 0,1 1 0 0 0,-1 0-1 0 0,1-1 1 0 0,-1 1 0 0 0,0 0-1 0 0,0-1 1 0 0,1 1 16 0 0,-5-2 36 0 0,1 0-1 0 0,-1 0 1 0 0,0 1-1 0 0,1-1 1 0 0,-1 1-1 0 0,0 0 1 0 0,0 0-1 0 0,0 1 1 0 0,1 0-1 0 0,-1 0 1 0 0,-6 0 0 0 0,-3 1 126 0 0,0 1 0 0 0,-22 6 0 0 0,8 0 130 0 0,1 1 1 0 0,-48 24-1 0 0,-48 35 458 0 0,121-66-759 0 0,-16 9 181 0 0,1 1 1 0 0,0 0-1 0 0,0 1 1 0 0,-18 20-1 0 0,28-25-93 0 0,0 0 0 0 0,0 0 0 0 0,1 1 0 0 0,0-1 0 0 0,0 1 0 0 0,1 1 1 0 0,0-1-1 0 0,1 1 0 0 0,0 0 0 0 0,-3 12 0 0 0,7-21-91 0 0,0 1 1 0 0,0-1 0 0 0,0 1-1 0 0,0-1 1 0 0,0 1 0 0 0,0-1-1 0 0,0 1 1 0 0,1-1-1 0 0,-1 0 1 0 0,0 1 0 0 0,1-1-1 0 0,-1 1 1 0 0,1-1 0 0 0,0 0-1 0 0,-1 1 1 0 0,1-1-1 0 0,0 0 1 0 0,0 0 0 0 0,0 0-1 0 0,0 0 1 0 0,0 0 0 0 0,1 2-1 0 0,1-1-3 0 0,-1-1 0 0 0,0 1 1 0 0,1 0-1 0 0,-1 0 0 0 0,1-1 0 0 0,0 0 0 0 0,-1 1 0 0 0,1-1 0 0 0,4 1 0 0 0,0-1 14 0 0,0 0-1 0 0,0-1 0 0 0,0 0 0 0 0,-1 0 0 0 0,1 0 1 0 0,0-1-1 0 0,0 0 0 0 0,0-1 0 0 0,12-3 0 0 0,4-4 51 0 0,30-14-1 0 0,-47 20-62 0 0,0 0-10 0 0,5-2-26 0 0,1-1 0 0 0,-1 0-1 0 0,-1-1 1 0 0,0 0 0 0 0,1 0 0 0 0,-2-1 0 0 0,12-12 0 0 0,-16 10-353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13359 0 0,'0'0'8579'0'0,"2"-2"-8387"0"0,119-138 941 0 0,-24 31-1145 0 0,-84 97-39 0 0,0 0 0 0 0,18-11 0 0 0,-29 21-16 0 0,-1 5-80 0 0,1 2 145 0 0,1 1-1 0 0,-2-1 0 0 0,1 1 0 0 0,-1-1 0 0 0,1 1 0 0 0,-2-1 1 0 0,1 1-1 0 0,0 0 0 0 0,-1 0 0 0 0,0-1 0 0 0,-1 1 0 0 0,1 0 0 0 0,-3 10 1 0 0,-4 10-15 0 0,-16 44 0 0 0,9-33 13 0 0,-3 21-27 0 0,17-57-45 0 0,-1 1-1 0 0,1 0 1 0 0,0 0 0 0 0,0 0-1 0 0,1-1 1 0 0,-1 1-1 0 0,0 0 1 0 0,0-1-1 0 0,1 1 1 0 0,-1 0-1 0 0,1 0 1 0 0,0-1-1 0 0,0 1 1 0 0,-1-1-1 0 0,1 1 1 0 0,0-1-1 0 0,0 1 1 0 0,0-1-1 0 0,0 1 1 0 0,1-1-1 0 0,-1 0 1 0 0,0 0-1 0 0,1 0 1 0 0,-1 1-1 0 0,0-1 1 0 0,1-1-1 0 0,-1 1 1 0 0,1 0-1 0 0,0 0 1 0 0,-1 0-1 0 0,1-1 1 0 0,0 1-1 0 0,-1-1 1 0 0,4 1-1 0 0,12-2-1767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61 6911 0 0,'9'-12'344'0'0,"1"-1"0"0"0,18-23 11380 0 0,-38 38-9057 0 0,5 0-2576 0 0,0 0 0 0 0,1 0 1 0 0,-1 0-1 0 0,0 1 0 0 0,1 0 1 0 0,-1 0-1 0 0,1 0 0 0 0,0 0 0 0 0,0 1 1 0 0,-5 5-1 0 0,-5 8 135 0 0,-15 21 0 0 0,19-23-113 0 0,-18 23 75 0 0,1 1 1 0 0,3 2-1 0 0,1 0 0 0 0,-24 61 0 0 0,45-96-185 0 0,0 1 0 0 0,0-1-1 0 0,-1 9 1 0 0,4 0-3 0 0,0-13-76 0 0,0 0 0 0 0,1 0 0 0 0,-1 0 0 0 0,0-1 0 0 0,0 1 0 0 0,1 0 0 0 0,0 0 0 0 0,-1-1 0 0 0,1 1 0 0 0,0-1-1 0 0,-1 1 1 0 0,1-1 0 0 0,0 0 0 0 0,0 0 0 0 0,0 0 0 0 0,0 0 0 0 0,0 0 0 0 0,1 0 0 0 0,-1 0 0 0 0,0-1 0 0 0,3 1 0 0 0,4 1-565 0 0,0 0 1 0 0,1-1 0 0 0,16 0 0 0 0,0-2-1206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68 8751 0 0,'0'0'674'0'0,"2"-1"-438"0"0,8-1 61 0 0,-9 2-164 0 0,-1 0 0 0 0,1 0 0 0 0,0 0 0 0 0,-1 0 0 0 0,1 0 0 0 0,0 0 0 0 0,0 0 0 0 0,-1 0 0 0 0,1 1 0 0 0,0-1 0 0 0,-1 0-1 0 0,1 0 1 0 0,0 1 0 0 0,-1-1 0 0 0,1 0 0 0 0,-1 1 0 0 0,1-1 0 0 0,0 1 0 0 0,-1-1 0 0 0,1 1 0 0 0,1 1 358 0 0,3 1 218 0 0,-1 1 0 0 0,0 0 1 0 0,0 0-1 0 0,0 0 0 0 0,5 8 1 0 0,-5-6-471 0 0,0-1 1 0 0,1 0 0 0 0,8 8-1 0 0,-7-9-105 0 0,0 1-1 0 0,1-1 1 0 0,0 0 0 0 0,0 0-1 0 0,0-1 1 0 0,0 0-1 0 0,1 0 1 0 0,-1-1-1 0 0,1 0 1 0 0,0 0 0 0 0,-1-1-1 0 0,1 0 1 0 0,0 0-1 0 0,0-1 1 0 0,10 0 0 0 0,-8-1-49 0 0,0 0 1 0 0,0 0-1 0 0,1-1 1 0 0,-1 0 0 0 0,0 0-1 0 0,-1-1 1 0 0,1-1-1 0 0,0 0 1 0 0,-1 0 0 0 0,0-1-1 0 0,0 0 1 0 0,0 0-1 0 0,-1-1 1 0 0,1 0 0 0 0,-1-1-1 0 0,-1 0 1 0 0,1 0 0 0 0,-1-1-1 0 0,-1 0 1 0 0,1 0-1 0 0,-2 0 1 0 0,1-1 0 0 0,5-11-1 0 0,-9 15-83 0 0,-1 4-3 0 0,0-1-1 0 0,-1 1 0 0 0,1-1 0 0 0,-1 1 0 0 0,1-1 0 0 0,-1 1 0 0 0,0-1 1 0 0,1 0-1 0 0,-1 1 0 0 0,0-1 0 0 0,0 0 0 0 0,0 1 0 0 0,-1-1 0 0 0,1 0 1 0 0,0 1-1 0 0,-1-3 0 0 0,0 4-12 0 0,1-1 0 0 0,-1 1 0 0 0,1 0-1 0 0,-1-1 1 0 0,1 1 0 0 0,-1 0 0 0 0,1 0 0 0 0,-1-1 0 0 0,1 1 0 0 0,-1 0 0 0 0,1 0 0 0 0,-1 0 0 0 0,0 0-1 0 0,1 0 1 0 0,-1 0 0 0 0,1 0 0 0 0,-1 0 0 0 0,0 0 0 0 0,1 0 0 0 0,-1 0 0 0 0,0 0 0 0 0,1 0-15 0 0,-4 1-12 0 0,0 0 1 0 0,0-1-1 0 0,0 1 0 0 0,1 1 1 0 0,-1-1-1 0 0,0 1 0 0 0,1-1 0 0 0,-1 1 1 0 0,-3 2-1 0 0,-31 25-188 0 0,24-18 145 0 0,-251 218-226 0 0,245-211 298 0 0,-52 55 135 0 0,63-63-81 0 0,1 0-1 0 0,0 1 0 0 0,1 0 0 0 0,0 0 0 0 0,-8 18 0 0 0,15-23 35 0 0,2-3-54 0 0,0 0 0 0 0,-1-1 0 0 0,1 1 1 0 0,0-1-1 0 0,1 1 0 0 0,-1-1 0 0 0,0 0 0 0 0,1 0 0 0 0,-1 0 0 0 0,1 0 0 0 0,0 0 0 0 0,-1-1 0 0 0,1 1 0 0 0,0-1 1 0 0,0 0-1 0 0,0 0 0 0 0,0 0 0 0 0,0 0 0 0 0,4 1 0 0 0,11 1 64 0 0,0 0 1 0 0,21 0-1 0 0,-31-2-63 0 0,222 8 440 0 0,11 0-1035 0 0,-195-6-27 0 0,-6-1-29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 3679 0 0,'-1'1'284'0'0,"-3"3"-136"0"0,0 0 0 0 0,1-1-1 0 0,-1 1 1 0 0,0-1-1 0 0,-5 2 1 0 0,-3 3 2711 0 0,0-2 0 0 0,-17 7 6445 0 0,31-12-8912 0 0,8-1-315 0 0,0 1-1 0 0,-1-1 0 0 0,1 0 1 0 0,-1-1-1 0 0,1 0 0 0 0,9-3 1 0 0,58-18 673 0 0,-49 13-532 0 0,29-5-1 0 0,-11 5-217 0 0,-36 10-11 0 0,-9 0 9 0 0,0 0 0 0 0,0 0-1 0 0,0 0 1 0 0,0 0-1 0 0,0 0 1 0 0,-1 0-1 0 0,1 0 1 0 0,0 0-1 0 0,-1 0 1 0 0,1 0-1 0 0,-1 0 1 0 0,1 1-1 0 0,-1-1 1 0 0,1 0-1 0 0,-1 0 1 0 0,0 1-1 0 0,0-1 1 0 0,0 0-1 0 0,1 0 1 0 0,-1 1-1 0 0,0-1 1 0 0,-1 0-1 0 0,1 1 1 0 0,0-1-1 0 0,0 0 1 0 0,0 0-1 0 0,-1 1 1 0 0,1-1-1 0 0,-1 2 1 0 0,-2 4-13 0 0,0 1 1 0 0,0 0-1 0 0,-5 7 0 0 0,3-5 15 0 0,0 0 0 0 0,-1 0 0 0 0,-1-1 0 0 0,1 0 0 0 0,-1 0 0 0 0,-15 14 0 0 0,20-20-2 0 0,-9 7 15 0 0,2-6 40 0 0,7-3-34 0 0,0 0-9 0 0,1-1-1 0 0,-1 1 1 0 0,0-1-1 0 0,1 1 1 0 0,-1-1-1 0 0,1 0 1 0 0,-1 1-1 0 0,0-1 1 0 0,1 0-1 0 0,-3 0 1 0 0,-13-1 5 0 0,15 2 4 0 0,2-1-18 0 0,-1 0 1 0 0,0 0-1 0 0,1 0 1 0 0,-1 0-1 0 0,0 0 1 0 0,1 1-1 0 0,-1-1 1 0 0,0 0-1 0 0,1-1 1 0 0,-1 1-1 0 0,0 0 1 0 0,1 0-1 0 0,-1 0 1 0 0,1 0-1 0 0,-1 0 1 0 0,0-1-1 0 0,1 1 1 0 0,-1 0-1 0 0,1-1 1 0 0,-1 1-1 0 0,0 0 1 0 0,0-1-1 0 0,-2-1-85 0 0,-11-4-694 0 0,12 5 385 0 0,9 3 208 0 0,5 1 154 0 0,1 0-1 0 0,0-1 0 0 0,0 0 1 0 0,0-1-1 0 0,24-1 1 0 0,-29 0 28 0 0,-1 1 17 0 0,0 0 0 0 0,-1 1 0 0 0,1-1-1 0 0,0 1 1 0 0,-1 0 0 0 0,1 1 0 0 0,-1 0 0 0 0,0 0 0 0 0,0 0-1 0 0,11 8 1 0 0,-15-10 2 0 0,-1 0-1 0 0,0 1 1 0 0,0-1-1 0 0,0 0 1 0 0,0 0 0 0 0,0 0-1 0 0,0 1 1 0 0,0-1-1 0 0,0 0 1 0 0,0 1-1 0 0,-1-1 1 0 0,1 1-1 0 0,0-1 1 0 0,-1 1 0 0 0,1-1-1 0 0,-1 1 1 0 0,0-1-1 0 0,1 3 1 0 0,-1-1 12 0 0,0 0 0 0 0,-1 0 0 0 0,1 0 0 0 0,0 0 0 0 0,-1 0 0 0 0,0 0 0 0 0,0 0 0 0 0,0 0 1 0 0,-2 3-1 0 0,0 1 52 0 0,-1-1 0 0 0,1 1-1 0 0,-2-1 1 0 0,1 0 0 0 0,-1-1 0 0 0,0 1 0 0 0,-6 5 0 0 0,4-6 39 0 0,-1 0 0 0 0,1 0 0 0 0,-1-1-1 0 0,0 0 1 0 0,-14 5 0 0 0,1-2 165 0 0,-24 5-1 0 0,9-7-77 0 0,1-1 1 0 0,-68-1-1 0 0,89-3-189 0 0,12 0-12 0 0,-1 0 1 0 0,0 0-1 0 0,0-1 0 0 0,0 1 0 0 0,0-1 1 0 0,0 1-1 0 0,0-1 0 0 0,1 0 0 0 0,-1 0 1 0 0,0 0-1 0 0,0 0 0 0 0,1-1 1 0 0,-1 1-1 0 0,1-1 0 0 0,0 0 0 0 0,-1 1 1 0 0,1-1-1 0 0,-4-4 0 0 0,5 5-214 0 0,10-8-1990 0 0,2 3 777 0 0,3-1-60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10967 0 0,'0'0'994'0'0,"1"-2"-816"0"0,15-30 377 0 0,-15 30 656 0 0,0 1-653 0 0,5-5 26 0 0,-6 7-590 0 0,-1 1 0 0 0,1-1 0 0 0,0 0 1 0 0,-1 0-1 0 0,1 1 0 0 0,-1-1 0 0 0,0 0 0 0 0,1 0 1 0 0,-1 0-1 0 0,0 1 0 0 0,0-1 0 0 0,0 0 1 0 0,-1 1-1 0 0,1 0-90 0 0,-2 3 66 0 0,-2 2-1344 0 0,1 2-3469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10135 0 0,'-2'2'6123'0'0,"-25"28"-3827"0"0,17-18-2231 0 0,-2 5-53 0 0,12-12-19 0 0,0-3 0 0 0,0-2 5 0 0,0 0 1 0 0,0 0 0 0 0,0 1 0 0 0,0-1 0 0 0,0 0-1 0 0,0 0 1 0 0,0 0 0 0 0,-1 0 0 0 0,1 0 0 0 0,0 0-1 0 0,0 0 1 0 0,0 0 0 0 0,0 0 0 0 0,0 0 0 0 0,0 1-1 0 0,0-1 1 0 0,0 0 0 0 0,0 0 0 0 0,0 0 0 0 0,0 0-1 0 0,0 0 1 0 0,0 0 0 0 0,0 0 0 0 0,1 0 0 0 0,-1 0-1 0 0,0 1 1 0 0,0-1 0 0 0,0 0 0 0 0,0 0 0 0 0,0 0-1 0 0,0 0 1 0 0,0 0 0 0 0,0 0 0 0 0,0 0 0 0 0,0 0-1 0 0,0 0 1 0 0,0 0 0 0 0,0 0 0 0 0,0 0 0 0 0,1 1-1 0 0,-1-1 1 0 0,0 0 0 0 0,0 0 0 0 0,0 0 0 0 0,0 0-1 0 0,0 0 1 0 0,0 0 0 0 0,0 0 0 0 0,1 0 0 0 0,0 1 0 0 0,0 0 0 0 0,1-1 0 0 0,-1 1 0 0 0,0-1 0 0 0,0 1 0 0 0,0-1 0 0 0,0 1 0 0 0,0-1 0 0 0,1 0 0 0 0,-1 0 0 0 0,0 0 0 0 0,0 1 0 0 0,1-1 1 0 0,-1 0-1 0 0,0-1 0 0 0,0 1 0 0 0,2 0 0 0 0,1-1-6 0 0,5 0-348 0 0,1 0 0 0 0,-1 0 1 0 0,11-3-1 0 0,-6-1-1160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21 919 0 0,'14'-21'12688'0'0,"-25"53"-10769"0"0,10-26-1859 0 0,-1 0 1 0 0,0 1 0 0 0,-4 8 0 0 0,-69 138 1802 0 0,-19 36-795 0 0,64-135-946 0 0,-52 70-1 0 0,55-90-609 0 0,-33 34 0 0 0,58-67-17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20 149 8751 0 0,'0'0'674'0'0,"-2"-1"-438"0"0,-5-1-3 0 0,5 2 836 0 0,2 0-997 0 0,0 0-1 0 0,0 0 1 0 0,0 0 0 0 0,0 1-1 0 0,0-1 1 0 0,0 0-1 0 0,0 0 1 0 0,0 1-1 0 0,0-1 1 0 0,0 0-1 0 0,0 0 1 0 0,0 0-1 0 0,0 1 1 0 0,0-1 0 0 0,0 0-1 0 0,-1 0 1 0 0,1 0-1 0 0,0 1 1 0 0,0-1-1 0 0,0 0 1 0 0,0 0-1 0 0,-1 0 1 0 0,1 0-1 0 0,0 0 1 0 0,0 1 0 0 0,0-1-1 0 0,0 0 1 0 0,-1 0-1 0 0,1 0 1 0 0,-1 0-2 0 0,1 0 0 0 0,0 1 1 0 0,-1-1-1 0 0,1 0 1 0 0,0 0-1 0 0,-1 0 0 0 0,1 1 1 0 0,0-1-1 0 0,0 0 0 0 0,-1 1 1 0 0,1-1-1 0 0,0 0 0 0 0,0 0 1 0 0,0 1-1 0 0,-1-1 1 0 0,1 0-1 0 0,0 1 0 0 0,0-1 1 0 0,0 0-1 0 0,0 1 0 0 0,0-1 1 0 0,0 1-1 0 0,-1-1 0 0 0,1 0 1 0 0,0 1-1 0 0,0-1 1 0 0,0 0-1 0 0,0 1 0 0 0,1 0 1 0 0,-1 2 15 0 0,0 0 1 0 0,0 1-1 0 0,0-1 1 0 0,1 0-1 0 0,0 0 1 0 0,-1 1 0 0 0,1-1-1 0 0,1 0 1 0 0,-1 0-1 0 0,0 0 1 0 0,1 0 0 0 0,-1 0-1 0 0,1-1 1 0 0,3 6-1 0 0,-2-5-15 0 0,0 0 0 0 0,1-1 0 0 0,-1 1-1 0 0,0 0 1 0 0,1-1 0 0 0,0 0 0 0 0,-1 0-1 0 0,1 0 1 0 0,0 0 0 0 0,0-1 0 0 0,7 3 0 0 0,8 0 217 0 0,0-1 1 0 0,0 0-1 0 0,0-2 1 0 0,24 0-1 0 0,76-10 884 0 0,125-40 382 0 0,-175 33-1228 0 0,-24 6-199 0 0,399-104-67 0 0,-342 77-3141 0 0,-61 19-3889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8287 0 0,'0'0'756'0'0,"-2"2"-622"0"0,-35 52 1680 0 0,-31 57 0 0 0,-25 67 2354 0 0,58-110-4216 0 0,22-42 178 0 0,-159 273 876 0 0,119-226-765 0 0,-90 95 0 0 0,123-146-188 0 0,0 0 34 0 0,-24 20 0 0 0,43-41 482 0 0,2-3-321 0 0,5-10-73 0 0,0 1-1 0 0,0 1 1 0 0,2-1-1 0 0,-1 1 0 0 0,15-15 1 0 0,51-44-27 0 0,-43 42-91 0 0,20-17-57 0 0,2 2 0 0 0,63-40 0 0 0,-101 73 0 0 0,-3 1 0 0 0,0 2 0 0 0,19-9 0 0 0,-13 9 0 0 0,-2 6-10 0 0,-4 9-33 0 0,-3 2 32 0 0,-5-5 41 0 0,-2 0 0 0 0,1-1 0 0 0,0 1-1 0 0,-1 0 1 0 0,0 0 0 0 0,-1 0 0 0 0,1 0-1 0 0,-1 0 1 0 0,-1 8 0 0 0,-8 55 320 0 0,9-69-350 0 0,-24 115-786 0 0,23-112 381 0 0,2 9-2577 0 0,2-1-3421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321 152 13215 0 0,'28'-24'1084'0'0,"27"-27"-426"0"0,-49 45-275 0 0,0 0 0 0 0,-1-1 0 0 0,0 1 1 0 0,-1-1-1 0 0,1 0 0 0 0,4-12 0 0 0,-8 19-346 0 0,-1-1-1 0 0,0 1 1 0 0,0-1-1 0 0,0 0 0 0 0,0 1 1 0 0,0-1-1 0 0,0 1 1 0 0,0-1-1 0 0,0 1 1 0 0,0-1-1 0 0,0 1 1 0 0,0-1-1 0 0,0 1 1 0 0,0-1-1 0 0,0 1 0 0 0,0-1 1 0 0,-1 1-1 0 0,1-1 1 0 0,0 1-1 0 0,0-1 1 0 0,-1 1-1 0 0,1-1 1 0 0,0 1-1 0 0,-1-1 0 0 0,1 1 1 0 0,0 0-1 0 0,-1-1 1 0 0,1 1-1 0 0,-1 0 1 0 0,1-1-1 0 0,0 1 1 0 0,-1 0-1 0 0,1-1 1 0 0,-1 1-1 0 0,1 0 0 0 0,-1 0 1 0 0,1 0-1 0 0,-1 0 1 0 0,1-1-1 0 0,-1 1 1 0 0,1 0-1 0 0,-2 0 1 0 0,-1-1-31 0 0,0 1 1 0 0,0 0 0 0 0,0-1 0 0 0,0 1-1 0 0,-6 0 1 0 0,1 3-13 0 0,-1-1 1 0 0,1 2-1 0 0,-1-1 0 0 0,1 1 1 0 0,0 0-1 0 0,0 1 0 0 0,1-1 0 0 0,-12 10 1 0 0,-3 2-8 0 0,-1-1 13 0 0,-111 75 0 0 0,106-69 0 0 0,1 1 0 0 0,-38 41 0 0 0,61-59 9 0 0,1 0 1 0 0,0-1-1 0 0,0 1 0 0 0,1 0 0 0 0,-1 1 0 0 0,1-1 0 0 0,-3 8 1 0 0,4-10 68 0 0,10 7 90 0 0,-8-8-156 0 0,0 0 0 0 0,0 0 0 0 0,-1 0 0 0 0,1 0-1 0 0,0 0 1 0 0,0 0 0 0 0,0 0 0 0 0,0 0 0 0 0,0-1 0 0 0,2 2 0 0 0,0-1 23 0 0,1 0-1 0 0,0 0 1 0 0,-1 0 0 0 0,1 0-1 0 0,0-1 1 0 0,0 1 0 0 0,0-1-1 0 0,0 0 1 0 0,4-1 0 0 0,35-5 244 0 0,-42 6-274 0 0,22-7 126 0 0,0 0 0 0 0,-1-2 0 0 0,0 0 0 0 0,23-14 0 0 0,-25 13-118 0 0,9-7-91 0 0,-27 16-44 0 0,-5 9-764 0 0,0 1 829 0 0,-1-1 1 0 0,0 0-1 0 0,0 0 1 0 0,-6 8-1 0 0,-12 22 44 0 0,2 7-3 0 0,19-43-64 0 0,13-2-89 0 0,-10 1 42 0 0,1-1 0 0 0,0 0 0 0 0,-1 0-1 0 0,1 0 1 0 0,-1-1 0 0 0,1 1 0 0 0,3-1 0 0 0,18-8-1076 0 0,3-4-48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0 11975 0 0,'0'0'923'0'0,"-2"2"-602"0"0,-33 44 1833 0 0,1 2 0 0 0,-31 62 0 0 0,25-41-1461 0 0,-110 203 916 0 0,-6 12-1097 0 0,122-228-490 0 0,-125 194-276 0 0,146-231-21 0 0,4-6-273 0 0,0 0 0 0 0,-12 12 1 0 0,19-24-599 0 0,0 0-227 0 0,-8 2-46 0 0</inkml:trace>
  <inkml:trace contextRef="#ctx0" brushRef="#br0" timeOffset="1">0 585 9215 0 0,'0'0'2640'0'0,"3"-1"-774"0"0,4 2-1324 0 0,-1-1 1 0 0,1 1 0 0 0,-1 0 0 0 0,1 0 0 0 0,-1 1-1 0 0,0 0 1 0 0,1 0 0 0 0,-1 0 0 0 0,9 5-1 0 0,27 10 381 0 0,-15-11-450 0 0,1-2-1 0 0,0 0 1 0 0,0-2 0 0 0,0-1-1 0 0,0-1 1 0 0,0-1 0 0 0,31-6-1 0 0,3-4 49 0 0,-1-2-1 0 0,65-24 1 0 0,-47 11-848 0 0,0-4 0 0 0,89-48-1 0 0,-131 55-1098 0 0,-7-2-85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 17135 0 0,'0'0'786'0'0,"-2"-1"-21"0"0,1 0-740 0 0,0 0 0 0 0,0 1 1 0 0,0-1-1 0 0,0 1 0 0 0,0 0 1 0 0,0-1-1 0 0,0 1 0 0 0,0 0 0 0 0,0-1 1 0 0,0 1-1 0 0,0 0 0 0 0,-2 0 0 0 0,-3 4-48 0 0,5-3 65 0 0,-2 2 34 0 0,-1 0 0 0 0,1 0 0 0 0,0 0 1 0 0,0 0-1 0 0,0 1 0 0 0,0 0 0 0 0,1-1 1 0 0,-5 9-1 0 0,-13 36 312 0 0,9-22-400 0 0,-34 66 78 0 0,2-7-6 0 0,17-30-944 0 0,22-37-10070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0,'0'0'1152'0'0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12 18799 0 0,'1'-1'862'0'0,"-1"1"-834"0"0,0-1 0 0 0,0 1 1 0 0,1 0-1 0 0,-1 0 1 0 0,0 0-1 0 0,0-1 1 0 0,0 1-1 0 0,0 0 0 0 0,0 0 1 0 0,1 0-1 0 0,-1-1 1 0 0,0 1-1 0 0,0 0 1 0 0,0 0-1 0 0,0-1 1 0 0,0 1-1 0 0,0 0 0 0 0,0 0 1 0 0,0 0-1 0 0,0-1 1 0 0,0 1-1 0 0,0 0 1 0 0,0 0-1 0 0,0-1 1 0 0,0 1-1 0 0,0 0 0 0 0,0 0 1 0 0,0-1-1 0 0,0 1 1 0 0,0 0-1 0 0,0 0 1 0 0,0-1-1 0 0,-1 1 0 0 0,1 0 1 0 0,0 0-1 0 0,0 0 1 0 0,0-1-1 0 0,0 1 1 0 0,-1 0-1 0 0,1 0 1 0 0,0 0-1 0 0,0-1 0 0 0,0 1 1 0 0,-1 0-1 0 0,1 0 1 0 0,0 0-1 0 0,0 0 1 0 0,0 0-1 0 0,-1 0 1 0 0,-18-1 282 0 0,-25 10-268 0 0,20 0 2 0 0,1 0 1 0 0,0 2-1 0 0,1 0 1 0 0,-36 25-1 0 0,-7 3-38 0 0,36-23-10 0 0,-49 36-1 0 0,68-44-10 0 0,0 0 0 0 0,1 1-1 0 0,0 0 1 0 0,1 0 0 0 0,0 1-1 0 0,1 0 1 0 0,0 1 0 0 0,-7 12-1 0 0,13-21 15 0 0,0 0 0 0 0,0 1 0 0 0,0-1 0 0 0,0 1 0 0 0,0-1 0 0 0,0 1 0 0 0,1-1 0 0 0,-1 1 0 0 0,1-1 0 0 0,0 1 0 0 0,0-1 0 0 0,0 1 0 0 0,0 0 0 0 0,0-1 0 0 0,0 1 0 0 0,1-1 0 0 0,1 5 0 0 0,-1-4 0 0 0,0-1 0 0 0,1 1 0 0 0,-1-1 0 0 0,1 0 0 0 0,0 1 0 0 0,0-1 0 0 0,0 0 0 0 0,0 0 0 0 0,0 0 0 0 0,1 0 0 0 0,-1 0 0 0 0,0-1 0 0 0,1 1 0 0 0,0-1 0 0 0,3 2 0 0 0,8 3 1 0 0,1 0 0 0 0,0-1 0 0 0,1-1-1 0 0,-1-1 1 0 0,23 3 0 0 0,80 1-150 0 0,-104-7 103 0 0,14 1-208 0 0,0 1 1 0 0,0 1 0 0 0,28 7-1 0 0,-53-8 206 0 0,2 8 36 0 0,-5-7 12 0 0,0-1 0 0 0,0 1 0 0 0,-1 0 0 0 0,0-1 0 0 0,1 1-1 0 0,-1-1 1 0 0,0 1 0 0 0,0-1 0 0 0,0 1 0 0 0,-1-1 0 0 0,1 0 0 0 0,0 1-1 0 0,-1-1 1 0 0,0 0 0 0 0,1 0 0 0 0,-1 0 0 0 0,0 0 0 0 0,0-1 0 0 0,-3 3 0 0 0,-6 5 38 0 0,-26 16 1 0 0,13-11 197 0 0,0-1 1 0 0,-1-1-1 0 0,-1-2 1 0 0,0 0-1 0 0,0-2 1 0 0,-52 9-1 0 0,37-11 107 0 0,-1-2-1 0 0,0-2 1 0 0,-77-6-1 0 0,90 0-1748 0 0,26 0-273 0 0,4-9-90 0 0,8-1-21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 14279 0 0,'0'0'655'0'0,"-2"0"-12"0"0,-2 0-587 0 0,0-1 0 0 0,0 1 0 0 0,0 0 0 0 0,0 0 0 0 0,-1 0 1 0 0,1 1-1 0 0,0-1 0 0 0,0 1 0 0 0,0 0 0 0 0,0 0 0 0 0,0 0 0 0 0,0 1 1 0 0,0 0-1 0 0,1 0 0 0 0,-1 0 0 0 0,0 0 0 0 0,1 0 0 0 0,0 0 1 0 0,-1 1-1 0 0,1 0 0 0 0,0 0 0 0 0,0 0 0 0 0,1 0 0 0 0,-1 0 1 0 0,1 0-1 0 0,-1 1 0 0 0,1-1 0 0 0,0 1 0 0 0,0 0 0 0 0,1 0 0 0 0,-1-1 1 0 0,1 1-1 0 0,0 0 0 0 0,0 0 0 0 0,0 1 0 0 0,0-1 0 0 0,1 0 1 0 0,-1 0-1 0 0,1 0 0 0 0,0 0 0 0 0,1 5 0 0 0,1 0-5 0 0,0-1 0 0 0,0 0-1 0 0,1 0 1 0 0,0 0 0 0 0,0 0 0 0 0,1-1-1 0 0,0 1 1 0 0,1-1 0 0 0,-1 0-1 0 0,1 0 1 0 0,1-1 0 0 0,-1 0 0 0 0,1 1-1 0 0,0-2 1 0 0,0 1 0 0 0,15 9-1 0 0,6 2 37 0 0,1-1 0 0 0,1-1-1 0 0,32 12 1 0 0,-47-21-48 0 0,19 8 26 0 0,113 51-18 0 0,-113-48 286 0 0,-1 1 1 0 0,38 29-1 0 0,-61-40-169 0 0,0 0 0 0 0,-1 1-1 0 0,0 0 1 0 0,-1 0 0 0 0,0 1-1 0 0,0 0 1 0 0,-1 0 0 0 0,0 1-1 0 0,0-1 1 0 0,-1 1 0 0 0,-1 0 0 0 0,4 12-1 0 0,-5-14-74 0 0,-1-1-1 0 0,-1 1 0 0 0,1 0 1 0 0,-1-1-1 0 0,-1 1 0 0 0,1 0 1 0 0,-1 0-1 0 0,-1 0 1 0 0,0-1-1 0 0,0 1 0 0 0,0 0 1 0 0,-1-1-1 0 0,0 1 0 0 0,0-1 1 0 0,-1 1-1 0 0,0-1 0 0 0,-8 13 1 0 0,-5 3-25 0 0,-1-2 0 0 0,0 0 0 0 0,-2-1 0 0 0,-32 27 0 0 0,-35 37 73 0 0,83-80-156 0 0,0 0 1 0 0,1-1-1 0 0,-1 1 0 0 0,1 1 1 0 0,0-1-1 0 0,-2 6 0 0 0,3-8-319 0 0,10 5-4287 0 0,-2-6-250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1349 6 5063 0 0,'5'-1'37'0'0,"1"0"46"0"0,0-1-1 0 0,0 2 1 0 0,0-1 0 0 0,8 1 0 0 0,0 2-38 0 0,0 5 186 0 0,-11-5 506 0 0,0 1 0 0 0,0-1-1 0 0,0 1 1 0 0,-1 0 0 0 0,6 6 3059 0 0,-7-2-3499 0 0,1 1 5866 0 0,-15-2-5584 0 0,-3 0-506 0 0,-1 0 0 0 0,0-1 0 0 0,0-2 0 0 0,-30 4 0 0 0,0 0-60 0 0,-18 5-13 0 0,-210 44 0 0 0,190-36-5 0 0,-141 32 13 0 0,172-43-43 0 0,-1-2-1 0 0,-66 0 0 0 0,104-7-5 0 0,-42 0-140 0 0,-66-8 0 0 0,100 4 173 0 0,0-1-1 0 0,0-1 1 0 0,0-1 0 0 0,1-1-1 0 0,-41-20 1 0 0,93 31 1 0 0,-21-1-2 0 0,-1 1 1 0 0,1 1-1 0 0,-1-1 0 0 0,0 1 0 0 0,0 0 1 0 0,0 0-1 0 0,0 1 0 0 0,-1 0 0 0 0,0 0 1 0 0,0 0-1 0 0,0 0 0 0 0,-1 1 0 0 0,5 7 1 0 0,6 11-12 0 0,-1 0 1 0 0,11 27 0 0 0,-20-40 6 0 0,12 27 8 0 0,36 56-1 0 0,-37-71 22 0 0,-2 2 0 0 0,0 0 0 0 0,14 40 0 0 0,-22-47-7 0 0,0 0 0 0 0,-1 1 1 0 0,-1 0-1 0 0,-1 0 0 0 0,-1 0 0 0 0,0 21 0 0 0,-2-22 5 0 0,0-6 24 0 0,0 0 1 0 0,-4 26 2006 0 0,0-43-1911 0 0,1 1 0 0 0,-1-1 0 0 0,1 1 0 0 0,0-1 0 0 0,1 0 0 0 0,-1 0 1 0 0,1-1-1 0 0,0 1 0 0 0,0 0 0 0 0,0-1 0 0 0,1 1 0 0 0,0-1 0 0 0,0 0 0 0 0,0 1 0 0 0,1-1 0 0 0,0-7 0 0 0,0 4-74 0 0,1 0-1 0 0,0 0 0 0 0,1-1 1 0 0,0 1-1 0 0,0 0 1 0 0,1 0-1 0 0,0 0 1 0 0,0 1-1 0 0,6-10 0 0 0,8-10-51 0 0,2 2-1 0 0,33-38 1 0 0,-31 40-6 0 0,-1 0 0 0 0,26-43 0 0 0,-41 57-86 0 0,0 1 1 0 0,0-1-1 0 0,-1 0 0 0 0,-1 0 1 0 0,0-1-1 0 0,0 1 0 0 0,-1-1 0 0 0,0 1 1 0 0,-1-1-1 0 0,0 0 0 0 0,-1-16 0 0 0,0 17-87 0 0,2 14-501 0 0,5 17-747 0 0,-6-17 1307 0 0,4 15-811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 1375 0 0,'-1'-1'107'0'0,"-11"-21"15887"0"0,20 35-13298 0 0,4 10-5086 0 0,-6-10 3822 0 0,4 8-1130 0 0,2 0 0 0 0,0 0 1 0 0,1-1-1 0 0,0 0 0 0 0,2-1 1 0 0,1-1-1 0 0,33 31 0 0 0,9 0 317 0 0,74 46 0 0 0,-126-91-598 0 0,34 28 28 0 0,-28-22-29 0 0,0 0 0 0 0,23 14-1 0 0,-23-19-64 0 0,3 2-487 0 0,-13-6 221 0 0,1-1-635 0 0,8 0 274 0 0,-10 0 545 0 0,-1 0 0 0 0,1 0 0 0 0,0 0 0 0 0,-1 0 0 0 0,1 0 0 0 0,0 0 0 0 0,-1 0 0 0 0,1 0 0 0 0,0-1 0 0 0,-1 1 0 0 0,1 0 0 0 0,0 0 0 0 0,-1-1 0 0 0,1 1 0 0 0,-1-1 0 0 0,1 1 0 0 0,-1 0 0 0 0,1-1 0 0 0,-1 1 0 0 0,1-1 0 0 0,-1 1 0 0 0,1-1 0 0 0,-1 1 0 0 0,1-2 0 0 0,2-9-1768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13535 0 0,'0'0'1506'0'0,"0"4"-1146"0"0,-1 3-197 0 0,0 1 0 0 0,0 0 0 0 0,0-1 0 0 0,-1 1 0 0 0,-1-1 0 0 0,1 0 1 0 0,-1 0-1 0 0,-1 0 0 0 0,1 0 0 0 0,-1 0 0 0 0,0-1 0 0 0,-1 1 0 0 0,1-1 1 0 0,-1 0-1 0 0,-10 9 0 0 0,-9 7 215 0 0,-2 0 1 0 0,-36 24-1 0 0,50-38-285 0 0,-204 166 1120 0 0,202-162-1143 0 0,12-10-114 0 0,7 9-1056 0 0,0-6-740 0 0,9 3-4571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10047 0 0,'0'0'912'0'0,"-2"1"-753"0"0,-9 5-295 0 0,4-2 576 0 0,-1-1 0 0 0,1 2 0 0 0,1-1 1 0 0,-1 1-1 0 0,1 0 0 0 0,-1 0 0 0 0,-8 12 2890 0 0,18-17-2828 0 0,82 2 1435 0 0,-3-1-1178 0 0,9 12-586 0 0,10 1 390 0 0,-88-13-1643 0 0,-1-1 0 0 0,1 0 0 0 0,0-1 0 0 0,-1-1 0 0 0,25-5 0 0 0,-23 2-5304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8287 0 0,'0'0'639'0'0,"1"-2"-151"0"0,1 0 159 0 0,0-1-1 0 0,-1 1 1 0 0,1 0 0 0 0,0 0-1 0 0,1 0 1 0 0,-1 1 0 0 0,0-1-1 0 0,1 0 1 0 0,-1 1-1 0 0,1 0 1 0 0,2-2 0 0 0,-1 1-361 0 0,0 1 0 0 0,0 0 0 0 0,0 0 0 0 0,0 0 0 0 0,0 1 0 0 0,0-1 0 0 0,0 1 0 0 0,5 0 1 0 0,18 3 577 0 0,49 12 0 0 0,5 0-568 0 0,-70-14-297 0 0,1 0-1 0 0,-1-1 1 0 0,1 0-1 0 0,-1 0 1 0 0,14-4 0 0 0,-9 2-470 0 0,-1-2 0 0 0,0 0 1 0 0,0-1-1 0 0,0-1 0 0 0,0 0 1 0 0,24-14-1 0 0,-24 9-616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38 925 3223 0 0,'-2'-2'507'0'0,"-3"-2"1180"0"0,1 1 0 0 0,-1-1 0 0 0,-1 1 0 0 0,-9-6 6516 0 0,15 68-7756 0 0,10 75 0 0 0,-4-97-328 0 0,-1 7-15 0 0,2-1 0 0 0,23 76 0 0 0,-14-73 115 0 0,2-2 1 0 0,2 1-1 0 0,29 46 0 0 0,-42-80-160 0 0,1-2 80 0 0,-5-8 604 0 0,-2-14 998 0 0,-2-5-1915 0 0,2-24 174 0 0,-1 29 0 0 0,-8-36 64 0 0,4 26 24 0 0,1 0 0 0 0,1 0 0 0 0,1 0 0 0 0,2-33 0 0 0,25-138 194 0 0,-12 105-51 0 0,4-136 0 0 0,-22 103-231 0 0,-20-122 0 0 0,20 209-32 0 0,0-37 0 0 0,4 59 23 0 0,0-1 0 0 0,2 1 0 0 0,-1 0 0 0 0,2 0-1 0 0,0 0 1 0 0,4-12 0 0 0,1 7-18 0 0,1 0 0 0 0,0 0 0 0 0,17-23 0 0 0,25-45-73 0 0,-51 84 23 0 0,3 3-478 0 0,41 19 603 0 0,-17-9-48 0 0,-1-3 0 0 0,-21-7 0 0 0,9 1 0 0 0,-6-1 0 0 0,15-2 0 0 0,10 1 0 0 0,-1 1 0 0 0,1 2 0 0 0,54 12 0 0 0,-29 0 0 0 0,-12-5 0 0 0,-27-7 0 0 0,32 12 0 0 0,-38-11 0 0 0,-1 0 0 0 0,2 0 0 0 0,-1-1 0 0 0,0-1 0 0 0,0 0 0 0 0,1-1 0 0 0,-1 0 0 0 0,1-1 0 0 0,20-2 0 0 0,7-5 25 0 0,58-18-1 0 0,-37 7-9 0 0,-42 13-15 0 0,-19 5 0 0 0,4 1 0 0 0,30-2 0 0 0,-6-2 0 0 0,-10 4 0 0 0,-1 1 0 0 0,-11-1 0 0 0,-1-1 0 0 0,1 1 0 0 0,-1-2 0 0 0,0 1 0 0 0,11-2 0 0 0,-16 1 0 0 0,84-4 0 0 0,-38 4 0 0 0,-1 6 0 0 0,-32-7 0 0 0,16-1 0 0 0,-4 1 0 0 0,-12 1 0 0 0,3 0 0 0 0,-12 1 0 0 0,14-8 0 0 0,10-2 0 0 0,-14 5 0 0 0,0 0 0 0 0,0 1 0 0 0,1 1 0 0 0,23-3 0 0 0,-34 5 0 0 0,20 1 0 0 0,-10 2 0 0 0,-1 3 0 0 0,-2 1 0 0 0,2-1 0 0 0,5 0 0 0 0,-14-6 0 0 0,-1 0 0 0 0,18-3 11 0 0,0 0-1 0 0,22-8 1 0 0,-32 9-3 0 0,1-1 0 0 0,0 2 0 0 0,20-3 0 0 0,-18 5-8 0 0,5 1 0 0 0,17 6 0 0 0,-26-5 0 0 0,2 0 0 0 0,9-6 0 0 0,66-7 62 0 0,-23 1-7 0 0,12 0 20 0 0,-63 8-75 0 0,0 1 0 0 0,0 1 0 0 0,0 3 0 0 0,-1 0 0 0 0,-11-2 0 0 0,0 0 0 0 0,0 0 0 0 0,1-1 0 0 0,-1 1 0 0 0,0-1 0 0 0,0 1 0 0 0,0-1 0 0 0,1 0 1 0 0,-1 0-1 0 0,0 0 0 0 0,0 0 0 0 0,0-1 0 0 0,4 0 0 0 0,0 0 11 0 0,0 1 33 0 0,-3 0-28 0 0,19-7 51 0 0,-18 5-57 0 0,20-1 46 0 0,6-1-45 0 0,-14 4-11 0 0,-4 2 11 0 0,-10-2 110 0 0,-4 0-52 0 0,-8 1-211 0 0,1 0-1 0 0,-1 1 1 0 0,0 0-1 0 0,-13 4 1 0 0,6-1-1022 0 0,1-1-425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811 120 1375 0 0,'144'-44'2346'0'0,"-47"14"6991"0"0,-67 22-8002 0 0,20-7 5013 0 0,-52 26-5974 0 0,2-8-355 0 0,-1-1-1 0 0,0 0 0 0 0,0 0 1 0 0,0-1-1 0 0,0 1 0 0 0,0 0 1 0 0,-1 0-1 0 0,1 0 1 0 0,0-1-1 0 0,-1 1 0 0 0,1-1 1 0 0,-1 1-1 0 0,0-1 0 0 0,1 0 1 0 0,-3 2-1 0 0,1-1 12 0 0,-9 6-2 0 0,0 0-1 0 0,-1-1 0 0 0,0 0 1 0 0,0-1-1 0 0,-1 0 1 0 0,0-1-1 0 0,-15 3 0 0 0,-104 16 219 0 0,90-18-223 0 0,-11 0-7 0 0,-74 0 0 0 0,-54-13 16 0 0,117 3-72 0 0,-87-16 0 0 0,132 16 31 0 0,0-1 0 0 0,0-1 1 0 0,1 0-1 0 0,0-2 0 0 0,0 0 0 0 0,1-1 0 0 0,0-1 0 0 0,-26-19 0 0 0,38 25 11 0 0,-13-15-16 0 0,18 19 10 0 0,1-1 1 0 0,-1 1-1 0 0,1-1 0 0 0,0 1 1 0 0,-1-1-1 0 0,1 1 0 0 0,0-1 1 0 0,-1 1-1 0 0,1-1 1 0 0,0 1-1 0 0,0-1 0 0 0,-1 1 1 0 0,1-1-1 0 0,0 1 0 0 0,0-2 1 0 0,0 1-1 0 0,0 0 1 0 0,1 0-1 0 0,-1 1 1 0 0,1-1 0 0 0,-1 0-1 0 0,1 0 1 0 0,0 1-1 0 0,-1-1 1 0 0,1 0 0 0 0,-1 1-1 0 0,1-1 1 0 0,0 1-1 0 0,0-1 1 0 0,-1 1 0 0 0,1-1-1 0 0,0 1 1 0 0,0-1-1 0 0,0 1 1 0 0,0 0 0 0 0,-1-1-1 0 0,1 1 1 0 0,0 0 0 0 0,0 0-1 0 0,0 0 1 0 0,0 0-1 0 0,0 0 1 0 0,0 0 0 0 0,0 0-1 0 0,1 0 1 0 0,3 0-22 0 0,0 0 0 0 0,0 0 1 0 0,0 1-1 0 0,6 0 0 0 0,-4 2 17 0 0,0-1-1 0 0,0 1 0 0 0,-1-1 1 0 0,1 2-1 0 0,-1-1 0 0 0,0 1 1 0 0,0 0-1 0 0,0 0 0 0 0,0 1 1 0 0,-1 0-1 0 0,0 0 0 0 0,0 0 1 0 0,0 0-1 0 0,7 12 0 0 0,-5-7-1 0 0,-1 0-1 0 0,0 1 1 0 0,-1 0-1 0 0,0 0 1 0 0,-1 1 0 0 0,0-1-1 0 0,-1 1 1 0 0,2 13-1 0 0,-3-9 11 0 0,-2 0 0 0 0,0 0 0 0 0,0 0 0 0 0,-1 51 0 0 0,0-49 0 0 0,1 0 0 0 0,0 0 0 0 0,6 31 0 0 0,-3-35 10 0 0,0 0 0 0 0,1 0 0 0 0,1 0-1 0 0,0-1 1 0 0,1 1 0 0 0,0-1 0 0 0,1 0-1 0 0,1-1 1 0 0,0 0 0 0 0,0 0 0 0 0,1-1 0 0 0,1 0-1 0 0,0 0 1 0 0,0-1 0 0 0,1-1 0 0 0,0 0-1 0 0,17 10 1 0 0,-21-13 55 0 0,0-1-1 0 0,1 1 0 0 0,-2 0 0 0 0,1 1 1 0 0,-1 0-1 0 0,0 0 0 0 0,10 15 1 0 0,-15-18-11 0 0,0 4 17 0 0,0-6 713 0 0,-2-2-764 0 0,0 0-1 0 0,0 0 1 0 0,1 0-1 0 0,-1 0 1 0 0,0 0 0 0 0,0 0-1 0 0,0 0 1 0 0,1 0-1 0 0,-1-1 1 0 0,0 1 0 0 0,0 0-1 0 0,1 0 1 0 0,-1-1-1 0 0,0 1 1 0 0,1-1-1 0 0,-1 1 1 0 0,0 0 0 0 0,1-1-1 0 0,-2 0 1 0 0,1-1-14 0 0,0 0 0 0 0,1 0 0 0 0,-1 0 1 0 0,0 0-1 0 0,1 0 0 0 0,-1 0 0 0 0,1 0 0 0 0,-1 0 0 0 0,1 0 1 0 0,0 0-1 0 0,0 0 0 0 0,0-3 0 0 0,0-15 19 0 0,-2 1 0 0 0,0-1 1 0 0,-1 1-1 0 0,-8-26 0 0 0,6 26-24 0 0,-5-41 0 0 0,9 52 10 0 0,0 0-1 0 0,1 0 1 0 0,0 0 0 0 0,1 0-1 0 0,0 0 1 0 0,0 0 0 0 0,0 0-1 0 0,1 0 1 0 0,0 0 0 0 0,4-7-1 0 0,3-6 38 0 0,-7 13-16 0 0,1 1 0 0 0,0 0 0 0 0,0 1 0 0 0,1-1 0 0 0,7-10 0 0 0,-6 9-21 0 0,-2-4-11 0 0,-5-1 0 0 0,-6-1 2 0 0,4 11-4 0 0,1 2-9 0 0,-4-3 3 0 0,0 0-1 0 0,-1 0 0 0 0,-10-3 0 0 0,10 4 3 0 0,0-1 0 0 0,-13-6 0 0 0,12 2 6 0 0,2-3 0 0 0,6 10 0 0 0,1 1-1 0 0,0-1 0 0 0,0 1 1 0 0,0-1-1 0 0,0 1 1 0 0,0-1-1 0 0,0 0 1 0 0,0 1-1 0 0,0-1 0 0 0,0 1 1 0 0,0-1-1 0 0,0 1 1 0 0,0-1-1 0 0,0 1 1 0 0,0-1-1 0 0,0 1 0 0 0,0-1 1 0 0,1 1-1 0 0,-1-1 1 0 0,1 0-1 0 0,1-1-3 0 0,-1 0 1 0 0,1 0-1 0 0,0 1 0 0 0,0-1 0 0 0,0 1 0 0 0,1-1 0 0 0,-1 1 1 0 0,0 0-1 0 0,0 0 0 0 0,1 0 0 0 0,-1 0 0 0 0,1 1 1 0 0,-1-1-1 0 0,1 0 0 0 0,2 1 0 0 0,42-4-286 0 0,-46 4 261 0 0,53 1-1171 0 0,-19 3-4561 0 0,-7-1-1326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2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 2303 0 0,'0'0'13807'0'0,"3"0"-13199"0"0,2 1-383 0 0,1-1 1 0 0,0 0 0 0 0,0 0-1 0 0,0 0 1 0 0,0-1-1 0 0,0 0 1 0 0,0 0-1 0 0,0 0 1 0 0,9-5 0 0 0,4-2 615 0 0,0-2 0 0 0,23-16 0 0 0,-30 19-763 0 0,2 3-62 0 0,1 3-16 0 0,0 3 0 0 0,-1 4 0 0 0,-13-5-2 0 0,0 0-1 0 0,0 0 1 0 0,0 0-1 0 0,1 0 1 0 0,-1 0 0 0 0,-1 0-1 0 0,1 1 1 0 0,0-1-1 0 0,0 0 1 0 0,0 1-1 0 0,-1-1 1 0 0,1 1-1 0 0,0-1 1 0 0,-1 1 0 0 0,0-1-1 0 0,1 1 1 0 0,-1-1-1 0 0,0 1 1 0 0,0-1-1 0 0,0 1 1 0 0,0-1 0 0 0,0 1-1 0 0,0 0 1 0 0,0-1-1 0 0,0 1 1 0 0,-1-1-1 0 0,1 1 1 0 0,-1-1-1 0 0,1 1 1 0 0,-1-1 0 0 0,1 1-1 0 0,-1-1 1 0 0,-1 3-1 0 0,-1 0-2 0 0,0 1 0 0 0,0-1-1 0 0,0 0 1 0 0,0 0 0 0 0,-1 0-1 0 0,1-1 1 0 0,-1 1 0 0 0,0-1-1 0 0,-6 4 1 0 0,-74 35 8 0 0,65-34 7 0 0,1 0 0 0 0,1 1 0 0 0,-1 1 1 0 0,1 1-1 0 0,-18 15 0 0 0,29-22-10 0 0,1 1 0 0 0,-1 1 0 0 0,1-1 0 0 0,1 1 0 0 0,-1-1 0 0 0,-7 13 0 0 0,10-7 0 0 0,3-10 1 0 0,-1 0 0 0 0,0 0 0 0 0,1 0 0 0 0,-1-1-1 0 0,1 1 1 0 0,-1 0 0 0 0,1 0 0 0 0,-1-1 0 0 0,1 1 0 0 0,-1 0 0 0 0,1-1-1 0 0,0 1 1 0 0,1 0 0 0 0,1 1 7 0 0,0 0-1 0 0,1 0 1 0 0,-1-1-1 0 0,1 1 1 0 0,-1-1-1 0 0,1 0 1 0 0,0 0-1 0 0,0 0 1 0 0,-1-1-1 0 0,7 1 1 0 0,41-2 152 0 0,-42 0-112 0 0,37-5 175 0 0,0-1 0 0 0,66-20 1 0 0,7-2 238 0 0,-86 24-512 0 0,-30 5-159 0 0,-3 2-1371 0 0,0 8-557 0 0,-5 4-4826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2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2759 0 0,'-2'0'207'0'0,"-45"-3"14521"0"0,48 3-14677 0 0,0 0 0 0 0,0 0-1 0 0,1 1 1 0 0,-1-1 0 0 0,0 1 0 0 0,0-1 0 0 0,0 1 0 0 0,0 0 0 0 0,0-1-1 0 0,0 1 1 0 0,1 1 0 0 0,4 2 63 0 0,175 84 1550 0 0,35 21-548 0 0,-169-77-1133 0 0,46 41 0 0 0,-29-21-12 0 0,-57-47 38 0 0,-1-1 13 0 0,0 1-1 0 0,-1 0 1 0 0,0 1 0 0 0,0-1-1 0 0,6 10 1 0 0,-2-4-13 0 0,-7-9-174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 5983 0 0,'0'0'7158'0'0,"2"-1"-6118"0"0,3 0-564 0 0,-1 0 1 0 0,1 0 0 0 0,0 0-1 0 0,-1 0 1 0 0,1 1 0 0 0,0 0-1 0 0,0 0 1 0 0,-1 0 0 0 0,6 2-1 0 0,-9-2-421 0 0,0 0-1 0 0,0 0 1 0 0,0 1 0 0 0,-1-1-1 0 0,1 0 1 0 0,0 1 0 0 0,0-1-1 0 0,-1 1 1 0 0,1-1-1 0 0,0 1 1 0 0,-1-1 0 0 0,1 1-1 0 0,0 0 1 0 0,-1-1 0 0 0,1 1-1 0 0,-1 0 1 0 0,1-1-1 0 0,-1 1 1 0 0,1 0 0 0 0,-1 0-1 0 0,1-1 1 0 0,-1 1-1 0 0,0 0 1 0 0,0 0 0 0 0,1 0-1 0 0,-1-1 1 0 0,0 3 0 0 0,1-1-3 0 0,-1 1 0 0 0,0-1 0 0 0,0 1 0 0 0,0 0 0 0 0,0-1 1 0 0,0 1-1 0 0,-1 4 0 0 0,-2 0-7 0 0,0 0 0 0 0,-1 1 0 0 0,1-2 0 0 0,-1 1 1 0 0,-1 0-1 0 0,1-1 0 0 0,-1 0 0 0 0,0 0 0 0 0,-10 9 0 0 0,-7 5 101 0 0,-28 19-1 0 0,50-39-142 0 0,-163 102 620 0 0,94-62-342 0 0,64-37-256 0 0,3-2-23 0 0,0 0-1 0 0,0 0 1 0 0,0 0 0 0 0,0 1 0 0 0,1-1 0 0 0,-1 1 0 0 0,0-1 0 0 0,-2 4-1 0 0,3-4-250 0 0,13 1-1074 0 0,-10-2 514 0 0,14-2-6483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18 215 1375 0 0,'0'0'66'0'0,"1"-1"-8"0"0,11-20 4489 0 0,-11 20-3672 0 0,0-1 1 0 0,0 0-1 0 0,0 0 1 0 0,1 1-1 0 0,-1-1 1 0 0,0 0-1 0 0,0 1 1 0 0,1-1 0 0 0,-1 1-1 0 0,4-3 1 0 0,-4 4-761 0 0,-1 0 0 0 0,1-1 0 0 0,-1 1 1 0 0,0 0-1 0 0,1-1 0 0 0,-1 1 1 0 0,1 0-1 0 0,-1 0 0 0 0,1 0 0 0 0,-1-1 1 0 0,1 1-1 0 0,0 0 0 0 0,-1 0 1 0 0,1 0-1 0 0,-1 0 0 0 0,1 0 1 0 0,-1 0-1 0 0,1 0 0 0 0,-1 0 0 0 0,1 0 1 0 0,-1 0-1 0 0,1 0 0 0 0,-1 1 1 0 0,1-1-1 0 0,-1 0 0 0 0,1 0 0 0 0,-1 0 1 0 0,1 1-1 0 0,-1-1 0 0 0,1 0 1 0 0,-1 1-1 0 0,1-1 0 0 0,0 2-38 0 0,0-1-1 0 0,0 1 1 0 0,0-1 0 0 0,0 1-1 0 0,0-1 1 0 0,0 1-1 0 0,0 0 1 0 0,-1-1 0 0 0,1 1-1 0 0,0 2 1 0 0,0 4-24 0 0,0 0 1 0 0,0 0-1 0 0,0 0 1 0 0,-2 10-1 0 0,-5 38 194 0 0,-3 0 0 0 0,-21 73 1 0 0,-1-16-238 0 0,29-102-10 0 0,6-8 0 0 0,3-7 0 0 0,-7 4 0 0 0,5-2 0 0 0,0-1 0 0 0,0-1 0 0 0,0 1 0 0 0,-1-1 0 0 0,0 1 0 0 0,0-1 0 0 0,6-8 0 0 0,24-34 0 0 0,-25 33 0 0 0,91-115 84 0 0,-99 127 641 0 0,0 7-634 0 0,0 0-1 0 0,0 1 0 0 0,3 9 0 0 0,0-2 1 0 0,-4-8-69 0 0,7 19-25 0 0,5 6 3 0 0,-4-11-2 0 0,-4-16 3 0 0,0-2 11 0 0,2 6 23 0 0,4 3-24 0 0,21 3 69 0 0,3-3-1 0 0,-20-6 99 0 0,1-1-1 0 0,-1 2 1 0 0,0 0 0 0 0,21 13-1 0 0,-32-17-72 0 0,-2 0-27 0 0,-1-2-56 0 0,1 0 0 0 0,-1 0 0 0 0,0 1 0 0 0,0-1 0 0 0,0 0 0 0 0,1 1 0 0 0,-1-1 0 0 0,0 0 1 0 0,0 0-1 0 0,1 0 0 0 0,-1 1 0 0 0,0-1 0 0 0,1 0 0 0 0,-1 0 0 0 0,0 0 0 0 0,0 0 0 0 0,1 1 0 0 0,-1-1 0 0 0,0 0 1 0 0,1 0-1 0 0,-1 0 0 0 0,0 0 0 0 0,1 0 0 0 0,-1 0 0 0 0,0 0 0 0 0,1 0 0 0 0,-1 0 0 0 0,1 0 0 0 0,-1 0 0 0 0,0 0 0 0 0,1 0 1 0 0,-1-1-1 0 0,8-11 398 0 0,-8 11-439 0 0,22-49 469 0 0,13-25-126 0 0,9 1-310 0 0,3 3 0 0 0,83-97 0 0 0,-101 131-114 0 0,-16 20 13 0 0,0 1 0 0 0,0 0 0 0 0,2 1 0 0 0,17-14-1 0 0,-32 29 56 0 0,0-1-1 0 0,1 1 1 0 0,-1 0-1 0 0,0-1 1 0 0,1 1-1 0 0,-1 0 0 0 0,0 0 1 0 0,1-1-1 0 0,-1 1 1 0 0,1 0-1 0 0,-1 0 1 0 0,1 0-1 0 0,-1-1 0 0 0,0 1 1 0 0,1 0-1 0 0,-1 0 1 0 0,1 0-1 0 0,-1 0 1 0 0,1 0-1 0 0,-1 0 1 0 0,1 0-1 0 0,-1 0 0 0 0,1 0 1 0 0,-1 0-1 0 0,0 0 1 0 0,1 0-1 0 0,-1 0 1 0 0,1 1-1 0 0,-1-1 0 0 0,1 0 1 0 0,-1 0-1 0 0,0 0 1 0 0,1 1-1 0 0,-1-1 1 0 0,1 0-1 0 0,-1 1 0 0 0,1-1 1 0 0,6 16-1811 0 0,-6-10 1909 0 0,0-4-1179 0 0,4 9-1165 0 0,-4-9 1857 0 0,0 1-972 0 0,2-2-47 0 0,0 0 1164 0 0,0-1 0 0 0,-1 1 0 0 0,1-1 0 0 0,0 0 0 0 0,0 1 1 0 0,0-1-1 0 0,0 0 0 0 0,0-1 0 0 0,0 1 0 0 0,0-1 1 0 0,0 1-1 0 0,0-1 0 0 0,-1 0 0 0 0,1 0 0 0 0,0 0 0 0 0,0 0 1 0 0,-1-1-1 0 0,5-2 0 0 0,1-2-285 0 0,0 0 0 0 0,0-1 0 0 0,0 1 0 0 0,9-13 0 0 0,-3 3 57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2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20503 0 0,'0'0'2416'0'0,"14"7"-2032"0"0,-3 2-192 0 0,3 0-1832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16 6447 0 0,'3'-1'499'0'0,"21"-14"4853"0"0,-28 28-3991 0 0,-3 3-888 0 0,0-1 0 0 0,-1 0 0 0 0,-1 0 0 0 0,-1-1 0 0 0,-18 22 0 0 0,-9 15 109 0 0,14-16-509 0 0,2 2 0 0 0,2 0 0 0 0,1 2 0 0 0,2-1 0 0 0,2 2 0 0 0,1 0-1 0 0,3 1 1 0 0,-9 62 0 0 0,17-91-65 0 0,1 0 1 0 0,1 1-1 0 0,0-1 0 0 0,1 0 0 0 0,0 1 1 0 0,1-1-1 0 0,0 0 0 0 0,4 13 0 0 0,-3-17 24 0 0,1 0-1 0 0,-1-1 1 0 0,1 1 0 0 0,0-1-1 0 0,1 0 1 0 0,-1 0 0 0 0,2 0-1 0 0,-1 0 1 0 0,1-1 0 0 0,0 0-1 0 0,0 0 1 0 0,11 8 0 0 0,-9-9-105 0 0,0 0 0 0 0,0-1 0 0 0,0 1 0 0 0,1-2 0 0 0,-1 1 1 0 0,11 2-1 0 0,13 1-4424 0 0,-3-3-1174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0,'0'0'1172'0'0,"1"2"-966"0"0,37 52 845 0 0,-24-33-97 0 0,29 34-1 0 0,-3-14-255 0 0,1-1-1 0 0,88 63 0 0 0,-35-35-549 0 0,39 28 36 0 0,-129-93-742 0 0,7 4 1281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28 8751 0 0,'-6'-4'794'0'0,"3"1"-612"0"0,0 1-1 0 0,0-1 1 0 0,-1 1 0 0 0,1 0 0 0 0,-1 0 0 0 0,0 0 0 0 0,1 0-1 0 0,-7-1 1 0 0,8 2 114 0 0,0 1 0 0 0,0-1 1 0 0,0 1-1 0 0,0 0 0 0 0,0 0 0 0 0,0 0 0 0 0,0 0 0 0 0,0 0 0 0 0,0 1 0 0 0,0-1 0 0 0,0 0 0 0 0,0 1 1 0 0,0 0-1 0 0,0-1 0 0 0,0 1 0 0 0,0 0 0 0 0,0 0 0 0 0,0 0 0 0 0,-2 2 0 0 0,-20 17-114 0 0,1 0 0 0 0,2 2 0 0 0,-25 30 0 0 0,-51 79 598 0 0,50-65-640 0 0,15-22-140 0 0,1 0 0 0 0,3 2 0 0 0,-37 82 0 0 0,65-123-988 0 0,0-4 645 0 0,0 0 1 0 0,0 0 0 0 0,-1 0-1 0 0,1 1 1 0 0,0-1-1 0 0,0 0 1 0 0,0 0-1 0 0,-1 0 1 0 0,1 0-1 0 0,-1 0 1 0 0,1 0-1 0 0,-1 0 1 0 0,1 0-1 0 0,-2 1 1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6911 0 0,'0'0'528'0'0,"0"1"-341"0"0,-26 53 5584 0 0,25-51-4804 0 0,0 4 2587 0 0,5-5-3375 0 0,1 0 0 0 0,-1-1 1 0 0,1 1-1 0 0,0-1 0 0 0,-1 0 1 0 0,1 0-1 0 0,0 0 0 0 0,0-1 1 0 0,-1 0-1 0 0,1 1 0 0 0,0-2 0 0 0,0 1 1 0 0,7-2-1 0 0,12-2 77 0 0,30-9-1 0 0,-53 12-233 0 0,29-7-51 0 0,89-23-2937 0 0,-101 28-3593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0 647 6647 0 0,'0'0'3583'0'0,"3"1"-2870"0"0,9 1 152 0 0,12 3 5342 0 0,-22-4-5311 0 0,0 0-732 0 0,0 0-112 0 0,0 0-1 0 0,0-1 0 0 0,0 1 1 0 0,0-1-1 0 0,0 0 1 0 0,0 0-1 0 0,0 1 0 0 0,0-1 1 0 0,-1 0-1 0 0,1-1 0 0 0,0 1 1 0 0,0 0-1 0 0,0 0 1 0 0,0-1-1 0 0,0 0 0 0 0,0 1 1 0 0,-1-1-1 0 0,1 0 1 0 0,0 0-1 0 0,0 1 0 0 0,-1-2 1 0 0,1 1-1 0 0,-1 0 1 0 0,1 0-1 0 0,-1 0 0 0 0,3-3 1 0 0,5-5 90 0 0,-1 0 1 0 0,1-1 0 0 0,6-11 0 0 0,-4 7-30 0 0,146-218 115 0 0,-134 192-778 0 0,32-76-1 0 0,-55 114 484 0 0,0 7-461 0 0,0-1 508 0 0,0 1 1 0 0,0 0-1 0 0,-1-1 0 0 0,0 1 0 0 0,0 0 0 0 0,0-1 0 0 0,0 1 0 0 0,-1-1 0 0 0,0 0 0 0 0,-3 7 1 0 0,-2 0 16 0 0,-68 139 15 0 0,67-131 76 0 0,1 0 0 0 0,1 1 0 0 0,0 0 0 0 0,2 0 1 0 0,0 0-1 0 0,-1 22 0 0 0,5-38-64 0 0,0 0-1 0 0,0 0 1 0 0,0 0-1 0 0,0 0 1 0 0,1 0 0 0 0,-1-1-1 0 0,1 1 1 0 0,0 0-1 0 0,1 0 1 0 0,-1-1 0 0 0,4 7-1 0 0,-4-8 4 0 0,0-1-1 0 0,0 1 0 0 0,1-1 1 0 0,-1 1-1 0 0,1-1 1 0 0,-1 0-1 0 0,1 1 1 0 0,0-1-1 0 0,-1 0 1 0 0,1 0-1 0 0,0 0 0 0 0,0-1 1 0 0,0 1-1 0 0,-1 0 1 0 0,1-1-1 0 0,0 1 1 0 0,0-1-1 0 0,0 0 1 0 0,0 1-1 0 0,0-1 0 0 0,0 0 1 0 0,0 0-1 0 0,0 0 1 0 0,3-1-1 0 0,7-1 104 0 0,1 0-1 0 0,-1-1 1 0 0,0 0-1 0 0,-1-1 1 0 0,1-1-1 0 0,-1 0 1 0 0,13-7-1 0 0,2-4 112 0 0,42-31 1 0 0,-43 28-232 0 0,-1-2-1 0 0,-1-1 1 0 0,-1 0 0 0 0,-1-2 0 0 0,0 0-1 0 0,-3-1 1 0 0,0-1 0 0 0,18-35 0 0 0,-18 24-147 0 0,-2-1 0 0 0,-1-1 0 0 0,14-60 0 0 0,-2 12-864 0 0,-26 86 911 0 0,-4 5-221 0 0,0-1 280 0 0,0 1 0 0 0,1 1-1 0 0,-1-1 1 0 0,-1 6 0 0 0,-3 3 9 0 0,-86 177-238 0 0,76-148 181 0 0,1 1 1 0 0,-15 72 0 0 0,29-104 111 0 0,0 0 0 0 0,1 0 0 0 0,0 0 0 0 0,0 0 0 0 0,2 0 0 0 0,-1 0 0 0 0,1 0 0 0 0,5 20 0 0 0,-5-27-17 0 0,1 0 0 0 0,-1 0 0 0 0,1 0 1 0 0,-1-1-1 0 0,1 1 0 0 0,1 0 0 0 0,-1-1 0 0 0,0 0 0 0 0,1 1 1 0 0,-1-1-1 0 0,1 0 0 0 0,0 0 0 0 0,0-1 0 0 0,1 1 0 0 0,-1 0 1 0 0,0-1-1 0 0,1 0 0 0 0,-1 0 0 0 0,1 0 0 0 0,0 0 0 0 0,0-1 1 0 0,0 1-1 0 0,0-1 0 0 0,0 0 0 0 0,0 0 0 0 0,5 0 1 0 0,7 1 156 0 0,1-1 1 0 0,-1-1-1 0 0,1 0 1 0 0,-1-1-1 0 0,0-1 1 0 0,22-4-1 0 0,-36 5 95 0 0,-1 2-201 0 0,4 4-87 0 0,-4-4-152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1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0,'0'0'5535'0'0,"1"1"-4955"0"0,24 23 388 0 0,0 0 0 0 0,-2 2 0 0 0,23 32 0 0 0,-33-42-467 0 0,12 18 390 0 0,-15-20-503 0 0,0 0 0 0 0,0-1 0 0 0,2 0 1 0 0,-1-1-1 0 0,2 0 0 0 0,14 10 0 0 0,-17-15-174 0 0,1-1 0 0 0,0 0 0 0 0,0 0 0 0 0,0-1 0 0 0,0-1-1 0 0,1 0 1 0 0,0 0 0 0 0,0-2 0 0 0,0 1 0 0 0,0-1 0 0 0,0-1 0 0 0,0 0-1 0 0,1-1 1 0 0,12-1 0 0 0,-3 0-6 0 0,-6 0-94 0 0,25-4-1 0 0,-39 5-295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1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22 12095 0 0,'0'0'1091'0'0,"-7"-6"-878"0"0,-16-9 2309 0 0,21 14-1685 0 0,-11 14 596 0 0,3 2-816 0 0,-13 25 0 0 0,14-24-480 0 0,-18 25-1 0 0,5-13-87 0 0,-2 0 1 0 0,-1-2-1 0 0,-56 46 0 0 0,47-45 53 0 0,23-16 55 0 0,-2-2 0 0 0,1 0 1 0 0,-1 0-1 0 0,-15 7 0 0 0,27-16-242 0 0,0 1-1 0 0,0-1 1 0 0,0 1-1 0 0,0-1 1 0 0,0 1-1 0 0,0-1 1 0 0,0 0-1 0 0,0 1 1 0 0,0-1 0 0 0,-1 0-1 0 0,1 0 1 0 0,0 0-1 0 0,0 0 1 0 0,0 0-1 0 0,0 0 1 0 0,0 0-1 0 0,0 0 1 0 0,-1 0-1 0 0,1-1 1 0 0,0 1 0 0 0,0 0-1 0 0,0-1 1 0 0,0 1-1 0 0,0-1 1 0 0,0 1-1 0 0,0-1 1 0 0,0 1-1 0 0,0-1 1 0 0,0 0-1 0 0,-1-1 1 0 0,-3-5-1442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1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4143 0 0,'-3'0'319'0'0,"-4"0"-318"0"0,-2 0 339 0 0,0 0-1 0 0,-16 3 1 0 0,22-2 230 0 0,0 0 0 0 0,0 0 0 0 0,0 0 0 0 0,0 0 0 0 0,0 0 0 0 0,1 0 0 0 0,-5 3 0 0 0,4-2 43 0 0,0 1 0 0 0,0-1 0 0 0,0 0 0 0 0,0 1 0 0 0,0 0 0 0 0,0-1 0 0 0,1 1-1 0 0,-4 6 1 0 0,5-8-513 0 0,0 1 0 0 0,1 0 0 0 0,-1-1 0 0 0,1 1-1 0 0,0 0 1 0 0,-1 0 0 0 0,1-1 0 0 0,0 1 0 0 0,0 0-1 0 0,0 0 1 0 0,0-1 0 0 0,1 1 0 0 0,-1 0 0 0 0,0 0-1 0 0,1-1 1 0 0,-1 1 0 0 0,1 0 0 0 0,0-1 0 0 0,-1 1-1 0 0,1 0 1 0 0,2 1 0 0 0,-1 2-51 0 0,1-1 0 0 0,0 0 0 0 0,1 0 0 0 0,-1 0 1 0 0,1 0-1 0 0,-1-1 0 0 0,1 1 0 0 0,0-1 0 0 0,1 0 0 0 0,-1 0 0 0 0,5 2 1 0 0,9 5 119 0 0,30 9 0 0 0,-17-7-28 0 0,62 23 100 0 0,14 5-71 0 0,-85-30-138 0 0,-1 0 1 0 0,34 22 0 0 0,-46-26-29 0 0,-1 1 0 0 0,1-1 0 0 0,-1 1 0 0 0,0 1 1 0 0,-1-1-1 0 0,0 2 0 0 0,0-1 0 0 0,-1 1 0 0 0,0-1 0 0 0,0 2 0 0 0,-1-1 0 0 0,0 1 0 0 0,-1-1 0 0 0,0 1 0 0 0,0 1 1 0 0,-1-1-1 0 0,0 0 0 0 0,1 17 0 0 0,-3-14 48 0 0,-1-1-1 0 0,0 1 1 0 0,-1-1 0 0 0,-1 1-1 0 0,0-1 1 0 0,0 0 0 0 0,-1 1 0 0 0,-1-1-1 0 0,0-1 1 0 0,0 1 0 0 0,-1 0-1 0 0,-1-1 1 0 0,0 0 0 0 0,-14 18-1 0 0,-3 1 227 0 0,-1-1-1 0 0,-1-1 1 0 0,-48 39-1 0 0,46-44-184 0 0,14-13-40 0 0,2 0-1 0 0,0 0 1 0 0,0 1-1 0 0,0 0 1 0 0,-8 13-1 0 0,15-17-69 0 0,-14 22-297 0 0,17-27 286 0 0,0 0 1 0 0,1 0-1 0 0,-1 0 1 0 0,0 0-1 0 0,1 0 1 0 0,-1 0-1 0 0,1 0 0 0 0,0 0 1 0 0,0 0-1 0 0,0 0 1 0 0,0 0-1 0 0,0 0 0 0 0,0 3 1 0 0,1-4-320 0 0,-1 0 0 0 0,1 0 0 0 0,0 0 0 0 0,0 0 1 0 0,-1-1-1 0 0,1 1 0 0 0,0 0 0 0 0,0 0 0 0 0,0 0 0 0 0,0-1 0 0 0,-1 1 1 0 0,1-1-1 0 0,0 1 0 0 0,0-1 0 0 0,1 1 0 0 0,0 0 0 0 0,9 3-6711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1839 0 0,'6'-8'456'0'0,"1"-5"3545"0"0,-1 4 3083 0 0,-6 9-7020 0 0,0 1 0 0 0,1-1 1 0 0,-1 0-1 0 0,0 0 1 0 0,1 0-1 0 0,-1 0 0 0 0,0 1 1 0 0,0-1-1 0 0,0 0 0 0 0,1 0 1 0 0,-1 1-1 0 0,0-1 0 0 0,0 0 1 0 0,0 0-1 0 0,1 1 1 0 0,-1-1-1 0 0,0 0 0 0 0,0 0 1 0 0,0 1-1 0 0,0-1 0 0 0,0 0 1 0 0,0 1-1 0 0,0-1 0 0 0,0 0 1 0 0,0 1-1 0 0,0-1 0 0 0,0 0 1 0 0,0 1-1 0 0,0-1 1 0 0,0 0-1 0 0,0 1 0 0 0,3 20 448 0 0,0 36 1 0 0,-1-10-58 0 0,19 130 736 0 0,0-9-864 0 0,-19-133-252 0 0,-3 53 0 0 0,1-71-14 0 0,-1-14-60 0 0,-4 8 75 0 0,1-3-10 0 0,-6-1-6 0 0,6-7-121 0 0,4 0 37 0 0,-1 0-155 0 0,-1 0 0 0 0,1 0 0 0 0,0 0 1 0 0,0-1-1 0 0,0 1 0 0 0,0 0 0 0 0,-1 0 0 0 0,1-1 0 0 0,0 1 1 0 0,0 0-1 0 0,0-1 0 0 0,0 1 0 0 0,0-1 0 0 0,0 0 0 0 0,-1 0 1 0 0,-6-6-5648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406 105 8751 0 0,'16'-22'462'0'0,"-4"6"261"0"0,18-19 0 0 0,-27 32-157 0 0,0 0 0 0 0,0 0 0 0 0,1 0 0 0 0,-1 0 0 0 0,1 1 0 0 0,0-1 0 0 0,0 1 0 0 0,0 0 0 0 0,0 0 0 0 0,0 0 0 0 0,6-1 0 0 0,-9 3-470 0 0,0 0-1 0 0,1 0 1 0 0,-1 0 0 0 0,0 0-1 0 0,0 0 1 0 0,0 0 0 0 0,1 0-1 0 0,-1 0 1 0 0,0 1-1 0 0,0-1 1 0 0,0 0 0 0 0,0 1-1 0 0,0-1 1 0 0,1 1 0 0 0,-1-1-1 0 0,0 1 1 0 0,0 0-1 0 0,0-1 1 0 0,-1 1 0 0 0,1 0-1 0 0,0 0 1 0 0,0 0 0 0 0,0 0-1 0 0,0-1 1 0 0,-1 1-1 0 0,1 0 1 0 0,0 1 0 0 0,-1-1-1 0 0,1 0 1 0 0,-1 0 0 0 0,1 0-1 0 0,-1 0 1 0 0,1 2-1 0 0,0 3 28 0 0,1 0 0 0 0,-1-1-1 0 0,0 1 1 0 0,0 0-1 0 0,-1 8 1 0 0,-3 31 121 0 0,-2 0 0 0 0,-2 0 0 0 0,-14 52 1 0 0,6-35-205 0 0,3-10-67 0 0,-2 0 0 0 0,-2-2 0 0 0,-3 0 0 0 0,-1-1 0 0 0,-3 0 0 0 0,-2-2 0 0 0,-46 66 0 0 0,45-80-162 0 0,-2-1 1 0 0,-1-1-1 0 0,-1-2 0 0 0,-57 42 0 0 0,76-62 169 0 0,-1-1-1 0 0,-1-1 0 0 0,1 0 1 0 0,-1 0-1 0 0,-14 4 0 0 0,27-11 21 0 0,-1 1-1 0 0,1-1 1 0 0,0 0-1 0 0,-1 0 1 0 0,1 0 0 0 0,-1 0-1 0 0,1 0 1 0 0,0 1-1 0 0,-1-1 1 0 0,1 0 0 0 0,0 0-1 0 0,-1 0 1 0 0,1 0-1 0 0,-1 0 1 0 0,1 0-1 0 0,0 0 1 0 0,-1 0 0 0 0,1 0-1 0 0,-1-1 1 0 0,1 1-1 0 0,0 0 1 0 0,-1 0-1 0 0,1 0 1 0 0,0 0 0 0 0,-1 0-1 0 0,1-1 1 0 0,0 1-1 0 0,-1 0 1 0 0,1 0-1 0 0,-1-1 1 0 0,1-5 2 0 0,0 6-3 0 0,0-3-15 0 0,0 0-1 0 0,1 0 0 0 0,-1 0 1 0 0,1 0-1 0 0,0 1 1 0 0,0-1-1 0 0,0 0 1 0 0,0 0-1 0 0,0 1 0 0 0,1-1 1 0 0,-1 1-1 0 0,1-1 1 0 0,2-2-1 0 0,28-31-235 0 0,-31 35 244 0 0,15-14 57 0 0,1 1 1 0 0,0 0-1 0 0,0 1 0 0 0,2 1 0 0 0,-1 1 0 0 0,2 1 1 0 0,-1 0-1 0 0,1 2 0 0 0,38-12 0 0 0,-55 19 7 0 0,0 1 1 0 0,0 0-1 0 0,-1-1 0 0 0,1 1 0 0 0,0 0 0 0 0,0 0 0 0 0,0 0 0 0 0,0 1 1 0 0,0-1-1 0 0,0 1 0 0 0,-1-1 0 0 0,1 1 0 0 0,0 0 0 0 0,0 0 1 0 0,-1 1-1 0 0,1-1 0 0 0,-1 0 0 0 0,3 2 0 0 0,4 4 148 0 0,-1 0 0 0 0,0 0 0 0 0,11 14 0 0 0,-13-14-564 0 0,-1-1 0 0 0,1 0 0 0 0,0 0 0 0 0,0-1 0 0 0,1 0 0 0 0,9 6 0 0 0,-6-7-2007 0 0,1 0-4373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1 528 919 0 0,'2'-16'2434'0'0,"-2"12"-1168"0"0,0 0 1 0 0,1-1 0 0 0,-1 1-1 0 0,1 0 1 0 0,3-7-1 0 0,11-20 2084 0 0,-4 14-3104 0 0,21-22 1 0 0,-8 8 468 0 0,12-16-441 0 0,24-33-152 0 0,-49 63-111 0 0,74-101 47 0 0,-76 108-73 0 0,1 0-1 0 0,0 0 1 0 0,0 0 0 0 0,1 2 0 0 0,0-1 0 0 0,0 1-1 0 0,1 1 1 0 0,15-8 0 0 0,-20 13-1 0 0,0-1-1 0 0,0 1 1 0 0,1 0 0 0 0,-1 1-1 0 0,1 0 1 0 0,-1 0 0 0 0,1 0-1 0 0,-1 1 1 0 0,1 0 0 0 0,-1 1-1 0 0,1-1 1 0 0,-1 2 0 0 0,1-1 0 0 0,-1 1-1 0 0,0 0 1 0 0,1 0 0 0 0,-1 1-1 0 0,0 0 1 0 0,10 6 0 0 0,-5-1 65 0 0,-1-1 0 0 0,0 2 1 0 0,0-1-1 0 0,0 2 0 0 0,-1-1 0 0 0,0 1 1 0 0,-1 1-1 0 0,-1 0 0 0 0,15 22 1 0 0,-19-26 9 0 0,0 0 0 0 0,-1 1 1 0 0,1 0-1 0 0,-2-1 1 0 0,1 1-1 0 0,-1 0 0 0 0,0 1 1 0 0,0-1-1 0 0,0 14 1 0 0,-2-16-21 0 0,0 1 0 0 0,-1-1 0 0 0,0 1 0 0 0,0-1 0 0 0,0 0 0 0 0,-1 1 0 0 0,0-1 0 0 0,0 0 0 0 0,0 0 0 0 0,-1 0 0 0 0,0-1 0 0 0,0 1 0 0 0,-4 5 0 0 0,-4 2 50 0 0,1 0 1 0 0,-2-1 0 0 0,1-1 0 0 0,-19 14-1 0 0,-58 34-9 0 0,48-37-350 0 0,-1-2 0 0 0,-1-2 0 0 0,-1-2 0 0 0,-1-2 0 0 0,0-1 0 0 0,-58 8 0 0 0,96-20 74 0 0,0-1 0 0 0,0 1 0 0 0,0-1-1 0 0,0 0 1 0 0,-7-1 0 0 0,11 0-273 0 0,3 0-957 0 0,7-8 657 0 0,6-2-6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11743 0 0,'0'0'539'0'0,"-2"0"-10"0"0,-6 0-473 0 0,1 1 0 0 0,0 0 0 0 0,0 1 0 0 0,-1 0 0 0 0,1 0 0 0 0,1 0 0 0 0,-12 6 0 0 0,-46 28 1130 0 0,59-34-1062 0 0,-22 15 268 0 0,0 0 1 0 0,0 2-1 0 0,-44 41 1 0 0,62-51-309 0 0,1 0 0 0 0,1 0 0 0 0,0 0 0 0 0,0 1 0 0 0,1 1 0 0 0,0-1 1 0 0,0 1-1 0 0,1 0 0 0 0,1 0 0 0 0,0 0 0 0 0,0 0 0 0 0,1 1 0 0 0,-2 21 1 0 0,4-16 98 0 0,0 0 1 0 0,2 0-1 0 0,0 0 1 0 0,1 0-1 0 0,1-1 0 0 0,0 1 1 0 0,1-1-1 0 0,12 32 1 0 0,-4-22-54 0 0,0-1 0 0 0,1-1 1 0 0,1 0-1 0 0,30 37 0 0 0,-16-30-1684 0 0,-27-30 656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3679 0 0,'-10'0'11502'0'0,"9"4"-11323"0"0,-1-1 1 0 0,1 1 0 0 0,0 0 0 0 0,0 0 0 0 0,0-1 0 0 0,1 1 0 0 0,-1 0-1 0 0,1 0 1 0 0,0 0 0 0 0,0 0 0 0 0,0 0 0 0 0,0 0 0 0 0,1 0-1 0 0,0 0 1 0 0,0 0 0 0 0,0-1 0 0 0,0 1 0 0 0,3 6 0 0 0,3 4 100 0 0,0 1 1 0 0,0-1 0 0 0,14 17 0 0 0,-2-5 319 0 0,1-1 1 0 0,2-1 0 0 0,42 38 0 0 0,84 53 876 0 0,-49-40-978 0 0,-63-48-443 0 0,-20-15-31 0 0,1 0 0 0 0,-2 1 0 0 0,0 1 0 0 0,-1 0 0 0 0,0 1 0 0 0,14 20 0 0 0,-24-27 34 0 0,-3-7-15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20 12095 0 0,'1'-1'554'0'0,"8"-15"175"0"0,-7 14 433 0 0,-2 3-445 0 0,-3 10-178 0 0,-8 14 40 0 0,-156 262 4073 0 0,110-200-4110 0 0,-80 95 0 0 0,131-176-128 0 0,-2 4-2002 0 0,15-16 382 0 0,11-11 432 0 0,2 1 0 0 0,0 1 0 0 0,28-16 0 0 0,-32 22-782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6911 0 0,'0'0'4347'0'0,"2"10"2642"0"0,1-9-6865 0 0,1 0-1 0 0,-1 1 0 0 0,1-2 0 0 0,-1 1 1 0 0,1 0-1 0 0,0-1 0 0 0,-1 1 1 0 0,1-1-1 0 0,0 0 0 0 0,4-1 0 0 0,41-7 68 0 0,-21 2-384 0 0,-11 4-850 0 0,-1-1-396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7831 0 0,'1'1'9643'0'0,"1"1"-9481"0"0,0 0 0 0 0,0 0 0 0 0,0 0 0 0 0,0-1-1 0 0,0 1 1 0 0,1-1 0 0 0,-1 1 0 0 0,0-1 0 0 0,1 0 0 0 0,-1 0 0 0 0,1 0 0 0 0,-1 0 0 0 0,1 0 0 0 0,0-1 0 0 0,-1 1-1 0 0,1-1 1 0 0,0 0 0 0 0,-1 0 0 0 0,5 0 0 0 0,7-1 183 0 0,1 0 1 0 0,21-5-1 0 0,-8 1 73 0 0,-13 1-287 0 0,0 1-1 0 0,1-2 1 0 0,21-9 0 0 0,0 0-328 0 0,-28 12-67 0 0</inkml:trace>
  <inkml:trace contextRef="#ctx0" brushRef="#br0" timeOffset="1">590 0 3679 0 0,'1'2'8516'0'0,"4"14"-5947"0"0,10 22-1 0 0,-10-27-2269 0 0,0-1-1 0 0,1 0 0 0 0,1 0 0 0 0,0 0 1 0 0,0-1-1 0 0,1 0 0 0 0,0-1 1 0 0,1 1-1 0 0,12 9 0 0 0,24 13 920 0 0,97 50-1 0 0,-128-73-1153 0 0,6 3 42 0 0,40 14-1 0 0,-54-23-87 0 0,0 0 0 0 0,1 0 0 0 0,-1-1 0 0 0,1 0 0 0 0,-1 0 1 0 0,1 0-1 0 0,-1-1 0 0 0,1 0 0 0 0,0-1 0 0 0,-1 1 0 0 0,7-3 0 0 0,-10 3-79 0 0,-1-1 0 0 0,0 0 0 0 0,0 0 0 0 0,0 0 0 0 0,0 0 0 0 0,0 0 0 0 0,0-1 0 0 0,0 1 0 0 0,0-1 0 0 0,0 1 0 0 0,0-1-1 0 0,-1 1 1 0 0,1-1 0 0 0,-1 0 0 0 0,3-3 0 0 0,-3 4-602 0 0,-1-1 0 0 0,1 1-1 0 0,-1 0 1 0 0,1-1-1 0 0,-1 1 1 0 0,1 0-1 0 0,-1-1 1 0 0,0 1 0 0 0,1-3-1 0 0,-3-7-6072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11975 0 0,'0'0'4170'0'0,"-1"1"-3205"0"0,-176 159 3396 0 0,175-158-4313 0 0,-24 23 76 0 0,2 2 0 0 0,1 0 0 0 0,-32 50 0 0 0,52-74-126 0 0,-4 12-136 0 0,6-13-594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0,'2'2'2727'0'0,"36"34"2040"0"0,71 51 0 0 0,54 22-3188 0 0,30 22 637 0 0,-175-118-1932 0 0,-2 0-1 0 0,0 2 1 0 0,-1 0 0 0 0,24 29-1 0 0,-35-38-218 0 0,0 0 0 0 0,0 0 0 0 0,0 1-1 0 0,-1-1 1 0 0,1 1 0 0 0,-2-1 0 0 0,1 1 0 0 0,-1 0-1 0 0,0 0 1 0 0,0 0 0 0 0,-1 1 0 0 0,0-1-1 0 0,0 0 1 0 0,-1 1 0 0 0,0-1 0 0 0,0 0-1 0 0,-2 11 1 0 0,-2-5 26 0 0,0 0 0 0 0,0 0 1 0 0,-1 0-1 0 0,-1 0 0 0 0,0-1 0 0 0,-1 0 0 0 0,-16 21 0 0 0,-4 1 109 0 0,-38 34 0 0 0,38-39-141 0 0,-7 5-28 0 0,-51 42-1 0 0,82-73-136 0 0,0 0-1 0 0,0 0 1 0 0,0 0-1 0 0,-4 7 0 0 0,4-7-116 0 0,2-1-150 0 0,8 4-5468 0 0,2 0-894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 3679 0 0,'0'0'284'0'0,"-1"0"-186"0"0,-19-6 457 0 0,4 2 12332 0 0,17 10-12765 0 0,1 1 1 0 0,-1-1-1 0 0,1 0 0 0 0,1 1 0 0 0,-1-1 0 0 0,1 0 1 0 0,0-1-1 0 0,0 1 0 0 0,8 9 0 0 0,-6-7 20 0 0,23 32 280 0 0,1-1 0 0 0,2-2 0 0 0,1-1-1 0 0,2-2 1 0 0,55 44 0 0 0,198 162 71 0 0,-271-227-484 0 0,65 59 23 0 0,-80-72-64 0 0,-1 1-1 0 0,0-1 0 0 0,1 1 0 0 0,-1-1 0 0 0,0 1 0 0 0,1-1 1 0 0,-1 1-1 0 0,0 0 0 0 0,0-1 0 0 0,1 1 0 0 0,-1-1 0 0 0,0 1 1 0 0,0 0-1 0 0,0-1 0 0 0,0 1 0 0 0,0 0 0 0 0,0-1 0 0 0,0 1 1 0 0,0 0-1 0 0,0-1 0 0 0,0 1 0 0 0,0 0 0 0 0,-1-1 0 0 0,1 1 1 0 0,0-1-1 0 0,0 1 0 0 0,-1 0 0 0 0,1-1 0 0 0,-1 2 0 0 0,-11 12-2496 0 0,3-6 177 0 0,-1-4-3675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22 13503 0 0,'0'-16'1440'0'0,"0"11"1286"0"0,0 7-2516 0 0,0 7-125 0 0,-2 0 0 0 0,1 0 0 0 0,-1 1 0 0 0,-1-2 0 0 0,1 1 0 0 0,-1 0 0 0 0,-1 0 0 0 0,0-1 0 0 0,0 0-1 0 0,-1 0 1 0 0,0 0 0 0 0,-9 11 0 0 0,-4 3 75 0 0,-1-1-1 0 0,-40 36 1 0 0,-34 14 107 0 0,36-27-157 0 0,34-27-86 0 0,-253 192 240 0 0,248-191-204 0 0,32-21-207 0 0,48-33-2318 0 0,5-9 991 0 0,2 0-20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53 142 14135 0 0,'0'0'1283'0'0,"1"2"-952"0"0,1 2-130 0 0,0-1 0 0 0,0 0 1 0 0,0 0-1 0 0,0-1 0 0 0,1 1 1 0 0,-1 0-1 0 0,1-1 1 0 0,-1 1-1 0 0,1-1 0 0 0,0 0 1 0 0,0 0-1 0 0,0 0 1 0 0,0 0-1 0 0,1-1 0 0 0,-1 1 1 0 0,0-1-1 0 0,1 0 0 0 0,-1 0 1 0 0,1 0-1 0 0,-1 0 1 0 0,1 0-1 0 0,0-1 0 0 0,-1 0 1 0 0,1 0-1 0 0,-1 0 0 0 0,1 0 1 0 0,5-1-1 0 0,13-3 350 0 0,-1-1-1 0 0,1-1 1 0 0,-1-1 0 0 0,31-14-1 0 0,9-3 61 0 0,-47 19-556 0 0,0 0-1 0 0,0-1 1 0 0,20-12-1 0 0,-30 15-73 0 0,0 1-1 0 0,0-1 1 0 0,-1 0-1 0 0,1 0 1 0 0,-1-1 0 0 0,0 1-1 0 0,0-1 1 0 0,0 0-1 0 0,0 0 1 0 0,0 0-1 0 0,-1 0 1 0 0,0 0 0 0 0,0 0-1 0 0,3-8 1 0 0,-5 11 7 0 0,0 0 0 0 0,0 1 0 0 0,0-1 0 0 0,0 0 0 0 0,0 0 0 0 0,0 1 0 0 0,0-1 0 0 0,0 0 0 0 0,0 1 0 0 0,-1-1 0 0 0,1 0 0 0 0,0 1 0 0 0,0-1 0 0 0,-1 0 0 0 0,1 1 0 0 0,0-1 0 0 0,-1 0 1 0 0,1 1-1 0 0,-1-1 0 0 0,1 1 0 0 0,-1-1 0 0 0,1 1 0 0 0,-1-1 0 0 0,1 1 0 0 0,-1-1 0 0 0,1 1 0 0 0,-1 0 0 0 0,0-1 0 0 0,1 1 0 0 0,-1 0 0 0 0,-1-1 0 0 0,-19-5-276 0 0,11 7 224 0 0,1 0-1 0 0,-1 0 0 0 0,1 1 1 0 0,0 0-1 0 0,0 1 0 0 0,0 0 1 0 0,0 1-1 0 0,-10 5 1 0 0,9-5 29 0 0,-14 8 13 0 0,0 0 0 0 0,1 2 0 0 0,0 1 0 0 0,1 0 0 0 0,-24 23 0 0 0,15-8-9 0 0,0 1 1 0 0,-37 51-1 0 0,63-75 27 0 0,0 1 0 0 0,0-1 0 0 0,0 1 0 0 0,1 0 0 0 0,0 0 0 0 0,-3 12 0 0 0,6-18 3 0 0,1-1-1 0 0,-1 1 1 0 0,1 0-1 0 0,-1 0 1 0 0,1 0-1 0 0,0 0 1 0 0,0 0 0 0 0,0 0-1 0 0,0-1 1 0 0,0 1-1 0 0,0 0 1 0 0,0 0-1 0 0,0 0 1 0 0,1 0-1 0 0,-1 0 1 0 0,1-1 0 0 0,0 1-1 0 0,0 0 1 0 0,-1 0-1 0 0,1-1 1 0 0,0 1-1 0 0,0 0 1 0 0,0-1-1 0 0,1 1 1 0 0,-1-1 0 0 0,0 0-1 0 0,1 1 1 0 0,-1-1-1 0 0,0 0 1 0 0,1 0-1 0 0,0 0 1 0 0,-1 0-1 0 0,1 0 1 0 0,0 0 0 0 0,3 1-1 0 0,-1 0-152 0 0,1-1-1 0 0,0 0 1 0 0,0 0-1 0 0,0-1 0 0 0,1 0 1 0 0,-1 1-1 0 0,0-2 1 0 0,0 1-1 0 0,0-1 1 0 0,8-1-1 0 0,13-3-1641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55 4143 0 0,'-4'-15'408'0'0,"2"3"461"0"0,4-5 10456 0 0,2 14-11334 0 0,-3 2-890 0 0,0 0 1420 0 0,2-1 89 0 0,-3 1-575 0 0,0 1 1 0 0,0 0-1 0 0,0 0 0 0 0,0 0 1 0 0,0 0-1 0 0,1-1 0 0 0,-1 1 1 0 0,0 0-1 0 0,0 0 0 0 0,0 0 1 0 0,0 0-1 0 0,0-1 0 0 0,1 1 1 0 0,-1 0-1 0 0,0 0 0 0 0,0 0 1 0 0,0 0-1 0 0,1 0 0 0 0,-1 0 1 0 0,0 0-1 0 0,0 0 0 0 0,0 0 1 0 0,1 0-1 0 0,-1-1 0 0 0,0 1 1 0 0,0 0-1 0 0,1 0 0 0 0,-1 0 1 0 0,0 0-1 0 0,1 1 0 0 0,7 0 285 0 0,1 0-1 0 0,0 1 1 0 0,0 0-1 0 0,-1 0 1 0 0,14 7 0 0 0,-20-9-216 0 0,1 0-7 0 0,2 2-55 0 0,6 5 61 0 0,-10-6-100 0 0,0-1 0 0 0,0 1 0 0 0,0 0-1 0 0,0-1 1 0 0,0 1 0 0 0,-1 0 0 0 0,1 0 0 0 0,0 0-1 0 0,-1 0 1 0 0,1-1 0 0 0,0 1 0 0 0,-1 0 0 0 0,1 0-1 0 0,-1 0 1 0 0,1 0 0 0 0,-1 0 0 0 0,0 1 0 0 0,0-1-1 0 0,1 0 1 0 0,-1 0 0 0 0,0 0 0 0 0,0 0 0 0 0,0 0-1 0 0,0 0 1 0 0,0 0 0 0 0,0 0 0 0 0,0 1 0 0 0,-1-1-1 0 0,1 0 1 0 0,0 0 0 0 0,0 0 0 0 0,-1 0 0 0 0,1 0-1 0 0,-1 0 1 0 0,1 0 0 0 0,-1 0 0 0 0,-1 1 0 0 0,-2 5 25 0 0,-1 0 0 0 0,0 0 1 0 0,-12 11-1 0 0,13-13-16 0 0,-50 47 302 0 0,-15 18 22 0 0,58-58-246 0 0,1 1 0 0 0,1 0-1 0 0,0 0 1 0 0,-8 16 0 0 0,15-25-93 0 0,0 0 76 0 0,0 1 0 0 0,0 0 0 0 0,1-1 0 0 0,-1 1 1 0 0,1 0-1 0 0,-1 5 0 0 0,1-5 8 0 0,3 7 23 0 0,-1-8-33 0 0,2 4 6 0 0,-2-4-13 0 0,-1-4-60 0 0,1 1 0 0 0,-1 0 1 0 0,1 0-1 0 0,-1 0 0 0 0,1-1 0 0 0,-1 1 0 0 0,1 0 1 0 0,0 0-1 0 0,-1-1 0 0 0,1 1 0 0 0,0-1 0 0 0,0 1 1 0 0,0-1-1 0 0,-1 1 0 0 0,3 0 0 0 0,-3-1-1 0 0,1 1 11 0 0,0 0 0 0 0,0 0 0 0 0,1 0-1 0 0,-1 0 1 0 0,0 0 0 0 0,1 0 0 0 0,-1 0 0 0 0,1 0 0 0 0,-1-1 0 0 0,1 1 0 0 0,-1-1 0 0 0,1 1 0 0 0,0-1 0 0 0,2 1-1 0 0,2-1 49 0 0,1 2 16 0 0,1-1 0 0 0,0 0 0 0 0,0 0 0 0 0,0-1-1 0 0,0-1 1 0 0,0 1 0 0 0,0-1 0 0 0,10-2 0 0 0,9-4 129 0 0,27-11 1 0 0,-4 1 27 0 0,-23 9-134 0 0,35-9 101 0 0,-55 15-259 0 0,1 1 0 0 0,-1 0 0 0 0,0 1 0 0 0,0-1 0 0 0,1 1 0 0 0,8 2 0 0 0,0 6-918 0 0,-15-8 737 0 0,0 1 0 0 0,0 0 1 0 0,1 0-1 0 0,-1-1 0 0 0,0 1 0 0 0,0-1 0 0 0,0 1 0 0 0,1-1 1 0 0,1 1-1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11 100 2303 0 0,'2'-12'-387'0'0,"12"-35"3633"0"0,-13 43-2065 0 0,1-1 1 0 0,0 1-1 0 0,0 0 0 0 0,1 0 1 0 0,-1 0-1 0 0,1 0 0 0 0,6-8 2121 0 0,2 20-1854 0 0,-9-4-1360 0 0,1-1 0 0 0,-1 0 0 0 0,0 1 1 0 0,0-1-1 0 0,0 1 0 0 0,0 0 1 0 0,-1-1-1 0 0,1 1 0 0 0,-1 0 0 0 0,0 0 1 0 0,1 7-1 0 0,0 6 290 0 0,0 23 0 0 0,-2-36-319 0 0,0 45 751 0 0,-10 71-1 0 0,-16 49 147 0 0,9-72-706 0 0,-18 151-264 0 0,35-246-109 0 0,9-10-1841 0 0,2-7-157 0 0,1-7-4730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274 406 5983 0 0,'0'0'464'0'0,"-2"1"-305"0"0,-10 3 1295 0 0,-24 4 1 0 0,0 0 1663 0 0,18-3-2447 0 0,0 0 0 0 0,-25 1 0 0 0,36-5-504 0 0,1-1 1 0 0,-1 1-1 0 0,1-2 1 0 0,-1 1-1 0 0,1-1 1 0 0,-1 0-1 0 0,1 0 1 0 0,0-1 0 0 0,0 1-1 0 0,-9-5 1 0 0,13 5-93 0 0,-1-1-1 0 0,1 1 1 0 0,0-1 0 0 0,0 0 0 0 0,0 1 0 0 0,1-1 0 0 0,-1 0 0 0 0,0 0 0 0 0,1 0 0 0 0,-1-1 0 0 0,1 1 0 0 0,0 0 0 0 0,0 0 0 0 0,0-1-1 0 0,0 1 1 0 0,0-1 0 0 0,0 1 0 0 0,0-1 0 0 0,1 1 0 0 0,0-1 0 0 0,-1 1 0 0 0,1-1 0 0 0,0 0 0 0 0,0 1 0 0 0,1-5 0 0 0,0-4 104 0 0,0 1 1 0 0,1-1 0 0 0,1 1 0 0 0,6-19-1 0 0,-4 14-102 0 0,1 1 0 0 0,1-1 0 0 0,0 2 0 0 0,1-1 0 0 0,0 1 0 0 0,1 0 0 0 0,1 1 0 0 0,0 0 0 0 0,1 0 0 0 0,0 1 0 0 0,0 1 0 0 0,1 0 0 0 0,0 0 0 0 0,1 1 0 0 0,16-8 0 0 0,2 0 9 0 0,0 3-1 0 0,1 0 1 0 0,1 2-1 0 0,0 1 1 0 0,0 2 0 0 0,1 2-1 0 0,0 0 1 0 0,59-2-1 0 0,-73 9-14 0 0,0 1 0 0 0,0 0-1 0 0,0 2 1 0 0,0 0 0 0 0,0 1 0 0 0,38 14-1 0 0,-44-12-47 0 0,0 0-1 0 0,0 2 0 0 0,0-1 1 0 0,-1 2-1 0 0,0 0 0 0 0,-1 0 0 0 0,0 1 1 0 0,-1 1-1 0 0,20 22 0 0 0,-27-28-19 0 0,0-1 0 0 0,-1 1 0 0 0,0 0 0 0 0,0 0 0 0 0,0 1 0 0 0,-1-1 0 0 0,1 0-1 0 0,-1 1 1 0 0,0 0 0 0 0,1 8 0 0 0,-2-10-1 0 0,-1 1 0 0 0,0-1 1 0 0,0 1-1 0 0,-1-1 0 0 0,1 0 0 0 0,-1 1 0 0 0,0-1 0 0 0,0 0 0 0 0,0 0 0 0 0,-1 0 1 0 0,1 0-1 0 0,-1 0 0 0 0,0 0 0 0 0,-4 6 0 0 0,-3 3 11 0 0,-1 0-1 0 0,-1-1 0 0 0,1 0 1 0 0,-2-1-1 0 0,0-1 1 0 0,-24 18-1 0 0,-85 43 104 0 0,46-34-544 0 0,-2-3 1 0 0,-1-4-1 0 0,-122 30 0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 15575 0 0,'-8'-2'1410'0'0,"2"2"-1365"0"0,0 0 1 0 0,-1 0-1 0 0,1 1 0 0 0,0 0 1 0 0,0 0-1 0 0,0 0 1 0 0,-1 1-1 0 0,-7 3 1 0 0,-48 25 439 0 0,38-18-209 0 0,-5 3 639 0 0,-38 26 1 0 0,56-33-619 0 0,0 0 0 0 0,0 1 0 0 0,1 0 0 0 0,1 1 1 0 0,0 0-1 0 0,-9 13 0 0 0,4-1 63 0 0,1 0 1 0 0,-19 44-1 0 0,-10 51-24 0 0,36-98-327 0 0,1 1-1 0 0,1 0 1 0 0,1 0 0 0 0,-1 25-1 0 0,3-35-7 0 0,1 0 1 0 0,0 0-1 0 0,1 0 0 0 0,0 0 0 0 0,1 0 0 0 0,0 0 0 0 0,1 0 1 0 0,0 0-1 0 0,0-1 0 0 0,7 13 0 0 0,-9-19-137 0 0,1-1 0 0 0,0 0 0 0 0,-1 0-1 0 0,1 0 1 0 0,0 0 0 0 0,0 0 0 0 0,0 0 0 0 0,0 0-1 0 0,1-1 1 0 0,-1 1 0 0 0,0-1 0 0 0,1 1-1 0 0,-1-1 1 0 0,1 0 0 0 0,-1 0 0 0 0,1 0 0 0 0,0-1-1 0 0,-1 1 1 0 0,1-1 0 0 0,0 1 0 0 0,0-1 0 0 0,-1 0-1 0 0,1 0 1 0 0,0 0 0 0 0,3 0 0 0 0,13-3-1095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14567 0 0,'0'0'1320'0'0,"-1"2"-1082"0"0,0 6-38 0 0,0 1 0 0 0,1-1 0 0 0,0 0 1 0 0,0 1-1 0 0,1-1 0 0 0,0 0 1 0 0,0 1-1 0 0,5 13 0 0 0,1-1 435 0 0,2-1 0 0 0,0 1 1 0 0,2-2-1 0 0,0 1 0 0 0,22 28 0 0 0,-10-19-200 0 0,1-2 1 0 0,47 42-1 0 0,-43-45-348 0 0,150 127 113 0 0,-177-151-199 0 0,9 9 26 0 0,0-1 1 0 0,1-1 0 0 0,0 0 0 0 0,14 6 0 0 0,-24-12-77 0 0,0 0-1 0 0,0-1 1 0 0,1 1-1 0 0,-1-1 1 0 0,0 1 0 0 0,0-1-1 0 0,0 0 1 0 0,1 0-1 0 0,-1 1 1 0 0,0-1 0 0 0,1 0-1 0 0,-1 0 1 0 0,0 0-1 0 0,0 0 1 0 0,1 0-1 0 0,-1-1 1 0 0,0 1 0 0 0,0 0-1 0 0,1-1 1 0 0,-1 1-1 0 0,0 0 1 0 0,0-1 0 0 0,0 0-1 0 0,1 1 1 0 0,-1-1-1 0 0,0 0 1 0 0,0 1-1 0 0,0-1 1 0 0,0 0 0 0 0,0 0-1 0 0,0 0 1 0 0,1-1-1 0 0,0-1-212 0 0,1 0-706 0 0,-1 0 1 0 0,0 0 0 0 0,0 0-1 0 0,0 0 1 0 0,0 0-1 0 0,1-4 1 0 0,5-9-5424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25 16327 0 0,'-3'-4'149'0'0,"2"2"-51"0"0,0 1 0 0 0,0-1 0 0 0,0 1 0 0 0,0-1 0 0 0,0 1 0 0 0,0 0 0 0 0,-1 0 0 0 0,1-1 0 0 0,0 1 0 0 0,-1 0 0 0 0,1 0 0 0 0,-1 0 0 0 0,0 1 0 0 0,1-1 0 0 0,-1 0 0 0 0,1 1 0 0 0,-1-1 0 0 0,-2 0 0 0 0,3 1-53 0 0,0 0 1 0 0,0 0 0 0 0,-1 1-1 0 0,1-1 1 0 0,0 0-1 0 0,0 1 1 0 0,0-1-1 0 0,0 1 1 0 0,-1-1-1 0 0,1 1 1 0 0,0-1-1 0 0,0 1 1 0 0,-1 1 0 0 0,-2 0 67 0 0,-3 2-30 0 0,0 0 0 0 0,0 1 1 0 0,1 0-1 0 0,0 0 0 0 0,0 1 1 0 0,-7 7-1 0 0,-30 41 348 0 0,38-47-357 0 0,-160 191 692 0 0,74-109-408 0 0,-41 43 776 0 0,97-87-1047 0 0,45-39-1807 0 0,-9-5 1308 0 0,0-1 0 0 0,1 1 0 0 0,-1-1 1 0 0,0 1-1 0 0,0-1 0 0 0,1 0 0 0 0,-1 0 0 0 0,0 0 0 0 0,1 0 1 0 0,-1 0-1 0 0,0 0 0 0 0,1 0 0 0 0,-1 0 0 0 0,0 0 0 0 0,3-1 1 0 0,10-6-5731 0 0</inkml:trace>
  <inkml:trace contextRef="#ctx0" brushRef="#br0" timeOffset="1">1025 287 7367 0 0,'0'0'10115'0'0,"6"-5"-9414"0"0,0 1-545 0 0,1 0 0 0 0,-1 1 0 0 0,1 0 0 0 0,0 0 0 0 0,0 1-1 0 0,14-3 1 0 0,10-4 80 0 0,13-7-252 0 0,-7 2-903 0 0,72-17 1 0 0,-87 27-156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 1375 0 0,'-14'-10'11681'0'0,"14"10"-11539"0"0,17-2 7808 0 0,-6 2-6877 0 0,-6-1-3603 0 0,53 3 3442 0 0,-44-1-851 0 0,0 0 0 0 0,1-1 0 0 0,15-3 0 0 0,-25 2-109 0 0,-1 0 0 0 0,0-1 1 0 0,0 0-1 0 0,1 0 0 0 0,-1 0 0 0 0,5-4 0 0 0,5-2-1449 0 0,3-3-5335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0,'0'0'1290'0'0,"1"3"215"0"0,4 9-211 0 0,0 1-1 0 0,2-1 1 0 0,-1 0 0 0 0,2-1 0 0 0,11 15-1 0 0,-7-12-599 0 0,0-1-1 0 0,1 0 1 0 0,23 17 0 0 0,-12-13-409 0 0,0-2 0 0 0,1 0 1 0 0,1-2-1 0 0,0-1 1 0 0,31 10-1 0 0,81 14 257 0 0,-92-25-456 0 0,-9-5-118 0 0,-35-5-144 0 0,7-5-2348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2759 0 0,'-2'1'3612'0'0,"-34"18"6047"0"0,-18 18-6335 0 0,25-16-3163 0 0,-65 37 484 0 0,-106 49 0 0 0,31-18-79 0 0,157-82-543 0 0,8-2 23 0 0,6-3-36 0 0,5-1-13 0 0,5-1-335 0 0,0-1 0 0 0,1 0-1 0 0,22-5 1 0 0,-12 1-1069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0,'0'0'3519'0'0,"0"2"-2150"0"0,3 10-957 0 0,0 0 0 0 0,1 0-1 0 0,0 0 1 0 0,1 0 0 0 0,0-1-1 0 0,1 0 1 0 0,1 0 0 0 0,8 12 0 0 0,70 79 233 0 0,-64-79-302 0 0,70 75 555 0 0,-15-17 489 0 0,73 101-1 0 0,-132-158-1099 0 0,-1 2 0 0 0,-2-1-1 0 0,0 2 1 0 0,-2 0 0 0 0,17 55-1 0 0,-23-59-179 0 0,-1 0-1 0 0,-1 0 0 0 0,-1 0 0 0 0,-1 1 0 0 0,-2-1 0 0 0,0 0 0 0 0,-1 1 0 0 0,-5 26 0 0 0,3-31-94 0 0,-1 0 0 0 0,-1 0 0 0 0,-1 0 0 0 0,-1-1 0 0 0,0 0 0 0 0,-1 0 0 0 0,-11 18 0 0 0,-17 15-729 0 0,-64 71 1 0 0,78-92 24 0 0,16-20 25 0 0,5-9-150 0 0,4 11-5970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4 500 15807 0 0,'0'0'1432'0'0,"-2"-8"-1152"0"0,1 3 122 0 0,1 0 0 0 0,-1-1 0 0 0,1 1-1 0 0,0-1 1 0 0,1 1 0 0 0,0 0 0 0 0,-1-1 0 0 0,2 1-1 0 0,-1 0 1 0 0,1 0 0 0 0,1-6 0 0 0,4-5 271 0 0,1 1-1 0 0,10-17 1 0 0,1 1-390 0 0,2 2-1 0 0,2 0 1 0 0,0 2-1 0 0,53-49 1 0 0,-43 49-818 0 0,1 1 1 0 0,2 1-1 0 0,70-36 1 0 0,-96 55-486 0 0,1 2-1 0 0,0-1 1 0 0,0 1 0 0 0,19-3 0 0 0,-12 4-858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14 118 7367 0 0,'-13'-7'12620'0'0,"47"-6"-11471"0"0,68-14 1 0 0,41 2-951 0 0,-54 11-74 0 0,-35 3-136 0 0,-23 4-90 0 0,0 2 0 0 0,1 1-1 0 0,-1 1 1 0 0,36 1-1 0 0,-35 8-1053 0 0,-14 1-4913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0 786 6447 0 0,'0'0'11322'0'0,"3"-1"-10706"0"0,3-1-337 0 0,0-1 1 0 0,0 1 0 0 0,0-1 0 0 0,-1 0-1 0 0,1-1 1 0 0,-1 0 0 0 0,1 0 0 0 0,8-9-1 0 0,-4 3-51 0 0,0 0 1 0 0,-1-1-1 0 0,11-16 0 0 0,49-85 619 0 0,12-19-134 0 0,-40 66-538 0 0,35-46-583 0 0,-43 61-151 0 0,-32 49 463 0 0,0 3-229 0 0,0 3 306 0 0,0 1 0 0 0,0 0 0 0 0,0-1 1 0 0,-1 1-1 0 0,0 0 0 0 0,0 9 0 0 0,-7 39-9 0 0,4-36 37 0 0,-11 98 197 0 0,12-90-158 0 0,1 0 0 0 0,4 38 1 0 0,-2-55-45 0 0,1 0 1 0 0,-1 0-1 0 0,2 0 1 0 0,-1 0 0 0 0,7 13-1 0 0,-8-19 3 0 0,1 0 0 0 0,-1 0 0 0 0,1-1-1 0 0,-1 1 1 0 0,1-1 0 0 0,0 0 0 0 0,0 1 0 0 0,0-1 0 0 0,0 0-1 0 0,1 0 1 0 0,-1 0 0 0 0,0 0 0 0 0,1-1 0 0 0,0 1 0 0 0,-1-1-1 0 0,1 0 1 0 0,0 1 0 0 0,-1-1 0 0 0,1 0 0 0 0,5 1-1 0 0,-1-2 27 0 0,0 1-1 0 0,1-1 1 0 0,-1-1-1 0 0,0 1 1 0 0,0-1-1 0 0,0-1 1 0 0,1 1-1 0 0,-1-1 1 0 0,-1 0-1 0 0,1-1 1 0 0,0 0-1 0 0,0 0 1 0 0,-1 0-1 0 0,0-1 1 0 0,7-4-1 0 0,2-3 15 0 0,-1 0-1 0 0,-1-1 1 0 0,1-1-1 0 0,21-27 0 0 0,-24 25-37 0 0,-1 1 0 0 0,-1-1 0 0 0,-1-1 0 0 0,0 1 0 0 0,6-19 0 0 0,23-85 65 0 0,-19 60-134 0 0,3 0 0 0 0,50-96 0 0 0,-61 138-52 0 0,10-27-426 0 0,-19 43 439 0 0,-1 4 92 0 0,-1 0 0 0 0,0-1 0 0 0,1 1-1 0 0,-1 0 1 0 0,0 0 0 0 0,-1-1 0 0 0,1 1 0 0 0,-2 2 0 0 0,-1 4 3 0 0,-73 126-69 0 0,13-27 85 0 0,54-88 25 0 0,1 0 0 0 0,1 0 1 0 0,-10 34-1 0 0,16-43-19 0 0,0-1 0 0 0,1 1-1 0 0,0-1 1 0 0,1 1 0 0 0,0-1 0 0 0,0 1-1 0 0,1 0 1 0 0,1-1 0 0 0,0 0 0 0 0,0 1-1 0 0,1-1 1 0 0,0 0 0 0 0,1 0 0 0 0,0 0-1 0 0,8 14 1 0 0,-3-10 8 0 0,0 0 0 0 0,1-1 0 0 0,1 1 0 0 0,0-2 0 0 0,1 0 0 0 0,0 0 0 0 0,1-1 0 0 0,1-1 0 0 0,13 10 0 0 0,-18-16-20 0 0,-6-2 4 0 0,1 0 0 0 0,-1 0 0 0 0,1 1 0 0 0,-1-1 0 0 0,5 6-1 0 0,-2-2 61 0 0,-5-5-5 0 0,15 2-9 0 0,-14-2-77 0 0,1-1 0 0 0,-1 1-1 0 0,0-1 1 0 0,1 0 0 0 0,-1 1 0 0 0,1-1 0 0 0,-1 0 0 0 0,5-1-1 0 0,26-8-2197 0 0,-14 2-179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15807 0 0,'0'0'1432'0'0,"1"3"-1180"0"0,11 27 168 0 0,2 0-1 0 0,1-1 0 0 0,1-1 0 0 0,1 0 1 0 0,2-1-1 0 0,0-1 0 0 0,2-1 0 0 0,1-1 1 0 0,1-1-1 0 0,1 0 0 0 0,1-2 1 0 0,36 23-1 0 0,2 0-43 0 0,58 34-28 0 0,-110-72-307 0 0,-1-1 1 0 0,1 0 0 0 0,0-1-1 0 0,0-1 1 0 0,0 0 0 0 0,1 0-1 0 0,-1-1 1 0 0,1 0 0 0 0,16 0-1 0 0,-21-2-298 0 0,0 0-1 0 0,0-1 0 0 0,1 0 0 0 0,-1 0 0 0 0,0 0 0 0 0,0-1 1 0 0,-1 0-1 0 0,1 0 0 0 0,0-1 0 0 0,-1 0 0 0 0,1 0 0 0 0,-1-1 1 0 0,0 1-1 0 0,0-1 0 0 0,0-1 0 0 0,6-5 0 0 0,-6-7-11074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7831 0 0,'-1'0'8667'0'0,"-1"0"-8452"0"0,-1 0 1 0 0,1 0-1 0 0,0 0 1 0 0,0 0-1 0 0,-1 1 0 0 0,1-1 1 0 0,0 0-1 0 0,0 1 1 0 0,0 0-1 0 0,-1 0 1 0 0,1-1-1 0 0,0 1 0 0 0,-2 2 1 0 0,-30 19 680 0 0,19-11-709 0 0,-14 11 50 0 0,0 1 1 0 0,2 1 0 0 0,1 2 0 0 0,1 0-1 0 0,-37 52 1 0 0,10-3 244 0 0,45-64-421 0 0,1 0-1 0 0,0 1 0 0 0,1 0 1 0 0,0-1-1 0 0,-3 16 0 0 0,6 3-2104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90 6911 0 0,'0'0'528'0'0,"-9"-1"-320"0"0,-9 1 2063 0 0,17 0-1890 0 0,0 0-1 0 0,1 0 1 0 0,-1 0 0 0 0,0 1-1 0 0,0-1 1 0 0,1 0 0 0 0,-1 0-1 0 0,0-1 1 0 0,0 1-1 0 0,1 0 1 0 0,-1 0 0 0 0,0 0-1 0 0,1 0 1 0 0,-2-1 0 0 0,2 0-167 0 0,0 0 1 0 0,1 0 0 0 0,-1 0 0 0 0,1 0-1 0 0,-1 0 1 0 0,1 1 0 0 0,0-1-1 0 0,-1 0 1 0 0,1 0 0 0 0,0 1 0 0 0,-1-1-1 0 0,1 0 1 0 0,0 1 0 0 0,0-1-1 0 0,1 0 1 0 0,10-9-60 0 0,1 2 0 0 0,0 0-1 0 0,0 0 1 0 0,0 1 0 0 0,1 1-1 0 0,0 0 1 0 0,0 1 0 0 0,0 1-1 0 0,1 0 1 0 0,0 1 0 0 0,24-3-1 0 0,-35 6-154 0 0,1 0 0 0 0,-1 0 0 0 0,0 0 0 0 0,0 1 0 0 0,1-1 0 0 0,-1 1 0 0 0,8 3 0 0 0,1 4 0 0 0,-12-3 0 0 0,-1-4 0 0 0,1 2 0 0 0,-1 1 1 0 0,1-1-1 0 0,-1 0 0 0 0,0 0 1 0 0,0 1-1 0 0,0-1 0 0 0,-1 0 0 0 0,1 0 1 0 0,-1 1-1 0 0,0-1 0 0 0,0 0 1 0 0,0 0-1 0 0,0 0 0 0 0,0 0 0 0 0,-1 0 1 0 0,1 0-1 0 0,-4 4 0 0 0,-2 3 30 0 0,-1 0 0 0 0,0 0 0 0 0,-11 10 1 0 0,-15 11 58 0 0,-2-2 0 0 0,-71 45 0 0 0,25-20-18 0 0,65-44-73 0 0,11-6 4 0 0,1-1 0 0 0,-1 1 1 0 0,1 0-1 0 0,0 0 0 0 0,-7 7 0 0 0,11-10 179 0 0,35 2 444 0 0,-11-3-222 0 0,141 4 977 0 0,1 8-1044 0 0,-82-6-1897 0 0,0-5-3563 0 0,-66-1-2447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8:1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35 118 1639 0 0,'0'0'70'0'0,"2"-2"4"0"0,3-9-58 0 0,7-16 51 0 0,-4 7 6508 0 0,-31 27-4809 0 0,21-6-686 0 0,0 0-889 0 0,2-1-78 0 0,-1 0 0 0 0,0 1 1 0 0,1-1-1 0 0,-1 0 0 0 0,0 0 0 0 0,1 0 0 0 0,-1 0 0 0 0,0 0 1 0 0,0 0-1 0 0,1 0 0 0 0,-1 0 0 0 0,0 0 0 0 0,1 0 1 0 0,-1-1-1 0 0,0 1 0 0 0,1 0 0 0 0,-1 0 0 0 0,0-1 0 0 0,1 1 1 0 0,-1 0-1 0 0,1-1 0 0 0,-1 1 0 0 0,1 0 0 0 0,-4-4 2804 0 0,-4-5-1815 0 0,0-38 404 0 0,8 45-1242 0 0,2 1-250 0 0,8 0 7 0 0,-5 1 22 0 0,8 1-33 0 0,-1 2 1 0 0,-7-1 32 0 0,7 2-33 0 0,1-1 2 0 0,-8-2 50 0 0,6 0 19 0 0,-9 0 7 0 0,1-1-13 0 0,8 3 10 0 0,-6-2-26 0 0,6 3-38 0 0,-6-3 22 0 0,6 2-22 0 0,-6-2 22 0 0,6 1-22 0 0,-6-1 22 0 0,4-1-22 0 0,-4 0 22 0 0,6 0-21 0 0,-9 0 37 0 0,1 0-4 0 0,8 1-34 0 0,-6 0 22 0 0,8 2-33 0 0,5 1-10 0 0,-2 1 0 0 0,-1 2 0 0 0,0 0 0 0 0,4 1 0 0 0,-16-6 0 0 0,19 2 0 0 0,41 10 0 0 0,-48-10 0 0 0,1 1 11 0 0,-2-1 42 0 0,-1 1 11 0 0,-3-1-31 0 0,9 1 60 0 0,5-1-91 0 0,2 3 52 0 0,-22-6-42 0 0,19 9-14 0 0,4 2 2 0 0,-10-2 0 0 0,-14-5 0 0 0,-1-1 0 0 0,27 28 0 0 0,-9-9 0 0 0,-6-4 0 0 0,-11-16 0 0 0,13 9 0 0 0,1 1 0 0 0,-14-11 0 0 0,16 8 0 0 0,29 14 0 0 0,-32-15 0 0 0,36 18 0 0 0,-38-20 0 0 0,-5-3 0 0 0,0 1 0 0 0,0 0 0 0 0,12 10 0 0 0,-12-8 0 0 0,-4-2 0 0 0,1-1 0 0 0,0 1 0 0 0,12 5 0 0 0,-6-3 0 0 0,1 1 0 0 0,-1 0 0 0 0,-1 1 0 0 0,0 0 0 0 0,0 0 0 0 0,-1 1 0 0 0,16 20 0 0 0,-7-7 0 0 0,-7-11 0 0 0,1-1 0 0 0,0 0 0 0 0,0-1 0 0 0,16 9 0 0 0,24 19 0 0 0,17 12 54 0 0,-64-45-52 0 0,1-1 1 0 0,0 0 0 0 0,8 4 0 0 0,-8-4-3 0 0,1-1 0 0 0,-1 2-1 0 0,6 4 1 0 0,-11-8 0 0 0,-1 1 0 0 0,0-1 0 0 0,0 0 0 0 0,0 0 0 0 0,1 0 0 0 0,-1 0 0 0 0,1 0 0 0 0,-1-1 0 0 0,0 1 0 0 0,1 0 0 0 0,-1-1-1 0 0,1 1 1 0 0,0-1 0 0 0,1 1 0 0 0,-1-1 1 0 0,-1 1 0 0 0,1-1-1 0 0,-1 1 1 0 0,1-1 0 0 0,-1 1 0 0 0,1 0-1 0 0,-1 0 1 0 0,0 0 0 0 0,1-1 0 0 0,-1 1-1 0 0,0 0 1 0 0,1 1 0 0 0,-1-1-1 0 0,0 0 1 0 0,1 2 0 0 0,32 32 53 0 0,-4-2-55 0 0,-19-21 1 0 0,44 42 0 0 0,-42-40 0 0 0,-1 2 0 0 0,2-2 0 0 0,14 10 30 0 0,-25-21-25 0 0,0 0 0 0 0,0 0 0 0 0,0 0-1 0 0,0 0 1 0 0,-1 0 0 0 0,4 7 0 0 0,14 16 49 0 0,-10-12-44 0 0,1 2 2 0 0,-1 1-1 0 0,-1 0 0 0 0,12 30 1 0 0,1 0 6 0 0,49 107 46 0 0,-52-112-64 0 0,-11-22 0 0 0,14 23 0 0 0,-16-31 0 0 0,0 1 0 0 0,-1 0 0 0 0,6 18 0 0 0,0 4 11 0 0,3 7 65 0 0,-6-20 65 0 0,14 33-1 0 0,-12-32-60 0 0,-7-15-42 0 0,-1-4-20 0 0,0 1 0 0 0,0-1-1 0 0,-1 0 1 0 0,0 1 0 0 0,1 4-1 0 0,9 37 63 0 0,-7-22-61 0 0,0 1-1 0 0,-2-1 1 0 0,-1 28 0 0 0,-2-10 161 0 0,0-17-78 0 0,1 1 1 0 0,4 25 0 0 0,0-28-90 0 0,-2-11 5 0 0,0 0 0 0 0,0 17-1 0 0,0-1-12 0 0,0-1-1 0 0,8 34 1 0 0,-4-34-6 0 0,-2 1 0 0 0,0 33 0 0 0,-4-28 1 0 0,4 200 0 0 0,3-159 64 0 0,-4-16-64 0 0,-1-25 0 0 0,-1 61 64 0 0,-1-92-64 0 0,0 0 0 0 0,1 0 0 0 0,-1 0 0 0 0,0 1 0 0 0,0-1 0 0 0,0 0 0 0 0,0 0 0 0 0,-1 1 0 0 0,1-1 0 0 0,-1 0 0 0 0,1 0 0 0 0,-1 0 0 0 0,-2 4 0 0 0,0 2 0 0 0,-5 19 104 0 0,-23 47 0 0 0,25-62-4 0 0,0-1-1 0 0,-14 19 1 0 0,19-29-91 0 0,0 0-1 0 0,0 1 1 0 0,0-1 0 0 0,0 0-1 0 0,0 1 1 0 0,0-1 0 0 0,0 0 0 0 0,0 1-1 0 0,1-1 1 0 0,-1 1 0 0 0,0-1 0 0 0,1 1-1 0 0,-1 2 1 0 0,1-2-3 0 0,-1 0-1 0 0,1 0 0 0 0,-1 0 1 0 0,0 0-1 0 0,1 0 0 0 0,-1 0 1 0 0,0 0-1 0 0,0-1 0 0 0,0 1 1 0 0,0 0-1 0 0,-2 1 0 0 0,0 0 8 0 0,-8 16-15 0 0,9-12 13 0 0,1-3-4 0 0,0-1 0 0 0,0 0 0 0 0,-1 0 0 0 0,1 0 0 0 0,-1 0 0 0 0,-2 4 0 0 0,-4 5 7 0 0,4-8-15 0 0,1 1 1 0 0,0 0 0 0 0,1 0 0 0 0,-1 0-1 0 0,-2 9 1 0 0,0-4 0 0 0,2-1 0 0 0,0 0 0 0 0,0 0 0 0 0,1 0 0 0 0,-2 13 0 0 0,-10 20 0 0 0,12-35 0 0 0,-8 22 0 0 0,7-21 0 0 0,-14 34 0 0 0,5-17 0 0 0,8-12 0 0 0,1-1 0 0 0,-1 8-42 0 0,-6 15-12 0 0,6-21 43 0 0,1-2-31 0 0,0 1 31 0 0,0 0 11 0 0,-3 7 0 0 0,4-15 0 0 0,-4 6 0 0 0,-3 3 0 0 0,0 3 0 0 0,-1 8 0 0 0,-3-2 0 0 0,-2 12 0 0 0,9-25 0 0 0,0-1 0 0 0,-2 1 0 0 0,0 0 0 0 0,-16 20 73 0 0,8-13-207 0 0,1 0 123 0 0,7-7 11 0 0,1 1 0 0 0,-16 21 0 0 0,17-22 0 0 0,1 1 0 0 0,-2-2 0 0 0,0 1 0 0 0,-2 0 0 0 0,2 0 0 0 0,-4 5 0 0 0,-7 13 0 0 0,4-6 0 0 0,6-11 0 0 0,0 0 0 0 0,0-2 0 0 0,1 1 0 0 0,0 1 0 0 0,-1 0 0 0 0,1-1 0 0 0,0 2 0 0 0,1 0 0 0 0,1 0 0 0 0,0 0 0 0 0,0 0 0 0 0,0 1 0 0 0,-1-1 0 0 0,1 0 0 0 0,0 0 0 0 0,0 0 0 0 0,1 3 0 0 0,-1-6 11 0 0,3-2 87 0 0,-19 20-15 0 0,13-17-83 0 0,1-1 11 0 0,0-2 42 0 0,4-5 14 0 0,-3 3 10 0 0,-13 8 72 0 0,10-8-103 0 0,0 1 1 0 0,0 1 0 0 0,-8 7 0 0 0,7-7-47 0 0,0 1 0 0 0,6-6 0 0 0,0 1 0 0 0,-1-1 0 0 0,1 1 0 0 0,1 0 0 0 0,-1 0 0 0 0,-4 4 0 0 0,3-2 0 0 0,1-1 6 0 0,0 0 0 0 0,0 1 0 0 0,-7 9 0 0 0,5-7 2 0 0,0 1 0 0 0,0-1 0 0 0,-1 0 0 0 0,-14 11 0 0 0,17-16 41 0 0,1 1-1 0 0,0-1 1 0 0,0 0-1 0 0,-1-1 1 0 0,1 1-1 0 0,-1 0 1 0 0,0-1-1 0 0,1 0 1 0 0,-1 0-1 0 0,0 0 1 0 0,0 0-1 0 0,1-1 1 0 0,-1 0-1 0 0,0 1 1 0 0,-4-2-1 0 0,6 1 37 0 0,1 0-22 0 0,-10 0-50 0 0,8 0-14 0 0,-9 3 1 0 0,4 0-11 0 0,0 2-42 0 0,0 1 0 0 0,-5 6 39 0 0,12-10 6 0 0,1-1-45 0 0,-6 8 98 0 0,3-5-23 0 0,4-5 20 0 0,6-11-31 0 0,0-4-11 0 0,-2-1 0 0 0,0-4 0 0 0,-4 19 0 0 0,1-20 0 0 0,1 3 0 0 0,-3 16 0 0 0,-3-17 0 0 0,-3-25 49 0 0,-5-63-32 0 0,10 86-14 0 0,1-1 0 0 0,6-42 0 0 0,7-6 23 0 0,28-89 1 0 0,-26 106-27 0 0,-10 38-9 0 0,-1 1 0 0 0,0-2 0 0 0,-2 1 0 0 0,1 0-1 0 0,-2-1 1 0 0,-1-20 0 0 0,0 21 9 0 0,3-22 0 0 0,-1-4 0 0 0,-2-51 0 0 0,1 81-5 0 0,-2 7 15 0 0,-5-10-98 0 0,5 11 46 0 0,-2-2 18 0 0,3 5-40 0 0,1 6-433 0 0,0 0 452 0 0,1 0 0 0 0,-1 0 0 0 0,1-1 0 0 0,4 8 0 0 0,0 3-4 0 0,-1 2 22 0 0,0 0 0 0 0,-1 0 0 0 0,-1 0 0 0 0,0 1 0 0 0,-2-1 1 0 0,0 36-1 0 0,-20 106-257 0 0,2-37 180 0 0,9-59 104 0 0,-1 10 0 0 0,9-60-5 0 0,0 0 0 0 0,1 0-1 0 0,1 0 1 0 0,4 17 0 0 0,19 52-31 0 0,-19-63 34 0 0,15 40-6 0 0,-10-28-7 0 0,0 1 0 0 0,6 38 0 0 0,-16-65 3 0 0,2 20 13 0 0,-4 5-1 0 0,1-16 0 0 0,2-3 11 0 0,0-8 31 0 0,4 3-19 0 0,-3-2 25 0 0,0 4-17 0 0,-2-6 478 0 0,1-1-469 0 0,3 1-45 0 0,1-1 0 0 0,0 1-1 0 0,-1-1 1 0 0,1 0 0 0 0,0 0-1 0 0,0-1 1 0 0,0 0 0 0 0,10-1 0 0 0,51-10-59 0 0,-42 7 55 0 0,2-2 17 0 0,1-1 0 0 0,34-15 0 0 0,52-27 27 0 0,-67 28-30 0 0,8-2-5 0 0,109-32 0 0 0,-142 49 35 0 0,-1-1 0 0 0,0-1 0 0 0,0-1 0 0 0,0-1 0 0 0,-1 0 0 0 0,-1-2-1 0 0,0 0 1 0 0,-1-1 0 0 0,0-1 0 0 0,20-21 0 0 0,-17 17 98 0 0,-16 12-391 0 0,-8 21-977 0 0,3-7 697 0 0,1 0 0 0 0,-1 0 0 0 0,4 12 1 0 0,-3-15-837 0 0,1 0 1 0 0,0 0-1 0 0,0 0 1 0 0,3 6 0 0 0,5 5-4865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8:5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58 919 0 0,'0'2'67'0'0,"-3"5"568"0"0,1 0-1 0 0,-1 0 1 0 0,0 0 0 0 0,-9 13-1 0 0,12-19-578 0 0,-1 1 952 0 0,-1-1-604 0 0,-23 28 5584 0 0,24-27-5876 0 0,0-1-74 0 0,0 0 30 0 0,0 0 1 0 0,0 0-1 0 0,1 1 1 0 0,-1-1-1 0 0,0 0 1 0 0,1 0 0 0 0,-1 1-1 0 0,1-1 1 0 0,-1 0-1 0 0,1 1 1 0 0,-1-1-1 0 0,1 0 1 0 0,0 1-1 0 0,0-1 1 0 0,0 1-1 0 0,0 1 1 0 0,2 6-37 0 0,-1-6 256 0 0,8 9 168 0 0,-9-11-435 0 0,1-1 0 0 0,0 0 1 0 0,-1 1-1 0 0,1-1 0 0 0,-1 0 0 0 0,1 1 1 0 0,0-1-1 0 0,-1 1 0 0 0,1-1 0 0 0,-1 1 1 0 0,1-1-1 0 0,-1 1 0 0 0,0-1 0 0 0,1 2 0 0 0,3 3 553 0 0,-1-1-490 0 0,-2-2 12 0 0,0 0 1 0 0,1 0-1 0 0,-1 0 0 0 0,1-1 1 0 0,-1 1-1 0 0,1 0 1 0 0,0-1-1 0 0,-1 1 1 0 0,1-1-1 0 0,0 1 0 0 0,0-1 1 0 0,3 2-1 0 0,1-2-42 0 0,-1 1 71 0 0,0-1 0 0 0,0 0 0 0 0,0-1 0 0 0,-1 1 0 0 0,1-1 0 0 0,0 0 0 0 0,9-1 0 0 0,17-1-61 0 0,-24 2-55 0 0,-1 0 4 0 0,0 0-1 0 0,-1-1 1 0 0,1 0 0 0 0,0 0-1 0 0,10-3 1 0 0,60-11 94 0 0,-58 11-105 0 0,0 1 1 0 0,0 1 0 0 0,37-1-1 0 0,-27 1-2 0 0,-7-1 0 0 0,-12 1 72 0 0,-1 0-1 0 0,1 0 0 0 0,0-1 0 0 0,-1 0 1 0 0,1-1-1 0 0,13-8 0 0 0,-6 4 42 0 0,0 0-1 0 0,1 1 1 0 0,19-6 0 0 0,-31 11-105 0 0,23-2 58 0 0,-13 3-2 0 0,-9 1-40 0 0,0-1-1 0 0,0 1 1 0 0,0 0-1 0 0,9 2 1 0 0,18-2 93 0 0,38-5 16 0 0,-39 2-122 0 0,1-2 42 0 0,-17 3-53 0 0,-1 0 0 0 0,29-3 78 0 0,-32 5-14 0 0,-9 0-48 0 0,1 1 1 0 0,0 0 0 0 0,-1 0-1 0 0,1 0 1 0 0,-1 0 0 0 0,1 1 0 0 0,-1 0-1 0 0,0-1 1 0 0,1 1 0 0 0,2 3 0 0 0,15 11 111 0 0,-10-6-118 0 0,-6-8-10 0 0,13 4 0 0 0,-15-4 0 0 0,17 1 0 0 0,-13-2 4 0 0,23-2 78 0 0,6 0 116 0 0,-33 0-188 0 0,18 4 70 0 0,-2-1-14 0 0,-19-2-68 0 0,31 14 87 0 0,-23-9-32 0 0,16 3 17 0 0,16 1 292 0 0,-38-9-287 0 0,1 0-16 0 0,10 0-37 0 0,3 0 26 0 0,10-1-33 0 0,-20-1-7 0 0,-3 1-4 0 0,0 1 0 0 0,0-1 0 0 0,1 0 0 0 0,-1 1 0 0 0,0-2 0 0 0,0 1 0 0 0,0 0 0 0 0,0-1 0 0 0,0 1 0 0 0,0-1 0 0 0,3-2 0 0 0,1-1 1 0 0,36-27 59 0 0,18-13 8 0 0,-47 37-72 0 0,-3 1 2 0 0,1 2 26 0 0,-2 3-4 0 0,3 0-14 0 0,3 0-10 0 0,-12 2 0 0 0,0 0 0 0 0,1 0 0 0 0,-1 0 0 0 0,0 1 0 0 0,0-1 0 0 0,0 1 0 0 0,5 1 0 0 0,2 1 0 0 0,1-2 8 0 0,-1-1-1 0 0,1 0 1 0 0,0 0-1 0 0,-1-1 0 0 0,1-1 1 0 0,20-5-1 0 0,64-29 82 0 0,-53 19-64 0 0,-35 13 25 0 0,-5 3-28 0 0,0 0 1 0 0,-1 0-1 0 0,1 0 0 0 0,0 1 0 0 0,0-1 1 0 0,0 1-1 0 0,0-1 0 0 0,0 1 0 0 0,0 0 0 0 0,-1 0 1 0 0,6 1-1 0 0,28 1 160 0 0,-32-1-172 0 0,-1-1 0 0 0,0 0 0 0 0,0 0-1 0 0,0 0 1 0 0,6-1 0 0 0,0 1 51 0 0,-6 1-64 0 0,30-6 16 0 0,-28 3 1 0 0,20-1 25 0 0,-9 3-28 0 0,6 0 42 0 0,-18 0-53 0 0,4 2 64 0 0,7 2-8 0 0,-5-1-46 0 0,-3 2 52 0 0,10 5 36 0 0,-13-7-72 0 0,3 4 74 0 0,0-2-35 0 0,-1 1-17 0 0,1 0 0 0 0,1-1 1 0 0,-1 0-1 0 0,1-1 0 0 0,0 0 1 0 0,15 7-1 0 0,-7-5-35 0 0,9 3-13 0 0,-19-9 0 0 0,0 0 0 0 0,15 4 0 0 0,-18-4 0 0 0,22 0 0 0 0,231 2 0 0 0,-249-3 1 0 0,22 2 9 0 0,-25-1 13 0 0,16 4 7 0 0,16 5-30 0 0,-26-7 0 0 0,-6-1 0 0 0,0 0 0 0 0,1 0 0 0 0,-1-1 0 0 0,0 1 0 0 0,1-1 0 0 0,-1 0 0 0 0,9-2 0 0 0,10 1 0 0 0,-17 1 0 0 0,1 0 0 0 0,0-1 0 0 0,-1 0 0 0 0,1 0 0 0 0,-1-1 0 0 0,9-3 0 0 0,2 0 0 0 0,31-10 0 0 0,-11 6 0 0 0,-26 6-2 0 0,-6 1 4 0 0,0 1 0 0 0,0 0 1 0 0,0 0-1 0 0,1 1 0 0 0,9-1 0 0 0,5 0 37 0 0,-10 0-27 0 0,0 1 0 0 0,20 1 0 0 0,-21 0 19 0 0,39 5-9 0 0,-5 5 35 0 0,-32-8-58 0 0,-1 0 1 0 0,1 0-1 0 0,0-1 1 0 0,-1 0-1 0 0,1-1 1 0 0,12 0-1 0 0,-16-1 9 0 0,0 0 0 0 0,0-1 0 0 0,0 0 0 0 0,0 0 0 0 0,0-1 0 0 0,-1 0 0 0 0,1 0 0 0 0,0 0 0 0 0,-1-1 0 0 0,8-4 0 0 0,-2 1 35 0 0,19-9 114 0 0,-21 11-104 0 0,1 1-31 0 0,1 1 20 0 0,1 2-31 0 0,0 0-11 0 0,1 0 0 0 0,8-1 0 0 0,-22 1 0 0 0,36 3 0 0 0,-20-2 0 0 0,0 1 0 0 0,0 1 0 0 0,0 1 0 0 0,-3-3 11 0 0,-7 0 31 0 0,8 2-31 0 0,0-3-36 0 0,-12 0-114 0 0,10 4-252 0 0,-11-3 193 0 0,1-1 1 0 0,-1 1 0 0 0,1 0-1 0 0,0-1 1 0 0,-1 1-1 0 0,1-1 1 0 0,0 0 0 0 0,-1 1-1 0 0,1-1 1 0 0,0 0 0 0 0,3 0-1 0 0,10-2-2040 0 0,3-1-4432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8:5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16 248 2759 0 0,'0'0'8255'0'0,"-1"-2"-7722"0"0,-5-4-186 0 0,5 5 158 0 0,-1-1-287 0 0,-4-5 3278 0 0,8 6-3272 0 0,16-15 470 0 0,-16 13-462 0 0,5-1 132 0 0,0-2-148 0 0,15-9 72 0 0,-20 14-276 0 0,-1 1 1 0 0,0-1-1 0 0,1 0 0 0 0,-1 0 0 0 0,1 1 0 0 0,-1-1 0 0 0,1 1 0 0 0,0-1 1 0 0,-1 1-1 0 0,1 0 0 0 0,-1-1 0 0 0,1 1 0 0 0,2 0 0 0 0,4 1 36 0 0,-1 1 0 0 0,1 0 0 0 0,8 3 0 0 0,8 4 249 0 0,-19-7-261 0 0,0 0 0 0 0,0 0-1 0 0,0-1 1 0 0,0 1 0 0 0,0-1 0 0 0,0 0-1 0 0,0-1 1 0 0,0 1 0 0 0,1-1-1 0 0,5 0 1 0 0,9-3 117 0 0,-1-1 0 0 0,1 0 0 0 0,30-13 0 0 0,7-1 3 0 0,-53 16-158 0 0,15-2 15 0 0,-11 3 10 0 0,21-3 7 0 0,-22 4-30 0 0,24 2 0 0 0,6 3 0 0 0,-14-1 44 0 0,0-2 1 0 0,37-1-1 0 0,-52-1-38 0 0,26-4 106 0 0,-20 1-69 0 0,-12 3-15 0 0,1-1 0 0 0,0 1 1 0 0,0-1-1 0 0,0 0 1 0 0,-1 0-1 0 0,1-1 1 0 0,0 1-1 0 0,3-3 1 0 0,17-7 205 0 0,73-22 657 0 0,-80 27-866 0 0,0 2 23 0 0,2 4-36 0 0,-10 0-12 0 0,1 0 0 0 0,-1 1 0 0 0,0 1 0 0 0,1-1 0 0 0,13 5 0 0 0,-7-1 12 0 0,-10-4 36 0 0,8 4-25 0 0,-5-2-6 0 0,0 0 1 0 0,1-1-1 0 0,16 4 1 0 0,-13-5 19 0 0,-6 0-29 0 0,0 0 0 0 0,0-1 0 0 0,0 0 1 0 0,0 0-1 0 0,0 0 0 0 0,0-1 1 0 0,0 0-1 0 0,11-4 0 0 0,-4 3 3 0 0,-1-3 45 0 0,-4-1-16 0 0,44-15 309 0 0,-47 20-296 0 0,3 0-31 0 0,-3 0 20 0 0,8-1-31 0 0,3 1-11 0 0,0 0 0 0 0,0 0 0 0 0,1-3 0 0 0,-1-1 0 0 0,0 2 0 0 0,-1 1 0 0 0,0-1 0 0 0,-3 0 11 0 0,-7 2 31 0 0,55 12 109 0 0,-54-10-103 0 0,10-1-36 0 0,1 0-1 0 0,2 0 42 0 0,-1 0 11 0 0,1 1 1 0 0,35 5 78 0 0,-19-3-143 0 0,-19-1 0 0 0,12-1 23 0 0,-18 1 7 0 0,-7-2-22 0 0,19 7 6 0 0,-17-6 28 0 0,7-1-1 0 0,0 0 0 0 0,19-3 0 0 0,-2-1 138 0 0,-2-1 3 0 0,-13 2-92 0 0,-1 1-1 0 0,27-2 0 0 0,-27 4-67 0 0,2 3 20 0 0,0-3-30 0 0,-7 1-14 0 0,12-4 56 0 0,17-1-43 0 0,-11-2-11 0 0,2 0 0 0 0,0 0 0 0 0,14-1 176 0 0,-13 4-88 0 0,-14 2-88 0 0,0-1 0 0 0,0-1 0 0 0,3 1 0 0 0,-2 0 0 0 0,0 0 0 0 0,-1-3 0 0 0,2 1 0 0 0,-1 3 0 0 0,-4 1 15 0 0,-10 0 54 0 0,1 0-1 0 0,26 5 60 0 0,-13-3-128 0 0,-11-2-2 0 0,17 1 10 0 0,4-2-81 0 0,-23 1 64 0 0,23-2 5 0 0,1 0 105 0 0,-24 2-35 0 0,-1 0-5 0 0,26 0 4 0 0,-13 0-57 0 0,27-2 35 0 0,-37 1-39 0 0,0 0 1 0 0,0 0 0 0 0,0-1 0 0 0,6-3 0 0 0,0 1-5 0 0,-3 1 0 0 0,10 0 0 0 0,-7 2 0 0 0,0-1 0 0 0,0 1 0 0 0,1 2 0 0 0,2 0 0 0 0,-13-1 0 0 0,0-1 0 0 0,0 1 0 0 0,0 0 0 0 0,0 0 0 0 0,1 0 0 0 0,-1 0 0 0 0,0 1 0 0 0,0-1 0 0 0,0 0 0 0 0,0 0 0 0 0,0 1 0 0 0,1-1 0 0 0,-1 0 0 0 0,2 2 0 0 0,-2-1 0 0 0,-1-1 0 0 0,1 1 0 0 0,0-1 0 0 0,0 0 0 0 0,0 1 0 0 0,0-1 0 0 0,0 0 0 0 0,0 0 0 0 0,0 1 0 0 0,0-1 0 0 0,0 0 0 0 0,0 0 0 0 0,0 0 0 0 0,0 0 0 0 0,2-1 0 0 0,6 1 0 0 0,-6-1 0 0 0,0 1 0 0 0,-1 0 0 0 0,1 0 0 0 0,0 0 0 0 0,0 1 0 0 0,0-1 0 0 0,0 1 0 0 0,4 1 0 0 0,-1 0 0 0 0,-5-1 0 0 0,1 0 0 0 0,0 0 0 0 0,-1-1 0 0 0,1 1 0 0 0,-1-1 0 0 0,1 0 0 0 0,0 1 0 0 0,-1-1 0 0 0,1 0 0 0 0,0 0 0 0 0,0 0 0 0 0,-1 0 0 0 0,1 0 0 0 0,3-1 0 0 0,23-2 0 0 0,14-2 0 0 0,-14 3 0 0 0,-13 1 0 0 0,17-1 130 0 0,-3-1-4 0 0,-26 4-62 0 0,6 0 0 0 0,-4 0-11 0 0,7 2-42 0 0,3 4-11 0 0,0-2 0 0 0,1-2 0 0 0,2 0 0 0 0,-1 1 0 0 0,-1-5 0 0 0,-1 1 0 0 0,0 1 0 0 0,1 1 0 0 0,0-3 0 0 0,0-1 0 0 0,15-2 53 0 0,-18 5-42 0 0,-2 3 1 0 0,-9-3 869 0 0,0 0-825 0 0,5 5-34 0 0,-5-4 8 0 0,0-2-67 0 0,7 0 36 0 0,-6 0 182 0 0,-5-1-128 0 0,-5 0-31 0 0,3 1 20 0 0,-5 2-31 0 0,-3-1-11 0 0,-16 1-11 0 0,26-2-47 0 0,0 0-173 0 0,-5 1 219 0 0,0 1-4 0 0,3-1-59 0 0,-4 2-18 0 0,6-3-88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2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229 614 1839 0 0,'0'0'1964'0'0,"-2"1"59"0"0,-33 13 4196 0 0,33-13-5753 0 0,-12 3 286 0 0,-5 2-400 0 0,17-6 1104 0 0,2-3-1240 0 0,1-4-134 0 0,1-1 0 0 0,-1 1 1 0 0,1-1-1 0 0,1 1 0 0 0,-1 0 0 0 0,7-12 0 0 0,29-43 39 0 0,-11 20-227 0 0,121-207-1430 0 0,-76 143 2179 0 0,-57 85-284 0 0,22-25 647 0 0,-6 9-622 0 0,-24 29-387 0 0,-5 6-69 0 0,-3 15-375 0 0,0-1 358 0 0,-1 1-1 0 0,-1 0 1 0 0,0-1 0 0 0,0 0-1 0 0,-1 0 1 0 0,-1 0 0 0 0,-8 18-1 0 0,-10 10-173 0 0,-27 38-1 0 0,34-54 136 0 0,7-11 80 0 0,-60 83-170 0 0,-6 6 555 0 0,36-47-162 0 0,27-38-92 0 0,-4 5-41 0 0,-1 0 0 0 0,-33 34-1 0 0,16-23-156 0 0,22-20-74 0 0,-1 0 1 0 0,-17 12-1 0 0,0 2-63 0 0,12-12 260 0 0,16-14 379 0 0,2 2-263 0 0,-1 10 146 0 0,1-12-247 0 0,1 0 0 0 0,0 0 0 0 0,0 0 0 0 0,0-1 0 0 0,-1 1 0 0 0,1 0 0 0 0,0 0 0 0 0,0-1 0 0 0,0 1 0 0 0,2 0 0 0 0,-1 0 12 0 0,3 2 18 0 0,0 0-1 0 0,1-1 0 0 0,0 1 0 0 0,-1-1 1 0 0,1-1-1 0 0,0 1 0 0 0,0-1 1 0 0,0 0-1 0 0,0 0 0 0 0,8-1 0 0 0,8 0 131 0 0,34-6 0 0 0,-3 1-80 0 0,-37 4-106 0 0,1 1-1 0 0,-1 1 1 0 0,0 0 0 0 0,0 1-1 0 0,-1 1 1 0 0,1 0-1 0 0,0 2 1 0 0,25 9 0 0 0,-2 4 73 0 0,39 24 0 0 0,-54-28 111 0 0,-14-8-94 0 0,0-1 0 0 0,0 1 1 0 0,-1 1-1 0 0,0-1 0 0 0,0 2 0 0 0,-1-1 1 0 0,0 1-1 0 0,10 13 0 0 0,2 7-87 0 0,15 31 0 0 0,1-2-20 0 0,-22-37-29 0 0,13 25-1 0 0,-24-39-362 0 0,-1 0 0 0 0,1 0 1 0 0,-1 1-1 0 0,0-1 0 0 0,0 1 0 0 0,-1-1 1 0 0,1 1-1 0 0,-1 12 0 0 0,-2 1-931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2:3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4919 0 0,'0'0'535'0'0,"2"1"13"0"0,0 1-204 0 0,1-1 1 0 0,-1 0-1 0 0,0 0 0 0 0,1 0 0 0 0,-1 0 1 0 0,0-1-1 0 0,1 1 0 0 0,-1-1 0 0 0,1 1 1 0 0,-1-1-1 0 0,1 0 0 0 0,0 0 0 0 0,-1 0 1 0 0,1 0-1 0 0,-1 0 0 0 0,1-1 1 0 0,-1 1-1 0 0,1-1 0 0 0,5-2 3051 0 0,-8 6-3336 0 0,1 14-17 0 0,3-12-26 0 0,-2-3-4 0 0,1 1 47 0 0,-1 0 1 0 0,1-1-1 0 0,0 1 0 0 0,0 0 0 0 0,0-1 1 0 0,0 0-1 0 0,0 0 0 0 0,1 0 0 0 0,-1 0 1 0 0,1 0-1 0 0,-1 0 0 0 0,1-1 0 0 0,0 0 1 0 0,0 0-1 0 0,-1 0 0 0 0,1 0 0 0 0,7 0 0 0 0,7 0 482 0 0,0-1-1 0 0,29-3 1 0 0,-25 1-115 0 0,99-11 964 0 0,38-2-918 0 0,301-31-380 0 0,-391 38 197 0 0,1 3-1 0 0,90 5 0 0 0,138 34 492 0 0,-271-30-697 0 0,1 0-1 0 0,0-2 0 0 0,0-1 0 0 0,45-5 0 0 0,-52-3 122 0 0,-19 6-145 0 0,0 0 1 0 0,0 0-1 0 0,0 0 0 0 0,0 0 0 0 0,0 0 0 0 0,1 1 0 0 0,2-1 0 0 0,4 1-36 0 0,1 1 36 0 0,-5 0-5 0 0,0-1-124 0 0,1 0-1 0 0,-1 0 0 0 0,1 1 1 0 0,-1 0-1 0 0,1 0 0 0 0,8 4 1 0 0,9 0-981 0 0,-2-4-1075 0 0,2-1-5296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75 1375 0 0,'-1'2'107'0'0,"-1"4"497"0"0,2-5-52 0 0,0 0-1 0 0,-1 0 1 0 0,1 0 0 0 0,0 0-1 0 0,0 0 1 0 0,0 0-1 0 0,0 0 1 0 0,0 0 0 0 0,0 0-1 0 0,0 0 1 0 0,1 0 0 0 0,-1 0-1 0 0,0 0 1 0 0,1 0-1 0 0,-1 0 1 0 0,0 0 0 0 0,1 0-1 0 0,-1 0 1 0 0,1 0-1 0 0,0 0 1 0 0,0 1 0 0 0,1 0 179 0 0,0 0 0 0 0,0 0 0 0 0,0-1 1 0 0,-1 1-1 0 0,1 0 0 0 0,5 2 1 0 0,-1-1-357 0 0,-1-1 0 0 0,1 0 0 0 0,1 0 0 0 0,-1 0 0 0 0,0-1 0 0 0,0 0 0 0 0,0 0 0 0 0,1-1 0 0 0,-1 0 0 0 0,13 0 0 0 0,5-3 117 0 0,36-9-1 0 0,-36 6-158 0 0,-6 3-272 0 0,-1-1 0 0 0,-1-1 0 0 0,1-1 0 0 0,-1 0 1 0 0,0-1-1 0 0,0-1 0 0 0,23-15 0 0 0,-36 21-157 0 0,0-1 0 0 0,-1 1 0 0 0,1-1 0 0 0,-1 1 0 0 0,1-1 0 0 0,-1 0 0 0 0,0 0 0 0 0,2-5 0 0 0,-3 8 73 0 0,-1-1 1 0 0,0 1-1 0 0,0-1 0 0 0,0 1 0 0 0,0-1 0 0 0,0 0 1 0 0,0 1-1 0 0,0-1 0 0 0,0 1 0 0 0,0-1 0 0 0,-1 1 1 0 0,1-1-1 0 0,0 1 0 0 0,0-1 0 0 0,0 1 0 0 0,-1-1 1 0 0,1 1-1 0 0,0-1 0 0 0,-1 1 0 0 0,1-1 0 0 0,0 1 1 0 0,-1-1-1 0 0,1 1 0 0 0,0 0 0 0 0,-1-1 0 0 0,1 1 1 0 0,-1 0-1 0 0,1-1 0 0 0,-1 1 0 0 0,1 0 0 0 0,-1-1 1 0 0,1 1-1 0 0,-1 0 0 0 0,-17-7-347 0 0,14 7 335 0 0,1-1 1 0 0,-1 1-1 0 0,0 1 1 0 0,1-1-1 0 0,-1 1 0 0 0,0-1 1 0 0,1 1-1 0 0,-1 0 1 0 0,-5 3-1 0 0,-33 16-98 0 0,29-13 125 0 0,-5 3 0 0 0,2 1 0 0 0,-1 0-1 0 0,1 1 1 0 0,-14 15 0 0 0,-53 59 200 0 0,58-58 39 0 0,-35 53 0 0 0,52-70-180 0 0,2 0 0 0 0,0 1 0 0 0,0 0 0 0 0,1 0 0 0 0,0 0 0 0 0,1 0 0 0 0,1 1 0 0 0,-4 18 0 0 0,7-28-44 0 0,0 0-1 0 0,0 0 0 0 0,-1 0 1 0 0,2 0-1 0 0,-1 0 1 0 0,0 1-1 0 0,1-1 1 0 0,-1 0-1 0 0,1 0 1 0 0,0-1-1 0 0,0 1 1 0 0,0 0-1 0 0,0 0 0 0 0,1 0 1 0 0,-1-1-1 0 0,1 1 1 0 0,-1 0-1 0 0,1-1 1 0 0,0 0-1 0 0,0 1 1 0 0,0-1-1 0 0,4 3 1 0 0,-1-2-2 0 0,-1 0 1 0 0,1-1 0 0 0,0 1 0 0 0,0-1 0 0 0,0 0-1 0 0,0 0 1 0 0,0-1 0 0 0,0 0 0 0 0,0 0 0 0 0,1 0 0 0 0,-1 0-1 0 0,6-1 1 0 0,19 0-256 0 0,54-7 0 0 0,-9-5-2908 0 0,-42 5-4296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4:2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0 902 6911 0 0,'0'0'623'0'0,"1"-1"-467"0"0,25-63 1061 0 0,-15 33-1609 0 0,-10 30 204 0 0,0-1-4 0 0,-1 2 178 0 0,0-1-1 0 0,0 1 0 0 0,0-1 0 0 0,0 1 0 0 0,0 0 0 0 0,1-1 0 0 0,-1 1 0 0 0,0-1 1 0 0,0 1-1 0 0,0 0 0 0 0,1-1 0 0 0,-1 1 0 0 0,0-1 0 0 0,0 1 0 0 0,1 0 0 0 0,-1 0 1 0 0,0-1-1 0 0,1 1 0 0 0,-1 0 0 0 0,0-1 0 0 0,1 1 0 0 0,-1 0 0 0 0,1 0 0 0 0,-1 0 1 0 0,1-1-1 0 0,12 2 81 0 0,3 4-12 0 0,-1 0-44 0 0,1 0-24 0 0,15 5-109 0 0,-19-10 114 0 0,-4 0 3 0 0,8-2 6 0 0,-7-1 31 0 0,0 0-1 0 0,-1-1 1 0 0,1 1-1 0 0,-1-2 0 0 0,0 0 1 0 0,14-9-1 0 0,41-42 695 0 0,-40 35-301 0 0,-19 17-291 0 0,1 0 1 0 0,-1 1 0 0 0,1-1-1 0 0,0 1 1 0 0,0 0 0 0 0,0 1-1 0 0,1-1 1 0 0,-1 1-1 0 0,0 0 1 0 0,1 0 0 0 0,0 1-1 0 0,-1-1 1 0 0,1 1 0 0 0,0 1-1 0 0,0-1 1 0 0,0 1-1 0 0,-1 0 1 0 0,1 0 0 0 0,0 1-1 0 0,0-1 1 0 0,6 3 0 0 0,16 4-124 0 0,16 7-10 0 0,-25-10 276 0 0,0-1-1 0 0,0-1 0 0 0,1-1 0 0 0,21-1 0 0 0,-26-1 99 0 0,19-1-174 0 0,-20 1-131 0 0,30 2 6 0 0,43 7-62 0 0,42 1-16 0 0,-39-11 3 0 0,158-26 0 0 0,-222 25 0 0 0,1 1 0 0 0,-1 0 0 0 0,32 4 0 0 0,78 13 0 0 0,-132-15 0 0 0,31 3 0 0 0,1-1 0 0 0,43-5 0 0 0,-43 1 0 0 0,-8 0 34 0 0,0-1 0 0 0,-1-1 0 0 0,53-16 0 0 0,-56 13-28 0 0,0 2 0 0 0,0 1 0 0 0,1 0 0 0 0,0 2-1 0 0,-1 1 1 0 0,35 3 0 0 0,-23 1 30 0 0,0 3 0 0 0,-1 1-1 0 0,60 19 1 0 0,-77-21-31 0 0,-1 0-1 0 0,1-1 1 0 0,0-1 0 0 0,1 0-1 0 0,-1-1 1 0 0,0-2-1 0 0,1 0 1 0 0,-1 0-1 0 0,0-2 1 0 0,0 0 0 0 0,1-1-1 0 0,-2-1 1 0 0,19-7-1 0 0,21-10 104 0 0,-44 15 22 0 0,0 1 0 0 0,0 0 0 0 0,1 1-1 0 0,-1 0 1 0 0,1 1 0 0 0,0 1 0 0 0,19-1 0 0 0,-7 4-55 0 0,42 8-1 0 0,-53-7-73 0 0,-1-1 1 0 0,0-1-1 0 0,1 0 0 0 0,-1-1 0 0 0,1 0 0 0 0,-1-1 0 0 0,0-1 0 0 0,0 0 1 0 0,25-10-1 0 0,5-5 130 0 0,66-39-1 0 0,-86 44-39 0 0,0 0 37 0 0,-4 1-8 0 0,0 1 0 0 0,1 1-1 0 0,1 1 1 0 0,-1 1-1 0 0,27-7 1 0 0,155-20-42 0 0,-202 34-78 0 0,65-8 0 0 0,89-2 0 0 0,-100 11 36 0 0,0-2 0 0 0,0-2 0 0 0,68-15 0 0 0,-71 6-4 0 0,69-29 0 0 0,-97 34-32 0 0,0 1 0 0 0,42-8 0 0 0,52 0 0 0 0,-89 12 0 0 0,155-5 0 0 0,-76 6 0 0 0,-55-1 6 0 0,82-14-1 0 0,-91 10 15 0 0,0 1-1 0 0,48 1 1 0 0,89 9 36 0 0,-143-3-54 0 0,-2-1-2 0 0,0-1 0 0 0,-1-3 0 0 0,58-12 0 0 0,-60 7 335 0 0,0-2 0 0 0,44-20 0 0 0,-30 11-277 0 0,-35 16-119 0 0,0 0-1 0 0,0 2 1 0 0,25-4 0 0 0,-11 3 155 0 0,238-38-78 0 0,-167 20 173 0 0,8-2 70 0 0,-22 8-134 0 0,-53 8-103 0 0,0 2-1 0 0,1 0 0 0 0,-1 3 1 0 0,45 1-1 0 0,44 16-45 0 0,-74-7 0 0 0,77 2 0 0 0,-84-10 63 0 0,5 1 6 0 0,71-9-1 0 0,-11-8-44 0 0,-83 13 16 0 0,0 1 0 0 0,0 0 0 0 0,23 2 0 0 0,-23 2 32 0 0,0 0-1 0 0,0 1 1 0 0,32 10 0 0 0,-46-11-47 0 0,113 34-1 0 0,-103-33 167 0 0,-1 0 0 0 0,1-1 0 0 0,0-1 0 0 0,-1-1-1 0 0,1 0 1 0 0,26-4 0 0 0,-36 4-100 0 0,-1-1-21 0 0,-1 0 0 0 0,1 1 0 0 0,0 0 0 0 0,0 0 0 0 0,0 0 0 0 0,7 2 1 0 0,2 1-40 0 0,-7-1-2 0 0,12 5-21 0 0,22 5-111 0 0,-19-5 159 0 0,0-1 0 0 0,0-2 0 0 0,25 3 0 0 0,-30-5 13 0 0,-15-2-34 0 0,35-1-14 0 0,-24 0 3 0 0,-2 0-10 0 0,-9 1-1 0 0,1 0-2425 0 0,-1 0 1814 0 0,1 1 0 0 0,0-1 0 0 0,0 1 0 0 0,0-1 0 0 0,0 1 0 0 0,0 0 0 0 0,3 2 0 0 0,7 4-1001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0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98 751 3223 0 0,'-2'0'336'0'0,"-32"-3"2227"0"0,-4 1-1638 0 0,36 2-390 0 0,-10 3 1101 0 0,3-2 1934 0 0,14-7 228 0 0,-1 2-4881 0 0,8-9 1336 0 0,1 1-1 0 0,1 0 1 0 0,0 1-1 0 0,1 0 1 0 0,0 1-1 0 0,0 1 1 0 0,17-7-1 0 0,-9 6 295 0 0,0 2 0 0 0,0 0 0 0 0,1 2 0 0 0,39-6 0 0 0,-38 9-436 0 0,-1-1 1 0 0,0-2-1 0 0,44-14 0 0 0,52-27-111 0 0,-106 42 0 0 0,2 3 0 0 0,-15 2 0 0 0,1 0 0 0 0,-1 1 0 0 0,0-1 0 0 0,1 0 0 0 0,-1 1 0 0 0,0-1 0 0 0,0 1 0 0 0,1-1 0 0 0,-1 1 0 0 0,1 0 0 0 0,0 1 1 0 0,0 0 0 0 0,0-1 1 0 0,0 1-1 0 0,-1 0 0 0 0,1 0 0 0 0,0 1 0 0 0,-1-1 0 0 0,0 0 0 0 0,0 0 0 0 0,1 1 1 0 0,-1-1-1 0 0,-1 1 0 0 0,1-1 0 0 0,0 1 0 0 0,0-1 0 0 0,-1 1 0 0 0,0-1 0 0 0,1 1 1 0 0,-1-1-1 0 0,-1 5 0 0 0,1 7 13 0 0,-1-1 0 0 0,-6 24 0 0 0,4-23-5 0 0,-28 136 44 0 0,13-73-54 0 0,12-59 6 0 0,1 1-1 0 0,2-1 0 0 0,-1 1 0 0 0,1 20 0 0 0,3-37 336 0 0,0-2-336 0 0,0 0-1 0 0,0 0 1 0 0,0 0-1 0 0,1 0 1 0 0,-1 0-1 0 0,0 0 1 0 0,0 0 0 0 0,0 0-1 0 0,0 0 1 0 0,0 0-1 0 0,1 0 1 0 0,-1 0-1 0 0,0 0 1 0 0,0 0-1 0 0,0 0 1 0 0,0 0 0 0 0,0 1-1 0 0,1-1 1 0 0,-1 0-1 0 0,0 0 1 0 0,0 0-1 0 0,0 0 1 0 0,0 0-1 0 0,0 0 1 0 0,0 0-1 0 0,0 0 1 0 0,0 1 0 0 0,1-1-1 0 0,-1 0 1 0 0,0 0-1 0 0,0 0 1 0 0,0 0-1 0 0,0 0 1 0 0,0 1-1 0 0,0-1-1 0 0,0 1 0 0 0,0-1-1 0 0,0 0 1 0 0,1 0 0 0 0,-1 1-1 0 0,0-1 1 0 0,0 0 0 0 0,0 1-1 0 0,1-1 1 0 0,-1 0-1 0 0,0 0 1 0 0,0 0 0 0 0,1 1-1 0 0,-1-1 1 0 0,0 0 0 0 0,0 0-1 0 0,1 0 1 0 0,-1 1 0 0 0,0-1-1 0 0,1 0 1 0 0,-1 0-1 0 0,0 0 1 0 0,1 0 0 0 0,-1 0-1 0 0,0 0 1 0 0,1 0 0 0 0,-1 0-1 0 0,0 0 1 0 0,1 0 0 0 0,-1 0-1 0 0,0 0 1 0 0,1 0 0 0 0,-1 0-1 0 0,7-3 8 0 0,0 1 0 0 0,0-2 0 0 0,-1 1 1 0 0,0-1-1 0 0,1 0 0 0 0,-1 0 0 0 0,-1 0 0 0 0,1-1 0 0 0,5-6 0 0 0,46-56 59 0 0,-23 25 64 0 0,122-117 417 0 0,-128 134-505 0 0,2 2 0 0 0,0 1-1 0 0,63-34 1 0 0,-89 55-40 0 0,-1-1 1 0 0,0 1-1 0 0,0-1 0 0 0,1 1 1 0 0,-1 0-1 0 0,0 0 0 0 0,1 0 1 0 0,-1 1-1 0 0,1-1 1 0 0,0 1-1 0 0,-1 0 0 0 0,1 0 1 0 0,4 1-1 0 0,-6-1-7 0 0,1 1-1 0 0,-1 0 1 0 0,0 0-1 0 0,1 0 1 0 0,-1 0 0 0 0,0 1-1 0 0,0-1 1 0 0,0 1-1 0 0,0-1 1 0 0,0 1 0 0 0,0 0-1 0 0,-1 0 1 0 0,1-1 0 0 0,-1 1-1 0 0,1 0 1 0 0,-1 0-1 0 0,1 1 1 0 0,-1-1 0 0 0,1 4-1 0 0,5 10-32 0 0,-1 0-1 0 0,0 0 1 0 0,4 27-1 0 0,5 51-49 0 0,-12-63 81 0 0,2-1 0 0 0,0 0 0 0 0,13 35 0 0 0,-17-63 9 0 0,0 1-1 0 0,0 0 0 0 0,0-1 1 0 0,0 1-1 0 0,1-1 0 0 0,-1 1 1 0 0,1-1-1 0 0,-1 0 1 0 0,1 0-1 0 0,0 0 0 0 0,0 0 1 0 0,0 0-1 0 0,0 0 0 0 0,1 0 1 0 0,-1 0-1 0 0,3 1 1 0 0,-2-2-2 0 0,-1 0 0 0 0,1-1 0 0 0,-1 1 1 0 0,1-1-1 0 0,0 1 0 0 0,0-1 1 0 0,-1 0-1 0 0,1 0 0 0 0,0 0 0 0 0,-1 0 1 0 0,1-1-1 0 0,0 1 0 0 0,-1-1 1 0 0,1 1-1 0 0,0-1 0 0 0,-1 0 1 0 0,4-2-1 0 0,4-1 6 0 0,-1-1 0 0 0,0 0 1 0 0,1-1-1 0 0,-2 0 0 0 0,1-1 1 0 0,8-8-1 0 0,45-51-17 0 0,-32 33 13 0 0,37-42 30 0 0,-25 27 20 0 0,81-72-1 0 0,-112 111-60 0 0,41-31-135 0 0,-48 38 96 0 0,0-1 0 0 0,0 1 0 0 0,0-1 0 0 0,0 1 0 0 0,1 1 0 0 0,-1-1 0 0 0,1 1 0 0 0,0-1 0 0 0,-1 1 0 0 0,9 0 0 0 0,-12 1 28 0 0,0 1 0 0 0,0-1 0 0 0,0 1 0 0 0,0-1 1 0 0,1 1-1 0 0,-1 0 0 0 0,0-1 0 0 0,0 1 1 0 0,0 0-1 0 0,0 0 0 0 0,0 0 0 0 0,-1 0 1 0 0,1 0-1 0 0,0 0 0 0 0,0 0 0 0 0,-1 0 1 0 0,1 0-1 0 0,0 0 0 0 0,-1 0 0 0 0,1 1 1 0 0,-1-1-1 0 0,1 2 0 0 0,0 0 15 0 0,7 15-3 0 0,0 0 0 0 0,5 26 0 0 0,-11-40 6 0 0,-2 0 9 0 0,2-1 0 0 0,-1 0-1 0 0,0 1 1 0 0,1-1 0 0 0,-1 0 0 0 0,1 0 0 0 0,0 0-1 0 0,0 0 1 0 0,0 0 0 0 0,0-1 0 0 0,1 1-1 0 0,-1-1 1 0 0,4 3 0 0 0,-4-3-3 0 0,0-1 0 0 0,0 0 0 0 0,0 0 0 0 0,0 0 0 0 0,0-1 0 0 0,0 1 0 0 0,0 0 0 0 0,1-1 0 0 0,-1 0 0 0 0,0 1 0 0 0,0-1 0 0 0,0 0 0 0 0,1 0 0 0 0,-1 0 0 0 0,0 0 0 0 0,0 0 0 0 0,0-1 0 0 0,1 1 0 0 0,-1-1 0 0 0,0 0 0 0 0,0 1 0 0 0,3-2 1 0 0,10-6 4 0 0,0 0 1 0 0,0-1-1 0 0,0 0 1 0 0,16-14-1 0 0,50-51 22 0 0,-38 34 42 0 0,-29 26-43 0 0,68-56 186 0 0,-68 61-131 0 0,-1-1 1 0 0,1 2-1 0 0,0 0 0 0 0,26-10 1 0 0,-37 17-43 0 0,1 0 0 0 0,-1 0 0 0 0,1 1 0 0 0,-1-1 1 0 0,1 0-1 0 0,-1 1 0 0 0,1 0 0 0 0,0 0 0 0 0,-1 0 1 0 0,1 0-1 0 0,5 2 0 0 0,28 12 102 0 0,-30-10-116 0 0,0-1-1 0 0,0-1 1 0 0,0 1-1 0 0,1-1 0 0 0,-1 0 1 0 0,13 1-1 0 0,-11-3-57 0 0,1 0 0 0 0,0-1 0 0 0,0 0 0 0 0,-1-1 0 0 0,1 0 0 0 0,-1 0-1 0 0,0-1 1 0 0,0 0 0 0 0,0-1 0 0 0,0 0 0 0 0,0 0 0 0 0,12-9 0 0 0,5-6-152 0 0,-2-1 0 0 0,34-34 1 0 0,-13 11 85 0 0,-21 21 61 0 0,44-37-91 0 0,-59 52 153 0 0,1 0 0 0 0,0 1-1 0 0,0 0 1 0 0,0 1 0 0 0,17-6 0 0 0,-26 11-6 0 0,1-1-1 0 0,-1 1 1 0 0,1 0 0 0 0,-1 1 0 0 0,1-1 0 0 0,-1 0-1 0 0,0 0 1 0 0,1 0 0 0 0,-1 1 0 0 0,1-1 0 0 0,-1 1-1 0 0,0-1 1 0 0,1 1 0 0 0,-1 0 0 0 0,0-1 0 0 0,0 1-1 0 0,1 0 1 0 0,0 1 0 0 0,19 18 258 0 0,-14-10-131 0 0,0 1 0 0 0,0 1 0 0 0,-1-1 0 0 0,6 16 0 0 0,-8-15-48 0 0,2 0 0 0 0,-1 0 0 0 0,2-1 0 0 0,12 18 0 0 0,-17-26-98 0 0,1 0 0 0 0,0 0 0 0 0,0-1 0 0 0,0 1 0 0 0,0-1 0 0 0,1 1 0 0 0,-1-1 0 0 0,1 0 0 0 0,-1 0 0 0 0,1-1 0 0 0,0 1 0 0 0,0-1 0 0 0,0 1 0 0 0,0-1 0 0 0,-1-1 0 0 0,2 1 0 0 0,-1 0 0 0 0,0-1 0 0 0,4 0 0 0 0,3 0-2 0 0,0-1-1 0 0,0 0 1 0 0,0-1 0 0 0,0-1 0 0 0,0 1 0 0 0,15-8 0 0 0,59-31 16 0 0,-66 30-16 0 0,1 1-1 0 0,-1 1 1 0 0,2 1 0 0 0,32-10 0 0 0,-50 18-2 0 0,0-1 1 0 0,0 1-1 0 0,0 0 0 0 0,0 0 1 0 0,0 0-1 0 0,0 0 0 0 0,5 1 1 0 0,13 4 52 0 0,-16-1-52 0 0,-1-1 7 0 0,5 4-2 0 0,0 0 0 0 0,0 0 0 0 0,-1 1 0 0 0,0 0 0 0 0,8 10 0 0 0,1 1 2 0 0,26 24 0 0 0,-39-38-11 0 0,0-1 3 0 0,17 10 11 0 0,-14-10-5 0 0,1 0 0 0 0,0-1 0 0 0,0 0 0 0 0,0 0 0 0 0,1-1 0 0 0,-1 0 0 0 0,1 0 0 0 0,-1-1 0 0 0,1 0 0 0 0,-1 0 1 0 0,1-1-1 0 0,0 0 0 0 0,10-2 0 0 0,11-3 27 0 0,0-1 0 0 0,40-15 1 0 0,-49 15-32 0 0,36-15-3 0 0,-39 14 0 0 0,0 0 0 0 0,0 1 0 0 0,36-6 0 0 0,-49 11 0 0 0,1 1 0 0 0,-1 0 0 0 0,1 0 0 0 0,-1 0 0 0 0,0 0 0 0 0,1 1 0 0 0,-1 0 0 0 0,0 0 0 0 0,1 1 0 0 0,-1-1 0 0 0,0 1 0 0 0,0 0 0 0 0,0 1 0 0 0,0-1 0 0 0,-1 1 0 0 0,1 0 0 0 0,-1 0 0 0 0,6 4 0 0 0,0 4 6 0 0,0 1 0 0 0,0-1 0 0 0,-1 2 0 0 0,0-1 0 0 0,12 26 0 0 0,-13-23 4 0 0,0 0-1 0 0,1-1 0 0 0,1-1 1 0 0,15 18-1 0 0,-11-20 33 0 0,-11-9-47 0 0,1 0-1 0 0,0-1 0 0 0,1 1 1 0 0,-1-1-1 0 0,0 0 0 0 0,0 0 0 0 0,1 0 1 0 0,-1-1-1 0 0,0 0 0 0 0,1 1 0 0 0,-1-1 1 0 0,0-1-1 0 0,1 1 0 0 0,-1-1 0 0 0,0 0 1 0 0,0 0-1 0 0,1 0 0 0 0,3-2 1 0 0,9-4-74 0 0,-1 0 0 0 0,0-1 0 0 0,15-11 0 0 0,-24 16 63 0 0,154-109-144 0 0,-6 5 92 0 0,-152 105 99 0 0,-1 1 0 0 0,1 0 0 0 0,-1 0 0 0 0,1 0 0 0 0,-1 0 0 0 0,1 0-1 0 0,0 0 1 0 0,0 1 0 0 0,-1-1 0 0 0,1 1 0 0 0,0 0 0 0 0,0 0 0 0 0,-1 0-1 0 0,1 0 1 0 0,0 0 0 0 0,0 1 0 0 0,-1-1 0 0 0,1 1 0 0 0,3 1 0 0 0,3 1 45 0 0,0 2 1 0 0,0-1 0 0 0,-1 1 0 0 0,10 7 0 0 0,-11-7-31 0 0,0 0 1 0 0,0-1-1 0 0,0 0 0 0 0,1 0 0 0 0,10 3 0 0 0,-11-6-41 0 0,-1 1-1 0 0,1-2 1 0 0,0 1 0 0 0,0-1-1 0 0,0 0 1 0 0,0 0-1 0 0,0-1 1 0 0,-1 0 0 0 0,1 0-1 0 0,0-1 1 0 0,0 1-1 0 0,-1-2 1 0 0,1 1 0 0 0,7-5-1 0 0,8-5-30 0 0,0 0 1 0 0,32-27-1 0 0,-29 20-9 0 0,217-127-487 0 0,-222 133 497 0 0,-15 9-2 0 0,0 1 0 0 0,1 0 1 0 0,-1 0-1 0 0,0 0 0 0 0,1 1 1 0 0,0-1-1 0 0,-1 1 0 0 0,11-2 0 0 0,2 4 9 0 0,-12 3 20 0 0,-3-1-3 0 0,4 3 50 0 0,-1 0-1 0 0,1 0 0 0 0,-1 1 1 0 0,0 0-1 0 0,-1 0 1 0 0,0 0-1 0 0,0 1 0 0 0,6 9 1 0 0,2 2 59 0 0,-1-2-37 0 0,-1-1-4 0 0,0 0 0 0 0,1-1 1 0 0,0-1-1 0 0,1 0 0 0 0,25 19 1 0 0,3-4 49 0 0,-33-22-81 0 0,-2-2-16 0 0,1-1 1 0 0,-1 1-1 0 0,13 4 0 0 0,-11-4 8 0 0,0-1 0 0 0,0 0 0 0 0,0 0 0 0 0,13 2 0 0 0,2-3 34 0 0,31-1 0 0 0,-40 0-51 0 0,3 2-11 0 0,-14-1 12 0 0,0-1 0 0 0,0 1 1 0 0,0-1-1 0 0,-1 1 0 0 0,1 0 0 0 0,0 0 0 0 0,-1 0 0 0 0,1 0 0 0 0,-1 1 1 0 0,0-1-1 0 0,4 5 0 0 0,-1 1 80 0 0,-1 1 0 0 0,7 13 0 0 0,-7-13-36 0 0,0-1-1 0 0,9 15 0 0 0,-2-12-43 0 0,-8-10-9 0 0,1 1 1 0 0,-1-1-1 0 0,0 0 0 0 0,1 0 1 0 0,-1 0-1 0 0,0 0 0 0 0,1 0 1 0 0,-1-1-1 0 0,1 0 0 0 0,-1 1 1 0 0,1-1-1 0 0,-1 0 0 0 0,1-1 1 0 0,-1 1-1 0 0,1-1 0 0 0,-1 0 1 0 0,1 0-1 0 0,-1 0 0 0 0,0 0 1 0 0,1 0-1 0 0,3-3 0 0 0,7-3-23 0 0,-1 0-1 0 0,-1-1 0 0 0,21-15 1 0 0,15-19-175 0 0,49-54-1 0 0,-17 15-2241 0 0,-63 65-3467 0 0,-1 0-1915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0:0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15 202 3223 0 0,'0'0'9263'0'0,"-12"2"-5582"0"0,11 2-3596 0 0,1-4-73 0 0,0 0 0 0 0,0 0 0 0 0,-1 0 0 0 0,1 0 0 0 0,0 0 0 0 0,0 0 0 0 0,0 0 0 0 0,0 0 0 0 0,0 0 0 0 0,0 0 0 0 0,0 0 0 0 0,0 0 0 0 0,0 0 0 0 0,0 0 0 0 0,0 1 0 0 0,-1-1 0 0 0,1 0 0 0 0,0 0 0 0 0,0 0 0 0 0,0 0 0 0 0,0 0 0 0 0,0 0 0 0 0,0 0 0 0 0,0 0 0 0 0,0 0 0 0 0,0 1 0 0 0,0-1 1 0 0,0 0-1 0 0,0 0 0 0 0,0 0 0 0 0,0 0 0 0 0,0 0 0 0 0,0 0 0 0 0,0 0 0 0 0,0 0 0 0 0,0 1 0 0 0,0-1 0 0 0,0 0 0 0 0,0 0 0 0 0,0 0 0 0 0,0 0 0 0 0,0 0 0 0 0,0 0 0 0 0,1 0 0 0 0,-1 0 0 0 0,0 0 0 0 0,0 0 0 0 0,0 1 0 0 0,0-1 0 0 0,0 0 0 0 0,0 0 0 0 0,0 0 0 0 0,0 0 0 0 0,0 0 0 0 0,0 0 0 0 0,0 0 0 0 0,1 0 0 0 0,-1 0 0 0 0,0 0 0 0 0,0 0 0 0 0,20-6 165 0 0,13-13 860 0 0,-31 18-877 0 0,1 1-9 0 0,7-2-55 0 0,1-1 0 0 0,-1 0 0 0 0,0 0 0 0 0,0-1 0 0 0,0 0 1 0 0,0-1-1 0 0,-1 0 0 0 0,0 0 0 0 0,0-1 0 0 0,13-11 0 0 0,-17 14-24 0 0,0-1 1 0 0,0 1-1 0 0,1 0 0 0 0,-1 0 0 0 0,1 1 0 0 0,11-4 1 0 0,-15 6 29 0 0,1-1-35 0 0,0 0 0 0 0,1 0 0 0 0,-1 0 0 0 0,0 1 1 0 0,0-1-1 0 0,0 1 0 0 0,1 0 0 0 0,4 0 0 0 0,24-1 341 0 0,-22 0-340 0 0,-8 1-4 0 0,1 0 0 0 0,42 8 54 0 0,-27-6-108 0 0,-1 0-10 0 0,33 5 75 0 0,6 1 382 0 0,-24-2-229 0 0,-8 0-155 0 0,-1 2-14 0 0,39 7-47 0 0,-47-12-12 0 0,0 1 0 0 0,1-1 0 0 0,31 2 0 0 0,-6-6-53 0 0,0-5 42 0 0,-1 2 11 0 0,0 1 0 0 0,0 2 0 0 0,79 8 0 0 0,-115-6 0 0 0,0-1 0 0 0,0 1 0 0 0,0-1 0 0 0,1 0 0 0 0,-1 0 0 0 0,0 0 0 0 0,0-1 0 0 0,6 0 0 0 0,0-1 0 0 0,16-4-59 0 0,-1-1 1 0 0,0 0-1 0 0,-1-2 0 0 0,0-1 1 0 0,26-15-1 0 0,-27 13 59 0 0,2 1 0 0 0,29-9 0 0 0,-35 14 86 0 0,-1-2 0 0 0,23-12 0 0 0,-21 9 3 0 0,-16 10-45 0 0,0-1 0 0 0,-1 1 0 0 0,1 0 0 0 0,0 0 0 0 0,0 0 0 0 0,0 0 0 0 0,0 1 0 0 0,0 0 0 0 0,6 0 1 0 0,3-1 23 0 0,15-2-29 0 0,1 2-1 0 0,-1 1 1 0 0,1 1 0 0 0,-1 2-1 0 0,0 0 1 0 0,54 15 0 0 0,-46-9-25 0 0,-23-5-23 0 0,1-1 0 0 0,0 0 0 0 0,-1-1 0 0 0,28 0 0 0 0,-1-1 135 0 0,0-1-1 0 0,0-2 1 0 0,0-1-1 0 0,0-2 1 0 0,68-19-1 0 0,-103 21-90 0 0,20 0 9 0 0,-24 3-44 0 0,5-1 0 0 0,19-1 0 0 0,3 3 0 0 0,-14 0 11 0 0,-1 2 31 0 0,0 1-31 0 0,-1 2-11 0 0,-1 1 0 0 0,0-1 0 0 0,5-1-2 0 0,-12-5 3 0 0,-2 0 11 0 0,0 0 42 0 0,12 0 385 0 0,1-3-71 0 0,-13 2-240 0 0,17-2 264 0 0,-15 4-339 0 0,4 1-30 0 0,-4 0 38 0 0,3 1 18 0 0,-5-2 1248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0:1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10 277 5527 0 0,'0'0'3974'0'0,"-2"2"-4122"0"0,-5 7 5114 0 0,9-9-4839 0 0,11 3-40 0 0,2-1-31 0 0,-1 0-35 0 0,31 7 43 0 0,-15-1 15 0 0,-9-4-7 0 0,-5-2-26 0 0,39 6 858 0 0,81 0 0 0 0,4-3-349 0 0,-44 0-485 0 0,-8-1-23 0 0,104 28 297 0 0,-3 17 92 0 0,-150-38-416 0 0,-24-8-90 0 0,1 0-1 0 0,-1-1 1 0 0,1-1-1 0 0,0 0 1 0 0,0-1 0 0 0,-1-1-1 0 0,1 0 1 0 0,24-6-1 0 0,12-6-285 0 0,57-21-1 0 0,-72 21 331 0 0,1 2 124 0 0,0 1 0 0 0,1 2 1 0 0,0 1-1 0 0,0 2 0 0 0,59 1 0 0 0,195-3 923 0 0,-257 6-938 0 0,145-6 45 0 0,-121 2 40 0 0,100-20-1 0 0,-89 11-68 0 0,20-3 290 0 0,87-14 396 0 0,71 11 318 0 0,-135 12-895 0 0,79-12-38 0 0,135-6 269 0 0,5 11-178 0 0,-243 8-184 0 0,132-7 177 0 0,149 12-254 0 0,-302-3 201 0 0,124-25 1 0 0,-38 4 30 0 0,329-20 293 0 0,-440 44-542 0 0,1 2-1 0 0,76 11 1 0 0,85 31-11 0 0,-194-39 28 0 0,18 6 0 0 0,0-2 0 0 0,1-2 0 0 0,61 5 0 0 0,-51-11 62 0 0,-1-1 0 0 0,46-9-1 0 0,48-14 150 0 0,-28 3 203 0 0,167-11 0 0 0,-254 33-416 0 0,0 0 0 0 0,0 1-1 0 0,0 1 1 0 0,0 1 0 0 0,0 0-1 0 0,32 11 1 0 0,-16 1-245 0 0,-33-14 58 0 0,10 2-279 0 0,-10-3 101 0 0,10 5-1663 0 0,-9-4 851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0:5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63 124 6911 0 0,'0'0'315'0'0,"-2"0"-7"0"0,-1-2-252 0 0,-19-1 9 0 0,0 0 1411 0 0,20 2 187 0 0,1 2-1530 0 0,1-1-1 0 0,-1 0 1 0 0,1 0 0 0 0,0 0-1 0 0,-1 0 1 0 0,1 0 0 0 0,-1 0 0 0 0,1 0-1 0 0,0 0 1 0 0,-1 0 0 0 0,1 0-1 0 0,-1 0 1 0 0,1 0 0 0 0,-1 0-1 0 0,1 0 1 0 0,0 0 0 0 0,-1 0-1 0 0,1-1 1 0 0,0 1 0 0 0,-1 0-1 0 0,1 0 1 0 0,0 0 0 0 0,-1-1 0 0 0,1 1-1 0 0,0 0 1 0 0,-1-1 0 0 0,1-2-193 0 0,0-1 1 0 0,1 0 0 0 0,-1 1 0 0 0,1-1-1 0 0,0 1 1 0 0,0-1 0 0 0,0 1 0 0 0,1 0-1 0 0,2-5 1 0 0,0 0-51 0 0,1 1-1 0 0,0 0 0 0 0,1 0 1 0 0,9-10-1 0 0,-13 16 359 0 0,-2 0-184 0 0,1 1-1 0 0,0-1 1 0 0,-1 1-1 0 0,1-1 1 0 0,0 1-1 0 0,0 0 1 0 0,-1-1-1 0 0,1 1 1 0 0,0 0-1 0 0,0-1 1 0 0,-1 1-1 0 0,1 0 1 0 0,0 0-1 0 0,0 0 1 0 0,1 0-1 0 0,9-2 385 0 0,-9 2-224 0 0,12 2 424 0 0,-11-2-440 0 0,17 0 317 0 0,-10 1-402 0 0,-1-1 0 0 0,0 0 0 0 0,0-1 1 0 0,1 0-1 0 0,14-3 0 0 0,-7-1-265 0 0,0 1-1 0 0,0 1 0 0 0,1 1 1 0 0,19-1-1 0 0,-34 4 53 0 0,0-1-1 0 0,0 1 1 0 0,0-1 0 0 0,0 1 0 0 0,0 0-1 0 0,0 0 1 0 0,0 0 0 0 0,0 1 0 0 0,4 2-1 0 0,-2-1-151 0 0,0 0 14 0 0,-1 0 1 0 0,0 0 0 0 0,0 1-1 0 0,0-1 1 0 0,0 1-1 0 0,-1 0 1 0 0,1 0 0 0 0,-1 0-1 0 0,0 1 1 0 0,0-1 0 0 0,0 1-1 0 0,2 7 1 0 0,0-1-556 0 0,-1 1 0 0 0,0-1 1 0 0,-1 1-1 0 0,3 16 0 0 0,-2 8-1490 0 0,-2-20-166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0:5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4751 0 0,'0'0'464'0'0,"12"-3"1256"0"0,4-3-784 0 0,-4 3 432 0 0,4 1-1048 0 0,-2-2-16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0:5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32 230 1375 0 0,'-1'2'107'0'0,"-6"13"506"0"0,4-13-456 0 0,2-2-69 0 0,1 0-1 0 0,0 0 1 0 0,-1 0 0 0 0,1 0-1 0 0,0 1 1 0 0,-1-1-1 0 0,1 0 1 0 0,0 0 0 0 0,0 0-1 0 0,-1 0 1 0 0,1 1 0 0 0,0-1-1 0 0,0 0 1 0 0,0 0-1 0 0,-1 0 1 0 0,1 1 0 0 0,0-1-1 0 0,0 0 1 0 0,0 0-1 0 0,-1 1 1 0 0,1-1 0 0 0,0 0-1 0 0,0 0 1 0 0,0 1-1 0 0,0-1 1 0 0,0 0 0 0 0,0 1-1 0 0,0-1 1 0 0,-15 19 8449 0 0,17-30-7405 0 0,9-14-428 0 0,-6 15-679 0 0,5 0-25 0 0,1 1 0 0 0,3 3 14 0 0,12-2 98 0 0,-16 9-96 0 0,-4-1 8 0 0,6 1 142 0 0,-1 0 0 0 0,1 1 0 0 0,0 0 0 0 0,18 7 0 0 0,-19-6 40 0 0,0 0 0 0 0,0 0-1 0 0,0-1 1 0 0,19 1-1 0 0,-12-4-29 0 0,0-1 0 0 0,-1 0 0 0 0,1-1-1 0 0,-1-1 1 0 0,18-6 0 0 0,83-36 407 0 0,-32 11-153 0 0,36-5 27 0 0,-101 34-475 0 0,0 2 1 0 0,0 0 0 0 0,43-1 0 0 0,-22 6-59 0 0,60-3-366 0 0,-83 1 369 0 0,0-2 1 0 0,0 0 0 0 0,26-8-1 0 0,59-16 195 0 0,-65 17-80 0 0,-28 8-36 0 0,-1 0-1 0 0,1 1 1 0 0,0 0-1 0 0,0 1 1 0 0,0 0-1 0 0,0 1 1 0 0,15 2-1 0 0,-21-2-78 0 0,1 1-1 0 0,-1-1 1 0 0,0 1-1 0 0,0 0 0 0 0,0 0 1 0 0,0 1-1 0 0,0-1 1 0 0,0 1-1 0 0,0 0 1 0 0,-1 1-1 0 0,0-1 1 0 0,0 1-1 0 0,0 0 0 0 0,0 0 1 0 0,0 0-1 0 0,4 6 1 0 0,-1 1-625 0 0,-1 0-1 0 0,0 1 1 0 0,-1-1 0 0 0,0 1 0 0 0,6 22-1 0 0,-10-32 119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1095 2759 0 0,'0'3'207'0'0,"-3"5"-60"0"0,1 1-1 0 0,-1-1 0 0 0,-1 0 1 0 0,-6 13-1 0 0,3-9 1276 0 0,-1 1 0 0 0,0-1 0 0 0,-1 0 0 0 0,-13 13 5879 0 0,24-27-6893 0 0,16-16 15 0 0,0-1-1 0 0,-2-1 1 0 0,0-1 0 0 0,18-31-1 0 0,-12 18-248 0 0,-12 19-110 0 0,179-263 527 0 0,17 13-565 0 0,-159 208-31 0 0,21-24-579 0 0,-60 73 464 0 0,-6 6 21 0 0,-3 6-377 0 0,-29 119 464 0 0,10-42-6 0 0,9-41-5 0 0,-10 72 0 0 0,12 29 47 0 0,-7 64 16 0 0,15-203-39 0 0,1 2 15 0 0,-1 0 0 0 0,1 0 0 0 0,0 0 0 0 0,0 0 0 0 0,0 0 1 0 0,0 0-1 0 0,2 6 0 0 0,-1-5-4 0 0,-1-3 18 0 0,1-1 0 0 0,0 1 0 0 0,-1-1 0 0 0,1 1 1 0 0,0-1-1 0 0,0 1 0 0 0,0-1 0 0 0,0 0 0 0 0,0 1 1 0 0,0-1-1 0 0,0 0 0 0 0,0 0 0 0 0,0 0 0 0 0,1 0 1 0 0,-1 0-1 0 0,2 1 0 0 0,-2-1-2 0 0,1 0 1 0 0,-1-1 0 0 0,0 1 0 0 0,1-1 0 0 0,-1 1 0 0 0,0-1 1 0 0,1 0-1 0 0,-1 0 0 0 0,1 1 0 0 0,-1-1 0 0 0,0 0 0 0 0,1 0 0 0 0,-1 0 0 0 0,1 0 0 0 0,-1-1 0 0 0,0 1 1 0 0,3-1-1 0 0,19-7 233 0 0,-22 8-254 0 0,8-4 58 0 0,0-1 0 0 0,0 0 0 0 0,0-1 1 0 0,-1 0-1 0 0,0 0 0 0 0,0-1 0 0 0,0 0 0 0 0,-1 0 0 0 0,0 0 0 0 0,9-15 0 0 0,4-8-16 0 0,27-55 0 0 0,-20 33 38 0 0,4-4-43 0 0,-6 8 16 0 0,34-47 1 0 0,7 2 27 0 0,141-152-1 0 0,-123 161-24 0 0,111-110 12 0 0,-173 171-119 0 0,-17 16-78 0 0,1 0 0 0 0,1 1-1 0 0,10-9 1 0 0,-15 14-137 0 0,-7 21-9364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50 11887 0 0,'0'0'547'0'0,"1"-1"-11"0"0,-1 0-316 0 0,1 1 0 0 0,-1 0 0 0 0,1-1 1 0 0,-1 1-1 0 0,0-1 0 0 0,0 1 0 0 0,1-1 0 0 0,-1 1 1 0 0,0-1-1 0 0,0 1 0 0 0,1-1 0 0 0,-1 1 0 0 0,0-1 0 0 0,0 1 1 0 0,0-1-1 0 0,0 1 0 0 0,0-1 0 0 0,0 1 0 0 0,0-2 0 0 0,0 2-182 0 0,0 0 0 0 0,0 0 0 0 0,-1 0-1 0 0,1 0 1 0 0,0-1 0 0 0,0 1 0 0 0,0 0 0 0 0,-1 0-1 0 0,1 0 1 0 0,0 0 0 0 0,-1 0 0 0 0,1 0-1 0 0,0 0 1 0 0,0 0 0 0 0,-1-1 0 0 0,1 1-1 0 0,0 0 1 0 0,0 0 0 0 0,-1 0 0 0 0,1 0-1 0 0,0 1 1 0 0,-1-1 0 0 0,1 0 0 0 0,0 0-1 0 0,-1 0 1 0 0,-19 7-326 0 0,19-7 499 0 0,-17 9-160 0 0,0 0 1 0 0,0 1-1 0 0,-23 19 1 0 0,-46 44 15 0 0,70-58-64 0 0,-4 4 14 0 0,-24 27 1 0 0,40-40-16 0 0,0 0 1 0 0,0 0 0 0 0,1 1-1 0 0,0-1 1 0 0,1 1 0 0 0,-1 0-1 0 0,1 0 1 0 0,1 0 0 0 0,-4 13-1 0 0,5-17 2 0 0,1-1 0 0 0,0 1 0 0 0,-1 0 0 0 0,1-1 0 0 0,0 1 0 0 0,0-1-1 0 0,0 1 1 0 0,1 0 0 0 0,-1-1 0 0 0,1 1 0 0 0,-1-1 0 0 0,1 1 0 0 0,0-1 0 0 0,0 1 0 0 0,0-1 0 0 0,0 0-1 0 0,1 1 1 0 0,-1-1 0 0 0,0 0 0 0 0,1 0 0 0 0,2 2 0 0 0,-2-2 45 0 0,1 0 0 0 0,-1 0 0 0 0,1 0 0 0 0,0-1 0 0 0,0 1 0 0 0,-1-1 0 0 0,1 1 1 0 0,0-1-1 0 0,0 0 0 0 0,0 0 0 0 0,1-1 0 0 0,-1 1 0 0 0,0-1 0 0 0,0 1 0 0 0,0-1 0 0 0,7-1 0 0 0,4 0 139 0 0,0-1 0 0 0,0-1 0 0 0,0 0 0 0 0,0-1 0 0 0,-1-1 0 0 0,1 0-1 0 0,20-12 1 0 0,4-4 171 0 0,42-32 1 0 0,-71 45-333 0 0,1 1 0 0 0,-1-2 1 0 0,-1 1-1 0 0,0-1 1 0 0,13-18-1 0 0,-17 22-42 0 0,0-1-1 0 0,-1 0 0 0 0,0 0 1 0 0,0 0-1 0 0,0-1 0 0 0,-1 1 1 0 0,1-1-1 0 0,-2 1 1 0 0,1-1-1 0 0,-1 0 0 0 0,1-8 1 0 0,-2 13-51 0 0,0 0 0 0 0,-1 0 0 0 0,1 1 0 0 0,0-1 0 0 0,-1 1 0 0 0,1-1 0 0 0,-1 0 0 0 0,0 1 0 0 0,1-1 0 0 0,-1 1-1 0 0,0-1 1 0 0,0 1 0 0 0,0-1 0 0 0,0 1 0 0 0,0 0 0 0 0,0 0 0 0 0,0-1 0 0 0,-1 1 0 0 0,1 0 0 0 0,0 0 0 0 0,-1 0 0 0 0,1 0 0 0 0,-1 0 0 0 0,1 1 0 0 0,-3-2 0 0 0,-2 0-176 0 0,1 0 0 0 0,-1 0 0 0 0,0 0 0 0 0,0 1 0 0 0,-8-1 0 0 0,-5-1-154 0 0,14 2 253 0 0,0 0-1 0 0,0 1 0 0 0,0-1 1 0 0,0 1-1 0 0,-10 1 0 0 0,10 0 33 0 0,-1-1 0 0 0,0 0-1 0 0,0 0 1 0 0,1 0 0 0 0,-1 0-1 0 0,0-1 1 0 0,-7-2 0 0 0,12 3 78 0 0,0 0 0 0 0,0-1 1 0 0,0 1-1 0 0,-1 0 1 0 0,1-1-1 0 0,0 1 0 0 0,0-1 1 0 0,0 0-1 0 0,0 1 1 0 0,0-1-1 0 0,0 0 0 0 0,0 1 1 0 0,0-1-1 0 0,0 0 1 0 0,1 0-1 0 0,-1 0 0 0 0,0 0 1 0 0,0 0-1 0 0,1 0 1 0 0,-1 0-1 0 0,1 0 0 0 0,-1 0 1 0 0,1 0-1 0 0,-1-1 1 0 0,1 1-1 0 0,-1 0 0 0 0,1 0 1 0 0,0 0-1 0 0,0-1 1 0 0,0 1-1 0 0,0 0 0 0 0,0 0 1 0 0,0 0-1 0 0,0-1 0 0 0,0 1 1 0 0,0 0-1 0 0,1 0 1 0 0,-1 0-1 0 0,0-1 0 0 0,1 1 1 0 0,0-1-1 0 0,0-2-518 0 0,1 1 0 0 0,0 0-1 0 0,0 0 1 0 0,0 0 0 0 0,0 0-1 0 0,0 0 1 0 0,4-4 0 0 0,11-10-4031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18367 0 0,'0'0'1668'0'0,"-1"2"-1376"0"0,-53 66-236 0 0,-68 111-1 0 0,45-39-43 0 0,7 3 1 0 0,6 3-1 0 0,-69 234 0 0 0,123-348-218 0 0,-2 1-1 0 0,-1-2 1 0 0,-1 1 0 0 0,-1-2-1 0 0,-2 0 1 0 0,-1-1 0 0 0,-2-1-1 0 0,-35 40 1 0 0,-1-16-4055 0 0,45-43 2435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3887 0 0,'0'0'376'0'0,"-13"7"-376"0"0,1 0 0 0 0,1-1-256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35 124 14711 0 0,'-6'2'221'0'0,"-8"3"893"0"0,13-5-1092 0 0,0 1 0 0 0,0 0-1 0 0,0-1 1 0 0,0 1 0 0 0,0 0 0 0 0,0 0-1 0 0,0-1 1 0 0,0 1 0 0 0,0 0 0 0 0,0 0 0 0 0,1 0-1 0 0,-1 0 1 0 0,0 0 0 0 0,0 2 0 0 0,1-3 5 0 0,0 1 0 0 0,0-1 0 0 0,-1 1 1 0 0,1-1-1 0 0,0 1 0 0 0,0-1 0 0 0,0 1 0 0 0,1-1 1 0 0,-1 1-1 0 0,0-1 0 0 0,0 1 0 0 0,0-1 0 0 0,0 1 1 0 0,0-1-1 0 0,0 1 0 0 0,1-1 0 0 0,-1 1 0 0 0,0-1 0 0 0,0 0 1 0 0,1 1-1 0 0,-1-1 0 0 0,1 1 0 0 0,1 1 92 0 0,-1-1-1 0 0,1 1 1 0 0,0-1-1 0 0,0 0 1 0 0,0 0-1 0 0,0 0 1 0 0,0 0-1 0 0,3 1 1 0 0,1 0 38 0 0,0-1 1 0 0,1 0 0 0 0,-1 0 0 0 0,1-1 0 0 0,0 1 0 0 0,-1-1 0 0 0,1-1 0 0 0,7-1 0 0 0,56-13 564 0 0,-55 11-523 0 0,182-61 1610 0 0,-5 0-698 0 0,-166 59-1089 0 0,0 0 0 0 0,1 2 0 0 0,-1 1 0 0 0,1 1 0 0 0,39 2 0 0 0,-53 1-547 0 0,0 0-1 0 0,-1 1 1 0 0,23 6 0 0 0,-30-6-460 0 0,1 0 0 0 0,-1 1 0 0 0,1 0 1 0 0,-1-1-1 0 0,0 2 0 0 0,6 3 1 0 0,7 11-5274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43 301 12671 0 0,'0'0'579'0'0,"2"-1"-15"0"0,23-10 532 0 0,0 2-1 0 0,47-11 1 0 0,-11 4 797 0 0,69-21 574 0 0,39-11-569 0 0,-102 20-1738 0 0,-66 28-166 0 0,0-1-1 0 0,1 1 0 0 0,-1-1 1 0 0,0 1-1 0 0,0-1 0 0 0,0 0 1 0 0,0 1-1 0 0,0-1 1 0 0,0 0-1 0 0,0 0 0 0 0,-1 0 1 0 0,1 1-1 0 0,0-1 0 0 0,0 0 1 0 0,-1 0-1 0 0,1 0 1 0 0,0 0-1 0 0,-1 0 0 0 0,1-1 1 0 0,-1 1-1 0 0,1 0 0 0 0,-1 0 1 0 0,0 0-1 0 0,1 0 1 0 0,-1-1-1 0 0,0 1 0 0 0,0 0 1 0 0,0-2-1 0 0,0 0-48 0 0,-1 0 1 0 0,0 1-1 0 0,1-1 0 0 0,-1 0 0 0 0,0 1 0 0 0,-1-1 1 0 0,1 1-1 0 0,-2-3 0 0 0,2 4 11 0 0,-3-6-155 0 0,0 0 0 0 0,-1 0 0 0 0,1 1 0 0 0,-1 0 1 0 0,-1 0-1 0 0,1 0 0 0 0,-13-9 0 0 0,15 13 143 0 0,-1 0 0 0 0,1 0 0 0 0,-1 1 1 0 0,0-1-1 0 0,1 1 0 0 0,-1-1 0 0 0,0 1 0 0 0,0 1 0 0 0,0-1 1 0 0,0 0-1 0 0,0 1 0 0 0,0 0 0 0 0,0 0 0 0 0,0 0 0 0 0,0 0 1 0 0,0 1-1 0 0,-6 1 0 0 0,-6 2-26 0 0,-1 2 1 0 0,1 0-1 0 0,0 0 1 0 0,1 2-1 0 0,0 0 1 0 0,-23 16-1 0 0,-78 69 101 0 0,77-59 375 0 0,-57 67 0 0 0,84-88-266 0 0,2 2 0 0 0,-1-1 0 0 0,2 1-1 0 0,0 1 1 0 0,1 0 0 0 0,0 0 0 0 0,2 0 0 0 0,-9 29 0 0 0,14-39-81 0 0,0 0 1 0 0,0 0 0 0 0,0 1 0 0 0,1-1 0 0 0,0 0 0 0 0,0 1-1 0 0,1-1 1 0 0,1 7 0 0 0,-2-10-23 0 0,1 0-1 0 0,0 0 1 0 0,0 0 0 0 0,0 0-1 0 0,1 0 1 0 0,-1 0 0 0 0,1 0-1 0 0,0-1 1 0 0,-1 1-1 0 0,1-1 1 0 0,0 1 0 0 0,1-1-1 0 0,-1 0 1 0 0,0 0 0 0 0,1 0-1 0 0,-1 0 1 0 0,1 0 0 0 0,5 2-1 0 0,2 1 38 0 0,1-1 0 0 0,0-1-1 0 0,0 0 1 0 0,0 0 0 0 0,0-1 0 0 0,1-1-1 0 0,-1 0 1 0 0,0-1 0 0 0,1 0-1 0 0,19-2 1 0 0,14-5 145 0 0,60-16-1 0 0,-74 15-178 0 0,29-6-126 0 0,-7-1-509 0 0,0 3 1 0 0,1 3-1 0 0,60-4 0 0 0,-83 13-636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1264 166 4607 0 0,'42'-28'2431'0'0,"-26"18"1869"0"0,19-15 0 0 0,-32 22-4126 0 0,0-1 0 0 0,-1 1 1 0 0,0-1-1 0 0,1 0 0 0 0,-1 0 0 0 0,0 1 0 0 0,-1-1 0 0 0,1 0 1 0 0,-1-1-1 0 0,0 1 0 0 0,0 0 0 0 0,0 0 0 0 0,0-1 1 0 0,-1 1-1 0 0,1 0 0 0 0,-2-6 0 0 0,1 9 90 0 0,0-1-168 0 0,0 1-1 0 0,0-1 1 0 0,0 0-1 0 0,0 0 1 0 0,-1 0-1 0 0,1 1 1 0 0,-2-4-1 0 0,0 4-91 0 0,0-1 0 0 0,0 1 0 0 0,0 0 0 0 0,0 0 0 0 0,-1 0 0 0 0,1 0 0 0 0,0 0 0 0 0,-1 0 0 0 0,1 0 0 0 0,0 1 0 0 0,-1 0 0 0 0,1-1 0 0 0,-1 1 0 0 0,1 0 0 0 0,-1 0 0 0 0,1 0 0 0 0,-1 0 0 0 0,1 1-1 0 0,0-1 1 0 0,-1 1 0 0 0,-4 1 0 0 0,-3 2-20 0 0,0 1-1 0 0,-1 0 0 0 0,-15 11 1 0 0,3-2-23 0 0,-240 106-1308 0 0,-61-7-768 0 0,294-105 1905 0 0,-60 7-1 0 0,75-14 205 0 0,-1 0-1 0 0,1-1 0 0 0,0-1 0 0 0,0-1 1 0 0,-1 0-1 0 0,-14-4 0 0 0,27 5-3 0 0,0 0 0 0 0,0 0 0 0 0,0 0 0 0 0,0 0 0 0 0,1-1 0 0 0,-1 1-1 0 0,0-1 1 0 0,1 0 0 0 0,-1 1 0 0 0,1-1 0 0 0,0 0 0 0 0,-1-1 0 0 0,1 1 0 0 0,0 0 0 0 0,1 0-1 0 0,-1-1 1 0 0,0 1 0 0 0,0-1 0 0 0,-1-3 0 0 0,3 3-14 0 0,-1 1 0 0 0,0-1-1 0 0,0 1 1 0 0,1-1 0 0 0,0 0 0 0 0,-1 1-1 0 0,1-1 1 0 0,0 0 0 0 0,0 1 0 0 0,1-1-1 0 0,-1 1 1 0 0,0-1 0 0 0,1 0 0 0 0,0 1-1 0 0,-1-1 1 0 0,1 1 0 0 0,0-1 0 0 0,0 1-1 0 0,1-1 1 0 0,-1 1 0 0 0,0 0 0 0 0,3-3-1 0 0,-1 1 21 0 0,0-1-1 0 0,0 1 0 0 0,1 0 1 0 0,-1 0-1 0 0,1 0 0 0 0,0 1 1 0 0,1 0-1 0 0,-1-1 0 0 0,0 1 1 0 0,1 1-1 0 0,0-1 0 0 0,-1 1 1 0 0,1-1-1 0 0,0 1 0 0 0,1 1 1 0 0,-1-1-1 0 0,0 1 0 0 0,0 0 1 0 0,7-1-1 0 0,-11 2 13 0 0,0 0 0 0 0,0 1 0 0 0,0-1-1 0 0,0 0 1 0 0,0 0 0 0 0,-1 1 0 0 0,1-1 0 0 0,0 0 0 0 0,0 1 0 0 0,0-1 0 0 0,-1 1 0 0 0,1-1-1 0 0,0 1 1 0 0,-1-1 0 0 0,1 1 0 0 0,0-1 0 0 0,-1 1 0 0 0,2 1 0 0 0,0 0 15 0 0,0 1-15 0 0,1-1 0 0 0,-1 1 0 0 0,0 0 0 0 0,0 0 0 0 0,0 1 0 0 0,0-1 0 0 0,0 0 0 0 0,0 1 0 0 0,-1-1 0 0 0,2 8 0 0 0,7 39-22 0 0,-9-41 20 0 0,1 7-5 0 0,-1 1 0 0 0,-1-1 0 0 0,-1 1 0 0 0,0-1 0 0 0,-1 1 0 0 0,-1-1 0 0 0,0 0 0 0 0,-1 0 0 0 0,-1 0 0 0 0,0 0 0 0 0,-11 19 0 0 0,-3 4-38 0 0,-2-2 0 0 0,-2-1 0 0 0,-33 40 0 0 0,19-27-187 0 0,-3-1 0 0 0,-61 57 0 0 0,53-57 333 0 0,-5 5 104 0 0,31-35 96 0 0,1 2 1 0 0,-20 24 0 0 0,40-43 143 0 0,3-1-307 0 0,12-3 130 0 0,-1-1 1 0 0,1 0-1 0 0,16-8 0 0 0,5-2-51 0 0,22-5 9 0 0,33-13 695 0 0,155-33 0 0 0,-234 63-875 0 0,-1 1-1 0 0,0 0 1 0 0,1 0-1 0 0,-1 1 0 0 0,0 1 1 0 0,1 0-1 0 0,-1 0 1 0 0,0 1-1 0 0,0 0 1 0 0,12 5-1 0 0,-20-6-146 0 0,17 6-546 0 0,-8-12-1834 0 0,-4-1-3670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18 126 12959 0 0,'-9'-1'1172'0'0,"1"1"2070"0"0,8-2-3135 0 0,1 1 1 0 0,0 0 0 0 0,0 0-1 0 0,0-1 1 0 0,0 1 0 0 0,0 0-1 0 0,0 0 1 0 0,0 0 0 0 0,0 0-1 0 0,1 0 1 0 0,2-1 0 0 0,-3 1 18 0 0,22-14 205 0 0,0 1 0 0 0,1 1 0 0 0,0 2 0 0 0,1 0 0 0 0,0 2 0 0 0,1 0 0 0 0,0 2-1 0 0,1 1 1 0 0,-1 1 0 0 0,47-3 0 0 0,-60 8-866 0 0,0 0 0 0 0,1 1 0 0 0,25 5 0 0 0,-28-4-573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27 5527 0 0,'26'-26'5480'0'0,"-28"27"-3932"0"0,-57 35-249 0 0,-62 34-201 0 0,44-23-668 0 0,49-31-261 0 0,-145 89 303 0 0,144-85-336 0 0,2 1 0 0 0,1 1 0 0 0,-45 48 0 0 0,56-52-42 0 0,-10 10 155 0 0,1 1 0 0 0,-24 39-1 0 0,42-58-190 0 0,1-1-1 0 0,0 1 0 0 0,1 0 0 0 0,-1 1 0 0 0,2-1 0 0 0,0 1 0 0 0,0 0 0 0 0,1-1 0 0 0,0 1 1 0 0,1 0-1 0 0,0 0 0 0 0,1 14 0 0 0,1-19-49 0 0,0 0 0 0 0,0 0 0 0 0,1 0 1 0 0,-1 0-1 0 0,1-1 0 0 0,1 1 0 0 0,-1 0 0 0 0,1-1 1 0 0,0 1-1 0 0,0-1 0 0 0,0 0 0 0 0,1 0 0 0 0,0 0 1 0 0,0-1-1 0 0,0 1 0 0 0,5 3 0 0 0,-3-3-66 0 0,0-1 0 0 0,0 0 0 0 0,0 0 0 0 0,0-1 0 0 0,1 1 0 0 0,-1-1 0 0 0,1-1 0 0 0,0 1 0 0 0,0-1 0 0 0,0 0 0 0 0,0-1 0 0 0,0 0 0 0 0,11 1 0 0 0,17-2-4140 0 0,2-2-1506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451 648 4607 0 0,'0'0'208'0'0,"0"2"-9"0"0,-1 0-259 0 0,0 2 633 0 0,-2 8 8765 0 0,15-12-7878 0 0,-9 0-1316 0 0,0-1 1 0 0,-1 0-1 0 0,1 0 0 0 0,0 0 1 0 0,-1 0-1 0 0,1-1 1 0 0,-1 1-1 0 0,1-1 1 0 0,3-2-1 0 0,20-21 802 0 0,-16 16-594 0 0,15-17 150 0 0,-1 0-1 0 0,33-50 1 0 0,31-65-217 0 0,-76 119-500 0 0,-1 0 0 0 0,-1 0 1 0 0,-1-1-1 0 0,-1 0 1 0 0,-1 0-1 0 0,-1-1 1 0 0,-1 0-1 0 0,1-27 1 0 0,-5 46 36 0 0,-1-1 0 0 0,0 0-1 0 0,-1 0 1 0 0,1 1 0 0 0,-1-1 0 0 0,0 0 0 0 0,-1 1 0 0 0,1-1-1 0 0,-1 1 1 0 0,0 0 0 0 0,-1-1 0 0 0,-3-6 0 0 0,4 9 109 0 0,0 0 0 0 0,-1 0 0 0 0,1 1 0 0 0,0-1 1 0 0,-1 1-1 0 0,1-1 0 0 0,-1 1 0 0 0,0 0 0 0 0,0 0 0 0 0,0 0 1 0 0,0 1-1 0 0,0-1 0 0 0,0 1 0 0 0,0-1 0 0 0,-1 1 0 0 0,1 0 0 0 0,0 0 1 0 0,-1 1-1 0 0,1-1 0 0 0,-1 1 0 0 0,-5 0 0 0 0,2 0 57 0 0,0 0 0 0 0,0 1 0 0 0,0 0 0 0 0,0 0 0 0 0,0 1 0 0 0,0 0 0 0 0,1 0-1 0 0,-1 0 1 0 0,1 1 0 0 0,-1 0 0 0 0,1 1 0 0 0,0-1 0 0 0,0 1 0 0 0,-9 8 0 0 0,7-4 11 0 0,0 0 1 0 0,1 0 0 0 0,0 1 0 0 0,0 0-1 0 0,1 0 1 0 0,0 0 0 0 0,1 1 0 0 0,-8 18-1 0 0,-11 41 35 0 0,-29 142 0 0 0,2-8 728 0 0,33-150-106 0 0,-34 69 1 0 0,-35 44 189 0 0,42-82-439 0 0,24-43-330 0 0,-2-1 0 0 0,-1-1-1 0 0,-40 48 1 0 0,57-79-152 0 0,2-2-50 0 0,0-1-1 0 0,0 1 0 0 0,-1-1 0 0 0,1 0 0 0 0,-1 0 1 0 0,0 0-1 0 0,0-1 0 0 0,-9 5 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14279 0 0,'0'-5'5811'0'0,"1"4"-5685"0"0,10-3 1415 0 0,19-1-2290 0 0,-25 4 1275 0 0,143-27 148 0 0,-50 8-379 0 0,-71 13-562 0 0,-1-1 0 0 0,48-21 0 0 0,-36 13-5340 0 0,-11 5-1305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22 11519 0 0,'0'0'887'0'0,"5"-7"4790"0"0,-14 19-4865 0 0,-17 18-291 0 0,-50 43 0 0 0,9-10-91 0 0,52-47-395 0 0,-55 60 185 0 0,60-63-194 0 0,0 0 0 0 0,0 1 0 0 0,2 0-1 0 0,-9 18 1 0 0,16-30-23 0 0,0 0 1 0 0,0 0-1 0 0,0 0 0 0 0,0 0 0 0 0,1 1 0 0 0,-1-1 0 0 0,1 0 1 0 0,0 1-1 0 0,-1-1 0 0 0,1 0 0 0 0,0 1 0 0 0,0-1 0 0 0,1 0 1 0 0,-1 1-1 0 0,1 1 0 0 0,5 5-74 0 0,-4-8 54 0 0,1 1 0 0 0,0-1-1 0 0,0 0 1 0 0,0 1 0 0 0,0-2-1 0 0,0 1 1 0 0,0 0 0 0 0,0 0-1 0 0,0-1 1 0 0,0 0 0 0 0,4 0-1 0 0,-1 1-62 0 0,1-1 0 0 0,0-1 0 0 0,0 0 0 0 0,7-1 0 0 0,7-5-1252 0 0,2-1-436 0 0</inkml:trace>
  <inkml:trace contextRef="#ctx0" brushRef="#br0" timeOffset="1">485 0 5983 0 0,'2'2'9699'0'0,"34"40"-4539"0"0,6 5-4328 0 0,3 2-96 0 0,19 17-243 0 0,4-8-331 0 0,-57-50-140 0 0,1-1 0 0 0,0 0 0 0 0,0 0 0 0 0,19 7 0 0 0,-15-9-331 0 0,1-1 0 0 0,0 0 0 0 0,0-1 1 0 0,23 0-1 0 0,-38-2 291 0 0,-1-1-150 0 0,0 0 0 0 0,0 0 0 0 0,0 0 1 0 0,-1 0-1 0 0,1 0 0 0 0,0-1 1 0 0,0 1-1 0 0,0 0 0 0 0,0 0 1 0 0,0 0-1 0 0,-1-1 0 0 0,1 1 0 0 0,0 0 1 0 0,0-1-1 0 0,-1 1 0 0 0,1-1 1 0 0,0 1-1 0 0,-1-1 0 0 0,1 1 1 0 0,0-1-1 0 0,-1 0 0 0 0,1 1 1 0 0,-1-1-1 0 0,1 0 0 0 0,-1 1 0 0 0,2-3 1 0 0,-1 1-154 0 0,-1 0 0 0 0,1 0 0 0 0,0 0 0 0 0,-1 0 0 0 0,1-1 0 0 0,-1 1 0 0 0,1 0 1 0 0,-1-5-1 0 0,-3-13-1645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 12295 0 0,'-2'-1'563'0'0,"-5"0"-48"0"0,3 0-447 0 0,0 0 0 0 0,-1 0 0 0 0,1 1 0 0 0,0-1 0 0 0,-7 1 6778 0 0,1 6-6168 0 0,-55 38-326 0 0,1 3 1 0 0,-85 83 0 0 0,104-79-215 0 0,17-17-187 0 0,25-31 177 0 0,0 1-3409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12959 0 0,'-1'1'595'0'0,"-3"4"-416"0"0,1 0 0 0 0,-1 0 0 0 0,1 0 1 0 0,0 1-1 0 0,1-1 0 0 0,-1 1 0 0 0,1-1 0 0 0,0 1 0 0 0,0 0 0 0 0,-1 7 1 0 0,3-9-14 0 0,-1 0 1 0 0,1 0 0 0 0,0 0-1 0 0,1 0 1 0 0,-1 0 0 0 0,1 0-1 0 0,-1 0 1 0 0,1 0 0 0 0,1 0-1 0 0,-1 0 1 0 0,0 0 0 0 0,1 0-1 0 0,0-1 1 0 0,0 1 0 0 0,0-1-1 0 0,5 7 1 0 0,3 1 96 0 0,1 1-1 0 0,1-2 1 0 0,0 0 0 0 0,15 11 0 0 0,-1-2 32 0 0,27 18 414 0 0,-31-22-63 0 0,37 31-1 0 0,-53-41-556 0 0,-1 1 0 0 0,0-1 0 0 0,0 1 0 0 0,0 0 0 0 0,-1 1 0 0 0,0-1 0 0 0,0 1 0 0 0,-1 0 0 0 0,0 0 0 0 0,5 14 0 0 0,-7-18-84 0 0,-1 0 0 0 0,1 1 0 0 0,-1-1 0 0 0,0 1-1 0 0,0-1 1 0 0,0 1 0 0 0,0-1 0 0 0,0 0 0 0 0,-1 1 0 0 0,0-1 0 0 0,0 1 0 0 0,0-1 0 0 0,0 0 0 0 0,0 0 0 0 0,-1 1 0 0 0,1-1 0 0 0,-1 0 0 0 0,0 0-1 0 0,0-1 1 0 0,0 1 0 0 0,-4 4 0 0 0,-4 3 24 0 0,0 0 0 0 0,-1-1 0 0 0,-24 15-1 0 0,21-15-22 0 0,-35 22-168 0 0,-2-2 0 0 0,-1-3 0 0 0,-55 20 0 0 0,106-46-38 0 0,5-8-912 0 0,-2 6 951 0 0,0 0 0 0 0,0 0 0 0 0,0 1 0 0 0,0-1 0 0 0,0 1 0 0 0,0 0 0 0 0,5-3 0 0 0,7-4-843 0 0,2-3-1094 0 0,2-2-4128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31 6447 0 0,'4'-4'100'0'0,"-2"2"-47"0"0,-1 1 0 0 0,1-1 1 0 0,-1 1-1 0 0,1-1 0 0 0,-1 1 0 0 0,1 0 1 0 0,0 0-1 0 0,0 0 0 0 0,0 0 0 0 0,3-1 1 0 0,17-9 5921 0 0,-32 19-454 0 0,7-5-7164 0 0,-11 7 1746 0 0,-1 0 0 0 0,0-1 0 0 0,-1-1 1 0 0,-24 10-1 0 0,-20 11 34 0 0,1 3-61 0 0,10-7 29 0 0,-61 44 0 0 0,96-59-35 0 0,0 1 1 0 0,1 1 0 0 0,0 0-1 0 0,1 1 1 0 0,0 1 0 0 0,1-1-1 0 0,0 2 1 0 0,-11 20 0 0 0,18-27-9 0 0,0-1 1 0 0,0 1 0 0 0,1 0 0 0 0,0 0 0 0 0,0 0 0 0 0,1 0 0 0 0,0 0 0 0 0,0 0 0 0 0,1 1 0 0 0,1-1 0 0 0,-1 1 0 0 0,1-1 0 0 0,0 0 0 0 0,3 15 0 0 0,-2-21-36 0 0,0 0 1 0 0,0-1 0 0 0,0 1 0 0 0,0 0-1 0 0,0-1 1 0 0,0 1 0 0 0,0-1 0 0 0,1 1-1 0 0,-1-1 1 0 0,0 0 0 0 0,1 1 0 0 0,-1-1-1 0 0,4 1 1 0 0,-1 1 42 0 0,3 2 12 0 0,0-1 1 0 0,0-1-1 0 0,0 1 0 0 0,1-1 1 0 0,0-1-1 0 0,0 1 0 0 0,0-2 1 0 0,0 1-1 0 0,9 0 0 0 0,23 7 123 0 0,16 5-305 0 0,-6-2-1398 0 0,-18-2-2401 0 0,-31-10 3771 0 0,-1 1 0 0 0,1-1 0 0 0,0 0 0 0 0,-1 0 0 0 0,1 0 0 0 0,0 0 0 0 0,-1 0 0 0 0,1 0 0 0 0,0 0 0 0 0,-1 0 0 0 0,1 0 0 0 0,0 0 0 0 0,0 0 0 0 0,-1 0 0 0 0,1 0 0 0 0,0 0 0 0 0,-1-1 0 0 0,2 1 0 0 0,0-1-345 0 0,13-4-1189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10679 0 0,'-2'0'490'0'0,"-2"-1"-377"0"0,-1 0 0 0 0,1 0 0 0 0,-1 0 0 0 0,0 1 0 0 0,0-1 0 0 0,1 1 0 0 0,-1 1 0 0 0,0-1 0 0 0,-8 2 0 0 0,12-1-49 0 0,0-1 0 0 0,1 0 0 0 0,-1 1 0 0 0,0-1-1 0 0,1 1 1 0 0,-1-1 0 0 0,0 1 0 0 0,1-1 0 0 0,-1 1-1 0 0,0 0 1 0 0,1-1 0 0 0,-1 1 0 0 0,1 0 0 0 0,-1-1 0 0 0,1 1-1 0 0,0 0 1 0 0,-1 0 0 0 0,1-1 0 0 0,0 1 0 0 0,-1 0-1 0 0,1 0 1 0 0,0 0 0 0 0,0-1 0 0 0,0 1 0 0 0,0 0 0 0 0,0 1-1 0 0,0 21 706 0 0,4-10-510 0 0,-1 0-1 0 0,1 0 1 0 0,1-1-1 0 0,0 1 1 0 0,1-1-1 0 0,11 17 1 0 0,50 65 192 0 0,-64-90-450 0 0,28 32 212 0 0,1-2 1 0 0,45 37-1 0 0,-45-42 258 0 0,0 1 1 0 0,53 66-1 0 0,-80-89-422 0 0,0 1 0 0 0,-1-1 1 0 0,1 1-1 0 0,-2 0 0 0 0,1 0 0 0 0,-1 1 0 0 0,-1-1 0 0 0,1 1 0 0 0,-1-1 0 0 0,-1 1 1 0 0,0 0-1 0 0,0 10 0 0 0,-1-8 34 0 0,0-1 0 0 0,-2 1 1 0 0,1-1-1 0 0,-1 1 0 0 0,-1-1 1 0 0,0 0-1 0 0,0 0 1 0 0,-1 0-1 0 0,-10 17 0 0 0,-7 9 356 0 0,-42 53 0 0 0,-34 27-118 0 0,76-95-385 0 0,0-1 1 0 0,-2-1 0 0 0,-38 25-1 0 0,14-10-6138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 6911 0 0,'-12'10'11170'0'0,"17"-8"-10986"0"0,0-1 0 0 0,-1 1 1 0 0,1-1-1 0 0,0 0 1 0 0,0 0-1 0 0,-1 0 0 0 0,1-1 1 0 0,0 1-1 0 0,8-2 1 0 0,7-1 411 0 0,21-4 1 0 0,-16 2-240 0 0,36-6 380 0 0,144-19 159 0 0,-170 31-2664 0 0,-21-1-3602 0 0,-3-1-1505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9 100 12895 0 0,'0'0'998'0'0,"-2"1"-657"0"0,-5 1 4514 0 0,15 5-2417 0 0,-6-5-2337 0 0,0-1-1 0 0,1 0 1 0 0,-1 0-1 0 0,1 0 1 0 0,-1 0-1 0 0,1-1 1 0 0,-1 1-1 0 0,1-1 1 0 0,-1 1-1 0 0,1-1 0 0 0,0 0 1 0 0,-1 0-1 0 0,1 0 1 0 0,3-1-1 0 0,5-1 307 0 0,22-6-1 0 0,-20 5-182 0 0,193-51 1133 0 0,-68 15-5463 0 0,-101 28-3721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1303 3 455 0 0,'-2'-3'15791'0'0,"-10"9"-13046"0"0,-8 5-5176 0 0,10-4 3873 0 0,-39 28-1293 0 0,-127 82 443 0 0,115-80-584 0 0,-169 90 48 0 0,-234 108 8 0 0,404-199-10 0 0,60-36-54 0 0,0 0 0 0 0,0 0 0 0 0,1 0 0 0 0,-1 0 0 0 0,0 0 1 0 0,0 0-1 0 0,1 0 0 0 0,-1 0 0 0 0,0 0 0 0 0,0 0 0 0 0,0 0 1 0 0,1 0-1 0 0,-1 0 0 0 0,0 0 0 0 0,0 0 0 0 0,0 0 0 0 0,0 0 1 0 0,1 0-1 0 0,-1 1 0 0 0,0-1 0 0 0,0 0 0 0 0,0 0 0 0 0,0 0 1 0 0,1 0-1 0 0,-1 0 0 0 0,0 1 0 0 0,0-1 0 0 0,0 0 0 0 0,0 0 1 0 0,0 0-1 0 0,0 0 0 0 0,0 1 0 0 0,0-1 0 0 0,1 0 0 0 0,-1 0 1 0 0,0 0-1 0 0,0 1 0 0 0,0-1 0 0 0,0 0 0 0 0,0 0 0 0 0,0 0 1 0 0,0 1-1 0 0,0-1 0 0 0,0 0 0 0 0,0 0 0 0 0,0 0 0 0 0,0 1 1 0 0,-1-1-1 0 0,1 0 0 0 0,0 0 0 0 0,0 0 0 0 0,0 1 0 0 0,0-1 1 0 0,0 0-1 0 0,0 0 0 0 0,0 0 0 0 0,0 0 0 0 0,-1 1 0 0 0,1-1 1 0 0,0 0-1 0 0,0 0 0 0 0,0 0 0 0 0,-1 0 0 0 0,11 1-9 0 0,0-1 0 0 0,0-1 0 0 0,-1 0 0 0 0,1 0 0 0 0,15-5 0 0 0,6 0 79 0 0,307-26 361 0 0,-213 23-46 0 0,-13 4 261 0 0,-31 2-188 0 0,-66 1-394 0 0,-7 1-48 0 0,-1 0 0 0 0,1 0 0 0 0,13 1 0 0 0,-19 0-101 0 0,-3 2-38 0 0,-2 3 63 0 0,0 0 0 0 0,-1 0-1 0 0,0-1 1 0 0,1 1 0 0 0,-2-1 0 0 0,1 0-1 0 0,0 0 1 0 0,-9 5 0 0 0,-45 28-282 0 0,37-25 285 0 0,-80 43-129 0 0,-139 53 0 0 0,154-73 160 0 0,-20 7-40 0 0,-134 73-1 0 0,215-101 66 0 0,-14 8 10 0 0,-43 34-1 0 0,80-55 78 0 0,14 2 180 0 0,-2-2-146 0 0,1 0-1 0 0,0-1 0 0 0,0 0 1 0 0,0 0-1 0 0,0-2 1 0 0,15-2-1 0 0,15-2 97 0 0,259-12 192 0 0,-158 11-372 0 0,173-37-36 0 0,-301 42 0 0 0,47-10 64 0 0,8-1 240 0 0,122-8 0 0 0,-121 18-138 0 0,61 1-989 0 0,-122 3 544 0 0,-7-1-177 0 0,-3 2-738 0 0,0 5-316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576 728 15551 0 0,'0'0'1559'0'0,"8"-4"-1414"0"0,-1-1-75 0 0,0-1-1 0 0,-1 1 0 0 0,1-1 1 0 0,-1-1-1 0 0,0 1 1 0 0,9-15-1 0 0,6-5 96 0 0,8-10-147 0 0,-1 0 0 0 0,33-61 1 0 0,30-90-550 0 0,-79 161 117 0 0,-2-1 1 0 0,-1-1-1 0 0,-1 1 1 0 0,-2-1-1 0 0,-1-1 1 0 0,4-49-1 0 0,-9 74 363 0 0,-1 1-1 0 0,1 0 1 0 0,0-1-1 0 0,-1 1 1 0 0,0 0-1 0 0,0 0 1 0 0,0 0-1 0 0,0 0 1 0 0,0 0-1 0 0,-3-5 1 0 0,3 7 45 0 0,0 1 1 0 0,1 0 0 0 0,-1-1-1 0 0,1 1 1 0 0,-1 0-1 0 0,0 0 1 0 0,0 0 0 0 0,1 0-1 0 0,-1-1 1 0 0,0 1 0 0 0,1 0-1 0 0,-1 0 1 0 0,0 0 0 0 0,1 0-1 0 0,-1 1 1 0 0,0-1-1 0 0,1 0 1 0 0,-1 0 0 0 0,-1 1-1 0 0,1-1-5 0 0,-5 1 36 0 0,-1 1-1 0 0,1-1 1 0 0,0 1-1 0 0,0 1 1 0 0,0-1 0 0 0,0 1-1 0 0,1 0 1 0 0,-1 1-1 0 0,1-1 1 0 0,-10 9 0 0 0,-4 4 119 0 0,-22 27 0 0 0,12-8 29 0 0,1 0 1 0 0,2 2-1 0 0,2 1 1 0 0,-32 67 0 0 0,19-22-48 0 0,-34 114 1 0 0,20-15-74 0 0,-36 103 114 0 0,65-230 342 0 0,-2-1-1 0 0,-54 87 1 0 0,62-117-309 0 0,-1 0 0 0 0,-1-2 0 0 0,-1 0 0 0 0,-1-1 0 0 0,-1-1 0 0 0,-1 0 0 0 0,-39 25 1 0 0,57-42-184 0 0,0-1 1 0 0,0 0-1 0 0,0 0 1 0 0,0 0-1 0 0,-1 0 1 0 0,-7 1-1 0 0,11-3-143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43 142 14279 0 0,'-27'-10'1298'0'0,"19"8"-1069"0"0,0 2 4628 0 0,170-46-2326 0 0,-99 27-2218 0 0,-18 7-173 0 0,65-8 1 0 0,47 3-1588 0 0,-83 10-863 0 0,-47 4 641 0 0,0-2-54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7367 0 0,'0'0'8819'0'0,"-1"2"-8174"0"0,0 2-385 0 0,0 0 0 0 0,-1 1 0 0 0,0-1-1 0 0,1 0 1 0 0,-2 0 0 0 0,1 0 0 0 0,0 0-1 0 0,-6 6 1 0 0,-29 28 823 0 0,8-7-544 0 0,14-14-307 0 0,-52 68 516 0 0,61-75-707 0 0,-1 0 0 0 0,2 0 0 0 0,-1 1 0 0 0,1 0 0 0 0,1 0 0 0 0,-6 22 0 0 0,9-28-38 0 0,0-1 0 0 0,1 1 0 0 0,-1 0 0 0 0,1-1 0 0 0,0 1 0 0 0,1 0 0 0 0,-1 0 0 0 0,1-1 0 0 0,0 1 0 0 0,0-1 0 0 0,0 1 0 0 0,1-1 0 0 0,0 1 0 0 0,-1-1 0 0 0,2 0 0 0 0,-1 0 1 0 0,0 0-1 0 0,1 0 0 0 0,0 0 0 0 0,5 6 0 0 0,-2-4-414 0 0,0-1 1 0 0,1 0-1 0 0,0 0 1 0 0,0 0-1 0 0,0-1 1 0 0,0 0-1 0 0,1 0 0 0 0,0-1 1 0 0,0 0-1 0 0,14 4 1 0 0,0-3-6093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14479 0 0,'0'0'663'0'0,"-1"2"-12"0"0,-3 8-454 0 0,-1 0 0 0 0,2 0 1 0 0,-1 1-1 0 0,-1 12 0 0 0,4-18-8 0 0,1-1-1 0 0,0 0 1 0 0,0 0 0 0 0,0 1-1 0 0,1-1 1 0 0,-1 0-1 0 0,1 0 1 0 0,0 0-1 0 0,0 1 1 0 0,1-1-1 0 0,-1 0 1 0 0,1 0 0 0 0,4 6-1 0 0,-1-1 93 0 0,1 0 0 0 0,0 0 0 0 0,0-1-1 0 0,12 12 1 0 0,-6-9-46 0 0,0 0 0 0 0,2-1 0 0 0,-1-1 0 0 0,22 13-1 0 0,64 24 553 0 0,-27-13-373 0 0,-25-10-291 0 0,-8-4 72 0 0,72 45 0 0 0,-23-3-1955 0 0</inkml:trace>
  <inkml:trace contextRef="#ctx0" brushRef="#br0" timeOffset="1">543 87 14223 0 0,'0'0'1291'0'0,"-2"-1"-1063"0"0,1 1-153 0 0,0-1 0 0 0,0 1 1 0 0,-1-1-1 0 0,1 1 0 0 0,-1-1 0 0 0,1 1 1 0 0,0 0-1 0 0,-1 0 0 0 0,1 0 0 0 0,-1-1 1 0 0,1 1-1 0 0,0 1 0 0 0,-1-1 0 0 0,1 0 1 0 0,-1 0-1 0 0,1 0 0 0 0,0 1 0 0 0,-1-1 1 0 0,-1 2-1 0 0,-2-1 287 0 0,-10 4-175 0 0,0 1 1 0 0,0 1 0 0 0,0 0 0 0 0,1 0 0 0 0,-13 11 0 0 0,9-7-25 0 0,-70 44 359 0 0,2 4 1 0 0,-113 100-1 0 0,190-149-479 0 0,9-10-57 0 0,-1 0 0 0 0,1 0 0 0 0,0 0 1 0 0,-1 1-1 0 0,1-1 0 0 0,0 0 1 0 0,0 0-1 0 0,-1 1 0 0 0,1-1 0 0 0,0 0 1 0 0,0 0-1 0 0,-1 1 0 0 0,1-1 1 0 0,0 0-1 0 0,0 1 0 0 0,0-1 1 0 0,-1 1-1 0 0,1-1 0 0 0,0 0 0 0 0,0 1 1 0 0,0-1-1 0 0,0 0 0 0 0,0 1 1 0 0,0-1-1 0 0,0 1 0 0 0,0-1 0 0 0,0 0 1 0 0,0 1-1 0 0,0-1 0 0 0,0 0 1 0 0,0 1-1 0 0,0-1 0 0 0,0 1 0 0 0,1-1 1 0 0,-1 1-1 0 0,5 0-448 0 0,6-1-633 0 0,3-3-52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14599 0 0,'0'0'1458'0'0,"1"2"-1330"0"0,21 37 173 0 0,-8-11 145 0 0,1-2-1 0 0,2 0 1 0 0,0-1 0 0 0,24 26 0 0 0,-13-25 323 0 0,55 40 0 0 0,-4-4 201 0 0,-64-50-756 0 0,-1 2 0 0 0,0-1 1 0 0,-1 2-1 0 0,19 26 0 0 0,-29-36-202 0 0,0 0 0 0 0,0 0 0 0 0,-1 0 0 0 0,0 0 0 0 0,0 1 1 0 0,0-1-1 0 0,0 1 0 0 0,-1-1 0 0 0,0 1 0 0 0,0 0 0 0 0,-1 0 0 0 0,1 0 0 0 0,-1-1 1 0 0,0 1-1 0 0,-1 0 0 0 0,0 0 0 0 0,0-1 0 0 0,0 1 0 0 0,0 0 0 0 0,-3 6 0 0 0,-2 0-3 0 0,1 0-1 0 0,-2-1 1 0 0,0 0-1 0 0,0 0 0 0 0,-1 0 1 0 0,0-1-1 0 0,-1 0 0 0 0,0-1 1 0 0,-11 10-1 0 0,-13 7 72 0 0,-53 33-1 0 0,20-22-14 0 0,9-6-50 0 0,-19 8-284 0 0,75-39-728 0 0,17-9-12921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3223 0 0,'0'1'2298'0'0,"-3"14"84"0"0,0 0 1 0 0,-7 17-1 0 0,-17 27 1008 0 0,-40 55-2416 0 0,18-35-84 0 0,2-2-597 0 0,-3-2 1 0 0,-71 79-1 0 0,115-145-142 0 0,-2 0-735 0 0,10-19-671 0 0,7-7 30 0 0,5-5-57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347 174 6911 0 0,'0'0'528'0'0,"1"0"-341"0"0,0 0-148 0 0,-1 0-1 0 0,0 0 1 0 0,0 0-1 0 0,0 0 1 0 0,0 0-1 0 0,0 0 1 0 0,0 1-1 0 0,0-1 1 0 0,0 0-1 0 0,0 0 1 0 0,0 0-1 0 0,0 0 1 0 0,0 0-1 0 0,0 0 1 0 0,0 0-1 0 0,0 0 1 0 0,0 0-1 0 0,0 1 1 0 0,0-1-1 0 0,0 0 1 0 0,0 0-1 0 0,0 0 1 0 0,0 0-1 0 0,0 0 1 0 0,0 0-1 0 0,0 0 1 0 0,0 0-1 0 0,0 0 1 0 0,0 1-1 0 0,0-1 1 0 0,0 0-1 0 0,0 0 1 0 0,0 0-1 0 0,0 0 1 0 0,0 0-1 0 0,0 0 1 0 0,0 0-1 0 0,0 0 1 0 0,0 0-1 0 0,0 0 1 0 0,-1 0-1 0 0,1 0 1 0 0,0 0-1 0 0,0 1 1 0 0,0-1-1 0 0,0 0 1 0 0,0 0-1 0 0,0 0 1 0 0,0 0-1 0 0,0 0 1 0 0,0 0-1 0 0,0 0 1 0 0,-1 0-1 0 0,1 0 1 0 0,0 0-1 0 0,0 0 1 0 0,0 0-1 0 0,0 0 1 0 0,0 0-1 0 0,-10 5 3207 0 0,0-4 474 0 0,9-1-3618 0 0,1 0 0 0 0,0 0-1 0 0,0 0 1 0 0,0-1 0 0 0,0 1 0 0 0,-1 0 0 0 0,1 0 0 0 0,0-1-1 0 0,0 1 1 0 0,0 0 0 0 0,0 0 0 0 0,0-1 0 0 0,0 1 0 0 0,0 0 0 0 0,0 0-1 0 0,0-1 1 0 0,0 1 0 0 0,-1 0 0 0 0,1 0 0 0 0,0-1 0 0 0,1 1-1 0 0,-1 0 1 0 0,0 0 0 0 0,0-1 0 0 0,0 1 0 0 0,0 0 0 0 0,0-1 0 0 0,0 1-1 0 0,0 0 1 0 0,0 0 0 0 0,0 0 0 0 0,0-1 0 0 0,1 1 0 0 0,-1 0-1 0 0,0 0 1 0 0,0-1 0 0 0,3-3 45 0 0,1-1-1 0 0,-1 1 0 0 0,1 0 1 0 0,-1 0-1 0 0,1 0 1 0 0,0 0-1 0 0,1 1 0 0 0,-1-1 1 0 0,1 1-1 0 0,7-4 0 0 0,9-7 104 0 0,-8 4-122 0 0,-1-1 1 0 0,1 0-1 0 0,-2-1 0 0 0,0 0 0 0 0,0-1 1 0 0,13-21-1 0 0,-24 34-125 0 0,-1-1 1 0 0,1 1-1 0 0,0-1 0 0 0,0 1 1 0 0,0-1-1 0 0,-1 1 1 0 0,1 0-1 0 0,0-1 1 0 0,-1 1-1 0 0,1 0 0 0 0,0-1 1 0 0,-1 1-1 0 0,1 0 1 0 0,-1-1-1 0 0,1 1 1 0 0,-1 0-1 0 0,1-1 0 0 0,0 1 1 0 0,-1 0-1 0 0,1 0 1 0 0,-2 0-1 0 0,2 0-2 0 0,-3-1-14 0 0,0 0 1 0 0,-1 0-1 0 0,1 0 1 0 0,0 1-1 0 0,-1 0 0 0 0,1 0 1 0 0,0 0-1 0 0,-1 0 0 0 0,1 0 1 0 0,-1 1-1 0 0,-5 1 0 0 0,-39 14-211 0 0,40-12 206 0 0,-18 7-1 0 0,1 1-1 0 0,1 1 0 0 0,0 2 1 0 0,-35 27-1 0 0,-79 80-60 0 0,136-120 81 0 0,-45 45 0 0 0,42-41 0 0 0,0 0 0 0 0,1 1 0 0 0,-1 0 0 0 0,1 0 0 0 0,0 0 0 0 0,-2 8 0 0 0,5-14 1 0 0,1 0 0 0 0,-1 0 0 0 0,1 0 0 0 0,0 0-1 0 0,-1 0 1 0 0,1 0 0 0 0,0 1 0 0 0,0-1 0 0 0,0 0 0 0 0,0 0-1 0 0,0 0 1 0 0,0 0 0 0 0,0 0 0 0 0,0 0 0 0 0,0 1 0 0 0,1-1 0 0 0,-1 0-1 0 0,0 0 1 0 0,1 0 0 0 0,-1 0 0 0 0,1 0 0 0 0,-1 0 0 0 0,1 0 0 0 0,0 1-1 0 0,1-1 4 0 0,-1 1-1 0 0,1-1 0 0 0,0 0 1 0 0,-1 0-1 0 0,1-1 0 0 0,0 1 1 0 0,-1 0-1 0 0,1 0 0 0 0,0-1 1 0 0,0 1-1 0 0,0-1 0 0 0,-1 0 1 0 0,4 1-1 0 0,6-1 11 0 0,-1 0-1 0 0,1 0 1 0 0,-1-1 0 0 0,12-3-1 0 0,8-3 45 0 0,0-2-1 0 0,-1 0 1 0 0,0-2 0 0 0,49-27-1 0 0,-73 36-56 0 0,9-6 17 0 0,-1 0 1 0 0,1-1-1 0 0,14-13 1 0 0,-27 21 9 0 0,-2 3-88 0 0,-23 32-50 0 0,17-25 43 0 0,0 0 0 0 0,0 1-1 0 0,-8 19 1 0 0,13-21-23 0 0,3-4-2925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3679 0 0,'0'0'13039'0'0,"-2"2"-12578"0"0,-165 144 1949 0 0,134-121-2374 0 0,24-19-6 0 0,0 1-1 0 0,0 0 1 0 0,1 0-1 0 0,-8 9 1 0 0,7-6 44 0 0,1 0 0 0 0,0 1 1 0 0,-6 12-1 0 0,12-20-52 0 0,0 0 0 0 0,1 1 1 0 0,-1-1-1 0 0,1 1 0 0 0,0-1 0 0 0,0 1 0 0 0,0-1 0 0 0,1 1 0 0 0,-1 0 1 0 0,1-1-1 0 0,0 1 0 0 0,0 0 0 0 0,0-1 0 0 0,1 1 0 0 0,0 4 1 0 0,0-6-4 0 0,0 0 0 0 0,0 0 1 0 0,0 0-1 0 0,1 0 0 0 0,-1 0 1 0 0,1-1-1 0 0,-1 1 0 0 0,1 0 1 0 0,0-1-1 0 0,0 1 0 0 0,-1-1 0 0 0,1 0 1 0 0,4 3-1 0 0,-5-3-3 0 0,6 2 58 0 0,0 1 0 0 0,1-1-1 0 0,-1 0 1 0 0,1-1 0 0 0,-1 1-1 0 0,1-1 1 0 0,0-1 0 0 0,0 0-1 0 0,-1 0 1 0 0,1 0 0 0 0,0-1-1 0 0,0 0 1 0 0,9-2 0 0 0,-4 1 12 0 0,0-2 1 0 0,-1 1 0 0 0,1-1 0 0 0,0-1-1 0 0,-1 0 1 0 0,0-1 0 0 0,15-8-1 0 0,-18 6-58 0 0,-1 1-1 0 0,0-1 0 0 0,-1 0 0 0 0,1 0 1 0 0,-1-1-1 0 0,11-16 0 0 0,-12 16-23 0 0,-1 2-51 0 0,-1 0-1 0 0,0-1 1 0 0,-1 1 0 0 0,1-1-1 0 0,-1 0 1 0 0,0 0 0 0 0,-1 0-1 0 0,0 0 1 0 0,0-1 0 0 0,0 1-1 0 0,-1-1 1 0 0,0 1 0 0 0,0-1-1 0 0,-1 1 1 0 0,-1-11-1 0 0,0 12 1 0 0,0 0 0 0 0,0 1-1 0 0,0-1 1 0 0,-1 0-1 0 0,0 1 1 0 0,0-1 0 0 0,0 1-1 0 0,-1 0 1 0 0,0 0-1 0 0,0 0 1 0 0,0 0 0 0 0,-1 0-1 0 0,0 1 1 0 0,1-1-1 0 0,-2 1 1 0 0,1 0-1 0 0,0 0 1 0 0,-1 0 0 0 0,0 1-1 0 0,-6-4 1 0 0,5 4-197 0 0,0 1 0 0 0,0 0 0 0 0,0 1 0 0 0,0-1 0 0 0,0 1 0 0 0,0 0 1 0 0,0 1-1 0 0,0-1 0 0 0,0 1 0 0 0,0 1 0 0 0,-1-1 0 0 0,1 1 0 0 0,-9 2 0 0 0,13-3-904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72 342 6447 0 0,'0'0'499'0'0,"-2"1"-328"0"0,-67 35 8058 0 0,80-45-7464 0 0,7-6-573 0 0,0 0 0 0 0,0-1 0 0 0,-2-1-1 0 0,0-1 1 0 0,-1 0 0 0 0,14-23 0 0 0,-14 20-63 0 0,1 0 0 0 0,1 1 0 0 0,1 1 0 0 0,0 0 0 0 0,2 2 0 0 0,0 0 0 0 0,26-17 0 0 0,-31 25-44 0 0,1 0 0 0 0,-1 1-1 0 0,1 0 1 0 0,1 1 0 0 0,23-6 0 0 0,-33 11-51 0 0,0 0 1 0 0,-1 1-1 0 0,1 0 0 0 0,0 0 0 0 0,0 1 1 0 0,0-1-1 0 0,-1 2 0 0 0,1-1 1 0 0,0 1-1 0 0,0 0 0 0 0,-1 0 0 0 0,1 1 1 0 0,0 0-1 0 0,-1 0 0 0 0,0 0 1 0 0,13 7-1 0 0,-18-8-32 0 0,0 0 0 0 0,0 0 0 0 0,1 0 0 0 0,-1 0 0 0 0,0 0 0 0 0,0 0 0 0 0,0 0 0 0 0,0 0 0 0 0,0 0 0 0 0,0 1 0 0 0,-1-1 0 0 0,1 0 0 0 0,0 1 0 0 0,-1-1 0 0 0,1 0 0 0 0,-1 1 0 0 0,1-1 0 0 0,-1 1-1 0 0,1-1 1 0 0,-1 1 0 0 0,0-1 0 0 0,0 1 0 0 0,0-1 0 0 0,0 1 0 0 0,0-1 0 0 0,0 1 0 0 0,0-1 0 0 0,-1 3 0 0 0,1 1 14 0 0,0-2-4 0 0,1 0 0 0 0,-1 1 0 0 0,1-1 0 0 0,0 0-1 0 0,1 1 1 0 0,-1-1 0 0 0,0 0 0 0 0,1 0 0 0 0,0 0 0 0 0,0 0-1 0 0,0 0 1 0 0,0-1 0 0 0,0 1 0 0 0,4 3 0 0 0,-2-2 28 0 0,-1 1 1 0 0,1 0 0 0 0,6 11-1 0 0,-6-6 30 0 0,0 0 0 0 0,-1 1 1 0 0,0-1-1 0 0,0 0 0 0 0,-1 1 0 0 0,1 19 0 0 0,-3-25-30 0 0,0 1 1 0 0,0-1-1 0 0,-1 1 1 0 0,1-1-1 0 0,-1 0 0 0 0,-1 0 1 0 0,1 1-1 0 0,-1-1 1 0 0,0 0-1 0 0,0 0 0 0 0,0 0 1 0 0,-1-1-1 0 0,1 1 1 0 0,-1 0-1 0 0,-5 5 1 0 0,-10 9 30 0 0,-1-1 0 0 0,0 0 0 0 0,-1-2 0 0 0,0 0 0 0 0,-2-1 1 0 0,-39 20-1 0 0,31-21 0 0 0,1-2 1 0 0,-1-1-1 0 0,-1-1 0 0 0,0-2 1 0 0,-34 6-1 0 0,31-10-129 0 0,20-3-21 0 0,1 1 0 0 0,-24 6 1 0 0,37-8 10 0 0,0 0 1 0 0,0 0 0 0 0,0 1 0 0 0,-1-1-1 0 0,1 0 1 0 0,0 0 0 0 0,0 0 0 0 0,-1 0 0 0 0,1 0-1 0 0,0 0 1 0 0,-1 0 0 0 0,1 0 0 0 0,0 0-1 0 0,0 1 1 0 0,-1-1 0 0 0,1 0 0 0 0,0 0 0 0 0,0 0-1 0 0,-1-1 1 0 0,1 1 0 0 0,0 0 0 0 0,0 0 0 0 0,-1 0-1 0 0,1 0 1 0 0,0 0 0 0 0,-1 0 0 0 0,1 0-1 0 0,0 0 1 0 0,0 0 0 0 0,0-1 0 0 0,-1 1 0 0 0,1 0-1 0 0,0 0 1 0 0,0 0 0 0 0,-1-1 0 0 0,4-6-1752 0 0,7-2 480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21 6911 0 0,'0'0'528'0'0,"1"-1"-341"0"0,21-18 11337 0 0,-45 30-10721 0 0,-11 8-379 0 0,1 5-288 0 0,1 2 0 0 0,1 1 0 0 0,-42 48 0 0 0,36-31 199 0 0,-60 95 0 0 0,87-121-256 0 0,0 0 0 0 0,1 0 0 0 0,1 1 0 0 0,-8 29 0 0 0,13-41-77 0 0,1 1-1 0 0,1 0 0 0 0,-1 0 1 0 0,1 0-1 0 0,1 0 0 0 0,0 0 0 0 0,0 1 1 0 0,0-1-1 0 0,1 0 0 0 0,0 0 1 0 0,1 0-1 0 0,0 0 0 0 0,0-1 1 0 0,3 9-1 0 0,-2-12-142 0 0,-1 0 1 0 0,0 0 0 0 0,1 0-1 0 0,0-1 1 0 0,0 0-1 0 0,0 1 1 0 0,0-1-1 0 0,1 0 1 0 0,-1-1-1 0 0,1 1 1 0 0,0 0 0 0 0,-1-1-1 0 0,1 0 1 0 0,5 2-1 0 0,7 2-1615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12495 0 0,'0'0'1134'0'0,"0"2"-820"0"0,-1 6 154 0 0,1 1-1 0 0,0 0 0 0 0,1-1 0 0 0,-1 1 1 0 0,2-1-1 0 0,-1 1 0 0 0,1-1 1 0 0,1 1-1 0 0,5 13 0 0 0,-1-5-1 0 0,1 0-1 0 0,0-1 0 0 0,19 26 1 0 0,-13-24-165 0 0,1-1 0 0 0,0-1 0 0 0,1 0 0 0 0,26 19 0 0 0,-4-8 190 0 0,45 25-1 0 0,-42-26-41 0 0,0 1 0 0 0,70 61 0 0 0,-94-71-265 0 0,28 32 0 0 0,-40-42-167 0 0,1 1 0 0 0,-1-1 1 0 0,-1 1-1 0 0,0 0 0 0 0,0 0 0 0 0,0 1 0 0 0,4 15 0 0 0,-8-22 7 0 0,0 0-1 0 0,1-1 0 0 0,-1 1 0 0 0,0 0 0 0 0,0 0 1 0 0,-1-1-1 0 0,1 1 0 0 0,0 0 0 0 0,-1-1 0 0 0,1 1 1 0 0,-1 0-1 0 0,1-1 0 0 0,-2 2 0 0 0,-2 15-5833 0 0,0-25 2462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13215 0 0,'0'0'1195'0'0,"1"2"-982"0"0,9 50 1118 0 0,-7-44-975 0 0,-1 1 1 0 0,0 0-1 0 0,0 1 0 0 0,-1-1 1 0 0,0 0-1 0 0,-1 0 1 0 0,0 0-1 0 0,0 1 0 0 0,-1-1 1 0 0,0 0-1 0 0,-5 17 1 0 0,1-11-218 0 0,0-1 0 0 0,-2 1 1 0 0,1-2-1 0 0,-1 1 0 0 0,-1-1 1 0 0,-14 18-1 0 0,0-1-1 0 0,8-9-4 0 0,-2-1 0 0 0,0 0 1 0 0,-1-1-1 0 0,-25 21 0 0 0,-261 227 1338 0 0,292-256-1481 0 0,1-1-14 0 0,-1 0-1 0 0,0-1 0 0 0,-15 9 0 0 0,24-17-241 0 0,5-2-1312 0 0,11-4-3699 0 0,6-5-1718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4607 0 0,'0'0'11522'0'0,"2"-1"-10048"0"0,41-16 392 0 0,52-15 0 0 0,-12 5-1345 0 0,25-6-419 0 0,-70 24-619 0 0,9-1-867 0 0,-16 5-4075 0 0,-12 2-836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19 242 3679 0 0,'0'0'167'0'0,"-1"1"-7"0"0,-6 3-127 0 0,-2 3 5382 0 0,8 2-440 0 0,1-9-4857 0 0,0 1 0 0 0,-1 0 0 0 0,1-1 1 0 0,0 1-1 0 0,0 0 0 0 0,0-1 1 0 0,0 1-1 0 0,0 0 0 0 0,0-1 0 0 0,0 1 1 0 0,0 0-1 0 0,1-1 0 0 0,-1 1 1 0 0,0 0-1 0 0,0-1 0 0 0,0 1 1 0 0,1-1-1 0 0,-1 1 0 0 0,0 0 0 0 0,1-1 1 0 0,-1 1-1 0 0,0-1 0 0 0,1 1 1 0 0,-1-1-1 0 0,1 1 0 0 0,-1-1 1 0 0,1 1-1 0 0,-1-1 0 0 0,1 0 0 0 0,0 1 1 0 0,-1-1-1 0 0,1 1 0 0 0,-1-1 1 0 0,1 0-1 0 0,1 1 0 0 0,2 1 114 0 0,0 0 0 0 0,1-1 0 0 0,-1 1 0 0 0,1-1 0 0 0,-1 0 0 0 0,1 0 0 0 0,0 0 0 0 0,-1-1-1 0 0,1 0 1 0 0,0 0 0 0 0,0 0 0 0 0,-1 0 0 0 0,1-1 0 0 0,0 1 0 0 0,7-3 0 0 0,147-44 675 0 0,-89 25-4321 0 0,-48 15-3870 0 0</inkml:trace>
  <inkml:trace contextRef="#ctx0" brushRef="#br0" timeOffset="1">794 1 11055 0 0,'0'0'852'0'0,"-9"0"779"0"0,7 0-1370 0 0,1 0 1 0 0,0 1-1 0 0,0-1 1 0 0,0 0-1 0 0,0 0 1 0 0,-1 1-1 0 0,1-1 0 0 0,0 1 1 0 0,0-1-1 0 0,0 1 1 0 0,0-1-1 0 0,0 1 1 0 0,0 0-1 0 0,0 0 0 0 0,0-1 1 0 0,0 1-1 0 0,0 0 1 0 0,0 0-1 0 0,1 0 1 0 0,-2 1-1 0 0,1 0-103 0 0,0 0-1 0 0,1 0 1 0 0,-1 0-1 0 0,0 0 1 0 0,1 0 0 0 0,-1-1-1 0 0,1 1 1 0 0,0 0 0 0 0,0 0-1 0 0,0 0 1 0 0,0 4 0 0 0,1-1-13 0 0,0 1 1 0 0,0 0-1 0 0,0-1 1 0 0,1 1-1 0 0,0-1 1 0 0,0 0 0 0 0,0 1-1 0 0,3 4 1 0 0,3 1 112 0 0,0 0 0 0 0,1 0 1 0 0,0-1-1 0 0,1 0 0 0 0,0-1 1 0 0,16 12-1 0 0,72 44 663 0 0,-88-59-845 0 0,13 8-11 0 0,1 0 1 0 0,1-2-1 0 0,0-1 0 0 0,0 0 0 0 0,1-2 0 0 0,0-2 1 0 0,1 0-1 0 0,0-1 0 0 0,35 2 0 0 0,-48-6-409 0 0,0-2-1 0 0,0 0 1 0 0,0 0-1 0 0,0-1 0 0 0,0-1 1 0 0,-1 0-1 0 0,1-1 1 0 0,-1-1-1 0 0,18-6 1 0 0,-14 2-1155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8 13415 0 0,'0'0'614'0'0,"0"-1"-12"0"0,0-6 3451 0 0,-5 9-2388 0 0,-12 13-1722 0 0,8-6 612 0 0,-106 85 756 0 0,-84 64-22 0 0,171-139-1115 0 0,12-8-104 0 0,0 0-1 0 0,1 1 1 0 0,0 0 0 0 0,1 1-1 0 0,-20 24 1 0 0,33-35-99 0 0,11 2-987 0 0,5-4-1013 0 0,3-4-5585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 6911 0 0,'-40'-18'1349'0'0,"23"14"2570"0"0,17 4-3732 0 0,-1 0 1 0 0,1 0-1 0 0,-1 0 0 0 0,1 0 0 0 0,-1 0 0 0 0,1 0 0 0 0,0 0 0 0 0,-1 0 0 0 0,1 0 1 0 0,-1 1-1 0 0,1-1 0 0 0,-1 0 0 0 0,1 0 0 0 0,0 0 0 0 0,-1 1 0 0 0,1-1 0 0 0,0 0 1 0 0,-1 1-1 0 0,1-1 0 0 0,0 0 0 0 0,-1 1 0 0 0,1-1 0 0 0,0 0 0 0 0,0 1 0 0 0,-1-1 1 0 0,1 1-1 0 0,0-1 0 0 0,0 0 0 0 0,0 1 0 0 0,-1-1 0 0 0,1 1 0 0 0,0-1 0 0 0,0 2 1 0 0,-2 14 332 0 0,3-7-423 0 0,0 0 0 0 0,0-1 0 0 0,1 1 0 0 0,0-1 0 0 0,0 0-1 0 0,1 1 1 0 0,0-1 0 0 0,8 14 0 0 0,41 59 498 0 0,-30-52-241 0 0,1-1 0 0 0,42 40 1 0 0,61 41 516 0 0,-6-6 70 0 0,-111-95-852 0 0,-1 0 0 0 0,0 0-1 0 0,-1 1 1 0 0,0 0-1 0 0,0 1 1 0 0,7 12-1 0 0,-12-18-64 0 0,0 1 0 0 0,-1-1 0 0 0,1 1 0 0 0,-1 0 0 0 0,0-1 0 0 0,0 1 0 0 0,0 0 0 0 0,0 0 0 0 0,-1-1 0 0 0,0 1 0 0 0,0 0 0 0 0,0 0-1 0 0,-1 0 1 0 0,0 0 0 0 0,0-1 0 0 0,0 1 0 0 0,-2 6 0 0 0,-3 2-1 0 0,0 0-1 0 0,0-1 1 0 0,-2 1-1 0 0,1-1 0 0 0,-1-1 1 0 0,-1 0-1 0 0,0 0 1 0 0,-20 18-1 0 0,-5-1-265 0 0,-56 36 0 0 0,35-26-201 0 0,-5 6-277 0 0,54-36-1006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7167 0 0,'0'0'4783'0'0,"0"3"-4222"0"0,-1 18 19 0 0,-1 0 0 0 0,-1-1 0 0 0,-1 1 0 0 0,-11 36 0 0 0,-37 80 474 0 0,45-121-924 0 0,-139 306 832 0 0,36-77-872 0 0,109-243-168 0 0,14-19-1222 0 0,3-7 38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140 541 6447 0 0,'-51'10'655'0'0,"12"-2"5028"0"0,38-10-5379 0 0,1 0-263 0 0,-1-1 1 0 0,1 1-1 0 0,-1 0 0 0 0,1 0 1 0 0,0 0-1 0 0,0 0 1 0 0,0 0-1 0 0,0 0 1 0 0,0 0-1 0 0,1-1 1 0 0,-1 1-1 0 0,0 0 0 0 0,1 0 1 0 0,0 0-1 0 0,0 0 1 0 0,-1 0-1 0 0,1 0 1 0 0,0 0-1 0 0,2-1 1 0 0,3-8 148 0 0,1 2-1 0 0,11-13 1 0 0,-9 11-43 0 0,115-127 789 0 0,-97 114-682 0 0,2 1 0 0 0,53-34-1 0 0,-36 27-6 0 0,-11 6-49 0 0,86-57 576 0 0,-87 61-105 0 0,57-26-1 0 0,-82 43-586 0 0,0-1 0 0 0,0 2 0 0 0,0-1 0 0 0,0 1 0 0 0,1 1 0 0 0,-1 0 0 0 0,0 0 0 0 0,1 1 0 0 0,-1 0 0 0 0,1 0 0 0 0,9 3 0 0 0,-15-3-58 0 0,0 1 0 0 0,-1 0 0 0 0,0 0 0 0 0,1 0 0 0 0,-1 0 0 0 0,0 1 0 0 0,1 0 0 0 0,-1-1 0 0 0,0 1 0 0 0,0 0 0 0 0,0 0 0 0 0,-1 1 0 0 0,1-1 0 0 0,0 1 0 0 0,-1-1 0 0 0,0 1 0 0 0,1 0 0 0 0,-1 0 0 0 0,0 0 0 0 0,0 0 0 0 0,-1 0 0 0 0,1 0 0 0 0,-1 1 0 0 0,0-1 0 0 0,1 0 0 0 0,-1 1 0 0 0,-1-1 0 0 0,1 1 0 0 0,0-1 0 0 0,-1 8 0 0 0,0 2-24 0 0,0 0 0 0 0,-2 1 0 0 0,1-1 0 0 0,-2 0 0 0 0,-6 22 0 0 0,0-8 0 0 0,-20 41 0 0 0,16-41 0 0 0,-2 0 0 0 0,0 0 0 0 0,-2-2 0 0 0,-29 36 0 0 0,15-26-174 0 0,-1-1-1 0 0,-2-2 0 0 0,-1-1 1 0 0,-1-2-1 0 0,-43 25 0 0 0,-4-9-396 0 0,-125 48 0 0 0,194-87 525 0 0,-138 50-414 0 0,141-52 383 0 0,8-3 10 0 0,15-10 82 0 0,-3 4 90 0 0,0 0 0 0 0,1 1 0 0 0,0 0 0 0 0,0 1 0 0 0,0 0 0 0 0,0 1 0 0 0,1 0 0 0 0,13-1 0 0 0,-16 3 4 0 0,-1 1-1 0 0,0 0 1 0 0,0 0-1 0 0,0 1 1 0 0,8 2-1 0 0,-2 0 37 0 0,-11-4-126 0 0,1 1-1 0 0,-1 0 1 0 0,0 1 0 0 0,1-1-1 0 0,-1 0 1 0 0,0 1-1 0 0,0-1 1 0 0,0 1 0 0 0,0 0-1 0 0,0 0 1 0 0,0-1 0 0 0,0 1-1 0 0,1 3 1 0 0,17 27 121 0 0,-20-30-129 0 0,17 30 180 0 0,60 105 635 0 0,-67-121-760 0 0,2-1 0 0 0,0 0 0 0 0,0 0 0 0 0,1-1 0 0 0,1-1 0 0 0,16 13 0 0 0,-24-22 12 0 0,0 0 1 0 0,0 0-1 0 0,1 0 0 0 0,-1-1 1 0 0,1 0-1 0 0,0 0 1 0 0,0 0-1 0 0,13 2 0 0 0,-17-5-227 0 0,1 1-1 0 0,0-1 0 0 0,0 0 1 0 0,0 0-1 0 0,0 0 0 0 0,0-1 1 0 0,0 1-1 0 0,-1-1 0 0 0,7-2 0 0 0,-6 1-569 0 0,0 1 0 0 0,0-1 0 0 0,-1 0-1 0 0,1 0 1 0 0,-1-1 0 0 0,4-2-1 0 0,4-7-5980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75 5983 0 0,'-1'2'274'0'0,"-6"9"4"0"0,-1 0 1 0 0,1-1-1 0 0,-2 1 0 0 0,0-2 1 0 0,-12 12-1 0 0,-30 21 5126 0 0,-1 2-2510 0 0,51-42-2581 0 0,-6 4 113 0 0,1-2 1404 0 0,2-1-1044 0 0,3-5-315 0 0,8-10-183 0 0,16-19-310 0 0,-5 14 69 0 0,0 2 1 0 0,1 0 0 0 0,38-22-1 0 0,-18 16-41 0 0,47-19 0 0 0,-76 36-14 0 0,0 1-1 0 0,0 0 1 0 0,19-4 0 0 0,-24 7 71 0 0,0-1 0 0 0,1 1 1 0 0,-1 0-1 0 0,0 0 0 0 0,0 0 1 0 0,0 1-1 0 0,1 0 0 0 0,-1 0 1 0 0,6 2-1 0 0,-10-2-17 0 0,0-1 0 0 0,0 1-1 0 0,1 0 1 0 0,-1 0 0 0 0,0 0-1 0 0,0 0 1 0 0,0 0 0 0 0,0 0-1 0 0,0 0 1 0 0,0 0 0 0 0,0 1-1 0 0,0-1 1 0 0,-1 0 0 0 0,1 0-1 0 0,0 1 1 0 0,0 1 0 0 0,4 20 297 0 0,-5-17-307 0 0,0 0-1 0 0,0-1 0 0 0,-1 1 1 0 0,0 0-1 0 0,0-1 0 0 0,0 1 1 0 0,-1-1-1 0 0,-3 7 0 0 0,-3 6 159 0 0,-12 18-1 0 0,-2 4-58 0 0,21-35-132 0 0,-1-3-3 0 0,-18 26-15 0 0,18-26-50 0 0,3-3-110 0 0,-1 0 170 0 0,0 0 0 0 0,0 0-1 0 0,1 0 1 0 0,-1 0 0 0 0,1 1 0 0 0,-1-1-1 0 0,1 0 1 0 0,-1 0 0 0 0,1 0-1 0 0,1-1 1 0 0,1-2 3 0 0,16-25-133 0 0,1 2-1 0 0,44-47 1 0 0,-28 34-43 0 0,-26 29 121 0 0,0 1-1 0 0,0 0 1 0 0,1 1-1 0 0,16-11 0 0 0,-21 16 50 0 0,1 0-1 0 0,0 0 0 0 0,-1 1 0 0 0,1 0 0 0 0,1 0 0 0 0,-1 1 1 0 0,0 0-1 0 0,1 0 0 0 0,14-1 0 0 0,-17 2 9 0 0,-4 0 1 0 0,1 1 0 0 0,0 0 0 0 0,0-1 0 0 0,0 1-1 0 0,-1 0 1 0 0,1 0 0 0 0,0 0 0 0 0,0 0 0 0 0,0 0-1 0 0,-1 1 1 0 0,1-1 0 0 0,2 1 0 0 0,1 0 25 0 0,0 0 0 0 0,-1 0-1 0 0,1 1 1 0 0,0-1 0 0 0,-1 1 0 0 0,1 0 0 0 0,-1 0 0 0 0,0 1 0 0 0,0 0 0 0 0,0-1-1 0 0,7 7 1 0 0,2 3 278 0 0,22 28 0 0 0,-4-4 140 0 0,-25-30-409 0 0,-3-4 11 0 0,-1 1 0 0 0,0-1-1 0 0,0 1 1 0 0,1-1 0 0 0,2 6 0 0 0,10 34 135 0 0,-14-39-212 0 0,-1 1 0 0 0,1-1 0 0 0,-1 0 0 0 0,1 0 0 0 0,-1 1 0 0 0,0-1-1 0 0,0 0 1 0 0,0 0 0 0 0,-1 1 0 0 0,1-1 0 0 0,-1 0 0 0 0,0 0 0 0 0,0 0 0 0 0,-2 6 0 0 0,1-4-93 0 0,-1-1 0 0 0,0 1 0 0 0,0-1 0 0 0,0 1 0 0 0,-1-1 0 0 0,1 0 0 0 0,-1-1 0 0 0,-6 6 0 0 0,-3 0-371 0 0,-1 0 1 0 0,-1 0-1 0 0,1-1 0 0 0,-29 10 0 0 0,-7-2-4082 0 0,27-10-1182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177 138 8287 0 0,'0'0'1076'0'0,"1"2"54"0"0,6 21 2404 0 0,0-1-1448 0 0,13 28 0 0 0,-19-47-1997 0 0,0-1-1 0 0,1 0 1 0 0,-1 0-1 0 0,1-1 1 0 0,-1 1-1 0 0,1 0 1 0 0,0 0-1 0 0,0-1 0 0 0,-1 1 1 0 0,1-1-1 0 0,0 1 1 0 0,0-1-1 0 0,1 0 1 0 0,-1 0-1 0 0,0 0 1 0 0,0 0-1 0 0,1 0 1 0 0,-1-1-1 0 0,0 1 1 0 0,1-1-1 0 0,-1 1 1 0 0,0-1-1 0 0,1 0 1 0 0,-1 0-1 0 0,5 0 1 0 0,2-1-26 0 0,-1 0 0 0 0,0-1 0 0 0,0 0 1 0 0,0 0-1 0 0,15-6 0 0 0,3-3 51 0 0,-1-1 0 0 0,42-28 0 0 0,-54 32-111 0 0,-2-1 0 0 0,0 0 0 0 0,0-1 0 0 0,0-1 0 0 0,-1 1 0 0 0,-1-1 0 0 0,10-15 0 0 0,-16 22-101 0 0,-1 0 0 0 0,0 0 0 0 0,-1 0 0 0 0,1-1 0 0 0,-1 1 0 0 0,0 0 0 0 0,0-1 0 0 0,0 1 0 0 0,0 0 0 0 0,-1-1 0 0 0,0 1 0 0 0,0-7 0 0 0,0 10 22 0 0,0-1 0 0 0,-1 1 0 0 0,1 0 1 0 0,0-1-1 0 0,-1 1 0 0 0,1-1 0 0 0,-1 1 1 0 0,1 0-1 0 0,-1-1 0 0 0,0 1 1 0 0,0 0-1 0 0,1 0 0 0 0,-1 0 0 0 0,0-1 1 0 0,0 1-1 0 0,0 0 0 0 0,-2-1 1 0 0,2 2-7 0 0,-1-1 0 0 0,1 0 1 0 0,-1 0-1 0 0,0 1 1 0 0,1-1-1 0 0,-1 1 1 0 0,0-1-1 0 0,0 1 0 0 0,1 0 1 0 0,-1 0-1 0 0,0 0 1 0 0,0 0-1 0 0,0 0 1 0 0,1 0-1 0 0,-1 0 0 0 0,0 1 1 0 0,-2 0-1 0 0,-32 8-528 0 0,0 2 0 0 0,0 2 0 0 0,2 1 0 0 0,0 1 0 0 0,-53 34 0 0 0,58-31 978 0 0,1 2 0 0 0,0 1 0 0 0,2 2 1 0 0,0 0-1 0 0,2 2 0 0 0,-29 37 1 0 0,48-57-243 0 0,1 0 1 0 0,1 1 0 0 0,-1 0 0 0 0,1 0 0 0 0,0 0 0 0 0,0 0 0 0 0,0 0 0 0 0,1 0-1 0 0,0 1 1 0 0,1-1 0 0 0,-1 1 0 0 0,0 7 0 0 0,3-11-57 0 0,0-1 0 0 0,-1 1 0 0 0,1-1 0 0 0,0 1 0 0 0,1 0 0 0 0,-1-1 0 0 0,0 0 0 0 0,1 1 0 0 0,-1-1 0 0 0,1 0 0 0 0,0 0 0 0 0,0 0 0 0 0,0 0 0 0 0,0 0 0 0 0,0 0-1 0 0,3 2 1 0 0,-3-2-3 0 0,7 3 114 0 0,0 1 0 0 0,1-1 0 0 0,-1-1 0 0 0,1 1 0 0 0,0-2 0 0 0,0 1 1 0 0,0-1-1 0 0,18 2 0 0 0,-6 0 34 0 0,46 10-663 0 0,109 10 0 0 0,-146-23-1168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15983 0 0,'0'0'1446'0'0,"-2"0"-1192"0"0,-5 1 129 0 0,-1 0 1 0 0,0 1-1 0 0,0 0 0 0 0,1 1 0 0 0,-14 5 0 0 0,1 0 113 0 0,7-3-362 0 0,1 0 0 0 0,0 1 0 0 0,0 1 0 0 0,1 0 0 0 0,0 0 0 0 0,0 1 0 0 0,-15 14 0 0 0,9-4-134 0 0,1 0 1 0 0,0 1-1 0 0,-15 25 0 0 0,30-43 0 0 0,-21 32 124 0 0,-23 45 0 0 0,40-67-33 0 0,0 1 0 0 0,0-1-1 0 0,1 1 1 0 0,1 0 0 0 0,0 0-1 0 0,1 1 1 0 0,0-1 0 0 0,0 17-1 0 0,2-25-61 0 0,0 0-1 0 0,0 0 1 0 0,1 0 0 0 0,-1 0-1 0 0,1 0 1 0 0,0 0 0 0 0,1-1-1 0 0,-1 1 1 0 0,0 0 0 0 0,1-1-1 0 0,0 1 1 0 0,0-1 0 0 0,0 1-1 0 0,4 4 1 0 0,-4-6-187 0 0,1 0 0 0 0,-1 0 0 0 0,0 0 1 0 0,1 0-1 0 0,-1 0 0 0 0,1 0 0 0 0,0-1 0 0 0,0 1 0 0 0,-1-1 1 0 0,1 0-1 0 0,0 0 0 0 0,0 0 0 0 0,0 0 0 0 0,0 0 0 0 0,1-1 0 0 0,-1 1 1 0 0,0-1-1 0 0,6 0 0 0 0,12-2-7121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21 11519 0 0,'3'-2'634'0'0,"6"-10"6419"0"0,-20 7-6374 0 0,8 5-615 0 0,0-1 1 0 0,0 1-1 0 0,0 0 1 0 0,1 0 0 0 0,-1 0-1 0 0,0 0 1 0 0,0 0-1 0 0,0 1 1 0 0,0-1 0 0 0,0 1-1 0 0,0 0 1 0 0,-3 1-1 0 0,-36 15 367 0 0,37-15-411 0 0,-19 11 27 0 0,0 0 0 0 0,-43 31 0 0 0,-37 42-70 0 0,84-69 33 0 0,13-11 27 0 0,0 0-1 0 0,0 1 0 0 0,1 0 1 0 0,0 0-1 0 0,0 0 0 0 0,1 0 1 0 0,0 1-1 0 0,0 0 0 0 0,1 0 1 0 0,-5 11-1 0 0,9-18-25 0 0,0 0-1 0 0,0 0 1 0 0,0 0-1 0 0,-1 0 1 0 0,1 0-1 0 0,0 1 1 0 0,0-1 0 0 0,1 0-1 0 0,-1 0 1 0 0,0 0-1 0 0,0 0 1 0 0,1 0-1 0 0,-1 0 1 0 0,0 0-1 0 0,1 0 1 0 0,-1 0-1 0 0,1 0 1 0 0,-1 0 0 0 0,1 0-1 0 0,0 0 1 0 0,-1 0-1 0 0,1-1 1 0 0,0 1-1 0 0,-1 0 1 0 0,1 0-1 0 0,0-1 1 0 0,0 1 0 0 0,0 0-1 0 0,0-1 1 0 0,1 1-1 0 0,2 1 1 0 0,-1 0 0 0 0,1 0 0 0 0,-1-1 0 0 0,1 1 0 0 0,0-1 0 0 0,6 1 0 0 0,-1-1 5 0 0,-1 0 1 0 0,1-1-1 0 0,0 0 0 0 0,0-1 0 0 0,0 0 0 0 0,12-3 0 0 0,53-17 92 0 0,-19 4-81 0 0,40-2 22 0 0,-92 19-103 0 0,-3 2-5 0 0,5 17-74 0 0,-5-17 40 0 0,0 6 54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61 3223 0 0,'9'-12'284'0'0,"1"1"0"0"0,28-27 14979 0 0,-102 175-13411 0 0,32-65-1266 0 0,6-14-441 0 0,2 2 0 0 0,-18 72 0 0 0,38-114-1073 0 0,0-1 0 0 0,1 1 0 0 0,-1 31 0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46 6911 0 0,'27'-46'13557'0'0,"-27"46"-13500"0"0,0 0 0 0 0,0 0 0 0 0,0 0 0 0 0,0 0 0 0 0,1 1 0 0 0,-1-1 0 0 0,0 0 0 0 0,0 0 0 0 0,0 0 0 0 0,0 0-1 0 0,0 0 1 0 0,0 0 0 0 0,1 0 0 0 0,-1 0 0 0 0,0 1 0 0 0,0-1 0 0 0,0 0 0 0 0,0 0 0 0 0,0 0 0 0 0,0 0 0 0 0,0 0-1 0 0,0 1 1 0 0,0-1 0 0 0,0 0 0 0 0,0 0 0 0 0,0 0 0 0 0,0 0 0 0 0,0 1 0 0 0,0-1 0 0 0,0 0 0 0 0,0 0 0 0 0,0 0-1 0 0,0 0 1 0 0,0 1 0 0 0,0-1 0 0 0,0 0 0 0 0,0 0 0 0 0,0 0 0 0 0,-3 20-964 0 0,-8 16 1237 0 0,-2 0 0 0 0,-21 41 0 0 0,8-18-97 0 0,1 0-181 0 0,-8 16 83 0 0,-41 144 1 0 0,70-195-506 0 0,-3 49 1 0 0,5-49-313 0 0,-6 37 1 0 0,8-59-881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1347 50 1839 0 0,'27'-8'44'0'0,"0"1"0"0"0,1 1 0 0 0,30-3 0 0 0,-16 6 2417 0 0,57-9 10629 0 0,-61 7-10890 0 0,-57 13-821 0 0,-18 4-1040 0 0,1 1 0 0 0,-64 34 0 0 0,-87 44-327 0 0,131-65-11 0 0,-12 4-128 0 0,-2-2-1 0 0,-1-4 1 0 0,-1-2 0 0 0,-1-4-1 0 0,-1-3 1 0 0,0-3-1 0 0,-1-4 1 0 0,0-2 0 0 0,0-4-1 0 0,0-4 1 0 0,0-2 0 0 0,-112-22-1 0 0,137 14 45 0 0,26 6 80 0 0,-48-6 1 0 0,68 11 0 0 0,-11 3-68 0 0,14-2-6 0 0,10 12-16 0 0,-4-8 92 0 0,-1 0 0 0 0,1 1-1 0 0,0-2 1 0 0,0 1 0 0 0,0 0-1 0 0,1-1 1 0 0,-1 0 0 0 0,1-1-1 0 0,7 3 1 0 0,10 3 18 0 0,24 5-1 0 0,-27-8 25 0 0,111 19 153 0 0,-38-9-104 0 0,-90-15-88 0 0,1 1-1 0 0,-1 0 1 0 0,1 0-1 0 0,-1 0 0 0 0,1 0 1 0 0,-1 1-1 0 0,0-1 1 0 0,0 1-1 0 0,0 0 1 0 0,0 0-1 0 0,0 0 1 0 0,4 4-1 0 0,-5-3 0 0 0,0-1 0 0 0,-1 0 0 0 0,1 0 0 0 0,-1 1 0 0 0,0-1-1 0 0,0 1 1 0 0,0 0 0 0 0,0-1 0 0 0,0 1 0 0 0,-1-1 0 0 0,1 1 0 0 0,-1 0 0 0 0,1 0 0 0 0,-1-1-1 0 0,0 1 1 0 0,-1 5 0 0 0,-1 14-2 0 0,-1 0 0 0 0,-10 30 0 0 0,7-27 0 0 0,-4 33 0 0 0,8-46 76 0 0,1 1 0 0 0,1-1 0 0 0,0 1 0 0 0,1 0 0 0 0,1-1 0 0 0,-1 1-1 0 0,2-1 1 0 0,7 23 0 0 0,-8-29-40 0 0,1 0 0 0 0,0 0 0 0 0,0-1 0 0 0,0 0 0 0 0,0 1 0 0 0,1-1 1 0 0,0 0-1 0 0,0-1 0 0 0,0 1 0 0 0,1-1 0 0 0,0 0 0 0 0,0 0 0 0 0,0 0 0 0 0,0-1 0 0 0,0 1 0 0 0,1-1 0 0 0,-1-1 0 0 0,1 1 0 0 0,11 3 0 0 0,-9-4 9 0 0,18 4 106 0 0,-25-6 633 0 0,-1-18-405 0 0,-1-2-317 0 0,1 0-1 0 0,0-1 1 0 0,2 1 0 0 0,1 0 0 0 0,0-1 0 0 0,1 2 0 0 0,1-1-1 0 0,1 0 1 0 0,1 1 0 0 0,10-21 0 0 0,-5 15-61 0 0,0 0 1 0 0,2 0 0 0 0,1 1-1 0 0,0 1 1 0 0,2 1 0 0 0,0 0-1 0 0,41-37 1 0 0,-24 26-133 0 0,-33 32 23 0 0,-2 2-732 0 0,-1 0 699 0 0,0 1 0 0 0,1-1-1 0 0,0 0 1 0 0,-1 1 0 0 0,1-1-1 0 0,-2 3 1 0 0,0 0-296 0 0,-20 22-2974 0 0,11-10-3305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96 5527 0 0,'0'0'423'0'0,"-2"1"-278"0"0,-14 5 1099 0 0,7-3 251 0 0,1 0 0 0 0,0 0 0 0 0,0 1 0 0 0,-11 7 0 0 0,12-10 3514 0 0,12-10-3505 0 0,0 3-1390 0 0,0 0-1 0 0,1 0 1 0 0,0 1-1 0 0,0 0 1 0 0,11-7-1 0 0,38-19 28 0 0,-35 21-87 0 0,-1 0-29 0 0,0 2 1 0 0,31-10-1 0 0,-39 17-25 0 0,-11 1 0 0 0,1 1 0 0 0,0-1 0 0 0,-1 1 0 0 0,1-1 0 0 0,0 1 0 0 0,-1-1 0 0 0,1 1 0 0 0,-1-1 0 0 0,1 1 0 0 0,-1-1 0 0 0,1 1 0 0 0,-1 0 0 0 0,1 1 0 0 0,0 0 0 0 0,0 1 0 0 0,0 0 0 0 0,0 0 0 0 0,-1-1 0 0 0,1 1 0 0 0,-1 0 0 0 0,1 0 0 0 0,-1 0 0 0 0,0 0 0 0 0,0 0 0 0 0,-1 0 0 0 0,1 0 0 0 0,-1 0 0 0 0,1 0 0 0 0,-1-1 0 0 0,0 1 0 0 0,0 0 0 0 0,0 0 0 0 0,-2 2 0 0 0,-3 8 0 0 0,-1-1 0 0 0,-14 19 0 0 0,16-24 0 0 0,-16 18 0 0 0,0-1 0 0 0,-2 0 0 0 0,-1-2 0 0 0,-26 20 0 0 0,-19 17 0 0 0,64-55 0 0 0,0 0 0 0 0,1 1 0 0 0,0-1 0 0 0,0 1 0 0 0,0 0 0 0 0,0 0 0 0 0,1 0 0 0 0,0 0 0 0 0,-4 9 0 0 0,6 0 0 0 0,5-10 0 0 0,-3-4 0 0 0,-1 2 0 0 0,1-1 1 0 0,0 0-1 0 0,0 1 0 0 0,0-1 0 0 0,0 0 0 0 0,0 0 1 0 0,1 0-1 0 0,-1 0 0 0 0,0 0 0 0 0,0 0 1 0 0,1 0-1 0 0,-1 0 0 0 0,1 0 0 0 0,-1-1 0 0 0,1 1 1 0 0,-1-1-1 0 0,2 1 0 0 0,2 1 12 0 0,5 1 60 0 0,0-1 0 0 0,0 0 1 0 0,0 0-1 0 0,0-1 0 0 0,16 0 0 0 0,52-5 549 0 0,-57 2-532 0 0,-11 1-30 0 0,9 0-57 0 0,0 0-1 0 0,37 2 1 0 0,-54 0-929 0 0,-1 0-343 0 0,5 6-68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0,'0'2'9975'0'0,"2"5"-9517"0"0,-1-1 0 0 0,1 1 0 0 0,1 0 1 0 0,-1-1-1 0 0,1 1 0 0 0,0-1 0 0 0,1 0 0 0 0,0 0 0 0 0,0 0 1 0 0,8 9-1 0 0,7 6 532 0 0,32 25 0 0 0,-16-14-137 0 0,250 236 683 0 0,-269-254-1545 0 0,40 38-130 0 0,-55-51 7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11519 0 0,'-10'2'1227'0'0,"7"-1"-1106"0"0,1 0 1 0 0,0-1-1 0 0,-1 1 0 0 0,1 0 1 0 0,0 0-1 0 0,0 0 0 0 0,0 1 0 0 0,0-1 1 0 0,0 0-1 0 0,0 1 0 0 0,0 0 1 0 0,0-1-1 0 0,1 1 0 0 0,-1 0 1 0 0,0 0-1 0 0,1 0 0 0 0,0 0 1 0 0,-2 3-1 0 0,-3 5 1874 0 0,2 0 1 0 0,-7 20 0 0 0,4-11-1835 0 0,-1 4 203 0 0,-1 0 0 0 0,-1-1-1 0 0,-1 0 1 0 0,-27 39 0 0 0,13-30-314 0 0,0-2 1 0 0,-2 0 0 0 0,-2-1-1 0 0,-33 25 1 0 0,29-27-867 0 0,32-26-66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8 101 13591 0 0,'0'0'1231'0'0,"-4"-6"-990"0"0,1 1 1531 0 0,4 4-1540 0 0,0-1 0 0 0,0 1 0 0 0,0 0 0 0 0,0-1 0 0 0,0 1-1 0 0,1 0 1 0 0,-1 0 0 0 0,1 0 0 0 0,-1 0 0 0 0,3-1 0 0 0,16-9 459 0 0,1 2 1 0 0,0 0-1 0 0,39-10 0 0 0,-21 9-199 0 0,51-4-1 0 0,-72 12-1049 0 0,1 1 0 0 0,0 1 0 0 0,0 0 0 0 0,21 4 1 0 0,-24 0-909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20 7367 0 0,'3'-2'895'0'0,"-1"-1"-2353"0"0,15-12 15291 0 0,-25 32-13111 0 0,0 0 0 0 0,-13 18 0 0 0,-7 14-459 0 0,-110 289-63 0 0,122-294-195 0 0,-97 213-108 0 0,93-219-53 0 0,-26 39 0 0 0,36-63 65 0 0,1-1 0 0 0,-2 0 1 0 0,0-1-1 0 0,0 0 0 0 0,-25 19 0 0 0,28-27 645 0 0,4-3-2772 0 0,0-19-10734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6447 0 0,'2'0'11563'0'0,"50"-13"-9129"0"0,138-38-711 0 0,48-10-514 0 0,-79 37-3522 0 0,-127 21 217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5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1205 36 10135 0 0,'15'-8'729'0'0,"31"-11"0"0"0,-19 10 6748 0 0,-28 10-7377 0 0,-1 0-1 0 0,0 0 1 0 0,0 0 0 0 0,0 0 0 0 0,1 0-1 0 0,-1 1 1 0 0,1-1 0 0 0,-3 2 0 0 0,-2 3 117 0 0,-150 84 1718 0 0,12-8-1779 0 0,-22 12-144 0 0,53-33-13 0 0,-103 59-207 0 0,-9-17 0 0 0,143-77 208 0 0,12-5 0 0 0,63-17 4 0 0,8-1 8 0 0,5 0 34 0 0,-6-3-44 0 0,12 3 39 0 0,-1-1 1 0 0,0 0-1 0 0,1 0 1 0 0,-1-2-1 0 0,1 1 0 0 0,-1-1 1 0 0,17-3-1 0 0,-6 2 39 0 0,73-4 236 0 0,-5-1 341 0 0,104 7-1 0 0,-182 0-587 0 0,36 2 205 0 0,1 2 0 0 0,88 21 0 0 0,-105-14-221 0 0,-22-6-53 0 0,-9-5 0 0 0,-1 0 0 0 0,0 0 0 0 0,1-1 0 0 0,-1 1 0 0 0,0 0 0 0 0,1 0 0 0 0,-1 0 0 0 0,0-1 0 0 0,0 1 0 0 0,0 0 0 0 0,0 0 0 0 0,0 0 0 0 0,0 0 0 0 0,0-1 0 0 0,0 1 0 0 0,0 0 0 0 0,0 0 0 0 0,0 0 0 0 0,-1 0 0 0 0,1-1 0 0 0,0 1 0 0 0,0 0 0 0 0,-1 0 0 0 0,1 0 0 0 0,-1-1 0 0 0,1 1 0 0 0,-1 0 0 0 0,1-1 0 0 0,-1 1 0 0 0,1 0 0 0 0,-1-1 0 0 0,1 1 0 0 0,-1-1 0 0 0,-1 2 0 0 0,-1 1 0 0 0,-1-1 0 0 0,1 1 0 0 0,-1-1 0 0 0,0 1 0 0 0,-5 1 0 0 0,-22 8-100 0 0,-58 15 0 0 0,-5 0-196 0 0,10 7-16 0 0,-104 58 0 0 0,105-47 276 0 0,-142 103 0 0 0,221-145 36 0 0,-33 29-3 0 0,34-29 5 0 0,-1 0 0 0 0,2 0-1 0 0,-1 1 1 0 0,0 0 0 0 0,1-1 0 0 0,-1 1 0 0 0,1 0 0 0 0,-2 6-1 0 0,3-9 135 0 0,3 1-36 0 0,5 1-36 0 0,-1-1 0 0 0,1 1 0 0 0,0-1 0 0 0,0 0 0 0 0,0-1 0 0 0,0 1 0 0 0,1-2 0 0 0,-1 1 0 0 0,9-1 0 0 0,71-6 218 0 0,-72 5-237 0 0,168-20 456 0 0,90-8 343 0 0,1 15-269 0 0,-228 13-573 0 0,43 1 26 0 0,-79 1-51 0 0,0 0-1 0 0,0 1 1 0 0,-1 0-1 0 0,1 0 1 0 0,-1 1-1 0 0,17 7 0 0 0,-23-8-252 0 0,1 1-1 0 0,-1 0 1 0 0,1 0-1 0 0,-1 0 0 0 0,0 0 1 0 0,0 1-1 0 0,0-1 1 0 0,0 1-1 0 0,-1-1 0 0 0,0 1 1 0 0,1 0-1 0 0,-1 0 0 0 0,1 5 1 0 0,8 11-3243 0 0,-4-9-3667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5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0,'0'0'8342'0'0,"1"2"-7676"0"0,9 13 60 0 0,0-1 0 0 0,0-1 0 0 0,1 0-1 0 0,1 0 1 0 0,26 21 0 0 0,75 48 1169 0 0,-82-60-1610 0 0,8 5 118 0 0,20 13-152 0 0,-2 2 0 0 0,59 58 0 0 0,-112-92-556 0 0,-1-4-1142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13303 0 0,'0'0'606'0'0,"-1"1"-10"0"0,-10 10-223 0 0,1 0 1 0 0,0 0 0 0 0,1 1 0 0 0,0 0 0 0 0,1 1-1 0 0,-13 25 1 0 0,10-18-102 0 0,-1 0-1 0 0,-16 21 0 0 0,14-24-220 0 0,-77 87 176 0 0,80-92-243 0 0,-1-1 0 0 0,-1-1 0 0 0,0 0 0 0 0,0-1 0 0 0,-1-1 0 0 0,-22 11 0 0 0,3-5-3580 0 0,25-12-1790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0,'0'2'6515'0'0,"1"6"-4870"0"0,1-1 0 0 0,0 0 0 0 0,1 0 0 0 0,5 11 0 0 0,-2-6-917 0 0,0-1-1 0 0,9 11 0 0 0,6 4-264 0 0,27 26 0 0 0,-18-23 7 0 0,2-2 1 0 0,42 28-1 0 0,5 5 80 0 0,-74-57-524 0 0,125 107 260 0 0,-107-88-156 0 0,-1 1 0 0 0,0 1-1 0 0,22 35 1 0 0,0 20-1146 0 0,-43-77 544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9 16583 0 0,'0'0'762'0'0,"0"-1"-18"0"0,0-5-382 0 0,0 4 169 0 0,-2 3 128 0 0,-14 11-232 0 0,1 0 1 0 0,0 0 0 0 0,0 2 0 0 0,-15 18-1 0 0,-13 12-195 0 0,-182 149 161 0 0,154-141-531 0 0,-91 85 0 0 0,161-135-427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5983 0 0,'0'0'5227'0'0,"-2"1"-3747"0"0,-188 124 2976 0 0,178-115-4434 0 0,1 0 1 0 0,0 1-1 0 0,0 0 0 0 0,1 0 1 0 0,1 1-1 0 0,-10 16 1 0 0,6-6 14 0 0,1 1 1 0 0,-18 46-1 0 0,19-38-10 0 0,0 1 0 0 0,3 0 0 0 0,0 1 0 0 0,2 0 0 0 0,1 0 0 0 0,2 0 0 0 0,1 36 0 0 0,3-61-19 0 0,0-1 0 0 0,0 1-1 0 0,0 0 1 0 0,1 0 0 0 0,0-1-1 0 0,1 1 1 0 0,4 9 0 0 0,-6-15-39 0 0,0 0 1 0 0,0 1-1 0 0,1-1 1 0 0,-1 0-1 0 0,1 0 0 0 0,0 1 1 0 0,-1-1-1 0 0,1 0 1 0 0,0-1-1 0 0,0 1 1 0 0,0 0-1 0 0,0-1 0 0 0,1 1 1 0 0,-1-1-1 0 0,0 1 1 0 0,1-1-1 0 0,-1 0 1 0 0,1 0-1 0 0,-1 0 0 0 0,1 0 1 0 0,-1-1-1 0 0,1 1 1 0 0,0-1-1 0 0,3 1 1 0 0,1-2-379 0 0,0 1 0 0 0,0-1 1 0 0,13-4-1 0 0,4-2-438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4 107 1839 0 0,'-2'-36'108'0'0,"1"0"5169"0"0,1 1 7597 0 0,8 48-12381 0 0,1 5-348 0 0,-2 0-1 0 0,0 1 1 0 0,7 27 0 0 0,6 20 92 0 0,-19-64-229 0 0,19 53 153 0 0,3-2 0 0 0,52 91 0 0 0,-64-128-127 0 0,0 0-1 0 0,2-1 1 0 0,0 0 0 0 0,29 26 0 0 0,-32-33-12 0 0,1 0 0 0 0,0-1 1 0 0,0 0-1 0 0,1-1 1 0 0,0 0-1 0 0,0 0 1 0 0,0-2-1 0 0,19 6 0 0 0,-21-8-4 0 0,0 0-1 0 0,20 1 0 0 0,-27-3-37 0 0,1 0 0 0 0,-1 0 1 0 0,0-1-1 0 0,0 1 0 0 0,1 0 0 0 0,-1-1 0 0 0,0 0 0 0 0,0 0 0 0 0,0 0 0 0 0,0 0 0 0 0,0-1 1 0 0,0 1-1 0 0,3-2 0 0 0,-5 2-51 0 0,-1 0 0 0 0,1 1-1 0 0,0-1 1 0 0,-1 0 0 0 0,1 1 0 0 0,-1-1 0 0 0,1 0 0 0 0,-1 1-1 0 0,1-1 1 0 0,-1 0 0 0 0,0 0 0 0 0,1 0 0 0 0,-1 0 0 0 0,0 1-1 0 0,0-1 1 0 0,1-1 0 0 0,-1-10-5366 0 0,-2 1-1191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 6911 0 0,'0'0'1072'0'0,"-8"-4"5580"0"0,2 3-6315 0 0,0 1-1 0 0,1 0 1 0 0,-1 0-1 0 0,0 0 1 0 0,1 1-1 0 0,-1 0 1 0 0,1 0-1 0 0,-1 0 1 0 0,1 0-1 0 0,-1 1 1 0 0,1 0-1 0 0,0 0 0 0 0,0 1 1 0 0,-7 4-1 0 0,-4 3-330 0 0,0 1-1 0 0,-27 24 0 0 0,20-14 65 0 0,0 1 1 0 0,1 0-1 0 0,1 2 0 0 0,-17 26 1 0 0,-40 81 758 0 0,77-128-818 0 0,-12 21 43 0 0,0 0 0 0 0,-1 0-1 0 0,-2-1 1 0 0,-30 34 0 0 0,41-52-56 0 0,5-5 2 0 0,0 1 1 0 0,0-1-1 0 0,-1 0 0 0 0,1 1 0 0 0,0-1 0 0 0,-1 0 0 0 0,1 1 1 0 0,0-1-1 0 0,0 0 0 0 0,-1 0 0 0 0,1 1 0 0 0,-1-1 0 0 0,1 0 0 0 0,0 0 1 0 0,-1 0-1 0 0,1 1 0 0 0,-1-1 0 0 0,1 0 0 0 0,0 0 0 0 0,-1 0 1 0 0,-12 3-24 0 0,8-2-2322 0 0,12-5-2285 0 0,-5 3 4233 0 0,12-6-5530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 8951 0 0,'0'0'407'0'0,"-2"1"-6"0"0,-8 5 111 0 0,1 0 0 0 0,-1 1 0 0 0,1 0 0 0 0,0 1 0 0 0,1 0 0 0 0,0 0 0 0 0,0 1 0 0 0,1 0 0 0 0,-9 14 2998 0 0,27-23-3226 0 0,-1-1 1 0 0,0 0-1 0 0,1-1 1 0 0,-1 0-1 0 0,0-1 1 0 0,14-5-1 0 0,56-30 376 0 0,-63 28-767 0 0,1 1 1 0 0,0 1-1 0 0,0 0 1 0 0,39-10-1 0 0,-33 17-1163 0 0,-9 2-3746 0 0,-2 1-894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5983 0 0,'1'-3'464'0'0,"-1"-30"-1002"0"0,0 22 3556 0 0,-1-1 5189 0 0,3 10-8027 0 0,-1-1 0 0 0,0 0 0 0 0,1 0 0 0 0,0 1 0 0 0,-1-1 1 0 0,1 1-1 0 0,0 0 0 0 0,0 0 0 0 0,0-1 0 0 0,1 1 0 0 0,3-3 0 0 0,83-54 2003 0 0,-51 35-1799 0 0,17-10-299 0 0,1 3 1 0 0,1 2-1 0 0,2 2 1 0 0,0 3 0 0 0,106-27-1 0 0,-156 49-68 0 0,1 0-1 0 0,-1 0 0 0 0,1 1 1 0 0,11 1-1 0 0,-18 0 15 0 0,0 0-1 0 0,1 0 1 0 0,-1 1-1 0 0,0 0 0 0 0,1-1 1 0 0,-1 1-1 0 0,0 0 1 0 0,0 1-1 0 0,0-1 1 0 0,0 0-1 0 0,0 1 1 0 0,0 0-1 0 0,0 0 1 0 0,0 0-1 0 0,3 3 0 0 0,1 3 94 0 0,0 0 0 0 0,0 1 0 0 0,-1 0 0 0 0,0 0 0 0 0,8 18 0 0 0,17 53 129 0 0,-21-52-171 0 0,-6-19-55 0 0,-3-6-17 0 0,0 0 0 0 0,0 0 0 0 0,0 1 0 0 0,0-1 0 0 0,1 7 0 0 0,-2-4 24 0 0,0-1-1 0 0,-1 1 1 0 0,0-1-1 0 0,0 0 1 0 0,-3 11-1 0 0,-1-2-1 0 0,-3-2 48 0 0,-3-3-56 0 0,0 0 0 0 0,-1 0 0 0 0,0-1 0 0 0,0-1 0 0 0,0 0 0 0 0,-23 9 0 0 0,0-2-113 0 0,-2-2 0 0 0,-55 12 0 0 0,-79 5-374 0 0,97-18 328 0 0,-49 2-550 0 0,105-12 467 0 0,-1-2 0 0 0,0 0 0 0 0,1-1 0 0 0,-29-6 0 0 0,45 7 158 0 0,-1 0 0 0 0,0 0-1 0 0,0 0 1 0 0,1 0 0 0 0,-1 0 0 0 0,1 0-1 0 0,-1-1 1 0 0,1 1 0 0 0,-4-3 0 0 0,6 3 34 0 0,-1 0 0 0 0,0 1 0 0 0,1-1 0 0 0,-1 0 0 0 0,1 0 0 0 0,-1 0 0 0 0,1 0 0 0 0,-1 0 0 0 0,1 1 0 0 0,0-1 0 0 0,-1 0 0 0 0,1 0 0 0 0,0 0 0 0 0,0 0 0 0 0,0 0 0 0 0,0 0 0 0 0,0 0 0 0 0,0 0 0 0 0,0 0 0 0 0,0 0 0 0 0,0 0 0 0 0,0 0 0 0 0,0 0 0 0 0,1 0 0 0 0,-1 0 0 0 0,0 0 0 0 0,1 0 0 0 0,-1 0 0 0 0,0 1 0 0 0,2-2 0 0 0,1-5-287 0 0,1 1 0 0 0,1 1 0 0 0,-1-1 0 0 0,1 0 0 0 0,9-7 0 0 0,31-24-2324 0 0,-25 22 1656 0 0,16-14-843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43 393 12095 0 0,'0'0'1091'0'0,"-7"5"-878"0"0,1 2 518 0 0,0-1 0 0 0,0 1 0 0 0,1 0 0 0 0,-7 12 1873 0 0,12-18-2548 0 0,0-1 0 0 0,0 1 0 0 0,0 0 0 0 0,0-1 0 0 0,0 1 0 0 0,0 0 0 0 0,0-1 0 0 0,0 1 0 0 0,1-1 0 0 0,-1 1 0 0 0,0 0 0 0 0,0-1 0 0 0,1 1 0 0 0,-1-1 0 0 0,0 1 0 0 0,1-1 0 0 0,-1 1 0 0 0,1-1 0 0 0,-1 1 0 0 0,1-1 0 0 0,-1 1 0 0 0,1-1 0 0 0,-1 0 0 0 0,1 1 0 0 0,1 0 7 0 0,0-1 0 0 0,-1 1 1 0 0,1-1-1 0 0,-1 1 0 0 0,1-1 0 0 0,-1 0 1 0 0,1 0-1 0 0,0 0 0 0 0,2 0 0 0 0,2 0 75 0 0,1-1-1 0 0,-1 0 0 0 0,11-3 1 0 0,2-3-8 0 0,1-1 0 0 0,-2 0 0 0 0,22-13 0 0 0,51-38 383 0 0,-72 47-488 0 0,187-134-1273 0 0,-205 145 1091 0 0,-2 2-552 0 0,-1 1 699 0 0,1-1 1 0 0,-1 1-1 0 0,1-1 0 0 0,-1 0 0 0 0,0 0 0 0 0,0 0 0 0 0,-2 1 0 0 0,1 0 3 0 0,-8 6 20 0 0,0 1-1 0 0,0-1 1 0 0,1 2-1 0 0,0 0 1 0 0,1 0-1 0 0,0 1 1 0 0,-7 11-1 0 0,9-12-1 0 0,1 0 0 0 0,1 0 1 0 0,-1 0-1 0 0,2 1 0 0 0,-1 0 0 0 0,2 0 0 0 0,-1 0 0 0 0,-2 21 0 0 0,5-29 3 0 0,1 0 1 0 0,0 1-1 0 0,0-1 0 0 0,0 1 0 0 0,0-1 0 0 0,0 1 0 0 0,1-1 0 0 0,0 1 1 0 0,0-1-1 0 0,0 0 0 0 0,0 1 0 0 0,0-1 0 0 0,0 0 0 0 0,1 0 1 0 0,0 0-1 0 0,0 0 0 0 0,0 0 0 0 0,0 0 0 0 0,0 0 0 0 0,0-1 1 0 0,1 1-1 0 0,3 2 0 0 0,-3-2 9 0 0,1-1-1 0 0,0 0 1 0 0,0 0 0 0 0,1 0 0 0 0,-1 0 0 0 0,0-1-1 0 0,1 1 1 0 0,-1-1 0 0 0,1 0 0 0 0,-1 0 0 0 0,1-1-1 0 0,-1 0 1 0 0,1 1 0 0 0,-1-2 0 0 0,1 1 0 0 0,7-1-1 0 0,17-6 86 0 0,1-1-1 0 0,-2-1 0 0 0,1-2 0 0 0,-1-1 1 0 0,-1 0-1 0 0,31-21 0 0 0,-32 17-153 0 0,-2-2 0 0 0,1-1-1 0 0,-2 0 1 0 0,-1-2 0 0 0,0 0 0 0 0,-2-2 0 0 0,0 0-1 0 0,26-44 1 0 0,-13 3-220 0 0,0-1-194 0 0,-29 59 344 0 0,0-1-1 0 0,1 1 1 0 0,0-1-1 0 0,0 1 1 0 0,1 1-1 0 0,10-10 1 0 0,-16 15 108 0 0,1 0-1 0 0,-1-1 1 0 0,0 1 0 0 0,0 0-1 0 0,0 0 1 0 0,0-1 0 0 0,1 1-1 0 0,-1 0 1 0 0,0 0 0 0 0,0 0-1 0 0,1 0 1 0 0,-1 0 0 0 0,0-1-1 0 0,0 1 1 0 0,1 0 0 0 0,-1 0-1 0 0,0 0 1 0 0,0 0 0 0 0,1 0-1 0 0,-1 0 1 0 0,0 0 0 0 0,1 0-1 0 0,-1 0 1 0 0,0 0 0 0 0,0 0-1 0 0,1 0 1 0 0,-1 0 0 0 0,0 0-1 0 0,1 0 1 0 0,-1 0 0 0 0,0 0-1 0 0,0 1 1 0 0,1-1 0 0 0,0 10-52 0 0,-9 18 107 0 0,7-26-66 0 0,-11 27 59 0 0,-1 0 1 0 0,-1-1-1 0 0,-25 37 0 0 0,23-42 58 0 0,2 1-1 0 0,0 1 0 0 0,2 0 1 0 0,-16 46-1 0 0,27-65-63 0 0,-1-1 1 0 0,1 1-1 0 0,1 0 0 0 0,-1-1 0 0 0,1 1 0 0 0,0 0 1 0 0,0 0-1 0 0,1 0 0 0 0,-1-1 0 0 0,2 1 0 0 0,0 5 1 0 0,-1-8-93 0 0,0 0 1 0 0,1 0 0 0 0,-1 0-1 0 0,0 0 1 0 0,1-1 0 0 0,0 1-1 0 0,-1-1 1 0 0,1 1 0 0 0,0-1-1 0 0,0 1 1 0 0,1-1 0 0 0,-1 0-1 0 0,0 0 1 0 0,1 0 0 0 0,-1 0-1 0 0,1-1 1 0 0,0 1 0 0 0,-1-1-1 0 0,1 1 1 0 0,0-1 0 0 0,0 0 0 0 0,4 1-1 0 0,3 0-698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 11431 0 0,'-6'-5'1032'0'0,"5"4"-965"0"0,-2-2-1 0 0,0 1-1 0 0,0-1 1 0 0,-1 1 0 0 0,1 0-1 0 0,0 0 1 0 0,-1 0 0 0 0,-6-3-1 0 0,9 5 791 0 0,-9 5 888 0 0,8-2-1550 0 0,1 1 1 0 0,-1-1-1 0 0,1 1 0 0 0,-1-1 0 0 0,1 1 1 0 0,0-1-1 0 0,1 1 0 0 0,-1 0 0 0 0,1 0 1 0 0,-1-1-1 0 0,1 1 0 0 0,1 7 0 0 0,0-4 8 0 0,0 0 0 0 0,1 0 0 0 0,0 0 0 0 0,0-1-1 0 0,0 1 1 0 0,6 9 0 0 0,0-2 19 0 0,0-1 0 0 0,1 0-1 0 0,1 0 1 0 0,0-1 0 0 0,19 18 0 0 0,-1-5 53 0 0,2-2 0 0 0,47 31-1 0 0,-58-43-218 0 0,0-1 0 0 0,1 0-1 0 0,0-1 1 0 0,1-1 0 0 0,35 8-1 0 0,-43-14-89 0 0,-1 0 0 0 0,1-1 0 0 0,0 0-1 0 0,-1-1 1 0 0,1-1 0 0 0,0 0 0 0 0,13-3 0 0 0,-17 2-760 0 0,1 0 0 0 0,-1-1 1 0 0,0 0-1 0 0,0-1 1 0 0,16-9-1 0 0,-10 3-5544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10135 0 0,'0'0'778'0'0,"-2"1"-349"0"0,-8 0 420 0 0,-1 1 0 0 0,1 1 0 0 0,0 0-1 0 0,-1 0 1 0 0,-10 6 0 0 0,-35 21 543 0 0,-94 67-1 0 0,-38 55 314 0 0,168-132-1621 0 0,18-18-85 0 0,12 2-808 0 0,5-3 299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6911 0 0,'0'0'623'0'0,"-1"0"-514"0"0,-1 1-7 0 0,1 0 1 0 0,-1-1-1 0 0,1 1 0 0 0,-1 0 0 0 0,1 0 0 0 0,0 0 0 0 0,-1 0 0 0 0,1 0 0 0 0,0 0 1 0 0,0 0-1 0 0,0 0 0 0 0,0 0 0 0 0,0 1 0 0 0,0-1 0 0 0,0 0 0 0 0,0 1 0 0 0,0-1 0 0 0,1 1 1 0 0,-1-1-1 0 0,0 3 0 0 0,0-1 296 0 0,1 0 1 0 0,0 0-1 0 0,-1 0 1 0 0,1 0-1 0 0,0 0 1 0 0,1 0-1 0 0,-1 0 1 0 0,0 0-1 0 0,1 0 1 0 0,1 3-1 0 0,1 2 637 0 0,0 1 0 0 0,0-1 0 0 0,8 13 1 0 0,5 3-1270 0 0,-7-13 415 0 0,1-1 0 0 0,0 0 0 0 0,0 0 0 0 0,15 10 0 0 0,49 29 371 0 0,-25-23-124 0 0,72 27 1 0 0,-74-35 60 0 0,89 50 1 0 0,-128-63-459 0 0,-1 0-1 0 0,0 0 0 0 0,0 1 0 0 0,-1 0 1 0 0,1 0-1 0 0,-1 0 0 0 0,-1 1 1 0 0,7 9-1 0 0,-9-12-24 0 0,-1 0-1 0 0,0 0 1 0 0,0 1 0 0 0,0-1-1 0 0,-1 1 1 0 0,1-1 0 0 0,-1 1-1 0 0,0-1 1 0 0,0 1 0 0 0,-1 0-1 0 0,1 0 1 0 0,-1-1 0 0 0,0 1-1 0 0,0 0 1 0 0,-1 0 0 0 0,-1 8 0 0 0,-2-1 16 0 0,0 1 1 0 0,-1-1 0 0 0,-1 0 0 0 0,0 0 0 0 0,0 0 0 0 0,-15 19 0 0 0,-55 60 198 0 0,70-85-200 0 0,-27 30 39 0 0,-55 44 0 0 0,65-62-24 0 0,0-1-1 0 0,-1-1 0 0 0,-47 23 0 0 0,61-38-168 0 0,8-5-13 0 0,4-6-173 0 0,1 6-732 0 0,-1 0 0 0 0,1 0 0 0 0,0 1-1 0 0,0-1 1 0 0,6-3 0 0 0,8-9-5617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63 8839 0 0,'0'0'1520'0'0,"-12"-10"7231"0"0,16 5-8587 0 0,0 2-1 0 0,0-1 1 0 0,0 0 0 0 0,0 1 0 0 0,1 0-1 0 0,-1 0 1 0 0,1 0 0 0 0,0 0 0 0 0,0 1 0 0 0,0 0-1 0 0,0 0 1 0 0,11-3 0 0 0,-2 2 90 0 0,0 0 0 0 0,0 1 0 0 0,28 0 0 0 0,-31 2-185 0 0,0 0-1 0 0,1 1 0 0 0,-1 0 1 0 0,0 0-1 0 0,0 1 0 0 0,15 5 1 0 0,-18-3 0 0 0,-8-3-65 0 0,1 1-1 0 0,-1-1 1 0 0,0 0-1 0 0,1 0 1 0 0,-1 0 0 0 0,0 0-1 0 0,1 0 1 0 0,-1 1-1 0 0,0-1 1 0 0,0 0 0 0 0,0 0-1 0 0,0 0 1 0 0,0 0-1 0 0,-1 1 1 0 0,1-1-1 0 0,0 0 1 0 0,0 0 0 0 0,-2 2-1 0 0,1 1-2 0 0,0 0-1 0 0,-1-1 1 0 0,0 1-1 0 0,0-1 0 0 0,0 0 1 0 0,0 1-1 0 0,-1-1 1 0 0,1 0-1 0 0,-1 0 1 0 0,-4 3-1 0 0,-35 26 51 0 0,16-13-43 0 0,-75 55 46 0 0,12-11-29 0 0,88-62 141 0 0,1 0-142 0 0,1-1-1 0 0,-1 1 0 0 0,1 0 1 0 0,-1 0-1 0 0,1-1 0 0 0,0 1 1 0 0,-1 0-1 0 0,1-1 0 0 0,-1 1 1 0 0,1-1-1 0 0,0 1 0 0 0,0-1 0 0 0,-1 1 1 0 0,1-1-1 0 0,0 1 0 0 0,1-1 1 0 0,13 7 162 0 0,-4-3-77 0 0,1-1 0 0 0,-1-1 0 0 0,1 0 0 0 0,24 0 0 0 0,1 1 6 0 0,8 0-7 0 0,59-3-1 0 0,-41-1-87 0 0,64-4-751 0 0,-100 2-2351 0 0,-16 2-4540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11951 0 0,'0'0'1083'0'0,"3"1"-891"0"0,8 5 71 0 0,-10-1-80 0 0,-1-4-84 0 0,1 8 227 0 0,-1 1 0 0 0,1 0 0 0 0,-1-1 0 0 0,-1 1 0 0 0,0-1 0 0 0,0 1 0 0 0,-1-1 0 0 0,0 1 0 0 0,-1-1 0 0 0,-5 14 0 0 0,-7 10 285 0 0,-27 46 0 0 0,21-42-292 0 0,9-14-235 0 0,-18 31-40 0 0,-1-1-1 0 0,-43 55 1 0 0,71-105-139 0 0,-30 37-1208 0 0,10-15-2890 0 0,16-19-914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84 386 4143 0 0,'0'0'7851'0'0,"-7"10"-5670"0"0,-10 4 2837 0 0,19-15-4188 0 0,9-6-222 0 0,11-8-514 0 0,-1-2 0 0 0,-1 0 1 0 0,22-26-1 0 0,-7 8-43 0 0,30-25-13 0 0,107-76 0 0 0,-156 125-48 0 0,1 1-1 0 0,0 1 0 0 0,1 0 1 0 0,0 2-1 0 0,0 0 0 0 0,0 1 1 0 0,1 0-1 0 0,0 2 0 0 0,0 0 1 0 0,27-1-1 0 0,31 7-22 0 0,-17 1 279 0 0,-59-4-197 0 0,0 1 0 0 0,0 0 0 0 0,1 0 0 0 0,-1 0 0 0 0,0 1-1 0 0,1-1 1 0 0,-1 0 0 0 0,0 0 0 0 0,0 1 0 0 0,0-1 0 0 0,1 1 0 0 0,-1-1 0 0 0,2 2 0 0 0,-3-2-38 0 0,1 1 1 0 0,-1 0-1 0 0,1 0 0 0 0,-1 0 1 0 0,1-1-1 0 0,-1 1 1 0 0,0 0-1 0 0,0 0 1 0 0,1 0-1 0 0,-1 0 1 0 0,0 0-1 0 0,0 0 1 0 0,0 0-1 0 0,0 0 1 0 0,0-1-1 0 0,0 1 1 0 0,0 0-1 0 0,0 0 1 0 0,0 0-1 0 0,-1 1 1 0 0,0 3-12 0 0,0 1 1 0 0,-1-1 0 0 0,0 0 0 0 0,0 0 0 0 0,0 0 0 0 0,0 0 0 0 0,-1 0 0 0 0,0 0 0 0 0,0-1 0 0 0,-4 6 0 0 0,-7 6 8 0 0,-21 19 0 0 0,4-4 37 0 0,-5 4-11 0 0,-60 47 0 0 0,43-38-41 0 0,6-7-185 0 0,-1-1 1 0 0,-2-2-1 0 0,-2-3 1 0 0,0-2-1 0 0,-75 30 0 0 0,86-45-9 0 0,-52 11 0 0 0,62-21 136 0 0,32-15-800 0 0,-1 9 542 0 0,1-1 0 0 0,0 1 0 0 0,0-1 0 0 0,0 1 0 0 0,0 0 0 0 0,0 0 0 0 0,1-1 0 0 0,2-2 0 0 0,6-8-5916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9 10591 0 0,'1'0'819'0'0,"37"-9"4713"0"0,-40 11-5324 0 0,-11 18-57 0 0,-1-1 1 0 0,-1 0-1 0 0,-1-2 1 0 0,-1 0-1 0 0,-25 21 1 0 0,20-19-51 0 0,0 2 0 0 0,1 0 0 0 0,-19 26 0 0 0,18-13-57 0 0,2 0 1 0 0,0 2-1 0 0,3 0 0 0 0,1 1 0 0 0,1 1 0 0 0,3 0 0 0 0,1 1 0 0 0,-11 72 1 0 0,20-81-326 0 0,5-12-4845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0,'0'0'1103'0'0,"1"2"-615"0"0,14 23 1213 0 0,17 38-1 0 0,11 21 436 0 0,160 222-113 0 0,-185-280-1972 0 0,1 2 12 0 0,1-1-1 0 0,39 40 0 0 0,-58-66-359 0 0,6 1-342 0 0,-6-2 453 0 0,0 0 0 0 0,-1 0 0 0 0,1 1 0 0 0,-1-1 0 0 0,1 0 0 0 0,0 0 0 0 0,-1 0 0 0 0,1 0-1 0 0,0 0 1 0 0,-1 0 0 0 0,1 0 0 0 0,-1 0 0 0 0,1 0 0 0 0,0 0 0 0 0,-1 0 0 0 0,1 0 0 0 0,0 0 0 0 0,-1-1 0 0 0,1 1 0 0 0,0-1 0 0 0,8-4-1672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6447 0 0,'0'0'586'0'0,"-1"1"-486"0"0,-4 3 194 0 0,0 0 0 0 0,0-1 1 0 0,0 2-1 0 0,1-1 1 0 0,0 1-1 0 0,0-1 0 0 0,-5 8 1 0 0,-24 42 6230 0 0,12-18-4740 0 0,-33 39-442 0 0,-83 90 1 0 0,115-140-1178 0 0,-138 149 304 0 0,141-154-469 0 0,10-12 25 0 0,6-6-26 0 0,0 1 0 0 0,0 0 0 0 0,0 0 0 0 0,1 0-1 0 0,-3 3 1 0 0,17-7-374 0 0,6-4-1204 0 0,1-4-5330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9559 0 0,'0'0'7247'0'0,"2"2"-6479"0"0,1 0-618 0 0,0 1 1 0 0,1-1-1 0 0,0 0 0 0 0,-1 0 1 0 0,1 0-1 0 0,0 0 1 0 0,0-1-1 0 0,0 0 0 0 0,0 0 1 0 0,0 0-1 0 0,0 0 0 0 0,1 0 1 0 0,6-1-1 0 0,-10 0-112 0 0,0 0-1 0 0,-1 0 1 0 0,1 1-1 0 0,0-1 1 0 0,0 0-1 0 0,0 0 1 0 0,-1 0-1 0 0,1 1 1 0 0,0-1-1 0 0,0 0 1 0 0,-1 1-1 0 0,1-1 1 0 0,0 1-1 0 0,-1-1 1 0 0,1 1-1 0 0,-1-1 1 0 0,1 1-1 0 0,0-1 1 0 0,-1 1-1 0 0,1-1 1 0 0,-1 1-1 0 0,1 0 1 0 0,-1-1-1 0 0,0 1 1 0 0,1 0-1 0 0,0 1 1 0 0,-1 0 56 0 0,1 0 0 0 0,0 1 1 0 0,-1-1-1 0 0,1 0 1 0 0,-1 1-1 0 0,0 4 1 0 0,0-3-1 0 0,0 0 1 0 0,-1-1 0 0 0,0 1-1 0 0,0 0 1 0 0,0 0 0 0 0,0 0 0 0 0,0-1-1 0 0,-1 1 1 0 0,0 0 0 0 0,0-1 0 0 0,-4 7-1 0 0,-4 2 238 0 0,-19 20 0 0 0,7-8-14 0 0,-17 20 176 0 0,19-23-293 0 0,1 2 1 0 0,-30 44 0 0 0,42-52-178 0 0,5 1 29 0 0,2-12-44 0 0,1 0 0 0 0,1 0 1 0 0,-1 0-1 0 0,0 0 0 0 0,1 0 0 0 0,0 0 0 0 0,0-1 0 0 0,0 1 0 0 0,0-1 1 0 0,0 1-1 0 0,1-1 0 0 0,0 0 0 0 0,0 0 0 0 0,0 0 0 0 0,0 0 0 0 0,0-1 1 0 0,0 1-1 0 0,1-1 0 0 0,-1 0 0 0 0,1 1 0 0 0,-1-2 0 0 0,5 3 0 0 0,1-1 18 0 0,0 1 0 0 0,0-1-1 0 0,0-1 1 0 0,0 0-1 0 0,0 0 1 0 0,0 0-1 0 0,1-1 1 0 0,16-1-1 0 0,-3-2 27 0 0,-1-1 0 0 0,0-1-1 0 0,0-1 1 0 0,0-1 0 0 0,22-10 0 0 0,-8 1 53 0 0,-2-1 1 0 0,38-24-1 0 0,-59 31-76 0 0,0 1-1 0 0,-1-2 0 0 0,-1 1 0 0 0,0-2 0 0 0,0 1 0 0 0,-1-1 0 0 0,0-1 0 0 0,-1 0 0 0 0,11-19 0 0 0,-17 26-16 0 0,0 0 0 0 0,-1 0 0 0 0,0 0 1 0 0,0-1-1 0 0,0 1 0 0 0,0 0 0 0 0,-1-1 0 0 0,0 0 0 0 0,0 1 0 0 0,-1-1 0 0 0,0 0 0 0 0,0 1 1 0 0,0-1-1 0 0,0 0 0 0 0,-3-10 0 0 0,0 7-348 0 0,0 1 1 0 0,0-1 0 0 0,-1 0-1 0 0,0 1 1 0 0,0 0-1 0 0,-1 0 1 0 0,0 0 0 0 0,-12-13-1 0 0,6 9-2297 0 0,2-1-5000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1839 0 0,'6'-5'418'0'0,"1"0"0"0"0,0 0-1 0 0,12-4 1 0 0,-11 5 1388 0 0,1 1 1 0 0,0 0 0 0 0,0 0-1 0 0,0 1 1 0 0,0 0-1 0 0,0 1 1 0 0,0 0 0 0 0,1 1-1 0 0,10 0 1 0 0,18 4-3009 0 0,-15 0 1546 0 0,0-2 0 0 0,33 0 1 0 0,12-6-2950 0 0,-53 2 1306 0 0</inkml:trace>
  <inkml:trace contextRef="#ctx0" brushRef="#br0" timeOffset="1">82 304 9215 0 0,'-6'-3'10446'0'0,"12"-3"-10141"0"0,0 1 0 0 0,0-1 0 0 0,0 1 0 0 0,1 0 0 0 0,-1 1 1 0 0,1-1-1 0 0,0 1 0 0 0,1 1 0 0 0,7-4 0 0 0,5 0 172 0 0,0 0 0 0 0,30-5 0 0 0,-41 10-421 0 0,-1 1 1 0 0,1 0-1 0 0,0 1 1 0 0,0 0-1 0 0,0 1 0 0 0,0 0 1 0 0,0 0-1 0 0,0 1 0 0 0,8 2 1 0 0,-2 1-1159 0 0,0 0 0 0 0,17 10 0 0 0,-21-10-436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15551 0 0,'0'0'1408'0'0,"1"1"-1058"0"0,155 156 5786 0 0,-143-146-5934 0 0,187 159 1629 0 0,-186-159-1806 0 0,5 5 22 0 0,1-2 0 0 0,41 23-1 0 0,-54-33-240 0 0,1 0 1 0 0,0-1-1 0 0,0 0 0 0 0,0 0 0 0 0,1-1 0 0 0,-1 0 0 0 0,1-1 0 0 0,-1 1 0 0 0,1-2 0 0 0,0 1 0 0 0,12-2 0 0 0,-19 1-1467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2303 0 0,'-2'0'712'0'0,"-10"6"6627"0"0,-18 12 0 0 0,4-3-5137 0 0,16-9-1884 0 0,-1 1-1 0 0,2 0 1 0 0,-1 1 0 0 0,1 0-1 0 0,0 0 1 0 0,-10 13-1 0 0,-42 63 335 0 0,29-38-327 0 0,-109 128 381 0 0,79-101-596 0 0,-46 52-30 0 0,102-118-105 0 0,5-6-98 0 0,3-2-288 0 0,9-6-501 0 0,4-4-273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14887 0 0,'0'0'1350'0'0,"0"2"-1110"0"0,3 6-131 0 0,0-1 1 0 0,0 0 0 0 0,0 0 0 0 0,1-1-1 0 0,0 1 1 0 0,1-1 0 0 0,-1 0 0 0 0,1 0-1 0 0,0 0 1 0 0,0 0 0 0 0,1-1 0 0 0,10 8 0 0 0,11 6 531 0 0,47 27 0 0 0,-60-38-436 0 0,125 68 1686 0 0,33 20-39 0 0,-145-80-1505 0 0,-1 2 0 0 0,42 36 0 0 0,-56-42-256 0 0,0 0 1 0 0,-1 0-1 0 0,0 2 0 0 0,-1-1 0 0 0,0 1 1 0 0,13 28-1 0 0,-20-35-78 0 0,0 1-1 0 0,0-1 1 0 0,-1 1 0 0 0,0 0 0 0 0,-1 0-1 0 0,0 0 1 0 0,0 0 0 0 0,0 0-1 0 0,-1 0 1 0 0,-1 0 0 0 0,1 0 0 0 0,-4 15-1 0 0,2-13 3 0 0,-1 0-1 0 0,0 0 1 0 0,-1-1-1 0 0,0 1 1 0 0,-1-1-1 0 0,0 0 1 0 0,0 0-1 0 0,-1 0 1 0 0,-10 12-1 0 0,-7 3 173 0 0,0 0-1 0 0,-2-1 0 0 0,0-1 0 0 0,-40 25 0 0 0,42-30-221 0 0,1 0 1 0 0,-38 40-1 0 0,57-54-5 0 0,1-1-51 0 0,-1 0-1 0 0,1 1 0 0 0,0-1 1 0 0,0 1-1 0 0,1 0 1 0 0,-1-1-1 0 0,0 1 1 0 0,1 0-1 0 0,0 0 1 0 0,-1 0-1 0 0,0 4 0 0 0,2-6-210 0 0,9 9-2779 0 0,-3-5 1465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7599 0 0,'0'0'2584'0'0,"2"-1"-2232"0"0,3 0-46 0 0,8-1 2481 0 0,26-3 0 0 0,-35 5-2420 0 0,1 1 0 0 0,-1 0 1 0 0,1 1-1 0 0,-1-1 0 0 0,0 1 0 0 0,0-1 0 0 0,1 1 0 0 0,-1 1 0 0 0,5 3 0 0 0,19 8-218 0 0,-19-11-485 0 0,0-1-1 0 0,0-1 0 0 0,1 0 1 0 0,-1 0-1 0 0,0-1 1 0 0,0 0-1 0 0,0 0 0 0 0,1-1 1 0 0,-1 0-1 0 0,17-5 1 0 0,3-1-1446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4143 0 0,'2'0'2979'0'0,"51"-12"7190"0"0,15-3-7413 0 0,-46 10-1836 0 0,1 0 0 0 0,31-2 0 0 0,-1 4-163 0 0,-18 0-655 0 0,68 4-1 0 0,-84 1-1583 0 0,1-1 0 0 0,-1-1-1 0 0,29-3 1 0 0,-30-1-437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14799 0 0,'0'0'1343'0'0,"1"-2"-987"0"0,10-7 130 0 0,1 0 0 0 0,-1 0 0 0 0,1 1 0 0 0,0 1 0 0 0,1 0 0 0 0,0 0 1 0 0,0 1-1 0 0,20-5 0 0 0,117-26-30 0 0,-139 34-384 0 0,14-2-127 0 0,5-2 106 0 0,34-2 0 0 0,-56 8-198 0 0,0 1 0 0 0,1 0 0 0 0,-1 0 0 0 0,0 1 0 0 0,1 0 0 0 0,-1 0 0 0 0,0 1 0 0 0,0 0 0 0 0,8 3 0 0 0,-14-4-1374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 3223 0 0,'-7'-10'16926'0'0,"12"6"-16630"0"0,0 1 1 0 0,1 0 0 0 0,0 0-1 0 0,-1 0 1 0 0,1 1 0 0 0,0 0-1 0 0,1 0 1 0 0,-1 0 0 0 0,0 1-1 0 0,10-1 1 0 0,69-2-150 0 0,-74 4-3 0 0,102-3-166 0 0,-38-2-3170 0 0,-54 3 1590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7831 0 0,'0'0'603'0'0,"2"-1"-396"0"0,27-15 1305 0 0,-18 9-378 0 0,0 1-1 0 0,0 0 1 0 0,16-5-1 0 0,1 2-267 0 0,115-34 2289 0 0,-116 37-2644 0 0,0 1 1 0 0,0 1-1 0 0,39 0 1 0 0,-60 3-477 0 0,-1 1-19 0 0,16 6-14 0 0,-17-5-183 0 0,-1 0 0 0 0,0 0 0 0 0,0 0 0 0 0,0 0 0 0 0,-1 1 0 0 0,5 2 1 0 0,-5-3-1226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52 13823 0 0,'-17'0'470'0'0,"12"0"-341"0"0,0 0-1 0 0,0 0 0 0 0,0 0 0 0 0,-1 1 1 0 0,1 0-1 0 0,1 0 0 0 0,-8 2 0 0 0,0 5 6745 0 0,40-6-6407 0 0,1-2 0 0 0,0-1 0 0 0,-1-2 0 0 0,35-6 0 0 0,-19 2-188 0 0,72-10-185 0 0,66-9 408 0 0,-141 23-1562 0 0,0 1 1 0 0,63 6 0 0 0,-71 0-4472 0 0,1-1-1654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345 138 4143 0 0,'129'-83'1135'0'0,"-73"49"4865"0"0,-21 13 5420 0 0,-36 24-11236 0 0,-51 149 420 0 0,35-106-563 0 0,-58 134-41 0 0,30-78 0 0 0,-137 256 281 0 0,130-264-159 0 0,50-89-159 0 0,-14 24 106 0 0,-21 30 1 0 0,32-52-248 0 0,0-1 0 0 0,-1 0 0 0 0,1 1 0 0 0,-1-2 0 0 0,0 1 0 0 0,0-1 0 0 0,-1 0 0 0 0,0 0 0 0 0,-14 7 0 0 0,9-9-3660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1565 12 16327 0 0,'4'-9'569'0'0,"-5"6"107"0"0,-14 7 160 0 0,7-1-973 0 0,-232 86 2400 0 0,223-82-2020 0 0,-41 19 291 0 0,1 2 1 0 0,-57 39 0 0 0,-37 19-493 0 0,-97 24-644 0 0,186-87 227 0 0,0-3 0 0 0,-72 12 1 0 0,126-30 303 0 0,0-1 0 0 0,0 0 0 0 0,-1 0 0 0 0,-13-1 0 0 0,21 0 46 0 0,1 0 1 0 0,-1 0-1 0 0,0 0 1 0 0,1-1-1 0 0,-1 1 0 0 0,1 0 1 0 0,-1 0-1 0 0,0 0 1 0 0,1 0-1 0 0,-1-1 0 0 0,1 1 1 0 0,-1 0-1 0 0,1 0 1 0 0,-1-1-1 0 0,1 1 0 0 0,-1-1 1 0 0,1 1-1 0 0,0 0 1 0 0,-1-1-1 0 0,1 1 1 0 0,-1-1-1 0 0,1 1 0 0 0,0-1 1 0 0,-1 1-1 0 0,1-1 1 0 0,0 1-1 0 0,-1-2 0 0 0,1 1-2 0 0,0 0-1 0 0,0 0 0 0 0,0-1 0 0 0,0 1 0 0 0,0 0 0 0 0,0 0 0 0 0,1-1 0 0 0,-1 1 1 0 0,0 0-1 0 0,1 0 0 0 0,-1 0 0 0 0,1-2 0 0 0,2-2-19 0 0,0 0 0 0 0,0 0 0 0 0,0 0-1 0 0,6-5 1 0 0,-6 6 130 0 0,1-1 0 0 0,0 1 0 0 0,1 0 0 0 0,-1 0 0 0 0,1 0 0 0 0,0 1 1 0 0,0 0-1 0 0,0 0 0 0 0,0 0 0 0 0,1 0 0 0 0,-1 1 0 0 0,1 0 0 0 0,-1 0 0 0 0,1 0 0 0 0,0 1 0 0 0,0 0 0 0 0,0 0 0 0 0,0 1 0 0 0,0-1 0 0 0,11 2 0 0 0,-14-1-68 0 0,-1 1 0 0 0,1-1-1 0 0,-1 1 1 0 0,1-1 0 0 0,-1 1 0 0 0,0 0-1 0 0,1 0 1 0 0,-1 0 0 0 0,0 1 0 0 0,0-1-1 0 0,1 0 1 0 0,-1 1 0 0 0,0-1 0 0 0,0 1-1 0 0,-1 0 1 0 0,3 2 0 0 0,-2-1 21 0 0,1 0 0 0 0,-1 1 0 0 0,-1-1 0 0 0,1 1 0 0 0,0-1-1 0 0,-1 1 1 0 0,0 0 0 0 0,0-1 0 0 0,2 7 0 0 0,-2 1 30 0 0,0 0 0 0 0,-1 0 0 0 0,0 0 0 0 0,-1 0 0 0 0,0 0 0 0 0,-4 17 0 0 0,-4 5-75 0 0,-1 1 0 0 0,-2-1 0 0 0,-2-1 0 0 0,-1 0-1 0 0,-1-1 1 0 0,-25 36 0 0 0,-2-7-39 0 0,-96 104 0 0 0,117-142 30 0 0,-1-1 0 0 0,-1-1-1 0 0,-1-2 1 0 0,-1 0 0 0 0,0-2-1 0 0,-35 16 1 0 0,49-24 29 0 0,2-1 65 0 0,9-6 517 0 0,2 1-543 0 0,0 0 0 0 0,0 0-1 0 0,0-1 1 0 0,0 1 0 0 0,1 0-1 0 0,-1-1 1 0 0,1 1 0 0 0,-1-1 0 0 0,1 0-1 0 0,-1 1 1 0 0,1-1 0 0 0,0 0-1 0 0,3 2 1 0 0,6 1 82 0 0,-1 0-1 0 0,1 0 0 0 0,0-1 1 0 0,0-1-1 0 0,0 1 0 0 0,21 0 1 0 0,-9-2 46 0 0,0-1 0 0 0,31-4-1 0 0,22-9 422 0 0,99-30 0 0 0,-24 5-75 0 0,-151 38-520 0 0,245-42 164 0 0,-242 41-435 0 0,-6 6-3662 0 0,3-4 3664 0 0,-1 0 0 0 0,1 0 0 0 0,-1-1 0 0 0,0 1 0 0 0,1 0 1 0 0,-1 0-1 0 0,-1 0 0 0 0,0 2-2119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48 193 13591 0 0,'-2'0'622'0'0,"-1"1"-408"0"0,-17-5 398 0 0,-2 1 4029 0 0,27 5-1753 0 0,0-2-3719 0 0,15 1 1349 0 0,0-1 0 0 0,0-2 1 0 0,0 0-1 0 0,21-5 1 0 0,77-24 341 0 0,-109 28-779 0 0,269-97 335 0 0,-181 62-4230 0 0,-79 31 2261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38 12439 0 0,'14'-30'1126'0'0,"-14"30"-1113"0"0,1 0 0 0 0,-1-1 0 0 0,0 1 0 0 0,0 0 0 0 0,0 0 1 0 0,0 0-1 0 0,0 0 0 0 0,0 0 0 0 0,1 0 0 0 0,-1-1 0 0 0,0 1 1 0 0,0 0-1 0 0,0 0 0 0 0,0 0 0 0 0,0 0 0 0 0,0-1 0 0 0,0 1 1 0 0,0 0-1 0 0,0 0 0 0 0,0 0 0 0 0,0 0 0 0 0,0-1 1 0 0,0 1-1 0 0,0 0 0 0 0,0 0 0 0 0,0 0 0 0 0,0 0 0 0 0,0-1 1 0 0,0 1-1 0 0,0 0 0 0 0,0 0 0 0 0,0 0 0 0 0,0 0 0 0 0,0-1 1 0 0,0 1-1 0 0,0 0 0 0 0,-1 0 0 0 0,1 0 0 0 0,0 0 0 0 0,0 0 1 0 0,0-1-1 0 0,0 1 0 0 0,0 0 0 0 0,0 0 0 0 0,-1 0 0 0 0,1 0 1 0 0,0 0-1 0 0,0 0 0 0 0,0 0 0 0 0,0 0 0 0 0,0-1 0 0 0,-1 1 1 0 0,1 0-1 0 0,0 0 0 0 0,0 0 0 0 0,0 0 0 0 0,0 0 0 0 0,-1 0 1 0 0,1 0-1 0 0,0 0 0 0 0,-9 2 461 0 0,9-2-414 0 0,-18 6 785 0 0,1 1 1 0 0,0 1-1 0 0,1 1 1 0 0,-25 16-1 0 0,7-5-756 0 0,-21 14 136 0 0,2 3 0 0 0,1 1 0 0 0,2 3-1 0 0,2 2 1 0 0,-49 57 0 0 0,69-68-133 0 0,2 0 1 0 0,1 2-1 0 0,2 2 0 0 0,-27 54 1 0 0,46-82-72 0 0,0 1 1 0 0,1 0 0 0 0,0 0 0 0 0,0 0 0 0 0,1 0-1 0 0,1 0 1 0 0,-1 1 0 0 0,2-1 0 0 0,-1 1 0 0 0,1-1-1 0 0,1 0 1 0 0,-1 1 0 0 0,2-1 0 0 0,3 17 0 0 0,-2-18-101 0 0,0-1 0 0 0,0 0 0 0 0,0 1 1 0 0,1-2-1 0 0,0 1 0 0 0,0 0 1 0 0,1-1-1 0 0,0 0 0 0 0,0 0 1 0 0,0 0-1 0 0,1-1 0 0 0,0 1 1 0 0,0-1-1 0 0,0-1 0 0 0,1 1 1 0 0,-1-1-1 0 0,1 0 0 0 0,8 3 1 0 0,-6-4-653 0 0,0 0 1 0 0,0-1 0 0 0,0 0 0 0 0,15 2 0 0 0,11 0-5337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 15031 0 0,'-1'-6'227'0'0,"1"5"-129"0"0,0 0 0 0 0,-1-1 0 0 0,1 1 0 0 0,0 0-1 0 0,-1 0 1 0 0,1 0 0 0 0,0 0 0 0 0,-1 0 0 0 0,1 0 0 0 0,-1 0 0 0 0,0 0 0 0 0,1 0 0 0 0,-2-1 0 0 0,2 1-53 0 0,0 1 1 0 0,-1 0 0 0 0,1-1-1 0 0,0 1 1 0 0,-1 0 0 0 0,1-1-1 0 0,0 1 1 0 0,-1 0 0 0 0,1-1-1 0 0,0 1 1 0 0,-1 0 0 0 0,1 0-1 0 0,0-1 1 0 0,-1 1 0 0 0,1 0-1 0 0,-1 0 1 0 0,1 0 0 0 0,-1 0-1 0 0,1 0 1 0 0,0 0 0 0 0,-1 0-1 0 0,1-1 1 0 0,-1 1 0 0 0,1 0-1 0 0,-1 1 1 0 0,1-1 0 0 0,-1 0-1 0 0,1 0 1 0 0,0 0 0 0 0,-1 0-1 0 0,1 0 1 0 0,-1 0 0 0 0,1 0 0 0 0,0 1-1 0 0,-1-1 1 0 0,1 0 0 0 0,-1 0-1 0 0,1 1 1 0 0,0-1 0 0 0,-1 0-1 0 0,1 0 1 0 0,0 1 0 0 0,-1-1-1 0 0,1 1 1 0 0,-7 13 1417 0 0,7-8-1302 0 0,-1-1 1 0 0,1 0-1 0 0,0 1 0 0 0,0-1 0 0 0,1 1 0 0 0,-1-1 1 0 0,1 0-1 0 0,1 1 0 0 0,-1-1 0 0 0,1 0 0 0 0,-1 0 1 0 0,2 0-1 0 0,3 7 0 0 0,3 5 171 0 0,1-2-1 0 0,18 24 1 0 0,1-4-35 0 0,2-2-1 0 0,1-1 1 0 0,55 42-1 0 0,119 69 206 0 0,-162-113-435 0 0,-1 1 0 0 0,65 63 0 0 0,-104-90-258 0 0,0 0 0 0 0,1 1 0 0 0,-2 0 0 0 0,1 0 0 0 0,0 0 0 0 0,-1 1-1 0 0,0-1 1 0 0,0 1 0 0 0,-1 0 0 0 0,4 10 0 0 0,-6-14-765 0 0,-3 5-1564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19 15463 0 0,'-5'-7'1400'0'0,"5"6"-1376"0"0,-1 0 0 0 0,0 1 0 0 0,1-1 0 0 0,-1 0 0 0 0,1 0 0 0 0,-1 1 0 0 0,0-1-1 0 0,0 0 1 0 0,1 1 0 0 0,-1-1 0 0 0,0 1 0 0 0,0-1 0 0 0,0 1 0 0 0,0-1 0 0 0,0 1 0 0 0,1-1 0 0 0,-1 1-1 0 0,0 0 1 0 0,0 0 0 0 0,0-1 0 0 0,0 1 0 0 0,0 0 0 0 0,0 0 0 0 0,0 0 0 0 0,0 0 0 0 0,0 0 0 0 0,0 0-1 0 0,0 0 1 0 0,0 1 0 0 0,0-1 0 0 0,0 0 0 0 0,-1 1 0 0 0,-1 1 148 0 0,1-1 0 0 0,-1 1 0 0 0,1 0 0 0 0,-1-1 0 0 0,1 1 0 0 0,0 0 0 0 0,-2 4 0 0 0,2-4 7 0 0,-162 167 2821 0 0,-50 83-1973 0 0,125-144-945 0 0,63-76-74 0 0,-8 10-7 0 0,-2-1 0 0 0,-47 40 0 0 0,82-80-1 0 0,-21 19-65 0 0,-2-2 0 0 0,0 0 0 0 0,-37 20 0 0 0,60-37-268 0 0,16-7-1928 0 0,6-2-5141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 6447 0 0,'0'0'499'0'0,"-6"7"-310"0"0,-48 30 8099 0 0,3 4-1856 0 0,53-41-6337 0 0,0-1 0 0 0,0 0 0 0 0,1 0 0 0 0,-1 0 0 0 0,0 0 0 0 0,0 0 0 0 0,0 0 0 0 0,0-1 0 0 0,0 1 0 0 0,2-3 0 0 0,4-1 92 0 0,15-10 65 0 0,1 1-1 0 0,0 2 1 0 0,1 0-1 0 0,33-9 0 0 0,-55 20-225 0 0,1 0 0 0 0,-1 0-1 0 0,1 1 1 0 0,0-1 0 0 0,-1 1-1 0 0,1 0 1 0 0,-1 0 0 0 0,5 1-1 0 0,-5 2 35 0 0,8 11-46 0 0,-11-10-12 0 0,0-1 5 0 0,0 2-2 0 0,-1 0 0 0 0,1 0 0 0 0,-1 0-1 0 0,0 0 1 0 0,0 0 0 0 0,0 0 0 0 0,-1 0 0 0 0,0 0 0 0 0,0 0 0 0 0,0 0 0 0 0,-1-1 0 0 0,1 1 0 0 0,-6 6 0 0 0,-6 6 42 0 0,-29 30 0 0 0,37-41-26 0 0,-13 12 32 0 0,-1-1 1 0 0,-28 19-1 0 0,-52 27-32 0 0,80-51-18 0 0,18-11 482 0 0,3 9 155 0 0,0-7-552 0 0,2 4 74 0 0,12 3 39 0 0,-10-8-181 0 0,0-1 0 0 0,0 1 0 0 0,0-1 0 0 0,0 0 0 0 0,0 0 0 0 0,0-1 0 0 0,0 0 0 0 0,0 1 0 0 0,10-2 0 0 0,3-2 9 0 0,25-6-1 0 0,-29 6 4 0 0,47-12-28 0 0,160-30-93 0 0,-214 44-330 0 0,0 0 0 0 0,0 1 1 0 0,-1 0-1 0 0,10 1 0 0 0,-14 0-702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11055 0 0,'0'0'852'0'0,"0"2"-560"0"0,-4 8 471 0 0,0 1 1 0 0,1-1-1 0 0,1 1 0 0 0,0 0 0 0 0,0 0 0 0 0,1 15 0 0 0,1-10-377 0 0,1-1 0 0 0,0 1-1 0 0,2 0 1 0 0,4 16 0 0 0,67 201 2582 0 0,-2-7-1320 0 0,-67-208-1475 0 0,-2 0 1 0 0,0 0-1 0 0,-1 0 0 0 0,1 27 1 0 0,-4-34-46 0 0,0 0 0 0 0,0 0 0 0 0,-1 0 0 0 0,-1-1 0 0 0,0 1 0 0 0,0-1 1 0 0,-1 1-1 0 0,-8 16 0 0 0,-3-3 52 0 0,0 0 0 0 0,-1-1 0 0 0,-1-1 1 0 0,-1-1-1 0 0,-1 0 0 0 0,-24 20 0 0 0,-23 22-713 0 0,-61 75-1 0 0,122-131-6 0 0,1-1 0 0 0,-1 0 0 0 0,-5 12 0 0 0,-1 7-4733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47 122 6911 0 0,'0'0'315'0'0,"-3"0"-7"0"0,-2 1-127 0 0,3-1-70 0 0,0 0 0 0 0,-1 0 0 0 0,1 1 0 0 0,0 0 0 0 0,0-1 0 0 0,-1 1 0 0 0,1 0 0 0 0,0 0 0 0 0,0 0 0 0 0,0 0 0 0 0,0 0 0 0 0,0 1 1 0 0,1-1-1 0 0,-3 2 0 0 0,-1 3 3458 0 0,12-6 2669 0 0,9-3-1315 0 0,-7 0-6651 0 0,95-43 3147 0 0,-68 28-1078 0 0,8-5-84 0 0,29-13 55 0 0,-67 33-311 0 0,0 1 0 0 0,1 0 0 0 0,-1 0 0 0 0,1 1-1 0 0,0-1 1 0 0,0 1 0 0 0,-1 1 0 0 0,1 0 0 0 0,7 0-1 0 0,-12 0-131 0 0,0 0 0 0 0,0 1 1 0 0,-1-1-1 0 0,1 1 0 0 0,0-1 0 0 0,0 1 0 0 0,-1 0 0 0 0,1 0 0 0 0,2 2 0 0 0,6 5-5183 0 0,0 1-2912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576 276 9215 0 0,'0'0'707'0'0,"-2"0"-464"0"0,-23-2 6306 0 0,23 2-6013 0 0,-6 0-51 0 0,6 0 667 0 0,4-1-832 0 0,246-132 908 0 0,-237 127-1194 0 0,56-33 259 0 0,96-39 0 0 0,-156 75-237 0 0,1 0 0 0 0,-1 0 0 0 0,0 1 0 0 0,1 0 0 0 0,-1 1 0 0 0,1 0 0 0 0,0 0 0 0 0,-1 0 0 0 0,10 1 0 0 0,-16 0-50 0 0,-1 0 0 0 0,1 0-1 0 0,-1 0 1 0 0,1 1 0 0 0,-1-1-1 0 0,1 0 1 0 0,-1 0 0 0 0,0 0-1 0 0,1 0 1 0 0,-1 1-1 0 0,1-1 1 0 0,-1 0 0 0 0,1 0-1 0 0,-1 1 1 0 0,0-1 0 0 0,1 0-1 0 0,-1 1 1 0 0,1-1 0 0 0,-1 1 0 0 0,1 1-9 0 0,0 0 1 0 0,-1 0 0 0 0,0 1 0 0 0,1-1 0 0 0,-1 0 0 0 0,0 0 0 0 0,0 0 0 0 0,0 0 0 0 0,-1 0 0 0 0,1 0 0 0 0,0 1 0 0 0,-1-1 0 0 0,0 0-1 0 0,1 0 1 0 0,-2 3 0 0 0,-16 31-14 0 0,6-16 18 0 0,-2-1 1 0 0,-1 0-1 0 0,-24 25 0 0 0,-57 46-108 0 0,91-86 89 0 0,-260 221-558 0 0,96-102 428 0 0,13-10 55 0 0,130-93 92 0 0,-51 40 0 0 0,-105 104 0 0 0,172-155-41 0 0,-23 28-50 0 0,31-35 631 0 0,5-1-294 0 0,4 1-126 0 0,1 0 0 0 0,0-1 1 0 0,-1 0-1 0 0,1 0 1 0 0,0-1-1 0 0,0 0 1 0 0,10-2-1 0 0,61-11 236 0 0,-45 6-201 0 0,253-29 1019 0 0,-279 35-1148 0 0,27-3 105 0 0,37-9 0 0 0,-57 10-149 0 0,0-2-1 0 0,0 0 0 0 0,0-1 1 0 0,22-12-1 0 0,-24 12-1659 0 0,-11 6 691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31 588 1375 0 0,'-2'5'53'0'0,"1"-1"0"0"0,-1 1 0 0 0,0-1-1 0 0,0 1 1 0 0,-1-1 0 0 0,1 0 0 0 0,-1 0-1 0 0,-10 18 13744 0 0,13-22-13757 0 0,0 0 0 0 0,0 0 0 0 0,1 0 0 0 0,-1 0 0 0 0,0 0 0 0 0,0 0 0 0 0,0 0 0 0 0,0 0 0 0 0,1 0 0 0 0,-1 0 1 0 0,0 0-1 0 0,0 1 0 0 0,0-1 0 0 0,0 0 0 0 0,0 0 0 0 0,1 0 0 0 0,-1 0 0 0 0,0 0 0 0 0,0 0 0 0 0,0 0 0 0 0,0 1 0 0 0,0-1 1 0 0,0 0-1 0 0,0 0 0 0 0,0 0 0 0 0,0 0 0 0 0,1 1 0 0 0,-1-1 0 0 0,0 0 0 0 0,0 0 0 0 0,0 0 0 0 0,0 0 0 0 0,0 1 0 0 0,0-1 8 0 0,0 1-1 0 0,0-1 1 0 0,0 0-1 0 0,0 1 1 0 0,0-1-1 0 0,1 0 1 0 0,-1 1-1 0 0,0-1 1 0 0,0 0-1 0 0,0 1 1 0 0,1-1-1 0 0,-1 0 1 0 0,0 1-1 0 0,0-1 1 0 0,1 0-1 0 0,-1 0 1 0 0,0 1-1 0 0,1-1 1 0 0,-1 0-1 0 0,0 0 1 0 0,1 0-1 0 0,-1 0 1 0 0,0 1-1 0 0,1-1 1 0 0,-1 0-1 0 0,0 0 1 0 0,1 0-1 0 0,5 1 186 0 0,0 0 0 0 0,0-1 0 0 0,0 0 0 0 0,0 0-1 0 0,-1 0 1 0 0,1-1 0 0 0,0 0 0 0 0,0 0 0 0 0,0 0 0 0 0,-1-1-1 0 0,1 0 1 0 0,7-3 0 0 0,8-5 361 0 0,36-25 0 0 0,-30 18-406 0 0,2-2-113 0 0,0-2 1 0 0,39-37-1 0 0,43-56 41 0 0,-35 36-59 0 0,-35 38-43 0 0,36-38-15 0 0,-54 55-48 0 0,7-9-83 0 0,-29 31 52 0 0,-13 12-534 0 0,-25 26 550 0 0,2 2-1 0 0,1 1 0 0 0,2 1 0 0 0,-32 56 0 0 0,52-77 66 0 0,-18 35 0 0 0,27-49 0 0 0,0 0 0 0 0,1 1 0 0 0,0-1 0 0 0,0 1 0 0 0,0 0 0 0 0,0 10 0 0 0,2-16 0 0 0,0 0 0 0 0,0 1 0 0 0,0-1 0 0 0,0 0 0 0 0,0 0 0 0 0,0 1 0 0 0,1-1 0 0 0,-1 0 0 0 0,0 0 0 0 0,1 2 0 0 0,0-2 0 0 0,1 1 0 0 0,-1 0 0 0 0,0-1 0 0 0,0 1 0 0 0,1-1 0 0 0,-1 1 0 0 0,1-1 0 0 0,-1 0 0 0 0,1 0 0 0 0,0 1 0 0 0,-1-1 0 0 0,1 0 0 0 0,0-1 0 0 0,0 1 0 0 0,0 0 0 0 0,0 0 0 0 0,-1-1 0 0 0,1 1 0 0 0,0-1 0 0 0,0 0 0 0 0,0 1 0 0 0,0-1 0 0 0,0 0 0 0 0,0 0 0 0 0,4-1 0 0 0,5 0 0 0 0,0-1 0 0 0,0 0 0 0 0,15-5 0 0 0,-20 5 0 0 0,28-10 25 0 0,0-1-1 0 0,-1-1 1 0 0,-1-2-1 0 0,0-2 1 0 0,45-32-1 0 0,131-122 216 0 0,-163 128 239 0 0,43-55 1 0 0,-42 45-122 0 0,-40 48-332 0 0,-1 0 6 0 0,1 0 0 0 0,-1-1 1 0 0,6-12-1 0 0,-10 17-3 0 0,-2 3-72 0 0,-10 7 2 0 0,0 0-1 0 0,0 0 0 0 0,1 1 0 0 0,0 1 0 0 0,1-1 0 0 0,0 2 0 0 0,-12 18 0 0 0,-47 89 19 0 0,54-92-13 0 0,4-5 28 0 0,0 0 0 0 0,1 1 0 0 0,1 0 0 0 0,1 1 0 0 0,1-1 0 0 0,1 1 0 0 0,-4 43 0 0 0,9-61 4 0 0,0 0 0 0 0,1 0 1 0 0,-1 1-1 0 0,1-1 0 0 0,0 0 1 0 0,0 0-1 0 0,1 0 0 0 0,0 0 1 0 0,-1 0-1 0 0,2 0 0 0 0,4 9 0 0 0,-5-12-166 0 0,-1 0 0 0 0,1 0 0 0 0,0 1 0 0 0,0-1 0 0 0,-1-1-1 0 0,2 1 1 0 0,-1 0 0 0 0,0 0 0 0 0,0-1 0 0 0,0 1-1 0 0,1-1 1 0 0,-1 0 0 0 0,1 0 0 0 0,-1 0 0 0 0,1 0-1 0 0,0 0 1 0 0,-1 0 0 0 0,1-1 0 0 0,0 1 0 0 0,-1-1 0 0 0,1 0-1 0 0,0 0 1 0 0,0 0 0 0 0,-1 0 0 0 0,4-1 0 0 0,16-3-6716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64 14423 0 0,'-6'-6'143'0'0,"0"1"0"0"0,0 0 0 0 0,0 0 0 0 0,0 0-1 0 0,-1 1 1 0 0,0 0 0 0 0,0 0 0 0 0,0 0 0 0 0,-1 1 0 0 0,1 0-1 0 0,-1 1 1 0 0,-12-3 0 0 0,11 3 132 0 0,-1 1-1 0 0,0 0 1 0 0,1 0 0 0 0,-1 1 0 0 0,0 0-1 0 0,0 1 1 0 0,1 0 0 0 0,-1 1-1 0 0,-17 5 1 0 0,1 6 624 0 0,24-12-156 0 0,4 0-389 0 0,1 2-264 0 0,1 0-1 0 0,0 0 0 0 0,0 0 1 0 0,0-1-1 0 0,0 0 0 0 0,0 0 1 0 0,1 0-1 0 0,-1-1 0 0 0,1 1 1 0 0,-1-1-1 0 0,8 1 0 0 0,8 1 202 0 0,28 0 0 0 0,-36-3-169 0 0,300-9 1836 0 0,-2-27-1196 0 0,-254 28-1064 0 0,0 2 0 0 0,108 4-1 0 0,-156 3-60 0 0,1 0 0 0 0,-1 0 0 0 0,0 1 0 0 0,1 0 0 0 0,-1 0 0 0 0,0 1-1 0 0,0 0 1 0 0,0 1 0 0 0,-1-1 0 0 0,8 6 0 0 0,-12-4-1217 0 0,-2 0 1206 0 0,-1-1-1 0 0,0 1 1 0 0,0 0-1 0 0,-1-1 1 0 0,1 1 0 0 0,-1-1-1 0 0,0 1 1 0 0,0-1 0 0 0,0 1-1 0 0,-1-1 1 0 0,0 0 0 0 0,1 0-1 0 0,-2 1 1 0 0,1-1 0 0 0,0-1-1 0 0,-1 1 1 0 0,0 0 0 0 0,0-1-1 0 0,-3 4 1 0 0,-10 10-678 0 0,-1-2 1 0 0,-31 23-1 0 0,18-15 749 0 0,-23 24 1224 0 0,52-46-479 0 0,0 0 0 0 0,-1 0 0 0 0,1 0 0 0 0,0 0 0 0 0,1 1 0 0 0,-1-1 0 0 0,0 0 0 0 0,0 1 0 0 0,0-1 0 0 0,1 0 0 0 0,-1 1-1 0 0,1-1 1 0 0,-1 1 0 0 0,1-1 0 0 0,0 1 0 0 0,-1 1 0 0 0,2-2-294 0 0,-1 0 0 0 0,0-1 0 0 0,0 1 0 0 0,0 0 0 0 0,1-1 0 0 0,-1 1 0 0 0,0 0 1 0 0,1-1-1 0 0,-1 1 0 0 0,1 0 0 0 0,-1-1 0 0 0,1 1 0 0 0,-1-1 0 0 0,1 1 0 0 0,-1-1 0 0 0,1 1 0 0 0,-1-1 0 0 0,1 1 0 0 0,0-1 0 0 0,-1 0 0 0 0,1 1 0 0 0,0-1 0 0 0,-1 0 0 0 0,3 1 0 0 0,17 4 1273 0 0,-8-4-1039 0 0,-1-1 0 0 0,0 0 0 0 0,0-1 0 0 0,0-1 0 0 0,1 1 0 0 0,14-6 0 0 0,63-24 848 0 0,-81 28-1151 0 0,0 0-38 0 0,0 0 0 0 0,-1-1 0 0 0,1 0 0 0 0,-1 0 0 0 0,0-1 0 0 0,0 0 0 0 0,-1 0 0 0 0,0-1 0 0 0,1 1 0 0 0,-2-1 0 0 0,11-13 0 0 0,-16 18-51 0 0,0 1 0 0 0,0-1-1 0 0,1 1 1 0 0,-1-1-1 0 0,0 0 1 0 0,0 1-1 0 0,0-1 1 0 0,0 1-1 0 0,0-1 1 0 0,0 0-1 0 0,0 1 1 0 0,0-1-1 0 0,0 0 1 0 0,0 1 0 0 0,0-1-1 0 0,0 1 1 0 0,0-1-1 0 0,0 0 1 0 0,0 1-1 0 0,-1-1 1 0 0,1 1-1 0 0,0-1 1 0 0,-1 1-1 0 0,1-1 1 0 0,0 0-1 0 0,-1 1 1 0 0,1-1-1 0 0,0 1 1 0 0,-1 0 0 0 0,1-1-1 0 0,-1 0 1 0 0,-1 0-33 0 0,0-1 1 0 0,1 1-1 0 0,-1 0 1 0 0,0 0-1 0 0,0 0 1 0 0,0 0-1 0 0,-3-1 1 0 0,-1 0-48 0 0,0 1 0 0 0,-1 0 1 0 0,1 0-1 0 0,0 0 0 0 0,-1 1 0 0 0,1 0 1 0 0,-1 0-1 0 0,1 1 0 0 0,0 0 0 0 0,-10 2 1 0 0,-9 4-105 0 0,-30 12 1 0 0,41-14 132 0 0,-181 74-107 0 0,76-23 168 0 0,57-25 0 0 0,51-26 0 0 0,0 0 0 0 0,1 1 0 0 0,-1 0 0 0 0,1 1 0 0 0,0 0 0 0 0,1 1 0 0 0,-14 13 0 0 0,22-20 0 0 0,1 0 0 0 0,-1 0 0 0 0,0 0 0 0 0,1 0 0 0 0,-1 0 0 0 0,1 0 0 0 0,-1 0 0 0 0,1 0 0 0 0,0 0 0 0 0,-1 0 0 0 0,1 0 0 0 0,0 1 0 0 0,0 0 0 0 0,0 0 0 0 0,0-1 0 0 0,1 1 0 0 0,-1-1 0 0 0,1 1 0 0 0,-1-1 0 0 0,1 1 0 0 0,0-1 0 0 0,-1 0 0 0 0,1 1 0 0 0,0-1 0 0 0,0 0 0 0 0,0 1 0 0 0,0-1 0 0 0,0 0 0 0 0,1 0 0 0 0,-1 0 0 0 0,0 0 0 0 0,0 0 0 0 0,1 0 0 0 0,-1 0 0 0 0,0-1 0 0 0,3 2 0 0 0,5 2 0 0 0,0 0 0 0 0,14 4 0 0 0,-22-7 0 0 0,22 5-253 0 0,1 0 1 0 0,38 4-1 0 0,51-3-1162 0 0,-98-6 1246 0 0,82-1-6853 0 0,-54-5 754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11775 0 0,'0'0'1068'0'0,"-7"9"356"0"0,6-1-1088 0 0,0 1-1 0 0,1 0 0 0 0,1 0 1 0 0,0 0-1 0 0,0-1 0 0 0,0 1 1 0 0,1 0-1 0 0,1-1 1 0 0,-1 0-1 0 0,1 1 0 0 0,8 13 1 0 0,3 4 279 0 0,1 0 1 0 0,22 28 0 0 0,-23-35-372 0 0,1 0 0 0 0,1-1 0 0 0,1-1 1 0 0,1-1-1 0 0,0 0 0 0 0,1-1 0 0 0,0-1 0 0 0,1-1 0 0 0,1-1 0 0 0,0 0 0 0 0,1-2 0 0 0,41 14 0 0 0,72 17-1767 0 0,-134-41 501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14799 0 0,'0'0'4431'0'0,"-2"0"-4112"0"0,-2 2-188 0 0,-1 1 0 0 0,1-1 1 0 0,0 1-1 0 0,0 0 1 0 0,0 0-1 0 0,0 0 1 0 0,1 0-1 0 0,-1 1 1 0 0,-3 4-1 0 0,-4 6 144 0 0,-11 19 0 0 0,4-6-98 0 0,-220 268 477 0 0,146-188-883 0 0,91-105-261 0 0,11-6-8484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1375 0 0,'-5'10'21981'0'0,"7"-6"-21948"0"0,-1 0-1 0 0,0 1 0 0 0,0-1 0 0 0,0 0 0 0 0,-1 1 0 0 0,1-1 0 0 0,-1 0 0 0 0,-1 10 0 0 0,1-7 103 0 0,6-17-576 0 0,0 3-2385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36 665 2759 0 0,'-1'2'207'0'0,"-12"18"-648"0"0,9-13 1561 0 0,0 0 1 0 0,1 0-1 0 0,-3 7 1 0 0,5-11-735 0 0,1 0-1 0 0,-1 0 1 0 0,0 0 0 0 0,1 1 0 0 0,-1-1-1 0 0,1 0 1 0 0,0 0 0 0 0,0 0-1 0 0,0 0 1 0 0,0 1 0 0 0,1-1-1 0 0,-1 0 1 0 0,1 0 0 0 0,0 0-1 0 0,0 0 1 0 0,0 0 0 0 0,0 0 0 0 0,2 3-1 0 0,-1-4-222 0 0,0-1 0 0 0,0 1 0 0 0,0 0 0 0 0,0-1 0 0 0,0 1 0 0 0,0-1 0 0 0,0 0 0 0 0,0 1 0 0 0,1-1 0 0 0,-1 0 0 0 0,0-1 0 0 0,5 2-1 0 0,1 1 259 0 0,-2 0-235 0 0,1-1 1 0 0,0 0-1 0 0,0 0 0 0 0,0 0 0 0 0,0-1 1 0 0,0 0-1 0 0,0-1 0 0 0,1 1 1 0 0,-1-1-1 0 0,0-1 0 0 0,0 1 1 0 0,0-1-1 0 0,0 0 0 0 0,0-1 0 0 0,0 0 1 0 0,0 0-1 0 0,0 0 0 0 0,0-1 1 0 0,-1 0-1 0 0,1-1 0 0 0,-1 1 1 0 0,0-1-1 0 0,0 0 0 0 0,0-1 1 0 0,9-8-1 0 0,14-18 444 0 0,32-41 0 0 0,-11 12-313 0 0,45-52 294 0 0,101-154-1 0 0,-176 238-599 0 0,-20 27-11 0 0,0 1-1 0 0,0 0 1 0 0,0 0 0 0 0,0 0-1 0 0,0-1 1 0 0,1 1 0 0 0,-1 0-1 0 0,0 0 1 0 0,0 0 0 0 0,0 0-1 0 0,0 0 1 0 0,0-1-1 0 0,0 1 1 0 0,1 0 0 0 0,-1 0-1 0 0,0 0 1 0 0,0 0 0 0 0,0 0-1 0 0,0 0 1 0 0,1 0 0 0 0,-1-1-1 0 0,0 1 1 0 0,0 0 0 0 0,0 0-1 0 0,0 0 1 0 0,1 0-1 0 0,-1 0 1 0 0,0 0 0 0 0,0 0-1 0 0,0 0 1 0 0,1 0 0 0 0,-1 0-1 0 0,0 0 1 0 0,1 0 0 0 0,-1 7-28 0 0,-3 9-12 0 0,-49 137-101 0 0,8-29-52 0 0,38-101 169 0 0,0 0-1 0 0,1 1 1 0 0,-2 34-1 0 0,7-55 21 0 0,0 1 1 0 0,0 0-1 0 0,0-1 0 0 0,0 1 1 0 0,1-1-1 0 0,-1 1 0 0 0,1-1 1 0 0,0 1-1 0 0,0-1 0 0 0,0 0 1 0 0,2 5-1 0 0,-1-7 2 0 0,-1 1 0 0 0,0-1 0 0 0,0 1 0 0 0,1-1 0 0 0,-1 1 0 0 0,1-1 0 0 0,-1 0 0 0 0,1 1 0 0 0,0-1 0 0 0,-1 0 0 0 0,1 0 0 0 0,0 0 0 0 0,0 0 0 0 0,0-1 0 0 0,0 1 0 0 0,0 0 0 0 0,0-1 0 0 0,0 0 0 0 0,0 1 0 0 0,0-1 0 0 0,2 0 0 0 0,2 0 7 0 0,-1 0-1 0 0,0 0 1 0 0,1-1 0 0 0,-1 0-1 0 0,0 0 1 0 0,0 0 0 0 0,1-1-1 0 0,-1 0 1 0 0,0 0 0 0 0,0 0-1 0 0,-1-1 1 0 0,1 1-1 0 0,6-5 1 0 0,6-7 30 0 0,0 0 1 0 0,16-16-1 0 0,-7 6-10 0 0,12-10-17 0 0,8-6-14 0 0,67-76 0 0 0,24-58-230 0 0,-85 104 137 0 0,-43 59 93 0 0,8-10-29 0 0,-1-1 0 0 0,-1 0-1 0 0,0-1 1 0 0,11-27 0 0 0,-26 48-29 0 0,0 5-79 0 0,-1-1 131 0 0,0 0-1 0 0,0 0 1 0 0,0 1 0 0 0,0-1 0 0 0,0 0-1 0 0,-1 0 1 0 0,-1 2 0 0 0,-2 3-6 0 0,-52 88 77 0 0,-48 90 98 0 0,92-159-157 0 0,-9 28 0 0 0,18-44 0 0 0,1 1 0 0 0,0 1 0 0 0,1-1 0 0 0,0 0 0 0 0,0 18 0 0 0,2-25 27 0 0,0 0 0 0 0,0-1 0 0 0,1 1 0 0 0,0 0 0 0 0,-1-1 0 0 0,1 1 1 0 0,1-1-1 0 0,-1 1 0 0 0,0-1 0 0 0,1 1 0 0 0,0-1 0 0 0,0 0 0 0 0,0 0 0 0 0,0 0 0 0 0,0 0 0 0 0,1 0 0 0 0,-1 0 0 0 0,1-1 0 0 0,0 1 0 0 0,0-1 0 0 0,0 1 0 0 0,4 1 0 0 0,-2-1-256 0 0,1 0-1 0 0,0 0 1 0 0,0 0-1 0 0,0-1 0 0 0,7 1 1 0 0,-6-1-1745 0 0,1 0-1 0 0,0-1 1 0 0,13 0 0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 7831 0 0,'-8'-15'834'0'0,"8"14"-730"0"0,0 1 1 0 0,0 0 0 0 0,-1-1-1 0 0,1 1 1 0 0,0-1 0 0 0,-1 1-1 0 0,1 0 1 0 0,0 0 0 0 0,-1-1-1 0 0,1 1 1 0 0,0 0 0 0 0,-1-1-1 0 0,1 1 1 0 0,-1 0 0 0 0,1 0-1 0 0,0 0 1 0 0,-1 0-1 0 0,1-1 1 0 0,-1 1 0 0 0,1 0-1 0 0,-1 0 1 0 0,1 0 0 0 0,0 0-1 0 0,-1 0 1 0 0,1 0 0 0 0,-1 0-1 0 0,1 0 1 0 0,-1 0 0 0 0,1 0-1 0 0,-1 0 1 0 0,1 0 0 0 0,-1 1-1 0 0,1-1 1 0 0,0 0 0 0 0,-1 0-1 0 0,1 0 1 0 0,-1 1 0 0 0,1-1-1 0 0,0 0 1 0 0,-1 0 0 0 0,1 1-1 0 0,0-1 1 0 0,-1 0-1 0 0,1 1 1 0 0,0-1 0 0 0,-1 0-1 0 0,1 1 1 0 0,0-1 0 0 0,0 0-1 0 0,0 1 1 0 0,-1-1 0 0 0,1 1-1 0 0,0-1 1 0 0,0 1 0 0 0,0-1-1 0 0,0 0 1 0 0,0 1 0 0 0,0-1-1 0 0,-1 1 1 0 0,1 0-136 0 0,-2 5 291 0 0,-1 0 1 0 0,2 0 0 0 0,-1 0 0 0 0,0 1 0 0 0,1-1 0 0 0,0 0 0 0 0,1 1 0 0 0,-1-1 0 0 0,1 1-1 0 0,1-1 1 0 0,-1 1 0 0 0,1-1 0 0 0,2 9 0 0 0,1 1 91 0 0,1 1 1 0 0,1-1 0 0 0,14 29-1 0 0,-12-28-144 0 0,1 0-1 0 0,1-1 0 0 0,0 0 1 0 0,2-1-1 0 0,-1 0 1 0 0,2-1-1 0 0,0 0 1 0 0,1-1-1 0 0,0 0 0 0 0,1-2 1 0 0,0 1-1 0 0,1-2 1 0 0,21 12-1 0 0,21 4 321 0 0,63 18 0 0 0,-90-34-356 0 0,-16-4-169 0 0,0 0 0 0 0,0 2 0 0 0,-1-1 1 0 0,1 2-1 0 0,-2 0 0 0 0,1 0 0 0 0,-1 2 0 0 0,17 16 0 0 0,-29-25-123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7 13359 0 0,'-7'-2'1384'0'0,"0"0"-936"0"0,-1 1-1 0 0,1 0 0 0 0,0 0 0 0 0,-1 1 1 0 0,1 0-1 0 0,0 0 0 0 0,-1 1 0 0 0,1 0 0 0 0,0 0 1 0 0,-12 4-1 0 0,14-3-290 0 0,-1 0 0 0 0,1 1 1 0 0,0 0-1 0 0,0 0 0 0 0,0 0 0 0 0,0 0 1 0 0,0 1-1 0 0,1 0 0 0 0,-1 0 1 0 0,1 0-1 0 0,0 0 0 0 0,1 1 0 0 0,-7 9 1 0 0,-195 333 1272 0 0,185-301-3174 0 0,14-27-4462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74 172 6767 0 0,'0'0'608'0'0,"-2"1"-500"0"0,-6 3 429 0 0,1 0 0 0 0,-1 0 0 0 0,1 0 0 0 0,-8 8-1 0 0,12-10 48 0 0,1 0 0 0 0,-1-1-1 0 0,0 1 1 0 0,1-1-1 0 0,-12 5 5369 0 0,46 4-5130 0 0,-14-10-647 0 0,-1-1 1 0 0,1-1-1 0 0,0 0 0 0 0,-1-1 0 0 0,28-9 1 0 0,-27 7-97 0 0,44-13 129 0 0,26-5 17 0 0,223-68 91 0 0,-189 51-256 0 0,-117 39-69 0 0,80-22-1629 0 0,-77 22 1389 0 0,-1 0 0 0 0,1 0 1 0 0,0 0-1 0 0,-1 1 0 0 0,1 0 0 0 0,0 1 0 0 0,-1 0 0 0 0,14 3 1 0 0,-8 2-2144 0 0,0 2-3458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 8751 0 0,'0'0'5531'0'0,"2"-2"-4032"0"0,8-5 1250 0 0,-8 9-2449 0 0,0 0-258 0 0,-1 0 0 0 0,1 0 0 0 0,-1 1 0 0 0,0-1 0 0 0,1 1 1 0 0,-1-1-1 0 0,0 1 0 0 0,0-1 0 0 0,-1 1 0 0 0,1 0 0 0 0,0-1 0 0 0,-1 1 0 0 0,0 0 1 0 0,1 0-1 0 0,-1 0 0 0 0,0-1 0 0 0,-1 1 0 0 0,1 0 0 0 0,0 0 0 0 0,-2 3 0 0 0,-2 9 51 0 0,0 0 0 0 0,-10 22 0 0 0,8-22-8 0 0,-46 104 259 0 0,-9 27-203 0 0,35-68-50 0 0,13-36-520 0 0,-30 67 1 0 0,40-105-48 0 0,1 1 0 0 0,-1-1 0 0 0,-1 1 0 0 0,1-1 1 0 0,-7 6-1 0 0,8-9-960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136 504 3679 0 0,'-2'2'167'0'0,"-94"102"2988"0"0,92-99-2892 0 0,-2 1 833 0 0,1 1-1 0 0,0-1 1 0 0,-5 10 0 0 0,9-14-821 0 0,0 0 0 0 0,0 0-1 0 0,0 0 1 0 0,0 0 0 0 0,1 0 0 0 0,-1 0 0 0 0,1 0 0 0 0,-1 1-1 0 0,1-1 1 0 0,0 0 0 0 0,0 0 0 0 0,0 0 0 0 0,0 0 0 0 0,0 1-1 0 0,1-1 1 0 0,-1 0 0 0 0,2 4 0 0 0,-1-2-88 0 0,0-1 0 0 0,1 1 1 0 0,0-1-1 0 0,0 1 0 0 0,0-1 0 0 0,0 1 0 0 0,0-1 1 0 0,1 0-1 0 0,-1 0 0 0 0,1 0 0 0 0,0-1 0 0 0,0 1 1 0 0,4 3-1 0 0,-4-5-134 0 0,0 0 1 0 0,-1 0 0 0 0,1 0-1 0 0,0 0 1 0 0,-1 0 0 0 0,1-1-1 0 0,0 1 1 0 0,0-1 0 0 0,0 0-1 0 0,0 1 1 0 0,-1-2 0 0 0,1 1-1 0 0,0 0 1 0 0,0 0 0 0 0,0-1 0 0 0,-1 1-1 0 0,1-1 1 0 0,0 0 0 0 0,0 0-1 0 0,2-2 1 0 0,11-4 134 0 0,-2-1 0 0 0,1 0 0 0 0,22-18 0 0 0,36-37 173 0 0,66-76-93 0 0,-24 23-172 0 0,-83 85-83 0 0,183-189 114 0 0,-208 212-141 0 0,-5 6-56 0 0,-12 13-78 0 0,-144 177-92 0 0,122-153 241 0 0,-30 38-55 0 0,54-63 52 0 0,1 1 0 0 0,1 1 1 0 0,-9 18-1 0 0,13-24-4 0 0,-1 1 1 0 0,1-1-1 0 0,1 0 0 0 0,-1 0 0 0 0,1 1 1 0 0,0-1-1 0 0,1 1 0 0 0,-1-1 1 0 0,2 8-1 0 0,3 0-5 0 0,-3-12 12 0 0,0 0 1 0 0,1-1-1 0 0,-1 1 0 0 0,1 0 1 0 0,0-1-1 0 0,-1 1 0 0 0,1-1 1 0 0,0 0-1 0 0,0 1 0 0 0,0-1 1 0 0,0 0-1 0 0,0 0 0 0 0,0 0 0 0 0,0-1 1 0 0,0 1-1 0 0,0 0 0 0 0,0-1 1 0 0,0 1-1 0 0,1-1 0 0 0,-1 0 1 0 0,0 0-1 0 0,0 0 0 0 0,1 0 1 0 0,2 0-1 0 0,5-1 9 0 0,-1-1 1 0 0,1 1-1 0 0,0-2 1 0 0,11-3 0 0 0,17-8 76 0 0,0-2 1 0 0,63-37 0 0 0,62-58-29 0 0,-45 7-59 0 0,-74 63 0 0 0,72-78 0 0 0,-101 101 0 0 0,-1 0 0 0 0,22-36 0 0 0,-26 27-392 0 0,-9 25 312 0 0,-3 3-185 0 0,1 0 234 0 0,-1 0 1 0 0,1 0-1 0 0,-1 0 0 0 0,1 0 1 0 0,0 1-1 0 0,0-1 0 0 0,-1 0 1 0 0,1 0-1 0 0,0 1 1 0 0,0-1-1 0 0,-1 3 0 0 0,0-2-14 0 0,-13 20-80 0 0,1 1 1 0 0,-15 33 0 0 0,-3 5 59 0 0,-105 194 99 0 0,110-201 72 0 0,-13 33 83 0 0,36-79-156 0 0,2 1 0 0 0,-1-1-1 0 0,1 0 1 0 0,1 0-1 0 0,-1 1 1 0 0,2-1 0 0 0,-1 1-1 0 0,2 16 1 0 0,-1-24-29 0 0,0 0 1 0 0,1 1-1 0 0,-1-1 0 0 0,1 0 1 0 0,0 0-1 0 0,-1 0 1 0 0,1 1-1 0 0,0-1 0 0 0,0 0 1 0 0,-1 0-1 0 0,1 0 0 0 0,0 0 1 0 0,0 0-1 0 0,0-1 1 0 0,0 1-1 0 0,3 1 0 0 0,17 9 2 0 0,-17-10-102 0 0,0 0 0 0 0,0 0 0 0 0,0 0 1 0 0,0 0-1 0 0,0-1 0 0 0,0 0 0 0 0,7 0 0 0 0,11-1-836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0,'0'0'528'0'0,"0"3"-341"0"0,-1 2 349 0 0,2 1 1 0 0,-1-1-1 0 0,1 1 0 0 0,-1-1 0 0 0,1 1 1 0 0,1-1-1 0 0,-1 0 0 0 0,1 1 0 0 0,0-1 0 0 0,0 0 1 0 0,1 0-1 0 0,-1 0 0 0 0,1-1 0 0 0,0 1 1 0 0,1 0-1 0 0,5 6 0 0 0,7 6 228 0 0,1 0 1 0 0,27 21-1 0 0,-44-38-757 0 0,67 52 1136 0 0,19 17-330 0 0,6 10-142 0 0,45 39-434 0 0,-128-109-205 0 0,1 0 1 0 0,0-1-1 0 0,1 0 1 0 0,17 10-1 0 0,-24-16-278 0 0,0 0 0 0 0,1 0 0 0 0,0-1 0 0 0,-1 1 0 0 0,1-1 0 0 0,8 1 0 0 0,-10-2-350 0 0,1 1 0 0 0,-1-1 0 0 0,1-1 0 0 0,-1 1 0 0 0,1-1 0 0 0,-1 1 0 0 0,1-1 0 0 0,-1 0 0 0 0,0 0 0 0 0,5-2 0 0 0,7-6-5363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80 305 1375 0 0,'0'2'107'0'0,"-8"28"-237"0"0,-2 1 5080 0 0,-5 14 13346 0 0,5-58-16501 0 0,-11-29-3155 0 0,20 40 1798 0 0,-2-4-434 0 0,1 0-1 0 0,0 0 0 0 0,0-1 1 0 0,0 1-1 0 0,1 0 1 0 0,0-1-1 0 0,0 1 1 0 0,0-1-1 0 0,1 1 1 0 0,0-1-1 0 0,2-11 0 0 0,0 9-27 0 0,0 0-1 0 0,0 0 0 0 0,1 0 0 0 0,1 1 0 0 0,-1-1 1 0 0,1 1-1 0 0,9-14 0 0 0,-3 9-74 0 0,0 0 0 0 0,1 0 0 0 0,0 1 0 0 0,1 0 0 0 0,0 1 0 0 0,1 1-1 0 0,0 0 1 0 0,0 1 0 0 0,16-8 0 0 0,-7 6 1 0 0,0 1-1 0 0,0 1 1 0 0,1 1 0 0 0,0 1-1 0 0,1 2 1 0 0,-1 0 0 0 0,31-2-1 0 0,-24 5-6 0 0,0 1-1 0 0,0 2 1 0 0,1 1-1 0 0,-1 2 1 0 0,39 9-1 0 0,-60-11 176 0 0,1 1 0 0 0,-1 0 1 0 0,0 0-1 0 0,-1 1 0 0 0,1 0 0 0 0,-1 1 0 0 0,1-1 0 0 0,-1 2 1 0 0,-1-1-1 0 0,1 1 0 0 0,8 9 0 0 0,-13-11-30 0 0,0-1 1 0 0,1 1-1 0 0,-2 0 0 0 0,1 1 0 0 0,0-1 1 0 0,-1 1-1 0 0,0-1 0 0 0,0 1 0 0 0,0-1 1 0 0,0 1-1 0 0,-1 0 0 0 0,0 0 1 0 0,0 0-1 0 0,0 0 0 0 0,-1 0 0 0 0,0 0 1 0 0,0 0-1 0 0,0 0 0 0 0,0 0 0 0 0,-1 0 1 0 0,0 0-1 0 0,-2 10 0 0 0,-1-6-3 0 0,0 1-1 0 0,0-1 1 0 0,-1 1 0 0 0,0-1-1 0 0,0 0 1 0 0,-1-1-1 0 0,0 1 1 0 0,-1-1 0 0 0,-9 9-1 0 0,-4 1 58 0 0,0-1 0 0 0,-32 21 0 0 0,32-26-177 0 0,0 0 0 0 0,-1-1 0 0 0,-37 12 0 0 0,-69 14-337 0 0,94-28 55 0 0,19-4-25 0 0,-27 4 0 0 0,37-9 162 0 0,0 1 0 0 0,0-1 0 0 0,1 0 0 0 0,-1 0 0 0 0,0 0 0 0 0,0-1 0 0 0,0 1 0 0 0,0-1 0 0 0,1 0 0 0 0,-1 0 0 0 0,-6-3 0 0 0,9 4 127 0 0,1-1 0 0 0,-1 1 0 0 0,1-1-1 0 0,-1 1 1 0 0,1-1 0 0 0,-1 1 0 0 0,1-1 0 0 0,0 0 0 0 0,-1 1 0 0 0,1-1 0 0 0,0 1 0 0 0,0-1-1 0 0,-1 0 1 0 0,1 1 0 0 0,0-1 0 0 0,0 0 0 0 0,0 1 0 0 0,0-1 0 0 0,0-1 0 0 0,-1 0-278 0 0,-1-12-1327 0 0,2 0-42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4143 0 0,'0'0'191'0'0,"-2"2"-11"0"0,-9 4-281 0 0,0 0 0 0 0,-13 11-1 0 0,-20 21 3445 0 0,-36 51 5319 0 0,52-56-7626 0 0,-159 166 1752 0 0,180-193-2747 0 0,-97 91 532 0 0,85-82-598 0 0,-1 0 0 0 0,0-1 0 0 0,-39 19 0 0 0,55-31-266 0 0,-2 1 397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16 114 2303 0 0,'0'0'402'0'0,"2"-1"843"0"0,39-37 5367 0 0,-22 25-4863 0 0,0 1-1 0 0,24-11 1 0 0,-33 18-1412 0 0,0 1 0 0 0,0 1 0 0 0,1-1 1 0 0,-1 2-1 0 0,1 0 0 0 0,17-2 1 0 0,29 2 108 0 0,72 6 0 0 0,-109-1-372 0 0,-19-3-71 0 0,-1 0 0 0 0,0 0-1 0 0,0 1 1 0 0,0-1-1 0 0,1 0 1 0 0,-1 1 0 0 0,0-1-1 0 0,0 0 1 0 0,0 1 0 0 0,0-1-1 0 0,0 0 1 0 0,1 1 0 0 0,-1-1-1 0 0,0 1 1 0 0,0-1 0 0 0,0 0-1 0 0,0 1 1 0 0,0-1-1 0 0,0 1 1 0 0,0-1 0 0 0,0 0-1 0 0,-1 1 1 0 0,1-1 0 0 0,0 0-1 0 0,0 1 1 0 0,-2 9 7 0 0,0-7-3 0 0,1 0 0 0 0,0-1 0 0 0,-1 1 1 0 0,0-1-1 0 0,1 0 0 0 0,-1 1 0 0 0,0-1 0 0 0,0 0 1 0 0,-3 2-1 0 0,-25 19 67 0 0,22-17-67 0 0,-263 200-80 0 0,176-135 342 0 0,94-70-73 0 0,-2 3-2 0 0,3-4-155 0 0,-1 0-1 0 0,1 1 1 0 0,-1-1 0 0 0,1 1-1 0 0,-1-1 1 0 0,1 1-1 0 0,-1-1 1 0 0,1 1-1 0 0,-1-1 1 0 0,1 1 0 0 0,0-1-1 0 0,-1 1 1 0 0,1 0-1 0 0,0-1 1 0 0,-1 1-1 0 0,1 0 1 0 0,0-1 0 0 0,0 1-1 0 0,0 0 1 0 0,0-1-1 0 0,-1 2 1 0 0,9 1 32 0 0,-1 0 1 0 0,0 0-1 0 0,1-1 0 0 0,0-1 1 0 0,-1 1-1 0 0,1-1 0 0 0,0 0 1 0 0,8-1-1 0 0,68-5 475 0 0,-49 2-361 0 0,138-20 552 0 0,2-1-735 0 0,-153 23-446 0 0,-21 1-11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8751 0 0,'0'0'674'0'0,"1"-2"-438"0"0,1-3 231 0 0,1 1-1 0 0,-1 0 1 0 0,1 0 0 0 0,0 0 0 0 0,0 0 0 0 0,1 1 0 0 0,-1-1 0 0 0,1 1 0 0 0,0 0 0 0 0,0 0-1 0 0,4-3 1 0 0,-6 5 47 0 0,6-4-145 0 0,-5 9 747 0 0,-4 15 548 0 0,0-15-1887 0 0,-5 35 1241 0 0,5-36-772 0 0,-1 1-90 0 0,0 0-168 0 0,8-12 1060 0 0,-2 4-1048 0 0,-1 2 1 0 0,18-22-14 0 0,-19 22 21 0 0,6 3 24 0 0,-2 1 1220 0 0,-7 2-1621 0 0,-1 0 0 0 0,0-1-1 0 0,1 1 1 0 0,-1-1 0 0 0,-1 1-1 0 0,1-1 1 0 0,-3 3 0 0 0,3-3-226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24 15631 0 0,'0'0'719'0'0,"1"-3"-20"0"0,2-17 1277 0 0,-2 33 295 0 0,0-1-2512 0 0,6 47 1112 0 0,-3 0 0 0 0,-5 105 0 0 0,-2-133-777 0 0,-2 0 0 0 0,0-1 0 0 0,-3 0 0 0 0,0 0 0 0 0,-25 54 0 0 0,12-32-41 0 0,-60 160 245 0 0,76-191-273 0 0,-5 36 0 0 0,5-27 0 0 0,5-28-15 0 0,2-3-1723 0 0,9-5 511 0 0,-1-5-56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7343 0 0,'0'0'660'0'0,"2"-2"-541"0"0,0 0 102 0 0,1-1 0 0 0,-1 1 0 0 0,1-1 1 0 0,0 1-1 0 0,0 0 0 0 0,0 0 0 0 0,0 1 0 0 0,0-1 0 0 0,0 0 0 0 0,0 1 0 0 0,1 0 1 0 0,-1 0-1 0 0,0 0 0 0 0,5-1 0 0 0,-2 1 51 0 0,14-3 1384 0 0,30-3 0 0 0,-4 2-369 0 0,-3-3-607 0 0,194-41-340 0 0,-209 42-6527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9671 0 0,'0'0'748'0'0,"4"0"-248"0"0,32 3 2991 0 0,46-4-1 0 0,37-11-768 0 0,117-40-1190 0 0,-208 47-1742 0 0,-26 5-51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1388 63 3679 0 0,'54'-40'2024'0'0,"-40"29"1847"0"0,1 0 5688 0 0,-16 12-9487 0 0,-1 1 1 0 0,0-1 0 0 0,0 0 0 0 0,0 0 0 0 0,0 0 0 0 0,0 0 0 0 0,-4 1 0 0 0,3-1-7 0 0,-194 74 598 0 0,61-24-571 0 0,89-32-87 0 0,-235 83 39 0 0,229-86-39 0 0,-1-3 1 0 0,0-2-1 0 0,-78 6 0 0 0,126-17-8 0 0,-1 0-1 0 0,0 0 0 0 0,1 0 1 0 0,-1 0-1 0 0,1-1 0 0 0,-10-3 1 0 0,15 4-16 0 0,-1 0 0 0 0,1-1 1 0 0,0 1-1 0 0,1-1 0 0 0,-1 1 1 0 0,0-1-1 0 0,0 0 0 0 0,0 1 1 0 0,0-1-1 0 0,0 0 1 0 0,1 0-1 0 0,-1 1 0 0 0,0-1 1 0 0,0 0-1 0 0,1 0 0 0 0,-1 0 1 0 0,1 0-1 0 0,-1 0 1 0 0,1 0-1 0 0,-1 0 0 0 0,1 0 1 0 0,0 0-1 0 0,0 0 0 0 0,-1 0 1 0 0,1 0-1 0 0,0-1 0 0 0,0 1 1 0 0,0 0-1 0 0,0 0 1 0 0,0 0-1 0 0,0 0 0 0 0,0 0 1 0 0,1 0-1 0 0,-1 0 0 0 0,0 0 1 0 0,0 0-1 0 0,1 0 0 0 0,0-1 1 0 0,1-3-103 0 0,-1 0 1 0 0,2 1-1 0 0,-1-1 0 0 0,0 1 1 0 0,1 0-1 0 0,5-7 0 0 0,7-4-374 0 0,1 0 0 0 0,1 1 0 0 0,20-13 0 0 0,-33 24 416 0 0,1 0 0 0 0,0 0 0 0 0,0 0 0 0 0,0 1 0 0 0,1 0 0 0 0,-1 0 0 0 0,0 0 0 0 0,1 1 0 0 0,6-2 0 0 0,-10 3 93 0 0,0 0 0 0 0,0-1 0 0 0,0 1-1 0 0,0 0 1 0 0,0 0 0 0 0,0 1-1 0 0,0-1 1 0 0,0 0 0 0 0,0 1 0 0 0,0-1-1 0 0,0 1 1 0 0,0 0 0 0 0,0-1-1 0 0,0 1 1 0 0,0 0 0 0 0,-1 0-1 0 0,1 0 1 0 0,0 0 0 0 0,-1 1 0 0 0,1-1-1 0 0,-1 0 1 0 0,1 1 0 0 0,-1-1-1 0 0,0 1 1 0 0,1-1 0 0 0,-1 1 0 0 0,1 3-1 0 0,1 2 42 0 0,0 0 0 0 0,0 1 0 0 0,-1-1-1 0 0,-1 1 1 0 0,1-1 0 0 0,-1 1 0 0 0,0 0 0 0 0,-1-1-1 0 0,0 1 1 0 0,0 0 0 0 0,-1 0 0 0 0,0-1 0 0 0,0 1-1 0 0,-2 7 1 0 0,-5 13 160 0 0,-1-1 0 0 0,-18 37 0 0 0,22-54-157 0 0,-32 64 137 0 0,-91 133-1 0 0,16-30-282 0 0,99-155 51 0 0,-194 326-1278 0 0,164-290 1284 0 0,7-10-30 0 0,14-24 2582 0 0,23-26-2401 0 0,0 0 0 0 0,0 0 1 0 0,0 0-1 0 0,0 0 0 0 0,0 0 1 0 0,0 1-1 0 0,1-1 0 0 0,-1 0 1 0 0,1 1-1 0 0,-1-1 0 0 0,1 1 1 0 0,1-2-1 0 0,-1 2 4 0 0,5-5 116 0 0,0 1 0 0 0,1 0-1 0 0,0 1 1 0 0,0-1 0 0 0,9-2-1 0 0,45-15 452 0 0,-55 19-612 0 0,51-12 387 0 0,0 2 0 0 0,74-7 0 0 0,10-1-231 0 0,-132 19-316 0 0,-1 0 0 0 0,0-1 0 0 0,0 1 0 0 0,0-2-1 0 0,11-5 1 0 0,-19 8-130 0 0,1 1 0 0 0,-1-1-1 0 0,0 0 1 0 0,0 0 0 0 0,0 0 0 0 0,0 0-1 0 0,0 0 1 0 0,-1 0 0 0 0,1 0 0 0 0,0 0-1 0 0,0-1 1 0 0,-1 1 0 0 0,2-2-1 0 0,-2 2-480 0 0,1 0-1 0 0,-1-1 0 0 0,0 1 0 0 0,1 0 1 0 0,-1-1-1 0 0,0 1 0 0 0,0-1 0 0 0,0 1 0 0 0,0 0 1 0 0,0-3-1 0 0,-3-5-5439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15719 0 0,'0'0'1424'0'0,"1"-2"-1172"0"0,2-1-156 0 0,0 0 1 0 0,0 0-1 0 0,0 0 0 0 0,0 0 0 0 0,1 1 0 0 0,-1-1 0 0 0,1 1 0 0 0,-1 0 0 0 0,1 0 1 0 0,0 0-1 0 0,6-1 0 0 0,9-3 480 0 0,24-4 1 0 0,-18 4-332 0 0,76-17 1053 0 0,153-15 0 0 0,-214 36-1209 0 0,-19 1-615 0 0,27-4 0 0 0,-40 3-470 0 0,0 1 0 0 0,0-2 0 0 0,13-4-1 0 0,-8 1-375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252 110 10591 0 0,'88'-109'10998'0'0,"-91"111"-10701"0"0,-37 26-191 0 0,1 2 0 0 0,2 2 1 0 0,-58 64-1 0 0,80-80-106 0 0,1 2 0 0 0,1 0 0 0 0,0 1 0 0 0,1 0 0 0 0,1 0-1 0 0,1 2 1 0 0,-8 24 0 0 0,13-33 1 0 0,2 0 0 0 0,-1 0 0 0 0,2 0-1 0 0,0 1 1 0 0,0-1 0 0 0,1 1 0 0 0,1 0-1 0 0,0-1 1 0 0,1 1 0 0 0,0 0 0 0 0,1-1-1 0 0,0 1 1 0 0,1-1 0 0 0,5 14 0 0 0,-4-15 39 0 0,1 0 1 0 0,0 1-1 0 0,1-2 1 0 0,0 1-1 0 0,8 9 1 0 0,-12-17-201 0 0,0 0 0 0 0,0-1 0 0 0,0 0 0 0 0,1 1 0 0 0,-1-1 0 0 0,0 0 0 0 0,1 0 0 0 0,-1 0 1 0 0,1-1-1 0 0,0 1 0 0 0,0 0 0 0 0,-1-1 0 0 0,1 0 0 0 0,0 0 0 0 0,0 0 0 0 0,0 0 0 0 0,1 0 0 0 0,-1-1 1 0 0,0 1-1 0 0,0-1 0 0 0,0 0 0 0 0,0 0 0 0 0,0 0 0 0 0,6-1 0 0 0,8-3-1152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7831 0 0,'0'0'1043'0'0,"-1"2"188"0"0,-1 2-838 0 0,0 0 1 0 0,1 0 0 0 0,0 0-1 0 0,-1 0 1 0 0,2 0-1 0 0,-1 0 1 0 0,0 0 0 0 0,1 0-1 0 0,-1 0 1 0 0,1 0-1 0 0,0 1 1 0 0,1-1 0 0 0,-1 0-1 0 0,1 0 1 0 0,0 0-1 0 0,0 0 1 0 0,0 0 0 0 0,3 8-1 0 0,2 1 97 0 0,0 0-1 0 0,0 0 1 0 0,1 0 0 0 0,12 15-1 0 0,-6-12-152 0 0,0 0 0 0 0,1-1 0 0 0,1 0 0 0 0,0-2-1 0 0,1 0 1 0 0,30 19 0 0 0,-15-13 29 0 0,1-3 0 0 0,67 26 0 0 0,-81-36-291 0 0,135 51 497 0 0,-108-37-375 0 0,55 31-1 0 0,-87-42-169 0 0,-4-2 1 0 0,-7-5-98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25 4607 0 0,'10'-3'243'0'0,"-5"2"23"0"0,-1 0 0 0 0,0-1 0 0 0,0 1 0 0 0,0-1 0 0 0,-1 0 0 0 0,1 0 0 0 0,5-3 0 0 0,5-1 5052 0 0,-14 6-5116 0 0,1 0-1 0 0,-1 0 0 0 0,1 0 1 0 0,-1 0-1 0 0,0 0 1 0 0,1 0-1 0 0,-1 0 1 0 0,0 1-1 0 0,1-1 1 0 0,-1 0-1 0 0,0 0 1 0 0,1 0-1 0 0,-1 0 1 0 0,0 0-1 0 0,1 0 1 0 0,-1 1-1 0 0,0-1 0 0 0,1 0 1 0 0,-1 0-1 0 0,0 1 1 0 0,0-1-1 0 0,1 1 1 0 0,0 0-84 0 0,-1 0-1 0 0,0 1 1 0 0,1-1 0 0 0,-1 0 0 0 0,0 1-1 0 0,0-1 1 0 0,0 0 0 0 0,0 1 0 0 0,0-1-1 0 0,0 0 1 0 0,-1 1 0 0 0,1-1 0 0 0,0 0-1 0 0,-1 1 1 0 0,1-1 0 0 0,-1 0 0 0 0,1 0-1 0 0,-2 2 1 0 0,-4 9 161 0 0,0 0 0 0 0,-2-1 1 0 0,1 1-1 0 0,-16 16 0 0 0,1-1 191 0 0,-103 124 1234 0 0,11-16-1031 0 0,86-99-514 0 0,-42 75-1 0 0,11 12-82 0 0,9-16-89 0 0,44-95-519 0 0,-1 0 1 0 0,-1 0 0 0 0,0 0-1 0 0,0-1 1 0 0,-1-1-1 0 0,-1 0 1 0 0,0 0 0 0 0,-16 12-1 0 0,7-9-1132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43 9215 0 0,'1'-3'96'0'0,"1"1"-1"0"0,-1-1 1 0 0,1 1 0 0 0,0-1-1 0 0,0 1 1 0 0,3-3-1 0 0,0 1 425 0 0,1 0 0 0 0,0 0 1 0 0,13-6 5948 0 0,-18 10-6338 0 0,0 1 0 0 0,0 0 0 0 0,0 0-1 0 0,-1 0 1 0 0,1-1 0 0 0,0 1 0 0 0,-1 0 0 0 0,1 0 0 0 0,0 0 0 0 0,0 2 0 0 0,0-2 25 0 0,0 2-76 0 0,0 0 1 0 0,0-1 0 0 0,0 1-1 0 0,0 0 1 0 0,-1 0 0 0 0,1 0-1 0 0,-1 0 1 0 0,0-1-1 0 0,0 1 1 0 0,0 0 0 0 0,0 0-1 0 0,0 0 1 0 0,0 0 0 0 0,-1 0-1 0 0,0-1 1 0 0,1 1-1 0 0,-1 0 1 0 0,0 0 0 0 0,0-1-1 0 0,-1 1 1 0 0,0 2 0 0 0,-6 8 240 0 0,1 0 1 0 0,-18 20 0 0 0,20-26-188 0 0,-23 25 372 0 0,-2-1-1 0 0,-48 39 0 0 0,44-41-365 0 0,-64 50 109 0 0,-1-1-209 0 0,80-61-20 0 0,1 1 0 0 0,-30 38 0 0 0,46-54-325 0 0,-18 27 1291 0 0,12-12-2333 0 0,5-1-5792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100 114 5063 0 0,'-9'2'14684'0'0,"11"-6"-14615"0"0,1 0-1 0 0,-1 1 1 0 0,0 0-1 0 0,1-1 1 0 0,0 1-1 0 0,0 0 1 0 0,0 0-1 0 0,0 1 1 0 0,0-1-1 0 0,1 0 1 0 0,-1 1-1 0 0,1 0 1 0 0,-1 0-1 0 0,5-2 1 0 0,16-10 51 0 0,-11 6-16 0 0,2 0 1 0 0,-1 1-1 0 0,26-9 0 0 0,-22 9-17 0 0,-11 5 11 0 0,0 0 0 0 0,0 0 0 0 0,1 0-1 0 0,-1 1 1 0 0,14-1 0 0 0,-25 13-13 0 0,-1-3-71 0 0,0-1 0 0 0,-1 0 1 0 0,1 0-1 0 0,-1 0 0 0 0,-1-1 0 0 0,0 0 0 0 0,1 0 0 0 0,-16 9 1 0 0,-9 10-47 0 0,-29 32-37 0 0,-17 15 74 0 0,46-51-5 0 0,-5 4 0 0 0,29-18 0 0 0,2-1 12 0 0,4-5 65 0 0,2 0-58 0 0,-1 0 0 0 0,1 0 0 0 0,-1 0 0 0 0,0-1 0 0 0,1 1 0 0 0,-1 0 0 0 0,1 0 0 0 0,-1-1 0 0 0,1 1 0 0 0,0-1 0 0 0,-1 1 0 0 0,1 0 0 0 0,0-1-1 0 0,-1 1 1 0 0,1-1 0 0 0,0 1 0 0 0,0-1 0 0 0,0 0 0 0 0,-1 1 0 0 0,1-1 0 0 0,0 0 0 0 0,0 1 0 0 0,0-1 0 0 0,1 0 0 0 0,20 5 147 0 0,-8-5-43 0 0,0-1 0 0 0,0 0-1 0 0,1-1 1 0 0,18-5-1 0 0,-5 1 13 0 0,84-17 184 0 0,26-4-3641 0 0,-119 24-1837 0 0,-1-1-1492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 13159 0 0,'0'0'598'0'0,"-2"0"-9"0"0,-2-2-421 0 0,3 1-122 0 0,-1 0 1 0 0,0 1-1 0 0,0-1 1 0 0,0 1-1 0 0,1 0 1 0 0,-1-1-1 0 0,0 1 1 0 0,0 0-1 0 0,0 0 0 0 0,0 0 1 0 0,-3 1-1 0 0,2 11 456 0 0,2-8-450 0 0,0-1 1 0 0,1 0 0 0 0,0 1 0 0 0,-1-1 0 0 0,1 0 0 0 0,1 1-1 0 0,-1-1 1 0 0,0 1 0 0 0,1-1 0 0 0,1 7 0 0 0,16 32 295 0 0,-10-24-251 0 0,4 7 12 0 0,1 1 1 0 0,27 37-1 0 0,41 43 48 0 0,11 15 504 0 0,-84-108-484 0 0,-1 1 1 0 0,0-1-1 0 0,0 1 1 0 0,-2 1 0 0 0,0-1-1 0 0,0 1 1 0 0,-2 0-1 0 0,0 0 1 0 0,0 0 0 0 0,-1 0-1 0 0,-1 0 1 0 0,-1 0 0 0 0,0 1-1 0 0,-1-1 1 0 0,-1 0-1 0 0,0 0 1 0 0,-1 0 0 0 0,-7 24-1 0 0,-7 6 291 0 0,-1-1 0 0 0,-2 0 0 0 0,-43 70 0 0 0,15-44-160 0 0,-68 80 0 0 0,30-48-787 0 0,85-101-271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7 113 5983 0 0,'-7'-2'14443'0'0,"13"-8"-13518"0"0,-1 5-782 0 0,0 1 1 0 0,1 0-1 0 0,-1 1 0 0 0,1-1 0 0 0,0 1 1 0 0,0 0-1 0 0,0 1 0 0 0,13-5 0 0 0,46-11 652 0 0,127-20-1 0 0,-138 29-781 0 0,-52 9-121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0 684 4143 0 0,'0'0'2278'0'0,"3"0"-1258"0"0,35-11 6673 0 0,-37 13-7508 0 0,11 16 1041 0 0,-11-16-469 0 0,6 10 300 0 0,-6-10-929 0 0,3 5-8 0 0,-3-5 472 0 0,1-2-532 0 0,3 1-48 0 0,-1-1 1 0 0,1 1-1 0 0,-1-1 0 0 0,1 0 0 0 0,-1-1 1 0 0,0 1-1 0 0,1-1 0 0 0,-1 0 0 0 0,1 0 0 0 0,-1-1 1 0 0,0 1-1 0 0,0-1 0 0 0,0 0 0 0 0,6-3 1 0 0,10-7 37 0 0,29-23 0 0 0,-30 21-34 0 0,15-13 13 0 0,-1-1 0 0 0,-2-1 0 0 0,46-57 0 0 0,70-111-153 0 0,-100 119-80 0 0,-33 51 118 0 0,25-34 0 0 0,-34 53 86 0 0,-2 0-14 0 0,-3 6-56 0 0,-26 29-30 0 0,-33 42 0 0 0,32-29 121 0 0,0 0 0 0 0,3 1 0 0 0,1 2-1 0 0,-30 82 1 0 0,49-112 30 0 0,0 0 0 0 0,0 0 0 0 0,1 1 0 0 0,1-1-1 0 0,1 1 1 0 0,0 25 0 0 0,1-38-45 0 0,0-1 0 0 0,0 1 0 0 0,0 0 1 0 0,0-1-1 0 0,0 1 0 0 0,1-1 0 0 0,-1 1 0 0 0,0-1 0 0 0,0 1 0 0 0,1-1 0 0 0,-1 1 0 0 0,0-1 0 0 0,1 1 0 0 0,-1-1 0 0 0,1 1 0 0 0,-1-1 1 0 0,1 1-1 0 0,-1-1 0 0 0,1 0 0 0 0,-1 1 0 0 0,1-1 0 0 0,0 1 0 0 0,0-1 17 0 0,0 1-5 0 0,-1-1 0 0 0,1 1 1 0 0,0 0-1 0 0,0-1 0 0 0,0 1 0 0 0,0 0 1 0 0,0-1-1 0 0,0 1 0 0 0,0-1 1 0 0,0 0-1 0 0,0 1 0 0 0,1-1 0 0 0,-1 0 1 0 0,0 0-1 0 0,2 1 0 0 0,2-1 41 0 0,4 2-23 0 0,0-1 1 0 0,1-1-1 0 0,-1 1 1 0 0,0-1-1 0 0,0-1 1 0 0,0 0 0 0 0,0 0-1 0 0,0-1 1 0 0,0 0-1 0 0,0 0 1 0 0,10-5-1 0 0,13-7 194 0 0,49-28 0 0 0,-55 27-202 0 0,24-12 4 0 0,88-67 0 0 0,-114 74-21 0 0,-1 0 0 0 0,-1-2-1 0 0,-1 0 1 0 0,-1-1 0 0 0,23-35-1 0 0,57-114 54 0 0,-65 98-76 0 0,-34 73-46 0 0,-2 3-189 0 0,-7 22 227 0 0,-1-2 0 0 0,-21 38 1 0 0,1-4 3 0 0,3-7 16 0 0,-2-2 0 0 0,-67 85 0 0 0,65-92 0 0 0,26-35 14 0 0,0 0-1 0 0,1 0 1 0 0,0 1-1 0 0,0-1 1 0 0,0 1 0 0 0,1 0-1 0 0,0 0 1 0 0,0 0-1 0 0,0 0 1 0 0,-1 9 0 0 0,3-11-5 0 0,0 0 1 0 0,0-1 0 0 0,0 1 0 0 0,0 0 0 0 0,1-1 0 0 0,0 1 0 0 0,0 0 0 0 0,0-1 0 0 0,0 1 0 0 0,0-1 0 0 0,1 0 0 0 0,-1 1 0 0 0,1-1 0 0 0,0 0 0 0 0,0 0 0 0 0,0 0 0 0 0,0 0 0 0 0,6 5 0 0 0,0-1-91 0 0,1 0-1 0 0,1 0 1 0 0,-1-1 0 0 0,1 0 0 0 0,0-1-1 0 0,0 0 1 0 0,1-1 0 0 0,0 0 0 0 0,0 0 0 0 0,0-1-1 0 0,0 0 1 0 0,16 1 0 0 0,-25-4-831 0 0,10-3-5104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10591 0 0,'0'0'964'0'0,"-1"3"-638"0"0,0 1 9 0 0,1 1 0 0 0,-1-1 0 0 0,1 1 0 0 0,0-1 0 0 0,1 1 1 0 0,-1 0-1 0 0,1-1 0 0 0,-1 1 0 0 0,1-1 0 0 0,1 1 0 0 0,2 7 0 0 0,4 6 190 0 0,15 26 0 0 0,-14-29-479 0 0,14 26 864 0 0,30 38 0 0 0,-38-59-329 0 0,1-1 0 0 0,0-1 0 0 0,34 28 0 0 0,-25-26-175 0 0,0-2 0 0 0,0-1 0 0 0,2-1-1 0 0,0-2 1 0 0,0 0 0 0 0,51 17 0 0 0,-52-23-418 0 0,-2-1-65 0 0,-1-1 0 0 0,26 4 0 0 0,-48-9-71 0 0,0-1-1 0 0,0 0 0 0 0,0 0 1 0 0,-1 0-1 0 0,1 0 0 0 0,0 0 1 0 0,0 0-1 0 0,0-1 0 0 0,0 1 0 0 0,-1 0 1 0 0,1 0-1 0 0,0 0 0 0 0,0-1 1 0 0,0 1-1 0 0,-1-1 0 0 0,1 1 1 0 0,0 0-1 0 0,-1-1 0 0 0,1 1 1 0 0,0-1-1 0 0,-1 1 0 0 0,1-1 0 0 0,0 0 1 0 0,-1 1-1 0 0,1-1 0 0 0,-1 0 1 0 0,1 1-1 0 0,-1-1 0 0 0,0 0 1 0 0,1 0-1 0 0,-1 1 0 0 0,0-1 0 0 0,1 0 1 0 0,-1 0-1 0 0,0 0 0 0 0,0 1 1 0 0,0-1-1 0 0,0 0 0 0 0,0-1 1 0 0,6-23-3674 0 0,-4 11-1478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20 10591 0 0,'0'0'819'0'0,"2"-2"-534"0"0,-1 1-108 0 0,0-1 0 0 0,0 1-1 0 0,1 0 1 0 0,-1-1 0 0 0,1 1-1 0 0,-1 0 1 0 0,1 0 0 0 0,-1 0-1 0 0,1 0 1 0 0,0 0 0 0 0,-1 0-1 0 0,1 1 1 0 0,0-1-1 0 0,0 1 1 0 0,3-1 0 0 0,0 0 444 0 0,-3 0 1018 0 0,3 3-1190 0 0,-5-2-434 0 0,0 0 0 0 0,1 0 0 0 0,-1 0 0 0 0,1 0 0 0 0,-1 0 0 0 0,0 1 0 0 0,1-1 0 0 0,-1 0 1 0 0,0 0-1 0 0,1 0 0 0 0,-1 0 0 0 0,0 0 0 0 0,1 0 0 0 0,-1 1 0 0 0,0-1 0 0 0,1 0 0 0 0,-1 0 0 0 0,0 0 0 0 0,0 1 0 0 0,1-1 0 0 0,-1 0 0 0 0,0 0 0 0 0,0 1 0 0 0,0-1 0 0 0,1 0 0 0 0,-1 1 1 0 0,0 0-1 0 0,1 3 103 0 0,0 0 0 0 0,-1 0 1 0 0,0 0-1 0 0,1 0 1 0 0,-2 0-1 0 0,1 0 1 0 0,0 0-1 0 0,-1 1 1 0 0,0-1-1 0 0,0 0 1 0 0,0 0-1 0 0,0 0 0 0 0,-1-1 1 0 0,1 1-1 0 0,-4 5 1 0 0,-4 6 265 0 0,-1 0-1 0 0,-14 18 1 0 0,14-20-140 0 0,-20 26 552 0 0,-68 67-1 0 0,-55 37-109 0 0,120-107-622 0 0,32-35-288 0 0,4-1-89 0 0,14-2-1174 0 0,4-1-3572 0 0,1-2-1911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47 4607 0 0,'0'0'354'0'0,"-2"1"-233"0"0,-2 4 2134 0 0,0 0 0 0 0,-1-1-1 0 0,-10 8 1 0 0,2-4-934 0 0,11-8-490 0 0,-2 6 3114 0 0,4-6-3890 0 0,15-1 206 0 0,1-1 1 0 0,-1 0-1 0 0,0 0 1 0 0,0-2-1 0 0,0 0 1 0 0,-1-1-1 0 0,22-9 0 0 0,-7 1-21 0 0,0 2 0 0 0,0 1-1 0 0,43-9 1 0 0,-70 19-48 0 0,-2 1-186 0 0,1 0-1 0 0,-1 0 1 0 0,1 0 0 0 0,-1 0-1 0 0,0 1 1 0 0,0-1 0 0 0,1 0-1 0 0,-1 0 1 0 0,0 0 0 0 0,0 0-1 0 0,0 1 1 0 0,0-1 0 0 0,-1 0-1 0 0,1 0 1 0 0,0 0-1 0 0,-1 2 1 0 0,-1 2-6 0 0,0 0 0 0 0,-1 0 0 0 0,0 0 0 0 0,0 0 0 0 0,0-1 0 0 0,-1 1 0 0 0,1-1 0 0 0,-6 5 0 0 0,-36 30 0 0 0,34-29 0 0 0,-76 53 0 0 0,-18 16 0 0 0,94-69 0 0 0,0 1 0 0 0,1-1 0 0 0,0 2 0 0 0,1-1 0 0 0,1 1 0 0 0,-13 24 0 0 0,-2 19 332 0 0,22-53-144 0 0,2-1 4 0 0,2 2-116 0 0,0 0 0 0 0,1 0 0 0 0,-1 0 0 0 0,0-1 0 0 0,1 0 1 0 0,0 1-1 0 0,-1-1 0 0 0,1-1 0 0 0,0 1 0 0 0,0 0 0 0 0,0-1 0 0 0,0 0 0 0 0,0 0 0 0 0,0 0 0 0 0,8 0 0 0 0,7 1 82 0 0,0-2 0 0 0,22-2 1 0 0,-30 2-123 0 0,217-21 310 0 0,-161 13-405 0 0,-33 3-538 0 0,-22 2-856 0 0,1 1 0 0 0,13 0 0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5983 0 0,'0'0'3946'0'0,"3"0"-2113"0"0,144-30 4853 0 0,6-1-4903 0 0,-20-1-1403 0 0,-131 31-456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5063 0 0,'0'0'13675'0'0,"4"0"-13186"0"0,18-3-13 0 0,-1-2 0 0 0,1 0 0 0 0,25-11 0 0 0,11-2 181 0 0,9 1-185 0 0,103-12 0 0 0,-156 29-2343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185 108 2759 0 0,'-1'5'127'0'0,"-1"0"0"0"0,0 0 0 0 0,-1-1-1 0 0,1 1 1 0 0,-1-1 0 0 0,0 0-1 0 0,-5 6 1 0 0,-29 27 5951 0 0,23-22-2834 0 0,-1-1-1701 0 0,-21 29 0 0 0,31-36-1373 0 0,0 1 1 0 0,1-1-1 0 0,0 0 1 0 0,0 1-1 0 0,1 0 0 0 0,-4 16 1 0 0,0 13-45 0 0,2-1 1 0 0,-1 70-1 0 0,5-80-74 0 0,-3 12-28 0 0,3-27 12 0 0,0 0 0 0 0,0 0 0 0 0,1 1 0 0 0,0-1 0 0 0,1 0 0 0 0,0 0 0 0 0,4 12 0 0 0,-5-20 78 0 0,4-3-40 0 0,0 0-1 0 0,0-1 0 0 0,0 0 1 0 0,0 1-1 0 0,0-1 1 0 0,0-1-1 0 0,0 1 0 0 0,0 0 1 0 0,0-1-1 0 0,-1 0 1 0 0,1 0-1 0 0,-1 0 0 0 0,1 0 1 0 0,-1-1-1 0 0,0 1 1 0 0,0-1-1 0 0,0 0 0 0 0,2-3 1 0 0,21-20 619 0 0,41-54 0 0 0,13-37 11 0 0,40-49-102 0 0,-101 144-542 0 0,50-65 111 0 0,-62 77-156 0 0,-1-1 0 0 0,0 0 0 0 0,0 0-1 0 0,-1-1 1 0 0,-1 1 0 0 0,6-23 0 0 0,0-7 44 0 0,-9 39-127 0 0,-3 5-649 0 0,-12 14-712 0 0,1 0 0 0 0,-15 26 1 0 0,14-18-5078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1208 1 3223 0 0,'-2'1'12635'0'0,"-22"7"-11958"0"0,0 0-1 0 0,0-2 1 0 0,-35 4 0 0 0,17-2-211 0 0,-212 55 1194 0 0,18-4-1480 0 0,-58 1-1548 0 0,277-58 984 0 0,-31 0-1 0 0,44-2 322 0 0,1 0-118 0 0,18-7-270 0 0,-3 3 476 0 0,0 1-1 0 0,0 0 0 0 0,0 0 1 0 0,0 2-1 0 0,15-1 0 0 0,-4 1 37 0 0,-1 2 0 0 0,22 3-1 0 0,-35-3-42 0 0,0 1 0 0 0,0 0 0 0 0,10 5 0 0 0,-3 1-18 0 0,-14-6 2 0 0,0 0-1 0 0,0 0 0 0 0,-1 0 1 0 0,1 0-1 0 0,0 1 0 0 0,-1-1 1 0 0,0 1-1 0 0,1-1 0 0 0,-1 1 0 0 0,0-1 1 0 0,0 1-1 0 0,-1 0 0 0 0,1-1 1 0 0,0 1-1 0 0,-1 0 0 0 0,0 0 1 0 0,0 0-1 0 0,0-1 0 0 0,0 1 1 0 0,0 0-1 0 0,0 0 0 0 0,-1 0 1 0 0,1-1-1 0 0,-2 4 0 0 0,-1 8 9 0 0,-2 0 0 0 0,0 0-1 0 0,-8 17 1 0 0,10-25-10 0 0,-37 70-150 0 0,-99 142 0 0 0,42-73-6 0 0,75-112 54 0 0,-1-1 0 0 0,-1-1 0 0 0,-32 30 0 0 0,41-44 168 0 0,14-14-37 0 0,0-1 59 0 0,2 0-7 0 0,-1 0-20 0 0,1 1 0 0 0,0-1-1 0 0,1 1 1 0 0,-1-1 0 0 0,0 1-1 0 0,1-1 1 0 0,-1 0 0 0 0,1 0-1 0 0,0 0 1 0 0,0 0 0 0 0,0 0 0 0 0,0 0-1 0 0,0 0 1 0 0,0-1 0 0 0,0 1-1 0 0,0-1 1 0 0,1 1 0 0 0,-1-1-1 0 0,6 2 1 0 0,7 3 431 0 0,0-1-1 0 0,19 5 0 0 0,-22-7-292 0 0,1 0-18 0 0,-1 0 0 0 0,1-1 0 0 0,0-1 0 0 0,0 0 0 0 0,0 0 1 0 0,0-2-1 0 0,24-2 0 0 0,-2-5 431 0 0,52-17 1 0 0,-68 19-411 0 0,43-15 266 0 0,68-19-46 0 0,-127 39-572 0 0,-3 1-65 0 0,0-1 168 0 0,1 0 0 0 0,-1 1 0 0 0,1-1 0 0 0,-1 0 0 0 0,1 1 1 0 0,0-1-1 0 0,-1 1 0 0 0,1-1 0 0 0,0 1 0 0 0,-1-1 0 0 0,1 1 0 0 0,0 0 0 0 0,-1-1 0 0 0,1 1 1 0 0,0 0-1 0 0,1-1 0 0 0,9-3-388 0 0,17-7-2957 0 0,-26 11 1752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5983 0 0,'2'0'6987'0'0,"13"-1"-4807"0"0,25-3 0 0 0,47-15-282 0 0,-32 6-839 0 0,20-2-86 0 0,94-23 656 0 0,-141 30-1582 0 0,1-2 1 0 0,-1-1-1 0 0,44-23 1 0 0,-70 33-344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20 11055 0 0,'9'-17'506'0'0,"-7"14"1384"0"0,-5 5-544 0 0,-107 105 2225 0 0,1-2-3354 0 0,69-70-28 0 0,-83 79 420 0 0,101-92-467 0 0,1 2 0 0 0,2 0 0 0 0,-23 35 0 0 0,39-53-137 0 0,-1 0-1 0 0,1 0 0 0 0,0 0 1 0 0,0 1-1 0 0,1-1 1 0 0,0 1-1 0 0,0-1 1 0 0,1 1-1 0 0,-1 0 0 0 0,1-1 1 0 0,1 1-1 0 0,-1 0 1 0 0,1 0-1 0 0,1 0 0 0 0,-1 0 1 0 0,1-1-1 0 0,0 1 1 0 0,1 0-1 0 0,0 0 0 0 0,0-1 1 0 0,0 1-1 0 0,0-1 1 0 0,1 0-1 0 0,0 0 1 0 0,1 0-1 0 0,0 0 0 0 0,-1 0 1 0 0,6 5-1 0 0,-3-4-210 0 0,1 0 1 0 0,0-1-1 0 0,0 1 0 0 0,0-1 1 0 0,0-1-1 0 0,1 1 0 0 0,0-1 1 0 0,0-1-1 0 0,1 0 0 0 0,10 4 1 0 0,1-1-6221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10135 0 0,'0'0'1311'0'0,"-2"2"72"0"0,0 2-965 0 0,0-1 0 0 0,0 1 0 0 0,0 0 1 0 0,0 0-1 0 0,1 0 0 0 0,-1 0 0 0 0,1 1 1 0 0,0-1-1 0 0,0 0 0 0 0,1 0 0 0 0,-1 1 0 0 0,1-1 1 0 0,0 8-1 0 0,1-6-223 0 0,0 1 0 0 0,1-1-1 0 0,-1 1 1 0 0,1-1 0 0 0,0 0 0 0 0,1 1 0 0 0,0-1 0 0 0,4 7-1 0 0,3 1 55 0 0,0 1-1 0 0,1-1 0 0 0,1-1 0 0 0,0 0 0 0 0,28 21 0 0 0,97 65 1265 0 0,-86-65-1177 0 0,89 77 0 0 0,-126-97-337 0 0,-5-6-2 0 0,0 0 1 0 0,-1 1-1 0 0,-1 0 1 0 0,0 0 0 0 0,11 17-1 0 0,-14-15-587 0 0,-4-11 532 0 0,-1 0 0 0 0,1 0 1 0 0,0 0-1 0 0,0 0 0 0 0,0 0 1 0 0,0 0-1 0 0,0 1 0 0 0,0-1 1 0 0,0 0-1 0 0,0 0 0 0 0,0 0 1 0 0,0 0-1 0 0,-1 0 0 0 0,1 0 1 0 0,0 0-1 0 0,0 1 0 0 0,0-1 1 0 0,0 0-1 0 0,0 0 0 0 0,-1 0 1 0 0,1 0-1 0 0,0 0 0 0 0,0 0 1 0 0,0 0-1 0 0,0 0 0 0 0,0 0 1 0 0,-1 0-1 0 0,1 0 1 0 0,0 0-1 0 0,0 0 0 0 0,0 0 1 0 0,0 0-1 0 0,0 0 0 0 0,-1 0 1 0 0,1 0-1 0 0,-17-7-6742 0 0,8 0 482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7 14279 0 0,'0'0'1103'0'0,"-2"-1"-720"0"0,1 0-243 0 0,0 1 0 0 0,-1-1 1 0 0,1 0-1 0 0,-1 1 0 0 0,1-1 1 0 0,-1 1-1 0 0,1 0 0 0 0,-1-1 0 0 0,0 1 1 0 0,1 0-1 0 0,-1 0 0 0 0,1 0 1 0 0,-1 0-1 0 0,0 0 0 0 0,1 0 1 0 0,-1 1-1 0 0,1-1 0 0 0,-1 0 1 0 0,0 1-1 0 0,1-1 0 0 0,-1 1 1 0 0,1 0-1 0 0,0 0 0 0 0,-1-1 1 0 0,1 1-1 0 0,-2 2 0 0 0,-7 3-85 0 0,1 1-1 0 0,-14 13 0 0 0,17-15 51 0 0,-28 30 419 0 0,-53 68 0 0 0,26-28 262 0 0,3-11-297 0 0,21-25-343 0 0,-54 77-1 0 0,23-24-1142 0 0,66-90 508 0 0,1-1-21 0 0,-5 4-42 0 0,4-4-168 0 0,21-13-5702 0 0,1-2 1828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71 4143 0 0,'0'0'319'0'0,"-2"1"-210"0"0,-47 12 15174 0 0,51-13-14850 0 0,27-5 78 0 0,-2-1 0 0 0,1-2-1 0 0,38-15 1 0 0,-39 12-147 0 0,0 2-1 0 0,0 1 1 0 0,42-6-1 0 0,-67 13-60 0 0,-2 4-236 0 0,-1 1-66 0 0,-1 0 0 0 0,0 0-1 0 0,0 0 1 0 0,0 0 0 0 0,0 0 0 0 0,0 0 0 0 0,-1 0 0 0 0,1-1 0 0 0,-1 0 0 0 0,0 1 0 0 0,0-1-1 0 0,-1 0 1 0 0,1 0 0 0 0,-6 3 0 0 0,-8 6 1 0 0,-37 17-1 0 0,13-7 49 0 0,23-12-48 0 0,0 1 0 0 0,0 1 0 0 0,2 1 0 0 0,-1 0-1 0 0,-18 21 1 0 0,28-23-2 0 0,3-2-12 0 0,5-6-36 0 0,4 6 36 0 0,3 2 12 0 0,26 20 15 0 0,12 9 117 0 0,-42-37-122 0 0,1 1 0 0 0,0-1-1 0 0,0 0 1 0 0,0 0 0 0 0,0 0 0 0 0,1-1 0 0 0,-1 0 0 0 0,0 0 0 0 0,1 0-1 0 0,0-1 1 0 0,-1 1 0 0 0,1-2 0 0 0,0 1 0 0 0,0 0 0 0 0,0-1 0 0 0,-1 0 0 0 0,1-1-1 0 0,0 1 1 0 0,10-3 0 0 0,3-2-775 0 0,-1 0 1 0 0,1-1-1 0 0,34-17 1 0 0,-23 5-7018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8751 0 0,'0'0'3783'0'0,"-2"1"-2211"0"0,-3 2-1086 0 0,-1 0 1 0 0,2 1-1 0 0,-1-1 0 0 0,0 1 1 0 0,-6 6-1 0 0,9-8-434 0 0,0 1-1 0 0,1-1 1 0 0,-1 0-1 0 0,1 1 0 0 0,-1-1 1 0 0,1 1-1 0 0,0 0 1 0 0,0-1-1 0 0,0 1 1 0 0,0 0-1 0 0,1-1 0 0 0,-1 1 1 0 0,1 0-1 0 0,0 0 1 0 0,0 3-1 0 0,1 9 109 0 0,1-1-1 0 0,1 1 0 0 0,1-1 1 0 0,0 0-1 0 0,1 0 0 0 0,10 22 0 0 0,-5-14-76 0 0,12 29 33 0 0,56 92 0 0 0,47 36 109 0 0,-120-172-155 0 0,0 0 0 0 0,0 0 1 0 0,-1 0-1 0 0,0 0 0 0 0,-1 1 1 0 0,1-1-1 0 0,-2 1 0 0 0,1 0 0 0 0,2 16 1 0 0,-4-17 5 0 0,0 0 1 0 0,-1 0-1 0 0,-1 0 0 0 0,1 0 1 0 0,-1 0-1 0 0,0 0 0 0 0,0 0 1 0 0,-1 0-1 0 0,0 0 1 0 0,0 0-1 0 0,-1-1 0 0 0,-3 7 1 0 0,-5 7-29 0 0,-1 0 0 0 0,-1-1 0 0 0,-1-1-1 0 0,0 0 1 0 0,-1-1 0 0 0,-1-1 0 0 0,-26 21 0 0 0,-8 1-51 0 0,-77 46 0 0 0,100-69 2 0 0,-55 21-1 0 0,24-12 59 0 0,52-22-79 0 0,-16 12-911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 9871 0 0,'0'0'440'0'0,"-9"-3"192"0"0,-3 4-632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88 7687 0 0,'0'0'696'0'0,"-2"0"-573"0"0,-19 3 411 0 0,10-2 2325 0 0,-3 0 5633 0 0,24 4-7754 0 0,-5-2-588 0 0,0-1-26 0 0,0-1 0 0 0,0 0 1 0 0,0 0-1 0 0,1 0 0 0 0,-1-1 0 0 0,0 1 0 0 0,0-1 0 0 0,10-2 0 0 0,44-9 557 0 0,-35 5-432 0 0,163-39 636 0 0,-25 5-465 0 0,-161 39-870 0 0,15-1 1191 0 0,-10 2-3296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1194 64 7367 0 0,'98'-40'1596'0'0,"-33"20"4220"0"0,-63 19-4744 0 0,6-2 5236 0 0,-69 50-5906 0 0,-39 25-361 0 0,-284 135-51 0 0,359-194-16 0 0,-8 4-134 0 0,0-2 0 0 0,-1-1 1 0 0,-49 13-1 0 0,75-26 79 0 0,0 1 1 0 0,-1-1-1 0 0,1 0 0 0 0,-13-1 1 0 0,19 0 43 0 0,-1 0 1 0 0,0 0 0 0 0,1-1-1 0 0,-1 1 1 0 0,1-1 0 0 0,-1 0-1 0 0,1 1 1 0 0,-1-1 0 0 0,1 0-1 0 0,-1 0 1 0 0,1-1 0 0 0,0 1-1 0 0,-1 0 1 0 0,1-1 0 0 0,0 0-1 0 0,-4-3 1 0 0,6 4 10 0 0,-1-1 0 0 0,0 1-1 0 0,0 0 1 0 0,1-1 0 0 0,-1 1 0 0 0,1-1 0 0 0,-1 1 0 0 0,1-1 0 0 0,0 0-1 0 0,0 1 1 0 0,0-1 0 0 0,0 1 0 0 0,0-1 0 0 0,0-2 0 0 0,5-21-166 0 0,-2 16 119 0 0,1 1 0 0 0,0-1 1 0 0,8-14-1 0 0,-6 15-223 0 0,-1-1 0 0 0,6-16 0 0 0,-11 23 44 0 0,0 5-1118 0 0,-2 27 1345 0 0,0 0 1 0 0,6 54-1 0 0,4-32 172 0 0,-3-21-30 0 0,-2 1-1 0 0,0 45 0 0 0,-3-69-99 0 0,-1-1 1 0 0,-1 0-1 0 0,1 0 0 0 0,-1 0 0 0 0,-1 0 0 0 0,1-1 0 0 0,-1 1 1 0 0,0-1-1 0 0,-1 1 0 0 0,1-1 0 0 0,-10 11 0 0 0,-4 3 56 0 0,0-1-1 0 0,-21 16 0 0 0,21-19 1 0 0,-155 126 36 0 0,46-42-214 0 0,-12 24 45 0 0,124-108 218 0 0,13-14-81 0 0,-1 0 675 0 0,5-1-449 0 0,4 0-153 0 0,1-1 0 0 0,-1 1 0 0 0,1-1 1 0 0,-1 0-1 0 0,1-1 0 0 0,11-1 0 0 0,50-15 465 0 0,-46 11-411 0 0,109-19 496 0 0,14-5-208 0 0,-72 8-44 0 0,95-42 0 0 0,-66 25 220 0 0,-101 38-364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16671 0 0,'0'0'2447'0'0,"0"1"-1746"0"0,3 20 610 0 0,-2-13-1049 0 0,0 0 0 0 0,0 0-1 0 0,1 0 1 0 0,0 0 0 0 0,1-1 0 0 0,-1 1-1 0 0,1 0 1 0 0,7 11 0 0 0,-2-7-181 0 0,1-1 0 0 0,0 0 0 0 0,0-1-1 0 0,1 0 1 0 0,1-1 0 0 0,-1 1 0 0 0,1-2 0 0 0,1 0 0 0 0,18 10 0 0 0,-15-10-522 0 0,1-1 0 0 0,1 0 1 0 0,-1-1-1 0 0,1-1 0 0 0,0-1 0 0 0,0 0 0 0 0,22 2 1 0 0,-30-6-285 0 0,0 0 1 0 0,1 0-1 0 0,-1-1 1 0 0,0 0 0 0 0,0 0-1 0 0,0-1 1 0 0,0 0-1 0 0,0-1 1 0 0,-1 0 0 0 0,1 0-1 0 0,-1-1 1 0 0,1 0-1 0 0,9-7 1 0 0,-9 5 237 0 0,0-1 0 0 0,0 0 0 0 0,-1 0 0 0 0,0-1 0 0 0,0 0 0 0 0,9-13 0 0 0,0-4 328 0 0,-1 0 1 0 0,-2-1-1 0 0,18-40 0 0 0,-17 26 2431 0 0,18-75 0 0 0,-15 36 5064 0 0,-27 79-6141 0 0,6 2-1097 0 0,-1 0 0 0 0,0 0 0 0 0,1 0-1 0 0,0 1 1 0 0,-1-1 0 0 0,1 1 0 0 0,0 0 0 0 0,1 0 0 0 0,-1 0 0 0 0,-2 4 0 0 0,-4 3 52 0 0,-22 26 268 0 0,2 2 0 0 0,-29 49 1 0 0,52-78-368 0 0,-122 223 656 0 0,19 10-481 0 0,15-40-54 0 0,23-54-894 0 0,70-140-1502 0 0,8-15 268 0 0,5-7 361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546 105 6447 0 0,'59'-34'628'0'0,"15"-9"675"0"0,-23 16 7670 0 0,-52 29-8682 0 0,-3 8-134 0 0,-2-1 0 0 0,1 0 1 0 0,-1 0-1 0 0,-1-1 0 0 0,-9 11 0 0 0,-44 38 510 0 0,36-35-400 0 0,-16 12 69 0 0,-1-2 0 0 0,-85 49 0 0 0,34-21-192 0 0,68-42-90 0 0,16-10-44 0 0,4 3-23 0 0,4-8-22 0 0,-1 0-1 0 0,1 0 1 0 0,1 0 0 0 0,-1 0-1 0 0,0 0 1 0 0,1 0 0 0 0,0 0 0 0 0,-1 0-1 0 0,1 0 1 0 0,0-1 0 0 0,1 1 0 0 0,-1 0-1 0 0,3 3 1 0 0,3 5-127 0 0,15 18-1 0 0,-12-17 131 0 0,14 19 63 0 0,1-2 0 0 0,1-1 0 0 0,47 39 0 0 0,-62-57 1925 0 0,-12-8-1603 0 0,-7 6-284 0 0,-1 0 0 0 0,1 0-1 0 0,-1-1 1 0 0,-11 7-1 0 0,-45 25 290 0 0,28-17-276 0 0,-80 40-213 0 0,98-54 102 0 0,0 0 0 0 0,0-1-1 0 0,-1-2 1 0 0,-29 6 0 0 0,45-11 27 0 0,0 1 0 0 0,0-1 0 0 0,0 0 1 0 0,0 0-1 0 0,0 0 0 0 0,1 0 0 0 0,-1-1 0 0 0,0 1 1 0 0,0-1-1 0 0,0 0 0 0 0,0 0 0 0 0,1-1 0 0 0,-7-2 0 0 0,-2-7-120 0 0,10 6 97 0 0,2 3 2 0 0,0 0 12 0 0,0-1-1 0 0,0 1 1 0 0,0 0 0 0 0,0-1 0 0 0,0 1-1 0 0,0 0 1 0 0,1-1 0 0 0,-1 1 0 0 0,1 0-1 0 0,-1-1 1 0 0,1 1 0 0 0,0 0 0 0 0,0 0-1 0 0,0 0 1 0 0,0-1 0 0 0,1 1 0 0 0,2-3-1 0 0,2-3-49 0 0,1 0-1 0 0,14-12 1 0 0,-13 14-26 0 0,62-54-3548 0 0,-48 43-3159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11055 0 0,'0'0'2780'0'0,"2"-1"-989"0"0,12-6-102 0 0,0 2 0 0 0,19-6 0 0 0,66-11 923 0 0,11-3-1423 0 0,-78 16-965 0 0,-1 1 0 0 0,1 1 1 0 0,57-4-1 0 0,-43 14-569 0 0,-44-3-359 0 0,-19 9-9511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5063 0 0,'-2'2'6490'0'0,"-16"11"-3690"0"0,-37 22 0 0 0,33-23-1565 0 0,-33 26 0 0 0,42-27-1026 0 0,0 0-1 0 0,1 1 1 0 0,0 1-1 0 0,1 0 1 0 0,1 0-1 0 0,0 1 1 0 0,1 1-1 0 0,-14 27 1 0 0,20-34-181 0 0,0-1 0 0 0,1 1 1 0 0,0 0-1 0 0,0 0 1 0 0,1 0-1 0 0,0 0 0 0 0,0 0 1 0 0,1 16-1 0 0,1-18-7 0 0,0 1-1 0 0,0-1 0 0 0,1 1 1 0 0,0-1-1 0 0,0 0 1 0 0,0 0-1 0 0,1 0 0 0 0,0 0 1 0 0,0 0-1 0 0,0 0 1 0 0,1-1-1 0 0,5 7 0 0 0,-5-7-85 0 0,1-1-1 0 0,-1 1 1 0 0,1-1-1 0 0,0 0 0 0 0,0 0 1 0 0,1-1-1 0 0,-1 1 0 0 0,1-1 1 0 0,-1 0-1 0 0,1-1 0 0 0,8 3 1 0 0,-9-4-350 0 0,0 1 1 0 0,0-1-1 0 0,0-1 1 0 0,0 1 0 0 0,0-1-1 0 0,0 0 1 0 0,0 0 0 0 0,10-2-1 0 0,3-2-1481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0,'0'0'986'0'0,"0"2"438"0"0,-1 4-770 0 0,1 1 1 0 0,1-1 0 0 0,-1 0 0 0 0,1 0 0 0 0,0 0-1 0 0,0 0 1 0 0,1-1 0 0 0,0 1 0 0 0,0 0 0 0 0,3 7-1 0 0,7 8 101 0 0,17 27-1 0 0,-13-22 29 0 0,3 3-125 0 0,1-1-1 0 0,1-1 1 0 0,2-1 0 0 0,48 44-1 0 0,-52-55-507 0 0,0-2 0 0 0,0 0 0 0 0,1-2 0 0 0,37 17 0 0 0,27 13 23 0 0,-74-35-120 0 0,-8-5 75 0 0,-1-4-1757 0 0,1-9 16 0 0,-1-3-3515 0 0,-1 1-1278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7367 0 0,'2'3'12827'0'0,"-1"1"-12767"0"0,0 0-1 0 0,-1-1 1 0 0,1 1 0 0 0,-1 0 0 0 0,1 0-1 0 0,-1-1 1 0 0,0 1 0 0 0,-1 0-1 0 0,1 0 1 0 0,0-1 0 0 0,-1 1 0 0 0,0 0-1 0 0,0-1 1 0 0,0 1 0 0 0,-1-1 0 0 0,1 1-1 0 0,-1-1 1 0 0,0 1 0 0 0,0-1-1 0 0,0 0 1 0 0,-4 5 0 0 0,-7 8-40 0 0,-1-1 0 0 0,-30 26 0 0 0,25-24 283 0 0,-87 89 558 0 0,94-92-805 0 0,1 0-1 0 0,0 1 1 0 0,1 0 0 0 0,1 1-1 0 0,0 0 1 0 0,-6 18 0 0 0,14-30-14 0 0,-1 6-20 0 0,2-8-60 0 0,6 5-1411 0 0,-5-6 1038 0 0,-1 0 1 0 0,1 0 0 0 0,0 0-1 0 0,0-1 1 0 0,0 1 0 0 0,0 0 0 0 0,0 0-1 0 0,0 0 1 0 0,0-1 0 0 0,0 1 0 0 0,0-1-1 0 0,0 1 1 0 0,0-1 0 0 0,2 1 0 0 0,11 1-6288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 2303 0 0,'-2'-2'167'0'0,"-19"-9"11026"0"0,10 12-8097 0 0,10 0-2997 0 0,-1-1-1 0 0,1 1 1 0 0,0 0-1 0 0,0 0 0 0 0,-1 0 1 0 0,1 0-1 0 0,0 0 1 0 0,0 0-1 0 0,0 0 1 0 0,0 0-1 0 0,1 1 1 0 0,-1-1-1 0 0,0 0 1 0 0,0 0-1 0 0,1 1 0 0 0,-1-1 1 0 0,0 3-1 0 0,0-1-21 0 0,1 0 0 0 0,-1 0 0 0 0,1 0 0 0 0,0 0 0 0 0,0 0 0 0 0,0 1 0 0 0,0-1 0 0 0,1 3 0 0 0,1 3 73 0 0,0-1-1 0 0,1 0 0 0 0,0 1 1 0 0,0-1-1 0 0,7 12 1 0 0,-5-13-20 0 0,0 1 1 0 0,1-1 0 0 0,0 0 0 0 0,0 0 0 0 0,1 0 0 0 0,-1-1 0 0 0,13 8 0 0 0,57 34 569 0 0,-56-37-551 0 0,83 45 373 0 0,60 36-89 0 0,-155-87-424 0 0,0 1 0 0 0,0-1-1 0 0,-1 2 1 0 0,0-1 0 0 0,0 1-1 0 0,0 0 1 0 0,10 15 0 0 0,-14-18-9 0 0,-1 0 0 0 0,0 0 1 0 0,0 1-1 0 0,0-1 1 0 0,-1 0-1 0 0,1 1 1 0 0,-1-1-1 0 0,0 1 0 0 0,0-1 1 0 0,-1 1-1 0 0,0 0 1 0 0,1-1-1 0 0,-2 1 1 0 0,1 0-1 0 0,0-1 1 0 0,-1 1-1 0 0,0-1 0 0 0,-2 8 1 0 0,-1-1 16 0 0,-1-1 0 0 0,0 1 0 0 0,0 0 0 0 0,-1-1 0 0 0,-1 0 0 0 0,0-1-1 0 0,0 1 1 0 0,-1-1 0 0 0,-13 12 0 0 0,-12 8 249 0 0,-45 30-1 0 0,63-47-169 0 0,-146 97 352 0 0,112-76-475 0 0,47-32-70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14 1375 0 0,'32'-12'16568'0'0,"-34"12"-16056"0"0,-8-1-207 0 0,-1 1 1 0 0,1 0-1 0 0,-1 1 0 0 0,1 0 0 0 0,0 1 0 0 0,-1 0 0 0 0,1 1 1 0 0,-18 6-1 0 0,0 3-99 0 0,-49 28 1 0 0,59-28-197 0 0,0 1 0 0 0,1 0 0 0 0,0 2 0 0 0,1-1 0 0 0,1 2 0 0 0,-17 21-1 0 0,-70 113-14 0 0,66-92 84 0 0,3 2 1 0 0,-45 113-1 0 0,68-143-127 0 0,1-1 0 0 0,1 2 1 0 0,1-1-1 0 0,2 1 0 0 0,1 0 0 0 0,1 0 1 0 0,2 0-1 0 0,4 46 0 0 0,-2-68 34 0 0,1 1 1 0 0,0-1-1 0 0,0 0 0 0 0,1 0 1 0 0,0 1-1 0 0,1-2 0 0 0,0 1 0 0 0,0 0 1 0 0,1-1-1 0 0,0 0 0 0 0,1 0 0 0 0,-1 0 1 0 0,1-1-1 0 0,14 13 0 0 0,-7-9-4 0 0,1-1 0 0 0,0 0-1 0 0,0-1 1 0 0,1-1 0 0 0,0 0 0 0 0,1-1-1 0 0,24 8 1 0 0,34 7-393 0 0,2-3-1 0 0,0-4 0 0 0,130 9 1 0 0,-171-22-1047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 9671 0 0,'-3'-1'440'0'0,"-15"-1"13"0"0,0 1-1 0 0,-24 1 1 0 0,35 1 288 0 0,0-1-1 0 0,1 1 1 0 0,-1 1-1 0 0,1-1 1 0 0,-1 1 0 0 0,1 0-1 0 0,0 1 1 0 0,-1 0 0 0 0,-9 6-1 0 0,15-9-682 0 0,1 1-1 0 0,-1-1 0 0 0,0 1 0 0 0,1 0 1 0 0,-1 0-1 0 0,0-1 0 0 0,1 1 1 0 0,-1 0-1 0 0,1 0 0 0 0,-1 0 1 0 0,1 0-1 0 0,0-1 0 0 0,-1 1 0 0 0,1 0 1 0 0,0 0-1 0 0,-1 0 0 0 0,1 0 1 0 0,0 0-1 0 0,0 0 0 0 0,0 0 1 0 0,0 0-1 0 0,0 1 0 0 0,0 0-22 0 0,1 0 1 0 0,-1 1-1 0 0,0-1 0 0 0,1 0 0 0 0,0 0 0 0 0,-1 0 0 0 0,1 0 1 0 0,1 2-1 0 0,3 2 39 0 0,1 1 0 0 0,-1-1 0 0 0,1 0 1 0 0,0-1-1 0 0,1 0 0 0 0,-1 0 0 0 0,1 0 1 0 0,14 7-1 0 0,-3-1 35 0 0,174 95 174 0 0,-30-20-126 0 0,29 43-157 0 0,-160-105 0 0 0,-2 2 0 0 0,-1 1 0 0 0,47 58 0 0 0,-68-76 0 0 0,-1 0 0 0 0,-1 0 0 0 0,1 1 0 0 0,-2 0 0 0 0,1 0 0 0 0,-1 0 0 0 0,-1 0 0 0 0,0 1 0 0 0,0-1 0 0 0,-1 1 0 0 0,-1 0 0 0 0,0 0 0 0 0,0-1 0 0 0,-1 1 0 0 0,0 0 0 0 0,-1 0 0 0 0,-2 14 0 0 0,-1-9 0 0 0,0 1 0 0 0,-2-1 0 0 0,0 1 0 0 0,0-2 0 0 0,-2 1 0 0 0,0-1 0 0 0,0 0 0 0 0,-1 0 0 0 0,-1-1 0 0 0,-15 16 0 0 0,9-13 24 0 0,0 0 0 0 0,-1-2 0 0 0,-1 0 0 0 0,-32 20 0 0 0,18-16 30 0 0,-1-1-1 0 0,-39 14 0 0 0,-140 62 731 0 0,205-92-760 0 0,-20 9-43 0 0,19-7-81 0 0,7-3-108 0 0,12-10-7981 0 0,3-2 2017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47 5063 0 0,'-3'1'232'0'0,"-21"7"32"0"0,-8 3 2249 0 0,20-7 3605 0 0,3-2-1517 0 0,11-2-4181 0 0,302-61 3240 0 0,-234 50-3164 0 0,-67 11-407 0 0,-2 2-111 0 0,2 6-4 0 0,-3-3-32 0 0,-7 3 48 0 0,0 1 1 0 0,0-1-1 0 0,-1 0 1 0 0,0-1-1 0 0,0 0 0 0 0,-15 10 1 0 0,-64 34-71 0 0,34-22 60 0 0,-20 13-154 0 0,-50 32-239 0 0,101-57 360 0 0,12-9 53 0 0,2 0 15 0 0,7-6 531 0 0,4-1-291 0 0,5 1-116 0 0,0-1 0 0 0,0 0-1 0 0,1 0 1 0 0,-1 0 0 0 0,14-2 0 0 0,48-6 359 0 0,-23 1-365 0 0,65-6 10 0 0,44-4 418 0 0,-115 14-181 0 0,74 5 0 0 0,-105-1-327 0 0,35 0 139 0 0,-43-2-20 0 0,-1 2-209 0 0,1 7 9 0 0,-1-6-49 0 0,0 10-486 0 0,-1-10 394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5:1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0 193 919 0 0,'0'0'7792'0'0,"2"-1"-7530"0"0,4-5-46 0 0,-5 4-22 0 0,1 1-2 0 0,19-13 118 0 0,-10 7-300 0 0,1 3-10 0 0,-7 5-3 0 0,13-2 24 0 0,-9-1 61 0 0,-7 2 294 0 0,0 0-138 0 0,6-2 8 0 0,-6 2 4 0 0,0 0 6 0 0,5 0 21 0 0,-1 0 0 0 0,0-1-1 0 0,0 1 1 0 0,0-2 0 0 0,0 1 0 0 0,0 0 0 0 0,9-5 0 0 0,-4 1-164 0 0,-1-1-1 0 0,0 0 1 0 0,0 0 0 0 0,13-13-1 0 0,-17 13-36 0 0,0 3 30 0 0,9-2-84 0 0,-12 4-13 0 0,-1-1-1 0 0,1 1 0 0 0,0 0 1 0 0,0 1-1 0 0,0-1 0 0 0,0 0 1 0 0,0 1-1 0 0,0-1 1 0 0,0 1-1 0 0,3 0 0 0 0,2 1 18 0 0,1-1-5 0 0,-4-1 22 0 0,13 1-34 0 0,-11-2 7 0 0,8-4 33 0 0,-3 0-49 0 0,-2 1 11 0 0,-9 3 50 0 0,1 1 45 0 0,16-12 364 0 0,-16 11 66 0 0,0 1-482 0 0,7-3-33 0 0,-4 2 22 0 0,9 1-33 0 0,2-1-10 0 0,1 2 0 0 0,-1 0 0 0 0,0-2 11 0 0,-2 1 42 0 0,-9 0 1 0 0,9-2-44 0 0,3-1-10 0 0,-1 1 0 0 0,0 3 0 0 0,0 0 0 0 0,0 0 0 0 0,-1 0 0 0 0,0 0 0 0 0,-1 0 11 0 0,2 0 42 0 0,16 0 153 0 0,37-4-36 0 0,-56 4-170 0 0,0 2 0 0 0,0-2 0 0 0,-1 0 0 0 0,-1 0 14 0 0,10-2 240 0 0,-19 2 0 0 0,21 0 243 0 0,-7 2-483 0 0,-12-1-15 0 0,10 5 1 0 0,-3-1 0 0 0,-5-2 4 0 0,8 2-5 0 0,-8-6 52 0 0,5 1-30 0 0,3-3 22 0 0,4-3-28 0 0,-17 6-26 0 0,27-15 161 0 0,-19 10-72 0 0,-5 4-12 0 0,4-2-2 0 0,-3 2 0 0 0,5 0-10 0 0,2 2-44 0 0,0 3-10 0 0,1 1 0 0 0,1-3 0 0 0,-1 0 0 0 0,1 0 0 0 0,0-2 0 0 0,1 2 0 0 0,0 1 0 0 0,1-1 0 0 0,0 0 0 0 0,0 1 0 0 0,2-3 0 0 0,-4-1 11 0 0,-7 0 21 0 0,-3 1-11 0 0,-2 1-23 0 0,36 0 132 0 0,-35 0-66 0 0,9 0 6 0 0,-9-1 154 0 0,0 0-139 0 0,7 2-16 0 0,-4-2-15 0 0,7 2-44 0 0,4-1-10 0 0,-2 1 0 0 0,-1-2 11 0 0,11 1 42 0 0,-23-1-41 0 0,5-1 30 0 0,0 0-8 0 0,28-1 89 0 0,-31 2-80 0 0,13 0-41 0 0,21-2 141 0 0,-25 1-88 0 0,0 2-45 0 0,6 0-15 0 0,-19-1-7 0 0,19-3 247 0 0,-9 1-159 0 0,2-1-20 0 0,1 1-46 0 0,1 2-10 0 0,0 0 0 0 0,-1 1 0 0 0,-1 1 0 0 0,2 0 0 0 0,-1 0 0 0 0,1 0 0 0 0,0 1 0 0 0,-2-1 0 0 0,1 1 0 0 0,4 0 1 0 0,-12-4 2 0 0,-1 0 4 0 0,9-1 50 0 0,1-2 26 0 0,7-2 7 0 0,17-2-27 0 0,-23 6-63 0 0,-1 1 0 0 0,1 1 0 0 0,2 1 0 0 0,-1 0 0 0 0,45 8 0 0 0,-44-6 0 0 0,0 0 0 0 0,-2 1 0 0 0,1 1 0 0 0,2 0 0 0 0,-1-1 0 0 0,-1-2 0 0 0,30 2 0 0 0,-31-3 0 0 0,2 2 0 0 0,-10-1 0 0 0,15 6 0 0 0,-1 0-2 0 0,-3-3 15 0 0,-15-4-2 0 0,0 0-1 0 0,-1 0 1 0 0,1-1 0 0 0,0 1-1 0 0,-1-1 1 0 0,1 0 0 0 0,0 0-1 0 0,0 0 1 0 0,4-1-1 0 0,7 1 68 0 0,8 1 15 0 0,14 1-13 0 0,-23-1-80 0 0,-1-2 11 0 0,0-1 42 0 0,-1-1 21 0 0,3-4 232 0 0,-11 5-239 0 0,-1 1 0 0 0,0-1 1 0 0,1 1-1 0 0,-1 0 0 0 0,1 0 1 0 0,0 0-1 0 0,-1 0 0 0 0,1 0 1 0 0,0 1-1 0 0,3-1 0 0 0,6 0-67 0 0,4 2-1 0 0,-13 1-4 0 0,-2 0-5 0 0,1-1-66 0 0,17 7-1608 0 0,-16-8 1580 0 0,1 1-1 0 0,-1-1 0 0 0,0 0 0 0 0,0 0 1 0 0,1 0-1 0 0,-1 0 0 0 0,0-1 1 0 0,5 0-1 0 0,3-1-814 0 0,5 0-3490 0 0,3 0-1433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5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50 158 919 0 0,'0'0'1112'0'0,"0"-2"-805"0"0,0-7-262 0 0,0 7-122 0 0,0 0 8 0 0,-7-12 50 0 0,4 11 292 0 0,1 2-95 0 0,0 1 5 0 0,0 0 1 0 0,0-1-1 0 0,1 1 1 0 0,-1 0-1 0 0,0 0 1 0 0,0 0-1 0 0,0 1 1 0 0,1-1-1 0 0,-1 0 1 0 0,-3 2-1 0 0,3-1 301 0 0,-10 9 4560 0 0,15-9-4930 0 0,-1-1-1 0 0,1 1 1 0 0,0 0-1 0 0,0 0 0 0 0,-1 1 1 0 0,4 1-1 0 0,17 6 637 0 0,14-2-310 0 0,-34-7-368 0 0,-1 1 0 0 0,31 6 136 0 0,-19-3-141 0 0,0 1 10 0 0,-12-4 2 0 0,9 4 55 0 0,-9-4-107 0 0,0 1 0 0 0,0-1-1 0 0,0 0 1 0 0,0 0 0 0 0,0-1 0 0 0,1 1 0 0 0,-1 0 0 0 0,0-1 0 0 0,3 1 0 0 0,6 0 118 0 0,0-1-1 0 0,0 0 1 0 0,0-1 0 0 0,15-2 0 0 0,49-14-97 0 0,-42 10-46 0 0,21-8-2 0 0,-38 9 0 0 0,0 1 0 0 0,1 1 0 0 0,0 1 0 0 0,0 1 0 0 0,30-2 0 0 0,-35 5 0 0 0,5 0 0 0 0,-15 1 0 0 0,2 1 0 0 0,25-1 0 0 0,-20 0 0 0 0,-6-1 0 0 0,0-1 0 0 0,0 1 0 0 0,0-1 0 0 0,0 0 0 0 0,0 0 0 0 0,0 0 0 0 0,6-1 0 0 0,-4 2 0 0 0,20-5 0 0 0,4-1 0 0 0,51-14 214 0 0,-31 11-140 0 0,-24 4-74 0 0,-20 4 0 0 0,1 1 0 0 0,11-1 0 0 0,63 6 161 0 0,-47-3 64 0 0,-1-2 1 0 0,62-4 0 0 0,-68 0-210 0 0,1 2 1 0 0,-1 1 0 0 0,31 4-1 0 0,-49-3-16 0 0,-1 0 0 0 0,0 0 0 0 0,8 4 0 0 0,0-1 0 0 0,37 14 0 0 0,-25-9 0 0 0,-19-6 0 0 0,-4-1 0 0 0,0 0 0 0 0,1-1 0 0 0,-1 0 0 0 0,0 0 0 0 0,7 1 0 0 0,9 2-4 0 0,21 0 62 0 0,-25-1-48 0 0,6 0-10 0 0,17-1 0 0 0,-23 0 138 0 0,24-2-1 0 0,2 0 63 0 0,-37 0-175 0 0,21-2 31 0 0,22-3 58 0 0,12-4-93 0 0,-38 6 35 0 0,-1 2-59 0 0,0-2 3 0 0,-21 3-3 0 0,35 2 81 0 0,-30-3-57 0 0,0 1 1 0 0,0 1-1 0 0,0-1 0 0 0,0 1 1 0 0,0-1-1 0 0,8 4 1 0 0,5 0 129 0 0,-2 1-43 0 0,-11-4-94 0 0,-1 1 0 0 0,0-1-1 0 0,1 0 1 0 0,-1 0 0 0 0,1 0 0 0 0,-1-1-1 0 0,1 0 1 0 0,-1 0 0 0 0,8 0 0 0 0,11-4 7 0 0,-18 3-13 0 0,1 0 0 0 0,-1-1 1 0 0,0 1-1 0 0,1-1 0 0 0,-1-1 0 0 0,0 1 0 0 0,0-1 1 0 0,0 1-1 0 0,-1-1 0 0 0,1-1 0 0 0,-1 1 0 0 0,5-5 1 0 0,1-1 1 0 0,0 2-10 0 0,1 0 11 0 0,3 4 42 0 0,14 0 102 0 0,-18 5-71 0 0,-6 0-67 0 0,-2-2 47 0 0,1 1-10 0 0,0-1-22 0 0,14 6 17 0 0,-8-3-48 0 0,23 8 63 0 0,2 0-10 0 0,-21-7-38 0 0,0 0 0 0 0,0-1 1 0 0,17 2-1 0 0,-11-2-7 0 0,-15-2-9 0 0,-1 0 0 0 0,0-1 0 0 0,1 1 0 0 0,-1-1 0 0 0,0 0 0 0 0,1 0 0 0 0,-1 0 0 0 0,1 0 0 0 0,-1 0 0 0 0,5-2 0 0 0,3 0 0 0 0,74-5 24 0 0,37-1 16 0 0,-14 0-40 0 0,-101 7 0 0 0,31-4-5 0 0,72-21-1 0 0,33-21 136 0 0,-135 44-110 0 0,-1 1 4 0 0,32-8 95 0 0,97-15 272 0 0,-26 6-272 0 0,-102 18-119 0 0,-1 0 0 0 0,1 0 0 0 0,0 1 0 0 0,-1 0 0 0 0,1 0 0 0 0,0 1 0 0 0,-1 0 0 0 0,1 0 0 0 0,7 3 0 0 0,27 4 0 0 0,-32-5 0 0 0,-7-2 0 0 0,1 0 0 0 0,0 0 0 0 0,0 0 0 0 0,0 0 0 0 0,0-1 0 0 0,7 0 0 0 0,30 1 0 0 0,28 1 64 0 0,-56-2-64 0 0,41-2 0 0 0,-21 1 0 0 0,-11 0 0 0 0,-21 1 0 0 0,39 0 0 0 0,-24 0 0 0 0,0 0 0 0 0,1 1 0 0 0,-8-1-154 0 0,1 2 0 0 0,0-1 0 0 0,-1 1 0 0 0,1 1 0 0 0,9 3 0 0 0,-4 0-1116 0 0,4 0-4576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45 9671 0 0,'4'-18'-1653'0'0,"2"-8"13885"0"0,-10 50-9932 0 0,0-1-2105 0 0,0 1 37 0 0,-1-1 0 0 0,-11 31-1 0 0,4-22-179 0 0,-32 103 51 0 0,44-133-231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5:4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8 273 8495 0 0,'0'0'2858'0'0,"-2"0"-2269"0"0,-4-4 869 0 0,9 3-836 0 0,17 4-738 0 0,0-1 119 0 0,21-2-24 0 0,125-5-140 0 0,-64-2 161 0 0,-69 5 26 0 0,0 1 0 0 0,39 5-1 0 0,41 0 48 0 0,317-15 3809 0 0,-280 19-3722 0 0,-91-4 668 0 0,114-5 0 0 0,-57-14-328 0 0,14-7-221 0 0,-6 1 254 0 0,-16 13-247 0 0,51-3 320 0 0,-56 2-234 0 0,47 5-151 0 0,-120 4-178 0 0,33 1-20 0 0,-24 0 12 0 0,1-1 0 0 0,49-8 0 0 0,16-14-123 0 0,-14 2 16 0 0,-43 13 202 0 0,66-1-1 0 0,48 9 302 0 0,-55 0-305 0 0,-53-1-166 0 0,76-12 0 0 0,-41 5 93 0 0,-26 2 113 0 0,43-6-1 0 0,-88 10-133 0 0,0 0-1 0 0,22 2 1 0 0,-19 0 24 0 0,23-2 0 0 0,208-15 185 0 0,56 19-383 0 0,-263-2 120 0 0,-9 0-60 0 0,1-2-1 0 0,0-2 1 0 0,0-1 0 0 0,65-16-1 0 0,-64 9 124 0 0,2 2-1 0 0,-1 2 1 0 0,1 1-1 0 0,47 0 1 0 0,215 13 31 0 0,-226-4-67 0 0,80-8 143 0 0,-29-1-8 0 0,-67 6 23 0 0,0 3-1 0 0,80 14 1 0 0,11 7 52 0 0,-69-12-115 0 0,20-2 80 0 0,-76-9-171 0 0,-14 0-32 0 0,-4 0-4 0 0,0-1 0 0 0,0 0-1 0 0,0-1 1 0 0,11-1-1 0 0,2 0 28 0 0,-21 2 0 0 0,36-11 0 0 0,-9 4 0 0 0,-1-3 0 0 0,-21 8 0 0 0,18-5 0 0 0,-18 5 0 0 0,17-1 0 0 0,-15 2-2 0 0,-1 1 0 0 0,1 0 0 0 0,-1 1 1 0 0,1-1-1 0 0,-1 1 0 0 0,9 2 0 0 0,-12-2-69 0 0,4 1 351 0 0,-4-1-1489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6:0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57 301 3679 0 0,'0'0'284'0'0,"-2"1"-14"0"0,-13 10 4980 0 0,11-9-5407 0 0,2-1 821 0 0,2-1-653 0 0,0 0 1 0 0,0 0-1 0 0,-1 0 1 0 0,1 0-1 0 0,0 0 0 0 0,0 0 1 0 0,0 0-1 0 0,-1 0 1 0 0,1 0-1 0 0,0 0 0 0 0,0 0 1 0 0,0 0-1 0 0,-1 0 1 0 0,1 1-1 0 0,0-1 0 0 0,0 0 1 0 0,0 0-1 0 0,0 0 1 0 0,-1 0-1 0 0,1 0 0 0 0,0 0 1 0 0,0 0-1 0 0,0 0 1 0 0,0 0-1 0 0,0 1 0 0 0,-1-1 1 0 0,1 0-1 0 0,0 0 1 0 0,0 0-1 0 0,0 0 0 0 0,0 1 1 0 0,0-1 3 0 0,-1 1 0 0 0,1-1 0 0 0,0 0 0 0 0,0 0 0 0 0,-1 1 1 0 0,1-1-1 0 0,0 0 0 0 0,-1 1 0 0 0,1-1 0 0 0,0 0 0 0 0,-1 0 0 0 0,1 0 1 0 0,-1 1-1 0 0,1-1 0 0 0,0 0 0 0 0,-1 0 0 0 0,1 0 0 0 0,-1 0 0 0 0,1 0 0 0 0,0 0 1 0 0,-1 0-1 0 0,1 0 0 0 0,-1 0 0 0 0,-9 0 821 0 0,10 0-739 0 0,-1 0-1 0 0,1 0 0 0 0,0 0 0 0 0,-1 0 0 0 0,1 0 0 0 0,-1 0 0 0 0,1 0 0 0 0,0 0 0 0 0,-1 1 0 0 0,1-1 1 0 0,0 0-1 0 0,-1 0 0 0 0,1 0 0 0 0,0 0 0 0 0,-1 1 0 0 0,1-1 0 0 0,0 0 0 0 0,-1 0 0 0 0,1 1 0 0 0,0-1 1 0 0,-1 0-1 0 0,1 0 0 0 0,0 1 0 0 0,0-1 0 0 0,0 0 0 0 0,-1 1 0 0 0,1-1 0 0 0,0 0 0 0 0,0 1 1 0 0,0-1-1 0 0,0 0 0 0 0,0 1 0 0 0,-1 0 0 0 0,2 0-70 0 0,1 1-1 0 0,-1 0 1 0 0,0-1 0 0 0,1 1-1 0 0,-1-1 1 0 0,1 0 0 0 0,-1 1-1 0 0,1-1 1 0 0,-1 0 0 0 0,1 0-1 0 0,3 2 1 0 0,-3-2 30 0 0,1 0 31 0 0,20 8 529 0 0,-20-8-35 0 0,-1-1-460 0 0,31 9 319 0 0,14 3-376 0 0,-12-6-64 0 0,-2 2 11 0 0,-21-6 58 0 0,1-1 1 0 0,0 0-1 0 0,-1 0 0 0 0,1-1 1 0 0,-1-1-1 0 0,16-2 0 0 0,-24 2-44 0 0,1 0 1 0 0,0 1-1 0 0,0 0 0 0 0,-1 0 0 0 0,1 0 0 0 0,0 1 0 0 0,5 0 0 0 0,15 2 46 0 0,-1-3-62 0 0,-3 1 13 0 0,24-3 1 0 0,-38 1-12 0 0,35 2 132 0 0,-11 1 5 0 0,80 4 716 0 0,-86-9-397 0 0,-23 2-354 0 0,0 1-1 0 0,5-2-47 0 0,-3 0-4 0 0,1 1 0 0 0,-1 0-1 0 0,1 0 1 0 0,0 0 0 0 0,8 0 0 0 0,0 0-40 0 0,16-1 47 0 0,-26 2 4 0 0,0 0-4 0 0,62 12 92 0 0,-48-10-117 0 0,0 1-33 0 0,0-3-10 0 0,17-5 11 0 0,-23 4 60 0 0,0-1-1 0 0,1 0 1 0 0,16-7 0 0 0,-22 7-61 0 0,24-8 61 0 0,0 2 1 0 0,46-8-1 0 0,-30 10-74 0 0,65 2 0 0 0,-72 3-60 0 0,19 0-100 0 0,-37 2 88 0 0,27-1 0 0 0,-41-1 75 0 0,-1 1 0 0 0,1 0 0 0 0,0 0 0 0 0,10 2 0 0 0,1 0 0 0 0,15-1 0 0 0,-24 0 0 0 0,0-1 0 0 0,0 0 0 0 0,0-1 0 0 0,14-2 0 0 0,280-43 11 0 0,-259 39 292 0 0,1 3 0 0 0,54 1 0 0 0,-30 0 49 0 0,-54 3-245 0 0,-11 0-84 0 0,-1 1 1 0 0,1-1-1 0 0,-1 0 0 0 0,0-1 0 0 0,1 1 0 0 0,-1 0 1 0 0,1-1-1 0 0,4-1 0 0 0,2-1 51 0 0,-1 1 27 0 0,-1 0 0 0 0,0 0 0 0 0,1 1 0 0 0,13-1 0 0 0,-10 2-36 0 0,-7 0 4 0 0,7-1 22 0 0,-6 0 0 0 0,6 0-22 0 0,-6 1-16 0 0,9-1-31 0 0,2 0 31 0 0,-1 1 11 0 0,-3 0 0 0 0,26 0 187 0 0,-6-2-130 0 0,17 3-56 0 0,-50-1-64 0 0,23 1 3 0 0,41 7 1 0 0,-42-4-4 0 0,7 0-1 0 0,-13-1 0 0 0,53 11 0 0 0,-64-12 0 0 0,19 1 0 0 0,-23-2 0 0 0,32 0 0 0 0,47-3 0 0 0,-52 1 0 0 0,-11 1 0 0 0,5 0 0 0 0,30-4 0 0 0,-36 3 0 0 0,2 1 0 0 0,37 0 0 0 0,-21 0 0 0 0,19 1 64 0 0,-42-1-30 0 0,-4 0-27 0 0,-1-1 1 0 0,1 2 0 0 0,13 1-1 0 0,-16-1-7 0 0,0 0 0 0 0,0-1 0 0 0,0 0 0 0 0,0 1 0 0 0,7-2 0 0 0,18-1 0 0 0,17 2 0 0 0,-8 5 0 0 0,-34-4 0 0 0,20-3 0 0 0,3-2 11 0 0,-1 4 54 0 0,-21-1-49 0 0,29-3 39 0 0,-14 3-2 0 0,-16 1-52 0 0,4 1 51 0 0,17 2-41 0 0,5-1 53 0 0,-16-2-64 0 0,0 2 0 0 0,2-2 11 0 0,15-2 95 0 0,0 2-7 0 0,-19 2-19 0 0,-4-1-12 0 0,-3-1-55 0 0,20-5-3 0 0,-16 4 16 0 0,33-1 65 0 0,-27 2-75 0 0,17-1 99 0 0,-17 0-12 0 0,1 1 1 0 0,-1 1-1 0 0,29 5 0 0 0,-24-4-125 0 0,22 0 1 0 0,-15-1-9 0 0,19 0 15 0 0,0-1 15 0 0,65-4 128 0 0,-69 4-128 0 0,47-7 0 0 0,-28 0 0 0 0,-54 6 0 0 0,25 0 0 0 0,-20 1 0 0 0,40-4 42 0 0,0-1-20 0 0,263-32-22 0 0,-229 23 0 0 0,128-14 0 0 0,-22 7 0 0 0,-43 2 0 0 0,43 14 0 0 0,-164 5 0 0 0,89-9 0 0 0,131-12 317 0 0,34 8-295 0 0,-26-9 44 0 0,-207 16-15 0 0,7 0-51 0 0,330-21 0 0 0,-299 26 77 0 0,142-19 1 0 0,-163 10-50 0 0,0 3 0 0 0,0 3 1 0 0,1 3-1 0 0,72 8 0 0 0,-83-3 60 0 0,0-2 0 0 0,101-10 0 0 0,-43 5-47 0 0,-38 1-18 0 0,-5 1 9 0 0,93 11 0 0 0,20 3 164 0 0,-141-11-53 0 0,175 0 262 0 0,-206-2-401 0 0,13-2 6 0 0,0 2 0 0 0,0 1 0 0 0,-1 0-1 0 0,27 6 1 0 0,-32-3-2 0 0,109 14-5 0 0,-113-16-3 0 0,-1 0 0 0 0,1-1 11 0 0,41 5 182 0 0,-26-3-145 0 0,22 6 28 0 0,-51-9-76 0 0,4 1 0 0 0,14 5 0 0 0,-9-1 0 0 0,1 1 0 0 0,1 1-15 0 0,-3-2-118 0 0,-1 1 0 0 0,12 10 0 0 0,-14-11 86 0 0,-4-3-45 0 0,-1-1-115 0 0,16 16-216 0 0,-16-16 234 0 0,1 0-659 0 0,-1 1 584 0 0,0-1 151 0 0,-1-1-1 0 0,0 1 1 0 0,1-1-1 0 0,-1 1 1 0 0,1-1-1 0 0,-1 1 1 0 0,1-1-1 0 0,-1 0 1 0 0,1 1-1 0 0,0-1 1 0 0,-1 0-1 0 0,1 1 1 0 0,0-1-1 0 0,-1 0 1 0 0,1 0-1 0 0,0 1 1 0 0,13 3-1162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2:0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16 232 3679 0 0,'0'0'284'0'0,"-1"2"-186"0"0,-1 6 88 0 0,1-4 681 0 0,0-1-1 0 0,-1 0 0 0 0,1 0 0 0 0,-1 0 0 0 0,-4 7 7315 0 0,7-8-7971 0 0,4 9-96 0 0,-4-9 26 0 0,1 0-86 0 0,-1 1-46 0 0,15 12 141 0 0,-14-13-58 0 0,10 4 95 0 0,-9-5 150 0 0,7 4-118 0 0,-9-4-180 0 0,2 0 218 0 0,-1 0-128 0 0,25 11 272 0 0,-24-11-316 0 0,0 0-26 0 0,8 4-37 0 0,-8-4 34 0 0,1-1 3 0 0,1 1-35 0 0,0 0 1 0 0,0-1-1 0 0,0 0 0 0 0,0 0 0 0 0,0-1 1 0 0,9-1-1 0 0,6-6 144 0 0,25-11 1 0 0,-12 7-8 0 0,-21 8-139 0 0,-3 1 44 0 0,1 0 0 0 0,-1 1 0 0 0,1 0-1 0 0,-1 0 1 0 0,11 0 0 0 0,3 0 23 0 0,-1 0 0 0 0,1-2 0 0 0,-1 0 0 0 0,41-15 0 0 0,47-31-22 0 0,-26 10-68 0 0,-51 24 56 0 0,11 2 10 0 0,-15 4-54 0 0,-24 8-10 0 0,22-2 0 0 0,-26 4 0 0 0,16-1 11 0 0,1 1 42 0 0,0 1 11 0 0,58 1 168 0 0,-40 0-72 0 0,-12 0-52 0 0,-6-1-68 0 0,9-3 18 0 0,145-15 32 0 0,-144 13-95 0 0,-5 1 136 0 0,0-2 0 0 0,30-10 0 0 0,-6 1 232 0 0,-34 10-282 0 0,-6 3-51 0 0,9-3 20 0 0,-8 4 10 0 0,47-2 279 0 0,-52 2-266 0 0,-1 1-13 0 0,20 0-18 0 0,-16-2-18 0 0,30 2-14 0 0,-23 1 1 0 0,-7-2 31 0 0,10 1-31 0 0,2 0-11 0 0,5-1 3 0 0,-21 0-10 0 0,27-4 86 0 0,27-3 27 0 0,-52 7-99 0 0,0-1 0 0 0,0 1-1 0 0,1-1 1 0 0,-1 0-1 0 0,0 0 1 0 0,0 0-1 0 0,6-3 1 0 0,22-8 15 0 0,-1 1 31 0 0,-26 9-44 0 0,21-4 46 0 0,-19 4-43 0 0,-4 1-12 0 0,0 0 0 0 0,0 1 0 0 0,0-1 0 0 0,1 1-1 0 0,-1 0 1 0 0,0 0 0 0 0,0 0 0 0 0,5 1 0 0 0,19 1 53 0 0,1 5-42 0 0,11 3 37 0 0,-23-4-5 0 0,0-2 1 0 0,0 0 0 0 0,1-1-1 0 0,0-1 1 0 0,27 1-1 0 0,12-3-21 0 0,34 0 300 0 0,-73 0-311 0 0,0 2-11 0 0,1 3 0 0 0,-2 0 13 0 0,-3 1 54 0 0,-7-4 0 0 0,8 5-54 0 0,3-1-13 0 0,0-1 0 0 0,0-2 0 0 0,0-2 11 0 0,-10-1 13 0 0,0-1 1 0 0,0 1 0 0 0,0-1-1 0 0,0 0 1 0 0,0-1-1 0 0,8-3 1 0 0,-1 1 3 0 0,15-3 25 0 0,1 0-53 0 0,-25 5 0 0 0,20-2 0 0 0,5 1 0 0 0,-12 2 0 0 0,-13 1 0 0 0,14 5 0 0 0,-1-3 0 0 0,0-1 0 0 0,-1 0 0 0 0,1-1 0 0 0,0-1 0 0 0,-1 0 0 0 0,1-2 0 0 0,32-8 0 0 0,-15 1 0 0 0,-18 3 0 0 0,4 2 0 0 0,-7 3 0 0 0,0 0 0 0 0,2 2 0 0 0,0 2 0 0 0,0 0 0 0 0,-5 0 2 0 0,1 0 27 0 0,11 7 15 0 0,-17-7-2 0 0,4 3-20 0 0,-1-1 30 0 0,-6-3-54 0 0,19 3 80 0 0,-16-3-36 0 0,10 2-31 0 0,-1-3 0 0 0,-9 0 31 0 0,6-1-19 0 0,-7 0 25 0 0,27-2 17 0 0,-19 4-54 0 0,-1 4 1 0 0,18 17 165 0 0,-18-17-166 0 0,2 1-11 0 0,0-3 0 0 0,2-1 0 0 0,-2-1 0 0 0,-4 0 11 0 0,-5-1 31 0 0,5 2-31 0 0,6-2-11 0 0,-8 1 0 0 0,6 2 0 0 0,5 6 0 0 0,-3-3 0 0 0,-15-5 0 0 0,-2 0 0 0 0,5 2 0 0 0,36 13 0 0 0,-37-13 0 0 0,11 0 0 0 0,2 1 0 0 0,-5-1 0 0 0,0-1 0 0 0,-1-2 0 0 0,12 0-557 0 0,26-3 0 0 0,-39 1 302 0 0,0 0-1 0 0,-1 0 0 0 0,1-1 0 0 0,10-5 0 0 0,-14 6 26 0 0,35-18-2219 0 0,-23 9-5039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93 1839 0 0,'106'-51'1438'0'0,"-60"30"4528"0"0,-37 17-5058 0 0,-1 1-1 0 0,1 0 0 0 0,-1 0 0 0 0,1 1 0 0 0,0 0 0 0 0,0 1 0 0 0,15-1 1867 0 0,-30 11-2247 0 0,-1 0-369 0 0,-1-1 0 0 0,0 0 0 0 0,-17 13 0 0 0,4-5-73 0 0,-135 101 84 0 0,80-64-271 0 0,-7 1-221 0 0,-143 69-1 0 0,196-107 276 0 0,-386 210 32 0 0,380-202 40 0 0,34-22 96 0 0,5-3 24 0 0,32-3 219 0 0,163-11 1209 0 0,93 1-1019 0 0,-136 4-405 0 0,-102 9-29 0 0,-59 14-258 0 0,1-6 96 0 0,1-1 1 0 0,-1 0-1 0 0,-1 0 0 0 0,1 0 0 0 0,-1 0 1 0 0,-9 5-1 0 0,-43 29-84 0 0,35-25 72 0 0,-196 114-88 0 0,-57 26 143 0 0,157-89 0 0 0,105-58 0 0 0,4-1 11 0 0,8-3 32 0 0,-5 13-1 0 0,6-16-39 0 0,1 1-1 0 0,-1-1 1 0 0,1 0 0 0 0,-1 0 0 0 0,1 1 0 0 0,0-1 0 0 0,0 0 0 0 0,0 0-1 0 0,-1 1 1 0 0,1 1 0 0 0,0 18 9 0 0,-1-10 24 0 0,2 36 69 0 0,-1-46-81 0 0,0 0-1 0 0,0 0 1 0 0,0 0-1 0 0,0-1 1 0 0,1 1-1 0 0,-1 0 1 0 0,0 0-1 0 0,1 0 0 0 0,-1-1 1 0 0,1 1-1 0 0,-1 0 1 0 0,1-1-1 0 0,-1 1 1 0 0,1 0-1 0 0,-1-1 1 0 0,1 1-1 0 0,0-1 1 0 0,-1 1-1 0 0,1-1 1 0 0,0 1-1 0 0,-1-1 1 0 0,1 1-1 0 0,0-1 1 0 0,0 0-1 0 0,-1 1 1 0 0,1-1-1 0 0,0 0 1 0 0,0 0-1 0 0,0 1 1 0 0,0-1-1 0 0,-1 0 1 0 0,1 0-1 0 0,0 0 0 0 0,0 0 1 0 0,0 0-1 0 0,1 0 1 0 0,5-1 66 0 0,1 0 0 0 0,0 0 0 0 0,9-3 0 0 0,-5 2 46 0 0,177-37 771 0 0,79-14-345 0 0,-189 41-62 0 0,112-2 1 0 0,-135 13-406 0 0,0 2 0 0 0,-1 2 1 0 0,105 22-1 0 0,-150-22-323 0 0,1 1 0 0 0,-1 0-1 0 0,0 1 1 0 0,18 11 0 0 0,-22-12-352 0 0,-4-3-39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13559 0 0,'0'0'3712'0'0,"2"4"-2976"0"0,36 94 844 0 0,13 26-124 0 0,-34-89-1156 0 0,41 60-1 0 0,-43-76-194 0 0,-1 0 0 0 0,2-2-1 0 0,1 0 1 0 0,24 21 0 0 0,-25-26-8 0 0,-1-1 0 0 0,1 0 0 0 0,24 11 0 0 0,-31-18-63 0 0,0 0 0 0 0,1-1 0 0 0,0 0 0 0 0,-1 0 0 0 0,1-1 0 0 0,0 0 0 0 0,0-1 0 0 0,12 1 0 0 0,-18-2-140 0 0,0 0-1 0 0,0-1 0 0 0,0 1 1 0 0,0 0-1 0 0,0-1 1 0 0,0 0-1 0 0,-1 0 0 0 0,1 0 1 0 0,0-1-1 0 0,0 1 0 0 0,-1-1 1 0 0,1 0-1 0 0,-1 0 0 0 0,0 0 1 0 0,1 0-1 0 0,-1 0 0 0 0,0-1 1 0 0,4-4-1 0 0,4-5-1640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10591 0 0,'0'0'819'0'0,"-2"0"-379"0"0,-6 1 209 0 0,-1 0-1 0 0,1 0 1 0 0,-1 1-1 0 0,1 0 1 0 0,0 1-1 0 0,0 0 1 0 0,0 0 0 0 0,-10 6-1 0 0,-60 39 70 0 0,77-48-684 0 0,-21 16 194 0 0,1 0 0 0 0,1 2 0 0 0,-31 34 0 0 0,-47 69 642 0 0,48-55-256 0 0,5-13-283 0 0,44-52-259 0 0,3-2-1109 0 0,6-6-237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27 4143 0 0,'0'0'191'0'0,"2"-1"-11"0"0,47-25 11992 0 0,-49 39-11888 0 0,-1-7-269 0 0,-1-1 0 0 0,1 1 0 0 0,-1-1 1 0 0,0 0-1 0 0,-1 1 0 0 0,1-1 0 0 0,-1 0 0 0 0,-4 6 0 0 0,-31 37 29 0 0,27-35-51 0 0,-57 68 131 0 0,4 4-1 0 0,-55 97 1 0 0,112-170-39 0 0,1 0 0 0 0,0 0 0 0 0,1 0 1 0 0,1 0-1 0 0,0 1 0 0 0,1 0 0 0 0,-4 23 0 0 0,6-30-62 0 0,1-1 0 0 0,0 1-1 0 0,0-1 1 0 0,1 1 0 0 0,-1-1 0 0 0,1 0-1 0 0,0 1 1 0 0,1-1 0 0 0,-1 0 0 0 0,1 0-1 0 0,0 1 1 0 0,0-2 0 0 0,1 1-1 0 0,-1 0 1 0 0,1 0 0 0 0,0-1 0 0 0,0 1-1 0 0,1-1 1 0 0,-1 0 0 0 0,1 0-1 0 0,7 5 1 0 0,6 4-130 0 0,2-1 0 0 0,0 0 0 0 0,0-2 0 0 0,1 0 0 0 0,31 11 0 0 0,-30-15-995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12895 0 0,'0'0'2046'0'0,"-1"2"-1320"0"0,1 1-584 0 0,-1 1-1 0 0,1 0 0 0 0,0 0 0 0 0,0-1 1 0 0,0 1-1 0 0,0 0 0 0 0,0 0 1 0 0,1-1-1 0 0,0 1 0 0 0,0 0 0 0 0,0-1 1 0 0,0 1-1 0 0,3 5 0 0 0,0-2-73 0 0,0-1 0 0 0,0 0 0 0 0,1 1 0 0 0,0-1 0 0 0,11 10 0 0 0,11 8 525 0 0,56 39 0 0 0,38 13-8 0 0,49 35-178 0 0,-165-108-404 0 0,27 21 60 0 0,-1 2 1 0 0,-1 0-1 0 0,47 56 0 0 0,-47-48-203 0 0,-29-32-178 0 0,1-6-2449 0 0,-1 2 2494 0 0,0-1 0 0 0,0 1 0 0 0,0-1 0 0 0,0 1 0 0 0,-1 0 0 0 0,1-1 0 0 0,0-5 0 0 0,0-2-334 0 0,5-17-961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 9215 0 0,'0'0'422'0'0,"0"-1"-13"0"0,2-7 2744 0 0,-4 9-2836 0 0,0-1 0 0 0,0 0 0 0 0,0 1 0 0 0,0-1 0 0 0,0 1 0 0 0,1-1 0 0 0,-1 1 0 0 0,0 0 0 0 0,0 0 0 0 0,1 0 0 0 0,-1 0 1 0 0,0 0-1 0 0,-2 2 0 0 0,-19 21-427 0 0,15-15 513 0 0,-66 71 191 0 0,-51 53-330 0 0,84-96-208 0 0,3 2 1 0 0,1 2 0 0 0,-39 57-1 0 0,45-44 250 0 0,30-53-376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4 137 1375 0 0,'-3'-7'10327'0'0,"4"4"-10059"0"0,0 1 1 0 0,0-1-1 0 0,0 1 1 0 0,0-1-1 0 0,1 1 1 0 0,-1-1-1 0 0,1 1 1 0 0,0 0-1 0 0,0 0 0 0 0,0 0 1 0 0,0 0-1 0 0,0 0 1 0 0,0 0-1 0 0,0 1 1 0 0,0-1-1 0 0,1 1 1 0 0,3-3-1 0 0,8-3 452 0 0,0 1 0 0 0,16-4 1 0 0,-13 4-379 0 0,73-23 1285 0 0,-39 13-772 0 0,-45 15-743 0 0,2-2 29 0 0,1 0 1 0 0,-1 1-1 0 0,1 0 0 0 0,-1 0 1 0 0,1 1-1 0 0,15 0 0 0 0,-16 2-46 0 0,-7-1-90 0 0,-1 0-1 0 0,1 1 1 0 0,-1-1-1 0 0,1 1 1 0 0,-1-1-1 0 0,1 0 1 0 0,-1 1-1 0 0,1-1 0 0 0,-1 1 1 0 0,1 0-1 0 0,-1-1 1 0 0,1 1-1 0 0,-1-1 1 0 0,0 1-1 0 0,0-1 1 0 0,1 1-1 0 0,-1 0 1 0 0,0-1-1 0 0,0 1 1 0 0,0 0-1 0 0,1-1 1 0 0,-1 2-1 0 0,1 13 57 0 0,-1-12-56 0 0,-1 0-1 0 0,0 0 1 0 0,0 0 0 0 0,0 0-1 0 0,0 0 1 0 0,-1 0-1 0 0,1-1 1 0 0,-1 1 0 0 0,1 0-1 0 0,-1-1 1 0 0,-3 3-1 0 0,-25 26 71 0 0,21-23-69 0 0,-139 109-226 0 0,63-54 128 0 0,77-58 75 0 0,-12 12-30 0 0,15-9 47 0 0,5-7 7 0 0,0 1 0 0 0,0-1 1 0 0,0 1-1 0 0,0-1 0 0 0,0 1 0 0 0,0-1 0 0 0,0 1 0 0 0,0-1 0 0 0,1 1 1 0 0,-1-1-1 0 0,1 1 0 0 0,-1-1 0 0 0,1 0 0 0 0,-1 1 0 0 0,1-1 1 0 0,0 0-1 0 0,1 3 0 0 0,0-2 25 0 0,0 1 0 0 0,1-1 0 0 0,-1 0 1 0 0,0 0-1 0 0,1-1 0 0 0,-1 1 0 0 0,1 0 0 0 0,4 1 0 0 0,1 1 49 0 0,0-1 0 0 0,1-1 0 0 0,0 1-1 0 0,-1-1 1 0 0,12 1 0 0 0,-9-2-51 0 0,0-1 1 0 0,0 0-1 0 0,-1-1 1 0 0,1 0-1 0 0,0-1 0 0 0,0 0 1 0 0,14-4-1 0 0,7-5 153 0 0,31-17 0 0 0,-34 15-83 0 0,41-13 0 0 0,-59 23-3094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1375 0 0,'12'19'-269'0'0,"15"25"2238"0"0,-20-32 2102 0 0,9 23 1 0 0,-12-23-2859 0 0,-3-10-511 0 0,0 1-102 0 0,8 18 588 0 0,-8-20 42 0 0,-1 1-615 0 0,0 7-7 0 0,0-7 593 0 0,-2 0-637 0 0,2-2-521 0 0,0 1-1 0 0,-1 0 1 0 0,1-1 0 0 0,0 1-1 0 0,-1 0 1 0 0,1-1 0 0 0,-1 1-1 0 0,1-1 1 0 0,-1 1-1 0 0,0-1 1 0 0,1 1 0 0 0,-1-1-1 0 0,1 1 1 0 0,-1-1-1 0 0,0 0 1 0 0,1 1 0 0 0,-1-1-1 0 0,0 0 1 0 0,1 0-1 0 0,-1 1 1 0 0,0-1 0 0 0,0 0-1 0 0,1 0 1 0 0,-1 0 0 0 0,-1 0-1 0 0,0 0 582 0 0,-6-12-56 0 0,7 9-538 0 0,0 0 1 0 0,1 1-1 0 0,-1-1 0 0 0,1 0 0 0 0,-1 0 1 0 0,1 0-1 0 0,0 0 0 0 0,0 1 1 0 0,0-1-1 0 0,1 0 0 0 0,-1 0 0 0 0,1 0 1 0 0,-1 0-1 0 0,1 1 0 0 0,0-1 0 0 0,0 0 1 0 0,0 1-1 0 0,0-1 0 0 0,1 1 0 0 0,-1-1 1 0 0,3-2-1 0 0,4-7-7 0 0,1 0-1 0 0,17-18 1 0 0,-22 26-21 0 0,21-22-2 0 0,3 0 0 0 0,0 2 0 0 0,60-39 0 0 0,-83 60 2 0 0,0-1-1 0 0,1 2 1 0 0,-1-1 0 0 0,1 1-1 0 0,-1 0 1 0 0,1 0-1 0 0,0 0 1 0 0,0 1 0 0 0,9-2-1 0 0,-12 3 21 0 0,-1 1 0 0 0,1-1-1 0 0,-1 1 1 0 0,1-1 0 0 0,0 1 0 0 0,-1 0 0 0 0,1 0-1 0 0,-1 0 1 0 0,0 0 0 0 0,1 0 0 0 0,-1 1-1 0 0,0-1 1 0 0,0 1 0 0 0,0-1 0 0 0,0 1 0 0 0,0 0-1 0 0,0 0 1 0 0,3 3 0 0 0,-1 1 33 0 0,-1-1 1 0 0,1 0-1 0 0,-1 1 0 0 0,0 0 1 0 0,-1 0-1 0 0,3 6 0 0 0,-2 0-2 0 0,0-1 0 0 0,0 1 0 0 0,-1 0 0 0 0,-1-1-1 0 0,0 1 1 0 0,-1 0 0 0 0,-2 22 0 0 0,-2-5-42 0 0,-2-1 0 0 0,-8 27 0 0 0,13-53-149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1839 0 0,'0'0'16096'0'0,"0"2"-15825"0"0,0-1-203 0 0,0 0 1 0 0,1-1-1 0 0,-1 1 1 0 0,0 0-1 0 0,0 0 1 0 0,1-1-1 0 0,-1 1 1 0 0,0 0-1 0 0,1-1 1 0 0,-1 1-1 0 0,0 0 1 0 0,1-1-1 0 0,-1 1 1 0 0,1 0-1 0 0,-1-1 1 0 0,1 1-1 0 0,0-1 1 0 0,-1 1-1 0 0,1-1 1 0 0,0 1-1 0 0,-1-1 1 0 0,1 0-1 0 0,0 1 1 0 0,-1-1-1 0 0,3 1 1 0 0,-1-1 4 0 0,1 1 0 0 0,0-1 0 0 0,-1 1 0 0 0,1-1 0 0 0,0 0 0 0 0,0 0 0 0 0,5-1 0 0 0,5-2 10 0 0,0 0-1 0 0,17-7 1 0 0,-29 10-60 0 0,55-24 46 0 0,-40 17-93 0 0,0 0 0 0 0,1 1 0 0 0,31-8 0 0 0,-31 15-813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461 172 4607 0 0,'0'0'354'0'0,"-7"3"24"0"0,-48 12 7018 0 0,6-3-5350 0 0,40-9-1457 0 0,0-1 0 0 0,0 0 0 0 0,-1 0 0 0 0,-10 0 0 0 0,19-2-565 0 0,1 0 1 0 0,0 0-1 0 0,0 0 0 0 0,-1 0 0 0 0,1 0 1 0 0,0 0-1 0 0,0 0 0 0 0,-1-1 1 0 0,1 1-1 0 0,0 0 0 0 0,0 0 1 0 0,0 0-1 0 0,-1 0 0 0 0,1 0 1 0 0,0 0-1 0 0,0 0 0 0 0,0 0 0 0 0,-1-1 1 0 0,1 1-1 0 0,0 0 0 0 0,0 0 1 0 0,0 0-1 0 0,0 0 0 0 0,-1-1 1 0 0,1 1-1 0 0,0 0 0 0 0,0 0 1 0 0,0 0-1 0 0,0-1 0 0 0,0 1 1 0 0,0 0-1 0 0,0 0 0 0 0,0 0 0 0 0,-1-1 1 0 0,1 1-1 0 0,0 0 0 0 0,0 0 1 0 0,0-1-1 0 0,0 1 0 0 0,0 0 1 0 0,0 0-1 0 0,0-1 0 0 0,0 1 1 0 0,1 0-1 0 0,-1 0 0 0 0,0 0 0 0 0,0-1 1 0 0,0 1-1 0 0,0 0 0 0 0,0 0 1 0 0,0 0-1 0 0,0-1 0 0 0,0 1 1 0 0,1 0-1 0 0,-1 0 0 0 0,0 0 1 0 0,0-1-1 0 0,0 1 0 0 0,1 0 1 0 0,8-12 293 0 0,2 2-114 0 0,1 1 0 0 0,1 0 0 0 0,19-11 0 0 0,-11 8-77 0 0,15-9-59 0 0,1 1 0 0 0,0 1 1 0 0,1 3-1 0 0,2 1 0 0 0,76-19 0 0 0,-103 32 96 0 0,0 0 1 0 0,0 1-1 0 0,1 1 0 0 0,21 1 0 0 0,-28-1-115 0 0,-1 1 0 0 0,0 0 0 0 0,1 1 0 0 0,-1-1 0 0 0,0 1 0 0 0,0 0 0 0 0,0 1-1 0 0,0-1 1 0 0,-1 1 0 0 0,1 0 0 0 0,6 5 0 0 0,-9-6-49 0 0,-3-2 0 0 0,1 1 0 0 0,0-1 0 0 0,0 1 0 0 0,-1-1 0 0 0,1 1 0 0 0,-1 0 0 0 0,1-1 0 0 0,0 1 0 0 0,-1 0 0 0 0,1-1 0 0 0,-1 1 0 0 0,1 0 0 0 0,-1 0 0 0 0,0 0 0 0 0,1-1 0 0 0,-1 1 0 0 0,0 0 0 0 0,0 0 0 0 0,0 0 0 0 0,1 1 0 0 0,-1 1-2 0 0,1-1 0 0 0,0 1 0 0 0,-1 0 0 0 0,0 0 0 0 0,0 0 0 0 0,1-1 0 0 0,-2 1 0 0 0,1 0 0 0 0,0 0 0 0 0,-1-1 0 0 0,1 1 0 0 0,-1 0 0 0 0,0 0 0 0 0,0-1 0 0 0,0 1 0 0 0,0-1 0 0 0,0 1 0 0 0,0-1 0 0 0,-1 1 0 0 0,1-1 0 0 0,-1 0 0 0 0,0 0 0 0 0,-3 4 0 0 0,-6 4-43 0 0,1 0 1 0 0,-1-1-1 0 0,-18 11 0 0 0,19-13 8 0 0,-84 57-400 0 0,-53 37-275 0 0,-56 33-489 0 0,-33 31 911 0 0,151-105 290 0 0,70-51 19 0 0,14-9 478 0 0,3 1-285 0 0,6-1-57 0 0,1 0 0 0 0,0 0 0 0 0,-1-1-1 0 0,1 0 1 0 0,15-4 0 0 0,8-1 83 0 0,145-24 460 0 0,-91 17-288 0 0,81-6 283 0 0,16 15-1346 0 0,-179 4 103 0 0,-1-1 1 0 0,1 1-1 0 0,0-1 1 0 0,0 0-1 0 0,-1 0 0 0 0,5-1 1 0 0,-1-1-3111 0 0,5 0-2772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48 541 4143 0 0,'-1'1'191'0'0,"-36"32"26"0"0,36-33-67 0 0,1 1 0 0 0,-1-1-1 0 0,0 1 1 0 0,1-1-1 0 0,-1 1 1 0 0,0-1 0 0 0,1 1-1 0 0,-1-1 1 0 0,1 1-1 0 0,-1 0 1 0 0,1-1 0 0 0,-1 1-1 0 0,1 0 1 0 0,0-1-1 0 0,-1 1 1 0 0,1 0 0 0 0,0 0-1 0 0,0-1 1 0 0,-1 2-1 0 0,1-1 218 0 0,0 0 0 0 0,0-1 0 0 0,1 1 0 0 0,-1-1 0 0 0,0 1 0 0 0,0 0 0 0 0,0-1 0 0 0,1 1-1 0 0,-1-1 1 0 0,0 1 0 0 0,1-1 0 0 0,-1 1 0 0 0,0-1 0 0 0,1 1 0 0 0,-1-1 0 0 0,1 1 0 0 0,-1-1-1 0 0,1 0 1 0 0,0 1 0 0 0,19 8 6232 0 0,-7-6-8050 0 0,1 0 1885 0 0,1-1 1 0 0,-1 0 0 0 0,28-1 0 0 0,-35-2-422 0 0,0 0 0 0 0,0 0 1 0 0,-1 0-1 0 0,1-1 0 0 0,0 0 1 0 0,0-1-1 0 0,-1 1 0 0 0,0-1 0 0 0,1 0 1 0 0,5-5-1 0 0,22-15 6 0 0,-1-3 1 0 0,-1 0 0 0 0,-2-2-1 0 0,-1-1 1 0 0,34-44-1 0 0,59-103-30 0 0,-121 175-54 0 0,-36 33-837 0 0,14-9 889 0 0,-24 35 1 0 0,36-45 2 0 0,1 0-1 0 0,0 1 0 0 0,1 0 1 0 0,-8 26-1 0 0,13-37 11 0 0,1 0 0 0 0,1 0 0 0 0,-1 1 0 0 0,0-1 0 0 0,1 0 0 0 0,0 1 0 0 0,0-1 0 0 0,0 0 0 0 0,0 1 0 0 0,0-1 0 0 0,0 0-1 0 0,1 1 1 0 0,0-1 0 0 0,0 0 0 0 0,0 0 0 0 0,0 0 0 0 0,0 0 0 0 0,1 0 0 0 0,2 5 0 0 0,-2-6 1 0 0,0 1-1 0 0,0-1 1 0 0,1 0 0 0 0,-1 0-1 0 0,1 0 1 0 0,-1 0 0 0 0,1 0 0 0 0,0 0-1 0 0,0-1 1 0 0,0 0 0 0 0,0 1-1 0 0,0-1 1 0 0,0 0 0 0 0,0 0-1 0 0,0-1 1 0 0,1 1 0 0 0,-1-1-1 0 0,0 1 1 0 0,0-1 0 0 0,4 0 0 0 0,7-1 11 0 0,-1-1 0 0 0,1 0 1 0 0,-1 0-1 0 0,0-1 0 0 0,0-1 1 0 0,0 0-1 0 0,0-1 0 0 0,13-8 1 0 0,2-1 17 0 0,-2-2 1 0 0,38-28-1 0 0,-21 9-30 0 0,70-74 0 0 0,28-53 0 0 0,-79 88 0 0 0,-43 50 11 0 0,-41 36 96 0 0,7-1-103 0 0,1 2 1 0 0,0 0-1 0 0,1 1 1 0 0,-13 17-1 0 0,-43 66 55 0 0,50-68-58 0 0,-31 43 61 0 0,-80 131 4 0 0,129-202-66 0 0,0 1 0 0 0,0 0-1 0 0,0 0 1 0 0,0 0 0 0 0,1 0-1 0 0,-1 0 1 0 0,1 0 0 0 0,-1 0-1 0 0,1 0 1 0 0,0 0 0 0 0,0 0-1 0 0,0 0 1 0 0,0 0 0 0 0,0 0-1 0 0,0 3 1 0 0,1-4-8 0 0,-1 0 0 0 0,1 0 1 0 0,-1 0-1 0 0,1 0 0 0 0,0 0 0 0 0,-1 0 0 0 0,1 0 0 0 0,0 0 1 0 0,0-1-1 0 0,0 1 0 0 0,0 0 0 0 0,0 0 0 0 0,0-1 1 0 0,0 1-1 0 0,0 0 0 0 0,0-1 0 0 0,0 1 0 0 0,0-1 1 0 0,0 1-1 0 0,0-1 0 0 0,0 0 0 0 0,0 1 0 0 0,0-1 0 0 0,1 0 1 0 0,-1 0-1 0 0,0 0 0 0 0,2 0 0 0 0,5 0-464 0 0,0 0-1 0 0,15-2 1 0 0,-1-3-1015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10591 0 0,'0'0'819'0'0,"-1"1"-534"0"0,-2 2-42 0 0,0-1 0 0 0,1 0 0 0 0,-1 1 1 0 0,1 0-1 0 0,0 0 0 0 0,-1-1 0 0 0,1 1 0 0 0,0 1 0 0 0,1-1 0 0 0,-1 0 0 0 0,1 0 0 0 0,-1 1 0 0 0,1-1 0 0 0,0 0 0 0 0,0 1 0 0 0,0 4 0 0 0,0-2 33 0 0,1-1 0 0 0,0 1 0 0 0,1-1 0 0 0,-1 1 0 0 0,1 0 0 0 0,0-1 0 0 0,0 1 0 0 0,1-1 0 0 0,3 9 0 0 0,1-1 75 0 0,1-1 0 0 0,0 0 0 0 0,1 0 0 0 0,0 0 0 0 0,0-1 0 0 0,1-1 0 0 0,18 18 0 0 0,-3-9 74 0 0,-1-1 0 0 0,2-1 1 0 0,49 26-1 0 0,85 27 178 0 0,-94-43-226 0 0,3-2-254 0 0,-57-22-179 0 0,-1 0-1 0 0,1-1 1 0 0,0 0 0 0 0,15 1 0 0 0,-26-3-122 0 0,1 0 0 0 0,0 0 0 0 0,0 0 0 0 0,-1 0 0 0 0,1 0 0 0 0,0 0 0 0 0,-1 0 0 0 0,1 0 0 0 0,0 0 0 0 0,-1 0 0 0 0,1 0 0 0 0,0-1 0 0 0,-1 1 0 0 0,1 0 0 0 0,0 0 0 0 0,-1-1 0 0 0,1 1 0 0 0,-1 0-1 0 0,1-1 1 0 0,0 1 0 0 0,-1-1 0 0 0,1 1 0 0 0,-1-1 0 0 0,1 1 0 0 0,-1-1 0 0 0,0 1 0 0 0,1-1 0 0 0,-1 1 0 0 0,1-1 0 0 0,-1 0 0 0 0,0 1 0 0 0,0-1 0 0 0,1 1 0 0 0,-1-2 0 0 0,0 2 217 0 0,7-17-1862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19 4143 0 0,'0'0'191'0'0,"-5"-5"26"0"0,1-1 267 0 0,3 5-69 0 0,0 1-1 0 0,1-1 1 0 0,-1 0-1 0 0,0 1 0 0 0,0-1 1 0 0,1 1-1 0 0,-1-1 1 0 0,0 1-1 0 0,0 0 0 0 0,0-1 1 0 0,1 1-1 0 0,-1 0 1 0 0,0-1-1 0 0,0 1 0 0 0,0 0 1 0 0,0 0-1 0 0,0 0 1 0 0,0 0-1 0 0,0 0 0 0 0,1 0 1 0 0,-1 0-1 0 0,0 0 1 0 0,0 0-1 0 0,0 0 0 0 0,0 1 1 0 0,0-1-1 0 0,-1 1 1 0 0,-22 11 2100 0 0,22-11-2632 0 0,-14 9 488 0 0,1 1 0 0 0,1 0 0 0 0,-23 23 0 0 0,-34 47 1014 0 0,15-18-759 0 0,9-13-251 0 0,-3-2-1 0 0,-65 49 0 0 0,79-73-373 0 0,34-23-154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5983 0 0,'0'0'3744'0'0,"-12"7"399"0"0,10-5-4030 0 0,1 0 0 0 0,0 0 0 0 0,1 0 0 0 0,-1 0 0 0 0,0 0 0 0 0,0 0 1 0 0,1 0-1 0 0,-1 0 0 0 0,1 0 0 0 0,0 0 0 0 0,-1 0 0 0 0,1 0 0 0 0,0 0 0 0 0,0 0 0 0 0,0 0 0 0 0,1 4 0 0 0,8 37 945 0 0,-8-39-917 0 0,6 18 134 0 0,1 0-1 0 0,1-1 1 0 0,1 0-1 0 0,1 0 1 0 0,1-1-1 0 0,0 0 1 0 0,1-1-1 0 0,29 30 1 0 0,-25-32-196 0 0,0-1 0 0 0,2-1 0 0 0,-1 0 1 0 0,22 11-1 0 0,85 42 253 0 0,-74-43-116 0 0,51 35 0 0 0,-84-46-192 0 0,0 0 0 0 0,-1 1 0 0 0,0 1 0 0 0,-1 0 1 0 0,-1 1-1 0 0,-1 1 0 0 0,0 1 0 0 0,13 24 0 0 0,-18-30-24 0 0,2-4 0 0 0,-10-9-3 0 0,1 1-1 0 0,0-1 1 0 0,0 1 0 0 0,0-1-1 0 0,0 0 1 0 0,0 0 0 0 0,0 0-1 0 0,0 0 1 0 0,0 0-1 0 0,0 0 1 0 0,0 0 0 0 0,0-1-1 0 0,0 1 1 0 0,0-1 0 0 0,0 0-1 0 0,3-1 1 0 0,0 0-68 0 0,0-1 1 0 0,0 1 0 0 0,0-1-1 0 0,8-7 1 0 0,-6 3-400 0 0,0-1 0 0 0,0 1 0 0 0,0-1 1 0 0,-1 0-1 0 0,-1-1 0 0 0,1 0 0 0 0,4-10 0 0 0,2-8-810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12695 0 0,'0'0'1452'0'0,"0"2"-921"0"0,-10 29 887 0 0,-1-1 1 0 0,-20 40-1 0 0,15-40-1132 0 0,-1-1-1 0 0,-2-1 1 0 0,0 0 0 0 0,-31 32 0 0 0,-4-7-206 0 0,-2-3 1 0 0,-69 50-1 0 0,118-95-58 0 0,1-1-9 0 0,0 0 0 0 0,0 0 0 0 0,0 0 0 0 0,0-1 0 0 0,-13 5 0 0 0,17-7-77 0 0,1-21-1820 0 0,4 11 208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7687 0 0,'0'0'5563'0'0,"3"-1"-5107"0"0,36-14 1608 0 0,67-16 0 0 0,-101 30-2020 0 0,153-45 1263 0 0,17-3-965 0 0,112-23-346 0 0,-266 67-461 0 0,27-2 0 0 0,-6 0-3833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8287 0 0,'0'0'756'0'0,"-1"1"-457"0"0,-8 9 774 0 0,0 0 0 0 0,0 0 0 0 0,2 0 0 0 0,-10 16 0 0 0,-8 22 276 0 0,-36 91 0 0 0,-2-2-1056 0 0,30-70-181 0 0,28-54-69 0 0,4-1-33 0 0,1-11-15 0 0,1 0 1 0 0,-1-1-1 0 0,0 1 0 0 0,1 0 1 0 0,-1 0-1 0 0,0 0 0 0 0,1-1 0 0 0,-1 1 1 0 0,1 0-1 0 0,-1 0 0 0 0,1-1 0 0 0,0 1 1 0 0,-1-1-1 0 0,1 1 0 0 0,0 0 0 0 0,-1-1 1 0 0,1 1-1 0 0,0-1 0 0 0,0 1 1 0 0,-1-1-1 0 0,1 0 0 0 0,0 1 0 0 0,1-1 1 0 0,1 1-267 0 0,0 0 0 0 0,-1-1 0 0 0,1 1 0 0 0,0-1 1 0 0,0 0-1 0 0,3 0 0 0 0,10-2-5456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25 617 3223 0 0,'-1'1'240'0'0,"-8"12"-281"0"0,0 1 1447 0 0,3-3 6676 0 0,22 4-6442 0 0,-6-9-1139 0 0,0-1-1 0 0,0 0 1 0 0,18 6-1 0 0,-11-4-246 0 0,-16-7-235 0 0,1 0 0 0 0,0 1 1 0 0,0-1-1 0 0,0 0 0 0 0,-1 0 0 0 0,1 0 0 0 0,0 0 1 0 0,0 0-1 0 0,0 0 0 0 0,-1-1 0 0 0,1 1 1 0 0,0-1-1 0 0,1 0 0 0 0,22-10 252 0 0,-25 11-266 0 0,14-7 94 0 0,-1-2-1 0 0,0 1 1 0 0,0-2 0 0 0,13-12-1 0 0,44-49 122 0 0,-54 55-181 0 0,198-247 105 0 0,-112 143 630 0 0,-93 111-436 0 0,-8 8-152 0 0,10-10-791 0 0,-7 11-616 0 0,-4 8 853 0 0,-4 4 411 0 0,0 1 0 0 0,0 0 1 0 0,-1-1-1 0 0,-1 0 0 0 0,-12 20 0 0 0,-1 3 74 0 0,-25 45 23 0 0,24-45-29 0 0,1 1-1 0 0,-16 45 1 0 0,33-75-47 0 0,0 1-1 0 0,0 0 1 0 0,1-1 0 0 0,0 1-1 0 0,0 0 1 0 0,1 0 0 0 0,0 0-1 0 0,0 0 1 0 0,0 0 0 0 0,3 11-1 0 0,-2-16-12 0 0,-1 1-1 0 0,1-1 1 0 0,0 1-1 0 0,0-1 1 0 0,0 1-1 0 0,0-1 1 0 0,1 1-1 0 0,-1-1 1 0 0,1 0-1 0 0,-1 0 1 0 0,1 0 0 0 0,0 0-1 0 0,0 0 1 0 0,0 0-1 0 0,0 0 1 0 0,0 0-1 0 0,0-1 1 0 0,0 1-1 0 0,1-1 1 0 0,-1 0-1 0 0,0 1 1 0 0,1-1-1 0 0,-1 0 1 0 0,1-1-1 0 0,0 1 1 0 0,-1 0 0 0 0,1-1-1 0 0,-1 1 1 0 0,6-1-1 0 0,7 0 53 0 0,0-1 0 0 0,1 0 0 0 0,-1-1 0 0 0,0-1 0 0 0,0 0 0 0 0,0-1-1 0 0,-1-1 1 0 0,1 0 0 0 0,15-8 0 0 0,8-7-86 0 0,-2-1 0 0 0,37-27 0 0 0,-9 2-97 0 0,-2-3 0 0 0,-2-3 0 0 0,-2-2 0 0 0,57-70 0 0 0,-112 120 60 0 0,68-86-298 0 0,-57 70 33 0 0,0-1 1 0 0,16-35-1 0 0,-29 55 282 0 0,-1 1-1 0 0,0 0 0 0 0,0 0 1 0 0,0 0-1 0 0,0 0 1 0 0,0 0-1 0 0,1 0 0 0 0,-1-1 1 0 0,0 1-1 0 0,0 0 1 0 0,0 0-1 0 0,0 0 0 0 0,0 0 1 0 0,0 0-1 0 0,0-1 0 0 0,0 1 1 0 0,0 0-1 0 0,0 0 1 0 0,0 0-1 0 0,0 0 0 0 0,0-1 1 0 0,0 1-1 0 0,0 0 1 0 0,0 0-1 0 0,0 0 0 0 0,0-1 1 0 0,0 1-1 0 0,0 0 1 0 0,0 0-1 0 0,0 0 0 0 0,0 0 1 0 0,0-1-1 0 0,0 1 0 0 0,0 0 1 0 0,0 0-1 0 0,0 0 1 0 0,0 0-1 0 0,0 0 0 0 0,0-1 1 0 0,-1 1-1 0 0,1 0 1 0 0,0 0-1 0 0,0 0 0 0 0,0 0 1 0 0,0 0-1 0 0,0 0 1 0 0,-1-1-1 0 0,-9 6-237 0 0,-11 14-65 0 0,-4 16 361 0 0,-38 72 1 0 0,0 2 35 0 0,46-83 7 0 0,1 1 0 0 0,1 1 1 0 0,1 0-1 0 0,2 1 1 0 0,-11 33-1 0 0,21-55-55 0 0,1 0 0 0 0,-1 0 0 0 0,1 0 0 0 0,1 0 0 0 0,-1 0 0 0 0,1 8 1 0 0,2-3 22 0 0,1-2 14 0 0,3-1 0 0 0,-3-7-29 0 0,0 0-1 0 0,0-1 1 0 0,0 1-1 0 0,1-1 1 0 0,-1 1-1 0 0,0-1 1 0 0,1 0-1 0 0,-1-1 1 0 0,0 1-1 0 0,1 0 1 0 0,-1-1-1 0 0,1 0 1 0 0,-1 0-1 0 0,1 0 1 0 0,6-1-1 0 0,4-1-455 0 0,-1 0-1 0 0,20-6 0 0 0,-31 8-961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1265 62 16439 0 0,'0'0'1491'0'0,"-2"-1"-1227"0"0,-29-12 775 0 0,-1 2 1 0 0,0 1-1 0 0,-1 1 1 0 0,-37-5-1 0 0,66 12-1039 0 0,3 2 0 0 0,-1 0 0 0 0,1-1 0 0 0,0 1 0 0 0,0 0 0 0 0,-1 0 0 0 0,1 0 0 0 0,0-1 0 0 0,-1 1 0 0 0,1 1 0 0 0,0-1 0 0 0,0 0 0 0 0,-1 0 0 0 0,1 0 0 0 0,-3 2 0 0 0,-9 1 0 0 0,2 5 0 0 0,1 3-9 0 0,1 1 0 0 0,1 0 0 0 0,0 1 0 0 0,1-1 1 0 0,-10 23-1 0 0,-17 28-18 0 0,-67 96-26 0 0,97-152 40 0 0,1-3 4 0 0,1 0 0 0 0,0 0 0 0 0,0 1 0 0 0,0-1 1 0 0,1 0-1 0 0,0 1 0 0 0,-2 7 0 0 0,3-9-74 0 0,2-2 67 0 0,0 0 0 0 0,0 0-1 0 0,1-1 1 0 0,-1 1 0 0 0,1-1-1 0 0,-1 1 1 0 0,0-1 0 0 0,1 0 0 0 0,-1 1-1 0 0,1-1 1 0 0,-1-1 0 0 0,0 1-1 0 0,4-1 1 0 0,5-1-17 0 0,-1 0 0 0 0,1-1 0 0 0,-1-1 0 0 0,19-8 0 0 0,38-25-74 0 0,-37 17 76 0 0,-1-1 1 0 0,-1-1-1 0 0,51-52 0 0 0,-77 72-30 0 0,-4 3 29 0 0,0 0 1 0 0,0 0-1 0 0,0 0 0 0 0,0 0 0 0 0,0 1 1 0 0,1-1-1 0 0,-1 1 0 0 0,-1 1 0 0 0,-3 3-26 0 0,-33 26-142 0 0,1 3 0 0 0,-38 46 0 0 0,59-60 196 0 0,1 1-1 0 0,1 1 1 0 0,1 0-1 0 0,1 1 1 0 0,1 1-1 0 0,2 0 1 0 0,0 0-1 0 0,1 1 1 0 0,2 0-1 0 0,-5 31 1 0 0,1 19-748 0 0,4-1 1 0 0,2 103-1 0 0,4-128 524 0 0,-7 55 0 0 0,4-80 321 0 0,0-1 0 0 0,-2 1 0 0 0,-1-1-1 0 0,-12 27 1 0 0,4-20 92 0 0,-1 0 0 0 0,-2 0-1 0 0,-1-2 1 0 0,-1 0 0 0 0,-2-2-1 0 0,0 0 1 0 0,-2-2 0 0 0,-1 0-1 0 0,-1-2 1 0 0,-1 0 0 0 0,-1-2-1 0 0,-1-1 1 0 0,-35 18 0 0 0,45-28 39 0 0,-1-1 1 0 0,1-1 0 0 0,-2-1-1 0 0,1-1 1 0 0,0 0 0 0 0,-30 3 0 0 0,36-7-110 0 0,0-1 1 0 0,0-1 0 0 0,0 0 0 0 0,0-1-1 0 0,0 0 1 0 0,1-1 0 0 0,-1-1 0 0 0,0 0 0 0 0,1-1-1 0 0,-23-9 1 0 0,32 11-141 0 0,0-1 0 0 0,1 1 0 0 0,-1 0 0 0 0,0-1 0 0 0,1 0 0 0 0,-1 0 0 0 0,1 0 0 0 0,0 0 0 0 0,0-1 0 0 0,0 1 0 0 0,0-1 0 0 0,1 1 0 0 0,0-1 0 0 0,-1 0 0 0 0,1 0 0 0 0,1 0 0 0 0,-1-1 0 0 0,1 1 0 0 0,-1 0 0 0 0,1-1 0 0 0,0 1 0 0 0,0-5 0 0 0,0-6-794 0 0,0 0-1 0 0,1 0 1 0 0,1-1 0 0 0,1 1 0 0 0,3-18 0 0 0,5-7-1083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1839 0 0,'-1'1'7148'0'0,"0"3"-6323"0"0,0-1 0 0 0,0 0-1 0 0,1 1 1 0 0,-1-1-1 0 0,1 0 1 0 0,0 1 0 0 0,-1-1-1 0 0,2 1 1 0 0,-1-1-1 0 0,1 5 1 0 0,0-1-180 0 0,1 1-1 0 0,0-1 0 0 0,1 1 1 0 0,3 7-1 0 0,5 7-181 0 0,26 38-1 0 0,-31-52 65 0 0,8 12-380 0 0,0-1-1 0 0,2-1 0 0 0,0-1 1 0 0,1 0-1 0 0,1-1 0 0 0,0-1 1 0 0,23 14-1 0 0,159 82 150 0 0,-196-109-291 0 0,-4-2-198 0 0,1 1 0 0 0,0-1 0 0 0,0 1 0 0 0,0-1 0 0 0,0 1 0 0 0,0-1 0 0 0,0 0 0 0 0,0 0 0 0 0,0 1 0 0 0,0-1-1 0 0,0 0 1 0 0,0 0 0 0 0,0 0 0 0 0,-1 0 0 0 0,1 0 0 0 0,0 0 0 0 0,0-1 0 0 0,0 1 0 0 0,0 0 0 0 0,0 0-1 0 0,0-1 1 0 0,0 1 0 0 0,0 0 0 0 0,0-1 0 0 0,0 1 0 0 0,0-1 0 0 0,-1 1 0 0 0,1-1 0 0 0,0 0 0 0 0,0 1 0 0 0,-1-1-1 0 0,1 0 1 0 0,0 1 0 0 0,-1-1 0 0 0,2-1 0 0 0,-1-1-256 0 0,1-1 0 0 0,-1 1 1 0 0,1 0-1 0 0,-1 0 0 0 0,0-1 0 0 0,0 1 1 0 0,-1-1-1 0 0,1-3 0 0 0,-1-17-1446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17135 0 0,'0'0'5673'0'0,"-3"2"-5614"0"0,-62 41 12 0 0,-9 6 86 0 0,61-39-127 0 0,-202 147 812 0 0,174-130-628 0 0,27-16-812 0 0,0-1-1 0 0,-1 0 1 0 0,-1-1 0 0 0,0-1-1 0 0,0 0 1 0 0,-21 6 0 0 0,27-11-733 0 0,-1-1 1 0 0,1 0-1 0 0,0-1 1 0 0,-20 0 0 0 0,5-5-1052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5527 0 0,'1'-1'4355'0'0,"18"-15"-1946"0"0,-10 9-1610 0 0,1-1-1 0 0,14-8 0 0 0,-12 10-357 0 0,1 0 0 0 0,0 1 0 0 0,-1 1 0 0 0,2 0-1 0 0,-1 1 1 0 0,24-3 0 0 0,80 1 1845 0 0,-96 5-1858 0 0,-19 0 135 0 0,-2 0-541 0 0,1 0 0 0 0,-1 0 1 0 0,1 1-1 0 0,-1-1 1 0 0,1 0-1 0 0,-1 0 1 0 0,1 0-1 0 0,-1 1 1 0 0,1-1-1 0 0,-1 0 1 0 0,1 0-1 0 0,-1 1 0 0 0,0-1 1 0 0,1 0-1 0 0,-1 1 1 0 0,1-1-1 0 0,-1 1 1 0 0,1 0-1 0 0,-2 2-19 0 0,1 0 0 0 0,-1 0 0 0 0,1 0 1 0 0,-1 0-1 0 0,0 0 0 0 0,0 0 0 0 0,0 0 0 0 0,-1 0 0 0 0,1 0 0 0 0,-1-1 0 0 0,1 1 0 0 0,-5 4 0 0 0,-3 5 20 0 0,-18 15-1 0 0,1 0-31 0 0,7-7 9 0 0,-1-1-1 0 0,-39 30 1 0 0,-28 26 13 0 0,86-74 61 0 0,14 3 191 0 0,1-3-147 0 0,1 0 1 0 0,0-1-1 0 0,0-1 1 0 0,0 0-1 0 0,-1-1 1 0 0,21-5-1 0 0,6 0 22 0 0,108-12-89 0 0,-75 9-3358 0 0,-60 7 1683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1839 0 0,'0'0'83'0'0,"-10"15"8429"0"0,10-12-8150 0 0,1-1-1 0 0,-1 1 1 0 0,1-1-1 0 0,0 1 1 0 0,0-1-1 0 0,0 0 1 0 0,0 0-1 0 0,0 1 1 0 0,1-1-1 0 0,-1 0 1 0 0,1 0-1 0 0,-1 0 1 0 0,1 0-1 0 0,0-1 1 0 0,3 3-1 0 0,32 26 115 0 0,-23-21-305 0 0,226 168 1557 0 0,-228-167-1538 0 0,-1 2 1 0 0,0-1 0 0 0,-1 2 0 0 0,0-1 0 0 0,-1 1 0 0 0,0 1 0 0 0,-1-1 0 0 0,-1 2 0 0 0,0-1 0 0 0,-1 1 0 0 0,-1 0 0 0 0,0 0 0 0 0,-1 0-1 0 0,0 1 1 0 0,-1 0 0 0 0,1 27 0 0 0,-4-26-165 0 0,0-1 0 0 0,-1 0 0 0 0,0 1 0 0 0,-2-1 0 0 0,0 0 0 0 0,0 0 0 0 0,-2 0 0 0 0,0 0 0 0 0,0-1 0 0 0,-2 1 0 0 0,0-2-1 0 0,-1 1 1 0 0,0-1 0 0 0,-1 0 0 0 0,-1-1 0 0 0,-11 14 0 0 0,0-6 74 0 0,-1 0 0 0 0,0-2 0 0 0,-42 28 0 0 0,50-38-94 0 0,-1-1 0 0 0,1 0 0 0 0,-30 10 0 0 0,43-18-172 0 0,1 0-1 0 0,-1 0 1 0 0,1 1-1 0 0,-1-1 1 0 0,1 0 0 0 0,-1 0-1 0 0,1 0 1 0 0,-1 0-1 0 0,1 0 1 0 0,-1 1 0 0 0,1-1-1 0 0,-1 0 1 0 0,0 0-1 0 0,1 0 1 0 0,-1-1-1 0 0,1 1 1 0 0,-1 0 0 0 0,1 0-1 0 0,-1 0 1 0 0,1 0-1 0 0,-1 0 1 0 0,0-1 0 0 0,1 1-1 0 0,-1 0 1 0 0,1 0-1 0 0,-1-1 1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14079 0 0,'0'0'1276'0'0,"-2"1"-1049"0"0,-8 8-26 0 0,1 0 1 0 0,-1 1-1 0 0,2 0 0 0 0,-1 1 0 0 0,1 0 1 0 0,1 0-1 0 0,0 0 0 0 0,-6 14 1 0 0,-5 16 1024 0 0,-14 46 0 0 0,25-65-1030 0 0,-32 121 881 0 0,28-98-887 0 0,-1 0 1 0 0,-33 76-1 0 0,32-96-397 0 0,-28 38 0 0 0,19-32-1816 0 0,21-28 1239 0 0,-13 16-4138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34 296 10591 0 0,'0'0'819'0'0,"-2"0"-534"0"0,-16-2 710 0 0,8 1 3740 0 0,9-1-4501 0 0,1 1 1 0 0,-1-1 0 0 0,1 0 0 0 0,-1 1 0 0 0,1-1 0 0 0,0 0 0 0 0,0 1 0 0 0,0-1-1 0 0,0 0 1 0 0,0 1 0 0 0,0-1 0 0 0,0-1 0 0 0,1-1-61 0 0,1 0-1 0 0,-1 0 1 0 0,1 1 0 0 0,0-1-1 0 0,0 0 1 0 0,0 1 0 0 0,0 0 0 0 0,1 0-1 0 0,-1-1 1 0 0,1 2 0 0 0,5-6 0 0 0,6-4 162 0 0,20-12 1 0 0,-15 10-159 0 0,27-19-103 0 0,50-26-1 0 0,-66 42-43 0 0,1 3 0 0 0,63-22-1 0 0,-82 32 14 0 0,1 1-1 0 0,-1 0 1 0 0,1 1 0 0 0,-1 1-1 0 0,1 0 1 0 0,0 1 0 0 0,-1 0-1 0 0,1 1 1 0 0,0 0 0 0 0,17 5-1 0 0,-20-4-6 0 0,-1 1-1 0 0,0 1 1 0 0,1 0-1 0 0,-2 0 1 0 0,1 1 0 0 0,0 0-1 0 0,-1 0 1 0 0,0 1-1 0 0,0 0 1 0 0,-1 1-1 0 0,0 0 1 0 0,0 0 0 0 0,12 15-1 0 0,-14-14-17 0 0,0-1 1 0 0,-1 1-1 0 0,1 0 0 0 0,-1 0 0 0 0,-1 0 0 0 0,0 0 1 0 0,0 1-1 0 0,0 0 0 0 0,1 16 0 0 0,-3-19-9 0 0,-1 0 0 0 0,1 0 0 0 0,-2 0 0 0 0,1 0 0 0 0,-1 0 0 0 0,0 0 0 0 0,0 0 0 0 0,0 0 0 0 0,-1 0 0 0 0,0-1 0 0 0,0 1 0 0 0,0 0 0 0 0,-1-1 0 0 0,0 0 0 0 0,-6 8 0 0 0,1-3-10 0 0,0 0 0 0 0,-2-1 0 0 0,1 0 0 0 0,-1 0 0 0 0,0-1 0 0 0,-22 13 0 0 0,-74 31 0 0 0,98-49 0 0 0,-78 29-49 0 0,41-16-7 0 0,12-5-495 0 0,-1-1 0 0 0,0-2 1 0 0,-52 6-1 0 0,63-13-682 0 0,3 0-50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19 5983 0 0,'16'-19'13972'0'0,"-32"28"-13417"0"0,0 1-1 0 0,1 0 0 0 0,-15 13 0 0 0,-41 41-376 0 0,65-58-80 0 0,-41 39-28 0 0,2 2-1 0 0,2 2 0 0 0,3 2 0 0 0,1 1 0 0 0,-37 71 0 0 0,38-49-37 0 0,34-64-27 0 0,1-1 1 0 0,-1 1-1 0 0,2 0 0 0 0,-1 0 1 0 0,-1 20-1 0 0,4-28-15 0 0,0 0 0 0 0,0 0 0 0 0,0 0-1 0 0,0 0 1 0 0,1 1 0 0 0,-1-1 0 0 0,1 0 0 0 0,0 0-1 0 0,-1 0 1 0 0,1 0 0 0 0,0 0 0 0 0,0 0 0 0 0,0-1-1 0 0,1 1 1 0 0,-1 0 0 0 0,0 0 0 0 0,1-1 0 0 0,-1 1-1 0 0,1-1 1 0 0,-1 1 0 0 0,1-1 0 0 0,2 2-1 0 0,1 0-350 0 0,1 0-1 0 0,-1 0 1 0 0,1-1-1 0 0,0 1 1 0 0,0-1-1 0 0,9 2 1 0 0,7 0-6946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2303 0 0,'-1'2'6419'0'0,"-1"2"-5381"0"0,1 0-1 0 0,0 0 1 0 0,0 0 0 0 0,0 0 0 0 0,1 1-1 0 0,-1 5 1 0 0,4 30 1408 0 0,14 38-783 0 0,-6-42-1078 0 0,0 0 0 0 0,3-1 0 0 0,0 0 0 0 0,3-1 0 0 0,0-1 0 0 0,3-1 0 0 0,30 41 0 0 0,-31-50-433 0 0,0 0 1 0 0,35 29-1 0 0,-40-40-89 0 0,1-1-1 0 0,0 0 1 0 0,1-1-1 0 0,0-1 1 0 0,21 9-1 0 0,-18-11-110 0 0,-1 1 0 0 0,1-2 0 0 0,0-1 0 0 0,0 0 0 0 0,1-1 0 0 0,35 2 0 0 0,-45-9-2440 0 0,-8 1 1997 0 0,7-4-1290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0 14799 0 0,'0'0'332'0'0,"-1"2"51"0"0,-19 19 465 0 0,1 1 0 0 0,-20 30 1 0 0,-27 55 2373 0 0,-14 19-1560 0 0,50-88-1295 0 0,-1-1-1 0 0,-2-2 0 0 0,-57 49 1 0 0,-122 78 180 0 0,196-150-529 0 0,-87 54 113 0 0,71-46-146 0 0,30-19-100 0 0,3 0 34 0 0,-1-1 1 0 0,1 0-1 0 0,0 0 1 0 0,-1 0-1 0 0,1 0 0 0 0,0 0 1 0 0,0 1-1 0 0,-1-1 0 0 0,1 0 1 0 0,0-1-1 0 0,0 1 0 0 0,-1 0 1 0 0,1 0-1 0 0,1 0 1 0 0,-2 0-138 0 0,21-7-5520 0 0,6-4-1921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43 9671 0 0,'1'-1'7558'0'0,"11"-2"-6350"0"0,1 0 1 0 0,23-4 0 0 0,-11 4-521 0 0,150-22-852 0 0,-173 25-1360 0 0</inkml:trace>
  <inkml:trace contextRef="#ctx0" brushRef="#br0" timeOffset="1">1 314 14367 0 0,'1'-1'5186'0'0,"3"-2"-4868"0"0,0-1 0 0 0,1 1 0 0 0,-1 0 1 0 0,1 1-1 0 0,-1-1 0 0 0,1 1 0 0 0,0 0 1 0 0,0 0-1 0 0,0 1 0 0 0,6-2 0 0 0,58-8 261 0 0,-47 9-397 0 0,247-32-2265 0 0,-255 32 919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531 276 11055 0 0,'0'0'852'0'0,"0"2"-353"0"0,-1 8 781 0 0,-1-1-1 0 0,-1 1 1 0 0,-4 13 0 0 0,1-9-483 0 0,-1-1 1 0 0,0 1 0 0 0,-13 17-1 0 0,19-28-746 0 0,-1 0-1 0 0,0-1 1 0 0,1 1 0 0 0,-1-1-1 0 0,0 0 1 0 0,-1 1-1 0 0,1-1 1 0 0,0 0-1 0 0,-1 0 1 0 0,1-1 0 0 0,-1 1-1 0 0,1 0 1 0 0,-1-1-1 0 0,0 1 1 0 0,0-1 0 0 0,-3 1-1 0 0,-10 0-19 0 0,-1-2 0 0 0,1 0 1 0 0,0 0-1 0 0,0-2 0 0 0,-17-3 0 0 0,-36-2-34 0 0,-5 7 3 0 0,45 2 0 0 0,0-2 0 0 0,1-2 0 0 0,-48-7 0 0 0,66 5 0 0 0,4-3 0 0 0,6 6 2 0 0,-1-1-1 0 0,1 1 0 0 0,0-1 1 0 0,0 1-1 0 0,0 0 1 0 0,0-1-1 0 0,1 1 1 0 0,-1 0-1 0 0,0-1 0 0 0,0 1 1 0 0,1 0-1 0 0,-1-1 1 0 0,1 1-1 0 0,-1 0 1 0 0,1-1-1 0 0,0 1 0 0 0,-1 0 1 0 0,1 0-1 0 0,1-2 1 0 0,20-23 32 0 0,-19 23-33 0 0,28-28 12 0 0,2 1-1 0 0,0 2 1 0 0,2 1-1 0 0,56-33 1 0 0,-20 21 26 0 0,108-46 1 0 0,-155 76 101 0 0,0 0 1 0 0,1 1 0 0 0,0 2 0 0 0,1 0 0 0 0,-1 2 0 0 0,1 1 0 0 0,0 1 0 0 0,28 1 0 0 0,-45 2-114 0 0,1 0 0 0 0,0 0 0 0 0,0 1 1 0 0,-1 0-1 0 0,1 0 0 0 0,-1 1 0 0 0,11 5 0 0 0,-18-7-26 0 0,1 0-1 0 0,-1 1 0 0 0,0-1 0 0 0,1 0 1 0 0,-1 1-1 0 0,0 0 0 0 0,0-1 0 0 0,0 1 1 0 0,0 0-1 0 0,0 0 0 0 0,-1 0 0 0 0,1 0 1 0 0,-1 0-1 0 0,1 1 0 0 0,-1-1 0 0 0,0 0 0 0 0,1 1 1 0 0,-1-1-1 0 0,-1 1 0 0 0,1-1 0 0 0,0 1 1 0 0,-1 0-1 0 0,1-1 0 0 0,-1 1 0 0 0,0-1 1 0 0,1 1-1 0 0,-1 0 0 0 0,-1-1 0 0 0,1 1 1 0 0,-1 3-1 0 0,0 0 5 0 0,-1 1 0 0 0,-1-1 0 0 0,1 0 0 0 0,-1 0 0 0 0,0 0 0 0 0,0 0 0 0 0,-1 0 0 0 0,0-1-1 0 0,-8 10 1 0 0,-6 4-15 0 0,-23 19-1 0 0,31-29 7 0 0,-33 27-148 0 0,-2-2 1 0 0,-69 40-1 0 0,-108 43-277 0 0,205-111 25 0 0,0 1-1 0 0,-22 4 0 0 0,25-7 117 0 0,13-4 219 0 0,1 0 0 0 0,0 0 0 0 0,-1 0 0 0 0,1 1 0 0 0,0-1 0 0 0,-1 0 0 0 0,1 0 0 0 0,0 0 0 0 0,-1 0 0 0 0,1 0 0 0 0,0 0 0 0 0,-1 1 0 0 0,1-1 0 0 0,-1 0 0 0 0,1 0 0 0 0,0 0 0 0 0,-1 0 0 0 0,1 0 0 0 0,0-1 0 0 0,-1 1 0 0 0,1 0 0 0 0,0 0 0 0 0,-1 0 0 0 0,1 0 0 0 0,0 0 0 0 0,-1 0 0 0 0,1-1 0 0 0,0 1 0 0 0,-1 0 0 0 0,1 0 0 0 0,0 0 0 0 0,-1-1 0 0 0,1 1 1 0 0,0 0-1 0 0,0 0 0 0 0,-1-1 0 0 0,1 1 0 0 0,0 0 0 0 0,0-1 0 0 0,0 1 0 0 0,-1 0 0 0 0,1-1 0 0 0,0 1 0 0 0,0 0 0 0 0,0-1 0 0 0,0 1 0 0 0,0 0 0 0 0,0-1 0 0 0,-3-10-1743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3223 0 0,'-1'1'240'0'0,"-2"2"716"0"0,0 0 0 0 0,0 0-1 0 0,0 0 1 0 0,1 1-1 0 0,0-1 1 0 0,-1 1-1 0 0,1-1 1 0 0,1 1 0 0 0,-1 0-1 0 0,0 0 1 0 0,1 0-1 0 0,0 0 1 0 0,0 0-1 0 0,0 0 1 0 0,0 5 0 0 0,1-4-671 0 0,0-1 0 0 0,0 1 0 0 0,1-1 0 0 0,0 0 0 0 0,-1 1 0 0 0,2-1 0 0 0,-1 0 0 0 0,0 0 0 0 0,5 8 0 0 0,1 1 292 0 0,1-1 0 0 0,0 1 0 0 0,20 22 0 0 0,35 28 903 0 0,-45-48-1125 0 0,1 0-1 0 0,0-2 0 0 0,24 14 1 0 0,64 28 450 0 0,-88-46-724 0 0,2 1-46 0 0,0-2-1 0 0,1 0 1 0 0,0-2 0 0 0,0 0-1 0 0,1-1 1 0 0,0-2 0 0 0,0 0-1 0 0,38-1 1 0 0,-43-3-1315 0 0,0 0 1 0 0,0-2-1 0 0,30-7 0 0 0,-37 6-405 0 0,-2-1-39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34 12439 0 0,'-2'-2'216'0'0,"-1"-1"0"0"0,1 0 0 0 0,0 1 1 0 0,-1-1-1 0 0,1 1 0 0 0,-1 0 0 0 0,0 0 0 0 0,0 0 0 0 0,0 0 0 0 0,0 1 0 0 0,0-1 0 0 0,0 1 0 0 0,-1-1 0 0 0,1 1 0 0 0,0 0 0 0 0,-1 1 0 0 0,1-1 0 0 0,0 0 0 0 0,-1 1 1 0 0,-5 0-1 0 0,5 0 88 0 0,0 1 1 0 0,1-1 0 0 0,-1 1-1 0 0,0 0 1 0 0,0 0 0 0 0,1 1-1 0 0,-1-1 1 0 0,1 1 0 0 0,-1-1 0 0 0,1 1-1 0 0,0 0 1 0 0,0 1 0 0 0,-1-1-1 0 0,2 0 1 0 0,-1 1 0 0 0,0 0-1 0 0,-4 4 1 0 0,-4 8-18 0 0,0-1 0 0 0,-13 26-1 0 0,8-12 515 0 0,-8 7-397 0 0,-39 46 0 0 0,48-64-400 0 0,-1-2 1 0 0,-1 0 0 0 0,0 0 0 0 0,-28 17 0 0 0,-68 33 59 0 0,110-63-22 0 0,-2 3-42 0 0,4-4-62 0 0,1 1-133 0 0,1 0 112 0 0,0-1-1 0 0,-1 1 1 0 0,1-1 0 0 0,0 1 0 0 0,0-1 0 0 0,0 1 0 0 0,0-1 0 0 0,0 0 0 0 0,0 1 0 0 0,0-1 0 0 0,1 0-1 0 0,1 1 1 0 0,7 7-6872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26 9215 0 0,'-13'-4'177'0'0,"8"2"-44"0"0,0 0 0 0 0,1 0 1 0 0,-1 0-1 0 0,0 0 0 0 0,-7-6 0 0 0,11 7-38 0 0,1 1 0 0 0,0 0 0 0 0,-1-1 0 0 0,1 1 0 0 0,-1 0 0 0 0,1 0 0 0 0,-1-1 0 0 0,1 1 0 0 0,-1 0 0 0 0,1 0 0 0 0,-1 0 0 0 0,1 0 0 0 0,-1 0 0 0 0,1 0 0 0 0,-1 0 0 0 0,1 0 0 0 0,-1 0 0 0 0,1 0 0 0 0,-1 0 0 0 0,1 0 0 0 0,-1 0 0 0 0,1 0 0 0 0,-1 0 0 0 0,1 0 0 0 0,-1 1 0 0 0,1-1 0 0 0,-1 0 0 0 0,1 0 0 0 0,0 1 0 0 0,-1-1 0 0 0,1 0 0 0 0,-1 1 0 0 0,1-1 0 0 0,0 0 0 0 0,-1 1 0 0 0,1-1 0 0 0,0 0 0 0 0,-1 1 0 0 0,1-1 0 0 0,0 1 0 0 0,0-1-1 0 0,-1 1 1 0 0,1-1 0 0 0,0 1 0 0 0,0 0 0 0 0,-1 0 478 0 0,0 1-130 0 0,0 0 0 0 0,0 0-1 0 0,1 0 1 0 0,-1 0 0 0 0,0 0 0 0 0,1 0 0 0 0,-1 1 0 0 0,1-1 0 0 0,0 0 0 0 0,0 0 0 0 0,0 0 0 0 0,0 3 0 0 0,0 0-185 0 0,1 0 0 0 0,0 0-1 0 0,1 0 1 0 0,-1 0 0 0 0,3 5-1 0 0,3 4-149 0 0,0 1 0 0 0,13 17 0 0 0,-19-31-15 0 0,146 210 1390 0 0,-3-4-237 0 0,-143-207-1243 0 0,98 164 861 0 0,-88-143-813 0 0,-2 1-1 0 0,0 0 1 0 0,-2 0 0 0 0,0 1-1 0 0,-1 0 1 0 0,3 26-1 0 0,-7-30-42 0 0,-1 0-1 0 0,-1 0 1 0 0,0 1-1 0 0,-2-1 1 0 0,0 0-1 0 0,-1 0 1 0 0,-1 0-1 0 0,0 0 1 0 0,-12 28-1 0 0,8-27-9 0 0,-2 0-1 0 0,0 0 1 0 0,-1-1 0 0 0,-1-1-1 0 0,0 0 1 0 0,-2 0-1 0 0,0-1 1 0 0,-20 18 0 0 0,33-34-114 0 0,2 0-511 0 0,1 0 366 0 0,-1 0 1 0 0,0-1 0 0 0,0 1 0 0 0,1-1-1 0 0,-1 1 1 0 0,1-1 0 0 0,-1 1-1 0 0,0-1 1 0 0,1 0 0 0 0,-1 1-1 0 0,3-1 1 0 0,10 0-1500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68 5983 0 0,'1'-1'2374'0'0,"3"-5"-747"0"0,-1 1-1 0 0,1 0 1 0 0,7-6 0 0 0,28-23 2486 0 0,-33 29-2140 0 0,-7 6-1818 0 0,-5 7-148 0 0,-1 0 0 0 0,0-1 0 0 0,0 0 0 0 0,0-1 0 0 0,-1 0 0 0 0,-11 8 0 0 0,4-3 28 0 0,-123 85-22 0 0,-36 29-16 0 0,-110 109 3 0 0,268-221 0 0 0,-23 19 0 0 0,31-24-10 0 0,23-11-44 0 0,117-47 54 0 0,-98 40 74 0 0,1 2 0 0 0,69-6-1 0 0,71 7 343 0 0,-1-1-178 0 0,-140 5-214 0 0,113-6 185 0 0,-147 9-209 0 0,0 0 0 0 0,-1 1 0 0 0,1-1 0 0 0,0 0 0 0 0,0 0 0 0 0,-1 0 0 0 0,1 1 1 0 0,0-1-1 0 0,0 0 0 0 0,0 0 0 0 0,0 1 0 0 0,-1-1 0 0 0,1 0 0 0 0,0 0 0 0 0,0 1 0 0 0,0-1 0 0 0,0 0 0 0 0,0 0 0 0 0,0 1 0 0 0,0-1 0 0 0,0 0 0 0 0,0 1 0 0 0,0-1 0 0 0,0 0 0 0 0,0 1 0 0 0,0-1 0 0 0,0 0 0 0 0,0 0 0 0 0,0 1 0 0 0,0-1 0 0 0,0 0 1 0 0,0 1-1 0 0,0-1 0 0 0,0 0 0 0 0,0 0 0 0 0,1 1 0 0 0,-1-1 0 0 0,0 0 0 0 0,0 0 0 0 0,0 1 0 0 0,0-1 0 0 0,1 0 0 0 0,-1 0 0 0 0,0 0 0 0 0,0 1 0 0 0,1-1 0 0 0,-1 0 0 0 0,0 0 0 0 0,0 0 0 0 0,1 0 0 0 0,-1 1 0 0 0,0-1 0 0 0,0 0 0 0 0,1 0 1 0 0,-1 0-1 0 0,0 0 0 0 0,1 0 0 0 0,-1 0 0 0 0,0 0 0 0 0,0 0 0 0 0,1 0 0 0 0,-1 0 0 0 0,0 0 0 0 0,1 0 0 0 0,-1 0-2 0 0,-5 6-33 0 0,-1 0-1 0 0,0 0 0 0 0,0 0 0 0 0,0-1 1 0 0,0 0-1 0 0,-11 6 0 0 0,-47 23-186 0 0,43-25 167 0 0,-400 207-680 0 0,188-93 658 0 0,37-21 94 0 0,173-89 116 0 0,1 1-1 0 0,0 1 1 0 0,1 1 0 0 0,-34 33 0 0 0,53-46-90 0 0,-2 8-22 0 0,1 3 22 0 0,5 0-33 0 0,-1-10 0 0 0,1 0-1 0 0,0 0 0 0 0,0 0 1 0 0,0-1-1 0 0,0 1 0 0 0,0-1 1 0 0,1 1-1 0 0,0-1 0 0 0,-1 0 1 0 0,1 0-1 0 0,0 0 1 0 0,1-1-1 0 0,-1 1 0 0 0,0-1 1 0 0,1 0-1 0 0,0 1 0 0 0,-1-1 1 0 0,1-1-1 0 0,0 1 0 0 0,0-1 1 0 0,0 1-1 0 0,0-1 0 0 0,6 1 1 0 0,7 0 47 0 0,-1 0 0 0 0,0-1 0 0 0,1 0 0 0 0,28-3-1 0 0,29-8 339 0 0,106-28 0 0 0,-79 15-102 0 0,50-10 164 0 0,263-49 899 0 0,-376 77-1584 0 0,-1 1-1 0 0,1 1 0 0 0,0 2 0 0 0,70 8 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14567 0 0,'0'0'1320'0'0,"0"2"-1082"0"0,-1 1-213 0 0,1 0 0 0 0,0 0 0 0 0,0 0-1 0 0,0 0 1 0 0,1 0 0 0 0,-1 0 0 0 0,1 0 0 0 0,0 0 0 0 0,-1 0 0 0 0,1 0 0 0 0,0 0 0 0 0,2 2 0 0 0,1 3 233 0 0,2 4 150 0 0,0-1-1 0 0,0 0 0 0 0,2 0 1 0 0,13 17-1 0 0,40 36 838 0 0,-49-52-1035 0 0,48 44 221 0 0,3-2 1 0 0,2-3-1 0 0,2-3 0 0 0,96 53 0 0 0,-115-72-381 0 0,-29-17-26 0 0,0-1 1 0 0,24 11 0 0 0,-29-17-25 0 0,0-6-165 0 0,-11 1-44 0 0,-3 0 108 0 0,1 0 1 0 0,0-1 0 0 0,0 1-1 0 0,-1 0 1 0 0,1 0-1 0 0,0-1 1 0 0,-1 1 0 0 0,1 0-1 0 0,0-1 1 0 0,-1 1 0 0 0,1-1-1 0 0,0 1 1 0 0,-1 0-1 0 0,1-1 1 0 0,-1 0 0 0 0,1 1-1 0 0,0-2 1 0 0,8-8-1111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12439 0 0,'0'0'3663'0'0,"-3"0"-2380"0"0,-2 1-1044 0 0,-1 1 0 0 0,0 0 1 0 0,0 0-1 0 0,1 0 1 0 0,-1 1-1 0 0,1 0 0 0 0,0 0 1 0 0,0 0-1 0 0,0 0 1 0 0,-6 6-1 0 0,-7 7 27 0 0,-21 23 0 0 0,-155 158 875 0 0,160-166-1625 0 0,-1-1-1 0 0,-62 40 1 0 0,93-67-785 0 0,-5 1-61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 2303 0 0,'-2'0'167'0'0,"-15"-1"-566"0"0,11 1 1828 0 0,-1-1-1 0 0,0 2 1 0 0,1-1 0 0 0,-1 1-1 0 0,0-1 1 0 0,-6 3 0 0 0,11-2-1037 0 0,0 0 1 0 0,0-1 0 0 0,1 1 0 0 0,-1 0 0 0 0,0 0 0 0 0,1 0-1 0 0,-1 0 1 0 0,0 1 0 0 0,1-1 0 0 0,0 0 0 0 0,-1 1-1 0 0,1-1 1 0 0,-2 3 0 0 0,2-2-436 0 0,-1 1 1 0 0,1-1-1 0 0,0 0 1 0 0,0 1-1 0 0,0-1 0 0 0,1 1 1 0 0,-2 4-1 0 0,2 0 257 0 0,-1 0-1 0 0,1 0 1 0 0,1 0 0 0 0,-1 0-1 0 0,1 1 1 0 0,0-1 0 0 0,1 0-1 0 0,4 12 1 0 0,26 55 830 0 0,-28-65-938 0 0,5 7 58 0 0,0-1 0 0 0,1 0-1 0 0,0 0 1 0 0,1-1 0 0 0,1 0-1 0 0,0-1 1 0 0,1-1 0 0 0,27 21-1 0 0,-8-11-17 0 0,0-1 0 0 0,2-2-1 0 0,37 16 1 0 0,57 30 40 0 0,-111-55-164 0 0,-1 1 1 0 0,-1 1-1 0 0,0 0 0 0 0,0 1 1 0 0,17 20-1 0 0,-27-26-145 0 0,0 0 1 0 0,0 1-1 0 0,-1-1 0 0 0,0 1 0 0 0,0 0 0 0 0,-1 0 0 0 0,0 1 1 0 0,0-1-1 0 0,-1 0 0 0 0,0 1 0 0 0,0 0 0 0 0,-1-1 1 0 0,0 1-1 0 0,-1 0 0 0 0,0 0 0 0 0,0 0 0 0 0,-3 10 1 0 0,3-17-516 0 0,7-18-6938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7367 0 0,'0'2'5775'0'0,"0"13"-3577"0"0,-1 0 0 0 0,-5 22 0 0 0,2-16-1241 0 0,-9 23 0 0 0,-40 82-646 0 0,48-116-6 0 0,-10 20-243 0 0,-1-2 0 0 0,-1 0 0 0 0,-1-1 0 0 0,-2 0 0 0 0,0-2 1 0 0,-2 0-1 0 0,-1-2 0 0 0,-1 0 0 0 0,-50 36 0 0 0,-159 108-62 0 0,220-158 0 0 0,9-5 0 0 0,7-3-2 0 0,7-3-12 0 0,10-6-133 0 0,-1 0 0 0 0,0-1 0 0 0,28-17 0 0 0,-6 3-934 0 0,4 0-354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10135 0 0,'0'0'2506'0'0,"0"-2"-1783"0"0,0 1 1 0 0,0-1-1 0 0,0 0 1 0 0,0 0-1 0 0,1 0 1 0 0,-1 1-1 0 0,2-4 1 0 0,8-2-229 0 0,-1 1 0 0 0,2 0 1 0 0,-1 0-1 0 0,1 1 1 0 0,0 1-1 0 0,20-6 0 0 0,74-13 336 0 0,-91 20-647 0 0,2 0-66 0 0,-5 1-53 0 0,0-1 1 0 0,0 2-1 0 0,1-1 0 0 0,-1 2 0 0 0,1-1 1 0 0,-1 2-1 0 0,22 2 0 0 0,-31-3-65 0 0,-1 1 0 0 0,1-1 0 0 0,0 1 0 0 0,-1 0 0 0 0,1-1 0 0 0,-1 1 0 0 0,1 0 0 0 0,-1 0 0 0 0,1 0 0 0 0,-1 0 0 0 0,1 0 0 0 0,-1 0 0 0 0,0 0 0 0 0,0 1 0 0 0,0-1 0 0 0,0 0 0 0 0,0 1 0 0 0,0-1 0 0 0,1 2 0 0 0,-1-1 0 0 0,0 1 0 0 0,-1-1 0 0 0,1 0 0 0 0,-1 1 0 0 0,1-1 0 0 0,-1 0 0 0 0,0 1 0 0 0,0-1 0 0 0,0 0 0 0 0,0 1 0 0 0,-1-1 0 0 0,0 4 0 0 0,-2 3 0 0 0,0 0 0 0 0,0 0 0 0 0,-1 0 0 0 0,0 0 0 0 0,-9 13 0 0 0,3-7 0 0 0,-2 0 0 0 0,1 0 0 0 0,-2-2 0 0 0,0 1 0 0 0,-26 20 0 0 0,-80 48 0 0 0,87-62 0 0 0,-4 4 0 0 0,36-24 0 0 0,0 0 0 0 0,-1 0 0 0 0,1 0 0 0 0,0 1 0 0 0,-1-1 0 0 0,1 0 0 0 0,0 0 0 0 0,0 0 0 0 0,-1 1 0 0 0,1-1 0 0 0,0 0 0 0 0,0 1 0 0 0,-1-1 0 0 0,1 0 0 0 0,0 0 0 0 0,0 1 0 0 0,0-1 0 0 0,-1 0 0 0 0,1 1 0 0 0,0-1 0 0 0,0 0 0 0 0,0 1 0 0 0,0-1 0 0 0,0 1 0 0 0,0-1 0 0 0,0 0 0 0 0,0 1 0 0 0,0-1 0 0 0,0 0 0 0 0,0 1 0 0 0,0-1 0 0 0,0 1 0 0 0,0-1 0 0 0,0 0 0 0 0,0 1 0 0 0,0-1 0 0 0,1 0 0 0 0,-1 1 0 0 0,0-1 0 0 0,0 0 0 0 0,0 1 0 0 0,1-1 0 0 0,-1 0 0 0 0,0 0 0 0 0,0 1 0 0 0,1-1 0 0 0,-1 0 0 0 0,0 0 0 0 0,0 1 0 0 0,1-1 0 0 0,-1 0 0 0 0,0 0 0 0 0,1 1 0 0 0,-1-1 0 0 0,4 3 25 0 0,-1-1 0 0 0,1 1-1 0 0,0 0 1 0 0,-1-1 0 0 0,1 0 0 0 0,0 0 0 0 0,1 0-1 0 0,-1 0 1 0 0,0-1 0 0 0,0 0 0 0 0,1 0-1 0 0,-1 0 1 0 0,1 0 0 0 0,-1 0 0 0 0,5-1 0 0 0,11 1 184 0 0,39-5 0 0 0,-59 4-208 0 0,78-10 27 0 0,55-3 750 0 0,-119 12-1403 0 0,1 2 0 0 0,-1 0 0 0 0,1 0 0 0 0,-1 1 0 0 0,1 1 0 0 0,25 8 0 0 0,-18 0-814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4607 0 0,'1'2'5254'0'0,"1"0"-4758"0"0,-1 0 1 0 0,0 1 0 0 0,0-1 0 0 0,0 0-1 0 0,-1 0 1 0 0,1 1 0 0 0,0-1 0 0 0,-1 0-1 0 0,0 1 1 0 0,1 2 0 0 0,-1 1-54 0 0,0 0 0 0 0,-1 0-1 0 0,-1 10 1 0 0,-3 3-292 0 0,-11 29-1 0 0,14-42 176 0 0,-13 36 3 0 0,-2-1 0 0 0,-2-1 0 0 0,-39 64 0 0 0,8-29-173 0 0,-92 147-112 0 0,138-215-222 0 0,10-22-5099 0 0,-1 3 4571 0 0,2-5-981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70 9215 0 0,'111'-58'992'0'0,"-108"56"-519"0"0,1 1 0 0 0,-1-1-1 0 0,0 1 1 0 0,1 0 0 0 0,-1 0-1 0 0,1 0 1 0 0,-1 0 0 0 0,1 0-1 0 0,6 1 1 0 0,-4 6 4360 0 0,0 7-3946 0 0,-6-11-878 0 0,0 1 1 0 0,0-1-1 0 0,0 0 0 0 0,0 0 1 0 0,0 1-1 0 0,0-1 0 0 0,-1 0 1 0 0,1 0-1 0 0,-1 0 0 0 0,1 0 1 0 0,-1 1-1 0 0,0-1 1 0 0,0 0-1 0 0,0 0 0 0 0,-2 3 1 0 0,-23 29-29 0 0,19-26 43 0 0,-181 213-63 0 0,-93 120-76 0 0,238-284 110 0 0,-160 195-1786 0 0,183-233-2835 0 0,-1-2-1496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114 314 6911 0 0,'-2'0'528'0'0,"-2"0"-430"0"0,0 1 0 0 0,0-1 0 0 0,0 1-1 0 0,0 0 1 0 0,-7 2 0 0 0,-35 18 6148 0 0,13-4-4393 0 0,31-17-1171 0 0,3-2-640 0 0,0 0 0 0 0,-1-1 1 0 0,1 1-1 0 0,0 0 0 0 0,0 0 0 0 0,1-1 0 0 0,-1 1 0 0 0,0 0 0 0 0,1 0 0 0 0,2-2 0 0 0,1-4 39 0 0,31-44 37 0 0,1 1-1 0 0,3 2 0 0 0,63-60 1 0 0,-96 102-102 0 0,1 1 0 0 0,0 0 0 0 0,0 1 1 0 0,1-1-1 0 0,-1 2 0 0 0,1-1 1 0 0,0 1-1 0 0,1 0 0 0 0,17-4 0 0 0,-13 5 105 0 0,0 1 0 0 0,0 1-1 0 0,0 0 1 0 0,0 0 0 0 0,0 2-1 0 0,18 2 1 0 0,3 4 288 0 0,-2 1 0 0 0,1 1 1 0 0,-1 2-1 0 0,59 28 0 0 0,-80-32-271 0 0,1-1-1 0 0,18 14 1 0 0,-26-16-102 0 0,0 0 0 0 0,0 0 0 0 0,-1 1 0 0 0,0-1 0 0 0,0 1 0 0 0,0 0 0 0 0,0 0 0 0 0,4 8 0 0 0,-7-12-32 0 0,-1 1 0 0 0,0-1 0 0 0,1 1 0 0 0,-1 0 0 0 0,0-1 0 0 0,1 1 0 0 0,-1-1 0 0 0,0 1 0 0 0,0-1 0 0 0,0 1 0 0 0,-1 0 0 0 0,1-1 0 0 0,0 1 0 0 0,0-1 0 0 0,-1 1 0 0 0,1-1 0 0 0,-1 1 0 0 0,0-1 0 0 0,1 1 0 0 0,-1-1 0 0 0,0 0 0 0 0,0 1 0 0 0,0-1 0 0 0,0 0 0 0 0,0 0 0 0 0,0 1 0 0 0,0-1 0 0 0,-2 1 0 0 0,-5 5 15 0 0,0-1 0 0 0,0 0 0 0 0,-12 7-1 0 0,12-8-17 0 0,-150 91 116 0 0,-165 105-163 0 0,111-70-38 0 0,193-119-101 0 0,18-11-434 0 0,3-1-197 0 0,9-3-1200 0 0,6-5-4635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70 5983 0 0,'55'-51'1587'0'0,"-28"33"9097"0"0,-35 24-9837 0 0,-24 25-284 0 0,1 2 1 0 0,2 1 0 0 0,-41 60 0 0 0,-61 124-321 0 0,111-183-160 0 0,11-18-60 0 0,-29 53 56 0 0,34-61-60 0 0,0 1 0 0 0,1 0 0 0 0,0 0 0 0 0,0 0 0 0 0,-1 15 0 0 0,3-21-21 0 0,1-1 1 0 0,0 0-1 0 0,0 1 1 0 0,0-1-1 0 0,0 0 0 0 0,1 1 1 0 0,-1-1-1 0 0,1 0 1 0 0,0 0-1 0 0,0 1 1 0 0,0-1-1 0 0,0 0 0 0 0,0 0 1 0 0,1 0-1 0 0,0 0 1 0 0,-1 0-1 0 0,1-1 1 0 0,0 1-1 0 0,1 0 1 0 0,-1-1-1 0 0,0 0 0 0 0,1 1 1 0 0,-1-1-1 0 0,4 2 1 0 0,-2-1-896 0 0,0-1 0 0 0,1 0 0 0 0,-1 0 0 0 0,0-1 0 0 0,0 1 0 0 0,8 1 1 0 0,11 1-5806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0,'0'0'964'0'0,"1"2"-473"0"0,9 67 6122 0 0,4-1-3419 0 0,-4-31-2754 0 0,1 1 1 0 0,2-2-1 0 0,25 50 1 0 0,-16-46-373 0 0,1-2 0 0 0,3-1 0 0 0,0 0 0 0 0,3-2 0 0 0,1-2 0 0 0,1 0 0 0 0,53 41 0 0 0,-39-38-82 0 0,58 37 0 0 0,-101-72-127 0 0,6-7-1462 0 0,-7 4 1283 0 0,0 1 0 0 0,0-1-1 0 0,0 0 1 0 0,0 1 0 0 0,0-1 0 0 0,0 0-1 0 0,-1 1 1 0 0,1-1 0 0 0,-1 0 0 0 0,1-2-1 0 0,-1 3 259 0 0,4-14-6901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8751 0 0,'-1'2'9434'0'0,"-6"18"-8926"0"0,0-1 1 0 0,-2 0 0 0 0,0 0 0 0 0,-1-1-1 0 0,-23 31 1 0 0,-74 78 105 0 0,-106 72-145 0 0,204-191-438 0 0,2-2-18 0 0,-37 32 375 0 0,-69 75-1 0 0,99-95-274 0 0,-9 11-3982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 5983 0 0,'-58'16'546'0'0,"16"-4"2354"0"0,13-6 8161 0 0,51-7-10668 0 0,0-2-1 0 0,-1 0 1 0 0,25-7 0 0 0,10-1-313 0 0,-40 8-138 0 0,6-1-131 0 0,1 0-1 0 0,-1 2 0 0 0,31 1 1 0 0,-52 1-33 0 0,1 1 0 0 0,-1 0 0 0 0,0 0 0 0 0,0 0 0 0 0,0 0 0 0 0,0 0 0 0 0,0 0 0 0 0,0 0 0 0 0,0 0 0 0 0,1 2 0 0 0,-2-2-214 0 0</inkml:trace>
  <inkml:trace contextRef="#ctx0" brushRef="#br0" timeOffset="1">38 293 6911 0 0,'0'0'315'0'0,"-1"1"-7"0"0,-35 12 13709 0 0,50-11-13729 0 0,0-1-1 0 0,1 0 0 0 0,-1-1 0 0 0,0 0 1 0 0,20-4-1 0 0,87-15-902 0 0,-81 9-2212 0 0,-1-3-3572 0 0,-22 6 572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6911 0 0,'0'0'528'0'0,"-8"0"2123"0"0,7 0-2367 0 0,1 0 0 0 0,-1 0 0 0 0,1 0 0 0 0,-1 0 0 0 0,1 0 0 0 0,0 1 0 0 0,-1-1 1 0 0,1 0-1 0 0,-1 0 0 0 0,1 0 0 0 0,0 1 0 0 0,-1-1 0 0 0,1 0 0 0 0,-1 0 0 0 0,1 1 284 0 0,-1-1-284 0 0,1 1 0 0 0,0-1 0 0 0,0 1 0 0 0,-1-1 0 0 0,1 0 0 0 0,0 1 1 0 0,0-1-1 0 0,0 1 0 0 0,-1-1 0 0 0,1 0 0 0 0,0 1 0 0 0,0-1 0 0 0,0 1 0 0 0,0-1 0 0 0,0 1 0 0 0,0 0 0 0 0,0 1-80 0 0,0-1 1 0 0,1 1-1 0 0,-1 0 0 0 0,1 0 0 0 0,-1 0 0 0 0,1-1 0 0 0,0 1 1 0 0,0 0-1 0 0,1 1 0 0 0,1 2-170 0 0,1 1 0 0 0,-1-1-1 0 0,2 0 1 0 0,6 7 0 0 0,17 10 509 0 0,0-2 0 0 0,49 27 0 0 0,67 24-67 0 0,-106-54-349 0 0,164 80-87 0 0,-196-93 121 0 0,-4-2-1058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6 12439 0 0,'-2'-1'566'0'0,"-1"0"-461"0"0,1 0 0 0 0,-1 1 0 0 0,0-1 0 0 0,0 1 0 0 0,0-1 0 0 0,0 1 1 0 0,0 0-1 0 0,0 0 0 0 0,0 0 0 0 0,1 1 0 0 0,-1-1 0 0 0,0 1 0 0 0,0-1 1 0 0,0 1-1 0 0,0 0 0 0 0,-3 2 0 0 0,-5 2 1234 0 0,1 1 0 0 0,-18 13 0 0 0,16-10-283 0 0,1-1-606 0 0,1 1 0 0 0,1 0 1 0 0,-1 1-1 0 0,2 0 0 0 0,-12 16 1 0 0,-3 5 149 0 0,-9 8-309 0 0,-1-1-1 0 0,-49 42 1 0 0,39-42-295 0 0,-24 19 5 0 0,56-48-46 0 0,-1-1 1 0 0,0 0-1 0 0,-23 11 1 0 0,33-18-42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14279 0 0,'0'0'655'0'0,"-1"2"-12"0"0,-1 0-621 0 0,0 1 0 0 0,0 0 1 0 0,0-1-1 0 0,1 1 0 0 0,-1 0 0 0 0,1 0 1 0 0,0 0-1 0 0,0 0 0 0 0,0 1 1 0 0,0-1-1 0 0,1 0 0 0 0,-1 0 1 0 0,1 6-1 0 0,0-4 78 0 0,0 1 0 0 0,1-1 0 0 0,0 0 0 0 0,0 0 1 0 0,1 1-1 0 0,-1-1 0 0 0,5 8 0 0 0,3 4 262 0 0,0-1 1 0 0,2 0-1 0 0,20 25 1 0 0,-30-40-353 0 0,42 48 1004 0 0,3-2 1 0 0,1-2-1 0 0,102 74 0 0 0,-124-100-701 0 0,8 5 585 0 0,39 36 1 0 0,-64-52-772 0 0,1 0 1 0 0,-2 1-1 0 0,1 0 1 0 0,-1 1-1 0 0,-1-1 0 0 0,1 1 1 0 0,-2 1-1 0 0,1-1 1 0 0,4 14-1 0 0,-9-18-117 0 0,1 1 0 0 0,-1-1 0 0 0,0 0 0 0 0,-1 1 1 0 0,0-1-1 0 0,0 1 0 0 0,0-1 0 0 0,0 0 0 0 0,-1 1 0 0 0,0-1 0 0 0,-1 0 0 0 0,1 0 0 0 0,-1 1 0 0 0,0-1 0 0 0,-1 0 0 0 0,1-1 1 0 0,-1 1-1 0 0,-1 0 0 0 0,1-1 0 0 0,-1 0 0 0 0,-4 6 0 0 0,-4 3-59 0 0,-1 0-1 0 0,-1-1 1 0 0,0-1-1 0 0,0 0 1 0 0,-33 19-1 0 0,-80 38-2530 0 0,107-59 1155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6911 0 0,'2'1'6403'0'0,"5"1"-5736"0"0,0 0 0 0 0,0-1 1 0 0,1 0-1 0 0,-1 0 0 0 0,0-1 0 0 0,1 0 0 0 0,10-1 0 0 0,54-12 807 0 0,-32 5-660 0 0,115-32-119 0 0,-29 6-338 0 0,-106 32-2105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528 123 5063 0 0,'0'0'3842'0'0,"-9"6"734"0"0,-7 2-1483 0 0,12-6 62 0 0,12-6-2345 0 0,58-26-519 0 0,0 4 0 0 0,2 2 0 0 0,77-16 0 0 0,-120 34-255 0 0,42-2 0 0 0,-55 8-36 0 0,-3 5 0 0 0,-8-3 0 0 0,-1-1 0 0 0,1 1 0 0 0,0-1 0 0 0,-1 1 0 0 0,1-1 0 0 0,-1 1 0 0 0,0-1 0 0 0,1 1 0 0 0,-1-1 0 0 0,0 1 0 0 0,0 0 0 0 0,0-1 0 0 0,0 1 0 0 0,0-1 0 0 0,0 1 0 0 0,-1 0 0 0 0,1-1 0 0 0,0 1 0 0 0,-1-1 0 0 0,1 1 0 0 0,-1-1 0 0 0,0 1 0 0 0,1-1 0 0 0,-1 0 0 0 0,0 1 0 0 0,-1 1 0 0 0,-3 4 0 0 0,-1 0 0 0 0,1 0 0 0 0,-10 8 0 0 0,-4 3 0 0 0,-2-2 0 0 0,0-1 0 0 0,-41 23 0 0 0,19-13-10 0 0,-171 117-378 0 0,46-29 136 0 0,-160 110 134 0 0,322-218 115 0 0,0-1 1 0 0,0 1-1 0 0,0 0 0 0 0,1 1 0 0 0,0 0 0 0 0,-9 11 1 0 0,14-16 10 0 0,-1 1 1 0 0,0-1 0 0 0,0 1 0 0 0,1 0-1 0 0,-1-1 1 0 0,0 1 0 0 0,1-1 0 0 0,0 1-1 0 0,-1 0 1 0 0,1-1 0 0 0,0 1 0 0 0,0 0-1 0 0,0 0 1 0 0,0-1 0 0 0,0 1 0 0 0,0 0-1 0 0,0-1 1 0 0,1 1 0 0 0,-1 0 0 0 0,1-1-1 0 0,-1 1 1 0 0,1 0 0 0 0,0-1-1 0 0,-1 1 1 0 0,1-1 0 0 0,0 1 0 0 0,0-1-1 0 0,0 0 1 0 0,0 1 0 0 0,0-1 0 0 0,1 0-1 0 0,-1 0 1 0 0,0 0 0 0 0,1 0 0 0 0,-1 0-1 0 0,3 2 1 0 0,4 2 76 0 0,0-1 0 0 0,0 0 0 0 0,0 0 0 0 0,0 0-1 0 0,1-1 1 0 0,0 0 0 0 0,-1-1 0 0 0,1 0 0 0 0,0 0 0 0 0,0-1 0 0 0,1 0 0 0 0,-1-1-1 0 0,0 0 1 0 0,10-1 0 0 0,15-4 181 0 0,0 0 0 0 0,48-16-1 0 0,-23 6 25 0 0,-18 5-73 0 0,88-18 340 0 0,-111 26-504 0 0,0 0 0 0 0,0 1 0 0 0,0 0 1 0 0,0 2-1 0 0,20 3 0 0 0,-33-4-48 0 0,26 9-10 0 0,-29-8-47 0 0,-1 0 0 0 0,0 0-1 0 0,0 0 1 0 0,1 0 0 0 0,-1 0-1 0 0,0 1 1 0 0,0-1-1 0 0,0 0 1 0 0,0 0 0 0 0,0 1-1 0 0,0-1 1 0 0,-1 1-1 0 0,1-1 1 0 0,0 1 0 0 0,-1-1-1 0 0,1 3 1 0 0,-1-4 32 0 0,1 2-331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81 7831 0 0,'10'6'834'0'0,"9"15"-1109"0"0,4 18 8350 0 0,-6-10-2461 0 0,-5-11-4753 0 0,-9-15-801 0 0,-1 0-1 0 0,1 1 0 0 0,0-1 1 0 0,0-1-1 0 0,1 1 0 0 0,-1 0 1 0 0,1-1-1 0 0,-1 0 0 0 0,1 1 1 0 0,0-2-1 0 0,-1 1 0 0 0,1 0 1 0 0,0-1-1 0 0,0 1 0 0 0,0-1 1 0 0,1 0-1 0 0,-1-1 0 0 0,0 1 1 0 0,0-1-1 0 0,1 0 0 0 0,5 0 1 0 0,3-1-14 0 0,0 0-1 0 0,-1 0 1 0 0,0-1 0 0 0,1-1 0 0 0,-1 0 0 0 0,0-1-1 0 0,-1-1 1 0 0,1 1 0 0 0,-1-2 0 0 0,20-11-1 0 0,-24 12-123 0 0,1 0 0 0 0,-1 0-1 0 0,0-1 1 0 0,0 0-1 0 0,-1 0 1 0 0,0-1 0 0 0,0 0-1 0 0,0 0 1 0 0,-1 0-1 0 0,0-1 1 0 0,-1 0 0 0 0,1 0-1 0 0,-1 0 1 0 0,-1 0 0 0 0,5-17-1 0 0,-7 22 19 0 0,0-1-1 0 0,-1 0 1 0 0,1 0-1 0 0,-1 1 1 0 0,0-1-1 0 0,0 0 1 0 0,-1-5 0 0 0,1 8 28 0 0,-1-1 1 0 0,1 1-1 0 0,-1 0 1 0 0,1 0-1 0 0,0 0 1 0 0,-1 0-1 0 0,0-1 1 0 0,1 1 0 0 0,-1 0-1 0 0,0 0 1 0 0,0 0-1 0 0,1 0 1 0 0,-1 1-1 0 0,0-1 1 0 0,0 0-1 0 0,0 0 1 0 0,0 0 0 0 0,0 1-1 0 0,0-1 1 0 0,0 0-1 0 0,0 1 1 0 0,-1-1-1 0 0,1 1 1 0 0,0-1-1 0 0,0 1 1 0 0,0 0 0 0 0,-3-1-1 0 0,-4 0-126 0 0,0 1 1 0 0,-1 0-1 0 0,1 0 0 0 0,0 1 0 0 0,-1 0 1 0 0,-14 4-1 0 0,-48 18-324 0 0,44-11 541 0 0,0 1 1 0 0,1 1-1 0 0,0 2 1 0 0,1 0-1 0 0,1 1 1 0 0,1 2 0 0 0,1 0-1 0 0,0 2 1 0 0,1 0-1 0 0,2 2 1 0 0,0 0 0 0 0,-25 40-1 0 0,39-55-27 0 0,1 0 0 0 0,0 0 0 0 0,0 0 0 0 0,1 0-1 0 0,0 1 1 0 0,0-1 0 0 0,-2 15 0 0 0,5-20-28 0 0,-1 0 0 0 0,1 0 1 0 0,0 0-1 0 0,0 0 0 0 0,1 0 0 0 0,-1 0 1 0 0,1 0-1 0 0,-1 0 0 0 0,1 0 0 0 0,0 0 1 0 0,0 0-1 0 0,0 0 0 0 0,0-1 0 0 0,1 1 1 0 0,-1 0-1 0 0,1-1 0 0 0,0 1 0 0 0,0-1 1 0 0,0 1-1 0 0,0-1 0 0 0,0 0 0 0 0,0 0 1 0 0,1 0-1 0 0,-1 0 0 0 0,4 2 1 0 0,1 0-121 0 0,1-1 0 0 0,-1 0 1 0 0,1 0-1 0 0,-1-1 0 0 0,1 0 1 0 0,0 0-1 0 0,0-1 1 0 0,0 0-1 0 0,0-1 0 0 0,0 1 1 0 0,0-1-1 0 0,0-1 0 0 0,10-1 1 0 0,20-3-808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1839 0 0,'0'0'18136'0'0,"1"-1"-17968"0"0,33-27 258 0 0,-2-2 1 0 0,35-41-1 0 0,7-6-385 0 0,119-108-385 0 0,-192 183 264 0 0,-8 13-80 0 0,-46 52 160 0 0,-11 12 0 0 0,53-60-5 0 0,1 0 0 0 0,1 0 0 0 0,0 1 0 0 0,1 0 0 0 0,-12 33 0 0 0,18-45 18 0 0,1 1 0 0 0,0-1 0 0 0,0 1 0 0 0,1-1 0 0 0,-1 1 0 0 0,1-1 0 0 0,0 1 0 0 0,0 0-1 0 0,0-1 1 0 0,1 1 0 0 0,-1 0 0 0 0,1-1 0 0 0,1 1 0 0 0,-1-1 0 0 0,0 0 0 0 0,1 1 0 0 0,0-1 0 0 0,0 0 0 0 0,0 0 0 0 0,1 0 0 0 0,-1 0 0 0 0,1 0 0 0 0,0-1 0 0 0,0 1 0 0 0,0-1 0 0 0,1 0 0 0 0,-1 0 0 0 0,6 4 0 0 0,-4-4 41 0 0,0 0 1 0 0,0 0-1 0 0,1 0 1 0 0,-1-1-1 0 0,0 0 1 0 0,1 0-1 0 0,-1 0 1 0 0,1-1-1 0 0,0 1 1 0 0,0-1-1 0 0,6 0 1 0 0,-3-1 16 0 0,0 0 1 0 0,0-1 0 0 0,1 0-1 0 0,-1-1 1 0 0,0 1 0 0 0,13-6-1 0 0,-4 0 20 0 0,1-1 0 0 0,-1-1-1 0 0,-1 0 1 0 0,1-1 0 0 0,28-24-1 0 0,-4-1-22 0 0,50-57-1 0 0,30-49 71 0 0,-109 126-136 0 0,24-30-47 0 0,10-11-185 0 0,57-54 0 0 0,-78 83-97 0 0,-25 26 391 0 0,-9 0 57 0 0,6 1-110 0 0,0 0-1 0 0,0 0 1 0 0,1 0 0 0 0,-1 0-1 0 0,0 0 1 0 0,0 1-1 0 0,0-1 1 0 0,1 0-1 0 0,-3 2 1 0 0,-4 1-3 0 0,1 1 1 0 0,0 0-1 0 0,0 1 1 0 0,0-1 0 0 0,0 1-1 0 0,1 1 1 0 0,0-1-1 0 0,-6 7 1 0 0,-1 3-17 0 0,1 0 0 0 0,-14 22 0 0 0,15-19-36 0 0,0 1-1 0 0,1 1 0 0 0,1-1 1 0 0,1 2-1 0 0,1-1 1 0 0,-7 33-1 0 0,11-39 32 0 0,1 0 0 0 0,1 1 0 0 0,0-1 0 0 0,1 1 0 0 0,1-1 0 0 0,0 1 0 0 0,1-1-1 0 0,0 0 1 0 0,1 0 0 0 0,9 25 0 0 0,3-1 49 0 0,-6-16-390 0 0,0 0-1 0 0,-2 1 0 0 0,-1-1 1 0 0,4 28-1 0 0,-5-14-1236 0 0,-4-34 861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12439 0 0,'-2'8'1291'0'0,"1"-3"-914"0"0,0 0-1 0 0,0-1 1 0 0,0 1-1 0 0,1 0 1 0 0,0-1-1 0 0,-1 1 1 0 0,2 0-1 0 0,-1 0 1 0 0,1-1 0 0 0,-1 1-1 0 0,3 7 1 0 0,0-5 62 0 0,-1 0 0 0 0,1-1 1 0 0,1 1-1 0 0,-1 0 0 0 0,1-1 1 0 0,8 10-1 0 0,3 1 242 0 0,0-1-1 0 0,2-1 1 0 0,33 25 0 0 0,4-3-114 0 0,2-1 0 0 0,1-4 0 0 0,63 27 0 0 0,-116-57-714 0 0,79 30-926 0 0,-75-29 966 0 0,-1-1 0 0 0,1-1 0 0 0,0 1 0 0 0,0-1 0 0 0,0-1 0 0 0,-1 1 0 0 0,1-1 0 0 0,15-3 0 0 0,-21 3-155 0 0,-2-1-338 0 0,1-1 270 0 0,0 0 1 0 0,-1 0-1 0 0,1 1 1 0 0,-1-1-1 0 0,1 0 1 0 0,-1 0-1 0 0,0-2 1 0 0,-1-5-2195 0 0,-1-1-4235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14279 0 0,'0'0'655'0'0,"-2"0"-12"0"0,-2 0-431 0 0,0 0 0 0 0,0 1 1 0 0,0-1-1 0 0,0 1 1 0 0,0 0-1 0 0,1 1 1 0 0,-1-1-1 0 0,0 1 0 0 0,1-1 1 0 0,-1 1-1 0 0,1 0 1 0 0,0 0-1 0 0,-1 1 0 0 0,1-1 1 0 0,0 1-1 0 0,0-1 1 0 0,1 1-1 0 0,-1 0 1 0 0,0 0-1 0 0,1 0 0 0 0,-3 6 1 0 0,-67 105 1204 0 0,-9 12 954 0 0,69-110-2165 0 0,-1-1 1 0 0,0 0 0 0 0,-1-1 0 0 0,-1-1 0 0 0,-26 19 0 0 0,28-22-285 0 0,-38 23-1439 0 0,44-30 944 0 0,1 1 0 0 0,-1-1 0 0 0,0 0 1 0 0,0-1-1 0 0,-13 4 0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1146 29 3679 0 0,'0'0'167'0'0,"2"-1"-7"0"0,33-27 16127 0 0,-46 40-15989 0 0,-19 16-177 0 0,-2 0-1 0 0,-39 25 0 0 0,-77 40-243 0 0,70-44-145 0 0,-119 67-168 0 0,146-91 426 0 0,-1-1 0 0 0,-55 16 0 0 0,-63 10 10 0 0,163-47 2 0 0,-1-1 0 0 0,1 1 0 0 0,-1 1-1 0 0,1 0 1 0 0,1 0 0 0 0,-1 0 0 0 0,0 1-1 0 0,-8 7 1 0 0,14-11 14 0 0,1 0 0 0 0,-1-1 0 0 0,0 1 0 0 0,0 0 0 0 0,1 0-1 0 0,-1-1 1 0 0,1 1 0 0 0,-1 0 0 0 0,1 0 0 0 0,-1 0 0 0 0,1 0 0 0 0,-1 0 0 0 0,1 0-1 0 0,0 0 1 0 0,0 0 0 0 0,-1 0 0 0 0,1 0 0 0 0,0 0 0 0 0,0 0 0 0 0,0 0 0 0 0,0 0-1 0 0,0 0 1 0 0,0 0 0 0 0,1 0 0 0 0,-1 0 0 0 0,0 0 0 0 0,0 0 0 0 0,1 0 0 0 0,-1 0-1 0 0,1 0 1 0 0,-1 0 0 0 0,1 0 0 0 0,-1 0 0 0 0,2 1 0 0 0,0 0 7 0 0,-1 0 1 0 0,1 0 0 0 0,0 0 0 0 0,0-1-1 0 0,0 1 1 0 0,0-1 0 0 0,0 1 0 0 0,1-1-1 0 0,-1 0 1 0 0,0 0 0 0 0,0 0-1 0 0,5 1 1 0 0,8 0 60 0 0,0-1 1 0 0,1 0-1 0 0,-1-1 0 0 0,1-1 0 0 0,-1-1 0 0 0,25-5 0 0 0,-1 1-9 0 0,117-19 159 0 0,33-5 468 0 0,-151 26-548 0 0,-6 0 152 0 0,0 1 0 0 0,58 3 0 0 0,-90 0-306 0 0,0 0 1 0 0,0 0-1 0 0,0 0 0 0 0,0 0 0 0 0,1 0 1 0 0,-1 0-1 0 0,0 0 0 0 0,0 0 0 0 0,0 0 0 0 0,0 0 1 0 0,1 0-1 0 0,-1 0 0 0 0,0 0 0 0 0,0 1 1 0 0,0-1-1 0 0,0 0 0 0 0,1 0 0 0 0,-1 0 0 0 0,0 0 1 0 0,0 0-1 0 0,0 0 0 0 0,0 0 0 0 0,0 0 1 0 0,0 1-1 0 0,1-1 0 0 0,-1 0 0 0 0,0 0 0 0 0,0 0 1 0 0,0 0-1 0 0,0 0 0 0 0,0 1 0 0 0,0-1 1 0 0,0 0-1 0 0,0 0 0 0 0,0 0 0 0 0,0 0 1 0 0,0 1-1 0 0,0-1 0 0 0,0 0 0 0 0,0 0 0 0 0,0 0 1 0 0,0 0-1 0 0,0 1 0 0 0,0-1 0 0 0,0 0 1 0 0,0 0-1 0 0,0 0 0 0 0,0 0 0 0 0,0 1 0 0 0,-8 10 24 0 0,-17 11-6 0 0,-165 100-474 0 0,60-40 211 0 0,0-6 245 0 0,65-39 0 0 0,-59 29 0 0 0,41-24 0 0 0,59-30 0 0 0,1 1 0 0 0,1 2 0 0 0,0 0 0 0 0,-32 28 0 0 0,54-43 6 0 0,0 1-1 0 0,-1-1 1 0 0,1 0-1 0 0,0 0 1 0 0,0 1-1 0 0,-1-1 1 0 0,1 0-1 0 0,0 0 1 0 0,0 1 0 0 0,0-1-1 0 0,-1 0 1 0 0,1 1-1 0 0,0-1 1 0 0,0 0-1 0 0,0 1 1 0 0,0-1-1 0 0,0 0 1 0 0,0 1-1 0 0,0-1 1 0 0,0 0-1 0 0,0 1 1 0 0,0-1 0 0 0,0 0-1 0 0,0 1 1 0 0,0-1-1 0 0,0 1 1 0 0,0-1-1 0 0,0 0 1 0 0,0 1-1 0 0,0-1 1 0 0,1 0-1 0 0,-1 1 1 0 0,11 7 405 0 0,19 2 275 0 0,4-5-417 0 0,1-2 1 0 0,51-1-1 0 0,70-12 139 0 0,-125 7-332 0 0,4 1 36 0 0,203-14 471 0 0,-164 15-440 0 0,93 11-1 0 0,-69 1-60 0 0,98 11-161 0 0,-186-22-38 0 0,-1 1 1 0 0,1-2 0 0 0,-1 1-1 0 0,1-1 1 0 0,9-2 0 0 0,-14 1-413 0 0,0 1 0 0 0,0-1 1 0 0,0 0-1 0 0,0 0 0 0 0,-1 0 1 0 0,6-3-1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0,'0'0'7400'0'0,"2"2"-6500"0"0,7 8-350 0 0,0-1-1 0 0,0 0 0 0 0,1 0 1 0 0,15 9-1 0 0,18 15 571 0 0,156 148 1876 0 0,-146-131-2613 0 0,58 72 1 0 0,-85-92-346 0 0,-22-25-140 0 0,1-1-1 0 0,-1 0 0 0 0,1 0 1 0 0,0 0-1 0 0,0 0 1 0 0,0-1-1 0 0,0 1 1 0 0,1-1-1 0 0,-1-1 0 0 0,1 1 1 0 0,0-1-1 0 0,0 0 1 0 0,0 0-1 0 0,0-1 1 0 0,0 0-1 0 0,0 0 0 0 0,0 0 1 0 0,0-1-1 0 0,0 0 1 0 0,1 0-1 0 0,-1 0 1 0 0,0-1-1 0 0,0 0 0 0 0,0 0 1 0 0,0-1-1 0 0,0 1 1 0 0,0-1-1 0 0,6-3 1 0 0,4-4-1876 0 0,-2 2-78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13823 0 0,'0'0'1062'0'0,"-1"1"-693"0"0,-28 22 182 0 0,-112 93 2737 0 0,54-29-3911 0 0,20-9 1014 0 0,-93 142 1 0 0,155-212-425 0 0,3-6-25 0 0,0 1 0 0 0,0-1 0 0 0,1 0 0 0 0,-1 1 0 0 0,1-1 0 0 0,0 1 0 0 0,0-1 0 0 0,-1 1 0 0 0,2-1 0 0 0,-2 6 0 0 0,4-9-359 0 0,12-5-21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11519 0 0,'0'0'1040'0'0,"-2"1"-853"0"0,-9 11 685 0 0,0 0 0 0 0,1 0-1 0 0,0 1 1 0 0,-13 24 0 0 0,8-12 301 0 0,-7 11 105 0 0,-29 68 1 0 0,-8 44-250 0 0,51-127-914 0 0,-8 22 39 0 0,-42 121 43 0 0,42-91-2708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10591 0 0,'0'0'819'0'0,"2"-8"-352"0"0,-1 4-193 0 0,0 0 0 0 0,1 0 0 0 0,0 0 0 0 0,-1 1 0 0 0,1-1 0 0 0,1 1 0 0 0,-1-1 0 0 0,0 1 0 0 0,1 0 0 0 0,0 0 0 0 0,0 0 0 0 0,3-3 0 0 0,7-5 215 0 0,22-14-1 0 0,-31 22-478 0 0,33-21 223 0 0,1 1 0 0 0,1 2 0 0 0,1 1 0 0 0,50-16 0 0 0,-77 32-120 0 0,-1 0 0 0 0,0 2 0 0 0,1-1 0 0 0,-1 2-1 0 0,1-1 1 0 0,-1 2 0 0 0,1 0 0 0 0,0 0 0 0 0,22 4 0 0 0,-26-2 70 0 0,-1 0 0 0 0,0 1 0 0 0,0 0-1 0 0,0 0 1 0 0,0 1 0 0 0,-1 0 0 0 0,1 0 0 0 0,-1 0 0 0 0,0 1 0 0 0,-1 1 0 0 0,1-1 0 0 0,-1 1 0 0 0,0 0 0 0 0,0 0 0 0 0,8 12 0 0 0,-10-11-91 0 0,0 0 0 0 0,0 1 0 0 0,0 0 0 0 0,-1 0 0 0 0,0 0-1 0 0,0 0 1 0 0,-1 0 0 0 0,0 1 0 0 0,-1-1 0 0 0,0 1 0 0 0,0-1 0 0 0,-1 1 0 0 0,0-1-1 0 0,-2 16 1 0 0,0-12-17 0 0,0 1-1 0 0,-1-1 0 0 0,0 1 0 0 0,-1-1 0 0 0,-1 0 0 0 0,0-1 1 0 0,0 1-1 0 0,-1-1 0 0 0,-10 14 0 0 0,-2 0-32 0 0,-2-1-1 0 0,-42 42 1 0 0,48-54-165 0 0,-1 0 0 0 0,1-1 0 0 0,-2-1-1 0 0,0 0 1 0 0,0-1 0 0 0,-22 9 0 0 0,0-4-653 0 0,-1-1-1 0 0,0-3 1 0 0,-1 0 0 0 0,0-3 0 0 0,-66 4 0 0 0,87-11-191 0 0,4-2-8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 11519 0 0,'0'0'1040'0'0,"-8"-3"-597"0"0,5 2 27 0 0,-1 0 0 0 0,0 0-1 0 0,1 0 1 0 0,-1 1 0 0 0,1-1 0 0 0,-1 1-1 0 0,0 0 1 0 0,1 0 0 0 0,-1 1 0 0 0,1-1 0 0 0,-6 2-1 0 0,2 0-42 0 0,0 0 0 0 0,1 1 0 0 0,-1-1 0 0 0,0 2 0 0 0,-7 4-1 0 0,-2 3-18 0 0,-1 1 0 0 0,2 1-1 0 0,-17 17 1 0 0,0 5-196 0 0,-38 55 0 0 0,41-50-172 0 0,16-24-39 0 0,-84 124 37 0 0,89-125-34 0 0,0 0 1 0 0,0 0-1 0 0,2 1 0 0 0,0 0 0 0 0,1 0 0 0 0,0 0 0 0 0,-4 34 0 0 0,9-44 21 0 0,0 1 1 0 0,0-1-1 0 0,0 0 0 0 0,1 1 1 0 0,0-1-1 0 0,0 0 0 0 0,1 0 1 0 0,0 0-1 0 0,0 0 0 0 0,4 9 1 0 0,-4-11-281 0 0,0 0 1 0 0,1 0-1 0 0,-1-1 0 0 0,1 0 1 0 0,0 1-1 0 0,6 5 0 0 0,-6-7-439 0 0,0 0 0 0 0,0 0 0 0 0,0 0 0 0 0,0 0 0 0 0,0-1 0 0 0,0 1-1 0 0,1-1 1 0 0,-1 0 0 0 0,4 1 0 0 0,9 0-5749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9215 0 0,'-1'1'422'0'0,"-4"5"16"0"0,-1 0 1 0 0,1 1-1 0 0,1-1 1 0 0,0 1 0 0 0,-1 0-1 0 0,2 1 1 0 0,-1-1-1 0 0,1 1 1 0 0,1-1 0 0 0,-1 1-1 0 0,1 0 1 0 0,0 0-1 0 0,1 0 1 0 0,0 0 0 0 0,0 0-1 0 0,1 0 1 0 0,0 0-1 0 0,1 1 1 0 0,1 10 0 0 0,0-4 322 0 0,2 0 1 0 0,-1 0-1 0 0,2 0 1 0 0,0 0-1 0 0,7 13 0 0 0,-4-12-794 0 0,18 29 0 0 0,-10-25 290 0 0,0-1 0 0 0,2 0 0 0 0,0-1 0 0 0,1-1 0 0 0,0-1 0 0 0,2 0 0 0 0,22 12 0 0 0,166 102 588 0 0,-202-127-926 0 0,-1 0-1 0 0,1 0 0 0 0,0-1 0 0 0,11 3 0 0 0,-17-5-147 0 0,-1-12-9082 0 0,-1-1 2463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144 284 17999 0 0,'-1'1'407'0'0,"-7"7"-184"0"0,-1-1 1 0 0,1 0-1 0 0,-2 0 1 0 0,1-1-1 0 0,-1 0 0 0 0,-18 8 1 0 0,0 0 117 0 0,-4 1 2270 0 0,40-24-2204 0 0,-5 7-338 0 0,51-47-55 0 0,2 3 0 0 0,1 2 0 0 0,3 3 0 0 0,1 2 0 0 0,104-48 0 0 0,-75 52-33 0 0,-76 31 38 0 0,0 0 0 0 0,-1 1 0 0 0,1 1 0 0 0,27-2 0 0 0,-38 4 1 0 0,0 0 0 0 0,0 0 0 0 0,0 1-1 0 0,0-1 1 0 0,0 1 0 0 0,0-1 0 0 0,0 1 0 0 0,0 0 0 0 0,0 0 0 0 0,0 0 0 0 0,-1 1 0 0 0,1-1 0 0 0,3 3-1 0 0,-4-2 8 0 0,0 0-1 0 0,0 0 0 0 0,0 0 0 0 0,-1 0 0 0 0,1 0 0 0 0,-1 0 1 0 0,1 0-1 0 0,-1 1 0 0 0,0-1 0 0 0,0 1 0 0 0,0-1 0 0 0,0 1 1 0 0,0-1-1 0 0,-1 1 0 0 0,1 4 0 0 0,0 2-6 0 0,0 0-1 0 0,-1 0 1 0 0,0 1 0 0 0,-1-1-1 0 0,1 0 1 0 0,-2 0 0 0 0,0 0-1 0 0,0 0 1 0 0,-6 17 0 0 0,-4 1 38 0 0,-26 45 0 0 0,13-28-187 0 0,17-29-1746 0 0,-14 19 0 0 0,13-21-5695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0 16527 0 0,'0'0'1499'0'0,"-2"2"-1235"0"0,-38 42 821 0 0,1 2 1 0 0,2 1-1 0 0,-42 73 0 0 0,44-67-392 0 0,-42 50 0 0 0,-48 43-239 0 0,-66 47-321 0 0,123-132-116 0 0,-19 19-112 0 0,86-78-376 0 0</inkml:trace>
  <inkml:trace contextRef="#ctx0" brushRef="#br0" timeOffset="1">1050 422 5983 0 0,'-16'-4'16471'0'0,"18"4"-16343"0"0,0 0-1 0 0,0 0 1 0 0,0 0 0 0 0,0-1-1 0 0,0 1 1 0 0,0-1 0 0 0,0 0-1 0 0,2 0 1 0 0,4-2-16 0 0,44-7 154 0 0,-17 4-295 0 0,36-12 0 0 0,-50 12-966 0 0,1 0 1 0 0,30-3-1 0 0,-37 7-1121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16703 0 0,'0'0'1512'0'0,"3"-8"-1082"0"0,1 2-67 0 0,-1-1 0 0 0,1 0 0 0 0,1 1 1 0 0,-1-1-1 0 0,1 1 0 0 0,0 1 0 0 0,0-1 1 0 0,1 1-1 0 0,0 0 0 0 0,0 0 0 0 0,0 0 1 0 0,0 1-1 0 0,10-5 0 0 0,4-1-66 0 0,1 0 0 0 0,-1 2 0 0 0,31-9 0 0 0,-31 12-283 0 0,35-5 0 0 0,-46 9-159 0 0,1 0 0 0 0,0 1 0 0 0,0 0 0 0 0,0 1 0 0 0,14 2 0 0 0,16 6-2098 0 0,-21-5-3289 0 0,-3-1-1490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 10135 0 0,'0'0'4047'0'0,"-1"2"-2411"0"0,0 3-1346 0 0,1 0 1 0 0,-1 0-1 0 0,1 1 1 0 0,0-1-1 0 0,0 1 0 0 0,0-1 1 0 0,1 0-1 0 0,0 0 1 0 0,0 1-1 0 0,0-1 1 0 0,1 0-1 0 0,-1 0 0 0 0,1 0 1 0 0,1 0-1 0 0,-1 0 1 0 0,1-1-1 0 0,3 6 1 0 0,8 10 442 0 0,0-1 1 0 0,26 26 0 0 0,-34-39-517 0 0,38 39 1129 0 0,91 69 0 0 0,-108-94-1141 0 0,56 32 0 0 0,-67-44-157 0 0,0 0 0 0 0,0-2 0 0 0,1 0 1 0 0,0 0-1 0 0,24 3 0 0 0,-35-8-403 0 0,-1 0 0 0 0,0-1 0 0 0,1 1 0 0 0,-1-1 1 0 0,0-1-1 0 0,8 0 0 0 0,-11 0 213 0 0,0 1 0 0 0,-1 0 1 0 0,1-1-1 0 0,0 0 0 0 0,-1 1 0 0 0,1-1 0 0 0,-1 0 1 0 0,1 0-1 0 0,-1 0 0 0 0,1 0 0 0 0,-1 0 1 0 0,0 0-1 0 0,1 0 0 0 0,-1 0 0 0 0,0-1 1 0 0,0 1-1 0 0,0-1 0 0 0,0 1 0 0 0,0 0 1 0 0,0-1-1 0 0,0 0 0 0 0,-1 1 0 0 0,2-2 1 0 0,1-9-1709 0 0</inkml:trace>
  <inkml:trace contextRef="#ctx0" brushRef="#br0" timeOffset="1">613 1 6911 0 0,'0'0'623'0'0,"-1"0"-514"0"0,-5 3 1459 0 0,0 0 0 0 0,0 1 0 0 0,0-1 0 0 0,1 1 0 0 0,-8 7 0 0 0,-26 27 3737 0 0,13-12-4689 0 0,-81 65 530 0 0,-82 66-1026 0 0,11-9-31 0 0,148-117-9 0 0,29-29 17 0 0,14-5-2818 0 0,3-1-5159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4607 0 0,'-2'-1'109'0'0,"0"0"0"0"0,0 0 0 0 0,0 0-1 0 0,0 0 1 0 0,-1 0 0 0 0,1 1-1 0 0,0-1 1 0 0,0 1 0 0 0,-1 0 0 0 0,1 0-1 0 0,0 0 1 0 0,-1 0 0 0 0,1 0 0 0 0,0 0-1 0 0,-1 1 1 0 0,1-1 0 0 0,0 1-1 0 0,0-1 1 0 0,-3 2 0 0 0,4-1 340 0 0,-1 0 0 0 0,0 0 1 0 0,1 0-1 0 0,-1 0 0 0 0,0 1 0 0 0,1-1 1 0 0,0 0-1 0 0,-1 1 0 0 0,1 0 0 0 0,0-1 1 0 0,0 1-1 0 0,0 0 0 0 0,0-1 0 0 0,0 1 1 0 0,-1 2-1 0 0,0 2-75 0 0,0 1 1 0 0,0-1-1 0 0,1 1 0 0 0,-1 0 1 0 0,2 0-1 0 0,-1-1 1 0 0,1 1-1 0 0,0 0 0 0 0,0 0 1 0 0,1 0-1 0 0,-1-1 0 0 0,2 1 1 0 0,1 7-1 0 0,4 9-332 0 0,2-1 0 0 0,15 32 0 0 0,-12-29 420 0 0,79 157 736 0 0,25 53 925 0 0,-93-180-1407 0 0,-2 1 0 0 0,19 79 0 0 0,-34-109-619 0 0,-2 0-1 0 0,-1 0 0 0 0,-1 0 0 0 0,-1 1 0 0 0,-1-1 1 0 0,-2 1-1 0 0,0-1 0 0 0,-2 0 0 0 0,-1 0 0 0 0,-1 0 0 0 0,-1-1 1 0 0,-1 0-1 0 0,-1 0 0 0 0,-15 27 0 0 0,19-42-81 0 0,-1-1 0 0 0,-1 1-1 0 0,1-1 1 0 0,-1 0 0 0 0,-1 0 0 0 0,0-1 0 0 0,0 0-1 0 0,0 0 1 0 0,-17 10 0 0 0,12-10 3 0 0,0 0 0 0 0,-1-1-1 0 0,0-1 1 0 0,-1 0 0 0 0,1-1-1 0 0,-25 6 1 0 0,-21 3-1799 0 0,-27 14-5494 0 0,64-19-453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6447 0 0,'0'0'14890'0'0,"2"0"-14534"0"0,61 5 802 0 0,-44-2-959 0 0,1-2-1 0 0,33-1 1 0 0,15-9-63 0 0,81-20 0 0 0,64-28 72 0 0,52-40-4484 0 0,-187 66 2551 0 0,-61 24-2974 0 0,-5 2-1041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42 15951 0 0,'26'-41'3598'0'0,"-21"52"-3022"0"0,-2-4-449 0 0,-1 0 1 0 0,-1 0-1 0 0,1 0 1 0 0,-1 0 0 0 0,-1 0-1 0 0,1 13 1 0 0,-7 46 691 0 0,4-47-613 0 0,-11 72 22 0 0,-5-1 0 0 0,-39 119 0 0 0,51-188-237 0 0,-10 29 17 0 0,15-44-46 0 0,0-1 1 0 0,0 1-1 0 0,0-1 1 0 0,1 0-1 0 0,0 1 1 0 0,1 8-1 0 0,-1-13-111 0 0,0 0 0 0 0,1 0 0 0 0,-1 0-1 0 0,1 0 1 0 0,0 0 0 0 0,-1 0 0 0 0,1-1-1 0 0,0 1 1 0 0,-1 0 0 0 0,1 0 0 0 0,0-1 0 0 0,0 1-1 0 0,0 0 1 0 0,0-1 0 0 0,-1 1 0 0 0,1-1 0 0 0,0 1-1 0 0,0-1 1 0 0,0 0 0 0 0,0 1 0 0 0,2-1 0 0 0,9 3-6857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16 761 16127 0 0,'0'0'738'0'0,"-2"1"-16"0"0,1 0-629 0 0,0 0 0 0 0,0 0 1 0 0,0 0-1 0 0,0 1 0 0 0,0-1 0 0 0,0 0 0 0 0,0 0 0 0 0,0 1 0 0 0,0-1 0 0 0,1 1 0 0 0,-1-1 1 0 0,1 0-1 0 0,-1 1 0 0 0,1-1 0 0 0,-1 1 0 0 0,1 0 0 0 0,-1 2 0 0 0,2-3-23 0 0,-1 0-1 0 0,0 0 1 0 0,1 0-1 0 0,-1 0 1 0 0,0 0-1 0 0,1 0 1 0 0,-1 0-1 0 0,1 0 1 0 0,-1 0-1 0 0,1 0 1 0 0,0 0-1 0 0,-1-1 1 0 0,1 1-1 0 0,0 0 1 0 0,0 0-1 0 0,0-1 1 0 0,-1 1-1 0 0,1 0 1 0 0,1 0-1 0 0,2 1 143 0 0,1 0 0 0 0,-1 0 0 0 0,0-1-1 0 0,0 0 1 0 0,0 1 0 0 0,1-2 0 0 0,-1 1-1 0 0,9 0 1 0 0,-6-1-87 0 0,1-1-1 0 0,-1 0 1 0 0,0 0-1 0 0,1-1 1 0 0,-1 0-1 0 0,0 0 1 0 0,0-1-1 0 0,0 1 1 0 0,-1-2-1 0 0,1 1 0 0 0,7-6 1 0 0,7-6-9 0 0,36-34-1 0 0,-37 31-8 0 0,180-194 178 0 0,-155 159-402 0 0,-12 17-1 0 0,-11 13-213 0 0,-1-1-1 0 0,25-39 1 0 0,-45 62 166 0 0,-5 12-970 0 0,-64 138 730 0 0,4-10 799 0 0,36-50-217 0 0,25-78-156 0 0,1 1 0 0 0,0-1 0 0 0,1 1 0 0 0,0 0 0 0 0,2 21 0 0 0,0-29-16 0 0,-1-1 0 0 0,1 0 0 0 0,-1 0-1 0 0,1 1 1 0 0,0-1 0 0 0,0 0 0 0 0,1 0 0 0 0,-1 0-1 0 0,1 0 1 0 0,-1 0 0 0 0,1-1 0 0 0,0 1 0 0 0,0 0 0 0 0,0-1-1 0 0,4 4 1 0 0,-4-4 2 0 0,0-1-1 0 0,0 0 0 0 0,1 1 1 0 0,-1-1-1 0 0,1 0 0 0 0,-1 0 1 0 0,1 0-1 0 0,-1-1 0 0 0,1 1 1 0 0,-1-1-1 0 0,1 1 0 0 0,0-1 1 0 0,-1 0-1 0 0,1 0 0 0 0,-1 0 1 0 0,1 0-1 0 0,0 0 0 0 0,-1-1 1 0 0,5 0-1 0 0,7-3 79 0 0,0-1 1 0 0,0 0-1 0 0,0-1 0 0 0,-1-1 0 0 0,16-10 0 0 0,60-46 344 0 0,-16 1-218 0 0,109-118-1 0 0,-126 116-280 0 0,60-90 0 0 0,35-79-98 0 0,-143 221 167 0 0,2-9 12 0 0,-9 20 21 0 0,-7 14-347 0 0,-40 76 265 0 0,-53 93-44 0 0,75-146 94 0 0,-83 139 0 0 0,96-154 0 0 0,1 0 0 0 0,1 1 0 0 0,1 0 0 0 0,1 0 0 0 0,1 1 0 0 0,-5 38 0 0 0,11-51 1 0 0,-1 1 0 0 0,1-1 0 0 0,1 1 0 0 0,0-1 0 0 0,5 21 0 0 0,-5-28-3 0 0,-1 1-1 0 0,1 0 1 0 0,1-1 0 0 0,-1 1 0 0 0,1-1 0 0 0,-1 0-1 0 0,1 0 1 0 0,0 1 0 0 0,0-1 0 0 0,0 0-1 0 0,1 0 1 0 0,-1-1 0 0 0,1 1 0 0 0,-1 0 0 0 0,1-1-1 0 0,0 0 1 0 0,0 1 0 0 0,0-1 0 0 0,7 3-1 0 0,0-3-1399 0 0,0-2-3681 0 0,0-1-2121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20 4143 0 0,'0'0'11840'0'0,"1"-13"-8974"0"0,-2 12-2858 0 0,1 1 0 0 0,-1-1 0 0 0,0 1 0 0 0,1-1 0 0 0,-1 1 1 0 0,0-1-1 0 0,1 1 0 0 0,-1-1 0 0 0,0 1 0 0 0,0 0 1 0 0,1-1-1 0 0,-1 1 0 0 0,0 0 0 0 0,0 0 0 0 0,0 0 0 0 0,1-1 1 0 0,-1 1-1 0 0,0 0 0 0 0,0 0 0 0 0,0 0 0 0 0,-1 0 1 0 0,-16 2 44 0 0,15-1-3 0 0,0-1 0 0 0,0 1 1 0 0,0 0-1 0 0,0 0 0 0 0,0 0 0 0 0,1 0 1 0 0,-1 0-1 0 0,0 1 0 0 0,1-1 0 0 0,-1 1 1 0 0,1 0-1 0 0,-1 0 0 0 0,1 0 0 0 0,0 0 1 0 0,-3 4-1 0 0,4-5 110 0 0,-2 16 306 0 0,2-15-393 0 0,0 0 1 0 0,1 1 0 0 0,0-1 0 0 0,-1 0-1 0 0,1 0 1 0 0,0 0 0 0 0,0 1-1 0 0,0 2 1 0 0,3 6 341 0 0,0 0 0 0 0,0 0 0 0 0,1-1 0 0 0,0 1-1 0 0,10 15 1 0 0,33 46 805 0 0,-25-41-910 0 0,-8-12-179 0 0,0 0 0 0 0,1 0 0 0 0,1-2 0 0 0,31 26 1 0 0,-38-35-121 0 0,0-1 1 0 0,1-1 0 0 0,0 1 0 0 0,0-2 0 0 0,0 1-1 0 0,1-2 1 0 0,-1 1 0 0 0,1-1 0 0 0,1-1 0 0 0,-1 0-1 0 0,17 2 1 0 0,-21-4-40 0 0,-1-1 0 0 0,0 0 0 0 0,0-1 0 0 0,1 1 1 0 0,-1-1-1 0 0,0 0 0 0 0,0-1 0 0 0,0 1 0 0 0,11-6 0 0 0,-13 5-399 0 0,0 0 1 0 0,0 0-1 0 0,0-1 1 0 0,0 0-1 0 0,0 0 0 0 0,-1 0 1 0 0,1 0-1 0 0,4-6 1 0 0,-3 0-1336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84 2303 0 0,'45'-49'1532'0'0,"-17"15"13040"0"0,-29 36-13862 0 0,-3 5-362 0 0,0 0 1 0 0,-1-1-1 0 0,0 1 1 0 0,0-1 0 0 0,0 0-1 0 0,-1-1 1 0 0,-6 6-1 0 0,-51 35 790 0 0,26-19-734 0 0,11-9-195 0 0,2 2 0 0 0,0 1 0 0 0,2 1 0 0 0,0 1 0 0 0,2 1 0 0 0,-30 44 0 0 0,46-62-235 0 0,1-1-1 0 0,-1 1 1 0 0,-1-1 0 0 0,1 0 0 0 0,-8 8-1 0 0,9-11-498 0 0,-1 0-1 0 0,1 0 1 0 0,0 0-1 0 0,0 0 1 0 0,-1 0 0 0 0,1-1-1 0 0,-7 3 1 0 0,-12 1-1587 0 0,1 2-22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6911 0 0,'0'0'13704'0'0,"2"-1"-13194"0"0,31-16 318 0 0,39-18-350 0 0,-46 24-378 0 0,-11 5 0 0 0,-1 0 0 0 0,1 0 0 0 0,0 2 0 0 0,0 0 0 0 0,1 1 0 0 0,25-3 0 0 0,-40 6-95 0 0,0 0 1 0 0,0 0-1 0 0,0 0 0 0 0,0 0 0 0 0,0 0 1 0 0,0 1-1 0 0,0-1 0 0 0,0 0 0 0 0,0 0 0 0 0,0 1 1 0 0,0-1-1 0 0,0 1 0 0 0,0-1 0 0 0,0 1 1 0 0,0-1-1 0 0,0 1 0 0 0,0-1 0 0 0,0 1 0 0 0,-1 0 1 0 0,1 0-1 0 0,0-1 0 0 0,1 3 0 0 0,-2-2 8 0 0,1 1 0 0 0,0-1 0 0 0,-1 1-1 0 0,1 0 1 0 0,-1-1 0 0 0,0 1 0 0 0,0 0-1 0 0,1 0 1 0 0,-1-1 0 0 0,0 1 0 0 0,0 0-1 0 0,-1 2 1 0 0,0 2 13 0 0,0 0 1 0 0,0-1-1 0 0,-1 0 0 0 0,0 1 0 0 0,0-1 1 0 0,0 0-1 0 0,-6 8 0 0 0,0-2-54 0 0,0 0 0 0 0,-1-1 0 0 0,-1-1 0 0 0,1 0 0 0 0,-13 9 0 0 0,-57 36-323 0 0,56-40 261 0 0,0 1 0 0 0,2 1-1 0 0,-22 20 1 0 0,40-34 23 0 0,3-2 102 0 0,-1 1 0 0 0,1-1 0 0 0,-1 0 0 0 0,0 1 0 0 0,1-1 0 0 0,-1 1 0 0 0,1-1 0 0 0,0 1 0 0 0,-1-1 0 0 0,1 1 0 0 0,-1-1 0 0 0,1 1 0 0 0,0-1 0 0 0,-1 1 0 0 0,1 0 0 0 0,0-1 0 0 0,-1 1 0 0 0,1-1 0 0 0,0 1 0 0 0,0 0 0 0 0,0-1 0 0 0,0 2 0 0 0,0-1-17 0 0,0-1-1 0 0,0 1 0 0 0,1-1 0 0 0,-1 1 0 0 0,0-1 0 0 0,0 1 0 0 0,1-1 0 0 0,-1 0 1 0 0,1 1-1 0 0,-1-1 0 0 0,0 1 0 0 0,1-1 0 0 0,-1 0 0 0 0,1 1 0 0 0,-1-1 1 0 0,1 0-1 0 0,-1 1 0 0 0,1-1 0 0 0,0 0 0 0 0,26 6 438 0 0,1-4-105 0 0,0-2 0 0 0,0-2 0 0 0,40-6 1 0 0,8-1-156 0 0,-65 9-175 0 0,1 0-1 0 0,0 0 1 0 0,-1 1-1 0 0,17 3 1 0 0,-21-3-304 0 0,0 1 0 0 0,-1 0 0 0 0,1 0 0 0 0,-1 1 0 0 0,0 0 1 0 0,0 0-1 0 0,0 0 0 0 0,9 7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 9215 0 0,'3'-9'10977'0'0,"-12"6"-9172"0"0,4 3-1631 0 0,0 0 0 0 0,0 0 0 0 0,0 1 0 0 0,1-1 0 0 0,-1 1 0 0 0,0 0 0 0 0,0 0 0 0 0,-8 4 0 0 0,1 0-164 0 0,-24 13 0 0 0,9-1-10 0 0,1 0 0 0 0,1 2 0 0 0,-43 40 0 0 0,54-44 0 0 0,0 0 0 0 0,1 1 0 0 0,1 0 0 0 0,1 1 0 0 0,0 0 0 0 0,1 0 0 0 0,-8 22 0 0 0,15-32-15 0 0,0 1-1 0 0,1 0 1 0 0,0 0-1 0 0,0 0 1 0 0,1 0-1 0 0,-1 16 1 0 0,2-21-17 0 0,0 0 0 0 0,0-1 1 0 0,0 1-1 0 0,1 0 0 0 0,-1 0 0 0 0,1-1 0 0 0,0 1 0 0 0,-1-1 1 0 0,1 1-1 0 0,0-1 0 0 0,1 1 0 0 0,-1-1 0 0 0,0 1 0 0 0,1-1 1 0 0,-1 0-1 0 0,1 0 0 0 0,0 0 0 0 0,0 0 0 0 0,0 0 0 0 0,0 0 0 0 0,0 0 1 0 0,0-1-1 0 0,0 1 0 0 0,4 1 0 0 0,4 1 4 0 0,-1-1 0 0 0,0 0 0 0 0,1 0 0 0 0,-1-1 0 0 0,1-1 0 0 0,0 1 1 0 0,0-1-1 0 0,-1-1 0 0 0,15-1 0 0 0,10-2 43 0 0,44-11 1 0 0,-72 13-24 0 0,7-2 54 0 0,-1 0 0 0 0,1 0 0 0 0,-1-1 0 0 0,0-1 0 0 0,0 0 0 0 0,-1-1-1 0 0,0 0 1 0 0,14-10 0 0 0,-21 13-19 0 0,0 0-1 0 0,0-1 1 0 0,0 1-1 0 0,-1-1 0 0 0,1 0 1 0 0,-1 0-1 0 0,0 0 1 0 0,0-1-1 0 0,0 1 1 0 0,-1-1-1 0 0,1 1 1 0 0,-1-1-1 0 0,0 0 0 0 0,-1 0 1 0 0,1 0-1 0 0,-1 0 1 0 0,0 0-1 0 0,0 0 1 0 0,-1-1-1 0 0,1 1 1 0 0,-1 0-1 0 0,-1-10 0 0 0,0 7-27 0 0,-1 1 0 0 0,0 0 0 0 0,0 0 0 0 0,-1 0 0 0 0,1 0 0 0 0,-2 0 0 0 0,1 1 0 0 0,-1 0 0 0 0,0-1 0 0 0,0 1 0 0 0,-8-9 0 0 0,-6-3-618 0 0,-39-33 0 0 0,52 47 460 0 0,0 0-233 0 0,0-1-1 0 0,-1 1 1 0 0,1 1-1 0 0,-1-1 1 0 0,0 1-1 0 0,0 0 1 0 0,-1 0-1 0 0,1 1 1 0 0,-1-1-1 0 0,1 2 1 0 0,-1-1-1 0 0,1 1 1 0 0,-1 0-1 0 0,0 0 1 0 0,-9 0-1 0 0,3 3-5403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40 7831 0 0,'41'-7'468'0'0,"45"-8"1877"0"0,-31 1 4369 0 0,-46 11-205 0 0,-11 3-6412 0 0,-24 9-99 0 0,2 1 0 0 0,-1 0-1 0 0,-41 26 1 0 0,44-23-31 0 0,-134 89-31 0 0,71-44 45 0 0,-152 114-26 0 0,102-72 26 0 0,91-71 19 0 0,-88 42 0 0 0,109-60 0 0 0,7-3 0 0 0,1 0 0 0 0,1 1 0 0 0,-25 19 0 0 0,39-28 0 0 0,1 0 0 0 0,-1 0 0 0 0,0 0 0 0 0,0 0 1 0 0,0 0-1 0 0,1 0 0 0 0,-1 0 0 0 0,0 0 0 0 0,0 0 0 0 0,1 0 0 0 0,-1 0 0 0 0,0 0 0 0 0,0 0 0 0 0,0 0 0 0 0,1 0 1 0 0,-1 1-1 0 0,0-1 0 0 0,0 0 0 0 0,0 0 0 0 0,0 0 0 0 0,1 0 0 0 0,-1 0 0 0 0,0 0 0 0 0,0 1 0 0 0,0-1 0 0 0,0 0 1 0 0,1 0-1 0 0,-1 0 0 0 0,0 0 0 0 0,0 1 0 0 0,0-1 0 0 0,0 0 0 0 0,0 0 0 0 0,0 0 0 0 0,0 1 0 0 0,0-1 0 0 0,0 0 1 0 0,0 0-1 0 0,0 0 0 0 0,0 1 0 0 0,0-1 0 0 0,0 0 0 0 0,0 0 0 0 0,0 0 0 0 0,0 1 0 0 0,0-1 0 0 0,0 0 0 0 0,0 0 1 0 0,0 1-1 0 0,0-1 0 0 0,0 0 0 0 0,0 0 0 0 0,0 0 0 0 0,0 0 0 0 0,0 1 0 0 0,0-1 0 0 0,-1 0 0 0 0,1 0 0 0 0,0 0 1 0 0,0 0-1 0 0,0 1 0 0 0,0-1 0 0 0,-1 0 0 0 0,1 0 0 0 0,0 0 0 0 0,0 0 6 0 0,13 3 27 0 0,-1-1 0 0 0,0 0 1 0 0,1-1-1 0 0,-1-1 0 0 0,19-1 0 0 0,65-12 165 0 0,-69 9-154 0 0,108-18 122 0 0,181-25 1035 0 0,-77 26 189 0 0,-209 19-1257 0 0,7 2 59 0 0,-29 2-176 0 0,-8 2-15 0 0,-5 0-12 0 0,5-3 10 0 0,-9 5-34 0 0,0 0 0 0 0,0-1 0 0 0,0 0 0 0 0,-1 0-1 0 0,0-1 1 0 0,0 0 0 0 0,-13 3 0 0 0,3 0-15 0 0,-426 145-1079 0 0,361-124 862 0 0,17-6 115 0 0,-90 42 0 0 0,143-57 147 0 0,1 1-1 0 0,0 1 0 0 0,0 0 0 0 0,1 1 0 0 0,0 1 0 0 0,1 0 0 0 0,0 0 0 0 0,-13 17 0 0 0,20-20 18 0 0,2-1 64 0 0,2-6 521 0 0,4 2-528 0 0,-1-1 0 0 0,0 1 0 0 0,1-1 0 0 0,-1 0 0 0 0,1 0 0 0 0,0 0 0 0 0,0 0 0 0 0,0 0 0 0 0,0-1 0 0 0,0 1 0 0 0,0-1 0 0 0,0 0 0 0 0,1 0 0 0 0,5 1 0 0 0,29 1 197 0 0,1-1 0 0 0,-1-2 0 0 0,56-7 0 0 0,-59 4-122 0 0,-27 2-139 0 0,246-16 489 0 0,-171 16-295 0 0,88 8-1 0 0,-147-4-488 0 0,0 0 0 0 0,44 13-1 0 0,-62-13-372 0 0,1 0 0 0 0,-1 0-1 0 0,0 0 1 0 0,10 8 0 0 0,3 2-1418 0 0,-7-5 716 0 0,-9-6 616 0 0,1 1 0 0 0,-1-1-1 0 0,1 0 1 0 0,6 2-1 0 0,4 0-5838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0,'0'0'10803'0'0,"1"1"-10028"0"0,8 7-155 0 0,0-1 1 0 0,-1 1-1 0 0,-1 0 1 0 0,1 1 0 0 0,-1 0-1 0 0,9 14 1 0 0,20 25 441 0 0,-20-31-912 0 0,0-1 0 0 0,1 0 0 0 0,1-2 0 0 0,0 0 0 0 0,1-1 0 0 0,1 0 0 0 0,30 13 0 0 0,15 1-76 0 0,110 29 0 0 0,-147-47-78 0 0,19 3-13 0 0,21 6-76 0 0,-60-15-178 0 0,0 0-1 0 0,0 1 1 0 0,0 0-1 0 0,0 0 1 0 0,11 9 0 0 0,-18-13 190 0 0,-1 1 0 0 0,0-1 0 0 0,1 1 0 0 0,-1-1 0 0 0,0 0 1 0 0,1 1-1 0 0,-1-1 0 0 0,0 1 0 0 0,0-1 0 0 0,0 1 1 0 0,1-1-1 0 0,-1 1 0 0 0,0-1 0 0 0,0 1 0 0 0,0-1 0 0 0,0 1 1 0 0,0-1-1 0 0,0 1 0 0 0,0-1 0 0 0,0 1 0 0 0,0-1 1 0 0,0 1-1 0 0,0-1 0 0 0,0 1 0 0 0,-1-1 0 0 0,1 1 0 0 0,0-1 1 0 0,0 1-1 0 0,0-1 0 0 0,-1 0 0 0 0,1 1 0 0 0,-10 12-1642 0 0,0-6 191 0 0,-4-2-32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 6447 0 0,'0'0'12796'0'0,"-9"-2"-10726"0"0,7 2-1980 0 0,-1-1 0 0 0,0 1 0 0 0,1 0 0 0 0,-1 0 0 0 0,0 0 0 0 0,1 0 0 0 0,-1 1 1 0 0,0-1-1 0 0,1 1 0 0 0,-1-1 0 0 0,1 1 0 0 0,-1 0 0 0 0,0 0 0 0 0,1 0 0 0 0,0 0 1 0 0,-3 2-1 0 0,-6 4-37 0 0,0 0 0 0 0,-10 10 1 0 0,14-12 36 0 0,-57 49 203 0 0,2 3-1 0 0,-100 117 0 0 0,133-142-1388 0 0,28-30 95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6911 0 0,'0'0'528'0'0,"-1"2"-10"0"0,0 3 613 0 0,0 0 0 0 0,1 0 1 0 0,-1 0-1 0 0,1 8 0 0 0,0-8-450 0 0,0 1 1 0 0,0-1-1 0 0,0 1 0 0 0,-1-1 0 0 0,-2 8 1 0 0,-85 217 2223 0 0,47-130-2517 0 0,-17 39-124 0 0,55-132-532 0 0,-1-1 0 0 0,1 1-1 0 0,-1-1 1 0 0,0 0 0 0 0,-1 0 0 0 0,0 0 0 0 0,0-1 0 0 0,0 1 0 0 0,-6 4 0 0 0,10-10-9 0 0,0 1 1 0 0,0-1 0 0 0,0 0-1 0 0,0 1 1 0 0,0-1 0 0 0,0 0-1 0 0,0 0 1 0 0,0 1 0 0 0,0-1-1 0 0,0 0 1 0 0,0 0 0 0 0,0 0-1 0 0,0 0 1 0 0,0-1 0 0 0,-2 1-1 0 0,-5-3-5031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182 426 12007 0 0,'-64'3'1242'0'0,"-22"-1"-153"0"0,83-2-950 0 0,1 0 0 0 0,-1-1 0 0 0,1 1 0 0 0,-1 0-1 0 0,1-1 1 0 0,-1 0 0 0 0,1 1 0 0 0,0-1 0 0 0,-1 0 0 0 0,-1-2 0 0 0,3 3-110 0 0,1 0 1 0 0,0-1-1 0 0,0 1 1 0 0,-1-1-1 0 0,1 1 0 0 0,0 0 1 0 0,0-1-1 0 0,0 1 1 0 0,0-1-1 0 0,0 1 1 0 0,0 0-1 0 0,0-1 0 0 0,-1 1 1 0 0,1-1-1 0 0,0 1 1 0 0,0-1-1 0 0,1 1 0 0 0,-1 0 1 0 0,0-1-1 0 0,0 1 1 0 0,0-1-1 0 0,0 1 1 0 0,0 0-1 0 0,0-1 0 0 0,1 0 1 0 0,4-10 222 0 0,-5 11-198 0 0,6-10 73 0 0,1 0 0 0 0,0 0 1 0 0,0 1-1 0 0,1 0 0 0 0,16-15 1 0 0,52-34-89 0 0,-58 44-36 0 0,32-23 8 0 0,76-55-33 0 0,-94 72 73 0 0,0 2 0 0 0,42-19 0 0 0,-49 26 326 0 0,1 2 1 0 0,0 0-1 0 0,0 2 1 0 0,48-7-1 0 0,-61 13-179 0 0,0 0 0 0 0,0 1-1 0 0,0 0 1 0 0,0 1 0 0 0,0 0-1 0 0,0 1 1 0 0,0 1 0 0 0,0 0-1 0 0,0 1 1 0 0,-1 0-1 0 0,1 1 1 0 0,11 7 0 0 0,-14-7-134 0 0,0 0 1 0 0,-1 1 0 0 0,1 1-1 0 0,-2 0 1 0 0,10 8-1 0 0,-16-14-55 0 0,0 1 0 0 0,-1 0 0 0 0,1 0-1 0 0,-1 0 1 0 0,1 0 0 0 0,-1 0 0 0 0,0 0-1 0 0,0 1 1 0 0,0-1 0 0 0,0 0-1 0 0,0 0 1 0 0,0 1 0 0 0,-1-1 0 0 0,1 1-1 0 0,-1-1 1 0 0,1 1 0 0 0,-1-1-1 0 0,0 0 1 0 0,0 1 0 0 0,0-1 0 0 0,-1 1-1 0 0,1-1 1 0 0,0 1 0 0 0,-1-1 0 0 0,0 1-1 0 0,1-1 1 0 0,-1 0 0 0 0,0 0-1 0 0,-2 4 1 0 0,-1 1-9 0 0,-1 0 0 0 0,0-1 0 0 0,0 1 0 0 0,-1-1 0 0 0,1 0 0 0 0,-10 8 0 0 0,-44 30 0 0 0,36-28 0 0 0,-236 160 97 0 0,53-38-13 0 0,177-119-72 0 0,19-14-55 0 0,0 2 0 0 0,1-1 0 0 0,-12 12 0 0 0,20-17-851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 10591 0 0,'5'-7'7632'0'0,"-28"10"-5826"0"0,10 4-1658 0 0,1 1 1 0 0,0 0 0 0 0,0 1 0 0 0,1 0 0 0 0,0 1 0 0 0,-14 15 0 0 0,13-12-45 0 0,-38 39 160 0 0,-63 84 0 0 0,95-112-228 0 0,-70 101 219 0 0,73-102-213 0 0,2 0 0 0 0,1 2 0 0 0,-15 38 0 0 0,25-57-26 0 0,0 1 0 0 0,1-1 0 0 0,0 1 0 0 0,0-1 0 0 0,0 1 0 0 0,1-1 0 0 0,0 1 0 0 0,0-1 1 0 0,1 1-1 0 0,-1 0 0 0 0,1-1 0 0 0,1 1 0 0 0,2 6 0 0 0,-3-10-48 0 0,0 0 0 0 0,1 1 0 0 0,-1-1-1 0 0,1 0 1 0 0,0 0 0 0 0,0 0 0 0 0,1 0 0 0 0,-1 0 0 0 0,0-1 0 0 0,1 1-1 0 0,0-1 1 0 0,-1 1 0 0 0,1-1 0 0 0,0 0 0 0 0,0 0 0 0 0,1 0 0 0 0,-1-1-1 0 0,0 1 1 0 0,0-1 0 0 0,1 1 0 0 0,-1-1 0 0 0,1 0 0 0 0,-1-1-1 0 0,1 1 1 0 0,4 0 0 0 0,13-1-1016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11519 0 0,'0'0'887'0'0,"-1"1"-583"0"0,-2 1-36 0 0,1 1 0 0 0,0-1 0 0 0,-1 1 1 0 0,1 0-1 0 0,0 0 0 0 0,1-1 0 0 0,-1 1 0 0 0,0 1 0 0 0,1-1 1 0 0,0 0-1 0 0,-1 0 0 0 0,1 1 0 0 0,1-1 0 0 0,-1 0 0 0 0,0 1 1 0 0,1-1-1 0 0,-1 5 0 0 0,1 2 374 0 0,0 0 1 0 0,1 0-1 0 0,0-1 0 0 0,0 1 1 0 0,3 11-1 0 0,4 4-410 0 0,1 0 0 0 0,1 0-1 0 0,1-1 1 0 0,1-1 0 0 0,1 0-1 0 0,1 0 1 0 0,1-1 0 0 0,1-1-1 0 0,0-1 1 0 0,21 19 0 0 0,3-1 129 0 0,1-3-1 0 0,2 0 1 0 0,86 50 0 0 0,-113-76-167 0 0,-1 0 0 0 0,2-1 0 0 0,-1 0 0 0 0,35 9 0 0 0,-45-16-361 0 0,1 0 0 0 0,-1 0 0 0 0,0 0 0 0 0,0-1 1 0 0,0 0-1 0 0,1 0 0 0 0,11-2 0 0 0,-15 1-407 0 0,1 0 0 0 0,0 0-1 0 0,0-1 1 0 0,0 1 0 0 0,-1-1-1 0 0,1 0 1 0 0,-1 0 0 0 0,1 0-1 0 0,-1-1 1 0 0,0 1 0 0 0,0-1 0 0 0,0 1-1 0 0,4-6 1 0 0,2-4-6741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15951 0 0,'-9'1'202'0'0,"0"0"-1"0"0,0 0 1 0 0,1 1-1 0 0,-1 0 0 0 0,0 0 1 0 0,1 1-1 0 0,0 0 1 0 0,0 1-1 0 0,0 0 0 0 0,0 0 1 0 0,0 1-1 0 0,1 0 1 0 0,-13 11-1 0 0,-6 7 671 0 0,2 1 0 0 0,-27 34 1 0 0,36-39-440 0 0,-3 1-95 0 0,-119 137 1278 0 0,98-117-1393 0 0,-76 60-1 0 0,38-44-172 0 0,-32 25-170 0 0,107-79-675 0 0</inkml:trace>
  <inkml:trace contextRef="#ctx0" brushRef="#br0" timeOffset="1">1000 246 12439 0 0,'0'0'10391'0'0,"2"0"-9582"0"0,21-4-28 0 0,31-11 0 0 0,2-1-512 0 0,78-11-238 0 0,-44 15-3533 0 0,-74 10 1878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2303 0 0,'1'-1'12500'0'0,"5"-3"-11377"0"0,-1 1 0 0 0,0 0 0 0 0,1 0-1 0 0,0 0 1 0 0,0 1 0 0 0,9-3 0 0 0,43-8-275 0 0,-47 11-376 0 0,62-11 70 0 0,86-19 316 0 0,-54 0-3206 0 0,-83 24 336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7367 0 0,'0'0'667'0'0,"-1"1"-547"0"0,-2 2 383 0 0,0 1 0 0 0,0-1 0 0 0,1 0 0 0 0,-1 1-1 0 0,1-1 1 0 0,0 1 0 0 0,0 0 0 0 0,0-1 0 0 0,1 1 0 0 0,-1 0 0 0 0,1 0 0 0 0,0 0 0 0 0,0 0 0 0 0,0 1-1 0 0,0 5 1 0 0,1-4 48 0 0,1 1 0 0 0,-1 0-1 0 0,1-1 1 0 0,1 1 0 0 0,-1-1 0 0 0,1 1-1 0 0,0-1 1 0 0,0 0 0 0 0,4 7-1 0 0,1 0-194 0 0,1 0 0 0 0,0 0 0 0 0,1-1 0 0 0,0 0 0 0 0,1 0 0 0 0,1-1 0 0 0,-1 0 0 0 0,15 9 0 0 0,19 11 208 0 0,2-3 0 0 0,93 42 0 0 0,-61-33-304 0 0,35 16 52 0 0,-103-49-337 0 0,0-1 0 0 0,0 0 0 0 0,0-1 0 0 0,0 0 0 0 0,0 0 0 0 0,1-1 0 0 0,-1-1 0 0 0,16 0 0 0 0,10-6-2890 0 0,-3-6-4159 0 0,-19 3-256 0 0</inkml:trace>
  <inkml:trace contextRef="#ctx0" brushRef="#br0" timeOffset="1">477 28 11975 0 0,'0'0'8747'0'0,"0"8"-7567"0"0,0-2-1031 0 0,-1 0 0 0 0,1 0 0 0 0,-2 0 0 0 0,1 0 1 0 0,0-1-1 0 0,-1 1 0 0 0,0-1 0 0 0,-1 1 0 0 0,1-1 0 0 0,-1 0 0 0 0,-6 9 1 0 0,-4 3 151 0 0,-29 29 1 0 0,40-43-278 0 0,-26 24 194 0 0,0-2-1 0 0,-37 24 1 0 0,-67 39 173 0 0,100-68-320 0 0,10-7-75 0 0,-26 19 48 0 0,43-29-54 0 0,0 1 0 0 0,0 0 0 0 0,1 0 0 0 0,0 0 0 0 0,0 1-1 0 0,-6 8 1 0 0,9-12-1194 0 0,17-1-12540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124 217 5063 0 0,'-22'34'222'0'0,"-5"-2"3417"0"0,-32 25 5770 0 0,48-50-7433 0 0,10-7-1910 0 0,1 0 0 0 0,0 0 0 0 0,0 0 1 0 0,0 0-1 0 0,0 0 0 0 0,-1 0 1 0 0,1 0-1 0 0,0 0 0 0 0,0 0 0 0 0,0 0 1 0 0,0 0-1 0 0,-1 0 0 0 0,1 0 0 0 0,0-1 1 0 0,0 1-1 0 0,0 0 0 0 0,0 0 1 0 0,0 0-1 0 0,0 0 0 0 0,-1 0 0 0 0,1 0 1 0 0,0 0-1 0 0,0-1 0 0 0,0 1 1 0 0,0 0-1 0 0,0 0 0 0 0,0 0 0 0 0,0 0 1 0 0,0 0-1 0 0,0-1 0 0 0,0 1 0 0 0,0 0 1 0 0,0 0-1 0 0,-1 0 0 0 0,1 0 1 0 0,0-1-1 0 0,0 1 0 0 0,0 0 0 0 0,1-3 122 0 0,-1 0-1 0 0,0 1 0 0 0,1-1 0 0 0,-1 0 0 0 0,1 1 1 0 0,0-1-1 0 0,1-2 0 0 0,2-5-124 0 0,1 1 0 0 0,0 0 0 0 0,0 0 0 0 0,1 0 0 0 0,0 1 0 0 0,1 0 0 0 0,-1 0 0 0 0,16-12 0 0 0,7-4-304 0 0,34-21-1 0 0,-56 40 194 0 0,4-3 15 0 0,1 1 1 0 0,0 0-1 0 0,0 1 0 0 0,0 1 0 0 0,1 0 1 0 0,0 0-1 0 0,0 1 0 0 0,24-4 0 0 0,-25 8-9 0 0,4 3 29 0 0,-12 1 14 0 0,-2-2 0 0 0,0 0 10 0 0,0 1 0 0 0,1-1-1 0 0,-1 1 1 0 0,0 0 0 0 0,0 0 0 0 0,-1 0-1 0 0,1 0 1 0 0,-1 0 0 0 0,1 0 0 0 0,-1 0 0 0 0,0 1-1 0 0,0-1 1 0 0,0 0 0 0 0,-1 1 0 0 0,1-1-1 0 0,-1 1 1 0 0,0 3 0 0 0,0 9 77 0 0,-1 0 0 0 0,-4 23 0 0 0,3-21-66 0 0,2-11-5 0 0,-1-5-15 0 0,1 1 0 0 0,0-1 0 0 0,-1 0 0 0 0,1 1-1 0 0,-1-1 1 0 0,1 0 0 0 0,-1 0 0 0 0,-2 4-1 0 0,3-5-157 0 0,7-18-468 0 0,1 2 464 0 0,1 0-1 0 0,0 1 0 0 0,1 0 1 0 0,0 1-1 0 0,1 0 0 0 0,1 1 1 0 0,0 0-1 0 0,1 1 1 0 0,0 0-1 0 0,0 1 0 0 0,28-15 1 0 0,0 0 172 0 0,50-28-81 0 0,-80 48 207 0 0,-1 0-1 0 0,1 1 1 0 0,0 1-1 0 0,0-1 1 0 0,0 2 0 0 0,22-3-1 0 0,-30 4-64 0 0,-1 1 0 0 0,1 0 0 0 0,-1 0-1 0 0,1 0 1 0 0,-1 0 0 0 0,1 1 0 0 0,-1-1 0 0 0,1 1 0 0 0,-1-1-1 0 0,1 1 1 0 0,-1 0 0 0 0,0 0 0 0 0,1 0 0 0 0,-1 0 0 0 0,0 1-1 0 0,0-1 1 0 0,0 0 0 0 0,4 4 0 0 0,-4-2 1 0 0,0 0-1 0 0,0 0 1 0 0,0 0 0 0 0,-1 0 0 0 0,0 0-1 0 0,1 0 1 0 0,-1 0 0 0 0,0 0-1 0 0,0 1 1 0 0,-1-1 0 0 0,1 0 0 0 0,-1 1-1 0 0,1 5 1 0 0,-2 13 178 0 0,0-1-1 0 0,-7 36 1 0 0,0 3-116 0 0,6-29-166 0 0,3 41 1 0 0,0-50-1926 0 0,6 23-1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12439 0 0,'-2'0'958'0'0,"1"-1"-884"0"0,0 1 0 0 0,0 0 1 0 0,0-1-1 0 0,0 1 0 0 0,0 0 1 0 0,0 0-1 0 0,0 0 0 0 0,0 0 1 0 0,0 0-1 0 0,0 0 0 0 0,0 0 1 0 0,0 0-1 0 0,0 0 0 0 0,0 1 1 0 0,0-1-1 0 0,0 0 0 0 0,0 1 1 0 0,0-1-1 0 0,0 1 0 0 0,0-1 1 0 0,0 1-1 0 0,0-1 1 0 0,1 1-1 0 0,-1 0 0 0 0,0-1 1 0 0,0 1-1 0 0,0 0 0 0 0,1-1 1 0 0,-1 1-1 0 0,1 0 0 0 0,-1 0 1 0 0,0 0-1 0 0,1 0 0 0 0,-1 0 1 0 0,1 0-1 0 0,0 0 0 0 0,-1 0 1 0 0,1 0-1 0 0,-1 2 0 0 0,1 1 197 0 0,0 1 0 0 0,-1 0 0 0 0,1-1 0 0 0,1 1 0 0 0,-1 0 0 0 0,2 5 0 0 0,-2-10-281 0 0,4 21 200 0 0,2 0 0 0 0,0-1 1 0 0,1 1-1 0 0,2-2 0 0 0,0 1 1 0 0,17 27-1 0 0,80 102 1476 0 0,32 7 62 0 0,7 9 1325 0 0,-125-140-2727 0 0,-2 2-1 0 0,-1 0 0 0 0,0 1 1 0 0,20 52-1 0 0,-33-69-347 0 0,0 0-1 0 0,-1 0 1 0 0,-1 1 0 0 0,0-1-1 0 0,0 1 1 0 0,-1-1 0 0 0,-1 1-1 0 0,0-1 1 0 0,0 1-1 0 0,-4 17 1 0 0,3-22 5 0 0,-1 1-1 0 0,0-1 0 0 0,0 0 1 0 0,-1 0-1 0 0,0 0 1 0 0,0 0-1 0 0,-1 0 1 0 0,0-1-1 0 0,0 1 1 0 0,0-1-1 0 0,-1 0 1 0 0,0 0-1 0 0,0-1 1 0 0,0 0-1 0 0,-1 0 1 0 0,-11 8-1 0 0,-7 0-214 0 0,0-1-1 0 0,-1-1 1 0 0,0-1-1 0 0,-35 9 1 0 0,-8 3-3663 0 0,60-18 2040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5:2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0,'0'0'80'0'0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5:2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1839 0 0,'0'0'13728'0'0,"2"0"-13685"0"0,7-4-86 0 0,-5 3-10 0 0,47-3 70 0 0,-41 4 106 0 0,-1-1 0 0 0,1 0 0 0 0,10-2 0 0 0,-11 1-68 0 0,18-4 230 0 0,28-2-1 0 0,-41 7-284 0 0,2-1 0 0 0,-2 2 0 0 0,-2 1 11 0 0,2 2 106 0 0,-11-2-37 0 0,-1-1 66 0 0,21 0 375 0 0,-20 0-330 0 0,-1 0 7 0 0,4-1-72 0 0,1 0-16 0 0,-1 0 0 0 0,0 0-1 0 0,1 0 1 0 0,-1-1 0 0 0,7-3-1 0 0,0 1-109 0 0,0 2 0 0 0,-10 2 31 0 0,-1-1 0 0 0,1 1 0 0 0,-1 0 0 0 0,1 0 0 0 0,0 0 0 0 0,-1 0 0 0 0,1 0 0 0 0,-1 0 0 0 0,1 0 0 0 0,-1 1 0 0 0,1 0 0 0 0,-1-1 0 0 0,1 1 0 0 0,-1 0 0 0 0,1 0 0 0 0,-1 0-1 0 0,3 3 1 0 0,1-1 20 0 0,13 8 50 0 0,-15-8-93 0 0,1 0 1 0 0,0-1-1 0 0,0 0 0 0 0,0 0 1 0 0,0 0-1 0 0,0-1 1 0 0,10 2-1 0 0,-11-1-8 0 0,20 1 0 0 0,46-2-64 0 0,-46 0 133 0 0,0 1 163 0 0,40-2 1 0 0,-54-1-198 0 0,28 1 7 0 0,15 4 11 0 0,-36-3-46 0 0,-8-1 21 0 0,-1 1-1 0 0,1 0 1 0 0,-1 0-1 0 0,1 1 1 0 0,-1 0-1 0 0,0 1 0 0 0,11 4 1 0 0,-4-1 15 0 0,-11-5-32 0 0,-1 1 1 0 0,1-1-1 0 0,0 1 1 0 0,0 0-1 0 0,-1 0 1 0 0,6 5 0 0 0,-5-4 7 0 0,-2-2 267 0 0,-1-1-213 0 0,-1 1-1 0 0,1 0 0 0 0,0-1 1 0 0,0 1-1 0 0,-1-1 1 0 0,1 1-1 0 0,0-1 0 0 0,0 0 1 0 0,0 1-1 0 0,0-1 1 0 0,0 0-1 0 0,1 1 0 0 0,8 1 347 0 0,-7-1 225 0 0,9-1-541 0 0,-8 0-61 0 0,8 0-31 0 0,2 2-11 0 0,-1 1 0 0 0,-1 1 0 0 0,2-1 11 0 0,0 2 42 0 0,5 2 19 0 0,-18-7-38 0 0,20 5-12 0 0,-5-2-22 0 0,-2 0 0 0 0,-1 0 11 0 0,-3-1 42 0 0,-8-2 75 0 0,0 1-75 0 0,42 13-626 0 0,-42-13 476 0 0,12 1-131 0 0,-11-1-156 0 0,0 0 0 0 0,0 0 0 0 0,-1 0 1 0 0,1 0-1 0 0,0 0 0 0 0,-1 0 0 0 0,1 1 1 0 0,-1-1-1 0 0,1 1 0 0 0,-1 0 0 0 0,0 0 0 0 0,3 2 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0,'0'0'2224'0'0,"0"3"-437"0"0,1 5-1212 0 0,0-1-1 0 0,0 1 1 0 0,1-1-1 0 0,0 0 1 0 0,0 0 0 0 0,1 1-1 0 0,0-1 1 0 0,0-1-1 0 0,7 12 1 0 0,43 58 600 0 0,-43-63-828 0 0,9 13-93 0 0,2-1 0 0 0,0 0 0 0 0,2-2 0 0 0,1 0 0 0 0,0-2-1 0 0,2-1 1 0 0,0-1 0 0 0,32 17 0 0 0,-28-20-182 0 0,1-1-1 0 0,1-2 0 0 0,48 14 1 0 0,-78-27-289 0 0,-1 0 1 0 0,0 1-1 0 0,0-1 1 0 0,1 0-1 0 0,-1 0 1 0 0,0 0-1 0 0,0 0 1 0 0,1 0-1 0 0,-1-1 1 0 0,0 1-1 0 0,0 0 1 0 0,0-1-1 0 0,1 1 1 0 0,-1 0 0 0 0,0-1-1 0 0,0 1 1 0 0,0-1-1 0 0,0 0 1 0 0,2-1-1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9671 0 0,'0'0'748'0'0,"-2"0"-492"0"0,-5 1 64 0 0,1 0 0 0 0,0 0-1 0 0,0 0 1 0 0,0 1-1 0 0,0 0 1 0 0,0 0 0 0 0,0 0-1 0 0,0 1 1 0 0,0 0 0 0 0,1 0-1 0 0,-1 0 1 0 0,-7 7 0 0 0,1 0 177 0 0,1 0 1 0 0,1 0 0 0 0,-1 1-1 0 0,-12 18 1 0 0,-8 17 325 0 0,19-26-382 0 0,-26 32-1 0 0,14-25-165 0 0,1 0-58 0 0,-1-1 0 0 0,-2 0 0 0 0,-32 23 0 0 0,52-44-190 0 0,-8 6 20 0 0,-1 0 0 0 0,-1-1 0 0 0,0 0 0 0 0,0-1 0 0 0,-23 8 0 0 0,38-17-74 0 0,1 1 0 0 0,-1-1-1 0 0,-1 0 1 0 0,1 0 0 0 0,0 0-1 0 0,0 0 1 0 0,0 0 0 0 0,0 0 0 0 0,0 0-1 0 0,0 0 1 0 0,0 0 0 0 0,0 0-1 0 0,0 0 1 0 0,0 0 0 0 0,0-1 0 0 0,0 1-1 0 0,0-1 1 0 0,-1 0 0 0 0,1 1-44 0 0,-1-1-393 0 0,3-15-5288 0 0,2 0-135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1:4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1375 0 0,'0'0'8259'0'0,"1"-1"-8811"0"0,4-6 552 0 0,-4 5 300 0 0,8 5-205 0 0,-1-2 451 0 0,1 1-466 0 0,-7-1 80 0 0,0-1-72 0 0,0-1-100 0 0,-1 1 215 0 0,1 0 1 0 0,-1 0-1 0 0,0 0 1 0 0,1 0-1 0 0,-1 0 1 0 0,0 0 0 0 0,1 0-1 0 0,-1 0 1 0 0,1 0-1 0 0,-1 1 1 0 0,0-1-1 0 0,1 0 1 0 0,-1 1-1 0 0,0-1 1 0 0,3 2-1 0 0,7 5-191 0 0,4 2 118 0 0,18 10 358 0 0,-29-19-420 0 0,-1 1 0 0 0,0 0 1 0 0,0-1-1 0 0,0 1 1 0 0,1-1-1 0 0,4 0 0 0 0,-6 0 46 0 0,10-5 124 0 0,14-4 194 0 0,-25 8-336 0 0,12-6 168 0 0,-12 7-184 0 0,9-5 3 0 0,0 2 10 0 0,-6 2-13 0 0,6-2-53 0 0,4 2 16 0 0,-1 0-22 0 0,5 3 34 0 0,-14-1-59 0 0,36 0 6 0 0,-3 1 13 0 0,-35-2 54 0 0,19-3 263 0 0,-8 1-48 0 0,32-2 264 0 0,-25-4-266 0 0,-6 1 66 0 0,-12 5-337 0 0,16 0 180 0 0,-8 1-180 0 0,-6 2 32 0 0,6 4-33 0 0,1 0 1 0 0,-2-2 22 0 0,3 1-13 0 0,-4-4 34 0 0,3 1-44 0 0,3 0 1 0 0,0-2 32 0 0,6 1-33 0 0,-19-1-13 0 0,17-4 81 0 0,-15 5-25 0 0,-1 0-40 0 0,-1 0 0 0 0,1-1-1 0 0,0 1 1 0 0,0 0 0 0 0,0 0-1 0 0,-1-1 1 0 0,1 1 0 0 0,0-1-1 0 0,2-1 1 0 0,4-1 135 0 0,0 0 1 0 0,15-3-1 0 0,11 3-10 0 0,-19 3-128 0 0,2 1-10 0 0,0-2 11 0 0,8-2 76 0 0,-21 2-72 0 0,16-9 86 0 0,9-1 53 0 0,29-10-15 0 0,-44 16-96 0 0,2 1-33 0 0,0 3-10 0 0,-2 2 12 0 0,19-1 108 0 0,-17 1-84 0 0,-7-1-5 0 0,0 0 0 0 0,-1 0-1 0 0,1-1 1 0 0,0 0 0 0 0,12-3-1 0 0,7-1-19 0 0,-8 1 44 0 0,-18 4-58 0 0,29-2 15 0 0,-19 1 31 0 0,0 3-33 0 0,1 1-10 0 0,0-1 0 0 0,0-1 0 0 0,-1 1 0 0 0,0-2 0 0 0,2 0 0 0 0,-1 0 0 0 0,1 2 0 0 0,0 0 0 0 0,0-1 0 0 0,0 1 0 0 0,2-2 0 0 0,0 2 11 0 0,0 2 32 0 0,2-1-33 0 0,-1 2-10 0 0,-2-2 0 0 0,1 1 0 0 0,0 0 0 0 0,15 4 11 0 0,-29-7 48 0 0,1-1 26 0 0,11 0-13 0 0,1 0 5 0 0,7 0-20 0 0,-20 0-17 0 0,22 5 7 0 0,-6-3-47 0 0,-1-2 0 0 0,-12 0 6 0 0,1 1 0 0 0,-1-1 0 0 0,0-1-1 0 0,1 1 1 0 0,6-2 0 0 0,38-7 23 0 0,-6 4-29 0 0,0 5 0 0 0,-23-1 11 0 0,-1-1 0 0 0,0-1 0 0 0,0 0 1 0 0,29-10-1 0 0,13-2 80 0 0,-50 11-48 0 0,1 0-33 0 0,-1 1-10 0 0,2 2 0 0 0,2 0 12 0 0,73 3 275 0 0,-73-1-244 0 0,-1 1-33 0 0,0 1 1 0 0,-2 1 42 0 0,-8-2 1 0 0,9 3-44 0 0,2-1-10 0 0,1-2 0 0 0,-1 2 0 0 0,6 1-1 0 0,-19-2-4 0 0,-1 0-5 0 0,1 0-24 0 0,0 0 0 0 0,-1 0 0 0 0,1 0-1 0 0,0 1 1 0 0,-1-1 0 0 0,0 1 0 0 0,0-1-1 0 0,2 5 1 0 0,0 1-82 0 0,8 15-568 0 0,-10-21-163 0 0,-1 1 1 0 0,1-1-1 0 0,0 0 0 0 0,0 1 0 0 0,0-1 0 0 0,4 5 0 0 0,8 4-5509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1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65 479 7423 0 0,'-38'21'808'0'0,"37"-20"-801"0"0,1-1-1 0 0,-1 0 1 0 0,1 1 0 0 0,-1-1-1 0 0,0 0 1 0 0,1 0-1 0 0,-1 1 1 0 0,1-1-1 0 0,-1 0 1 0 0,1 0-1 0 0,-1 0 1 0 0,0 0 0 0 0,1 0-1 0 0,-1 0 1 0 0,0 0-1 0 0,1 0 1 0 0,-1 0-1 0 0,1 0 1 0 0,-1 0-1 0 0,0 0 1 0 0,1 0 0 0 0,-1-1-1 0 0,1 1 1 0 0,-1 0-1 0 0,1 0 1 0 0,-1-1-1 0 0,0 1 1 0 0,1 0-1 0 0,-1-1 1 0 0,1 1 0 0 0,0 0-1 0 0,-1-1 1 0 0,1 1-1 0 0,-1-1 1 0 0,1 1-1 0 0,-1-2 1 0 0,0 1 36 0 0,0-1 0 0 0,1 0 0 0 0,-1 0 0 0 0,1 0 0 0 0,-1 0 0 0 0,1 0 0 0 0,0-3 0 0 0,0 2-10 0 0,-1-4-28 0 0,1 1-1 0 0,0-1 1 0 0,1 0-1 0 0,-1 0 1 0 0,1 1-1 0 0,3-11 1 0 0,15-40-14 0 0,-11 35 4 0 0,-3 9 22 0 0,0-1 1 0 0,1 1 0 0 0,0 0 0 0 0,1 0-1 0 0,1 1 1 0 0,17-22 0 0 0,-23 32 148 0 0,0 0 1 0 0,0 1 0 0 0,1-1 0 0 0,-1 0-1 0 0,1 1 1 0 0,0-1 0 0 0,-1 1-1 0 0,1 0 1 0 0,0 0 0 0 0,-1 0 0 0 0,1 0-1 0 0,0 0 1 0 0,0 1 0 0 0,0-1-1 0 0,4 1 1 0 0,3 0 619 0 0,0 0 1 0 0,1 1-1 0 0,10 3 0 0 0,-12-3-455 0 0,0 1 1 0 0,0-1-1 0 0,0-1 1 0 0,13 0-1 0 0,2-4-260 0 0,-19 4-63 0 0,15-7 48 0 0,-11 3-35 0 0,-5 2 22 0 0,4-1-22 0 0,-6 2 34 0 0,22-4 647 0 0,-21 5-559 0 0,-1 0-38 0 0,7 0-10 0 0,-6 0-6 0 0,-1 1-2 0 0,8 3-6 0 0,-5-1-27 0 0,0 0-24 0 0,10 11-48 0 0,-12-11-41 0 0,5 9 34 0 0,0 0-29 0 0,-6-10-15 0 0,1-2-22 0 0,2 0 180 0 0,0 0 0 0 0,0-1 0 0 0,0 0 0 0 0,0 0 0 0 0,0 0 0 0 0,-1-1 0 0 0,1 1 0 0 0,0-1 0 0 0,-1-1 0 0 0,1 1 0 0 0,-1 0 0 0 0,6-5 0 0 0,4-5 161 0 0,1 0 1 0 0,12-15-1 0 0,15-14-732 0 0,-11 15 199 0 0,-18 14-40 0 0,1 0 0 0 0,27-17-1 0 0,-32 24 254 0 0,1 1-1 0 0,-1 0 1 0 0,1 0-1 0 0,0 0 0 0 0,0 1 1 0 0,1 1-1 0 0,17-3 0 0 0,-1 3 114 0 0,-20 4 44 0 0,-3 0-41 0 0,-2-2 54 0 0,64 28 1213 0 0,-55-24-1182 0 0,-8-2-113 0 0,16 1 42 0 0,-15-3-52 0 0,15 4 69 0 0,-8 0-34 0 0,-9-3-55 0 0,-1-1 1 0 0,1 1 0 0 0,-1-1-1 0 0,0 1 1 0 0,1 0 0 0 0,-1 0 0 0 0,1 0-1 0 0,-1 0 1 0 0,0 0 0 0 0,0 0-1 0 0,0 0 1 0 0,1 0 0 0 0,-1 1 0 0 0,0-1-1 0 0,-1 0 1 0 0,1 1 0 0 0,0-1-1 0 0,1 3 1 0 0,-1-2 4 0 0,2 2-46 0 0,2 5 47 0 0,-1 0 0 0 0,3 14 7 0 0,-6-21 14 0 0,0 1 1 0 0,0 0-1 0 0,1-1 0 0 0,-1 1 0 0 0,0-1 0 0 0,1 1 1 0 0,0-1-1 0 0,0 0 0 0 0,3 4 0 0 0,-2-3-12 0 0,0 0 0 0 0,1 0 0 0 0,-1 0 0 0 0,1 0-1 0 0,4 2 1 0 0,8-1-1 0 0,-11-4 6 0 0,-1 0-3 0 0,0 0-1 0 0,0-1 1 0 0,0 1-1 0 0,0-1 1 0 0,0 0 0 0 0,0-1-1 0 0,0 1 1 0 0,0-1 0 0 0,0 1-1 0 0,0-1 1 0 0,-1 0 0 0 0,6-5-1 0 0,-7 6 3 0 0,14-10 48 0 0,-1-1 0 0 0,0-1 0 0 0,-1 0 1 0 0,13-15-1 0 0,-10 9 0 0 0,30-24 0 0 0,-31 32-55 0 0,-1 3 0 0 0,2 2 0 0 0,1 5 0 0 0,-13 0 0 0 0,-2 1 0 0 0,0 0 0 0 0,-1 0 0 0 0,1 0 0 0 0,-1 0 0 0 0,1 1 0 0 0,0-1 0 0 0,-1 1 0 0 0,5 1 0 0 0,24 8-3 0 0,1 3 60 0 0,-17-7-27 0 0,1-1 0 0 0,0 0 0 0 0,0-1 0 0 0,1-1 0 0 0,-1-1 0 0 0,27 1 0 0 0,-29-2-30 0 0,-10 0 0 0 0,14 6 0 0 0,-14-6 0 0 0,1 0 0 0 0,11 9 0 0 0,-1 3 0 0 0,-13-9 0 0 0,0 0 0 0 0,1 1 24 0 0,1-1-1 0 0,-1 1 1 0 0,0 0-1 0 0,2 7 0 0 0,-3-7 14 0 0,-1-3 57 0 0,0 0-60 0 0,0 0 0 0 0,0 0 1 0 0,0 0-1 0 0,0 0 0 0 0,0 0 0 0 0,1 0 0 0 0,-1-1 0 0 0,0 1 0 0 0,1 0 1 0 0,0-1-1 0 0,-1 1 0 0 0,1-1 0 0 0,0 1 0 0 0,3 1 0 0 0,9 5-33 0 0,-10-9 3 0 0,-2 1 2 0 0,2 0 11 0 0,0 1 1 0 0,0-1-1 0 0,0 1 1 0 0,0-1-1 0 0,0-1 1 0 0,0 1-1 0 0,0 0 1 0 0,0-1-1 0 0,0 0 0 0 0,0 0 1 0 0,4-2-1 0 0,13-3 123 0 0,-2 1-113 0 0,-7 1-16 0 0,0 1-1 0 0,0 1 1 0 0,0 0 0 0 0,22-1-1 0 0,-19 3-10 0 0,1 2 0 0 0,1 1 0 0 0,1 0 0 0 0,0-1-16 0 0,0-2-61 0 0,-1-2 8 0 0,0-1 55 0 0,0-1 14 0 0,-2-1 0 0 0,1 0 0 0 0,-15 5 1 0 0,0 0 0 0 0,0-1-1 0 0,-1 1 1 0 0,1 0 0 0 0,0 0 0 0 0,0 0 0 0 0,0 0-1 0 0,0 0 1 0 0,0 0 0 0 0,-1 0 0 0 0,1 0-1 0 0,0 0 1 0 0,2 0 0 0 0,-2 1 2 0 0,-1 0 1 0 0,1-1 0 0 0,0 1-1 0 0,0 0 1 0 0,0 0-1 0 0,-1 0 1 0 0,1 0-1 0 0,0-1 1 0 0,-1 1-1 0 0,1 0 1 0 0,0 2 0 0 0,2 2 2 0 0,7 20-15 0 0,3 17-264 0 0,-12-40 191 0 0,1 0-3 0 0,-1-1 59 0 0,1-1 1 0 0,-1 1-1 0 0,1 0 1 0 0,-1 0-1 0 0,1-1 0 0 0,-1 1 1 0 0,1-1-1 0 0,-1 1 1 0 0,1-1-1 0 0,0 1 1 0 0,-1-1-1 0 0,1 0 0 0 0,0 0 1 0 0,-1 0-1 0 0,1 0 1 0 0,2-1-1 0 0,-1 1-22 0 0,0-1 1 0 0,0 0-1 0 0,0 0 0 0 0,0 0 1 0 0,0-1-1 0 0,0 1 0 0 0,-1-1 1 0 0,4-2-1 0 0,5-4-392 0 0,0-2 0 0 0,-1 0 0 0 0,11-12 0 0 0,-8 7-577 0 0,5-4-551 0 0,1-2-58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2:1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55 482 3223 0 0,'0'0'6816'0'0,"-2"2"-6690"0"0,-2 1-61 0 0,0 0 0 0 0,1 0 0 0 0,-1 1 0 0 0,1 0 0 0 0,-1 0 0 0 0,1 0 0 0 0,0 0 0 0 0,1 0 0 0 0,-3 5 0 0 0,1-4-43 0 0,3-1 10 0 0,-4 21-14 0 0,3-19-18 0 0,-2 20 0 0 0,2 0 240 0 0,2-24 352 0 0,1-2-560 0 0,0-1 0 0 0,0 1 0 0 0,0-1 0 0 0,0 0-1 0 0,0 1 1 0 0,0-1 0 0 0,0 0 0 0 0,0 0 0 0 0,0 1 0 0 0,-1-1-1 0 0,2-2 1 0 0,1 0 37 0 0,6-8 123 0 0,0-1 1 0 0,0 0-1 0 0,-1 0 0 0 0,0-1 1 0 0,9-24-1 0 0,-8 18 101 0 0,1 0 0 0 0,13-19 0 0 0,-18 32-242 0 0,5-8 39 0 0,1 0 1 0 0,16-17-1 0 0,-15 23-80 0 0,-8 6 42 0 0,0 1 0 0 0,0 0 0 0 0,0 0-1 0 0,0 0 1 0 0,0 0 0 0 0,0 1 0 0 0,0 0-1 0 0,0 0 1 0 0,0 0 0 0 0,0 0 0 0 0,0 1-1 0 0,0-1 1 0 0,0 1 0 0 0,0 0 0 0 0,0 0 0 0 0,7 4-1 0 0,-9-5 124 0 0,1 1-40 0 0,2 1-87 0 0,1 0 0 0 0,-1-1 1 0 0,1 0-1 0 0,-1 0 0 0 0,1-1 1 0 0,6 1-1 0 0,3-5-48 0 0,-11 3-8 0 0,0 0 0 0 0,0-1 0 0 0,-1 1 0 0 0,1-1 0 0 0,-1 0 0 0 0,7-4 0 0 0,-4 2-26 0 0,-2 1-42 0 0,-4 3 91 0 0,1-1 0 0 0,-1 1 0 0 0,0 0 0 0 0,0-1 0 0 0,1 1 0 0 0,-1 0 0 0 0,1 0 0 0 0,-1-1 0 0 0,0 1 0 0 0,1 0 0 0 0,-1 0 0 0 0,1 0-1 0 0,-1-1 1 0 0,0 1 0 0 0,1 0 0 0 0,-1 0 0 0 0,1 0 0 0 0,-1 0 0 0 0,1 0 0 0 0,-1 0 0 0 0,1 0 0 0 0,-1 0 0 0 0,0 0 0 0 0,1 0 0 0 0,-1 0 0 0 0,1 0 0 0 0,-1 0 0 0 0,1 0 0 0 0,-1 1 0 0 0,1-1 0 0 0,-1 0 0 0 0,0 0-1 0 0,1 0 1 0 0,-1 1 0 0 0,1-1 0 0 0,-1 0 0 0 0,0 0 0 0 0,1 1 0 0 0,-1-1 0 0 0,0 0 0 0 0,0 1 0 0 0,1-1 0 0 0,-1 0 0 0 0,0 1 0 0 0,1-1 0 0 0,-1 1 0 0 0,0-1 0 0 0,0 0 0 0 0,0 2 0 0 0,6 9 330 0 0,-2 1 0 0 0,1 0 0 0 0,-2 0 0 0 0,0 0 0 0 0,2 15 0 0 0,9 31-29 0 0,-13-55-316 0 0,0 0 0 0 0,-1-1 1 0 0,1 1-1 0 0,0-1 0 0 0,0 1 0 0 0,0-1 0 0 0,1 0 0 0 0,-1 1 0 0 0,1-1 0 0 0,3 4 0 0 0,-1-1 15 0 0,-3-3 65 0 0,0-2-73 0 0,-1 1 0 0 0,0 0 0 0 0,0-1 0 0 0,1 1 0 0 0,-1-1 0 0 0,1 1 0 0 0,-1-1 0 0 0,1 1 0 0 0,-1-1 0 0 0,0 1 0 0 0,1-1 0 0 0,0 0 1 0 0,-1 1-1 0 0,1-1 0 0 0,-1 1 0 0 0,1-1 0 0 0,-1 0 0 0 0,1 0 0 0 0,0 1 0 0 0,-1-1 0 0 0,1 0 0 0 0,0 0 0 0 0,-1 0 0 0 0,1 0 0 0 0,0 0 0 0 0,-1 0 0 0 0,1 0 0 0 0,0 0 0 0 0,0 0 0 0 0,21-1 92 0 0,-14-2-83 0 0,-1-1 1 0 0,0 1 0 0 0,0-2 0 0 0,0 1-1 0 0,0-1 1 0 0,-1 0 0 0 0,1 0 0 0 0,-1 0-1 0 0,7-10 1 0 0,22-17 64 0 0,-18 19 43 0 0,0 2 1 0 0,0-1 0 0 0,36-15-1 0 0,-25 20 134 0 0,-25 6-140 0 0,-1 1 2 0 0,12 0 157 0 0,0 1 0 0 0,17 4-1 0 0,-10-2 138 0 0,0 0 0 0 0,30-1 0 0 0,-33-2-414 0 0,6 1-32 0 0,-21 0 14 0 0,6 1-92 0 0,0 1 30 0 0,-7-3 0 0 0,1 1-304 0 0,11 4 281 0 0,-3 0 6 0 0,-7-1 17 0 0,0 4 78 0 0,0 3 129 0 0,-3-8-100 0 0,-1-1 61 0 0,1 1 0 0 0,3 6 1 0 0,-4-7-78 0 0,1 0-1 0 0,0 0 0 0 0,0 0 0 0 0,0 0 1 0 0,1 0-1 0 0,-1 0 0 0 0,0 0 0 0 0,1 0 0 0 0,-1-1 1 0 0,1 1-1 0 0,0-1 0 0 0,-1 1 0 0 0,1-1 0 0 0,0 1 1 0 0,0-1-1 0 0,0 0 0 0 0,0 0 0 0 0,0 0 1 0 0,0 0-1 0 0,0 0 0 0 0,0-1 0 0 0,0 1 0 0 0,5 0 1 0 0,-6-1-15 0 0,3 1-28 0 0,-1 0 1 0 0,1-1-1 0 0,-1 0 1 0 0,1 0-1 0 0,0 0 1 0 0,-1 0-1 0 0,1 0 1 0 0,-1-1-1 0 0,1 0 1 0 0,5-1 0 0 0,0-2 5 0 0,0 1 0 0 0,12-8 0 0 0,28-20-39 0 0,64-50-1 0 0,-99 72 66 0 0,1-1 0 0 0,23-9 0 0 0,1-1 0 0 0,59-28-42 0 0,-33 18 20 0 0,-51 23 22 0 0,3 2 0 0 0,-12 4 3 0 0,26 2 58 0 0,-23-1 21 0 0,0 2-1 0 0,0-1 0 0 0,0 1 0 0 0,0 0 1 0 0,-1 0-1 0 0,1 1 0 0 0,-1 0 1 0 0,0 1-1 0 0,1 0 0 0 0,-2 0 1 0 0,14 9-1 0 0,-19-11-72 0 0,0-1 0 0 0,1 1 0 0 0,-1 0 0 0 0,0-1 0 0 0,0 1-1 0 0,0 0 1 0 0,0 0 0 0 0,0 0 0 0 0,-1 0 0 0 0,2 2 0 0 0,2 6 25 0 0,4 5-22 0 0,-6-9-9 0 0,0 16-6 0 0,1-7 3 0 0,-2 1 0 0 0,2 0 0 0 0,2-1 11 0 0,1-2 21 0 0,1-5-86 0 0,-6-7 31 0 0,1 0 0 0 0,-1 0 0 0 0,1 0 0 0 0,0 0 0 0 0,-1 0-1 0 0,1-1 1 0 0,-1 1 0 0 0,1 0 0 0 0,0-1 0 0 0,0 0 0 0 0,-1 1-1 0 0,1-1 1 0 0,0 0 0 0 0,3 0 0 0 0,23-2-193 0 0,-28 2 214 0 0,10-2-92 0 0,1 0 1 0 0,-1-1-1 0 0,0-1 0 0 0,10-4 1 0 0,-2 1-9 0 0,35-10 0 0 0,-18 11 136 0 0,0 1 0 0 0,1 2 0 0 0,54 1 0 0 0,-77 2-34 0 0,0 1 0 0 0,34 5 0 0 0,-37-4 13 0 0,-6-1-7 0 0,1-1 1 0 0,-1 1-1 0 0,0-1 1 0 0,1 0-1 0 0,-1 0 0 0 0,1-1 1 0 0,4 0-1 0 0,11-2-6 0 0,-1 0 0 0 0,1-1 0 0 0,23-9 0 0 0,-10 3 0 0 0,-28 7 0 0 0,23-3 0 0 0,5 2 0 0 0,-2 2 0 0 0,-16 1 0 0 0,1-1 0 0 0,0 0 0 0 0,-2-1 0 0 0,-3 3 17 0 0,-7 0 38 0 0,-1 1-1 0 0,1 0 1 0 0,-1 0-1 0 0,1 1 1 0 0,-1-1-1 0 0,1 1 0 0 0,-1 0 1 0 0,0-1-1 0 0,0 1 1 0 0,4 4-1 0 0,8 3 19 0 0,-13-8-76 0 0,11 16 88 0 0,3 6-16 0 0,-13-18-50 0 0,3 3 68 0 0,0 0 1 0 0,0 0-1 0 0,1-1 1 0 0,11 11-1 0 0,-15-15-93 0 0,6 4-41 0 0,1-3 36 0 0,4-1 22 0 0,-9-3-8 0 0,1 0 0 0 0,-1 0 0 0 0,1-1 0 0 0,-1 0 1 0 0,1 0-1 0 0,-1-1 0 0 0,0 0 0 0 0,0 1 0 0 0,1-2 0 0 0,6-3 0 0 0,1-2 4 0 0,0-1-1 0 0,18-14 0 0 0,-30 22-6 0 0,30-25-18 0 0,1 1-1 0 0,2 1 1 0 0,55-30 0 0 0,-61 42 3 0 0,114-46 79 0 0,-134 54-64 0 0,-4 2 0 0 0,0 1 0 0 0,1-1 0 0 0,0 1 0 0 0,-1 0 0 0 0,8 0 0 0 0,18-2-11 0 0,-5 6-16 0 0,-17 3 5 0 0,-4-2 18 0 0,7 5 16 0 0,3 8 106 0 0,-12-11-79 0 0,-1-1 4 0 0,20 32 376 0 0,-20-35-354 0 0,0 0-1 0 0,13 18 0 0 0,-8-14-4 0 0,-5-4-54 0 0,1 0-1 0 0,-1 0 1 0 0,0 0-1 0 0,1 0 1 0 0,0-1-1 0 0,-1 1 1 0 0,1-1-1 0 0,0 1 1 0 0,0-1 0 0 0,0 0-1 0 0,0 0 1 0 0,0 0-1 0 0,0 0 1 0 0,2 1-1 0 0,2 0-12 0 0,6 3 7 0 0,-1 0-5 0 0,-3-3 15 0 0,15-1-68 0 0,-17 0 2 0 0,0 0-1 0 0,0 0 1 0 0,0-1 0 0 0,1 0 0 0 0,-1 0 0 0 0,0-1 0 0 0,0 1-1 0 0,0-1 1 0 0,1-1 0 0 0,-1 1 0 0 0,0-1 0 0 0,-1 0 0 0 0,1-1-1 0 0,0 1 1 0 0,10-7 0 0 0,1-4 30 0 0,-1 0-1 0 0,0-1 1 0 0,-1-1 0 0 0,16-20-1 0 0,2-1 7 0 0,-13 14 4 0 0,2-2-114 0 0,45-36 1 0 0,-60 54 111 0 0,1 0 0 0 0,0 1 0 0 0,0 0 0 0 0,0 1 0 0 0,1 0 0 0 0,0 0 1 0 0,0 0-1 0 0,0 2 0 0 0,0-1 0 0 0,15-2 0 0 0,5 4 61 0 0,-17 6 47 0 0,-5-1-38 0 0,-2-2 1 0 0,0 0 0 0 0,-1 0 0 0 0,1 1 0 0 0,-1 0 0 0 0,0 0 0 0 0,0 0 0 0 0,7 6 0 0 0,-3 1 300 0 0,14 20 1 0 0,17 21 10 0 0,-20-28-364 0 0,-10-11-12 0 0,-2-3-47 0 0,14 13-181 0 0,-19-21 167 0 0,-1 1 2 0 0,6 8 6 0 0,1 1 12 0 0,-2 0 42 0 0,0 2 11 0 0,0 1 0 0 0,1-1 0 0 0,2-3 0 0 0,1-4 0 0 0,3-7 0 0 0,-7-1 24 0 0,0 0 0 0 0,0-1 0 0 0,-1 1 0 0 0,1-1-1 0 0,-1-1 1 0 0,0 1 0 0 0,0-1 0 0 0,0 0 0 0 0,0 0 0 0 0,4-6 0 0 0,9-9 145 0 0,15-23 0 0 0,-26 33-153 0 0,50-63-1 0 0,-48 64-15 0 0,4 5 0 0 0,1 2 0 0 0,7 1-9 0 0,-1 0-1 0 0,29-5 1 0 0,-40 2 0 0 0,1 1 1 0 0,-1-2-1 0 0,0 1 0 0 0,0-1 1 0 0,11-7-1 0 0,36-23-119 0 0,-35 20-237 0 0,34-16-1 0 0,-52 28 329 0 0,0 1 0 0 0,1 0 0 0 0,-1 0-1 0 0,1 0 1 0 0,-1 0 0 0 0,1 0 0 0 0,6 1-1 0 0,-8 0 27 0 0,12 0-50 0 0,-10 2 99 0 0,-1-1-1 0 0,1 1 1 0 0,-1 0 0 0 0,0-1-1 0 0,0 1 1 0 0,1 1 0 0 0,-1-1-1 0 0,0 0 1 0 0,-1 1 0 0 0,1 0 0 0 0,0-1-1 0 0,-1 1 1 0 0,4 5 0 0 0,0 1 125 0 0,-1 0 0 0 0,0 0 1 0 0,7 18-1 0 0,-9-19-81 0 0,2 2 43 0 0,-2 1-1 0 0,1 0 0 0 0,-1 0 0 0 0,-1 0 1 0 0,1 15-1 0 0,-2-22-55 0 0,4 6-54 0 0,5 0-15 0 0,-10-10 0 0 0,2 2-13 0 0,0-1-1 0 0,0 0 1 0 0,0 1 0 0 0,0-1-1 0 0,1 0 1 0 0,-1 0 0 0 0,0-1-1 0 0,1 1 1 0 0,-1 0 0 0 0,4 0-1 0 0,-2-1 5 0 0,1 0 0 0 0,-1 0 0 0 0,1-1 0 0 0,0 1 0 0 0,6-2-1 0 0,20-4-12 0 0,-20 3 22 0 0,-7 3 0 0 0,0-1 0 0 0,1 0 0 0 0,-1 1 0 0 0,0 0 0 0 0,0 0 0 0 0,0 0 0 0 0,0 0 0 0 0,7 2 0 0 0,17 4 0 0 0,11 5-12 0 0,-25-10-36 0 0,5 0 35 0 0,-14-1 15 0 0,9-3-3 0 0,-6 2 69 0 0,0-2 0 0 0,0 1 0 0 0,8-4 0 0 0,25-8 185 0 0,9 3-125 0 0,-36 11-106 0 0,2 1 20 0 0,-12 0-25 0 0,0 1 0 0 0,0-1 0 0 0,-1 1 0 0 0,1-1 0 0 0,0 1-1 0 0,-1 0 1 0 0,1 0 0 0 0,-1 1 0 0 0,6 4 0 0 0,23 27 148 0 0,-27-28-141 0 0,4 5 48 0 0,2 0 5 0 0,-1 1-10 0 0,2 0-54 0 0,1-1-13 0 0,1-4-15 0 0,0-3-54 0 0,1-3 12 0 0,-10-1 45 0 0,1 0 11 0 0,15-7 3 0 0,-2 0-2 0 0,-13 5 0 0 0,13-10 0 0 0,-8 6 11 0 0,-4 2 2 0 0,0 1 1 0 0,1-1-1 0 0,13-4 0 0 0,-4 3-13 0 0,0 0 0 0 0,1 1 0 0 0,-1 0 0 0 0,1 1 0 0 0,19 0 0 0 0,-24 5 0 0 0,13 3 0 0 0,-13-2 0 0 0,28 10 0 0 0,-31-8 0 0 0,-1 1 11 0 0,-5-3 31 0 0,6 4-31 0 0,1-1-11 0 0,2-1 0 0 0,-1-2 0 0 0,0 1-11 0 0,-3-1-47 0 0,-5-2-17 0 0,6 1 48 0 0,-6-1-15 0 0,6 0 31 0 0,-1 0 22 0 0,-7-1 42 0 0,0-1 0 0 0,9 0-2 0 0,-3 0-40 0 0,0-1 0 0 0,0 1 0 0 0,0-2 0 0 0,0 1 0 0 0,0-1 0 0 0,0 0 0 0 0,12-7 0 0 0,-16 7-11 0 0,19-6-13 0 0,7-2-54 0 0,14-5 67 0 0,-21 8 139 0 0,-19 7 16 0 0,3 1-100 0 0,-3 0-127 0 0,-1 1 0 0 0,1-1-1 0 0,0 1 1 0 0,-1-1 0 0 0,7 3-1 0 0,-5-1 105 0 0,1 0-1 0 0,0-1 1 0 0,0 0 0 0 0,-1 0-1 0 0,1-1 1 0 0,0 1 0 0 0,10-2-1 0 0,-11 2-31 0 0,0-1 2 0 0,14-6-27 0 0,-13 3-35 0 0,-1 1-1 0 0,0-1 0 0 0,0 0 0 0 0,0-1 1 0 0,0 1-1 0 0,0-1 0 0 0,4-5 0 0 0,2-1-134 0 0,-9 9 1194 0 0,10 4-854 0 0,-10-3-97 0 0,0 3-108 0 0,2 8 140 0 0,-3 3-23 0 0,-5-3-59 0 0,3-9-64 0 0,0 0-1055 0 0,-11 36-2933 0 0,11-35 2764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8951 0 0,'0'0'3442'0'0,"0"3"-2629"0"0,0 0-740 0 0,-8 214 2415 0 0,-9-6-1583 0 0,13-152-718 0 0,0 89-58 0 0,4-74-50 0 0,-11 76 0 0 0,11-149-74 0 0,0 1-1 0 0,-1-1 1 0 0,1 1 0 0 0,0-1-1 0 0,-1 1 1 0 0,1-1-1 0 0,-1 1 1 0 0,1-1 0 0 0,-1 0-1 0 0,-1 3 1 0 0,-8 13 41 0 0,4-10 180 0 0,4-4-1350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1 625 4607 0 0,'0'0'208'0'0,"0"-2"-9"0"0,1-5-30 0 0,0-1 0 0 0,1 1-1 0 0,0 0 1 0 0,0 0 0 0 0,1 0 0 0 0,5-11-1 0 0,48-79 4393 0 0,14-26-3607 0 0,-59 100-807 0 0,62-109 510 0 0,-58 108-471 0 0,1 1-1 0 0,2 0 0 0 0,26-27 0 0 0,-36 42-67 0 0,0 1 1 0 0,1 0-1 0 0,-1 0 0 0 0,1 1 0 0 0,1 0 0 0 0,-1 0 1 0 0,13-4-1 0 0,-18 8-53 0 0,0 1 0 0 0,1-1 0 0 0,-1 1 0 0 0,1 0 0 0 0,-1 0 0 0 0,1 0 0 0 0,0 1 0 0 0,-1 0 0 0 0,1 0 0 0 0,-1 0 0 0 0,1 0 0 0 0,0 1 0 0 0,-1-1 0 0 0,1 1 0 0 0,-1 1 0 0 0,1-1 0 0 0,-1 0 0 0 0,0 1 0 0 0,8 4 0 0 0,4 5-16 0 0,-2 1 1 0 0,0 0-1 0 0,0 1 1 0 0,-1 1-1 0 0,-1 0 1 0 0,21 30-1 0 0,-21-26-43 0 0,-1 1 0 0 0,-1 0 0 0 0,0 0 0 0 0,-2 1 0 0 0,9 28 0 0 0,-12-32 18 0 0,-1 1-1 0 0,-1-1 1 0 0,-1 1-1 0 0,0 0 1 0 0,-1 0-1 0 0,-1 0 1 0 0,-2 23-1 0 0,0-31 26 0 0,0 0 0 0 0,-1 0-1 0 0,0 0 1 0 0,0 0 0 0 0,-1-1-1 0 0,0 1 1 0 0,0-1 0 0 0,-1 0-1 0 0,0-1 1 0 0,0 1 0 0 0,-1-1-1 0 0,-7 7 1 0 0,-6 6 140 0 0,-2-1 0 0 0,-38 27 0 0 0,-27 15-362 0 0,-139 74 0 0 0,130-93-1497 0 0,92-41 1094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9671 0 0,'0'0'748'0'0,"0"2"-342"0"0,0-2-356 0 0,1 11 876 0 0,1 0 0 0 0,0 0 1 0 0,1-1-1 0 0,0 1 1 0 0,5 10-1 0 0,-7-18-784 0 0,1 0 0 0 0,0 0 0 0 0,-1 0 0 0 0,1-1-1 0 0,0 1 1 0 0,1 0 0 0 0,-1-1 0 0 0,0 0-1 0 0,1 1 1 0 0,0-1 0 0 0,-1 0 0 0 0,1 0 0 0 0,0-1-1 0 0,0 1 1 0 0,0 0 0 0 0,0-1 0 0 0,0 0-1 0 0,0 0 1 0 0,0 0 0 0 0,1 0 0 0 0,4 1 0 0 0,9 0 186 0 0,1-1 0 0 0,-1-1 0 0 0,0 0 1 0 0,1-1-1 0 0,-1-1 0 0 0,19-4 0 0 0,101-32 377 0 0,-96 25-573 0 0,-27 9-124 0 0,0 0-1 0 0,-1-2 1 0 0,1 1 0 0 0,-1-2-1 0 0,-1 0 1 0 0,20-13-1 0 0,-32 20-18 0 0,1-1 0 0 0,0 1-1 0 0,-1-1 1 0 0,1 1-1 0 0,0-1 1 0 0,-1 1-1 0 0,1-1 1 0 0,0 0-1 0 0,-1 1 1 0 0,1-1-1 0 0,-1 0 1 0 0,1 1-1 0 0,-1-1 1 0 0,0 0 0 0 0,1 0-1 0 0,-1 1 1 0 0,0-1-1 0 0,1 0 1 0 0,-1 0-1 0 0,0 0 1 0 0,0 1-1 0 0,0-1 1 0 0,0 0-1 0 0,0 0 1 0 0,0 0-1 0 0,0 0 1 0 0,0 1-1 0 0,0-1 1 0 0,0 0 0 0 0,0 0-1 0 0,0 0 1 0 0,-1-1-1 0 0,0 1-6 0 0,0 0 0 0 0,0 0 1 0 0,0 0-1 0 0,0 0 0 0 0,0 1 0 0 0,0-1 0 0 0,0 0 0 0 0,0 0 0 0 0,0 1 0 0 0,-1-1 0 0 0,1 0 1 0 0,0 1-1 0 0,0 0 0 0 0,-1-1 0 0 0,1 1 0 0 0,0 0 0 0 0,-1-1 0 0 0,1 1 0 0 0,-3 0 0 0 0,-13 0-119 0 0,-1 1-1 0 0,1 0 0 0 0,-28 6 1 0 0,-51 18 0 0 0,86-23 130 0 0,0 1 1 0 0,0 1-1 0 0,0 0 1 0 0,1 0 0 0 0,-1 0-1 0 0,1 1 1 0 0,0 1-1 0 0,1 0 1 0 0,-13 10 0 0 0,8-4-22 0 0,-24 14 1 0 0,25-18 14 0 0,0 1 0 0 0,1 0 0 0 0,-14 14 0 0 0,19-16 38 0 0,0 0-1 0 0,1 0 1 0 0,0 1 0 0 0,0-1 0 0 0,1 1-1 0 0,0 0 1 0 0,0 0 0 0 0,1 1 0 0 0,0-1-1 0 0,0 1 1 0 0,1 0 0 0 0,-1 10 0 0 0,2-15-4 0 0,1 1 0 0 0,-1 0 0 0 0,2 0 1 0 0,-1 0-1 0 0,0 0 0 0 0,1 0 0 0 0,0 0 1 0 0,0 0-1 0 0,1 0 0 0 0,-1 0 0 0 0,1-1 1 0 0,0 1-1 0 0,0-1 0 0 0,1 1 1 0 0,-1-1-1 0 0,1 0 0 0 0,0 0 0 0 0,0 0 1 0 0,0 0-1 0 0,1 0 0 0 0,-1-1 0 0 0,1 1 1 0 0,4 2-1 0 0,5 3-36 0 0,0-1 0 0 0,0-1-1 0 0,1 0 1 0 0,0-1 0 0 0,0 0 0 0 0,26 7 0 0 0,-29-11-808 0 0,0 0 0 0 0,0 0 1 0 0,0-1-1 0 0,1-1 0 0 0,20-1 0 0 0,-9-2-5497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14743 0 0,'0'0'8184'0'0,"-2"8"-7401"0"0,1 22-453 0 0,1-21-208 0 0,-1-1 0 0 0,1 0 0 0 0,-1 1 0 0 0,-1-1 0 0 0,-3 13 0 0 0,-7 17 41 0 0,10-28-168 0 0,0-1 1 0 0,-1 1 0 0 0,-1-1 0 0 0,1 0 0 0 0,-8 12 0 0 0,9-18-77 0 0,0 0-1 0 0,0 0 1 0 0,0 0 0 0 0,1 1 0 0 0,-1-1-1 0 0,1 0 1 0 0,0 1 0 0 0,0-1 0 0 0,0 1-1 0 0,1-1 1 0 0,-1 1 0 0 0,1 0 0 0 0,0-1-1 0 0,0 1 1 0 0,1 6 0 0 0,-1-3-1327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85 713 9215 0 0,'0'0'831'0'0,"-2"2"-686"0"0,-3 4-615 0 0,2-3 839 0 0,0 1 0 0 0,0-1 0 0 0,0 0 1 0 0,-7 5-1 0 0,9-8-280 0 0,0 1-1 0 0,1-1 1 0 0,-1 0 0 0 0,0 1 0 0 0,1-1 0 0 0,-1 0 0 0 0,0 1 0 0 0,1-1-1 0 0,-1 0 1 0 0,0 0 0 0 0,0 0 0 0 0,1 0 0 0 0,-1 0 0 0 0,0 0 0 0 0,0 0 0 0 0,0 0-1 0 0,1 0 1 0 0,-1 0 0 0 0,0 0 0 0 0,0 0 0 0 0,1 0 0 0 0,-1-1 0 0 0,0 1 0 0 0,1 0-1 0 0,-1-1 1 0 0,0 1 0 0 0,0 0 0 0 0,1-1 0 0 0,-1 1 0 0 0,1-1 0 0 0,-1 1-1 0 0,1-1 1 0 0,-1 1 0 0 0,0-1 0 0 0,0-1 0 0 0,-2-2 7 0 0,1 0 0 0 0,-1 0 0 0 0,1 0 0 0 0,0-1 1 0 0,0 1-1 0 0,1-1 0 0 0,-1 0 0 0 0,-1-8 0 0 0,-2-43 969 0 0,4 33-560 0 0,-2-25-58 0 0,3 0 0 0 0,1 0 1 0 0,3 0-1 0 0,2 0 0 0 0,20-76 1 0 0,-20 104-447 0 0,0 0 1 0 0,2 0 0 0 0,1 1 0 0 0,0 0 0 0 0,1 1 0 0 0,1 0 0 0 0,1 1-1 0 0,1 0 1 0 0,17-18 0 0 0,-25 30-7 0 0,-1 1-1 0 0,1-1 1 0 0,0 1-1 0 0,1 1 1 0 0,-1-1 0 0 0,1 1-1 0 0,8-4 1 0 0,-11 5-98 0 0,0 1-1 0 0,-1 0 1 0 0,1 0 0 0 0,0 1 0 0 0,0-1 0 0 0,1 1 0 0 0,-1-1 0 0 0,0 1-1 0 0,0 0 1 0 0,0 0 0 0 0,0 0 0 0 0,0 1 0 0 0,0-1 0 0 0,0 1 0 0 0,0-1-1 0 0,0 1 1 0 0,4 2 0 0 0,6 4-797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88 138 11055 0 0,'0'0'852'0'0,"1"2"-352"0"0,6 2 184 0 0,-1-1 0 0 0,1 1 0 0 0,0-1 0 0 0,-1 0 0 0 0,1-1 0 0 0,1 0 0 0 0,-1 0 0 0 0,14 2 0 0 0,-11-3-357 0 0,1-1-1 0 0,0 0 1 0 0,0 0 0 0 0,-1-1 0 0 0,18-4 0 0 0,-10 0-196 0 0,1-1-1 0 0,-1 0 1 0 0,0-1 0 0 0,-1-1 0 0 0,0-1-1 0 0,26-18 1 0 0,-24 15-64 0 0,-12 8-48 0 0,0 0 0 0 0,0-1 0 0 0,0 0 0 0 0,-1-1 0 0 0,0 1 0 0 0,8-11 0 0 0,-13 16-22 0 0,-1-1 0 0 0,1 1 0 0 0,-1-1 0 0 0,1 1 1 0 0,-1-1-1 0 0,0 1 0 0 0,1-1 0 0 0,-1 0 0 0 0,0 1 0 0 0,0-1 0 0 0,1 0 0 0 0,-1 1 0 0 0,0-1 0 0 0,0 0 0 0 0,0 1 0 0 0,0-1 0 0 0,0 0 0 0 0,0 0 1 0 0,0 1-1 0 0,0-1 0 0 0,0 0 0 0 0,0 1 0 0 0,0-1 0 0 0,-1 0 0 0 0,1 1 0 0 0,0-1 0 0 0,0 0 0 0 0,-1 1 0 0 0,1-1 0 0 0,0 1 0 0 0,-1-1 0 0 0,1 0 1 0 0,-1 1-1 0 0,1-1 0 0 0,0 1 0 0 0,-1-1 0 0 0,1 1 0 0 0,-1-1 0 0 0,0 1 0 0 0,1 0 0 0 0,-1-1 0 0 0,-1 0 0 0 0,0 0-26 0 0,-1-1 0 0 0,1 1 0 0 0,-1 0 0 0 0,0 0 0 0 0,1 0 0 0 0,-1 0 0 0 0,0 0 0 0 0,0 0 0 0 0,-3 1 0 0 0,-7 0-51 0 0,0 0-1 0 0,1 1 1 0 0,-1 1-1 0 0,0 0 1 0 0,0 1-1 0 0,1 1 1 0 0,-24 9-1 0 0,13-3-60 0 0,1 1 0 0 0,0 1 0 0 0,-24 18 0 0 0,27-16 174 0 0,1 1 0 0 0,1 0 0 0 0,0 1 0 0 0,1 1 0 0 0,-27 38 0 0 0,34-42-10 0 0,1 0 1 0 0,0 1 0 0 0,1 0-1 0 0,1 1 1 0 0,0 0 0 0 0,1-1 0 0 0,0 2-1 0 0,2-1 1 0 0,-4 26 0 0 0,6-35-18 0 0,1 0 0 0 0,0 0 1 0 0,0-1-1 0 0,0 1 0 0 0,1 0 0 0 0,0 0 0 0 0,0 0 1 0 0,0-1-1 0 0,1 1 0 0 0,0-1 0 0 0,5 11 1 0 0,-5-12-8 0 0,1 0 1 0 0,0 0 0 0 0,0 0-1 0 0,0-1 1 0 0,0 1-1 0 0,1-1 1 0 0,0 0 0 0 0,-1 0-1 0 0,1 0 1 0 0,0-1 0 0 0,0 1-1 0 0,1-1 1 0 0,-1 0 0 0 0,9 3-1 0 0,-3-2-4 0 0,0 0 0 0 0,0-1 1 0 0,1 0-1 0 0,-1-1 0 0 0,1 0 0 0 0,17 0 0 0 0,-8-3-203 0 0,-1 0 0 0 0,33-9 0 0 0,-13 1-174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10591 0 0,'0'0'3714'0'0,"0"2"-2896"0"0,1 9-638 0 0,0 0 0 0 0,0 0 1 0 0,1 0-1 0 0,1 0 0 0 0,0-1 0 0 0,0 1 0 0 0,1-1 0 0 0,0 0 0 0 0,8 13 0 0 0,9 12 646 0 0,31 39 0 0 0,-3-3 145 0 0,-6-1-564 0 0,-41-68-352 0 0,0 4 19 0 0,-1-4 834 0 0,-2-4-860 0 0,0 1 1 0 0,0-1-1 0 0,0 0 0 0 0,0 0 0 0 0,0 1 0 0 0,0-1 0 0 0,1 0 1 0 0,-2-3-1 0 0,2 4-19 0 0,-2-6 7 0 0,1-1 0 0 0,0 1 0 0 0,1-1 0 0 0,-1 0 1 0 0,1 1-1 0 0,1-1 0 0 0,0 1 0 0 0,0-1 0 0 0,0 1 0 0 0,1-1 1 0 0,0 1-1 0 0,0 0 0 0 0,1 0 0 0 0,3-8 0 0 0,8-13 27 0 0,1 1 0 0 0,19-26 0 0 0,-31 48-43 0 0,32-47 76 0 0,2 2 0 0 0,61-65-1 0 0,-82 99 9 0 0,20-15-1 0 0,-31 27-509 0 0,0 0 0 0 0,0 1 0 0 0,0 0 0 0 0,0 0 0 0 0,1 0-1 0 0,0 1 1 0 0,-1-1 0 0 0,1 1 0 0 0,7-1 0 0 0,-2 1-6441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36 452 12895 0 0,'0'0'1172'0'0,"1"3"-966"0"0,1 12 939 0 0,-1 0 0 0 0,0 1 1 0 0,0-1-1 0 0,-3 16 0 0 0,1-12-886 0 0,-1 5-59 0 0,-7 35 1 0 0,0-13-305 0 0,1-5-45 0 0,5-28-862 0 0,0-1 0 0 0,1 1 0 0 0,0 16 0 0 0,12-31-6464 0 0</inkml:trace>
  <inkml:trace contextRef="#ctx0" brushRef="#br0" timeOffset="1">243 1 12439 0 0,'-19'5'1216'0'0,"10"-1"-1088"0"0,2 3-128 0 0,3 3 0 0 0,4 4 0 0 0,2 4-96 0 0,3 2-40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75 14279 0 0,'0'0'1103'0'0,"-16"-10"-247"0"0,14 10-788 0 0,0 0 1 0 0,-1 0-1 0 0,1 0 1 0 0,0 0-1 0 0,0 1 0 0 0,-1-1 1 0 0,1 0-1 0 0,0 1 1 0 0,0 0-1 0 0,0-1 0 0 0,-1 1 1 0 0,1 0-1 0 0,0 0 1 0 0,0 0-1 0 0,0 1 0 0 0,1-1 1 0 0,-1 0-1 0 0,0 1 1 0 0,0-1-1 0 0,1 1 0 0 0,-1-1 1 0 0,1 1-1 0 0,-1 0 1 0 0,-1 3-1 0 0,-5 7-129 0 0,2-1 0 0 0,-1 1 0 0 0,-4 14 1 0 0,7-18 126 0 0,1-2-78 0 0,-19 44-20 0 0,-30 97 0 0 0,49-135 32 0 0,0 0 0 0 0,0 14 0 0 0,3-10 95 0 0,4-13-23 0 0,-3-3-28 0 0,1 1 8 0 0,0 0 1 0 0,-1 0-1 0 0,1 0 1 0 0,0 0-1 0 0,0 0 1 0 0,0 0-1 0 0,0-1 1 0 0,0 1 0 0 0,0-1-1 0 0,0 1 1 0 0,0-1-1 0 0,0 0 1 0 0,0 0-1 0 0,0 0 1 0 0,1 0-1 0 0,-1 0 1 0 0,0 0-1 0 0,0-1 1 0 0,0 1-1 0 0,0-1 1 0 0,2 0-1 0 0,2-1 121 0 0,1-1 1 0 0,-1 0-1 0 0,0 0 0 0 0,0 0 0 0 0,7-5 1 0 0,-1-1-13 0 0,0-1 0 0 0,-1 0 1 0 0,0-1-1 0 0,-1 0 0 0 0,0 0 1 0 0,-1-1-1 0 0,0-1 0 0 0,-1 1 1 0 0,0-1-1 0 0,-1-1 0 0 0,6-15 0 0 0,-12 26-172 0 0,0-1 0 0 0,0 1 0 0 0,0-1 0 0 0,-1 1-1 0 0,0 0 1 0 0,1-1 0 0 0,-1 1 0 0 0,0-1-1 0 0,-1 1 1 0 0,1-1 0 0 0,-1 1 0 0 0,1-1-1 0 0,-1 1 1 0 0,0 0 0 0 0,0-1 0 0 0,-1 1 0 0 0,1 0-1 0 0,-1 0 1 0 0,1 0 0 0 0,-3-3 0 0 0,-6-7-318 0 0,1 1 0 0 0,-1 0 1 0 0,-17-14-1 0 0,-6-8-470 0 0,26 24 569 0 0,-13-20 0 0 0,10 8-1189 0 0,10 20 970 0 0,0 0 1 0 0,-1 1 0 0 0,1-1 0 0 0,0 1-1 0 0,0-1 1 0 0,0 0 0 0 0,0 1 0 0 0,0-1-1 0 0,0 0 1 0 0,1 1 0 0 0,-1-2 0 0 0,4-5-4918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52 16583 0 0,'-1'-2'168'0'0,"0"1"0"0"0,0-1 0 0 0,0 1-1 0 0,-1-1 1 0 0,1 1 0 0 0,0-1 0 0 0,-1 1 0 0 0,1 0-1 0 0,0 0 1 0 0,-1 0 0 0 0,0 0 0 0 0,1 0 0 0 0,-1 0-1 0 0,1 0 1 0 0,-1 1 0 0 0,0-1 0 0 0,-2 0 0 0 0,2 1-87 0 0,1 0 1 0 0,-1 0 0 0 0,1 0-1 0 0,-1 0 1 0 0,1 0 0 0 0,-1 1 0 0 0,1-1-1 0 0,-1 1 1 0 0,1-1 0 0 0,-1 1-1 0 0,1-1 1 0 0,-1 1 0 0 0,1 0-1 0 0,0 0 1 0 0,-1 0 0 0 0,1 0-1 0 0,0 0 1 0 0,0 0 0 0 0,0 0-1 0 0,-2 2 1 0 0,-3 4-123 0 0,1-1-1 0 0,0 1 1 0 0,1 0 0 0 0,0 1-1 0 0,0-1 1 0 0,0 1 0 0 0,1 0-1 0 0,0 0 1 0 0,0 0-1 0 0,1 0 1 0 0,0 0 0 0 0,1 0-1 0 0,-1 1 1 0 0,2-1 0 0 0,-1 14-1 0 0,2-12-5 0 0,0 0 0 0 0,0-1 0 0 0,1 1 0 0 0,0 0 0 0 0,0-1 0 0 0,1 0 0 0 0,1 1 0 0 0,-1-1 0 0 0,1 0 0 0 0,1-1 0 0 0,0 1 0 0 0,0-1 0 0 0,9 10 0 0 0,-11-14 72 0 0,0 0-1 0 0,1-1 0 0 0,0 1 0 0 0,0-1 1 0 0,0 0-1 0 0,0 0 0 0 0,0 0 1 0 0,0-1-1 0 0,1 1 0 0 0,0-1 1 0 0,-1 0-1 0 0,1 0 0 0 0,0-1 0 0 0,5 2 1 0 0,-3-3 56 0 0,-1 1 1 0 0,1-1 0 0 0,-1 1 0 0 0,1-2-1 0 0,-1 1 1 0 0,1-1 0 0 0,0 0-1 0 0,-1 0 1 0 0,12-5 0 0 0,-7 2 29 0 0,1-2 0 0 0,-1 1 0 0 0,0-1 0 0 0,-1-1 0 0 0,1 0 0 0 0,-1 0 0 0 0,-1-1 0 0 0,1 0 0 0 0,-1-1 0 0 0,-1 0 0 0 0,8-10-1 0 0,-5 2-82 0 0,-1 1-1 0 0,-1-1 0 0 0,0-1 1 0 0,-1 0-1 0 0,-1 0 0 0 0,-1 0 0 0 0,0-1 1 0 0,4-36-1 0 0,-9 21-1943 0 0,-1 18 387 0 0,0 3-81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61 10135 0 0,'30'-60'7716'0'0,"-30"60"-7600"0"0,0 0 0 0 0,0 0 0 0 0,0 0 0 0 0,-1 0 0 0 0,1 0 0 0 0,0 0 0 0 0,0 0 0 0 0,0 0 0 0 0,0 0 0 0 0,-14 2 1337 0 0,-14 8-1542 0 0,-5 6 119 0 0,1 1-1 0 0,-58 40 0 0 0,83-53-29 0 0,5-2 0 0 0,0-1 0 0 0,0 1 0 0 0,-1-1 0 0 0,1 1 0 0 0,1 0 0 0 0,-1 0 0 0 0,0 0 0 0 0,0 0 0 0 0,1 0 0 0 0,-3 4 0 0 0,-1 2 11 0 0,5-8-9 0 0,0 1 1 0 0,0 0 0 0 0,0 0-1 0 0,0-1 1 0 0,0 1-1 0 0,1 0 1 0 0,-1-1 0 0 0,0 1-1 0 0,0 0 1 0 0,1-1-1 0 0,-1 1 1 0 0,0-1 0 0 0,1 1-1 0 0,-1 0 1 0 0,1-1-1 0 0,-1 1 1 0 0,0-1 0 0 0,1 1-1 0 0,0 0 1 0 0,0-1-2 0 0,6 8-7 0 0,0-1-1 0 0,1 0 1 0 0,0 0-1 0 0,0-1 1 0 0,13 8 0 0 0,3 1-16 0 0,52 45-139 0 0,-66-51 145 0 0,0 1-1 0 0,-1 0 1 0 0,-1 0-1 0 0,0 1 1 0 0,8 14-1 0 0,-4-4-17 0 0,-2 0 0 0 0,15 40 0 0 0,-21-49 158 0 0,-1 1 1 0 0,0 0-1 0 0,-1-1 0 0 0,0 1 1 0 0,-1 0-1 0 0,-1 22 0 0 0,0-33-28 0 0,-1 1 0 0 0,1-1 1 0 0,-1 0-1 0 0,0 0 0 0 0,1 0 0 0 0,-1 1 0 0 0,-1-1 0 0 0,1 0 1 0 0,0 0-1 0 0,0 0 0 0 0,-1-1 0 0 0,1 1 0 0 0,-1 0 0 0 0,1 0 0 0 0,-1-1 1 0 0,0 1-1 0 0,0-1 0 0 0,1 0 0 0 0,-1 1 0 0 0,0-1 0 0 0,0 0 1 0 0,-1 0-1 0 0,1 0 0 0 0,0 0 0 0 0,-3 0 0 0 0,-7 3 117 0 0,1-1 0 0 0,-1-1-1 0 0,-18 2 1 0 0,29-4-215 0 0,-65 7 738 0 0,21-2-2308 0 0,15-2-4274 0 0,14-2-1741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288 198 5983 0 0,'0'0'464'0'0,"-14"1"11032"0"0,27 4-11233 0 0,-1-1-1 0 0,1-1 0 0 0,0 0 1 0 0,0 0-1 0 0,0-1 1 0 0,0-1-1 0 0,0 0 1 0 0,16-2-1 0 0,-4-1-185 0 0,0-1-1 0 0,-1-1 1 0 0,37-11-1 0 0,-57 14-151 0 0,0 0-1 0 0,0-1 0 0 0,0 1 1 0 0,-1-1-1 0 0,1 0 1 0 0,0 0-1 0 0,-1 0 0 0 0,0-1 1 0 0,1 1-1 0 0,-1-1 1 0 0,0 0-1 0 0,0 0 0 0 0,-1 0 1 0 0,1 0-1 0 0,-1 0 0 0 0,3-5 1 0 0,-3 5 9 0 0,-1 1 0 0 0,0-1-1 0 0,0 0 1 0 0,0 0 0 0 0,0 0 0 0 0,-1-1 0 0 0,1 1 0 0 0,-1 0 0 0 0,0 0 0 0 0,0 0 0 0 0,0 0-1 0 0,0 0 1 0 0,0 0 0 0 0,-1 0 0 0 0,0 0 0 0 0,1-1 0 0 0,-1 1 0 0 0,0 1 0 0 0,0-1-1 0 0,-1 0 1 0 0,-2-5 0 0 0,1 2-81 0 0,-1 1 0 0 0,0-1 0 0 0,0 1 0 0 0,0 0 0 0 0,0 0-1 0 0,-1 0 1 0 0,0 0 0 0 0,0 1 0 0 0,-1 0 0 0 0,1 0 0 0 0,-1 0 0 0 0,0 1-1 0 0,0 0 1 0 0,0 0 0 0 0,0 0 0 0 0,0 1 0 0 0,-1 0 0 0 0,1 0 0 0 0,-1 0-1 0 0,1 1 1 0 0,-1 0 0 0 0,0 1 0 0 0,1-1 0 0 0,-1 1 0 0 0,0 1 0 0 0,1-1-1 0 0,-9 2 1 0 0,1 1 60 0 0,0 1-1 0 0,0 1 0 0 0,1 0 0 0 0,0 0 1 0 0,0 1-1 0 0,1 1 0 0 0,-1 0 1 0 0,-21 17-1 0 0,6 0 561 0 0,1 1-1 0 0,1 1 1 0 0,-27 35-1 0 0,19-16 479 0 0,-39 68 0 0 0,64-97-822 0 0,1 0 0 0 0,0 0 0 0 0,-7 24 1 0 0,13-33-100 0 0,0 0 1 0 0,0 0 0 0 0,1 0-1 0 0,0 0 1 0 0,0 0 0 0 0,1 0 0 0 0,0 0-1 0 0,0 1 1 0 0,1-1 0 0 0,0 0 0 0 0,3 10-1 0 0,-4-14-18 0 0,1-1 1 0 0,0 0-1 0 0,0 0 0 0 0,0 0 0 0 0,0 1 0 0 0,1-1 1 0 0,-1 0-1 0 0,0-1 0 0 0,1 1 0 0 0,0 0 1 0 0,-1 0-1 0 0,1-1 0 0 0,0 1 0 0 0,0-1 0 0 0,3 3 1 0 0,-1-2 22 0 0,0 0 0 0 0,0-1 0 0 0,0 1 0 0 0,0-1 0 0 0,0 0 0 0 0,1 0 0 0 0,-1 0 0 0 0,6 0 0 0 0,4-1 67 0 0,1-1 0 0 0,-1 0 1 0 0,1-1-1 0 0,16-4 1 0 0,255-74-758 0 0,-236 64 247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29 9671 0 0,'-9'-7'744'0'0,"-5"-6"-379"0"0,5 4 3414 0 0,6 19-1845 0 0,2-4-1782 0 0,0 0 0 0 0,1 0 0 0 0,0 0 0 0 0,0 0 0 0 0,0 0 0 0 0,1 0 0 0 0,2 8 0 0 0,12 41 489 0 0,-7-31-387 0 0,1 0 0 0 0,1-1-1 0 0,1 0 1 0 0,1-1 0 0 0,1-1 0 0 0,0 0 0 0 0,2 0 0 0 0,1-1-1 0 0,0-1 1 0 0,1-1 0 0 0,1 0 0 0 0,37 27 0 0 0,-27-25-186 0 0,2-1 1 0 0,42 21-1 0 0,-61-35-137 0 0,0 0 0 0 0,1-1 0 0 0,-1 0 0 0 0,1-1-1 0 0,0 0 1 0 0,0-1 0 0 0,0 0 0 0 0,0-1-1 0 0,0 0 1 0 0,18-2 0 0 0,-27 0-11 0 0,-1 1 0 0 0,1-1 1 0 0,-1 1-1 0 0,1-1 0 0 0,-1 0 0 0 0,0 0 1 0 0,0 0-1 0 0,1 0 0 0 0,-1 0 0 0 0,0-1 1 0 0,0 1-1 0 0,0-1 0 0 0,0 1 1 0 0,-1-1-1 0 0,1 0 0 0 0,0 0 0 0 0,2-3 1 0 0,5-14-5462 0 0,-7 5-538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17 10135 0 0,'-12'-12'1096'0'0,"11"11"-1004"0"0,0 1-1 0 0,-1-1 1 0 0,1 1 0 0 0,0-1-1 0 0,0 1 1 0 0,0 0-1 0 0,0-1 1 0 0,0 1-1 0 0,-1 0 1 0 0,1 0-1 0 0,0 0 1 0 0,0-1 0 0 0,-1 1-1 0 0,1 1 1 0 0,0-1-1 0 0,0 0 1 0 0,0 0-1 0 0,-1 0 1 0 0,1 1-1 0 0,0-1 1 0 0,0 0 0 0 0,0 1-1 0 0,0-1 1 0 0,0 1-1 0 0,-2 1 1 0 0,-2 1 675 0 0,1 0 0 0 0,0 1 0 0 0,0 0 0 0 0,-6 6 0 0 0,0 1 88 0 0,-129 141 274 0 0,18-20-969 0 0,-8 0-304 0 0,128-131-613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30 291 10135 0 0,'-6'10'1067'0'0,"-9"14"-238"0"0,6-9 9384 0 0,23-14-9137 0 0,-7-1-916 0 0,0-1-1 0 0,0 0 0 0 0,0 0 0 0 0,0-1 0 0 0,10-4 0 0 0,37-16 190 0 0,-38 15-327 0 0,304-171-54 0 0,-208 110 17 0 0,-93 57 14 0 0,30-17 2 0 0,-43 25 3 0 0,0 1 1 0 0,0-1-1 0 0,0 1 1 0 0,0 0-1 0 0,0 1 0 0 0,10-2 1 0 0,-15 3 18 0 0,1 0 1 0 0,0 0-1 0 0,0 0 1 0 0,-1 0-1 0 0,1 1 0 0 0,0-1 1 0 0,-1 0-1 0 0,1 1 1 0 0,0-1-1 0 0,-1 1 1 0 0,1-1-1 0 0,-1 1 1 0 0,1 0-1 0 0,-1 0 0 0 0,1 0 1 0 0,-1 0-1 0 0,1 0 1 0 0,0 1-1 0 0,0 0 4 0 0,0 1-1 0 0,0-1 1 0 0,0 1 0 0 0,0 0-1 0 0,-1-1 1 0 0,1 1 0 0 0,-1 0-1 0 0,0 0 1 0 0,1 4-1 0 0,1 6 82 0 0,0 0-1 0 0,-1 0 0 0 0,0 23 0 0 0,-2-30-46 0 0,2 11-52 0 0,0 0 0 0 0,0 0 0 0 0,2-1 0 0 0,0 1 1 0 0,0-1-1 0 0,2 0 0 0 0,0 0 0 0 0,1 0 0 0 0,1-1 0 0 0,11 18 0 0 0,10 24-1141 0 0,-28-56 580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273 260 3679 0 0,'1'-1'6995'0'0,"0"-5"-6290"0"0,1 0-1 0 0,-1 0 1 0 0,0 0-1 0 0,0 1 1 0 0,0-1-1 0 0,-1 0 1 0 0,0 0-1 0 0,-1-7 1 0 0,-9-53 711 0 0,6 43-634 0 0,1 7-311 0 0,-8-27 1 0 0,9 38-473 0 0,0-1 1 0 0,-1 1-1 0 0,1 0 0 0 0,-1 0 0 0 0,0 0 0 0 0,0 0 0 0 0,0 1 0 0 0,-5-6 1 0 0,7 10-22 0 0,0 0 0 0 0,-1 0 0 0 0,1 0 1 0 0,0 0-1 0 0,0 0 0 0 0,0 0 1 0 0,0 0-1 0 0,-1 0 0 0 0,1 1 0 0 0,0-1 1 0 0,0 0-1 0 0,0 1 0 0 0,0-1 1 0 0,0 1-1 0 0,0-1 0 0 0,0 1 1 0 0,0-1-1 0 0,0 1 0 0 0,-1 1 0 0 0,0-1-23 0 0,-8 6 15 0 0,-1 0 1 0 0,2 0-1 0 0,-1 1 1 0 0,1 1 0 0 0,0 0-1 0 0,1 0 1 0 0,-12 16 0 0 0,-43 78 454 0 0,54-87-332 0 0,1 1 0 0 0,0 0 1 0 0,-9 34-1 0 0,16-45-73 0 0,-1 1 0 0 0,1-1 1 0 0,0 0-1 0 0,0 1 1 0 0,1-1-1 0 0,-1 1 1 0 0,2 0-1 0 0,-1-1 0 0 0,1 0 1 0 0,0 1-1 0 0,0-1 1 0 0,1 1-1 0 0,-1-1 0 0 0,5 9 1 0 0,-5-13-13 0 0,1 0 1 0 0,-1-1 0 0 0,1 1-1 0 0,-1 0 1 0 0,1-1-1 0 0,-1 0 1 0 0,1 1 0 0 0,0-1-1 0 0,0 0 1 0 0,0 0-1 0 0,0 0 1 0 0,0 0 0 0 0,0 0-1 0 0,0 0 1 0 0,0-1-1 0 0,0 1 1 0 0,0-1 0 0 0,0 1-1 0 0,0-1 1 0 0,0 0-1 0 0,0 0 1 0 0,1 0 0 0 0,-1 0-1 0 0,0 0 1 0 0,3-1-1 0 0,5 0 48 0 0,0-1-1 0 0,-1 0 0 0 0,1-1 1 0 0,10-4-1 0 0,7-5-167 0 0,0-2 1 0 0,-1 0-1 0 0,-1-2 1 0 0,41-34 0 0 0,-65 50-231 0 0,0-1 1 0 0,0 1-1 0 0,0-1 1 0 0,-1 1-1 0 0,1-1 1 0 0,0 1-1 0 0,0 0 1 0 0,0-1-1 0 0,0 1 1 0 0,0 0-1 0 0,0 0 1 0 0,0 0-1 0 0,0 0 1 0 0,0 0-1 0 0,0 0 1 0 0,0 0-1 0 0,-1 0 1 0 0,1 0-1 0 0,0 0 1 0 0,0 0-1 0 0,1 1 1 0 0,8 0-96 0 0,4-1-1103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22 179 3223 0 0,'0'2'240'0'0,"0"15"-941"0"0,1-4 2644 0 0,-1-1-1 0 0,-1 1 0 0 0,0-1 0 0 0,0 0 0 0 0,-1 1 1 0 0,-7 20 6168 0 0,1-49-6496 0 0,8 11-1518 0 0,0 0 0 0 0,1 0-1 0 0,-1 0 1 0 0,1 0 0 0 0,0 0 0 0 0,1 0 0 0 0,-1 1 0 0 0,1-1 0 0 0,0 0 0 0 0,5-7 0 0 0,3-5-94 0 0,16-20 0 0 0,-9 15-297 0 0,0 1 1 0 0,1 0-1 0 0,2 2 1 0 0,0 0-1 0 0,0 1 1 0 0,33-20-1 0 0,-49 35 201 0 0,0 1 0 0 0,0 0 0 0 0,1 0 0 0 0,-1 0 0 0 0,0 1 1 0 0,1 0-1 0 0,-1-1 0 0 0,8 0 0 0 0,-10 2 68 0 0,0 0 0 0 0,-1 0 0 0 0,1 0 0 0 0,0 0 0 0 0,0 1 0 0 0,0-1 0 0 0,-1 0 0 0 0,1 1 0 0 0,0-1 0 0 0,0 1 0 0 0,-1-1 0 0 0,1 1 0 0 0,-1 0 0 0 0,1 0 0 0 0,0 0 0 0 0,-1 0 0 0 0,0 0 0 0 0,1 0 0 0 0,-1 0 0 0 0,0 1 0 0 0,1-1 0 0 0,-1 0 0 0 0,2 4 0 0 0,0 0 13 0 0,0 0 1 0 0,0 1-1 0 0,0 0 0 0 0,-1 0 0 0 0,0-1 0 0 0,0 1 0 0 0,0 1 1 0 0,0 5-1 0 0,0 9 147 0 0,-1 29-1 0 0,-1-38-10 0 0,11-15 265 0 0,-4 1-355 0 0,0-1 0 0 0,0 1-1 0 0,0-2 1 0 0,0 1 0 0 0,-1-1 0 0 0,10-7-1 0 0,33-33 309 0 0,-37 32-272 0 0,0 1-1 0 0,1 0 1 0 0,21-14-1 0 0,-29 23-72 0 0,0-1 1 0 0,0 0-1 0 0,1 1 0 0 0,0 0 0 0 0,-1 0 1 0 0,1 1-1 0 0,0 0 0 0 0,0 0 0 0 0,0 0 0 0 0,-1 1 1 0 0,1-1-1 0 0,10 2 0 0 0,-7 0-1 0 0,1 1-1 0 0,-1 0 1 0 0,0 1-1 0 0,0 0 1 0 0,0 0-1 0 0,0 1 1 0 0,8 5-1 0 0,26 14-112 0 0,-34-17 106 0 0,0 0 11 0 0,-2 2 0 0 0,0 4-90 0 0,-8-7-209 0 0,0-5 104 0 0,1 1 96 0 0,0-1 0 0 0,0 1 0 0 0,0-1 0 0 0,0 1 0 0 0,0-1 0 0 0,0 1 0 0 0,0-1 0 0 0,0 1 0 0 0,-1-1 0 0 0,1 1 0 0 0,0-1 0 0 0,0 1 0 0 0,0-1 0 0 0,-1 1 0 0 0,1-1 0 0 0,0 1 0 0 0,-1 0 0 0 0,0 0-829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12895 0 0,'0'0'1528'0'0,"1"2"-514"0"0,1 2-636 0 0,0 1 1 0 0,1 0 0 0 0,-2-1 0 0 0,1 1 0 0 0,-1 0 0 0 0,1 0 0 0 0,-1 0 0 0 0,-1 0-1 0 0,1 0 1 0 0,-1 0 0 0 0,0 9 0 0 0,-1 8-6 0 0,-6 30 1 0 0,4-35-137 0 0,-19 151 222 0 0,12-76-328 0 0,-38 152-1 0 0,48-243-127 0 0,-1 4 14 0 0,-1 1 0 0 0,1-1 0 0 0,-1 0 0 0 0,0 0 0 0 0,0 0 0 0 0,-1 0 0 0 0,1 0 0 0 0,-1 0 0 0 0,0-1 0 0 0,-1 1 0 0 0,1-1 0 0 0,-1 0 0 0 0,1 0 0 0 0,-9 6-1 0 0,6-8-775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12 296 14599 0 0,'-6'-77'1420'0'0,"3"51"-803"0"0,0-41-1 0 0,3 59-293 0 0,1 0-1 0 0,0 1 1 0 0,0-1 0 0 0,0 1 0 0 0,1-1-1 0 0,1 1 1 0 0,-1 0 0 0 0,1 0-1 0 0,6-13 1 0 0,-7 17-289 0 0,0 1-1 0 0,0-1 1 0 0,0 0-1 0 0,0 1 1 0 0,1-1-1 0 0,-1 1 1 0 0,1 0 0 0 0,-1 0-1 0 0,1 0 1 0 0,0 0-1 0 0,0 0 1 0 0,-1 0-1 0 0,1 1 1 0 0,1-1-1 0 0,2 0 1 0 0,-1 1-39 0 0,0 0 1 0 0,-1 0-1 0 0,1 1 1 0 0,0-1-1 0 0,-1 1 0 0 0,1 0 1 0 0,0 1-1 0 0,-1-1 0 0 0,9 3 1 0 0,0 1-48 0 0,0 0 0 0 0,0 1 0 0 0,-1 1 1 0 0,0 0-1 0 0,0 0 0 0 0,18 14 0 0 0,13 14-61 0 0,39 41-1 0 0,-55-50 91 0 0,-14-12 4 0 0,-1 0 0 0 0,1 1 0 0 0,15 23 0 0 0,-25-32 38 0 0,0-1 1 0 0,0 1-1 0 0,0 0 1 0 0,-1 0-1 0 0,0 1 0 0 0,0-1 1 0 0,0 0-1 0 0,-1 1 1 0 0,1-1-1 0 0,-1 1 0 0 0,-1-1 1 0 0,1 1-1 0 0,-1 0 0 0 0,0-1 1 0 0,-1 11-1 0 0,0-11 71 0 0,-1-1-1 0 0,0 1 1 0 0,0-1 0 0 0,0 1-1 0 0,-1-1 1 0 0,1 0-1 0 0,-1 0 1 0 0,0 0-1 0 0,0-1 1 0 0,0 1 0 0 0,-1-1-1 0 0,1 1 1 0 0,-1-1-1 0 0,0 0 1 0 0,-7 4 0 0 0,-7 3 202 0 0,0 0 1 0 0,-27 9 0 0 0,33-14-253 0 0,-16 7-153 0 0,-1-2 1 0 0,0 0-1 0 0,-1-2 0 0 0,0-1 0 0 0,0-2 1 0 0,-56 3-1 0 0,84-8 5 0 0,-1 0-102 0 0,1 1 1 0 0,-1-2 0 0 0,1 1-1 0 0,-1 0 1 0 0,1 0 0 0 0,0-1 0 0 0,-1 1-1 0 0,1-1 1 0 0,-3-1 0 0 0,-3-4-1073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22 13823 0 0,'-1'-1'1062'0'0,"-2"-3"-695"0"0,2 3-276 0 0,0-1 0 0 0,0 0 0 0 0,0 1 1 0 0,-1-1-1 0 0,1 1 0 0 0,-1-1 0 0 0,1 1 1 0 0,-1 0-1 0 0,0 0 0 0 0,-1-2 0 0 0,-6 16 2071 0 0,-2 7-1955 0 0,0 2 1 0 0,2 0 0 0 0,1 0-1 0 0,1 0 1 0 0,-6 27 0 0 0,9-30-106 0 0,-11 40 128 0 0,3 2 0 0 0,3 0 0 0 0,2 0 1 0 0,3 0-1 0 0,3 1 0 0 0,8 68 1 0 0,1-59 318 0 0,-3-34-300 0 0,-1 1 1 0 0,-2 48-1 0 0,-3-81-567 0 0,1 0 1 0 0,-1 0-1 0 0,0-1 1 0 0,-1 1-1 0 0,-1 5 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55 217 16959 0 0,'0'0'1536'0'0,"1"1"-1262"0"0,5 3-132 0 0,0 0 1 0 0,1-1 0 0 0,-1 1-1 0 0,1-2 1 0 0,-1 1 0 0 0,1-1-1 0 0,0 0 1 0 0,0 0 0 0 0,0-1-1 0 0,0 0 1 0 0,0 0 0 0 0,8-1-1 0 0,3 1 177 0 0,1-2 0 0 0,-1 0 0 0 0,29-7 0 0 0,-27 4-230 0 0,-1-1-1 0 0,31-13 0 0 0,-41 15-66 0 0,-1-1-1 0 0,0-1 0 0 0,0 1 0 0 0,0-2 0 0 0,-1 1 1 0 0,0-1-1 0 0,0 0 0 0 0,7-7 0 0 0,-4 2-22 0 0,-1-1-1 0 0,0 0 1 0 0,11-18-1 0 0,-18 27-31 0 0,-1 0 0 0 0,1-1 0 0 0,-1 1 0 0 0,1 0 0 0 0,-1-1 0 0 0,0 1 0 0 0,0-1 0 0 0,0 1 0 0 0,-1-1 0 0 0,1 1 0 0 0,-1-1 0 0 0,0 1 0 0 0,0-1 0 0 0,0 0 0 0 0,-1 1-1 0 0,1-1 1 0 0,-1 1 0 0 0,0-1 0 0 0,0 1 0 0 0,-1-5 0 0 0,1 7 20 0 0,0 0 0 0 0,0 0 0 0 0,0-1 0 0 0,0 1 0 0 0,0 0 0 0 0,0 0 0 0 0,0 0-1 0 0,0 1 1 0 0,0-1 0 0 0,0 0 0 0 0,-1 0 0 0 0,1 0 0 0 0,0 1 0 0 0,0-1 0 0 0,-1 1 0 0 0,1-1 0 0 0,0 1-1 0 0,-1 0 1 0 0,1-1 0 0 0,-1 1 0 0 0,1 0 0 0 0,-1 0 0 0 0,1 0 0 0 0,0 0 0 0 0,-1 0 0 0 0,1 0 0 0 0,-2 1 0 0 0,-6 0-33 0 0,1 1 0 0 0,0 0 0 0 0,-11 4 0 0 0,17-5 36 0 0,-20 8 19 0 0,1 1 1 0 0,0 1-1 0 0,1 0 0 0 0,0 2 0 0 0,1 0 0 0 0,0 2 0 0 0,1 0 1 0 0,1 0-1 0 0,0 2 0 0 0,-17 23 0 0 0,9-8 110 0 0,1 1 0 0 0,3 1 0 0 0,0 1 0 0 0,2 1 0 0 0,-16 42 0 0 0,32-69-98 0 0,0 0 1 0 0,0 1-1 0 0,0-1 1 0 0,1 1-1 0 0,1-1 1 0 0,0 1-1 0 0,0-1 1 0 0,0 1-1 0 0,2 11 1 0 0,0-16-20 0 0,0 0 0 0 0,0 0 0 0 0,0 0-1 0 0,0-1 1 0 0,1 1 0 0 0,0 0 0 0 0,0-1 0 0 0,0 1 0 0 0,1-1 0 0 0,-1 0 0 0 0,1 0 0 0 0,0 0 0 0 0,0 0 0 0 0,0 0 0 0 0,1-1-1 0 0,0 0 1 0 0,-1 1 0 0 0,1-1 0 0 0,8 4 0 0 0,-2-2 12 0 0,0 0-1 0 0,0-1 1 0 0,1 0 0 0 0,-1-1-1 0 0,1 0 1 0 0,0-1-1 0 0,0 0 1 0 0,0-1 0 0 0,20 1-1 0 0,10-3 62 0 0,50-8 0 0 0,-89 9-72 0 0,222-45 235 0 0,-83 13-1369 0 0,-120 28-4099 0 0,-4-1-1788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9215 0 0,'2'-1'707'0'0,"21"-16"-331"0"0,-21 15 173 0 0,3-3 792 0 0,-4 4-1238 0 0,-1 1 0 0 0,0-1-1 0 0,1 0 1 0 0,-1 1 0 0 0,1-1-1 0 0,-1 1 1 0 0,1-1 0 0 0,-1 1-1 0 0,1-1 1 0 0,-1 1 0 0 0,1-1-1 0 0,0 1 1 0 0,-1-1 0 0 0,1 1 0 0 0,0 0-1 0 0,0-1 1 0 0,1 1-105 0 0,-1-1-1 0 0,1 1 1 0 0,-1 0-1 0 0,1 0 1 0 0,0 0 0 0 0,-1 1-1 0 0,1-1 1 0 0,-1 0 0 0 0,1 0-1 0 0,-1 1 1 0 0,1-1-1 0 0,-1 1 1 0 0,0-1 0 0 0,1 1-1 0 0,-1 0 1 0 0,0 0 0 0 0,1-1-1 0 0,-1 1 1 0 0,2 1-1 0 0,-1 0-68 0 0,9 5-263 0 0,0 1-495 0 0,-2-4-2882 0 0,0-1-143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10591 0 0,'18'-14'472'0'0,"-11"9"96"0"0,1-2-456 0 0,3 0-112 0 0,2 2 0 0 0,1 1 0 0 0,0 2 976 0 0,2 2 176 0 0,2 0 32 0 0,-1 2 0 0 0,1 0-944 0 0,-2 1-240 0 0,-4 1 0 0 0,-1 1 0 0 0,-4 2-616 0 0,-3 2-176 0 0,-4 2-32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5063 0 0,'-5'5'9319'0'0,"11"-2"-9112"0"0,0 0 1 0 0,0 1-1 0 0,-1 0 0 0 0,1 0 1 0 0,-1 1-1 0 0,0-1 0 0 0,0 1 1 0 0,0 0-1 0 0,-1 0 0 0 0,1 1 1 0 0,-1-1-1 0 0,-1 1 0 0 0,7 12 1 0 0,-5-3-24 0 0,0 0 1 0 0,-1 1 0 0 0,-1-1 0 0 0,0 0 0 0 0,-1 1-1 0 0,0 0 1 0 0,-2 26 0 0 0,-16 115 817 0 0,15-146-993 0 0,-14 71 140 0 0,-28 93-1 0 0,42-173-276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82 560 3223 0 0,'0'0'143'0'0,"-1"-1"-3"0"0,-31-21 6867 0 0,31 22-6956 0 0,-5-5 338 0 0,0 0 0 0 0,-1 0 0 0 0,-6-9 0 0 0,11 12-308 0 0,0 0 1 0 0,1-1-1 0 0,-1 1 0 0 0,1-1 1 0 0,-1 1-1 0 0,1-1 1 0 0,0 0-1 0 0,0 1 0 0 0,1-1 1 0 0,-1 0-1 0 0,0 0 1 0 0,0-5-1 0 0,2 0 88 0 0,-1 0-1 0 0,1 0 1 0 0,0 0 0 0 0,0 0 0 0 0,1 1-1 0 0,0-1 1 0 0,1 0 0 0 0,-1 1-1 0 0,1 0 1 0 0,6-11 0 0 0,2 0 57 0 0,0 0-1 0 0,24-28 1 0 0,-16 26-201 0 0,1 0 0 0 0,0 1 0 0 0,33-24 0 0 0,74-39-18 0 0,-98 65 79 0 0,0 1-1 0 0,1 1 1 0 0,0 2-1 0 0,1 1 1 0 0,0 2 0 0 0,40-8-1 0 0,-57 15 46 0 0,1 2 0 0 0,0-1 0 0 0,0 2-1 0 0,0 0 1 0 0,0 1 0 0 0,27 5 0 0 0,-31-4-26 0 0,0 2-1 0 0,0-1 1 0 0,0 1 0 0 0,0 1 0 0 0,-1 0-1 0 0,0 0 1 0 0,0 1 0 0 0,0 1 0 0 0,15 13 0 0 0,-19-15-48 0 0,-1 0 0 0 0,0 0 0 0 0,0 1 0 0 0,0-1 1 0 0,-1 1-1 0 0,0 0 0 0 0,0 1 0 0 0,0-1 0 0 0,4 13 1 0 0,-6-15-47 0 0,-1 1 1 0 0,0-1 0 0 0,0 0-1 0 0,-1 0 1 0 0,0 0-1 0 0,1 1 1 0 0,-1-1 0 0 0,-1 0-1 0 0,1 1 1 0 0,0-1 0 0 0,-1 0-1 0 0,0 0 1 0 0,0 0 0 0 0,-1 0-1 0 0,1 0 1 0 0,-1 0 0 0 0,1 0-1 0 0,-4 5 1 0 0,-5 5 10 0 0,1-1 0 0 0,-1 0 0 0 0,-1-1 0 0 0,0 0 0 0 0,-1 0 0 0 0,-15 10 0 0 0,-85 56 50 0 0,86-61-69 0 0,0 0 33 0 0,-153 92-120 0 0,148-92-772 0 0,-1-2-1 0 0,-59 20 1 0 0,80-33-227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69 11055 0 0,'74'-41'2945'0'0,"-43"20"4714"0"0,-26 15-4691 0 0,-17 9-2955 0 0,1 1 0 0 0,-1 0 1 0 0,1 1-1 0 0,0 1 0 0 0,0 0 0 0 0,-13 9 0 0 0,2-2-5 0 0,-22 15-8 0 0,1 1 0 0 0,-51 46 0 0 0,83-65 2 0 0,0 1-1 0 0,2-1 1 0 0,-10 13-1 0 0,16-19-20 0 0,0 1-1 0 0,0-1 1 0 0,1 0 0 0 0,-1 1-1 0 0,1 0 1 0 0,0-1 0 0 0,0 1-1 0 0,1 0 1 0 0,0 0 0 0 0,0 0-1 0 0,0 0 1 0 0,0 6 0 0 0,1-10 9 0 0,0-1 0 0 0,1 0 0 0 0,-1 1 0 0 0,1-1 1 0 0,-1 1-1 0 0,0-1 0 0 0,1 0 0 0 0,-1 1 0 0 0,1-1 0 0 0,-1 0 1 0 0,1 0-1 0 0,-1 1 0 0 0,1-1 0 0 0,-1 0 0 0 0,1 0 1 0 0,-1 0-1 0 0,1 0 0 0 0,-1 0 0 0 0,1 0 0 0 0,0 0 0 0 0,13 2-43 0 0,-4-2 25 0 0,1 0-1 0 0,0-1 1 0 0,-1-1 0 0 0,1 0-1 0 0,-1 0 1 0 0,1-1 0 0 0,11-5-1 0 0,2-1-73 0 0,42-26 0 0 0,-13 1-106 0 0,-52 33 136 0 0,-5 12-917 0 0,0-3 980 0 0,0 0 0 0 0,-1 0 0 0 0,-6 8 0 0 0,-12 21 111 0 0,22-34-417 0 0,0 0 0 0 0,-1 0 0 0 0,1 0 0 0 0,0-1 0 0 0,1 1 1 0 0,-1 0-1 0 0,1 1 0 0 0,-1-1 0 0 0,1 0 0 0 0,0 0 1 0 0,0 3-1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25 13991 0 0,'6'-14'639'0'0,"-5"11"-10"0"0,0 2-402 0 0,2-5 1088 0 0,-11 10-727 0 0,-4 4-522 0 0,0 2 0 0 0,1-1 1 0 0,-1 1-1 0 0,-9 13 1 0 0,0-1 11 0 0,2-4 76 0 0,1 1-1 0 0,2 1 1 0 0,0 0-1 0 0,1 1 1 0 0,-15 27 0 0 0,-30 79 870 0 0,49-100-676 0 0,1 1 0 0 0,-10 50 1 0 0,19-71-305 0 0,0-1 0 0 0,1 1 0 0 0,-1 0 0 0 0,1 0 0 0 0,0 0 0 0 0,1 0 0 0 0,0 0 1 0 0,0 0-1 0 0,3 9 0 0 0,-3-14-96 0 0,0 1 0 0 0,0-1 0 0 0,0 0 1 0 0,0 1-1 0 0,0-1 0 0 0,0 0 0 0 0,1 0 1 0 0,-1 0-1 0 0,1 0 0 0 0,0 0 0 0 0,0 0 1 0 0,-1-1-1 0 0,1 1 0 0 0,0 0 0 0 0,0-1 1 0 0,1 0-1 0 0,-1 1 0 0 0,0-1 0 0 0,0 0 1 0 0,1 0-1 0 0,-1 0 0 0 0,1 0 0 0 0,-1-1 1 0 0,0 1-1 0 0,1-1 0 0 0,-1 1 0 0 0,1-1 1 0 0,4 0-1 0 0,12-2-4768 0 0,4-4-1595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0,'0'0'923'0'0,"2"2"-602"0"0,3 7 167 0 0,0 0 0 0 0,-1 1 0 0 0,0 0 0 0 0,-1 0 0 0 0,4 15 0 0 0,7 57 1672 0 0,-1 0-1225 0 0,-8-67-869 0 0,0 0 0 0 0,1 1 1 0 0,0-2-1 0 0,1 1 0 0 0,1-1 1 0 0,0 0-1 0 0,1 0 0 0 0,0-1 1 0 0,13 13-1 0 0,-12-15-39 0 0,0-1-1 0 0,1 0 1 0 0,0 0 0 0 0,1-1 0 0 0,0-1-1 0 0,1 0 1 0 0,0 0 0 0 0,0-1 0 0 0,0-1-1 0 0,16 5 1 0 0,-19-8-162 0 0,1-1 0 0 0,-1 0 0 0 0,1-1-1 0 0,14 1 1 0 0,-23-2-309 0 0,5-18-12204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6447 0 0,'0'0'8830'0'0,"-2"1"-8445"0"0,-226 167 1987 0 0,127-98-1759 0 0,74-51-466 0 0,2 0 0 0 0,0 2-1 0 0,2 1 1 0 0,0 0 0 0 0,-21 28-1 0 0,44-50-148 0 0,0 0 0 0 0,0 0-1 0 0,0 0 1 0 0,0 1 0 0 0,-1-1-1 0 0,1 0 1 0 0,0 0 0 0 0,0 0-1 0 0,0 0 1 0 0,0 0 0 0 0,0 0 0 0 0,-1 0-1 0 0,1 1 1 0 0,0-1 0 0 0,0 0-1 0 0,0 0 1 0 0,0 0 0 0 0,0 0-1 0 0,0 1 1 0 0,0-1 0 0 0,0 0 0 0 0,0 0-1 0 0,-1 0 1 0 0,1 0 0 0 0,0 1-1 0 0,0-1 1 0 0,0 0 0 0 0,0 0-1 0 0,0 0 1 0 0,0 1 0 0 0,0-1 0 0 0,0 0-1 0 0,0 0 1 0 0,1 0 0 0 0,-1 0-1 0 0,0 1 1 0 0,0-1 0 0 0,0 0-1 0 0,0 0 1 0 0,0 0 0 0 0,0 0-1 0 0,0 1 1 0 0,0-1 0 0 0,0 0 0 0 0,0 0-1 0 0,1 0 1 0 0,-1 0 0 0 0,0 0-1 0 0,0 1 1 0 0,0-1 0 0 0,0 0-1 0 0,0 0 1 0 0,1 0 0 0 0,7-1-620 0 0,-8 1 419 0 0,19-5-4313 0 0,5-3-1523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13703 0 0,'-11'-4'962'0'0,"7"5"-406"0"0,4 0-537 0 0,0-1 0 0 0,0 1 0 0 0,0 0 1 0 0,0 0-1 0 0,1 0 0 0 0,-1 0 0 0 0,0 0 0 0 0,0 0 1 0 0,1 0-1 0 0,-1-1 0 0 0,1 1 0 0 0,-1 0 0 0 0,1 0 1 0 0,0 0-1 0 0,4 8-2 0 0,1-1 0 0 0,10 10 1 0 0,6 2 217 0 0,48 32 1 0 0,-30-23 81 0 0,14 11 593 0 0,87 83 0 0 0,-124-104-694 0 0,0 0 0 0 0,-2 1 0 0 0,15 23 0 0 0,-22-29-101 0 0,0 0 0 0 0,-1 1-1 0 0,-1 0 1 0 0,0 0 0 0 0,6 28 0 0 0,-10-33-145 0 0,-1 0 1 0 0,0 1 0 0 0,-1-1-1 0 0,0 0 1 0 0,-1 1 0 0 0,0-1-1 0 0,0 0 1 0 0,-1 0-1 0 0,0 0 1 0 0,-1 0 0 0 0,0 0-1 0 0,-1 0 1 0 0,0-1 0 0 0,0 1-1 0 0,-1-1 1 0 0,0 0-1 0 0,-1-1 1 0 0,0 1 0 0 0,0-1-1 0 0,-1 0 1 0 0,0-1-1 0 0,0 0 1 0 0,-1 0 0 0 0,0 0-1 0 0,0-1 1 0 0,-1 0 0 0 0,-10 5-1 0 0,-3 0-6750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45 229 15287 0 0,'-6'-1'271'0'0,"4"0"-187"0"0,0 1 1 0 0,-1 0-1 0 0,1-1 0 0 0,0 0 0 0 0,0 1 0 0 0,-1-1 1 0 0,1 0-1 0 0,0 0 0 0 0,0 0 0 0 0,0 0 0 0 0,0-1 1 0 0,0 1-1 0 0,0-1 0 0 0,1 1 0 0 0,-1-1 0 0 0,0 1 1 0 0,-2-4 2070 0 0,61 1-225 0 0,-20 0-1630 0 0,175-21 733 0 0,-80 6-675 0 0,446-53 602 0 0,-162 26-747 0 0,-255 30-230 0 0,189-3-2978 0 0,-312 20 1579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5063 0 0,'0'0'232'0'0,"-1"-2"-13"0"0,-4-12 7757 0 0,13 31-4149 0 0,-4-10-5233 0 0,39 98 2680 0 0,25 50 4 0 0,-34-88-1002 0 0,3-2 0 0 0,3-1 0 0 0,85 102 0 0 0,-109-149-261 0 0,1-1 1 0 0,0 0-1 0 0,1-1 0 0 0,1-1 0 0 0,0-1 0 0 0,1 0 1 0 0,1-2-1 0 0,-1 0 0 0 0,37 13 0 0 0,-53-23-10 0 0,19 7 84 0 0,0 1 0 0 0,24 15 0 0 0,-40-20-111 0 0,-6-3-88 0 0,-1 8-139 0 0,-1-7 173 0 0,0 0 1 0 0,1 0-1 0 0,-1 0 1 0 0,0 0-1 0 0,0 0 0 0 0,0 0 1 0 0,-1 0-1 0 0,1-1 1 0 0,0 1-1 0 0,0 0 0 0 0,-3 1 1 0 0,-10 9-3468 0 0,11-9 1920 0 0,-9 8-4203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50 8287 0 0,'-4'-7'372'0'0,"0"0"-1"0"0,-4-15 0 0 0,5 9 7570 0 0,3 21-7868 0 0,0 0 0 0 0,0-1-1 0 0,-1 1 1 0 0,0 0 0 0 0,-1 0 0 0 0,1 0 0 0 0,-1-1 0 0 0,-5 11 0 0 0,-2 5 131 0 0,-17 31 1 0 0,-54 77 149 0 0,-105 134 0 0 0,87-144-291 0 0,15-19-66 0 0,59-70 15 0 0,1-1 8 0 0,-52 54 0 0 0,90-86-190 0 0,0-4-122 0 0,0-2 0 0 0,0 1 0 0 0,0-2 1 0 0,-1 0-1 0 0,20-14 0 0 0,-21 13-404 0 0,12-8-483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34 225 14943 0 0,'-34'2'3436'0'0,"45"1"-1521"0"0,1-2-1697 0 0,-1 0-1 0 0,1 0 1 0 0,-1-1-1 0 0,0-1 1 0 0,1 0 0 0 0,14-3-1 0 0,-21 3-148 0 0,46-10 424 0 0,92-31-1 0 0,-51 12-205 0 0,63-13-73 0 0,2 7 0 0 0,186-19 0 0 0,-238 47-1260 0 0,-35 7-5141 0 0,-25 4-949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54 4687 0 0,'9'-4'7472'0'0,"-20"8"-5273"0"0,-3 1-1627 0 0,0 1 1 0 0,0 0-1 0 0,0 1 1 0 0,1 1-1 0 0,0 0 1 0 0,1 1-1 0 0,-1 0 1 0 0,2 1-1 0 0,-1 0 0 0 0,-14 17 1 0 0,7-4-501 0 0,1 1 0 0 0,1 1 0 0 0,1 0 0 0 0,-17 38 0 0 0,30-56-70 0 0,0-1 1 0 0,0 0-1 0 0,1 1 0 0 0,0 0 0 0 0,0 0 0 0 0,1-1 0 0 0,0 1 1 0 0,0 0-1 0 0,1 13 0 0 0,0-17 8 0 0,0 0-1 0 0,1 0 0 0 0,-1 0 1 0 0,1 0-1 0 0,0 0 1 0 0,0 0-1 0 0,0 0 1 0 0,1 0-1 0 0,-1 0 1 0 0,1-1-1 0 0,-1 1 1 0 0,1-1-1 0 0,0 1 1 0 0,0-1-1 0 0,0 0 1 0 0,0 1-1 0 0,1-1 1 0 0,-1 0-1 0 0,0-1 1 0 0,1 1-1 0 0,-1 0 0 0 0,1-1 1 0 0,0 1-1 0 0,5 1 1 0 0,4 1 86 0 0,0 0-1 0 0,0-1 1 0 0,0-1 0 0 0,0 0 0 0 0,0 0 0 0 0,15-1-1 0 0,77-6 280 0 0,-59 0-346 0 0,1-2-1 0 0,-2-2 1 0 0,1-1-1 0 0,-1-3 1 0 0,-1-2 0 0 0,54-25-1 0 0,-88 36-55 0 0,0-1-1 0 0,-1 0 0 0 0,1 0 1 0 0,-1-1-1 0 0,0 0 0 0 0,0-1 1 0 0,-1 0-1 0 0,0 0 0 0 0,0 0 1 0 0,11-17-1 0 0,-17 22 20 0 0,0-1 0 0 0,0 1-1 0 0,0-1 1 0 0,0 1 0 0 0,0-1 0 0 0,-1 1-1 0 0,1-1 1 0 0,-1 1 0 0 0,0-1 0 0 0,0 1-1 0 0,0-1 1 0 0,0 0 0 0 0,0 1 0 0 0,-1-1-1 0 0,1 1 1 0 0,-1-1 0 0 0,0 1 0 0 0,1-1-1 0 0,-1 1 1 0 0,0 0 0 0 0,0-1 0 0 0,-1 1-1 0 0,1 0 1 0 0,0 0 0 0 0,-1 0 0 0 0,-2-3-1 0 0,-3-3-49 0 0,-1 0 1 0 0,0 0-1 0 0,0 1 0 0 0,-17-12 0 0 0,5 7-14 0 0,-1 0-1 0 0,0 1 0 0 0,-26-10 1 0 0,-71-20-38 0 0,-14-4-74 0 0,125 41 145 0 0,4 2-51 0 0,0 1 1 0 0,-1-1 0 0 0,1 1 0 0 0,-1 0 0 0 0,1 0-1 0 0,-5 0 1 0 0,10 0-138 0 0,0 1 0 0 0,1-1 0 0 0,-1 0 0 0 0,0 0 0 0 0,0 1 0 0 0,5-4 0 0 0,5-1-646 0 0,7 0-377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10591 0 0,'0'0'819'0'0,"-1"-2"-534"0"0,1 1 239 0 0,0 0-1 0 0,0 0 1 0 0,0-1 0 0 0,0 1-1 0 0,0 0 1 0 0,0 0-1 0 0,1 0 1 0 0,-1 0-1 0 0,0 0 1 0 0,1 0 0 0 0,-1 0-1 0 0,1-1 1 0 0,1-1-923 0 0,-1 1 1703 0 0,1 3-880 0 0,1 0-390 0 0,-1 1-1 0 0,1 0 1 0 0,-1-1-1 0 0,1 1 1 0 0,-1 0 0 0 0,0 0-1 0 0,0 0 1 0 0,0 0-1 0 0,0 0 1 0 0,0 0 0 0 0,-1 1-1 0 0,1-1 1 0 0,-1 1-1 0 0,1-1 1 0 0,-1 1-1 0 0,0 0 1 0 0,0-1 0 0 0,0 1-1 0 0,0 3 1 0 0,3 10 74 0 0,-1-1 1 0 0,2 22 0 0 0,-4-22 125 0 0,4 58 238 0 0,-6 115-1 0 0,-3-57-1334 0 0,4-116 526 0 0,0 6-440 0 0,0-9-5017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22 18311 0 0,'0'-5'279'0'0,"-3"-12"1429"0"0,-8 24-1295 0 0,6-3-296 0 0,0 1 1 0 0,1 1-1 0 0,-1-1 0 0 0,1 0 1 0 0,0 1-1 0 0,-4 9 0 0 0,-18 41 642 0 0,18-36-563 0 0,-34 91 539 0 0,4-11-417 0 0,0-6-308 0 0,-46 105 159 0 0,60-144-546 0 0,-57 136 1204 0 0,65-147-2478 0 0,2-1 0 0 0,-12 67-1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89 156 6447 0 0,'-88'39'9299'0'0,"89"-40"-9239"0"0,0 1-1 0 0,0 0 1 0 0,0 0-1 0 0,0-1 1 0 0,0 1 0 0 0,0 0-1 0 0,0-1 1 0 0,0 1-1 0 0,0-1 1 0 0,0 0 0 0 0,1 0-1 0 0,3-3-47 0 0,109-64-149 0 0,-77 44 455 0 0,2 1-1 0 0,59-26 1 0 0,-96 49-302 0 0,9-5 210 0 0,1 1 0 0 0,0 0 0 0 0,12-2 0 0 0,-21 6-135 0 0,-1-1 1 0 0,1 1 0 0 0,0 0-1 0 0,-1-1 1 0 0,1 2-1 0 0,-1-1 1 0 0,1 0-1 0 0,0 0 1 0 0,-1 1-1 0 0,1-1 1 0 0,-1 1-1 0 0,1 0 1 0 0,-1 0-1 0 0,1 0 1 0 0,-1 0-1 0 0,0 0 1 0 0,1 0 0 0 0,-1 1-1 0 0,0-1 1 0 0,2 3-1 0 0,-3-4-65 0 0,-1 1-1 0 0,1 0 1 0 0,-1-1-1 0 0,1 1 0 0 0,-1 0 1 0 0,1 0-1 0 0,-1 0 1 0 0,0-1-1 0 0,1 1 1 0 0,-1 0-1 0 0,0 0 1 0 0,0 0-1 0 0,0-1 1 0 0,0 1-1 0 0,0 0 1 0 0,0 0-1 0 0,0 0 0 0 0,0 0 1 0 0,0 0-1 0 0,0 3 52 0 0,0 1-27 0 0,-1 1 0 0 0,1-1 1 0 0,-1 1-1 0 0,0-1 1 0 0,-1 0-1 0 0,1 1 1 0 0,-1-1-1 0 0,0 0 1 0 0,0 0-1 0 0,-1 0 1 0 0,-4 6-1 0 0,-3 5 109 0 0,-25 28-1 0 0,-50 41-9 0 0,25-27-154 0 0,36-34-14 0 0,-69 75 0 0 0,74-76-51 0 0,0 0 0 0 0,-21 38 0 0 0,39-60 53 0 0,1 0-1 0 0,-1-1 1 0 0,1 1-1 0 0,0 0 1 0 0,-1 0 0 0 0,1 0-1 0 0,0-1 1 0 0,0 1-1 0 0,0 0 1 0 0,0 0 0 0 0,-1 0-1 0 0,1 0 1 0 0,0-1-1 0 0,0 1 1 0 0,1 0-1 0 0,-1 0 1 0 0,0 0 0 0 0,0 0-1 0 0,0 0 1 0 0,0-1-1 0 0,1 1 1 0 0,0 1-1 0 0,0-1 8 0 0,0 1 1 0 0,0-1-1 0 0,0 0 0 0 0,1 1 0 0 0,-1-1 0 0 0,1 0 0 0 0,-1 0 0 0 0,1 0 0 0 0,-1 0 0 0 0,1 0 0 0 0,-1 0 0 0 0,1-1 0 0 0,0 1 0 0 0,0 0 0 0 0,3 0 0 0 0,4 1 74 0 0,0 0-1 0 0,1-1 0 0 0,-1 0 1 0 0,1-1-1 0 0,-1 0 1 0 0,1 0-1 0 0,-1-1 1 0 0,11-2-1 0 0,75-21 214 0 0,-81 20-253 0 0,167-44 263 0 0,-91 25-179 0 0,-79 21-101 0 0,94-23 78 0 0,-84 21-147 0 0,-1 1 0 0 0,1 1 1 0 0,24 1-1 0 0,-35 2-195 0 0,0 1-1 0 0,0 0 0 0 0,0 0 1 0 0,15 6-1 0 0,-3-1-995 0 0,-18-6 572 0 0,0 0 0 0 0,0 0 0 0 0,0-1-1 0 0,0 0 1 0 0,7 0 0 0 0,1 0-331 0 0,11 1-844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2303 0 0,'0'-5'15255'0'0,"21"149"-12119"0"0,-19-130-3080 0 0,-1 0 0 0 0,-1 0 0 0 0,-2 15 0 0 0,1 4-2016 0 0,3-23-766 0 0,0-8 2119 0 0,1 7-1307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9 13103 0 0,'0'0'598'0'0,"0"-1"-10"0"0,-1-5-296 0 0,1 4 162 0 0,-3 3-322 0 0,1-1-1 0 0,-1 1 1 0 0,1-1-1 0 0,-1 1 1 0 0,1 0-1 0 0,0 0 0 0 0,-1 0 1 0 0,1 0-1 0 0,0 0 1 0 0,0 1-1 0 0,0-1 1 0 0,0 1-1 0 0,0-1 1 0 0,-2 3-1 0 0,-2 1-47 0 0,1 1-1 0 0,0 0 1 0 0,-5 7 0 0 0,-5 9 226 0 0,2 1 0 0 0,0 0 0 0 0,1 1 1 0 0,2 0-1 0 0,0 0 0 0 0,2 1 0 0 0,-10 49 0 0 0,-13 146 373 0 0,31-217-679 0 0,-16 114 303 0 0,9-71-2631 0 0,5-37 390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11519 0 0,'0'0'887'0'0,"-8"2"-335"0"0,-4-2 1536 0 0,-7 2 2638 0 0,17-2-4698 0 0,1 1 1 0 0,0-1-1 0 0,0 1 0 0 0,0 0 0 0 0,0-1 1 0 0,1 1-1 0 0,-1 0 0 0 0,0 0 1 0 0,0-1-1 0 0,-1 3 0 0 0,-6 9 14 0 0,8-8-25 0 0,0-1-4 0 0,-3 9 0 0 0,2-9-13 0 0,2 12-1 0 0,0-1 201 0 0,3 23 0 0 0,-4-35-120 0 0,0 28 626 0 0,0-27-665 0 0,0 0 1 0 0,0-1 0 0 0,1 1 0 0 0,-1 0-1 0 0,0-1 1 0 0,1 1 0 0 0,-1-1 0 0 0,1 1-1 0 0,0-1 1 0 0,0 1 0 0 0,0-1 0 0 0,0 1 0 0 0,3 2-1 0 0,-3-3-37 0 0,1-1-1 0 0,-1 0 0 0 0,1 1 0 0 0,0-1 0 0 0,0 0 1 0 0,-1 0-1 0 0,1 0 0 0 0,0 0 0 0 0,0 0 0 0 0,0 0 1 0 0,0 0-1 0 0,0-1 0 0 0,0 1 0 0 0,1-1 1 0 0,-1 1-1 0 0,0-1 0 0 0,3 0 0 0 0,8 0 26 0 0,-1 0 0 0 0,0-1 0 0 0,0-1 0 0 0,0 0 1 0 0,18-5-1 0 0,11-2-146 0 0,-40 9-254 0 0,6 2-485 0 0,7 0-10787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9215 0 0,'0'0'8155'0'0,"0"2"-7718"0"0,-8 76 1417 0 0,-5 27-484 0 0,6-51-864 0 0,0 61-1 0 0,7-111-484 0 0,1 19 88 0 0,0 0 0 0 0,2 0 0 0 0,1 0 0 0 0,1-1 0 0 0,8 24-1 0 0,-12-40-105 0 0,7 9-242 0 0,-7-13-61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 2303 0 0,'0'0'11742'0'0,"4"-9"-10309"0"0,9-9-229 0 0,-1 2 1969 0 0,-12 33-2594 0 0,1-7-400 0 0,-11 71 980 0 0,-1 3-756 0 0,4-21-427 0 0,2-26-6965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11055 0 0,'0'0'2716'0'0,"1"2"-1014"0"0,4 5-1318 0 0,-1 0-1 0 0,-1-1 1 0 0,0 2 0 0 0,0-1 0 0 0,0 0 0 0 0,-1 1 0 0 0,0-1 0 0 0,0 1 0 0 0,-1-1 0 0 0,0 1 0 0 0,0 0 0 0 0,-1 11-1 0 0,-1 13-253 0 0,-10 54 0 0 0,11-84-86 0 0,-14 71 48 0 0,-3 0-1 0 0,-27 71 0 0 0,-65 135-157 0 0,69-167-867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11519 0 0,'0'0'528'0'0,"0"-16"192"0"0,1 11-480 0 0,-1 0 0 0 0,1-1 0 0 0,1 1 0 0 0,-1-1 0 0 0,1 1 0 0 0,0 0 0 0 0,0 0 0 0 0,0 0 0 0 0,1 0 0 0 0,0 0 0 0 0,0 1 0 0 0,0-1 0 0 0,0 1 0 0 0,1 0 0 0 0,-1 0 0 0 0,1 0 0 0 0,0 0 0 0 0,1 1 0 0 0,5-5 0 0 0,-3 3 197 0 0,1 0-1 0 0,1 0 0 0 0,-1 0 1 0 0,0 1-1 0 0,1 0 0 0 0,0 1 1 0 0,0 0-1 0 0,0 1 0 0 0,0-1 1 0 0,14 0-1 0 0,-20 3-439 0 0,0-1 0 0 0,-1 1 0 0 0,1 1 0 0 0,0-1-1 0 0,-1 0 1 0 0,1 1 0 0 0,0-1 0 0 0,-1 1 0 0 0,1 0 0 0 0,-1-1-1 0 0,1 1 1 0 0,-1 1 0 0 0,0-1 0 0 0,1 0 0 0 0,-1 1 0 0 0,0-1-1 0 0,0 1 1 0 0,0-1 0 0 0,0 1 0 0 0,0 0 0 0 0,3 3 0 0 0,-3-1 3 0 0,1 0 1 0 0,-1 0-1 0 0,0 0 0 0 0,0 1 1 0 0,-1-1-1 0 0,1 0 1 0 0,-1 1-1 0 0,0-1 1 0 0,0 1-1 0 0,0 0 1 0 0,0 7-1 0 0,-1-2 22 0 0,0 1-1 0 0,-1 0 1 0 0,0-1 0 0 0,-1 1-1 0 0,0-1 1 0 0,-1 0-1 0 0,0 0 1 0 0,-1 0 0 0 0,0 0-1 0 0,0 0 1 0 0,-1-1-1 0 0,-9 15 1 0 0,-7 5 47 0 0,-1-2 0 0 0,-37 37 1 0 0,24-27-11 0 0,30-32-58 0 0,0 1 1 0 0,0-1-1 0 0,1 1 0 0 0,0 0 0 0 0,0 1 0 0 0,1-1 1 0 0,-1 1-1 0 0,1-1 0 0 0,-3 12 0 0 0,3-1-1 0 0,5-14 0 0 0,-1 0 0 0 0,-1-2 0 0 0,0 0 0 0 0,0 0 0 0 0,0 0 0 0 0,0 0 0 0 0,0 0 0 0 0,1 0 0 0 0,-1 0 0 0 0,0 0 0 0 0,1 0 0 0 0,-1 0 0 0 0,0 0 0 0 0,1 0 0 0 0,-1 0 0 0 0,1-1 0 0 0,-1 1 0 0 0,1 0 0 0 0,0 0 0 0 0,-1 0 0 0 0,1-1 0 0 0,0 1 0 0 0,0 0 0 0 0,-1-1 0 0 0,1 1 0 0 0,0-1 0 0 0,0 1 0 0 0,0-1 0 0 0,0 1 0 0 0,0-1 0 0 0,0 0 0 0 0,0 1 0 0 0,1-1 0 0 0,1 1 0 0 0,1 0 2 0 0,0 0-1 0 0,0 0 0 0 0,0-1 1 0 0,1 1-1 0 0,-1-1 1 0 0,0 0-1 0 0,0 0 0 0 0,1 0 1 0 0,5-2-1 0 0,40-11 111 0 0,-33 8-54 0 0,78-27 163 0 0,-58 18-81 0 0,1 2 0 0 0,55-11-1 0 0,-88 23-257 0 0,1-1 1 0 0,-1 1-1 0 0,1 0 0 0 0,0 0 1 0 0,-1 1-1 0 0,1-1 0 0 0,-1 1 1 0 0,1 0-1 0 0,-1 1 0 0 0,8 2 0 0 0,-11-3 43 0 0,0 0-1 0 0,0 0 1 0 0,1 0-1 0 0,-1 0 1 0 0,0 1-1 0 0,0-1 1 0 0,-1 1-1 0 0,1-1 1 0 0,0 1-1 0 0,0 0 1 0 0,-1-1-1 0 0,1 1 1 0 0,-1 0-1 0 0,1 0 1 0 0,-1 0-1 0 0,0 0 1 0 0,0 0-1 0 0,0 1 1 0 0,0-1-1 0 0,0 0 1 0 0,-1 0-1 0 0,1 1 1 0 0,-1-1-1 0 0,1 1 1 0 0,-1-1-1 0 0,0 3 1 0 0,-1 7-1424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 2303 0 0,'-1'-9'18371'0'0,"-1"14"-16405"0"0,-3 12-1023 0 0,-3 24-1215 0 0,5-8 465 0 0,0 37-1 0 0,-4 28-52 0 0,4-77-251 0 0,-1-1 0 0 0,-7 22 0 0 0,7-31-953 0 0,0-1 0 0 0,-11 20 0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 18799 0 0,'-1'-1'1706'0'0,"1"0"-1649"0"0,0 1 1 0 0,0 0 0 0 0,0-1-1 0 0,0 1 1 0 0,-1 0 0 0 0,1-1-1 0 0,0 1 1 0 0,0 0 0 0 0,-1 0 0 0 0,1-1-1 0 0,0 1 1 0 0,0 0 0 0 0,-1 0-1 0 0,1-1 1 0 0,0 1 0 0 0,-1 0 0 0 0,1 0-1 0 0,0 0 1 0 0,-1-1 0 0 0,1 1-1 0 0,0 0 1 0 0,-1 0 0 0 0,1 0-1 0 0,0 0 1 0 0,-1 0 0 0 0,1 0 0 0 0,-1 0-1 0 0,1 0 1 0 0,0 0 0 0 0,-1 0-1 0 0,1 0 1 0 0,0 0 0 0 0,-1 0 0 0 0,1 0-1 0 0,-1 0 1 0 0,1 1 0 0 0,0-1-1 0 0,-1 0 1 0 0,1 0 0 0 0,0 0 0 0 0,-1 0-1 0 0,1 1 1 0 0,0-1 0 0 0,0 0-1 0 0,-1 0 1 0 0,1 1 0 0 0,0-1-1 0 0,0 0 1 0 0,-1 0 0 0 0,1 1 0 0 0,0-1-1 0 0,0 0 1 0 0,0 1 0 0 0,-1-1-1 0 0,1 0 1 0 0,0 1 0 0 0,-1 0-205 0 0,-3 6 186 0 0,1 0 1 0 0,-1 0-1 0 0,1 1 0 0 0,1-1 0 0 0,-1 1 0 0 0,1 0 1 0 0,1-1-1 0 0,-1 1 0 0 0,1 9 0 0 0,-2 1-7 0 0,-29 221-17 0 0,16-108-523 0 0,-39 158 1 0 0,27-193 265 0 0,21-79 231 0 0,1-1 0 0 0,-2 1 1 0 0,-15 23-1 0 0,14-28-168 0 0,0 0 0 0 0,-1 0 0 0 0,0-1 0 0 0,-17 13-1 0 0,-6 3-7409 0 0,26-22 1415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10135 0 0,'0'0'1323'0'0,"1"2"-42"0"0,1 0-842 0 0,0 0-1 0 0,1-1 1 0 0,-1 1-1 0 0,0 0 1 0 0,1-1-1 0 0,-1 0 1 0 0,1 1-1 0 0,-1-1 1 0 0,1 0-1 0 0,0 0 1 0 0,-1-1-1 0 0,1 1 1 0 0,0 0-1 0 0,0-1 1 0 0,0 0-1 0 0,-1 0 1 0 0,5 0-1 0 0,10 0 558 0 0,29-5 0 0 0,-28 3-220 0 0,1-1-349 0 0,41-4 823 0 0,77 0-1 0 0,-79 8-916 0 0,57 2-212 0 0,-43 3-304 0 0,3-1-1421 0 0,-26 2-5158 0 0,-18-2-1094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11055 0 0,'-9'3'1002'0'0,"1"-1"-403"0"0,0 1 1 0 0,0 1 0 0 0,-12 6 0 0 0,17-8 43 0 0,-1 1 1 0 0,1 0-1 0 0,0-1 1 0 0,0 1-1 0 0,0 0 1 0 0,0 1 0 0 0,1-1-1 0 0,-1 0 1 0 0,-2 5-1 0 0,0 3-536 0 0,1-1 0 0 0,0 1 0 0 0,0 0-1 0 0,1 0 1 0 0,1 0 0 0 0,0 1 0 0 0,0-1 0 0 0,1 1-1 0 0,1 17 1 0 0,0-18-107 0 0,0-2 11 0 0,0-7 170 0 0,0 1-13 0 0,1 0 1 0 0,-1 0-1 0 0,1 0 0 0 0,-1 0 0 0 0,1 0 0 0 0,2 4 1 0 0,-2-4-135 0 0,0 0 0 0 0,0 0 1 0 0,0 0-1 0 0,-1 1 0 0 0,1-1 1 0 0,-1 0-1 0 0,1 1 1 0 0,-1-1-1 0 0,0 0 0 0 0,0 1 1 0 0,-1-1-1 0 0,1 0 0 0 0,-2 6 1 0 0,-2 9 162 0 0,4-18-197 0 0,0 1 0 0 0,0 0 0 0 0,0-1 0 0 0,0 1 0 0 0,0 0 0 0 0,0-1 0 0 0,0 1 0 0 0,0 0 0 0 0,0-1 0 0 0,0 1 0 0 0,0 0 0 0 0,0-1 0 0 0,1 1 0 0 0,-1-1 0 0 0,0 1 0 0 0,0 0 0 0 0,1-1 0 0 0,-1 1 0 0 0,0-1 0 0 0,1 1 0 0 0,-1-1 0 0 0,1 1 0 0 0,-1-1 0 0 0,1 1 0 0 0,-1-1 0 0 0,1 0 0 0 0,-1 1 0 0 0,1-1 0 0 0,-1 1 0 0 0,1-1 0 0 0,-1 0 0 0 0,1 0 0 0 0,0 1 0 0 0,-1-1 0 0 0,1 0 0 0 0,0 0 0 0 0,0 0 0 0 0,1 1 0 0 0,9 2 23 0 0,1-1 0 0 0,-1 0 0 0 0,1 0 0 0 0,0-2 0 0 0,15 1 0 0 0,9 0 28 0 0,-12 2-117 0 0,31 8 0 0 0,-22-4-268 0 0,-29-7 200 0 0,0 1-1 0 0,0-1 1 0 0,0 0 0 0 0,0 0 0 0 0,0-1 0 0 0,0 1 0 0 0,0-1-1 0 0,0 0 1 0 0,0 0 0 0 0,-1 0 0 0 0,1 0 0 0 0,5-3-1 0 0,16-10-2289 0 0,-3-4-3604 0 0,-13 10 190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18167 0 0,'0'0'4193'0'0,"-1"2"-4007"0"0,-3 4-151 0 0,1 0 0 0 0,0 1 0 0 0,0-1 0 0 0,1 1 1 0 0,0 0-1 0 0,-2 9 0 0 0,-6 49 529 0 0,6-34-366 0 0,-20 162 911 0 0,17-125-861 0 0,-9 124 174 0 0,15-165-348 0 0,2-1 0 0 0,1 1 0 0 0,1-1 0 0 0,2 1 0 0 0,8 29-1 0 0,11 4 530 0 0,-24-57-431 0 0,2-4-100 0 0,1 0-268 0 0,0-1-1 0 0,-1 1 1 0 0,1-1-1 0 0,-1 0 1 0 0,1 1 0 0 0,-1-1-1 0 0,0 0 1 0 0,0-1-1 0 0,0 1 1 0 0,0 0 0 0 0,0 0-1 0 0,0-1 1 0 0,-1 1-1 0 0,1-1 1 0 0,0-2-1 0 0,6-13-8308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9007 0 0,'0'-9'70'0'0,"1"0"-1"0"0,-1 0 0 0 0,2 0 1 0 0,3-14-1 0 0,-1 0 1336 0 0,-2 3 3914 0 0,-5 139-4073 0 0,1 53-579 0 0,4-74-418 0 0,7 102-70 0 0,24 55-95 0 0,-31-239-84 0 0,1-5 11 0 0,-2-9 634 0 0,1-20-241 0 0,0 0 0 0 0,2 0 0 0 0,6-20 0 0 0,-6 28-292 0 0,0 1 0 0 0,1 0-1 0 0,0 0 1 0 0,1 1 0 0 0,0-1 0 0 0,0 1-1 0 0,10-10 1 0 0,10-13 150 0 0,121-143 521 0 0,-90 109-586 0 0,345-436 1383 0 0,-249 297-1425 0 0,-151 201-491 0 0,-3 7-2392 0 0,-8 13 1105 0 0,-7 7-9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23 3679 0 0,'10'-5'196'0'0,"20"-13"10054"0"0,-29 20-10136 0 0,0 0 1 0 0,0-1 0 0 0,-1 1 0 0 0,1-1-1 0 0,-1 1 1 0 0,1 0 0 0 0,-1 0 0 0 0,0-1-1 0 0,1 1 1 0 0,-1 0 0 0 0,0 0 0 0 0,0-1-1 0 0,0 1 1 0 0,-1 3 0 0 0,-1 1 41 0 0,0 0-1 0 0,0-1 1 0 0,0 1 0 0 0,0-1-1 0 0,-1 0 1 0 0,0 0 0 0 0,0 0-1 0 0,-1 0 1 0 0,-4 6 0 0 0,-7 5 222 0 0,-18 17 0 0 0,-10 1-204 0 0,29-23-131 0 0,1 0-1 0 0,0 0 1 0 0,-12 14-1 0 0,10-6 25 0 0,0 0-1 0 0,1 1 1 0 0,1 1 0 0 0,1 0-1 0 0,1 0 1 0 0,-11 31-1 0 0,18-39-25 0 0,0 0 0 0 0,1 0 0 0 0,0 0 1 0 0,1 0-1 0 0,0 0 0 0 0,1 1 0 0 0,1-1 0 0 0,0 1 0 0 0,1-1 0 0 0,1 0 0 0 0,-1 1 0 0 0,8 24 0 0 0,-5-29-111 0 0,0-1-1 0 0,0 0 1 0 0,0 0 0 0 0,1 0-1 0 0,0 0 1 0 0,1 0 0 0 0,0-1-1 0 0,0 0 1 0 0,0-1-1 0 0,1 1 1 0 0,0-1 0 0 0,0 0-1 0 0,1-1 1 0 0,0 0-1 0 0,0 0 1 0 0,0-1 0 0 0,0 0-1 0 0,17 6 1 0 0,-2-4-6457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13903 0 0,'0'0'638'0'0,"-2"0"-14"0"0,-9 2-399 0 0,10-1-203 0 0,-1 0 0 0 0,1 0 1 0 0,0 1-1 0 0,0-1 0 0 0,0 0 0 0 0,0 0 0 0 0,0 1 1 0 0,0-1-1 0 0,0 1 0 0 0,0-1 0 0 0,0 1 0 0 0,0-1 1 0 0,1 1-1 0 0,-1-1 0 0 0,1 1 0 0 0,-1 0 0 0 0,1-1 1 0 0,0 1-1 0 0,0 0 0 0 0,-1-1 0 0 0,1 1 0 0 0,0 0 1 0 0,1 3-1 0 0,0 3 345 0 0,0-1 0 0 0,0 1 0 0 0,5 14 0 0 0,3 3 158 0 0,1 1-1 0 0,1-2 0 0 0,2 1 1 0 0,0-2-1 0 0,28 38 1 0 0,97 101 751 0 0,-113-135-1164 0 0,187 193-201 0 0,-210-218-133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10135 0 0,'0'0'2571'0'0,"-3"0"-900"0"0,-1 0-1366 0 0,0 1 1 0 0,0-1-1 0 0,0 1 1 0 0,-1-1 0 0 0,1 1-1 0 0,0 1 1 0 0,0-1-1 0 0,1 1 1 0 0,-1-1-1 0 0,0 1 1 0 0,0 0 0 0 0,1 0-1 0 0,-1 1 1 0 0,-4 3-1 0 0,-7 6-37 0 0,-23 23-1 0 0,4 2-197 0 0,1 1-1 0 0,-34 51 0 0 0,-45 90 137 0 0,27-40-140 0 0,80-134-66 0 0,-9 18 0 0 0,12-17-264 0 0,6-9-503 0 0,12-15-2111 0 0,-9 9 702 0 0,15-16-3803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10591 0 0,'0'0'964'0'0,"-2"3"-794"0"0,-7 13 238 0 0,-1 0 0 0 0,2 1 0 0 0,0 1 0 0 0,1-1 0 0 0,-7 27 0 0 0,10-23 310 0 0,1 0 0 0 0,0-1 1 0 0,2 1-1 0 0,1 33 1 0 0,1-39-527 0 0,1 0 0 0 0,1-1 1 0 0,0 1-1 0 0,1-1 0 0 0,0 1 1 0 0,1-1-1 0 0,9 17 0 0 0,9 8 258 0 0,1-1 0 0 0,31 36 0 0 0,-29-41-226 0 0,-1 2 1 0 0,32 59 0 0 0,-53-86-209 0 0,-1 1 0 0 0,1 0 1 0 0,-1 0-1 0 0,-1 0 0 0 0,0 0 0 0 0,0 1 0 0 0,-1-1 0 0 0,0 0 0 0 0,0 1 0 0 0,-1-1 1 0 0,-2 15-1 0 0,0-13 9 0 0,0 0 0 0 0,-1-1-1 0 0,0 0 1 0 0,0 1 0 0 0,-1-1 0 0 0,-1-1 0 0 0,0 1 0 0 0,0-1 0 0 0,-13 17 0 0 0,-7 5 41 0 0,-2 0 0 0 0,-1-2-1 0 0,-2-2 1 0 0,-48 36 0 0 0,-2-8-360 0 0,78-54-854 0 0</inkml:trace>
  <inkml:trace contextRef="#ctx0" brushRef="#br0" timeOffset="1">935 470 11055 0 0,'0'0'8790'0'0,"3"-7"-6857"0"0,0 2-1714 0 0,0 0 0 0 0,0 0 0 0 0,0 1 0 0 0,1-1 0 0 0,0 1 0 0 0,0 0 0 0 0,0 0 0 0 0,0 0 0 0 0,1 1 0 0 0,4-4 0 0 0,3 0-48 0 0,-1 0 0 0 0,2 0 0 0 0,12-4 0 0 0,-17 7-128 0 0,1 2 1 0 0,-1-1-1 0 0,1 1 0 0 0,0 1 1 0 0,11-1-1 0 0,-18 1-44 0 0,1 1 0 0 0,-1 0 0 0 0,1 0 0 0 0,0 0 0 0 0,-1 0 0 0 0,1 0 0 0 0,-1 1 0 0 0,1-1 0 0 0,-1 1 0 0 0,1 0 0 0 0,-1 0 0 0 0,1 0-1 0 0,-1 0 1 0 0,0 0 0 0 0,0 0 0 0 0,1 0 0 0 0,-1 1 0 0 0,0-1 0 0 0,0 1 0 0 0,0 0 0 0 0,0 0 0 0 0,1 1 0 0 0,-2 0-105 0 0,0-1 0 0 0,0 0 0 0 0,0 1 0 0 0,0-1 0 0 0,-1 1 0 0 0,1-1-1 0 0,-1 1 1 0 0,1 0 0 0 0,-1-1 0 0 0,0 1 0 0 0,0-1 0 0 0,-1 5 0 0 0,-3 17-6155 0 0,-2-3-1255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61 9671 0 0,'-1'0'440'0'0,"-1"1"-303"0"0,1-1-116 0 0,1 0-1 0 0,-1 0 1 0 0,0 0-1 0 0,1 1 1 0 0,-1-1 0 0 0,1 0-1 0 0,-1 0 1 0 0,0 1 0 0 0,1-1-1 0 0,-1 1 1 0 0,1-1 0 0 0,-1 0-1 0 0,1 1 1 0 0,-1-1 0 0 0,1 1-1 0 0,-1-1 1 0 0,1 1-1 0 0,0 0 1 0 0,-1-1 0 0 0,1 1-1 0 0,-1 0 1 0 0,-3 5 338 0 0,5-5 33 0 0,-1 0 0 0 0,1 0 0 0 0,-1 0 1 0 0,1 0-1 0 0,0 0 0 0 0,-1 0 0 0 0,1 0 0 0 0,0 0 1 0 0,0 0-1 0 0,-1-1 0 0 0,1 1 0 0 0,0 0 1 0 0,0 0-1 0 0,0-1 0 0 0,0 1 0 0 0,2 0 1 0 0,2 2-8 0 0,0-1 0 0 0,0 0 1 0 0,0-1-1 0 0,1 1 0 0 0,-1-1 0 0 0,0 0 1 0 0,1 0-1 0 0,-1-1 0 0 0,1 1 1 0 0,-1-1-1 0 0,1 0 0 0 0,0-1 1 0 0,9-1-1 0 0,8-3-83 0 0,43-16-1 0 0,-37 12 164 0 0,33-13-150 0 0,-28 10-947 0 0,1 1 0 0 0,40-8 0 0 0,-49 15-1627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1201 59 1375 0 0,'96'-37'3730'0'0,"5"15"8155"0"0,-102 24-11444 0 0,-2 1-272 0 0,-1 0-1 0 0,1 0 1 0 0,-1 0-1 0 0,1 0 1 0 0,-1 0-1 0 0,0-1 0 0 0,0 0 1 0 0,0 0-1 0 0,-8 3 1 0 0,-46 12 845 0 0,28-9-714 0 0,-233 59 223 0 0,61-18-285 0 0,-59 11-330 0 0,181-46 46 0 0,-104 3 0 0 0,161-16 45 0 0,-100 0 15 0 0,105-2 25 0 0,0-1-1 0 0,0 0 1 0 0,1-2-1 0 0,-32-9 1 0 0,49 13-27 0 0,0 0 1 0 0,-1 0-1 0 0,1 0 1 0 0,0 0-1 0 0,-1 0 1 0 0,1 0 0 0 0,0 0-1 0 0,0 0 1 0 0,-1 0-1 0 0,1 0 1 0 0,0 0 0 0 0,0 0-1 0 0,-1-1 1 0 0,1 1-1 0 0,0 0 1 0 0,0 0-1 0 0,-1 0 1 0 0,1 0 0 0 0,0-1-1 0 0,0 1 1 0 0,-1 0-1 0 0,1 0 1 0 0,0 0 0 0 0,0-1-1 0 0,0 1 1 0 0,0 0-1 0 0,0 0 1 0 0,-1-1 0 0 0,1 1-1 0 0,0 0 1 0 0,0 0-1 0 0,0-1 1 0 0,0 1-1 0 0,0 0 1 0 0,0-1 0 0 0,0 1-1 0 0,0 0 1 0 0,0 0-1 0 0,0-1 1 0 0,0 1 0 0 0,0 0-1 0 0,0-1 1 0 0,0 1-1 0 0,0 0 1 0 0,0 0 0 0 0,0-1-1 0 0,0 1 1 0 0,0 0-1 0 0,1 0 1 0 0,-1-1-1 0 0,0 1 1 0 0,0 0 0 0 0,0 0-1 0 0,0-1 1 0 0,1 1-1 0 0,-1 0 1 0 0,0 0 0 0 0,0 0-1 0 0,0-1 1 0 0,1 1-1 0 0,-1 0 1 0 0,0 0 0 0 0,0 0-1 0 0,1-1 1 0 0,17-7 86 0 0,-14 8-94 0 0,0-1 0 0 0,0 1 1 0 0,0 0-1 0 0,0 0 0 0 0,0 1 1 0 0,0-1-1 0 0,0 1 0 0 0,0 0 1 0 0,0 0-1 0 0,6 3 0 0 0,39 19-15 0 0,-34-15 15 0 0,3 2-14 0 0,-1 0 0 0 0,0 2 0 0 0,-1 0 0 0 0,0 1 0 0 0,-1 0-1 0 0,23 27 1 0 0,-13-9-3 0 0,-1 0-1 0 0,30 53 1 0 0,-33-43-127 0 0,25 68-1 0 0,-29-64 84 0 0,2-1-1 0 0,27 45 1337 0 0,-51-98-683 0 0,-1-2-514 0 0,0-1-1 0 0,1 1 1 0 0,0-1 0 0 0,0 0-1 0 0,2 0 1 0 0,-1 0 0 0 0,2 0-1 0 0,-1-1 1 0 0,2 1 0 0 0,0-1-1 0 0,0 1 1 0 0,1-1 0 0 0,3-22-1 0 0,3 7-80 0 0,0 0-1 0 0,2 0 0 0 0,2 1 0 0 0,0 0 0 0 0,1 1 1 0 0,2 0-1 0 0,1 1 0 0 0,23-32 0 0 0,-6 7-6 0 0,35-73-1 0 0,-65 122-54 0 0,0 2-1024 0 0,8 4-415 0 0,0 1-3949 0 0,0 2-1722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5527 0 0,'0'0'423'0'0,"-2"1"-278"0"0,-88 45 8549 0 0,90-46-8435 0 0,-1 0 0 0 0,1 0 0 0 0,-1 0 1 0 0,1 0-1 0 0,-1 0 0 0 0,1 0 1 0 0,0 0-1 0 0,-1 1 0 0 0,1-1 1 0 0,-1 0-1 0 0,1 0 0 0 0,0 0 0 0 0,-1 1 1 0 0,1-1-1 0 0,0 0 0 0 0,-1 1 1 0 0,1-1-1 0 0,0 0 0 0 0,0 1 1 0 0,-1-1-1 0 0,1 0 0 0 0,0 1 0 0 0,0-1 1 0 0,-1 0-1 0 0,1 2 0 0 0,11 0 1503 0 0,27-3-2392 0 0,-34 1 1223 0 0,12-2-364 0 0,-11 1-159 0 0,-1 1 0 0 0,0-1 0 0 0,1 1 0 0 0,-1 0 0 0 0,1 0-1 0 0,-1 0 1 0 0,10 2 0 0 0,-14-1-66 0 0,1 0 0 0 0,0 0 1 0 0,0 0-1 0 0,0-1 0 0 0,-1 1 0 0 0,1 0 0 0 0,0 0 0 0 0,-1 0 0 0 0,1 0 1 0 0,-1 0-1 0 0,1 1 0 0 0,-1-1 0 0 0,0 0 0 0 0,1 0 0 0 0,-1 0 0 0 0,0 2 1 0 0,1-2 0 0 0,-1 2-5 0 0,1 1 0 0 0,-1-1 0 0 0,0 0 0 0 0,0 1 0 0 0,0-1 0 0 0,0 0 0 0 0,-1 1 0 0 0,1-1 0 0 0,-1 0 0 0 0,0 0 0 0 0,0 1 0 0 0,0-1 0 0 0,0 0 0 0 0,-1 0 0 0 0,-2 4 0 0 0,-3 5 0 0 0,-1-1 0 0 0,-14 16 0 0 0,8-10 0 0 0,-12 12-96 0 0,-2-1 0 0 0,-1-1 0 0 0,-40 29 0 0 0,30-25 40 0 0,15-12 17 0 0,1 2 0 0 0,-21 22 0 0 0,38-35 35 0 0,-1 0 1 0 0,1 0 0 0 0,1 0-1 0 0,0 1 1 0 0,0 0-1 0 0,1 0 1 0 0,0 0 0 0 0,0 1-1 0 0,1-1 1 0 0,-2 11-1 0 0,5-19 9 0 0,0-1-1 0 0,0 1 1 0 0,0 0-1 0 0,0 0 1 0 0,0-1-1 0 0,0 1 1 0 0,1 0-1 0 0,-1-1 1 0 0,0 1-1 0 0,0 0 0 0 0,1-1 1 0 0,-1 1-1 0 0,1-1 1 0 0,-1 1-1 0 0,0 0 1 0 0,1-1-1 0 0,-1 1 1 0 0,1-1-1 0 0,0 1 1 0 0,-1-1-1 0 0,1 0 0 0 0,0 1 1 0 0,14 8 132 0 0,-11-8-89 0 0,0 0-1 0 0,0 0 0 0 0,0-1 1 0 0,0 1-1 0 0,0-1 0 0 0,0 0 1 0 0,0 0-1 0 0,5 0 0 0 0,35-8 227 0 0,-27 5-223 0 0,63-14 388 0 0,-19 4-2282 0 0,-20 6-4663 0 0,-25 5-652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90 6911 0 0,'0'0'15661'0'0,"-6"11"-14241"0"0,-9 10-637 0 0,-7 12 129 0 0,1 8-912 0 0,-16 31 0 0 0,33-62 0 0 0,0 0 0 0 0,0 1 0 0 0,2-1 0 0 0,-1 0 0 0 0,-1 16 0 0 0,5-11 0 0 0,2-11 0 0 0,-1-3 0 0 0,0 1 15 0 0,1 1 0 0 0,0-1-1 0 0,0 1 1 0 0,0-1 0 0 0,0 0 0 0 0,0 0-1 0 0,1 0 1 0 0,-1-1 0 0 0,1 1 0 0 0,-1-1-1 0 0,1 0 1 0 0,0 0 0 0 0,-1 0 0 0 0,1 0-1 0 0,7 0 1 0 0,3 0 80 0 0,1-1-1 0 0,25-2 1 0 0,-26 0-79 0 0,0-1 0 0 0,-1 0 0 0 0,1-1-1 0 0,-1 0 1 0 0,0-1 0 0 0,0 0 0 0 0,0-1 0 0 0,-1-1 0 0 0,0 0 0 0 0,13-10-1 0 0,-7 3-9 0 0,0-1 0 0 0,-1-1-1 0 0,-1-1 1 0 0,0 0-1 0 0,17-26 1 0 0,-28 36-123 0 0,-1 0 0 0 0,0 0 0 0 0,0-1-1 0 0,-1 1 1 0 0,0-1 0 0 0,0 0 0 0 0,-1 0 0 0 0,0 0-1 0 0,0 0 1 0 0,-1 0 0 0 0,0-1 0 0 0,0-13 0 0 0,-1 18 53 0 0,-1 0 1 0 0,1 1 0 0 0,0-1 0 0 0,-1 0 0 0 0,0 0 0 0 0,0 1-1 0 0,0-1 1 0 0,-1 1 0 0 0,1-1 0 0 0,-1 1 0 0 0,0 0 0 0 0,1-1-1 0 0,-2 1 1 0 0,1 0 0 0 0,0 0 0 0 0,-1 0 0 0 0,1 1 0 0 0,-1-1-1 0 0,0 1 1 0 0,0-1 0 0 0,0 1 0 0 0,0 0 0 0 0,0 0 0 0 0,0 0-1 0 0,0 0 1 0 0,-1 1 0 0 0,1 0 0 0 0,-1-1 0 0 0,-7 0-1 0 0,-6-1 24 0 0,0 2-1 0 0,0 0 1 0 0,0 1-1 0 0,-25 2 1 0 0,14 0 45 0 0,-35 3 11 0 0,-38 1-1525 0 0,99-6-6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 1375 0 0,'-2'-2'107'0'0,"-31"-30"18237"0"0,32 36-18261 0 0,0 0 0 0 0,1 0-1 0 0,0 0 1 0 0,-1 0 0 0 0,1 1 0 0 0,0-1 0 0 0,1 0 0 0 0,-1 0 0 0 0,1 0-1 0 0,0 0 1 0 0,0 0 0 0 0,0 0 0 0 0,1 0 0 0 0,-1 0 0 0 0,1 0 0 0 0,4 7-1 0 0,2 3 288 0 0,1 0-1 0 0,1-1 1 0 0,12 14-1 0 0,3-2-139 0 0,1 0-1 0 0,2-2 1 0 0,53 35-1 0 0,-47-35-42 0 0,0 2 0 0 0,36 35 0 0 0,0 15-384 0 0,-65-66 436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12895 0 0,'0'0'1172'0'0,"-2"1"-966"0"0,-2 0 266 0 0,1 0 0 0 0,-1 0 0 0 0,0 1 0 0 0,0 0 0 0 0,0 0 1 0 0,1 0-1 0 0,-1 0 0 0 0,-4 4 0 0 0,-27 27 2469 0 0,4-5-2630 0 0,-3-3-187 0 0,10-9 8 0 0,2 1-1 0 0,0 1 1 0 0,-32 34-1 0 0,43-39-52 0 0,0 1 0 0 0,1 0-1 0 0,1 0 1 0 0,-13 27 0 0 0,21-39-202 0 0,4 7-6241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9671 0 0,'0'0'748'0'0,"2"-8"654"0"0,0 4-717 0 0,0 0 0 0 0,1 1 0 0 0,-1-1 0 0 0,0 1 0 0 0,1 0 0 0 0,4-4 0 0 0,-4 4-435 0 0,1 0-1 0 0,0 0 1 0 0,0 1-1 0 0,0-1 1 0 0,1 1-1 0 0,-1 0 1 0 0,0 0-1 0 0,10-2 1 0 0,21-4 182 0 0,1 2 0 0 0,-1 2 1 0 0,51-1-1 0 0,-72 5-448 0 0,32 0-1205 0 0,-23 1 458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87 13359 0 0,'-9'-2'1384'0'0,"2"-1"2066"0"0,9 1-2348 0 0,17-10-736 0 0,1 1 1 0 0,1 0-1 0 0,-1 1 0 0 0,1 2 1 0 0,1 0-1 0 0,37-8 0 0 0,-48 15-529 0 0,1-1 0 0 0,0 2 0 0 0,-1 0 0 0 0,1 0 0 0 0,-1 1 0 0 0,1 1-1 0 0,-1 0 1 0 0,1 0 0 0 0,-1 1 0 0 0,0 0 0 0 0,19 10 0 0 0,-9-5-684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2303 0 0,'-11'-2'13244'0'0,"14"3"-12745"0"0,12 3-201 0 0,1 0 0 0 0,-2 2 0 0 0,1 0 0 0 0,0 0 0 0 0,-1 1-1 0 0,0 1 1 0 0,-1 0 0 0 0,14 11 0 0 0,257 231 2862 0 0,-172-151-3008 0 0,-109-96-197 0 0,1 0 0 0 0,0-1 0 0 0,-1 1 0 0 0,1-1 0 0 0,0 0-1 0 0,0 0 1 0 0,0 0 0 0 0,1-1 0 0 0,-1 1 0 0 0,0-1 0 0 0,1 0 0 0 0,-1 0 0 0 0,0-1-1 0 0,1 0 1 0 0,-1 1 0 0 0,1-1 0 0 0,-1-1 0 0 0,1 1 0 0 0,-1 0 0 0 0,1-1 0 0 0,-1 0 0 0 0,0 0-1 0 0,1-1 1 0 0,5-2 0 0 0,-9 3-194 0 0,0 1-1 0 0,0-1 0 0 0,0 0 0 0 0,0 1 1 0 0,0-1-1 0 0,0 0 0 0 0,-1 0 1 0 0,1 1-1 0 0,0-1 0 0 0,-1 0 1 0 0,1 0-1 0 0,0 0 0 0 0,-1 0 1 0 0,1 0-1 0 0,-1 0 0 0 0,0 0 1 0 0,1 0-1 0 0,-1 0 0 0 0,0 0 1 0 0,0 0-1 0 0,1 0 0 0 0,-1 0 1 0 0,0 0-1 0 0,0-2 0 0 0,-3-8-5432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5983 0 0,'0'0'464'0'0,"-2"-1"-305"0"0,-3 1 266 0 0,0 0 0 0 0,1 0 0 0 0,-1 1 1 0 0,1-1-1 0 0,-1 1 0 0 0,0 0 0 0 0,1 0 0 0 0,0 1 0 0 0,-1-1 0 0 0,1 1 1 0 0,0 0-1 0 0,0 0 0 0 0,0 1 0 0 0,0-1 0 0 0,0 1 0 0 0,-4 3 0 0 0,-8 8 1295 0 0,1 1-1 0 0,-18 21 1 0 0,13-14-1986 0 0,-54 53 1241 0 0,-25 27-125 0 0,93-97-759 0 0,-7 12 64 0 0,-5 8-317 0 0,3-1-2903 0 0,13-20 1710 0 0,-4 6-4701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17 7831 0 0,'8'-3'120'0'0,"0"0"1"0"0,0 1-1 0 0,0 0 0 0 0,10 0 0 0 0,7-2 12843 0 0,-36 4-12608 0 0,7 0-342 0 0,0 1-1 0 0,0 0 1 0 0,0 0 0 0 0,0 0 0 0 0,0 1 0 0 0,1-1 0 0 0,-1 1-1 0 0,0 0 1 0 0,-5 3 0 0 0,-29 26 98 0 0,20-16-93 0 0,-21 17-18 0 0,-150 115 0 0 0,159-126-2 0 0,-148 99-72 0 0,129-90 44 0 0,-91 41 0 0 0,111-60 30 0 0,-168 76 0 0 0,187-81 0 0 0,10-5 0 0 0,0-1-1 0 0,0 1 0 0 0,0-1 1 0 0,0 1-1 0 0,0-1 1 0 0,0 1-1 0 0,1 0 0 0 0,-1-1 1 0 0,0 1-1 0 0,0-1 1 0 0,0 1-1 0 0,0-1 0 0 0,1 1 1 0 0,-1-1-1 0 0,0 1 0 0 0,0-1 1 0 0,1 1-1 0 0,-1-1 1 0 0,0 0-1 0 0,1 1 0 0 0,0 0 1 0 0,3 3-2 0 0,1 0 0 0 0,0 0 0 0 0,0 0 0 0 0,0 0 0 0 0,1-1 0 0 0,-1 0 0 0 0,1 0 0 0 0,0-1 0 0 0,0 1 0 0 0,0-1 0 0 0,0 0 0 0 0,0-1 1 0 0,0 0-1 0 0,8 1 0 0 0,7 0 77 0 0,0-1 0 0 0,0 0 0 0 0,22-4-1 0 0,115-12 388 0 0,73-5-120 0 0,-173 15-310 0 0,-34 2-18 0 0,0 1 1 0 0,31 2-1 0 0,-55 0-15 0 0,0 0 0 0 0,1 0-1 0 0,-1 0 1 0 0,0 0 0 0 0,1 0-1 0 0,-1 0 1 0 0,0 0 0 0 0,0 0-1 0 0,1 0 1 0 0,-1 0 0 0 0,0 0 0 0 0,1 0-1 0 0,-1 0 1 0 0,0 0 0 0 0,0 0-1 0 0,1 0 1 0 0,-1 0 0 0 0,0 0 0 0 0,0 1-1 0 0,1-1 1 0 0,-1 0 0 0 0,0 0-1 0 0,0 0 1 0 0,1 0 0 0 0,-1 1-1 0 0,0-1 1 0 0,0 0 0 0 0,0 0 0 0 0,0 1-1 0 0,1-1 1 0 0,-1 0 0 0 0,0 0-1 0 0,0 1 1 0 0,0-1 0 0 0,0 0 0 0 0,0 0-1 0 0,0 1 1 0 0,0-1 0 0 0,0 0-1 0 0,1 1 1 0 0,-1-1 0 0 0,0 0-1 0 0,0 0 1 0 0,0 1 0 0 0,0-1 0 0 0,-1 0-1 0 0,1 1 1 0 0,0-1 0 0 0,0 0-1 0 0,0 0 1 0 0,0 1 0 0 0,0-1 0 0 0,0 0-1 0 0,0 0 1 0 0,0 1 0 0 0,-1-1-1 0 0,1 0 1 0 0,0 0 0 0 0,0 1-1 0 0,0-1 1 0 0,-1 0 0 0 0,1 0 0 0 0,0 0-1 0 0,0 1 1 0 0,0-1 0 0 0,-1 0-1 0 0,1 0 1 0 0,-6 7-61 0 0,1-1 1 0 0,0 0-1 0 0,-1 0 0 0 0,0-1 1 0 0,-1 0-1 0 0,-8 6 0 0 0,-46 25-116 0 0,46-28 156 0 0,-401 240-149 0 0,242-142 174 0 0,-20-5 180 0 0,88-50-45 0 0,104-50 20 0 0,3 0-147 0 0,0 0-1 0 0,0 0 1 0 0,1 0 0 0 0,-1-1-1 0 0,1 1 1 0 0,-1 0 0 0 0,0-1 0 0 0,1 1-1 0 0,-1-1 1 0 0,4 1 0 0 0,1 1 21 0 0,20 4 133 0 0,-1 0-1 0 0,1-2 0 0 0,44 1 0 0 0,-26-2-17 0 0,217 7 346 0 0,-14-1-131 0 0,31 15-1285 0 0,-239-23 54 0 0,-36-1 96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24 5983 0 0,'7'-6'623'0'0,"-1"1"-2383"0"0,10-8 14086 0 0,-21 22-11523 0 0,-63 70-186 0 0,24-30-567 0 0,-30 40-21 0 0,3 4 1 0 0,4 2-1 0 0,-70 136 0 0 0,128-215-28 0 0,1 1-1 0 0,1 0 0 0 0,1 0 1 0 0,0 1-1 0 0,1 0 0 0 0,-3 23 1 0 0,7-36-3 0 0,1 1 1 0 0,0 0 0 0 0,-1-1 0 0 0,2 1 0 0 0,-1 0 0 0 0,1-1-1 0 0,0 1 1 0 0,0-1 0 0 0,1 1 0 0 0,-1-1 0 0 0,1 1 0 0 0,0-1-1 0 0,1 0 1 0 0,-1 0 0 0 0,1 0 0 0 0,0 0 0 0 0,0 0 0 0 0,1-1 0 0 0,-1 1-1 0 0,1-1 1 0 0,0 0 0 0 0,0 0 0 0 0,1-1 0 0 0,5 5 0 0 0,0-2-318 0 0,-1-1 1 0 0,2 0 0 0 0,-1 0 0 0 0,0-1 0 0 0,1 0 0 0 0,0-1 0 0 0,0 0 0 0 0,0-1-1 0 0,19 1 1 0 0,-11-3-1098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 8751 0 0,'0'-2'399'0'0,"0"-1"-255"0"0,-7-17 7903 0 0,8 20-7961 0 0,1 1 0 0 0,-1 0 0 0 0,1-1 0 0 0,-1 1 1 0 0,0 0-1 0 0,1 0 0 0 0,-1 0 0 0 0,0 0 0 0 0,0 0 1 0 0,2 2-1 0 0,1 0 78 0 0,8 9 219 0 0,0 1 1 0 0,-1 0-1 0 0,0 1 1 0 0,17 28-1 0 0,14 20 166 0 0,-15-29-464 0 0,2-1-1 0 0,0-2 1 0 0,2-1-1 0 0,2-1 1 0 0,0-2 0 0 0,47 28-1 0 0,-59-42-407 0 0,24 9 0 0 0,-43-20 105 0 0,0-3-1256 0 0,0 1 1160 0 0,6-7-2158 0 0,-1-3-3564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54 8287 0 0,'0'-3'382'0'0,"0"2"-330"0"0,0-4 40 0 0,0 0 1 0 0,-1 0 0 0 0,0 0 0 0 0,0 0 0 0 0,0 0 0 0 0,0 0 0 0 0,-5-10 7091 0 0,4 16-6312 0 0,-1 0-792 0 0,0-1 0 0 0,0 2 0 0 0,0-1 0 0 0,0 0 0 0 0,0 0 0 0 0,0 1-1 0 0,0 0 1 0 0,1 0 0 0 0,-1-1 0 0 0,1 1 0 0 0,-1 1 0 0 0,1-1 0 0 0,0 0 0 0 0,-1 1-1 0 0,1-1 1 0 0,-2 4 0 0 0,-5 9 172 0 0,-15 28-1 0 0,14-24-92 0 0,-105 174 527 0 0,93-161-640 0 0,-1-1 0 0 0,-2-1 0 0 0,-52 48 0 0 0,65-68-47 0 0,-61 51 26 0 0,62-54-19 0 0,0 0 0 0 0,0 0-1 0 0,0-1 1 0 0,0 0 0 0 0,-17 5-1 0 0,26-10-18 0 0,-1-1 0 0 0,1 1 1 0 0,-1-1-1 0 0,1 1 0 0 0,-1-1 0 0 0,0 0 0 0 0,-2 0 0 0 0,4 0 9 0 0,0 0-1 0 0,1 0 1 0 0,-1 0 0 0 0,1 0-1 0 0,-1 0 1 0 0,1-1-1 0 0,-1 1 1 0 0,1 0 0 0 0,-1 0-1 0 0,1 0 1 0 0,-1-1-1 0 0,1 1 1 0 0,0 0 0 0 0,-1-1-1 0 0,1 1 1 0 0,-1-1 0 0 0,1 1-1 0 0,0 0 1 0 0,-1-1-1 0 0,1 1 1 0 0,0-1 0 0 0,-1 1-1 0 0,1-1 1 0 0,0 1-1 0 0,0-1 1 0 0,0 1 0 0 0,-1-1-1 0 0,1 1 1 0 0,0-1-1 0 0,0 1 1 0 0,0-1 0 0 0,0 1-1 0 0,0-1 1 0 0,0 1-1 0 0,0-1 1 0 0,0 1 0 0 0,0-1-1 0 0,0 0 1 0 0,1 0 0 0 0,0-3-619 0 0,0-1 1 0 0,0 1-1 0 0,1 0 1 0 0,0-1 0 0 0,0 1-1 0 0,0 0 1 0 0,0 0 0 0 0,4-5-1 0 0,16-21-5609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0 542 6447 0 0,'2'1'13354'0'0,"1"0"-13028"0"0,-1-1 1 0 0,1 1 0 0 0,-1-1-1 0 0,1 1 1 0 0,0-1 0 0 0,-1 0 0 0 0,1 0-1 0 0,0 0 1 0 0,-1 0 0 0 0,1 0 0 0 0,0-1-1 0 0,-1 1 1 0 0,1-1 0 0 0,-1 0-1 0 0,1 0 1 0 0,-1 0 0 0 0,1 0 0 0 0,-1 0-1 0 0,0 0 1 0 0,3-3 0 0 0,3-2 102 0 0,0-1 0 0 0,-1 1 1 0 0,0-2-1 0 0,7-8 0 0 0,9-9 354 0 0,12-10-513 0 0,1 2 0 0 0,2 2 0 0 0,83-53 0 0 0,81-45-764 0 0,-164 103 388 0 0,111-61-1271 0 0,-135 79 609 0 0,1 1 0 0 0,0 1 0 0 0,0 0 0 0 0,27-6 0 0 0,-28 10-1231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8751 0 0,'0'0'9082'0'0,"1"0"-8500"0"0,5 2-182 0 0,0 0 0 0 0,0-1-1 0 0,0 0 1 0 0,0 0 0 0 0,1 0-1 0 0,-1-1 1 0 0,0 0 0 0 0,7-1-1 0 0,53-8 1509 0 0,-45 5-1686 0 0,0 0-183 0 0,-1 0 0 0 0,26-9 0 0 0,-37 9-790 0 0,-1 1-1 0 0,0-1 0 0 0,1-1 0 0 0,-1 1 0 0 0,-1-1 0 0 0,1-1 0 0 0,13-11 1 0 0,-5-1-1545 0 0,-2 6-22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0,'0'0'136'0'0,"10"0"-136"0"0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38 663 1839 0 0,'-7'4'160'0'0,"-23"15"15671"0"0,44-25-15016 0 0,1-3-386 0 0,0-1 0 0 0,-1-1 0 0 0,0-1 0 0 0,23-25 0 0 0,-27 28-356 0 0,31-37 207 0 0,52-72-1 0 0,-38 45-298 0 0,-36 50-66 0 0,-10 13 36 0 0,-1-1 0 0 0,0 1 0 0 0,0-1-1 0 0,-1-1 1 0 0,8-17 0 0 0,-42 68-112 0 0,-1 17 122 0 0,-30 82-1 0 0,52-122 40 0 0,1 0 0 0 0,0 0 0 0 0,2 0 0 0 0,-4 31 0 0 0,8-29 0 0 0,0-17 0 0 0,-1 0 0 0 0,1 0 1 0 0,-1 0-1 0 0,1 0 0 0 0,-1 0 0 0 0,1 0 0 0 0,0 0 0 0 0,0 0 1 0 0,-1 0-1 0 0,1-1 0 0 0,0 1 0 0 0,0 0 0 0 0,0 0 0 0 0,0-1 0 0 0,0 1 1 0 0,0-1-1 0 0,0 1 0 0 0,0 0 0 0 0,2 0 0 0 0,-1-1 10 0 0,1 1 0 0 0,-1-1 0 0 0,0 0 0 0 0,1 0-1 0 0,-1 0 1 0 0,0 0 0 0 0,1 0 0 0 0,-1 0 0 0 0,3-1 0 0 0,4-2 52 0 0,0 0 0 0 0,0 0 0 0 0,14-7 0 0 0,-23 9-58 0 0,20-9 123 0 0,-1-2 0 0 0,0 0 1 0 0,20-18-1 0 0,46-47 57 0 0,-12 10-199 0 0,-54 51-8 0 0,-1-1 1 0 0,0 0-1 0 0,-1-2 1 0 0,-1 0-1 0 0,-1 0 0 0 0,0-2 1 0 0,-2 0-1 0 0,15-31 0 0 0,42-102-470 0 0,-41 111 120 0 0,-28 42 330 0 0,-3 14 332 0 0,-5 13-219 0 0,-1 0 0 0 0,-1 0-1 0 0,-1-1 1 0 0,-14 27 0 0 0,4-10-43 0 0,-40 70-27 0 0,-1 1 0 0 0,54-97 0 0 0,1 0 0 0 0,0 0 0 0 0,1 0 0 0 0,1 1 0 0 0,-3 24 0 0 0,7-35 17 0 0,-1 1-1 0 0,1-1 1 0 0,1 0 0 0 0,-1 1-1 0 0,1-1 1 0 0,2 8-1 0 0,-2-11-188 0 0,0-1 0 0 0,0 1 0 0 0,0 0 0 0 0,0 0 0 0 0,0-1-1 0 0,1 1 1 0 0,-1-1 0 0 0,1 1 0 0 0,0-1 0 0 0,-1 0-1 0 0,1 1 1 0 0,0-1 0 0 0,1 0 0 0 0,-1 0 0 0 0,3 2 0 0 0,4 1-1166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10591 0 0,'-2'2'819'0'0,"0"0"-708"0"0,0 0-1 0 0,0 1 1 0 0,0-1-1 0 0,0 1 1 0 0,0-1-1 0 0,1 1 1 0 0,-1-1-1 0 0,1 1 1 0 0,-1 0-1 0 0,1 0 1 0 0,0 0-1 0 0,1 0 1 0 0,-1 0 0 0 0,0 0-1 0 0,1 0 1 0 0,-1 6-1 0 0,1-5 119 0 0,1 0 1 0 0,0 0-1 0 0,-1 1 1 0 0,1-1-1 0 0,1 0 0 0 0,-1 0 1 0 0,1 0-1 0 0,-1 0 0 0 0,1 0 1 0 0,5 6-1 0 0,1 1 95 0 0,0-1 0 0 0,1-1-1 0 0,0 1 1 0 0,0-1 0 0 0,1-1-1 0 0,0 0 1 0 0,14 8 0 0 0,96 52 539 0 0,-14-8-713 0 0,-96-54-138 0 0,0 0 0 0 0,1 0 0 0 0,-1-1 0 0 0,1-1 0 0 0,0 0 0 0 0,15 4 0 0 0,-12-7 36 0 0,2-1-176 0 0,-15-1-74 0 0,1 1-1 0 0,-1 0 1 0 0,0-1 0 0 0,1 1-1 0 0,-1-1 1 0 0,0 1 0 0 0,1-1-1 0 0,-1 0 1 0 0,0 0 0 0 0,0 1-1 0 0,0-1 1 0 0,0 0-1 0 0,0 0 1 0 0,0 0 0 0 0,0 0-1 0 0,0 0 1 0 0,2-2 0 0 0,2-8-5632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23 3223 0 0,'-1'-1'240'0'0,"-24"-21"12750"0"0,11 23-12016 0 0,9 0-844 0 0,1 0 0 0 0,0 0 0 0 0,0 0 0 0 0,-1 1-1 0 0,1 0 1 0 0,0 0 0 0 0,0 0 0 0 0,1 0 0 0 0,-1 0 0 0 0,-6 6-1 0 0,-2 3 214 0 0,-17 20 0 0 0,11-11-214 0 0,-15 15 93 0 0,-84 82-81 0 0,96-97 66 0 0,2 1 1 0 0,-20 26-1 0 0,38-46-185 0 0,0 1-104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16351 0 0,'0'0'1782'0'0,"2"1"-1578"0"0,75 52 649 0 0,-38-30-721 0 0,154 104 341 0 0,-174-112-440 0 0,0 1 0 0 0,-1 1 0 0 0,-1 0 0 0 0,0 1 0 0 0,-1 1 0 0 0,-1 1 0 0 0,15 26 0 0 0,-23-32-22 0 0,-1 1 1 0 0,0-1-1 0 0,-1 1 0 0 0,0 1 1 0 0,-1-1-1 0 0,-1 0 0 0 0,0 1 0 0 0,-2 0 1 0 0,0 0-1 0 0,0-1 0 0 0,-1 1 0 0 0,-1 0 1 0 0,-1 0-1 0 0,-4 20 0 0 0,2-19 201 0 0,-1 0 0 0 0,0-1 0 0 0,-1 1 0 0 0,-1-1 0 0 0,0-1 0 0 0,-2 1 0 0 0,1-1 0 0 0,-2 0-1 0 0,0-1 1 0 0,-1 0 0 0 0,0-1 0 0 0,-24 22 0 0 0,29-30-222 0 0,0 0-1 0 0,-1-1 1 0 0,0 1 0 0 0,0-2-1 0 0,0 1 1 0 0,0-1 0 0 0,-1 0-1 0 0,1 0 1 0 0,-1 0 0 0 0,0-1-1 0 0,-7 1 1 0 0,13-3-149 0 0,0 0 0 0 0,1 0 0 0 0,-1 0 0 0 0,1 0 0 0 0,-1 0 0 0 0,1-1-1 0 0,-1 1 1 0 0,1 0 0 0 0,0-1 0 0 0,-1 1 0 0 0,1-1 0 0 0,-1 0 0 0 0,1 1 0 0 0,0-1 0 0 0,-1 0-1 0 0,1 0 1 0 0,0 1 0 0 0,0-1 0 0 0,0 0 0 0 0,-1 0 0 0 0,1-1 0 0 0,0 1 0 0 0,-1-2 0 0 0,-2-6-1387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3223 0 0,'-17'4'14359'0'0,"29"-11"-13312"0"0,1-1-790 0 0,0 2 0 0 0,0 0 1 0 0,0 0-1 0 0,1 2 1 0 0,-1-1-1 0 0,1 2 1 0 0,0 0-1 0 0,0 0 0 0 0,1 1 1 0 0,-1 1-1 0 0,0 0 1 0 0,29 3-1 0 0,-39-1-249 0 0,-1-1 0 0 0,1 1 0 0 0,0 0 0 0 0,-1 0 0 0 0,1 0 0 0 0,-1 1 0 0 0,1-1 0 0 0,-1 1 0 0 0,1 0 0 0 0,-1-1 0 0 0,0 2 0 0 0,0-1 0 0 0,0 0 0 0 0,0 1 0 0 0,0-1 0 0 0,-1 1 0 0 0,1 0 0 0 0,-1 0 0 0 0,0 0 0 0 0,1 0 0 0 0,-1 0 0 0 0,-1 0 0 0 0,1 1 0 0 0,0-1 0 0 0,-1 1 0 0 0,0-1 0 0 0,0 1 0 0 0,0 0 0 0 0,0-1 0 0 0,0 1 0 0 0,-1 0 0 0 0,0 0 0 0 0,0-1 0 0 0,0 1 0 0 0,0 0 0 0 0,-1 5 0 0 0,0 0 4 0 0,-1 0 1 0 0,-1 0-1 0 0,1 0 0 0 0,-1 0 0 0 0,-1-1 0 0 0,0 1 0 0 0,0-1 1 0 0,0 0-1 0 0,-1 0 0 0 0,0 0 0 0 0,-1 0 0 0 0,-12 12 0 0 0,-5 2 74 0 0,-1-1-1 0 0,-38 26 0 0 0,10-8 82 0 0,51-38-156 0 0,1-1 0 0 0,-1 0 0 0 0,0 1 0 0 0,1-1 0 0 0,-1 1 0 0 0,1-1 0 0 0,0 1 0 0 0,-1-1 0 0 0,1 1 0 0 0,-1-1 0 0 0,1 1 0 0 0,0 0 0 0 0,0-1 0 0 0,-1 1 0 0 0,1 0 0 0 0,0-1 0 0 0,0 1 0 0 0,0 0 0 0 0,-1-1 0 0 0,1 1 0 0 0,0 0 0 0 0,0-1 0 0 0,0 1 0 0 0,0 0 0 0 0,0-1 0 0 0,0 1 0 0 0,1 0 0 0 0,-1-1 0 0 0,0 1 0 0 0,0 0 0 0 0,0-1 0 0 0,1 1 0 0 0,-1 0 0 0 0,0-1 0 0 0,1 1 0 0 0,-1-1 0 0 0,0 1 0 0 0,1-1 0 0 0,-1 1 0 0 0,1-1 0 0 0,-1 1 0 0 0,1-1 0 0 0,-1 1 0 0 0,1-1 0 0 0,-1 1 0 0 0,1-1 0 0 0,0 0 0 0 0,0 1 0 0 0,3 2 23 0 0,0-1 1 0 0,0 1 0 0 0,0-1 0 0 0,1 0-1 0 0,7 2 1 0 0,11 2 155 0 0,0-1-1 0 0,1-1 1 0 0,-1-1-1 0 0,27-1 1 0 0,97-6 293 0 0,-131 3-477 0 0,111-15-125 0 0,-65 7-1191 0 0,-25 7-2347 0 0,-22 4-3718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9 1839 0 0,'0'0'83'0'0,"0"-1"-6"0"0,0-5 266 0 0,-1 6 147 0 0,0-1 1 0 0,-1 1-1 0 0,1 0 0 0 0,0 0 0 0 0,-1 0 1 0 0,1 0-1 0 0,0 0 0 0 0,-1 0 0 0 0,1 0 1 0 0,0 0-1 0 0,0 1 0 0 0,-3 0 0 0 0,0 1-168 0 0,1 0-1 0 0,-1 0 1 0 0,0 0-1 0 0,1 1 1 0 0,0-1-1 0 0,0 1 0 0 0,-1 0 1 0 0,2 0-1 0 0,-1 0 1 0 0,0 1-1 0 0,1-1 1 0 0,-1 1-1 0 0,1-1 0 0 0,-3 8 1 0 0,-3 7 119 0 0,-11 35-1 0 0,16-43-67 0 0,-2 5-204 0 0,-81 238 1760 0 0,64-198-1739 0 0,-2-1-1 0 0,-46 76 1 0 0,45-93-164 0 0,-1-1-1 0 0,-33 34 1 0 0,56-66-28 0 0,-9 7-84 0 0,14-29-1656 0 0,7-20-145 0 0,7-5-3260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34 441 12871 0 0,'-8'0'1164'0'0,"7"-1"-1144"0"0,-1 1-1 0 0,1 0 0 0 0,0-1 0 0 0,0 1 0 0 0,0 0 1 0 0,-1-1-1 0 0,1 0 0 0 0,0 1 0 0 0,0-1 1 0 0,0 0-1 0 0,0 1 0 0 0,0-1 0 0 0,0 0 1 0 0,0 0-1 0 0,0 0 0 0 0,1 0 0 0 0,-1 0 0 0 0,0 0 1 0 0,0 0-1 0 0,1 0 0 0 0,-1 0 0 0 0,1 0 1 0 0,-1-2-1 0 0,0 1 120 0 0,1-1 0 0 0,-1 0 0 0 0,1 1 1 0 0,0-1-1 0 0,0 0 0 0 0,0 1 0 0 0,0-1 0 0 0,0 0 0 0 0,1 1 1 0 0,0-5-1 0 0,3-3 293 0 0,0 0 0 0 0,0 0-1 0 0,0 0 1 0 0,9-12 0 0 0,-2 5-150 0 0,1 0 0 0 0,1 1 0 0 0,1 1 0 0 0,22-21 0 0 0,69-48 137 0 0,-102 81-412 0 0,25-17 41 0 0,1 1 0 0 0,59-30 0 0 0,-66 40-64 0 0,0 0 0 0 0,1 1-1 0 0,0 1 1 0 0,1 1 0 0 0,24-3 0 0 0,-45 9-2 0 0,1-1 0 0 0,-1 1 0 0 0,1 0 0 0 0,-1 0 1 0 0,1 0-1 0 0,-1 0 0 0 0,1 1 0 0 0,-1 0 0 0 0,1-1 0 0 0,-1 1 1 0 0,1 0-1 0 0,-1 1 0 0 0,0-1 0 0 0,5 3 0 0 0,-6-2 1 0 0,0 0-1 0 0,0-1 1 0 0,0 1 0 0 0,0 0-1 0 0,-1 0 1 0 0,1 0-1 0 0,-1 0 1 0 0,1 1-1 0 0,-1-1 1 0 0,0 0 0 0 0,0 1-1 0 0,0-1 1 0 0,0 1-1 0 0,0-1 1 0 0,-1 1 0 0 0,1-1-1 0 0,-1 1 1 0 0,1-1-1 0 0,-1 1 1 0 0,0 2 0 0 0,0 5 17 0 0,-1 0 1 0 0,0-1-1 0 0,-1 1 1 0 0,0 0-1 0 0,0-1 1 0 0,-1 0-1 0 0,0 1 1 0 0,-1-1 0 0 0,-6 12-1 0 0,-3 2 103 0 0,0-1 0 0 0,-21 26 0 0 0,0-6 5 0 0,-2-1-1 0 0,-2-2 1 0 0,-1-2-1 0 0,-2-2 1 0 0,-1-1-1 0 0,-2-2 1 0 0,-50 27-1 0 0,81-53-108 0 0,0 1 0 0 0,0-1 0 0 0,-19 5 0 0 0,32-11-39 0 0,0 0 0 0 0,-1 0 0 0 0,1 0 0 0 0,0 0 0 0 0,-1 0 0 0 0,1 0 0 0 0,0 0-1 0 0,0 0 1 0 0,-1 0 0 0 0,1 0 0 0 0,0 0 0 0 0,0 0 0 0 0,-1 0 0 0 0,1 0 0 0 0,0 0 0 0 0,0 0 0 0 0,-1 0-1 0 0,1 0 1 0 0,0-1 0 0 0,0 1 0 0 0,-1 0 0 0 0,1 0 0 0 0,0 0 0 0 0,0 0 0 0 0,-1-1 0 0 0,1 1 0 0 0,0 0 0 0 0,0 0-1 0 0,0 0 1 0 0,0-1 0 0 0,-1 1 0 0 0,1 0 0 0 0,0 0 0 0 0,0 0 0 0 0,0-1 0 0 0,0 1 0 0 0,0 0 0 0 0,0 0 0 0 0,0-1-1 0 0,0 1 1 0 0,0-1 0 0 0,2-10-844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18 2759 0 0,'46'-17'14908'0'0,"-48"17"-14823"0"0,0 1 0 0 0,0-1 0 0 0,0 1 1 0 0,1 0-1 0 0,-1 0 0 0 0,0 0 0 0 0,0 0 0 0 0,1 0 0 0 0,-4 3 0 0 0,0 0 68 0 0,-96 71 939 0 0,-120 119 0 0 0,184-159-846 0 0,-39 46 0 0 0,66-70-137 0 0,1 1 1 0 0,1 0-1 0 0,0 1 0 0 0,1 0 1 0 0,0 0-1 0 0,0 1 0 0 0,2 0 1 0 0,-7 24-1 0 0,10-32-74 0 0,1 1 0 0 0,1-1 0 0 0,-1 1 0 0 0,1-1 0 0 0,0 1-1 0 0,1-1 1 0 0,-1 1 0 0 0,1-1 0 0 0,1 1 0 0 0,-1-1 0 0 0,1 1 0 0 0,0-1 0 0 0,0 0-1 0 0,1 0 1 0 0,0 0 0 0 0,0-1 0 0 0,0 1 0 0 0,1 0 0 0 0,0-1 0 0 0,0 0 0 0 0,0 0-1 0 0,1 0 1 0 0,0-1 0 0 0,-1 0 0 0 0,10 6 0 0 0,-3-2-320 0 0,0-1-1 0 0,1 0 1 0 0,0-1 0 0 0,0 0-1 0 0,1-1 1 0 0,0-1 0 0 0,0 0-1 0 0,0 0 1 0 0,0-2 0 0 0,0 1-1 0 0,20 0 1 0 0,-7-3-1362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11519 0 0,'2'1'8066'0'0,"6"1"-7322"0"0,0 1 1 0 0,0 0 0 0 0,-1 1 0 0 0,1 0 0 0 0,9 6 0 0 0,-15-8-654 0 0,0 0-1 0 0,0-1 1 0 0,0 1-1 0 0,0 0 1 0 0,0 0 0 0 0,0 0-1 0 0,-1 1 1 0 0,1-1-1 0 0,-1 0 1 0 0,1 0 0 0 0,-1 1-1 0 0,0-1 1 0 0,0 1-1 0 0,0-1 1 0 0,0 1 0 0 0,-1 0-1 0 0,1-1 1 0 0,-1 1-1 0 0,1 0 1 0 0,-1-1 0 0 0,0 5-1 0 0,-1 1-26 0 0,0-1 0 0 0,-1 1 0 0 0,1 0 0 0 0,-2-1 0 0 0,1 0 0 0 0,-7 13 0 0 0,-25 40 54 0 0,22-39-100 0 0,-45 59-16 0 0,43-63-905 0 0,1 0 1 0 0,1 1-1 0 0,1 0 1 0 0,-16 34-1 0 0,26-50-882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9215 0 0,'-9'-1'950'0'0,"5"1"-853"0"0,-13-1 1463 0 0,16 1-1359 0 0,1 1 1 0 0,-1-1-1 0 0,1 0 0 0 0,-1 0 1 0 0,1 0-1 0 0,-1 1 0 0 0,1-1 1 0 0,-1 0-1 0 0,1 1 0 0 0,-1-1 1 0 0,1 0-1 0 0,-1 1 0 0 0,1-1 1 0 0,0 0-1 0 0,-1 1 0 0 0,1-1 1 0 0,-1 1-1 0 0,1-1 0 0 0,0 1 1 0 0,0-1-1 0 0,-1 1 0 0 0,1-1 1 0 0,0 1-1 0 0,0-1 0 0 0,0 1 1 0 0,-1-1-1 0 0,1 1 0 0 0,0 1 1 0 0,0 2-62 0 0,0 0 1 0 0,0 1 0 0 0,1-1 0 0 0,0 1-1 0 0,-1-1 1 0 0,1 0 0 0 0,1 0 0 0 0,-1 1 0 0 0,1-1-1 0 0,0 0 1 0 0,-1 0 0 0 0,2-1 0 0 0,-1 1-1 0 0,5 6 1 0 0,6 7 169 0 0,26 26-1 0 0,-35-39-227 0 0,36 33 481 0 0,53 39 0 0 0,-50-42-328 0 0,219 192 375 0 0,-243-206-594 0 0,-2-3 122 0 0,26 22 0 0 0,-42-38 301 0 0,12-22-2107 0 0,-10 6-3592 0 0,-3-2-1724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12439 0 0,'0'0'4946'0'0,"0"1"-3770"0"0,-2 12-869 0 0,0 0 1 0 0,-1 0-1 0 0,0-1 1 0 0,-1 1-1 0 0,0-1 1 0 0,-1 0-1 0 0,-6 12 1 0 0,0 0-10 0 0,-13 29 136 0 0,-3-2-1 0 0,-2-1 1 0 0,-59 78-1 0 0,-126 126 289 0 0,156-189-490 0 0,42-46-112 0 0,0 0 1 0 0,2 1-1 0 0,-20 34 0 0 0,34-52-17 0 0,13-2-52 0 0,-1-3-674 0 0,1-1 1 0 0,-1 0-1 0 0,12-5 1 0 0,-7 2-972 0 0,19-9-5965 0 0</inkml:trace>
  <inkml:trace contextRef="#ctx0" brushRef="#br0" timeOffset="1">1042 374 13823 0 0,'0'0'1062'0'0,"7"-5"-417"0"0,0-1 221 0 0,0 0 1 0 0,0 1-1 0 0,1 0 1 0 0,-1 0-1 0 0,1 1 0 0 0,0 0 1 0 0,1 0-1 0 0,8-2 1 0 0,73-18-105 0 0,-77 21-518 0 0,50-8-1132 0 0,-23 9-2981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8751 0 0,'2'0'5446'0'0,"58"-14"1345"0"0,-36 6-6147 0 0,0-1 1 0 0,0 0-1 0 0,39-24 1 0 0,36-15-2163 0 0,-80 40 485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141 119 8751 0 0,'0'0'794'0'0,"0"2"-652"0"0,1 5 267 0 0,0 0-1 0 0,1 0 1 0 0,0 0-1 0 0,0-1 1 0 0,1 1-1 0 0,0-1 1 0 0,0 0-1 0 0,0 0 0 0 0,7 9 1 0 0,-3-6 327 0 0,1 0-1 0 0,-1 0 1 0 0,2-1 0 0 0,-1-1 0 0 0,13 9-1 0 0,0-2 141 0 0,1-1 0 0 0,0 0 0 0 0,1-2 0 0 0,40 13 0 0 0,-13-7-428 0 0,0-3 0 0 0,1-2 1 0 0,1-3-1 0 0,86 6 0 0 0,-132-15-520 0 0,5 1-206 0 0,-1 0-1 0 0,1-1 0 0 0,-1-1 1 0 0,0 0-1 0 0,1 0 0 0 0,-1-1 1 0 0,13-4-1 0 0,-13 0-988 0 0</inkml:trace>
  <inkml:trace contextRef="#ctx0" brushRef="#br0" timeOffset="1">594 16 13359 0 0,'-5'-5'1210'0'0,"4"3"-1066"0"0,1 2-141 0 0,-1-1 1 0 0,1 1-1 0 0,0-1 1 0 0,0 1-1 0 0,-1-1 1 0 0,1 1-1 0 0,-1-1 1 0 0,1 1-1 0 0,0 0 1 0 0,-1-1-1 0 0,1 1 1 0 0,-1-1-1 0 0,1 1 1 0 0,-1 0-1 0 0,1-1 1 0 0,-1 1-1 0 0,1 0 1 0 0,-1 0-1 0 0,1 0 1 0 0,-1-1-1 0 0,0 1 1 0 0,1 0-1 0 0,-1 0 1 0 0,1 0-1 0 0,-1 0 1 0 0,-1 0-1 0 0,0 0 185 0 0,-1 0 0 0 0,1 0 0 0 0,-1 0 0 0 0,0 0 0 0 0,1 0 0 0 0,-1 0 0 0 0,0 1 0 0 0,1 0 0 0 0,-1-1 0 0 0,1 1 0 0 0,-1 0 0 0 0,1 0 0 0 0,-3 2 0 0 0,-32 20 3724 0 0,26-15-3335 0 0,-146 112 501 0 0,45-31-960 0 0,-63 44 29 0 0,166-126-137 0 0,0 0 1 0 0,1 0-1 0 0,-10 10 0 0 0,19-16-22 0 0,-1-1 0 0 0,1 1 0 0 0,0-1 0 0 0,-1 1 0 0 0,1-1 0 0 0,-1 1 0 0 0,1-1 0 0 0,0 1 0 0 0,-1-1 0 0 0,1 0 0 0 0,0 1 0 0 0,-1-1 0 0 0,1 0 0 0 0,0 0 0 0 0,-1 0 0 0 0,1 1 0 0 0,1-1 0 0 0,7 0-265 0 0,-1 1 0 0 0,1-1-1 0 0,-1-1 1 0 0,1 1 0 0 0,-1-2-1 0 0,1 1 1 0 0,-1-1 0 0 0,10-4-1 0 0,-9 4-3 0 0,36-11-1207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15199 0 0,'0'0'1686'0'0,"1"3"-1097"0"0,4 10-138 0 0,1 0 0 0 0,0 0 1 0 0,1 0-1 0 0,1-1 0 0 0,0 0 0 0 0,18 21 1 0 0,69 61 426 0 0,-62-62-478 0 0,22 19 85 0 0,-12-12 94 0 0,-1 1-1 0 0,42 56 1 0 0,-73-82-447 0 0,-1 1 0 0 0,0 0 0 0 0,-1 1 1 0 0,-1 0-1 0 0,0 0 0 0 0,-2 1 0 0 0,0-1 0 0 0,0 2 0 0 0,-2-1 0 0 0,0 0 1 0 0,2 28-1 0 0,-5-34-57 0 0,-1 1 1 0 0,-1-1 0 0 0,0 1 0 0 0,0-1-1 0 0,-1 0 1 0 0,-1 1 0 0 0,0-1-1 0 0,-7 17 1 0 0,3-13 4 0 0,0 1-1 0 0,-2-2 1 0 0,0 1-1 0 0,0-1 1 0 0,-14 15 0 0 0,-6 2-43 0 0,-1-2 0 0 0,-1-2-1 0 0,-66 46 1 0 0,25-27-2485 0 0,62-39 1231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8751 0 0,'0'0'2784'0'0,"3"-9"1483"0"0,-1 5-3932 0 0,0 0-1 0 0,0 0 1 0 0,1 1 0 0 0,-1-1-1 0 0,1 1 1 0 0,0 0 0 0 0,1 0 0 0 0,-1 0-1 0 0,0 0 1 0 0,1 0 0 0 0,-1 1-1 0 0,1 0 1 0 0,0-1 0 0 0,0 1-1 0 0,5-2 1 0 0,10-3-142 0 0,-1 1 0 0 0,21-5 1 0 0,-35 10-91 0 0,31-6-190 0 0,41-3-1 0 0,-12 3-3015 0 0,-53 5 1812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8751 0 0,'0'0'9170'0'0,"2"0"-7848"0"0,5-1-836 0 0,0 0 0 0 0,0 0 0 0 0,0 0 0 0 0,0-1-1 0 0,0 0 1 0 0,7-2 0 0 0,44-22 810 0 0,-18 7-665 0 0,-11 7-552 0 0,43-10 0 0 0,-53 18-1590 0 0,31-4 0 0 0,-22 6-6381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20 3679 0 0,'5'-4'110'0'0,"8"-12"4171"0"0,-27 18-3569 0 0,1 2-822 0 0,12-3 409 0 0,0-1 0 0 0,0 1 0 0 0,0 0 0 0 0,0-1 0 0 0,0 1 0 0 0,0 0 0 0 0,0 0 1 0 0,0 0-1 0 0,0 0 0 0 0,0 0 0 0 0,1 0 0 0 0,-1 0 0 0 0,0 0 0 0 0,1 0 0 0 0,-1 0 0 0 0,1 0 0 0 0,-1 1 0 0 0,1-1 0 0 0,0 0 1 0 0,-1 1-1 0 0,-4 12-85 0 0,-1 0 0 0 0,-1-1 0 0 0,0 0 0 0 0,-11 14 0 0 0,-39 45-121 0 0,43-55-22 0 0,-18 21 4 0 0,-79 99 20 0 0,84-99 190 0 0,-40 71 0 0 0,65-105-242 0 0,0-1 0 0 0,0 1-1 0 0,0 0 1 0 0,1 0 0 0 0,-1 0 0 0 0,1 0-1 0 0,0 0 1 0 0,1 0 0 0 0,-1 0 0 0 0,1 1-1 0 0,-1-1 1 0 0,1 0 0 0 0,0 0 0 0 0,1 0-1 0 0,-1 0 1 0 0,1 1 0 0 0,0-1 0 0 0,2 6-1 0 0,-2-8-14 0 0,1 1-1 0 0,-1-1 1 0 0,1-1-1 0 0,-1 1 1 0 0,1 0-1 0 0,0 0 1 0 0,-1-1-1 0 0,1 1 1 0 0,0-1 0 0 0,0 1-1 0 0,0-1 1 0 0,4 2-1 0 0,-1 0 35 0 0,2 1-17 0 0,0 0 0 0 0,0 0 0 0 0,1-1 0 0 0,-1 0 0 0 0,1 0 0 0 0,-1-1 0 0 0,15 2-1 0 0,-1-2 57 0 0,35-1-1 0 0,26 1 128 0 0,-71 0-1444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71 10391 0 0,'21'-28'703'0'0,"-14"19"-541"0"0,0-1 0 0 0,8-14 1542 0 0,-18 25-1657 0 0,0 0 1 0 0,-1 0-1 0 0,1 0 1 0 0,0 0-1 0 0,0 1 1 0 0,0-1-1 0 0,0 1 1 0 0,0 0-1 0 0,1 0 1 0 0,-6 4-1 0 0,-2 1 78 0 0,-110 79 993 0 0,107-75-943 0 0,0 0 0 0 0,1 1 0 0 0,1 1 0 0 0,0 0 0 0 0,0 0-1 0 0,-14 26 1 0 0,22-33-87 0 0,1-1 0 0 0,0 1 0 0 0,-1 0 0 0 0,2 0 0 0 0,-1 0 0 0 0,1 0 0 0 0,0 0 0 0 0,0 0-1 0 0,0 0 1 0 0,1 0 0 0 0,0 0 0 0 0,0 1 0 0 0,1-1 0 0 0,0 0 0 0 0,2 9 0 0 0,-2-11-28 0 0,1 0 1 0 0,-1 0 0 0 0,1 0-1 0 0,0 0 1 0 0,0-1-1 0 0,0 1 1 0 0,1-1 0 0 0,-1 1-1 0 0,1-1 1 0 0,0 0 0 0 0,0 0-1 0 0,0 0 1 0 0,0 0-1 0 0,1 0 1 0 0,-1-1 0 0 0,1 0-1 0 0,-1 1 1 0 0,1-1-1 0 0,0-1 1 0 0,0 1 0 0 0,0 0-1 0 0,0-1 1 0 0,4 1 0 0 0,7 1 49 0 0,-1-1 0 0 0,1-1-1 0 0,-1 0 1 0 0,1 0 0 0 0,-1-2 0 0 0,16-2 0 0 0,-2-1 92 0 0,0-2-1 0 0,31-10 0 0 0,-50 13-186 0 0,-1-1 1 0 0,0 1-1 0 0,1-2 1 0 0,-1 1-1 0 0,-1-1 0 0 0,1-1 1 0 0,-1 1-1 0 0,0-1 1 0 0,0-1-1 0 0,0 1 0 0 0,-1-1 1 0 0,9-12-1 0 0,-7 6 15 0 0,0 0 0 0 0,0 0-1 0 0,-2 0 1 0 0,1-1 0 0 0,-2 0-1 0 0,8-29 1 0 0,-12 36-29 0 0,1-1 1 0 0,-2 0-1 0 0,1 1 1 0 0,-1-1-1 0 0,0 0 1 0 0,-1 0-1 0 0,0 1 1 0 0,0-1-1 0 0,-1 0 1 0 0,0 1-1 0 0,0 0 1 0 0,-1-1-1 0 0,0 1 1 0 0,0 0-1 0 0,0 0 1 0 0,-1 0-1 0 0,-8-11 1 0 0,10 16-13 0 0,0 1 0 0 0,1-1 1 0 0,-1 0-1 0 0,0 0 1 0 0,0 1-1 0 0,0-1 0 0 0,0 1 1 0 0,0 0-1 0 0,-1-1 1 0 0,1 1-1 0 0,0 0 0 0 0,0 0 1 0 0,-1 1-1 0 0,1-1 1 0 0,-1 0-1 0 0,1 1 0 0 0,-1-1 1 0 0,1 1-1 0 0,-1 0 0 0 0,1 0 1 0 0,-1 0-1 0 0,1 0 1 0 0,-1 0-1 0 0,1 1 0 0 0,-1-1 1 0 0,1 1-1 0 0,-1 0 1 0 0,-2 0-1 0 0,-6 4-20 0 0,0 0 0 0 0,0 1 1 0 0,0 0-1 0 0,-15 11 0 0 0,14-8 13 0 0,-24 19-9 0 0,33-25 19 0 0,0 0 0 0 0,0 0 0 0 0,1 0-1 0 0,-1 0 1 0 0,1 0 0 0 0,0 0 0 0 0,0 1 0 0 0,0-1 0 0 0,-1 5 0 0 0,2-7-147 0 0,11 8-5661 0 0,3-3-295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8 114 3223 0 0,'0'0'8334'0'0,"-1"2"-8012"0"0,-1 9-31 0 0,1-9 80 0 0,0 0 0 0 0,0 0 0 0 0,1 1 0 0 0,-1-1 0 0 0,1 0 0 0 0,0 0 0 0 0,-1 1-1 0 0,1-1 1 0 0,0 3 0 0 0,1-4 853 0 0,20 4-232 0 0,-14-5-791 0 0,0 0-1 0 0,-1 0 1 0 0,1-1-1 0 0,0 0 1 0 0,0 0 0 0 0,-1-1-1 0 0,1 0 1 0 0,7-3-1 0 0,51-26 644 0 0,-27 12-494 0 0,41-16 167 0 0,52-24-122 0 0,-129 58-614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11 11519 0 0,'0'0'7091'0'0,"0"0"-6878"0"0,0-1 0 0 0,0 1 0 0 0,0-1 0 0 0,0 1 0 0 0,0 0-1 0 0,0-1 1 0 0,0 1 0 0 0,0-1 0 0 0,-1 1 0 0 0,1 0 0 0 0,0-1 0 0 0,0 1 0 0 0,0 0 0 0 0,0-1 0 0 0,-1 1 0 0 0,1 0 0 0 0,0-1 0 0 0,0 1 0 0 0,-1 0-1 0 0,-9-2-70 0 0,-1 1-1 0 0,1 0 0 0 0,-1 1 1 0 0,1 1-1 0 0,0-1 0 0 0,-1 1 0 0 0,1 1 1 0 0,0 0-1 0 0,0 1 0 0 0,0 0 1 0 0,-11 5-1 0 0,1 0 138 0 0,2 1 0 0 0,-1 1 0 0 0,1 1 0 0 0,-26 21 0 0 0,13-10-309 0 0,19-14-15 0 0,0 0 0 0 0,0 1 1 0 0,-17 17-1 0 0,27-23 36 0 0,0-1 0 0 0,0 1 0 0 0,0-1-1 0 0,0 1 1 0 0,0-1 0 0 0,1 1 0 0 0,-1 0 0 0 0,1 0 0 0 0,0 0-1 0 0,0 0 1 0 0,0 0 0 0 0,0 0 0 0 0,0 0 0 0 0,1 0 0 0 0,-1 1-1 0 0,1-1 1 0 0,0 0 0 0 0,0 0 0 0 0,0 0 0 0 0,1 0 0 0 0,0 7-1 0 0,1-7-89 0 0,-1-1-1 0 0,0 1 0 0 0,1-1 1 0 0,-1 1-1 0 0,1-1 0 0 0,0 0 1 0 0,0 1-1 0 0,0-1 0 0 0,0 0 1 0 0,0 0-1 0 0,0 0 0 0 0,1-1 1 0 0,-1 1-1 0 0,1-1 0 0 0,5 3 0 0 0,1 1-156 0 0,0-1-1 0 0,0-1 1 0 0,14 4-1 0 0,-12-5 266 0 0,1 1 0 0 0,-1 1 0 0 0,0-1-1 0 0,0 2 1 0 0,0-1 0 0 0,0 2 0 0 0,-1-1 0 0 0,0 2-1 0 0,11 7 1 0 0,-17-10 54 0 0,0 0 0 0 0,0 0-1 0 0,-1 1 1 0 0,1 0 0 0 0,-1-1 0 0 0,0 1-1 0 0,-1 0 1 0 0,1 1 0 0 0,-1-1-1 0 0,0 0 1 0 0,0 1 0 0 0,0-1 0 0 0,-1 1-1 0 0,0 0 1 0 0,0-1 0 0 0,0 1 0 0 0,-1 0-1 0 0,0 0 1 0 0,0-1 0 0 0,0 1-1 0 0,-3 9 1 0 0,2-10-17 0 0,0-1 0 0 0,0 1 0 0 0,-1-1 0 0 0,1 1 0 0 0,-1-1 1 0 0,0 0-1 0 0,-1 1 0 0 0,1-1 0 0 0,-1 0 0 0 0,0-1 0 0 0,1 1 0 0 0,-2 0 0 0 0,1-1 0 0 0,0 0 0 0 0,-1 0 0 0 0,0 0 0 0 0,1 0 0 0 0,-1 0 1 0 0,0-1-1 0 0,-1 0 0 0 0,1 1 0 0 0,0-2 0 0 0,-1 1 0 0 0,1 0 0 0 0,-1-1 0 0 0,-7 2 0 0 0,5-3-38 0 0,1 1 0 0 0,0-1 0 0 0,-1 0 0 0 0,1 0 0 0 0,-1-1 0 0 0,1 0 0 0 0,-1 0 0 0 0,1-1 0 0 0,0 0 0 0 0,-1 0 0 0 0,-7-3 0 0 0,2-2 11 0 0,0 1 1 0 0,0-1-1 0 0,1-1 0 0 0,-14-11 0 0 0,23 17-50 0 0,0 0 0 0 0,1 1 0 0 0,-1-1 0 0 0,0 0 0 0 0,1 0 0 0 0,-1 0 0 0 0,1 0 0 0 0,-1 0 0 0 0,1-1-1 0 0,0 1 1 0 0,0 0 0 0 0,0 0 0 0 0,0-1 0 0 0,1 1 0 0 0,-1-3 0 0 0,0 0-166 0 0,1 0 0 0 0,0 0 0 0 0,0 0 0 0 0,1 0 0 0 0,-1 0 0 0 0,3-7 0 0 0,0-4-1671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8207 0 0,'0'0'5167'0'0,"-1"2"-5031"0"0,-18 78 491 0 0,-9 93-1 0 0,23-124-51 0 0,1 62 0 0 0,4-109-474 0 0,-1 0 0 0 0,1 0 0 0 0,0 1 0 0 0,-1-1 0 0 0,0 0 0 0 0,1 0 0 0 0,-1 0 0 0 0,0 1 0 0 0,0-1 0 0 0,0 0 0 0 0,-1 0 0 0 0,1 0 0 0 0,-2 2 0 0 0,2-3-159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0,'0'0'7107'0'0,"2"1"-6494"0"0,8 2-307 0 0,-1 1-1 0 0,1 0 0 0 0,-1 1 0 0 0,0 0 1 0 0,0 0-1 0 0,-1 1 0 0 0,0 0 1 0 0,0 1-1 0 0,0 0 0 0 0,-1 0 1 0 0,0 0-1 0 0,10 14 0 0 0,5 12 92 0 0,37 69-1 0 0,-30-50 42 0 0,10 20-327 0 0,-3 1 0 0 0,-2 2-1 0 0,25 88 1 0 0,-58-158-98 0 0,0-1 0 0 0,0 0 1 0 0,0 1-1 0 0,0 0 0 0 0,-1-1 1 0 0,0 1-1 0 0,0-1 0 0 0,0 1 1 0 0,0 0-1 0 0,-1-1 0 0 0,0 1 0 0 0,0-1 1 0 0,-2 8-1 0 0,0-7 29 0 0,1 1 0 0 0,-1-1-1 0 0,0 0 1 0 0,-1 0 0 0 0,0 0 0 0 0,1 0 0 0 0,-1-1-1 0 0,-1 0 1 0 0,-8 8 0 0 0,-14 8 223 0 0,-1-2 0 0 0,-39 20 1 0 0,-2 1 43 0 0,42-21-219 0 0,-32 27 0 0 0,33-24-68 0 0,50-27-1458 0 0,-8-2-3302 0 0,1-2-1554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45 4143 0 0,'-7'-1'12616'0'0,"43"-7"-12258"0"0,55-20 0 0 0,-69 21-259 0 0,-20 6 222 0 0,-1 2-267 0 0,6 1-33 0 0,-5-1 35 0 0,-1 1 24 0 0,1 5 9 0 0,-1-5-13 0 0,-1-1-16 0 0,1 6-37 0 0,-1-3 20 0 0,0 0-32 0 0,0 1 1 0 0,0-1 0 0 0,-1 1 0 0 0,0-1 0 0 0,0 0 0 0 0,0 1 0 0 0,0-1 0 0 0,-1 0 0 0 0,0 0 0 0 0,0 0 0 0 0,0 0 0 0 0,0 0 0 0 0,-5 6 0 0 0,2-4-1 0 0,-4 6 53 0 0,-1-1 0 0 0,0 1 0 0 0,-23 18 1 0 0,-5 6 20 0 0,17-14-40 0 0,-71 70 40 0 0,92-91-60 0 0,-1-1-1 0 0,1 0 1 0 0,0 0 0 0 0,-1 1-1 0 0,1-1 1 0 0,0 0-1 0 0,-1 0 1 0 0,1 1-1 0 0,0-1 1 0 0,0 0 0 0 0,0 1-1 0 0,-1-1 1 0 0,1 0-1 0 0,0 1 1 0 0,0-1 0 0 0,0 1-1 0 0,0-1 1 0 0,0 0-1 0 0,0 1 1 0 0,0-1-1 0 0,0 0 1 0 0,0 1 0 0 0,0-1-1 0 0,0 1 1 0 0,0-1-1 0 0,0 0 1 0 0,0 1 0 0 0,0-1-1 0 0,0 1 1 0 0,0-1-1 0 0,0 1 1 0 0,1 0 8 0 0,0 0-1 0 0,-1 0 1 0 0,1-1 0 0 0,0 1-1 0 0,0 0 1 0 0,0 0 0 0 0,0-1-1 0 0,0 1 1 0 0,0 0 0 0 0,0-1-1 0 0,1 1 1 0 0,29 11 331 0 0,-19-10-251 0 0,0 0-1 0 0,0 0 1 0 0,0-2 0 0 0,0 1 0 0 0,15-2-1 0 0,61-11 293 0 0,43-21 46 0 0,-57 13-174 0 0,-61 16-206 0 0,-8 3-19 0 0,0-1 0 0 0,0 1 0 0 0,0 0 0 0 0,8 0 0 0 0,-7 6-471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0,'0'0'16791'0'0,"1"1"-16716"0"0,0 1-124 0 0,-1-1 0 0 0,1 0 0 0 0,0 0 1 0 0,-1 1-1 0 0,1-1 0 0 0,0 0 0 0 0,0 0 1 0 0,0 0-1 0 0,-1 0 0 0 0,1 0 0 0 0,0 0 1 0 0,1 0-1 0 0,-1-1 0 0 0,0 1 0 0 0,0 0 1 0 0,0 0-1 0 0,0-1 0 0 0,3 2 1 0 0,8-2-3318 0 0,-9 0 1658 0 0,9-2-4358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20 9215 0 0,'0'0'831'0'0,"1"-1"-686"0"0,0-4 111 0 0,-1 4 9 0 0,0 0-1 0 0,0 1 0 0 0,0-1 0 0 0,1 0 0 0 0,-1 1 0 0 0,0-1 0 0 0,1 1 1 0 0,-1-1-1 0 0,0 0 0 0 0,1 1 0 0 0,-1-1 0 0 0,1 1 0 0 0,-1-1 1 0 0,1 1-1 0 0,-1-1 0 0 0,1 1 0 0 0,-1-1 0 0 0,1 1 0 0 0,-1 0 1 0 0,1-1-1 0 0,0 1 0 0 0,-1 0 0 0 0,1-1 0 0 0,0 1 0 0 0,1 0 1 0 0,-1 0-197 0 0,-1 0 1 0 0,1 0 0 0 0,0 0 0 0 0,0 0-1 0 0,0 0 1 0 0,0 0 0 0 0,0 0 0 0 0,0 0-1 0 0,0 1 1 0 0,0-1 0 0 0,0 0 0 0 0,-1 1 0 0 0,1-1-1 0 0,0 1 1 0 0,0-1 0 0 0,0 1 0 0 0,-1-1-1 0 0,1 1 1 0 0,0-1 0 0 0,0 1 0 0 0,-1 0-1 0 0,1 0 1 0 0,-1-1 0 0 0,1 1 0 0 0,-1 0 0 0 0,1 0-1 0 0,-1-1 1 0 0,1 3 0 0 0,1 2-5 0 0,-1 0-1 0 0,0 0 1 0 0,0 1 0 0 0,0-1 0 0 0,-1 1 0 0 0,0-1-1 0 0,0 0 1 0 0,0 1 0 0 0,-1-1 0 0 0,0 0 0 0 0,0 1-1 0 0,-2 5 1 0 0,-3 10 74 0 0,-16 33 1 0 0,14-35-53 0 0,-7 11 48 0 0,-22 37 1 0 0,24-47-124 0 0,1 1 1 0 0,1 1-1 0 0,1 0 1 0 0,-8 24 0 0 0,18-44-596 0 0,-1 0 0 0 0,1 0 1 0 0,-1 0-1 0 0,1 0 0 0 0,0-1 1 0 0,0 1-1 0 0,0 0 1 0 0,0 0-1 0 0,0 0 0 0 0,1 3 1 0 0,2 6-5619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13703 0 0,'0'0'1246'0'0,"2"-1"-1028"0"0,24-14 911 0 0,2 2 0 0 0,0 0 0 0 0,38-11 0 0 0,93-18 158 0 0,-80 23-776 0 0,154-31-353 0 0,-225 49-447 0 0,36-5 171 0 0,-40 5-936 0 0,0 1 0 0 0,0 0 0 0 0,0 1 0 0 0,7 0 0 0 0,-22 10-2213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43 8751 0 0,'0'0'674'0'0,"-1"-9"-412"0"0,0-14 3654 0 0,1 12 3263 0 0,1 13-7136 0 0,1 1 1 0 0,-2-1 0 0 0,1 0-1 0 0,0 1 1 0 0,0-1 0 0 0,0 4-1 0 0,-2 0-35 0 0,1 0 0 0 0,-1 0 0 0 0,0 0 0 0 0,0 0 0 0 0,-2 6 0 0 0,-2 8 8 0 0,0 0-1 0 0,-1 1 0 0 0,-1-1 0 0 0,-1 0 0 0 0,-11 20 0 0 0,-6 16 49 0 0,24-54-11 0 0,2-2-48 0 0,0 1 1 0 0,0-1-1 0 0,0 1 0 0 0,0-1 1 0 0,0 1-1 0 0,0 0 0 0 0,0 0 1 0 0,0-1-1 0 0,-1 1 0 0 0,1 0 1 0 0,1 2-1 0 0,3 2 7 0 0,-3-4-4 0 0,0 1 0 0 0,0-1 0 0 0,1 0 0 0 0,-1 0-1 0 0,1-1 1 0 0,-1 1 0 0 0,1 0 0 0 0,-1-1 0 0 0,1 1 0 0 0,-1-1-1 0 0,1 0 1 0 0,-1 0 0 0 0,6 0 0 0 0,36-7 68 0 0,-34 6-63 0 0,76-18-1253 0 0,104-37 0 0 0,-173 52-339 0 0,-1 0-4121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5983 0 0,'0'0'464'0'0,"-1"2"-305"0"0,-7 9 1859 0 0,0 0 1 0 0,1 1-1 0 0,-9 20 0 0 0,-14 42 1649 0 0,13-29-2910 0 0,3-11-359 0 0,-57 149 782 0 0,54-133-1021 0 0,-17 90 0 0 0,32-124-264 0 0,1 0-1 0 0,0 0 1 0 0,1 0-1 0 0,1 0 1 0 0,0 0-1 0 0,4 17 1 0 0,-4-31-785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43 206 2759 0 0,'-2'0'207'0'0,"-22"-4"819"0"0,7 1 13029 0 0,28-1-13151 0 0,36-8 468 0 0,86-10-1 0 0,-63 12-1141 0 0,40-9-112 0 0,131-40-1 0 0,-227 55-204 0 0,109-35-81 0 0,-44 10-3831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0,'0'0'603'0'0,"0"2"-179"0"0,0 10 661 0 0,2 0-1 0 0,-1-1 1 0 0,2 1-1 0 0,-1-1 1 0 0,6 15 0 0 0,2-1 34 0 0,15 30 1 0 0,-8-23-159 0 0,-2 1 0 0 0,19 59 0 0 0,-30-80-1025 0 0,-1 0 0 0 0,-1 0 0 0 0,0 1 0 0 0,-1-1 0 0 0,0 0 0 0 0,-1 1 0 0 0,0-1 0 0 0,-1 1 0 0 0,0-1 0 0 0,-1 0 1 0 0,-6 21-1 0 0,1-15-1154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17359 0 0,'0'0'844'0'0,"-1"2"-366"0"0,-93 190 2452 0 0,42-77-2042 0 0,-62 99-279 0 0,80-158-785 0 0,-69 86-1 0 0,74-108-877 0 0,27-32 446 0 0,9-13-7294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12 10591 0 0,'1'-1'819'0'0,"15"-9"1577"0"0,-27 17-2071 0 0,-17 13 99 0 0,1 1 0 0 0,1 1-1 0 0,-35 38 1 0 0,-3 3 84 0 0,41-42-463 0 0,2 1 0 0 0,0 0-1 0 0,2 2 1 0 0,0 0 0 0 0,2 2 0 0 0,-21 39 0 0 0,29-46 126 0 0,0 1 1 0 0,2 0-1 0 0,0 0 1 0 0,1 1 0 0 0,1 0-1 0 0,1 0 1 0 0,1 0-1 0 0,1 1 1 0 0,0-1 0 0 0,3 23-1 0 0,0-25 21 0 0,1 1-1 0 0,0-1 1 0 0,2 0-1 0 0,0 0 0 0 0,9 23 1 0 0,-10-35-127 0 0,0 0 1 0 0,1 0-1 0 0,-1 0 0 0 0,2 0 1 0 0,-1-1-1 0 0,0 0 1 0 0,1 0-1 0 0,0 0 0 0 0,1 0 1 0 0,-1-1-1 0 0,1 0 0 0 0,0 0 1 0 0,0 0-1 0 0,1-1 0 0 0,-1 0 1 0 0,8 3-1 0 0,99 35 1257 0 0,-73-29-1133 0 0,-38-12-136 0 0,-4-1-353 0 0,1 1 70 0 0,0 0-1 0 0,0-1 1 0 0,0 1-1 0 0,0-1 1 0 0,0 1-1 0 0,-1-1 1 0 0,1 0-1 0 0,0 0 1 0 0,0 1-1 0 0,0-1 0 0 0,-1 0 1 0 0,1 0-1 0 0,-2 0 1 0 0,-4 0-4328 0 0,-2 0-1605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 11231 0 0,'0'0'1972'0'0,"0"0"-1846"0"0,0 0 0 0 0,0-1 0 0 0,0 1 0 0 0,0 0-1 0 0,0 0 1 0 0,0-1 0 0 0,0 1 0 0 0,0 0 0 0 0,0 0 0 0 0,-1-1 0 0 0,1 1-1 0 0,0 0 1 0 0,0 0 0 0 0,0 0 0 0 0,0-1 0 0 0,0 1 0 0 0,-1 0-1 0 0,1 0 1 0 0,0 0 0 0 0,0 0 0 0 0,0-1 0 0 0,-1 1 0 0 0,1 0-1 0 0,0 0 1 0 0,0 0 0 0 0,0 0 0 0 0,-1 0 0 0 0,1 0 0 0 0,-7 13 75 0 0,2 1 1 0 0,0 0 0 0 0,0 1 0 0 0,1-1-1 0 0,1 1 1 0 0,-1 16 0 0 0,-3 5 144 0 0,-14 125 576 0 0,14-91-453 0 0,6-63-470 0 0,-1 0 1 0 0,1 0-1 0 0,-1-1 0 0 0,0 1 1 0 0,-1 0-1 0 0,1-1 0 0 0,-1 1 1 0 0,-1-1-1 0 0,-7 11 1 0 0,-12 11-2418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12959 0 0,'0'0'3176'0'0,"2"-1"-2570"0"0,36-15 1021 0 0,62-19 0 0 0,-21 9-959 0 0,-32 7-322 0 0,-30 11-202 0 0,1 1 0 0 0,0 0 0 0 0,0 2 0 0 0,33-7 0 0 0,-45 12-173 0 0,1 0 1 0 0,-1 1 0 0 0,12 1-1 0 0,-17-2-13 0 0,0 1 0 0 0,-1-1 0 0 0,1 0 0 0 0,-1 0 0 0 0,0 1 0 0 0,1-1 0 0 0,-1 0 0 0 0,1 1 0 0 0,-1-1 0 0 0,1 1 0 0 0,-1-1 0 0 0,0 1 0 0 0,1-1 0 0 0,-1 1 0 0 0,0-1 0 0 0,0 1 0 0 0,1-1 0 0 0,-1 1 0 0 0,0-1 0 0 0,0 1 0 0 0,0-1 0 0 0,0 1 0 0 0,1-1 0 0 0,-1 1 0 0 0,0 0 0 0 0,0-1 0 0 0,0 1 0 0 0,0 0 0 0 0,-2 16-2521 0 0,-1-5-3992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2303 0 0,'0'0'11039'0'0,"0"2"-10255"0"0,-4 25 538 0 0,-39 212 4574 0 0,35-211-5831 0 0,-1 0 1 0 0,-1-1-1 0 0,-1 0 0 0 0,-1 0 0 0 0,-2-1 0 0 0,-22 32 1 0 0,16-27-326 0 0,19-30-35 0 0,15-1-5512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13159 0 0,'0'0'598'0'0,"-2"0"-9"0"0,1 0-572 0 0,1-1 1 0 0,-1 1 0 0 0,0 0-1 0 0,1 0 1 0 0,-1 0-1 0 0,1 0 1 0 0,-1 0-1 0 0,0 0 1 0 0,1 0-1 0 0,-1 1 1 0 0,0-1-1 0 0,1 0 1 0 0,-1 0 0 0 0,0 0-1 0 0,1 1 1 0 0,-1-1-1 0 0,1 0 1 0 0,-1 1-1 0 0,0-1 1 0 0,1 0-1 0 0,-1 1 1 0 0,1-1-1 0 0,-1 1 1 0 0,1-1 0 0 0,0 1-1 0 0,-1-1 1 0 0,1 1-1 0 0,-1-1 1 0 0,1 1-1 0 0,0-1 1 0 0,-1 1-1 0 0,1-1 1 0 0,0 1-1 0 0,0 0 1 0 0,0-1 0 0 0,-1 1-1 0 0,1 0 1 0 0,0-1-1 0 0,0 1 1 0 0,0 0-1 0 0,0 0 1 0 0,0 0 36 0 0,-1 4 60 0 0,1 1 1 0 0,0-1 0 0 0,0 0 0 0 0,1 0 0 0 0,0 0 0 0 0,-1 0 0 0 0,2 0-1 0 0,-1 0 1 0 0,0 0 0 0 0,5 10 0 0 0,3 2 275 0 0,17 27 0 0 0,-14-25-220 0 0,16 21 294 0 0,56 64 1 0 0,-36-47-257 0 0,-31-36 27 0 0,-1 0-1 0 0,-1 1 1 0 0,-1 1-1 0 0,18 40 1 0 0,-27-52-141 0 0,-1 2 1 0 0,0-1 0 0 0,-1 0-1 0 0,0 1 1 0 0,-1 0 0 0 0,0-1-1 0 0,-1 1 1 0 0,0 0-1 0 0,-1 0 1 0 0,-1 0 0 0 0,-3 20-1 0 0,-1-11-65 0 0,-1 1-1 0 0,-1-1 1 0 0,-1-1-1 0 0,-1 0 1 0 0,-1 0-1 0 0,0 0 1 0 0,-27 36-1 0 0,19-36 0 0 0,0-1 0 0 0,-2 0-1 0 0,-43 32 1 0 0,62-51-112 0 0,3-11-2991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10799 0 0,'0'0'496'0'0,"7"-6"158"0"0,18-12 521 0 0,1 1 1 0 0,0 0 0 0 0,31-12 0 0 0,-43 22-764 0 0,1 1 0 0 0,1 1 0 0 0,-1 1 1 0 0,1 0-1 0 0,-1 1 0 0 0,1 0 1 0 0,28 0-1 0 0,-43 3-400 0 0,1 0-1 0 0,-1 0 1 0 0,0 0 0 0 0,1 0-1 0 0,-1 0 1 0 0,1 1 0 0 0,-1-1-1 0 0,1 0 1 0 0,-1 1 0 0 0,0-1-1 0 0,1 1 1 0 0,-1-1 0 0 0,0 1 0 0 0,0 0-1 0 0,1 0 1 0 0,-1 0 0 0 0,0-1-1 0 0,0 1 1 0 0,0 0 0 0 0,0 0-1 0 0,0 0 1 0 0,0 1 0 0 0,0-1-1 0 0,0 0 1 0 0,-1 0 0 0 0,1 0 0 0 0,0 1-1 0 0,-1-1 1 0 0,1 0 0 0 0,-1 1-1 0 0,1-1 1 0 0,-1 1 0 0 0,0-1-1 0 0,1 0 1 0 0,-1 1 0 0 0,0-1-1 0 0,0 3 1 0 0,0 1 4 0 0,0 0 0 0 0,-1 0-1 0 0,0-1 1 0 0,1 1 0 0 0,-2 0 0 0 0,1-1-1 0 0,0 1 1 0 0,-1-1 0 0 0,0 1-1 0 0,-3 5 1 0 0,-6 6 80 0 0,0-1 1 0 0,-1 1-1 0 0,-18 17 0 0 0,-46 37 328 0 0,45-42-273 0 0,0-2-37 0 0,16-13-44 0 0,0 0 1 0 0,-14 17 0 0 0,16-9 30 0 0,9-6-2 0 0,5-11-89 0 0,0-2 4 0 0,0 0 1 0 0,0 0 0 0 0,-1 1 0 0 0,1-1 1 0 0,0 0-1 0 0,0 0 0 0 0,0-1 1 0 0,1 1-1 0 0,-1 0 0 0 0,0 0 0 0 0,1 0 1 0 0,0-1-1 0 0,-1 1 0 0 0,1-1 1 0 0,0 1-1 0 0,-1-1 0 0 0,1 0 1 0 0,0 0-1 0 0,0 0 0 0 0,0 0 0 0 0,0 0 1 0 0,0 0-1 0 0,0 0 0 0 0,1-1 1 0 0,3 2-1 0 0,4 0 67 0 0,-1-1 1 0 0,1 0-1 0 0,-1 0 1 0 0,15-1-1 0 0,28-5 49 0 0,-1-1 0 0 0,0-3 0 0 0,67-20 0 0 0,-65 18-3621 0 0,-42 9-3792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6911 0 0,'0'0'528'0'0,"5"-7"-320"0"0,1 3 1547 0 0,1 0-1 0 0,-1 0 1 0 0,1 0 0 0 0,-1 1-1 0 0,13-4 2601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24 15175 0 0,'7'-6'255'0'0,"-4"4"-69"0"0,-1 0 0 0 0,1-1 1 0 0,0 2-1 0 0,-1-1 0 0 0,7-3 0 0 0,1 3 96 0 0,-9 2-265 0 0,0 1 0 0 0,-1-1 1 0 0,1 0-1 0 0,0 1 1 0 0,0-1-1 0 0,-1 1 0 0 0,1-1 1 0 0,0 1-1 0 0,-1-1 0 0 0,1 1 1 0 0,-1 0-1 0 0,1-1 1 0 0,-1 1-1 0 0,1 0 0 0 0,-1-1 1 0 0,1 1-1 0 0,-1 0 1 0 0,0-1-1 0 0,1 1 0 0 0,-1 0 1 0 0,0 0-1 0 0,0 0 0 0 0,1-1 1 0 0,-1 1-1 0 0,0 0 1 0 0,0 0-1 0 0,0 0 0 0 0,0 0 1 0 0,0-1-1 0 0,0 1 1 0 0,0 0-1 0 0,-1 1 0 0 0,-5 30 368 0 0,5-30-365 0 0,-31 105 526 0 0,-13 51 163 0 0,36-118-568 0 0,1 1 1 0 0,-2 41 0 0 0,9-65-128 0 0,-1 13-1068 0 0,2-10-3272 0 0,1-2-1740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10135 0 0,'1'-7'1050'0'0,"0"4"-747"0"0,0 0 0 0 0,0 0 0 0 0,0 0 0 0 0,1 1 0 0 0,-1-1 0 0 0,1 0 0 0 0,-1 1 0 0 0,1-1 0 0 0,0 1 1 0 0,0 0-1 0 0,0 0 0 0 0,1-1 0 0 0,-1 1 0 0 0,0 1 0 0 0,5-4 0 0 0,4-1 1243 0 0,0 0 0 0 0,17-7 1 0 0,-15 7-1838 0 0,12-4 511 0 0,0 1 1 0 0,0 2-1 0 0,1 0 1 0 0,0 2-1 0 0,0 0 1 0 0,34-1-1 0 0,-11 5 210 0 0,0 2 0 0 0,72 11 0 0 0,-24-3-4764 0 0,-80-7-2636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148 115 5527 0 0,'-2'0'423'0'0,"-35"0"11064"0"0,38-1-10606 0 0,3-4-685 0 0,0 1 0 0 0,0-1-1 0 0,0 1 1 0 0,0 0 0 0 0,1 1 0 0 0,0-1 0 0 0,0 1 0 0 0,0 0-1 0 0,8-4 1 0 0,54-20 416 0 0,-57 23-533 0 0,-5 2-42 0 0,91-28 805 0 0,-86 27-693 0 0,1 1 0 0 0,0 0 0 0 0,0 1 1 0 0,-1 0-1 0 0,1 1 0 0 0,0 0 0 0 0,13 3 0 0 0,-22-3-116 0 0,1 0-1 0 0,-1 1 1 0 0,0-1 0 0 0,1 1-1 0 0,-1 0 1 0 0,0 0-1 0 0,1 0 1 0 0,-1 0-1 0 0,0 0 1 0 0,0 0 0 0 0,0 1-1 0 0,0-1 1 0 0,0 1-1 0 0,0-1 1 0 0,0 1 0 0 0,-1 0-1 0 0,1 0 1 0 0,2 3-1 0 0,-3-3-28 0 0,0 1-1 0 0,0 0 1 0 0,0-1-1 0 0,0 1 1 0 0,-1 0-1 0 0,1 0 1 0 0,-1 0-1 0 0,0 0 1 0 0,1 0-1 0 0,-1-1 0 0 0,-1 1 1 0 0,1 0-1 0 0,0 0 1 0 0,-1 0-1 0 0,0 3 1 0 0,-2 4 0 0 0,0-1 0 0 0,-1 0-1 0 0,0 0 1 0 0,0 0 0 0 0,-1-1 0 0 0,0 0 0 0 0,-1 1 0 0 0,-6 6-1 0 0,-2 2 4 0 0,0-2-1 0 0,-27 23 0 0 0,-65 35 52 0 0,73-52-23 0 0,-53 43 0 0 0,71-50-35 0 0,-6 3 0 0 0,2 1 0 0 0,0 0 0 0 0,1 2 0 0 0,-28 38 0 0 0,41-47 0 0 0,4-11 0 0 0,1 0 0 0 0,0 1 0 0 0,0-1 0 0 0,0 1 0 0 0,-1-1 0 0 0,1 1 0 0 0,0-1 0 0 0,0 1 0 0 0,0-1 0 0 0,0 1 0 0 0,0-1 0 0 0,0 1 0 0 0,0-1 0 0 0,0 1 0 0 0,0-1 0 0 0,0 1 0 0 0,0-1 0 0 0,0 1 0 0 0,0-1 0 0 0,0 0 0 0 0,0 1 0 0 0,0-1 0 0 0,0 1 0 0 0,1-1 0 0 0,-1 1 0 0 0,1 0 0 0 0,4 1 0 0 0,-5-2 0 0 0,3 2 3 0 0,0-1 0 0 0,1 0 0 0 0,-1 0-1 0 0,0 0 1 0 0,1 0 0 0 0,-1-1 0 0 0,0 1-1 0 0,1-1 1 0 0,-1 0 0 0 0,6-1 0 0 0,36-6 53 0 0,-38 6-47 0 0,86-20 123 0 0,125-20 104 0 0,-210 40-569 0 0,107-9 619 0 0,-66 9-7340 0 0,-38 1-365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52 9215 0 0,'16'-21'992'0'0,"-7"11"5216"0"0,-9 10-6057 0 0,1 0 1 0 0,-1 0-1 0 0,0-1 0 0 0,1 1 0 0 0,-1 0 0 0 0,1-1 0 0 0,-1 1 1 0 0,0 0-1 0 0,1-1 0 0 0,-1 1 0 0 0,0-1 0 0 0,0 1 1 0 0,1-1-1 0 0,-1 1 0 0 0,0-1 0 0 0,0 1 0 0 0,0-1 0 0 0,0 1 1 0 0,1-1-1 0 0,-1 1 0 0 0,0-1 0 0 0,0 1 0 0 0,0-1 0 0 0,0 1 1 0 0,0-1-1 0 0,0 1 0 0 0,0-1 0 0 0,0 1 0 0 0,-1-1 0 0 0,1 0 1 0 0,-1 1-84 0 0,1-1 1 0 0,-1 0 0 0 0,0 1-1 0 0,1-1 1 0 0,-1 1 0 0 0,0-1 0 0 0,0 1-1 0 0,0 0 1 0 0,0-1 0 0 0,1 1-1 0 0,-1 0 1 0 0,0 0 0 0 0,0-1 0 0 0,0 1-1 0 0,-1 0 1 0 0,-3 0-74 0 0,0-1-1 0 0,0 1 1 0 0,0 0-1 0 0,0 1 1 0 0,-7 1-1 0 0,-5 3 8 0 0,0 2-1 0 0,1 0 1 0 0,0 1-1 0 0,0 0 1 0 0,0 2-1 0 0,2 0 1 0 0,-1 0-1 0 0,1 1 1 0 0,-24 26-1 0 0,27-25-1 0 0,1 1 0 0 0,0 1 0 0 0,-13 24 0 0 0,18-28 0 0 0,1-1 0 0 0,0 1 0 0 0,0-1 0 0 0,1 1 0 0 0,1 0 0 0 0,0 0 0 0 0,-1 13 0 0 0,2-20 2 0 0,1 0-1 0 0,0 0 0 0 0,1-1 1 0 0,-1 1-1 0 0,0 0 1 0 0,1 0-1 0 0,0 0 1 0 0,-1 0-1 0 0,1 0 0 0 0,0 0 1 0 0,1-1-1 0 0,-1 1 1 0 0,0-1-1 0 0,1 1 0 0 0,0-1 1 0 0,-1 1-1 0 0,1-1 1 0 0,0 0-1 0 0,0 1 1 0 0,0-1-1 0 0,1 0 0 0 0,-1-1 1 0 0,0 1-1 0 0,1 0 1 0 0,-1-1-1 0 0,1 1 1 0 0,3 0-1 0 0,7 4 18 0 0,0-1 0 0 0,1-1 0 0 0,-1 0 0 0 0,22 2 0 0 0,-13-2-26 0 0,34 9 7 0 0,71 24 0 0 0,-119-34-1 0 0,-1 0 1 0 0,1 1-1 0 0,-1 0 0 0 0,0 1 1 0 0,-1-1-1 0 0,1 1 0 0 0,-1 0 1 0 0,11 12-1 0 0,-14-15 4 0 0,-1 1 0 0 0,0-1 0 0 0,0 1 0 0 0,0 0 1 0 0,0 0-1 0 0,-1-1 0 0 0,1 1 0 0 0,-1 0 0 0 0,0 1 0 0 0,0-1 0 0 0,0 0 0 0 0,0 0 1 0 0,0 0-1 0 0,-1 0 0 0 0,1 1 0 0 0,-1-1 0 0 0,0 0 0 0 0,0 1 0 0 0,0-1 1 0 0,0 0-1 0 0,-1 1 0 0 0,0-1 0 0 0,1 0 0 0 0,-2 3 0 0 0,1-4 20 0 0,0-1 0 0 0,-1 1-1 0 0,1-1 1 0 0,0 1 0 0 0,0-1-1 0 0,-1 0 1 0 0,1 0 0 0 0,-1 0-1 0 0,1 0 1 0 0,-1 0 0 0 0,0 0 0 0 0,-3 1-1 0 0,1 1 27 0 0,-13 5 91 0 0,-1 0 0 0 0,0-1 1 0 0,0 0-1 0 0,-32 6 0 0 0,-80 7 165 0 0,5-1-195 0 0,104-14-93 0 0,-63 11 42 0 0,81-15-59 0 0,1-1-10 0 0,0 0 0 0 0,0 0 0 0 0,0 0 0 0 0,0 0 0 0 0,0 0 0 0 0,0 0 0 0 0,0-1 0 0 0,-4 0 0 0 0,2 0-15 0 0,2 1-229 0 0,2-4-515 0 0,0 1 294 0 0,1-1 1 0 0,-1 1-1 0 0,1-1 0 0 0,-1 1 1 0 0,1 0-1 0 0,0-1 1 0 0,0 1-1 0 0,0 0 1 0 0,1 0-1 0 0,2-5 1 0 0,4-4-6088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20 385 455 0 0,'1'-2'0'0'0,"0"-1"0"0"0,-6-8 0 0 0,-11-11 18643 0 0,19 15-17900 0 0,-1 4-665 0 0,1 0 0 0 0,0 0 0 0 0,1 1 0 0 0,-1-1 0 0 0,0 0 0 0 0,1 1 0 0 0,-1 0 0 0 0,8-3 0 0 0,6-5 158 0 0,194-100 1428 0 0,-87 49-1061 0 0,-58 24-296 0 0,47-23 264 0 0,-97 53-420 0 0,-1 0 1 0 0,1 2 0 0 0,0 0-1 0 0,0 1 1 0 0,25-3 0 0 0,-37 7-127 0 0,-1-1 0 0 0,1 1-1 0 0,-1 0 1 0 0,1 1 0 0 0,0-1 0 0 0,-1 1 0 0 0,1-1 0 0 0,-1 1 0 0 0,1 0 0 0 0,-1 0 0 0 0,0 1 0 0 0,1-1-1 0 0,-1 1 1 0 0,0-1 0 0 0,4 4 0 0 0,-5-3-13 0 0,1 0-1 0 0,-1 0 0 0 0,0 0 1 0 0,0 0-1 0 0,0 1 0 0 0,-1-1 1 0 0,1 1-1 0 0,-1-1 1 0 0,1 1-1 0 0,-1 0 0 0 0,0 0 1 0 0,0-1-1 0 0,0 1 1 0 0,0 0-1 0 0,0 0 0 0 0,-1 0 1 0 0,1 0-1 0 0,-1 5 0 0 0,0 4 7 0 0,-1 1-1 0 0,0-1 0 0 0,-1 0 1 0 0,0 1-1 0 0,-1-1 0 0 0,0 0 0 0 0,-10 21 1 0 0,0-5 21 0 0,-1-1-1 0 0,-18 27 1 0 0,19-35-43 0 0,-1-1 1 0 0,-1 0-1 0 0,0 0 1 0 0,-1-2-1 0 0,-1 0 0 0 0,-1-1 1 0 0,0-1-1 0 0,0 0 0 0 0,-30 15 1 0 0,16-13-11 0 0,-2-1 0 0 0,0-1 1 0 0,0-2-1 0 0,-1-2 0 0 0,-43 8 0 0 0,75-17 6 0 0,-113 19-320 0 0,90-17-138 0 0,1-1 0 0 0,-40-2 0 0 0,65 0 366 0 0,-10-1-80 0 0,12-8-4543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9439 0 0,'0'0'6552'0'0,"1"2"-5881"0"0,0 1-572 0 0,0-1 0 0 0,0 0 0 0 0,1 0 0 0 0,-1 0-1 0 0,1 0 1 0 0,-1 0 0 0 0,1 0 0 0 0,0-1 0 0 0,0 1 0 0 0,-1 0 0 0 0,1-1 0 0 0,0 1 0 0 0,1-1 0 0 0,-1 0 0 0 0,0 0-1 0 0,0 0 1 0 0,0 0 0 0 0,1 0 0 0 0,-1 0 0 0 0,0 0 0 0 0,1-1 0 0 0,4 1 0 0 0,6 1 258 0 0,0-1-1 0 0,27-1 1 0 0,25-4 383 0 0,85-16 0 0 0,62-24-200 0 0,-201 42-517 0 0,197-44-1799 0 0,-191 44-145 0 0,-8 2-2621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8287 0 0,'0'0'8882'0'0,"1"3"-8349"0"0,3 17 224 0 0,1 24 1 0 0,1 5-173 0 0,3 6 378 0 0,2 93 0 0 0,-11-115-896 0 0,-1 0 0 0 0,-2-1 0 0 0,-2 0 0 0 0,-10 41 0 0 0,-2-26-1213 0 0,12-34-4361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80 3679 0 0,'32'-27'554'0'0,"-25"22"808"0"0,0-1 0 0 0,0 0 0 0 0,-1 0 1 0 0,1-1-1 0 0,9-14 2689 0 0,-25 20-3421 0 0,4 1-552 0 0,1 0 1 0 0,-1 1-1 0 0,0-1 0 0 0,1 1 1 0 0,-1 0-1 0 0,1 0 1 0 0,-1 1-1 0 0,1 0 1 0 0,0-1-1 0 0,-1 1 1 0 0,1 1-1 0 0,-4 2 1 0 0,-7 5 1 0 0,-24 20 1 0 0,17-10-59 0 0,1 1 1 0 0,1 0-1 0 0,0 2 1 0 0,2 1-1 0 0,-27 44 0 0 0,28-38-15 0 0,1 2 0 0 0,2 0 0 0 0,1 0 0 0 0,-14 55 0 0 0,23-71 56 0 0,1 0-1 0 0,1 0 0 0 0,0 1 1 0 0,1-1-1 0 0,0 1 1 0 0,2-1-1 0 0,2 19 0 0 0,-3-29 15 0 0,2 0 0 0 0,-1 0-1 0 0,1 0 1 0 0,-1 0 0 0 0,2 0-1 0 0,-1-1 1 0 0,1 1 0 0 0,0-1-1 0 0,0 0 1 0 0,0 1 0 0 0,1-1-1 0 0,-1-1 1 0 0,1 1 0 0 0,1 0-1 0 0,-1-1 1 0 0,0 0 0 0 0,1 0-1 0 0,0 0 1 0 0,0-1 0 0 0,0 0 0 0 0,1 0-1 0 0,6 3 1 0 0,-6-4-24 0 0,0 0 0 0 0,-1-1-1 0 0,1 0 1 0 0,0 0 0 0 0,0 0 0 0 0,0-1 0 0 0,0 1 0 0 0,8-2-1 0 0,18-4-1135 0 0,-2-3-3961 0 0,-9-1-843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255 153 2303 0 0,'-2'0'167'0'0,"-33"-3"5932"0"0,27 1-2543 0 0,8 2-3474 0 0,-1 0 0 0 0,1 0-1 0 0,0 0 1 0 0,0 0-1 0 0,-1-1 1 0 0,1 1 0 0 0,0 0-1 0 0,0 0 1 0 0,-1 0 0 0 0,1 0-1 0 0,0 0 1 0 0,0 0-1 0 0,0-1 1 0 0,-1 1 0 0 0,1 0-1 0 0,0 0 1 0 0,0 0-1 0 0,0 0 1 0 0,-1-1 0 0 0,1 1-1 0 0,0 0 1 0 0,0 0-1 0 0,0-1 1 0 0,0 1 0 0 0,0 0-1 0 0,0 0 1 0 0,0 0-1 0 0,0-1 1 0 0,-1 1 0 0 0,1 0-1 0 0,0-1 1 0 0,0 1-1 0 0,0 0 1 0 0,0 0 0 0 0,0-1-1 0 0,6-6 153 0 0,1-1 0 0 0,0 1 1 0 0,0 0-1 0 0,0 1 0 0 0,0 0 0 0 0,1 0 0 0 0,0 1 0 0 0,12-6 0 0 0,3-4-38 0 0,-5 4 14 0 0,-1 0 0 0 0,26-10 0 0 0,-34 18-34 0 0,0-1 1 0 0,1 1-1 0 0,-1 1 1 0 0,1-1-1 0 0,0 2 1 0 0,18-2-1 0 0,-25 14 146 0 0,-2-7-274 0 0,-1 0 0 0 0,0 0 0 0 0,-1 0 0 0 0,1 0 0 0 0,-1 0 0 0 0,0 0 0 0 0,0 0 0 0 0,0 0 0 0 0,0-1 0 0 0,-1 1 0 0 0,1 0 0 0 0,-1-1 0 0 0,0 1 0 0 0,-4 5 0 0 0,-5 5 76 0 0,1-1 0 0 0,-14 13 0 0 0,20-22-99 0 0,-57 58-15 0 0,-85 66 0 0 0,27-36-709 0 0,106-82 608 0 0,0 1-1 0 0,-11 14 0 0 0,21-22 80 0 0,0 0 1 0 0,1 0-1 0 0,-1 1 0 0 0,1-1 0 0 0,0 1 0 0 0,0 0 1 0 0,0 0-1 0 0,1-1 0 0 0,-1 1 0 0 0,1 0 0 0 0,0 0 1 0 0,0 0-1 0 0,0 1 0 0 0,0 3 0 0 0,4 3 0 0 0,-1-8 49 0 0,-1-1-1 0 0,1 1 1 0 0,1 0-1 0 0,-1-1 1 0 0,0 1-1 0 0,1-1 1 0 0,-1 1 0 0 0,1-1-1 0 0,0 0 1 0 0,0 0-1 0 0,0 0 1 0 0,0-1-1 0 0,0 1 1 0 0,0-1-1 0 0,0 0 1 0 0,0 1 0 0 0,1-1-1 0 0,-1-1 1 0 0,0 1-1 0 0,1 0 1 0 0,-1-1-1 0 0,7 0 1 0 0,7 0 255 0 0,-1 0 0 0 0,1-2 0 0 0,22-4 0 0 0,-30 4-241 0 0,121-29 500 0 0,-2 1-122 0 0,-91 26-621 0 0,-35 4 63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76 16439 0 0,'-3'-3'-1'0'0,"-2"-1"466"0"0,0 0 0 0 0,-1 1 0 0 0,-12-6 2183 0 0,29 3-2131 0 0,5 1-458 0 0,0 0 0 0 0,1 2 0 0 0,-1-1 1 0 0,28 0-1 0 0,-17 0-42 0 0,45-2-732 0 0,19-3-1026 0 0,-73 2-2039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5983 0 0,'0'0'15624'0'0,"-1"2"-15131"0"0,-13 35 0 0 0,-21 38 0 0 0,-4 8-321 0 0,38-80-171 0 0,-15 34 18 0 0,1 1 0 0 0,3 0 0 0 0,-14 67 0 0 0,25-96-32 0 0,1 0 1 0 0,-1 1-1 0 0,2-1 0 0 0,0 0 1 0 0,0 0-1 0 0,0 0 0 0 0,1 0 1 0 0,1 0-1 0 0,-1 0 0 0 0,1 0 1 0 0,6 11-1 0 0,-8-18-51 0 0,1 0-263 0 0,3 5-2090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 5983 0 0,'0'0'464'0'0,"-20"-11"9972"0"0,30 16-7004 0 0,1 1-4484 0 0,52 38 1696 0 0,98 86 0 0 0,-125-96-547 0 0,-1 1-1 0 0,46 60 1 0 0,-62-69-88 0 0,-1 1 0 0 0,-1 1 1 0 0,-2 0-1 0 0,23 59 0 0 0,-33-74-92 0 0,-1 0 0 0 0,0 0 0 0 0,-1 1 1 0 0,-1-1-1 0 0,0 1 0 0 0,-1 22 0 0 0,-1-29 48 0 0,-1 0 0 0 0,0-1 1 0 0,0 1-1 0 0,0 0 0 0 0,-1-1 0 0 0,0 1 1 0 0,0-1-1 0 0,-1 0 0 0 0,0 0 1 0 0,0 0-1 0 0,0 0 0 0 0,-1 0 0 0 0,0-1 1 0 0,0 0-1 0 0,-7 8 0 0 0,0-3 96 0 0,-1 0 0 0 0,0-1-1 0 0,0-1 1 0 0,-1 1 0 0 0,-17 7-1 0 0,-71 27 288 0 0,84-36-292 0 0,-35 12 5 0 0,1 0 1 0 0,-55 29-1 0 0,98-43-75 0 0,6-4-258 0 0,5-2-842 0 0,28-14-1164 0 0,-17 6 1610 0 0,20-7-850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49 6911 0 0,'0'0'528'0'0,"-2"0"-341"0"0,-6 1 281 0 0,0 0 0 0 0,0-1 0 0 0,-1 0 0 0 0,-9-2 0 0 0,-11 0 6460 0 0,42-1-6333 0 0,38-13 377 0 0,-33 10-743 0 0,1 0 1 0 0,0 1 0 0 0,0 1 0 0 0,0 1-1 0 0,19-1 1 0 0,-35 4-190 0 0,-1 0 0 0 0,0 0-1 0 0,0 0 1 0 0,1 1 0 0 0,-1-1 0 0 0,0 0-1 0 0,0 1 1 0 0,0 0 0 0 0,0-1 0 0 0,1 1 0 0 0,-1 0-1 0 0,0 0 1 0 0,0 0 0 0 0,-1 0 0 0 0,1 1-1 0 0,0-1 1 0 0,0 0 0 0 0,0 1 0 0 0,-1 0-1 0 0,2 1 1 0 0,-1 0 28 0 0,0-1 0 0 0,-1 1 1 0 0,0 0-1 0 0,1 0 0 0 0,-1 0 0 0 0,0 0 0 0 0,0 0 0 0 0,-1 0 1 0 0,1 1-1 0 0,-1-1 0 0 0,1 0 0 0 0,-1 6 0 0 0,-1-1-4 0 0,0 0 0 0 0,0 0-1 0 0,0 0 1 0 0,-1 0 0 0 0,0 0-1 0 0,0 0 1 0 0,-1-1 0 0 0,0 1-1 0 0,-1-1 1 0 0,-5 10-1 0 0,-5 0-25 0 0,-22 24-1 0 0,21-27-37 0 0,2 2 0 0 0,-12 16 0 0 0,15-17 0 0 0,5-10 0 0 0,1 1 0 0 0,0 0 0 0 0,0 1 0 0 0,0-1 0 0 0,1 1 0 0 0,0-1 0 0 0,0 1 0 0 0,1 0 0 0 0,0 0 0 0 0,0 0 0 0 0,1 0 0 0 0,-1 1 0 0 0,1 10 0 0 0,1-10 11 0 0,1-7-2 0 0,-1 0 1 0 0,1 0-1 0 0,0 0 1 0 0,-1 0-1 0 0,1 0 1 0 0,0 0-1 0 0,0 0 1 0 0,0 0-1 0 0,0 0 1 0 0,0-1-1 0 0,0 1 1 0 0,0 0-1 0 0,0 0 1 0 0,0-1-1 0 0,1 1 1 0 0,1 0-1 0 0,-3-1 8 0 0,6 2 18 0 0,-1 0 0 0 0,0 0 0 0 0,1 0 0 0 0,0-1 0 0 0,-1 0 0 0 0,1 0 0 0 0,0-1-1 0 0,0 0 1 0 0,6 0 0 0 0,54-7 58 0 0,-53 5-57 0 0,45-8-195 0 0,42-6-24 0 0,-83 14-552 0 0,0 2 0 0 0,-1-1-1 0 0,33 5 1 0 0,-29 0-1529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0,'0'0'1155'0'0,"2"0"141"0"0,8 1 728 0 0,-6 0-1176 0 0,0-1 0 0 0,0 1 0 0 0,0-1 0 0 0,0 1 0 0 0,5 2 1689 0 0,-1 15-280 0 0,-7-16-2192 0 0,0 0-1 0 0,-1 1 0 0 0,1-1 0 0 0,-1 0 0 0 0,0 1 1 0 0,0-1-1 0 0,0 0 0 0 0,0 1 0 0 0,0-1 0 0 0,0 0 0 0 0,-1 1 1 0 0,1-1-1 0 0,-1 0 0 0 0,-1 4 0 0 0,2-5 593 0 0,0-2-653 0 0,4-4 110 0 0,-16 15-616 0 0,11-9 393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13847 0 0,'0'0'1254'0'0,"0"2"-1029"0"0,-16 49 1945 0 0,-29 67 0 0 0,16-48-1154 0 0,-1 5-918 0 0,-3-1 0 0 0,-74 121 1 0 0,93-173-1365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11 15263 0 0,'17'-3'488'0'0,"35"-4"528"0"0,-48 7-952 0 0,0 0 1 0 0,1 0-1 0 0,-1 0 0 0 0,0 1 0 0 0,1 0 1 0 0,-1 0-1 0 0,0 0 0 0 0,0 0 1 0 0,6 3-1 0 0,-10-4-10 0 0,1 1 0 0 0,-1-1 0 0 0,1 1 0 0 0,-1-1 0 0 0,1 1 0 0 0,-1-1 0 0 0,1 1 1 0 0,-1 0-1 0 0,1-1 0 0 0,-1 1 0 0 0,1 0 0 0 0,-1-1 0 0 0,0 1 0 0 0,0 0 0 0 0,1-1 0 0 0,-1 1 0 0 0,0 0 0 0 0,0 0 0 0 0,0-1 0 0 0,0 1 1 0 0,0 0-1 0 0,0 0 0 0 0,0 0 0 0 0,0-1 0 0 0,0 1 0 0 0,0 0 0 0 0,0 0 0 0 0,0-1 0 0 0,-1 1 0 0 0,1 0 0 0 0,0-1 0 0 0,-1 1 0 0 0,1 0 1 0 0,-1 0-1 0 0,-13 23 200 0 0,14-24-253 0 0,-7 8 258 0 0,0-1 1 0 0,0 0-1 0 0,-1 0 1 0 0,0-1-1 0 0,-1 0 0 0 0,-11 7 1 0 0,-4 3 285 0 0,-40 27 593 0 0,-81 61 612 0 0,115-79-1510 0 0,1 0-1 0 0,-43 49 1 0 0,52-50-201 0 0,0 1 0 0 0,2 1 1 0 0,-15 28-1 0 0,28-45-25 0 0,0 0 0 0 0,1 1 0 0 0,0 0 1 0 0,1 0-1 0 0,0 0 0 0 0,0 0 0 0 0,1 0 0 0 0,0 1 1 0 0,1-1-1 0 0,1 1 0 0 0,-1-1 0 0 0,2 1 1 0 0,1 10-1 0 0,-2-17-27 0 0,1 1 0 0 0,0-1 1 0 0,0 0-1 0 0,1 1 0 0 0,-1-1 1 0 0,1 0-1 0 0,0 0 0 0 0,0 0 1 0 0,1 0-1 0 0,-1 0 0 0 0,1-1 1 0 0,0 1-1 0 0,-1-1 0 0 0,2 1 1 0 0,-1-1-1 0 0,6 4 0 0 0,-5-4-338 0 0,0 0 0 0 0,1-1 0 0 0,-1 0-1 0 0,1 0 1 0 0,0 0 0 0 0,0 0 0 0 0,0-1-1 0 0,0 0 1 0 0,6 1 0 0 0,16 0-7732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19 243 5983 0 0,'0'0'274'0'0,"-2"-2"-6"0"0,0 1-203 0 0,2 1-34 0 0,-1-1 0 0 0,0 1 0 0 0,0-1 0 0 0,1 1 0 0 0,-1-1 1 0 0,0 0-1 0 0,1 1 0 0 0,-1-1 0 0 0,1 0 0 0 0,-1 0 0 0 0,1 1 0 0 0,-1-1 0 0 0,1 0 0 0 0,-1 0 0 0 0,1 0 0 0 0,0 1 0 0 0,-1-2 0 0 0,0 1 445 0 0,1 0 0 0 0,-1 0 0 0 0,1 0 0 0 0,-1-1 1 0 0,1 1-1 0 0,0 0 0 0 0,0 0 0 0 0,-1 0 0 0 0,1 0 0 0 0,0 0 1 0 0,0-1-1 0 0,0 1 0 0 0,0 0 0 0 0,0 0 0 0 0,0 0 0 0 0,0 0 1 0 0,0 0-1 0 0,1-2 0 0 0,0 1-61 0 0,0 1 0 0 0,0-1 1 0 0,-1 1-1 0 0,1-1 0 0 0,0 1 0 0 0,0 0 1 0 0,1 0-1 0 0,-1-1 0 0 0,0 1 0 0 0,0 0 1 0 0,3-1-1 0 0,2-2 55 0 0,1 0 1 0 0,0 1-1 0 0,0-1 1 0 0,11-2 0 0 0,-16 5-511 0 0,87-24 742 0 0,132-22 0 0 0,-112 27-516 0 0,-49 9-221 0 0,-18 4-612 0 0,-1-2 1 0 0,66-23-1 0 0,-84 22-3035 0 0,-14 6-3512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11575 0 0,'-9'0'1047'0'0,"3"0"-948"0"0,-5 0 3570 0 0,7 12-2640 0 0,4-5-661 0 0,-1 0-1 0 0,1 1 1 0 0,0-1 0 0 0,0 0-1 0 0,1 0 1 0 0,0 0-1 0 0,4 14 1 0 0,-3-15-214 0 0,-1 0 0 0 0,1 1 0 0 0,-1-1 0 0 0,-1 0 1 0 0,1 1-1 0 0,-1-1 0 0 0,0 1 0 0 0,0-1 0 0 0,-1 1 0 0 0,-2 10 0 0 0,-2-5 7 0 0,-1 0-1 0 0,-10 18 1 0 0,-6 12 533 0 0,21-40-298 0 0,2-1-386 0 0,0 0 0 0 0,0 0 0 0 0,0 0 0 0 0,0 0 0 0 0,0 0 0 0 0,0 0 0 0 0,0-1 0 0 0,1 1 0 0 0,-1 0 0 0 0,0-1 0 0 0,0 1 0 0 0,1-1 0 0 0,-1 1 0 0 0,2 0-1 0 0,2 0-3 0 0,1 0 0 0 0,0 0 0 0 0,0-1 0 0 0,0 0 0 0 0,0 0 0 0 0,0 0-1 0 0,7-1 1 0 0,43-11 36 0 0,-32 6-36 0 0,16-4-1048 0 0,-1-1 1 0 0,62-28-1 0 0,-78 28-1121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10591 0 0,'0'0'819'0'0,"-1"2"-534"0"0,-16 40 2589 0 0,-1-2-1 0 0,-30 49 1 0 0,9-20-1655 0 0,7-6-503 0 0,-27 75 0 0 0,48-106-633 0 0,1 0 0 0 0,2 1 1 0 0,1 1-1 0 0,-4 49 0 0 0,5-34 132 0 0,1-8-895 0 0,4-14-3328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58 8287 0 0,'-9'-1'10908'0'0,"21"4"-9178"0"0,21 1-2102 0 0,-3-6 567 0 0,1-2 0 0 0,-1 0 0 0 0,0-2 0 0 0,32-11 0 0 0,-17 5-569 0 0,-12 3-257 0 0,-2 0-37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17447 0 0,'0'0'1580'0'0,"2"0"-1186"0"0,93-19 3199 0 0,-28 9-2958 0 0,63-10-1614 0 0,-105 14-220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11255 0 0,'0'0'3491'0'0,"-1"1"-3118"0"0,-14 20 168 0 0,8-13-320 0 0,1 1 0 0 0,0 0-1 0 0,-5 11 1 0 0,-2 11 157 0 0,1 0 0 0 0,2 1 0 0 0,-7 35 0 0 0,-10 101 147 0 0,16-85-460 0 0,6-52-919 0 0,-15 53 0 0 0,14-68-5244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11519 0 0,'0'0'3744'0'0,"1"-1"-2924"0"0,11-2-357 0 0,0 0-1 0 0,0 0 0 0 0,0 2 1 0 0,14-1-1 0 0,53 1 903 0 0,-18 2-114 0 0,396-49 1004 0 0,-213 15-1742 0 0,-242 32-515 0 0,5 0-140 0 0,0 0 0 0 0,0 1-1 0 0,0-1 1 0 0,0 1 0 0 0,0 0 0 0 0,0 1 0 0 0,1 0 0 0 0,12 3 0 0 0,-18-3-1489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322 100 1375 0 0,'-9'1'128'0'0,"8"-1"305"0"0,0 1-1 0 0,1-1 0 0 0,-1 0 0 0 0,0 0 0 0 0,0 0 0 0 0,1 0 0 0 0,-1 0 0 0 0,0 0 0 0 0,0 0 0 0 0,1 0 0 0 0,-1-1 0 0 0,0 1 0 0 0,0 0 0 0 0,1 0 1 0 0,-1-1-1 0 0,-1 0 0 0 0,2 1-234 0 0,0 0 0 0 0,0 0 0 0 0,0-1 1 0 0,0 1-1 0 0,0 0 0 0 0,0 0 0 0 0,0-1 0 0 0,0 1 1 0 0,0 0-1 0 0,0-1 0 0 0,0 1 0 0 0,0 0 1 0 0,0 0-1 0 0,0-1 0 0 0,2-2 2379 0 0,-2 3-2379 0 0,11-10 2895 0 0,1 3-3716 0 0,14-6 898 0 0,1 2 0 0 0,0 1 0 0 0,0 1 0 0 0,1 2 0 0 0,0 0 0 0 0,39-3 1 0 0,-53 8-139 0 0,4-1 140 0 0,22 1 0 0 0,-37 1-198 0 0,1 1 0 0 0,0 1 0 0 0,0-1 0 0 0,-1 0 0 0 0,1 1 0 0 0,0 0 0 0 0,-1 0 0 0 0,1 0 0 0 0,-1 0 0 0 0,1 1 0 0 0,-1-1 0 0 0,5 3 0 0 0,-7-3-68 0 0,-1 0 1 0 0,1 0-1 0 0,0 0 0 0 0,0 0 1 0 0,0 0-1 0 0,-1 0 0 0 0,1 1 0 0 0,0-1 1 0 0,-1 0-1 0 0,1 0 0 0 0,-1 1 1 0 0,0-1-1 0 0,1 0 0 0 0,-1 0 0 0 0,0 1 1 0 0,0-1-1 0 0,0 0 0 0 0,1 1 0 0 0,-2-1 1 0 0,1 0-1 0 0,0 1 0 0 0,0-1 1 0 0,0 0-1 0 0,-1 3 0 0 0,-1 2 8 0 0,0-1 0 0 0,0 1 0 0 0,0-1-1 0 0,-4 7 1 0 0,0-1-24 0 0,-2 0 0 0 0,1 0-1 0 0,-1-1 1 0 0,-19 18 0 0 0,-44 33-43 0 0,38-34 32 0 0,-35 25-1 0 0,-2-3 1 0 0,-78 40 0 0 0,87-53 11 0 0,45-26-78 0 0,0 0-1 0 0,0 2 1 0 0,1 0 0 0 0,1 1-1 0 0,0 0 1 0 0,1 1-1 0 0,0 0 1 0 0,1 1 0 0 0,0 1-1 0 0,-9 18 1 0 0,20-33 302 0 0,16 1 159 0 0,6-2-135 0 0,0-2-1 0 0,0 0 0 0 0,32-7 1 0 0,20-3 315 0 0,-29 10-102 0 0,0 1 0 0 0,-1 2 0 0 0,70 11 0 0 0,126 37 732 0 0,-163-32-1172 0 0,-73-16-21 0 0,66 12 54 0 0,-61-12-87 0 0,1 0-1 0 0,0-1 0 0 0,-1 0 1 0 0,1 0-1 0 0,16-3 0 0 0,-23 2-124 0 0,0 1-1 0 0,0-1 0 0 0,0 0 1 0 0,0 0-1 0 0,0 0 1 0 0,0 0-1 0 0,0 0 1 0 0,2-1-1 0 0,3-5-1364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150 785 455 0 0,'-35'46'1220'0'0,"-22"29"3847"0"0,40-54-4158 0 0,13-17-593 0 0,0 0 0 0 0,1 0 0 0 0,-1 0 0 0 0,1 1-1 0 0,0 0 1 0 0,-3 6 0 0 0,-5 12 661 0 0,9-21-26 0 0,2 1-494 0 0,0-3-378 0 0,0 0 0 0 0,0 1 0 0 0,0-1 0 0 0,0 1 0 0 0,0-1 0 0 0,0 1 0 0 0,0-1 0 0 0,0 1 0 0 0,0-1 0 0 0,0 0 0 0 0,0 1 0 0 0,0-1 1 0 0,0 1-1 0 0,0-1 0 0 0,0 1 0 0 0,0-1 0 0 0,1 1 0 0 0,-1-1 0 0 0,0 0 0 0 0,0 1 0 0 0,0-1 0 0 0,1 1 0 0 0,12 0 775 0 0,-10-2-762 0 0,1 0-1 0 0,0 0 1 0 0,-1 0-1 0 0,1 0 1 0 0,-1-1-1 0 0,0 1 1 0 0,1-1-1 0 0,-1 0 1 0 0,0 0-1 0 0,0 0 1 0 0,0-1-1 0 0,0 1 1 0 0,3-4-1 0 0,4-5 324 0 0,18-24-1 0 0,-17 20-220 0 0,297-373 1158 0 0,-127 162-1285 0 0,49-43-630 0 0,-197 239-221 0 0,-31 29 603 0 0,-3 12-397 0 0,-1-1 486 0 0,0 1 0 0 0,-1 0 1 0 0,0-1-1 0 0,-8 19 0 0 0,2-3 173 0 0,-17 59 328 0 0,-18 102-1 0 0,5 147 32 0 0,37-308-424 0 0,1 1 0 0 0,2-1 0 0 0,5 40 0 0 0,-4-54-42 0 0,-1-10-104 0 0,9 2-165 0 0,-9-4 239 0 0,0 1 0 0 0,0-1-1 0 0,0 0 1 0 0,0 1-1 0 0,-1-1 1 0 0,1 0 0 0 0,0 0-1 0 0,0 0 1 0 0,0 1-1 0 0,0-1 1 0 0,0 0 0 0 0,0 0-1 0 0,0 0 1 0 0,0 0-1 0 0,1-1 1 0 0,9-3-975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21 238 12895 0 0,'-2'-3'393'0'0,"-4"0"178"0"0,-7-3 2281 0 0,14-8-1817 0 0,0 11-1028 0 0,1 0-1 0 0,-1 0 1 0 0,0 1 0 0 0,1-1 0 0 0,-1 1 0 0 0,1-1-1 0 0,0 1 1 0 0,0 0 0 0 0,0-1 0 0 0,0 1 0 0 0,0 0-1 0 0,1 1 1 0 0,-1-1 0 0 0,5-3 0 0 0,5-1 8 0 0,-1 0 1 0 0,13-5 0 0 0,-19 9-16 0 0,26-8 60 0 0,1 0 0 0 0,0 2 0 0 0,35-4 0 0 0,32-8 52 0 0,42-23-1049 0 0,-82 19-3744 0 0,-15 3-749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17711 0 0,'0'0'1995'0'0,"1"1"-1415"0"0,0 1-444 0 0,0 1 0 0 0,-1-1 0 0 0,1 0 0 0 0,0 0-1 0 0,-1 0 1 0 0,1 1 0 0 0,-1-1 0 0 0,0 0 0 0 0,1 1 0 0 0,-1-1 0 0 0,0 0 0 0 0,-1 1 0 0 0,1-1 0 0 0,0 0 0 0 0,-1 0 0 0 0,1 1-1 0 0,-1-1 1 0 0,-1 3 0 0 0,-2 5 216 0 0,-1 1-1 0 0,-9 15 1 0 0,4-10-21 0 0,-1 5-253 0 0,-24 45 688 0 0,-48 119-1 0 0,72-153-850 0 0,-5 16-512 0 0,-13 55-1 0 0,29-101 213 0 0,2-3-2036 0 0,0 1 1907 0 0,-1-1 0 0 0,0 0 0 0 0,1 1 0 0 0,-1-1 0 0 0,0 0 0 0 0,0 0 0 0 0,1 0 0 0 0,-1 1 0 0 0,0-1 0 0 0,2-3 0 0 0,-1 3-800 0 0,11-13-5088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14479 0 0,'0'0'1314'0'0,"0"3"-1013"0"0,-9 58 352 0 0,-2-1 0 0 0,-4 0 1 0 0,-28 77-1 0 0,-85 170-616 0 0,95-232 114 0 0,9-27-194 0 0,17-36-352 0 0,1 0 1 0 0,0 1-1 0 0,0 0 0 0 0,2 0 0 0 0,-1 0 0 0 0,-2 17 1 0 0,7-27-1072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10591 0 0,'0'0'7394'0'0,"-2"2"-7194"0"0,-4 4-104 0 0,-1 0 1 0 0,0-1 0 0 0,0 1 0 0 0,0-1-1 0 0,-1-1 1 0 0,-14 8 0 0 0,-17 10 94 0 0,32-18-174 0 0,-30 21 5 0 0,1 2-1 0 0,-40 37 1 0 0,70-57-22 0 0,3 0 0 0 0,3-5 0 0 0,1 0 0 0 0,0-1 0 0 0,-1 1 0 0 0,1-1 0 0 0,0 1 0 0 0,0-1 0 0 0,0 0 0 0 0,0 1 0 0 0,0-1 0 0 0,0 0 0 0 0,1 0 0 0 0,-1 1 0 0 0,0-1 0 0 0,0 0 0 0 0,4 1 0 0 0,23 14 0 0 0,0-3 0 0 0,23 11-21 0 0,-2 1-1 0 0,48 33 1 0 0,-94-56 22 0 0,-1 0 0 0 0,1 0 0 0 0,-1 0 0 0 0,0 0 0 0 0,0 0 0 0 0,0 0 0 0 0,0 1 0 0 0,0-1 0 0 0,0 1 0 0 0,-1-1 0 0 0,1 1 0 0 0,-1 0 0 0 0,1 0 0 0 0,1 5 0 0 0,-4 1 74 0 0,-1-7-62 0 0,0 1 1 0 0,0-1-1 0 0,1 0 1 0 0,-2 0-1 0 0,1 0 0 0 0,0-1 1 0 0,0 1-1 0 0,0 0 1 0 0,-1-1-1 0 0,1 1 1 0 0,-4 0-1 0 0,-31 14 143 0 0,-32 5-38 0 0,-82 14 0 0 0,128-29-324 0 0,0-2 0 0 0,0 0 0 0 0,0-2 0 0 0,0-1 0 0 0,-38-2 0 0 0,59 1-236 0 0,-5-1 612 0 0,-1-13-10945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5527 0 0,'-2'1'423'0'0,"-28"16"-228"0"0,15-6 2978 0 0,0 1 1 0 0,-26 26-1 0 0,12-7-1757 0 0,-37 32-800 0 0,-2 1 6 0 0,55-49-388 0 0,-1-1-44 0 0,1 0 0 0 0,1 1 0 0 0,0 1-1 0 0,-15 27 1 0 0,24-38-168 0 0,1-1 1 0 0,0 1-1 0 0,1 0 1 0 0,-1 0-1 0 0,1 0 0 0 0,0 0 1 0 0,0 0-1 0 0,0 0 0 0 0,1 1 1 0 0,-1-1-1 0 0,2 0 0 0 0,-1 0 1 0 0,0 0-1 0 0,1 0 1 0 0,0 1-1 0 0,0-1 0 0 0,0 0 1 0 0,1 0-1 0 0,0-1 0 0 0,0 1 1 0 0,0 0-1 0 0,4 6 1 0 0,-3-6 35 0 0,1 0 1 0 0,-1-1 0 0 0,1 1 0 0 0,0-1 0 0 0,0 0 0 0 0,0 0 0 0 0,0 0-1 0 0,0-1 1 0 0,1 0 0 0 0,0 1 0 0 0,0-1 0 0 0,0-1 0 0 0,0 1-1 0 0,11 3 1 0 0,-9-4 9 0 0,0-1 0 0 0,1 0 0 0 0,-1 0 0 0 0,1 0 0 0 0,-1-1 0 0 0,1 0 0 0 0,-1 0 0 0 0,1-1 0 0 0,-1 0 0 0 0,14-4 0 0 0,-11 3 40 0 0,0-1 0 0 0,0 0 0 0 0,0-1 0 0 0,0 0 0 0 0,-1-1 0 0 0,0 0 0 0 0,15-11 0 0 0,-7 3 111 0 0,0-1 0 0 0,18-21-1 0 0,-29 28-172 0 0,-1 0-1 0 0,0 0 0 0 0,0-1 0 0 0,0 1 0 0 0,-1-1 0 0 0,0 0 0 0 0,-1 0 1 0 0,4-14-1 0 0,-3 6-47 0 0,-1 1 1 0 0,0-1 0 0 0,-1 0-1 0 0,-1 0 1 0 0,-1 0 0 0 0,0-1-1 0 0,-1 1 1 0 0,-1 0 0 0 0,0 0-1 0 0,-6-20 1 0 0,7 33-61 0 0,0-1 1 0 0,-1 0-1 0 0,0 0 0 0 0,0 1 0 0 0,0-1 1 0 0,0 1-1 0 0,0 0 0 0 0,-1-1 0 0 0,1 1 1 0 0,-1 0-1 0 0,0 1 0 0 0,0-1 0 0 0,0 0 1 0 0,0 1-1 0 0,0 0 0 0 0,-1-1 1 0 0,1 1-1 0 0,-1 0 0 0 0,-3-1 0 0 0,1 1-213 0 0,0 1 0 0 0,0-1 0 0 0,0 1 0 0 0,0 1 0 0 0,-1-1 0 0 0,1 1 0 0 0,0 0 0 0 0,0 0-1 0 0,0 1 1 0 0,0-1 0 0 0,-11 4 0 0 0,-8 3-1629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 3223 0 0,'0'0'143'0'0,"-2"-1"-3"0"0,-11-7 7551 0 0,1 14-585 0 0,12-4-7017 0 0,1 1 0 0 0,-1-1 0 0 0,0 0 0 0 0,1 1 0 0 0,0-1 0 0 0,-1 1 0 0 0,1-1 0 0 0,0 0 0 0 0,0 0 0 0 0,0 0 0 0 0,1 1 0 0 0,-1-1 0 0 0,0 0 0 0 0,1 0 0 0 0,0-1 0 0 0,-1 1 0 0 0,4 3 0 0 0,6 5-63 0 0,19 14 0 0 0,-28-23 35 0 0,163 103 1189 0 0,-18-12-420 0 0,-108-65-752 0 0,143 108-52 0 0,-148-104-966 0 0,-32-30 677 0 0,-4-19-4521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17391 0 0,'0'0'1942'0'0,"-2"0"-1473"0"0,-2 0-305 0 0,0 1-1 0 0,0 0 1 0 0,0 0 0 0 0,1 0 0 0 0,-1 0 0 0 0,0 0-1 0 0,0 1 1 0 0,1 0 0 0 0,-1 0 0 0 0,-4 3-1 0 0,-36 28-94 0 0,38-28-42 0 0,-126 115 759 0 0,-42 32-432 0 0,148-135-390 0 0,-3 3-458 0 0,11-5-3766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856 130 2759 0 0,'119'-57'558'0'0,"-37"22"3310"0"0,-61 27-3144 0 0,1 1 0 0 0,0 1 0 0 0,1 0 0 0 0,0 2 0 0 0,-1 1 1 0 0,1 1-1 0 0,0 0 0 0 0,45 5 0 0 0,-68-4-623 0 0,1 1 0 0 0,0 0 0 0 0,-1 1 0 0 0,1-1 0 0 0,-1 0 0 0 0,1 0 0 0 0,-1 0 0 0 0,1 0 0 0 0,-1 0 0 0 0,1 0 0 0 0,0 1 0 0 0,-1-1 0 0 0,1 0 0 0 0,-1 1 0 0 0,1-1 0 0 0,-1 0 0 0 0,0 1 0 0 0,1-1 0 0 0,-1 0 0 0 0,1 1 0 0 0,0 0 0 0 0,-1-1-80 0 0,0 1-1 0 0,0-1 1 0 0,0 0 0 0 0,0 1 0 0 0,0-1 0 0 0,-1 0-1 0 0,1 1 1 0 0,0-1 0 0 0,0 1 0 0 0,0-1 0 0 0,0 0-1 0 0,0 1 1 0 0,0-1 0 0 0,-1 0 0 0 0,1 1 0 0 0,0-1-1 0 0,0 0 1 0 0,-1 1 0 0 0,1-1 0 0 0,0 0 0 0 0,0 0-1 0 0,-1 1 1 0 0,-1 1 13 0 0,-1 0 0 0 0,1 0-1 0 0,-1 0 1 0 0,1-1 0 0 0,-7 3 0 0 0,-67 19 883 0 0,27-10-745 0 0,-216 89 8 0 0,220-84-230 0 0,0-2 1 0 0,-1-1-1 0 0,-53 8 1 0 0,-142 8 12 0 0,181-29 131 0 0,-84-7 0 0 0,112 3-47 0 0,-98-14 512 0 0,88 9-17 0 0,40 7 184 0 0,-4 10-988 0 0,1-3 129 0 0,3 1 83 0 0,1 7-119 0 0,1-12 139 0 0,-1 0-1 0 0,2-1 1 0 0,-1 1 0 0 0,0 0-1 0 0,0 0 1 0 0,1 0-1 0 0,0 0 1 0 0,-1 0-1 0 0,1-1 1 0 0,0 1 0 0 0,0 0-1 0 0,1-1 1 0 0,-1 1-1 0 0,0-1 1 0 0,4 5 0 0 0,6 3-42 0 0,7 1 40 0 0,0 0 1 0 0,35 14 0 0 0,-32-16 70 0 0,40 25 0 0 0,-42-20 32 0 0,-1 0 0 0 0,0 1 0 0 0,-1 1 0 0 0,-1 1 1 0 0,-1 0-1 0 0,22 32 0 0 0,-19-21-38 0 0,-2 0 0 0 0,-1 2 0 0 0,-1-1-1 0 0,11 36 1 0 0,-19-49-3 0 0,-1 0 0 0 0,-1 1 0 0 0,0-1 0 0 0,-1 1 0 0 0,-1 0 0 0 0,0 0 0 0 0,-2 31 0 0 0,-6-19 338 0 0,6-27 690 0 0,-7-13-644 0 0,5 4-342 0 0,-1 1 0 0 0,1-1 0 0 0,0 0 0 0 0,0 0 0 0 0,1 0 0 0 0,0 0 0 0 0,0-11 0 0 0,3-52 26 0 0,-1 55-48 0 0,2-9 3 0 0,0 0 0 0 0,13-43 0 0 0,22-45 82 0 0,-24 76-117 0 0,-2-1-1 0 0,-1 0 1 0 0,11-73-1 0 0,-20 95-21 0 0,-1 10-8 0 0,0 0 1 0 0,-1 1 0 0 0,1-1 0 0 0,-1 0-1 0 0,0 0 1 0 0,-1 0 0 0 0,-1-9-1 0 0,2 13-105 0 0,1 4-720 0 0,7 14 249 0 0,0-1 0 0 0,17 25 1 0 0,-1-12-4991 0 0,-7-11-432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20 8143 0 0,'0'0'979'0'0,"-1"2"-420"0"0,-2 0-161 0 0,-1 0 0 0 0,0 0 1 0 0,1 0-1 0 0,-1 0 1 0 0,0 0-1 0 0,-4 0 0 0 0,-9 6 2632 0 0,14-2-824 0 0,3-4-631 0 0,7 0-1689 0 0,-1-2 213 0 0,-1 1 0 0 0,0-1 0 0 0,1 0 0 0 0,-1-1 0 0 0,1 1 0 0 0,-1-1 0 0 0,1 0 0 0 0,8-4 0 0 0,3-1 142 0 0,22-12 1 0 0,11-4 44 0 0,-50 22-286 0 0,0 0 0 0 0,1 0 1 0 0,-1 0-1 0 0,0-1 0 0 0,0 1 0 0 0,0 0 0 0 0,1 0 1 0 0,-1 0-1 0 0,0 0 0 0 0,0 0 0 0 0,1 0 1 0 0,-1 0-1 0 0,0 0 0 0 0,0 0 0 0 0,0 0 1 0 0,1 0-1 0 0,-1 0 0 0 0,0 0 0 0 0,0 0 0 0 0,1 0 1 0 0,-1 0-1 0 0,0 0 0 0 0,0 1 0 0 0,0-1 1 0 0,1 0-1 0 0,-1 0 0 0 0,0 0 0 0 0,0 0 0 0 0,0 0 1 0 0,1 0-1 0 0,-1 1 0 0 0,0-1 0 0 0,0 0 1 0 0,0 0-1 0 0,0 0 0 0 0,0 1 0 0 0,1-1 1 0 0,-1 0-1 0 0,0 0 0 0 0,0 0 0 0 0,0 1 0 0 0,0-1 1 0 0,0 0-1 0 0,0 0 0 0 0,0 0 0 0 0,0 1 1 0 0,0-1-1 0 0,0 0 0 0 0,0 0 0 0 0,0 1 1 0 0,0-1-1 0 0,0 0 0 0 0,0 0 0 0 0,0 1 0 0 0,0-1 1 0 0,0 0-1 0 0,0 0 0 0 0,0 0 0 0 0,0 1 1 0 0,0-1-1 0 0,0 0 0 0 0,-1 0 0 0 0,1 1 0 0 0,-5 13-1 0 0,4-14 1 0 0,-6 13 0 0 0,-1 1 0 0 0,-1-2 0 0 0,0 1 0 0 0,-14 14 0 0 0,-49 43 0 0 0,23-23 0 0 0,44-43 0 0 0,-6 7 0 0 0,0 0 0 0 0,1 0 0 0 0,0 1 0 0 0,0 0 0 0 0,1 1 0 0 0,-9 17 0 0 0,15-21 0 0 0,4 0 0 0 0,0-8 7 0 0,1 0 0 0 0,-1 0 1 0 0,1 0-1 0 0,-1 0 0 0 0,1 0 0 0 0,0 0 0 0 0,-1 0 0 0 0,1 0 0 0 0,0-1 0 0 0,0 1 0 0 0,-1 0 1 0 0,1-1-1 0 0,0 0 0 0 0,0 1 0 0 0,0-1 0 0 0,3 0 0 0 0,31 0 144 0 0,-2-3 302 0 0,61 3 0 0 0,-85 1-579 0 0,-1 0 0 0 0,1 0 1 0 0,-1 1-1 0 0,1 0 0 0 0,-1 1 0 0 0,0 0 0 0 0,0 0 0 0 0,0 1 1 0 0,0 1-1 0 0,-1-1 0 0 0,11 8 0 0 0,-8-2-4886 0 0,-2 1-1652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0,'0'0'2710'0'0,"2"2"-1788"0"0,65 86 2156 0 0,-3-3-1112 0 0,-51-69-1609 0 0,1-1 0 0 0,1-1-1 0 0,19 16 1 0 0,17 4 188 0 0,98 51 0 0 0,9 5-812 0 0,-149-84 4 0 0,-1 1 1 0 0,0 0-1 0 0,-1 0 1 0 0,0 1-1 0 0,0 0 1 0 0,7 11-1 0 0,-13-18 140 0 0,-1 1-1 0 0,1 0 0 0 0,-1 0 0 0 0,0-1 1 0 0,0 1-1 0 0,1 0 0 0 0,-1 0 1 0 0,-1 0-1 0 0,1 0 0 0 0,0-1 1 0 0,0 1-1 0 0,-1 0 0 0 0,1 0 1 0 0,-1-1-1 0 0,1 1 0 0 0,-2 2 1 0 0,2-3 41 0 0,-1 1-240 0 0,0 0-1 0 0,0 1 1 0 0,0-1-1 0 0,0 0 1 0 0,-1 0-1 0 0,1 0 1 0 0,-3 2-1 0 0,-4 1-4025 0 0,-4-2 172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 7367 0 0,'0'0'568'0'0,"0"-1"-373"0"0,0-4 112 0 0,-20 9 5234 0 0,12 0-4939 0 0,1 1-1 0 0,0 1 1 0 0,0-1 0 0 0,0 1-1 0 0,-8 9 1 0 0,3-2-184 0 0,-14 14 309 0 0,2 1 0 0 0,-29 44 1 0 0,14-17-318 0 0,-89 107 79 0 0,-2 3-761 0 0,107-138-1196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5527 0 0,'0'0'11272'0'0,"2"1"-10813"0"0,3 1-307 0 0,0-1-1 0 0,0 1 1 0 0,0-1 0 0 0,0 0-1 0 0,0 0 1 0 0,1 0 0 0 0,-1-1-1 0 0,0 0 1 0 0,0 0 0 0 0,1 0-1 0 0,6-2 1 0 0,10-2 247 0 0,28-9-1 0 0,-41 11-300 0 0,64-19 153 0 0,96-25 244 0 0,-161 44-724 0 0,0 1 1 0 0,0-1-1 0 0,0 1 0 0 0,0 1 0 0 0,0-1 0 0 0,0 1 0 0 0,9 2 1 0 0,-4 1-1758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140 172 5063 0 0,'-6'-4'451'0'0,"1"1"-127"0"0,0 0 0 0 0,-1 0 1 0 0,1 1-1 0 0,0-1 0 0 0,-8-1 0 0 0,-17 1 13752 0 0,42-4-13180 0 0,40-17-303 0 0,72-24 0 0 0,-79 32-450 0 0,-25 8-99 0 0,88-27 441 0 0,-97 32-329 0 0,0 1 0 0 0,0 0 0 0 0,0 1 0 0 0,0 0 0 0 0,0 1 1 0 0,0 0-1 0 0,22 4 0 0 0,-30-3-147 0 0,-1-1 1 0 0,1 1-1 0 0,-1 0 0 0 0,0 0 1 0 0,1 0-1 0 0,-1 0 1 0 0,0 0-1 0 0,0 0 0 0 0,0 1 1 0 0,0-1-1 0 0,0 1 1 0 0,0-1-1 0 0,0 1 0 0 0,0 0 1 0 0,0 0-1 0 0,-1 0 0 0 0,2 2 1 0 0,-1 0 16 0 0,0-1-1 0 0,0 1 1 0 0,-1 0 0 0 0,0 0 0 0 0,0 0-1 0 0,0 0 1 0 0,0 0 0 0 0,0-1 0 0 0,-1 10-1 0 0,0-1 32 0 0,-1 1-1 0 0,-1 0 1 0 0,0-1-1 0 0,-1 1 1 0 0,-8 23-1 0 0,5-19-50 0 0,-1 1 1 0 0,-1-1-1 0 0,-1 0 1 0 0,-12 18-1 0 0,15-26-3 0 0,0-2 0 0 0,-1 1 1 0 0,0-1-1 0 0,0 0 0 0 0,0-1 0 0 0,-1 1 0 0 0,0-1 1 0 0,0-1-1 0 0,-17 9 0 0 0,-2-1-144 0 0,-1-2 0 0 0,-1-1 1 0 0,0-1-1 0 0,0-1 0 0 0,-1-1 0 0 0,0-2 0 0 0,-33 1 0 0 0,31-3 87 0 0,14-2-7 0 0,0 1 0 0 0,0-2 0 0 0,-21-2 0 0 0,38 2 10 0 0,0 0 1 0 0,0 0 0 0 0,0-1-1 0 0,1 1 1 0 0,-1 0 0 0 0,0 0-1 0 0,0 0 1 0 0,0 0-1 0 0,1-1 1 0 0,-1 1 0 0 0,0 0-1 0 0,1-1 1 0 0,-1 1 0 0 0,0-1-1 0 0,1 1 1 0 0,-2-1-1 0 0,2 0 41 0 0,0 1 0 0 0,0 0 0 0 0,0 0 0 0 0,0-1 0 0 0,0 1 0 0 0,0 0 0 0 0,0 0 0 0 0,0-1 0 0 0,1 1 0 0 0,-1 0 0 0 0,0 0 0 0 0,0-1 0 0 0,0 1 0 0 0,0 0 0 0 0,0 0 0 0 0,0-1 0 0 0,1 1 0 0 0,-1 0 0 0 0,0 0 0 0 0,0 0 0 0 0,0-1 0 0 0,0 1 0 0 0,1 0 0 0 0,-1 0 0 0 0,0 0-1 0 0,0 0 1 0 0,1 0 0 0 0,-1-1 0 0 0,0 1 0 0 0,23-10-85 0 0,-21 9 5 0 0,10-3 54 0 0,0 0 0 0 0,1 1 0 0 0,-1 0 0 0 0,25-1 0 0 0,50 2-72 0 0,-70 3 108 0 0,0 1 0 0 0,0 0 0 0 0,0 1 0 0 0,21 6 0 0 0,-29-6 0 0 0,0 0 0 0 0,-1 1 0 0 0,1 0 0 0 0,0 1 0 0 0,-1 0 0 0 0,0 0 0 0 0,0 1 0 0 0,-1-1 0 0 0,7 8 0 0 0,-5-4 65 0 0,-2-1 0 0 0,1 1 0 0 0,-1 1 0 0 0,0-1 0 0 0,-1 1-1 0 0,0 0 1 0 0,-1 1 0 0 0,7 19 0 0 0,-10-25-36 0 0,0 0-1 0 0,-1 0 1 0 0,0 0-1 0 0,0 1 1 0 0,-1-1-1 0 0,0 0 1 0 0,1 0-1 0 0,-2 0 1 0 0,1 1-1 0 0,-1-1 1 0 0,1 0-1 0 0,-1 0 1 0 0,-1 0-1 0 0,1 0 1 0 0,-1 0-1 0 0,0 0 1 0 0,0 0 0 0 0,0-1-1 0 0,-1 1 1 0 0,1-1-1 0 0,-1 1 1 0 0,-4 3-1 0 0,2-3 27 0 0,1-1 0 0 0,-1 1-1 0 0,0-1 1 0 0,-1-1 0 0 0,1 1 0 0 0,-1-1-1 0 0,1 0 1 0 0,-1 0 0 0 0,-11 4 0 0 0,-6 0 98 0 0,-31 5 1 0 0,36-8-132 0 0,-108 14 94 0 0,84-14-125 0 0,22-2-89 0 0,1-2-1 0 0,-1-1 1 0 0,0 0 0 0 0,-38-8-1 0 0,57 8-209 0 0,0-1-213 0 0,1 1 293 0 0,0 0 0 0 0,0-1 0 0 0,0 1 0 0 0,0 0 0 0 0,0-1 0 0 0,0 1 0 0 0,0 0 0 0 0,0-1 0 0 0,0 1 0 0 0,1 0 0 0 0,-1-1 0 0 0,1 1 0 0 0,0-2 0 0 0,7-6-1643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17479 0 0,'0'0'2952'0'0,"1"1"-2633"0"0,10 3-261 0 0,0 0 0 0 0,0 0 1 0 0,0-1-1 0 0,0 0 0 0 0,0-1 0 0 0,0-1 0 0 0,16 1 1 0 0,82-5 220 0 0,-73-1-1372 0 0,0-1-3720 0 0,0-2-1873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77 10591 0 0,'9'-15'758'0'0,"1"1"0"0"0,1 1 0 0 0,19-21 3676 0 0,-37 47-4259 0 0,-1-1-1 0 0,-1 1 1 0 0,0-1 0 0 0,0-1-1 0 0,-1 0 1 0 0,-1 0-1 0 0,1-1 1 0 0,-2 0 0 0 0,-12 8-1 0 0,-5 0-83 0 0,0 0 1 0 0,-58 25-1 0 0,43-26-68 0 0,-1-1 0 0 0,-1-3 1 0 0,0-1-1 0 0,-1-3 0 0 0,0-1 0 0 0,-1-3 0 0 0,1-1 0 0 0,-64-5 0 0 0,99 0-23 0 0,-1 0 0 0 0,0-1-1 0 0,0-1 1 0 0,1 0 0 0 0,0-1 0 0 0,0 0-1 0 0,-14-7 1 0 0,20 9 4 0 0,0-2 0 0 0,0 1 0 0 0,1 0 1 0 0,-1-1-1 0 0,1 0 0 0 0,0-1 0 0 0,0 1 0 0 0,1-1 0 0 0,-1 0 0 0 0,1 0 1 0 0,0 0-1 0 0,0 0 0 0 0,1-1 0 0 0,-1 0 0 0 0,-3-10 0 0 0,6 14-24 0 0,0 0 0 0 0,1 0-1 0 0,-1 0 1 0 0,1 0-1 0 0,-1 0 1 0 0,1 0 0 0 0,0 0-1 0 0,0 0 1 0 0,0 0 0 0 0,0 0-1 0 0,0 0 1 0 0,0 0 0 0 0,1 0-1 0 0,-1 0 1 0 0,1 0 0 0 0,0 0-1 0 0,-1 0 1 0 0,1 1 0 0 0,0-1-1 0 0,0 0 1 0 0,2-2 0 0 0,-2 2 0 0 0,0 1 0 0 0,1 0 1 0 0,-1 0-1 0 0,0-1 0 0 0,1 1 1 0 0,-1 0-1 0 0,1 0 0 0 0,0 1 0 0 0,-1-1 1 0 0,1 0-1 0 0,0 0 0 0 0,-1 1 1 0 0,1-1-1 0 0,0 1 0 0 0,0 0 1 0 0,0-1-1 0 0,0 1 0 0 0,-1 0 1 0 0,1 0-1 0 0,0 0 0 0 0,0 0 1 0 0,0 1-1 0 0,2-1 0 0 0,1 1 14 0 0,0 1 1 0 0,0-1-1 0 0,0 1 0 0 0,0 0 0 0 0,0 0 0 0 0,-1 0 1 0 0,1 1-1 0 0,-1 0 0 0 0,1 0 0 0 0,-1 0 1 0 0,0 0-1 0 0,6 6 0 0 0,-5-3 5 0 0,0 0-1 0 0,0 1 1 0 0,-1-1-1 0 0,0 1 1 0 0,0 0-1 0 0,-1 0 1 0 0,5 12-1 0 0,-3-2 3 0 0,-1 0 0 0 0,0 0 0 0 0,-2 0 0 0 0,0 0 0 0 0,0 1 0 0 0,-3 33 0 0 0,-2-21 45 0 0,0-1-1 0 0,-2 0 0 0 0,-1 0 1 0 0,-1 0-1 0 0,-2-1 0 0 0,-1 0 1 0 0,-1 0-1 0 0,-1-1 0 0 0,-21 34 1 0 0,16-35-29 0 0,-103 149 192 0 0,9-30-281 0 0,106-137 0 0 0,4-7 0 0 0,4 0 39 0 0,2 0 118 0 0,0 0 0 0 0,0 0 1 0 0,1-1-1 0 0,-1 0 0 0 0,0 0 1 0 0,1 0-1 0 0,-1-1 0 0 0,0 0 1 0 0,7-2-1 0 0,51-17 636 0 0,-42 13-502 0 0,213-61 1463 0 0,-170 54-923 0 0,112-10-1 0 0,-89 24-694 0 0,-85 0-198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52 15951 0 0,'-6'-2'124'0'0,"1"0"-1"0"0,-1 0 1 0 0,0 1-1 0 0,1-1 0 0 0,-1 1 1 0 0,0 1-1 0 0,0-1 1 0 0,0 1-1 0 0,0 0 1 0 0,0 0-1 0 0,1 1 0 0 0,-1-1 1 0 0,-9 4-1 0 0,7-2-157 0 0,3-1 280 0 0,0 0 1 0 0,0 1-1 0 0,0-1 1 0 0,0 1-1 0 0,0 1 1 0 0,0-1-1 0 0,1 1 1 0 0,-1-1-1 0 0,-5 5 1 0 0,10-6-218 0 0,0-1 1 0 0,0 0 0 0 0,0 1-1 0 0,0-1 1 0 0,-1 0 0 0 0,1 1-1 0 0,0-1 1 0 0,0 0 0 0 0,0 1-1 0 0,0-1 1 0 0,0 1-1 0 0,0-1 1 0 0,0 0 0 0 0,0 1-1 0 0,0-1 1 0 0,0 0 0 0 0,0 1-1 0 0,1-1 1 0 0,-1 1-1 0 0,0-1 1 0 0,0 0 0 0 0,0 1-1 0 0,0-1 1 0 0,0 0 0 0 0,1 1-1 0 0,-1-1 1 0 0,0 0 0 0 0,1 1-1 0 0,6 7 241 0 0,-4-5-197 0 0,1-1-1 0 0,-1 0 1 0 0,1 0-1 0 0,-1 0 1 0 0,1 0-1 0 0,0-1 1 0 0,0 1-1 0 0,0-1 1 0 0,0 0-1 0 0,0 0 1 0 0,0-1-1 0 0,6 1 1 0 0,3 0 96 0 0,1-1 0 0 0,19-2 1 0 0,33-8-140 0 0,103-29 1 0 0,-161 37-116 0 0,112-35-2579 0 0,-64 16-4619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 8751 0 0,'2'-1'399'0'0,"-2"1"-360"0"0,0 0 1 0 0,1 0-1 0 0,-1-1 1 0 0,1 1-1 0 0,-1 0 0 0 0,0 0 1 0 0,1 0-1 0 0,-1 0 0 0 0,0 0 1 0 0,1 0-1 0 0,-1 0 1 0 0,1 0-1 0 0,-1 0 0 0 0,0 0 1 0 0,1 0-1 0 0,-1 0 1 0 0,1 0-1 0 0,-1 0 0 0 0,0 1 1 0 0,1-1-1 0 0,-1 0 0 0 0,0 0 1 0 0,1 0-1 0 0,-1 0 1 0 0,0 1-1 0 0,1-1 0 0 0,-1 0 1 0 0,1 1-1 0 0,-1 0 74 0 0,0-1 0 0 0,1 1 0 0 0,-1 0 1 0 0,0-1-1 0 0,1 1 0 0 0,-1 0 0 0 0,0 0 0 0 0,0 0 0 0 0,0-1 0 0 0,0 1 0 0 0,0 0 0 0 0,0 0 0 0 0,0 1 1 0 0,-1 3 464 0 0,0 0 0 0 0,0 0 1 0 0,-1-1-1 0 0,-2 7 0 0 0,0-1-36 0 0,-2 0-1 0 0,1 0 1 0 0,-1-1-1 0 0,-12 15 1 0 0,-35 33-188 0 0,27-31 0 0 0,-78 94 660 0 0,84-94-782 0 0,2 1 0 0 0,-29 53 0 0 0,42-69-216 0 0,0-1 1 0 0,1 1-1 0 0,0 0 1 0 0,1 0-1 0 0,0 1 1 0 0,-2 15-1 0 0,5-23-11 0 0,-1 0 0 0 0,1 0-1 0 0,0 0 1 0 0,1 0 0 0 0,-1 0 0 0 0,1 0-1 0 0,0 0 1 0 0,0 0 0 0 0,0-1-1 0 0,0 1 1 0 0,1 0 0 0 0,-1-1 0 0 0,1 1-1 0 0,0-1 1 0 0,0 1 0 0 0,0-1-1 0 0,1 0 1 0 0,-1 0 0 0 0,1 0-1 0 0,-1 0 1 0 0,1 0 0 0 0,4 2 0 0 0,1 0 15 0 0,0 0 0 0 0,-1 0 1 0 0,1-1-1 0 0,1-1 1 0 0,-1 0-1 0 0,0 0 1 0 0,1 0-1 0 0,13 2 1 0 0,25 0-1168 0 0,0-5-3785 0 0,-8-3-1179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9671 0 0,'0'0'1240'0'0,"0"2"-137"0"0,-1 6-305 0 0,0 1-1 0 0,1 0 1 0 0,0-1 0 0 0,0 1-1 0 0,1 0 1 0 0,3 14 0 0 0,0-8-239 0 0,0-1 0 0 0,1 0-1 0 0,9 18 1 0 0,1-3 130 0 0,2-2 0 0 0,39 50 1 0 0,-30-47-473 0 0,1-1 1 0 0,52 43 0 0 0,71 36 275 0 0,-31-29-1024 0 0,-88-52-1394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 8751 0 0,'0'0'1164'0'0,"-7"-1"1946"0"0,5 0-2815 0 0,0 1 1 0 0,0 0 0 0 0,0 0 0 0 0,0 0-1 0 0,0 0 1 0 0,0 1 0 0 0,0-1-1 0 0,0 1 1 0 0,0-1 0 0 0,0 1 0 0 0,0-1-1 0 0,0 1 1 0 0,0 0 0 0 0,-2 1 0 0 0,-25 19 332 0 0,20-14-256 0 0,-23 17 165 0 0,-109 88 682 0 0,100-75-1156 0 0,-94 92 415 0 0,114-106-376 0 0,0 1 0 0 0,2 1 1 0 0,-30 52-1 0 0,44-70-276 0 0,2 0 0 0 0,-1 0-1 0 0,1 0 1 0 0,0 1 0 0 0,0 0-1 0 0,1-1 1 0 0,-2 15 0 0 0,4-21-1109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15 105 11631 0 0,'0'0'5440'0'0,"-2"-8"-3472"0"0,3 5-1892 0 0,0 1 0 0 0,0-1 0 0 0,1 1-1 0 0,-1-1 1 0 0,1 1 0 0 0,-1-1 0 0 0,1 1 0 0 0,0 0-1 0 0,0 0 1 0 0,0 0 0 0 0,0 0 0 0 0,0 0 0 0 0,4-3-1 0 0,6-2 97 0 0,19-11-1 0 0,-9 6 57 0 0,-17 9-132 0 0,0 0-1 0 0,0 0 0 0 0,1 0 1 0 0,-1 1-1 0 0,1 0 0 0 0,0 0 1 0 0,-1 0-1 0 0,1 1 0 0 0,0-1 1 0 0,0 1-1 0 0,0 1 0 0 0,0-1 1 0 0,11 2-1 0 0,-15-1-80 0 0,0 1 1 0 0,-1-1 0 0 0,1 1-1 0 0,0-1 1 0 0,-1 1-1 0 0,1 0 1 0 0,0 0-1 0 0,-1 0 1 0 0,1 0 0 0 0,1 2-1 0 0,-2-2-9 0 0,9 9-6 0 0,-9-5 0 0 0,-1-3 0 0 0,0 0 1 0 0,1 1 0 0 0,-1 0-1 0 0,0-1 1 0 0,0 1 0 0 0,0-1 0 0 0,0 1-1 0 0,-1-1 1 0 0,1 1 0 0 0,-1-1 0 0 0,1 1-1 0 0,-1-1 1 0 0,0 0 0 0 0,0 1 0 0 0,0-1 0 0 0,-2 3-1 0 0,-3 5 19 0 0,0-1 0 0 0,-9 11 0 0 0,7-11-13 0 0,0 0 2 0 0,0 0 1 0 0,-1-1 0 0 0,-1 0-1 0 0,1-1 1 0 0,-20 11-1 0 0,-4 4-6 0 0,25-16-3 0 0,-6 4-2 0 0,0 0 0 0 0,-23 24-1 0 0,32-26-38 0 0,8 1 42 0 0,0-5 45 0 0,1-1 1 0 0,-1 1-1 0 0,1-1 0 0 0,-1 0 1 0 0,1 0-1 0 0,0-1 0 0 0,0 1 1 0 0,1-1-1 0 0,4 3 1 0 0,43 14 289 0 0,38 11-175 0 0,-76-24-2019 0 0,0-1 0 0 0,1-1-1 0 0,20 4 1 0 0,-19-7-4936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14279 0 0,'0'0'1298'0'0,"-1"1"-1000"0"0,0 4-153 0 0,0-1-1 0 0,1 1 1 0 0,-1-1-1 0 0,1 1 1 0 0,0 0-1 0 0,0-1 0 0 0,1 1 1 0 0,-1-1-1 0 0,1 1 1 0 0,0-1-1 0 0,0 1 1 0 0,3 4-1 0 0,3 11 313 0 0,14 24 0 0 0,-17-36-373 0 0,21 37 407 0 0,3 0 0 0 0,33 40-1 0 0,1 1 22 0 0,-49-66-419 0 0,-1 1 0 0 0,0 0-1 0 0,-2 0 1 0 0,0 1 0 0 0,-2 0 0 0 0,0 1-1 0 0,4 25 1 0 0,-8-28-64 0 0,-2 0-1 0 0,0 0 0 0 0,-1 0 1 0 0,-1 0-1 0 0,-1 1 0 0 0,0-1 1 0 0,-2 0-1 0 0,-9 34 0 0 0,2-21-19 0 0,-2-1 0 0 0,-1-1-1 0 0,-1 0 1 0 0,-2 0 0 0 0,-21 30-1 0 0,-110 136 49 0 0,56-80-43 0 0,53-71-1400 0 0,29-37-172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41 4143 0 0,'0'0'5343'0'0,"-10"5"2072"0"0,9-5-7288 0 0,1 1 0 0 0,0-1 1 0 0,0 0-1 0 0,-1 0 0 0 0,1 1 1 0 0,0-1-1 0 0,0 0 0 0 0,-1 1 1 0 0,1-1-1 0 0,0 0 0 0 0,0 1 1 0 0,0-1-1 0 0,-1 0 0 0 0,1 1 1 0 0,0-1-1 0 0,0 0 1 0 0,0 1-1 0 0,0-1 0 0 0,0 0 1 0 0,0 1-1 0 0,0-1 0 0 0,0 1 1 0 0,0-1-1 0 0,0 0 0 0 0,0 1 1 0 0,0-1-1 0 0,0 1 0 0 0,0-1 1 0 0,0 0-1 0 0,0 1 0 0 0,1-1 1 0 0,-1 1-40 0 0,1 0 1 0 0,0 0-1 0 0,0-1 1 0 0,-1 1-1 0 0,1 0 0 0 0,0-1 1 0 0,0 1-1 0 0,0-1 1 0 0,0 1-1 0 0,0-1 1 0 0,1 1-1 0 0,3 1-24 0 0,-1-1 0 0 0,0 0 0 0 0,1 0 1 0 0,-1 0-1 0 0,6 0 0 0 0,7-3 267 0 0,0 1 1 0 0,28-8 0 0 0,-14 2-165 0 0,22-3-39 0 0,113-18-1914 0 0,-113 17-2087 0 0,-28 8 1867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1080 95 15407 0 0,'22'-17'798'0'0,"34"-21"-1"0"0,-3 3-122 0 0,-50 32 895 0 0,-6 2-677 0 0,-12 2-490 0 0,-22 7-573 0 0,-134 51 533 0 0,31-9 7 0 0,65-24-364 0 0,-79 41 0 0 0,108-46-13 0 0,1-2-137 0 0,-1-1 0 0 0,-68 16 0 0 0,103-32 58 0 0,-1 0-1 0 0,-16 1 1 0 0,24-3 62 0 0,1 1-1 0 0,-1-2 1 0 0,0 1 0 0 0,1 0-1 0 0,-1-1 1 0 0,1 1-1 0 0,0-1 1 0 0,-1 0 0 0 0,1 0-1 0 0,0 0 1 0 0,-1-1 0 0 0,-4-2-1 0 0,7 3 18 0 0,0 1-1 0 0,1-1 0 0 0,-1 0 0 0 0,0 1 1 0 0,0-1-1 0 0,1 0 0 0 0,-1 0 1 0 0,0 0-1 0 0,1 1 0 0 0,-1-1 1 0 0,1 0-1 0 0,-1 0 0 0 0,1 0 1 0 0,0 0-1 0 0,-1 0 0 0 0,1 0 1 0 0,0 0-1 0 0,0 0 0 0 0,0 0 1 0 0,-1 0-1 0 0,1 0 0 0 0,0-2 1 0 0,1 1-24 0 0,-1-1 1 0 0,1 1 0 0 0,0 0 0 0 0,-1 0-1 0 0,1-1 1 0 0,0 1 0 0 0,0 0-1 0 0,0 0 1 0 0,3-3 0 0 0,1-2-47 0 0,0 2 0 0 0,1-1 0 0 0,-1 0 0 0 0,1 1 0 0 0,8-5 0 0 0,-8 6 53 0 0,1-1-1 0 0,0 1 1 0 0,1 1 0 0 0,-1-1-1 0 0,1 1 1 0 0,-1 0 0 0 0,1 1-1 0 0,0 0 1 0 0,0 0 0 0 0,11 0 0 0 0,-16 1 16 0 0,0 1 0 0 0,1 1 0 0 0,-1-1 1 0 0,0 0-1 0 0,1 1 0 0 0,-1-1 1 0 0,0 1-1 0 0,0 0 0 0 0,1 0 1 0 0,-1 0-1 0 0,0 1 0 0 0,0-1 1 0 0,0 1-1 0 0,-1 0 0 0 0,1 0 0 0 0,0 0 1 0 0,0 0-1 0 0,-1 0 0 0 0,0 0 1 0 0,1 1-1 0 0,-1-1 0 0 0,0 1 1 0 0,0 0-1 0 0,0-1 0 0 0,0 1 1 0 0,-1 0-1 0 0,3 5 0 0 0,0 4 27 0 0,1 1-1 0 0,-2 0 0 0 0,1 0 0 0 0,-2 0 1 0 0,2 25-1 0 0,-3-4 48 0 0,-3 38 0 0 0,0-37-45 0 0,-2 0 0 0 0,-2-1 1 0 0,-1 1-1 0 0,-14 38 1 0 0,14-54-4 0 0,-1 0 1 0 0,0 0-1 0 0,-2-1 1 0 0,0 0 0 0 0,-1 0-1 0 0,-1-1 1 0 0,-1-1 0 0 0,-20 21-1 0 0,0-5 33 0 0,-2-3 0 0 0,-1-1 0 0 0,-69 41 0 0 0,72-47-19 0 0,-35 29 0 0 0,65-49-11 0 0,0 0-1 0 0,0 1 0 0 0,1-1 1 0 0,-1 1-1 0 0,1 0 0 0 0,-1 0 1 0 0,1 0-1 0 0,0 0 0 0 0,0 0 1 0 0,0 0-1 0 0,0 1 0 0 0,1-1 1 0 0,-1 0-1 0 0,1 1 0 0 0,0 0 1 0 0,0-1-1 0 0,0 1 1 0 0,0 7-1 0 0,1-10 14 0 0,1 0 1 0 0,0 0-1 0 0,0 0 0 0 0,-1 0 1 0 0,1 0-1 0 0,0 0 0 0 0,0 0 1 0 0,0 0-1 0 0,0 0 0 0 0,0 0 1 0 0,0-1-1 0 0,0 1 0 0 0,0 0 1 0 0,1-1-1 0 0,1 2 0 0 0,1-1 46 0 0,0 0-1 0 0,0 1 1 0 0,0-2-1 0 0,0 1 1 0 0,0 0 0 0 0,1-1-1 0 0,-1 0 1 0 0,0 1-1 0 0,1-2 1 0 0,5 0-1 0 0,7-2 290 0 0,21-5 0 0 0,-21 3-182 0 0,244-70 1723 0 0,83-17-676 0 0,-178 63-1827 0 0,-164 29 330 0 0,-2-1-427 0 0,-1 0 595 0 0,1-1 0 0 0,0 1-1 0 0,-1 0 1 0 0,1 0 0 0 0,-1 0-1 0 0,1 0 1 0 0,-1 0 0 0 0,0 0 0 0 0,1 0-1 0 0,-1 0 1 0 0,0 0 0 0 0,0 0-1 0 0,0 0 1 0 0,0 1 0 0 0,0-1 0 0 0,-1-1-1 0 0,-21-12-2291 0 0,18 11 1404 0 0,-7-4-3819 0 0,-1 0-1252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7831 0 0,'-28'1'560'0'0,"0"1"-1"0"0,0 1 1 0 0,-34 8-1 0 0,45-7 905 0 0,-1 1 0 0 0,1 1-1 0 0,1 0 1 0 0,-1 1 0 0 0,1 1 0 0 0,-16 11-1 0 0,32-19-1432 0 0,-1 1 0 0 0,1-1-1 0 0,-1 1 1 0 0,1-1 0 0 0,0 1 0 0 0,-1-1-1 0 0,1 1 1 0 0,0-1 0 0 0,-1 1 0 0 0,1 0-1 0 0,0-1 1 0 0,0 1 0 0 0,-1-1 0 0 0,1 1-1 0 0,0 0 1 0 0,0-1 0 0 0,0 1 0 0 0,0 0-1 0 0,0-1 1 0 0,0 1 0 0 0,0 0-1 0 0,0-1 1 0 0,0 1 0 0 0,0 0 0 0 0,0-1-1 0 0,1 2 1 0 0,5 15 249 0 0,-5-16-226 0 0,6 13 119 0 0,1-1-1 0 0,0 1 0 0 0,17 18 1 0 0,35 34-15 0 0,-43-48-123 0 0,103 102 232 0 0,-62-66 579 0 0,91 113-1 0 0,-136-149-639 0 0,0 1-1 0 0,-2 0 1 0 0,0 1-1 0 0,-1 0 0 0 0,-1 1 1 0 0,-1 0-1 0 0,-1 1 0 0 0,5 25 1 0 0,-9-30-110 0 0,0 1 1 0 0,-2-1-1 0 0,0 1 1 0 0,-1 0 0 0 0,0-1-1 0 0,-2 1 1 0 0,0 0-1 0 0,-1-1 1 0 0,-1 0 0 0 0,-11 33-1 0 0,3-21 1 0 0,-2-1 0 0 0,0 0 0 0 0,-2-1 0 0 0,-2-1-1 0 0,-36 45 1 0 0,26-40-180 0 0,-1-2-1 0 0,-2 0 0 0 0,-65 46 1 0 0,82-65-774 0 0,0-1 1 0 0,0-1-1 0 0,0 0 1 0 0,-21 7-1 0 0,23-11-603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18 144 3679 0 0,'-3'-3'55'0'0,"1"-1"0"0"0,-1 0 0 0 0,1 0 0 0 0,0 0 0 0 0,-1-4 0 0 0,0-4 10179 0 0,4 11-9951 0 0,-1 0 1 0 0,0 0-1 0 0,0 0 0 0 0,0 1 0 0 0,1-1 1 0 0,-1 0-1 0 0,0 0 0 0 0,1 0 0 0 0,-1 1 0 0 0,1-1 1 0 0,-1 0-1 0 0,1 1 0 0 0,-1-1 0 0 0,1 0 0 0 0,0 1 1 0 0,-1-1-1 0 0,1 1 0 0 0,0-1 0 0 0,0 0 0 0 0,16-8 58 0 0,-16 8-104 0 0,23-8 196 0 0,2 1 0 0 0,-1 0 0 0 0,1 2 1 0 0,32-3-1 0 0,-35 5-230 0 0,288-30-747 0 0,-288 33-1223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 10135 0 0,'0'0'919'0'0,"-8"-2"-742"0"0,3 2 367 0 0,-1 2-1 0 0,0-1 0 0 0,1 1 0 0 0,-1 0 1 0 0,1 0-1 0 0,-1 0 0 0 0,1 1 0 0 0,0 0 0 0 0,0 0 1 0 0,-7 6-1 0 0,-14 6 1247 0 0,7-4-1498 0 0,1 0 0 0 0,0 1 1 0 0,1 0-1 0 0,0 2 0 0 0,1 0 1 0 0,-22 24-1 0 0,32-31-281 0 0,-74 88 155 0 0,67-78-143 0 0,0 2-1 0 0,2-1 1 0 0,-16 33 0 0 0,24-44-14 0 0,1 0 0 0 0,0 1 0 0 0,0-1 0 0 0,0 0 0 0 0,1 1 0 0 0,0-1 0 0 0,1 1 0 0 0,-1-1 0 0 0,2 1 0 0 0,-1-1 0 0 0,1 1 0 0 0,0-1 0 0 0,0 1 0 0 0,1-1 0 0 0,3 9 1 0 0,-3-11-16 0 0,0 0 1 0 0,0-1 0 0 0,0 1 0 0 0,1-1 0 0 0,0 1 0 0 0,0-1 0 0 0,0 0 0 0 0,1 0 0 0 0,-1 0 0 0 0,1 0 0 0 0,0-1 0 0 0,0 0 0 0 0,0 1 0 0 0,0-1-1 0 0,1-1 1 0 0,-1 1 0 0 0,1-1 0 0 0,0 0 0 0 0,0 0 0 0 0,0 0 0 0 0,0 0 0 0 0,0-1 0 0 0,5 1 0 0 0,4 0-1209 0 0,26-1 0 0 0,-19-2-5661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 8751 0 0,'-10'-6'863'0'0,"-9"-4"-938"0"0,-2-1 8383 0 0,32 32-7882 0 0,11 5 331 0 0,1-1 0 0 0,37 31 0 0 0,-4-3 154 0 0,0 5-367 0 0,37 36-139 0 0,-86-88-402 0 0,1 1-1 0 0,-1-1 0 0 0,2 0 0 0 0,-1-1 0 0 0,0 0 0 0 0,17 7 1 0 0,-18-10-232 0 0,-1 0 1 0 0,1 0 0 0 0,-1-1-1 0 0,1 0 1 0 0,0 0 0 0 0,-1-1 0 0 0,1 0-1 0 0,0 0 1 0 0,0 0 0 0 0,12-3 0 0 0,11-4-4714 0 0,3-3-1506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13559 0 0,'0'0'1231'0'0,"-1"1"-1014"0"0,-4 3-125 0 0,4-3 50 0 0,-1 1-1 0 0,1 0 1 0 0,-1 0-1 0 0,1-1 1 0 0,0 1 0 0 0,0 0-1 0 0,0 0 1 0 0,0 0-1 0 0,0 0 1 0 0,0 4-1 0 0,-5 7 408 0 0,-4 5-173 0 0,-2 0 0 0 0,0 0 0 0 0,-1-1 0 0 0,0-1 1 0 0,-32 29-1 0 0,-155 108 535 0 0,65-53-481 0 0,129-95-399 0 0,-3 1 68 0 0,0 1 1 0 0,-11 13-1 0 0,19-19-90 0 0,0 0-1 0 0,-1 0 1 0 0,1 1-1 0 0,0-1 1 0 0,0 1-1 0 0,0-1 0 0 0,0 1 1 0 0,0-1-1 0 0,1 1 1 0 0,-1-1-1 0 0,0 1 1 0 0,1 0-1 0 0,-1-1 1 0 0,1 1-1 0 0,-1 0 1 0 0,1 0-1 0 0,0-1 0 0 0,0 1 1 0 0,0 0-1 0 0,0 0 1 0 0,0-1-1 0 0,0 1 1 0 0,1 2-1 0 0,0-3-36 0 0,-1 0 1 0 0,1 0-1 0 0,-1 0 0 0 0,1 0 0 0 0,0 0 1 0 0,-1 0-1 0 0,1 0 0 0 0,0-1 0 0 0,0 1 0 0 0,0 0 1 0 0,0-1-1 0 0,-1 1 0 0 0,1 0 0 0 0,0-1 1 0 0,0 1-1 0 0,0-1 0 0 0,0 1 0 0 0,1-1 0 0 0,-1 0 1 0 0,0 1-1 0 0,2-1 0 0 0,25 1-1073 0 0,-28-1 1080 0 0,20-2-966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7367 0 0,'0'0'5931'0'0,"0"1"-5764"0"0,0-1 0 0 0,-1 0 0 0 0,1 1 0 0 0,-1-1 1 0 0,1 0-1 0 0,0 1 0 0 0,0-1 0 0 0,-1 1 0 0 0,1-1 0 0 0,0 0 0 0 0,0 1 1 0 0,-1-1-1 0 0,1 1 0 0 0,0-1 0 0 0,0 1 0 0 0,0-1 0 0 0,0 1 0 0 0,0-1 0 0 0,0 2 1 0 0,3 10 149 0 0,2 0 0 0 0,0-1 1 0 0,0 1-1 0 0,1-1 0 0 0,1 0 0 0 0,-1 0 1 0 0,2-1-1 0 0,16 19 0 0 0,9 5 421 0 0,38 30 0 0 0,-64-58-583 0 0,89 68 803 0 0,-61-49-546 0 0,-1 2 0 0 0,49 48 0 0 0,-74-65-359 0 0,-1 0-1 0 0,0 0 1 0 0,0 1 0 0 0,-1 0 0 0 0,-1 0-1 0 0,1 0 1 0 0,-2 1 0 0 0,0 0 0 0 0,0 0-1 0 0,-1 1 1 0 0,-1-1 0 0 0,0 1-1 0 0,1 13 1 0 0,-3-19-54 0 0,-1-1 0 0 0,0 1 0 0 0,0 0 0 0 0,-1-1 0 0 0,0 1 0 0 0,0 0 0 0 0,0-1 0 0 0,-1 1 0 0 0,0-1 0 0 0,0 0 0 0 0,0 0 0 0 0,-8 12 0 0 0,4-9-70 0 0,0 0 0 0 0,-1 0-1 0 0,0-1 1 0 0,-1 0 0 0 0,0 0 0 0 0,0-1 0 0 0,-11 7-1 0 0,-86 53-1316 0 0,43-30-245 0 0,-1 0-959 0 0,62-36 1752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45 2303 0 0,'1'-2'167'0'0,"13"-20"612"0"0,3 1 12043 0 0,-24 33-12640 0 0,0-2 0 0 0,-1 1-1 0 0,0-1 1 0 0,-1 0 0 0 0,-17 15 0 0 0,-10 11 61 0 0,-98 130 768 0 0,66-79-757 0 0,36-48-145 0 0,-74 102 49 0 0,95-124-153 0 0,1 1 1 0 0,1-1-1 0 0,0 1 1 0 0,2 1-1 0 0,0 0 1 0 0,-8 32-1 0 0,14-44-4 0 0,0-1 0 0 0,1 1-1 0 0,-1-1 1 0 0,1 0 0 0 0,0 1 0 0 0,1-1-1 0 0,0 1 1 0 0,0-1 0 0 0,0 0 0 0 0,1 1-1 0 0,0-1 1 0 0,3 8 0 0 0,-1-6 23 0 0,0 0-1 0 0,1-1 1 0 0,0 0 0 0 0,0 0 0 0 0,0-1-1 0 0,1 1 1 0 0,0-1 0 0 0,10 7 0 0 0,3 1 47 0 0,1 0 1 0 0,1-2 0 0 0,0-1-1 0 0,1 0 1 0 0,39 12 0 0 0,55 11-1255 0 0,-54-23-5392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13247 0 0,'0'-1'604'0'0,"-1"-4"-103"0"0,-1-3-187 0 0,0-4 2977 0 0,16 30-2230 0 0,27 42-379 0 0,-28-39-555 0 0,1-1-1 0 0,23 26 0 0 0,-14-23-55 0 0,1-2-1 0 0,1 0 0 0 0,41 25 1 0 0,89 43 58 0 0,-11-7-111 0 0,-115-63-35 0 0,-1 1 0 0 0,45 41 1 0 0,-63-51-4 0 0,-1 0 0 0 0,1 0 1 0 0,-2 1-1 0 0,1 1 0 0 0,-2-1 0 0 0,0 1 1 0 0,7 15-1 0 0,-12-22 22 0 0,0 0 1 0 0,0 1-1 0 0,0-1 0 0 0,-1 1 1 0 0,0 0-1 0 0,0-1 0 0 0,0 1 1 0 0,-1 0-1 0 0,0 0 1 0 0,0-1-1 0 0,0 1 0 0 0,-1 0 1 0 0,0 0-1 0 0,0-1 0 0 0,0 1 1 0 0,-1-1-1 0 0,0 1 0 0 0,0-1 1 0 0,-5 9-1 0 0,3-6 143 0 0,-1-1 0 0 0,-1 0 0 0 0,0 0 0 0 0,0 0 0 0 0,0-1 0 0 0,0 0 0 0 0,-1 0 0 0 0,0-1 0 0 0,-11 7-1 0 0,-7 2 279 0 0,-42 17 0 0 0,45-21-290 0 0,-56 20-150 0 0,69-27-277 0 0,0-1 0 0 0,0 0 0 0 0,0 0 0 0 0,0-1 0 0 0,0 0 0 0 0,0-1 0 0 0,-11-1 0 0 0,6-2-4738 0 0,1-4-1591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7367 0 0,'0'0'952'0'0,"1"-1"50"0"0,7-2-41 0 0,0 1 1 0 0,0 0-1 0 0,1 0 1 0 0,-1 1-1 0 0,12-1 1 0 0,46 3 624 0 0,-26 0-471 0 0,-29-1-816 0 0,0 0 180 0 0,0 0-1 0 0,22 3 0 0 0,-31-2-416 0 0,1-1 0 0 0,0 1 0 0 0,-1 0 0 0 0,1-1 0 0 0,-1 1 1 0 0,0 0-1 0 0,1 1 0 0 0,-1-1 0 0 0,0 0 0 0 0,1 1 0 0 0,-1-1 0 0 0,0 1 0 0 0,0 0 0 0 0,0 0 0 0 0,-1 0 0 0 0,1-1 0 0 0,3 6 0 0 0,-5-6-49 0 0,1 1-1 0 0,-1-1 1 0 0,1 1 0 0 0,-1 0-1 0 0,0-1 1 0 0,1 1 0 0 0,-1 0-1 0 0,0-1 1 0 0,0 1 0 0 0,0 0-1 0 0,0-1 1 0 0,-1 1 0 0 0,1 0-1 0 0,0-1 1 0 0,-1 1 0 0 0,1 0-1 0 0,-1-1 1 0 0,1 1 0 0 0,-1-1-1 0 0,-1 2 1 0 0,-2 5 48 0 0,-1 0-1 0 0,-8 10 1 0 0,10-13-32 0 0,-45 54 528 0 0,-87 81 0 0 0,92-97-311 0 0,20-15-72 0 0,11-13-64 0 0,11-14 75 0 0,11 8 202 0 0,-6-5-320 0 0,1-1 0 0 0,-1 0 1 0 0,1-1-1 0 0,0 1 0 0 0,0-1 0 0 0,0 0 0 0 0,1 0 0 0 0,-1 0 1 0 0,0-1-1 0 0,1 0 0 0 0,-1 0 0 0 0,7 0 0 0 0,8 0 128 0 0,41-4 1 0 0,-42 1-156 0 0,169-20 799 0 0,-102 10-2051 0 0,0 2-5152 0 0,-57 8-1323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5063 0 0,'0'0'8147'0'0,"3"-1"-7471"0"0,79-28 1910 0 0,9-4-978 0 0,-76 29-1472 0 0,0 1 0 0 0,0 0 0 0 0,0 1-1 0 0,23-1 1 0 0,27 6-630 0 0,-40 1-4574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6911 0 0,'0'0'4138'0'0,"3"0"-2249"0"0,31 0-335 0 0,0-2-1 0 0,53-9 1 0 0,10-7 510 0 0,127-8 0 0 0,-117 19-5818 0 0,-94 5-2860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113 110 5983 0 0,'0'0'2542'0'0,"2"-1"-1490"0"0,67-44 2640 0 0,-58 38-2741 0 0,20-17 0 0 0,-22 17 410 0 0,-1 0 1 0 0,22-11 2750 0 0,-31 20-3803 0 0,-4 11-116 0 0,-1 0 0 0 0,-1 0 0 0 0,0-1 0 0 0,0-1 0 0 0,-18 22 0 0 0,-9 14-44 0 0,-39 56 5 0 0,41-59-398 0 0,-39 66-1 0 0,67-100-152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29 2759 0 0,'0'0'1630'0'0,"-2"0"-92"0"0,-15-2 5214 0 0,10 1-3288 0 0,0-6-1774 0 0,2 4-552 0 0,-3-3 1177 0 0,7 4-1988 0 0,0 1-315 0 0,0 1 1 0 0,0-1 0 0 0,0 0-1 0 0,0 0 1 0 0,0 1 0 0 0,0-1-1 0 0,0 1 1 0 0,-1-1 0 0 0,1 1-1 0 0,0 0 1 0 0,0-1 0 0 0,0 1-1 0 0,0 0 1 0 0,-1 0 0 0 0,1 0-1 0 0,0 0 1 0 0,-2 0 0 0 0,-1 0 40 0 0,1 1 0 0 0,-1-1 0 0 0,0 1-1 0 0,1 0 1 0 0,-7 3 0 0 0,-3 2 102 0 0,0 1 0 0 0,-13 9 0 0 0,21-13-147 0 0,-282 191-504 0 0,253-171 421 0 0,-1-1 1 0 0,-2-2-1 0 0,0-2 1 0 0,0-1-1 0 0,-53 15 0 0 0,6-6 89 0 0,82-26 612 0 0,77 2-323 0 0,90-1-188 0 0,7-1 63 0 0,-122-2-132 0 0,70-13 0 0 0,-83 8-35 0 0,-6 1 16 0 0,39-4-1 0 0,-59 10-38 0 0,-16 1 4 0 0,0 1 0 0 0,-1 0 0 0 0,1 0 0 0 0,0 0 0 0 0,0 0 0 0 0,-7 5 0 0 0,2-2 4 0 0,-360 204-60 0 0,50-5-64 0 0,281-179 128 0 0,13-9 0 0 0,1 1 0 0 0,1 2 0 0 0,-37 35 0 0 0,53-43 0 0 0,6 2 0 0 0,2-12 0 0 0,0 0 0 0 0,0-1 0 0 0,0 1 0 0 0,1 0 0 0 0,-1-1 0 0 0,0 1 0 0 0,0 0 0 0 0,1-1 0 0 0,-1 1 0 0 0,1-1 0 0 0,-1 1 0 0 0,0 0 0 0 0,1-1 0 0 0,-1 1 0 0 0,2 0 0 0 0,1 1 0 0 0,-1-1 0 0 0,1 1 0 0 0,0-1 0 0 0,1 1 0 0 0,-1-1 0 0 0,0 0 0 0 0,0 0 0 0 0,1 0 0 0 0,-1-1 0 0 0,4 1 0 0 0,39 2 68 0 0,-37-3-28 0 0,125-6 214 0 0,-76 2-160 0 0,303-27 569 0 0,-230 18-1058 0 0,4-1-640 0 0,-109 13 410 0 0,-24 1-281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44 455 0 0,'0'0'8280'0'0,"-1"-2"-9140"0"0,-9-30 6008 0 0,5 23 186 0 0,7 21-5297 0 0,0 0 1 0 0,1 0-1 0 0,0 0 1 0 0,1 0-1 0 0,0-1 1 0 0,1 1-1 0 0,1-1 1 0 0,0 0 0 0 0,0-1-1 0 0,1 1 1 0 0,0-1-1 0 0,0 0 1 0 0,2-1-1 0 0,-1 0 1 0 0,11 9 0 0 0,14 9-22 0 0,2-2 1 0 0,0-2 0 0 0,43 22 0 0 0,25 17 37 0 0,-90-54-47 0 0,-1 2 0 0 0,0 0 1 0 0,-1 0-1 0 0,11 13 0 0 0,-16-16-4 0 0,0 0 0 0 0,-1 1 0 0 0,0-1 0 0 0,0 1 1 0 0,-1 0-1 0 0,0 0 0 0 0,0 1 0 0 0,3 9 0 0 0,-4-7 8 0 0,-3-9 5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46 2303 0 0,'-1'-2'167'0'0,"-19"-34"9037"0"0,19 35-8985 0 0,0 0 1 0 0,0 0-1 0 0,-1 1 1 0 0,1-1-1 0 0,0 0 1 0 0,-1 1-1 0 0,1-1 1 0 0,-1 1-1 0 0,1 0 1 0 0,-1-1-1 0 0,1 1 1 0 0,-1 0-1 0 0,1 0 0 0 0,0 0 1 0 0,-1 0-1 0 0,1 0 1 0 0,-1 0-1 0 0,1 0 1 0 0,-1 1-1 0 0,1-1 1 0 0,-1 1-1 0 0,1-1 1 0 0,-1 1-1 0 0,1-1 0 0 0,0 1 1 0 0,-1 0-1 0 0,1-1 1 0 0,0 1-1 0 0,-2 2 1 0 0,-4 2-207 0 0,0 1 0 0 0,0 1 0 0 0,-10 12 0 0 0,9-11 372 0 0,-29 33-67 0 0,-4 3-33 0 0,-40 56 0 0 0,50-56-213 0 0,-56 60 0 0 0,72-87-75 0 0,9-10 14 0 0,0 0 0 0 0,-1 0 0 0 0,0-1 1 0 0,0 0-1 0 0,-1 0 0 0 0,-8 4 0 0 0,66-41-1978 0 0,-32 21 915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39 5983 0 0,'0'0'464'0'0,"-2"1"-85"0"0,-19 12 6426 0 0,13-9-2592 0 0,20-6-3027 0 0,2-1-961 0 0,1 0 1 0 0,-1-1-1 0 0,0 0 0 0 0,19-10 1 0 0,-22 9-102 0 0,0 1 1 0 0,1 0-1 0 0,-1 0 1 0 0,1 1-1 0 0,0 1 1 0 0,21-3 0 0 0,-31 5-19 0 0,1 1-2 0 0,7 7-17 0 0,-8-6-86 0 0,-1-1 1 0 0,0 1-1 0 0,0 0 0 0 0,0 0 0 0 0,0 0 1 0 0,0 0-1 0 0,0 0 0 0 0,0 1 1 0 0,-1-1-1 0 0,1 0 0 0 0,-1 0 1 0 0,1 0-1 0 0,-1 1 0 0 0,0-1 1 0 0,0 0-1 0 0,0 0 0 0 0,0 1 1 0 0,0-1-1 0 0,-1 0 0 0 0,1 0 1 0 0,-1 0-1 0 0,1 1 0 0 0,-1-1 1 0 0,0 0-1 0 0,0 0 0 0 0,-2 3 1 0 0,-1 3 8 0 0,-1 1 0 0 0,0-2 0 0 0,-1 1 0 0 0,0-1 0 0 0,-6 8 0 0 0,-120 110 303 0 0,104-98-302 0 0,28-27-10 0 0,0 0 0 0 0,0 0 0 0 0,0 0 0 0 0,0 0 0 0 0,0 0-1 0 0,0 0 1 0 0,0 0 0 0 0,0 1 0 0 0,0-1 0 0 0,0 0 0 0 0,0 0 0 0 0,0 0 0 0 0,-1 0 0 0 0,1 0 0 0 0,0 0 0 0 0,0 0 0 0 0,0 0 0 0 0,0 0 0 0 0,0 0 0 0 0,0 0-1 0 0,0 0 1 0 0,0 0 0 0 0,0 1 0 0 0,0-1 0 0 0,0 0 0 0 0,0 0 0 0 0,0 0 0 0 0,0 0 0 0 0,0 0 0 0 0,0 0 0 0 0,0 0 0 0 0,0 0 0 0 0,0 0 0 0 0,0 0 0 0 0,0 0 0 0 0,0 0-1 0 0,0 1 1 0 0,0-1 0 0 0,0 0 0 0 0,1 0 0 0 0,-1 0 0 0 0,0 0 0 0 0,0 0 0 0 0,0 0 0 0 0,0 0 0 0 0,0 0 0 0 0,0 0 0 0 0,0 0 0 0 0,0 0 0 0 0,0 0 0 0 0,0 0-1 0 0,0 0 1 0 0,0 0 0 0 0,0 0 0 0 0,0 0 0 0 0,1 0 0 0 0,1 3 25 0 0,1-1-1 0 0,0 0 1 0 0,0 1-1 0 0,0-2 1 0 0,0 1-1 0 0,0 0 1 0 0,1 0-1 0 0,-1-1 1 0 0,0 0-1 0 0,1 0 0 0 0,6 2 1 0 0,3-2 105 0 0,0 1 0 0 0,14-2 1 0 0,-15 0-59 0 0,-1 0 0 0 0,1 1 0 0 0,11 3 0 0 0,-14-2-258 0 0,0 0-1 0 0,0 1 0 0 0,0 0 1 0 0,0 0-1 0 0,-1 1 0 0 0,1 0 1 0 0,-1 1-1 0 0,12 9 1 0 0,-9-5-1553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39 1839 0 0,'0'0'83'0'0,"1"-2"-6"0"0,15-35 14611 0 0,-16 41-14116 0 0,-2 26 314 0 0,-1 1-1 0 0,-10 37 0 0 0,8-45-649 0 0,-5 15 136 0 0,-20 52 0 0 0,21-64-294 0 0,-2 1-29 0 0,0-1 1 0 0,-21 33 0 0 0,-35 44-55 0 0,64-99-2 0 0,-26 41-888 0 0,28-43 459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72 301 1375 0 0,'-1'-1'107'0'0,"-10"-8"193"0"0,-11-3 9118 0 0,12 8-7992 0 0,8 4 50 0 0,-12-5 44 0 0,7 2-1127 0 0,5 2 9 0 0,2-1 36 0 0,-1-1-349 0 0,0 0 0 0 0,1 1-1 0 0,0-1 1 0 0,-1 0 0 0 0,1 0-1 0 0,0 0 1 0 0,0 0 0 0 0,1 0 0 0 0,-1 0-1 0 0,1 0 1 0 0,-1 0 0 0 0,1 0-1 0 0,0 1 1 0 0,0-1 0 0 0,0 0 0 0 0,1 0-1 0 0,-1 1 1 0 0,0-1 0 0 0,1 1-1 0 0,0-1 1 0 0,2-1 0 0 0,5-7 33 0 0,1 1 0 0 0,0 0 0 0 0,14-10 0 0 0,-17 13-62 0 0,16-11-15 0 0,1 0 0 0 0,0 1-1 0 0,2 2 1 0 0,0 0-1 0 0,27-11 1 0 0,-36 20 12 0 0,1 0 0 0 0,-1 0 0 0 0,1 2-1 0 0,0 0 1 0 0,0 1 0 0 0,0 1 0 0 0,0 1 0 0 0,1 0-1 0 0,24 3 1 0 0,-27 0-1 0 0,0 0 0 0 0,-1 1 0 0 0,0 1 0 0 0,1 0 0 0 0,-1 1 0 0 0,16 8 0 0 0,-23-9-42 0 0,-1 0 1 0 0,0 1-1 0 0,0 0 1 0 0,0 0-1 0 0,0 0 1 0 0,-1 1-1 0 0,0 0 1 0 0,0 0-1 0 0,0 1 1 0 0,-1-1-1 0 0,0 1 1 0 0,8 15-1 0 0,-11-18 3 0 0,-1-1-1 0 0,1 1 1 0 0,-1-1 0 0 0,0 1-1 0 0,-1 0 1 0 0,1-1 0 0 0,-1 1-1 0 0,1 0 1 0 0,-1 0-1 0 0,0-1 1 0 0,0 1 0 0 0,-1 0-1 0 0,1 0 1 0 0,-1-1-1 0 0,0 1 1 0 0,0 0 0 0 0,0-1-1 0 0,-1 1 1 0 0,1-1 0 0 0,-1 1-1 0 0,1-1 1 0 0,-1 0-1 0 0,0 0 1 0 0,-1 1 0 0 0,-4 4-1 0 0,-3 3 42 0 0,0-1 0 0 0,-1 0 0 0 0,0-1-1 0 0,0 0 1 0 0,-19 10 0 0 0,-8 2-47 0 0,0-3 1 0 0,-45 16 0 0 0,46-19-163 0 0,13-5-174 0 0,-1-1 0 0 0,0-1-1 0 0,-1-1 1 0 0,0-2 0 0 0,0 0 0 0 0,-37 1 0 0 0,36-8-1460 0 0,25 1 779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10591 0 0,'0'0'819'0'0,"-2"2"-534"0"0,-104 64 4485 0 0,78-48-4217 0 0,1 0 1 0 0,1 2-1 0 0,1 1 1 0 0,1 1-1 0 0,1 2 1 0 0,1 0-1 0 0,-31 43 1 0 0,30-33-463 0 0,2 1 1 0 0,2 1 0 0 0,1 1-1 0 0,-16 47 1 0 0,31-74-90 0 0,0 0 0 0 0,1 0 0 0 0,1 0-1 0 0,-1 0 1 0 0,2 1 0 0 0,-1-1 0 0 0,1 0 0 0 0,1 0 0 0 0,0 1-1 0 0,4 19 1 0 0,-3-25-14 0 0,0 1 1 0 0,0 0-1 0 0,0 0 0 0 0,1-1 0 0 0,-1 0 0 0 0,1 1 0 0 0,0-1 0 0 0,1 0 0 0 0,0-1 1 0 0,-1 1-1 0 0,1 0 0 0 0,1-1 0 0 0,-1 0 0 0 0,1 0 0 0 0,-1 0 0 0 0,1-1 0 0 0,0 0 0 0 0,1 0 1 0 0,-1 0-1 0 0,7 2 0 0 0,12 3-1180 0 0,1-4-411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15287 0 0,'0'0'698'0'0,"-1"1"-10"0"0,-1 3-635 0 0,0 0 0 0 0,0-1 1 0 0,0 1-1 0 0,1 0 1 0 0,-1 0-1 0 0,1 0 1 0 0,0 0-1 0 0,0 0 0 0 0,0 0 1 0 0,1 0-1 0 0,-1 0 1 0 0,1 1-1 0 0,0-1 0 0 0,0 0 1 0 0,1 0-1 0 0,-1 0 1 0 0,3 8-1 0 0,0 1 319 0 0,1 0 1 0 0,0 1-1 0 0,1-1 0 0 0,9 14 0 0 0,1 2 141 0 0,2-2 0 0 0,2 0-1 0 0,0-2 1 0 0,27 28 0 0 0,97 86 444 0 0,-121-119-895 0 0,21 18-43 0 0,2-1 0 0 0,51 31 0 0 0,-94-67-91 0 0,-6-34-5265 0 0,3 15 3610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12 16095 0 0,'-2'-1'738'0'0,"-1"-1"-489"0"0,1 0-8 0 0,-15-3 247 0 0,15 5-442 0 0,-1-1-1 0 0,1 1 1 0 0,-1 0-1 0 0,1 0 0 0 0,-1 0 1 0 0,1 0-1 0 0,0 1 1 0 0,-1-1-1 0 0,1 0 1 0 0,0 1-1 0 0,-1 0 1 0 0,1 0-1 0 0,-4 1 0 0 0,2 1 94 0 0,-1-1 0 0 0,1 1 0 0 0,0 0 0 0 0,0 1-1 0 0,0-1 1 0 0,-3 5 0 0 0,-4 5 219 0 0,0 1 0 0 0,-15 26 0 0 0,24-37-380 0 0,-165 241 1358 0 0,78-121-1016 0 0,57-73-221 0 0,30-48-158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78 116 11575 0 0,'0'0'1047'0'0,"-9"1"-163"0"0,6-1-569 0 0,-1 1 0 0 0,0 1 0 0 0,1-1 1 0 0,-1 0-1 0 0,1 1 0 0 0,-5 2 0 0 0,1 0-46 0 0,-1 0-1 0 0,-17 6 3636 0 0,27-10-3770 0 0,0 0 0 0 0,1 0 0 0 0,-1 0 1 0 0,0-1-1 0 0,0 1 0 0 0,0-1 1 0 0,0 1-1 0 0,2-2 0 0 0,6-1-21 0 0,25-4-31 0 0,-1-2 1 0 0,0-1-1 0 0,0-2 0 0 0,50-25 1 0 0,-15-10-869 0 0,-48 32-107 0 0,-19 14 229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10135 0 0,'0'0'7752'0'0,"16"-4"-6896"0"0,-2 8-696 0 0,0 5-2872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10159 0 0,'0'0'920'0'0,"3"-2"-754"0"0,45-24 1510 0 0,-45 25-1464 0 0,-1 0 0 0 0,1 0 0 0 0,0 0 0 0 0,0 1 0 0 0,0-1 0 0 0,0 1 0 0 0,-1-1 0 0 0,1 1 0 0 0,4 0 0 0 0,-6 0-143 0 0,0 1 1 0 0,0 0-1 0 0,0-1 1 0 0,0 1-1 0 0,0 0 1 0 0,0-1-1 0 0,0 1 1 0 0,0 0-1 0 0,-1 0 1 0 0,1-1-1 0 0,0 1 1 0 0,-1 0-1 0 0,1 0 1 0 0,0 0-1 0 0,-1 0 1 0 0,1 0-1 0 0,-1 0 1 0 0,0 0-1 0 0,2 5 4332 0 0,11 0-3247 0 0,-12-6-1107 0 0,0 1 1 0 0,0 0-1 0 0,0-1 1 0 0,0 1-1 0 0,0-1 0 0 0,0 1 1 0 0,1-1-1 0 0,-1 1 0 0 0,0-1 1 0 0,0 0-1 0 0,3 0 0 0 0,11-1 186 0 0,0 0 0 0 0,0-2 0 0 0,15-3-1 0 0,9-3-99 0 0,20-2-81 0 0,-27 4-5 0 0,1 2 0 0 0,49-3-1 0 0,-69 9-51 0 0,4 5-1552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0,'0'0'12595'0'0,"0"3"-12094"0"0,5 16-287 0 0,1 0 0 0 0,1 0-1 0 0,0 0 1 0 0,1-1 0 0 0,1 0-1 0 0,1-1 1 0 0,1 0 0 0 0,0 0 0 0 0,1-1-1 0 0,1-1 1 0 0,0 0 0 0 0,1-1-1 0 0,1 0 1 0 0,0-1 0 0 0,1-1-1 0 0,0 0 1 0 0,20 10 0 0 0,11 3 9 0 0,63 23 0 0 0,20 9-113 0 0,-121-52-200 0 0,0 1 1 0 0,14 11 0 0 0,-21-15-102 0 0,-18-3-7142 0 0,2-2 1578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13823 0 0,'0'0'1062'0'0,"-1"2"-693"0"0,-72 100 5502 0 0,-14 18-4861 0 0,30-56-1052 0 0,-2-3 0 0 0,-73 58-1 0 0,128-115-557 0 0,-1-1 0 0 0,0 0-1 0 0,0 0 1 0 0,0 0-1 0 0,-8 3 1 0 0,-1-2-743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0,'0'3'778'0'0,"2"10"-368"0"0,1 0 1 0 0,0-1 0 0 0,1 1 0 0 0,0-1 0 0 0,1 0 0 0 0,0 0-1 0 0,1 0 1 0 0,0-1 0 0 0,1 0 0 0 0,0 0 0 0 0,1 0 0 0 0,0-1-1 0 0,1-1 1 0 0,0 1 0 0 0,18 14 0 0 0,33 21 1259 0 0,105 60 1 0 0,40 28 772 0 0,-196-126-2324 0 0,-1 0-1 0 0,0 0 1 0 0,-1 1 0 0 0,0 0 0 0 0,0 0 0 0 0,0 1 0 0 0,-1 0-1 0 0,7 16 1 0 0,-9-19-81 0 0,-2 1 0 0 0,1 0 1 0 0,-1 0-1 0 0,0 0 0 0 0,-1 0 0 0 0,1 0 0 0 0,-2 0 0 0 0,1 0 0 0 0,-1 1 0 0 0,0-1 0 0 0,0 0 0 0 0,-1 0 0 0 0,-2 13 0 0 0,-3 2-14 0 0,-2 0-1 0 0,0 0 0 0 0,-1-1 1 0 0,-1 0-1 0 0,-2-1 0 0 0,1 0 1 0 0,-19 23-1 0 0,-112 119-447 0 0,125-144 292 0 0,-13 12-930 0 0,-57 46-1 0 0,32-39-6604 0 0,42-29 1315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52 117 5871 0 0,'0'0'1720'0'0,"-2"2"-820"0"0,-44 26 9663 0 0,45-25-9612 0 0,1-2-820 0 0,-1 0 0 0 0,1 0 0 0 0,-1 0 1 0 0,1 0-1 0 0,0 1 0 0 0,-1-1 0 0 0,1 0 1 0 0,0 0-1 0 0,0 1 0 0 0,0-1 0 0 0,0 0 1 0 0,0 1-1 0 0,0-1 0 0 0,0 0 0 0 0,1 0 1 0 0,-1 1-1 0 0,0-1 0 0 0,1 0 0 0 0,0 2 1 0 0,0-1-61 0 0,1-1 1 0 0,-1 1-1 0 0,1-1 0 0 0,0 1 1 0 0,-1-1-1 0 0,1 1 1 0 0,0-1-1 0 0,0 0 1 0 0,0 0-1 0 0,0 0 1 0 0,2 1-1 0 0,0-1-4 0 0,0 1 0 0 0,0-1 0 0 0,0 0 0 0 0,0-1 0 0 0,0 1 0 0 0,1 0 0 0 0,-1-1 0 0 0,0 0 0 0 0,0 0 0 0 0,1-1 1 0 0,-1 1-1 0 0,6-2 0 0 0,6-2 145 0 0,29-10 1 0 0,-31 8-146 0 0,211-84 238 0 0,-71 27-599 0 0,-92 44-1749 0 0,-59 18 111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49 11487 0 0,'-1'-13'1227'0'0,"-2"-4"-1185"0"0,2 15 1 0 0,0 0 285 0 0,-2-4 441 0 0,-3-3 5958 0 0,-40 169-4815 0 0,6-51-1407 0 0,-6-1 1 0 0,-92 160-1 0 0,128-254-471 0 0,7-9-29 0 0,0 0-1 0 0,0 0 1 0 0,1 0-1 0 0,-1 0 1 0 0,1 0 0 0 0,0 1-1 0 0,-2 8 1 0 0,3-12-73 0 0,5-3-1280 0 0,14-6 521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54 204 12871 0 0,'-2'1'588'0'0,"-48"20"2322"0"0,48-21-2174 0 0,24-15 4079 0 0,46-29-4220 0 0,-56 36-539 0 0,48-30 60 0 0,2 3 0 0 0,77-32 0 0 0,-130 63-87 0 0,1 1 0 0 0,0 0 0 0 0,0 0 1 0 0,1 1-1 0 0,19-1 0 0 0,-28 3 44 0 0,1 2-13 0 0,13 12-17 0 0,-13-8-26 0 0,-2-2-5 0 0,1 1 0 0 0,-1-1-1 0 0,1 0 1 0 0,-1 1-1 0 0,0 0 1 0 0,0-1-1 0 0,0 1 1 0 0,0-1-1 0 0,-1 1 1 0 0,0 0-1 0 0,0 0 1 0 0,0-1-1 0 0,-1 1 1 0 0,1 0 0 0 0,-1-1-1 0 0,0 1 1 0 0,-1-1-1 0 0,1 1 1 0 0,-1-1-1 0 0,-3 7 1 0 0,1-4 16 0 0,-1 1 0 0 0,-1-1 0 0 0,1 0 0 0 0,-1 0 0 0 0,0-1 0 0 0,-1 1 0 0 0,1-1 0 0 0,-1-1 0 0 0,-11 7 0 0 0,-268 204 173 0 0,242-179-141 0 0,36-29-49 0 0,8-8-9 0 0,0 1 1 0 0,-1-1 0 0 0,1 0 0 0 0,0 1-1 0 0,0-1 1 0 0,0 1 0 0 0,0-1-1 0 0,0 0 1 0 0,0 1 0 0 0,0-1-1 0 0,0 0 1 0 0,0 1 0 0 0,0-1-1 0 0,0 1 1 0 0,0-1 0 0 0,0 0-1 0 0,0 1 1 0 0,1-1 0 0 0,-1 0 0 0 0,0 1-1 0 0,0 0 1 0 0,3 3 18 0 0,1 1 109 0 0,5-1-70 0 0,-1 1 0 0 0,1-2 0 0 0,0 1 0 0 0,0-1 0 0 0,1-1-1 0 0,-1 1 1 0 0,0-2 0 0 0,1 1 0 0 0,18-1 0 0 0,12-1 71 0 0,43-6 0 0 0,-45 3-89 0 0,81-6-719 0 0,139 7 1 0 0,-231 4-151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6415 0 0,'0'0'298'0'0,"3"-2"-10"0"0,1 1-235 0 0,0 0-34 0 0,12-13 154 0 0,-14 12 1061 0 0,-1 0-1 0 0,1 1 1 0 0,0-1-1 0 0,1 1 1 0 0,-1 0-1 0 0,0 0 1 0 0,4-2-1 0 0,19-3 1274 0 0,-9 4-3160 0 0,22 2 0 0 0,-29 0 1405 0 0,26-1-1088 0 0,0-2 0 0 0,50-9 0 0 0,-59 6-420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11055 0 0,'0'0'2427'0'0,"2"-1"-1031"0"0,2-2-1021 0 0,0 1-1 0 0,-1-1 1 0 0,1 1 0 0 0,0 0 0 0 0,0 0-1 0 0,1 0 1 0 0,-1 1 0 0 0,0 0 0 0 0,1 0-1 0 0,-1 0 1 0 0,0 0 0 0 0,1 0 0 0 0,8 1-1 0 0,4 1-123 0 0,0 0 0 0 0,24 6 0 0 0,-11-3-336 0 0,0-2 0 0 0,0-1 0 0 0,0-1 0 0 0,56-8 1 0 0,-46 4-1110 0 0,-13 0-5714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309 158 919 0 0,'0'0'280'0'0,"2"-1"839"0"0,13-6 11302 0 0,-11 5-11146 0 0,-2 1-674 0 0,4-4-609 0 0,-2 0 2391 0 0,-2 1-2367 0 0,-7 5-13 0 0,-8 5-5 0 0,1 3 2 0 0,-1 0 0 0 0,1 0 0 0 0,-17 18 1 0 0,-31 39-1 0 0,13-12-65 0 0,-29 41 65 0 0,41-49 0 0 0,29-38 0 0 0,1 0 0 0 0,0 1 0 0 0,0 0 0 0 0,0 0 0 0 0,2 0 0 0 0,-5 14 0 0 0,4-6 0 0 0,4-14-2 0 0,0-1 0 0 0,0 0 0 0 0,0 1 0 0 0,0-1 0 0 0,0 0 0 0 0,0 1 0 0 0,1-1 0 0 0,-1 0 0 0 0,1 0 0 0 0,-1 0 0 0 0,1 1 0 0 0,0-1 0 0 0,0 0 0 0 0,0 0 0 0 0,0 0 0 0 0,1 0 1 0 0,1 2-1 0 0,-1-1 6 0 0,1-1 0 0 0,-1 0 0 0 0,1 0 0 0 0,0 0 0 0 0,0 0 0 0 0,0 0 0 0 0,-1-1 0 0 0,2 1 0 0 0,-1-1 0 0 0,5 2 0 0 0,4-1 67 0 0,0 1-1 0 0,0-2 1 0 0,0 0-1 0 0,0 0 1 0 0,18-2-1 0 0,21-2 306 0 0,0-2 0 0 0,72-17 0 0 0,-98 15-323 0 0,0 0-1 0 0,-1-1 1 0 0,0-2-1 0 0,-1 0 1 0 0,0-2 0 0 0,39-26-1 0 0,-55 33-39 0 0,-2 0 0 0 0,1 0 1 0 0,0 0-1 0 0,-1-1 0 0 0,0 0 0 0 0,-1 0 0 0 0,1 0 0 0 0,-1 0 0 0 0,0-1 0 0 0,-1 0 0 0 0,4-8 1 0 0,-4 6 8 0 0,0-1 0 0 0,0 1 1 0 0,-1-1-1 0 0,-1 0 0 0 0,1 0 1 0 0,-2 0-1 0 0,0-18 0 0 0,-1 13-2 0 0,-1 0 0 0 0,-1 1 0 0 0,0 0 0 0 0,-1-1 0 0 0,-1 1 0 0 0,0 1 0 0 0,0-1 0 0 0,-2 1 0 0 0,1 0 0 0 0,-2 0 0 0 0,-13-18 0 0 0,5 12-69 0 0,0 1 0 0 0,-1 1 0 0 0,-1 0 0 0 0,-29-20 0 0 0,41 33-67 0 0,-1 0 0 0 0,0 0 0 0 0,0 1 1 0 0,0 0-1 0 0,0 0 0 0 0,-1 0 0 0 0,-12-2 0 0 0,18 5-169 0 0,4 3-1217 0 0,0 1 1278 0 0,1-1 1 0 0,-1 0-1 0 0,1 0 1 0 0,-1 0-1 0 0,1 0 1 0 0,0 0-1 0 0,0-1 1 0 0,0 1-1 0 0,7 2 1 0 0,4 4-5663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50 379 11431 0 0,'-1'2'522'0'0,"-19"33"196"0"0,13-22 1593 0 0,5-12-1028 0 0,2-1-1099 0 0,-1 1 0 0 0,1-1 1 0 0,-1 1-1 0 0,1-1 0 0 0,-1 0 1 0 0,1 1-1 0 0,-1-1 0 0 0,1 0 1 0 0,-1 1-1 0 0,1-1 0 0 0,-1 0 1 0 0,1 0-1 0 0,-1 0 1 0 0,1 1-1 0 0,-1-1 0 0 0,0 0 1 0 0,1 0-1 0 0,-1 0 0 0 0,1 0 1 0 0,-1 0-1 0 0,1 0 0 0 0,-2 0 1 0 0,2-1-131 0 0,-1 1 0 0 0,1 0 0 0 0,-1-1 0 0 0,1 1 0 0 0,-1 0 0 0 0,1-1 0 0 0,0 1 0 0 0,-1-1 0 0 0,1 1 0 0 0,0-1 0 0 0,0 1 0 0 0,-1-1 0 0 0,1 1 0 0 0,0-1 0 0 0,0 1 0 0 0,0-1 0 0 0,-1 1 0 0 0,1-1 1 0 0,0 0-1 0 0,0-2-43 0 0,-1-1 0 0 0,1 1 0 0 0,0-1 0 0 0,0 1 1 0 0,1 0-1 0 0,-1-1 0 0 0,2-5 0 0 0,1 0 36 0 0,1-1 0 0 0,0 1-1 0 0,1 0 1 0 0,0 0 0 0 0,0 0-1 0 0,1 1 1 0 0,7-9 0 0 0,52-51-32 0 0,-58 61-20 0 0,23-19-90 0 0,1 2 0 0 0,41-26 1 0 0,-38 27 14 0 0,-21 14 47 0 0,72-46-43 0 0,-67 44 82 0 0,1 1 0 0 0,33-13 1 0 0,-49 22 13 0 0,0 0 1 0 0,0 0-1 0 0,1 1 1 0 0,-1-1-1 0 0,0 1 1 0 0,0-1 0 0 0,0 1-1 0 0,0 0 1 0 0,1 0-1 0 0,-1 0 1 0 0,0 1-1 0 0,0-1 1 0 0,0 1 0 0 0,0 0-1 0 0,4 1 1 0 0,-6-1-14 0 0,1 0 1 0 0,-1 0-1 0 0,1 0 1 0 0,-1 0-1 0 0,1 0 0 0 0,-1 0 1 0 0,0 0-1 0 0,1 1 1 0 0,-1-1-1 0 0,0 1 1 0 0,0-1-1 0 0,0 1 1 0 0,0-1-1 0 0,0 1 1 0 0,-1 0-1 0 0,1-1 1 0 0,0 1-1 0 0,-1 0 0 0 0,1 0 1 0 0,-1-1-1 0 0,1 1 1 0 0,-1 0-1 0 0,0 0 1 0 0,0 0-1 0 0,0-1 1 0 0,0 5-1 0 0,-2 7 47 0 0,1 0-1 0 0,-2-1 1 0 0,0 1 0 0 0,0 0-1 0 0,-1-1 1 0 0,-7 15 0 0 0,-38 68 557 0 0,47-92-601 0 0,-29 46 249 0 0,20-34-208 0 0,1 1 0 0 0,-10 21-1 0 0,11-15-215 0 0,10-17 40 0 0,0-2 4 0 0,-1-1-367 0 0,2 0-938 0 0,10 6-3822 0 0,4-4-1635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77 100 3223 0 0,'-1'-1'240'0'0,"0"1"134"0"0,0 0-1 0 0,0 0 0 0 0,1-1 0 0 0,-1 1 1 0 0,0 0-1 0 0,1 0 0 0 0,-1-1 0 0 0,1 1 1 0 0,-1 0-1 0 0,0-1 0 0 0,1 1 0 0 0,-1-1 1 0 0,1 1-1 0 0,-1-1 0 0 0,1 1 0 0 0,-1-1 1 0 0,1 1-1 0 0,-1-1 0 0 0,1 1 0 0 0,0-1 0 0 0,-1 0 1 0 0,1 1-1 0 0,-1-2 0 0 0,1 1-218 0 0,0 0-1 0 0,0 0 0 0 0,1 1 1 0 0,-1-1-1 0 0,0 0 1 0 0,0 0-1 0 0,0 0 0 0 0,1 1 1 0 0,-1-1-1 0 0,0 0 1 0 0,1 0-1 0 0,-1 1 0 0 0,1-1 1 0 0,-1 0-1 0 0,1 1 1 0 0,-1-1-1 0 0,2 0 0 0 0,2-3-2 0 0,1 0 0 0 0,-1 0 0 0 0,1 1-1 0 0,10-6 1 0 0,56-24 1014 0 0,-62 29-986 0 0,0 1 1 0 0,0 1 0 0 0,0-1 0 0 0,0 2-1 0 0,0-1 1 0 0,11 0 0 0 0,-18 2 100 0 0,1 2-1 0 0,-1-1-192 0 0,-1-1-56 0 0,0 1-1 0 0,0-1 0 0 0,-1 0 1 0 0,1 1-1 0 0,0-1 0 0 0,0 1 1 0 0,-1-1-1 0 0,1 1 0 0 0,0-1 1 0 0,-1 1-1 0 0,1 0 0 0 0,0-1 1 0 0,0 2-1 0 0,5 8 80 0 0,-5-7-103 0 0,-1 1 1 0 0,1-1 0 0 0,-1 0 0 0 0,0 0 0 0 0,1 1 0 0 0,-2-1-1 0 0,1 0 1 0 0,0 0 0 0 0,-1 1 0 0 0,1-1 0 0 0,-1 0 0 0 0,0 0-1 0 0,0 0 1 0 0,0 0 0 0 0,-1 1 0 0 0,1-2 0 0 0,-4 7 0 0 0,-2 1 34 0 0,0 0 1 0 0,0 0-1 0 0,-13 13 1 0 0,-57 45 173 0 0,11-10-104 0 0,56-48-110 0 0,0 1-1 0 0,2-1 0 0 0,-1 1 0 0 0,-9 17 0 0 0,4-2-2 0 0,9-14 0 0 0,4 2 15 0 0,1-12 24 0 0,1 0 1 0 0,0 0 0 0 0,0 1-1 0 0,0-1 1 0 0,0 0-1 0 0,0 0 1 0 0,0 0-1 0 0,1 0 1 0 0,-1-1-1 0 0,1 1 1 0 0,-1 0-1 0 0,1-1 1 0 0,0 1 0 0 0,0-1-1 0 0,-1 1 1 0 0,1-1-1 0 0,0 0 1 0 0,0 0-1 0 0,0 0 1 0 0,1 0-1 0 0,-1 0 1 0 0,0 0-1 0 0,4 1 1 0 0,4 0 134 0 0,0 1 1 0 0,0-1-1 0 0,0-1 1 0 0,12 1-1 0 0,50-2-31 0 0,123-17-1 0 0,-181 14-2084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6447 0 0,'0'0'14344'0'0,"-1"2"-14262"0"0,-6 10 35 0 0,-1-1 0 0 0,-10 13 1 0 0,11-15-24 0 0,6-7-3 0 0,4-2-32 0 0,1 1-189 0 0,0-1 0 0 0,0 0 0 0 0,0 0 1 0 0,0 0-1 0 0,0 0 0 0 0,0-1 0 0 0,0 0 1 0 0,0 0-1 0 0,0 0 0 0 0,0 0 0 0 0,0 0 1 0 0,0-1-1 0 0,0 0 0 0 0,-1 0 0 0 0,7-4 1 0 0,1-4-1057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43 10479 0 0,'4'-31'1118'0'0,"-3"20"1844"0"0,-9 22-1683 0 0,0 7-755 0 0,0 0 1 0 0,2 0-1 0 0,0 1 1 0 0,1 0-1 0 0,-2 20 1 0 0,-2 45 536 0 0,4-25-541 0 0,3-50-467 0 0,0 1 0 0 0,0-1 0 0 0,-1 0 0 0 0,0 0 0 0 0,-1 0 0 0 0,0 0 0 0 0,0 0 0 0 0,-1-1 0 0 0,0 0 0 0 0,-8 10 0 0 0,1-4-732 0 0,0 0 0 0 0,-2-1 0 0 0,1-1 0 0 0,-22 16 0 0 0,12-12-5828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1839 0 0,'2'-1'11060'0'0,"33"-14"-5241"0"0,26-2-4647 0 0,-40 13-512 0 0,281-50 2048 0 0,-123 27-2738 0 0,-141 21-540 0 0,-35 6-907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6911 0 0,'0'0'623'0'0,"-2"1"-236"0"0,-17 8 7142 0 0,-4 13-3798 0 0,18-18-3477 0 0,3-1-119 0 0,1 0 0 0 0,-1 0 0 0 0,0 1 0 0 0,1-1-1 0 0,-1 1 1 0 0,1-1 0 0 0,0 1 0 0 0,0 0 0 0 0,0 5 0 0 0,0-3-89 0 0,-4 17 123 0 0,-2 30-1 0 0,7-39-168 0 0,3 12 4 0 0,-2-23 3 0 0,4 9 90 0 0,-3-9-77 0 0,-1-1 44 0 0,1 0-10 0 0,19 13-43 0 0,-11-12-10 0 0,-5-2 12 0 0,-1-1 17 0 0,0 0-1 0 0,0 0 1 0 0,0 0 0 0 0,0-1-1 0 0,0 1 1 0 0,0-1 0 0 0,0 0-1 0 0,0 0 1 0 0,0 0 0 0 0,4-2-1 0 0,-8 2-26 0 0,26-10 178 0 0,105-47-804 0 0,-43 21-4015 0 0,-72 32 2902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14711 0 0,'0'0'1335'0'0,"-2"1"-1011"0"0,-4 5-12 0 0,1 0 0 0 0,-1 0 0 0 0,1 1 1 0 0,0 0-1 0 0,1-1 0 0 0,0 2 0 0 0,-4 7 0 0 0,-22 59 980 0 0,29-71-1258 0 0,-95 335 1320 0 0,72-244-1298 0 0,21-83-41 0 0,-1 2-204 0 0,1 1 0 0 0,0-1 1 0 0,1 1-1 0 0,0 0 0 0 0,1 24 1 0 0,1-37 82 0 0,0-1 1 0 0,0 1 0 0 0,0 0-1 0 0,0-1 1 0 0,1 1 0 0 0,-1 0-1 0 0,0-1 1 0 0,0 1-1 0 0,1-1 1 0 0,-1 1 0 0 0,0 0-1 0 0,1-1 1 0 0,-1 1-1 0 0,1-1 1 0 0,-1 1 0 0 0,1-1-1 0 0,-1 1 1 0 0,1-1 0 0 0,-1 1-1 0 0,1-1 1 0 0,0 0-1 0 0,-1 1 1 0 0,1-1 0 0 0,0 0-1 0 0,0 1 1 0 0,13 3-6346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8319 0 0,'0'0'10018'0'0,"3"2"-9488"0"0,5 2-292 0 0,1 1 0 0 0,1-1 0 0 0,-1 0 0 0 0,1-1 0 0 0,-1 0 0 0 0,1-1-1 0 0,12 2 1 0 0,-5-2-19 0 0,0-1 0 0 0,1-1 0 0 0,27-2-1 0 0,5-6-5 0 0,92-28-1 0 0,-135 34-194 0 0,6-2-132 0 0,122-40 568 0 0,-116 37-1035 0 0,-1-1 1 0 0,1-1 0 0 0,-2-1-1 0 0,31-22 1 0 0,-46 30-384 0 0,-26-2-2015 0 0,7 7 1979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9215 0 0,'0'0'707'0'0,"1"2"-464"0"0,8 35 2586 0 0,7 66 0 0 0,-15-84-2509 0 0,-1 1 0 0 0,0 0 0 0 0,-1-1 0 0 0,-1 1 0 0 0,-6 25 0 0 0,-9 14-42 0 0,10-40-492 0 0,2 1 1 0 0,0 0 0 0 0,1-1-1 0 0,-2 33 1 0 0,6-50-550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 16871 0 0,'0'0'771'0'0,"0"-2"-14"0"0,1-6-399 0 0,-1 6 662 0 0,0 9-783 0 0,-1 1 1 0 0,-1-1-1 0 0,1 0 1 0 0,-1 1-1 0 0,-4 10 0 0 0,0-2-81 0 0,-116 398 1381 0 0,110-376-1506 0 0,-3 9-20 0 0,-16 86 0 0 0,31-131-152 0 0,3-2-1439 0 0,10-1 404 0 0,3-5-51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73 10135 0 0,'0'0'464'0'0,"-1"-1"-9"0"0,-13-14 4189 0 0,14 14-3920 0 0,3-3-589 0 0,-1 1 0 0 0,1-1 0 0 0,-1 1 0 0 0,1 0 0 0 0,0 0 0 0 0,0 0 0 0 0,1 1 0 0 0,-1-1 0 0 0,1 1 0 0 0,-1 0 0 0 0,1-1 0 0 0,-1 2 0 0 0,1-1 0 0 0,0 0 0 0 0,0 1 0 0 0,0 0 0 0 0,7-2 0 0 0,7 0 250 0 0,1 0 0 0 0,29-1 0 0 0,-44 3-319 0 0,1 1 0 0 0,0 0 0 0 0,0 0 0 0 0,0 1 0 0 0,0-1-1 0 0,0 1 1 0 0,0 0 0 0 0,0 0 0 0 0,-1 1 0 0 0,1-1 0 0 0,0 1 0 0 0,-1 0 0 0 0,1 1 0 0 0,-1-1-1 0 0,0 1 1 0 0,8 5 0 0 0,-10-4-12 0 0,2 7-32 0 0,-4 4 37 0 0,-1-10-41 0 0,-1 0-1 0 0,0 0 1 0 0,1 0 0 0 0,-2 0-1 0 0,1 0 1 0 0,0-1 0 0 0,-1 1 0 0 0,0-1-1 0 0,0 0 1 0 0,-5 6 0 0 0,-6 4 58 0 0,-22 19-1 0 0,18-18-38 0 0,-20 19-29 0 0,-126 124-6 0 0,157-150 36 0 0,1 0 0 0 0,0 1-1 0 0,0 0 1 0 0,1 0 0 0 0,0 0-1 0 0,0 1 1 0 0,-3 10 0 0 0,8-19-27 0 0,0 0 1 0 0,0 1-1 0 0,0-1 1 0 0,0 0 0 0 0,0 0-1 0 0,0 0 1 0 0,0 0 0 0 0,0 0-1 0 0,0 0 1 0 0,1 0 0 0 0,-1 0-1 0 0,0 0 1 0 0,1 0 0 0 0,-1 0-1 0 0,1 0 1 0 0,-1 0 0 0 0,1 0-1 0 0,-1 0 1 0 0,1-1 0 0 0,0 1-1 0 0,-1 0 1 0 0,1 0 0 0 0,0 0-1 0 0,0-1 1 0 0,-1 1 0 0 0,1 0-1 0 0,0-1 1 0 0,0 1-1 0 0,0-1 1 0 0,0 1 0 0 0,0-1-1 0 0,1 1 1 0 0,2 1 32 0 0,-1-1 1 0 0,1 0-1 0 0,0 0 0 0 0,0 0 0 0 0,-1 0 1 0 0,1 0-1 0 0,5-1 0 0 0,7-1 169 0 0,1 0 1 0 0,0-1-1 0 0,-1-1 0 0 0,27-9 0 0 0,63-27 198 0 0,-63 19-362 0 0,-34 15-121 0 0,1 0 0 0 0,-1 0 0 0 0,1 1 0 0 0,0 0 0 0 0,1 1 0 0 0,-1 0 0 0 0,1 1 0 0 0,13-2-1 0 0,-23 4-35 0 0,0 0-1 0 0,-1 1 0 0 0,1-1 0 0 0,0 0 0 0 0,0 0 0 0 0,0 0 0 0 0,0 0 0 0 0,0 1 0 0 0,0-1 0 0 0,-1 0 0 0 0,1 1 0 0 0,0-1 0 0 0,0 1 0 0 0,1 0 0 0 0,1 1-259 0 0,10 4-811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464 109 12407 0 0,'14'-15'363'0'0,"1"0"-1"0"0,1 1 1 0 0,0 1-1 0 0,1 1 1 0 0,20-13-1 0 0,-32 23-48 0 0,-1 0-1 0 0,0 0 1 0 0,1 0-1 0 0,-1 1 1 0 0,1 0-1 0 0,4-2 1 0 0,-6 3-161 0 0,-1 0 1 0 0,0-1-1 0 0,0 1 0 0 0,0 0 0 0 0,0 0 1 0 0,0 0-1 0 0,0 0 0 0 0,0 0 1 0 0,0 1-1 0 0,0-1 0 0 0,0 1 1 0 0,0-1-1 0 0,0 1 0 0 0,0 0 1 0 0,3 1-1 0 0,-4-1-89 0 0,0 0 0 0 0,0 0 0 0 0,0 1 0 0 0,-1-1 0 0 0,1 0 0 0 0,0 0 0 0 0,0 1 0 0 0,-1-1 0 0 0,1 1 0 0 0,-1-1 0 0 0,1 0 0 0 0,-1 1-1 0 0,0-1 1 0 0,0 1 0 0 0,1-1 0 0 0,-1 1 0 0 0,0 1 0 0 0,-2 23 256 0 0,-4-10-12 0 0,1 0 0 0 0,-2 0 0 0 0,0-1 0 0 0,0 0 0 0 0,-16 21 0 0 0,1 1 62 0 0,-59 93 166 0 0,17-19-470 0 0,-96 172 4 0 0,131-227-171 0 0,-3 0 0 0 0,-61 80 0 0 0,57-88-231 0 0,-28 32-3443 0 0,53-70-1068 0 0,-1-2-1344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1375 0 0,'0'0'66'0'0,"0"-2"-8"0"0,-17-38 22201 0 0,18 42-22183 0 0,9 22 209 0 0,-7-14-2212 0 0,0-2-3768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73 13359 0 0,'5'-8'312'0'0,"0"0"1"0"0,1 0-1 0 0,-1 0 0 0 0,15-14 0 0 0,3 4 5650 0 0,-22 18-5933 0 0,-1 0 1 0 0,1 0-1 0 0,0 1 0 0 0,-1-1 1 0 0,1 0-1 0 0,-1 1 0 0 0,1-1 1 0 0,-1 0-1 0 0,1 1 0 0 0,-1-1 1 0 0,0 1-1 0 0,1-1 0 0 0,-1 1 1 0 0,1-1-1 0 0,-1 1 0 0 0,0-1 1 0 0,1 1-1 0 0,-1-1 0 0 0,0 1 1 0 0,0 0-1 0 0,1-1 0 0 0,-1 1 1 0 0,0 0-1 0 0,4 15 38 0 0,-5-6-61 0 0,0 1 1 0 0,-1-1-1 0 0,0 0 1 0 0,0 0 0 0 0,-1 0-1 0 0,-8 17 1 0 0,5-10 48 0 0,-40 81 299 0 0,19-45-191 0 0,-35 59 108 0 0,34-66-214 0 0,21-34-1138 0 0,1 1 0 0 0,0 0 0 0 0,-8 26 0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2759 0 0,'1'-2'207'0'0,"4"-10"7658"0"0,0 8-6230 0 0,-1 1-307 0 0,39-17 3710 0 0,4 5-3462 0 0,49-8-744 0 0,-91 22-617 0 0,143-27 1652 0 0,35-7-606 0 0,-144 26-1976 0 0,-23 7-2105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41 16207 0 0,'0'0'744'0'0,"-2"0"-18"0"0,-8 0-454 0 0,-1 2-187 0 0,9-2 448 0 0,7-1-352 0 0,-1 0 0 0 0,1 0 0 0 0,-1 0 0 0 0,7-3 0 0 0,11-3 348 0 0,123-19 873 0 0,-127 25-1328 0 0,-6 0 11 0 0,-11 1-84 0 0,-1 0 0 0 0,0 0 1 0 0,0 0-1 0 0,0 0 0 0 0,0 0 0 0 0,0 0 1 0 0,0 0-1 0 0,0 0 0 0 0,0 0 1 0 0,0 0-1 0 0,1 0 0 0 0,-1 0 0 0 0,0 0 1 0 0,0 0-1 0 0,0 0 0 0 0,0 0 1 0 0,0 0-1 0 0,0 0 0 0 0,0 0 0 0 0,0 0 1 0 0,0 1-1 0 0,0-1 0 0 0,1 0 0 0 0,-1 0 1 0 0,0 0-1 0 0,0 0 0 0 0,0 0 1 0 0,0 0-1 0 0,0 0 0 0 0,0 0 0 0 0,0 0 1 0 0,0 0-1 0 0,0 0 0 0 0,0 0 0 0 0,0 0 1 0 0,0 1-1 0 0,0-1 0 0 0,0 0 1 0 0,0 0-1 0 0,0 0 0 0 0,0 0 0 0 0,0 0 1 0 0,0 0-1 0 0,0 0 0 0 0,0 0 1 0 0,2 12 8 0 0,-4-5-10 0 0,1-1 0 0 0,-1 1 0 0 0,0-1 0 0 0,-1 0 0 0 0,0 0 0 0 0,-6 11 0 0 0,-25 35 0 0 0,-155 178 64 0 0,168-205 3 0 0,1 1 0 0 0,-33 54-1 0 0,51-76-13 0 0,4 15-38 0 0,-1-17-8 0 0,0 0 53 0 0,26 8 298 0 0,-12-8-91 0 0,0-1 0 0 0,1-1 0 0 0,-1 0 0 0 0,28-5 0 0 0,10 1-8 0 0,154-10 206 0 0,-167 9-1040 0 0,-1-3-1 0 0,0 0 1 0 0,45-18 0 0 0,-47 12-3172 0 0,-20 5-3093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2303 0 0,'0'0'10990'0'0,"3"0"-10366"0"0,6 0-112 0 0,0-1 1 0 0,0 0 0 0 0,0 0 0 0 0,0-1 0 0 0,0 0 0 0 0,0 0 0 0 0,0-1 0 0 0,-1 0 0 0 0,11-6-1 0 0,-5 3 329 0 0,-1 1-1 0 0,1 0 1 0 0,19-3-1 0 0,-13 6-547 0 0,0 1-1 0 0,1 0 1 0 0,-1 2-1 0 0,0 0 1 0 0,0 1 0 0 0,24 6-1 0 0,-31-6-343 0 0,0 0 0 0 0,0-1 0 0 0,1-1 0 0 0,-1 0 0 0 0,0-1 0 0 0,0-1 0 0 0,1 0 0 0 0,-1 0 0 0 0,17-6 0 0 0,10-7-2289 0 0,60-29 1 0 0,-48 20-1265 0 0,-36 17 1861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 13015 0 0,'0'0'1179'0'0,"-1"-1"-972"0"0,-3-8 1547 0 0,2 11-1362 0 0,-3 4-242 0 0,1 1 0 0 0,0-1-1 0 0,1 1 1 0 0,-1 0 0 0 0,1 0-1 0 0,1 0 1 0 0,-1 0 0 0 0,1 1-1 0 0,0-1 1 0 0,-1 12 0 0 0,0 14 431 0 0,-1 36 1 0 0,4-57-481 0 0,1 207 700 0 0,1-185-747 0 0,-1-21-43 0 0,0 0-1 0 0,-1 0 0 0 0,-3 25 0 0 0,3-37-85 0 0,0 0 0 0 0,0-1 1 0 0,0 1-1 0 0,0 0 0 0 0,0-1 0 0 0,0 1 0 0 0,1 0 1 0 0,-1-1-1 0 0,0 1 0 0 0,0-1 0 0 0,1 1 1 0 0,-1-1-1 0 0,0 1 0 0 0,1-1 0 0 0,-1 1 1 0 0,0-1-1 0 0,1 1 0 0 0,-1-1 0 0 0,1 1 1 0 0,-1-1-1 0 0,1 1 0 0 0,-1-1 0 0 0,1 0 0 0 0,-1 1 1 0 0,2-1-1 0 0,10 6-6552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420 130 5063 0 0,'0'0'13920'0'0,"1"-2"-13848"0"0,3-3-41 0 0,1 0 0 0 0,-1-1-1 0 0,1 2 1 0 0,0-1 0 0 0,0 0 0 0 0,1 1-1 0 0,-1 0 1 0 0,9-5 0 0 0,8-2-1 0 0,24-10 1 0 0,-12 7-25 0 0,-13 5-1 0 0,0 0 0 0 0,34-6 0 0 0,-41 14 182 0 0,-12 1-69 0 0,0 1-18 0 0,-1 0-94 0 0,0-1 1 0 0,0 1-1 0 0,0 0 0 0 0,-1-1 0 0 0,1 1 1 0 0,0 0-1 0 0,-1-1 0 0 0,1 1 0 0 0,-1 0 1 0 0,1 0-1 0 0,0 0 0 0 0,-1 0 0 0 0,0 0 1 0 0,1 0-1 0 0,-1-1 0 0 0,0 1 0 0 0,1 0 0 0 0,-1 0 1 0 0,0 0-1 0 0,0 0 0 0 0,0 0 0 0 0,0 0 1 0 0,0 0-1 0 0,0 0 0 0 0,0 0 0 0 0,0 0 1 0 0,-1 1-1 0 0,0 6 1 0 0,0-1-1 0 0,0 0 1 0 0,-1 0-1 0 0,0 0 1 0 0,-1 0 0 0 0,0 0-1 0 0,0 0 1 0 0,0 0 0 0 0,-1-1-1 0 0,0 0 1 0 0,0 0 0 0 0,-7 8-1 0 0,-9 8 86 0 0,-38 34-1 0 0,49-49-69 0 0,-21 18 14 0 0,-34 21 1 0 0,3-3-28 0 0,-118 113-1173 0 0,53-43 1016 0 0,101-90 130 0 0,0 0 1 0 0,-35 46-1 0 0,58-67 857 0 0,11-3-617 0 0,0 0 1 0 0,-1 0 0 0 0,1-1 0 0 0,8-3-1 0 0,17-3 151 0 0,258-13 996 0 0,-83 10-1146 0 0,-193 8-223 0 0,4-11-2978 0 0,-11 6-2336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70 9759 0 0,'0'0'1899'0'0,"3"0"-1438"0"0,117-34 3059 0 0,-64 23-2482 0 0,64-13 668 0 0,-91 24-1255 0 0,-27 0-30 0 0,-1 3-314 0 0,-1 0-101 0 0,1 1 0 0 0,-1-1 0 0 0,0 0 1 0 0,1 1-1 0 0,-2-1 0 0 0,1 1 0 0 0,0-1 0 0 0,-1 1 1 0 0,1-1-1 0 0,-1 0 0 0 0,0 1 0 0 0,0-1 0 0 0,-2 4 1 0 0,0-2 12 0 0,0 0 1 0 0,0 0 0 0 0,0 0 0 0 0,-1 0-1 0 0,1-1 1 0 0,-1 1 0 0 0,-6 3 0 0 0,-6 6 57 0 0,-2-2 0 0 0,0 0 0 0 0,-26 13 0 0 0,29-17-49 0 0,-12 7-1 0 0,0 1 1 0 0,1 2-1 0 0,0 0 0 0 0,-45 44 0 0 0,59-48-27 0 0,5 1 0 0 0,4 0 12 0 0,4 1 66 0 0,0-14-56 0 0,0 0 0 0 0,0 0 1 0 0,0 0-1 0 0,0-1 1 0 0,1 1-1 0 0,-1 0 1 0 0,1 0-1 0 0,-1-1 0 0 0,1 1 1 0 0,0-1-1 0 0,-1 0 1 0 0,1 1-1 0 0,0-1 1 0 0,0 0-1 0 0,0 0 0 0 0,0 0 1 0 0,2 1-1 0 0,0-1 21 0 0,0 0 0 0 0,-1 0 0 0 0,1 0 0 0 0,0 0 0 0 0,0 0 0 0 0,0-1 0 0 0,0 0 0 0 0,0 0 0 0 0,4 0 0 0 0,290-53 1213 0 0,-292 52-1481 0 0,10-3 376 0 0,-5 3-3776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7799 0 0,'0'0'14907'0'0,"3"-1"-14809"0"0,21-12 764 0 0,-22 13-804 0 0,8-2-36 0 0,-6 2 20 0 0,6-3-43 0 0,-8 3-58 0 0,-2 1-59 0 0,-1 6 118 0 0,0-5 29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11519 0 0,'0'0'887'0'0,"-1"2"-500"0"0,-19 28 393 0 0,2 0 0 0 0,2 1 0 0 0,0 1 0 0 0,2 0 1 0 0,-18 64-1 0 0,24-67-520 0 0,-1 1 1 0 0,-2-2-1 0 0,-23 46 0 0 0,8-40-224 0 0,8-11-826 0 0,13-17 293 0 0,0 0 1 0 0,0 0 0 0 0,-12 9-1 0 0,-2 0-527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13015 0 0,'0'0'2699'0'0,"2"1"-1996"0"0,76 15 2357 0 0,126 11 1 0 0,-154-23-2946 0 0,0-2-1 0 0,0-3 1 0 0,-1-2 0 0 0,1-2 0 0 0,0-2 0 0 0,-1-3-1 0 0,-1-1 1 0 0,0-3 0 0 0,0-1 0 0 0,69-34-1 0 0,-21-1-2212 0 0,-35 12-3703 0 0,-13 4-1061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11055 0 0,'0'0'3502'0'0,"2"2"-2228"0"0,2 0-1059 0 0,0 1 0 0 0,-1-1 0 0 0,1 0 0 0 0,0 0-1 0 0,0-1 1 0 0,0 1 0 0 0,0-1 0 0 0,1 0 0 0 0,-1 0-1 0 0,0 0 1 0 0,0-1 0 0 0,1 1 0 0 0,-1-1 0 0 0,0 0 0 0 0,5-1-1 0 0,12-1 554 0 0,39-9 0 0 0,-41 7-210 0 0,503-84 2824 0 0,-520 88-3662 0 0,-2 3-984 0 0,-1 0 837 0 0,0 1-1 0 0,-1 0 0 0 0,1-1 1 0 0,-1 1-1 0 0,0-1 1 0 0,0 1-1 0 0,0-1 0 0 0,0 0 1 0 0,-1 0-1 0 0,1 0 0 0 0,-6 5 1 0 0,-10 6-6323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9215 0 0,'0'-2'422'0'0,"6"-17"462"0"0,-5 17 840 0 0,-1 2-1517 0 0,0-1 1 0 0,0 1-1 0 0,0-1 1 0 0,0 0 0 0 0,0 1-1 0 0,1 0 1 0 0,-1-1-1 0 0,0 1 1 0 0,0-1 0 0 0,1 1-1 0 0,-1-1 1 0 0,0 1-1 0 0,1-1 1 0 0,-1 1 0 0 0,0 0-1 0 0,1-1 1 0 0,-1 1-1 0 0,1 0 1 0 0,-1-1-1 0 0,0 1 1 0 0,1 0 0 0 0,-1 0-1 0 0,1-1 1 0 0,-1 1-1 0 0,1 0 1 0 0,-1 0 0 0 0,1 0-1 0 0,-1 0 1 0 0,1-1-1 0 0,-1 1 1 0 0,1 0 0 0 0,-1 0-1 0 0,1 0 1 0 0,-1 0-1 0 0,1 0 1 0 0,0 1-1 0 0,2-2-39 0 0,-1 1-1 0 0,0 0 0 0 0,1 0 1 0 0,-1 0-1 0 0,0 1 0 0 0,0-1 1 0 0,1 0-1 0 0,3 2 0 0 0,-4-1-147 0 0,0 0 0 0 0,-1 0 1 0 0,1 0-1 0 0,-1 1 0 0 0,1-1 0 0 0,-1 0 0 0 0,0 0 0 0 0,1 1 0 0 0,-1-1 0 0 0,0 1 0 0 0,0-1 1 0 0,0 1-1 0 0,0 0 0 0 0,0-1 0 0 0,0 1 0 0 0,1 3 0 0 0,-1-1 50 0 0,0-1 0 0 0,-1 1 0 0 0,1 0 0 0 0,-1 0 0 0 0,0 0 0 0 0,0 0 0 0 0,-1 7 0 0 0,-1 0 81 0 0,0 0 0 0 0,-1 1 0 0 0,-1-1-1 0 0,-9 20 1 0 0,0-3-129 0 0,5-9 21 0 0,-2 0 0 0 0,0 0 0 0 0,-1-1 0 0 0,-1-1 0 0 0,-15 17 0 0 0,28-33-40 0 0,-1 0 1 0 0,0-1-1 0 0,0 1 1 0 0,0 0-1 0 0,1-1 0 0 0,-1 1 1 0 0,0 0-1 0 0,1-1 0 0 0,-1 1 1 0 0,0 0-1 0 0,1-1 0 0 0,-1 1 1 0 0,1-1-1 0 0,-1 1 0 0 0,1-1 1 0 0,-1 1-1 0 0,2 0 0 0 0,-2-1 1 0 0,3 2 1 0 0,-1 0-1 0 0,0-1 0 0 0,1 1 1 0 0,0-1-1 0 0,-1 1 1 0 0,1-1-1 0 0,0 0 0 0 0,-1 0 1 0 0,1 0-1 0 0,0 0 1 0 0,0-1-1 0 0,0 1 1 0 0,0-1-1 0 0,0 0 0 0 0,3 0 1 0 0,8 0 12 0 0,0-1 1 0 0,13-3-1 0 0,-14 2-4 0 0,1 0-28 0 0,112-18-86 0 0,-109 16-177 0 0,-1-1 0 0 0,1 0 0 0 0,-1-1 0 0 0,0-1 0 0 0,19-11 0 0 0,-29 14-329 0 0,-1 1 0 0 0,0-1 0 0 0,1 0 0 0 0,-2 0 0 0 0,1-1 0 0 0,0 1 0 0 0,-1-1 1 0 0,7-10-1 0 0,-3 1-5507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14599 0 0,'0'0'1320'0'0,"-2"3"-1082"0"0,-45 51 1043 0 0,28-34-368 0 0,-27 39-1 0 0,33-37-479 0 0,1 0 0 0 0,1 1 0 0 0,-17 47 0 0 0,-12 79 924 0 0,6-19-703 0 0,3-35-365 0 0,-14 44-89 0 0,38-103-189 0 0,6-19 85 0 0,3-13-72 0 0,-1-3 0 0 0,0-1-22 0 0,-1 1 1 0 0,1 0 0 0 0,-1-1-1 0 0,1 1 1 0 0,0-1-1 0 0,-1 1 1 0 0,1-1-1 0 0,0 0 1 0 0,-1 1 0 0 0,1-1-1 0 0,0 1 1 0 0,0-1-1 0 0,-1 0 1 0 0,1 0-1 0 0,0 1 1 0 0,0-1 0 0 0,-1 0-1 0 0,1 0 1 0 0,0 0-1 0 0,1 0 1 0 0,-1 0-4 0 0,17-1-1640 0 0,3-7-6262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39 176 9215 0 0,'0'-4'135'0'0,"0"3"-91"0"0,0 0 0 0 0,0 0 1 0 0,0 0-1 0 0,0 0 0 0 0,0 0 1 0 0,0 0-1 0 0,0 0 0 0 0,-1 0 0 0 0,1 0 1 0 0,0-1-1 0 0,-1 1 0 0 0,1 0 1 0 0,-1 1-1 0 0,1-1 0 0 0,-1 0 0 0 0,1 0 1 0 0,-1 0-1 0 0,-1-1 0 0 0,-6-2 246 0 0,1 5-63 0 0,-8 7 6670 0 0,13-6-5537 0 0,2 1-966 0 0,0-2-343 0 0,0 0 1 0 0,0 1-1 0 0,0-1 0 0 0,1 1 0 0 0,-1-1 0 0 0,0 1 1 0 0,1-1-1 0 0,-1 0 0 0 0,1 1 0 0 0,-1-1 0 0 0,1 0 1 0 0,0 1-1 0 0,-1-1 0 0 0,1 0 0 0 0,0 0 0 0 0,0 0 0 0 0,0 0 1 0 0,0 0-1 0 0,2 2 0 0 0,0-1 13 0 0,-1-1 1 0 0,1 1-1 0 0,0-1 0 0 0,-1 0 0 0 0,1 0 1 0 0,0 0-1 0 0,0 0 0 0 0,0 0 0 0 0,4 0 1 0 0,5 0 162 0 0,1 0 1 0 0,0-1 0 0 0,23-3-1 0 0,36-8 225 0 0,1-4 0 0 0,97-33 0 0 0,-141 38-761 0 0,0-1-1 0 0,-1-1 0 0 0,-1-2 0 0 0,0-1 1 0 0,28-19-1 0 0,-32 18-1198 0 0,-2 3-75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8751 0 0,'0'0'674'0'0,"0"3"-438"0"0,-2 24 2460 0 0,-1 1 1 0 0,-2-1 0 0 0,-14 46-1 0 0,6-22-1549 0 0,2-10-629 0 0,-2 1 1 0 0,-2-2 0 0 0,-1 1-1 0 0,-25 41 1 0 0,24-51-391 0 0,1 0-1 0 0,2 1 1 0 0,1 1-1 0 0,2 0 1 0 0,-10 47-1 0 0,19-67-460 0 0,-2 7 594 0 0,3-6-5736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13903 0 0,'0'0'1928'0'0,"3"2"-1477"0"0,6 3-109 0 0,1 0-1 0 0,0-1 1 0 0,0 0-1 0 0,0-1 1 0 0,0 0-1 0 0,1 0 1 0 0,-1-1 0 0 0,18 1-1 0 0,91-2 1642 0 0,-94-2-1675 0 0,255-20 477 0 0,-276 21-2059 0 0,8 0-413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8751 0 0,'0'0'7690'0'0,"3"0"-5526"0"0,31 6-457 0 0,59 1 0 0 0,-64-6-1207 0 0,159 2 1014 0 0,-145-6-1924 0 0,0-1 0 0 0,58-13 0 0 0,-71 10-994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91 4607 0 0,'1'-2'354'0'0,"20"-40"507"0"0,-10 18 2909 0 0,1 1 6192 0 0,-7 35-9201 0 0,-4-11-728 0 0,0 0 1 0 0,-1 1-1 0 0,1-1 0 0 0,-1 0 0 0 0,0 1 1 0 0,1-1-1 0 0,-1 0 0 0 0,0 1 0 0 0,0-1 0 0 0,0 0 1 0 0,0 1-1 0 0,0-1 0 0 0,0 0 0 0 0,-1 2 0 0 0,1 4 57 0 0,-1 7 36 0 0,0 1-1 0 0,-1-1 1 0 0,-1 1-1 0 0,0-1 1 0 0,-1 0-1 0 0,-6 15 1 0 0,-40 82 376 0 0,29-69-344 0 0,-25 46-63 0 0,-4 6 10 0 0,41-75-392 0 0,1 1 1 0 0,-10 39-1 0 0,15-31-1553 0 0,4-12-3719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10591 0 0,'0'0'8744'0'0,"2"0"-8504"0"0,116-14 1574 0 0,-60 8-1044 0 0,96-22 0 0 0,54-29-130 0 0,18-4-678 0 0,-173 50-127 0 0,0 2 0 0 0,72-3 0 0 0,-69 13-1551 0 0,-22 6-3211 0 0,-5 4-2131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37 304 7831 0 0,'0'0'706'0'0,"0"-2"-578"0"0,0-1-60 0 0,0 0 1 0 0,1 0-1 0 0,-1 0 0 0 0,1 0 1 0 0,0 0-1 0 0,0 0 1 0 0,0 0-1 0 0,0 0 0 0 0,1 0 1 0 0,-1 1-1 0 0,1-1 1 0 0,0 1-1 0 0,-1-1 0 0 0,1 1 1 0 0,4-5-1 0 0,4-2 1100 0 0,0 1 1 0 0,16-12-1 0 0,-13 12-446 0 0,22-16 314 0 0,2 1 0 0 0,58-25 0 0 0,83-25 505 0 0,-169 70-1367 0 0,19-8 532 0 0,35-8 1 0 0,-56 17-576 0 0,0 0 1 0 0,1 1-1 0 0,-1 0 0 0 0,0 1 0 0 0,0-1 1 0 0,1 2-1 0 0,-1-1 0 0 0,0 1 0 0 0,1 0 1 0 0,10 3-1 0 0,-15-4-127 0 0,-1 1 0 0 0,0 0-1 0 0,0 0 1 0 0,0 0 0 0 0,0 0 0 0 0,0 0 0 0 0,0 1 0 0 0,0-1 0 0 0,0 0 0 0 0,0 1-1 0 0,-1 0 1 0 0,1-1 0 0 0,-1 1 0 0 0,1 0 0 0 0,-1 0 0 0 0,0 0 0 0 0,1 0-1 0 0,-1 0 1 0 0,0 0 0 0 0,0 0 0 0 0,-1 0 0 0 0,1 0 0 0 0,0 0 0 0 0,-1 1 0 0 0,1-1-1 0 0,-1 0 1 0 0,0 1 0 0 0,0-1 0 0 0,1 0 0 0 0,-2 0 0 0 0,1 1 0 0 0,0 2-1 0 0,-1 1-3 0 0,-1-1-1 0 0,1 1 0 0 0,-1 0 0 0 0,0 0 0 0 0,-1-1 0 0 0,1 1 0 0 0,-1-1 1 0 0,0 0-1 0 0,0 0 0 0 0,-1 0 0 0 0,-5 6 0 0 0,-9 8 47 0 0,-1-1 1 0 0,-1-1-1 0 0,-1-1 0 0 0,-23 14 0 0 0,-97 49 83 0 0,47-28-121 0 0,47-23-8 0 0,0 1 0 0 0,2 2 0 0 0,-78 71 0 0 0,114-93 0 0 0,1 0 0 0 0,-9 14 0 0 0,12-12 0 0 0,6-11 0 0 0,-1 1 0 0 0,0-1 0 0 0,0 1 0 0 0,0-1 0 0 0,1 1 0 0 0,-1 0 0 0 0,0-1 0 0 0,1 1 0 0 0,-1-1 0 0 0,0 1 0 0 0,1-1 0 0 0,-1 0 0 0 0,1 1 0 0 0,-1-1 0 0 0,1 1 0 0 0,-1-1 0 0 0,1 0 0 0 0,0 1 0 0 0,4 1 17 0 0,-1 0 0 0 0,1 0-1 0 0,-1 0 1 0 0,1-1 0 0 0,0 0-1 0 0,0 0 1 0 0,0 0 0 0 0,0-1-1 0 0,0 0 1 0 0,5 0 0 0 0,55-5 367 0 0,-48 2-319 0 0,154-14 550 0 0,55-8-67 0 0,-154 16-417 0 0,0 3 0 0 0,0 3 0 0 0,119 11 0 0 0,-167-6-228 0 0,159 15-7010 0 0,-148-15-313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 3679 0 0,'0'-1'284'0'0,"0"0"-224"0"0,0 1 0 0 0,0-1-1 0 0,1 1 1 0 0,-1-1-1 0 0,-10-12 11307 0 0,8 22-6866 0 0,-1 22-3970 0 0,0 2-180 0 0,-2 0-346 0 0,-8 36-58 0 0,1-25-6997 0 0,7-31 1048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6911 0 0,'0'0'623'0'0,"2"1"-514"0"0,34 19 4818 0 0,-27-17-3220 0 0,-1 2-1 0 0,0-1 1 0 0,14 11-1 0 0,-20-13-1552 0 0,1 1-1 0 0,0-1 0 0 0,-1 1 0 0 0,0 0 1 0 0,0-1-1 0 0,0 1 0 0 0,0 1 0 0 0,0-1 1 0 0,0 0-1 0 0,-1 0 0 0 0,0 1 0 0 0,1-1 1 0 0,0 7-1 0 0,-1-3-44 0 0,0 0 1 0 0,-1 0-1 0 0,0 0 1 0 0,0 0-1 0 0,-1 0 1 0 0,1 0-1 0 0,-2 0 0 0 0,1 0 1 0 0,-4 8-1 0 0,-3 10 93 0 0,-13 25-1 0 0,20-49-193 0 0,-33 70 159 0 0,-61 91 0 0 0,-58 58 98 0 0,147-211-264 0 0,-38 49-101 0 0,-3-2 0 0 0,-2-2 0 0 0,-96 81 0 0 0,142-131-15 0 0,13-12-153 0 0,17-12-265 0 0,17-16-321 0 0,66-72 0 0 0,-31 30 557 0 0,-65 66 381 0 0,0 1 0 0 0,1 1 0 0 0,0 0 0 0 0,18-9 0 0 0,-31 19-45 0 0,-1-1 1 0 0,0 0 0 0 0,0 1-1 0 0,1-1 1 0 0,-1 1-1 0 0,1-1 1 0 0,-1 1-1 0 0,0 0 1 0 0,1 0 0 0 0,-1 0-1 0 0,1 0 1 0 0,-1 0-1 0 0,1 0 1 0 0,-1 0-1 0 0,1 0 1 0 0,-1 0 0 0 0,0 0-1 0 0,1 1 1 0 0,1 0-1 0 0,-1 0 1 0 0,-1 0 0 0 0,0 0 0 0 0,1 0 0 0 0,-1 0 0 0 0,0 1 1 0 0,0-1-1 0 0,0 0 0 0 0,0 0 0 0 0,0 1 0 0 0,0-1 0 0 0,-1 1 0 0 0,1-1 0 0 0,0 1 0 0 0,-1-1 0 0 0,1 1 0 0 0,0 3 0 0 0,3 14 76 0 0,-2 0 1 0 0,0 0 0 0 0,0 0-1 0 0,-2 0 1 0 0,-2 20 0 0 0,2 47 172 0 0,0-85-384 0 0,0 1-268 0 0,0-1 0 0 0,0 0 1 0 0,0 0-1 0 0,0 0 0 0 0,0 0 0 0 0,0 0 1 0 0,0 0-1 0 0,1 0 0 0 0,-1 0 1 0 0,0 0-1 0 0,1 0 0 0 0,-1 0 1 0 0,1 0-1 0 0,-1 0 0 0 0,1 0 1 0 0,-1 0-1 0 0,2 1 0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819 191 4143 0 0,'181'-71'897'0'0,"132"-42"5320"0"0,-278 107-4632 0 0,-22 6 4859 0 0,-53 18-4188 0 0,6-8-2128 0 0,1 2 0 0 0,1 1 1 0 0,-50 28-1 0 0,45-21-203 0 0,-2-1-1 0 0,-42 14 1 0 0,-84 19-257 0 0,148-46 313 0 0,-312 82-1074 0 0,253-73 1018 0 0,0-3-1 0 0,-107 4 1 0 0,130-12 84 0 0,-30 1-184 0 0,86-5 143 0 0,0 0-1 0 0,0 1 1 0 0,1 0 0 0 0,-1-1 0 0 0,4 3 0 0 0,9 2-9 0 0,86 5-95 0 0,-9-2 147 0 0,-79-6-15 0 0,-1 1 0 0 0,1 0 0 0 0,-1 1 0 0 0,21 9 0 0 0,-31-11-20 0 0,1 0 1 0 0,-1 1-1 0 0,0-1 0 0 0,0 1 0 0 0,0 0 1 0 0,-1 0-1 0 0,1 0 0 0 0,-1 0 1 0 0,1 0-1 0 0,-1 1 0 0 0,0-1 1 0 0,0 1-1 0 0,0-1 0 0 0,-1 1 1 0 0,1 0-1 0 0,-1-1 0 0 0,0 1 1 0 0,1 7-1 0 0,1 5-22 0 0,-1 0 0 0 0,0 1 0 0 0,-2 17 1 0 0,-1 5 14 0 0,0-24 19 0 0,0-1-1 0 0,2 1 1 0 0,0-1 0 0 0,0 1-1 0 0,1-1 1 0 0,6 20-1 0 0,-7-27 13 0 0,-1-4 0 0 0,1-1 0 0 0,-1 1 0 0 0,1-1 0 0 0,0 0 0 0 0,0 1 0 0 0,0-1 0 0 0,0 0 0 0 0,0 0 0 0 0,0 0 0 0 0,1 0 0 0 0,-1 0 0 0 0,1 0 0 0 0,-1 0 0 0 0,3 2 0 0 0,17 17 0 0 0,-17-16 0 0 0,0 0 0 0 0,-1 0 0 0 0,1 1 0 0 0,-1 0 0 0 0,0 0 0 0 0,-1 0 0 0 0,0 0 0 0 0,0 0 0 0 0,3 13 0 0 0,-4-16 0 0 0,0 1 0 0 0,-1 0 0 0 0,1-1 0 0 0,-1 1 0 0 0,0 0 0 0 0,0 0 0 0 0,0 6 0 0 0,-1-1 0 0 0,0 11 0 0 0,0-16 0 0 0,-1-1 0 0 0,-4 8 28 0 0,-3-4 112 0 0,8-7-129 0 0,1 0 0 0 0,0 0 0 0 0,-1 0 0 0 0,1 0 0 0 0,0 0 0 0 0,-1 0 0 0 0,1 0 0 0 0,0 0 0 0 0,-1 0 0 0 0,1 0 0 0 0,0 0 0 0 0,-1 0 0 0 0,1 0 0 0 0,0-1 0 0 0,-1 1 0 0 0,1 0 0 0 0,0 0 0 0 0,0 0 0 0 0,-1 0 0 0 0,1-1 0 0 0,0 1 0 0 0,0 0 0 0 0,-1 0 0 0 0,1-1 0 0 0,0 1 1 0 0,0 0-1 0 0,0-1 0 0 0,-1 1 0 0 0,1 0 0 0 0,0 0 0 0 0,0-1 0 0 0,-5-9 151 0 0,4 7-99 0 0,0 0 0 0 0,1-1 0 0 0,-1 1-1 0 0,1-1 1 0 0,0 1 0 0 0,0-1 0 0 0,1 1 0 0 0,-1-1 0 0 0,1 1 0 0 0,-1 0 0 0 0,1-1 0 0 0,0 1 0 0 0,2-4-1 0 0,3-8 138 0 0,11-19-1 0 0,-16 32-186 0 0,15-25 161 0 0,23-28-1 0 0,-9 13-124 0 0,27-35-17 0 0,8-12-11 0 0,-38 48-15 0 0,-9 16 10 0 0,-2-1 0 0 0,18-36 0 0 0,-33 58-12 0 0,1 0 1 0 0,-1 0 0 0 0,0 0-1 0 0,0 0 1 0 0,0-1 0 0 0,0 1-1 0 0,-1 0 1 0 0,0 0 0 0 0,0 0 0 0 0,0-1-1 0 0,0 1 1 0 0,-1 0 0 0 0,0 0-1 0 0,-1-7 1 0 0,-5-1-9 0 0,6 11-5 0 0,0 0 0 0 0,1 0 0 0 0,-1 0 0 0 0,0 0 0 0 0,0 0 0 0 0,-1 1 0 0 0,1-1-1 0 0,0 0 1 0 0,0 1 0 0 0,0-1 0 0 0,0 1 0 0 0,-1-1 0 0 0,1 1 0 0 0,0 0 0 0 0,0-1 0 0 0,-1 1 0 0 0,1 0 0 0 0,0 0 0 0 0,0 0-1 0 0,-1 0 1 0 0,1 0 0 0 0,-2 0 0 0 0,2 1-14 0 0,-1-1 0 0 0,0 1 0 0 0,1 0 0 0 0,-1 0-1 0 0,0 0 1 0 0,1 0 0 0 0,-1 0 0 0 0,1 0 0 0 0,-1 0 0 0 0,1 0 0 0 0,0 1-1 0 0,0-1 1 0 0,-3 3 0 0 0,1 1-55 0 0,0-1 0 0 0,0 1 0 0 0,1 0 0 0 0,-1 1 0 0 0,1-1 0 0 0,0 0 0 0 0,1 1 0 0 0,-1-1 0 0 0,0 7 0 0 0,2 8-1474 0 0,1 1-5127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0,'1'2'5839'0'0,"27"86"1784"0"0,-9-35-6299 0 0,51 97 1 0 0,-59-133-1278 0 0,0-1 1 0 0,0 0-1 0 0,2-1 0 0 0,0 0 1 0 0,0-1-1 0 0,2-1 1 0 0,0 0-1 0 0,0-1 0 0 0,1 0 1 0 0,30 16-1 0 0,-7-5-3857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75 11575 0 0,'-4'-46'1235'0'0,"0"29"-889"0"0,0 15-101 0 0,3 1-75 0 0,0 0-48 0 0,0 0 0 0 0,0 0-1 0 0,-1 1 1 0 0,1-1-1 0 0,0 0 1 0 0,0 1 0 0 0,-1-1-1 0 0,1 1 1 0 0,0-1 0 0 0,-1 1-1 0 0,1-1 1 0 0,0 1 0 0 0,-1 0-1 0 0,1 0 1 0 0,-1 0 0 0 0,1 0-1 0 0,0 0 1 0 0,-1 0-1 0 0,1 0 1 0 0,-1 0 0 0 0,1 1-1 0 0,0-1 1 0 0,-1 0 0 0 0,1 1-1 0 0,0-1 1 0 0,-1 1 0 0 0,1 0-1 0 0,0-1 1 0 0,0 1-1 0 0,-1 0 1 0 0,1 0 0 0 0,-1 1-1 0 0,-5 3 126 0 0,1 0-1 0 0,0 1 0 0 0,0-1 0 0 0,-5 8 1 0 0,-20 22 327 0 0,5-6-274 0 0,-25 36 0 0 0,20-19-268 0 0,-63 69 0 0 0,-8-11-493 0 0,81-81-1475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30 17359 0 0,'0'0'795'0'0,"-2"-1"-16"0"0,0-1-542 0 0,-19-4-160 0 0,11 5-34 0 0,8 0 1233 0 0,4 1-1187 0 0,99-9 731 0 0,-14 0-549 0 0,-74 9-1001 0 0,-1 0 0 0 0,1 0 0 0 0,0 2-1 0 0,20 3 1 0 0</inkml:trace>
  <inkml:trace contextRef="#ctx0" brushRef="#br0" timeOffset="1">0 398 11055 0 0,'0'0'1411'0'0,"2"2"2"0"0,2 1-817 0 0,1-1-1 0 0,-1 1 1 0 0,1-1 0 0 0,-1 0-1 0 0,1 0 1 0 0,0 0-1 0 0,0-1 1 0 0,0 0-1 0 0,5 1 1 0 0,-1-1-218 0 0,-1-1 0 0 0,1 1 1 0 0,-1-2-1 0 0,17-1 0 0 0,-4-3-923 0 0,0-1 0 0 0,0 0 0 0 0,29-14 0 0 0,-32 12-6490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25 786 1375 0 0,'-2'-2'8144'0'0,"-7"-3"-4270"0"0,8 6-3294 0 0,-1 3-447 0 0,0 0 0 0 0,0 1 0 0 0,1-1 1 0 0,-1 0-1 0 0,1 1 0 0 0,0-1 1 0 0,0 0-1 0 0,1 1 0 0 0,-1-1 0 0 0,1 1 1 0 0,0 0-1 0 0,1 4 0 0 0,1 13 176 0 0,5 26 1 0 0,-2-22-125 0 0,62 276 465 0 0,-60-275-634 0 0,2-1 0 0 0,1 0 0 0 0,2-1 0 0 0,0 0 0 0 0,1-1 0 0 0,2 0 0 0 0,26 33 0 0 0,-3-8 2528 0 0,-38-55-2469 0 0,-1 1 0 0 0,0 0 0 0 0,0-1 0 0 0,-2-4 0 0 0,-3-16 86 0 0,4-13-33 0 0,2-1 0 0 0,1 1 0 0 0,10-56 0 0 0,-5 48-124 0 0,95-559 56 0 0,-48 355-124 0 0,-46 210 32 0 0,0-51 0 0 0,1 35 32 0 0,-8 52-1 0 0,1-2-7 0 0,1 0 0 0 0,-1-1 1 0 0,1 1-1 0 0,0 0 0 0 0,1 0 0 0 0,-1 0 0 0 0,7-10 0 0 0,2-2-78 0 0,-9 14-17 0 0,-2 4 100 0 0,10 12-61 0 0,-3-4 69 0 0,0-1 0 0 0,1 1 0 0 0,0-1 0 0 0,0-1 0 0 0,0 1 0 0 0,0-1 0 0 0,1-1-1 0 0,0 0 1 0 0,0 0 0 0 0,0 0 0 0 0,1-1 0 0 0,-1-1 0 0 0,14 3 0 0 0,-1-4 45 0 0,1 0 0 0 0,-1-1 0 0 0,0-2 0 0 0,25-3 0 0 0,-6 0 6 0 0,352-51 329 0 0,10 3-30 0 0,-364 50-333 0 0,241-14 132 0 0,-278 17-131 0 0,-2 1-139 0 0,0 0 95 0 0,0 0 0 0 0,-1 0 0 0 0,1 0 0 0 0,0 0 0 0 0,-1 0 0 0 0,1 0 0 0 0,-1 0 1 0 0,1 0-1 0 0,-1 0 0 0 0,0 0 0 0 0,1-1 0 0 0,-1 1 0 0 0,0 0 0 0 0,-1 1 0 0 0,-14 10-286 0 0,15-12 282 0 0,-18 11-1079 0 0,-1 0 0 0 0,0-2-1 0 0,-25 9 1 0 0,0-1-559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5983 0 0,'0'0'542'0'0,"-2"1"-446"0"0,-2 1 573 0 0,1 0 0 0 0,-1 0 0 0 0,1 0 0 0 0,0 1 0 0 0,0-1 0 0 0,0 1 0 0 0,0 0 0 0 0,1-1 0 0 0,-1 1-1 0 0,1 1 1 0 0,0-1 0 0 0,0 0 0 0 0,-4 7 0 0 0,5-6-435 0 0,-1 0 0 0 0,1-1 0 0 0,-1 1 0 0 0,1 0 0 0 0,0 0-1 0 0,1-1 1 0 0,-1 1 0 0 0,1 0 0 0 0,0 0 0 0 0,-1 0 0 0 0,2 0-1 0 0,-1 0 1 0 0,0 0 0 0 0,3 6 0 0 0,-2-6-128 0 0,2 0 0 0 0,-1 0 0 0 0,0-1 0 0 0,1 1 0 0 0,-1-1 0 0 0,1 0 0 0 0,4 3 0 0 0,-6-4-17 0 0,-1 0-15 0 0,1 1-515 0 0,-1 0 1 0 0,0 0 0 0 0,0 0 0 0 0,0 0 0 0 0,-1 0 0 0 0,1 0 0 0 0,-1 0 0 0 0,1-1 0 0 0,-3 7 0 0 0,1-4-1634 0 0,-3 10-3965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58 919 0 0,'-2'-1'3699'0'0,"-7"-7"898"0"0,7 8-4254 0 0,-9 0 147 0 0,-11-1 6589 0 0,22 0-7075 0 0,0 0 0 0 0,-1 1 0 0 0,1-1 0 0 0,0 0 0 0 0,0 1-1 0 0,0-1 1 0 0,-1 1 0 0 0,1-1 0 0 0,0 1 0 0 0,-1-1 0 0 0,1 1 0 0 0,0-1 0 0 0,-1 1-1 0 0,1-1 1 0 0,-1 0 0 0 0,-5-9 648 0 0,6 7-681 0 0,0 1 142 0 0,-1 1 0 0 0,1 0-1 0 0,0-1 1 0 0,-1 1 0 0 0,1-1 0 0 0,-1 1-1 0 0,1-1 1 0 0,-1 1 0 0 0,0 0-1 0 0,1 0 1 0 0,-1-1 0 0 0,0 1 0 0 0,0 0-1 0 0,0 0 1 0 0,0 0 0 0 0,-2-2 0 0 0,3 3-113 0 0,-1 0 1 0 0,0 0-1 0 0,1 0 1 0 0,-1 0-1 0 0,0 0 1 0 0,1-1-1 0 0,-1 1 1 0 0,1 0-1 0 0,-1 1 1 0 0,0-1-1 0 0,1 0 1 0 0,-1 0-1 0 0,0 0 1 0 0,1 0-1 0 0,-1 0 1 0 0,1 1-1 0 0,-1-1 1 0 0,1 0-1 0 0,-1 1 1 0 0,0-1-1 0 0,1 0 1 0 0,-1 1-1 0 0,0 0 1 0 0,-11 9-16 0 0,9-5 17 0 0,-5 13 8 0 0,-2 5 242 0 0,0 2 1 0 0,2-1-1 0 0,-5 31 1 0 0,5-24-27 0 0,-16 44-1 0 0,7-38-71 0 0,16-35-20 0 0,7-2-161 0 0,0-1-1 0 0,-1 0 1 0 0,1 0 0 0 0,0 0-1 0 0,-1 0 1 0 0,8-4 0 0 0,6-2-3920 0 0,-14 5 2107 0 0,9-4-4822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1839 0 0,'0'0'16016'0'0,"3"0"-15276"0"0,10-1-341 0 0,0-1 0 0 0,-1-1-1 0 0,1 0 1 0 0,0 0 0 0 0,21-10-1 0 0,7-1 158 0 0,133-31 944 0 0,-137 39-1199 0 0,1 1 0 0 0,65 0 0 0 0,-87 5-213 0 0,0 2 0 0 0,1-1 0 0 0,25 8 0 0 0,-33-6-391 0 0,1 0 0 0 0,14 8-1 0 0,-19-9-582 0 0,1 2 0 0 0,-1-1 0 0 0,0 1 0 0 0,9 8 0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64 126 8287 0 0,'0'0'2016'0'0,"3"-1"-753"0"0,7-5-405 0 0,-1 0 1 0 0,1 0-1 0 0,-1-1 1 0 0,11-10-1 0 0,-8 6-111 0 0,25-16-1 0 0,-31 23-588 0 0,10-5 499 0 0,20-10-1 0 0,-30 16-477 0 0,0 1-1 0 0,0 0 0 0 0,1 0 0 0 0,-1 1 1 0 0,0 0-1 0 0,0 0 0 0 0,10 0 1 0 0,-15 1-167 0 0,0 1 1 0 0,0-1 0 0 0,0 1 0 0 0,0 0 0 0 0,0-1 0 0 0,0 1 0 0 0,0 0 0 0 0,0 0 0 0 0,0-1 0 0 0,0 1-1 0 0,-1 0 1 0 0,2 1 0 0 0,0 1 10 0 0,2 1-9 0 0,-1 0 0 0 0,0 0 0 0 0,0 1 0 0 0,0-1 0 0 0,0 1 0 0 0,-1 0 0 0 0,0-1 0 0 0,0 1 0 0 0,0 0 0 0 0,-1 1 0 0 0,1-1 0 0 0,-1 0 0 0 0,0 0 0 0 0,-1 0-1 0 0,1 1 1 0 0,-1-1 0 0 0,0 0 0 0 0,-1 1 0 0 0,-1 9 0 0 0,0-1 10 0 0,-1 0 0 0 0,-1 0 1 0 0,0 0-1 0 0,0-1 0 0 0,-2 0 0 0 0,-8 16 0 0 0,6-16-50 0 0,0 0 1 0 0,-2-1-1 0 0,1 0 0 0 0,-2 0 0 0 0,0-1 1 0 0,0-1-1 0 0,0 0 0 0 0,-2 0 0 0 0,1-1 0 0 0,-1-1 1 0 0,-19 10-1 0 0,11-6-3 0 0,0 0-1 0 0,1 1 1 0 0,1 1 0 0 0,-23 20-1 0 0,38-30 30 0 0,3-4-2 0 0,-20 27 23 0 0,20-26 642 0 0,32 10-117 0 0,-12-10-407 0 0,0 0-1 0 0,0-1 1 0 0,1-2-1 0 0,30-4 1 0 0,0-1 108 0 0,161 2 934 0 0,-80 5-1158 0 0,-53-7-861 0 0,-55 4-469 0 0,-18 2-858 0 0,7-4-4977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73 3223 0 0,'0'0'143'0'0,"-2"0"-3"0"0,-11 0 11184 0 0,28-4-5730 0 0,-9 2-7667 0 0,34-5 2892 0 0,74-10 545 0 0,60 0-744 0 0,-59-2-3543 0 0,-85 12 1523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122 181 3679 0 0,'0'0'167'0'0,"1"2"-7"0"0,0 4 1122 0 0,1-1 0 0 0,0 0 0 0 0,0 1 0 0 0,1-1 1 0 0,-1 0-1 0 0,1 0 0 0 0,0 0 0 0 0,1 0 0 0 0,6 7 0 0 0,-7-10-743 0 0,-1 1 0 0 0,1-1 1 0 0,0 0-1 0 0,-1-1 0 0 0,1 1 0 0 0,0 0 0 0 0,6 2 0 0 0,-5-3-493 0 0,-1 0-1 0 0,1-1 0 0 0,0 1 0 0 0,0 0 0 0 0,-1-1 0 0 0,1 0 1 0 0,7 0-1 0 0,2-2 207 0 0,0 0 1 0 0,-1-1-1 0 0,1-1 1 0 0,13-5-1 0 0,49-24 198 0 0,-52 22-285 0 0,94-51 124 0 0,-98 50-280 0 0,-1-1-1 0 0,0-1 0 0 0,29-30 1 0 0,-45 43-28 0 0,-1 0 1 0 0,0-1-1 0 0,0 1 0 0 0,0-1 1 0 0,0 1-1 0 0,0-1 0 0 0,0 0 1 0 0,0 1-1 0 0,0-1 0 0 0,0 0 1 0 0,-1 0-1 0 0,1 1 0 0 0,-1-1 1 0 0,1 0-1 0 0,-1 0 0 0 0,0 0 1 0 0,0 0-1 0 0,0 0 1 0 0,0 0-1 0 0,0-2 0 0 0,-1 3 0 0 0,1 0-1 0 0,0 0 0 0 0,-1 1 1 0 0,1-1-1 0 0,0 0 0 0 0,-1 0 0 0 0,1 0 1 0 0,-1 1-1 0 0,1-1 0 0 0,-1 0 1 0 0,0 1-1 0 0,1-1 0 0 0,-1 0 1 0 0,0 1-1 0 0,1-1 0 0 0,-1 1 1 0 0,-1-1-1 0 0,0 0-10 0 0,0 0-1 0 0,1 1 1 0 0,-1-1-1 0 0,0 1 1 0 0,0 0 0 0 0,1 0-1 0 0,-1-1 1 0 0,0 1-1 0 0,0 0 1 0 0,1 0 0 0 0,-4 1-1 0 0,-6 1-100 0 0,0 1-1 0 0,0 0 1 0 0,0 1-1 0 0,1 0 1 0 0,-11 5-1 0 0,-50 31-458 0 0,56-31 484 0 0,-33 22-63 0 0,-74 61 0 0 0,-33 50 164 0 0,149-136 16 0 0,-52 55 132 0 0,52-54-116 0 0,1-1-1 0 0,0 1 0 0 0,1 1 0 0 0,-1-1 0 0 0,1 0 1 0 0,1 1-1 0 0,-5 13 0 0 0,7-18-18 0 0,1-1 0 0 0,-1 0 0 0 0,1 1 0 0 0,0-1 1 0 0,-1 1-1 0 0,1-1 0 0 0,0 0 0 0 0,0 1 0 0 0,1-1 0 0 0,-1 1 0 0 0,1-1 0 0 0,-1 0 0 0 0,1 1 0 0 0,0-1 0 0 0,-1 0 0 0 0,1 0 0 0 0,2 4 0 0 0,-1-3 3 0 0,0-1 0 0 0,1 1-1 0 0,-1-1 1 0 0,0 0 0 0 0,1 1-1 0 0,0-1 1 0 0,-1 0 0 0 0,1 0-1 0 0,0-1 1 0 0,0 1 0 0 0,4 1-1 0 0,4 1 11 0 0,0-1-1 0 0,0 0 0 0 0,1 0 1 0 0,-1-1-1 0 0,1-1 1 0 0,13 1-1 0 0,69-7 292 0 0,-53 2-1955 0 0,0 2-4107 0 0,-23 1-489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 1375 0 0,'-10'2'58'0'0,"-23"9"20"0"0,28-8 514 0 0,7-1 970 0 0,13 2 3199 0 0,27-2 2371 0 0,222-33-4417 0 0,-86 6-2346 0 0,-128 20-1158 0 0,-3 0-3513 0 0,-5 1-1514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2 454 6991 0 0,'0'0'638'0'0,"1"2"-528"0"0,1 3 41 0 0,0 0 0 0 0,-1-1-1 0 0,1 1 1 0 0,-1 0-1 0 0,0 1 1 0 0,-1-1-1 0 0,1 0 1 0 0,-1 10 0 0 0,-6 47 1152 0 0,3-43-867 0 0,-1 23 0 0 0,4-14-274 0 0,1 0 0 0 0,2-1 0 0 0,0 1 0 0 0,2-1 0 0 0,1 1 1 0 0,11 32-1 0 0,-9-42-62 0 0,-5-15-80 0 0,-1-2 5 0 0,-1 1 48 0 0,0-2-61 0 0,0 1 0 0 0,0 0 0 0 0,0-1 0 0 0,0 1 0 0 0,0-1 0 0 0,0 1 0 0 0,-1 0 0 0 0,1 0 0 0 0,0-1 0 0 0,0 1 0 0 0,0 1 0 0 0,1 0 88 0 0,12-1 664 0 0,-2-5-304 0 0,-10 3-296 0 0,11-6 396 0 0,-12 6-448 0 0,4-4-43 0 0,-1 1 0 0 0,1-1-1 0 0,-1 0 1 0 0,0 1 0 0 0,-1-2 0 0 0,0 1-1 0 0,1 0 1 0 0,-2-1 0 0 0,1 0-1 0 0,2-6 1 0 0,-1-1 126 0 0,0 0 0 0 0,-2 0 0 0 0,4-26 0 0 0,0-4 237 0 0,2 0-1 0 0,20-62 0 0 0,-25 96-381 0 0,25-72 452 0 0,48-99 0 0 0,-22 61-394 0 0,-49 104-108 0 0,1 1 0 0 0,-2-1 0 0 0,0 0 0 0 0,3-18 0 0 0,-7 22-21 0 0,0 9-79 0 0,0 3-435 0 0,0-1 527 0 0,0 1 0 0 0,0-1 0 0 0,-1 1 0 0 0,1-1 0 0 0,0 0 0 0 0,0 1-1 0 0,-1-1 1 0 0,1 1 0 0 0,0-1 0 0 0,-1 0 0 0 0,1 1 0 0 0,0-1 0 0 0,-1 0 0 0 0,1 1 0 0 0,-1-1 0 0 0,0 1 0 0 0,0-1 3 0 0,1 1 1 0 0,-1-1 0 0 0,0 1-1 0 0,1-1 1 0 0,-1 1 0 0 0,0 0 0 0 0,1-1-1 0 0,-1 1 1 0 0,1 0 0 0 0,-1-1 0 0 0,1 1-1 0 0,-1 0 1 0 0,1 0 0 0 0,-1 0 0 0 0,1-1-1 0 0,0 1 1 0 0,0 0 0 0 0,-1 1 0 0 0,0 27-10 0 0,0-27 14 0 0,1 0 0 0 0,0 1 0 0 0,0-1 0 0 0,0 0 0 0 0,0 1 0 0 0,1-1 0 0 0,-1 0 0 0 0,1 1 0 0 0,-1-1 0 0 0,1 0 0 0 0,0 0 0 0 0,0 1 0 0 0,0-1 0 0 0,1 2 0 0 0,2 2 0 0 0,3 5 0 0 0,3-2 0 0 0,-6-7 11 0 0,1 0-1 0 0,-1-1 0 0 0,1 1 1 0 0,-1-1-1 0 0,1 0 1 0 0,0 0-1 0 0,0 0 1 0 0,-1-1-1 0 0,1 0 0 0 0,0 0 1 0 0,0 0-1 0 0,0 0 1 0 0,-1-1-1 0 0,9-1 1 0 0,5-3 61 0 0,0 0 1 0 0,25-11 0 0 0,195-83 808 0 0,-217 91-810 0 0,76-26 281 0 0,-87 31-300 0 0,1 1 0 0 0,0 0 0 0 0,0 0 1 0 0,0 1-1 0 0,-1 1 0 0 0,1 0 0 0 0,13 1 0 0 0,-21 0-59 0 0,0-1 0 0 0,1 1-1 0 0,-1 0 1 0 0,0 0-1 0 0,0 0 1 0 0,0 0 0 0 0,0 1-1 0 0,0-1 1 0 0,0 1 0 0 0,0-1-1 0 0,0 1 1 0 0,0 0 0 0 0,-1 0-1 0 0,1 1 1 0 0,-1-1 0 0 0,0 0-1 0 0,1 1 1 0 0,-1 0 0 0 0,0-1-1 0 0,-1 1 1 0 0,1 0 0 0 0,0 0-1 0 0,-1 0 1 0 0,0 0 0 0 0,1 0-1 0 0,0 6 1 0 0,-1-4-61 0 0,0-1 1 0 0,-1 1-1 0 0,0-1 0 0 0,0 1 0 0 0,0-1 1 0 0,0 1-1 0 0,-1-1 0 0 0,1 1 1 0 0,-1-1-1 0 0,0 0 0 0 0,-1 1 1 0 0,1-1-1 0 0,-1 0 0 0 0,0 0 1 0 0,0 0-1 0 0,0 0 0 0 0,0 0 1 0 0,-1 0-1 0 0,-4 4 0 0 0,-1 1-1735 0 0,-1-1 0 0 0,-9 7 0 0 0,-3 1-3868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4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12351 0 0,'0'0'1119'0'0,"-1"2"-883"0"0,1 0-28 0 0,-1-1 0 0 0,1 1 0 0 0,-1-1 0 0 0,1 1-1 0 0,0-1 1 0 0,0 1 0 0 0,0-1 0 0 0,-1 1 0 0 0,1 0 0 0 0,1-1 0 0 0,-1 1 0 0 0,0-1 0 0 0,1 3-1 0 0,-1-3-139 0 0,1-1 0 0 0,0 1-1 0 0,0 0 1 0 0,-1 0-1 0 0,1 0 1 0 0,0-1-1 0 0,0 1 1 0 0,0 0-1 0 0,0-1 1 0 0,0 1-1 0 0,0-1 1 0 0,0 1-1 0 0,0-1 1 0 0,0 1 0 0 0,0-1-1 0 0,0 0 1 0 0,0 1-1 0 0,0-1 1 0 0,2 0-1 0 0,7 1 80 0 0,-1 0-1 0 0,1-1 0 0 0,0 0 1 0 0,-1-1-1 0 0,1 0 0 0 0,0 0 0 0 0,-1-1 1 0 0,13-4-1 0 0,-9 3-17 0 0,0 0 0 0 0,0 0-1 0 0,20 0 1 0 0,-27 3-94 0 0,16 2 102 0 0,-17-1-67 0 0,6 6-56 0 0,-11-7-13 0 0,1 1 0 0 0,-1-1 0 0 0,1 1 0 0 0,-1-1 0 0 0,1 1 0 0 0,-1-1 0 0 0,1 1 0 0 0,-1 0-1 0 0,0-1 1 0 0,1 1 0 0 0,-1 0 0 0 0,0-1 0 0 0,1 1 0 0 0,-1 0 0 0 0,0 0 0 0 0,0 2 6 0 0,0-1 0 0 0,0 0 0 0 0,-1 1 1 0 0,1-1-1 0 0,-1 0 0 0 0,1 0 0 0 0,-1 1 0 0 0,0-1 0 0 0,0 0 0 0 0,0 0 1 0 0,0 0-1 0 0,0 0 0 0 0,0 0 0 0 0,-1 0 0 0 0,1 0 0 0 0,0-1 1 0 0,-3 3-1 0 0,-5 5 6 0 0,-17 14 0 0 0,24-22-15 0 0,-42 30-342 0 0,-89 48-1 0 0,82-51 28 0 0,20-12 186 0 0,15-8 77 0 0,2 0 0 0 0,-1 1 1 0 0,-16 13-1 0 0,22-12 54 0 0,8 0 22 0 0,1-10-20 0 0,0 0 1 0 0,0 0-1 0 0,0 0 0 0 0,0 0 1 0 0,0 0-1 0 0,0 0 1 0 0,0 0-1 0 0,0 1 1 0 0,0-1-1 0 0,0 0 1 0 0,1 0-1 0 0,-1 0 1 0 0,0 0-1 0 0,0 0 1 0 0,0 0-1 0 0,0 0 1 0 0,0 0-1 0 0,0 1 1 0 0,0-1-1 0 0,0 0 1 0 0,0 0-1 0 0,0 0 1 0 0,0 0-1 0 0,1 0 1 0 0,-1 0-1 0 0,0 0 1 0 0,0 0-1 0 0,0 0 0 0 0,0 0 1 0 0,0 0-1 0 0,0 0 1 0 0,0 0-1 0 0,1 0 1 0 0,-1 0-1 0 0,0 0 1 0 0,0 0-1 0 0,0 0 1 0 0,0 0-1 0 0,0 0 1 0 0,0 0-1 0 0,1 0 1 0 0,-1 0-1 0 0,15 2 154 0 0,1 0-1 0 0,-1-1 1 0 0,1-1-1 0 0,30-4 1 0 0,65-17 678 0 0,-44 7-454 0 0,1 2 272 0 0,82-5 0 0 0,-125 16-501 0 0,0 1 0 0 0,0 1 0 0 0,1 1 0 0 0,-1 2 0 0 0,0 0 0 0 0,41 13 0 0 0,-58-13-248 0 0,0 0-1 0 0,0 0 0 0 0,0 0 0 0 0,0 1 0 0 0,0 0 0 0 0,6 7 0 0 0,-13-11-212 0 0,0 0 0 0 0,-1 0-1 0 0,1 0 1 0 0,0 0 0 0 0,-1 0 0 0 0,1 0-1 0 0,-1 1 1 0 0,1-1 0 0 0,-1 0 0 0 0,1 0-1 0 0,-1 1 1 0 0,0-1 0 0 0,0 0 0 0 0,0 1-1 0 0,0-1 1 0 0,0 0 0 0 0,0 2 0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4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96 12495 0 0,'-7'0'73'0'0,"-34"3"3464"0"0,57 6-2013 0 0,-7-7-1260 0 0,0 1 1 0 0,0-1 0 0 0,1 0 0 0 0,-1-1 0 0 0,1 0 0 0 0,14-1 0 0 0,61-7 808 0 0,-51 3-726 0 0,528-64 2502 0 0,-207 32-2294 0 0,-205 32-9833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4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138 112 4143 0 0,'0'0'191'0'0,"0"-2"-11"0"0,-3-11-143 0 0,4 0-37 0 0,1 11 401 0 0,-1-1-1 0 0,1 1 1 0 0,-1 0-1 0 0,1 0 0 0 0,0 0 1 0 0,0 0-1 0 0,0 0 0 0 0,0 0 1 0 0,0 1-1 0 0,1-1 0 0 0,-1 1 1 0 0,0-1-1 0 0,1 1 0 0 0,4-2 1 0 0,39-12 6375 0 0,-1 4-5956 0 0,0 2 0 0 0,50-4 0 0 0,-67 11-601 0 0,1-1 19 0 0,51 2-1 0 0,-66 2-220 0 0,-1-1-7 0 0,1 1-1 0 0,0 1 0 0 0,-1 0 1 0 0,18 6-1 0 0,-18-3-22 0 0,-12-4 8 0 0,-1-1 1 0 0,1 0-1 0 0,0 1 0 0 0,-1-1 1 0 0,1 1-1 0 0,-1-1 0 0 0,1 0 1 0 0,-1 1-1 0 0,1-1 0 0 0,-1 1 1 0 0,0 0-1 0 0,1-1 0 0 0,-1 1 1 0 0,1-1-1 0 0,-1 2 0 0 0,1 0-12 0 0,-1 1 0 0 0,0-1-1 0 0,0 1 1 0 0,0-1 0 0 0,0 1-1 0 0,0-1 1 0 0,0 1-1 0 0,-1-1 1 0 0,1 1 0 0 0,-1-1-1 0 0,0 1 1 0 0,1-1 0 0 0,-1 0-1 0 0,0 0 1 0 0,-1 1 0 0 0,1-1-1 0 0,-2 3 1 0 0,-6 8-54 0 0,-16 18 1 0 0,18-23 71 0 0,-10 11-22 0 0,-1-1 0 0 0,-1 0-1 0 0,-1-2 1 0 0,0 0 0 0 0,-36 21 0 0 0,-120 53-31 0 0,-2 1 206 0 0,150-75-58 0 0,18-10-4 0 0,0-1-1 0 0,0 2 1 0 0,0-1-1 0 0,1 2 1 0 0,-16 14-1 0 0,23-20 224 0 0,2-1-294 0 0,1 1-1 0 0,-1-1 1 0 0,0 0-1 0 0,1 1 1 0 0,-1-1 0 0 0,1 0-1 0 0,-1 1 1 0 0,1-1 0 0 0,0 0-1 0 0,0 1 1 0 0,-1-1 0 0 0,1 0-1 0 0,0 0 1 0 0,0 0 0 0 0,0 0-1 0 0,0 0 1 0 0,0 0 0 0 0,1 0-1 0 0,-1 0 1 0 0,0-1 0 0 0,0 1-1 0 0,0 0 1 0 0,1-1 0 0 0,-1 1-1 0 0,0-1 1 0 0,3 1-1 0 0,3 1 12 0 0,0 0 0 0 0,0 0 0 0 0,0-1 0 0 0,9 0 0 0 0,49 0 317 0 0,1-4-1 0 0,99-16 0 0 0,-74 5 58 0 0,118-13 539 0 0,151-10-2370 0 0,-328 34 438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0:0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60 4143 0 0,'0'0'191'0'0,"0"2"-11"0"0,-4 8-143 0 0,-10 5 6778 0 0,14-16-6889 0 0,0 0 0 0 0,-1 1 0 0 0,1-1 0 0 0,0 0 0 0 0,-1 1 0 0 0,1-1 0 0 0,-1 1 0 0 0,1-1 1 0 0,-1 1-1 0 0,1-1 0 0 0,-1 1 0 0 0,1-1 0 0 0,-1 1 0 0 0,0-1 0 0 0,1 1 0 0 0,-1 0 0 0 0,0-1 0 0 0,1 1 0 0 0,-1 0 0 0 0,0 0 0 0 0,0-1 0 0 0,1 1 0 0 0,-2 0 0 0 0,1 0 300 0 0,-1 0 32 0 0,-27 10 4114 0 0,28-10-4381 0 0,1 0 0 0 0,-1-1 0 0 0,1 1 0 0 0,-1 0 0 0 0,1-1 0 0 0,-1 1 0 0 0,1-1 0 0 0,-1 1 0 0 0,1-1 0 0 0,-1 1 0 0 0,1-1-1 0 0,-1 1 1 0 0,1-1 0 0 0,0 1 0 0 0,0-1 0 0 0,-1 0 0 0 0,1 1 0 0 0,0-1 0 0 0,0 1 0 0 0,-1-1 0 0 0,1 0 0 0 0,0 0 0 0 0,-3-13 1019 0 0,4 16-947 0 0,-1-1-44 0 0,0-1 0 0 0,1 1 1 0 0,-1 0-1 0 0,1-1 0 0 0,-1 1 0 0 0,0-1 0 0 0,1 1 0 0 0,-1-1 1 0 0,1 1-1 0 0,-1-1 0 0 0,1 1 0 0 0,0-1 0 0 0,-1 1 0 0 0,1-1 0 0 0,-1 0 1 0 0,1 1-1 0 0,0-1 0 0 0,-1 0 0 0 0,2 1 0 0 0,13 4 95 0 0,4-5-92 0 0,-13-1-46 0 0,-1-1 0 0 0,1 0 0 0 0,0 1 0 0 0,-1-2 0 0 0,1 1 0 0 0,-1-1 0 0 0,0 0 0 0 0,0 0 0 0 0,0 0-1 0 0,0-1 1 0 0,0 0 0 0 0,-1 0 0 0 0,0 0 0 0 0,1 0 0 0 0,3-7 0 0 0,-6 9-103 0 0,-1 1 108 0 0,0 1-1 0 0,0-1 0 0 0,0 0 0 0 0,0 1 1 0 0,-1-1-1 0 0,1 0 0 0 0,0 0 0 0 0,0 0 1 0 0,-1 0-1 0 0,1 0 0 0 0,0-1 0 0 0,0 1-13 0 0,5-7-264 0 0,-11 16 308 0 0,-1 2 380 0 0,5-8 1046 0 0,1-2-1449 0 0,-1 0 0 0 0,1 0 0 0 0,-1 0 0 0 0,1-1 0 0 0,-1 1 0 0 0,1 0 0 0 0,-1 0 0 0 0,1 0 0 0 0,0-1 0 0 0,-1 1 0 0 0,1 0 0 0 0,-1-1 0 0 0,1 1 0 0 0,0 0 0 0 0,-1-1 0 0 0,1 1 0 0 0,0 0 0 0 0,-1-1 0 0 0,-9-7-352 0 0,-4 4 379 0 0,9 6 7 0 0,4-1-15 0 0,-2 1 10 0 0,0-1 0 0 0,1 1 0 0 0,-1 0 0 0 0,1 0-1 0 0,-1 0 1 0 0,1 0 0 0 0,0 0 0 0 0,0 1 0 0 0,-4 4 0 0 0,-14 26 77 0 0,16-27-69 0 0,-1 3 34 0 0,4-7-28 0 0,0 0 1 0 0,-1 0-1 0 0,0 0 1 0 0,0 1-1 0 0,1-1 1 0 0,-4 1-1 0 0,2 0 22 0 0,2-1 27 0 0,-1-1 0 0 0,-4 4-26 0 0,5-4-113 0 0,5-4-535 0 0,0 0 418 0 0,0-1 1 0 0,-1 1 0 0 0,6-8-1 0 0,-6 8 69 0 0,-2 2-206 0 0,1-1-142 0 0,9-7-1427 0 0,-2 2-2788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0:1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133 266 1839 0 0,'0'0'7371'0'0,"-3"-1"-6934"0"0,1 0-310 0 0,-21-3 449 0 0,21 3-657 0 0,-1 1 5 0 0,-8-3 8 0 0,9 3-10 0 0,-1 0 12 0 0,-9 0 74 0 0,-4 0 276 0 0,13 0 541 0 0,1 0-324 0 0,-33 7 2031 0 0,33-7-2600 0 0,0-1-188 0 0,-5-3 192 0 0,5 4 159 0 0,2-2-13 0 0,-1 1 1 0 0,1 0 0 0 0,0 0-1 0 0,-1 0 1 0 0,1-1-1 0 0,0 1 1 0 0,0 0-1 0 0,0-1 1 0 0,0-1-1 0 0,0 1-25 0 0,1 0-1 0 0,0 1 1 0 0,0-1-1 0 0,0 0 1 0 0,0 1-1 0 0,1-1 1 0 0,-1 1-1 0 0,0-1 1 0 0,1 1-1 0 0,-1 0 1 0 0,1 0-1 0 0,-1-1 1 0 0,1 1-1 0 0,-1 0 1 0 0,3-1-1 0 0,-2 2 48 0 0,0-1-17 0 0,5-2-74 0 0,-2 2-15 0 0,0-1 0 0 0,0 1 0 0 0,1 0 0 0 0,-1 0 0 0 0,8 0 0 0 0,-5-1-36 0 0,-2 2 8 0 0,-1-1 1 0 0,0 1 0 0 0,1 0 0 0 0,10 1 0 0 0,-8 1 310 0 0,0-1 0 0 0,0 1 0 0 0,0 0 0 0 0,0 1 0 0 0,0-1-1 0 0,0 2 1 0 0,-1-1 0 0 0,1 1 0 0 0,6 5 0 0 0,-2-2 22 0 0,21 8 0 0 0,-22-11-275 0 0,4-2 15 0 0,-11-2-37 0 0,18-3-11 0 0,-20 3 4 0 0,28-7-53 0 0,-8 2 54 0 0,0 1 1 0 0,0 2-1 0 0,0 0 0 0 0,0 1 0 0 0,0 1 0 0 0,1 2 0 0 0,23 3 1 0 0,26 2 69 0 0,-59-6-61 0 0,-1 0 6 0 0,0 0-1 0 0,0-1 1 0 0,1 0-1 0 0,-1-1 0 0 0,0 0 1 0 0,0-1-1 0 0,0 0 0 0 0,16-6 1 0 0,-16 4 180 0 0,-1-1 0 0 0,0-1-1 0 0,0 0 1 0 0,0 0 0 0 0,0-1 0 0 0,15-14 0 0 0,-14 15-140 0 0,6-1-19 0 0,-13 7-21 0 0,0 1-2 0 0,2-1 21 0 0,0 0 0 0 0,1 1 0 0 0,-1-1 0 0 0,0 2 0 0 0,0-1 0 0 0,0 1 0 0 0,0 0 0 0 0,0 0 0 0 0,0 1 0 0 0,12 7 0 0 0,-6-4 14 0 0,2-2-25 0 0,-3-4 30 0 0,-9 0 78 0 0,-1 0-67 0 0,6-4-63 0 0,-6 3-61 0 0,-1-1-894 0 0,4-5 954 0 0,-1 3 66 0 0,-3 0-75 0 0,1-14 184 0 0,-1 5-101 0 0,-2 1-58 0 0,-1 2-32 0 0,2 3-68 0 0,0 7 59 0 0,0-1 1 0 0,0 1-1 0 0,0 0 1 0 0,0-1-1 0 0,0 1 1 0 0,0-1-1 0 0,0 1 1 0 0,0 0-1 0 0,0-1 1 0 0,0 1-1 0 0,0-1 1 0 0,0 1-1 0 0,-1 0 1 0 0,1-1-1 0 0,0 1 1 0 0,0 0 0 0 0,0-1-1 0 0,-1 1 1 0 0,1 0-1 0 0,0-1 1 0 0,0 1-1 0 0,-1 0 1 0 0,1-1-1 0 0,-6-4-65 0 0,2 3 20 0 0,-6-2 17 0 0,-3 0 42 0 0,10 3 15 0 0,0 1 0 0 0,0-1-1 0 0,-1-1 1 0 0,1 1 0 0 0,0 0-1 0 0,0-1 1 0 0,0 0 0 0 0,0 1 0 0 0,1-1-1 0 0,-1 0 1 0 0,0 0 0 0 0,1-1-1 0 0,-1 1 1 0 0,1-1 0 0 0,0 1 0 0 0,0-1-1 0 0,-3-5 1 0 0,0 2 9 0 0,-10-9 297 0 0,13 14-244 0 0,0 0 1 0 0,-9-2-54 0 0,7 3-13 0 0,-1 1 0 0 0,-14 6 0 0 0,9-3 12 0 0,5-2 47 0 0,-6 5 6 0 0,-6 3-1 0 0,12-9-64 0 0,-4 0 54 0 0,7 0-53 0 0,1-1 0 0 0,-1 1 0 0 0,1-1 0 0 0,-1 1 0 0 0,0-1 0 0 0,1 0 0 0 0,-1 1 0 0 0,0-1 0 0 0,1 0 0 0 0,-1 0 0 0 0,-2-1 0 0 0,0 1-3 0 0,-8-2 2 0 0,-9-4 1 0 0,19 4-12 0 0,-1 0-32 0 0,-3-5 32 0 0,-2 0 11 0 0,1 2 11 0 0,4 4 32 0 0,-8-1-33 0 0,-1 2-10 0 0,8 0 15 0 0,0 0 0 0 0,0 0-1 0 0,-1 0 1 0 0,1 1 0 0 0,1-1-1 0 0,-1 1 1 0 0,-5 2 0 0 0,-4 0 67 0 0,-8 0 157 0 0,14-1-207 0 0,-1 0 0 0 0,1-1 1 0 0,-10 1-1 0 0,11-2-32 0 0,-5 0 0 0 0,-4-2 0 0 0,8 1 11 0 0,5 0 42 0 0,0 1 11 0 0,-6-1 6 0 0,6 1 20 0 0,0 0-10 0 0,-8 0-64 0 0,-1 0-16 0 0,0 2 14 0 0,-1 1 55 0 0,1 0 8 0 0,0 1-61 0 0,-1 1-16 0 0,-3 3 8 0 0,-19 2-172 0 0,31-8 156 0 0,-1 0 5 0 0,-12-1 2 0 0,3-2 1 0 0,-4 1-10 0 0,15 1 29 0 0,-28-6-188 0 0,17 1 169 0 0,1-1 0 0 0,-1 2 0 0 0,3 1-10 0 0,6 2-33 0 0,-11-1 32 0 0,10 1 7 0 0,-10 6-45 0 0,2-1 102 0 0,12-4-38 0 0,-1 0-1 0 0,0 0 1 0 0,1-1 0 0 0,-1 1-1 0 0,0-1 1 0 0,0 1 0 0 0,0-1-1 0 0,1 1 1 0 0,-1-1 0 0 0,0 0-1 0 0,0 0 1 0 0,0 0 0 0 0,0 0-1 0 0,1 0 1 0 0,-5-1 0 0 0,3 0 6 0 0,1 1 181 0 0,-12 2 164 0 0,12-1-344 0 0,-17 0 7 0 0,-13 4-408 0 0,30-5 944 0 0,0 0-482 0 0,-1 0-64 0 0,-15 5-307 0 0,16-5 725 0 0,3 3-840 0 0,0-2 403 0 0,0 1-1 0 0,-1 0 0 0 0,1-1 1 0 0,0 1-1 0 0,0 0 0 0 0,0-1 0 0 0,0 1 1 0 0,0-1-1 0 0,0 1 0 0 0,1-1 0 0 0,-1 0 1 0 0,0 1-1 0 0,1-1 0 0 0,-1 0 0 0 0,1 0 1 0 0,2 1-1 0 0,2 2 0 0 0,8 5 92 0 0,1-1 1 0 0,1-1-1 0 0,-1 0 0 0 0,1 0 1 0 0,32 6-1 0 0,29 3 97 0 0,-65-14-188 0 0,8 0-8 0 0,-12 0 54 0 0,8 2 57 0 0,23 3 131 0 0,-16-1-192 0 0,-22-6-28 0 0,21 2-5 0 0,-7 0-9 0 0,-2-2 2 0 0,0 1 0 0 0,20-4 0 0 0,-32 3 3 0 0,5 0 17 0 0,-1-1 1 0 0,1 1 0 0 0,-1-1-1 0 0,10-3 1 0 0,11-4-8 0 0,44-16 59 0 0,-51 17-35 0 0,-7 3-16 0 0,2-1 19 0 0,6-3-30 0 0,-15 7-11 0 0,16 1 50 0 0,-5-1-40 0 0,-2 1 0 0 0,2-2 31 0 0,5-1-34 0 0,-17 2-4 0 0,16-4 55 0 0,8-2 181 0 0,-25 6-208 0 0,20-2 20 0 0,-9 2-52 0 0,1 1-11 0 0,-1 0-31 0 0,-2-3 42 0 0,-9 2 42 0 0,2-5-31 0 0,-10-1-11 0 0,4 4 0 0 0,0 2 0 0 0,0 0 0 0 0,1 1 0 0 0,-1-1 0 0 0,0 0 0 0 0,0 1 0 0 0,0-1 0 0 0,1 0 0 0 0,-1 1 0 0 0,0-1 0 0 0,0 1 0 0 0,0-1 0 0 0,0 1 0 0 0,0 0 0 0 0,0-1 0 0 0,0 1 0 0 0,-2 0 0 0 0,-29-9 0 0 0,-2 6 0 0 0,29 2 0 0 0,-15 1 0 0 0,-7 2 0 0 0,20-2-14 0 0,4 1 9 0 0,0-1 0 0 0,0 0 0 0 0,1 0 0 0 0,-1 0 0 0 0,0 0 0 0 0,1-1 0 0 0,-1 1 0 0 0,0-1 0 0 0,-2 0 0 0 0,-1-1 2 0 0,-6 0 9 0 0,-21-1-73 0 0,20 1 67 0 0,-1-2 0 0 0,1 1 0 0 0,-3-2 0 0 0,-5-3 0 0 0,15 6 3 0 0,1 1-6 0 0,0-1 1 0 0,1 0 0 0 0,0 0-1 0 0,-7-4 1 0 0,-39-33-61 0 0,40 30 63 0 0,1 3-11 0 0,5 4-31 0 0,-6 2 19 0 0,-2 4-25 0 0,3 4 25 0 0,0 0-19 0 0,3-2 40 0 0,0 0-1 0 0,1 0 1 0 0,0 1 0 0 0,-4 7 0 0 0,8-13 2 0 0,-6 9 0 0 0,-1-2 0 0 0,-2-2 0 0 0,-1-1-13 0 0,0-3-51 0 0,-1-1 8 0 0,0 0 45 0 0,0-1 11 0 0,1 0 0 0 0,1 1 11 0 0,5 0 31 0 0,-5 2-31 0 0,-2 2-11 0 0,1 0 0 0 0,0-1 0 0 0,-5 2 77 0 0,15-6-13 0 0,-17 1 16 0 0,2 0-82 0 0,14-1-20 0 0,-18-2-15 0 0,-15 2-9200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9:0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2759 0 0,'0'0'1872'0'0,"2"-2"-1536"0"0,0 2-159 0 0,7-5 298 0 0,-8 4 159 0 0,1-1 1 0 0,-1 1-1 0 0,0-1 1 0 0,0 0 0 0 0,0 0-1 0 0,0 0 1 0 0,0 0-1 0 0,0 0 1 0 0,1-3 0 0 0,0-6 3574 0 0,1 10-4106 0 0,1-1 1 0 0,-1 1 0 0 0,0-1-1 0 0,1 1 1 0 0,3-4-1 0 0,-7 5-92 0 0,11-3 110 0 0,0 0 0 0 0,0 0 0 0 0,20-1 0 0 0,12-3 128 0 0,159-41 278 0 0,-64 20-469 0 0,34-8-63 0 0,-78 7 3 0 0,64-16 64 0 0,-132 40-39 0 0,-24 4 30 0 0,0 2 1 0 0,6 4-44 0 0,1 4-10 0 0,-4 4-13 0 0,-3-8 4 0 0,-1 0 1 0 0,0 0-1 0 0,0 1 1 0 0,-1-1-1 0 0,0 0 1 0 0,1 1-1 0 0,-2-1 0 0 0,1 0 1 0 0,-1 1-1 0 0,0-1 1 0 0,0 0-1 0 0,0 0 1 0 0,-3 6-1 0 0,-13 26-1385 0 0,-7-3-3837 0 0,16-22 245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9:0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0 650 2759 0 0,'0'0'10172'0'0,"2"2"-10020"0"0,0-2-107 0 0,0 1-1 0 0,0 0 0 0 0,0 0 1 0 0,0 0-1 0 0,0-1 0 0 0,0 1 1 0 0,1-1-1 0 0,-1 0 1 0 0,0 0-1 0 0,0 0 0 0 0,0 0 1 0 0,0 0-1 0 0,0 0 0 0 0,1 0 1 0 0,-1-1-1 0 0,3 0 0 0 0,-2 0 16 0 0,1-1-1 0 0,-1 0 1 0 0,1 1-1 0 0,-1-1 1 0 0,0-1-1 0 0,0 1 1 0 0,0 0-1 0 0,5-6 1 0 0,-6 5 3 0 0,1 0 0 0 0,-1-1 0 0 0,1 1 0 0 0,-1-1 0 0 0,-1 0 0 0 0,4-5 0 0 0,2-6 198 0 0,1 0 74 0 0,0 1 0 0 0,9-22-1 0 0,-12 23-261 0 0,-1-1-1 0 0,3-16 1 0 0,4-11-11 0 0,1-2-25 0 0,-7 24 122 0 0,1 0 0 0 0,0 1 0 0 0,1 0 0 0 0,15-25 0 0 0,56-104 903 0 0,-73 139-1059 0 0,7-13-4 0 0,1 1 0 0 0,0 0-1 0 0,20-21 1 0 0,-31 39-61 0 0,1 1-44 0 0,2-2 178 0 0,-5 3-87 0 0,0 0 0 0 0,0 0 0 0 0,0 0-1 0 0,0 0 1 0 0,0 0 0 0 0,0 0 0 0 0,0 0 0 0 0,0 0-1 0 0,0 0 1 0 0,0 0 0 0 0,0 0 0 0 0,0 0 0 0 0,1 0-1 0 0,-1 0 1 0 0,0 0 0 0 0,0 0 0 0 0,0 0 0 0 0,0 0-1 0 0,0 0 1 0 0,0 0 0 0 0,0 0 0 0 0,0 0-1 0 0,0 0 1 0 0,0 0 0 0 0,0 0 0 0 0,0 0 0 0 0,0 0-1 0 0,0 0 1 0 0,0 0 0 0 0,0 0 0 0 0,1 0 0 0 0,-1 0-1 0 0,0 0 1 0 0,0 0 0 0 0,0 0 0 0 0,0 0 0 0 0,0 0-1 0 0,0 0 1 0 0,0 0 0 0 0,0 0 0 0 0,0 0 0 0 0,0 0-1 0 0,0 0 1 0 0,0 0 0 0 0,0 0 0 0 0,0 1 0 0 0,0-1-1 0 0,0 0 1 0 0,0 0 0 0 0,0 0 0 0 0,0 0 0 0 0,0 0-1 0 0,0 0 1 0 0,0 0 0 0 0,0 0 0 0 0,0 0 0 0 0,0 0-1 0 0,0 0 1 0 0,0 0 0 0 0,0 0 0 0 0,0 1 0 0 0,-5 26-158 0 0,-1-1 1 0 0,-2 1 0 0 0,-20 49 0 0 0,-49 73-417 0 0,61-124 775 0 0,-1 0-1 0 0,-2-2 0 0 0,0 0 1 0 0,-1-1-1 0 0,-33 27 0 0 0,43-40 355 0 0,0 0 0 0 0,-8 12 0 0 0,16-19-376 0 0,1-1-4 0 0,-5 5-16 0 0,-14 12-246 0 0,19-17 84 0 0,17 0 126 0 0,10-1-87 0 0,0-2 0 0 0,46-10 0 0 0,50-20-21 0 0,-4 1-155 0 0,-73 22-50 0 0,61-5 1 0 0,-85 13 94 0 0,-1 1-1 0 0,0 0 1 0 0,1 2 0 0 0,-1 0 0 0 0,29 8 0 0 0,-46-9 98 0 0,76 23-164 0 0,-69-20 259 0 0,0 0-1 0 0,-1 1 0 0 0,0 0 0 0 0,0 0 0 0 0,16 13 0 0 0,-19-12 66 0 0,2 1 164 0 0,0 0 0 0 0,0 0 0 0 0,-1 1 0 0 0,0 0 0 0 0,8 11 0 0 0,-10-11-305 0 0,1-1 1 0 0,0 0 0 0 0,0 0-1 0 0,0 0 1 0 0,1-1 0 0 0,15 11-1 0 0,9-1-5729 0 0,-9-9-568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9:0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10855 0 0,'0'0'1176'0'0,"-9"11"-1176"0"0,0-1 0 0 0,0-1 240 0 0,-1 0 24 0 0,1 0 8 0 0,0 1-3656 0 0,-1-1-728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764 105 13735 0 0,'19'-24'973'0'0,"-4"5"-566"0"0,0 1 1 0 0,28-26 3664 0 0,-44 47-3854 0 0,-69 137 818 0 0,36-75-763 0 0,-241 461 116 0 0,246-474-491 0 0,-1-2-1 0 0,-3 0 1 0 0,-2-3 0 0 0,-46 50-1 0 0,-179 182-1547 0 0,253-270 817 0 0,15-16-1693 0 0,9-10 1559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9:0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1839 0 0,'0'0'10583'0'0,"0"3"-12012"0"0,-7 25 2611 0 0,5-21-564 0 0,0-1-1 0 0,1 0 1 0 0,0 1 0 0 0,0 7-1 0 0,1-12-119 0 0,1 0-164 0 0,0 1-278 0 0,1 0-1 0 0,0 0 0 0 0,0-1 1 0 0,0 1-1 0 0,0-1 1 0 0,0 0-1 0 0,0 0 1 0 0,1 1-1 0 0,-1-2 0 0 0,1 1 1 0 0,0 0-1 0 0,-1 0 1 0 0,1-1-1 0 0,0 1 0 0 0,3 0 1 0 0,-1 0-32 0 0,-1-1 0 0 0,1 0-1 0 0,0 0 1 0 0,0 0 0 0 0,-1 0 0 0 0,1-1 0 0 0,0 0 0 0 0,0 0 0 0 0,8-1 0 0 0,102-12 1025 0 0,-113 13-978 0 0,4 0 8 0 0,-5 0-67 0 0,-1 0 0 0 0,0-1 0 0 0,0 1 0 0 0,1 0 0 0 0,-1 0-1 0 0,0 0 1 0 0,1 0 0 0 0,-1 0 0 0 0,0 0 0 0 0,1 0 0 0 0,-1 0-1 0 0,0 0 1 0 0,0 0 0 0 0,1 0 0 0 0,-1 0 0 0 0,0 0 0 0 0,1 0 0 0 0,-1 0-1 0 0,0 0 1 0 0,1 0 0 0 0,-1 1 0 0 0,0-1 0 0 0,0 0 0 0 0,1 0-1 0 0,-1 0 1 0 0,0 0 0 0 0,0 1 0 0 0,1-1 0 0 0,-1 0 0 0 0,0 0-1 0 0,1 1 1 0 0,1 3 33 0 0,0 0 0 0 0,1 0 0 0 0,-2 0 0 0 0,1 0-1 0 0,0 1 1 0 0,-1-1 0 0 0,0 1 0 0 0,0-1 0 0 0,0 1-1 0 0,0-1 1 0 0,-1 1 0 0 0,0-1 0 0 0,0 9 0 0 0,-1-7 29 0 0,1 0 1 0 0,1 0 0 0 0,-1-1-1 0 0,1 1 1 0 0,0 0-1 0 0,0-1 1 0 0,0 1-1 0 0,1-1 1 0 0,0 1 0 0 0,0-1-1 0 0,4 7 1 0 0,-4-9-10 0 0,0 0 0 0 0,-1 0 0 0 0,1-1 0 0 0,1 1 0 0 0,-1-1 0 0 0,0 0 0 0 0,3 2 0 0 0,31 15 309 0 0,-23-14-321 0 0,-4 0-32 0 0,-5-3 22 0 0,5 2-22 0 0,1 4 22 0 0,-3 4-33 0 0,-5-5-55 0 0,1 0-1 0 0,-2 0 1 0 0,1 1-1 0 0,-1-1 1 0 0,0 1-1 0 0,0-1 1 0 0,-1 15-1 0 0,3 18-162 0 0,-3-38 56 0 0,4 12-212 0 0,4 20-814 0 0,-7-33 875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9:3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0 919 0 0,'0'0'2656'0'0,"-2"2"-1224"0"0,-11 14 1139 0 0,12-14-2111 0 0,-1-1-85 0 0,-7 4-314 0 0,-9 3-490 0 0,14-7-375 0 0,0 0 0 0 0,0-1 0 0 0,0 1 0 0 0,0-1 0 0 0,-12 7 7956 0 0,18-8-7133 0 0,2 1 7 0 0,-1-1 1 0 0,1 0 0 0 0,-1 0-1 0 0,1-1 1 0 0,-1 1-1 0 0,0-1 1 0 0,0 1 0 0 0,4-4-1 0 0,22-14 306 0 0,-28 18 12 0 0,1 0-243 0 0,0 0 1 0 0,0 0-1 0 0,0 0 0 0 0,0 1 0 0 0,0-1 0 0 0,0 0 0 0 0,0 1 0 0 0,0 0 0 0 0,0-1 1 0 0,0 1-1 0 0,0 0 0 0 0,0 0 0 0 0,0 0 0 0 0,0 0 0 0 0,0 0 0 0 0,0 1 0 0 0,3 0 0 0 0,4-1-73 0 0,-7 0 36 0 0,0 0 6 0 0,8 1 20 0 0,-6 0-10 0 0,4 0-53 0 0,-5 0 26 0 0,21-1 75 0 0,-22 0 91 0 0,11 6-100 0 0,-1 0-51 0 0,-5 1-58 0 0,4 2-10 0 0,-1-1 0 0 0,-6-4 24 0 0,0-1 0 0 0,0 0 0 0 0,0 0-1 0 0,0-1 1 0 0,1 1 0 0 0,-1-1 0 0 0,1 0-1 0 0,-1 0 1 0 0,1 0 0 0 0,7 1 0 0 0,-3-3 66 0 0,-7 0 6 0 0,0 0 0 0 0,5 0-2 0 0,30 0 79 0 0,-34 0-130 0 0,12 1-32 0 0,20 7-12 0 0,-27-6 1 0 0,-5-1 0 0 0,1 0 0 0 0,0 0 0 0 0,0 0 0 0 0,0-1 0 0 0,7 1 0 0 0,39 0 226 0 0,-17 0 222 0 0,-21 0-379 0 0,0-2-4 0 0,-10 1 2 0 0,0-1-3 0 0,6 0-40 0 0,-6 1 753 0 0,2-1-1154 0 0,-1 0 220 0 0,1 0 1 0 0,-1 0-1 0 0,0-1 0 0 0,1 0 0 0 0,-1 1 0 0 0,5-5 0 0 0,-1 2-101 0 0,20-9-4363 0 0,-11 8-173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9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6359 0 0,'0'0'5200'0'0,"3"0"-5100"0"0,6-1-68 0 0,-4 1 27 0 0,6 0 24 0 0,19-2 539 0 0,-27 2-504 0 0,-1-1-20 0 0,45 0 462 0 0,-44 1-540 0 0,0 0 0 0 0,0 0 0 0 0,0 0 0 0 0,0 0 1 0 0,0-1-1 0 0,0 1 0 0 0,0-1 0 0 0,0 0 0 0 0,0 0 0 0 0,3-1 0 0 0,-2 0 31 0 0,-1 1 77 0 0,-1 1 11 0 0,3-2 52 0 0,0 1 0 0 0,0 0 1 0 0,-1-1-1 0 0,1 0 0 0 0,6-3 0 0 0,30-15 745 0 0,-31 17-926 0 0,3 0-10 0 0,1 4 0 0 0,0 3 0 0 0,-1 2 0 0 0,0-1 0 0 0,11 2 73 0 0,-13-8 543 0 0,-8 0-13 0 0,7-2-591 0 0,1 0-12 0 0,-2 2-13 0 0,-1 1 345 0 0,-5 1-855 0 0,-1-1-1 0 0,1 0 1 0 0,-1 0-1 0 0,1 0 0 0 0,-1-1 1 0 0,1 1-1 0 0,-1-1 1 0 0,4 0-1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9:3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1375 0 0,'0'0'14219'0'0,"2"-1"-15276"0"0,1-2 1051 0 0,-1 1-1 0 0,0 0 0 0 0,0 1 0 0 0,0 0 0 0 0,0-1 0 0 0,0 1 0 0 0,1 0 0 0 0,-1 0-1 0 0,0 0 1 0 0,1 0 0 0 0,-1 1 0 0 0,4-2 0 0 0,19-5 584 0 0,-13 5-473 0 0,8-2-30 0 0,-17 3-76 0 0,16 2 56 0 0,-4-1-44 0 0,6 1-10 0 0,-17-1 0 0 0,12-3 0 0 0,35 0-226 0 0,-39 2 339 0 0,0 0 0 0 0,1 0 1 0 0,-1-1-1 0 0,0-1 0 0 0,0 0 1 0 0,21-9-1 0 0,-31 12-32 0 0,4-2 14 0 0,15-9-30 0 0,7-1-65 0 0,-13 7 0 0 0,-2 1-14 0 0,-5 2-86 0 0,-6 2 92 0 0,18 0-139 0 0,-18 0 204 0 0,1 0 23 0 0,6 2-12 0 0,-6-2 194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39:4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98 6703 0 0,'0'0'307'0'0,"-1"2"-6"0"0,0 1-171 0 0,0-1 0 0 0,0 1 0 0 0,-1-1-1 0 0,1 1 1 0 0,0-1 0 0 0,-1 1 0 0 0,0-1 0 0 0,-8 10 7994 0 0,11-10-8099 0 0,-1 0-1 0 0,1 1 1 0 0,0-1 0 0 0,0 0 0 0 0,-1 1-1 0 0,1-1 1 0 0,1 0 0 0 0,-1 0 0 0 0,0 0-1 0 0,0 0 1 0 0,1 0 0 0 0,0 0 0 0 0,-1-1-1 0 0,1 1 1 0 0,0 0 0 0 0,-1-1 0 0 0,4 3-1 0 0,6-1 3 0 0,5-2 16 0 0,-9-2 3 0 0,0 0 0 0 0,0 0 0 0 0,0 0 0 0 0,0-1 0 0 0,10-4 0 0 0,-2 1 162 0 0,-1 0 1 0 0,29-4 0 0 0,-37 7-182 0 0,22 2 76 0 0,-14 0-75 0 0,-6 0-13 0 0,18 7 84 0 0,-11-4-75 0 0,1 1 24 0 0,2-3-25 0 0,-1 0 20 0 0,0-1-22 0 0,0 0 22 0 0,9-1-30 0 0,-22 1-14 0 0,20 2-1 0 0,-5 0 2 0 0,-2 2 0 0 0,32 11 80 0 0,-43-13-60 0 0,-1-1 6 0 0,-1 0-1 0 0,1 0 0 0 0,-1 0 0 0 0,1-1 0 0 0,-1 1 0 0 0,1-1 1 0 0,-1-1-1 0 0,1 1 0 0 0,6-2 0 0 0,-2 0-3 0 0,0 0 1 0 0,-1 0-1 0 0,1-1 0 0 0,-1 0 0 0 0,11-6 0 0 0,25-9 5 0 0,-39 17-20 0 0,-1-1-1 0 0,1 0 1 0 0,-1 0-1 0 0,6-4 1 0 0,-3 2-1 0 0,0 1 0 0 0,1-1 1 0 0,-1 1-1 0 0,13-3 0 0 0,-4 1-6 0 0,0 2 0 0 0,0 0 0 0 0,0 1 0 0 0,1 0 0 0 0,21 2 0 0 0,5-1 0 0 0,34-1 128 0 0,-72 1-128 0 0,0 1 0 0 0,0 0 0 0 0,0 0 0 0 0,0 0 0 0 0,5 1 0 0 0,25 3 0 0 0,-8-2 0 0 0,-21-2 0 0 0,15-1 0 0 0,-3-1 27 0 0,-1 0-1 0 0,0-1 0 0 0,0 0 1 0 0,32-12-1 0 0,59-33 205 0 0,-98 42-174 0 0,-5 4-40 0 0,-1 0 0 0 0,0 0 1 0 0,1 1-1 0 0,-1-1 1 0 0,1 1-1 0 0,5-1 1 0 0,11-2 110 0 0,-20 3 698 0 0,1 1-772 0 0,5-1-28 0 0,-5 1 220 0 0,0 1-1500 0 0,29 18-4340 0 0,-29-18 3716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3:4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84 455 0 0,'3'12'283'0'0,"5"16"7062"0"0,-7-26-5590 0 0,-1-2-1726 0 0,0 0 1 0 0,1 0-1 0 0,-1 0 0 0 0,0 0 0 0 0,0 0 1 0 0,0 1-1 0 0,1-1 0 0 0,-1 0 1 0 0,0 0-1 0 0,0 0 0 0 0,0 0 1 0 0,0 0-1 0 0,0 0 0 0 0,1 0 0 0 0,-1 0 1 0 0,0 0-1 0 0,0 1 0 0 0,0-1 1 0 0,0 0-1 0 0,0 0 0 0 0,0 0 1 0 0,1 0-1 0 0,-1 1 0 0 0,0-1 0 0 0,0 0 1 0 0,0 0-1 0 0,0 0 0 0 0,0 0 1 0 0,0 1-1 0 0,0-1 0 0 0,0 0 0 0 0,0 1-5 0 0,0-1-1 0 0,1 1 1 0 0,-1-1-1 0 0,0 0 1 0 0,0 1-1 0 0,0-1 1 0 0,1 1-1 0 0,-1-1 1 0 0,0 0-1 0 0,1 1 1 0 0,-1-1-1 0 0,0 0 1 0 0,1 1-1 0 0,-1-1 1 0 0,0 0-1 0 0,1 1 1 0 0,-1-1-1 0 0,1 0 1 0 0,-1 0-1 0 0,1 1 1 0 0,2 0-89 0 0,0 0 1 0 0,0-1 0 0 0,0 1 0 0 0,0 0 0 0 0,0-1 0 0 0,0 0-1 0 0,1 0 1 0 0,-1 0 0 0 0,0 0 0 0 0,0 0 0 0 0,0-1-1 0 0,0 1 1 0 0,0-1 0 0 0,0 0 0 0 0,0 0 0 0 0,0 0-1 0 0,0 0 1 0 0,0 0 0 0 0,4-4 0 0 0,3-2-493 0 0,-1 0 0 0 0,1-1 0 0 0,14-16 0 0 0,9-7 315 0 0,-27 27 723 0 0,0 1 0 0 0,0 0-1 0 0,1 0 1 0 0,0 0 0 0 0,-1 1-1 0 0,1-1 1 0 0,0 2-1 0 0,0-1 1 0 0,0 1 0 0 0,1 0-1 0 0,10 0 1 0 0,19-3-175 0 0,-5 2-216 0 0,69-7-174 0 0,38-1-1606 0 0,-69 13-310 0 0,29 1 534 0 0,74-3 5033 0 0,-162 0-3502 0 0,0 1-1 0 0,-1 0 1 0 0,0 0-1 0 0,1 1 1 0 0,-1 0-1 0 0,12 7 1 0 0,-20-10-146 0 0,-1 1 68 0 0,0-1 0 0 0,0 0 1 0 0,0 1-1 0 0,0-1 0 0 0,0 1 1 0 0,-1-1-1 0 0,1 1 1 0 0,0 0-1 0 0,0-1 0 0 0,-1 1 1 0 0,2 1-1 0 0,1 1-22 0 0,24 22-304 0 0,-11-7 318 0 0,-13-14 16 0 0,0 5-49 0 0,3 3 43 0 0,-1 0 18 0 0,8 25 0 0 0,9 24 442 0 0,-21-58-321 0 0,1-1 0 0 0,-1 1-75 0 0,1-1 0 0 0,0 0 0 0 0,0 0 0 0 0,0 1 0 0 0,0-1 0 0 0,0 0 0 0 0,1-1 0 0 0,-1 1 0 0 0,1 0 0 0 0,-1-1 0 0 0,1 1-1 0 0,-1-1 1 0 0,1 0 0 0 0,3 1 0 0 0,-1 0 39 0 0,0-1 0 0 0,1 0 0 0 0,-1 0 0 0 0,1 0 0 0 0,-1-1 0 0 0,1 0 0 0 0,7-1 0 0 0,38-6 161 0 0,-31 4-114 0 0,1 0-1 0 0,-1 1 0 0 0,40 3 0 0 0,-42-1-138 0 0,-15 1 0 0 0,15 5 0 0 0,21 10 64 0 0,-26-11-64 0 0,20 6-262 0 0,-16-12-9 0 0,-11 0 219 0 0,1-1-134 0 0,-1 0 0 0 0,0 0 0 0 0,1-1 0 0 0,-1 0 0 0 0,0 0 0 0 0,-1 0-1 0 0,1-1 1 0 0,8-6 0 0 0,3-2-986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3:5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25 455 0 0,'0'0'3360'0'0,"9"-7"-1496"0"0,-2-2 16 0 0,-2 0-1688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3:5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3679 0 0,'0'0'4083'0'0,"3"0"-2027"0"0,-1 0-1867 0 0,0 0 0 0 0,0 0 1 0 0,0 0-1 0 0,0 0 0 0 0,0-1 0 0 0,-1 1 0 0 0,1 0 1 0 0,0-1-1 0 0,0 1 0 0 0,0-1 0 0 0,0 0 0 0 0,0 0 0 0 0,-1 1 1 0 0,1-1-1 0 0,0 0 0 0 0,-1-1 0 0 0,1 1 0 0 0,2-2 1 0 0,-3 1-494 0 0,9-16-2230 0 0,2 24 2901 0 0,1 0-1 0 0,1 0 1 0 0,-1-2-1 0 0,1 0 1 0 0,0 0-1 0 0,-1-1 1 0 0,2-1-1 0 0,16 1 1 0 0,21-5-168 0 0,64-12 0 0 0,7 0-521 0 0,-50 7-27 0 0,48-2-77 0 0,46 19 440 0 0,63 13 180 0 0,-209-21-117 0 0,0 0 0 0 0,0-2-1 0 0,0-1 1 0 0,0-1 0 0 0,0 0-1 0 0,0-2 1 0 0,0 0 0 0 0,-1-2-1 0 0,1 0 1 0 0,-1-1 0 0 0,24-12-1 0 0,-36 14 56 0 0,1 1-1 0 0,0 0 1 0 0,0 1-1 0 0,0 0 1 0 0,1 1-1 0 0,15-3 1 0 0,-20 5-99 0 0,0-1 0 0 0,1 2 0 0 0,-1-1 0 0 0,0 1 0 0 0,0-1 1 0 0,0 1-1 0 0,0 1 0 0 0,0-1 0 0 0,-1 1 0 0 0,1 0 0 0 0,0 0 0 0 0,-1 0 0 0 0,1 1 0 0 0,5 3 1 0 0,2 4-30 0 0,0 0 1 0 0,13 14 0 0 0,0 1-5 0 0,-18-19 23 0 0,2 2 201 0 0,-1-1 148 0 0,-7-9-487 0 0,-3-5-398 0 0,-3-5-406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5039 0 0,'0'0'488'0'0,"-6"9"-488"0"0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60 5063 0 0,'1'-1'232'0'0,"25"-14"32"0"0,-20 12 724 0 0,0-1-1 0 0,0 0 0 0 0,0 0 0 0 0,6-8 2562 0 0,-11 9-2471 0 0,-1 3-1044 0 0,0 0 0 0 0,0 0 0 0 0,0 0 0 0 0,0 0 0 0 0,0-1 0 0 0,0 1 0 0 0,1 0 0 0 0,-1 0 0 0 0,0 0 0 0 0,0-1 0 0 0,0 1 0 0 0,0 0 0 0 0,0 0 0 0 0,0-1 0 0 0,0 1 0 0 0,0 0 0 0 0,0 0 0 0 0,0 0 0 0 0,0-1 0 0 0,0 1 0 0 0,-1 0 0 0 0,1 0 0 0 0,0 0 0 0 0,0-1 0 0 0,0 1 1 0 0,0 0-1 0 0,0 0 0 0 0,0 0 0 0 0,0 0 0 0 0,0-1 0 0 0,-1 1 0 0 0,1 0 0 0 0,0 0 0 0 0,0 0 0 0 0,0 0 0 0 0,0 0 0 0 0,-1-1 0 0 0,1 1 0 0 0,0 0 0 0 0,0 0 0 0 0,0 0 0 0 0,-1 0 0 0 0,1 0 0 0 0,0 0 0 0 0,0 0 0 0 0,0 0 0 0 0,-1 0 0 0 0,1 0 0 0 0,0 0 0 0 0,-1 0 0 0 0,-4-2 54 0 0,0 1 0 0 0,0 0 0 0 0,0 0 0 0 0,0 0 0 0 0,-1 1 0 0 0,1 0 0 0 0,0 0 0 0 0,-1 0 0 0 0,1 0 0 0 0,0 1 0 0 0,-5 1 0 0 0,-12 4 253 0 0,-26 9 0 0 0,33-10-192 0 0,-8 4 39 0 0,0 1 1 0 0,-40 24 0 0 0,-39 35 8 0 0,7-5-75 0 0,-32 12 29 0 0,-158 106 107 0 0,277-176-231 0 0,8-5-17 0 0,1 0 0 0 0,-1-1 0 0 0,1 1 0 0 0,-1 0 0 0 0,1-1 0 0 0,0 1 0 0 0,-1-1 0 0 0,1 1 0 0 0,0-1 0 0 0,-1 1 0 0 0,1-1 0 0 0,0 0 0 0 0,1 1 0 0 0,10 3 42 0 0,1 0 1 0 0,0-1 0 0 0,-1-1-1 0 0,1 0 1 0 0,0-1-1 0 0,24 0 1 0 0,-11 0 11 0 0,273-1 408 0 0,-229-6-1637 0 0,-41 0-3867 0 0,-7 1-966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68 11975 0 0,'-5'0'118'0'0,"1"-1"-25"0"0,-1 1-1 0 0,1 0 0 0 0,-1 1 1 0 0,1-1-1 0 0,-1 1 1 0 0,1 0-1 0 0,-1 0 0 0 0,1 1 1 0 0,0-1-1 0 0,0 1 1 0 0,-1 0-1 0 0,1 0 0 0 0,0 0 1 0 0,-8 7 2519 0 0,22-4 337 0 0,-9-4-2907 0 0,0 0 0 0 0,0 0 0 0 0,0-1 0 0 0,0 1 0 0 0,0 0 0 0 0,0-1 0 0 0,0 1 0 0 0,0-1 0 0 0,0 1 0 0 0,0-1 0 0 0,0 0 0 0 0,2 1 0 0 0,9 0 118 0 0,0-1 0 0 0,1 0 1 0 0,23-4-1 0 0,-7 0 18 0 0,221-29 1463 0 0,35-2 241 0 0,-10 21-918 0 0,-131 8-765 0 0,-139 6-196 0 0,87-8-9 0 0,-90 7-95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254 141 5063 0 0,'7'-14'496'0'0,"13"-12"271"0"0,-15 21 1123 0 0,0 0 0 0 0,-1-1 1 0 0,6-9-1 0 0,-30 24-1202 0 0,-13 10-172 0 0,4-4-87 0 0,1 2 0 0 0,1 1 0 0 0,-38 31 0 0 0,46-31-111 0 0,-22 26-1 0 0,35-37-202 0 0,1 0 0 0 0,0 0-1 0 0,0 1 1 0 0,1-1-1 0 0,0 1 1 0 0,1 0 0 0 0,-5 15-1 0 0,7-22-86 0 0,1 1 0 0 0,-1-1 0 0 0,1 1 0 0 0,0-1 0 0 0,0 1 0 0 0,0 0 0 0 0,0-1 0 0 0,0 1 0 0 0,0-1 0 0 0,0 1 0 0 0,0 0 0 0 0,1-1 0 0 0,-1 1 0 0 0,1-1 0 0 0,-1 1 0 0 0,1-1 0 0 0,-1 1 0 0 0,1-1 0 0 0,1 3 0 0 0,0-2 16 0 0,0-1-1 0 0,-1 1 1 0 0,1 0-1 0 0,0-1 1 0 0,0 1-1 0 0,0-1 0 0 0,0 0 1 0 0,0 0-1 0 0,0 0 1 0 0,1 0-1 0 0,3 1 1 0 0,4 1 115 0 0,1-1 0 0 0,0 0 1 0 0,0 0-1 0 0,16-1 1 0 0,-27-1-155 0 0,130-5 713 0 0,-57 1-472 0 0,-59 3-202 0 0,0 0-1 0 0,0-1 0 0 0,0 0 1 0 0,-1-1-1 0 0,1 0 1 0 0,17-8-1 0 0,-30 11-40 0 0,0-1 0 0 0,1 1 0 0 0,-1-1 0 0 0,0 0 0 0 0,1 1 1 0 0,-1-1-1 0 0,0 0 0 0 0,0 0 0 0 0,1 0 0 0 0,-1 0 0 0 0,0 0 0 0 0,0 0 0 0 0,0 0 0 0 0,0 0 0 0 0,0 0 0 0 0,-1 0 0 0 0,1 0 0 0 0,0-1 0 0 0,-1 1 0 0 0,1 0 1 0 0,0-2-1 0 0,1-2 4 0 0,5-13-62 0 0,8-35 0 0 0,3-8-119 0 0,-10 41-286 0 0,4-11 506 0 0,17-33-1 0 0,-23 53-649 0 0,0 1 1 0 0,10-12-1 0 0,-11 16-515 0 0,1 0 1 0 0,-1 0 0 0 0,1 1-1 0 0,9-7 1 0 0,-1 3-4717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7831 0 0,'8'7'498'0'0,"0"0"0"0"0,15 10 0 0 0,2 0 9899 0 0,-19-28-9800 0 0,2-6-252 0 0,-1 0 0 0 0,-1-1 0 0 0,0 0-1 0 0,2-21 1 0 0,7-20 227 0 0,-9 40-498 0 0,1 0 1 0 0,1 0-1 0 0,0 1 0 0 0,12-19 0 0 0,-14 27-115 0 0,1 1-1 0 0,0 0 1 0 0,1 0 0 0 0,0 0-1 0 0,0 1 1 0 0,1 0 0 0 0,0 1-1 0 0,15-10 1 0 0,-9 9-420 0 0,0 0-1 0 0,0 2 1 0 0,0-1 0 0 0,1 2 0 0 0,0 0 0 0 0,1 1-1 0 0,-1 0 1 0 0,1 2 0 0 0,25-2 0 0 0,-22 4-966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90 3223 0 0,'0'0'143'0'0,"0"2"-3"0"0,-2 3 1368 0 0,1-1 0 0 0,0 1 0 0 0,0 0 0 0 0,1-1 0 0 0,-1 1-1 0 0,1 6 1 0 0,4 16 356 0 0,-1-14-1603 0 0,-2 0 0 0 0,0 0 0 0 0,0 0 0 0 0,-1 0 1 0 0,-1 0-1 0 0,0 0 0 0 0,-1 0 0 0 0,-1 0 0 0 0,1-1 1 0 0,-7 16-1 0 0,-29 72 1828 0 0,37-99-1598 0 0,15 1-185 0 0,8-2-15 0 0,-1-5-112 0 0,0 0 1 0 0,-1-1-1 0 0,0-2 0 0 0,0 0 0 0 0,24-14 1 0 0,0-3-113 0 0,43-34 1 0 0,-65 41-55 0 0,-1-1 0 0 0,31-36 0 0 0,-39 41-27 0 0,24-28-404 0 0,-17 17-324 0 0,2 2 0 0 0,1 0 1 0 0,30-24-1 0 0,-34 33-1149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121 172 4607 0 0,'0'0'208'0'0,"-1"2"-9"0"0,-2 39 267 0 0,2-35 616 0 0,1 1-1 0 0,1 0 1 0 0,-1-1-1 0 0,1 1 1 0 0,0-1-1 0 0,1 0 1 0 0,-1 1-1 0 0,4 5 1 0 0,-4-9-913 0 0,1-1 1 0 0,-1 0-1 0 0,1 0 1 0 0,-1-1-1 0 0,1 1 1 0 0,0 0-1 0 0,0 0 1 0 0,0-1-1 0 0,0 1 1 0 0,0-1-1 0 0,0 0 1 0 0,0 1-1 0 0,1-1 0 0 0,-1 0 1 0 0,3 0-1 0 0,2 2 64 0 0,0-1-1 0 0,0 0 0 0 0,0-1 1 0 0,7 1-1 0 0,0-1-101 0 0,0-1-1 0 0,-1-1 0 0 0,1 0 1 0 0,-1-1-1 0 0,0 0 1 0 0,1-1-1 0 0,-1 0 0 0 0,24-11 1 0 0,-15 5-90 0 0,-1-2 1 0 0,0 0-1 0 0,-1-1 1 0 0,24-19 0 0 0,-28 18-24 0 0,-1 0 0 0 0,0-1 1 0 0,-1 0-1 0 0,0-1 0 0 0,-1-1 1 0 0,-1 0-1 0 0,18-31 0 0 0,-29 44-39 0 0,0 1 0 0 0,0 0-1 0 0,0-1 1 0 0,0 1 0 0 0,-1-1 0 0 0,1 1 0 0 0,-1-1-1 0 0,1 1 1 0 0,-1-1 0 0 0,0 0 0 0 0,0 1-1 0 0,0-1 1 0 0,0 1 0 0 0,-1-1 0 0 0,0-4 0 0 0,0 6 5 0 0,1-1 1 0 0,-1 1 0 0 0,0 0 0 0 0,1-1 0 0 0,-1 1 0 0 0,0 0 0 0 0,0 0 0 0 0,0 0 0 0 0,0 0 0 0 0,0 0 0 0 0,0 0-1 0 0,0 0 1 0 0,-1 0 0 0 0,1 0 0 0 0,0 0 0 0 0,0 0 0 0 0,-1 1 0 0 0,1-1 0 0 0,0 0 0 0 0,-1 1 0 0 0,1 0 0 0 0,-1-1-1 0 0,1 1 1 0 0,-1 0 0 0 0,1-1 0 0 0,-1 1 0 0 0,1 0 0 0 0,-2 0 0 0 0,-13 2-73 0 0,1 0-1 0 0,0 1 1 0 0,1 0 0 0 0,-1 1-1 0 0,1 1 1 0 0,-1 0 0 0 0,-21 12-1 0 0,-186 106 6 0 0,205-114 96 0 0,-83 55 161 0 0,88-55-115 0 0,1 0-1 0 0,1 0 1 0 0,0 1 0 0 0,0 1-1 0 0,1-1 1 0 0,-11 17 0 0 0,18-24-37 0 0,1 0 0 0 0,-1 0 0 0 0,1 0 0 0 0,0 0 0 0 0,-1 1 0 0 0,1-1 0 0 0,1 0 0 0 0,-1 1 0 0 0,0-1 0 0 0,1 1 0 0 0,0-1 0 0 0,0 1 0 0 0,0-1 0 0 0,0 0 0 0 0,1 1 0 0 0,-1-1 0 0 0,1 1 0 0 0,0-1 0 0 0,0 0 0 0 0,0 1 0 0 0,0-1 0 0 0,0 0 0 0 0,1 0 0 0 0,0 0 0 0 0,-1 0 0 0 0,1 0 0 0 0,0 0 0 0 0,3 2 0 0 0,2 4 55 0 0,1-1-1 0 0,0-1 0 0 0,1 1 1 0 0,-1-1-1 0 0,1-1 0 0 0,0 1 1 0 0,16 6-1 0 0,215 92 444 0 0,-231-102-827 0 0,-1-1-1 0 0,1 0 1 0 0,0 0-1 0 0,0-1 0 0 0,10 1 1 0 0,0-2-744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15631 0 0,'0'0'4504'0'0,"-5"7"-3512"0"0,-4-2-64 0 0,0 4-1616 0 0,4 2-232 0 0,0-4-40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6911 0 0,'0'0'528'0'0,"-2"0"-341"0"0,-4 1 85 0 0,6 0-132 0 0,-1-1-1 0 0,1 0 1 0 0,-1 1-1 0 0,1-1 1 0 0,-1 0-1 0 0,1 1 1 0 0,-1-1 0 0 0,1 1-1 0 0,-1-1 1 0 0,1 1-1 0 0,0-1 1 0 0,-1 1 0 0 0,1-1-1 0 0,0 1 1 0 0,-1-1-1 0 0,1 1 1 0 0,0 0-1 0 0,-2 2 402 0 0,-72 99 6046 0 0,-28 57-5007 0 0,67-101-2411 0 0,34-57 405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13903 0 0,'0'0'616'0'0,"-7"-4"128"0"0,-2-1-592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10 14799 0 0,'8'-5'2571'0'0,"-8"5"-2525"0"0,-1 0 0 0 0,1-1 0 0 0,-1 1 0 0 0,0-1 0 0 0,1 1 0 0 0,-1 0 0 0 0,1-1 0 0 0,-1 1 0 0 0,0 0 0 0 0,1 0 0 0 0,-1-1 0 0 0,0 1 0 0 0,1 0 0 0 0,-1 0 0 0 0,0 0 0 0 0,1 0-1 0 0,-1 0 1 0 0,0 0 0 0 0,1 0 0 0 0,-1 0 0 0 0,0 0 0 0 0,1 0 0 0 0,-1 0 0 0 0,0 1 0 0 0,-1-1 0 0 0,-20 9 263 0 0,20-8-256 0 0,-201 101-634 0 0,28-22-967 0 0,162-73 1533 0 0,13-7 14 0 0,0 0 0 0 0,-1 0 0 0 0,1 0 0 0 0,0 0 1 0 0,-1 1-1 0 0,1-1 0 0 0,0 0 0 0 0,0 0 0 0 0,-1 0 0 0 0,1 1 0 0 0,0-1 0 0 0,0 0 0 0 0,0 0 0 0 0,-1 0 0 0 0,1 1 0 0 0,0-1 0 0 0,0 0 0 0 0,0 1 0 0 0,0-1 0 0 0,-1 0 1 0 0,1 0-1 0 0,0 1 0 0 0,0-1 0 0 0,0 0 0 0 0,0 1 0 0 0,0-1 0 0 0,0 0 0 0 0,0 1 0 0 0,0-1 0 0 0,0 0 0 0 0,0 0 0 0 0,0 1 0 0 0,0-1 0 0 0,0 0 0 0 0,0 1 0 0 0,0-1 1 0 0,0 0-1 0 0,0 1 0 0 0,1-1 0 0 0,-1 0 0 0 0,0 0 0 0 0,0 1 0 0 0,0-1 0 0 0,0 0 0 0 0,1 0 0 0 0,-1 1 0 0 0,0-1 0 0 0,0 0 0 0 0,0 0 0 0 0,1 1 0 0 0,-1-1 0 0 0,0 0 1 0 0,0 0-1 0 0,1 0 0 0 0,-1 0 0 0 0,0 1 0 0 0,1-1 0 0 0,-1 0 0 0 0,0 0 0 0 0,1 0 0 0 0,-1 0 0 0 0,0 0 0 0 0,1 0 0 0 0,13 8-2 0 0,1-1-1 0 0,0 0 1 0 0,24 6-1 0 0,-7-2 6 0 0,1 2-2 0 0,0 1 0 0 0,-1 2 0 0 0,0 1 0 0 0,-1 1 0 0 0,-1 2 0 0 0,33 28 0 0 0,-56-42 23 0 0,0 1 0 0 0,0 1 0 0 0,-1-1-1 0 0,0 1 1 0 0,0 0 0 0 0,-1 0 0 0 0,0 1 0 0 0,-1 0-1 0 0,1-1 1 0 0,2 13 0 0 0,-6-19 33 0 0,0 1 0 0 0,-1 0 0 0 0,0 0 0 0 0,1 0 1 0 0,-1 0-1 0 0,0 0 0 0 0,-1 0 0 0 0,1 0 0 0 0,0 0 0 0 0,-1 0 0 0 0,0-1 1 0 0,0 1-1 0 0,1 0 0 0 0,-2 0 0 0 0,1-1 0 0 0,0 1 0 0 0,0 0 0 0 0,-1-1 0 0 0,0 1 1 0 0,1-1-1 0 0,-1 0 0 0 0,0 0 0 0 0,0 1 0 0 0,-3 1 0 0 0,-1 1 96 0 0,1-1-1 0 0,-1 1 0 0 0,0-2 1 0 0,0 1-1 0 0,-1 0 0 0 0,1-1 1 0 0,-1-1-1 0 0,-12 5 0 0 0,-47 7 1023 0 0,-100 8 0 0 0,2 0-1045 0 0,133-16-1872 0 0,1 1-1 0 0,-1 2 1 0 0,-33 14 0 0 0,54-18-4817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 6447 0 0,'2'0'298'0'0,"42"-5"5471"0"0,-61 10-2839 0 0,13-2-2589 0 0,-63 30 1022 0 0,34-15-1104 0 0,5-2-182 0 0,1 1 0 0 0,0 2 1 0 0,-28 24-1 0 0,-68 72 37 0 0,96-88-34 0 0,4-5 51 0 0,1 1 0 0 0,-22 32 1 0 0,36-43-91 0 0,1-1-1 0 0,0 1 1 0 0,0 0 0 0 0,1 0 0 0 0,1 1 0 0 0,0 0 0 0 0,-5 23 0 0 0,10-33-37 0 0,-1 0 0 0 0,1 1 0 0 0,-1-1 0 0 0,1 0 0 0 0,0 0 0 0 0,0 1 0 0 0,0-1 0 0 0,1 0 0 0 0,-1 0 0 0 0,1 0 0 0 0,0 0 0 0 0,-1 1 0 0 0,2-1 0 0 0,-1 0 0 0 0,0 0 0 0 0,0-1 0 0 0,1 1 0 0 0,0 0 0 0 0,0 0 0 0 0,-1-1 0 0 0,1 1 0 0 0,1-1 0 0 0,-1 1 0 0 0,0-1 0 0 0,1 0 0 0 0,-1 0 0 0 0,1 0 0 0 0,-1 0 0 0 0,1-1 0 0 0,0 1 0 0 0,4 1 0 0 0,5 2 14 0 0,0-1 1 0 0,0-1-1 0 0,0 0 0 0 0,1 0 1 0 0,0-1-1 0 0,21 0 0 0 0,9-1-614 0 0,0-1 0 0 0,0-3 0 0 0,47-8 0 0 0,-37 1-5396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11 11631 0 0,'0'0'55'0'0,"1"0"0"0"0,-1 0 0 0 0,0 0 0 0 0,0-1 0 0 0,1 1-1 0 0,-1 0 1 0 0,0-1 0 0 0,0 1 0 0 0,0 0 0 0 0,1 0 0 0 0,-1-1-1 0 0,0 1 1 0 0,0 0 0 0 0,0-1 0 0 0,0 1 0 0 0,1 0 0 0 0,-1-1-1 0 0,0 1 1 0 0,0-1 0 0 0,0 1 0 0 0,0 0 0 0 0,0-1 0 0 0,-4 0-29 0 0,0 0 0 0 0,-1 0 0 0 0,1 1-1 0 0,0-1 1 0 0,0 1 0 0 0,0 0 0 0 0,0 0 0 0 0,-1 1 0 0 0,1-1 0 0 0,0 1 0 0 0,-6 2 0 0 0,-48 16 808 0 0,49-15-713 0 0,-34 13 524 0 0,2 1-1 0 0,0 3 0 0 0,-52 35 1 0 0,63-35-480 0 0,0 2 0 0 0,2 1 0 0 0,1 1 0 0 0,-40 45 0 0 0,59-59-127 0 0,-12 19 1 0 0,18-27-10 0 0,0 0 0 0 0,0 0 1 0 0,1 1-1 0 0,-1-1 0 0 0,1 0 1 0 0,0 1-1 0 0,0 0 1 0 0,1-1-1 0 0,-1 1 0 0 0,1-1 1 0 0,-1 6-1 0 0,1-7-15 0 0,1-1 0 0 0,-1 0 0 0 0,0 0 0 0 0,1 0 0 0 0,-1 1 0 0 0,1-1 0 0 0,0 0 0 0 0,-1 0 0 0 0,1 0 0 0 0,0 0 1 0 0,-1 0-1 0 0,1 0 0 0 0,0 0 0 0 0,0 0 0 0 0,0 0 0 0 0,0 0 0 0 0,0-1 0 0 0,0 1 0 0 0,0 0 0 0 0,0-1 0 0 0,0 1 0 0 0,1 0 0 0 0,-1-1 0 0 0,0 1 0 0 0,0-1 0 0 0,0 0 0 0 0,1 0 0 0 0,-1 1 0 0 0,0-1 0 0 0,2 0 0 0 0,5 1 60 0 0,0-1 1 0 0,-1 0-1 0 0,14-1 0 0 0,8-3 143 0 0,0-1-1 0 0,-1-1 1 0 0,1-2-1 0 0,51-21 0 0 0,-40 11-12 0 0,-1-2-1 0 0,59-40 0 0 0,-88 53-157 0 0,0-1 0 0 0,-1 0 0 0 0,0 0 0 0 0,0-1 0 0 0,-1 0 0 0 0,14-20 0 0 0,-18 24-70 0 0,0-1 1 0 0,-1 0-1 0 0,0-1 1 0 0,0 1-1 0 0,-1 0 1 0 0,0-1-1 0 0,0 0 1 0 0,0 1-1 0 0,-1-1 0 0 0,0 0 1 0 0,0 0-1 0 0,-1 0 1 0 0,0-12-1 0 0,-1 16-121 0 0,0-1 1 0 0,0 1-1 0 0,0-1 0 0 0,0 1 1 0 0,0 0-1 0 0,-1 0 0 0 0,0-1 0 0 0,1 1 1 0 0,-1 0-1 0 0,0 0 0 0 0,-1 0 1 0 0,1 1-1 0 0,0-1 0 0 0,-1 1 0 0 0,1-1 1 0 0,-1 1-1 0 0,0 0 0 0 0,0 0 1 0 0,0 0-1 0 0,0 0 0 0 0,0 0 0 0 0,-1 1 1 0 0,1-1-1 0 0,0 1 0 0 0,-1 0 1 0 0,1 0-1 0 0,-1 0 0 0 0,1 1 0 0 0,-1-1 1 0 0,1 1-1 0 0,-1 0 0 0 0,0 0 0 0 0,1 0 1 0 0,-1 0-1 0 0,1 1 0 0 0,-8 1 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683 105 8751 0 0,'56'-75'1019'0'0,"-28"45"9380"0"0,-38 43-9715 0 0,-74 90-92 0 0,-65 90-332 0 0,-118 238-166 0 0,83-129-94 0 0,111-193-248 0 0,126-160 248 0 0,4-10-60 0 0,16-16 56 0 0,-60 65 4 0 0,1 0 0 0 0,0 1 0 0 0,27-17 0 0 0,-33 25 6 0 0,-1-1-1 0 0,1 1 1 0 0,-1 0-1 0 0,14-3 1 0 0,-17 5 18 0 0,1 1 1 0 0,-1-1-1 0 0,0 1 1 0 0,0-1-1 0 0,0 1 1 0 0,0 1-1 0 0,0-1 1 0 0,0 0-1 0 0,0 1 1 0 0,6 2 0 0 0,-7-2 17 0 0,-1 0 0 0 0,0 0 1 0 0,0 0-1 0 0,0 1 0 0 0,0 0 1 0 0,0-1-1 0 0,0 1 1 0 0,0 0-1 0 0,0 0 0 0 0,-1 0 1 0 0,1 0-1 0 0,-1 0 1 0 0,1 0-1 0 0,-1 0 0 0 0,0 0 1 0 0,0 1-1 0 0,2 3 0 0 0,-1 2 37 0 0,1 1 0 0 0,-1-1 0 0 0,1 13 0 0 0,-1-8-27 0 0,-1-1 0 0 0,-1 1 0 0 0,0 0-1 0 0,0 0 1 0 0,-2 0 0 0 0,-4 23 0 0 0,0-15-27 0 0,5-17 9 0 0,-8 17-8 0 0,8-16 2 0 0,-10 17-215 0 0,6-13-630 0 0,4-7-260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5527 0 0,'0'-2'5787'0'0,"2"-5"-5327"0"0,0 1-1 0 0,0 0 1 0 0,0-1 0 0 0,1 1-1 0 0,0 0 1 0 0,0 0 0 0 0,1 1-1 0 0,0-1 1 0 0,0 1 0 0 0,5-7-1 0 0,11-8-88 0 0,23-21-1 0 0,-28 28-206 0 0,53-45-6 0 0,134-89 0 0 0,-155 116-147 0 0,-18 10 37 0 0,1 2-1 0 0,1 2 1 0 0,36-16 0 0 0,-39 27 534 0 0,-27 9-220 0 0,0 7-231 0 0,-1 0 0 0 0,0 0 0 0 0,0 0 0 0 0,-1 0 0 0 0,0 0 1 0 0,0 0-1 0 0,-1 0 0 0 0,-5 13 0 0 0,-33 82 197 0 0,28-78-230 0 0,1-1-43 0 0,-1 2 31 0 0,-13 44 0 0 0,23-64-87 0 0,0 0 1 0 0,1 0-1 0 0,-1 0 0 0 0,2 0 0 0 0,-1 0 1 0 0,1 0-1 0 0,0 0 0 0 0,1 0 0 0 0,0 0 1 0 0,3 13-1 0 0,-3-18-98 0 0,0 0-1 0 0,1-1 1 0 0,-1 1-1 0 0,0-1 1 0 0,1 1 0 0 0,0-1-1 0 0,-1 0 1 0 0,1 0 0 0 0,0 0-1 0 0,0 0 1 0 0,0 0 0 0 0,1 0-1 0 0,-1 0 1 0 0,0-1 0 0 0,3 3-1 0 0,-2-3-426 0 0,0 1-1 0 0,0-1 0 0 0,0 0 0 0 0,1 0 0 0 0,-1 0 1 0 0,0 0-1 0 0,7 0 0 0 0,2 0-4992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9671 0 0,'0'0'748'0'0,"-1"1"-385"0"0,-31 39 2311 0 0,16-23-2191 0 0,-22 37 1 0 0,-254 479 2219 0 0,155-238-1526 0 0,77-143-528 0 0,-18 40-1528 0 0,66-169-1521 0 0,12-21 998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79 153 7367 0 0,'-5'-1'87'0'0,"1"0"-1"0"0,0 0 0 0 0,-1 1 1 0 0,1 0-1 0 0,-1-1 0 0 0,1 1 0 0 0,-7 1 1 0 0,-8 6 1600 0 0,17-6-998 0 0,0 1 0 0 0,0-1 0 0 0,0 0 0 0 0,0 1 0 0 0,1 0 0 0 0,-1-1 0 0 0,-2 5 2236 0 0,16 2-1759 0 0,-4-5-1085 0 0,1 1 0 0 0,0-1-1 0 0,0-1 1 0 0,0 0-1 0 0,0 0 1 0 0,0-1 0 0 0,1 0-1 0 0,9-1 1 0 0,75-6 475 0 0,18-6-395 0 0,140-36 0 0 0,-101 8-110 0 0,88-22-56 0 0,-187 51-1491 0 0,59-4 0 0 0,-67 11-4838 0 0</inkml:trace>
  <inkml:trace contextRef="#ctx0" brushRef="#br0" timeOffset="1">1103 328 4607 0 0,'0'2'208'0'0,"11"31"-189"0"0,-4 9 6826 0 0,0 0 715 0 0,-3-23-6465 0 0,-1-10-606 0 0,0 1 1 0 0,-1 0-1 0 0,2 18 1 0 0,-4-25-464 0 0,0 0 0 0 0,-1 0 1 0 0,1-1-1 0 0,0 1 0 0 0,-1 0 0 0 0,1 0 1 0 0,-1-1-1 0 0,0 1 0 0 0,0 0 1 0 0,0-1-1 0 0,0 1 0 0 0,-1-1 0 0 0,1 1 1 0 0,-1-1-1 0 0,1 0 0 0 0,-1 0 1 0 0,0 1-1 0 0,-3 1 0 0 0,2 0-249 0 0,-1-2-1 0 0,0 1 1 0 0,0 0 0 0 0,0-1-1 0 0,0 1 1 0 0,0-1-1 0 0,-1 0 1 0 0,1-1 0 0 0,-1 1-1 0 0,-7 1 1 0 0,10-3-521 0 0,2-9-3943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1375 0 0,'0'0'128'0'0,"1"-8"-128"0"0,-1-8 7096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36 415 10591 0 0,'0'0'819'0'0,"-2"1"-367"0"0,-21 18 4561 0 0,22-19-4969 0 0,1 0 0 0 0,0 0 0 0 0,-1 0-1 0 0,1 0 1 0 0,0 0 0 0 0,-1 0 0 0 0,1 0-1 0 0,-1 0 1 0 0,1-1 0 0 0,0 1 0 0 0,-1 0 0 0 0,1 0-1 0 0,0 0 1 0 0,-1 0 0 0 0,1 0 0 0 0,0-1-1 0 0,-1 1 1 0 0,1 0 0 0 0,0 0 0 0 0,0-1-1 0 0,-1 1 1 0 0,1 0 0 0 0,0 0 0 0 0,0-1 0 0 0,-1 1-1 0 0,1 0 1 0 0,0-1 0 0 0,0 1 0 0 0,0 0-1 0 0,-1-1 1 0 0,1 1 0 0 0,0 0 0 0 0,0-1-1 0 0,0 1 1 0 0,0-1 0 0 0,0 1 0 0 0,0 0 0 0 0,0-1-1 0 0,0 1 1 0 0,0-1 0 0 0,1-4 86 0 0,0-1 0 0 0,1 1 0 0 0,0 0 0 0 0,0 0 0 0 0,0 0 0 0 0,1 0 0 0 0,0 0 0 0 0,0 0 0 0 0,5-6 0 0 0,-1 1-87 0 0,17-26-9 0 0,2 2 1 0 0,2 0 0 0 0,34-31-1 0 0,-33 38-34 0 0,1 1 0 0 0,2 2 0 0 0,0 1 0 0 0,2 2 0 0 0,46-23 0 0 0,-34 26-15 0 0,-42 17 34 0 0,0 0 0 0 0,0 0 0 0 0,0 0-1 0 0,0 0 1 0 0,0 1 0 0 0,0 0 0 0 0,1 0 0 0 0,-1 0 0 0 0,5 1 0 0 0,-9 0-4 0 0,0-1 1 0 0,1 1 0 0 0,-1 0 0 0 0,0 0 0 0 0,1-1 0 0 0,-1 1 0 0 0,0 0 0 0 0,0 0 0 0 0,0-1 0 0 0,1 1 0 0 0,-1 0 0 0 0,0 0 0 0 0,0 0 0 0 0,0-1 0 0 0,0 1 0 0 0,-1 0 0 0 0,1 1 0 0 0,0-2 11 0 0,-2 12 49 0 0,-1-1-1 0 0,0 0 1 0 0,0 0-1 0 0,-1 0 1 0 0,-1-1-1 0 0,0 1 1 0 0,-9 14-1 0 0,-3 7 67 0 0,0 3-48 0 0,2 0 0 0 0,-19 65 0 0 0,31-87-92 0 0,1 0 0 0 0,0 0 0 0 0,1 1 0 0 0,1 23 0 0 0,0-28-49 0 0,1-1 0 0 0,1 0 0 0 0,-1 1 0 0 0,1-1 1 0 0,1 0-1 0 0,0 0 0 0 0,0-1 0 0 0,7 14 0 0 0,-8-18-105 0 0,0 0 0 0 0,0 0 0 0 0,1 0 0 0 0,-1 0 0 0 0,1 0 0 0 0,3 3 0 0 0,-4-5-545 0 0,0 0 0 0 0,-1 0 0 0 0,1 0 0 0 0,0 0 0 0 0,0 0 0 0 0,0 0 0 0 0,0 0 0 0 0,2 0 0 0 0,8 1-5302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33 177 3223 0 0,'0'0'13960'0'0,"0"2"-13082"0"0,-11 44 150 0 0,3 0 0 0 0,2 0 0 0 0,0 63-1 0 0,5-97-984 0 0,1 0-1 0 0,0-1 1 0 0,1 1-1 0 0,0 0 0 0 0,1-1 1 0 0,0 0-1 0 0,1 1 1 0 0,0-1-1 0 0,5 12 0 0 0,-6-21-14 0 0,-1 0 0 0 0,0 0 0 0 0,1 1 0 0 0,0-1-1 0 0,-1 0 1 0 0,1 0 0 0 0,0-1 0 0 0,0 1 0 0 0,0 0-1 0 0,0 0 1 0 0,0-1 0 0 0,0 0 0 0 0,1 1 0 0 0,-1-1-1 0 0,5 2 1 0 0,-3-2 25 0 0,0 0 1 0 0,0 0-1 0 0,-1-1 0 0 0,1 0 0 0 0,0 1 1 0 0,0-1-1 0 0,1 0 0 0 0,-1-1 0 0 0,5 0 1 0 0,3-2 89 0 0,0-1 1 0 0,0 0-1 0 0,-1 0 1 0 0,0-1 0 0 0,19-11-1 0 0,-12 5-104 0 0,-1 0 0 0 0,-1-1-1 0 0,0-1 1 0 0,-1-1 0 0 0,0 0 0 0 0,-1-1 0 0 0,0 0-1 0 0,-2-1 1 0 0,0-1 0 0 0,0 0 0 0 0,-2 0-1 0 0,14-31 1 0 0,-9 12-418 0 0,-1 0 0 0 0,-1-1 0 0 0,-3-1 0 0 0,-1 0 0 0 0,8-71-1 0 0,-17 76-941 0 0,0 31 663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144 193 13247 0 0,'0'0'299'0'0,"1"-1"45"0"0,2-3-197 0 0,-1-1 0 0 0,1 1 0 0 0,-1-1 0 0 0,0 1 0 0 0,-1-1 0 0 0,1 0 1 0 0,-1 1-1 0 0,0-1 0 0 0,0 0 0 0 0,0 0 0 0 0,0 0 0 0 0,-1 0 0 0 0,0 0 0 0 0,0 0 0 0 0,-1 0 0 0 0,1 0 0 0 0,-1 0 1 0 0,0 0-1 0 0,0 0 0 0 0,-1 0 0 0 0,-2-5 0 0 0,4 9-120 0 0,-1 0 1 0 0,0 0-1 0 0,0 0 1 0 0,0 0-1 0 0,0 0 1 0 0,1 0-1 0 0,-1 0 1 0 0,0 1-1 0 0,-1-1 1 0 0,1 0-1 0 0,0 0 1 0 0,0 1-1 0 0,0-1 1 0 0,-2 0-1 0 0,1 0 18 0 0,1 1-44 0 0,1-1 0 0 0,-1 1 0 0 0,0-1-1 0 0,0 1 1 0 0,1 0 0 0 0,-1 0 0 0 0,0-1-1 0 0,0 1 1 0 0,0 0 0 0 0,1 0 0 0 0,-1 0-1 0 0,0 0 1 0 0,0 0 0 0 0,0 0 0 0 0,1 0 0 0 0,-1 0-1 0 0,0 0 1 0 0,0 0 0 0 0,0 0 0 0 0,1 1-1 0 0,-1-1 1 0 0,0 0 0 0 0,0 1 0 0 0,1-1 0 0 0,-1 0-1 0 0,0 1 1 0 0,1-1 0 0 0,-1 1 0 0 0,0-1-1 0 0,0 2 1 0 0,-1-1 17 0 0,-4 3 63 0 0,2 0 0 0 0,-1 0 1 0 0,0 0-1 0 0,1 1 1 0 0,-1 0-1 0 0,1 0 1 0 0,-6 9-1 0 0,-20 43 488 0 0,17-32-392 0 0,9-17-117 0 0,0 0-1 0 0,1 0 1 0 0,0 0-1 0 0,0 1 1 0 0,1-1 0 0 0,0 1-1 0 0,1 0 1 0 0,-2 14 0 0 0,3-20-13 0 0,0-1 0 0 0,0 1 0 0 0,0-1 0 0 0,1 1 0 0 0,-1-1 0 0 0,1 1 0 0 0,-1-1 0 0 0,1 0 0 0 0,0 1 1 0 0,0-1-1 0 0,0 0 0 0 0,0 1 0 0 0,0-1 0 0 0,1 0 0 0 0,-1 0 0 0 0,1 0 0 0 0,-1 0 0 0 0,1 0 1 0 0,0-1-1 0 0,0 1 0 0 0,0 0 0 0 0,0-1 0 0 0,0 1 0 0 0,0-1 0 0 0,0 0 0 0 0,0 0 0 0 0,0 0 0 0 0,1 0 1 0 0,-1 0-1 0 0,0 0 0 0 0,1 0 0 0 0,-1-1 0 0 0,1 1 0 0 0,4-1 0 0 0,36 5 499 0 0,66-2 1 0 0,-84-4-543 0 0,1-1-1 0 0,-1-1 1 0 0,49-13 0 0 0,-71 15-44 0 0,0 0 0 0 0,-1 0 0 0 0,1 0-1 0 0,0 0 1 0 0,0 0 0 0 0,-1-1 0 0 0,1 0-1 0 0,-1 1 1 0 0,0-1 0 0 0,1 0 0 0 0,-1 0 0 0 0,0 0-1 0 0,0 0 1 0 0,0-1 0 0 0,0 1 0 0 0,0-1 0 0 0,-1 1-1 0 0,3-5 1 0 0,-3 3 9 0 0,0 1 0 0 0,0-1 0 0 0,0 1 0 0 0,-1-1 0 0 0,1 1 0 0 0,-1-1 0 0 0,0 1 0 0 0,0-1 0 0 0,0 1 0 0 0,0-1 0 0 0,-1 1 0 0 0,0-1 0 0 0,1 1 0 0 0,-1 0 0 0 0,-3-6 0 0 0,-3-7 31 0 0,0 0 0 0 0,-2 1-1 0 0,0 0 1 0 0,-11-13 0 0 0,-48-52 16 0 0,57 68 8 0 0,-1 1 0 0 0,0 0 1 0 0,-1 0-1 0 0,-15-9 0 0 0,26 19-110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136 136 5527 0 0,'0'0'6826'0'0,"-8"-1"-3820"0"0,5 1-2884 0 0,0 0 0 0 0,0 1 1 0 0,0-1-1 0 0,0 1 0 0 0,-1-1 0 0 0,1 1 0 0 0,0 0 0 0 0,0 0 0 0 0,0 1 0 0 0,1-1 0 0 0,-1 1 1 0 0,0-1-1 0 0,-4 4 0 0 0,-1 1 92 0 0,1 0 0 0 0,0 0 1 0 0,-9 11-1 0 0,11-11-93 0 0,0 1 1 0 0,1 0-1 0 0,-1 0 1 0 0,1 0-1 0 0,1 0 1 0 0,-1 0-1 0 0,2 1 1 0 0,-1 0-1 0 0,1-1 1 0 0,0 1-1 0 0,0 0 0 0 0,1 0 1 0 0,0 0-1 0 0,0 0 1 0 0,1 0-1 0 0,1 14 1 0 0,0-15 12 0 0,0 0 0 0 0,1 0 1 0 0,0 0-1 0 0,0 0 1 0 0,0 0-1 0 0,1 0 0 0 0,0-1 1 0 0,0 1-1 0 0,0-1 0 0 0,1 0 1 0 0,0 0-1 0 0,1 0 0 0 0,-1-1 1 0 0,1 0-1 0 0,0 1 0 0 0,0-1 1 0 0,1-1-1 0 0,-1 1 0 0 0,9 4 1 0 0,-7-6-56 0 0,-1 1 1 0 0,1-1-1 0 0,0 0 0 0 0,1-1 1 0 0,-1 0-1 0 0,0 0 0 0 0,1 0 1 0 0,-1-1-1 0 0,11 1 1 0 0,-7-2-12 0 0,1-1 0 0 0,0 1 1 0 0,0-2-1 0 0,-1 0 0 0 0,18-5 0 0 0,-10 1-42 0 0,-2 0-1 0 0,1-2 0 0 0,-1 0 0 0 0,0-1 0 0 0,0-1 0 0 0,-1 0 0 0 0,18-16 0 0 0,-17 10 5 0 0,1-1 0 0 0,-2 0 0 0 0,-1-1 0 0 0,0-1 0 0 0,20-33 0 0 0,-18 22-446 0 0,-2-1 0 0 0,0-1 0 0 0,11-40 0 0 0,-6 20-2961 0 0,-10 27-3717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12351 0 0,'-8'0'133'0'0,"0"-1"1"0"0,1 1-1 0 0,-1 1 0 0 0,0 0 0 0 0,1 0 0 0 0,-1 0 1 0 0,1 1-1 0 0,0 0 0 0 0,-11 4 0 0 0,-15 4-53 0 0,-68 9 1707 0 0,-24 7-711 0 0,120-25-1041 0 0,0 0 0 0 0,1 1 0 0 0,-1 0 0 0 0,1 0 0 0 0,0 1 0 0 0,-8 4 0 0 0,11-6 343 0 0,2 1-212 0 0,1 2-126 0 0,0 0 0 0 0,0-1 0 0 0,0 0-1 0 0,1 1 1 0 0,-1-1 0 0 0,1 0 0 0 0,0 0 0 0 0,0 0-1 0 0,0-1 1 0 0,0 1 0 0 0,0-1 0 0 0,7 4 0 0 0,7 4 73 0 0,25 9 0 0 0,-25-12-83 0 0,18 9 27 0 0,124 59-23 0 0,-122-55-92 0 0,0 1 0 0 0,37 30 0 0 0,-65-44 51 0 0,0 1 1 0 0,0 0-1 0 0,-1 0 1 0 0,0 1-1 0 0,-1 0 0 0 0,0 0 1 0 0,0 1-1 0 0,10 19 1 0 0,-15-25 52 0 0,0 0 0 0 0,0 1 0 0 0,-1-1 0 0 0,0 0 0 0 0,0 1 0 0 0,0-1 0 0 0,0 1 0 0 0,-1-1 0 0 0,0 1 0 0 0,0-1 0 0 0,0 1 0 0 0,0-1 0 0 0,-1 1 0 0 0,1-1 0 0 0,-1 1 0 0 0,0-1 0 0 0,-1 1 0 0 0,1-1 0 0 0,-1 0 0 0 0,0 0 0 0 0,0 0 0 0 0,0 0 0 0 0,0 0 0 0 0,-1 0 0 0 0,-5 5 0 0 0,0 0 113 0 0,-1 0 0 0 0,-1-1 0 0 0,1 0 0 0 0,-1-1 0 0 0,-1 0 0 0 0,1 0 0 0 0,-20 7 1 0 0,-84 29 420 0 0,98-38-541 0 0,-100 27 268 0 0,95-28-289 0 0,0-1 1 0 0,0-1-1 0 0,-35-1 0 0 0,38-3-1425 0 0,8-1-3156 0 0,2 0-2127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3 102 15231 0 0,'-3'-7'1622'0'0,"4"5"-1608"0"0,1 1 1 0 0,-1-1-1 0 0,0 1 1 0 0,1 0-1 0 0,-1-1 1 0 0,1 1-1 0 0,-1 0 1 0 0,1 0-1 0 0,0 0 1 0 0,0 0-1 0 0,-1 0 1 0 0,1 0-1 0 0,0 0 1 0 0,0 1-1 0 0,0-1 1 0 0,3 0-1 0 0,40-6 289 0 0,-32 6-250 0 0,698-49 2146 0 0,-693 49-2158 0 0,681-15 2350 0 0,-639 16-2174 0 0,365 8 1391 0 0,129 13 215 0 0,-228 2-1470 0 0,-310-21-443 0 0,93 5-55 0 0,-92-8-823 0 0,-1 0 0 0 0,22-4-1 0 0,-22 2-4737 0 0,-5-2-1720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205 252 16671 0 0,'0'0'1512'0'0,"2"0"-1245"0"0,92-14 2831 0 0,-81 11-2377 0 0,0-1-1 0 0,0-1 0 0 0,22-10 1 0 0,-14 4-257 0 0,0 0 0 0 0,-1-2 1 0 0,25-19-1 0 0,-40 28-454 0 0,1 0-1 0 0,-1-1 1 0 0,-1 0 0 0 0,1 0 0 0 0,-1 0-1 0 0,0 0 1 0 0,0-1 0 0 0,0 1 0 0 0,-1-1-1 0 0,1 0 1 0 0,-1 0 0 0 0,-1-1-1 0 0,0 1 1 0 0,1-1 0 0 0,-2 1 0 0 0,2-10-1 0 0,-2 14-46 0 0,-1 1 0 0 0,0-1 0 0 0,0 0 0 0 0,0 1 0 0 0,0-1 0 0 0,0 1 0 0 0,0-1 0 0 0,-1 1 0 0 0,1-1 0 0 0,0 1 0 0 0,-1-1 0 0 0,1 1 0 0 0,-1 0 0 0 0,1-1 0 0 0,-1 1 0 0 0,0 0 0 0 0,0-1 0 0 0,0 1 0 0 0,1 0-1 0 0,-1 0 1 0 0,-2-2 0 0 0,1 2-29 0 0,1 0 0 0 0,-1 0 0 0 0,0 1 0 0 0,1-1 0 0 0,-1 0 0 0 0,0 1 0 0 0,0-1-1 0 0,1 1 1 0 0,-1 0 0 0 0,0 0 0 0 0,0 0 0 0 0,0 0 0 0 0,1 0 0 0 0,-1 0 0 0 0,-3 0 0 0 0,-4 2-222 0 0,0 1 1 0 0,0-1-1 0 0,0 2 1 0 0,0-1 0 0 0,-13 8-1 0 0,-2 3-333 0 0,0 2 0 0 0,-42 35-1 0 0,-36 46-244 0 0,48-44 772 0 0,24-24 30 0 0,5-7 77 0 0,1 2 0 0 0,1 0 0 0 0,-27 38 0 0 0,48-59 12 0 0,1-1-1 0 0,-1 1 1 0 0,1 0 0 0 0,-1 0-1 0 0,1 0 1 0 0,0 0 0 0 0,0 0-1 0 0,0 0 1 0 0,1 0 0 0 0,-1 0-1 0 0,1 0 1 0 0,-1 0 0 0 0,1 1-1 0 0,0 2 1 0 0,1-3-6 0 0,-1-1 0 0 0,1 0 0 0 0,0 1 0 0 0,-1-1 0 0 0,1 0 0 0 0,0 0 0 0 0,1 1 0 0 0,-1-1 0 0 0,0 0 0 0 0,1 0 0 0 0,-1 0 0 0 0,1 0 0 0 0,-1-1 0 0 0,1 1 0 0 0,0 0 0 0 0,0-1 0 0 0,0 1 0 0 0,4 2 0 0 0,1 0 14 0 0,1-1-1 0 0,0 1 1 0 0,0-1 0 0 0,0 0-1 0 0,0-1 1 0 0,0 0 0 0 0,1-1 0 0 0,-1 1-1 0 0,18-1 1 0 0,5-1 177 0 0,41-5-1 0 0,-71 4-202 0 0,164-23-2280 0 0,-128 17-4678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 2303 0 0,'0'0'16151'0'0,"-2"-1"-15624"0"0,-12-5 581 0 0,10 5-956 0 0,-1 1 0 0 0,0 0 1 0 0,0 1-1 0 0,-6 0 0 0 0,9 0-147 0 0,0-1 0 0 0,-1 1 1 0 0,1 0-1 0 0,0 0 0 0 0,0 0 1 0 0,0 0-1 0 0,0 0 0 0 0,0 1 0 0 0,0-1 1 0 0,0 1-1 0 0,0-1 0 0 0,1 1 1 0 0,-1-1-1 0 0,1 1 0 0 0,-3 3 1 0 0,-16 29-18 0 0,18-31 16 0 0,-46 102 72 0 0,34-69-527 0 0,-3 0 0 0 0,-27 45 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693 924 10191 0 0,'6'3'109'0'0,"0"-1"-1"0"0,1 1 0 0 0,-1 0 0 0 0,-1 0 0 0 0,1 0 1 0 0,0 1-1 0 0,-1 0 0 0 0,0 0 0 0 0,0 1 0 0 0,0-1 1 0 0,0 1-1 0 0,5 8 0 0 0,-9-12 223 0 0,-1 19 2643 0 0,-1-22-2902 0 0,0 0-1 0 0,0 0 0 0 0,1 0 0 0 0,-1 0 1 0 0,1 0-1 0 0,-1 0 0 0 0,1 0 1 0 0,0 0-1 0 0,0 0 0 0 0,0 0 0 0 0,0 0 1 0 0,0-2-1 0 0,0 0 36 0 0,1-15 172 0 0,0 0 0 0 0,2-1 1 0 0,5-19-1 0 0,18-58 174 0 0,-16 64-345 0 0,4-16 22 0 0,138-498-90 0 0,-148 533-109 0 0,-1-1 1 0 0,0 1 0 0 0,-1-1 0 0 0,0 0-1 0 0,-2-26 1 0 0,0 40 62 0 0,0-1 1 0 0,0 1-1 0 0,0 0 0 0 0,0 0 0 0 0,0-1 0 0 0,0 1 0 0 0,-1 0 0 0 0,1 0 1 0 0,0-1-1 0 0,-1 1 0 0 0,1 0 0 0 0,-1 0 0 0 0,0 0 0 0 0,1 0 0 0 0,-1 0 1 0 0,0 0-1 0 0,0 0 0 0 0,1 0 0 0 0,-1 0 0 0 0,0 0 0 0 0,0 0 1 0 0,0 0-1 0 0,0 1 0 0 0,0-1 0 0 0,0 0 0 0 0,0 1 0 0 0,-1-1 0 0 0,1 1 1 0 0,0-1-1 0 0,0 1 0 0 0,0-1 0 0 0,-1 1 0 0 0,1 0 0 0 0,0 0 1 0 0,0 0-1 0 0,-1 0 0 0 0,1 0 0 0 0,0 0 0 0 0,0 0 0 0 0,-1 0 0 0 0,1 0 1 0 0,0 0-1 0 0,0 1 0 0 0,-1-1 0 0 0,0 1 0 0 0,-5 1-17 0 0,0 1-1 0 0,1 0 1 0 0,-1 0-1 0 0,1 0 1 0 0,0 1-1 0 0,-10 7 1 0 0,0 3-11 0 0,0 0 0 0 0,1 1 1 0 0,-21 29-1 0 0,-33 56-42 0 0,34-43 80 0 0,3 2-1 0 0,2 2 0 0 0,-24 69 1 0 0,-51 200 238 0 0,38-111-80 0 0,-47 94-41 0 0,77-229-68 0 0,-77 128-1 0 0,111-208-51 0 0,-64 95 123 0 0,60-90-113 0 0,-1 0-1 0 0,0 0 1 0 0,-1-1 0 0 0,1 0 0 0 0,-2-1-1 0 0,1 1 1 0 0,-19 9 0 0 0,25-16-112 0 0,3-22-10217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92 12407 0 0,'-1'2'566'0'0,"-3"1"-234"0"0,1 1-246 0 0,0-1-1 0 0,0 0 0 0 0,0 1 1 0 0,0 0-1 0 0,-3 5 1 0 0,6-8 9 0 0,0-1 0 0 0,-1 0 1 0 0,1 1-1 0 0,0-1 0 0 0,-1 1 1 0 0,1-1-1 0 0,0 1 0 0 0,0-1 0 0 0,-1 1 1 0 0,1-1-1 0 0,0 1 0 0 0,0 0 0 0 0,0-1 1 0 0,0 1-1 0 0,0-1 0 0 0,0 1 0 0 0,0-1 1 0 0,0 1-1 0 0,0 0 0 0 0,0-1 0 0 0,0 1 1 0 0,0-1-1 0 0,0 1 0 0 0,0-1 0 0 0,0 1 1 0 0,1-1-1 0 0,-1 1 0 0 0,0 0 1 0 0,1 0 13 0 0,0 0 0 0 0,0-1 1 0 0,0 1-1 0 0,0 0 0 0 0,0-1 1 0 0,0 1-1 0 0,0-1 1 0 0,0 1-1 0 0,0-1 0 0 0,0 1 1 0 0,0-1-1 0 0,0 0 0 0 0,2 1 1 0 0,3 0 106 0 0,1-1 0 0 0,0 0-1 0 0,-1 1 1 0 0,8-2 0 0 0,44-9 502 0 0,-1-2 1 0 0,87-30-1 0 0,-29 7-497 0 0,-69 22-309 0 0,-18 4-457 0 0,1 1 1 0 0,0 2-1 0 0,0 0 1 0 0,44-1 0 0 0,-46 8-1238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2759 0 0,'0'2'207'0'0,"0"1"321"0"0,-1 0-1 0 0,1 1 1 0 0,-1-1-1 0 0,0 0 1 0 0,0 0-1 0 0,0 1 1 0 0,0-1-1 0 0,-1 0 1 0 0,1 0-1 0 0,-1 0 1 0 0,0 0-1 0 0,-3 3 1 0 0,-5 6 2887 0 0,-16 16-1 0 0,13-15-2605 0 0,-103 90 2619 0 0,67-63-2837 0 0,38-31-565 0 0,-49 47 93 0 0,58-55-195 0 0,11-10-4571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50 9671 0 0,'24'-14'1082'0'0,"32"-12"0"0"0,-19 16 6154 0 0,-36 11-7197 0 0,0-1 0 0 0,0 1-1 0 0,0 0 1 0 0,0 0 0 0 0,0 0-1 0 0,0 0 1 0 0,-1 0 0 0 0,1 0-1 0 0,0 0 1 0 0,-1 0 0 0 0,1 0-1 0 0,0 0 1 0 0,-1 0 0 0 0,1 0-1 0 0,-1 0 1 0 0,1 0 0 0 0,-1 1-1 0 0,0 0 1 0 0,1 2-26 0 0,0 1 1 0 0,-1-1-1 0 0,0 0 0 0 0,0 1 1 0 0,0-1-1 0 0,0 0 0 0 0,-1 0 1 0 0,-1 6-1 0 0,-12 36 41 0 0,10-32-51 0 0,-92 213-3 0 0,74-179 0 0 0,-31 60 120 0 0,-113 170 0 0 0,-106 74 120 0 0,219-289-329 0 0,8-9-231 0 0,-79 73 1 0 0,106-110-105 0 0,14-12-193 0 0,-1-1 0 0 0,1 0 0 0 0,-1 0 0 0 0,1-1 0 0 0,-1 1-1 0 0,-7 3 1 0 0,9-6-983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76 5527 0 0,'-2'1'75'0'0,"-1"-1"0"0"0,1 1 0 0 0,0 0 0 0 0,-1 0 0 0 0,1 0-1 0 0,0 0 1 0 0,0 0 0 0 0,0 0 0 0 0,0 1 0 0 0,0-1 0 0 0,0 1 0 0 0,0-1-1 0 0,0 1 1 0 0,1 0 0 0 0,-1 0 0 0 0,-2 3 0 0 0,-5 14 5894 0 0,12-16-5366 0 0,1 0 0 0 0,0 0 1 0 0,-1 0-1 0 0,1 0 1 0 0,0-1-1 0 0,0 0 0 0 0,8 3 1 0 0,-5-2-231 0 0,1-1 1 0 0,0 0 0 0 0,14 1 0 0 0,1-1-189 0 0,-1-2 0 0 0,27-3 0 0 0,7-3 211 0 0,102-24 0 0 0,51-30 98 0 0,-74 20-575 0 0,-117 35-576 0 0,1 1 0 0 0,0 1-1 0 0,0 1 1 0 0,22-1 0 0 0,-27 5-1093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40 11975 0 0,'5'-5'289'0'0,"0"0"0"0"0,0 1 0 0 0,0 0 0 0 0,0 0 0 0 0,1 0 1 0 0,7-3-1 0 0,-2 1 6670 0 0,-19 12-6818 0 0,1-1 1 0 0,-1 1 0 0 0,0-2-1 0 0,0 1 1 0 0,0-1 0 0 0,-1 0-1 0 0,-11 3 1 0 0,-6 4-133 0 0,-125 48-383 0 0,-58 27-217 0 0,197-80 591 0 0,12-6 0 0 0,-1 1 0 0 0,1-1 0 0 0,0 0 0 0 0,-1 0 0 0 0,1 0 0 0 0,0 0 0 0 0,0 0 0 0 0,-1 1 0 0 0,1-1 0 0 0,0 0 0 0 0,0 0 0 0 0,0 0 0 0 0,-1 1 0 0 0,1-1 0 0 0,0 0 0 0 0,0 0 0 0 0,0 1 0 0 0,0-1 0 0 0,-1 0 0 0 0,1 1 0 0 0,0-1 0 0 0,0 0 0 0 0,0 0 0 0 0,0 1 0 0 0,0 0 0 0 0,0-1 0 0 0,1 1 0 0 0,-1 0 0 0 0,1 0 0 0 0,0 0 0 0 0,0 0 0 0 0,-1-1 0 0 0,1 1 0 0 0,0 0 0 0 0,0 0 0 0 0,0-1 0 0 0,-1 1 0 0 0,1-1 0 0 0,0 1 0 0 0,2 0 0 0 0,19 8 0 0 0,-14-5 0 0 0,48 20 82 0 0,0 2 1 0 0,73 48-1 0 0,-103-56 29 0 0,0 1 0 0 0,40 41 0 0 0,-56-50-57 0 0,-1 0 1 0 0,0 1-1 0 0,-1 0 0 0 0,-1 1 1 0 0,1 0-1 0 0,-2 0 1 0 0,0 0-1 0 0,9 27 1 0 0,-14-37-44 0 0,0 1 0 0 0,-1-1 1 0 0,1 0-1 0 0,-1 1 1 0 0,1-1-1 0 0,-1 1 1 0 0,0-1-1 0 0,0 0 0 0 0,0 1 1 0 0,0-1-1 0 0,-1 0 1 0 0,1 1-1 0 0,-1-1 1 0 0,1 0-1 0 0,-1 1 1 0 0,0-1-1 0 0,0 0 0 0 0,0 0 1 0 0,0 0-1 0 0,0 1 1 0 0,0-1-1 0 0,-1 0 1 0 0,1-1-1 0 0,-1 1 0 0 0,1 0 1 0 0,-1 0-1 0 0,0-1 1 0 0,0 1-1 0 0,1-1 1 0 0,-1 1-1 0 0,0-1 1 0 0,0 0-1 0 0,-1 0 0 0 0,1 0 1 0 0,0 0-1 0 0,0 0 1 0 0,-3 0-1 0 0,-8 4 29 0 0,0-2 0 0 0,-1 0 0 0 0,1 0 0 0 0,-1-1 0 0 0,0-1 0 0 0,-14-1 0 0 0,-87-7 78 0 0,87 4-124 0 0,-78-8-754 0 0,36 2-4952 0 0,16 1-1400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12439 0 0,'0'0'5588'0'0,"0"3"-5449"0"0,0 4-113 0 0,0 1 1 0 0,-1-1 0 0 0,0 0-1 0 0,-2 11 1 0 0,-1 4-31 0 0,-1 30 149 0 0,-3 1 0 0 0,-2-1-1 0 0,-3-1 1 0 0,-1 0 0 0 0,-33 73-1 0 0,29-86-162 0 0,-1-2-1 0 0,-3 0 0 0 0,-1-1 1 0 0,-1-1-1 0 0,-32 33 0 0 0,36-44-70 0 0,-2-2 1 0 0,-1 0-1 0 0,0-1 0 0 0,-33 21 0 0 0,52-39 78 0 0,0 1 1 0 0,0-1-1 0 0,0 0 0 0 0,0 0 0 0 0,-1-1 0 0 0,-5 3 0 0 0,9-4-29 0 0,1 0 0 0 0,-1 0 0 0 0,1 0 0 0 0,-1 0 0 0 0,1 0 0 0 0,-1 0 0 0 0,1 0 0 0 0,-1 0 0 0 0,1 0 0 0 0,0 0 0 0 0,-1 0-1 0 0,1 0 1 0 0,-1 0 0 0 0,1 0 0 0 0,-1 0 0 0 0,1-1 0 0 0,-1 1 0 0 0,1 0 0 0 0,-1 0 0 0 0,0-1 0 0 0,1 0-268 0 0,-1 1 1 0 0,1-1 0 0 0,-1 0-1 0 0,1 0 1 0 0,0 0-1 0 0,-1 1 1 0 0,1-1 0 0 0,0 0-1 0 0,0 0 1 0 0,0 0-1 0 0,-1 0 1 0 0,1 0-1 0 0,0-1 1 0 0,1-18-5456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220 587 3679 0 0,'-40'57'418'0'0,"-13"35"4671"0"0,26-46-2266 0 0,21-38-2642 0 0,0 1 0 0 0,0-2 1 0 0,-13 13-1 0 0,-1 1 116 0 0,19-19 234 0 0,-1-15 45 0 0,1 12-547 0 0,1-1-1 0 0,0 0 1 0 0,-1 1 0 0 0,1-1-1 0 0,0 0 1 0 0,0 0-1 0 0,0 1 1 0 0,1-4-1 0 0,4-19 336 0 0,2 0-1 0 0,16-38 0 0 0,27-45 266 0 0,-37 80-528 0 0,29-55 231 0 0,3 2 0 0 0,3 1 0 0 0,62-75 0 0 0,-92 132-258 0 0,0 1 0 0 0,2 0 1 0 0,43-34-1 0 0,-53 47-7 0 0,1 1 0 0 0,-1 1 1 0 0,1 0-1 0 0,1 0 0 0 0,-1 1 0 0 0,1 0 1 0 0,0 1-1 0 0,0 1 0 0 0,0 0 1 0 0,1 0-1 0 0,16 0 0 0 0,-25 2-27 0 0,1 1 1 0 0,0 0-1 0 0,-1 1 0 0 0,1-1 0 0 0,-1 1 1 0 0,1 0-1 0 0,0 0 0 0 0,-1 0 0 0 0,0 0 0 0 0,1 1 1 0 0,-1 0-1 0 0,0 0 0 0 0,0 0 0 0 0,0 0 0 0 0,0 1 1 0 0,0 0-1 0 0,0-1 0 0 0,-1 1 0 0 0,1 1 1 0 0,-1-1-1 0 0,0 0 0 0 0,0 1 0 0 0,0 0 0 0 0,-1 0 1 0 0,1-1-1 0 0,-1 1 0 0 0,3 9 0 0 0,1 0 10 0 0,-2 1 0 0 0,0-1 0 0 0,-1 1 1 0 0,0 0-1 0 0,-1 0 0 0 0,-1 1 0 0 0,0 25 0 0 0,-3-1-39 0 0,-2 0 0 0 0,-2 0 0 0 0,-1-1-1 0 0,-2 0 1 0 0,-1 0 0 0 0,-28 64 0 0 0,1-24 60 0 0,-92 145-1 0 0,-11-27-16 0 0,134-188-52 0 0,-82 91 110 0 0,71-82-90 0 0,-1-2 0 0 0,0 1 0 0 0,-32 19 0 0 0,40-29-5 0 0,0 0 0 0 0,0-1 1 0 0,-1-1-1 0 0,0 1 0 0 0,0-2 0 0 0,-14 4 0 0 0,20-6-9 0 0,0 0-1 0 0,0 0 1 0 0,0-1-1 0 0,-1 0 1 0 0,1 0-1 0 0,0 0 1 0 0,-1-1-1 0 0,1 0 1 0 0,0 0-1 0 0,0 0 1 0 0,0-1-1 0 0,0 1 1 0 0,0-1-1 0 0,0 0 1 0 0,-9-5-1 0 0,12 5 1 0 0,0 0 0 0 0,0 1 0 0 0,0-1 0 0 0,0 0 1 0 0,0 0-1 0 0,0 0 0 0 0,0-1 0 0 0,0 1 0 0 0,1 0 0 0 0,-1-1 0 0 0,1 1 0 0 0,0-1 0 0 0,0 1 0 0 0,-1-4 0 0 0,0 1-80 0 0,1 1 0 0 0,1-1-1 0 0,-1 0 1 0 0,1 0 0 0 0,0 1 0 0 0,0-1-1 0 0,1-9 1 0 0,1 3-296 0 0,1 0 0 0 0,0-1 0 0 0,0 1 0 0 0,1 1 0 0 0,1-1 0 0 0,7-12 0 0 0,63-100-3111 0 0,-45 80 2263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173 139 5527 0 0,'0'0'498'0'0,"-1"3"-406"0"0,-12 29-147 0 0,8-22 1579 0 0,0 0 1 0 0,1 0-1 0 0,1 1 1 0 0,0 0-1 0 0,0 0 1 0 0,1 0-1 0 0,-2 16 1 0 0,4-19-1299 0 0,1-1 1 0 0,-1 1-1 0 0,2 7 0 0 0,-1-13-126 0 0,4 0 36 0 0,-5-2-126 0 0,0 1 0 0 0,0-1 0 0 0,0 0 0 0 0,1 0 0 0 0,-1 0 0 0 0,0 1-1 0 0,0-1 1 0 0,1 0 0 0 0,-1 0 0 0 0,0 0 0 0 0,1 1 0 0 0,-1-1 0 0 0,0 0 0 0 0,0 0-1 0 0,1 0 1 0 0,-1 0 0 0 0,0 0 0 0 0,1 0 0 0 0,-1 0 0 0 0,0 0 0 0 0,1 0 0 0 0,-1 0-1 0 0,0 0 1 0 0,1 0 0 0 0,-1 0 0 0 0,0 0 0 0 0,1 0 0 0 0,-1 0 0 0 0,0 0-1 0 0,1 0 1 0 0,-1-1 0 0 0,7 0 96 0 0,0-1 0 0 0,-1 0 0 0 0,1-1 0 0 0,-1 0 0 0 0,1 0 0 0 0,-1 0 0 0 0,0-1 0 0 0,0 0 0 0 0,-1 0 0 0 0,7-5 0 0 0,9-11 322 0 0,22-26 0 0 0,-16 16-446 0 0,-19 22-48 0 0,0-1 0 0 0,-1 0 0 0 0,-1-1 0 0 0,0 1 0 0 0,0-1 0 0 0,4-11 0 0 0,-8 17-14 0 0,0 0 0 0 0,0 0 0 0 0,-1-1 0 0 0,0 1 0 0 0,0 0-1 0 0,0-1 1 0 0,0 1 0 0 0,-1 0 0 0 0,0-1 0 0 0,0 1 0 0 0,0-1 0 0 0,0 1 0 0 0,-1-1 0 0 0,1 1 0 0 0,-1 0-1 0 0,0-1 1 0 0,0 1 0 0 0,-3-6 0 0 0,3 8 50 0 0,0 1 0 0 0,0 0 0 0 0,0-1-1 0 0,0 1 1 0 0,0 0 0 0 0,0 0 0 0 0,0 0 0 0 0,0-1-1 0 0,0 1 1 0 0,0 0 0 0 0,0 1 0 0 0,-1-1-1 0 0,1 0 1 0 0,-1 0 0 0 0,1 0 0 0 0,0 1 0 0 0,-1-1-1 0 0,1 1 1 0 0,-1-1 0 0 0,1 1 0 0 0,-3-1 0 0 0,1 1-3 0 0,0 0 0 0 0,0 0 1 0 0,0 1-1 0 0,0-1 0 0 0,-1 1 1 0 0,1-1-1 0 0,0 1 0 0 0,0 0 1 0 0,-5 3-1 0 0,-5 2-17 0 0,1 1 1 0 0,1 0-1 0 0,-19 16 1 0 0,29-23 46 0 0,-21 19-12 0 0,1 1 0 0 0,0 0 0 0 0,1 2-1 0 0,1 0 1 0 0,2 1 0 0 0,0 1 0 0 0,1 1-1 0 0,2 0 1 0 0,0 1 0 0 0,2 1 0 0 0,1 0-1 0 0,1 0 1 0 0,-7 30 0 0 0,16-51 31 0 0,0 0 0 0 0,0 0-1 0 0,0 1 1 0 0,1-1 0 0 0,0 1 0 0 0,0-1 0 0 0,1 0 0 0 0,0 1-1 0 0,0-1 1 0 0,0 0 0 0 0,3 7 0 0 0,-3-10 18 0 0,0 0 1 0 0,0 0-1 0 0,1 0 1 0 0,0 0-1 0 0,-1 0 1 0 0,1 0-1 0 0,0 0 1 0 0,1 0 0 0 0,-1-1-1 0 0,0 1 1 0 0,1-1-1 0 0,-1 0 1 0 0,1 1-1 0 0,0-1 1 0 0,0 0-1 0 0,0-1 1 0 0,0 1-1 0 0,0 0 1 0 0,0-1-1 0 0,0 0 1 0 0,5 2-1 0 0,-1-2 36 0 0,-1 0 0 0 0,1-1 0 0 0,-1 1 1 0 0,1-1-1 0 0,0 0 0 0 0,-1-1 0 0 0,1 0 0 0 0,-1 0 0 0 0,1 0 0 0 0,10-5 0 0 0,4-2-305 0 0,36-20 1 0 0,-23 9-188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43 8751 0 0,'2'-5'251'0'0,"1"1"-32"0"0,13-10 221 0 0,-9 10 616 0 0,1 0 1 0 0,-1 0 0 0 0,12-4 3662 0 0,-17 10-4103 0 0,-1-2-553 0 0,0 1 0 0 0,0 0-1 0 0,0 0 1 0 0,-1 0 0 0 0,1-1 0 0 0,0 1 0 0 0,0 0-1 0 0,-1 0 1 0 0,1 0 0 0 0,0 1 0 0 0,-1-1 0 0 0,1 0 0 0 0,-1 0-1 0 0,0 0 1 0 0,1 0 0 0 0,-1 0 0 0 0,0 1 0 0 0,1 0 0 0 0,-1 1 7 0 0,0 0 0 0 0,-1 0 0 0 0,1 0 0 0 0,0 0 1 0 0,-1 0-1 0 0,1 0 0 0 0,-3 4 0 0 0,-2 6 29 0 0,-1-1-1 0 0,-12 20 1 0 0,11-19 11 0 0,-240 384 152 0 0,198-323-335 0 0,0 1-607 0 0,-96 112-1 0 0,106-145-495 0 0,-65 53 0 0 0,82-76 985 0 0,1-2-85 0 0,-41 26 1 0 0,60-42 901 0 0,12-12-70 0 0,1 3-264 0 0,0-1 1 0 0,1 2-1 0 0,22-12 0 0 0,43-14 523 0 0,-53 23-579 0 0,15-6 127 0 0,1 2 1 0 0,1 2-1 0 0,54-9 0 0 0,-73 17-176 0 0,-1 2-1 0 0,1 0 1 0 0,-1 2-1 0 0,1 0 1 0 0,-1 1 0 0 0,1 2-1 0 0,-1 0 1 0 0,29 8-1 0 0,-36-7-72 0 0,0 1 0 0 0,0 1 0 0 0,0 0-1 0 0,20 13 1 0 0,-16-6-1 0 0,1 1 0 0 0,30 32 0 0 0,-48-44-38 0 0,4-2-48 0 0,-1-1 0 0 0,1 1-1 0 0,-1-1 1 0 0,1 0 0 0 0,-1 0 0 0 0,1-1 0 0 0,-1 1 0 0 0,0-1 0 0 0,0 0 0 0 0,0 0 0 0 0,0 0 0 0 0,0 0-1 0 0,3-4 1 0 0,1 0-319 0 0,-1 0 0 0 0,0-1 0 0 0,-1 0 0 0 0,0 0 0 0 0,7-10 0 0 0,-2-1-727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380 875 12439 0 0,'0'0'1126'0'0,"1"2"-929"0"0,14 38 5040 0 0,-13-41-5113 0 0,1 0-1 0 0,0 0 0 0 0,0 0 1 0 0,-1 0-1 0 0,1-1 0 0 0,-1 1 1 0 0,1-1-1 0 0,-1 1 0 0 0,0-1 1 0 0,1 0-1 0 0,-1 0 0 0 0,0 0 1 0 0,3-5-1 0 0,11-12 288 0 0,-2 0 0 0 0,23-39 0 0 0,18-48 47 0 0,-29 54-341 0 0,20-38-2 0 0,56-113-389 0 0,-73 137-305 0 0,24-79 1 0 0,-50 137 532 0 0,11-47-351 0 0,-13 51 372 0 0,0 0-1 0 0,-1 0 1 0 0,1 0-1 0 0,-1 0 1 0 0,0-1-1 0 0,-1 1 1 0 0,1 0-1 0 0,-1 0 1 0 0,1 0 0 0 0,-3-7-1 0 0,2 10 22 0 0,1 0 1 0 0,-1 0-1 0 0,1 0 0 0 0,-1 0 1 0 0,1 0-1 0 0,-1 0 0 0 0,1 0 1 0 0,-1 0-1 0 0,0 1 0 0 0,0-1 1 0 0,1 0-1 0 0,-1 0 0 0 0,0 1 0 0 0,0-1 1 0 0,0 0-1 0 0,0 1 0 0 0,0-1 1 0 0,0 1-1 0 0,0-1 0 0 0,0 1 1 0 0,0 0-1 0 0,-1-1 0 0 0,0 1 0 0 0,0 0 1 0 0,0 0-1 0 0,0 0 0 0 0,0 0 0 0 0,0 1 1 0 0,0-1-1 0 0,1 0 0 0 0,-1 1 0 0 0,0 0 1 0 0,0-1-1 0 0,-3 3 0 0 0,-3 2-2 0 0,-1 1-1 0 0,1 0 0 0 0,-14 13 1 0 0,20-17 5 0 0,-7 6-16 0 0,1 2 0 0 0,0-1 0 0 0,0 1 0 0 0,1 0 1 0 0,-6 12-1 0 0,-27 59-16 0 0,27-52 36 0 0,-87 217 27 0 0,67-157 4 0 0,-22 66 478 0 0,-49 232 0 0 0,90-331-418 0 0,-1 0 0 0 0,-3-1-1 0 0,-3-1 1 0 0,-2-1 0 0 0,-2-1-1 0 0,-52 81 1 0 0,2-38-187 0 0,63-81 62 0 0,4-5-879 0 0,0-1 0 0 0,-18 14 0 0 0,23-21-1461 0 0,-5-3-3884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11519 0 0,'0'0'2747'0'0,"3"-1"-1044"0"0,11-1-309 0 0,-1 0 1 0 0,21-7 0 0 0,58-26-405 0 0,-38 14-423 0 0,359-155 431 0 0,-388 162-2762 0 0,-10 5-3055 0 0,-1-1-2123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17447 0 0,'0'0'796'0'0,"-2"0"-12"0"0,-2 0-701 0 0,-1 1-1 0 0,1 0 1 0 0,-1-1 0 0 0,1 2-1 0 0,-1-1 1 0 0,1 0-1 0 0,0 1 1 0 0,-1 0 0 0 0,1 0-1 0 0,0 0 1 0 0,0 1-1 0 0,0-1 1 0 0,-6 7 0 0 0,-5 4 566 0 0,2 1 1 0 0,-14 17 0 0 0,8-9-475 0 0,8-10-51 0 0,-1 1 166 0 0,-18 24-1 0 0,28-33-259 0 0,-1 0 0 0 0,1 0 0 0 0,0 0 0 0 0,0 0 1 0 0,0 0-1 0 0,0 1 0 0 0,1-1 0 0 0,-1 1 0 0 0,1-1 0 0 0,1 1 0 0 0,-2 6 0 0 0,2-10-69 0 0,0 0-1 0 0,0-1 1 0 0,0 1-1 0 0,1 0 1 0 0,-1-1-1 0 0,0 1 1 0 0,0 0-1 0 0,0-1 0 0 0,1 1 1 0 0,-1-1-1 0 0,0 1 1 0 0,1 0-1 0 0,-1-1 1 0 0,0 1-1 0 0,1-1 0 0 0,-1 1 1 0 0,1-1-1 0 0,-1 1 1 0 0,1-1-1 0 0,-1 1 1 0 0,1-1-1 0 0,-1 1 0 0 0,1-1 1 0 0,-1 0-1 0 0,1 1 1 0 0,0-1-1 0 0,-1 0 1 0 0,2 1-1 0 0,0 0-894 0 0,1-1 0 0 0,-1 0 0 0 0,1 1 0 0 0,-1-1 0 0 0,0 0 0 0 0,5 0 0 0 0,6-2-5826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16127 0 0,'0'0'1827'0'0,"5"-9"1148"0"0,19-44-617 0 0,-16 35-1985 0 0,0 0 0 0 0,19-29 0 0 0,-6 18-220 0 0,2 0 1 0 0,0 2-1 0 0,37-32 1 0 0,-43 45-151 0 0,0 0 0 0 0,1 0 0 0 0,1 2 0 0 0,0 1 1 0 0,1 0-1 0 0,32-13 0 0 0,-39 20-33 0 0,0 0-1 0 0,18-3 1 0 0,-26 6 21 0 0,0 1 0 0 0,0-1 0 0 0,0 1-1 0 0,1 0 1 0 0,-1 0 0 0 0,0 1 0 0 0,0-1 0 0 0,9 3-1 0 0,-12-2 6 0 0,0 0 0 0 0,0 0 0 0 0,0 1 0 0 0,0-1 0 0 0,0 0 0 0 0,0 1 0 0 0,0-1-1 0 0,-1 1 1 0 0,1-1 0 0 0,-1 1 0 0 0,1 0 0 0 0,-1 0 0 0 0,1-1 0 0 0,-1 1-1 0 0,0 0 1 0 0,0 0 0 0 0,0 1 0 0 0,0-1 0 0 0,0 0 0 0 0,0 0 0 0 0,-1 0 0 0 0,1 1-1 0 0,-1-1 1 0 0,0 0 0 0 0,1 4 0 0 0,-1 5-1 0 0,0 0 0 0 0,0 0 0 0 0,-4 20 0 0 0,4-28 4 0 0,-6 26 73 0 0,-16 50-1 0 0,12-47 50 0 0,-6 33-1 0 0,15-62-117 0 0,1-1 0 0 0,-1 0 0 0 0,1 0-1 0 0,0 1 1 0 0,0-1 0 0 0,0 0-1 0 0,0 0 1 0 0,0 1 0 0 0,0-1 0 0 0,1 0-1 0 0,-1 0 1 0 0,1 1 0 0 0,0-1-1 0 0,-1 0 1 0 0,3 3 0 0 0,-2-4-73 0 0,0 0 0 0 0,0 1 0 0 0,0-2 0 0 0,1 1 0 0 0,-1 0 0 0 0,0 0 0 0 0,0 0 0 0 0,1-1 0 0 0,-1 1 0 0 0,0 0 0 0 0,1-1 0 0 0,-1 1 0 0 0,1-1 0 0 0,-1 0 0 0 0,1 1 0 0 0,-1-1 0 0 0,1 0 0 0 0,-1 0 0 0 0,1 0 0 0 0,-1 0 0 0 0,1 0 0 0 0,-1 0 0 0 0,1-1 0 0 0,1 0 0 0 0,16-4-918 0 0,5-3-11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 13823 0 0,'0'0'630'0'0,"-16"-3"236"0"0,2 3 7094 0 0</inkml:trace>
  <inkml:trace contextRef="#ctx0" brushRef="#br0" timeOffset="1">32 715 7367 0 0,'0'0'784'0'0,"-5"-9"-784"0"0,-1 0 0 0 0,1 2 3312 0 0,0 0 632 0 0,-1-2 128 0 0,3 0 24 0 0,1 0-2904 0 0,2-2-584 0 0,0 1-112 0 0,4-1-24 0 0,1 2-1584 0 0,2 0-312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1120 2303 0 0,'0'0'8279'0'0,"-1"2"-7782"0"0,-3 1 83 0 0,0 1 0 0 0,-1 0 0 0 0,1-1 0 0 0,0 0 0 0 0,-9 5 2616 0 0,14-10-2997 0 0,18-22 16 0 0,2 0 0 0 0,40-36 0 0 0,-56 56-215 0 0,58-53 19 0 0,125-125 22 0 0,-43 16-75 0 0,180-185-76 0 0,-140 190 110 0 0,-157 138 0 0 0,26-31-1 0 0,-29 29-8 0 0,-23 22-34 0 0,1-5 22 0 0,-2 6-38 0 0,-1 2-337 0 0,0 1 387 0 0,-1 0-1 0 0,1 0 1 0 0,0 0 0 0 0,-1 0-1 0 0,1 0 1 0 0,-1-1 0 0 0,1 1-1 0 0,-1 0 1 0 0,1 0 0 0 0,-1-1-1 0 0,-1 2 1 0 0,-1 2-14 0 0,-52 66-107 0 0,30-39 107 0 0,1 0 1 0 0,1 2-1 0 0,-27 53 0 0 0,27-36 78 0 0,-24 80 1 0 0,39-105-41 0 0,2 1 1 0 0,1 0 0 0 0,1 0 0 0 0,1 1-1 0 0,1 34 1 0 0,13 30 4 0 0,-8-70-13 0 0,0-1 1 0 0,-1 0-1 0 0,-1 1 0 0 0,-1-1 1 0 0,-4 35-1 0 0,2-44 0 0 0,-3 29 40 0 0,5-33-35 0 0,0 22 40 0 0,0-28-50 0 0,0 0 0 0 0,0 0 0 0 0,1 0 0 0 0,-1 0 0 0 0,0 0 0 0 0,0 1 1 0 0,1-1-1 0 0,-1 0 0 0 0,0 0 0 0 0,1 0 0 0 0,-1-1 0 0 0,1 1 1 0 0,0 0-1 0 0,-1 0 0 0 0,1 0 0 0 0,0 0 0 0 0,-1 0 0 0 0,1-1 0 0 0,0 1 1 0 0,0 0-1 0 0,0-1 0 0 0,-1 1 0 0 0,1 0 0 0 0,2 0 0 0 0,0 0 15 0 0,-2 0-81 0 0,0 0 1 0 0,0 0-1 0 0,1 0 0 0 0,-1-1 0 0 0,0 1 1 0 0,1-1-1 0 0,-1 1 0 0 0,0-1 0 0 0,1 1 1 0 0,-1-1-1 0 0,1 0 0 0 0,-1 0 0 0 0,1 1 1 0 0,-1-1-1 0 0,1 0 0 0 0,-1 0 0 0 0,1-1 1 0 0,-1 1-1 0 0,1 0 0 0 0,-1 0 0 0 0,2-1 1 0 0,2-1-1731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37 126 7831 0 0,'0'0'356'0'0,"-2"0"-6"0"0,-3-1-248 0 0,-25-1 6112 0 0,41-4-5604 0 0,25-13-29 0 0,19-12 62 0 0,-39 22-417 0 0,33-15-1 0 0,-9 4-4926 0 0,-15 6-641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124 421 919 0 0,'0'0'440'0'0,"-1"4"1511"0"0,-25 57 6521 0 0,-5 16-5387 0 0,-26 66-938 0 0,49-125-2054 0 0,7-16 231 0 0,3-5-230 0 0,85-171 764 0 0,-71 142-810 0 0,6-8-32 0 0,1 0-1 0 0,1 2 1 0 0,3 1-1 0 0,1 1 1 0 0,2 1-1 0 0,1 2 0 0 0,1 1 1 0 0,2 1-1 0 0,53-36 1 0 0,34-9-113 0 0,-104 67 95 0 0,0 1 1 0 0,1 0-1 0 0,0 2 0 0 0,0 0 1 0 0,28-5-1 0 0,-43 10 5 0 0,16-1-23 0 0,-19 2 13 0 0,1 0-1 0 0,0 0 0 0 0,-1 0 1 0 0,1 0-1 0 0,0 0 0 0 0,-1 0 1 0 0,1 0-1 0 0,0 1 0 0 0,-1-1 1 0 0,1 0-1 0 0,-1 0 0 0 0,1 1 1 0 0,0-1-1 0 0,-1 0 0 0 0,1 1 1 0 0,-1-1-1 0 0,1 0 0 0 0,-1 1 1 0 0,1-1-1 0 0,-1 1 0 0 0,1-1 1 0 0,-1 1-1 0 0,0-1 1 0 0,1 1-1 0 0,0 0 0 0 0,0 4-176 0 0,0-1-1 0 0,0 0 1 0 0,0 1-1 0 0,-1 0 0 0 0,0-1 1 0 0,0 1-1 0 0,0-1 1 0 0,0 1-1 0 0,-1-1 1 0 0,1 1-1 0 0,-3 5 1 0 0,-2 8-5626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0,'0'2'10408'0'0,"5"26"-7712"0"0,-5-26-2328 0 0,1-1-241 0 0,1 7-38 0 0,5-1-285 0 0,-7-7 118 0 0,0 1 0 0 0,1-1 0 0 0,-1 0 0 0 0,1 0 0 0 0,-1 0 0 0 0,1 1 0 0 0,-1-1 0 0 0,1 0 0 0 0,0 0 0 0 0,-1 0 0 0 0,1 0 0 0 0,-1 0-1 0 0,1 0 1 0 0,-1 0 0 0 0,1 0 0 0 0,-1 0 0 0 0,1 0 0 0 0,-1 0 0 0 0,1 0 0 0 0,0 0 0 0 0,0-1 0 0 0,0 1-222 0 0,12-1-887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91 12607 0 0,'0'0'1795'0'0,"0"3"-1326"0"0,-26 118 1885 0 0,17-88-2229 0 0,1 1-1 0 0,-5 61 0 0 0,14-27 673 0 0,3-30 655 0 0,-3-37-1418 0 0,-1 0 0 0 0,1 0 0 0 0,0 0 0 0 0,0 0 0 0 0,0-1-1 0 0,0 1 1 0 0,0 0 0 0 0,0 0 0 0 0,0-1 0 0 0,1 1 0 0 0,-1-1 0 0 0,0 1 0 0 0,0-1 0 0 0,0 1-1 0 0,1-1 1 0 0,0 1 0 0 0,3-1 29 0 0,-1 0 1 0 0,0 0-1 0 0,1 0 0 0 0,-1-1 1 0 0,0 1-1 0 0,0-1 0 0 0,1 0 0 0 0,-1 0 1 0 0,0 0-1 0 0,0-1 0 0 0,0 0 0 0 0,4-2 1 0 0,7-4 125 0 0,23-17 0 0 0,-33 22-174 0 0,106-89 126 0 0,5-2-166 0 0,6-4-454 0 0,-19 15-710 0 0,-83 68-503 0 0,1 2 0 0 0,0 1-1 0 0,33-15 1 0 0,-25 16-4051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57 11519 0 0,'4'-4'426'0'0,"-2"2"-280"0"0,1-1 1 0 0,-1 0-1 0 0,0 0 1 0 0,0 1-1 0 0,0-1 1 0 0,1-4-1 0 0,-2 7-15 0 0,-1-1 0 0 0,0 0 0 0 0,0 1 0 0 0,0-1 0 0 0,0 1 0 0 0,0-1 0 0 0,0 0 0 0 0,0 1 0 0 0,0-1 0 0 0,0 1 0 0 0,0-1 0 0 0,-1 0 0 0 0,1 1 0 0 0,0-1 0 0 0,0 1 0 0 0,0-1 0 0 0,-1 1 0 0 0,1-1 0 0 0,0 1 0 0 0,-1-1 0 0 0,1 1 0 0 0,0-1 0 0 0,-1 1 0 0 0,1-1 0 0 0,-1 1 0 0 0,1 0 0 0 0,-1-1 0 0 0,-13-9 2022 0 0,10 9-2024 0 0,1 0 0 0 0,-1 0-1 0 0,1 1 1 0 0,-1-1 0 0 0,0 1-1 0 0,1 0 1 0 0,-1 0 0 0 0,0 0-1 0 0,-6 2 1 0 0,-35 9 250 0 0,38-8-295 0 0,-28 8 34 0 0,1 2 0 0 0,1 1 1 0 0,-52 31-1 0 0,37-14 79 0 0,-71 58-1 0 0,94-67-196 0 0,1 0 0 0 0,0 2 0 0 0,2 1 0 0 0,1 0 0 0 0,-18 29 0 0 0,36-50 2 0 0,1 1 0 0 0,-1-1 0 0 0,1 1 0 0 0,1 0 0 0 0,-1 0 0 0 0,0 0 0 0 0,1 0 0 0 0,0 0 0 0 0,0 0 0 0 0,1 0 0 0 0,0 0 0 0 0,0 8 0 0 0,0-10 0 0 0,0-1 0 0 0,1 0 0 0 0,-1 0 0 0 0,1 0 0 0 0,-1 1 0 0 0,1-1 0 0 0,0 0 0 0 0,0 0 0 0 0,0 0 1 0 0,0 0-1 0 0,0 0 0 0 0,1 0 0 0 0,-1-1 0 0 0,0 1 0 0 0,1 0 0 0 0,0 0 0 0 0,-1-1 0 0 0,1 1 1 0 0,0-1-1 0 0,0 0 0 0 0,0 0 0 0 0,0 1 0 0 0,0-1 0 0 0,0 0 0 0 0,0-1 0 0 0,0 1 0 0 0,0 0 1 0 0,0 0-1 0 0,0-1 0 0 0,3 1 0 0 0,6 0 26 0 0,0-1 0 0 0,0 1 1 0 0,0-2-1 0 0,0 0 0 0 0,0 0 0 0 0,0-1 1 0 0,0 0-1 0 0,16-6 0 0 0,6-4 132 0 0,43-21 0 0 0,-52 22-103 0 0,-1-1 0 0 0,-1-1 0 0 0,0-1 0 0 0,-1-1 0 0 0,0-1 0 0 0,27-27 0 0 0,-37 29 385 0 0,-11 9 224 0 0,-9 4-401 0 0,7 1-251 0 0,0 1 0 0 0,0 0-1 0 0,-1 0 1 0 0,1 0 0 0 0,0 0-1 0 0,0 0 1 0 0,1 0 0 0 0,-1 0-1 0 0,0 1 1 0 0,0-1 0 0 0,1 1-1 0 0,-3 2 1 0 0,-18 23 145 0 0,18-21-149 0 0,-6 7-39 0 0,2 0-1 0 0,0 1 0 0 0,0 0 1 0 0,-5 16-1 0 0,12-28-106 0 0,1 0 1 0 0,0 0-1 0 0,-1-1 0 0 0,1 1 1 0 0,0 0-1 0 0,0-1 0 0 0,0 1 0 0 0,1 0 1 0 0,-1 0-1 0 0,0-1 0 0 0,1 1 0 0 0,-1 0 1 0 0,1-1-1 0 0,-1 1 0 0 0,1-1 1 0 0,1 4-1 0 0,-1-5 82 0 0,3 4-1523 0 0,12 3-353 0 0,4-3-70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14279 0 0,'0'0'3308'0'0,"1"2"-2342"0"0,0 2-812 0 0,-1 1 0 0 0,1-1 1 0 0,-1 0-1 0 0,0 1 1 0 0,0-1-1 0 0,0 1 1 0 0,-1-1-1 0 0,0 0 1 0 0,1 1-1 0 0,-1-1 0 0 0,-2 5 1 0 0,-4 21-302 0 0,6-29-1045 0 0,3-1 981 0 0,-1 0-1 0 0,0-1 1 0 0,0 1 0 0 0,-1-1-1 0 0,1 1 1 0 0,0-1 0 0 0,0 1-1 0 0,0-1 1 0 0,0 0-1 0 0,0 1 1 0 0,0-1 0 0 0,-1 0-1 0 0,1 0 1 0 0,1-1-1 0 0,-2 2 9 0 0,10-18-1555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7367 0 0,'0'0'2838'0'0,"2"2"-1706"0"0,0 2-861 0 0,-1-1 1 0 0,1 1 0 0 0,-1 0 0 0 0,0-1-1 0 0,0 1 1 0 0,0 0 0 0 0,0 0-1 0 0,-1 0 1 0 0,1 0 0 0 0,-1 0-1 0 0,0 0 1 0 0,-1 0 0 0 0,1 0 0 0 0,0 0-1 0 0,-1 0 1 0 0,-2 5 0 0 0,-2 12 305 0 0,-15 34-1 0 0,17-48-400 0 0,-18 44 181 0 0,-3-2 1 0 0,-2 0 0 0 0,-64 87-1 0 0,25-48-328 0 0,-72 102 55 0 0,107-144-54 0 0,2 2-1 0 0,-27 63 1 0 0,38-71-725 0 0,17-39 360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153 838 2759 0 0,'-36'22'209'0'0,"29"-17"-176"0"0,0 0 0 0 0,0-1 0 0 0,0 0-1 0 0,0 0 1 0 0,-1 0 0 0 0,0-1-1 0 0,0-1 1 0 0,0 1 0 0 0,-8 1-1 0 0,15-4 145 0 0,0 0-1 0 0,-1 0 0 0 0,1 0 0 0 0,0 0 1 0 0,0 0-1 0 0,-1 0 0 0 0,1 0 1 0 0,0-1-1 0 0,0 1 0 0 0,-1 0 0 0 0,1-1 1 0 0,0 1-1 0 0,0-1 0 0 0,0 1 0 0 0,0-1 1 0 0,0 0-1 0 0,0 1 0 0 0,0-1 0 0 0,0 0 1 0 0,0 0-1 0 0,-1-1 0 0 0,1 1 25 0 0,0-1 0 0 0,0 1 0 0 0,0-1 0 0 0,1 0-1 0 0,-1 1 1 0 0,1-1 0 0 0,-1 0 0 0 0,1 0 0 0 0,-1 1 0 0 0,1-1-1 0 0,0 0 1 0 0,0 0 0 0 0,0-2 0 0 0,1-3 117 0 0,0 0 0 0 0,0-1 0 0 0,1 1-1 0 0,0 0 1 0 0,0 0 0 0 0,4-8 0 0 0,103-184 1956 0 0,-90 167-2135 0 0,14-21-47 0 0,2 1-1 0 0,3 2 1 0 0,1 2-1 0 0,65-61 0 0 0,-65 74 127 0 0,1 1-1 0 0,2 2 0 0 0,1 3 0 0 0,1 1 0 0 0,78-36 0 0 0,-107 57-33 0 0,2 0 0 0 0,-1 1-1 0 0,1 1 1 0 0,0 1 0 0 0,0 1-1 0 0,31-3 1 0 0,-41 6-108 0 0,0 0 0 0 0,0 0 0 0 0,0 1 0 0 0,0 0 0 0 0,-1 0 0 0 0,1 1 0 0 0,0 0 0 0 0,10 4 0 0 0,-13-3-46 0 0,1-1-1 0 0,-1 1 1 0 0,0 0-1 0 0,0 0 0 0 0,0 0 1 0 0,0 0-1 0 0,0 1 0 0 0,-1 0 1 0 0,0 0-1 0 0,0 0 0 0 0,0 0 1 0 0,5 9-1 0 0,-3-3 15 0 0,-1 0 1 0 0,-1 0-1 0 0,1 1 0 0 0,-2 0 0 0 0,1 0 1 0 0,-1-1-1 0 0,-1 1 0 0 0,0 0 0 0 0,-1 1 1 0 0,0-1-1 0 0,-1 0 0 0 0,-3 21 0 0 0,-3 0 27 0 0,-1-1-1 0 0,-1-1 0 0 0,-17 37 0 0 0,15-40-41 0 0,-2-1 0 0 0,-1-1 0 0 0,-1 0 0 0 0,-1-1 0 0 0,-2-1 0 0 0,-20 23 0 0 0,13-20-8 0 0,0-2 0 0 0,-2-1 1 0 0,-1-2-1 0 0,-49 31 1 0 0,31-25 35 0 0,-1-3 1 0 0,-1-1-1 0 0,-1-3 1 0 0,-80 22 0 0 0,122-40-60 0 0,-15 1-59 0 0,14-2 12 0 0,8-2-3 0 0,0 1 1 0 0,0 0-1 0 0,0-1 1 0 0,-1 1-1 0 0,1 0 1 0 0,0-1 0 0 0,0 1-1 0 0,0 0 1 0 0,0-1-1 0 0,0 1 1 0 0,0-1 0 0 0,0 1-1 0 0,0 0 1 0 0,0-1-1 0 0,0 1 1 0 0,0-1 0 0 0,0 1-1 0 0,0 0 1 0 0,0-1-1 0 0,0 1 1 0 0,0 0-1 0 0,0-1 1 0 0,0 1 0 0 0,0-1-1 0 0,1 1 1 0 0,-1 0-1 0 0,0-1 1 0 0,0 1-7 0 0,2-4-593 0 0,0 1-1 0 0,-1 0 1 0 0,1 0-1 0 0,0 0 0 0 0,1 0 1 0 0,-1 0-1 0 0,0 0 1 0 0,4-2-1 0 0,12-12-4840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296 546 7831 0 0,'0'0'603'0'0,"-1"2"-396"0"0,-2 1 24 0 0,0 0 0 0 0,-1 0 0 0 0,1 0 1 0 0,-1 0-1 0 0,0-1 0 0 0,1 1 0 0 0,-1-1 1 0 0,0 0-1 0 0,-1 0 0 0 0,1-1 0 0 0,0 1 1 0 0,-1-1-1 0 0,1 0 0 0 0,0 0 0 0 0,-1 0 1 0 0,-8 0-1 0 0,-7 0 957 0 0,1-2 0 0 0,-32-4 1 0 0,40 4-1016 0 0,3 0 32 0 0,0 0 0 0 0,-1-1 0 0 0,1 0-1 0 0,0 0 1 0 0,0-1 0 0 0,0 0 0 0 0,0-1 0 0 0,-9-5 0 0 0,14 7-164 0 0,1 1-1 0 0,-1-1 1 0 0,1 0 0 0 0,-1 0 0 0 0,1-1 0 0 0,0 1-1 0 0,0 0 1 0 0,0-1 0 0 0,0 1 0 0 0,0-1 0 0 0,1 0-1 0 0,-1 0 1 0 0,1 0 0 0 0,0 1 0 0 0,0-1 0 0 0,0 0-1 0 0,0 0 1 0 0,0-1 0 0 0,1 1 0 0 0,-1 0 0 0 0,1 0-1 0 0,0 0 1 0 0,0 0 0 0 0,0-7 0 0 0,2 0 25 0 0,1-1-1 0 0,0 0 1 0 0,0 1 0 0 0,1-1-1 0 0,0 1 1 0 0,1 0 0 0 0,0 1-1 0 0,10-16 1 0 0,1 3-7 0 0,1 0 1 0 0,25-24-1 0 0,164-136-216 0 0,-185 165 94 0 0,0 2-1 0 0,41-22 1 0 0,-54 32-65 0 0,1 1 1 0 0,0 1 0 0 0,-1-1-1 0 0,1 2 1 0 0,0-1 0 0 0,0 1-1 0 0,1 0 1 0 0,-1 1-1 0 0,0 0 1 0 0,1 1 0 0 0,10 0-1 0 0,2 5-4280 0 0,-2 4-1468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58 7831 0 0,'0'0'1018'0'0,"-1"0"82"0"0,-4-2-698 0 0,1 2 1 0 0,0-1 0 0 0,-1 0-1 0 0,1 1 1 0 0,-1-1-1 0 0,1 1 1 0 0,0 1 0 0 0,-1-1-1 0 0,1 0 1 0 0,-1 1-1 0 0,-5 2 1 0 0,-9 2-248 0 0,-21 9 1 0 0,37-13-89 0 0,-28 12-32 0 0,1 1-1 0 0,0 1 1 0 0,1 1-1 0 0,-37 28 1 0 0,46-29 30 0 0,1 2 1 0 0,0-1 0 0 0,2 2-1 0 0,0 0 1 0 0,1 2-1 0 0,-21 31 1 0 0,33-44 22 0 0,0 0 1 0 0,0 1-1 0 0,1 0 0 0 0,-4 10 1 0 0,7-16-55 0 0,-1 0-1 0 0,1-1 1 0 0,0 1 0 0 0,-1 0 0 0 0,1 0-1 0 0,0 0 1 0 0,0-1 0 0 0,0 1 0 0 0,1 0-1 0 0,-1 0 1 0 0,0 0 0 0 0,1 1 0 0 0,0-2-8 0 0,-1 0 1 0 0,0 0 0 0 0,1 0-1 0 0,0-1 1 0 0,-1 1-1 0 0,1 0 1 0 0,-1-1 0 0 0,1 1-1 0 0,0 0 1 0 0,0-1 0 0 0,-1 1-1 0 0,1-1 1 0 0,0 1 0 0 0,0-1-1 0 0,-1 1 1 0 0,1-1-1 0 0,0 0 1 0 0,0 1 0 0 0,0-1-1 0 0,0 0 1 0 0,0 0 0 0 0,0 0-1 0 0,0 1 1 0 0,0-1 0 0 0,1 0-1 0 0,5-1 115 0 0,0 0-1 0 0,0-1 1 0 0,0 1-1 0 0,0-1 1 0 0,0 0-1 0 0,-1-1 1 0 0,1 0-1 0 0,11-7 0 0 0,-6 5 16 0 0,16-10 13 0 0,0-1 0 0 0,-1-1-1 0 0,0-1 1 0 0,-2-2 0 0 0,0 0 0 0 0,-2-2-1 0 0,0-1 1 0 0,-1 0 0 0 0,-1-2-1 0 0,21-32 1 0 0,-38 51-172 0 0,0 0 0 0 0,0-1-1 0 0,-1 1 1 0 0,0-1 0 0 0,0 0-1 0 0,0 0 1 0 0,-1 0 0 0 0,0 0 0 0 0,-1 0-1 0 0,1-1 1 0 0,-1 1 0 0 0,-1 0-1 0 0,1-1 1 0 0,-1 1 0 0 0,-1 0-1 0 0,0-10 1 0 0,0 15-126 0 0,-2-1 334 0 0,1 1-1846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47 13359 0 0,'19'-46'4775'0'0,"-44"79"-3736"0"0,-81 151-994 0 0,14 8-12 0 0,49-100-29 0 0,-162 308-4 0 0,166-330-11 0 0,-53 88-78 0 0,74-130 60 0 0,-2-2-1 0 0,-1 1 0 0 0,-34 32 1 0 0,44-49-43 0 0,1 1-390 0 0,-2 0-1 0 0,1-2 1 0 0,-2 1 0 0 0,-17 10 0 0 0,29-19-17 0 0,0-3-79 0 0,1 0 480 0 0,0 1 0 0 0,-1-1-1 0 0,1 0 1 0 0,0 0 0 0 0,0 1 0 0 0,0-1 0 0 0,0 0-1 0 0,0 0 1 0 0,1 1 0 0 0,-1-1 0 0 0,0 0 0 0 0,1 1-1 0 0,-1-1 1 0 0,1 0 0 0 0,1-1 0 0 0,13-28-307 0 0,-13 28 299 0 0,17-25-79 0 0,2 1 0 0 0,0 1-1 0 0,42-39 1 0 0,-25 30 110 0 0,2 3-1 0 0,1 1 1 0 0,1 1-1 0 0,84-42 1 0 0,-114 66 98 0 0,-1 0 0 0 0,1 1 0 0 0,0 1 0 0 0,0 0 0 0 0,1 0 0 0 0,22-3 1 0 0,-29 6 55 0 0,-1 1 1 0 0,0 0 0 0 0,0 0-1 0 0,0 1 1 0 0,0-1 0 0 0,0 1-1 0 0,0 0 1 0 0,0 1 0 0 0,0-1 0 0 0,0 1-1 0 0,0 0 1 0 0,-1 0 0 0 0,1 0-1 0 0,-1 1 1 0 0,1-1 0 0 0,-1 1-1 0 0,0 0 1 0 0,0 1 0 0 0,6 5 0 0 0,-5-3 59 0 0,0 0 1 0 0,-1 0-1 0 0,0 0 1 0 0,0 0 0 0 0,0 1-1 0 0,-1 0 1 0 0,1-1 0 0 0,-2 1-1 0 0,1 1 1 0 0,-1-1-1 0 0,0 0 1 0 0,-1 0 0 0 0,1 1-1 0 0,-1 8 1 0 0,-1-7-41 0 0,0 1-1 0 0,0 0 1 0 0,-1-1-1 0 0,-1 0 1 0 0,0 1-1 0 0,0-1 1 0 0,0 0 0 0 0,-1 0-1 0 0,-1 0 1 0 0,-7 15-1 0 0,6-16-67 0 0,-1 0 0 0 0,0 0 0 0 0,0 0 0 0 0,0-1-1 0 0,-1 0 1 0 0,-1 0 0 0 0,1-1 0 0 0,-1 0 0 0 0,0 0 0 0 0,0 0-1 0 0,-1-1 1 0 0,1-1 0 0 0,-1 0 0 0 0,-18 7 0 0 0,-7-1 71 0 0,-1-1 0 0 0,-60 7 0 0 0,92-16-115 0 0,-64 4-75 0 0,24-2-3434 0 0,31 0-2584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317 337 7631 0 0,'0'0'690'0'0,"1"2"-569"0"0,3 35-137 0 0,-3-20 5093 0 0,9-19-3797 0 0,-8 1-1161 0 0,0-1-1 0 0,-1 1 1 0 0,1 0-1 0 0,0-1 0 0 0,-1 1 1 0 0,1-1-1 0 0,-1 1 1 0 0,1-1-1 0 0,-1 0 1 0 0,0 0-1 0 0,0 0 0 0 0,0 1 1 0 0,0-1-1 0 0,1-3 1 0 0,11-34 799 0 0,-9 22-578 0 0,14-35 105 0 0,13-50-269 0 0,-27 87-267 0 0,-1-1 0 0 0,-1 1 0 0 0,-1-1-1 0 0,0-28 1 0 0,-1 40 5 0 0,-1-1 1 0 0,1 1-1 0 0,-1 0 0 0 0,0-1 1 0 0,-2-5-1 0 0,3 9 59 0 0,-1 1 1 0 0,1-1-1 0 0,0 0 0 0 0,-1 0 1 0 0,1 0-1 0 0,-1 0 0 0 0,1 1 1 0 0,-1-1-1 0 0,1 0 1 0 0,-1 0-1 0 0,0 1 0 0 0,1-1 1 0 0,-1 1-1 0 0,0-1 0 0 0,1 0 1 0 0,-1 1-1 0 0,0-1 0 0 0,0 1 1 0 0,1 0-1 0 0,-1-1 1 0 0,0 1-1 0 0,0 0 0 0 0,0-1 1 0 0,0 1-1 0 0,0 0 0 0 0,0 0 1 0 0,0 0-1 0 0,1 0 0 0 0,-1-1 1 0 0,0 1-1 0 0,-2 1 1 0 0,-4 1-30 0 0,0 0 1 0 0,0 0-1 0 0,1 1 1 0 0,-1 0 0 0 0,1 0-1 0 0,-1 1 1 0 0,1-1-1 0 0,0 1 1 0 0,0 1 0 0 0,1-1-1 0 0,-7 7 1 0 0,-8 10 110 0 0,-25 34 0 0 0,29-34-55 0 0,-49 58 323 0 0,23-31 170 0 0,-64 100 0 0 0,102-143-465 0 0,1 1-1 0 0,0-1 1 0 0,0 1 0 0 0,0 0-1 0 0,1 0 1 0 0,0 0-1 0 0,0 0 1 0 0,1 0 0 0 0,-2 9-1 0 0,4-15-16 0 0,-1 1-1 0 0,1-1 1 0 0,0 0 0 0 0,-1 1-1 0 0,1-1 1 0 0,0 0 0 0 0,-1 1-1 0 0,1-1 1 0 0,0 0-1 0 0,-1 0 1 0 0,1 1 0 0 0,0-1-1 0 0,0 0 1 0 0,-1 0-1 0 0,1 0 1 0 0,0 0 0 0 0,0 0-1 0 0,-1 0 1 0 0,2 0-1 0 0,-2 0 2 0 0,6-1 34 0 0,-1 1 1 0 0,1-1-1 0 0,-1 0 0 0 0,1-1 0 0 0,-1 1 0 0 0,0-1 0 0 0,8-4 0 0 0,36-20 317 0 0,-43 22-319 0 0,147-103 556 0 0,-107 72-615 0 0,1 2 0 0 0,60-31 0 0 0,-102 61-6 0 0,-1 1 0 0 0,0 0 0 0 0,1 0 0 0 0,-1 1 0 0 0,1-1 1 0 0,0 1-1 0 0,-1 0 0 0 0,9-1 0 0 0,-17 16-202 0 0,-3-1 148 0 0,1 0 0 0 0,-1 0 0 0 0,-1-1 0 0 0,-1 0 0 0 0,-17 20 0 0 0,-1 1 29 0 0,-60 70 46 0 0,79-94 0 0 0,1-2-14 0 0,10-10-127 0 0,1 0 1 0 0,-1 0 0 0 0,1 1 0 0 0,-1-1-1 0 0,5-1 1 0 0,9-7-960 0 0,3-5-2940 0 0,2-5-1260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14799 0 0,'0'0'1343'0'0,"-2"2"-1104"0"0,-29 31-169 0 0,1 2 0 0 0,2 1 0 0 0,2 1 0 0 0,-24 44 1 0 0,-75 169 298 0 0,110-217-391 0 0,-53 131-67 0 0,-2 6-81 0 0,53-136 139 0 0,-1 0 0 0 0,-39 54 0 0 0,45-73 29 0 0,3-3 10 0 0,-14 22 0 0 0,22-32 122 0 0,3-4-66 0 0,18-16-366 0 0,-1-1 1 0 0,-1-1-1 0 0,26-38 0 0 0,-8 11 63 0 0,-31 40 221 0 0,94-106-263 0 0,-88 102 271 0 0,0 1 0 0 0,2 0 1 0 0,-1 0-1 0 0,1 1 0 0 0,0 1 0 0 0,1 0 0 0 0,21-8 0 0 0,-26 13 34 0 0,1 0 0 0 0,0 1 0 0 0,0 0-1 0 0,0 1 1 0 0,0 0 0 0 0,0 0 0 0 0,0 1 0 0 0,0 1 0 0 0,0-1-1 0 0,0 2 1 0 0,0-1 0 0 0,-1 1 0 0 0,14 5 0 0 0,-16-4 22 0 0,1-1 1 0 0,-1 1 0 0 0,0 1 0 0 0,0-1 0 0 0,-1 1 0 0 0,1 0 0 0 0,-1 1 0 0 0,0-1 0 0 0,0 2-1 0 0,0-1 1 0 0,-1 0 0 0 0,0 1 0 0 0,0 0 0 0 0,0 0 0 0 0,-1 1 0 0 0,1-1 0 0 0,4 11 0 0 0,-8-12 6 0 0,1-1-1 0 0,-1 0 1 0 0,0 1 0 0 0,0-1 0 0 0,-1 0 0 0 0,1 1 0 0 0,-1-1 0 0 0,0 1 0 0 0,0-1 0 0 0,0 1 0 0 0,-1-1 0 0 0,0 1 0 0 0,0-1-1 0 0,0 1 1 0 0,0-1 0 0 0,-1 0 0 0 0,1 0 0 0 0,-1 0 0 0 0,0 0 0 0 0,0 0 0 0 0,-5 6 0 0 0,-4 4 119 0 0,-1 0-1 0 0,0 0 1 0 0,-1-2 0 0 0,-14 12 0 0 0,19-17-133 0 0,-41 33 405 0 0,-88 53 0 0 0,45-40-211 0 0,-7 4-50 0 0,90-51-167 0 0,0-1 0 0 0,0 0 0 0 0,-1 0 0 0 0,0-1 0 0 0,0 0 0 0 0,0-1 0 0 0,0 0 0 0 0,-20 3 0 0 0,29-6-30 0 0,-1 0-1 0 0,1 0 0 0 0,-1 0 1 0 0,1 0-1 0 0,-1 0 1 0 0,1 0-1 0 0,-1-1 0 0 0,1 1 1 0 0,-1 0-1 0 0,1-1 1 0 0,-1 1-1 0 0,1-1 0 0 0,0 1 1 0 0,-1-1-1 0 0,1 0 1 0 0,0 0-1 0 0,-1 1 0 0 0,1-1 1 0 0,0 0-1 0 0,0 0 1 0 0,0 0-1 0 0,0-1 0 0 0,0 1 1 0 0,0 0-1 0 0,0 0 1 0 0,0 0-1 0 0,0-1 0 0 0,0 1 1 0 0,1 0-1 0 0,-2-3 1 0 0,2 2-24 0 0,-1 0-1 0 0,1-1 1 0 0,-1 1 0 0 0,1 0 0 0 0,0-1 0 0 0,0 1 0 0 0,0 0 0 0 0,0-1 0 0 0,0 1 0 0 0,1 0 0 0 0,-1-1 0 0 0,1 1 0 0 0,0 0 0 0 0,-1 0 0 0 0,1-1 0 0 0,0 1 0 0 0,0 0 0 0 0,0 0 0 0 0,2-2 0 0 0,44-51-3986 0 0,-25 32-1411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13823 0 0,'0'0'1062'0'0,"0"2"-693"0"0,-18 38 1508 0 0,-1-1-1 0 0,-35 51 1 0 0,-5 11-1138 0 0,26-56-697 0 0,27-39-174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8 15087 0 0,'0'0'694'0'0,"0"-1"-22"0"0,-2-5-420 0 0,-6 12-143 0 0,1 4-34 0 0,1 0 0 0 0,0 1 0 0 0,1-1-1 0 0,-5 13 1 0 0,4-9-21 0 0,-86 214 239 0 0,20-46-67 0 0,-36 87 460 0 0,22 7-904 0 0,84-270-54 0 0,1 0 0 0 0,0 0 0 0 0,0 11 0 0 0,5 5-4727 0 0,1-11-240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12031 0 0,'55'-90'8399'0'0,"-55"90"-8374"0"0,0 0 1 0 0,0 0-1 0 0,0 1 0 0 0,0-1 1 0 0,0 0-1 0 0,1 0 0 0 0,-1 0 1 0 0,0 0-1 0 0,0 0 1 0 0,0 0-1 0 0,0 0 0 0 0,0 0 1 0 0,1 0-1 0 0,-1 0 1 0 0,0 0-1 0 0,0 0 0 0 0,0 0 1 0 0,0 0-1 0 0,1 0 0 0 0,-1 0 1 0 0,0 0-1 0 0,0 0 1 0 0,0 0-1 0 0,0 0 0 0 0,1 0 1 0 0,-1 0-1 0 0,0 0 0 0 0,0 0 1 0 0,0 0-1 0 0,0 0 1 0 0,1 0-1 0 0,-1 0 0 0 0,0-1 7 0 0,1 1 0 0 0,-1 0 0 0 0,0 0 0 0 0,1 0-1 0 0,-1 0 1 0 0,0 0 0 0 0,1-1 0 0 0,-1 1 0 0 0,0 0-1 0 0,1 0 1 0 0,-1 0 0 0 0,0 0 0 0 0,1 0 0 0 0,-1 0-1 0 0,1 0 1 0 0,-1 0 0 0 0,0 1 0 0 0,1-1 0 0 0,-1 0 0 0 0,0 0-1 0 0,1 0 1 0 0,-1 0 0 0 0,0 0 0 0 0,1 1 0 0 0,-1-1-1 0 0,0 0 1 0 0,0 0 0 0 0,1 1 0 0 0,2 3 74 0 0,-1-1 0 0 0,0 1 0 0 0,0 0 0 0 0,-1 0 1 0 0,1 0-1 0 0,-1 0 0 0 0,1 1 0 0 0,-1-1 0 0 0,-1 0 0 0 0,1 0 1 0 0,-1 1-1 0 0,1-1 0 0 0,-2 8 0 0 0,0 10 191 0 0,-6 32 0 0 0,4-40-155 0 0,0 20 53 0 0,2-22-125 0 0,1 0-7 0 0,7 6-25 0 0,-6-15-34 0 0,0-1 1 0 0,0 0 0 0 0,0 0-1 0 0,1 0 1 0 0,-1-1 0 0 0,1 1-1 0 0,0 0 1 0 0,-1 0 0 0 0,1-1-1 0 0,0 1 1 0 0,0-1 0 0 0,0 0-1 0 0,3 3 1 0 0,0-2 0 0 0,-1 0 0 0 0,1 0 0 0 0,-1-1 1 0 0,1 1-1 0 0,0-1 0 0 0,-1 0 0 0 0,1-1 0 0 0,0 1 0 0 0,0-1 0 0 0,-1 0 0 0 0,1 0 0 0 0,0 0 0 0 0,0 0 0 0 0,0-1 1 0 0,-1 0-1 0 0,1 0 0 0 0,0 0 0 0 0,-1-1 0 0 0,1 0 0 0 0,4-2 0 0 0,1-1 6 0 0,1 0 0 0 0,-2-1 0 0 0,1 0 1 0 0,0-1-1 0 0,-1 0 0 0 0,-1-1 0 0 0,12-11 0 0 0,-12 10 0 0 0,-8 9-11 0 0,0-1 0 0 0,0 1 1 0 0,0 0-1 0 0,0 0 0 0 0,0 0 1 0 0,0 0-1 0 0,0 0 0 0 0,0 0 1 0 0,0 0-1 0 0,0 0 0 0 0,0 0 0 0 0,1-1 1 0 0,-1 1-1 0 0,0 0 0 0 0,0 0 1 0 0,0 0-1 0 0,0 0 0 0 0,0 0 1 0 0,0 0-1 0 0,0 0 0 0 0,0 0 0 0 0,0 0 1 0 0,0 0-1 0 0,0 0 0 0 0,0 0 1 0 0,0-1-1 0 0,1 1 0 0 0,-1 0 1 0 0,0 0-1 0 0,0 0 0 0 0,0 0 0 0 0,0 0 1 0 0,0 0-1 0 0,0 0 0 0 0,0 0 1 0 0,0 0-1 0 0,0 0 0 0 0,1 0 1 0 0,-1 0-1 0 0,0 0 0 0 0,0 0 1 0 0,0 0-1 0 0,0 0 0 0 0,0 0 0 0 0,0 0 1 0 0,0 0-1 0 0,0 0 0 0 0,0 0 1 0 0,1 1-1 0 0,-1-1 0 0 0,0 0 1 0 0,0 0-1 0 0,0 0 0 0 0,0 0 0 0 0,0 0 1 0 0,0 8 16 0 0,-5 11 2 0 0,5-19-19 0 0,-12 35 0 0 0,7-20 0 0 0,1-1 0 0 0,0 1 0 0 0,-2 17 0 0 0,6-16 0 0 0,6-2 0 0 0,-5-13 0 0 0,1 1 0 0 0,-1-1 0 0 0,1 1 0 0 0,0-1 0 0 0,-1 0-1 0 0,1 0 1 0 0,0 0 0 0 0,0 0 0 0 0,0 0 0 0 0,0 0 0 0 0,0-1 0 0 0,0 1 0 0 0,0-1 0 0 0,0 1-1 0 0,0-1 1 0 0,0 0 0 0 0,0 1 0 0 0,0-1 0 0 0,0 0 0 0 0,0 0 0 0 0,0-1 0 0 0,1 1 0 0 0,-1 0-1 0 0,3-2 1 0 0,7-1 2 0 0,-1-1-1 0 0,1 0 1 0 0,12-7-1 0 0,-6 3 8 0 0,14-5 34 0 0,113-51 49 0 0,-121 51-71 0 0,-1 0-1 0 0,-1-1 1 0 0,41-34-1 0 0,77-91 345 0 0,4-3 448 0 0,-96 104-587 0 0,-33 27-371 0 0,-1 0 1 0 0,-1 0 0 0 0,20-22 0 0 0,-32 32-159 0 0,8-5-1679 0 0,-7 5 819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1062 2759 0 0,'2'0'126'0'0,"2"0"-32"0"0,-2-1-70 0 0,-1 1 1 0 0,1 0 0 0 0,0-1 0 0 0,0 1 0 0 0,-1-1 0 0 0,1 1 0 0 0,0-1 0 0 0,15-5 14804 0 0,-18 19-12085 0 0,-5 10-4783 0 0,4-17 3518 0 0,-56 160 481 0 0,51-132-1803 0 0,7-32-141 0 0,2-2-781 0 0,2 1 464 0 0,1-1 1 0 0,-1 0-1 0 0,0-1 0 0 0,1 1 1 0 0,-1-1-1 0 0,1 0 0 0 0,-1 0 1 0 0,6-2-1 0 0,36-16-5827 0 0,-15 3 618 0 0</inkml:trace>
  <inkml:trace contextRef="#ctx0" brushRef="#br0" timeOffset="1">1290 47 15343 0 0,'4'-8'319'0'0,"-3"5"-186"0"0,0 1 0 0 0,0-1 1 0 0,0 0-1 0 0,0 0 0 0 0,0 0 0 0 0,-1 0 0 0 0,1 0 1 0 0,-1-1-1 0 0,0 1 0 0 0,0-5 2447 0 0,-2 20-2277 0 0,-25 88-241 0 0,-3-2 0 0 0,-5-1 1 0 0,-82 161-1 0 0,90-208 3 0 0,-78 137 247 0 0,-195 272-174 0 0,276-426-425 0 0,13-19-820 0 0,0 1 1 0 0,-8 17-1 0 0,18-30-424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59 289 15575 0 0,'-7'-1'120'0'0,"3"0"104"0"0,0 1 0 0 0,0-1 0 0 0,0 1 0 0 0,0 0 0 0 0,0 0 0 0 0,-8 1 0 0 0,-1 1 575 0 0,11-5 1145 0 0,9-4-32 0 0,-7 6-2191 0 0,13-6 445 0 0,0-1 0 0 0,0 2 0 0 0,0 0 0 0 0,1 0 0 0 0,-1 1-1 0 0,29-5 1 0 0,-12 2-87 0 0,287-78-328 0 0,-116 32-151 0 0,-168 45-386 0 0,274-62-10267 0 0,-298 70 10624 0 0,0 0 0 0 0,17 1-1 0 0,-15 3 533 0 0,-9-2 21 0 0,-1 1-1 0 0,1-1 1 0 0,0 1 0 0 0,-1-1-1 0 0,1 1 1 0 0,-1 0 0 0 0,0 0 0 0 0,0-1-1 0 0,1 1 1 0 0,-1 0 0 0 0,0 0-1 0 0,-1 0 1 0 0,1 0 0 0 0,0 0-1 0 0,-1 0 1 0 0,1 0 0 0 0,-1 1-1 0 0,1-1 1 0 0,-1 0 0 0 0,0 0-1 0 0,0 0 1 0 0,0 1 0 0 0,-1 3-1 0 0,0 4 79 0 0,0 1-1 0 0,-1-1 0 0 0,-5 16 0 0 0,-1-6 347 0 0,0 0-1 0 0,-2-1 0 0 0,0 0 0 0 0,-13 18 1 0 0,2-3 553 0 0,-40 56 1801 0 0,-5 11-435 0 0,57-84-2524 0 0,1 0 0 0 0,-8 25 0 0 0,15-40-691 0 0,12-2-4560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14335 0 0,'12'-21'640'0'0,"-7"10"128"0"0,1-1-616 0 0,1-3-152 0 0,0 1 0 0 0,2 2 0 0 0,0-4 384 0 0,1 3 56 0 0,-1 3 8 0 0,2-1 0 0 0,-1 2-360 0 0,1 1-88 0 0,0 0 0 0 0,-1 3-7072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 14511 0 0,'0'0'1314'0'0,"-1"2"-1078"0"0,-2 19 393 0 0,0 1 1 0 0,1 28 0 0 0,2-48-555 0 0,0 1 1 0 0,0 0 0 0 0,0 0-1 0 0,0 0 1 0 0,1 0-1 0 0,-1-1 1 0 0,1 1-1 0 0,0 0 1 0 0,0 0-1 0 0,0-1 1 0 0,0 1 0 0 0,1-1-1 0 0,1 4 1 0 0,-1-4-53 0 0,0 0 0 0 0,-1-1 0 0 0,1 1 0 0 0,0 0 0 0 0,0-1 0 0 0,1 1 0 0 0,-1-1 0 0 0,0 0 0 0 0,0 0 0 0 0,1 0 0 0 0,-1 0 0 0 0,1 0 0 0 0,-1-1 0 0 0,1 1 0 0 0,3 0 1 0 0,4 0 25 0 0,1-1 1 0 0,-1 1 0 0 0,0-2 0 0 0,1 0-1 0 0,-1 0 1 0 0,0-1 0 0 0,0 0 0 0 0,0 0 0 0 0,0-1-1 0 0,0-1 1 0 0,17-8 0 0 0,-5 0 42 0 0,-1 0 1 0 0,-1-1-1 0 0,37-32 0 0 0,-52 42-66 0 0,-3 1-9 0 0,1-1 0 0 0,0 1 0 0 0,-1-1-1 0 0,1 1 1 0 0,-1-1 0 0 0,0 0-1 0 0,3-4 1 0 0,-4 6-16 0 0,-1 0 0 0 0,1 0 0 0 0,-1 0 0 0 0,0 0 0 0 0,1 0 0 0 0,-1 0 0 0 0,0 0 0 0 0,0 0 0 0 0,1 0 0 0 0,-1-1 0 0 0,0 1 0 0 0,0 0 0 0 0,0 0 0 0 0,0-1 0 0 0,-1 1-1 0 0,1 1 0 0 0,0-1 1 0 0,0 1-1 0 0,0 0 0 0 0,-1-1 0 0 0,1 1 0 0 0,0-1 0 0 0,0 1 0 0 0,-1-1 0 0 0,1 1 1 0 0,-1 0-1 0 0,1-1 0 0 0,0 1 0 0 0,-1 0 0 0 0,1-1 0 0 0,-1 1 0 0 0,1 0 0 0 0,0 0 0 0 0,-2-1 1 0 0,0 0-2 0 0,1 1 1 0 0,-1 0 0 0 0,0-1 0 0 0,0 1 0 0 0,0 0 0 0 0,1 0 0 0 0,-1 0-1 0 0,-3 0 1 0 0,-10 3-24 0 0,1 0 0 0 0,0 1 0 0 0,0 0 0 0 0,1 1 0 0 0,-1 0-1 0 0,1 2 1 0 0,-19 11 0 0 0,-83 65-24 0 0,74-52 28 0 0,-1-1 138 0 0,26-20-58 0 0,1 1 0 0 0,0 1 0 0 0,0 0-1 0 0,1 1 1 0 0,-13 16 0 0 0,18-16 0 0 0,6-2-48 0 0,3-10-11 0 0,0 0-1 0 0,1 0 1 0 0,-1 0 0 0 0,1-1-1 0 0,-1 1 1 0 0,1 0-1 0 0,-1 0 1 0 0,1 0 0 0 0,0 0-1 0 0,-1 0 1 0 0,1-1-1 0 0,0 1 1 0 0,0 0 0 0 0,-1 0-1 0 0,1-1 1 0 0,0 1-1 0 0,0-1 1 0 0,0 1 0 0 0,0-1-1 0 0,0 1 1 0 0,0-1 0 0 0,0 1-1 0 0,0-1 1 0 0,0 0-1 0 0,0 0 1 0 0,0 0 0 0 0,0 1-1 0 0,0-1 1 0 0,2 0-1 0 0,33 0-131 0 0,-5-4-831 0 0,0-1-1 0 0,41-12 1 0 0,-31 6-518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34 919 0 0,'1'-6'60'0'0,"-5"-21"15957"0"0,-10 34-12275 0 0,-17 15-5677 0 0,29-20 2991 0 0,-34 30-852 0 0,-54 64-1 0 0,16-17-142 0 0,29-34 22 0 0,45-44-82 0 0,0-1 0 0 0,0 0 0 0 0,0 1 1 0 0,0-1-1 0 0,0 0 0 0 0,0 1 0 0 0,0-1 0 0 0,0 0 1 0 0,0 1-1 0 0,0-1 0 0 0,0 0 0 0 0,1 1 0 0 0,-1-1 1 0 0,0 0-1 0 0,0 1 0 0 0,0-1 0 0 0,0 0 0 0 0,1 1 1 0 0,-1-1-1 0 0,0 0 0 0 0,0 0 0 0 0,1 1 0 0 0,-1-1 1 0 0,0 0-1 0 0,0 0 0 0 0,1 0 0 0 0,-1 0 0 0 0,1 1 1 0 0,7 5 16 0 0,0-3-13 0 0,-1-1-1 0 0,0 0 1 0 0,0 0-1 0 0,1 0 1 0 0,-1-1-1 0 0,1 0 0 0 0,8-1 1 0 0,-7 1 1 0 0,1-1-1 0 0,-1 1 1 0 0,0 1 0 0 0,13 4-1 0 0,-15-4-12 0 0,0 2 0 0 0,0-1 0 0 0,-1 1-1 0 0,1 0 1 0 0,-1 0 0 0 0,0 1 0 0 0,-1 0 0 0 0,1 0 0 0 0,-1 0-1 0 0,0 1 1 0 0,0-1 0 0 0,0 1 0 0 0,-1 1 0 0 0,0-1-1 0 0,0 1 1 0 0,-1-1 0 0 0,5 14 0 0 0,-1-1-8 0 0,-2 0 0 0 0,0 1 0 0 0,-1 0 0 0 0,-1 0 0 0 0,1 30 1 0 0,-4-44 57 0 0,-1 1 0 0 0,1-1 0 0 0,-1 1 0 0 0,0-1 0 0 0,0 0 1 0 0,-1 1-1 0 0,0-1 0 0 0,0 0 0 0 0,-1 0 0 0 0,1 0 0 0 0,-1 0 0 0 0,-1-1 1 0 0,1 1-1 0 0,-1-1 0 0 0,0 0 0 0 0,-8 9 0 0 0,6-8 19 0 0,-1 0 0 0 0,0-1 0 0 0,0 1-1 0 0,0-1 1 0 0,0-1 0 0 0,-1 1-1 0 0,0-1 1 0 0,0-1 0 0 0,0 0 0 0 0,0 0-1 0 0,-17 4 1 0 0,-10-2-4 0 0,1-1-1 0 0,-1-2 1 0 0,-43-3-1 0 0,39-2-1646 0 0,-42-8 0 0 0,50 4-5287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369 415 919 0 0,'0'0'9648'0'0,"2"0"-9066"0"0,2 1-354 0 0,0 0-1 0 0,-1-1 1 0 0,1 0 0 0 0,0 0 0 0 0,-1 0 0 0 0,1 0 0 0 0,0-1 0 0 0,0 0 0 0 0,-1 1-1 0 0,1-1 1 0 0,-1 0 0 0 0,1-1 0 0 0,-1 1 0 0 0,1-1 0 0 0,-1 1 0 0 0,0-1 0 0 0,5-4-1 0 0,7-4 54 0 0,-1 0-1 0 0,17-18 0 0 0,-5 3-158 0 0,-1-2 1 0 0,-1 0-1 0 0,-2-1 0 0 0,-1-2 0 0 0,21-37 1 0 0,-38 61-192 0 0,-1-1 0 0 0,0 0 0 0 0,-1 0 0 0 0,1 0 0 0 0,-1-1 0 0 0,0 1 0 0 0,-1 0 0 0 0,0-1 0 0 0,0-12 0 0 0,-1 17 32 0 0,0 1 0 0 0,0-1 0 0 0,0 1 1 0 0,-1-1-1 0 0,1 1 0 0 0,-1-1 0 0 0,0 1 1 0 0,1-1-1 0 0,-1 1 0 0 0,-1-1 0 0 0,1 1 0 0 0,0 0 1 0 0,0 0-1 0 0,-1 0 0 0 0,1 0 0 0 0,-1 0 1 0 0,0 0-1 0 0,0 0 0 0 0,1 0 0 0 0,-1 0 0 0 0,0 1 1 0 0,-1-1-1 0 0,1 1 0 0 0,0 0 0 0 0,0-1 1 0 0,-1 1-1 0 0,1 0 0 0 0,0 0 0 0 0,-1 1 1 0 0,1-1-1 0 0,-5 0 0 0 0,-3-1-38 0 0,0 2 0 0 0,0-1 0 0 0,-1 1 0 0 0,1 1 0 0 0,0 0 0 0 0,0 0 0 0 0,0 1 0 0 0,0 0 0 0 0,0 1 0 0 0,1 0 0 0 0,-1 1 0 0 0,1 0 0 0 0,-10 5 0 0 0,-6 5 120 0 0,1 1 0 0 0,0 1 0 0 0,-31 27-1 0 0,11-2 388 0 0,-55 67 1 0 0,37-38 22 0 0,57-66-432 0 0,-78 91 396 0 0,72-80-374 0 0,1-1-1 0 0,0 1 0 0 0,1 1 0 0 0,-13 30 0 0 0,22-46-40 0 0,0 1 1 0 0,0-1-1 0 0,0 0 1 0 0,0 1-1 0 0,1-1 0 0 0,-1 1 1 0 0,0-1-1 0 0,0 0 1 0 0,0 1-1 0 0,1-1 0 0 0,-1 0 1 0 0,0 1-1 0 0,0-1 1 0 0,1 0-1 0 0,-1 1 0 0 0,0-1 1 0 0,0 0-1 0 0,1 0 1 0 0,-1 1-1 0 0,0-1 0 0 0,1 0 1 0 0,-1 0-1 0 0,1 1 1 0 0,-1-1-1 0 0,0 0 0 0 0,1 0 1 0 0,-1 0-1 0 0,1 0 1 0 0,0 0-1 0 0,-1 0 4 0 0,3 1 17 0 0,0 0 0 0 0,1-1 0 0 0,-1 1 0 0 0,0-1 0 0 0,1 0 1 0 0,-1 0-1 0 0,1 0 0 0 0,-1 0 0 0 0,0-1 0 0 0,0 1 0 0 0,1-1 0 0 0,5-2 0 0 0,39-17 327 0 0,-45 18-330 0 0,143-83 654 0 0,-113 64-644 0 0,77-63-560 0 0,-91 69 197 0 0,12-17-429 0 0,-30 30 596 0 0,3-4 432 0 0,-10 11-215 0 0,-1 0 0 0 0,1 0 1 0 0,0 0-1 0 0,1 1 0 0 0,0-1 0 0 0,0 1 0 0 0,0 1 0 0 0,-7 12 0 0 0,-29 62 132 0 0,36-70-144 0 0,-1 3-11 0 0,-19 47 77 0 0,22-55-123 0 0,2 1 0 0 0,-1-1-1 0 0,1 1 1 0 0,0-1 0 0 0,0 1-1 0 0,1-1 1 0 0,0 12 0 0 0,0-17-94 0 0,0 0 0 0 0,0 0 0 0 0,0 1 0 0 0,0-1 0 0 0,1 0 0 0 0,-1 0 0 0 0,0 1 0 0 0,1-1 0 0 0,-1 0 0 0 0,1 0 0 0 0,-1 0 0 0 0,1 0 0 0 0,0 0 0 0 0,-1 0 0 0 0,1 0 0 0 0,0 0 0 0 0,0 0 0 0 0,0 0 0 0 0,0 0 0 0 0,0 0 0 0 0,0-1 0 0 0,0 1 0 0 0,0 0 1 0 0,0-1-1 0 0,0 1 0 0 0,0-1 0 0 0,0 1 0 0 0,2 0 0 0 0,12 0-4932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14 422 1375 0 0,'-10'4'10211'0'0,"9"-6"-10027"0"0,1 1-1 0 0,-1-1 1 0 0,1 1-1 0 0,-1-1 1 0 0,1 0-1 0 0,0 1 1 0 0,0-1-1 0 0,0 0 1 0 0,0 1-1 0 0,0-1 1 0 0,0 0-1 0 0,0 1 1 0 0,0-1 0 0 0,0 1-1 0 0,1-1 1 0 0,-1 0-1 0 0,1 1 1 0 0,-1-1-1 0 0,1 1 1 0 0,0-1-1 0 0,0 1 1 0 0,1-3-1 0 0,4-6 384 0 0,14-19-1 0 0,-17 25-421 0 0,46-58 648 0 0,99-94 0 0 0,-70 86-1396 0 0,-67 61 467 0 0,0 1 0 0 0,0 1 0 0 0,1 0 0 0 0,0 1 0 0 0,22-9 1 0 0,-19 11-1225 0 0,-5 5-2392 0 0,1 3-1486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18 322 8751 0 0,'2'1'399'0'0,"14"0"92"0"0,1 0 1 0 0,28-3-1 0 0,-24 1 1132 0 0,2-1-1256 0 0,0 0 0 0 0,-1-2 0 0 0,1-1-1 0 0,-1-1 1 0 0,0 0 0 0 0,0-2 0 0 0,22-11-1 0 0,-20 7 7 0 0,0-1-1 0 0,-1-1 0 0 0,-1-1 1 0 0,0-1-1 0 0,34-34 0 0 0,-49 42-359 0 0,1 0 0 0 0,-2-1 0 0 0,1 0-1 0 0,6-11 1 0 0,-11 16-9 0 0,0 1 0 0 0,0-1 0 0 0,-1 1 0 0 0,1-1 0 0 0,-1 0 0 0 0,0 0 0 0 0,0 1 0 0 0,0-1 0 0 0,0 0 0 0 0,-1 0 0 0 0,0 0 0 0 0,0 0 0 0 0,0 0 0 0 0,0 0 0 0 0,-1-4 0 0 0,1 6-3 0 0,-1 0-1 0 0,0 0 0 0 0,0 1 1 0 0,0-1-1 0 0,0 0 1 0 0,0 1-1 0 0,0-1 1 0 0,0 1-1 0 0,0-1 0 0 0,-1 1 1 0 0,1 0-1 0 0,0-1 1 0 0,-1 1-1 0 0,1 0 0 0 0,-1 0 1 0 0,0 0-1 0 0,1 0 1 0 0,-1 0-1 0 0,0 0 0 0 0,0 1 1 0 0,1-1-1 0 0,-1 1 1 0 0,0-1-1 0 0,0 1 0 0 0,0 0 1 0 0,0-1-1 0 0,0 1 1 0 0,0 0-1 0 0,-2 0 1 0 0,-4 1-29 0 0,0-1 0 0 0,0 1 0 0 0,0 1 0 0 0,0-1 0 0 0,-12 5 1 0 0,-5 4-66 0 0,0 0 1 0 0,-38 23-1 0 0,-43 35 53 0 0,73-45 33 0 0,-50 44-1 0 0,70-55 111 0 0,2 0-1 0 0,-1 1 1 0 0,1 0 0 0 0,1 0 0 0 0,1 2-1 0 0,-14 23 1 0 0,21-32-50 0 0,-1-1 0 0 0,1 1 0 0 0,0-1 0 0 0,1 1 0 0 0,-1 0 0 0 0,1 0 0 0 0,0 0 0 0 0,1-1 0 0 0,0 1 0 0 0,-1 0 0 0 0,2 0 0 0 0,-1 0 0 0 0,1 0 0 0 0,0 0 0 0 0,0 0 0 0 0,1-1 0 0 0,-1 1 0 0 0,1 0 0 0 0,0-1 0 0 0,1 1 0 0 0,0-1 0 0 0,-1 0 0 0 0,2 0 0 0 0,-1 0 0 0 0,0 0 0 0 0,1-1 0 0 0,0 1-1 0 0,0-1 1 0 0,1 0 0 0 0,-1 0 0 0 0,1 0 0 0 0,0-1 0 0 0,0 0 0 0 0,0 0 0 0 0,0 0 0 0 0,10 3 0 0 0,-4-2-25 0 0,1-1-1 0 0,-1-1 0 0 0,1 0 0 0 0,0-1 1 0 0,0 0-1 0 0,-1-1 0 0 0,13-1 1 0 0,85-14-338 0 0,-75 8 84 0 0,9 0-871 0 0,0-2-345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840 216 3679 0 0,'0'0'284'0'0,"0"2"-186"0"0,-10 14 5950 0 0,12-17-5510 0 0,6-3-203 0 0,0-1 0 0 0,-1 1-1 0 0,1-2 1 0 0,-1 1-1 0 0,0-1 1 0 0,9-9 0 0 0,37-45 1033 0 0,-46 51-1151 0 0,-1 3-116 0 0,-2 0-1 0 0,1-1 0 0 0,-1 0 0 0 0,0 0 1 0 0,0 0-1 0 0,-1 0 0 0 0,3-8 0 0 0,-6 14-98 0 0,1-1 1 0 0,-1 1-1 0 0,1-1 0 0 0,-1 0 0 0 0,0 1 0 0 0,1-1 1 0 0,-1 0-1 0 0,0 0 0 0 0,0 1 0 0 0,0-1 0 0 0,-1 0 0 0 0,1 1 1 0 0,0-1-1 0 0,-1 0 0 0 0,1 1 0 0 0,-1-1 0 0 0,1 1 0 0 0,-1-1 1 0 0,0 0-1 0 0,1 1 0 0 0,-1-1 0 0 0,0 1 0 0 0,0 0 0 0 0,0-1 1 0 0,0 1-1 0 0,-1 0 0 0 0,1 0 0 0 0,0 0 0 0 0,0-1 0 0 0,-1 1 1 0 0,1 0-1 0 0,-1 1 0 0 0,1-1 0 0 0,-1 0 0 0 0,1 0 0 0 0,-1 1 1 0 0,1-1-1 0 0,-4 0 0 0 0,0 0-49 0 0,-1 0 1 0 0,0 0-1 0 0,1 0 1 0 0,-1 1-1 0 0,0 0 1 0 0,1 0-1 0 0,-1 1 1 0 0,0 0-1 0 0,1-1 0 0 0,-1 2 1 0 0,-9 2-1 0 0,-7 4-58 0 0,-32 17-1 0 0,39-18 67 0 0,-56 32 184 0 0,-87 63 1 0 0,144-93-55 0 0,7-4-31 0 0,-1 0 0 0 0,2 0 0 0 0,-1 1 0 0 0,0 0-1 0 0,1 0 1 0 0,-6 8 0 0 0,11-13 133 0 0,10 8 21 0 0,-6-7-164 0 0,1 0 0 0 0,-1-1 0 0 0,0 1 0 0 0,0-1 0 0 0,1 0 0 0 0,-1 0 1 0 0,1 0-1 0 0,-1 0 0 0 0,1 0 0 0 0,-1-1 0 0 0,1 0 0 0 0,0 0 0 0 0,-1 0 1 0 0,4 0-1 0 0,8-2 106 0 0,0 0 1 0 0,14-5 0 0 0,-21 6-114 0 0,25-8-132 0 0,0-1 1 0 0,0-2-1 0 0,-1-1 1 0 0,-1-1-1 0 0,0-1 1 0 0,-1-2-1 0 0,31-24 1 0 0,-60 40-32 0 0,3-4-376 0 0,-14 14 465 0 0,0 1-1 0 0,0 0 1 0 0,1 1 0 0 0,-10 16-1 0 0,-28 54 18 0 0,-106 271 92 0 0,26-51-28 0 0,-131 153 564 0 0,230-409-393 0 0,-33 63 510 0 0,-5 8 260 0 0,49-87-193 0 0,-43 49-1 0 0,59-77-760 0 0,1-1-1 0 0,-1 1 0 0 0,1-1 1 0 0,0 1-1 0 0,-1-1 1 0 0,0 1-1 0 0,1-1 0 0 0,-1 1 1 0 0,1-1-1 0 0,-1 1 1 0 0,1-1-1 0 0,-1 0 0 0 0,0 0 1 0 0,1 1-1 0 0,-1-1 1 0 0,0 0-1 0 0,1 0 0 0 0,-1 1 1 0 0,0-1-1 0 0,1 0 1 0 0,-1 0-1 0 0,0 0 0 0 0,1 0 1 0 0,-1 0-1 0 0,-1 0 0 0 0,1-1-11 0 0,1 1 0 0 0,-1-1 0 0 0,0 1 0 0 0,0-1 0 0 0,0 0 0 0 0,1 1-1 0 0,-1-1 1 0 0,0 0 0 0 0,0 1 0 0 0,1-1 0 0 0,-1 0 0 0 0,1 0 0 0 0,-1 0-1 0 0,1 1 1 0 0,-1-3 0 0 0,-1-1 10 0 0,0-1-1 0 0,0 0 1 0 0,1 1 0 0 0,0-1-1 0 0,-2-10 1 0 0,3-2-65 0 0,0 0-1 0 0,1 0 1 0 0,1-1-1 0 0,0 1 1 0 0,2 1-1 0 0,0-1 1 0 0,8-23-1 0 0,56-110-3977 0 0,-64 141 3502 0 0,23-44-5720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 8287 0 0,'1'-9'8556'0'0,"-1"11"-7833"0"0,0 2-533 0 0,-1 1 0 0 0,0 0 0 0 0,0 0-1 0 0,0-1 1 0 0,0 1 0 0 0,-1-1 0 0 0,-3 7 0 0 0,-20 34 315 0 0,18-32-306 0 0,-17 26 225 0 0,5-8-204 0 0,-15 35 0 0 0,33-64-326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98 6911 0 0,'52'-52'741'0'0,"-27"28"6994"0"0,-25 17-6501 0 0,0 6-1169 0 0,1 1 0 0 0,-1-1 1 0 0,0 1-1 0 0,0 0 0 0 0,0-1 0 0 0,0 1 1 0 0,0-1-1 0 0,0 1 0 0 0,0 0 1 0 0,0-1-1 0 0,0 1 0 0 0,0-1 0 0 0,0 1 1 0 0,0-1-1 0 0,0 1 0 0 0,0 0 0 0 0,0-1 1 0 0,0 1-1 0 0,-1-1 0 0 0,1 1 1 0 0,0 0-1 0 0,0-1 0 0 0,0 1 0 0 0,-1 0 1 0 0,1-1-1 0 0,0 1 0 0 0,0 0 0 0 0,-1-1 1 0 0,1 1-1 0 0,0 0 0 0 0,-1 0 1 0 0,1-1-1 0 0,0 1 0 0 0,-1 0 0 0 0,1 0 1 0 0,-1-1-1 0 0,1 1 0 0 0,0 0 1 0 0,-1 0-1 0 0,1 0 0 0 0,-1 0 0 0 0,1 0 1 0 0,0 0-1 0 0,-1 0 0 0 0,1 0 0 0 0,-1 0 1 0 0,1 0-1 0 0,-1 0 0 0 0,1 0 1 0 0,0 0-1 0 0,-1 0 0 0 0,-4 0 72 0 0,0 1-1 0 0,0-1 1 0 0,1 1 0 0 0,-1 0-1 0 0,0 0 1 0 0,1 0 0 0 0,-1 1-1 0 0,1 0 1 0 0,-1-1 0 0 0,-6 6-1 0 0,-7 3 82 0 0,-18 16 1 0 0,19-14-116 0 0,-21 16-31 0 0,-41 38 0 0 0,63-50-69 0 0,0-1-1 0 0,2 2 1 0 0,0 0 0 0 0,-21 35-1 0 0,31-46-2 0 0,1 1 0 0 0,0-1 0 0 0,0 1 0 0 0,1 0 0 0 0,0 0 0 0 0,0 0 0 0 0,1 0 0 0 0,0 0 0 0 0,-1 12 0 0 0,2-16 0 0 0,0 1 0 0 0,0-1 0 0 0,1 0 0 0 0,-1 0 0 0 0,1 0 0 0 0,-1 0 0 0 0,1 0 0 0 0,0 0 0 0 0,0 0 0 0 0,1 0 0 0 0,-1 0 0 0 0,1-1 0 0 0,-1 1 0 0 0,1 0 0 0 0,0-1 0 0 0,0 1 0 0 0,0-1 0 0 0,0 0 0 0 0,0 0 0 0 0,1 0 0 0 0,-1 0 0 0 0,1 0 0 0 0,-1 0 0 0 0,5 2 0 0 0,0-1 2 0 0,0-1-1 0 0,0 0 1 0 0,0 0 0 0 0,1 0 0 0 0,-1-1-1 0 0,0 0 1 0 0,1-1 0 0 0,-1 1-1 0 0,1-2 1 0 0,-1 1 0 0 0,15-3-1 0 0,6-3 54 0 0,46-15-1 0 0,-66 19-39 0 0,22-9 49 0 0,0 0 0 0 0,53-30 0 0 0,-78 38-54 0 0,0 0 1 0 0,0-1-1 0 0,0 0 0 0 0,-1 1 0 0 0,1-2 0 0 0,-1 1 1 0 0,0-1-1 0 0,0 1 0 0 0,-1-1 0 0 0,0 0 0 0 0,6-11 0 0 0,-8 14-7 0 0,0-1 0 0 0,0 1 0 0 0,0-1-1 0 0,0 0 1 0 0,-1 0 0 0 0,1 1-1 0 0,-1-1 1 0 0,1 0 0 0 0,-1 0-1 0 0,0 0 1 0 0,0 0 0 0 0,-1 1-1 0 0,1-1 1 0 0,0 0 0 0 0,-1 0-1 0 0,0 0 1 0 0,0 1 0 0 0,0-1-1 0 0,0 0 1 0 0,0 1 0 0 0,0-1-1 0 0,0 1 1 0 0,-1-1 0 0 0,0 1-1 0 0,1 0 1 0 0,-1 0 0 0 0,-2-3-1 0 0,-2 0-95 0 0,-1 0-1 0 0,1 0 0 0 0,-1 0 0 0 0,0 1 1 0 0,0 0-1 0 0,0 1 0 0 0,-10-4 0 0 0,-58-16-1387 0 0,58 19 946 0 0,-58-17-2786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11055 0 0,'0'0'3280'0'0,"-5"7"-952"0"0,-1 2-2584 0 0,3 0-288 0 0,1 2-64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132 105 13359 0 0,'0'0'1914'0'0,"-1"2"-1386"0"0,-18 31 854 0 0,12-22-1202 0 0,1 1 0 0 0,0-1-1 0 0,-7 18 1 0 0,-23 71 418 0 0,-7 21 685 0 0,43-119-763 0 0,-1 0-264 0 0,1-2-234 0 0,0 0 0 0 0,0 0 0 0 0,0 0 0 0 0,0 1-1 0 0,0-1 1 0 0,0 0 0 0 0,0 0 0 0 0,0 0 0 0 0,0 0 0 0 0,0 0 0 0 0,0 1-1 0 0,0-1 1 0 0,0 0 0 0 0,0 0 0 0 0,0 0 0 0 0,0 0 0 0 0,0 0 0 0 0,1 1 0 0 0,-1-1-1 0 0,0 0 1 0 0,0 0 0 0 0,0 0 0 0 0,0 0 0 0 0,0 0 0 0 0,0 0 0 0 0,0 0-1 0 0,0 1 1 0 0,0-1 0 0 0,1 0 0 0 0,-1 0 0 0 0,0 0 0 0 0,0 0 0 0 0,0 0-1 0 0,0 0 1 0 0,0 0 0 0 0,0 0 0 0 0,1 0 0 0 0,-1 0 0 0 0,0 0 0 0 0,0 0-1 0 0,0 0 1 0 0,0 0 0 0 0,0 0 0 0 0,1 0 0 0 0,-1 0 0 0 0,0 0 0 0 0,0 0-1 0 0,0 0 1 0 0,0 0 0 0 0,0 0 0 0 0,1 0 0 0 0,-1 0 0 0 0,0 0 0 0 0,0 0-1 0 0,0 0 1 0 0,0 0 0 0 0,0 0 0 0 0,1 0 0 0 0,-1 0 0 0 0,0-1 0 0 0,0 1-1 0 0,0 0 1 0 0,0 0 0 0 0,17-11 388 0 0,15-17-195 0 0,39-31 194 0 0,-31 26-303 0 0,8-5-101 0 0,99-59 0 0 0,64-16-4193 0 0,-161 87 1449 0 0,-2 1-3411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131 188 8783 0 0,'0'0'794'0'0,"3"0"-514"0"0,14-3 871 0 0,1-1-1 0 0,-1-1 1 0 0,29-11 0 0 0,51-29 148 0 0,-81 37-1076 0 0,86-49 545 0 0,-43 22-489 0 0,-58 34-278 0 0,14-8 75 0 0,-14 5-35 0 0,-9 4-29 0 0,-4 2-22 0 0,0 1-1 0 0,-1 0 1 0 0,1 1-1 0 0,1 1 1 0 0,-1 0-1 0 0,-16 10 0 0 0,14-8-3 0 0,-48 23-89 0 0,-64 34-18 0 0,110-54 349 0 0,0 1-1 0 0,1 1 1 0 0,0 0-1 0 0,1 1 0 0 0,0 1 1 0 0,1 0-1 0 0,1 1 1 0 0,0 0-1 0 0,1 1 0 0 0,1 0 1 0 0,0 1-1 0 0,1 0 1 0 0,1 0-1 0 0,1 1 1 0 0,0 0-1 0 0,1 0 0 0 0,1 1 1 0 0,1 0-1 0 0,1 0 1 0 0,-2 35-1 0 0,5-48-169 0 0,0 0 1 0 0,0 1-1 0 0,1-1 0 0 0,0 0 0 0 0,0 0 0 0 0,1 0 1 0 0,0 0-1 0 0,0 0 0 0 0,0 0 0 0 0,1 0 1 0 0,3 5-1 0 0,-3-7-31 0 0,0 0 0 0 0,0 0 0 0 0,0 0 0 0 0,1-1 0 0 0,-1 1 0 0 0,1-1 0 0 0,0 0 0 0 0,0 0 0 0 0,0-1 0 0 0,0 1 0 0 0,1-1 0 0 0,-1 0 0 0 0,0 0 0 0 0,10 2 0 0 0,1 0-32 0 0,0-1 0 0 0,0-1 0 0 0,0-1 0 0 0,1 0 0 0 0,-1-1-1 0 0,26-3 1 0 0,1-3-292 0 0,48-13-1 0 0,-26 1-1245 0 0,0-4-491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21 10135 0 0,'0'0'778'0'0,"1"-1"-506"0"0,-5-19 2613 0 0,-4 28-1862 0 0,-18 26-201 0 0,1 1 0 0 0,-37 72 0 0 0,-27 85-337 0 0,72-155-436 0 0,-26 58-3 0 0,-4-2 0 0 0,-67 99 0 0 0,33-62 104 0 0,43-65 51 0 0,-52 65 0 0 0,88-128 23 0 0,2-5-117 0 0,2-7 52 0 0,0 0 1 0 0,0 0-1 0 0,1 0 1 0 0,0 1-1 0 0,1-1 1 0 0,0 1-1 0 0,7-13 1 0 0,0 1-36 0 0,26-58 86 0 0,4 2-1 0 0,97-138 1 0 0,-125 198-211 0 0,1 1-1 0 0,0 1 0 0 0,1 0 1 0 0,1 1-1 0 0,21-14 0 0 0,-26 20-22 0 0,0 1 0 0 0,0 1-1 0 0,1 0 1 0 0,0 0 0 0 0,0 1-1 0 0,1 1 1 0 0,-1 0 0 0 0,1 1-1 0 0,20-3 1 0 0,-18 5 6 0 0,0 0 1 0 0,0 1 0 0 0,0 1-1 0 0,-1 0 1 0 0,1 1 0 0 0,0 1-1 0 0,-1 0 1 0 0,1 1-1 0 0,15 6 1 0 0,-24-7 6 0 0,0-1 0 0 0,0 1 0 0 0,0 1 0 0 0,0-1 0 0 0,-1 1-1 0 0,0 0 1 0 0,0 0 0 0 0,0 1 0 0 0,0-1 0 0 0,0 1 0 0 0,-1 0 0 0 0,0 0 0 0 0,0 1 0 0 0,0-1-1 0 0,-1 1 1 0 0,0 0 0 0 0,0 0 0 0 0,0 0 0 0 0,-1 0 0 0 0,0 1 0 0 0,0-1 0 0 0,1 12 0 0 0,-2-10 15 0 0,-1 0 1 0 0,1 0 0 0 0,-2 0 0 0 0,1 0 0 0 0,-1 0 0 0 0,0-1 0 0 0,-1 1 0 0 0,0 0-1 0 0,-3 9 1 0 0,0-6 43 0 0,0 0 0 0 0,-1-1 0 0 0,1 0 0 0 0,-2 0 0 0 0,-11 15 0 0 0,2-8 37 0 0,-1 0 1 0 0,0-1-1 0 0,-1 0 1 0 0,0-2-1 0 0,-35 20 1 0 0,23-17-34 0 0,-2-2 0 0 0,0-1 1 0 0,-1-2-1 0 0,0-1 0 0 0,0-2 0 0 0,-1-1 1 0 0,-1-1-1 0 0,1-3 0 0 0,-1 0 0 0 0,-35-2 1 0 0,58-2-33 0 0,0-1 0 0 0,-17-3 1 0 0,25 4-92 0 0,0-1 0 0 0,1 0 0 0 0,-1 0 0 0 0,0-1 0 0 0,0 1 0 0 0,0-1 0 0 0,1 0 1 0 0,-1 0-1 0 0,1 0 0 0 0,-6-5 0 0 0,4 0-1276 0 0,4-2-3485 0 0,4-3-1620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16351 0 0,'0'0'752'0'0,"-1"2"-20"0"0,0-1-709 0 0,-73 102 710 0 0,61-88-471 0 0,2 0 1 0 0,0 1-1 0 0,-10 20 0 0 0,18-31-203 0 0,0 1-1 0 0,1 0 1 0 0,-1-1 0 0 0,1 1-1 0 0,1 0 1 0 0,-1 1-1 0 0,1-1 1 0 0,0 0 0 0 0,1 0-1 0 0,-1 0 1 0 0,1 1-1 0 0,1-1 1 0 0,0 11 0 0 0,1-14-55 0 0,-1 0 0 0 0,0 0 1 0 0,1 0-1 0 0,-1 0 1 0 0,1 0-1 0 0,0 0 1 0 0,0 0-1 0 0,0 0 1 0 0,0-1-1 0 0,1 1 1 0 0,-1-1-1 0 0,1 0 1 0 0,-1 0-1 0 0,1 0 1 0 0,0 0-1 0 0,0 0 1 0 0,4 2-1 0 0,7 3 21 0 0,0-1-1 0 0,22 6 0 0 0,-31-10-23 0 0,113 27-1490 0 0,-56-16 110 0 0,-41-7-729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825 160 5983 0 0,'14'-46'581'0'0,"5"-22"896"0"0,-18 58 1022 0 0,1 0 0 0 0,0-15 0 0 0,-3 26-2403 0 0,1 0 1 0 0,-1 0 0 0 0,1-1-1 0 0,-1 1 1 0 0,1 0-1 0 0,-1 0 1 0 0,0 0-1 0 0,1-1 1 0 0,-1 1 0 0 0,0 0-1 0 0,-1 0 1 0 0,-1 2 100 0 0,-79 93 1618 0 0,-77 117 1 0 0,100-129-1227 0 0,-141 225 908 0 0,-87 260-592 0 0,244-490-1249 0 0,23-49-7318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374 331 455 0 0,'28'-1'7603'0'0,"13"-6"-7164"0"0,-25 4 431 0 0,0-2-367 0 0,-14 4-132 0 0,8 0 1806 0 0,-4-2-1691 0 0,0 0 0 0 0,-1 0 1 0 0,1-1-1 0 0,-1 1 0 0 0,0-1 0 0 0,0-1 0 0 0,0 1 0 0 0,0-1 1 0 0,-1 1-1 0 0,0-1 0 0 0,6-9 0 0 0,3-7-747 0 0,18-40 1 0 0,-17 31 656 0 0,-9 19-420 0 0,0 0 0 0 0,-1 0 0 0 0,-1 0 0 0 0,1 0 0 0 0,-2 0 0 0 0,0-1 0 0 0,0 1 0 0 0,0-18 0 0 0,-2 28-6 0 0,0 0 0 0 0,0 0 0 0 0,-1 0 0 0 0,1 0 0 0 0,0 0 0 0 0,0 0 0 0 0,-1 0 0 0 0,1 0 0 0 0,-1 1 0 0 0,1-1-1 0 0,-1 0 1 0 0,1 0 0 0 0,-1 0 0 0 0,1 0 0 0 0,-1 0 0 0 0,0 1 0 0 0,1-1 0 0 0,-1 0 0 0 0,0 1 0 0 0,0-1 0 0 0,0 0 0 0 0,0 1 0 0 0,1-1 0 0 0,-1 1 0 0 0,0 0-1 0 0,0-1 1 0 0,0 1 0 0 0,0-1 0 0 0,-2 1 0 0 0,-2-1-89 0 0,0 0 0 0 0,0 0 1 0 0,0 1-1 0 0,-6 0 0 0 0,10 0 103 0 0,-11 0-87 0 0,-1 2-1 0 0,1-1 0 0 0,0 2 1 0 0,0 0-1 0 0,-23 8 0 0 0,-56 30 366 0 0,60-24-196 0 0,1 1 0 0 0,0 2 0 0 0,2 1 0 0 0,-29 27 0 0 0,-95 106 204 0 0,144-145-256 0 0,0 1-1 0 0,0-1 0 0 0,1 2 0 0 0,1-1 0 0 0,0 1 1 0 0,0-1-1 0 0,-8 24 0 0 0,12-26 1 0 0,0 0 0 0 0,0 0 0 0 0,1 0 0 0 0,0 0 0 0 0,0 0 0 0 0,1 1 0 0 0,0-1 0 0 0,0 0 0 0 0,1 1 0 0 0,0-1 0 0 0,1 0 0 0 0,4 13 0 0 0,-4-14 63 0 0,1-1 0 0 0,0 0-1 0 0,0 0 1 0 0,1 0 0 0 0,0 0-1 0 0,0-1 1 0 0,0 1 0 0 0,1-1-1 0 0,-1 0 1 0 0,1 0 0 0 0,11 7-1 0 0,-15-11-59 0 0,0-1 0 0 0,0 1-1 0 0,-1-1 1 0 0,1 1 0 0 0,0-1-1 0 0,0 0 1 0 0,0 0 0 0 0,0 1-1 0 0,0-1 1 0 0,0 0 0 0 0,0 0-1 0 0,0 0 1 0 0,0 0-1 0 0,0 0 1 0 0,0 0 0 0 0,0-1-1 0 0,0 1 1 0 0,1 0 0 0 0,16-7 186 0 0,-11 2-137 0 0,0 1 1 0 0,0-1-1 0 0,-1 0 0 0 0,1-1 1 0 0,6-7-1 0 0,27-35 193 0 0,-29 35-222 0 0,185-222 125 0 0,-191 230-159 0 0,-3 3-5 0 0,-1 0 0 0 0,1-1 0 0 0,0 1 0 0 0,-1 0 0 0 0,1-1 0 0 0,-1 1 0 0 0,1 0 0 0 0,1-6 1 0 0,-3 7-71 0 0,3 13-10 0 0,-3-7 85 0 0,0 0 0 0 0,0 0-1 0 0,0 0 1 0 0,-1 0 0 0 0,0 0-1 0 0,0 0 1 0 0,0 0 0 0 0,0 0-1 0 0,-1-1 1 0 0,-4 9 0 0 0,-3 5 114 0 0,-16 22 0 0 0,19-31-62 0 0,-3 4-24 0 0,-9 15 20 0 0,1 0 1 0 0,-23 52-1 0 0,37-76-95 0 0,2 1 1 0 0,-1 0-1 0 0,1 0 0 0 0,-1 0 0 0 0,2 0 0 0 0,-1 0 0 0 0,0 5 1 0 0,10-3-5349 0 0,3 1-546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48 548 12607 0 0,'0'0'3408'0'0,"-14"-7"-1848"0"0,11 5-1498 0 0,1 1-1 0 0,0-1 0 0 0,-1 0 1 0 0,1 1-1 0 0,0-1 1 0 0,0 0-1 0 0,0 0 1 0 0,0-1-1 0 0,0 1 0 0 0,1 0 1 0 0,-1-1-1 0 0,1 1 1 0 0,-1-1-1 0 0,1 1 1 0 0,0-1-1 0 0,0 1 0 0 0,-1-5 1 0 0,2 4-27 0 0,0-1 0 0 0,-1 0-1 0 0,1 0 1 0 0,1 1 0 0 0,-1-1 0 0 0,0 0 0 0 0,1 1 0 0 0,0-1 0 0 0,0 1 0 0 0,0-1 0 0 0,3-5 0 0 0,4-6 4 0 0,1 0 1 0 0,0 1-1 0 0,1 0 1 0 0,19-21-1 0 0,-23 28 15 0 0,79-102 174 0 0,-53 64-238 0 0,56-58 0 0 0,-72 88-100 0 0,0 1-1 0 0,1 1 1 0 0,0 0 0 0 0,20-10-1 0 0,-5 11-1227 0 0,-31 11 1246 0 0,-1 1 0 0 0,0 0 1 0 0,1 0-1 0 0,-1 0 0 0 0,1 0 1 0 0,-1 0-1 0 0,0 0 1 0 0,1-1-1 0 0,-1 1 0 0 0,1 0 1 0 0,-1 0-1 0 0,1 0 0 0 0,-1 1 1 0 0,1-1-1 0 0,-1 0 1 0 0,0 0-1 0 0,1 0 0 0 0,-1 0 1 0 0,1 0-1 0 0,-1 0 0 0 0,1 1 1 0 0,0-1-212 0 0,1 0-896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292 192 6447 0 0,'0'1'6378'0'0,"2"4"-5573"0"0,-1-2-256 0 0,0 0-1 0 0,0 0 0 0 0,0 1 0 0 0,1-1 0 0 0,-1 0 0 0 0,1 0 0 0 0,3 3 0 0 0,-4-4-523 0 0,0-1 1 0 0,0-1 0 0 0,0 1-1 0 0,1 0 1 0 0,-1 0-1 0 0,0 0 1 0 0,1-1-1 0 0,-1 1 1 0 0,0-1-1 0 0,1 1 1 0 0,-1-1-1 0 0,1 1 1 0 0,-1-1-1 0 0,1 0 1 0 0,-1 0 0 0 0,1 0-1 0 0,-1 0 1 0 0,1 0-1 0 0,0 0 1 0 0,2-1-1 0 0,11-2 57 0 0,-1-1 0 0 0,1 0 0 0 0,-1-1 0 0 0,0-1 0 0 0,14-8 0 0 0,-14 8-14 0 0,114-61 421 0 0,6-2-268 0 0,-126 65-295 0 0,0 0 0 0 0,0 0 0 0 0,-1 0 0 0 0,0-1 0 0 0,0 0 1 0 0,0-1-1 0 0,6-6 0 0 0,-11 10-183 0 0,-27-7-1410 0 0,4 8 1260 0 0,0 0 1 0 0,-1 1-1 0 0,1 2 0 0 0,-1 0 1 0 0,-29 7-1 0 0,26-4 478 0 0,0 1-1 0 0,0 1 1 0 0,1 1 0 0 0,0 1-1 0 0,1 1 1 0 0,0 1 0 0 0,1 1-1 0 0,0 1 1 0 0,1 1 0 0 0,0 1-1 0 0,-32 31 1 0 0,-24 33 741 0 0,-88 116 0 0 0,161-189-806 0 0,-7 7 17 0 0,-11 23 0 0 0,20-33-21 0 0,0 0 0 0 0,1 1-1 0 0,-1-1 1 0 0,1 1 0 0 0,0-1 0 0 0,0 1 0 0 0,0-1-1 0 0,0 1 1 0 0,1 0 0 0 0,-1-1 0 0 0,1 1 0 0 0,0 0-1 0 0,0 3 1 0 0,1-5 1 0 0,-1 0 0 0 0,1-1 0 0 0,0 1 0 0 0,-1 0 1 0 0,1-1-1 0 0,0 1 0 0 0,0-1 0 0 0,0 1 0 0 0,0-1 0 0 0,0 1 0 0 0,0-1 0 0 0,1 0 0 0 0,-1 0 0 0 0,0 1 0 0 0,1-1 0 0 0,-1 0 0 0 0,1 0 0 0 0,-1-1 0 0 0,1 1 0 0 0,-1 0 1 0 0,1 0-1 0 0,0-1 0 0 0,-1 1 0 0 0,1-1 0 0 0,0 1 0 0 0,0-1 0 0 0,2 1 0 0 0,6 0 39 0 0,0-1 0 0 0,1 1-1 0 0,15-3 1 0 0,-15 2-5 0 0,37-5 272 0 0,54-13 0 0 0,-12 3-139 0 0,43 4-1934 0 0,-118 9 690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422 197 12407 0 0,'2'-1'566'0'0,"14"-6"191"0"0,-14 7-586 0 0,0-1 0 0 0,0 0 0 0 0,0 0 1 0 0,0 0-1 0 0,0-1 0 0 0,0 1 0 0 0,0 0 0 0 0,-1-1 0 0 0,1 1 0 0 0,0-1 1 0 0,-1 0-1 0 0,0 1 0 0 0,1-1 0 0 0,-1 0 0 0 0,0 0 0 0 0,0 0 0 0 0,0 0 1 0 0,0 0-1 0 0,0 0 0 0 0,0 0 0 0 0,0-3 0 0 0,0 1-120 0 0,0 1 0 0 0,-1-1 0 0 0,0 0 0 0 0,0 1 0 0 0,0-1 0 0 0,0 0-1 0 0,0 1 1 0 0,-1-1 0 0 0,1 0 0 0 0,-1 1 0 0 0,0-1 0 0 0,0 1 0 0 0,-1-1 0 0 0,1 1 0 0 0,-1-1 0 0 0,-4-5-1 0 0,-1-2-104 0 0,-1 1 0 0 0,0 0 0 0 0,-14-14-1 0 0,19 21 55 0 0,-1 0 1 0 0,0 0-1 0 0,1 1 0 0 0,-1-1 0 0 0,0 1 1 0 0,0 0-1 0 0,-1 0 0 0 0,1 0 0 0 0,0 0 1 0 0,-1 1-1 0 0,1 0 0 0 0,-1 0 0 0 0,1 0 1 0 0,-1 0-1 0 0,1 1 0 0 0,-1 0 0 0 0,0 0 0 0 0,1 0 1 0 0,-1 0-1 0 0,0 1 0 0 0,1-1 0 0 0,-1 1 1 0 0,1 1-1 0 0,-1-1 0 0 0,-3 2 0 0 0,-5 3 37 0 0,0-1-1 0 0,1 2 0 0 0,0-1 0 0 0,0 2 1 0 0,1 0-1 0 0,0 0 0 0 0,-12 12 0 0 0,-62 72 274 0 0,48-49-165 0 0,26-31-143 0 0,3-4 11 0 0,0 1 0 0 0,1-1 0 0 0,0 1 0 0 0,1 1-1 0 0,0-1 1 0 0,-9 20 0 0 0,14-29-10 0 0,1 1 0 0 0,0-1 0 0 0,0 1 0 0 0,0-1 0 0 0,0 1 0 0 0,-1-1 0 0 0,1 0 0 0 0,0 1 0 0 0,0-1 0 0 0,0 1 0 0 0,0-1 0 0 0,0 1 0 0 0,0-1 0 0 0,0 1 0 0 0,0-1 0 0 0,0 1 0 0 0,1-1 0 0 0,-1 0 0 0 0,0 1 1 0 0,0-1-1 0 0,1 1 0 0 0,0 0 9 0 0,0 0 1 0 0,0 0 0 0 0,1 0 0 0 0,-1-1 0 0 0,0 1 0 0 0,1 0 0 0 0,-1-1 0 0 0,1 0-1 0 0,-1 1 1 0 0,1-1 0 0 0,-1 0 0 0 0,1 1 0 0 0,-1-1 0 0 0,1 0 0 0 0,-1 0 0 0 0,1 0-1 0 0,-1 0 1 0 0,1-1 0 0 0,-1 1 0 0 0,1 0 0 0 0,1-1 0 0 0,36-10 189 0 0,-36 9-177 0 0,30-11 91 0 0,0-2 1 0 0,-1-2-1 0 0,40-28 0 0 0,20-10 200 0 0,-73 45-280 0 0,0 1 0 0 0,0 1-1 0 0,22-6 1 0 0,-38 13-36 0 0,0 0 0 0 0,-1 0 0 0 0,1 0 0 0 0,0 0 0 0 0,-1 1 0 0 0,1 0 0 0 0,0-1 0 0 0,0 1 0 0 0,0 0 0 0 0,-1 0 0 0 0,1 1 0 0 0,0-1 0 0 0,0 0 0 0 0,-1 1 0 0 0,5 1 0 0 0,-6-2 0 0 0,-1 1 0 0 0,1-1 0 0 0,-1 0 0 0 0,0 0 0 0 0,1 1 0 0 0,-1-1 0 0 0,1 0 0 0 0,-1 1 0 0 0,0-1 0 0 0,1 1 0 0 0,-1-1 0 0 0,0 0 0 0 0,0 1 0 0 0,1-1 0 0 0,-1 1 0 0 0,0-1 0 0 0,0 1 0 0 0,0-1 0 0 0,1 1 0 0 0,-1 3 2 0 0,0 0 0 0 0,0-1 0 0 0,0 1 0 0 0,0-1 0 0 0,-1 1 0 0 0,0-1 0 0 0,1 1 0 0 0,-1-1 0 0 0,0 1 0 0 0,-2 4 0 0 0,-17 33 64 0 0,-15 16 168 0 0,-55 71-1 0 0,89-127-208 0 0,14-8-397 0 0,26-18-1173 0 0,-15 10-14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 5063 0 0,'2'0'390'0'0,"35"-4"-315"0"0,-12 2 1556 0 0,-36 0 2082 0 0,10 2-3581 0 0,0 0 1 0 0,0-1-1 0 0,0 1 0 0 0,0 0 1 0 0,0 0-1 0 0,0 0 0 0 0,0 0 1 0 0,0 0-1 0 0,0 0 0 0 0,0 0 1 0 0,0 0-1 0 0,0 0 0 0 0,1 0 1 0 0,-1 0-1 0 0,0 1 0 0 0,0-1 1 0 0,0 0-1 0 0,0 1 0 0 0,0-1 1 0 0,0 1-1 0 0,0-1 0 0 0,1 1 1 0 0,-1-1-1 0 0,0 1 0 0 0,-1 0 1 0 0,-14 17 1310 0 0,-14 21 0 0 0,5-7-716 0 0,-23 25 208 0 0,-7 8-155 0 0,-52 80 0 0 0,-28 53-583 0 0,132-195-377 0 0,0 1 1 0 0,0-1-1 0 0,0 0 1 0 0,-1 1-1 0 0,-3 1 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790 489 3679 0 0,'0'0'167'0'0,"-2"1"-7"0"0,-19 9 3372 0 0,2 2 1 0 0,-21 14-1 0 0,14-8 1994 0 0,27-18-5470 0 0,0-1 0 0 0,0 1 0 0 0,0 0 0 0 0,0-1 0 0 0,0 1 0 0 0,-1-1 0 0 0,1 1 0 0 0,0-1 0 0 0,0 1 0 0 0,-1-1 0 0 0,1 1 0 0 0,1-2 0 0 0,1-1 78 0 0,18-14 242 0 0,0-2 1 0 0,-1 0-1 0 0,-1-1 0 0 0,-1-1 0 0 0,20-31 0 0 0,-6 2 28 0 0,36-77-1 0 0,-58 107-367 0 0,13-28 146 0 0,27-75 0 0 0,-45 103-233 0 0,-6 16-67 0 0,2-1-34 0 0,-14 5-220 0 0,8 0 340 0 0,1 1-1 0 0,-1 1 1 0 0,0-1 0 0 0,0 1 0 0 0,1 0 0 0 0,-1 0 0 0 0,1 0-1 0 0,0 0 1 0 0,-1 1 0 0 0,1 0 0 0 0,-6 5 0 0 0,-5 5-69 0 0,-19 22 1 0 0,-7 13-12 0 0,3 2 0 0 0,-37 62 0 0 0,-29 82 61 0 0,14 8-24 0 0,56-122 65 0 0,-3 10 32 0 0,-23 51-2 0 0,50-122-54 0 0,0 0-1 0 0,-2-1 1 0 0,0-1-1 0 0,-1 0 0 0 0,-18 18 1 0 0,8-13-868 0 0,0-2-1 0 0,-1 0 1 0 0,-1-2 0 0 0,-1-1-1 0 0,-1-1 1 0 0,0-1 0 0 0,-46 18-1 0 0,67-31 662 0 0,-1 1 0 0 0,1-2 0 0 0,-1 1 1 0 0,0 0-1 0 0,0-1 0 0 0,0-1 0 0 0,0 1 0 0 0,0-1 0 0 0,-8-1 0 0 0,15 1 194 0 0,-1 0 1 0 0,1 0-1 0 0,0 0 0 0 0,-1 0 0 0 0,1 0 1 0 0,-1-1-1 0 0,1 1 0 0 0,0 0 1 0 0,-1 0-1 0 0,1-1 0 0 0,-1 1 1 0 0,1 0-1 0 0,0-1 0 0 0,-1 1 1 0 0,1 0-1 0 0,0-1 0 0 0,0 1 0 0 0,-1-1 1 0 0,1 1-1 0 0,0 0 0 0 0,0-1 1 0 0,0 1-1 0 0,-1-1 0 0 0,1 1 1 0 0,0 0-1 0 0,0-1 0 0 0,0 0 1 0 0,0-12-471 0 0,0 10 431 0 0,1 1 0 0 0,0-1 0 0 0,0 0 0 0 0,0 0 1 0 0,0 1-1 0 0,0-1 0 0 0,1 0 0 0 0,-1 1 0 0 0,1-1 0 0 0,-1 1 0 0 0,3-3 0 0 0,26-23-1997 0 0,-23 22 1070 0 0,17-15-1995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57 16039 0 0,'14'-16'1503'0'0,"-13"15"-1483"0"0,1 0 1 0 0,-1 0 0 0 0,0 0-1 0 0,0 0 1 0 0,1-1 0 0 0,-1 1-1 0 0,0-1 1 0 0,0 1 0 0 0,-1-1-1 0 0,1 1 1 0 0,0-1 0 0 0,0 1 0 0 0,-1-1-1 0 0,1 0 1 0 0,-1 1 0 0 0,1-1-1 0 0,-1-3 1 0 0,0 4 572 0 0,-11-4 1029 0 0,5 3-1532 0 0,0 1 0 0 0,0 0 1 0 0,0 0-1 0 0,-1 1 1 0 0,1-1-1 0 0,0 1 0 0 0,0 1 1 0 0,-1-1-1 0 0,1 1 1 0 0,0 0-1 0 0,-10 3 0 0 0,-8 4 295 0 0,-34 15 0 0 0,51-20-377 0 0,-152 83-9 0 0,95-48 13 0 0,49-29-15 0 0,0 1-1 0 0,0 0 1 0 0,-20 20-1 0 0,33-29-103 0 0,5 0-159 0 0,134 23-200 0 0,-123-22 465 0 0,0 1 1 0 0,0 0 0 0 0,0 1-1 0 0,-1 0 1 0 0,0 1 0 0 0,0 1-1 0 0,0 0 1 0 0,-1 0 0 0 0,1 1-1 0 0,-2 1 1 0 0,18 14 0 0 0,-23-16 22 0 0,1 0 1 0 0,-1 0 0 0 0,0 1-1 0 0,0 0 1 0 0,-1 0 0 0 0,1 1-1 0 0,-2-1 1 0 0,1 1 0 0 0,-1 0-1 0 0,0 1 1 0 0,-1-1 0 0 0,0 0-1 0 0,0 1 1 0 0,-1 0 0 0 0,0 0-1 0 0,-1 0 1 0 0,0 0 0 0 0,0 0-1 0 0,-1 9 1 0 0,0-14-3 0 0,0-1 1 0 0,-1 1-1 0 0,0-1 1 0 0,1 1-1 0 0,-1-1 1 0 0,0 0-1 0 0,-1 0 1 0 0,1 1-1 0 0,-1-1 1 0 0,1 0-1 0 0,-1 0 1 0 0,0 0 0 0 0,-4 5-1 0 0,2-4 4 0 0,0 0-1 0 0,0-1 1 0 0,0 1-1 0 0,-1-1 1 0 0,1 0-1 0 0,-1-1 1 0 0,0 1-1 0 0,-6 2 1 0 0,-5 1 35 0 0,-1-1 0 0 0,1-1-1 0 0,-1-1 1 0 0,-28 3 0 0 0,7-1-22 0 0,1-1 49 0 0,-38 0 0 0 0,64-4-97 0 0,1 0 0 0 0,-1-1 0 0 0,1 0 0 0 0,0-1 0 0 0,-1-1 0 0 0,1 1 0 0 0,0-1 0 0 0,-13-7-1 0 0,22 10-31 0 0,-1-1-53 0 0,1 1-1 0 0,0-1 1 0 0,0 1-1 0 0,0-1 1 0 0,0 0 0 0 0,0 1-1 0 0,0-1 1 0 0,0 0-1 0 0,0 0 1 0 0,0 1-1 0 0,0-1 1 0 0,1 0-1 0 0,-1 0 1 0 0,0 0-1 0 0,-1-2 1 0 0,2-6-859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7 8551 0 0,'0'0'390'0'0,"2"-1"-8"0"0,3-5 2653 0 0,-20 12-2391 0 0,7-3-528 0 0,-5 4-74 0 0,0 0 1 0 0,0 0-1 0 0,1 1 0 0 0,0 1 1 0 0,1 0-1 0 0,0 1 1 0 0,0 0-1 0 0,-12 15 0 0 0,-6 13 273 0 0,-30 48-1 0 0,33-47 293 0 0,15-22-324 0 0,1 1 0 0 0,1 0-1 0 0,0 0 1 0 0,2 0 0 0 0,0 1-1 0 0,1 0 1 0 0,-6 30 0 0 0,12-46-239 0 0,-1-1 1 0 0,1 1 0 0 0,0-1 0 0 0,0 1 0 0 0,0-1 0 0 0,0 1 0 0 0,0 0 0 0 0,0-1-1 0 0,1 1 1 0 0,-1-1 0 0 0,1 1 0 0 0,-1-1 0 0 0,1 0 0 0 0,0 1 0 0 0,0-1 0 0 0,0 0-1 0 0,1 1 1 0 0,-1-1 0 0 0,2 2 0 0 0,-1-2-8 0 0,0 0 0 0 0,0-1 0 0 0,1 0 1 0 0,-1 1-1 0 0,0-1 0 0 0,0 0 0 0 0,1 0 0 0 0,-1 0 0 0 0,0 0 0 0 0,1 0 0 0 0,-1-1 0 0 0,1 1 1 0 0,0-1-1 0 0,-1 1 0 0 0,1-1 0 0 0,-1 0 0 0 0,1 0 0 0 0,4-1 0 0 0,7-1 111 0 0,0 0-1 0 0,0-1 0 0 0,0-1 0 0 0,0 0 1 0 0,0-1-1 0 0,18-9 0 0 0,2-4 74 0 0,38-25-1 0 0,-29 14-191 0 0,-2-1 0 0 0,-1-3 0 0 0,-1-1-1 0 0,60-68 1 0 0,-38 20-331 0 0,-24 31-805 0 0,-32 42 924 0 0,-3 6 139 0 0,-1 1 1 0 0,1 0-1 0 0,-1 0 0 0 0,1 0 0 0 0,0 0 1 0 0,0 0-1 0 0,0 0 0 0 0,0 0 1 0 0,0 0-1 0 0,1 1 0 0 0,-1-1 1 0 0,0 1-1 0 0,5-2 0 0 0,0 0 18 0 0,-6 2 37 0 0,-1 1 1 0 0,1 0-1 0 0,-1 0 1 0 0,1 0-1 0 0,-1 1 1 0 0,1-1-1 0 0,-1 0 1 0 0,0 0-1 0 0,1 0 1 0 0,-1 0-1 0 0,1 0 1 0 0,-1 0-1 0 0,1 1 1 0 0,-1-1-1 0 0,0 0 1 0 0,1 0-1 0 0,-1 1 1 0 0,1-1-1 0 0,-1 0 1 0 0,0 1 0 0 0,0-1-1 0 0,1 0 1 0 0,-1 1-1 0 0,0-1 1 0 0,1 0-1 0 0,-1 1 1 0 0,6 9 157 0 0,-5-7-127 0 0,0 0 1 0 0,0 0-1 0 0,-1 0 1 0 0,1 0-1 0 0,-1 0 1 0 0,0 0-1 0 0,0 0 1 0 0,0 0 0 0 0,0 0-1 0 0,-1 0 1 0 0,1 0-1 0 0,-2 3 1 0 0,-12 36 345 0 0,13-39-355 0 0,-16 35 150 0 0,-2-2-1 0 0,-2 0 0 0 0,-35 47 1 0 0,29-44-135 0 0,1 1 0 0 0,-23 48 1 0 0,47-84-78 0 0,1 0 0 0 0,0-1-1 0 0,0 1 1 0 0,0 0 0 0 0,0-1 0 0 0,0 1 0 0 0,0 7 0 0 0,1-10-2 0 0,0-1 1 0 0,0 1 0 0 0,0 0 0 0 0,0 0 0 0 0,1 0 0 0 0,-1 0 0 0 0,0-1 0 0 0,0 1 0 0 0,0 0-1 0 0,1 0 1 0 0,-1-1 0 0 0,0 1 0 0 0,1 0 0 0 0,-1 0 0 0 0,1-1 0 0 0,-1 1 0 0 0,1 0 0 0 0,-1-1-1 0 0,1 1 1 0 0,0-1 0 0 0,-1 1 0 0 0,1 0 0 0 0,0-1 0 0 0,-1 0 0 0 0,1 1 0 0 0,0-1-1 0 0,0 1 1 0 0,-1-1 0 0 0,1 0 0 0 0,0 1 0 0 0,0-1 0 0 0,0 0 0 0 0,-1 0 0 0 0,1 0 0 0 0,0 0-1 0 0,0 0 1 0 0,0 0 0 0 0,0 0 0 0 0,-1 0 0 0 0,3 0 0 0 0,3-1-371 0 0,1 0 1 0 0,-1 0-1 0 0,0-1 0 0 0,1 0 1 0 0,7-4-1 0 0,17-7-1698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175 293 2303 0 0,'-14'14'142'0'0,"-1"-1"-1"0"0,-21 14 0 0 0,6-9 4290 0 0,17-12-1733 0 0,-1 0 0 0 0,-13 3 1 0 0,26-8-2353 0 0,-13-12 798 0 0,13 10-1111 0 0,0 0-1 0 0,0-1 1 0 0,0 1-1 0 0,0 0 1 0 0,0-1 0 0 0,0 1-1 0 0,1 0 1 0 0,-1-1-1 0 0,1 1 1 0 0,-1-1-1 0 0,1 1 1 0 0,-1-1-1 0 0,1 0 1 0 0,0 1 0 0 0,0-1-1 0 0,0 1 1 0 0,0-1-1 0 0,0 1 1 0 0,0-1-1 0 0,0 0 1 0 0,0 1-1 0 0,1-1 1 0 0,-1 1 0 0 0,1-1-1 0 0,-1 1 1 0 0,1-1-1 0 0,1-2 1 0 0,2-2 25 0 0,0 0 1 0 0,0 0-1 0 0,1 0 1 0 0,9-9-1 0 0,-3 4-14 0 0,114-112 95 0 0,-98 101-141 0 0,1 1-1 0 0,0 1 0 0 0,33-17 0 0 0,-36 24 106 0 0,53-20-1 0 0,-70 30-13 0 0,0 1 0 0 0,0 0 0 0 0,1 0-1 0 0,-1 0 1 0 0,1 1 0 0 0,-1 1 0 0 0,1-1 0 0 0,0 1 0 0 0,-1 1 0 0 0,17 2 0 0 0,-24-2-77 0 0,1-1 0 0 0,-1 0 0 0 0,0 1 0 0 0,1-1 0 0 0,-1 1 0 0 0,0-1 0 0 0,0 1 0 0 0,1-1 1 0 0,-1 1-1 0 0,0 0 0 0 0,0 0 0 0 0,0 0 0 0 0,0 0 0 0 0,0 0 0 0 0,0 0 0 0 0,0 0 0 0 0,0 0 0 0 0,0 0 0 0 0,0 0 0 0 0,-1 0 1 0 0,1 1-1 0 0,0-1 0 0 0,-1 0 0 0 0,1 1 0 0 0,-1-1 0 0 0,1 3 0 0 0,-1 0-1 0 0,0-1-1 0 0,0 1 1 0 0,0-1 0 0 0,-1 1 0 0 0,1-1-1 0 0,-1 1 1 0 0,0-1 0 0 0,0 1-1 0 0,-2 5 1 0 0,-6 10 44 0 0,-1 0 1 0 0,0 0-1 0 0,-23 31 0 0 0,-46 46 86 0 0,49-61-95 0 0,22-26-65 0 0,1 0 0 0 0,1 0 0 0 0,0 1 0 0 0,-10 19 1 0 0,16-27-168 0 0,9 3-2894 0 0,-1-1 1600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318 399 9671 0 0,'1'1'440'0'0,"11"1"-169"0"0,-1 1 0 0 0,18 7 6775 0 0,-41-2-6004 0 0,5-4-981 0 0,-1 0 0 0 0,0-1 0 0 0,1 0 0 0 0,-2 0 1 0 0,1 0-1 0 0,0-1 0 0 0,-1 0 0 0 0,-9 0 1 0 0,-7 0-22 0 0,-39-1 1 0 0,47-2 55 0 0,1-1 0 0 0,-1 0 0 0 0,-29-9 0 0 0,40 9-14 0 0,-1 0 1 0 0,1 0-1 0 0,0 0 1 0 0,0-1-1 0 0,0 0 1 0 0,0-1-1 0 0,1 1 0 0 0,-1-1 1 0 0,1 0-1 0 0,0-1 1 0 0,0 1-1 0 0,-6-7 1 0 0,9 8-63 0 0,1 0 1 0 0,-1-1-1 0 0,1 1 1 0 0,0 0-1 0 0,0 0 1 0 0,0-1-1 0 0,0 1 1 0 0,1 0-1 0 0,-1-1 1 0 0,1 1-1 0 0,0 0 1 0 0,0-1-1 0 0,0 1 1 0 0,0-1-1 0 0,1 1 1 0 0,-1 0-1 0 0,1-1 1 0 0,0 1-1 0 0,0 0 1 0 0,0 0-1 0 0,3-6 1 0 0,2-5-28 0 0,2 1 1 0 0,-1 0-1 0 0,14-18 1 0 0,-4 9-145 0 0,0 0-1 0 0,2 2 1 0 0,0 0 0 0 0,1 1-1 0 0,28-21 1 0 0,-31 28 28 0 0,1 1 0 0 0,1 0-1 0 0,0 2 1 0 0,0 0 0 0 0,1 1 0 0 0,0 0 0 0 0,31-6 0 0 0,-27 10 86 0 0,0 0 1 0 0,1 1 0 0 0,0 2 0 0 0,-1 1-1 0 0,34 3 1 0 0,-17 2 12 0 0,-1 3 0 0 0,56 16 0 0 0,-23-1-90 0 0,-72-23-101 0 0,-3 11-569 0 0,-1-6 720 0 0,0 0 1 0 0,0-1-1 0 0,-1 1 1 0 0,1-1-1 0 0,-1 0 1 0 0,0 0-1 0 0,-1 0 1 0 0,1-1-1 0 0,0 1 1 0 0,-8 3-1 0 0,-6 7-57 0 0,-56 39 218 0 0,-138 75 1 0 0,161-99-209 0 0,27-17-643 0 0,2 0-3336 0 0,5-4-1233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1375 0 0,'0'0'66'0'0,"-1"0"-8"0"0,-4 2-39 0 0,1 0-1 0 0,-1 1 0 0 0,1-1 0 0 0,0 1 0 0 0,0 0 0 0 0,0 0 1 0 0,0 0-1 0 0,-6 8 0 0 0,-28 35 2768 0 0,22-24-308 0 0,-44 59 3358 0 0,3 4-3292 0 0,16-23-1883 0 0,-81 96 1 0 0,11-45-442 0 0,-5 6-187 0 0,82-81-43 0 0,-35 50 0 0 0,64-80-5 0 0,-1 1 0 0 0,1 0 0 0 0,0 0 0 0 0,1 0 0 0 0,0 1 0 0 0,-3 14 0 0 0,6-21-10 0 0,0-1 1 0 0,1 0-1 0 0,-1 1 0 0 0,1-1 0 0 0,0 1 1 0 0,-1-1-1 0 0,1 1 0 0 0,1-1 1 0 0,-1 1-1 0 0,0-1 0 0 0,0 1 1 0 0,1-1-1 0 0,0 1 0 0 0,-1-1 0 0 0,1 1 1 0 0,0-1-1 0 0,0 0 0 0 0,0 0 1 0 0,1 1-1 0 0,-1-1 0 0 0,0 0 0 0 0,1 0 1 0 0,0 0-1 0 0,-1 0 0 0 0,1-1 1 0 0,0 1-1 0 0,0 0 0 0 0,0-1 0 0 0,0 1 1 0 0,0-1-1 0 0,2 2 0 0 0,14 3-303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80 111 9671 0 0,'0'0'1135'0'0,"2"1"-434"0"0,18 15 2095 0 0,-16-13-2499 0 0,0 1 1 0 0,-1-1-1 0 0,1 0 0 0 0,0 0 1 0 0,0-1-1 0 0,1 1 0 0 0,-1-1 1 0 0,0 0-1 0 0,1 0 0 0 0,0 0 1 0 0,-1-1-1 0 0,1 0 1 0 0,9 2-1 0 0,4-4 196 0 0,1-1-1 0 0,-1-1 1 0 0,30-9-1 0 0,-18 5-138 0 0,131-42 147 0 0,-141 43-513 0 0,-13 3-63 0 0,-1 1 0 0 0,0-1 0 0 0,1-1 0 0 0,-1 1 0 0 0,-1-1 0 0 0,1 0 0 0 0,0 0 0 0 0,-1 0 0 0 0,0-1 0 0 0,0 0 0 0 0,7-9 0 0 0,-11 13-242 0 0,-5-8-320 0 0,2 8 597 0 0,0-1 1 0 0,0 0 0 0 0,0 1 0 0 0,0 0 0 0 0,0-1-1 0 0,0 1 1 0 0,0 0 0 0 0,0 0 0 0 0,0 0-1 0 0,-1 0 1 0 0,1 1 0 0 0,0-1 0 0 0,-1 1 0 0 0,1-1-1 0 0,-1 1 1 0 0,1 0 0 0 0,0 0 0 0 0,-1 0 0 0 0,1 0-1 0 0,-4 0 1 0 0,-6 2-37 0 0,0 0 1 0 0,-18 4-1 0 0,29-5 71 0 0,-44 11 131 0 0,0 3 1 0 0,1 2-1 0 0,1 1 1 0 0,0 3-1 0 0,2 1 1 0 0,1 2-1 0 0,-67 52 1 0 0,103-73-116 0 0,-1 1 0 0 0,1 0 0 0 0,0 0 0 0 0,0 1 0 0 0,0-1 0 0 0,1 1 0 0 0,0 0 0 0 0,0 0 0 0 0,-5 10 0 0 0,7-13-7 0 0,1-1-1 0 0,-1 1 1 0 0,1 0 0 0 0,0 0-1 0 0,0 0 1 0 0,-1 0-1 0 0,1 0 1 0 0,0 0-1 0 0,1-1 1 0 0,-1 1-1 0 0,0 0 1 0 0,0 0-1 0 0,1 0 1 0 0,-1 0-1 0 0,1 0 1 0 0,0-1-1 0 0,-1 1 1 0 0,1 0-1 0 0,0 0 1 0 0,0-1-1 0 0,0 1 1 0 0,0-1-1 0 0,0 1 1 0 0,1-1-1 0 0,-1 1 1 0 0,0-1 0 0 0,1 0-1 0 0,-1 0 1 0 0,1 1-1 0 0,-1-1 1 0 0,1 0-1 0 0,0 0 1 0 0,2 0-1 0 0,6 4-157 0 0,0-1 0 0 0,1 0 0 0 0,-1-1 0 0 0,1 0 0 0 0,0-1 0 0 0,21 2 0 0 0,-4 0-500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0 603 8751 0 0,'0'0'8456'0'0,"2"0"-7798"0"0,1 0-483 0 0,1 0 0 0 0,-1 0 0 0 0,1-1 0 0 0,-1 0 0 0 0,1 1 0 0 0,-1-1 0 0 0,0 0 0 0 0,1-1 0 0 0,-1 1 1 0 0,0-1-1 0 0,0 1 0 0 0,0-1 0 0 0,0 0 0 0 0,0 0 0 0 0,0 0 0 0 0,4-4 0 0 0,3-4 139 0 0,1 0 0 0 0,15-21 0 0 0,14-26 141 0 0,47-89-1 0 0,-8 11 373 0 0,-60 106-696 0 0,2 0-1 0 0,34-36 1 0 0,-48 59-139 0 0,-1-1 0 0 0,1 2 0 0 0,0-1 1 0 0,0 1-1 0 0,1 0 0 0 0,-1 0 0 0 0,1 1 0 0 0,0 0 0 0 0,0 1 0 0 0,1-1 0 0 0,13-2 0 0 0,-8 3-7 0 0,1 1-1 0 0,0 1 0 0 0,0 0 0 0 0,0 1 0 0 0,0 1 1 0 0,16 2-1 0 0,-1 0-137 0 0,0 2 1 0 0,48 14-1 0 0,-76-18 86 0 0,42 12-1095 0 0,-14-7-4568 0 0,-5-3-1280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525 238 3679 0 0,'0'8'8464'0'0,"2"-9"-7712"0"0,6-8-368 0 0,0-1 0 0 0,0 0 0 0 0,-1 0 0 0 0,0 0-1 0 0,-1-1 1 0 0,0 0 0 0 0,7-20 0 0 0,-10 23-249 0 0,0-1 1 0 0,-1 1-1 0 0,0 0 1 0 0,0-1-1 0 0,-1 0 1 0 0,0 1-1 0 0,0-1 1 0 0,-1 0-1 0 0,-1 1 1 0 0,1-1-1 0 0,-1 0 1 0 0,-3-9-1 0 0,4 17-129 0 0,-1-1 0 0 0,0 1-1 0 0,0 0 1 0 0,1-1 0 0 0,-1 1-1 0 0,0 0 1 0 0,0 0 0 0 0,0 0 0 0 0,0 0-1 0 0,0 0 1 0 0,-1 0 0 0 0,1 0-1 0 0,0 0 1 0 0,0 0 0 0 0,-1 1-1 0 0,1-1 1 0 0,0 0 0 0 0,-1 1 0 0 0,1-1-1 0 0,-1 1 1 0 0,1 0 0 0 0,-1-1-1 0 0,1 1 1 0 0,-1 0 0 0 0,1 0-1 0 0,-1 0 1 0 0,1 0 0 0 0,-3 0 0 0 0,-5 1-10 0 0,1-1 1 0 0,-1 1 0 0 0,-13 4-1 0 0,3 1-7 0 0,1 0 0 0 0,0 1 0 0 0,-21 11 0 0 0,-50 33-28 0 0,53-29 50 0 0,-9 4 111 0 0,1 2 0 0 0,2 3-1 0 0,-67 60 1 0 0,102-84-93 0 0,1 0 0 0 0,0 0 0 0 0,0 0 0 0 0,0 1-1 0 0,1 0 1 0 0,-8 16 0 0 0,12-22-23 0 0,0 1 1 0 0,0-1-1 0 0,1 0 0 0 0,-1 0 0 0 0,0 1 0 0 0,1-1 0 0 0,0 0 0 0 0,-1 1 1 0 0,1-1-1 0 0,0 1 0 0 0,0-1 0 0 0,0 0 0 0 0,1 1 0 0 0,-1-1 1 0 0,1 0-1 0 0,-1 1 0 0 0,1-1 0 0 0,0 0 0 0 0,0 1 0 0 0,0-1 0 0 0,0 0 1 0 0,0 0-1 0 0,0 0 0 0 0,1 0 0 0 0,-1 0 0 0 0,0 0 0 0 0,1-1 0 0 0,0 1 1 0 0,-1 0-1 0 0,1-1 0 0 0,0 1 0 0 0,3 1 0 0 0,2 1 21 0 0,0 0-1 0 0,1 0 1 0 0,0-1-1 0 0,0 0 1 0 0,0-1 0 0 0,0 0-1 0 0,12 2 1 0 0,6 0 32 0 0,29 0 1 0 0,-22-5-24 0 0,0-1 0 0 0,0-1 0 0 0,48-11 0 0 0,-70 12-26 0 0,-1-1 0 0 0,1 0 0 0 0,-1 0 0 0 0,16-9 1 0 0,-22 10-4 0 0,-1 0 1 0 0,0 0 0 0 0,1 0-1 0 0,-1-1 1 0 0,0 1 0 0 0,0-1-1 0 0,0 0 1 0 0,-1 0 0 0 0,1 0 0 0 0,-1 0-1 0 0,0 0 1 0 0,0-1 0 0 0,0 1-1 0 0,0-1 1 0 0,0 1 0 0 0,1-6 0 0 0,12-44 58 0 0,-14 52-147 0 0,4 41-277 0 0,-1-13 297 0 0,-1-10 7 0 0,-3-16-160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609 303 3223 0 0,'1'-1'240'0'0,"4"-5"399"0"0,0 0 0 0 0,-1-1-1 0 0,0 1 1 0 0,0-1 0 0 0,0 1-1 0 0,-1-1 1 0 0,0-1 0 0 0,0 1-1 0 0,1-9 1 0 0,1-1 214 0 0,-2-1-1 0 0,4-33 0 0 0,-6 39-634 0 0,-1 0 0 0 0,0 0 0 0 0,0 0 0 0 0,-2 0 0 0 0,-2-14 0 0 0,4 23-167 0 0,-1 0 1 0 0,0 1 0 0 0,0-1 0 0 0,0 0 0 0 0,0 1 0 0 0,0-1 0 0 0,-1 1 0 0 0,1-1 0 0 0,-1 1 0 0 0,0-1 0 0 0,1 1 0 0 0,-1 0 0 0 0,0 0 0 0 0,0 0 0 0 0,-1 0-1 0 0,1 1 1 0 0,0-1 0 0 0,-1 0 0 0 0,1 1 0 0 0,0-1 0 0 0,-1 1 0 0 0,0 0 0 0 0,1 0 0 0 0,-1 0 0 0 0,0 0 0 0 0,0 1 0 0 0,1-1 0 0 0,-5 0 0 0 0,-2 1-44 0 0,1 0 0 0 0,-1 0-1 0 0,0 1 1 0 0,0 0 0 0 0,-11 4 0 0 0,-45 14-23 0 0,53-15 12 0 0,-10 5-25 0 0,1 0 0 0 0,0 1-1 0 0,0 1 1 0 0,1 1 0 0 0,1 1 0 0 0,-25 22 0 0 0,-5 8 274 0 0,-43 51 0 0 0,66-66 234 0 0,-32 46 0 0 0,47-57-356 0 0,0 1 0 0 0,1 1 0 0 0,1-1 1 0 0,-9 27-1 0 0,17-41-99 0 0,0 0-1 0 0,0 0 1 0 0,0 1 0 0 0,0-1-1 0 0,1 1 1 0 0,0-1 0 0 0,0 0 0 0 0,0 1-1 0 0,1 4 1 0 0,-1-8-16 0 0,0 0-1 0 0,0 1 1 0 0,1-1-1 0 0,-1 0 1 0 0,0 1 0 0 0,1-1-1 0 0,0 0 1 0 0,-1 0-1 0 0,1 0 1 0 0,0 1 0 0 0,-1-1-1 0 0,1 0 1 0 0,0 0 0 0 0,0 0-1 0 0,0 0 1 0 0,0 0-1 0 0,0-1 1 0 0,0 1 0 0 0,0 0-1 0 0,0 0 1 0 0,0-1-1 0 0,0 1 1 0 0,1 0 0 0 0,-1-1-1 0 0,0 1 1 0 0,0-1 0 0 0,1 0-1 0 0,-1 1 1 0 0,0-1-1 0 0,1 0 1 0 0,-1 0 0 0 0,0 0-1 0 0,2 0 1 0 0,5 0 36 0 0,1-1 1 0 0,-1 0-1 0 0,0-1 0 0 0,0 0 1 0 0,13-5-1 0 0,40-19 127 0 0,-55 23-159 0 0,183-98 7 0 0,-85 42-20 0 0,3-2 99 0 0,-105 60 396 0 0,-10 10-193 0 0,-37 32-32 0 0,10-9-174 0 0,24-23-89 0 0,9-7-2 0 0,0 0 0 0 0,0 0 1 0 0,0 0-1 0 0,0 0 0 0 0,0 0 0 0 0,0 0 0 0 0,0 0 1 0 0,1 1-1 0 0,-1-1 0 0 0,1 0 0 0 0,0 1 0 0 0,0-1 1 0 0,0 1-1 0 0,0 0 0 0 0,0-1 0 0 0,-1 6 1 0 0,2-5 39 0 0,0 1 0 0 0,0-1 0 0 0,0 1 0 0 0,0 0 0 0 0,1-1 1 0 0,-1 1-1 0 0,2 3 0 0 0,0 6 56 0 0,10 97-1402 0 0,-10-92-5394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73 3223 0 0,'5'-13'193'0'0,"0"1"0"0"0,1 1 0 0 0,17-26 11806 0 0,-25 38-10851 0 0,-16 12-551 0 0,0 2 1 0 0,0 0 0 0 0,2 1 0 0 0,-22 26 0 0 0,29-32-473 0 0,-140 174 262 0 0,54-63-230 0 0,-3 4-101 0 0,46-56 28 0 0,-108 112 0 0 0,137-160-93 0 0,-41 37-44 0 0,57-52-96 0 0,-1-1 0 0 0,0 0-1 0 0,-1 0 1 0 0,1 0 0 0 0,-1-1 0 0 0,-15 5 0 0 0,22-8-813 0 0,3-4-255 0 0,3-10-50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89 13359 0 0,'-92'-33'1951'0'0,"51"22"5257"0"0,56 5-6512 0 0,5 1-415 0 0,-1 2 1 0 0,1 1 0 0 0,38 0-1 0 0,-21 1-201 0 0,509-12 659 0 0,-489 11-2374 0 0,-1-3-3695 0 0,-27 0-2489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90 699 8751 0 0,'-1'0'674'0'0,"-7"1"-192"0"0,1 0 1 0 0,-1 0-1 0 0,-13 5 0 0 0,-1-1 2687 0 0,21-5-3112 0 0,0 1-1 0 0,1-1 1 0 0,-1 0 0 0 0,0 0-1 0 0,1 0 1 0 0,-1 0-1 0 0,0 0 1 0 0,0 0-1 0 0,1-1 1 0 0,-1 1 0 0 0,0 0-1 0 0,1 0 1 0 0,-1 0-1 0 0,0-1 1 0 0,1 1-1 0 0,-1 0 1 0 0,0-1 0 0 0,1 1-1 0 0,-1 0 1 0 0,1-1-1 0 0,-1 1 1 0 0,1-1-1 0 0,-1 1 1 0 0,1-1 0 0 0,-1 1-1 0 0,1-1 1 0 0,-1 0-1 0 0,1 1 1 0 0,0-1-1 0 0,-1 1 1 0 0,1-1 0 0 0,0 0-1 0 0,-1 1 1 0 0,1-1-1 0 0,0-1 1 0 0,-1 0 88 0 0,1-1 0 0 0,-1 0 0 0 0,1 0 0 0 0,-1 0-1 0 0,1 0 1 0 0,0 0 0 0 0,1-3 0 0 0,0-1-32 0 0,0-1-1 0 0,1 1 1 0 0,1 0-1 0 0,-1 0 1 0 0,1 0-1 0 0,6-11 1 0 0,27-39 52 0 0,-17 28-107 0 0,163-218-5 0 0,-157 217-137 0 0,1 1 1 0 0,2 1-1 0 0,0 1 0 0 0,2 2 0 0 0,1 0 0 0 0,43-25 1 0 0,-54 40 129 0 0,0 0 1 0 0,1 1-1 0 0,-1 2 1 0 0,2 0-1 0 0,-1 1 1 0 0,1 1 0 0 0,39-4-1 0 0,-47 7 50 0 0,-1 2 0 0 0,0 0 0 0 0,0 0-1 0 0,0 1 1 0 0,0 1 0 0 0,0 0 0 0 0,0 1-1 0 0,0 0 1 0 0,0 1 0 0 0,-1 0 0 0 0,0 1 0 0 0,0 1-1 0 0,0 0 1 0 0,14 10 0 0 0,-20-12-83 0 0,-1 0 0 0 0,-1 1 0 0 0,1-1 1 0 0,0 1-1 0 0,-1 1 0 0 0,0-1 0 0 0,0 0 0 0 0,-1 1 1 0 0,0 0-1 0 0,0 0 0 0 0,0 0 0 0 0,0 0 0 0 0,-1 0 1 0 0,0 0-1 0 0,0 1 0 0 0,-1-1 0 0 0,0 1 0 0 0,0 0 0 0 0,-1-1 1 0 0,0 13-1 0 0,0-10-7 0 0,-1 1-1 0 0,-1-1 1 0 0,0 0 0 0 0,0 1 0 0 0,-1-1-1 0 0,0 0 1 0 0,0 0 0 0 0,-1-1 0 0 0,0 1-1 0 0,-1-1 1 0 0,0 0 0 0 0,0 0-1 0 0,-13 14 1 0 0,-8 4 114 0 0,0-1 1 0 0,-2-2-1 0 0,-33 21 0 0 0,-97 52 235 0 0,-124 40 5 0 0,267-129-354 0 0,0-2 0 0 0,0 1-1 0 0,-1-2 1 0 0,1 0 0 0 0,-1-1-1 0 0,0 0 1 0 0,-19 0 0 0 0,35-4-8 0 0,0 1 0 0 0,-1 0 0 0 0,1 0 0 0 0,0 0 0 0 0,0 0 1 0 0,0-1-1 0 0,-1 1 0 0 0,1 0 0 0 0,0 0 0 0 0,0 0 1 0 0,0-1-1 0 0,0 1 0 0 0,-1 0 0 0 0,1 0 0 0 0,0-1 1 0 0,0 1-1 0 0,0 0 0 0 0,0 0 0 0 0,0-1 0 0 0,0 1 1 0 0,0 0-1 0 0,0 0 0 0 0,0-1 0 0 0,0 1 0 0 0,0 0 0 0 0,0-1 1 0 0,0 1-1 0 0,0 0 0 0 0,0 0 0 0 0,0-1 0 0 0,0 1 1 0 0,0 0-1 0 0,0 0 0 0 0,0-1 0 0 0,0 1 0 0 0,0 0 1 0 0,1-1-1 0 0,2-10-161 0 0,0 7-103 0 0,0 0 0 0 0,0-1 1 0 0,0 1-1 0 0,0 0 0 0 0,1 1 1 0 0,0-1-1 0 0,-1 1 0 0 0,6-4 1 0 0,20-13-4716 0 0,-28 19 4598 0 0,24-15-5500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9615 0 0,'0'0'868'0'0,"1"1"-713"0"0,7 14 8493 0 0,-8-17-8535 0 0,7-58 1094 0 0,-6 40-570 0 0,7-32-1 0 0,-1 27-583 0 0,2 0 0 0 0,0 0-1 0 0,1 1 1 0 0,2 0 0 0 0,0 1-1 0 0,2 0 1 0 0,0 1 0 0 0,1 1 0 0 0,2 0-1 0 0,0 1 1 0 0,1 1 0 0 0,1 1-1 0 0,0 0 1 0 0,2 1 0 0 0,0 2-1 0 0,28-17 1 0 0,-40 27-148 0 0,0 1-1 0 0,-1 0 0 0 0,1 0 1 0 0,1 1-1 0 0,-1 0 0 0 0,0 1 1 0 0,1 0-1 0 0,0 1 1 0 0,18-1-1 0 0,-19 2-585 0 0,-1 0-1 0 0,1 1 1 0 0,-1 1-1 0 0,0-1 1 0 0,1 1-1 0 0,-1 1 1 0 0,8 3-1 0 0,7 4-5478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439 160 5527 0 0,'4'-9'590'0'0,"-1"-4"119"0"0,-3 13-403 0 0,0-1 0 0 0,0 1-1 0 0,-1-1 1 0 0,1 0 0 0 0,0 1-1 0 0,0-1 1 0 0,0 0 0 0 0,0 1-1 0 0,-1-1 1 0 0,1 1 0 0 0,0-1-1 0 0,-1 1 1 0 0,1-1 0 0 0,0 1-1 0 0,-1-1 1 0 0,1 1 0 0 0,-1-1-1 0 0,1 1 1 0 0,-1-2 0 0 0,-15-3 4759 0 0,2 3-6217 0 0,5 2 1219 0 0,-1 1 1 0 0,0 0-1 0 0,1 0 1 0 0,0 0 0 0 0,-1 2-1 0 0,1-1 1 0 0,-13 6 0 0 0,-63 32 425 0 0,55-24-437 0 0,-78 44-114 0 0,98-53 53 0 0,-1 0 1 0 0,2 1 0 0 0,-1 0-1 0 0,1 1 1 0 0,0 0 0 0 0,1 0-1 0 0,-13 19 1 0 0,19-26 46 0 0,1 1 0 0 0,0 0 0 0 0,-1-1 0 0 0,1 1 0 0 0,0 0 0 0 0,0 0 0 0 0,0 0 0 0 0,1 0 0 0 0,-1 0 0 0 0,1 0 0 0 0,0 0 0 0 0,0 0 0 0 0,0 0 0 0 0,0 0 0 0 0,0 4 0 0 0,1-5 1 0 0,0 0 0 0 0,-1 0 1 0 0,1 0-1 0 0,0 0 1 0 0,0 0-1 0 0,0 0 0 0 0,0 0 1 0 0,0-1-1 0 0,1 1 0 0 0,-1 0 1 0 0,1-1-1 0 0,-1 1 1 0 0,1 0-1 0 0,-1-1 0 0 0,1 0 1 0 0,0 1-1 0 0,0-1 0 0 0,-1 0 1 0 0,1 0-1 0 0,0 0 0 0 0,0 0 1 0 0,3 0-1 0 0,10 4 47 0 0,0-1 0 0 0,1-1-1 0 0,0 0 1 0 0,0-1 0 0 0,0-1-1 0 0,0 0 1 0 0,0-1 0 0 0,0-1-1 0 0,0-1 1 0 0,-1 0 0 0 0,1-1-1 0 0,0 0 1 0 0,-1-2 0 0 0,0 0-1 0 0,0 0 1 0 0,0-1 0 0 0,0-1-1 0 0,22-15 1 0 0,-32 18-87 0 0,0 1-1 0 0,0-1 1 0 0,-1 0 0 0 0,0-1-1 0 0,0 1 1 0 0,0-1 0 0 0,0 0-1 0 0,-1 0 1 0 0,1 0 0 0 0,-2 0-1 0 0,5-8 1 0 0,-4 5 5 0 0,-1-1 1 0 0,1 1-1 0 0,-1-1 1 0 0,-1 0-1 0 0,1 1 1 0 0,-2-1-1 0 0,1-10 1 0 0,-2-1 4 0 0,-1-1 0 0 0,-1 1 0 0 0,-1 0 0 0 0,-1-1 0 0 0,-14-37 0 0 0,12 43-87 0 0,0 0 1 0 0,-13-18 0 0 0,10 18-117 0 0,10 13 14 0 0,3 4-1975 0 0,-1-2 1743 0 0,-1 1-1 0 0,1 0 0 0 0,0 0 0 0 0,-1 0 0 0 0,1 0 1 0 0,1 2-1 0 0,0 0 49 0 0,8 4-916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0 2759 0 0,'-2'1'207'0'0,"-25"25"6316"0"0,-2 0-1197 0 0,12-8-5131 0 0,-85 110 1256 0 0,-145 241-1 0 0,108-130-1227 0 0,-58 94 16 0 0,187-318-223 0 0,0-1 1 0 0,-1-1-1 0 0,0 0 1 0 0,-25 23-1 0 0,34-35 6 0 0,0 1 1 0 0,0-1-1 0 0,0 0 0 0 0,1 0 0 0 0,-1 0 0 0 0,0 0 0 0 0,-1 0 0 0 0,1 0 1 0 0,0 0-1 0 0,0-1 0 0 0,0 1 0 0 0,-5 0 0 0 0,6-3 14 0 0,0 1-1 0 0,0-1 0 0 0,-1 1 1 0 0,1-1-1 0 0,0 1 0 0 0,0-1 1 0 0,1 0-1 0 0,-1 0 0 0 0,0 1 1 0 0,0-1-1 0 0,0-2 0 0 0,0-1 7 0 0,0 1-1 0 0,1 0 1 0 0,-1-1-1 0 0,1 1 1 0 0,0-1-1 0 0,0 0 1 0 0,0 1-1 0 0,1-1 1 0 0,0 1-1 0 0,-1 0 1 0 0,1-1-1 0 0,2-4 1 0 0,3-7 61 0 0,15-27 0 0 0,-16 33-66 0 0,7-9-116 0 0,0 0 0 0 0,2 1 0 0 0,0 0 0 0 0,19-19 0 0 0,-9 11-79 0 0,95-93-644 0 0,-93 96 657 0 0,2 2-1 0 0,55-33 1 0 0,-78 51 148 0 0,0 1 0 0 0,0-1-1 0 0,0 1 1 0 0,0 0 0 0 0,0 0-1 0 0,0 1 1 0 0,1 0 0 0 0,-1 0-1 0 0,0 0 1 0 0,1 0 0 0 0,-1 1-1 0 0,1 0 1 0 0,-1 0 0 0 0,1 1-1 0 0,-1-1 1 0 0,1 1 0 0 0,-1 0-1 0 0,0 1 1 0 0,1-1 0 0 0,-1 1-1 0 0,0 0 1 0 0,0 0 0 0 0,0 1-1 0 0,0-1 1 0 0,-1 1 0 0 0,1 0-1 0 0,-1 1 1 0 0,1-1 0 0 0,-1 1-1 0 0,0 0 1 0 0,-1 0 0 0 0,7 8-1 0 0,-5-6 29 0 0,-1 0 0 0 0,0 0 1 0 0,-1 0-1 0 0,1 0 0 0 0,-1 1 0 0 0,-1 0 0 0 0,1-1 0 0 0,-1 1 0 0 0,0 0 1 0 0,-1 0-1 0 0,1 0 0 0 0,-1 9 0 0 0,-1-5 19 0 0,0-1 0 0 0,-1 1 0 0 0,0-1 0 0 0,0 1 0 0 0,-2-1 0 0 0,1 0 0 0 0,-7 17-1 0 0,-1-5 117 0 0,0-1-1 0 0,-2 0 0 0 0,0-1 0 0 0,-1 0 0 0 0,-2-1 0 0 0,-27 30 0 0 0,29-36-90 0 0,0-1 0 0 0,0 0 0 0 0,-1-1-1 0 0,-1 0 1 0 0,0-1 0 0 0,0-1 0 0 0,-1 0 0 0 0,0-1-1 0 0,-1-1 1 0 0,0-1 0 0 0,0 0 0 0 0,0-1 0 0 0,-1-1-1 0 0,1 0 1 0 0,-1-2 0 0 0,0 0 0 0 0,0-1 0 0 0,-26-2 0 0 0,32 1-43 0 0,-1-1 1 0 0,1-1 0 0 0,0 0 0 0 0,-22-8 0 0 0,31 9-36 0 0,0 0 0 0 0,0 0-1 0 0,1-1 1 0 0,-1 1 0 0 0,1-1-1 0 0,-1 0 1 0 0,1 1-1 0 0,0-1 1 0 0,-1 0 0 0 0,1-1-1 0 0,-2-2 1 0 0,3 3-21 0 0,0 1 1 0 0,0-1-1 0 0,0 0 1 0 0,0 0-1 0 0,1 0 0 0 0,-1 0 1 0 0,1 1-1 0 0,-1-1 1 0 0,1 0-1 0 0,0 0 0 0 0,0 0 1 0 0,0 0-1 0 0,0 0 1 0 0,0 0-1 0 0,0 0 0 0 0,0 0 1 0 0,1 0-1 0 0,0-4 1 0 0,8-14-1340 0 0,6-4-444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381 273 3223 0 0,'2'-1'240'0'0,"23"-13"-156"0"0,-6-1 4521 0 0,20-19 1 0 0,-20 16-3219 0 0,5-3-660 0 0,23-26 0 0 0,-40 38-502 0 0,0 0 0 0 0,0-1 0 0 0,-1 1 1 0 0,0-1-1 0 0,-1-1 0 0 0,7-14 0 0 0,-12 24-189 0 0,1 0 0 0 0,-1 0 0 0 0,1 0 1 0 0,-1 0-1 0 0,0 0 0 0 0,1-1 0 0 0,-1 1 0 0 0,0 0 0 0 0,0 0 0 0 0,0 0 0 0 0,0 0 0 0 0,0 0 0 0 0,0 0 0 0 0,0 0 0 0 0,0 0 0 0 0,0-1 1 0 0,0 1-1 0 0,-1 0 0 0 0,1 0 0 0 0,0 0 0 0 0,-1 0 0 0 0,1 0 0 0 0,-1 0 0 0 0,1 0 0 0 0,-1 0 0 0 0,1 0 0 0 0,-1 0 0 0 0,0 1 0 0 0,0-1 1 0 0,1 0-1 0 0,-1 0 0 0 0,0 0 0 0 0,0 1 0 0 0,0-1 0 0 0,0 1 0 0 0,0-1 0 0 0,0 0 0 0 0,0 1 0 0 0,0 0 0 0 0,0-1 0 0 0,0 1 0 0 0,0-1 1 0 0,0 1-1 0 0,0 0 0 0 0,0 0 0 0 0,0 0 0 0 0,0 0 0 0 0,-2 0 0 0 0,-4 0 75 0 0,0 0-1 0 0,0 0 1 0 0,0 1-1 0 0,0-1 1 0 0,0 2-1 0 0,-10 2 1 0 0,-14 7-86 0 0,0 2 0 0 0,0 1 0 0 0,1 2 0 0 0,1 1 0 0 0,1 1 0 0 0,-35 28 0 0 0,-7 13-31 0 0,-65 73-1 0 0,126-123 7 0 0,-31 35 0 0 0,37-40 0 0 0,0 1 0 0 0,-1 0 0 0 0,2-1 0 0 0,-1 1 0 0 0,0 0 0 0 0,1 1 0 0 0,0-1 0 0 0,-1 6 0 0 0,3-11-1 0 0,0 1 1 0 0,-1-1-1 0 0,1 1 0 0 0,0-1 0 0 0,0 1 0 0 0,0-1 1 0 0,0 1-1 0 0,0-1 0 0 0,0 1 0 0 0,0-1 0 0 0,0 1 1 0 0,0-1-1 0 0,1 1 0 0 0,-1-1 0 0 0,0 1 0 0 0,0-1 1 0 0,0 1-1 0 0,0-1 0 0 0,1 1 0 0 0,0 0-4 0 0,0-1 0 0 0,0 1 0 0 0,0 0 0 0 0,0-1 0 0 0,0 1 0 0 0,0-1 0 0 0,0 1 0 0 0,1-1 0 0 0,-1 0 0 0 0,0 0 0 0 0,0 1 0 0 0,0-1 0 0 0,1 0 0 0 0,-1 0 0 0 0,0 0 0 0 0,0 0 0 0 0,2-1 0 0 0,23-3-65 0 0,-4-3 65 0 0,-1-1 0 0 0,27-13-1 0 0,-3 1 6 0 0,0 0 0 0 0,-23 10 0 0 0,0 0 0 0 0,43-11 0 0 0,-63 21-2 0 0,1-1 0 0 0,0 1 0 0 0,0-1 0 0 0,0 1 0 0 0,0 0 0 0 0,3 0 0 0 0,-4 1-68 0 0,-2 0 66 0 0,-1 1-1 0 0,1 0 1 0 0,-1 0-1 0 0,1 0 1 0 0,-1-1 0 0 0,0 1-1 0 0,1 0 1 0 0,-1-1-1 0 0,0 1 1 0 0,0 0-1 0 0,0-1 1 0 0,0 1-1 0 0,-2 1 1 0 0,0 0-2 0 0,-11 16 97 0 0,-35 35 0 0 0,14-18-27 0 0,-5 11-172 0 0,39-45-183 0 0,3-3-912 0 0,6 0-393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13823 0 0,'0'0'630'0'0,"-2"2"-13"0"0,-96 109 729 0 0,56-59-265 0 0,12-18-797 0 0,2 1 0 0 0,1 2 0 0 0,-25 44 0 0 0,22-23-230 0 0,-89 167 66 0 0,71-144-77 0 0,-3-3 0 0 0,-80 93-1 0 0,106-141-17 0 0,-2-1 0 0 0,-60 50 0 0 0,77-72-4 0 0,-1 0 1 0 0,-14 7-1 0 0,24-13-21 0 0,1-1 1 0 0,-1 0-1 0 0,1 1 1 0 0,-1-1-1 0 0,1 0 1 0 0,-1 1-1 0 0,1-1 1 0 0,-1 0-1 0 0,1 0 1 0 0,-1 0-1 0 0,0 1 1 0 0,1-1-1 0 0,-1 0 1 0 0,1 0-1 0 0,-1 0 1 0 0,0 0-1 0 0,1 0 1 0 0,-1 0-1 0 0,1 0 1 0 0,-1 0-1 0 0,0 0 0 0 0,1 0 1 0 0,-1-1-1 0 0,1 1 1 0 0,-1 0-1 0 0,0 0 1 0 0,1-1-1 0 0,-1 1 1 0 0,1 0-1 0 0,-1 0 1 0 0,1-1-1 0 0,-1 1 1 0 0,1-1-1 0 0,-1 1 1 0 0,1 0-1 0 0,0-1 1 0 0,-1 1-1 0 0,1-1 1 0 0,0 1-1 0 0,-1-1 1 0 0,1 1-1 0 0,0-1 1 0 0,-1 0-1 0 0,1 1 1 0 0,0-1-1 0 0,0 1 1 0 0,0-1-1 0 0,0 1 1 0 0,-1-1-1 0 0,1 0 0 0 0,0 1 1 0 0,0-1-1 0 0,0 1 1 0 0,0-1-1 0 0,0 0 1 0 0,0 1-1 0 0,1-2 1 0 0,-1 2-2 0 0,0-6-71 0 0,1-1 1 0 0,0 1 0 0 0,0 0-1 0 0,0 0 1 0 0,1 0 0 0 0,0 0-1 0 0,1 0 1 0 0,-1 0 0 0 0,5-7-1 0 0,5-7-354 0 0,18-22 0 0 0,-18 25 205 0 0,9-9-53 0 0,1 0 0 0 0,0 2 0 0 0,2 1 0 0 0,2 0 1 0 0,-1 2-1 0 0,2 1 0 0 0,1 1 0 0 0,0 2 0 0 0,51-24 0 0 0,-69 37 426 0 0,0 0 0 0 0,1 0 0 0 0,-1 1 1 0 0,1 1-1 0 0,0-1 0 0 0,0 2 0 0 0,0 0 0 0 0,18 0 0 0 0,-25 1-103 0 0,-1 0 0 0 0,1 1 1 0 0,0-1-1 0 0,-1 1 0 0 0,1 0 1 0 0,0 0-1 0 0,-1 0 0 0 0,1 1 0 0 0,-1-1 1 0 0,0 1-1 0 0,1 0 0 0 0,-1 0 0 0 0,0 0 1 0 0,0 0-1 0 0,0 0 0 0 0,0 1 0 0 0,-1-1 1 0 0,1 1-1 0 0,-1 0 0 0 0,1 0 0 0 0,-1 0 1 0 0,0 0-1 0 0,0 0 0 0 0,0 1 1 0 0,-1-1-1 0 0,1 0 0 0 0,-1 1 0 0 0,2 6 1 0 0,-1 0 3 0 0,0 1 1 0 0,-1-1 0 0 0,0 0 0 0 0,0 1 0 0 0,-2-1 0 0 0,1 0 0 0 0,-1 1 0 0 0,0-1 0 0 0,-1 0-1 0 0,0 0 1 0 0,-1 1 0 0 0,-6 13 0 0 0,0-3 224 0 0,-1-1 0 0 0,-1 0 0 0 0,-1 0 0 0 0,-23 29 0 0 0,24-36-203 0 0,-1 0 0 0 0,0-1-1 0 0,-1-1 1 0 0,0 0 0 0 0,-1-1-1 0 0,0 0 1 0 0,0-1 0 0 0,-1-1 0 0 0,-1 0-1 0 0,1-1 1 0 0,-1 0 0 0 0,-17 3-1 0 0,17-5-28 0 0,0-1 0 0 0,0-1 0 0 0,-1 0 0 0 0,1-1 0 0 0,-1-1 0 0 0,1-1 0 0 0,-1 0 0 0 0,1-1 0 0 0,0-1-1 0 0,-1 0 1 0 0,1-1 0 0 0,-25-9 0 0 0,37 11-35 0 0,0-1 1 0 0,0 0-1 0 0,0 0 0 0 0,1 0 0 0 0,-1 0 0 0 0,0-1 0 0 0,1 0 1 0 0,0 1-1 0 0,-1-1 0 0 0,-2-4 0 0 0,4 5-97 0 0,1-1 1 0 0,-1 1-1 0 0,1 0 0 0 0,0 0 1 0 0,-1-1-1 0 0,1 1 0 0 0,0-1 0 0 0,1 1 1 0 0,-1-1-1 0 0,0 1 0 0 0,1-1 1 0 0,0 0-1 0 0,-1 1 0 0 0,1-1 1 0 0,0 0-1 0 0,0 1 0 0 0,0-1 1 0 0,1-2-1 0 0,5-16-1473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8751 0 0,'0'0'13247'0'0,"-1"2"-12825"0"0,-24 38-337 0 0,2 1 0 0 0,2 1 0 0 0,2 1 0 0 0,1 0 0 0 0,-11 47 0 0 0,25-79-2556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0 14135 0 0,'0'0'1283'0'0,"-6"6"-1030"0"0,-4 7-241 0 0,1 1-1 0 0,1 0 1 0 0,-12 23-1 0 0,5-6 245 0 0,-140 215 1498 0 0,110-178-1420 0 0,-465 653 2814 0 0,496-702-3706 0 0,0 1 1 0 0,-11 23 0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14743 0 0,'0'0'5235'0'0,"-1"2"-4576"0"0,0 4-424 0 0,-1 1 0 0 0,1-1 1 0 0,-2 1-1 0 0,1-1 0 0 0,-1 0 1 0 0,0 0-1 0 0,-5 8 0 0 0,-33 41 158 0 0,6-8-226 0 0,-22 30-265 0 0,57-77 96 0 0,-1 2-97 0 0,12-1-4224 0 0,5-4-2523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0 11055 0 0,'0'0'6152'0'0,"-1"2"-5558"0"0,-21 51 45 0 0,-39 68 0 0 0,-39 48-230 0 0,90-154-314 0 0,-70 112 565 0 0,-112 135-1 0 0,-71 68-715 0 0,227-283-295 0 0,-25 23-1958 0 0,45-52 1186 0 0</inkml:trace>
  <inkml:trace contextRef="#ctx0" brushRef="#br0" timeOffset="1">0 771 4607 0 0,'0'0'354'0'0,"2"1"188"0"0,0 2 289 0 0,1 0-1 0 0,0-1 0 0 0,-1 1 1 0 0,1-1-1 0 0,0 0 0 0 0,0 0 1 0 0,0 0-1 0 0,5 1 0 0 0,-2 0 178 0 0,0-1 1 0 0,0 0-1 0 0,14 2 0 0 0,1-1 144 0 0,40-1 0 0 0,-47-2-1008 0 0,23-2 465 0 0,1-1 1 0 0,69-14 0 0 0,72-30-274 0 0,-72 17-259 0 0,-20 1-10 0 0,-27 8-2199 0 0,-47 17 153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5983 0 0,'0'0'5427'0'0,"-1"3"-3854"0"0,-1 6-1092 0 0,-1 0 0 0 0,0 0 0 0 0,-1 0 0 0 0,0 0 0 0 0,-6 8 1 0 0,-31 44 1172 0 0,16-25-1049 0 0,-33 43 32 0 0,25-35-482 0 0,-132 158 66 0 0,160-195-214 0 0,-11 10-937 0 0,-31 29 0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14943 0 0,'0'2'687'0'0,"-1"29"124"0"0,1-7-198 0 0,0-1 0 0 0,4 28-1 0 0,0-30-141 0 0,0 0 0 0 0,1 0 1 0 0,2-1-1 0 0,0 0 0 0 0,0 0 0 0 0,2 0 0 0 0,1-1 0 0 0,17 26 0 0 0,-22-40-403 0 0,-1 0 0 0 0,1 0 0 0 0,8 6 0 0 0,-11-11-96 0 0,-1 1 0 0 0,1-1 0 0 0,-1 0 0 0 0,1 0 0 0 0,0 0 0 0 0,-1 0 0 0 0,1 0 0 0 0,-1 0 0 0 0,1 0 0 0 0,0 0 0 0 0,-1-1 0 0 0,1 1 1 0 0,-1 0-1 0 0,1-1 0 0 0,-1 0 0 0 0,1 1 0 0 0,1-2 0 0 0,-1 1-81 0 0,11-5-1466 0 0,-2-2-3330 0 0,2-6-1851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0 16783 0 0,'0'0'1872'0'0,"0"2"-1438"0"0,-1 5-167 0 0,-1 0 0 0 0,0 0 0 0 0,0 0 0 0 0,-1 0 0 0 0,0 0 0 0 0,0 0 1 0 0,-1-1-1 0 0,-4 7 0 0 0,-2 5 144 0 0,-21 35 608 0 0,-74 92 0 0 0,47-68-622 0 0,-350 533 1716 0 0,308-455-1966 0 0,-37 82-232 0 0,130-225-536 0 0,-5 14-46 0 0,12-25 10 0 0,-1 1-1 0 0,1-1 1 0 0,0 0-1 0 0,0 1 1 0 0,0-1-1 0 0,0 1 1 0 0,0-1-1 0 0,0 0 1 0 0,0 1-1 0 0,1 1 1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71 457 919 0 0,'0'0'8596'0'0,"1"1"-7840"0"0,5 4 310 0 0,0 1 0 0 0,0 0-1 0 0,6 8 1 0 0,-11-13-503 0 0,7 8 3250 0 0,-15-9-2766 0 0,-15-5-868 0 0,11 3-188 0 0,0-2 0 0 0,-15-6 0 0 0,24 9 9 0 0,-1 0 1 0 0,1 0-1 0 0,0-1 1 0 0,0 1-1 0 0,0-1 1 0 0,0 1 0 0 0,1-1-1 0 0,-1 0 1 0 0,0 0-1 0 0,1 0 1 0 0,-1 0-1 0 0,1 0 1 0 0,-1 0 0 0 0,1 0-1 0 0,0 0 1 0 0,0 0-1 0 0,0-1 1 0 0,0 1 0 0 0,-1-5-1 0 0,2 3 0 0 0,0-1 0 0 0,0 1 0 0 0,0-1 0 0 0,1 1 0 0 0,-1 0 0 0 0,1-1 0 0 0,0 1-1 0 0,0 0 1 0 0,1 0 0 0 0,2-6 0 0 0,10-21-96 0 0,1 1-1 0 0,1 0 1 0 0,2 2-1 0 0,22-29 1 0 0,-11 21-21 0 0,2 1 0 0 0,50-43 0 0 0,-73 70 100 0 0,1 2 1 0 0,-1-1 0 0 0,2 1-1 0 0,-1 1 1 0 0,0 0-1 0 0,11-5 1 0 0,-13 8 6 0 0,0 0 0 0 0,1 0 0 0 0,-1 0 0 0 0,1 1 0 0 0,-1 0 0 0 0,1 0 0 0 0,-1 1 0 0 0,1 0 0 0 0,10 1 0 0 0,39 5-46 0 0,68 11 48 0 0,-114-15 15 0 0,1 0-10 0 0,0 0-1 0 0,-1 1 1 0 0,1 1-1 0 0,20 8 1 0 0,-29-10 9 0 0,0-1 0 0 0,0 1 1 0 0,-1 0-1 0 0,1 0 1 0 0,0 0-1 0 0,-1 1 1 0 0,0-1-1 0 0,1 0 0 0 0,-1 1 1 0 0,0 0-1 0 0,0-1 1 0 0,-1 1-1 0 0,1 0 1 0 0,0 0-1 0 0,-1 0 1 0 0,0 0-1 0 0,1 0 0 0 0,-1 0 1 0 0,-1 1-1 0 0,1-1 1 0 0,0 0-1 0 0,0 5 1 0 0,-1 0 34 0 0,-1 0 0 0 0,1-1 0 0 0,-1 1 0 0 0,-1 0 0 0 0,1-1 0 0 0,-1 1 0 0 0,-1-1 1 0 0,1 0-1 0 0,-1 0 0 0 0,0 0 0 0 0,-1 0 0 0 0,0 0 0 0 0,0-1 0 0 0,-7 9 0 0 0,-2 2 47 0 0,-2-1-1 0 0,0-1 1 0 0,-32 27-1 0 0,11-17 12 0 0,-75 41-1 0 0,76-47-79 0 0,6-3-107 0 0,-1-2 0 0 0,-41 15-1 0 0,60-25-76 0 0,-1-1-1 0 0,0 0 1 0 0,0 0-1 0 0,-1-2 1 0 0,1 1-1 0 0,0-1 1 0 0,0-1-1 0 0,-1-1 1 0 0,-17-2-1 0 0,28 3-14 0 0,0 0 0 0 0,0-1 0 0 0,0 1 0 0 0,0-1-1 0 0,1 1 1 0 0,-1-1 0 0 0,0 0 0 0 0,0 0 0 0 0,1 0 0 0 0,-1 0 0 0 0,1 0-1 0 0,-1 0 1 0 0,1 0 0 0 0,-1-1 0 0 0,1 1 0 0 0,-3-3 0 0 0,-1-5-1302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5983 0 0,'5'0'5877'0'0,"-5"1"-5737"0"0,-1 7 2164 0 0,-13 16-2016 0 0,11-19 318 0 0,-154 238 1712 0 0,146-226-2243 0 0,-13 18-34 0 0,-244 375 414 0 0,200-290-349 0 0,54-91-58 0 0,1 0-1 0 0,-12 40 0 0 0,23-61-28 0 0,0 0 0 0 0,1 1 0 0 0,0-1 0 0 0,0 0 0 0 0,0 1 0 0 0,1-1 0 0 0,1 1 0 0 0,-1-1 0 0 0,2 1 0 0 0,-1-1 0 0 0,1 0 0 0 0,0 0 0 0 0,0 1 0 0 0,1-1 0 0 0,0-1 0 0 0,9 16 0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224 115 3679 0 0,'0'2'284'0'0,"1"34"219"0"0,-1-25 1462 0 0,0-1 0 0 0,2 16 0 0 0,-1-24-888 0 0,0 1 126 0 0,-1-2-1116 0 0,0-1 0 0 0,0 1 0 0 0,0-1 0 0 0,0 0 1 0 0,0 1-1 0 0,0-1 0 0 0,0 0 0 0 0,0 1 0 0 0,1-1 1 0 0,-1 1-1 0 0,0-1 0 0 0,0 0 0 0 0,0 1 0 0 0,0-1 0 0 0,1 0 1 0 0,-1 0-1 0 0,0 1 0 0 0,0-1 0 0 0,1 0 0 0 0,-1 1 1 0 0,0-1-1 0 0,1 0 0 0 0,4 2 123 0 0,-1 0 0 0 0,1 0-1 0 0,0-1 1 0 0,0 0 0 0 0,0 0 0 0 0,0-1-1 0 0,0 1 1 0 0,0-1 0 0 0,0 0 0 0 0,0 0-1 0 0,0-1 1 0 0,0 1 0 0 0,0-1 0 0 0,5-2 0 0 0,11-3 23 0 0,-1-1 0 0 0,21-11 0 0 0,-21 10-47 0 0,6-4-114 0 0,-1-1 0 0 0,0 0 1 0 0,-1-2-1 0 0,0-1 0 0 0,26-23 0 0 0,-46 36-87 0 0,-1-1-1 0 0,0 1 0 0 0,0-1 1 0 0,0 1-1 0 0,-1-1 0 0 0,1 0 0 0 0,2-6 1 0 0,-5 10-10 0 0,1-1-1 0 0,-1 0 1 0 0,1 0 0 0 0,-1 0 0 0 0,0 1-1 0 0,0-1 1 0 0,1 0 0 0 0,-1 0 0 0 0,0 0-1 0 0,0 0 1 0 0,0 0 0 0 0,0 0 0 0 0,0 0-1 0 0,0 0 1 0 0,0 1 0 0 0,0-1 0 0 0,0 0-1 0 0,0 0 1 0 0,0 0 0 0 0,-1 0 0 0 0,1 0 0 0 0,0 0-1 0 0,-1 1 1 0 0,1-1 0 0 0,-1 0 0 0 0,1 0-1 0 0,-1 0 1 0 0,1 1 0 0 0,-1-1 0 0 0,1 0-1 0 0,-1 1 1 0 0,0-1 0 0 0,1 0 0 0 0,-1 1-1 0 0,0-1 1 0 0,1 1 0 0 0,-1-1 0 0 0,0 1-1 0 0,0 0 1 0 0,0-1 0 0 0,0 1 0 0 0,1 0-1 0 0,-3-1 1 0 0,-3 0-141 0 0,0 0 0 0 0,0 0-1 0 0,0 0 1 0 0,-1 1 0 0 0,1 0 0 0 0,-12 2-1 0 0,-40 9-472 0 0,35-6 494 0 0,-12 3 57 0 0,0 1 1 0 0,0 3-1 0 0,0 0 0 0 0,2 2 0 0 0,-35 20 0 0 0,48-23 167 0 0,0 2-1 0 0,1 0 1 0 0,0 1 0 0 0,1 1-1 0 0,1 1 1 0 0,0 0-1 0 0,1 1 1 0 0,1 1-1 0 0,-13 20 1 0 0,23-31-2 0 0,1 0 1 0 0,0 0 0 0 0,0 0-1 0 0,1 1 1 0 0,0 0-1 0 0,0-1 1 0 0,1 1-1 0 0,0 0 1 0 0,-1 10 0 0 0,3-14-31 0 0,0 0 1 0 0,0-1 0 0 0,0 1 0 0 0,0 0-1 0 0,1-1 1 0 0,0 1 0 0 0,-1-1 0 0 0,1 1 0 0 0,1-1-1 0 0,-1 1 1 0 0,0-1 0 0 0,1 0 0 0 0,0 0-1 0 0,0 1 1 0 0,0-1 0 0 0,0-1 0 0 0,0 1 0 0 0,1 0-1 0 0,-1 0 1 0 0,1-1 0 0 0,-1 1 0 0 0,7 3 0 0 0,-3-2 3 0 0,-1-1-1 0 0,2 0 1 0 0,-1 0 0 0 0,0 0 0 0 0,0 0 0 0 0,1-1 0 0 0,0 0 0 0 0,8 1 0 0 0,6 0-354 0 0,29 0-1 0 0,-47-3 258 0 0,31 0-429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6 372 10135 0 0,'0'0'778'0'0,"-1"-9"594"0"0,-1 1-736 0 0,1-1 1 0 0,0 1-1 0 0,1 0 0 0 0,-1-1 1 0 0,2 1-1 0 0,-1 0 1 0 0,1 0-1 0 0,1-1 0 0 0,0 1 1 0 0,0 0-1 0 0,6-15 1 0 0,-3 13-417 0 0,0-1 0 0 0,1 1 0 0 0,0 0 1 0 0,1 0-1 0 0,0 1 0 0 0,1 0 0 0 0,14-13 0 0 0,-2 5-272 0 0,2 0 0 0 0,-1 2 0 0 0,2 1 0 0 0,0 1 0 0 0,0 1 0 0 0,46-17 0 0 0,-39 18 23 0 0,55-11 0 0 0,-71 19 27 0 0,0 1-1 0 0,1 1 0 0 0,-1 0 0 0 0,0 1 0 0 0,0 1 1 0 0,20 2-1 0 0,-30-2-5 0 0,0 0 0 0 0,0 0 1 0 0,0 0-1 0 0,-1 0 0 0 0,1 1 1 0 0,0-1-1 0 0,-1 1 0 0 0,0 0 0 0 0,1 0 1 0 0,-1 1-1 0 0,5 3 0 0 0,-6-4 6 0 0,0 0-1 0 0,-1 0 1 0 0,1 0-1 0 0,-1 0 1 0 0,0 0 0 0 0,0 0-1 0 0,1 1 1 0 0,-1-1-1 0 0,0 0 1 0 0,-1 1 0 0 0,1-1-1 0 0,0 1 1 0 0,-1-1-1 0 0,0 1 1 0 0,1-1-1 0 0,-1 1 1 0 0,0-1 0 0 0,-1 6-1 0 0,0 1 18 0 0,-1 0 1 0 0,0 0-1 0 0,0 0 0 0 0,-1 0 1 0 0,-1-1-1 0 0,1 1 0 0 0,-1-1 0 0 0,-1 1 1 0 0,0-1-1 0 0,-9 11 0 0 0,-7 7 146 0 0,-39 37 0 0 0,40-44-125 0 0,9-8-40 0 0,2-2-2 0 0,0 0 0 0 0,0 0 1 0 0,1 1-1 0 0,0 1 0 0 0,-8 13 0 0 0,15-23-105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9215 0 0,'0'0'831'0'0,"-1"1"-492"0"0,-9 5 1089 0 0,0 0 0 0 0,0-1 0 0 0,-15 6 1 0 0,-6 2-673 0 0,7-1-612 0 0,-2 1 81 0 0,-47 30-1 0 0,69-40-220 0 0,1 0 0 0 0,0 1 0 0 0,-1-1-1 0 0,1 1 1 0 0,1 0 0 0 0,-1 0 0 0 0,1 0 0 0 0,-1 0-1 0 0,1 1 1 0 0,0-1 0 0 0,1 0 0 0 0,-1 1 0 0 0,1-1-1 0 0,0 1 1 0 0,0 0 0 0 0,0-1 0 0 0,1 1 0 0 0,-1 0-1 0 0,2 9 1 0 0,0 1 16 0 0,0 1 0 0 0,1-1 0 0 0,1 1 0 0 0,8 25 0 0 0,-5-20 147 0 0,1-1 0 0 0,0 0-1 0 0,2-1 1 0 0,0 1 0 0 0,19 26-1 0 0,-14-27 144 0 0,-7-11-84 0 0,-1 1 0 0 0,0 0 0 0 0,0 0 0 0 0,4 10 0 0 0,-10-18-191 0 0,1 1 0 0 0,-1 0 0 0 0,1 0 0 0 0,-1-1 0 0 0,1 1 0 0 0,-1 0-1 0 0,0 0 1 0 0,0-1 0 0 0,0 1 0 0 0,0 0 0 0 0,0 0 0 0 0,0 0 0 0 0,0-1 0 0 0,-1 1 0 0 0,1 0-1 0 0,-1-1 1 0 0,1 1 0 0 0,-2 3 0 0 0,0-3 4 0 0,1 1 0 0 0,-1-1 0 0 0,0 0 0 0 0,0 0 0 0 0,0 0 0 0 0,0 0 0 0 0,0 0 0 0 0,-1 0-1 0 0,1 0 1 0 0,-4 2 0 0 0,-4 0 24 0 0,0 1-1 0 0,0-1 0 0 0,-1-1 1 0 0,-18 4-1 0 0,-78 14-183 0 0,71-14 207 0 0,17-8-1305 0 0,2-5-4324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12895 0 0,'0'0'998'0'0,"-1"2"-550"0"0,-11 17 750 0 0,-2 0 1 0 0,0-1-1 0 0,-19 18 0 0 0,-54 48 162 0 0,62-62-1057 0 0,-8 7-131 0 0,21-21-140 0 0,1 2 1 0 0,1-1-1 0 0,0 2 1 0 0,0-1-1 0 0,1 1 1 0 0,-14 20 0 0 0,22-29-100 0 0,2 0-52 0 0,-2-2 50 0 0,1 0 1 0 0,0 1 0 0 0,0-1 0 0 0,0 0-1 0 0,0 1 1 0 0,0-1 0 0 0,0 0-1 0 0,0 1 1 0 0,0-1 0 0 0,0 0-1 0 0,0 1 1 0 0,0-1 0 0 0,0 0 0 0 0,0 1-1 0 0,1-1 1 0 0,-1 0 0 0 0,0 1-1 0 0,0-1 1 0 0,0 0 0 0 0,0 0-1 0 0,0 1 1 0 0,1-1 0 0 0,-1 0-1 0 0,0 1 1 0 0,20 8-2289 0 0,-8-7 450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10303 0 0,'0'0'935'0'0,"-1"1"-768"0"0,-1 9 23 0 0,-1-1 0 0 0,0 1 0 0 0,-1-1 0 0 0,0 0 1 0 0,-7 11-1 0 0,-31 44 1919 0 0,22-35-1653 0 0,-138 237 2456 0 0,64-74-1461 0 0,-39 75 74 0 0,103-213-1245 0 0,-68 90 0 0 0,74-113-805 0 0,-3-1 0 0 0,0-1-1 0 0,-59 47 1 0 0,79-71-650 0 0,0-1 0 0 0,-13 7 0 0 0,16-9-647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11055 0 0,'0'0'1379'0'0,"1"2"-135"0"0,0 0-827 0 0,1 0-1 0 0,-1 0 1 0 0,1 0-1 0 0,0-1 1 0 0,0 1-1 0 0,-1 0 1 0 0,1-1 0 0 0,0 1-1 0 0,1-1 1 0 0,-1 1-1 0 0,4 1 1 0 0,0-1-75 0 0,-1 0 0 0 0,1 0 1 0 0,0-1-1 0 0,10 2 0 0 0,3-1-153 0 0,1-1 1 0 0,21-2-1 0 0,-38 0-55 0 0,46-1-36 0 0,-1-3 0 0 0,0-3 0 0 0,78-21-1 0 0,-95 20-339 0 0,-1-2-1 0 0,-1-1 1 0 0,0-2-1 0 0,0-1 0 0 0,-2 0 1 0 0,41-32-1 0 0,-43 27-1551 0 0,-19 13 68 0 0</inkml:trace>
  <inkml:trace contextRef="#ctx0" brushRef="#br0" timeOffset="1">580 199 14743 0 0,'1'3'672'0'0,"10"17"-152"0"0,0 0 1 0 0,1 0-1 0 0,1-2 0 0 0,1 1 0 0 0,30 30 1 0 0,-2-4 680 0 0,69 96 0 0 0,-109-139-1477 0 0,3 4-168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57 199 12959 0 0,'-14'0'479'0'0,"9"0"-334"0"0,0 0-1 0 0,0 1 1 0 0,0-1 0 0 0,0 1 0 0 0,1 0 0 0 0,-10 3 3346 0 0,19-3-3042 0 0,12 3-114 0 0,2 0 1 0 0,-1-2-1 0 0,0 0 0 0 0,31-1 0 0 0,79-10 665 0 0,-71 4-596 0 0,92-7 453 0 0,325-31 825 0 0,-347 29-1361 0 0,162-21 210 0 0,-4-18-205 0 0,-258 46-328 0 0,101-21 125 0 0,-97 22-142 0 0,-1 2 1 0 0,37 0 0 0 0,-64 4-498 0 0,-2 2-220 0 0,1 10-1200 0 0,-7 1-3353 0 0,-7 3-1881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0 2759 0 0,'-1'1'3350'0'0,"-7"2"-956"0"0,1 0 0 0 0,0 0 0 0 0,-9 6 0 0 0,-17 16 1167 0 0,-27 37-3968 0 0,32-32 1577 0 0,-101 113 189 0 0,-156 225 0 0 0,94-74-911 0 0,63-90-881 0 0,123-197 151 0 0,0 0 1 0 0,0 0 0 0 0,-1-1 0 0 0,0 0-1 0 0,-8 6 1 0 0,-8 3-1374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8287 0 0,'0'0'888'0'0,"-11"6"-888"0"0,0-1-136 0 0,1 2 24 0 0,-1 0-2288 0 0,1 0-448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12031 0 0,'0'0'4976'0'0,"2"0"-3749"0"0,19-7 191 0 0,102-37 1489 0 0,-41 15-2055 0 0,102-23 0 0 0,-53 24-247 0 0,2 7-1 0 0,216-8 0 0 0,-157 30-531 0 0,3 0-25 0 0,-147-3-69 0 0,-1-2 1 0 0,52-12-1 0 0,-95 15-21 0 0,136-34-1957 0 0,-110 25 352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5983 0 0,'2'1'10075'0'0,"4"4"-8969"0"0,1-1 0 0 0,0 1 1 0 0,0-1-1 0 0,14 5 0 0 0,-8-4-513 0 0,0-1-1 0 0,16 3 0 0 0,7-1-74 0 0,44 0 0 0 0,-28-5-202 0 0,80-8 1 0 0,52-18-41 0 0,-57 6-156 0 0,164-35 55 0 0,-6-22-671 0 0,-258 69-1027 0 0,50-7 0 0 0,-56 12-38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21 6911 0 0,'0'0'315'0'0,"-11"-11"114"0"0,6 6 396 0 0,5 5-356 0 0,-1-1 0 0 0,1 1-1 0 0,-1-1 1 0 0,0 1 0 0 0,1 0 0 0 0,-1-1 0 0 0,0 1-1 0 0,1 0 1 0 0,-1-1 0 0 0,0 1 0 0 0,0 0-1 0 0,1 0 1 0 0,-1 0 0 0 0,0 0 0 0 0,1 0-1 0 0,-1-1 1 0 0,-1 2 0 0 0,-14 4 2259 0 0,11-1-2712 0 0,0 0-1 0 0,0 0 1 0 0,-6 7 0 0 0,9-9 496 0 0,-17 19-246 0 0,-30 43 1 0 0,-1 2-148 0 0,19-29-94 0 0,1 1 0 0 0,-24 43 1 0 0,43-58-216 0 0,11-21-164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9215 0 0,'0'0'976'0'0,"9"-3"-976"0"0,2 3 600 0 0,1 1 80 0 0,2 3 24 0 0,4 0 0 0 0,3 1-704 0 0,4 0-96 0 0,2-1-32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13903 0 0,'0'0'1396'0'0,"-1"0"-1277"0"0,-33 16 805 0 0,-35 21 0 0 0,19-9 71 0 0,-247 155 1138 0 0,284-175-2090 0 0,13-7-42 0 0,0-1 0 0 0,-1 0 0 0 0,1 0 1 0 0,-1 0-1 0 0,1 1 0 0 0,0-1 1 0 0,-1 0-1 0 0,1 0 0 0 0,0 1 1 0 0,-1-1-1 0 0,1 0 0 0 0,0 1 1 0 0,0-1-1 0 0,-1 0 0 0 0,1 1 1 0 0,0-1-1 0 0,0 0 0 0 0,-1 1 1 0 0,1-1-1 0 0,0 1 0 0 0,0-1 1 0 0,0 0-1 0 0,0 1 0 0 0,0-1 1 0 0,0 1-1 0 0,0-1 0 0 0,-1 1 1 0 0,1-1-1 0 0,0 1 0 0 0,1-1 1 0 0,-1 0-1 0 0,0 1 0 0 0,5 3 17 0 0,-5-4-15 0 0,11 7-1 0 0,-1-1 0 0 0,1-1-1 0 0,1 0 1 0 0,-1 0 0 0 0,15 3 0 0 0,23 10-16 0 0,-28-8-16 0 0,-1 0 0 0 0,0 2 1 0 0,-1 0-1 0 0,32 27 0 0 0,-43-32 25 0 0,-1 0 1 0 0,0 0-1 0 0,0 1 0 0 0,0 0 0 0 0,-1 1 0 0 0,0-1 1 0 0,-1 1-1 0 0,0 0 0 0 0,0 1 0 0 0,-1-1 1 0 0,0 1-1 0 0,4 18 0 0 0,-7-26 17 0 0,0 1-1 0 0,-1 0 0 0 0,0 0 0 0 0,1-1 1 0 0,-1 1-1 0 0,0 0 0 0 0,-1 0 1 0 0,1-1-1 0 0,0 1 0 0 0,-1 0 1 0 0,0-1-1 0 0,1 1 0 0 0,-1 0 1 0 0,0-1-1 0 0,0 1 0 0 0,-1-1 0 0 0,1 1 1 0 0,0-1-1 0 0,-1 0 0 0 0,1 1 1 0 0,-1-1-1 0 0,0 0 0 0 0,0 0 1 0 0,0 0-1 0 0,0 0 0 0 0,0-1 1 0 0,0 1-1 0 0,-1-1 0 0 0,1 1 0 0 0,0-1 1 0 0,-1 0-1 0 0,1 1 0 0 0,-1-1 1 0 0,-3 0-1 0 0,-7 3 153 0 0,-1 0-1 0 0,0-2 1 0 0,1 0-1 0 0,-1 0 1 0 0,-20-1 0 0 0,-34-2 439 0 0,-96-13 0 0 0,146 11-841 0 0,-1 2-1 0 0,1 0 1 0 0,0 1-1 0 0,0 1 1 0 0,0 1-1 0 0,-33 6 1 0 0,36-4-1229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93 11887 0 0,'13'-12'579'0'0,"0"0"0"0"0,1 1-1 0 0,0 1 1 0 0,0 0 0 0 0,2 1-1 0 0,-1 1 1 0 0,29-12 1553 0 0,-50 28-1508 0 0,-5 4-546 0 0,-1-1 1 0 0,0 0-1 0 0,-16 11 0 0 0,-7 6-78 0 0,-283 225 0 0 0,290-231 55 0 0,2 1-1 0 0,1 1 0 0 0,0 1 1 0 0,-31 44-1 0 0,54-67-24 0 0,1 0 0 0 0,-1 0 0 0 0,1 1 0 0 0,-1-1 0 0 0,1 0 0 0 0,0 1 0 0 0,0-1 0 0 0,0 1 0 0 0,0 0 0 0 0,1-1 0 0 0,-1 1 0 0 0,1 0 0 0 0,-1-1 0 0 0,1 1 0 0 0,0 0 0 0 0,0-1 0 0 0,1 5 0 0 0,-1-5 5 0 0,1 0 1 0 0,0 0-1 0 0,0 0 0 0 0,0 0 0 0 0,0 0 1 0 0,0 0-1 0 0,0 0 0 0 0,0 0 0 0 0,1 0 1 0 0,-1 0-1 0 0,1-1 0 0 0,0 1 0 0 0,-1-1 1 0 0,1 1-1 0 0,0-1 0 0 0,0 0 0 0 0,0 1 0 0 0,0-1 1 0 0,0 0-1 0 0,4 1 0 0 0,48 21 402 0 0,132 53-382 0 0,-176-73-306 0 0,1 0 1 0 0,0 0-1 0 0,0-1 0 0 0,0-1 0 0 0,0 0 1 0 0,17 0-1 0 0,-6-2-1463 0 0,0-1 0 0 0,29-7 0 0 0,-18 0-3657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14 5983 0 0,'18'-11'4939'0'0,"-29"9"-2647"0"0,3 2-2005 0 0,0 0-1 0 0,0 0 1 0 0,0 0 0 0 0,0 1-1 0 0,0 0 1 0 0,-10 3-1 0 0,-46 16 543 0 0,61-19-791 0 0,-56 21 628 0 0,-57 31-1 0 0,-52 37 678 0 0,101-50-633 0 0,57-34-513 0 0,1 1 0 0 0,0 0 0 0 0,0 1-1 0 0,-12 14 1 0 0,15-15 42 0 0,5-5 138 0 0,3-1-201 0 0,0 2-140 0 0,0-1-1 0 0,0-1 1 0 0,1 1-1 0 0,-1 0 1 0 0,1 0-1 0 0,0-1 1 0 0,-1 0-1 0 0,1 1 1 0 0,0-1-1 0 0,0 0 1 0 0,0 0-1 0 0,0-1 1 0 0,0 1-1 0 0,0-1 1 0 0,0 1 0 0 0,0-1-1 0 0,0 0 1 0 0,0 0-1 0 0,0 0 1 0 0,5-1-1 0 0,7-1 49 0 0,1-1 0 0 0,24-8 0 0 0,-39 11-82 0 0,97-37 76 0 0,-21 8-188 0 0,-75 28 29 0 0,-1 3-228 0 0,-1 0 295 0 0,1 0 1 0 0,-1 0-1 0 0,1 0 0 0 0,-1 0 0 0 0,0 0 0 0 0,0 0 0 0 0,1 0 0 0 0,-2 3 1 0 0,1-2 2 0 0,0 1 0 0 0,-1-1 0 0 0,0 1 0 0 0,1-1 0 0 0,-1 1 0 0 0,-1-1 0 0 0,1 0 0 0 0,-2 4 0 0 0,0 0-8 0 0,3-7 11 0 0,-1 1-1 0 0,1 0 1 0 0,0 0 0 0 0,-1 0-1 0 0,1 0 1 0 0,0-1 0 0 0,0 1-1 0 0,-1 0 1 0 0,1 0 0 0 0,0 0-1 0 0,0 0 1 0 0,0 0 0 0 0,0-1-1 0 0,0 1 1 0 0,0 0-1 0 0,0 0 1 0 0,1 0 0 0 0,-1 0-1 0 0,0 0 1 0 0,0-1 0 0 0,1 1-1 0 0,-1 0 1 0 0,0 0 0 0 0,1 0-1 0 0,-1-1 1 0 0,1 1 0 0 0,-1 0-1 0 0,2 1 1 0 0,0 0-63 0 0,-1-1-79 0 0,1 1 0 0 0,0 0 0 0 0,0-1 1 0 0,0 1-1 0 0,0-1 0 0 0,0 0 0 0 0,0 0 1 0 0,0 1-1 0 0,0-1 0 0 0,0-1 0 0 0,1 1 0 0 0,1 1 1 0 0,2 0-509 0 0,9 2-1565 0 0,2-3-3900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95 9215 0 0,'11'-14'175'0'0,"1"1"-1"0"0,26-22 1 0 0,-3 3 7667 0 0,-45 44-6754 0 0,-152 206-160 0 0,36-46-966 0 0,87-122 10 0 0,-152 209-224 0 0,176-232-308 0 0,14-25 110 0 0,4-2-20 0 0,4 0 127 0 0,1-1 1 0 0,0 0-1 0 0,0-1 0 0 0,-1 1 0 0 0,1-2 0 0 0,-1 1 0 0 0,1-1 1 0 0,11-6-1 0 0,4-4-2128 0 0,27-20-1 0 0,-4 0-1764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48 2303 0 0,'-3'-1'167'0'0,"-25"-8"2427"0"0,0 0 0 0 0,0 2 0 0 0,-1 1 0 0 0,-58-5 0 0 0,77 11-2054 0 0,-1 1-1 0 0,1 0 0 0 0,-1 0 1 0 0,1 1-1 0 0,0 0 1 0 0,-1 1-1 0 0,-13 5 0 0 0,16-4-457 0 0,1-1-1 0 0,-1 2 0 0 0,1-1 0 0 0,1 1 0 0 0,-1 0 1 0 0,1 0-1 0 0,-1 1 0 0 0,2-1 0 0 0,-1 2 0 0 0,-8 10 1 0 0,5-3 133 0 0,0 0 1 0 0,-12 28 0 0 0,17-35-184 0 0,2 0 0 0 0,-1 1 0 0 0,1-1 0 0 0,0 1 0 0 0,1 0 0 0 0,-1 0-1 0 0,2-1 1 0 0,-1 10 0 0 0,1-14-15 0 0,0 0 0 0 0,1 1-1 0 0,-1-1 1 0 0,1 0 0 0 0,0 0-1 0 0,-1 0 1 0 0,1-1 0 0 0,1 1-1 0 0,-1 0 1 0 0,0 0 0 0 0,1 0 0 0 0,-1-1-1 0 0,1 1 1 0 0,0-1 0 0 0,4 4-1 0 0,-3-3 19 0 0,0 0-1 0 0,0-1 0 0 0,1 0 0 0 0,-1 0 1 0 0,1 0-1 0 0,-1 0 0 0 0,1 0 0 0 0,0-1 1 0 0,0 1-1 0 0,6 0 0 0 0,3 0 76 0 0,0-1-1 0 0,-1 0 1 0 0,1-1-1 0 0,0 0 1 0 0,0-1-1 0 0,19-3 1 0 0,-3-2 98 0 0,0-1 1 0 0,0-1 0 0 0,38-17-1 0 0,-50 17-150 0 0,0 0 1 0 0,-1-1-1 0 0,1-1 0 0 0,-2 0 0 0 0,0-2 0 0 0,21-18 0 0 0,-31 25-48 0 0,-1 0 0 0 0,1 0 0 0 0,-1 0 0 0 0,-1 0 0 0 0,1-1 0 0 0,-1 1 0 0 0,0-1-1 0 0,0 0 1 0 0,0 0 0 0 0,2-9 0 0 0,-5 12-10 0 0,1 0 0 0 0,-1 1-1 0 0,1-1 1 0 0,-1 0 0 0 0,0 0-1 0 0,0 0 1 0 0,-1 0 0 0 0,1 0-1 0 0,0 0 1 0 0,-1 0 0 0 0,0 0 0 0 0,0 1-1 0 0,0-1 1 0 0,0 0 0 0 0,0 1-1 0 0,0-1 1 0 0,-1 0 0 0 0,1 1 0 0 0,-1-1-1 0 0,0 1 1 0 0,1 0 0 0 0,-1 0-1 0 0,0 0 1 0 0,0 0 0 0 0,-4-3-1 0 0,0 1-61 0 0,-1 0 0 0 0,1 0 0 0 0,-1 1 1 0 0,0 0-1 0 0,0 0 0 0 0,0 0 0 0 0,-1 1 0 0 0,1 0 0 0 0,0 0 0 0 0,-1 1 0 0 0,-12-1 0 0 0,-8 1-799 0 0,-49 5 0 0 0,66-3 175 0 0,0 1-1 0 0,0 0 0 0 0,0 0 1 0 0,0 1-1 0 0,0 1 0 0 0,-11 5 1 0 0,10-4-5628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723 153 5527 0 0,'29'-51'684'0'0,"6"-16"4883"0"0,-32 61-4679 0 0,1-1-1 0 0,-1 1 1 0 0,9-9 1981 0 0,-13 18-2500 0 0,-12 31-122 0 0,-2 1-1 0 0,-21 36 1 0 0,9-19-131 0 0,-11 21 73 0 0,-4-3 1 0 0,-92 119-1 0 0,-125 110 252 0 0,78-95-298 0 0,169-190-157 0 0,-19 24 98 0 0,28-34-110 0 0,1 0 0 0 0,-1-1 0 0 0,1 1 0 0 0,0 0 0 0 0,0 1 0 0 0,1-1 0 0 0,-3 9 0 0 0,4-13-193 0 0,0 1 0 0 0,1-1 1 0 0,-1 1-1 0 0,0-1 1 0 0,1 0-1 0 0,-1 1 0 0 0,1-1 1 0 0,-1 0-1 0 0,0 1 1 0 0,1-1-1 0 0,-1 0 0 0 0,1 0 1 0 0,-1 1-1 0 0,1-1 1 0 0,-1 0-1 0 0,1 0 1 0 0,-1 0-1 0 0,1 0 0 0 0,-1 1 1 0 0,1-1-1 0 0,-1 0 1 0 0,1 0-1 0 0,0 0 0 0 0,14-1-6076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34 10591 0 0,'0'0'488'0'0,"-1"1"-12"0"0,-8 15 99 0 0,-9 21 0 0 0,15-31 222 0 0,0 1-1 0 0,1-1 0 0 0,0 1 0 0 0,1 0 1 0 0,-1 0-1 0 0,0 12 0 0 0,3-18-751 0 0,-1-1 1 0 0,0 1-1 0 0,0-1 0 0 0,0 1 0 0 0,0-1 0 0 0,1 1 0 0 0,-1-1 1 0 0,0 1-1 0 0,1-1 0 0 0,-1 1 0 0 0,0-1 0 0 0,1 1 1 0 0,-1-1-1 0 0,0 1 0 0 0,1-1 0 0 0,-1 0 0 0 0,1 1 1 0 0,-1-1-1 0 0,1 0 0 0 0,-1 1 0 0 0,1-1 0 0 0,-1 0 0 0 0,1 0 1 0 0,-1 0-1 0 0,1 1 0 0 0,0-1 0 0 0,-1 0 0 0 0,1 0 1 0 0,0 0-1 0 0,19 1 325 0 0,-1-6-287 0 0,0 0 1 0 0,0-1 0 0 0,0-1 0 0 0,-1-1 0 0 0,0 0 0 0 0,-1-2-1 0 0,1 0 1 0 0,15-12 0 0 0,-20 12-196 0 0,0-1 0 0 0,-1-1-1 0 0,0 1 1 0 0,13-18 0 0 0,-24 28-191 0 0,-21-2-706 0 0,8 6 874 0 0,-1 1 1 0 0,1 0-1 0 0,1 1 1 0 0,-1 0-1 0 0,0 1 1 0 0,-19 13-1 0 0,11-7 70 0 0,-56 35 611 0 0,2 4 1 0 0,-107 95-1 0 0,178-144-527 0 0,1 0 0 0 0,-1 1 0 0 0,1 0 0 0 0,0 0 0 0 0,0 0 0 0 0,0 0 0 0 0,0 0 0 0 0,1 0 0 0 0,-1 0-1 0 0,1 1 1 0 0,-1 2 0 0 0,1-5-22 0 0,1 1-1 0 0,0-1 0 0 0,0 0 1 0 0,0 0-1 0 0,-1 0 0 0 0,1 0 1 0 0,0 0-1 0 0,0 0 0 0 0,1 1 1 0 0,-1-1-1 0 0,0 0 0 0 0,0 0 1 0 0,1 0-1 0 0,-1 0 0 0 0,0 0 1 0 0,1 0-1 0 0,-1 0 0 0 0,1 0 1 0 0,-1 0-1 0 0,1 0 0 0 0,0 0 1 0 0,-1 0-1 0 0,1 0 0 0 0,0 0 1 0 0,0-1-1 0 0,-1 1 0 0 0,1 0 1 0 0,0 0-1 0 0,0-1 0 0 0,0 1 1 0 0,0-1-1 0 0,0 1 0 0 0,0-1 1 0 0,0 1-1 0 0,0-1 0 0 0,0 0 1 0 0,2 1-1 0 0,3 0-253 0 0,-1 1 0 0 0,1-2 0 0 0,-1 1 0 0 0,7 0 1 0 0,11-2-4145 0 0,1-2-1585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96 409 17735 0 0,'0'0'1610'0'0,"8"0"2255"0"0,-12-6-3826 0 0,-1-1 1 0 0,1 1-1 0 0,-1 0 0 0 0,-1 0 1 0 0,-6-6-1 0 0,5 5-43 0 0,0-1 1 0 0,1 1-1 0 0,-9-12 0 0 0,11 11 7 0 0,-1 0-1 0 0,1 0 1 0 0,1 0-1 0 0,-1 0 0 0 0,1-1 1 0 0,1 1-1 0 0,0-1 1 0 0,0 0-1 0 0,-1-17 1 0 0,3 18-44 0 0,0 1 0 0 0,1 0 1 0 0,0-1-1 0 0,0 1 0 0 0,0 0 0 0 0,1 0 0 0 0,1 0 1 0 0,-1 0-1 0 0,1 0 0 0 0,0 1 0 0 0,0-1 1 0 0,8-10-1 0 0,-5 8-56 0 0,0 0 0 0 0,1 0 0 0 0,0 1 1 0 0,0 0-1 0 0,0 1 0 0 0,1-1 0 0 0,0 2 1 0 0,1-1-1 0 0,0 1 0 0 0,0 0 0 0 0,18-8 1 0 0,-15 9 58 0 0,0 0 1 0 0,0 2 0 0 0,1-1-1 0 0,0 2 1 0 0,-1-1 0 0 0,1 2-1 0 0,0 0 1 0 0,0 0 0 0 0,0 1-1 0 0,0 1 1 0 0,0 0 0 0 0,0 1-1 0 0,18 4 1 0 0,19 10 196 0 0,-1 2 0 0 0,82 44 0 0 0,-125-59-111 0 0,0 0-1 0 0,0 1 1 0 0,0 0-1 0 0,6 7 1 0 0,-11-10-40 0 0,-1 0 0 0 0,1 0 1 0 0,-1 0-1 0 0,1 0 1 0 0,-1 0-1 0 0,0 0 0 0 0,0 0 1 0 0,0 1-1 0 0,1-1 1 0 0,-1 0-1 0 0,0 0 1 0 0,-1 0-1 0 0,1 0 0 0 0,0 0 1 0 0,0 1-1 0 0,0-1 1 0 0,-1 0-1 0 0,1 0 0 0 0,0 0 1 0 0,-1 0-1 0 0,0 2 1 0 0,1-2 0 0 0,-3 5 12 0 0,0 0-1 0 0,-1 0 1 0 0,1 0 0 0 0,-1 0-1 0 0,0-1 1 0 0,-1 0 0 0 0,1 0-1 0 0,-1 0 1 0 0,-5 5-1 0 0,-10 6 33 0 0,-24 15 1 0 0,20-15-47 0 0,-167 111-479 0 0,173-116 286 0 0,-28 11 0 0 0,40-19 110 0 0,-1-1 0 0 0,0 1 0 0 0,1-1-1 0 0,-1-1 1 0 0,0 0 0 0 0,0 0 0 0 0,-13 1 0 0 0,19-2 65 0 0,1 0 0 0 0,0 0 1 0 0,-1 0-1 0 0,1 0 0 0 0,0 0 0 0 0,-1 0 0 0 0,1 0 1 0 0,-1 0-1 0 0,1 0 0 0 0,0 0 0 0 0,-1 0 0 0 0,1 0 1 0 0,-1 0-1 0 0,1 0 0 0 0,0 0 0 0 0,-1-1 1 0 0,1 1-1 0 0,0 0 0 0 0,-1 0 0 0 0,1 0 0 0 0,0 0 1 0 0,-1-1-1 0 0,1 1 0 0 0,0 0 0 0 0,-1 0 0 0 0,1-1 1 0 0,0 1-1 0 0,0 0 0 0 0,-1-1 0 0 0,1 1 1 0 0,0 0-1 0 0,0-1 0 0 0,0 1 0 0 0,-1 0 0 0 0,1-1 1 0 0,0 1-1 0 0,0 0 0 0 0,0-1 0 0 0,0 1 1 0 0,0-1-1 0 0,0 1 0 0 0,0 0 0 0 0,0-1 0 0 0,0 1 1 0 0,0-1-1 0 0,0 1 0 0 0,0 0 0 0 0,0-1 0 0 0,0 1 1 0 0,0 0-1 0 0,0-1 0 0 0,0 1 0 0 0,1-1 1 0 0,14-21-943 0 0,-10 16 416 0 0,31-42-3064 0 0,-14 19-2153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7831 0 0,'0'0'603'0'0,"-1"1"-396"0"0,-27 34 3329 0 0,-18 26 648 0 0,-111 198-644 0 0,-50 79-1812 0 0,178-295-1631 0 0,-84 129 207 0 0,104-158-364 0 0,-21 37 286 0 0,28-46-363 0 0,0-1 1 0 0,0 1-1 0 0,0-1 1 0 0,1 1-1 0 0,0-1 0 0 0,0 1 1 0 0,0 0-1 0 0,0 0 0 0 0,0 6 1 0 0,5 0-4933 0 0,4-2-1709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52 7367 0 0,'5'-9'540'0'0,"22"-33"7623"0"0,-28 44-8015 0 0,0 0-1 0 0,0 1 1 0 0,1-1-1 0 0,-2 0 1 0 0,1 0 0 0 0,0 0-1 0 0,0 0 1 0 0,-1 0 0 0 0,-1 2-1 0 0,0 1 130 0 0,-43 53 1346 0 0,-2 5-903 0 0,-15 20-389 0 0,12-19-266 0 0,-10 21-38 0 0,-79 83-1 0 0,0-14-1011 0 0,107-110-534 0 0,32-42 782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10367 0 0,'0'0'3166'0'0,"3"0"-2602"0"0,54-2 1176 0 0,95-15 0 0 0,57-24-444 0 0,-100 18-532 0 0,123-18 308 0 0,47-10-586 0 0,-226 41-441 0 0,64-17 34 0 0,211-102-269 0 0,-274 109-939 0 0,-31 13-4082 0 0,-11 3-1147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59 2303 0 0,'7'-7'88'0'0,"-1"0"0"0"0,1-1 0 0 0,-1 0 0 0 0,-1 0 0 0 0,8-13 3707 0 0,-11 30-102 0 0,-1-7-3111 0 0,0 7-154 0 0,0 0 1 0 0,-1 0 0 0 0,-1 0-1 0 0,1 0 1 0 0,-1 0 0 0 0,-1-1-1 0 0,-4 18 1 0 0,5-25-390 0 0,-17 73 875 0 0,-4-1 0 0 0,-48 107 0 0 0,27-83-742 0 0,10-21-74 0 0,-69 116 0 0 0,89-171-66 0 0,-1-1 0 0 0,-1 0 1 0 0,-1-1-1 0 0,-1-1 0 0 0,0 0 1 0 0,-2-1-1 0 0,0-1 0 0 0,0-1 1 0 0,-42 24-1 0 0,56-36-21 0 0,-14 5 81 0 0,17-8-2 0 0,9-10-17 0 0,-4 7-70 0 0,11-12-85 0 0,1-1 0 0 0,0 2 0 0 0,34-25 0 0 0,59-29-406 0 0,-102 65 468 0 0,17-10-30 0 0,33-13-1 0 0,-48 23 43 0 0,-1 0 0 0 0,1 1 0 0 0,0 0 1 0 0,0 1-1 0 0,0-1 0 0 0,0 2 0 0 0,1-1 0 0 0,14 2 0 0 0,-21-1 4 0 0,0 0 0 0 0,0 1 1 0 0,1-1-1 0 0,-1 1 0 0 0,0 0 0 0 0,0 0 0 0 0,0 0 0 0 0,0 0 0 0 0,0 0 0 0 0,0 0 0 0 0,0 0 1 0 0,0 1-1 0 0,0-1 0 0 0,0 1 0 0 0,-1-1 0 0 0,4 4 0 0 0,-2-1 3 0 0,-1 0-1 0 0,0 0 0 0 0,0 0 1 0 0,0 0-1 0 0,0 0 0 0 0,-1 1 1 0 0,1-1-1 0 0,0 6 1 0 0,0 2 19 0 0,0-1 0 0 0,-2 1 0 0 0,1 0 0 0 0,-1-1 0 0 0,-1 1 0 0 0,-2 12 0 0 0,2-18-41 0 0,0 0 0 0 0,0 0 0 0 0,-1 0 1 0 0,0 0-1 0 0,0 0 0 0 0,-1 0 0 0 0,0 0 1 0 0,0-1-1 0 0,0 1 0 0 0,0-1 0 0 0,-1 0 1 0 0,0 0-1 0 0,0 0 0 0 0,-6 5 0 0 0,9-9-589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232 105 14079 0 0,'0'0'646'0'0,"1"1"-16"0"0,26 21-344 0 0,-24-20-202 0 0,0 0 1 0 0,0 0 0 0 0,0 0 0 0 0,1 0-1 0 0,-1 0 1 0 0,1 0 0 0 0,-1-1 0 0 0,1 0-1 0 0,-1 0 1 0 0,1 0 0 0 0,0 0 0 0 0,-1 0-1 0 0,1-1 1 0 0,0 1 0 0 0,0-1 0 0 0,0 0-1 0 0,-1-1 1 0 0,1 1 0 0 0,0-1 0 0 0,0 1-1 0 0,-1-1 1 0 0,6-2 0 0 0,0 0-49 0 0,-1-1 1 0 0,1-1-1 0 0,-1 0 1 0 0,0 0-1 0 0,0 0 1 0 0,0-1-1 0 0,10-11 1 0 0,1 0 1 0 0,-12 12-15 0 0,-1-1 0 0 0,1 0-1 0 0,-1-1 1 0 0,0 1 0 0 0,-1-1 0 0 0,8-12-1 0 0,-13 19-22 0 0,0 0-1 0 0,1-1 1 0 0,-1 1 0 0 0,0 0-1 0 0,0-1 1 0 0,1 1-1 0 0,-1 0 1 0 0,0-1 0 0 0,0 1-1 0 0,0-1 1 0 0,1 1-1 0 0,-1-1 1 0 0,0 1 0 0 0,0 0-1 0 0,0-1 1 0 0,0 1-1 0 0,0-1 1 0 0,0 1 0 0 0,0-1-1 0 0,0 1 1 0 0,0-1-1 0 0,0 1 1 0 0,0 0 0 0 0,-1-1-1 0 0,1 1 1 0 0,0-1-1 0 0,0 1 1 0 0,0-1 0 0 0,0 1-1 0 0,-1 0 1 0 0,1-1-1 0 0,0 1 1 0 0,0 0 0 0 0,-1-1-1 0 0,1 1 1 0 0,0 0-1 0 0,-1-1 1 0 0,1 1 0 0 0,0 0-1 0 0,-1 0 1 0 0,1-1-1 0 0,-1 1 1 0 0,1 0 0 0 0,0 0-1 0 0,-1 0 1 0 0,1-1-1 0 0,-1 1 1 0 0,1 0 0 0 0,-1 0-1 0 0,1 0 1 0 0,0 0-1 0 0,-1 0 1 0 0,1 0 0 0 0,-1 0-1 0 0,0 0-19 0 0,-4-1-54 0 0,0 0 1 0 0,-1 1-1 0 0,1-1 1 0 0,0 1 0 0 0,0 1-1 0 0,0-1 1 0 0,0 1 0 0 0,0-1-1 0 0,0 1 1 0 0,0 1-1 0 0,0-1 1 0 0,0 1 0 0 0,-5 2-1 0 0,-8 5-89 0 0,1 1 1 0 0,-18 12-1 0 0,9-5 0 0 0,-25 15 222 0 0,2 2 0 0 0,-63 56 0 0 0,100-78 160 0 0,0 1 0 0 0,0 0 0 0 0,-19 29 0 0 0,27-35-97 0 0,0 0 0 0 0,0 0-1 0 0,0 0 1 0 0,1 1 0 0 0,0 0 0 0 0,1 0 0 0 0,0 0 0 0 0,0 0 0 0 0,0 0-1 0 0,0 13 1 0 0,2-18-84 0 0,0 0 0 0 0,0 0 0 0 0,1 0 0 0 0,-1 0-1 0 0,1 0 1 0 0,0 0 0 0 0,0 0 0 0 0,0 0 0 0 0,0 0-1 0 0,0 0 1 0 0,0-1 0 0 0,1 1 0 0 0,-1 0 0 0 0,1-1 0 0 0,0 1-1 0 0,3 3 1 0 0,-1-3 7 0 0,-1 0 0 0 0,1 0-1 0 0,0-1 1 0 0,0 1 0 0 0,0-1-1 0 0,0 0 1 0 0,1 0 0 0 0,-1 0-1 0 0,9 2 1 0 0,4-1 52 0 0,1 0 0 0 0,-1-1 1 0 0,1-1-1 0 0,27-2 0 0 0,65-9 150 0 0,-27 1-380 0 0,-66 11-253 0 0,-2 0-3756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9 3679 0 0,'8'-2'45'0'0,"0"0"0"0"0,0 0 0 0 0,-1 1 0 0 0,1 0 0 0 0,0 1 0 0 0,0-1 0 0 0,15 3 0 0 0,-8-1 119 0 0,10 0 6838 0 0,-18-1-5565 0 0,1 0-118 0 0,-13 0 1517 0 0,-19 4-946 0 0,-6 5-1804 0 0,1 1 0 0 0,0 2 0 0 0,0 1 0 0 0,-43 27 0 0 0,-100 79-109 0 0,127-85 40 0 0,-105 83-26 0 0,115-87 46 0 0,1 3-1 0 0,-30 38 0 0 0,63-71-31 0 0,1 1 0 0 0,-1-1 0 0 0,0 1 0 0 0,1 0 0 0 0,-1-1 0 0 0,1 1 0 0 0,-1 0 0 0 0,1 0 0 0 0,0-1 0 0 0,-1 1 1 0 0,1 0-1 0 0,0 0 0 0 0,-1 0 0 0 0,1-1 0 0 0,0 1 0 0 0,0 0 0 0 0,0 0 0 0 0,0 0 0 0 0,0 0 0 0 0,0 0 0 0 0,0-1 0 0 0,0 1 0 0 0,0 0 0 0 0,0 0 0 0 0,0 0 0 0 0,0 0 0 0 0,1-1 0 0 0,-1 1 0 0 0,0 0 0 0 0,1 0 0 0 0,-1 0 0 0 0,0-1 0 0 0,1 1 0 0 0,-1 0 0 0 0,1-1 0 0 0,-1 1 0 0 0,1 0 0 0 0,0-1 0 0 0,-1 1 0 0 0,1-1 0 0 0,0 1 0 0 0,-1-1 0 0 0,1 1 0 0 0,0-1 0 0 0,0 1 0 0 0,0-1 1 0 0,3 2 12 0 0,-1-1 1 0 0,0 1-1 0 0,1-1 1 0 0,0 0 0 0 0,-1 0-1 0 0,1-1 1 0 0,0 1 0 0 0,-1-1-1 0 0,8 0 1 0 0,25-5 181 0 0,-1-1 0 0 0,0-2 0 0 0,51-18 0 0 0,-17 4 85 0 0,-36 13-212 0 0,113-27 288 0 0,-130 33-429 0 0,0 1 1 0 0,1 1 0 0 0,-1 0 0 0 0,1 1 0 0 0,-1 1 0 0 0,0 1-1 0 0,18 3 1 0 0,0 8-488 0 0,-19-7-1206 0 0,3 1-3813 0 0,-3-3 72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73 6647 0 0,'0'0'6634'0'0,"-1"2"-6125"0"0,-1 5-170 0 0,0 0 0 0 0,0 0 0 0 0,-1-1 0 0 0,0 1 0 0 0,-1-1 0 0 0,-5 9 1 0 0,-8 15 275 0 0,-17 36 192 0 0,17-36-480 0 0,-20 54-1 0 0,33-76-211 0 0,-1 13 866 0 0,5-21-960 0 0,0 1-1 0 0,0 0 1 0 0,1-1-1 0 0,-1 1 1 0 0,0 0-1 0 0,0-1 1 0 0,1 1 0 0 0,-1-1-1 0 0,1 1 1 0 0,-1-1-1 0 0,1 1 1 0 0,-1-1-1 0 0,1 1 1 0 0,-1-1-1 0 0,1 1 1 0 0,-1-1 0 0 0,1 0-1 0 0,-1 1 1 0 0,1-1-1 0 0,-1 0 1 0 0,1 0-1 0 0,1 1 1 0 0,14 3 282 0 0,-10-5-216 0 0,1 0 0 0 0,0-1 0 0 0,0 0 0 0 0,-1 0 0 0 0,1-1 0 0 0,-1 1 0 0 0,0-2 0 0 0,0 1 0 0 0,0 0 0 0 0,6-6 0 0 0,7-3 52 0 0,170-117-41 0 0,-155 104-314 0 0,-11 5-450 0 0,0-1 0 0 0,-1-1 0 0 0,-1-1 0 0 0,18-27 0 0 0,-15 19-2079 0 0,-9 12-2862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618 103 1839 0 0,'3'-7'198'0'0,"0"1"0"0"0,0-1-1 0 0,-1 0 1 0 0,0 1-1 0 0,-1-1 1 0 0,2-13-1 0 0,-2-1 6094 0 0,-1-1 7504 0 0,0 26-13775 0 0,-1-1-1 0 0,0 0 1 0 0,0 1-1 0 0,0-1 1 0 0,0 0-1 0 0,-3 6 1 0 0,-1 3-2 0 0,-3 10 36 0 0,-58 151 242 0 0,47-130-228 0 0,-48 79-1 0 0,-217 265 8 0 0,197-275-64 0 0,70-88-56 0 0,1 1 1 0 0,-20 46-1 0 0,35-69-56 0 0,1 1-104 0 0,-2 2-714 0 0,-14-2-7102 0 0,13-3 6070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0 514 6447 0 0,'0'0'499'0'0,"1"2"-328"0"0,1 7-2170 0 0,0 5 13628 0 0,-2-23-8223 0 0,1 3-3688 0 0,1-9 432 0 0,1-1 0 0 0,0 1 0 0 0,1-1-1 0 0,1 1 1 0 0,0 0 0 0 0,2 1 0 0 0,-1-1 0 0 0,2 1-1 0 0,0 0 1 0 0,13-17 0 0 0,11-10-66 0 0,68-67 0 0 0,-67 76-159 0 0,56-42 0 0 0,-67 58-363 0 0,1 1 0 0 0,1 1 1 0 0,48-21-1 0 0,-42 27-773 0 0,-9 8-3875 0 0,-6 1-732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10591 0 0,'0'0'6050'0'0,"2"8"-5129"0"0,0 10-691 0 0,-1 0 0 0 0,-1-1 0 0 0,0 1 1 0 0,-1 0-1 0 0,-5 24 0 0 0,-1 10-130 0 0,4-19-41 0 0,-3 56 566 0 0,6-87 15 0 0,2-2-476 0 0,2-1-59 0 0,0-1 0 0 0,0 1 0 0 0,-1 0-1 0 0,1-1 1 0 0,-1 0 0 0 0,1 0 0 0 0,-1 0 0 0 0,1 0-1 0 0,-1-1 1 0 0,4-3 0 0 0,32-35 394 0 0,-25 24-395 0 0,207-195-129 0 0,-207 201-338 0 0,0 0-1 0 0,25-14 1 0 0,-26 18-3386 0 0,25-8 0 0 0,-17 8-2158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98 5527 0 0,'0'0'423'0'0,"1"1"-278"0"0,4 3 994 0 0,0 0 0 0 0,0 0 0 0 0,0 1-1 0 0,0 0 1 0 0,-1 0 0 0 0,0 0 0 0 0,6 10-1 0 0,1 1 911 0 0,-9-14-1910 0 0,-1-1 0 0 0,1 1 1 0 0,0-1-1 0 0,-1 1 0 0 0,1-1 0 0 0,0 0 0 0 0,0 1 1 0 0,0-1-1 0 0,0 0 0 0 0,0 0 0 0 0,0-1 0 0 0,0 1 1 0 0,0 0-1 0 0,0-1 0 0 0,0 1 0 0 0,0-1 0 0 0,0 0 1 0 0,0 1-1 0 0,1-1 0 0 0,-1 0 0 0 0,0-1 0 0 0,0 1 1 0 0,0 0-1 0 0,4-1 0 0 0,1-1-16 0 0,0 0 1 0 0,-1 0-1 0 0,1-1 1 0 0,0 1-1 0 0,-1-2 0 0 0,7-3 1 0 0,1-2 26 0 0,1-1 0 0 0,-2 0 1 0 0,15-14-1 0 0,-22 18-183 0 0,-1 1 0 0 0,0-1 0 0 0,0 0 0 0 0,0-1 0 0 0,-1 1 0 0 0,0-1 0 0 0,0 0 0 0 0,-1 0 0 0 0,4-9 0 0 0,-7 15-23 0 0,1 0 1 0 0,-1 0 0 0 0,0 0 0 0 0,1 0 0 0 0,-1 0 0 0 0,0 1 0 0 0,0-1 0 0 0,0 0 0 0 0,0 0 0 0 0,0 0 0 0 0,0 0-1 0 0,0 0 1 0 0,0 0 0 0 0,0 0 0 0 0,-1 0 0 0 0,1 0 0 0 0,0 0 0 0 0,0 1 0 0 0,-1-1 0 0 0,1 0 0 0 0,-1 0 0 0 0,1 0 0 0 0,-1 0-1 0 0,0 0 1 0 0,0 0-28 0 0,0 0 0 0 0,0 0 0 0 0,-1 1 0 0 0,1-1-1 0 0,0 0 1 0 0,-1 1 0 0 0,1-1 0 0 0,0 1 0 0 0,-1 0 0 0 0,1-1-1 0 0,0 1 1 0 0,-1 0 0 0 0,1 0 0 0 0,-2 0 0 0 0,-4 0-245 0 0,0 0 1 0 0,1 1-1 0 0,-1 0 1 0 0,0 1 0 0 0,-10 3-1 0 0,-13 6 45 0 0,0 1 0 0 0,1 2 0 0 0,1 0 1 0 0,-47 34-1 0 0,-46 47 1617 0 0,92-70-665 0 0,-51 58 1 0 0,76-78-605 0 0,0 1 1 0 0,0-1-1 0 0,0 1 1 0 0,0 0-1 0 0,1 0 1 0 0,0 1-1 0 0,-3 11 1 0 0,5-16-40 0 0,0 0 1 0 0,1 1-1 0 0,0-1 1 0 0,-1 0-1 0 0,1 1 1 0 0,0-1-1 0 0,0 1 1 0 0,0-1-1 0 0,1 0 1 0 0,-1 1-1 0 0,0-1 1 0 0,1 1-1 0 0,0-1 1 0 0,-1 0-1 0 0,1 0 1 0 0,0 1-1 0 0,0-1 1 0 0,1 0 0 0 0,-1 0-1 0 0,0 0 1 0 0,1 0-1 0 0,-1 0 1 0 0,1 0-1 0 0,-1-1 1 0 0,4 4-1 0 0,1-1 35 0 0,1 0-1 0 0,-1 0 1 0 0,0-1-1 0 0,1 0 0 0 0,-1 0 1 0 0,1-1-1 0 0,0 1 1 0 0,0-2-1 0 0,0 1 1 0 0,10 0-1 0 0,6 1 206 0 0,44-2 1 0 0,94-17-973 0 0,-136 13-482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679 840 12871 0 0,'-5'2'196'0'0,"-21"-2"978"0"0,13 0 3408 0 0,13-3-3875 0 0,1-1-601 0 0,1 0 1 0 0,-1 0 0 0 0,1 1-1 0 0,0-1 1 0 0,0 0-1 0 0,0 1 1 0 0,0-1-1 0 0,1 1 1 0 0,2-4 0 0 0,32-28 413 0 0,-16 15-355 0 0,149-166 528 0 0,-135 143-580 0 0,-3-2 0 0 0,42-76-1 0 0,-50 75-127 0 0,22-60 0 0 0,-39 88-131 0 0,-2 0-1 0 0,0 0 1 0 0,-1-1-1 0 0,-1 1 1 0 0,0-1-1 0 0,-1-36 1 0 0,-6 25-176 0 0,3 28 170 0 0,-15 3-64 0 0,9 1 186 0 0,1-1 0 0 0,-1 2 0 0 0,1-1 0 0 0,-1 1 0 0 0,1 0 0 0 0,0 0 0 0 0,0 0 0 0 0,0 1 0 0 0,-5 5 0 0 0,-49 46-87 0 0,41-38 110 0 0,-101 81 7 0 0,115-93 0 0 0,0-1 0 0 0,0 1 0 0 0,0 0 0 0 0,1 0 0 0 0,0 0 0 0 0,0 1 0 0 0,0 0 0 0 0,-4 8 0 0 0,-20 53 0 0 0,20-45 0 0 0,-88 243 0 0 0,32-88 0 0 0,-7 14 0 0 0,47-133 0 0 0,-2-1 0 0 0,-3-2 0 0 0,-3-1 0 0 0,-1-1 0 0 0,-4-2 0 0 0,-47 54 0 0 0,-65 65-164 0 0,116-129 100 0 0,21-25-45 0 0,-17 17 0 0 0,17-18-86 0 0,10-12 91 0 0,0-1 0 0 0,0 0 0 0 0,0 0 0 0 0,0 1 0 0 0,0-1 0 0 0,-1 0 0 0 0,1-1 0 0 0,-5 4 0 0 0,5-4-271 0 0,17-19-8273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29 233 11519 0 0,'-3'0'887'0'0,"-22"2"3788"0"0,28-3-4504 0 0,0 1 0 0 0,-1-1 0 0 0,1 0 1 0 0,0 0-1 0 0,0-1 0 0 0,0 1 0 0 0,3-3 1 0 0,8-3 95 0 0,159-59 1857 0 0,-60 24-1286 0 0,123-36 231 0 0,-229 75-1047 0 0,20-4 100 0 0,-1 0 0 0 0,47-4 0 0 0,-58 9-151 0 0,1 2 0 0 0,-1 0 0 0 0,1 0 0 0 0,-1 2 0 0 0,1 0 0 0 0,17 5 0 0 0,-29-6-195 0 0,-1 0 1 0 0,0 0-1 0 0,1 0 1 0 0,-1 1-1 0 0,0-1 1 0 0,1 1-1 0 0,-1 0 0 0 0,3 3 1 0 0,4 5-964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23 14079 0 0,'0'0'646'0'0,"-3"2"-16"0"0,-41 33-35 0 0,2 2-1 0 0,2 1 0 0 0,1 3 1 0 0,-39 51-1 0 0,65-74-399 0 0,1 1 0 0 0,1 1-1 0 0,1-1 1 0 0,1 2 0 0 0,0-1-1 0 0,-8 34 1 0 0,16-50-183 0 0,0-1 0 0 0,0 1 1 0 0,1 0-1 0 0,-1 0 0 0 0,1-1 1 0 0,0 1-1 0 0,0 0 0 0 0,1-1 0 0 0,-1 1 1 0 0,2 7-1 0 0,-1-10 0 0 0,-1 1-1 0 0,1-1 1 0 0,0 1 0 0 0,0-1-1 0 0,-1 0 1 0 0,1 1-1 0 0,0-1 1 0 0,0 0 0 0 0,0 0-1 0 0,1 1 1 0 0,-1-1 0 0 0,0 0-1 0 0,0 0 1 0 0,0 0 0 0 0,1 0-1 0 0,-1-1 1 0 0,1 1 0 0 0,-1 0-1 0 0,1-1 1 0 0,-1 1 0 0 0,1-1-1 0 0,-1 1 1 0 0,1-1 0 0 0,-1 0-1 0 0,1 1 1 0 0,-1-1 0 0 0,3 0-1 0 0,8 0 87 0 0,-1-1 0 0 0,-1 0-1 0 0,1 0 1 0 0,0-2 0 0 0,0 1-1 0 0,0-1 1 0 0,-1 0 0 0 0,0-1-1 0 0,1-1 1 0 0,9-5 0 0 0,13-9 236 0 0,46-36 0 0 0,-24 12-151 0 0,-2-2 0 0 0,-2-3 0 0 0,-2-2 1 0 0,62-82-1 0 0,-51 46-2172 0 0,-59 85 1367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231 134 6447 0 0,'0'5'63'0'0,"-1"1"0"0"0,0-1 0 0 0,0 1 0 0 0,0-1 0 0 0,-1 0 0 0 0,0 1 0 0 0,0-1-1 0 0,0 0 1 0 0,0 0 0 0 0,-5 6 0 0 0,-5 7 756 0 0,-18 21 0 0 0,17-23 1029 0 0,-3 6-121 0 0,-2-2 1 0 0,0 0-1 0 0,-1-1 0 0 0,-36 28 1 0 0,37-37-811 0 0,17-9-557 0 0,-6-6 276 0 0,7 4-595 0 0,-1-1 0 0 0,1 0 0 0 0,-1 1 0 0 0,1-1 0 0 0,0 0 0 0 0,-1 0 0 0 0,1 1-1 0 0,0-1 1 0 0,0 0 0 0 0,1 0 0 0 0,-1 1 0 0 0,0-1 0 0 0,0 0 0 0 0,1 0 0 0 0,-1 1 0 0 0,2-3 0 0 0,12-28 399 0 0,-1 11-332 0 0,0 1-1 0 0,2 0 1 0 0,34-35 0 0 0,62-42-331 0 0,-80 72 120 0 0,1 1 1 0 0,1 2-1 0 0,38-19 0 0 0,-65 38 95 0 0,1 1-1 0 0,-1-1 0 0 0,0 1 0 0 0,1 0 0 0 0,-1 1 0 0 0,1 0 0 0 0,0 0 0 0 0,9-1 0 0 0,-13 3 6 0 0,0-1 1 0 0,-1 0 0 0 0,1 0-1 0 0,-1 1 1 0 0,1 0-1 0 0,-1-1 1 0 0,1 1-1 0 0,-1 0 1 0 0,0 0 0 0 0,1 0-1 0 0,-1 0 1 0 0,0 1-1 0 0,0-1 1 0 0,0 1-1 0 0,0-1 1 0 0,0 1 0 0 0,0 0-1 0 0,0 0 1 0 0,0 0-1 0 0,-1 0 1 0 0,1 0-1 0 0,-1 0 1 0 0,0 0 0 0 0,3 4-1 0 0,-1 3 14 0 0,0 0 0 0 0,0 0 0 0 0,0 0 0 0 0,-1 0 0 0 0,-1 1 0 0 0,0-1 0 0 0,0 0 0 0 0,0 1-1 0 0,-1-1 1 0 0,-1 1 0 0 0,0-1 0 0 0,0 0 0 0 0,-3 13 0 0 0,-5 9 42 0 0,-1 0 0 0 0,-21 43 0 0 0,30-70-53 0 0,-2 0 0 0 0,2-3 0 0 0,0 1 0 0 0,0-1 0 0 0,1 0 0 0 0,-1 1 0 0 0,0-1 0 0 0,1 1 0 0 0,-1 0 0 0 0,1-1 0 0 0,-1 1 0 0 0,1-1 0 0 0,0 1 0 0 0,0 3 0 0 0,-1 6-63 0 0,15-5-10578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71 10135 0 0,'17'-13'329'0'0,"0"1"0"0"0,23-13 1 0 0,-7 7 2496 0 0,-27 15-1933 0 0,-25 14 2612 0 0,-23 19 0 0 0,-26 27-2293 0 0,-59 74-1805 0 0,106-106 593 0 0,-32 50 0 0 0,46-62 0 0 0,0-1 0 0 0,1 1 0 0 0,0 1 0 0 0,1-1 0 0 0,1 1 0 0 0,-5 22 0 0 0,8-33 1 0 0,0-1 0 0 0,1 1 0 0 0,0-1 0 0 0,0 0 0 0 0,0 1-1 0 0,0-1 1 0 0,0 1 0 0 0,0-1 0 0 0,0 0 0 0 0,1 1 0 0 0,-1-1 0 0 0,1 1 0 0 0,0-1 0 0 0,0 0-1 0 0,0 0 1 0 0,0 0 0 0 0,0 1 0 0 0,0-1 0 0 0,1 0 0 0 0,-1 0 0 0 0,0 0 0 0 0,1-1 0 0 0,0 1-1 0 0,-1 0 1 0 0,1-1 0 0 0,0 1 0 0 0,0-1 0 0 0,0 1 0 0 0,0-1 0 0 0,0 0 0 0 0,0 0-1 0 0,1 0 1 0 0,-1 0 0 0 0,0 0 0 0 0,0 0 0 0 0,3 0 0 0 0,6 1 19 0 0,-1-1-1 0 0,1 0 1 0 0,0 0 0 0 0,-1-1-1 0 0,1 0 1 0 0,19-4 0 0 0,180-33-617 0 0,-146 27-4597 0 0,-46 5-1138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18 8751 0 0,'0'-1'674'0'0,"7"-15"-188"0"0,-92 204 7766 0 0,-138 281-8112 0 0,-24-7 586 0 0,130-250-674 0 0,75-144-754 0 0,23-39-2360 0 0,11-19 818 0 0,-8 13-3390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 8287 0 0,'-9'8'157'0'0,"1"0"0"0"0,-1 1-1 0 0,1 0 1 0 0,1 1 0 0 0,-10 15 0 0 0,13-19 636 0 0,1 1 0 0 0,0 0 0 0 0,-2 8 1 0 0,4-14-583 0 0,0 1 0 0 0,1-1 0 0 0,0 1 0 0 0,-1 0 0 0 0,1-1 0 0 0,0 1 0 0 0,0 0 0 0 0,0-1 0 0 0,0 1 0 0 0,0 0 0 0 0,0-1 0 0 0,0 1 0 0 0,1 0 1 0 0,-1-1-1 0 0,0 1 0 0 0,1-1 0 0 0,0 1 0 0 0,-1-1 0 0 0,1 1 0 0 0,1 2 0 0 0,0-3-67 0 0,-1 1 0 0 0,1 0 0 0 0,0-1 1 0 0,0 0-1 0 0,0 1 0 0 0,-1-1 0 0 0,1 0 0 0 0,1 0 0 0 0,-1 0 0 0 0,0 0 1 0 0,0 0-1 0 0,0 0 0 0 0,3 0 0 0 0,4 0 93 0 0,1 1 1 0 0,-1-2-1 0 0,1 1 0 0 0,0-1 1 0 0,-1-1-1 0 0,10-1 1 0 0,193-40 1482 0 0,-4-16-246 0 0,-129 35-942 0 0,-40 11-417 0 0,58-14 520 0 0,-88 24-822 0 0,1 1 0 0 0,-1 0 0 0 0,1 0 0 0 0,-1 1 0 0 0,1 0 0 0 0,-1 1 0 0 0,0 0 0 0 0,12 3 0 0 0,-7 1-2102 0 0,-3 2-5409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37 153 7831 0 0,'-7'2'118'0'0,"-9"4"470"0"0,7 1-460 0 0,8-6-107 0 0,1-1 1 0 0,-1 1 0 0 0,1-1-1 0 0,0 1 1 0 0,-1-1-1 0 0,1 1 1 0 0,0-1 0 0 0,0 1-1 0 0,-1 0 1 0 0,1-1-1 0 0,0 1 1 0 0,0 0 0 0 0,0-1-1 0 0,0 1 1 0 0,-1-1 0 0 0,1 1-1 0 0,0 0 1 0 0,1 0-1 0 0,-1 1 247 0 0,1 0 0 0 0,0 0 0 0 0,0 0 0 0 0,0 0 0 0 0,0 0 0 0 0,0 0 0 0 0,0 0 0 0 0,1-1 0 0 0,-1 1-1 0 0,1 0 1 0 0,-1-1 0 0 0,1 1 0 0 0,0-1 0 0 0,-1 0 0 0 0,1 1 0 0 0,0-1 0 0 0,0 0 0 0 0,0 0 0 0 0,0 0 0 0 0,0-1-1 0 0,3 2 1 0 0,6 2 1221 0 0,0 0 0 0 0,19 3-1 0 0,4-2-902 0 0,1-1 0 0 0,0-2 0 0 0,1-1 0 0 0,35-4 0 0 0,140-26 848 0 0,384-111 686 0 0,-352 76-2453 0 0,-214 60-831 0 0,-17 4-1804 0 0,-16 14-9399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228 571 16583 0 0,'0'0'5920'0'0,"0"2"-4612"0"0,0 3-1166 0 0,1 1 0 0 0,-2-1 0 0 0,1 1-1 0 0,-1-1 1 0 0,0 1 0 0 0,0-1 0 0 0,0 0 0 0 0,-1 1-1 0 0,-2 6 1 0 0,-24 47 21 0 0,28-59-159 0 0,-94 151 227 0 0,60-101-1651 0 0,-28 56 0 0 0</inkml:trace>
  <inkml:trace contextRef="#ctx0" brushRef="#br0" timeOffset="1">742 0 5527 0 0,'-11'16'240'0'0,"6"-7"56"0"0,-4 4-232 0 0,0 3-64 0 0,0 1 0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34 11519 0 0,'0'0'887'0'0,"-9"-2"849"0"0,6 2-1276 0 0,0 0-1 0 0,0 0 1 0 0,0 1 0 0 0,1-1-1 0 0,-1 0 1 0 0,0 1 0 0 0,0 0-1 0 0,0 0 1 0 0,-3 1 0 0 0,0 0-238 0 0,1 1 0 0 0,-1 0 0 0 0,-8 7 0 0 0,0 1-392 0 0,-24 25 0 0 0,-72 94 143 0 0,89-102 185 0 0,3 1 1 0 0,-31 60-1 0 0,46-82-19 0 0,1 0 1 0 0,-1 0-1 0 0,1 0 0 0 0,0 1 0 0 0,1-1 1 0 0,0 1-1 0 0,-1 13 0 0 0,2-19-102 0 0,0-1-1 0 0,0 1 1 0 0,0-1-1 0 0,1 1 1 0 0,-1 0 0 0 0,0-1-1 0 0,0 1 1 0 0,1-1-1 0 0,0 1 1 0 0,-1 0 0 0 0,1-1-1 0 0,0 0 1 0 0,-1 1-1 0 0,1-1 1 0 0,0 1 0 0 0,0-1-1 0 0,0 0 1 0 0,0 0-1 0 0,0 1 1 0 0,0-1-1 0 0,1 0 1 0 0,-1 0 0 0 0,0 0-1 0 0,1 0 1 0 0,-1-1-1 0 0,1 1 1 0 0,-1 0 0 0 0,0 0-1 0 0,1-1 1 0 0,0 1-1 0 0,-1-1 1 0 0,1 1 0 0 0,-1-1-1 0 0,1 0 1 0 0,0 0-1 0 0,-1 0 1 0 0,1 0-1 0 0,-1 0 1 0 0,1 0 0 0 0,0 0-1 0 0,1-1 1 0 0,7 0 33 0 0,-1-1-1 0 0,0 0 1 0 0,0-1 0 0 0,0 0 0 0 0,0 0-1 0 0,-1-1 1 0 0,13-7 0 0 0,55-40 164 0 0,-70 47-221 0 0,43-32 30 0 0,-2-2 0 0 0,78-79 0 0 0,-115 105-97 0 0,-1 1-1 0 0,0-1 0 0 0,7-14 0 0 0,-13 21-125 0 0,0 0 0 0 0,-1-1-1 0 0,0 1 1 0 0,1-1 0 0 0,-2 1-1 0 0,1-1 1 0 0,-1 0 0 0 0,0 1-1 0 0,0-1 1 0 0,0-9 0 0 0,-2 12-100 0 0,1 0 0 0 0,-1-1 0 0 0,1 1 0 0 0,-1 0 0 0 0,0 0 0 0 0,-1 1 0 0 0,1-1 0 0 0,0 0 0 0 0,-1 0 0 0 0,1 0 0 0 0,-1 1 1 0 0,0-1-1 0 0,0 1 0 0 0,0 0 0 0 0,-4-4 0 0 0,0 1-444 0 0,0 0-1 0 0,0 1 1 0 0,0 0 0 0 0,0 0 0 0 0,-10-4 0 0 0,1 2-963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24 528 17503 0 0,'-2'-2'221'0'0,"0"0"0"0"0,0 0-1 0 0,0 0 1 0 0,0 0 0 0 0,1 0 0 0 0,-1-1-1 0 0,1 1 1 0 0,-1 0 0 0 0,1-1 0 0 0,0 0-1 0 0,0 1 1 0 0,0-1 0 0 0,0 0-1 0 0,0 1 1 0 0,1-1 0 0 0,-1 0 0 0 0,1 0-1 0 0,0 0 1 0 0,0 1 0 0 0,0-1 0 0 0,0 0-1 0 0,0 0 1 0 0,1 0 0 0 0,-1 0 0 0 0,1 1-1 0 0,-1-1 1 0 0,1 0 0 0 0,2-3-1 0 0,6-15-78 0 0,1 1-1 0 0,0 0 1 0 0,1 1-1 0 0,2 0 0 0 0,0 0 1 0 0,1 2-1 0 0,0 0 0 0 0,23-20 1 0 0,5-2-508 0 0,3 3 0 0 0,50-32 0 0 0,-68 51 203 0 0,0 1 1 0 0,1 1-1 0 0,1 2 0 0 0,0 0 1 0 0,1 3-1 0 0,0 0 0 0 0,1 2 1 0 0,37-6-1 0 0,-62 13 170 0 0,0 1 0 0 0,0-1 0 0 0,0 1-1 0 0,0 0 1 0 0,1 1 0 0 0,-1-1 0 0 0,10 3 0 0 0,-15-2-4 0 0,1-1 0 0 0,0 1 0 0 0,-1 0 0 0 0,1-1 0 0 0,0 1 0 0 0,-1 0 0 0 0,1 0 0 0 0,-1 0 0 0 0,1 0 0 0 0,-1 0 0 0 0,0 1 0 0 0,1-1 1 0 0,-1 0-1 0 0,0 1 0 0 0,0-1 0 0 0,0 0 0 0 0,0 1 0 0 0,0 0 0 0 0,0-1 0 0 0,0 1 0 0 0,-1-1 0 0 0,1 1 0 0 0,0 0 0 0 0,-1 0 0 0 0,1-1 0 0 0,-1 1 0 0 0,0 0 0 0 0,0 0 0 0 0,0 0 0 0 0,0 1 0 0 0,0 6 38 0 0,-1 1-1 0 0,0-1 0 0 0,-1 0 0 0 0,0 0 0 0 0,-1 0 1 0 0,1-1-1 0 0,-7 12 0 0 0,-33 60 214 0 0,8-17-59 0 0,28-52-175 0 0,2 0-1 0 0,-1 0 1 0 0,2 1-1 0 0,-1-1 0 0 0,-2 24 1 0 0,5-31-19 0 0,1 1 0 0 0,0 0 0 0 0,0-1 0 0 0,0 1 0 0 0,1-1 0 0 0,0 1 0 0 0,0-1 0 0 0,0 0 0 0 0,0 1 0 0 0,1-1 0 0 0,-1 0 0 0 0,1 0 0 0 0,0 0 0 0 0,0 0 0 0 0,1 0 0 0 0,-1 0 0 0 0,1 0 0 0 0,6 5 0 0 0,-5-4-38 0 0,1-1 0 0 0,0 0 0 0 0,1-1 0 0 0,-1 1 0 0 0,0-1 0 0 0,1 0 0 0 0,0 0 0 0 0,0-1 0 0 0,0 0 0 0 0,0 0 0 0 0,8 1 1 0 0,-1 0-398 0 0,-1-2 0 0 0,1 0 0 0 0,0 0 0 0 0,21-2 0 0 0,-1-3-729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49 8607 0 0,'12'-6'255'0'0,"13"-4"130"0"0,44-12 1 0 0,-51 18 134 0 0,-13 2-75 0 0,0 1 1 0 0,1 0-1 0 0,12-1 1381 0 0,-19 3-1460 0 0,0 2-257 0 0,0 0 1 0 0,0-1 0 0 0,0 1 0 0 0,0 0 0 0 0,-1-1-1 0 0,0 1 1 0 0,1-1 0 0 0,-1 0 0 0 0,0 1-1 0 0,0-1 1 0 0,0 0 0 0 0,-5 3 0 0 0,-35 24 820 0 0,23-16-663 0 0,-51 32 139 0 0,36-24-320 0 0,1 2-1 0 0,-32 28 0 0 0,-72 83 21 0 0,30-27 127 0 0,78-80 58 0 0,2 1 1 0 0,-43 59 0 0 0,61-75-140 0 0,1 1 0 0 0,1 0 0 0 0,0 1 0 0 0,0-1 0 0 0,2 1 0 0 0,0 1 0 0 0,0-1 1 0 0,1 1-1 0 0,1 0 0 0 0,-2 21 0 0 0,4-31-124 0 0,1 0 1 0 0,0 0 0 0 0,0 0-1 0 0,0 0 1 0 0,1 0 0 0 0,0 0-1 0 0,0 0 1 0 0,0 0-1 0 0,0-1 1 0 0,1 1 0 0 0,0 0-1 0 0,0-1 1 0 0,0 1 0 0 0,0-1-1 0 0,1 0 1 0 0,-1 0-1 0 0,1 0 1 0 0,1 0 0 0 0,-1 0-1 0 0,0-1 1 0 0,1 1-1 0 0,0-1 1 0 0,-1 0 0 0 0,1 0-1 0 0,1 0 1 0 0,-1-1 0 0 0,9 5-1 0 0,2-1 15 0 0,0-1 0 0 0,0-1 0 0 0,1 0 0 0 0,0-1 0 0 0,30 3-1 0 0,-20-5 29 0 0,0-2 0 0 0,1 0-1 0 0,25-6 1 0 0,83-19-17 0 0,8-2-2502 0 0,-139 27 1841 0 0,0 1 0 0 0,0 0 0 0 0,0 0 0 0 0,0 0 0 0 0,0 0 0 0 0,0 0 0 0 0,4 2 0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9671 0 0,'0'0'875'0'0,"-1"2"-719"0"0,-2 13 948 0 0,-1 0 1 0 0,0 0-1 0 0,-1 0 0 0 0,-8 15 1 0 0,-33 56 1208 0 0,23-44-1904 0 0,-25 44 300 0 0,-106 147-1 0 0,68-126-616 0 0,-82 115-1510 0 0,166-220 144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11 506 5527 0 0,'0'0'7767'0'0,"-8"-9"-4562"0"0,7 5-3067 0 0,1 1-1 0 0,-1-1 0 0 0,1 1 1 0 0,0-1-1 0 0,-1 0 0 0 0,2 1 0 0 0,-1-1 1 0 0,0 1-1 0 0,1-1 0 0 0,-1 0 1 0 0,1 1-1 0 0,0-1 0 0 0,1 1 1 0 0,-1 0-1 0 0,0-1 0 0 0,4-4 1 0 0,4-7 38 0 0,0 2 1 0 0,16-19-1 0 0,-15 18-5 0 0,20-22-93 0 0,0 1 0 0 0,2 2 0 0 0,2 1 0 0 0,1 1 0 0 0,1 2-1 0 0,2 2 1 0 0,0 1 0 0 0,2 2 0 0 0,1 2 0 0 0,46-18 0 0 0,-75 35-78 0 0,0 1 0 0 0,1 0 0 0 0,-1 1 0 0 0,1 1 0 0 0,0-1 0 0 0,0 2 0 0 0,0 0 0 0 0,16 1 0 0 0,-20 1 0 0 0,-1 0 0 0 0,1 1 0 0 0,-1 0 0 0 0,0 0 0 0 0,0 1 0 0 0,0 0 0 0 0,0 0 0 0 0,0 1 0 0 0,-1 0 0 0 0,1 0 0 0 0,-1 1 0 0 0,0 0 0 0 0,9 9 0 0 0,-10-9 2 0 0,0 1 0 0 0,0 0 0 0 0,-1 0-1 0 0,0 1 1 0 0,-1 0 0 0 0,1-1 0 0 0,-1 2-1 0 0,0-1 1 0 0,-1 0 0 0 0,0 1 0 0 0,0-1 0 0 0,-1 1-1 0 0,2 9 1 0 0,-3-10 18 0 0,0 0 0 0 0,0 0 0 0 0,-1 0 0 0 0,-1 0 0 0 0,1 1 0 0 0,-1-1 0 0 0,0 0 0 0 0,-1 0 0 0 0,1 0 0 0 0,-1 0-1 0 0,-1 0 1 0 0,1-1 0 0 0,-1 1 0 0 0,-1-1 0 0 0,-3 7 0 0 0,-1-1-7 0 0,0-1 0 0 0,-1 0 1 0 0,0 0-1 0 0,-1-1 0 0 0,0 0 0 0 0,-15 10 0 0 0,7-7 24 0 0,0-1 0 0 0,-1-1 0 0 0,-28 13 0 0 0,-10-2 71 0 0,-113 27-1 0 0,157-45-106 0 0,-28 7-65 0 0,-88 19-408 0 0,103-23 282 0 0,20-5-395 0 0,-1 0 0 0 0,1-1 0 0 0,0 1 0 0 0,-11 0 1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379 553 5983 0 0,'0'0'9216'0'0,"-2"0"-8202"0"0,-152-29 720 0 0,130 26-1725 0 0,1-2-1 0 0,0 0 1 0 0,0-2 0 0 0,-29-13-1 0 0,46 18 25 0 0,0-2-1 0 0,0 1 0 0 0,0-1 1 0 0,1 0-1 0 0,0 0 1 0 0,0 0-1 0 0,0-1 1 0 0,-8-9-1 0 0,11 10 20 0 0,-1 0 0 0 0,1 0 1 0 0,-1 0-1 0 0,2-1 0 0 0,-1 1 0 0 0,0-1 0 0 0,1 1 0 0 0,-1-1 1 0 0,1 1-1 0 0,1-1 0 0 0,-1 0 0 0 0,1 0 0 0 0,0-8 1 0 0,1 6-26 0 0,0 0 1 0 0,0 0 0 0 0,1 0-1 0 0,0 1 1 0 0,0-1 0 0 0,0 0-1 0 0,1 1 1 0 0,0 0 0 0 0,1 0 0 0 0,-1 0-1 0 0,1 0 1 0 0,0 0 0 0 0,9-8-1 0 0,5-4-119 0 0,0 1 1 0 0,29-21-1 0 0,-13 12 2 0 0,1 1 1 0 0,1 2 0 0 0,1 1 0 0 0,52-21 0 0 0,-48 27 253 0 0,46-12 0 0 0,-69 24-96 0 0,1 0 0 0 0,-1 1 0 0 0,1 1 0 0 0,0 1 0 0 0,21 1 0 0 0,-36 0-50 0 0,1 0 1 0 0,-1 1-1 0 0,0 0 0 0 0,0-1 1 0 0,1 2-1 0 0,-1-1 0 0 0,0 0 0 0 0,0 1 1 0 0,0 0-1 0 0,-1 0 0 0 0,1 0 1 0 0,0 0-1 0 0,5 5 0 0 0,-7-5-10 0 0,-1 0-1 0 0,1 0 0 0 0,0 0 1 0 0,-1 0-1 0 0,0 0 0 0 0,1 1 1 0 0,-1-1-1 0 0,0 0 0 0 0,0 1 1 0 0,0-1-1 0 0,-1 1 0 0 0,1-1 1 0 0,0 1-1 0 0,-1 0 0 0 0,0-1 1 0 0,0 1-1 0 0,0-1 0 0 0,0 1 1 0 0,0 0-1 0 0,0-1 0 0 0,0 1 1 0 0,-1 0-1 0 0,-1 3 0 0 0,-2 8-10 0 0,-1 0 0 0 0,0-1 0 0 0,-2 1 0 0 0,1-1-1 0 0,-1 0 1 0 0,-1-1 0 0 0,-1 0 0 0 0,1 0 0 0 0,-14 12 0 0 0,-13 12-40 0 0,-53 41 0 0 0,73-65 30 0 0,-10 9-156 0 0,-1-2 0 0 0,-41 23 0 0 0,50-33-96 0 0,-1 0 1 0 0,0-1-1 0 0,0-1 0 0 0,-1-1 1 0 0,-24 5-1 0 0,19-9-1241 0 0,7-3-2268 0 0,3-2-1545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12751 0 0,'0'0'1158'0'0,"-2"3"-954"0"0,-18 26-22 0 0,-1-1 1 0 0,-2-1 0 0 0,-43 40-1 0 0,-17 19 182 0 0,34-24-222 0 0,2 2 0 0 0,2 2 0 0 0,4 2 0 0 0,3 2 0 0 0,-34 84 0 0 0,48-93-132 0 0,-28 60-1317 0 0,38-93-64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720 543 6447 0 0,'-8'11'591'0'0,"0"1"-1"0"0,1 1 0 0 0,0 0 0 0 0,1 0 0 0 0,1 0 0 0 0,-5 14 1 0 0,-11 28 4423 0 0,10-23 302 0 0,13-32-4800 0 0,3-1-397 0 0,0 1 0 0 0,0-1 0 0 0,0-1 0 0 0,-1 1 0 0 0,1-1 0 0 0,-1 0 0 0 0,1 0 1 0 0,-1 0-1 0 0,0 0 0 0 0,0-1 0 0 0,0 0 0 0 0,0 1 0 0 0,5-6 0 0 0,8-8 214 0 0,22-25-1 0 0,-35 37-274 0 0,16-18 30 0 0,-2 0 0 0 0,0-1 0 0 0,-1-1 0 0 0,-2-1 0 0 0,-1 0 0 0 0,0-1 0 0 0,17-50 0 0 0,-21 43-290 0 0,-1 0 0 0 0,8-66 0 0 0,-15 79-89 0 0,-1-1-1 0 0,-1 1 1 0 0,-1-1 0 0 0,-1 1 0 0 0,0 0 0 0 0,-7-25 0 0 0,8 41 212 0 0,-1-1 0 0 0,1 1 0 0 0,-1 0 0 0 0,0-1 0 0 0,0 1 0 0 0,-1 0 0 0 0,1 0 0 0 0,-1 0 0 0 0,0 1 0 0 0,0-1 0 0 0,-5-4 0 0 0,7 7 49 0 0,0 0-1 0 0,-1 0 1 0 0,1 0-1 0 0,-1 0 0 0 0,0 0 1 0 0,1 0-1 0 0,-1 0 1 0 0,0 1-1 0 0,1-1 0 0 0,-1 0 1 0 0,0 1-1 0 0,0 0 1 0 0,0-1-1 0 0,1 1 1 0 0,-1 0-1 0 0,0 0 0 0 0,0 0 1 0 0,0 0-1 0 0,0 0 1 0 0,1 1-1 0 0,-1-1 0 0 0,0 0 1 0 0,0 1-1 0 0,0-1 1 0 0,1 1-1 0 0,-1 0 1 0 0,0 0-1 0 0,1-1 0 0 0,-1 1 1 0 0,-2 2-1 0 0,-5 4 2 0 0,1 1-1 0 0,-1-1 0 0 0,1 2 1 0 0,1-1-1 0 0,-1 1 1 0 0,1 0-1 0 0,1 1 0 0 0,-6 10 1 0 0,-38 85 60 0 0,45-94-37 0 0,-60 176 103 0 0,15 4 12 0 0,37-140-102 0 0,1-1 15 0 0,-3 0-1 0 0,-3-2 0 0 0,-1 1 1 0 0,-2-2-1 0 0,-34 54 0 0 0,-10-5-52 0 0,-82 92 0 0 0,71-95-24 0 0,29-37-147 0 0,23-29-202 0 0,1 1-1 0 0,2 1 1 0 0,-27 47 0 0 0,46-69 292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74 8751 0 0,'-15'6'487'0'0,"-10"3"439"0"0,0 1 0 0 0,-25 15 1 0 0,29-13 9580 0 0,34-10-9587 0 0,4-3-731 0 0,0 0-1 0 0,-1 0 1 0 0,23-7-1 0 0,-8 3-104 0 0,128-30 64 0 0,-55 10-120 0 0,-9 2 19 0 0,-47 10-201 0 0,0 3 0 0 0,53-5 0 0 0,-90 15-479 0 0,1 0 0 0 0,-1 1 0 0 0,0 1 0 0 0,0 0 0 0 0,16 5 0 0 0,-19-4-330 0 0,10 0-664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44 6911 0 0,'0'0'623'0'0,"0"-1"-514"0"0,-1 0-103 0 0,1 0 0 0 0,0 1 0 0 0,0-1 0 0 0,-1 0 0 0 0,1 1 0 0 0,0-1 0 0 0,-1 0 0 0 0,1 1-1 0 0,-1-1 1 0 0,1 0 0 0 0,0 1 0 0 0,-1-1 0 0 0,0 1 0 0 0,1-1 0 0 0,-1 1 0 0 0,1-1 0 0 0,-1 1 0 0 0,0-1-1 0 0,1 1 1 0 0,-1 0 0 0 0,0-1 0 0 0,1 1 0 0 0,-1 0 0 0 0,0 0 0 0 0,1-1 0 0 0,-2 1 0 0 0,-1-1 149 0 0,-10-4 1475 0 0,0 1-1 0 0,-1 0 1 0 0,1 1 0 0 0,-22-3-1 0 0,-25 1-234 0 0,48 4-1127 0 0,0 2 0 0 0,0 0 0 0 0,1 0 0 0 0,-1 1 0 0 0,1 0 0 0 0,-1 1 0 0 0,1 0 0 0 0,0 1 0 0 0,0 0 0 0 0,0 1 0 0 0,1 0 0 0 0,-13 8 0 0 0,10-4-132 0 0,0 0 1 0 0,1 0 0 0 0,0 1 0 0 0,1 0-1 0 0,0 1 1 0 0,1 1 0 0 0,0-1-1 0 0,-15 25 1 0 0,21-30-122 0 0,1 0 0 0 0,0 0-1 0 0,0 0 1 0 0,0 1 0 0 0,1-1 0 0 0,0 1-1 0 0,0-1 1 0 0,-1 10 0 0 0,3-14-9 0 0,0 1 1 0 0,0-1 0 0 0,0 1-1 0 0,1-1 1 0 0,-1 1-1 0 0,0-1 1 0 0,1 1-1 0 0,0-1 1 0 0,-1 0 0 0 0,1 1-1 0 0,0-1 1 0 0,0 0-1 0 0,1 0 1 0 0,-1 1 0 0 0,0-1-1 0 0,1 0 1 0 0,-1 0-1 0 0,1-1 1 0 0,0 1 0 0 0,-1 0-1 0 0,1 0 1 0 0,0-1-1 0 0,0 1 1 0 0,0-1 0 0 0,4 3-1 0 0,2-1 29 0 0,0 1 0 0 0,0-1 0 0 0,1 0 0 0 0,-1-1 0 0 0,1 0 0 0 0,-1 0 0 0 0,1-1 1 0 0,0 0-1 0 0,0 0 0 0 0,16-2 0 0 0,6-2 188 0 0,51-10 0 0 0,-61 8-154 0 0,1-1-1 0 0,-1-1 1 0 0,0 0-1 0 0,22-12 1 0 0,-31 13-39 0 0,0-1 0 0 0,-1 0 1 0 0,1-1-1 0 0,-2 0 0 0 0,1-1 1 0 0,-1 0-1 0 0,17-20 0 0 0,-25 26 14 0 0,0 1-1 0 0,0-1 0 0 0,-1 1 0 0 0,1-1 0 0 0,-1 0 0 0 0,1-3 0 0 0,-15 8 30 0 0,8 0-73 0 0,0 0 0 0 0,1 0 0 0 0,-1 1 0 0 0,1-1 0 0 0,-1 1 0 0 0,1 0 0 0 0,0 0 0 0 0,0 1 0 0 0,0-1 0 0 0,1 1 0 0 0,-7 7 0 0 0,0 5-3 0 0,10-12-21 0 0,0-1-17 0 0,0-2-241 0 0,0 0 0 0 0,-1 0-1 0 0,1 0 1 0 0,0 0 0 0 0,0 1 0 0 0,1-1 0 0 0,-1 0-1 0 0,0 0 1 0 0,0 0 0 0 0,0 0 0 0 0,1 0 0 0 0,-1 0-1 0 0,1 0 1 0 0,-1 0 0 0 0,1 0 0 0 0,-1 0-1 0 0,1 0 1 0 0,-1 0 0 0 0,1 0 0 0 0,0 0 0 0 0,0 0-1 0 0,-1 0 1 0 0,1 0 0 0 0,0-1 0 0 0,0 1-1 0 0,2 1 1 0 0,12 6-6878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9671 0 0,'0'0'748'0'0,"1"2"-300"0"0,6 29 1889 0 0,12 41 1074 0 0,97 205 25 0 0,-88-221-2756 0 0,-3 0 0 0 0,19 65 0 0 0,-38-101-505 0 0,-1 0-1 0 0,-1 1 1 0 0,-1 0 0 0 0,-1-1-1 0 0,-1 1 1 0 0,0 0 0 0 0,-2 0-1 0 0,0 0 1 0 0,-9 41 0 0 0,3-34-8 0 0,-2 1 0 0 0,-1-1 1 0 0,-2-1-1 0 0,-24 44 0 0 0,14-36-18 0 0,-1-2-1 0 0,-49 56 1 0 0,-70 49-28 0 0,-11-12-260 0 0,78-66-4 0 0,69-56-311 0 0,1 1 0 0 0,-1 0 1 0 0,1 1-1 0 0,-8 10 0 0 0,12-15-725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2303 0 0,'-1'2'4982'0'0,"-8"23"1809"0"0,7-16-6454 0 0,2-7 97 0 0,6 12 1110 0 0,-1-10-1262 0 0,0 0 1 0 0,-1-1-1 0 0,1 1 0 0 0,0-1 0 0 0,1 0 1 0 0,-1-1-1 0 0,0 1 0 0 0,1-1 0 0 0,-1 0 1 0 0,9 2-1 0 0,-5-2 42 0 0,-1 1 1 0 0,0 0-1 0 0,-1 1 0 0 0,1-1 1 0 0,10 8-1 0 0,-9-5-208 0 0,-1 1 1 0 0,0-1 0 0 0,0 1-1 0 0,-1 1 1 0 0,0-1-1 0 0,0 1 1 0 0,-1 1-1 0 0,0-1 1 0 0,0 1-1 0 0,-1 0 1 0 0,8 19-1 0 0,-10-19-130 0 0,0 0-1 0 0,-1 0 0 0 0,0 0 0 0 0,0 0 0 0 0,-1 0 0 0 0,0 0 0 0 0,-1 0 0 0 0,0 1 0 0 0,-1-1 0 0 0,0 0 0 0 0,0 0 0 0 0,-1 0 0 0 0,0 0 0 0 0,0 0 0 0 0,-1 0 0 0 0,-1 0 0 0 0,1-1 0 0 0,-7 10 0 0 0,3-6-78 0 0,0 0 0 0 0,-2 0 0 0 0,1-1 0 0 0,-1-1 0 0 0,-1 1 0 0 0,0-2 0 0 0,0 1 0 0 0,-1-1-1 0 0,-1-1 1 0 0,1 0 0 0 0,-19 9 0 0 0,-45 18-471 0 0,64-31 429 0 0,1 0 1 0 0,-2-1-1 0 0,1 0 0 0 0,0-1 1 0 0,-13 2-1 0 0,23-4 54 0 0,0 0-1 0 0,0 0 0 0 0,0 0 1 0 0,0 0-1 0 0,1 0 0 0 0,-1 0 1 0 0,0 0-1 0 0,0 0 0 0 0,0 0 1 0 0,1-1-1 0 0,-1 1 0 0 0,0 0 1 0 0,0 0-1 0 0,0-1 0 0 0,1 1 1 0 0,-1 0-1 0 0,0-1 0 0 0,1 1 1 0 0,-1-1-1 0 0,0 1 0 0 0,1-1 1 0 0,-1 1-1 0 0,0-1 0 0 0,1 0 1 0 0,-1 1-1 0 0,1-1 0 0 0,-1-1 1 0 0,-1-5-6349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421 260 4143 0 0,'-1'1'319'0'0,"-2"5"31"0"0,0 0 0 0 0,0-1 0 0 0,-10 17 10465 0 0,103-122-9817 0 0,-78 84-841 0 0,-1 0 1 0 0,0-1-1 0 0,-1 0 0 0 0,15-36 0 0 0,-15 14-157 0 0,-9 37 0 0 0,-1 1 0 0 0,1-1 0 0 0,-1 0 0 0 0,0 0 0 0 0,0 0 0 0 0,0 0 0 0 0,0 0 0 0 0,0 0 0 0 0,0 0 0 0 0,-1 0 0 0 0,1 1 0 0 0,0-1 0 0 0,-1 0 0 0 0,0 0 0 0 0,1 0 0 0 0,-1 0 0 0 0,0 1 0 0 0,-1-3 0 0 0,1 3-1 0 0,0 1 1 0 0,0-1-1 0 0,1 1 0 0 0,-1-1 0 0 0,0 1 0 0 0,0 0 0 0 0,0-1 1 0 0,0 1-1 0 0,0 0 0 0 0,0 0 0 0 0,0-1 0 0 0,0 1 1 0 0,0 0-1 0 0,0 0 0 0 0,0 0 0 0 0,0 0 0 0 0,0 0 0 0 0,0 1 1 0 0,-1-1-1 0 0,-20 6-31 0 0,20-5 27 0 0,-29 12-55 0 0,0 2-1 0 0,-50 31 1 0 0,49-26 50 0 0,-11 7-16 0 0,1 1 0 0 0,-40 36-1 0 0,58-43 18 0 0,1 2 0 0 0,1 0 0 0 0,1 1 0 0 0,-24 37 0 0 0,38-51 6 0 0,1 0 0 0 0,0 1 0 0 0,1 0-1 0 0,-5 15 1 0 0,8-22 15 0 0,1 0 0 0 0,0 0-1 0 0,0-1 1 0 0,1 1 0 0 0,-1 0 0 0 0,1 0 0 0 0,0 0-1 0 0,0 0 1 0 0,0 0 0 0 0,0 0 0 0 0,1 0-1 0 0,-1 0 1 0 0,1 0 0 0 0,0 0 0 0 0,1-1-1 0 0,2 8 1 0 0,-3-9 21 0 0,0-1-1 0 0,1 1 1 0 0,-1-1-1 0 0,0 1 1 0 0,1-1-1 0 0,-1 0 1 0 0,1 1-1 0 0,0-1 1 0 0,-1 0-1 0 0,1 0 1 0 0,0 0-1 0 0,0 0 1 0 0,0-1-1 0 0,-1 1 1 0 0,1 0-1 0 0,0-1 1 0 0,0 1 0 0 0,0-1-1 0 0,0 0 1 0 0,0 0-1 0 0,0 0 1 0 0,0 0-1 0 0,0 0 1 0 0,0 0-1 0 0,0 0 1 0 0,0-1-1 0 0,3 0 1 0 0,6-2 149 0 0,0 0 0 0 0,0-1 0 0 0,16-7 0 0 0,-19 7-103 0 0,37-18 171 0 0,-1-3 1 0 0,55-41 0 0 0,-23 7-230 0 0,-49 36 16 0 0,-26 22-118 0 0,-1 1-20 0 0,0 1 96 0 0,0 0 0 0 0,0-1 0 0 0,0 1 1 0 0,0-1-1 0 0,0 1 0 0 0,0-1 0 0 0,0 1 0 0 0,0-1 0 0 0,-1 1 0 0 0,1-1 1 0 0,0 1-1 0 0,0-1 0 0 0,-1 1 0 0 0,1-1 0 0 0,0 1 0 0 0,-1-1 0 0 0,-10 20-50 0 0,-3 8 55 0 0,10-22-57 0 0,2-1-1 0 0,-1 1 0 0 0,1 0 1 0 0,0 0-1 0 0,0 1 1 0 0,0-1-1 0 0,1 0 1 0 0,0 0-1 0 0,0 1 0 0 0,1-1 1 0 0,0 1-1 0 0,0-1 1 0 0,0 1-1 0 0,1-1 1 0 0,0 0-1 0 0,0 1 0 0 0,1-1 1 0 0,-1 0-1 0 0,2 0 1 0 0,-1 0-1 0 0,0 0 1 0 0,1 0-1 0 0,0 0 1 0 0,1-1-1 0 0,-1 1 0 0 0,1-1 1 0 0,6 7-1 0 0,-8-11-168 0 0,-1 0 0 0 0,0 0 0 0 0,1 0 0 0 0,-1-1 0 0 0,1 1 1 0 0,-1 0-1 0 0,1 0 0 0 0,0-1 0 0 0,-1 1 0 0 0,1-1 0 0 0,0 0 0 0 0,2 1 0 0 0,8 0-1665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25 13647 0 0,'1'-1'628'0'0,"14"-23"3631"0"0,-24 33-4028 0 0,7-6-197 0 0,-20 24 18 0 0,0 2 1 0 0,3 0-1 0 0,-23 43 0 0 0,11-18-13 0 0,-158 224 316 0 0,-20-15-2448 0 0,185-231-193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1 600 10911 0 0,'0'0'987'0'0,"2"-11"68"0"0,-2 7-747 0 0,1 1-1 0 0,0-1 1 0 0,0 0 0 0 0,0 0 0 0 0,1 0 0 0 0,-1 1 0 0 0,1-1 0 0 0,0 1 0 0 0,0-1 0 0 0,0 1 0 0 0,0-1 0 0 0,1 1-1 0 0,-1 0 1 0 0,1 0 0 0 0,6-4 0 0 0,23-17 866 0 0,66-36-1 0 0,-14 10-616 0 0,-33 17-289 0 0,174-106 628 0 0,-95 64-742 0 0,67-35-1016 0 0,-184 104-182 0 0,23-17 0 0 0,-31 15-2770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0,'0'0'354'0'0,"1"0"84"0"0,12 4 2660 0 0,-1-2 0 0 0,14 2-1 0 0,-14-2-2377 0 0,-1 0 1 0 0,0 0-1 0 0,0 1 1 0 0,12 4-1 0 0,-11-1-278 0 0,-1 0 0 0 0,1 0 1 0 0,-1 1-1 0 0,-1 0 0 0 0,1 1 0 0 0,-2 0 0 0 0,1 1 1 0 0,9 11-1 0 0,-18-19-224 0 0,9 6 267 0 0,-7-4-442 0 0,0-1 1 0 0,0 0-1 0 0,-1 0 1 0 0,1 0-1 0 0,1 0 1 0 0,-1-1-1 0 0,5 3 0 0 0,-4-3-38 0 0,15 4 49 0 0,-11-4-41 0 0,-3 0-304 0 0,46 5 283 0 0,-45-6-1805 0 0,0 0-1 0 0,0 0 0 0 0,10-2 0 0 0,-4-1-5013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468 250 3679 0 0,'0'0'284'0'0,"2"0"-186"0"0,5-3-865 0 0,8-3 10073 0 0,-9 3-5347 0 0,-4 2-3816 0 0,0 0 1 0 0,0-1-1 0 0,0 1 0 0 0,0 0 0 0 0,-1-1 0 0 0,4-3 0 0 0,-5 5-105 0 0,3-3 166 0 0,-1 0 0 0 0,1-1 0 0 0,-1 1 0 0 0,0-1 0 0 0,0 1 0 0 0,0-1 0 0 0,-1 0 0 0 0,1 0 0 0 0,-1 1 0 0 0,0-1 0 0 0,0 0 0 0 0,0 0 0 0 0,0-7 0 0 0,-1-5-1 0 0,-1-31 1 0 0,0 40-165 0 0,1-1-48 0 0,-2 0 0 0 0,1 0 1 0 0,-1 1-1 0 0,0-1 0 0 0,-1 1 1 0 0,0-1-1 0 0,0 1 0 0 0,-1 0 1 0 0,-4-7-1 0 0,8 13-11 0 0,-1 0 0 0 0,1 0 1 0 0,-1 0-1 0 0,0 0 0 0 0,1 0 1 0 0,-1 1-1 0 0,0-1 0 0 0,0 0 0 0 0,0 0 1 0 0,0 1-1 0 0,0-1 0 0 0,0 0 0 0 0,0 1 1 0 0,0-1-1 0 0,0 1 0 0 0,0-1 1 0 0,0 1-1 0 0,0 0 0 0 0,0-1 0 0 0,0 1 1 0 0,0 0-1 0 0,0 0 0 0 0,-1 0 1 0 0,1 0-1 0 0,0 0 0 0 0,-2 0 0 0 0,0 0-54 0 0,-1 1 30 0 0,0-1 0 0 0,1 1 0 0 0,-1 0 0 0 0,0 0 0 0 0,1 0 0 0 0,-1 0-1 0 0,1 1 1 0 0,-1 0 0 0 0,-3 2 0 0 0,-30 20-156 0 0,32-20 175 0 0,-78 60-110 0 0,-104 104 0 0 0,183-164 135 0 0,-68 72 0 0 0,66-68 0 0 0,0 0 0 0 0,0 0 0 0 0,1 0 0 0 0,0 1 0 0 0,0 0 0 0 0,1 0 0 0 0,0 0 0 0 0,-3 13 0 0 0,7-20 1 0 0,-1 0 0 0 0,1 0 0 0 0,0 0-1 0 0,0 0 1 0 0,0 0 0 0 0,0 0 0 0 0,0 0 0 0 0,0 0-1 0 0,0 0 1 0 0,1 0 0 0 0,-1 0 0 0 0,1 0 0 0 0,-1-1-1 0 0,1 1 1 0 0,0 0 0 0 0,0 0 0 0 0,0 0 0 0 0,2 3-1 0 0,0-3 4 0 0,-1 1-1 0 0,1-1 0 0 0,-1 1 1 0 0,1-1-1 0 0,0 0 0 0 0,0 0 1 0 0,0 0-1 0 0,0-1 1 0 0,0 1-1 0 0,4 1 0 0 0,3 0 9 0 0,1 0 0 0 0,-1-1 0 0 0,0 0 0 0 0,1 0 0 0 0,-1-1 0 0 0,16-1 0 0 0,8-3 42 0 0,-1-1-1 0 0,0-2 0 0 0,0-1 1 0 0,-1-2-1 0 0,0-1 0 0 0,38-17 1 0 0,-52 19-30 0 0,0-1 0 0 0,0-1 0 0 0,26-18 0 0 0,-37 22-5 0 0,-1 1-1 0 0,1-1 1 0 0,-1 0 0 0 0,0 0-1 0 0,0-1 1 0 0,-1 0-1 0 0,0 0 1 0 0,0 0 0 0 0,0-1-1 0 0,5-14 1 0 0,-8 18 60 0 0,-1 0 0 0 0,0 0 0 0 0,0 0 0 0 0,-1 0 0 0 0,1 0 0 0 0,-1 0 0 0 0,0 0 0 0 0,0 0 0 0 0,-1-8 1 0 0,1 11-58 0 0,-1 1 1 0 0,1-1 0 0 0,0 0 0 0 0,0 1 0 0 0,-1-1 0 0 0,1 1-1 0 0,0-1 1 0 0,-1 0 0 0 0,1 1 0 0 0,-1-1 0 0 0,1 1-1 0 0,-1-1 1 0 0,1 1 0 0 0,-1-1 0 0 0,1 1 0 0 0,-1 0 0 0 0,1-1-1 0 0,-1 1 1 0 0,1 0 0 0 0,-1-1 0 0 0,0 1 0 0 0,1 0 0 0 0,-1 0-1 0 0,0-1 1 0 0,1 1 0 0 0,-1 0 0 0 0,0 0 0 0 0,1 0 0 0 0,-1 0-1 0 0,0 0 1 0 0,1 0 0 0 0,-1 0 0 0 0,0 0 0 0 0,1 0 0 0 0,-2 0-1 0 0,-1 1-8 0 0,0-1-1 0 0,0 1 1 0 0,1 0-1 0 0,-1 0 1 0 0,0 0-1 0 0,-3 2 1 0 0,2 0-14 0 0,-1 1 0 0 0,1 0 0 0 0,-1 0 0 0 0,1 0 0 0 0,1 0 0 0 0,-1 1 0 0 0,1 0 0 0 0,-1 0 0 0 0,1 0 0 0 0,1 0 0 0 0,-4 8 0 0 0,5-10-8 0 0,0-1 1 0 0,1 0 0 0 0,0 1 0 0 0,-1-1 0 0 0,1 0 0 0 0,0 1 0 0 0,0-1 0 0 0,0 0 0 0 0,1 1 0 0 0,-1-1-1 0 0,0 0 1 0 0,2 4 0 0 0,10 24-26 0 0,-2-13 76 0 0,1 0-1 0 0,1 0 1 0 0,23 25 0 0 0,1 1 210 0 0,-33-38-242 0 0,1-1 0 0 0,0 0-1 0 0,0 0 1 0 0,0 0 0 0 0,1 0-1 0 0,6 5 1 0 0,-8-7-2 0 0,-1-1 0 0 0,1 0 0 0 0,0 1 0 0 0,0-1 0 0 0,-1 0 0 0 0,1 0 0 0 0,0 0 0 0 0,0-1 0 0 0,0 1 0 0 0,0-1 0 0 0,0 1 0 0 0,0-1 0 0 0,0 0 0 0 0,0 0 0 0 0,0 0 0 0 0,0-1 0 0 0,0 1 0 0 0,0-1 0 0 0,4-1 0 0 0,-3 1 3 0 0,14-5-244 0 0,34-15-1 0 0,-16 6-6734 0 0,-20 9 540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75 5527 0 0,'61'-70'3186'0'0,"-61"70"-3123"0"0,0 0 0 0 0,0-1 1 0 0,1 1-1 0 0,-1 0 0 0 0,0-1 1 0 0,1 1-1 0 0,-1 0 0 0 0,0 0 0 0 0,1-1 1 0 0,-1 1-1 0 0,0 0 0 0 0,1 0 1 0 0,-1 0-1 0 0,0-1 0 0 0,1 1 1 0 0,-1 0-1 0 0,1 0 0 0 0,-1 0 1 0 0,0 0-1 0 0,1 0 0 0 0,-1 0 1 0 0,1 0-1 0 0,-1 0 0 0 0,0 0 0 0 0,1 0 1 0 0,-1 0-1 0 0,1 0 0 0 0,-1 0 1 0 0,0 0-1 0 0,1 0 0 0 0,-1 1 1 0 0,1-1-1 0 0,-1 0 0 0 0,0 0 1 0 0,1 0-1 0 0,-1 1 0 0 0,0-1 0 0 0,1 0 1 0 0,-1 0-1 0 0,0 1 0 0 0,1-1 1 0 0,-1 0-1 0 0,0 0 0 0 0,0 1 1 0 0,1-1-1 0 0,-1 1 0 0 0,0-1 1 0 0,0 0-1 0 0,0 1 0 0 0,0-1 0 0 0,1 0 1 0 0,-1 1-1 0 0,0-1 0 0 0,0 1 1 0 0,0-1-1 0 0,0 0 0 0 0,0 1 1 0 0,0 0-1 0 0,1 2-60 0 0,-1 0 1 0 0,1 0-1 0 0,-1 0 0 0 0,1-1 1 0 0,-1 1-1 0 0,0 5 0 0 0,-3 3 136 0 0,-1 1-1 0 0,0-1 0 0 0,-1 0 0 0 0,0 0 1 0 0,-9 14-1 0 0,-2 4 106 0 0,-122 212 999 0 0,6-10-624 0 0,21-34-358 0 0,38-72-231 0 0,49-83-493 0 0,-3-2 0 0 0,-1 0 0 0 0,-62 66 0 0 0,78-93-405 0 0,1 0-1 0 0,-13 21 1 0 0,23-32 772 0 0,3-3-539 0 0,11-1 410 0 0,4-2-29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5 297 9215 0 0,'-1'-2'422'0'0,"0"-1"-380"0"0,0 0 1 0 0,1 0-1 0 0,-1 1 0 0 0,1-1 1 0 0,0 0-1 0 0,0 0 1 0 0,0 0-1 0 0,0 0 0 0 0,0 0 1 0 0,1 0-1 0 0,-1 0 1 0 0,1 0-1 0 0,0 1 1 0 0,0-1-1 0 0,1-3 0 0 0,-1 5 89 0 0,0-1 0 0 0,0 1 0 0 0,-1 0 0 0 0,1 0 0 0 0,0 0 0 0 0,1-1 0 0 0,-1 1-1 0 0,0 0 1 0 0,0 1 0 0 0,0-1 0 0 0,0 0 0 0 0,3-1 0 0 0,1-1 245 0 0,4-4 33 0 0,0 1 0 0 0,1 1 1 0 0,0-1-1 0 0,0 2 0 0 0,0-1 1 0 0,14-3-1 0 0,66-12 1049 0 0,-77 17-1247 0 0,137-16 1512 0 0,-34 5-627 0 0,389-45 76 0 0,-488 57-1572 0 0,0 0 1 0 0,0 0-1 0 0,0-2 1 0 0,-1 0 0 0 0,1-1-1 0 0,-1-1 1 0 0,0 0-1 0 0,-1-1 1 0 0,21-12-1 0 0,-16 5-1388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2 10135 0 0,'0'0'778'0'0,"2"-1"-506"0"0,-1 1-207 0 0,-1 0 0 0 0,1 0 0 0 0,0 0-1 0 0,0 0 1 0 0,0 0 0 0 0,0 0 0 0 0,0 0 0 0 0,0 0 0 0 0,0 1 0 0 0,0-1 0 0 0,0 0 0 0 0,0 1 0 0 0,0-1 0 0 0,0 0 0 0 0,0 1 0 0 0,-1-1 0 0 0,1 1 0 0 0,0-1 0 0 0,0 1 0 0 0,0 0 0 0 0,-1-1 0 0 0,1 1 0 0 0,0 0 0 0 0,-1 0 0 0 0,1-1 0 0 0,-1 1 0 0 0,1 0-1 0 0,-1 0 1 0 0,1 0 0 0 0,-1 0 0 0 0,1-1 0 0 0,-1 1 0 0 0,0 0 0 0 0,0 0 0 0 0,1 0 0 0 0,-1 0 0 0 0,0 0 0 0 0,0 0 0 0 0,0 0 0 0 0,0 1 0 0 0,0 0 96 0 0,1 8 76 0 0,0 0 0 0 0,-1 0 1 0 0,0 0-1 0 0,-1 0 0 0 0,0-1 1 0 0,-4 18-1 0 0,-20 57-69 0 0,0-22-115 0 0,-1-2 0 0 0,-40 64 1 0 0,-79 107-205 0 0,130-208 135 0 0,-32 46 300 0 0,-4-3 0 0 0,-2-2 0 0 0,-91 85 0 0 0,-5-19 232 0 0,147-129-489 0 0,12-8-282 0 0,-7 5 218 0 0,107-68-718 0 0,-32 22 403 0 0,-34 18 208 0 0,78-37 0 0 0,-119 65 136 0 0,1 0-1 0 0,-1 1 1 0 0,1 0-1 0 0,0 0 0 0 0,0 0 1 0 0,6 0-1 0 0,2 2 17 0 0,-11 0 4 0 0,0-1 0 0 0,1 1 0 0 0,-1 0 0 0 0,0 0 0 0 0,0 1-1 0 0,0-1 1 0 0,0 0 0 0 0,0 0 0 0 0,0 0 0 0 0,0 1 0 0 0,0-1 0 0 0,-1 0-1 0 0,1 1 1 0 0,0-1 0 0 0,-1 1 0 0 0,0-1 0 0 0,1 1 0 0 0,-1-1 0 0 0,0 1-1 0 0,1-1 1 0 0,-1 1 0 0 0,0-1 0 0 0,0 4 0 0 0,0 2 36 0 0,-1 1 0 0 0,1-1-1 0 0,-3 11 1 0 0,-7 20-129 0 0,-26 70 0 0 0,36-107-146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14 10591 0 0,'0'0'819'0'0,"1"-2"-534"0"0,3-10 6821 0 0,-17 25-6474 0 0,4-4-206 0 0,-9 15 426 0 0,2 2 1 0 0,0 0-1 0 0,-15 36 0 0 0,-22 39-58 0 0,-21 4-613 0 0,-31 53 163 0 0,96-141-321 0 0,0 0-1 0 0,1 0 1 0 0,1 1-1 0 0,1 0 1 0 0,1 1-1 0 0,0-1 1 0 0,-3 34-1 0 0,7-42-341 0 0,1 0 0 0 0,0 0 0 0 0,3 15 0 0 0,-3-24 13 0 0,0 0 0 0 0,1 0 0 0 0,-1 0 0 0 0,0 0 0 0 0,0 0 0 0 0,1-1 0 0 0,-1 1 0 0 0,1 0 0 0 0,-1 0 0 0 0,1 0 0 0 0,-1-1 0 0 0,1 1 0 0 0,-1 0 0 0 0,1-1 0 0 0,-1 1 0 0 0,2 0 0 0 0,1 2-1549 0 0,8 10-5228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107 126 5983 0 0,'3'0'464'0'0,"27"4"-612"0"0,-9-1 2115 0 0,1 0 1 0 0,0-2 0 0 0,40-3 0 0 0,-44 0-1330 0 0,-2 1 206 0 0,0-1 0 0 0,27-8-1 0 0,-40 9-772 0 0,1 0 0 0 0,-1 0 0 0 0,1-1 0 0 0,-1 1 0 0 0,0-1 1 0 0,1 0-1 0 0,-1 0 0 0 0,0 0 0 0 0,0 0 0 0 0,0-1 0 0 0,-1 1 0 0 0,1-1 0 0 0,-1 0 0 0 0,1 0 0 0 0,-1 0 0 0 0,0 0 0 0 0,3-5 0 0 0,-4 7-87 0 0,-1-1 0 0 0,1 0 0 0 0,-1 0 0 0 0,1 0 0 0 0,-1 0 0 0 0,0 1 0 0 0,0-1 0 0 0,1 0 0 0 0,-1 0 0 0 0,-1 0 0 0 0,1 0 0 0 0,0 0 0 0 0,0 0 0 0 0,-1 1 0 0 0,1-1 0 0 0,-1 0 0 0 0,1 0 0 0 0,-1 0 0 0 0,0 1 0 0 0,0-1 0 0 0,0 0 0 0 0,0 1 0 0 0,0-1 0 0 0,0 1 0 0 0,0-1 0 0 0,0 1 0 0 0,-1 0 0 0 0,1-1 0 0 0,-2 0 0 0 0,0-1-111 0 0,-1 1-1 0 0,1-1 1 0 0,-1 1 0 0 0,0 0 0 0 0,0 0-1 0 0,0 0 1 0 0,0 1 0 0 0,0-1 0 0 0,0 1 0 0 0,0 0-1 0 0,-7-1 1 0 0,-2 2-77 0 0,-1 0-1 0 0,1 1 0 0 0,0 0 1 0 0,0 1-1 0 0,0 0 1 0 0,0 2-1 0 0,1-1 1 0 0,-1 1-1 0 0,1 1 0 0 0,0 0 1 0 0,-17 11-1 0 0,12-7 301 0 0,2 2-1 0 0,-1 0 0 0 0,1 0 1 0 0,1 2-1 0 0,0-1 0 0 0,1 2 1 0 0,-17 21-1 0 0,24-28 76 0 0,1 1 1 0 0,1 0-1 0 0,-1 0 0 0 0,1 0 0 0 0,0 0 1 0 0,1 1-1 0 0,0-1 0 0 0,0 1 0 0 0,1 0 0 0 0,-1 11 1 0 0,2-16-102 0 0,1-1 1 0 0,0 1 0 0 0,0 0 0 0 0,0 0-1 0 0,1-1 1 0 0,-1 1 0 0 0,1-1 0 0 0,0 1-1 0 0,0 0 1 0 0,0-1 0 0 0,1 0-1 0 0,-1 1 1 0 0,1-1 0 0 0,0 0 0 0 0,0 0-1 0 0,0 1 1 0 0,0-2 0 0 0,0 1 0 0 0,1 0-1 0 0,-1 0 1 0 0,1-1 0 0 0,0 1 0 0 0,0-1-1 0 0,0 0 1 0 0,0 0 0 0 0,0 0-1 0 0,6 3 1 0 0,2-1 29 0 0,1 0-1 0 0,-1-1 0 0 0,1 0 1 0 0,0 0-1 0 0,0-1 1 0 0,0-1-1 0 0,0 0 0 0 0,0-1 1 0 0,1 0-1 0 0,20-3 1 0 0,6-3-501 0 0,74-22 0 0 0,-69 14-4201 0 0,1-2-1616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5983 0 0,'0'0'464'0'0,"-1"0"-305"0"0,-7 2 294 0 0,1 0 1 0 0,0 1-1 0 0,0 0 0 0 0,0 0 0 0 0,0 0 0 0 0,1 1 1 0 0,0 0-1 0 0,-1 1 0 0 0,1-1 0 0 0,1 1 1 0 0,-1 0-1 0 0,-8 11 0 0 0,-22 26 641 0 0,-50 77 1 0 0,18-22-425 0 0,-80 109 56 0 0,-57 74-503 0 0,194-266-347 0 0,-54 62 4 0 0,54-65-318 0 0,0 0-1 0 0,-1 0 1 0 0,0-1-1 0 0,-17 10 1 0 0,22-16-1707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5 507 2303 0 0,'0'-1'7611'0'0,"-2"-6"-6228"0"0,1 3-1159 0 0,1 1 1 0 0,-1-1-1 0 0,1 0 1 0 0,0 0 0 0 0,-1 0-1 0 0,2 1 1 0 0,-1-1-1 0 0,0 0 1 0 0,1 0-1 0 0,0 0 1 0 0,0 1-1 0 0,0-1 1 0 0,0 0 0 0 0,0 1-1 0 0,1-1 1 0 0,3-5-1 0 0,4-6 128 0 0,1 1 1 0 0,16-20-1 0 0,-20 28-253 0 0,34-42 353 0 0,62-57 1 0 0,-74 81-369 0 0,0 1 0 0 0,2 1 0 0 0,55-30 0 0 0,-55 36-36 0 0,0 2-1 0 0,1 2 0 0 0,52-15 0 0 0,-59 21-41 0 0,1 2 0 0 0,0 0 0 0 0,0 2 0 0 0,-1 0-1 0 0,39 4 1 0 0,-54-1-6 0 0,14 0 0 0 0,25 6 0 0 0,-42-6 0 0 0,0 1 0 0 0,0 0 0 0 0,-1 0 0 0 0,1 0 0 0 0,0 0 0 0 0,-1 1 0 0 0,1 0 0 0 0,-1 0 0 0 0,6 5 0 0 0,-10-6 12 0 0,1 0 0 0 0,0 0-1 0 0,-1 0 1 0 0,1 0 0 0 0,-1 0 0 0 0,0 1-1 0 0,1-1 1 0 0,-1 0 0 0 0,-1 1 0 0 0,1-1-1 0 0,0 1 1 0 0,0-1 0 0 0,-1 1 0 0 0,1 0-1 0 0,-1-1 1 0 0,0 1 0 0 0,0-1 0 0 0,0 1-1 0 0,0 0 1 0 0,-1-1 0 0 0,1 1 0 0 0,0-1-1 0 0,-1 1 1 0 0,-1 3 0 0 0,-1 3 55 0 0,0 1 1 0 0,-1 0 0 0 0,-1-1 0 0 0,-9 17-1 0 0,-1-4 3 0 0,-2-1 1 0 0,0-1-1 0 0,-1 0 0 0 0,0-1 0 0 0,-2-1 0 0 0,-29 20 0 0 0,-6 0 4 0 0,-79 41-1 0 0,-23-2-68 0 0,132-67 11 0 0,-1-1 0 0 0,-1-1 1 0 0,1-1-1 0 0,-37 4 0 0 0,62-10-19 0 0,-1-1-1 0 0,1 0 0 0 0,-1 0 1 0 0,1 1-1 0 0,-1-1 0 0 0,1 0 1 0 0,-1 0-1 0 0,1-1 0 0 0,-1 1 1 0 0,1 0-1 0 0,-1 0 1 0 0,1-1-1 0 0,-1 1 0 0 0,1-1 1 0 0,-1 0-1 0 0,1 1 0 0 0,0-1 1 0 0,-1 0-1 0 0,1 0 0 0 0,0 1 1 0 0,0-1-1 0 0,-1 0 0 0 0,1 0 1 0 0,0-1-1 0 0,-1 0 1 0 0,2 0-52 0 0,0 1 0 0 0,0-1 0 0 0,0 1 0 0 0,1-1 0 0 0,-1 1 0 0 0,0-1 0 0 0,1 1 0 0 0,-1 0 0 0 0,1-1 0 0 0,0 1 0 0 0,-1-1 0 0 0,1 1 0 0 0,0 0 0 0 0,0 0 1 0 0,0-1-1 0 0,-1 1 0 0 0,1 0 0 0 0,2-1 0 0 0,-1-1-267 0 0,11-15-924 0 0,2-3-60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74 511 919 0 0,'31'15'-234'0'0,"-9"-5"1655"0"0,-6-3 8312 0 0,-25-10-8131 0 0,-3-2-999 0 0,0-2 1 0 0,0 1 0 0 0,1-1 0 0 0,0-1-1 0 0,-11-10 1 0 0,17 13-494 0 0,0 0 1 0 0,0 0-1 0 0,1 0 0 0 0,0-1 0 0 0,0 0 1 0 0,0 0-1 0 0,0 0 0 0 0,1 0 0 0 0,0-1 1 0 0,1 1-1 0 0,-1-1 0 0 0,1 0 0 0 0,0 0 1 0 0,1 1-1 0 0,0-1 0 0 0,0 0 0 0 0,0-1 0 0 0,1 1 1 0 0,0 0-1 0 0,1 0 0 0 0,-1 0 0 0 0,1 0 1 0 0,0 0-1 0 0,1 0 0 0 0,0 1 0 0 0,0-1 1 0 0,1 0-1 0 0,-1 1 0 0 0,1-1 0 0 0,5-5 1 0 0,2-5-88 0 0,2 0 1 0 0,0 1-1 0 0,0 1 1 0 0,2 0 0 0 0,0 1-1 0 0,23-18 1 0 0,-14 15-230 0 0,0 0 1 0 0,2 2-1 0 0,49-22 0 0 0,-44 24-140 0 0,80-33-3741 0 0,-78 35-1640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1375 0 0,'-1'1'66'0'0,"-5"1"-53"0"0,1 0 1 0 0,0 1-1 0 0,-10 1 1 0 0,-16 7 2 0 0,11-1 215 0 0,-89 48 6035 0 0,90-47-5004 0 0,1 2 0 0 0,0 0-1 0 0,-25 25 1 0 0,25-21-1252 0 0,-30 33 82 0 0,43-44-71 0 0,-1 1-1 0 0,1 0 0 0 0,0 1 1 0 0,1-1-1 0 0,-6 12 0 0 0,10-18 763 0 0,18 11 1016 0 0,-13-11-1635 0 0,1 0 0 0 0,-1 0 1 0 0,1-1-1 0 0,-1 0 0 0 0,1 0 1 0 0,-1-1-1 0 0,1 1 0 0 0,-1-1 1 0 0,1 0-1 0 0,-1-1 0 0 0,0 1 1 0 0,6-3-1 0 0,7-4 209 0 0,34-19 0 0 0,34-25 88 0 0,-73 42-412 0 0,0 0 0 0 0,0 0 0 0 0,-1-1 1 0 0,12-14-1 0 0,-23 24-77 0 0,0 0 1 0 0,0 0-1 0 0,0-1 1 0 0,0 1-1 0 0,0 0 1 0 0,0 0-1 0 0,-1 0 1 0 0,1-1-1 0 0,0 1 1 0 0,-1 0 0 0 0,1-1-1 0 0,-1 1 1 0 0,0-1-1 0 0,1 1 1 0 0,-1 0-1 0 0,0-1 1 0 0,0 1-1 0 0,0-1 1 0 0,0 1-1 0 0,0-1 1 0 0,0 1-1 0 0,0-1 1 0 0,0 1-1 0 0,-1-1 1 0 0,1 1-1 0 0,0 0 1 0 0,-1-1-1 0 0,1 1 1 0 0,-1 0-1 0 0,0-1 1 0 0,1 1-1 0 0,-1 0 1 0 0,0 0-1 0 0,0-1 1 0 0,0 1-1 0 0,0 0 1 0 0,0 0-1 0 0,-2-2 1 0 0,2 3-284 0 0,-15-6-738 0 0,14 5 787 0 0,-1 0 121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10 6447 0 0,'3'-9'8687'0'0,"-3"11"-8520"0"0,-6 23 50 0 0,0-1 1 0 0,-2 0-1 0 0,-1 0 1 0 0,-15 27 0 0 0,3-2-173 0 0,-10 18-42 0 0,-3-1 1 0 0,-3-1-1 0 0,-3-2 1 0 0,-2-2-1 0 0,-3-2 0 0 0,-80 82 1 0 0,85-98 28 0 0,-36 54 0 0 0,75-95 89 0 0,5-6-107 0 0,0 1 0 0 0,0 0 0 0 0,1 0 0 0 0,7-4 0 0 0,7-4 0 0 0,0-3-14 0 0,-1-1 0 0 0,0-1 0 0 0,22-25 0 0 0,40-59 0 0 0,-11 12 0 0 0,-56 74-14 0 0,0 0 0 0 0,1 1-1 0 0,0 0 1 0 0,1 1 0 0 0,0 1 0 0 0,23-13-1 0 0,-32 20 10 0 0,1 1 0 0 0,-1 0-1 0 0,1 0 1 0 0,0 0 0 0 0,0 1 0 0 0,1 0-1 0 0,-1 0 1 0 0,0 1 0 0 0,1 0 0 0 0,-1 0-1 0 0,1 1 1 0 0,-1 0 0 0 0,1 0 0 0 0,-1 1-1 0 0,1 0 1 0 0,-1 0 0 0 0,0 0 0 0 0,14 6-1 0 0,-10-2 37 0 0,0 0 0 0 0,0 1 0 0 0,-1 0-1 0 0,0 0 1 0 0,0 1 0 0 0,-1 1 0 0 0,0 0 0 0 0,15 17 0 0 0,-21-22 12 0 0,-1 0 1 0 0,1 1-1 0 0,-1-1 1 0 0,0 1-1 0 0,0-1 1 0 0,0 1-1 0 0,0 0 1 0 0,-1-1-1 0 0,0 1 1 0 0,1 0-1 0 0,-1 0 1 0 0,-1 0-1 0 0,1 1 1 0 0,-1-1-1 0 0,1 0 1 0 0,-1 0-1 0 0,0 0 1 0 0,-1 0-1 0 0,1 0 1 0 0,-1 0-1 0 0,0 0 1 0 0,0 0-1 0 0,0 0 1 0 0,0 0-1 0 0,-1 0 1 0 0,1 0-1 0 0,-1-1 1 0 0,0 1-1 0 0,-3 4 1 0 0,-1-1 25 0 0,1 0 0 0 0,-1 0 0 0 0,-1-1 0 0 0,1 1 0 0 0,-1-1 0 0 0,0-1 0 0 0,-1 1 0 0 0,-8 4 0 0 0,-11 5 64 0 0,-31 11 0 0 0,18-8-63 0 0,-24 12-14 0 0,-2-4-1 0 0,-1-2 0 0 0,-107 23 1 0 0,164-46-376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391 130 2303 0 0,'0'0'102'0'0,"1"-1"-1"0"0,40-37 2248 0 0,-38 35-1206 0 0,1-1-1 0 0,-1 1 1 0 0,0-1-1 0 0,0 0 1 0 0,0 0 0 0 0,2-5-1 0 0,6-13 448 0 0,-11 21-1572 0 0,1 0 0 0 0,-1 0-1 0 0,0 0 1 0 0,0 0 0 0 0,0 0 0 0 0,1 0-1 0 0,-1 0 1 0 0,0 0 0 0 0,0 1-1 0 0,0-1 1 0 0,-1 0 0 0 0,1 0 0 0 0,0 0-1 0 0,0 0 1 0 0,0 0 0 0 0,-1 0-1 0 0,1 0 1 0 0,0 1 0 0 0,-1-1 0 0 0,1 0-1 0 0,-1 0 1 0 0,1 0 0 0 0,-1 1-1 0 0,1-1 1 0 0,-1 0 0 0 0,0 1 0 0 0,1-1-1 0 0,-1 0 1 0 0,0 1 0 0 0,0-1 0 0 0,1 1-1 0 0,-1-1 1 0 0,0 1 0 0 0,0-1-1 0 0,0 1 1 0 0,0 0 0 0 0,-1-1 0 0 0,-3-1 30 0 0,1 1 1 0 0,-1-1-1 0 0,-1 1 1 0 0,-8-1-1 0 0,2 1 82 0 0,0 1 0 0 0,-1 1 0 0 0,1 0 0 0 0,0 0 0 0 0,0 1 0 0 0,1 1 0 0 0,-1 0 0 0 0,0 0 0 0 0,1 1 0 0 0,-18 10 0 0 0,5-2 259 0 0,0 2-1 0 0,1 1 1 0 0,-34 29-1 0 0,14-10-104 0 0,28-23-209 0 0,-1 1 1 0 0,2 0-1 0 0,-1 1 0 0 0,-18 24 0 0 0,32-36-66 0 0,0 0 0 0 0,1 0 0 0 0,-1 0 0 0 0,1 0 0 0 0,-1 0 0 0 0,1 0-1 0 0,-1 0 1 0 0,1 0 0 0 0,-1 0 0 0 0,1 0 0 0 0,-1 2 0 0 0,4 2 10 0 0,-3-5-5 0 0,1 1 1 0 0,0 0-1 0 0,-1 0 1 0 0,1 0-1 0 0,0 0 1 0 0,0 0-1 0 0,0 0 1 0 0,0 0-1 0 0,0-1 1 0 0,0 1-1 0 0,0 0 1 0 0,0-1-1 0 0,0 1 1 0 0,0 0 0 0 0,0-1-1 0 0,0 0 1 0 0,1 1-1 0 0,-1-1 1 0 0,0 0-1 0 0,0 1 1 0 0,0-1-1 0 0,1 0 1 0 0,-1 0-1 0 0,2 0 1 0 0,32-2 273 0 0,-31 1-261 0 0,25-5-73 0 0,0-1 0 0 0,0-1 0 0 0,-1-1 0 0 0,39-19 1 0 0,-27 11-326 0 0,-16 8 38 0 0,-23 8 248 0 0,1 19 1 0 0,-1-15 96 0 0,-1 0 0 0 0,1 0 1 0 0,-1 0-1 0 0,0 0 0 0 0,0 0 0 0 0,0 4 0 0 0,-9 31 164 0 0,6-26-192 0 0,0 0 1 0 0,1 0 0 0 0,-1 17 0 0 0,3-28-275 0 0,10 4-2494 0 0,2-4 1120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13359 0 0,'0'0'2820'0'0,"0"2"-2064"0"0,0 9-508 0 0,-1 1 0 0 0,-1-1 0 0 0,0 0 0 0 0,-1 0 0 0 0,-6 19 0 0 0,-27 54-1 0 0,20-48-39 0 0,-81 172-117 0 0,-16-9-33 0 0,-181 194 290 0 0,279-374-354 0 0,-16 26-1 0 0,30-43-68 0 0,12-8-790 0 0,10-9 667 0 0,-1 0 1 0 0,29-28-1 0 0,31-43 143 0 0,-10 10-58 0 0,-66 73 113 0 0,24-25-43 0 0,55-44 0 0 0,-74 66 43 0 0,0-1 0 0 0,1 2 0 0 0,-1-1 0 0 0,1 1-1 0 0,1 1 1 0 0,-1-1 0 0 0,1 2 0 0 0,-1 0 0 0 0,1 0 0 0 0,0 1 0 0 0,13-2 0 0 0,-21 4 16 0 0,0 0-1 0 0,0 0 1 0 0,0 0-1 0 0,0 1 1 0 0,1-1 0 0 0,-1 1-1 0 0,0 0 1 0 0,0-1-1 0 0,-1 1 1 0 0,1 1 0 0 0,0-1-1 0 0,0 0 1 0 0,0 1-1 0 0,-1-1 1 0 0,1 1 0 0 0,-1 0-1 0 0,1 0 1 0 0,-1 0-1 0 0,0 0 1 0 0,0 0 0 0 0,1 1-1 0 0,-2-1 1 0 0,1 1-1 0 0,0-1 1 0 0,0 1 0 0 0,-1 0-1 0 0,0-1 1 0 0,1 1-1 0 0,-1 0 1 0 0,0 0 0 0 0,0 0-1 0 0,-1 0 1 0 0,1 0-1 0 0,-1 0 1 0 0,1 0 0 0 0,-1 0-1 0 0,0 0 1 0 0,0 0-1 0 0,0 1 1 0 0,-1-1 0 0 0,1 0-1 0 0,-1 0 1 0 0,-1 4 0 0 0,-5 12 177 0 0,-1 0 1 0 0,-1 0 0 0 0,-1-1 0 0 0,0 0 0 0 0,-2-1 0 0 0,0 0 0 0 0,0-1 0 0 0,-23 22 0 0 0,-18 23 234 0 0,29-32-345 0 0,-29 27-1 0 0,45-48-70 0 0,-2 0 1 0 0,1-1-1 0 0,-1 0 1 0 0,-1 0 0 0 0,1-1-1 0 0,-1 0 1 0 0,-16 5-1 0 0,9-4 21 0 0,-1-2 0 0 0,-1 0 0 0 0,-21 3 0 0 0,31-7-14 0 0,0 0 1 0 0,0-1 0 0 0,0 0 0 0 0,-1-1 0 0 0,1 0 0 0 0,0 0 0 0 0,0-1 0 0 0,-10-4 0 0 0,19 6-52 0 0,0 0 0 0 0,0-1 0 0 0,-1 1 1 0 0,1-1-1 0 0,0 1 0 0 0,0-1 0 0 0,0 0 0 0 0,0 1 1 0 0,0-1-1 0 0,0 0 0 0 0,0 0 0 0 0,0 0 0 0 0,0 0 0 0 0,1 0 1 0 0,-1 0-1 0 0,0 0 0 0 0,0 0 0 0 0,1 0 0 0 0,-1 0 1 0 0,1 0-1 0 0,-1 0 0 0 0,1 0 0 0 0,-1-1 0 0 0,1 1 1 0 0,0 0-1 0 0,0 0 0 0 0,0 0 0 0 0,-1-1 0 0 0,1 1 0 0 0,0 0 1 0 0,0 0-1 0 0,1-1 0 0 0,-1 1 0 0 0,0 0 0 0 0,0 0 1 0 0,1-1-1 0 0,-1 1 0 0 0,0 0 0 0 0,1 0 0 0 0,-1 0 0 0 0,1 0 1 0 0,1-2-1 0 0,10-16-787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14279 0 0,'0'0'1620'0'0,"0"2"-884"0"0,13 27 1971 0 0,-12-28-2260 0 0,7 8 51 0 0,5 0 194 0 0,17 8 70 0 0,-28-16-417 0 0,-2 4-112 0 0,0-2-154 0 0,0 0 0 0 0,0-1 0 0 0,0 1 0 0 0,0 0 0 0 0,-1 0 0 0 0,1 0 1 0 0,-1 0-1 0 0,1-1 0 0 0,-1 1 0 0 0,0 0 0 0 0,0 0 0 0 0,-3 4 0 0 0,-6 8 129 0 0,-18 21 1 0 0,-4 5-302 0 0,32-41 80 0 0,-8 13-583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51 14279 0 0,'5'-6'446'0'0,"1"0"-1"0"0,0 0 1 0 0,0 1-1 0 0,0 0 1 0 0,0 0-1 0 0,1 1 1 0 0,0-1-1 0 0,8-2 1 0 0,-13 6 367 0 0,-1 1-272 0 0,0 0-483 0 0,1 1-1 0 0,-1-1 1 0 0,0 0-1 0 0,0 1 0 0 0,0-1 1 0 0,0 0-1 0 0,0 1 1 0 0,0-1-1 0 0,0 1 1 0 0,0 0-1 0 0,0-1 0 0 0,0 1 1 0 0,0 0-1 0 0,-1-1 1 0 0,1 1-1 0 0,0 0 1 0 0,0 0-1 0 0,-1 0 1 0 0,1 0-1 0 0,0 0 0 0 0,0 2 1 0 0,0-1-17 0 0,0 0 0 0 0,-1 1-1 0 0,1-1 1 0 0,-1 1 0 0 0,1 0 0 0 0,-1-1 0 0 0,0 1 0 0 0,0-1 0 0 0,0 5-1 0 0,-2 3-6 0 0,0-1 0 0 0,0 1 0 0 0,-1 0 0 0 0,-4 11 0 0 0,-18 35 45 0 0,-32 54 1 0 0,-40 50 14 0 0,85-139-65 0 0,-349 527 811 0 0,359-545-946 0 0,-1 1-93 0 0,0 0 0 0 0,0 0-1 0 0,0 0 1 0 0,0 0 0 0 0,1 1 0 0 0,0-1 0 0 0,0 1 0 0 0,0 0 0 0 0,0 0-1 0 0,1 0 1 0 0,-2 8 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28 7367 0 0,'6'-6'129'0'0,"9"-5"307"0"0,-10 9-389 0 0,0 0 0 0 0,1 0 0 0 0,-1 1 0 0 0,8-1 0 0 0,-10 1 311 0 0,0 1-1 0 0,-1-1 0 0 0,1 1 1 0 0,0 0-1 0 0,0 0 0 0 0,0 0 0 0 0,-1 1 1 0 0,1-1-1 0 0,0 1 0 0 0,0-1 1 0 0,-1 1-1 0 0,1 0 0 0 0,0 0 0 0 0,4 2 1 0 0,-4-1 87 0 0,-1 1 0 0 0,1-1 1 0 0,0 0-1 0 0,-1 1 0 0 0,1 0 0 0 0,-1-1 1 0 0,0 1-1 0 0,0 0 0 0 0,0 0 0 0 0,-1 0 1 0 0,3 6-1 0 0,-1-2-170 0 0,-1 0-1 0 0,0 1 1 0 0,0-1 0 0 0,-1 0-1 0 0,0 1 1 0 0,-1-1 0 0 0,1 0-1 0 0,-1 1 1 0 0,-1-1 0 0 0,1 1-1 0 0,-1-1 1 0 0,-4 13 0 0 0,-2 6 175 0 0,-2 1 0 0 0,-11 24 0 0 0,-11 22 29 0 0,-54 91-1 0 0,73-145-907 0 0,-1-1-1 0 0,-1-1 1 0 0,-1 0-1 0 0,-1-1 1 0 0,0 0-1 0 0,-23 16 1 0 0,19-20-2488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21 3679 0 0,'20'-21'13683'0'0,"-21"32"-13294"0"0,0-1 1 0 0,-1 1-1 0 0,0-1 1 0 0,0 0-1 0 0,-1 1 0 0 0,-1-1 1 0 0,1 0-1 0 0,-7 10 1 0 0,-7 11 740 0 0,-21 31 0 0 0,28-48-1137 0 0,4-6-29 0 0,1 0 0 0 0,0 0 0 0 0,-4 10 0 0 0,8-17-174 0 0,3-1-1179 0 0,29-11-1807 0 0,-9-1-3514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792 108 12895 0 0,'16'-28'1100'0'0,"16"-24"-727"0"0,-29 47 267 0 0,1 1 1 0 0,-1 0-1 0 0,1 0 0 0 0,8-7 2010 0 0,-12 20-2508 0 0,-1 0 0 0 0,0 0-1 0 0,-1-1 1 0 0,0 1 0 0 0,0-1 0 0 0,-6 14-1 0 0,-27 49-113 0 0,27-56 52 0 0,-17 30 35 0 0,-52 69-1 0 0,-41 34 107 0 0,45-59-145 0 0,-20 25 22 0 0,-85 112 22 0 0,81-68-1546 0 0,91-148 60 0 0,1-2-362 0 0</inkml:trace>
  <inkml:trace contextRef="#ctx0" brushRef="#br0" timeOffset="1">0 787 8751 0 0,'1'1'2998'0'0,"1"1"-2372"0"0,0 0 1 0 0,0 0-1 0 0,0 0 0 0 0,0 0 1 0 0,0-1-1 0 0,1 1 1 0 0,-1-1-1 0 0,5 3 1 0 0,-1-2-54 0 0,-1 0 0 0 0,1 0 1 0 0,10 1-1 0 0,2-1-178 0 0,31 0 1 0 0,-42-2-197 0 0,214-9 1144 0 0,-112-7-2836 0 0,-76 8-1633 0 0,40-15 1 0 0,-28 6-3025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29 13735 0 0,'-1'2'630'0'0,"-11"14"20"0"0,1 0 1 0 0,1 1 0 0 0,0 1-1 0 0,1 0 1 0 0,1 0 0 0 0,-8 28-1 0 0,13-36-520 0 0,1 1-1 0 0,1-1 1 0 0,0 1 0 0 0,0 0-1 0 0,1 0 1 0 0,0-1 0 0 0,1 1-1 0 0,1 0 1 0 0,-1-1-1 0 0,2 1 1 0 0,-1-1 0 0 0,1 0-1 0 0,1 0 1 0 0,0 0 0 0 0,0 0-1 0 0,1 0 1 0 0,10 14 0 0 0</inkml:trace>
  <inkml:trace contextRef="#ctx0" brushRef="#br0" timeOffset="1">1050 1 5063 0 0,'-2'0'6226'0'0,"-2"1"-5309"0"0,1 0 0 0 0,-1 0 0 0 0,0 0 0 0 0,1 1 0 0 0,-1-1 1 0 0,-3 3-1 0 0,-20 17 1369 0 0,11-6-2407 0 0,-16 23 0 0 0,15-18 961 0 0,-244 300 2096 0 0,134-162-1962 0 0,118-146-910 0 0,-273 359 1019 0 0,245-315-1033 0 0,3 3 0 0 0,2 0 0 0 0,3 2 0 0 0,-40 121 0 0 0,66-172-126 0 0,-4 14-327 0 0,-1 0-1 0 0,-11 24 1 0 0,10-31-1092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198 566 6591 0 0,'0'0'6312'0'0,"2"3"-5714"0"0,32 50 2475 0 0,-32-50-2632 0 0,-1-1-21 0 0,5 8-85 0 0,-4-8 1565 0 0,-6 1-1650 0 0,3-3-243 0 0,1 1 0 0 0,0-1 0 0 0,0 0 0 0 0,0 0 0 0 0,0 0 0 0 0,0 1 0 0 0,0-1 0 0 0,0 0 0 0 0,-1 0 0 0 0,1 0 0 0 0,0 1 0 0 0,0-1 0 0 0,0 0 0 0 0,-1 0 0 0 0,1 0 0 0 0,0 0 0 0 0,0 0 0 0 0,0 1 0 0 0,-1-1 0 0 0,1 0 0 0 0,0 0 0 0 0,0 0 0 0 0,0 0 0 0 0,-1 0 0 0 0,1 0 0 0 0,0 0 0 0 0,0 0 0 0 0,-1 0 0 0 0,1 0 0 0 0,0 0 0 0 0,0 0 0 0 0,-1 0 0 0 0,1 0 0 0 0,0 0 0 0 0,-7-2 18 0 0,1 0 0 0 0,-1 0 0 0 0,1 0 1 0 0,0-1-1 0 0,0 1 0 0 0,0-2 0 0 0,0 1 1 0 0,-8-7-1 0 0,-45-40 192 0 0,46 38-203 0 0,-3-4-49 0 0,0 0 0 0 0,1-1 0 0 0,-12-19 0 0 0,24 32-23 0 0,0-1-1 0 0,0 1 0 0 0,1 0 1 0 0,0-1-1 0 0,0 0 0 0 0,0 0 1 0 0,0 1-1 0 0,1-1 1 0 0,0 0-1 0 0,0 0 0 0 0,0 0 1 0 0,0 0-1 0 0,1-6 0 0 0,1 5-34 0 0,0-1-1 0 0,0 0 1 0 0,0 1-1 0 0,1-1 1 0 0,0 1-1 0 0,0 0 1 0 0,1 0-1 0 0,-1 0 1 0 0,7-9-1 0 0,0 1 11 0 0,0 0 0 0 0,2 1 0 0 0,0 0 0 0 0,0 1 1 0 0,1 0-1 0 0,1 1 0 0 0,-1 0 0 0 0,2 1 0 0 0,28-17 0 0 0,8 1 6 0 0,87-31 0 0 0,-107 45 87 0 0,138-45 533 0 0,-127 46-207 0 0,1 1-1 0 0,49-3 0 0 0,-83 12-258 0 0,0 0-1 0 0,0 1 1 0 0,-1 0-1 0 0,1 1 0 0 0,0 0 1 0 0,0 0-1 0 0,14 4 1 0 0,-19-4-62 0 0,0 1 1 0 0,0-1-1 0 0,0 0 1 0 0,0 1-1 0 0,-1 0 1 0 0,1-1-1 0 0,-1 1 1 0 0,1 0-1 0 0,-1 0 1 0 0,0 1-1 0 0,0-1 1 0 0,0 0-1 0 0,0 1 1 0 0,0-1-1 0 0,-1 1 1 0 0,1 0-1 0 0,-1 0 1 0 0,1-1-1 0 0,-1 1 1 0 0,0 0-1 0 0,0 0 1 0 0,1 5-1 0 0,-1 2-3 0 0,0 0-1 0 0,-1 0 1 0 0,1 0 0 0 0,-2 0-1 0 0,0 0 1 0 0,0 0 0 0 0,0-1-1 0 0,-2 1 1 0 0,1 0-1 0 0,-1-1 1 0 0,-7 16 0 0 0,0-3-34 0 0,-1 0 1 0 0,-1-1 0 0 0,-25 33 0 0 0,22-36-31 0 0,-1 0 0 0 0,0-2 0 0 0,-1 0 0 0 0,-1 0 1 0 0,-1-2-1 0 0,0-1 0 0 0,-35 20 0 0 0,-7-3-252 0 0,-90 31 0 0 0,150-61 302 0 0,-77 26-367 0 0,68-23 161 0 0,-1-1 1 0 0,0 0 0 0 0,1 0-1 0 0,-1-1 1 0 0,-21-1-1 0 0,16-4-1085 0 0,3-4-334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30 5527 0 0,'23'-29'498'0'0,"-34"29"-88"0"0,0 3 738 0 0,0 1 0 0 0,1 1 0 0 0,-1 0 0 0 0,1 0-1 0 0,0 1 1 0 0,-15 12 0 0 0,-3 4-842 0 0,2 1 0 0 0,0 1 0 0 0,2 2 0 0 0,0 0 0 0 0,-25 38 0 0 0,3 5-70 0 0,-40 82 1 0 0,-81 222-118 0 0,149-328-162 0 0,1 1 1 0 0,2 0-1 0 0,-9 58 0 0 0,23-100-390 0 0,0 0-1 0 0,1 0 0 0 0,0 0 1 0 0,0 0-1 0 0,0 0 0 0 0,0 0 1 0 0,2 7-1 0 0,1-2-4505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13823 0 0,'0'0'1062'0'0,"-1"2"-597"0"0,-3 8-102 0 0,0-1 0 0 0,0 1 0 0 0,-1-1 0 0 0,-1-1 0 0 0,0 1 0 0 0,-13 15 0 0 0,2-2-56 0 0,-49 66 457 0 0,-61 85-559 0 0,117-152-232 0 0,26-33-6340 0 0,8-16 4105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17 10591 0 0,'0'0'819'0'0,"1"-1"-534"0"0,0 0-227 0 0,-1 1-1 0 0,1-1 0 0 0,-1 1 1 0 0,1-1-1 0 0,-1 1 1 0 0,0-1-1 0 0,1 1 0 0 0,-1-1 1 0 0,1 1-1 0 0,-1-1 1 0 0,0 0-1 0 0,1 1 0 0 0,-1-1 1 0 0,0 0-1 0 0,0 1 0 0 0,0-1 1 0 0,1-1-1 0 0,-2 2 70 0 0,1 0 0 0 0,0 0 1 0 0,0-1-1 0 0,0 1 0 0 0,0 0 0 0 0,0 0 0 0 0,-1-1 0 0 0,1 1 0 0 0,0 0 1 0 0,0 0-1 0 0,0 0 0 0 0,-1-1 0 0 0,1 1 0 0 0,0 0 0 0 0,0 0 0 0 0,-1 0 0 0 0,1 0 1 0 0,0 0-1 0 0,0 0 0 0 0,-1-1 0 0 0,1 1 0 0 0,0 0 0 0 0,0 0 0 0 0,-1 0 1 0 0,1 0-1 0 0,0 0 0 0 0,-1 0 0 0 0,1 0 0 0 0,-17 2 3344 0 0,5 1-4267 0 0,-5 6 910 0 0,1 0-1 0 0,-1 0 1 0 0,2 2 0 0 0,-1 0 0 0 0,-13 14 0 0 0,-68 70-127 0 0,81-79 28 0 0,9-8-15 0 0,-7 6 0 0 0,1 0 0 0 0,0 1 0 0 0,-13 21 0 0 0,25-36 0 0 0,1 1 0 0 0,0 0 0 0 0,-1-1 0 0 0,1 1 0 0 0,-1 0 0 0 0,1 0 0 0 0,0-1 0 0 0,0 1 0 0 0,-1 0 0 0 0,1 0 0 0 0,0 0 1 0 0,0-1-1 0 0,0 1 0 0 0,0 0 0 0 0,0 0 0 0 0,0 0 0 0 0,0 0 0 0 0,0-1 0 0 0,0 1 0 0 0,1 1 0 0 0,6 5-9 0 0,-5-6 1 0 0,4 2-13 0 0,0 0 1 0 0,0 0-1 0 0,1-1 0 0 0,-1 0 0 0 0,1 0 0 0 0,0 0 0 0 0,11 1 1 0 0,10 2-27 0 0,-11 0 61 0 0,-1 0 1 0 0,0 1 0 0 0,0 0-1 0 0,0 1 1 0 0,27 18-1 0 0,-37-21 47 0 0,1 1-1 0 0,-1 0 1 0 0,0 0-1 0 0,-1 0 0 0 0,1 1 1 0 0,-1 0-1 0 0,0 0 0 0 0,-1 0 1 0 0,1 1-1 0 0,-1-1 0 0 0,-1 1 1 0 0,1 0-1 0 0,-1 0 0 0 0,0 1 1 0 0,2 9-1 0 0,-4-14-18 0 0,-1 1 0 0 0,1-1 0 0 0,-1 1 0 0 0,0 0 0 0 0,0-1-1 0 0,0 1 1 0 0,-1 0 0 0 0,1-1 0 0 0,-1 1 0 0 0,0 0 0 0 0,0-1 0 0 0,0 1-1 0 0,-1-1 1 0 0,1 0 0 0 0,-1 1 0 0 0,0-1 0 0 0,0 0 0 0 0,0 0 0 0 0,0 0 0 0 0,0 0-1 0 0,-1 0 1 0 0,1-1 0 0 0,-1 1 0 0 0,0-1 0 0 0,-4 4 0 0 0,-7 3 33 0 0,-1 0 0 0 0,1-1 0 0 0,-1 0 0 0 0,-20 6 0 0 0,30-12-67 0 0,-19 8-265 0 0,0 0-1 0 0,0-2 1 0 0,-1-1 0 0 0,0-2 0 0 0,0 0-1 0 0,-1-1 1 0 0,-43 0 0 0 0,37-5-557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467 161 5983 0 0,'69'-65'1084'0'0,"-36"33"1986"0"0,-16 17-863 0 0,-9 9-1252 0 0,-1-1 0 0 0,-1 1 0 0 0,1-1 0 0 0,10-16 2276 0 0,-18 23-3154 0 0,-1 1 0 0 0,1-1-1 0 0,-1 0 1 0 0,0 1 0 0 0,1-1 0 0 0,-1 1-1 0 0,1-1 1 0 0,-1 1 0 0 0,1 0-1 0 0,-2 1 1 0 0,-7 5-40 0 0,0 0 0 0 0,0 1 0 0 0,1 0 0 0 0,1 0 0 0 0,-1 1 0 0 0,-13 19 0 0 0,-36 66-128 0 0,46-72 99 0 0,-41 81-8 0 0,-48 136 0 0 0,56-129 0 0 0,45-108-1 0 0,-100 226 66 0 0,34-82 241 0 0,15-30-1505 0 0,14-41-4342 0 0,26-55-505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39 147 10591 0 0,'-3'1'81'0'0,"0"1"0"0"0,0 0 0 0 0,1 0 0 0 0,-1-1 0 0 0,1 1 0 0 0,-1 1 0 0 0,1-1 0 0 0,0 0 0 0 0,0 1 1 0 0,0-1-1 0 0,0 1 0 0 0,1-1 0 0 0,-1 1 0 0 0,0 0 0 0 0,0 3 0 0 0,1-4-14 0 0,1-1 0 0 0,-1 1 1 0 0,1 0-1 0 0,0-1 0 0 0,-1 1 1 0 0,1 0-1 0 0,0 0 0 0 0,0-1 1 0 0,0 1-1 0 0,1 0 0 0 0,-1 0 1 0 0,0-1-1 0 0,1 1 0 0 0,-1 0 1 0 0,1 0-1 0 0,-1-1 0 0 0,1 1 1 0 0,0-1-1 0 0,0 1 1 0 0,-1 0-1 0 0,1-1 0 0 0,0 0 1 0 0,1 1-1 0 0,-1-1 0 0 0,0 0 1 0 0,0 1-1 0 0,1-1 0 0 0,1 2 1 0 0,2 0 139 0 0,1 0 0 0 0,0 0 0 0 0,-1 0 0 0 0,1-1 0 0 0,0 1 0 0 0,0-2 0 0 0,1 1 0 0 0,-1 0 0 0 0,0-1 0 0 0,0 0 0 0 0,1-1 0 0 0,9 0 0 0 0,5 0 186 0 0,0-2 0 0 0,30-5 0 0 0,62-19 430 0 0,158-59 0 0 0,-60 16-373 0 0,-147 50-323 0 0,60-17 291 0 0,-104 32-542 0 0,0 0 0 0 0,1 1 0 0 0,-1 1 1 0 0,23 1-1 0 0,-38 1-202 0 0,0 1 1 0 0,-1 0 0 0 0,1-1 0 0 0,6 3-1 0 0,7 6-4874 0 0,-10-2-379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46 631 2759 0 0,'-1'-2'13575'0'0,"-4"-5"-13063"0"0,0 0 1 0 0,0 0-1 0 0,1-1 1 0 0,0 0-1 0 0,0 0 1 0 0,1 0-1 0 0,0 0 1 0 0,-4-17-1 0 0,5 12-243 0 0,1 0 0 0 0,0 0-1 0 0,0 0 1 0 0,1 0-1 0 0,3-21 1 0 0,1 13-237 0 0,0 1-1 0 0,2-1 0 0 0,0 1 1 0 0,1-1-1 0 0,1 2 1 0 0,1-1-1 0 0,15-23 1 0 0,-12 25-280 0 0,1 0 0 0 0,0 1 0 0 0,2 1 0 0 0,29-26 0 0 0,-12 16-1429 0 0,55-35 1 0 0,-63 46-284 0 0,32-13 1 0 0,-14 10-3468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162 400 6911 0 0,'1'-1'315'0'0,"7"-18"154"0"0,-4 10-109 0 0,0 1 0 0 0,1-1 0 0 0,0 1 0 0 0,7-10 0 0 0,4-3 3341 0 0,-11 13-2780 0 0,1 1 0 0 0,0 0-1 0 0,9-9 1 0 0,27-17-474 0 0,1 2 0 0 0,1 2 0 0 0,2 2 0 0 0,1 1 0 0 0,0 3 0 0 0,2 2 0 0 0,84-24 0 0 0,-101 36-389 0 0,0 1 0 0 0,0 2 0 0 0,1 1-1 0 0,-1 2 1 0 0,35 0 0 0 0,-60 4-23 0 0,-1-1 0 0 0,1 1 0 0 0,-1 0 0 0 0,1 1-1 0 0,-1-1 1 0 0,0 1 0 0 0,11 5 0 0 0,-15-6-19 0 0,0 0 0 0 0,0 0-1 0 0,-1 0 1 0 0,1 0 0 0 0,-1 0-1 0 0,1 0 1 0 0,-1 1 0 0 0,1-1-1 0 0,-1 0 1 0 0,1 1 0 0 0,-1-1-1 0 0,0 1 1 0 0,0 0 0 0 0,0-1-1 0 0,0 1 1 0 0,0 0 0 0 0,0-1-1 0 0,-1 1 1 0 0,1 0 0 0 0,0 0-1 0 0,-1 0 1 0 0,0 0 0 0 0,1 0-1 0 0,-1 0 1 0 0,0 0-1 0 0,0 0 1 0 0,0 0 0 0 0,0 0-1 0 0,-1 3 1 0 0,-1 2 32 0 0,0 0 1 0 0,-1-1-1 0 0,0 1 0 0 0,0 0 0 0 0,0-1 1 0 0,-1 0-1 0 0,0 0 0 0 0,0 0 0 0 0,-1 0 1 0 0,0-1-1 0 0,-10 10 0 0 0,-3 1 15 0 0,-2-1 0 0 0,-23 15 0 0 0,-142 69 16 0 0,99-56-78 0 0,21-11-157 0 0,-1-3 0 0 0,-1-3-1 0 0,-2-3 1 0 0,-122 26 0 0 0,176-46 140 0 0,0-1-1 0 0,0 0 1 0 0,0 0 0 0 0,0-2-1 0 0,0 0 1 0 0,0-1 0 0 0,-24-4-1 0 0,31 3 0 0 0,7 1-68 0 0,2 0-11 0 0,6 0 66 0 0,0 0 1 0 0,0 0 0 0 0,0 0 0 0 0,0 1 0 0 0,0 0 0 0 0,0 0 0 0 0,0 0 0 0 0,0 1 0 0 0,0 0 0 0 0,-1 1 0 0 0,1 0 0 0 0,0 0 0 0 0,-1 0 0 0 0,1 1 0 0 0,7 4 0 0 0,12 6 57 0 0,-1 2-1 0 0,29 22 1 0 0,-21-12 152 0 0,0 1 0 0 0,-2 2 0 0 0,-1 1 0 0 0,36 45 0 0 0,-59-66-266 0 0,0 1-1 0 0,0-1 0 0 0,1-1 1 0 0,0 1-1 0 0,0-2 1 0 0,1 1-1 0 0,-1-1 1 0 0,2 0-1 0 0,-1-1 0 0 0,1 0 1 0 0,-1 0-1 0 0,1-1 1 0 0,0-1-1 0 0,13 4 1 0 0,-19-6-1969 0 0,5 2-4712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75 352 9215 0 0,'-10'-6'223'0'0,"0"2"0"0"0,0-1 0 0 0,-11-2 0 0 0,-2 0 5125 0 0,22 5-3589 0 0,1-1-1583 0 0,0 0 1 0 0,1 0-1 0 0,-1 0 1 0 0,1 0-1 0 0,-1 0 0 0 0,1 1 1 0 0,0-1-1 0 0,0 0 1 0 0,0 0-1 0 0,0 1 1 0 0,1-1-1 0 0,-1 1 0 0 0,1-1 1 0 0,-1 1-1 0 0,1 0 1 0 0,0-1-1 0 0,0 1 1 0 0,0 0-1 0 0,0 0 0 0 0,0 0 1 0 0,5-3-1 0 0,6-3 212 0 0,0 0 0 0 0,27-12 0 0 0,123-49 696 0 0,-44 21-916 0 0,-100 40-135 0 0,47-21 92 0 0,74-20-1 0 0,-120 43-57 0 0,0 1-1 0 0,1 1 1 0 0,0 1-1 0 0,-1 0 1 0 0,1 2-1 0 0,0 0 0 0 0,0 2 1 0 0,29 4-1 0 0,-44-4-36 0 0,1 0-1 0 0,-1 1 1 0 0,0 0-1 0 0,0 0 1 0 0,0 1-1 0 0,0 0 1 0 0,0 0-1 0 0,0 0 1 0 0,-1 1-1 0 0,1 0 1 0 0,-1 0-1 0 0,0 0 1 0 0,0 0-1 0 0,-1 1 1 0 0,1 0-1 0 0,-1 0 1 0 0,0 0-1 0 0,0 1 1 0 0,-1-1 0 0 0,0 1-1 0 0,0 0 1 0 0,0 0-1 0 0,2 6 1 0 0,-2-1-19 0 0,0 0 1 0 0,-1 0-1 0 0,0 1 1 0 0,0-1-1 0 0,-1 0 1 0 0,-1 1-1 0 0,0-1 1 0 0,-1 0 0 0 0,0 1-1 0 0,0-1 1 0 0,-1 0-1 0 0,-6 17 1 0 0,2-10 16 0 0,-2 0 1 0 0,0 0-1 0 0,0 0 1 0 0,-2-1-1 0 0,0-1 1 0 0,-1 0-1 0 0,-1 0 1 0 0,0-1-1 0 0,-1 0 1 0 0,-18 14-1 0 0,25-24-6 0 0,0 0-1 0 0,-1 0 0 0 0,0-1 1 0 0,0 0-1 0 0,0 0 1 0 0,-1-1-1 0 0,1 1 1 0 0,-1-2-1 0 0,0 1 1 0 0,1-1-1 0 0,-1 0 0 0 0,-12 0 1 0 0,-7 0-9 0 0,1-1 1 0 0,-39-5-1 0 0,25 2-45 0 0,-122-19-1244 0 0,12 1-2616 0 0,124 18 1801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 9215 0 0,'6'-8'950'0'0,"-1"0"4308"0"0,-9 21-4279 0 0,-4 6-706 0 0,0 0 0 0 0,-1-1 0 0 0,-14 19 0 0 0,-38 51 239 0 0,50-73-444 0 0,-46 63 142 0 0,-73 98-127 0 0,111-150-900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11631 0 0,'0'0'1264'0'0,"11"7"-1264"0"0,1-2-96 0 0,4 1-32 0 0,4 1-16 0 0,1-4-3216 0 0,2-3-648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39 4143 0 0,'67'-39'5547'0'0,"-68"42"-3847"0"0,-10 26-658 0 0,-1-1 0 0 0,-1 1 0 0 0,-30 44 0 0 0,27-46-658 0 0,-152 309 2013 0 0,83-154-1865 0 0,18-40-250 0 0,-86 158-100 0 0,130-265-534 0 0,-31 37 0 0 0,40-60-268 0 0,13-11 223 0 0,3-12-1559 0 0,1 1 1878 0 0,0 1 0 0 0,0 0-1 0 0,1 0 1 0 0,0 1 0 0 0,0-1-1 0 0,1 1 1 0 0,0 0 0 0 0,11-13-1 0 0,7-5 109 0 0,37-32 0 0 0,-30 29 3 0 0,92-76 432 0 0,-102 90-270 0 0,1 1 1 0 0,0 1-1 0 0,1 0 0 0 0,33-12 0 0 0,-47 22-104 0 0,-1 1 1 0 0,1 0-1 0 0,0 0 0 0 0,-1 1 0 0 0,1 0 0 0 0,0 0 0 0 0,0 0 0 0 0,0 1 1 0 0,15 2-1 0 0,-20-1-56 0 0,0-1-1 0 0,0 1 1 0 0,1 0 0 0 0,-1 0 0 0 0,0 0-1 0 0,0 1 1 0 0,0-1 0 0 0,0 1 0 0 0,0 0 0 0 0,0 0-1 0 0,-1 0 1 0 0,1 0 0 0 0,0 0 0 0 0,-1 0 0 0 0,0 1-1 0 0,1-1 1 0 0,-1 1 0 0 0,0 0 0 0 0,-1-1-1 0 0,1 1 1 0 0,0 0 0 0 0,-1 0 0 0 0,1 0 0 0 0,-1 1-1 0 0,1 4 1 0 0,0 0 25 0 0,-1 1-1 0 0,0-1 0 0 0,0 1 1 0 0,-1-1-1 0 0,0 1 1 0 0,0 0-1 0 0,-1-1 0 0 0,0 1 1 0 0,-1-1-1 0 0,0 0 1 0 0,0 1-1 0 0,-1-1 1 0 0,0 0-1 0 0,0 0 0 0 0,-1-1 1 0 0,-4 9-1 0 0,-3 1 18 0 0,0-1 0 0 0,-1 0 0 0 0,-1 0 0 0 0,0-2 0 0 0,-28 25 0 0 0,23-24-22 0 0,-1-1-1 0 0,-1-1 0 0 0,0 0 1 0 0,-1-2-1 0 0,0 0 1 0 0,-37 12-1 0 0,39-16-71 0 0,-1-2-1 0 0,0 0 0 0 0,1-1 1 0 0,-1-1-1 0 0,0-1 1 0 0,-1-1-1 0 0,1 0 0 0 0,-22-4 1 0 0,36 3 8 0 0,0-1 0 0 0,0 0-1 0 0,0-1 1 0 0,0 1 0 0 0,0-1 0 0 0,0 0 0 0 0,1 0 0 0 0,-9-6 0 0 0,12 7-105 0 0,0 0 1 0 0,0-1-1 0 0,1 1 0 0 0,-1-1 1 0 0,0 0-1 0 0,1 0 1 0 0,-1 1-1 0 0,1-1 0 0 0,-1 0 1 0 0,0-3-1 0 0,1 2-320 0 0,0 1-1 0 0,0 0 1 0 0,0-1-1 0 0,1 1 1 0 0,-1-1-1 0 0,1 1 1 0 0,0-1 0 0 0,-1 0-1 0 0,1 1 1 0 0,1-1-1 0 0,-1-2 1 0 0,4-21-5356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6447 0 0,'0'0'499'0'0,"-1"2"-76"0"0,-12 17 2029 0 0,-2-1 0 0 0,-25 25 0 0 0,-39 30-312 0 0,-5 4-2318 0 0,68-61 362 0 0,1 1 0 0 0,1 1 0 0 0,-13 20 0 0 0,24-34-163 0 0,1 0-1 0 0,-1 1 0 0 0,1 0 1 0 0,0-1-1 0 0,0 1 0 0 0,0 0 1 0 0,1 0-1 0 0,0 0 0 0 0,0 0 1 0 0,0 0-1 0 0,0 0 0 0 0,1 1 1 0 0,0-1-1 0 0,0 0 0 0 0,1 8 1 0 0,0-12 38 0 0,0 1-1 0 0,-1 0 1 0 0,1-1 0 0 0,0 1 0 0 0,0-1 0 0 0,0 0 0 0 0,0 1 0 0 0,1-1 0 0 0,-1 0 0 0 0,0 0 0 0 0,0 1 0 0 0,1-1 0 0 0,-1 0 0 0 0,1 0 0 0 0,-1-1 0 0 0,1 1 0 0 0,-1 0 0 0 0,1 0 0 0 0,-1-1 0 0 0,1 1 0 0 0,0-1 0 0 0,-1 1 0 0 0,4-1 0 0 0,1 1 107 0 0,0 0 0 0 0,0 0-1 0 0,-1-1 1 0 0,1 0 0 0 0,11-2 0 0 0,9-3 116 0 0,1-2 0 0 0,-1-1 0 0 0,0 0 0 0 0,40-22 0 0 0,-13 2-226 0 0,50-36 0 0 0,-92 56-161 0 0,0-1 1 0 0,0 0 0 0 0,-1-1 0 0 0,-1 0 0 0 0,1-1 0 0 0,-2 0 0 0 0,1 0 0 0 0,-1-1-1 0 0,-1 0 1 0 0,7-16 0 0 0,-13 27-8 0 0,-3 2-4 0 0,0 0 107 0 0,1 0 0 0 0,-1 0 0 0 0,1 1 0 0 0,0-1-1 0 0,0 1 1 0 0,-1-1 0 0 0,-1 4 0 0 0,2-2-6 0 0,-8 8-7 0 0,1 0 1 0 0,-12 23-1 0 0,18-30 22 0 0,0-1 1 0 0,1 1-1 0 0,0-1 0 0 0,-1 1 1 0 0,1 0-1 0 0,0 0 0 0 0,1-1 1 0 0,-1 1-1 0 0,1 0 0 0 0,0 0 1 0 0,-1 0-1 0 0,2 0 0 0 0,-1 0 1 0 0,0-1-1 0 0,2 6 0 0 0,-1-7-20 0 0,0 0 0 0 0,-1 0 0 0 0,1 0 0 0 0,0-1 0 0 0,0 1 0 0 0,0 0 0 0 0,1-1 0 0 0,-1 1 0 0 0,0-1 0 0 0,0 1 0 0 0,1-1 0 0 0,-1 0 0 0 0,1 0 0 0 0,0 1 0 0 0,3 1 0 0 0,-2-2 70 0 0,1 1-1 0 0,0-1 1 0 0,0 0 0 0 0,-1 0 0 0 0,1 0 0 0 0,0 0 0 0 0,6 0 0 0 0,31-3-1273 0 0,-7-4-3962 0 0,-9 0-766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10 15231 0 0,'0'0'1379'0'0,"0"-1"-1136"0"0,0 0-238 0 0,0 1 0 0 0,-1-1 0 0 0,1 1 0 0 0,0-1 0 0 0,-1 1 0 0 0,1-1 0 0 0,0 1 0 0 0,-1-1 0 0 0,1 1 0 0 0,-1 0 0 0 0,1-1 0 0 0,-1 1 0 0 0,1 0 0 0 0,-1-1 0 0 0,1 1 0 0 0,-1 0 0 0 0,1-1 0 0 0,-1 1 0 0 0,1 0 0 0 0,-1 0 0 0 0,1 0 0 0 0,-1 0 0 0 0,0-1 0 0 0,1 1 0 0 0,-1 0 0 0 0,1 0 1 0 0,-1 0-1 0 0,0 0 0 0 0,1 0 0 0 0,-1 0 0 0 0,1 1 0 0 0,-1-1 0 0 0,1 0 0 0 0,-1 0 0 0 0,-1 1 0 0 0,2-1 8 0 0,-4 2 5 0 0,-1 0 1 0 0,1 0-1 0 0,0 0 0 0 0,0 0 0 0 0,1 1 0 0 0,-1 0 0 0 0,0 0 1 0 0,1 0-1 0 0,0 0 0 0 0,0 0 0 0 0,-4 5 0 0 0,3-3-12 0 0,-11 15 86 0 0,0 0-1 0 0,2 1 1 0 0,0 1-1 0 0,-18 44 1 0 0,19-42-14 0 0,-94 256 602 0 0,55-134-264 0 0,17-57-172 0 0,-3-2-1 0 0,-52 88 1 0 0,16-63-652 0 0,19-42-2963 0 0,41-55 1819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13359 0 0,'0'0'2590'0'0,"3"0"-1301"0"0,23 3-309 0 0,1-2-1 0 0,0 0 1 0 0,-1-2 0 0 0,1-1 0 0 0,38-9-1 0 0,133-39-638 0 0,-164 40-140 0 0,191-48-168 0 0,-126 42-6793 0 0,-57 12-524 0 0</inkml:trace>
  <inkml:trace contextRef="#ctx0" brushRef="#br0" timeOffset="1">1010 131 11519 0 0,'0'0'887'0'0,"-7"6"-550"0"0,-2 0 204 0 0,0 2-1 0 0,0-1 0 0 0,1 1 1 0 0,0 1-1 0 0,0-1 1 0 0,1 1-1 0 0,-12 20 0 0 0,-33 77 5224 0 0,39-79-5363 0 0,0 5-1283 0 0,4-11-1656 0 0,0-1 0 0 0,-14 22 0 0 0,15-33-3822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1839 0 0,'9'-26'80'0'0,"-4"13"16"0"0,0-3-96 0 0,2 2 0 0 0,-1 2 0 0 0,1 1 0 0 0,1 2 3216 0 0,3 0 624 0 0,2 2 120 0 0,2 0-6904 0 0,1 2-1384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16 12895 0 0,'0'0'998'0'0,"-1"2"-657"0"0,-32 33 1426 0 0,-35 49-1 0 0,50-58-1766 0 0,1 1 0 0 0,2 1 0 0 0,1 0 0 0 0,1 1 0 0 0,-18 59 0 0 0,28-75-5 0 0,0-1-1 0 0,-2 18 1 0 0,5-27 25 0 0,-1 0 1 0 0,1 0-1 0 0,0-1 0 0 0,0 1 1 0 0,0 0-1 0 0,1 0 1 0 0,-1 0-1 0 0,1 0 1 0 0,-1-1-1 0 0,1 1 1 0 0,0 0-1 0 0,0-1 1 0 0,0 1-1 0 0,1 0 1 0 0,-1-1-1 0 0,1 1 1 0 0,1 1-1 0 0,-1-2 57 0 0,0-1 0 0 0,0 0 1 0 0,0 1-1 0 0,0-1 0 0 0,0 0 0 0 0,1-1 0 0 0,-1 1 0 0 0,0 0 0 0 0,1-1 0 0 0,-1 1 0 0 0,0-1 0 0 0,1 0 1 0 0,-1 1-1 0 0,1-1 0 0 0,-1 0 0 0 0,0-1 0 0 0,1 1 0 0 0,-1 0 0 0 0,0-1 0 0 0,1 1 0 0 0,1-2 0 0 0,9-1 230 0 0,-1-1-1 0 0,17-9 0 0 0,-4 1-216 0 0,-2-1 0 0 0,1-1 0 0 0,-2-1 0 0 0,0 0 0 0 0,-1-2 0 0 0,-1-1-1 0 0,0-1 1 0 0,-1 0 0 0 0,-1-1 0 0 0,-1-1 0 0 0,-1-1 0 0 0,25-45 0 0 0,-36 57-85 0 0,0 0 0 0 0,-1 0 1 0 0,0-1-1 0 0,4-18 0 0 0,-8 26-156 0 0,1 0 0 0 0,0 1 0 0 0,-1-1 1 0 0,0 0-1 0 0,0 0 0 0 0,0 0 0 0 0,0 1 0 0 0,0-1 1 0 0,0 0-1 0 0,-1 0 0 0 0,1 1 0 0 0,-1-1 1 0 0,0 0-1 0 0,0 1 0 0 0,0-1 0 0 0,0 0 0 0 0,-1 1 1 0 0,1 0-1 0 0,0-1 0 0 0,-1 1 0 0 0,0 0 0 0 0,0-1 1 0 0,-3-2-1 0 0,-3-1-593 0 0,0 2 0 0 0,-1-1 0 0 0,1 1 1 0 0,-1 0-1 0 0,0 1 0 0 0,0 0 0 0 0,0 0 0 0 0,-11-1 1 0 0,-10-1-1588 0 0,-36-1 0 0 0,7 5-622 0 0,31 1 1191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23 468 6911 0 0,'0'0'315'0'0,"-1"2"-7"0"0,-14 26 8531 0 0,15-28-8567 0 0,-4-6 1775 0 0,3 5-1947 0 0,1-1 0 0 0,-1 0 0 0 0,1 0 0 0 0,-1 0 0 0 0,1 0 0 0 0,0 0 1 0 0,0-4-1 0 0,3-5 224 0 0,-1-1 0 0 0,2 1 0 0 0,-1 0 0 0 0,2 0 0 0 0,-1 0 0 0 0,2 1 0 0 0,10-18 0 0 0,4 0 81 0 0,30-35 0 0 0,-24 34-332 0 0,2 1 1 0 0,0 1-1 0 0,2 2 0 0 0,1 0 1 0 0,47-28-1 0 0,-54 40-40 0 0,0 0 0 0 0,1 2 0 0 0,0 1 0 0 0,1 0 0 0 0,0 2-1 0 0,0 1 1 0 0,1 1 0 0 0,45-3 0 0 0,-69 8-33 0 0,-2 0 0 0 0,0 1 0 0 0,0 0 0 0 0,0 0 0 0 0,0 0 0 0 0,0 0 0 0 0,0 0 0 0 0,0 0 0 0 0,0 0 0 0 0,0 0 0 0 0,0 0 0 0 0,0 0 0 0 0,0 0 0 0 0,-1 1 0 0 0,1-1 0 0 0,0 0 0 0 0,0 1 0 0 0,0-1 0 0 0,0 0 0 0 0,1 2 0 0 0,-1-2 4 0 0,0 1 1 0 0,0-1-1 0 0,0 1 0 0 0,0 0 0 0 0,1 0 0 0 0,-1-1 1 0 0,-1 1-1 0 0,1 0 0 0 0,0 0 0 0 0,0 0 0 0 0,0 0 1 0 0,0 0-1 0 0,-1 0 0 0 0,1 0 0 0 0,0 0 1 0 0,-1 0-1 0 0,1 1 0 0 0,-1-1 0 0 0,1 0 0 0 0,-1 0 1 0 0,0 0-1 0 0,0 1 0 0 0,1-1 0 0 0,-1 0 0 0 0,0 0 1 0 0,0 1-1 0 0,0-1 0 0 0,0 0 0 0 0,0 1 0 0 0,-1 1 1 0 0,0 5 40 0 0,-1-1 1 0 0,0 1 0 0 0,-5 12 0 0 0,5-16-36 0 0,-28 67 266 0 0,17-44-172 0 0,-17 57 0 0 0,22-55-72 0 0,0-1 14 0 0,-7 39 0 0 0,14-59-53 0 0,1-1-1 0 0,-1 1 1 0 0,1-1 0 0 0,0 1 0 0 0,1-1-1 0 0,-1 1 1 0 0,2-1 0 0 0,-1 0 0 0 0,1 1-1 0 0,3 9 1 0 0,-3-15-148 0 0,-1 1 0 0 0,0 0 0 0 0,1-1 0 0 0,0 1 0 0 0,-1-1 0 0 0,1 0 0 0 0,3 3 0 0 0,4 2-601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18655 0 0,'0'0'2024'0'0,"-7"10"-2024"0"0,3 3 0 0 0,1-3 0 0 0,-1 1 424 0 0,1-2 1008 0 0,1 1-1256 0 0,2-1-1288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357 575 10591 0 0,'0'0'819'0'0,"-2"2"-534"0"0,-6 5 71 0 0,0-1 0 0 0,-1 1 0 0 0,0-1 0 0 0,0-1 0 0 0,-1 1 0 0 0,1-2 0 0 0,-21 8 0 0 0,4-4 452 0 0,-1-1 0 0 0,-28 4 0 0 0,31-7 462 0 0,0-1-1 0 0,-48 1 0 0 0,71-4-1199 0 0,-1 0 0 0 0,1 0 0 0 0,-1 0 0 0 0,1-1 0 0 0,0 1 0 0 0,-1 0 0 0 0,1 0 0 0 0,0-1 0 0 0,-1 1 0 0 0,1-1 0 0 0,0 1 0 0 0,0-1 0 0 0,-1 0 0 0 0,1 1 0 0 0,0-1 0 0 0,0 0 0 0 0,0 0 0 0 0,0 0 0 0 0,0 0 0 0 0,0 0 0 0 0,0 0 0 0 0,0 0 0 0 0,0 0 1 0 0,0 0-1 0 0,1 0 0 0 0,-1-1 0 0 0,0 1 0 0 0,1 0 0 0 0,-1 0 0 0 0,1-1 0 0 0,0 1 0 0 0,-1 0 0 0 0,1-1 0 0 0,0 1 0 0 0,0-1 0 0 0,0 1 0 0 0,0 0 0 0 0,0-1 0 0 0,0 1 0 0 0,0 0 0 0 0,0-1 0 0 0,1-1 0 0 0,0-3 26 0 0,1 0 1 0 0,0 0-1 0 0,0 0 1 0 0,0 0-1 0 0,1 1 1 0 0,0-1-1 0 0,0 1 0 0 0,0 0 1 0 0,7-8-1 0 0,5-4 105 0 0,22-20-1 0 0,-16 16-137 0 0,8-7 8 0 0,319-301 35 0 0,-324 308-554 0 0,50-39-1813 0 0,-62 52 1731 0 0,0 0 1 0 0,0 1-1 0 0,1 0 1 0 0,20-7-1 0 0,-32 13 418 0 0,1 0 1 0 0,-1 1-1 0 0,0-1 1 0 0,0 1-1 0 0,1 0 1 0 0,-1-1-1 0 0,0 1 1 0 0,1 0-1 0 0,-1 0 0 0 0,1-1 1 0 0,-1 1-1 0 0,0 0 1 0 0,1 1-1 0 0,-1-1 1 0 0,1 0-1 0 0,-1 0 1 0 0,0 1-1 0 0,1-1 1 0 0,-1 0-1 0 0,0 1 0 0 0,1-1 1 0 0,-1 1-1 0 0,0 0 1 0 0,0-1-1 0 0,0 1 1 0 0,1 0-1 0 0,-1 0 1 0 0,0 0-1 0 0,0 0 1 0 0,0 0-1 0 0,0 0 1 0 0,-1 0-1 0 0,1 0 0 0 0,1 2 1 0 0,10 16-1364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1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59 246 4487 0 0,'0'0'4170'0'0,"0"2"-4022"0"0,0 8-27 0 0,0-8-8 0 0,-1 0 6 0 0,-6 10-64 0 0,3-4 883 0 0,0-1 1 0 0,0 0 0 0 0,-3 11-1 0 0,4-6-884 0 0,2 2-44 0 0,0 2-10 0 0,-1-1-12 0 0,1-2-52 0 0,-3 15-89 0 0,4-26 1152 0 0,-2 0-769 0 0,1 1-143 0 0,-14 10 924 0 0,13-11-429 0 0,4-3-552 0 0,-1 1-1 0 0,0 0 1 0 0,1-1-1 0 0,-1 1 1 0 0,0-1-1 0 0,1 1 1 0 0,-1-1-1 0 0,0 0 1 0 0,0 0-1 0 0,0 1 1 0 0,1-1-1 0 0,-1 0 1 0 0,0 0-1 0 0,0 0 1 0 0,0 0-1 0 0,-1 0 1 0 0,1-1 0 0 0,1-1-1 0 0,0 1 14 0 0,-1-1 1 0 0,1 1-1 0 0,-1-1 0 0 0,0 1 1 0 0,1-1-1 0 0,0-4 0 0 0,-2-19 616 0 0,-2 2-252 0 0,1 12-393 0 0,2-1-14 0 0,1 1 0 0 0,2 0 0 0 0,-1-1 16 0 0,26-61 464 0 0,-14 40-416 0 0,-9 23-64 0 0,0-1 0 0 0,-1 0 0 0 0,-1-6 0 0 0,2 0 0 0 0,0 3 0 0 0,-4 11 0 0 0,9-10 0 0 0,-3 4 0 0 0,0 0 0 0 0,0 0 0 0 0,2 0 0 0 0,-1 0 0 0 0,0 1 0 0 0,2 2 0 0 0,-1 3-12 0 0,-10 3 11 0 0,0 1-1 0 0,1 0 0 0 0,-1 0 1 0 0,0 0-1 0 0,1 0 0 0 0,-1 0 1 0 0,0 0-1 0 0,0 0 0 0 0,1 0 1 0 0,-1 0-1 0 0,0 0 0 0 0,1 0 0 0 0,-1 0 1 0 0,0 0-1 0 0,1 0 0 0 0,-1 0 1 0 0,0 1-1 0 0,0-1 0 0 0,1 0 1 0 0,-1 0-1 0 0,0 0 0 0 0,0 0 1 0 0,1 1-1 0 0,-1-1 0 0 0,0 0 1 0 0,0 0-1 0 0,1 0 0 0 0,-1 1 1 0 0,0-1-1 0 0,0 0 0 0 0,0 0 1 0 0,0 1-1 0 0,1-1 0 0 0,4 5-97 0 0,-3-3 19 0 0,0 1 68 0 0,10 22-78 0 0,-7-11 22 0 0,1 0 54 0 0,-3 0 14 0 0,-1 0 0 0 0,-2 0 0 0 0,0 1 0 0 0,1 2-3 0 0,1-8 4 0 0,1-1-52 0 0,2 4 28 0 0,2 3-38 0 0,-3-3-18 0 0,-3-9 2 0 0,0 0 10 0 0,10 53-517 0 0,-10-53 444 0 0,-1 0-16 0 0,0-1 131 0 0,3 84-868 0 0,-2-81 821 0 0,5 7 4 0 0,-3-7 77 0 0,4 9 3 0 0,-1-8 147 0 0,0 1-23 0 0,-5-5 6 0 0,1-1-3 0 0,0 2-98 0 0,0-1-6 0 0,-1 0 0 0 0,1-1-1 0 0,0 1 1 0 0,0 0 0 0 0,0-1-1 0 0,0 1 1 0 0,1-1 0 0 0,-1 0-1 0 0,0 0 1 0 0,4 2 0 0 0,-2-2 25 0 0,8 2-50 0 0,0 1-10 0 0,4 5 0 0 0,-13-5 0 0 0,-2-1 0 0 0,5 5-10 0 0,-1 4-60 0 0,-5-10 49 0 0,0-1 0 0 0,1 0 0 0 0,-1 0 0 0 0,1 1-1 0 0,-1-1 1 0 0,1 0 0 0 0,0 0 0 0 0,-1 0 0 0 0,1 0 0 0 0,0 1 0 0 0,0-1 0 0 0,0 0-1 0 0,1 1 1 0 0,11 7-71 0 0,-8-10 97 0 0,-3 0-16 0 0,2 1 79 0 0,0-1 0 0 0,-1 0 0 0 0,1 0 1 0 0,0 0-1 0 0,-1 0 0 0 0,1-1 1 0 0,-1 0-1 0 0,1 1 0 0 0,-1-1 0 0 0,0-1 1 0 0,0 1-1 0 0,0 0 0 0 0,0-1 1 0 0,0 1-1 0 0,4-7 0 0 0,-3 5-55 0 0,13-8 110 0 0,-15 11-212 0 0,0 0-1 0 0,0 0 0 0 0,0-1 1 0 0,0 1-1 0 0,-1-1 1 0 0,1 1-1 0 0,1-3 1 0 0,5-6-421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71 9671 0 0,'0'0'748'0'0,"-2"2"-492"0"0,-14 14 8016 0 0,16-15-8228 0 0,0-1-1 0 0,1 1 0 0 0,-1 0 0 0 0,0-1 1 0 0,1 1-1 0 0,-1 0 0 0 0,1-1 1 0 0,-1 1-1 0 0,1-1 0 0 0,-1 1 1 0 0,1-1-1 0 0,-1 1 0 0 0,1-1 0 0 0,-1 1 1 0 0,1-1-1 0 0,0 1 0 0 0,-1-1 1 0 0,1 0-1 0 0,0 1 0 0 0,0-1 1 0 0,15 6 221 0 0,-5-4-141 0 0,0-1 0 0 0,0 0 1 0 0,0-1-1 0 0,0 0 0 0 0,0-1 0 0 0,0 0 1 0 0,0-1-1 0 0,14-4 0 0 0,-10 3-27 0 0,129-32 346 0 0,-10 2-209 0 0,-103 27-305 0 0,2-2-422 0 0,0 2 0 0 0,55-3 1 0 0,-72 11-5951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701 752 4607 0 0,'0'0'354'0'0,"1"-2"-233"0"0,23-45 4045 0 0,-14 27-374 0 0,14-35-1 0 0,-8-4-3989 0 0,15-96 1 0 0,-9 36-48 0 0,18-34-698 0 0,-29 124 818 0 0,0 0 1 0 0,30-53-1 0 0,-40 81 1154 0 0,-2 4-771 0 0,-159 316 1552 0 0,139-284-1784 0 0,-2-2-1 0 0,-1-1 1 0 0,-2 0 0 0 0,-1-2-1 0 0,-1-1 1 0 0,-2-2 0 0 0,0 0-1 0 0,-39 24 1 0 0,43-34 12 0 0,0 0 1 0 0,-1-2-1 0 0,-1-1 0 0 0,-56 21 1 0 0,68-31-11 0 0,1 0 1 0 0,0 0-1 0 0,-1-1 1 0 0,0-1 0 0 0,0-1-1 0 0,1 0 1 0 0,-1-1-1 0 0,0-1 1 0 0,0 0-1 0 0,0-1 1 0 0,-23-7 0 0 0,34 8-2 0 0,0 0 0 0 0,0-1 0 0 0,0 0 1 0 0,0 0-1 0 0,1-1 0 0 0,-1 1 1 0 0,1-1-1 0 0,0 0 0 0 0,0 0 1 0 0,0 0-1 0 0,0-1 0 0 0,0 0 1 0 0,1 1-1 0 0,-1-1 0 0 0,1 0 1 0 0,0-1-1 0 0,1 1 0 0 0,-1 0 0 0 0,1-1 1 0 0,-1 0-1 0 0,1 1 0 0 0,1-1 1 0 0,-1 0-1 0 0,1 0 0 0 0,0 0 1 0 0,0 0-1 0 0,0 0 0 0 0,1 0 1 0 0,-1-1-1 0 0,1 1 0 0 0,1 0 1 0 0,-1 0-1 0 0,1 0 0 0 0,1-6 1 0 0,1-5-47 0 0,2 0 1 0 0,0 0-1 0 0,1 0 1 0 0,0 1-1 0 0,1 0 1 0 0,1 0-1 0 0,0 0 1 0 0,1 1-1 0 0,1 1 1 0 0,0-1-1 0 0,1 2 1 0 0,0-1-1 0 0,1 2 1 0 0,0-1-1 0 0,1 2 1 0 0,0 0-1 0 0,1 0 1 0 0,0 1-1 0 0,0 1 1 0 0,19-8 0 0 0,-19 10 168 0 0,-12 5-2 0 0,-2 1-141 0 0,1 0-1 0 0,-1 0 1 0 0,0 1 0 0 0,0-1-1 0 0,0 0 1 0 0,0 0-1 0 0,1 0 1 0 0,-1 0-1 0 0,0 0 1 0 0,0 1 0 0 0,1-1-1 0 0,-1 0 1 0 0,0 0-1 0 0,0 0 1 0 0,1 0-1 0 0,-1 0 1 0 0,0 0 0 0 0,0 0-1 0 0,1 0 1 0 0,-1 0-1 0 0,0 0 1 0 0,0 0-1 0 0,1 0 1 0 0,-1 0 0 0 0,0 0-1 0 0,0 0 1 0 0,1 0-1 0 0,-1 0 1 0 0,1 0 0 0 0,-1-1 0 0 0,0 1 0 0 0,1 0 0 0 0,-1 0 0 0 0,1 0 0 0 0,-1 0 0 0 0,1 0 0 0 0,-1 0 0 0 0,1 0 0 0 0,-1 0 0 0 0,1 1 0 0 0,-1-1 0 0 0,0 0 0 0 0,1 0 0 0 0,-1 0-1 0 0,1 0 1 0 0,-1 1 0 0 0,1-1 0 0 0,-1 0 0 0 0,0 0 0 0 0,1 1 0 0 0,-1-1 0 0 0,0 0 0 0 0,1 0 0 0 0,-1 1 0 0 0,5 3 4 0 0,-1 1-1 0 0,0-1 1 0 0,-1 1-1 0 0,1-1 1 0 0,-1 1 0 0 0,0 0-1 0 0,0 0 1 0 0,-1 1-1 0 0,1-1 1 0 0,-1 0-1 0 0,2 10 1 0 0,1 6-15 0 0,3 42-1 0 0,-7-42 11 0 0,9 38 1 0 0,-6-45 22 0 0,1 1 1 0 0,1 0-1 0 0,0-1 1 0 0,9 16-1 0 0,-12-25-17 0 0,0 0 0 0 0,0 0-1 0 0,1 0 1 0 0,0 0-1 0 0,0 0 1 0 0,1-1-1 0 0,-1 0 1 0 0,1 1-1 0 0,0-2 1 0 0,0 1 0 0 0,0-1-1 0 0,0 1 1 0 0,7 1-1 0 0,-2-1-5 0 0,1-1-1 0 0,0 0 1 0 0,1-1-1 0 0,-1 0 1 0 0,0-1-1 0 0,0 0 0 0 0,1-1 1 0 0,-1-1-1 0 0,0 1 1 0 0,1-2-1 0 0,12-2 1 0 0,14-6-353 0 0,69-27 0 0 0,-74 25-17 0 0,0-1-998 0 0,-4 1-388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62 919 0 0,'24'-30'503'0'0,"-23"29"-792"0"0,3-4 1628 0 0,7-14 10962 0 0,-9 12-10081 0 0,-12 13-1886 0 0,5-1-272 0 0,1 0 0 0 0,-1 0 0 0 0,1 0-1 0 0,0 0 1 0 0,1 1 0 0 0,-1-1 0 0 0,1 1 0 0 0,-4 10 0 0 0,-1 1 37 0 0,-30 56 246 0 0,-39 76 222 0 0,-147 276-63 0 0,198-378-505 0 0,-41 69-36 0 0,66-114-155 0 0,5-9-356 0 0,0 0 225 0 0,10-12 0 0 0,-2 3-293 0 0,15-19-669 0 0,4-3-54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190 464 12351 0 0,'-6'1'159'0'0,"-1"1"-1"0"0,1-1 0 0 0,-1 2 0 0 0,1-1 0 0 0,0 1 1 0 0,0 0-1 0 0,-7 4 0 0 0,-3 4 17 0 0,-17 14 1 0 0,19-14 313 0 0,1 0 58 0 0,-17 19 0 0 0,5-5 133 0 0,24-24-492 0 0,1-5-139 0 0,1-1 0 0 0,0 0-1 0 0,0 1 1 0 0,0-1-1 0 0,1 1 1 0 0,-1-1 0 0 0,1 1-1 0 0,0 0 1 0 0,1 0 0 0 0,-1 0-1 0 0,6-7 1 0 0,5-6 71 0 0,19-18 0 0 0,-23 26-84 0 0,223-198-10 0 0,-179 163-28 0 0,-13 11 105 0 0,2 3 1 0 0,0 1-1 0 0,2 2 0 0 0,50-23 0 0 0,-70 39-41 0 0,1 1 0 0 0,-1 2 0 0 0,2 0 0 0 0,-1 1 0 0 0,1 1 0 0 0,0 2 0 0 0,0 1 0 0 0,0 0 0 0 0,46 3 0 0 0,-63 1 5 0 0,0 0 0 0 0,-1 1-1 0 0,1-1 1 0 0,0 2-1 0 0,12 4 1 0 0,-18-6-60 0 0,-1 0-1 0 0,1 1 1 0 0,-1-1 0 0 0,1 1-1 0 0,-1-1 1 0 0,1 1 0 0 0,-1 0-1 0 0,0 0 1 0 0,0 0 0 0 0,0 0-1 0 0,0 1 1 0 0,0-1 0 0 0,0 1 0 0 0,-1-1-1 0 0,1 1 1 0 0,-1-1 0 0 0,1 1-1 0 0,-1 0 1 0 0,1 5 0 0 0,-1-1 0 0 0,0 0 1 0 0,0-1 0 0 0,-1 1 0 0 0,0 0 0 0 0,-1 0 0 0 0,1 0 0 0 0,-1-1 0 0 0,-1 1 0 0 0,1 0 0 0 0,-1-1 0 0 0,0 1 0 0 0,-1-1-1 0 0,-3 8 1 0 0,-5 6 24 0 0,0 0-1 0 0,-22 29 1 0 0,-151 160 137 0 0,138-160-127 0 0,-127 111 15 0 0,149-138-40 0 0,-13 6-88 0 0,0 0-1 0 0,-2-3 0 0 0,-68 35 1 0 0,105-59-51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61 5983 0 0,'24'-15'651'0'0,"34"-16"0"0"0,-20 17 6371 0 0,-38 18-6840 0 0,0 0 0 0 0,-1 0-1 0 0,0 0 1 0 0,0-1-1 0 0,0 1 1 0 0,0 0 0 0 0,-1 0-1 0 0,1-1 1 0 0,-1 1 0 0 0,-4 5-1 0 0,-26 33 80 0 0,23-31-53 0 0,-29 32 184 0 0,-2-2 1 0 0,-2-1-1 0 0,-91 65 0 0 0,74-61 16 0 0,-91 86 0 0 0,41-14-193 0 0,84-86-179 0 0,2 0 0 0 0,-23 41 0 0 0,35-53-25 0 0,2 1 1 0 0,0 1-1 0 0,1 0 1 0 0,1 0-1 0 0,-7 28 0 0 0,11-32 1 0 0,1 0-1 0 0,0 1 1 0 0,2-1 0 0 0,-1 1-1 0 0,2-1 1 0 0,0 1 0 0 0,7 29-1 0 0,-1-18 0 0 0,1-1 0 0 0,2 0 0 0 0,1 0 0 0 0,1-1-1 0 0,28 46 1 0 0,-25-50-2861 0 0,28 32 1 0 0,-20-29-3169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 4607 0 0,'0'0'354'0'0,"0"-2"-41"0"0,-5-36 8740 0 0,7 37-8731 0 0,3 1-290 0 0,0 0 1 0 0,0 1 0 0 0,0-1-1 0 0,0 1 1 0 0,0 0 0 0 0,0 0-1 0 0,0 1 1 0 0,0-1 0 0 0,-1 1-1 0 0,1 0 1 0 0,-1 1-1 0 0,1-1 1 0 0,-1 1 0 0 0,0-1-1 0 0,0 1 1 0 0,0 1 0 0 0,4 2-1 0 0,5 7 102 0 0,-1 0-1 0 0,0 0 1 0 0,16 24-1 0 0,28 59 494 0 0,-20-32-254 0 0,27 44-169 0 0,-6 3 1 0 0,53 141-1 0 0,-103-233-236 0 0,-1 1 0 0 0,0 1-1 0 0,-2-1 1 0 0,0 1 0 0 0,-1 0-1 0 0,-1 0 1 0 0,-1 0 0 0 0,-3 39 0 0 0,0-49-1280 0 0,5-24-911 0 0,1-9 1528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72 5063 0 0,'0'-2'390'0'0,"-10"-34"3895"0"0,9 33-3747 0 0,-1 1 0 0 0,1-1 1 0 0,-1 1-1 0 0,0 0 0 0 0,1 0 0 0 0,-1-1 0 0 0,0 1 0 0 0,0 0 0 0 0,-1 1 1 0 0,1-1-1 0 0,-5-3 0 0 0,6 4-449 0 0,-1 1 0 0 0,0-1-1 0 0,0 0 1 0 0,0 1 0 0 0,0-1 0 0 0,0 1 0 0 0,0-1-1 0 0,1 1 1 0 0,-1 0 0 0 0,0 0 0 0 0,0 0-1 0 0,0 0 1 0 0,0 0 0 0 0,0 1 0 0 0,0-1 0 0 0,0 1-1 0 0,0-1 1 0 0,0 1 0 0 0,0-1 0 0 0,-2 2 0 0 0,-10 6 52 0 0,0 0 0 0 0,1 1 0 0 0,0 0 0 0 0,-20 19 0 0 0,-41 51-97 0 0,-169 238 465 0 0,20-24-261 0 0,155-219-173 0 0,66-72 2 0 0,20-6-462 0 0,6-1 130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39 4143 0 0,'-1'-2'191'0'0,"-17"-17"26"0"0,5 9-205 0 0,9 9 72 0 0,0 1 91 0 0,-9-6 5045 0 0,12 6-4996 0 0,0 0 1 0 0,0 0-1 0 0,0-1 0 0 0,0 1 1 0 0,0 0-1 0 0,0 0 0 0 0,0 0 0 0 0,0 0 1 0 0,0 0-1 0 0,0 0 0 0 0,1 1 1 0 0,-1-1-1 0 0,0 0 0 0 0,0 0 1 0 0,0 1-1 0 0,0-1 0 0 0,0 0 0 0 0,0 1 1 0 0,0-1-1 0 0,1 1 0 0 0,-1-1 1 0 0,0 1-1 0 0,0 0 0 0 0,0 0 1 0 0,0 1-172 0 0,0 0 0 0 0,1-1 0 0 0,-1 1 0 0 0,1 0 0 0 0,0-1 0 0 0,-1 1 0 0 0,1 0 0 0 0,0 0 0 0 0,0-1 0 0 0,0 1 0 0 0,0 0 0 0 0,0 0 0 0 0,1-1 0 0 0,-1 3 0 0 0,2 0 30 0 0,-1 0 0 0 0,0 0 0 0 0,1 0 0 0 0,-1 0 0 0 0,1 0 0 0 0,0 0 0 0 0,1 0 0 0 0,-1-1 0 0 0,1 1 0 0 0,-1-1 0 0 0,1 0 0 0 0,0 0 0 0 0,0 0 0 0 0,7 5 1 0 0,0 0 126 0 0,1-1 0 0 0,0-1 0 0 0,20 10 0 0 0,-4-7-32 0 0,0 0 0 0 0,1-1 0 0 0,0-2 0 0 0,39 4 0 0 0,-7-5-142 0 0,60-2 0 0 0,43 4 38 0 0,-151-6-68 0 0,-1-1-46 0 0,-1 1 0 0 0,1 1 0 0 0,-1-1 1 0 0,0 2-1 0 0,0-1 0 0 0,0 2 0 0 0,0-1 1 0 0,0 1-1 0 0,8 5 0 0 0,-16-7-65 0 0,-1-2 89 0 0,-1 1 0 0 0,1 0 0 0 0,-1 0 0 0 0,1 0 0 0 0,-1 0 0 0 0,1 0 1 0 0,-1 0-1 0 0,0 0 0 0 0,0 0 0 0 0,1 0 0 0 0,-1 1 0 0 0,0 0 0 0 0,-1 1 11 0 0,0 0-1 0 0,-1 0 0 0 0,1-1 1 0 0,-1 1-1 0 0,0 0 1 0 0,0-1-1 0 0,0 1 0 0 0,0-1 1 0 0,0 0-1 0 0,0 1 1 0 0,-1-1-1 0 0,-2 2 0 0 0,-37 23 96 0 0,16-11 84 0 0,-21 16 22 0 0,-2-2 1 0 0,-1-2-1 0 0,-60 23 0 0 0,24-20-196 0 0,-18 7 0 0 0,96-35 0 0 0,-59 30 0 0 0,56-28 0 0 0,3 0-10 0 0,6-4-65 0 0,11 7-432 0 0,-5-6 256 0 0,0 0 0 0 0,0 0 0 0 0,0-1 0 0 0,1 0 0 0 0,-1 1 0 0 0,0-1 0 0 0,1-1 0 0 0,-1 1 0 0 0,0-1 0 0 0,9 0 0 0 0,-6 0-125 0 0,12 1-687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5 4607 0 0,'3'-1'354'0'0,"20"-2"12762"0"0,-26 9-13360 0 0,3-4-470 0 0,-2 0 739 0 0,1 1 1 0 0,-1 0-1 0 0,1-1 0 0 0,-1 1 0 0 0,0-1 0 0 0,0 0 0 0 0,0 0 0 0 0,0 1 1 0 0,0-1-1 0 0,-1-1 0 0 0,1 1 0 0 0,0 0 0 0 0,-1 0 0 0 0,-4 1 1 0 0,-4 2 96 0 0,0 0 1 0 0,-16 4 0 0 0,3-2 99 0 0,-115 47 547 0 0,-137 45-95 0 0,259-94-589 0 0,1 1 0 0 0,0 0 0 0 0,0 1-1 0 0,1 1 1 0 0,-17 11 0 0 0,30-17-31 0 0,5-2-1236 0 0,14 4-3422 0 0,7-3-1544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52 18367 0 0,'1'-5'274'0'0,"0"4"-158"0"0,-1 0 1 0 0,0 0-1 0 0,1 0 0 0 0,-1 0 0 0 0,0 0 0 0 0,0 0 0 0 0,0 0 1 0 0,0 0-1 0 0,0 0 0 0 0,0-1 0 0 0,0-1 0 0 0,-2-8 176 0 0,2 10-284 0 0,-1 0 0 0 0,1 0 0 0 0,0 0 0 0 0,-1 0 0 0 0,1 1 0 0 0,0-1-1 0 0,-1 0 1 0 0,1 0 0 0 0,-1 0 0 0 0,1 1 0 0 0,-1-1 0 0 0,-1-1 0 0 0,0 1 55 0 0,0 0 0 0 0,-1 0 1 0 0,1 0-1 0 0,-1 0 0 0 0,1 0 0 0 0,-1 0 1 0 0,0 1-1 0 0,1-1 0 0 0,-1 1 0 0 0,0 0 1 0 0,1 0-1 0 0,-1 0 0 0 0,0 0 1 0 0,0 0-1 0 0,-2 1 0 0 0,-44 10 641 0 0,-2 6-671 0 0,0 3 0 0 0,1 2 1 0 0,-58 35-1 0 0,72-37 6 0 0,-36 28-1 0 0,56-35 15 0 0,0 1-1 0 0,0 0 0 0 0,1 0 1 0 0,-12 18-1 0 0,23-28-45 0 0,1 1-1 0 0,0-1 1 0 0,0 0 0 0 0,1 1-1 0 0,-1 0 1 0 0,1 0 0 0 0,0 0 0 0 0,1 0-1 0 0,-1 0 1 0 0,1 0 0 0 0,-2 10-1 0 0,3-12-3 0 0,0 0 0 0 0,1 0-1 0 0,-1 0 1 0 0,0 0 0 0 0,1-1-1 0 0,0 1 1 0 0,0 0 0 0 0,0 0-1 0 0,0 0 1 0 0,0-1 0 0 0,0 1-1 0 0,1-1 1 0 0,-1 1-1 0 0,1-1 1 0 0,0 1 0 0 0,-1-1-1 0 0,1 0 1 0 0,0 0 0 0 0,1 0-1 0 0,-1 0 1 0 0,0 0 0 0 0,5 2-1 0 0,2 1 8 0 0,-1 0 0 0 0,1-1 0 0 0,1 0-1 0 0,-1-1 1 0 0,0 0 0 0 0,1-1 0 0 0,0 0 0 0 0,-1 0 0 0 0,1-1-1 0 0,19 0 1 0 0,2-1 26 0 0,0-3 0 0 0,36-6 0 0 0,-53 7-1 0 0,1-1-1 0 0,-1-1 1 0 0,0-1-1 0 0,0 0 1 0 0,0 0-1 0 0,-1-1 1 0 0,0-1 0 0 0,14-9-1 0 0,-19 10-1 0 0,0 0-1 0 0,-1 0 0 0 0,0-1 1 0 0,0 0-1 0 0,0 0 0 0 0,-1-1 1 0 0,0 0-1 0 0,0 0 1 0 0,-1-1-1 0 0,0 1 0 0 0,0-1 1 0 0,6-19-1 0 0,-8 19-10 0 0,0-1-1 0 0,-1 0 0 0 0,0 1 1 0 0,0-1-1 0 0,-1 0 1 0 0,-1 0-1 0 0,1 0 0 0 0,-2 0 1 0 0,1 0-1 0 0,-2 0 1 0 0,1 0-1 0 0,-1 0 1 0 0,-1 1-1 0 0,1-1 0 0 0,-7-13 1 0 0,2 14-7235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461 300 3223 0 0,'0'0'13160'0'0,"1"-1"-12353"0"0,5-4-566 0 0,-1-1 1 0 0,0 1-1 0 0,-1-1 1 0 0,1 0-1 0 0,-1-1 0 0 0,-1 1 1 0 0,6-11-1 0 0,19-54 637 0 0,-23 55-675 0 0,10-22 161 0 0,-9 27-302 0 0,-1-1-1 0 0,-1 0 0 0 0,0 0 0 0 0,-1 0 0 0 0,0-1 0 0 0,2-20 0 0 0,-5 32-165 0 0,-20-9-383 0 0,13 11 380 0 0,-1-1 1 0 0,1 1-1 0 0,-1 0 0 0 0,1 1 0 0 0,0-1 1 0 0,0 1-1 0 0,0 1 0 0 0,0 0 0 0 0,-11 5 0 0 0,-11 4-77 0 0,-18 5 80 0 0,1 2 0 0 0,1 2 0 0 0,-82 52 0 0 0,108-60 167 0 0,2 1-1 0 0,-1 1 0 0 0,2 0 0 0 0,-22 27 1 0 0,28-30-8 0 0,1 1 0 0 0,0 1 0 0 0,1 0 0 0 0,0 0 0 0 0,1 0 0 0 0,1 1 0 0 0,-5 18 0 0 0,9-25-19 0 0,0-1 0 0 0,1 0 0 0 0,0 0-1 0 0,0 0 1 0 0,1 1 0 0 0,0-1 0 0 0,0 0 0 0 0,1 0-1 0 0,0 1 1 0 0,0-1 0 0 0,1 0 0 0 0,4 13-1 0 0,-4-16-4 0 0,0 1-1 0 0,0-1 1 0 0,0 1-1 0 0,1-1 1 0 0,0 0-1 0 0,-1 0 0 0 0,2-1 1 0 0,-1 1-1 0 0,0-1 1 0 0,1 1-1 0 0,0-1 0 0 0,-1 0 1 0 0,1 0-1 0 0,0-1 1 0 0,1 1-1 0 0,-1-1 1 0 0,0 0-1 0 0,1 0 0 0 0,-1 0 1 0 0,6 1-1 0 0,3 0 28 0 0,0-1 0 0 0,0 0 0 0 0,0-1-1 0 0,0-1 1 0 0,1 0 0 0 0,-1 0 0 0 0,0-1 0 0 0,0-1 0 0 0,25-7-1 0 0,-22 4-55 0 0,0 0 0 0 0,0-1 0 0 0,-1-1-1 0 0,0-1 1 0 0,-1 0 0 0 0,0 0-1 0 0,21-18 1 0 0,-23 15-36 0 0,0-1-1 0 0,-1 0 1 0 0,0-1 0 0 0,-1 0-1 0 0,0-1 1 0 0,-1 0-1 0 0,-1-1 1 0 0,0 1 0 0 0,7-21-1 0 0,-6 13-97 0 0,-8 18 109 0 0,-2-11-83 0 0,1 13 18 0 0,-12 2-8 0 0,9 1 88 0 0,0-1 0 0 0,0 1 0 0 0,0 0 0 0 0,0 0 0 0 0,1 0 0 0 0,-1 0 0 0 0,0 1 0 0 0,1-1 0 0 0,-1 1 0 0 0,1-1 0 0 0,-1 1 0 0 0,1 0 0 0 0,0 0 0 0 0,0 0 0 0 0,0 0 0 0 0,0 0 0 0 0,0 1 0 0 0,0-1 0 0 0,0 1 0 0 0,1-1 0 0 0,-1 1 0 0 0,1-1 0 0 0,-2 5 0 0 0,0 1-5 0 0,0 1 0 0 0,0 0 0 0 0,1 0 0 0 0,0 0 0 0 0,1 0 0 0 0,-1 12 0 0 0,2-15 13 0 0,0-1 0 0 0,1 0 0 0 0,-1 1 1 0 0,1-1-1 0 0,1 0 0 0 0,-1 1 0 0 0,1-1 0 0 0,0 0 0 0 0,0 0 0 0 0,0 0 0 0 0,1-1 0 0 0,0 1 0 0 0,0-1 0 0 0,0 1 0 0 0,0-1 1 0 0,1 0-1 0 0,0 0 0 0 0,0 0 0 0 0,6 4 0 0 0,-5-4-52 0 0,0 0 1 0 0,1 0-1 0 0,0 0 0 0 0,0-1 1 0 0,0 0-1 0 0,0 0 1 0 0,0-1-1 0 0,0 0 0 0 0,1 0 1 0 0,-1 0-1 0 0,1-1 1 0 0,0 0-1 0 0,-1 0 0 0 0,1-1 1 0 0,8 0-1 0 0,-8 0-1343 0 0,-1-2-1 0 0,1 1 0 0 0,12-5 1 0 0,0-2-4503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53 10135 0 0,'-18'-17'461'0'0,"-14"-12"174"0"0,20 22 3867 0 0,13 9-4034 0 0,6 10-416 0 0,1 0 0 0 0,1-1 1 0 0,0 0-1 0 0,11 10 1 0 0,47 39 136 0 0,-50-45-178 0 0,103 78 183 0 0,-72-58 61 0 0,-2 3 1 0 0,45 45 0 0 0,-78-69-196 0 0,0 1 0 0 0,-1 0-1 0 0,-1 1 1 0 0,0 0 0 0 0,-2 0 0 0 0,1 1 0 0 0,-2 1-1 0 0,0 0 1 0 0,-2 0 0 0 0,8 29 0 0 0,-7-8 73 0 0,-2 1 1 0 0,-1-1 0 0 0,-2 1-1 0 0,-2 0 1 0 0,-2 0-1 0 0,-2-1 1 0 0,-1 1-1 0 0,-2-1 1 0 0,-1 0-1 0 0,-3-1 1 0 0,-19 49 0 0 0,26-74-204 0 0,-2-1 0 0 0,0 1 0 0 0,0-1 0 0 0,-1 0 1 0 0,-1-1-1 0 0,0 0 0 0 0,-1 0 0 0 0,0 0 1 0 0,0-1-1 0 0,-1-1 0 0 0,-19 15 0 0 0,25-21 22 0 0,-13 9-183 0 0,-22 11 1 0 0,37-22-421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5527 0 0,'0'0'2394'0'0,"2"-2"-361"0"0,12-6-230 0 0,1 1-1 0 0,18-8 1 0 0,69-18-820 0 0,-55 20-281 0 0,264-77 226 0 0,-221 68-2789 0 0,-70 19 810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38 11055 0 0,'-12'3'547'0'0,"-1"-1"-7"0"0,1 1 1 0 0,-1 1-1 0 0,1 0 1 0 0,0 1-1 0 0,0 0 0 0 0,-12 8 1 0 0,22-11 879 0 0,0 1-1178 0 0,2-2-232 0 0,0-1-1 0 0,0 0 1 0 0,-1 0-1 0 0,1 1 1 0 0,0-1-1 0 0,0 0 1 0 0,0 0-1 0 0,0 1 1 0 0,-1-1-1 0 0,1 0 1 0 0,0 1-1 0 0,0-1 1 0 0,0 0-1 0 0,0 1 1 0 0,0-1-1 0 0,0 0 1 0 0,0 1-1 0 0,0-1 1 0 0,0 0-1 0 0,0 1 1 0 0,0-1-1 0 0,0 0 1 0 0,0 1-1 0 0,0-1 1 0 0,0 1-1 0 0,0-1 1 0 0,0 0-1 0 0,0 1 1 0 0,0-1-1 0 0,1 1 1 0 0,2 1 17 0 0,1 0 0 0 0,0 0 0 0 0,0 0-1 0 0,0-1 1 0 0,0 1 0 0 0,0-1 0 0 0,0 0 0 0 0,0 0 0 0 0,1 0 0 0 0,-1 0-1 0 0,6-1 1 0 0,7 0 180 0 0,28-4-1 0 0,-17 1-20 0 0,330-57 960 0 0,-199 28-6614 0 0,-107 23-522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96 5983 0 0,'25'-19'510'0'0,"-1"1"425"0"0,0 0-1 0 0,38-19 1 0 0,-57 33 2265 0 0,-16 7-2259 0 0,-20 9-284 0 0,6-1-154 0 0,2 2 0 0 0,0 0 0 0 0,0 2 0 0 0,-23 19 0 0 0,-78 77 419 0 0,77-67-775 0 0,11-9-116 0 0,1 2 0 0 0,1 1-1 0 0,2 2 1 0 0,2 1 0 0 0,-36 65-1 0 0,35-48-30 0 0,2 2 0 0 0,3 1 0 0 0,3 1 0 0 0,-27 109 0 0 0,46-149 0 0 0,0 1 0 0 0,2-1 0 0 0,0 1 0 0 0,2 24 0 0 0,1-30 0 0 0,1-1 0 0 0,1 1 0 0 0,0-1 0 0 0,1 0 0 0 0,1 0 0 0 0,8 19 0 0 0,9 8 112 0 0,33 52 0 0 0,11 20 96 0 0,-61-105-182 0 0,-1-1 0 0 0,-1 1 0 0 0,1 0 0 0 0,-2 1-1 0 0,1-1 1 0 0,-1 0 0 0 0,-1 1 0 0 0,0 0 0 0 0,0-1 0 0 0,-2 15-1 0 0,-1-11 0 0 0,0 0-1 0 0,-1-1 1 0 0,0 0-1 0 0,-1 0 1 0 0,-1 0-1 0 0,0 0 1 0 0,-10 19-1 0 0,-6 3 30 0 0,-1-1-1 0 0,-29 35 1 0 0,-58 58 60 0 0,75-89-69 0 0,31-35-47 0 0,-8 10 110 0 0,-1 0 0 0 0,-16 12 1 0 0,8-11 17 0 0,0 0 0 0 0,-26 11 1 0 0,37-20-106 0 0,7-4 8 0 0,5-2-985 0 0,9-4 36 0 0,2-1-36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0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385 176 1839 0 0,'1'-2'134'0'0,"17"-22"5798"0"0,16-28-1 0 0,-11 15-3321 0 0,-22 36-2555 0 0,0 0 1 0 0,-1-1-1 0 0,1 1 1 0 0,0 0-1 0 0,-1 0 0 0 0,0 0 1 0 0,1-1-1 0 0,-1 1 1 0 0,0 0-1 0 0,1 0 0 0 0,-1-1 1 0 0,0 1-1 0 0,0 0 0 0 0,0 0 1 0 0,0-1-1 0 0,0 1 1 0 0,-1 0-1 0 0,1 0 0 0 0,0-1 1 0 0,-1 1-1 0 0,1 0 1 0 0,0 0-1 0 0,-1 0 0 0 0,0-1 1 0 0,1 1-1 0 0,-1 0 1 0 0,0 0-1 0 0,1 0 0 0 0,-1 0 1 0 0,0 0-1 0 0,0 0 1 0 0,0 0-1 0 0,0 0 0 0 0,0 1 1 0 0,0-1-1 0 0,-1-1 1 0 0,-1 0-29 0 0,-1 0 1 0 0,1 0-1 0 0,0 0 1 0 0,-1 0 0 0 0,1 1-1 0 0,-1-1 1 0 0,0 1-1 0 0,1 0 1 0 0,-1 0 0 0 0,-6 0-1 0 0,-2 1-24 0 0,-1 0 1 0 0,0 1-1 0 0,1 1 0 0 0,-1 0 0 0 0,1 1 1 0 0,0 0-1 0 0,-1 1 0 0 0,2 0 1 0 0,-1 1-1 0 0,-18 10 0 0 0,10-3-28 0 0,2 0-1 0 0,0 1 1 0 0,1 0 0 0 0,0 2 0 0 0,-19 20-1 0 0,13-10-34 0 0,-36 51-1 0 0,53-66 59 0 0,0 0 0 0 0,0 0 0 0 0,1 1 0 0 0,0-1 0 0 0,1 1 0 0 0,1 0 0 0 0,-1 1-1 0 0,-2 22 1 0 0,6-16 2 0 0,5-2 0 0 0,-4-14-1 0 0,0 0 0 0 0,1 0 0 0 0,-1 1-1 0 0,1-1 1 0 0,-1 0 0 0 0,1-1 0 0 0,0 1 0 0 0,0 0-1 0 0,0 0 1 0 0,0-1 0 0 0,0 1 0 0 0,1-1 0 0 0,-1 0 0 0 0,0 0-1 0 0,1 1 1 0 0,-1-1 0 0 0,1-1 0 0 0,-1 1 0 0 0,1 0-1 0 0,-1-1 1 0 0,1 1 0 0 0,-1-1 0 0 0,1 0 0 0 0,0 0-1 0 0,-1 0 1 0 0,1 0 0 0 0,-1 0 0 0 0,1-1 0 0 0,-1 1-1 0 0,1-1 1 0 0,0 1 0 0 0,2-2 0 0 0,8-3 15 0 0,-1-1-1 0 0,1 1 1 0 0,-1-2 0 0 0,19-13-1 0 0,-31 20-12 0 0,101-73 128 0 0,-27 18-58 0 0,-35 27-61 0 0,-31 24-10 0 0,-10 9 0 0 0,-9 9 12 0 0,-1-1 48 0 0,1 0 0 0 0,0 1 0 0 0,1 0 0 0 0,-12 22 0 0 0,21-31 4 0 0,1-5-63 0 0,-1 1 0 0 0,1 0 0 0 0,0-1 0 0 0,0 1 0 0 0,0 0 0 0 0,0-1 0 0 0,1 1 0 0 0,-1 0 0 0 0,0-1 0 0 0,0 1 0 0 0,0 0 0 0 0,0-1-1 0 0,1 1 1 0 0,-1-1 0 0 0,0 1 0 0 0,1 0 0 0 0,1 1 0 0 0,0-1-1 0 0,0 1 0 0 0,1-1 0 0 0,-1 0 1 0 0,0 0-1 0 0,1 0 0 0 0,-1 0 1 0 0,0-1-1 0 0,1 1 0 0 0,-1-1 1 0 0,1 1-1 0 0,-1-1 0 0 0,1 0 1 0 0,-1 0-1 0 0,1 0 0 0 0,3-1 0 0 0,46-5-602 0 0,-52 6 593 0 0,32-7-693 0 0,1-3-38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0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733 953 15319 0 0,'0'0'1386'0'0,"-1"-1"-1085"0"0,1-7-8 0 0,-1 1-1 0 0,1 0 1 0 0,0-1 0 0 0,1 1-1 0 0,2-12 1 0 0,11-41 640 0 0,-7 35-725 0 0,-4 10-112 0 0,73-273 731 0 0,16 6-822 0 0,-70 229-20 0 0,-8 19-125 0 0,-1-1 1 0 0,11-44 0 0 0,-24 76 89 0 0,1 1 14 0 0,-1 1 0 0 0,1-1 0 0 0,-1 0 0 0 0,1 0 0 0 0,-1 1 0 0 0,0-1 0 0 0,0 0 0 0 0,0 0-1 0 0,0 0 1 0 0,-1-2 0 0 0,-8 12-125 0 0,-3 4 95 0 0,1-1 0 0 0,1 2 0 0 0,0 0 0 0 0,-12 21 0 0 0,-28 61 45 0 0,36-66 21 0 0,-6 12 0 0 0,-2 4 0 0 0,-1-1 0 0 0,-2-2 0 0 0,-37 50 0 0 0,28-52 6 0 0,-59 52-1 0 0,70-73 39 0 0,-2-1 1 0 0,-26 15-1 0 0,-11 7-36 0 0,44-28-10 0 0,-1 0 1 0 0,-1-2-1 0 0,0 0 0 0 0,-1-1 0 0 0,0-1 0 0 0,0-1 0 0 0,0-1 0 0 0,-1-1 1 0 0,0-1-1 0 0,0 0 0 0 0,0-2 0 0 0,-41-1 0 0 0,56-1 9 0 0,1-1-1 0 0,-1 1 0 0 0,1-2 1 0 0,-1 1-1 0 0,1-1 0 0 0,0 0 1 0 0,0 0-1 0 0,0 0 0 0 0,-10-6 1 0 0,13 6 4 0 0,0-1 1 0 0,1 1 0 0 0,-1 0-1 0 0,0-1 1 0 0,1 1 0 0 0,-1-1-1 0 0,1 0 1 0 0,0 0 0 0 0,0 1-1 0 0,0-2 1 0 0,0 1 0 0 0,1 0-1 0 0,-1 0 1 0 0,1 0 0 0 0,0-1-1 0 0,0 1 1 0 0,0-1 0 0 0,-1-5 0 0 0,1-3 56 0 0,1-1 0 0 0,0 1 0 0 0,1 0 0 0 0,0 0 0 0 0,1 0 0 0 0,0 0 0 0 0,1 0 0 0 0,1 0 0 0 0,7-20 0 0 0,7-7 68 0 0,32-51 1 0 0,-41 75-136 0 0,4-9-6 0 0,34-42 0 0 0,-35 52-23 0 0,1 1 1 0 0,0 0-1 0 0,1 2 0 0 0,26-19 0 0 0,-40 30 27 0 0,0 0-1 0 0,0 0 1 0 0,0 0 0 0 0,0 0-1 0 0,0 0 1 0 0,0 0 0 0 0,0 0-1 0 0,0 0 1 0 0,0 0 0 0 0,0 0-1 0 0,1 0 1 0 0,-1 0 0 0 0,0 0-1 0 0,0 0 1 0 0,0 0 0 0 0,0 0-1 0 0,0-1 1 0 0,0 1 0 0 0,0 0-1 0 0,0 0 1 0 0,1 1 0 0 0,-1-1-1 0 0,0 0 1 0 0,0 0 0 0 0,0 0-1 0 0,0 0 1 0 0,0 0 0 0 0,0 0-1 0 0,0 0 1 0 0,0 0 0 0 0,0 0-1 0 0,1 0 1 0 0,-1 0 0 0 0,0 0-1 0 0,0 0 1 0 0,0 0-1 0 0,0 0 1 0 0,0 0 0 0 0,0 0-1 0 0,0 0 1 0 0,0 0 0 0 0,0 1-1 0 0,0-1 1 0 0,0 0 0 0 0,0 0-1 0 0,0 0 1 0 0,0 0 0 0 0,4 4-14 0 0,0 1-1 0 0,-1 0 1 0 0,0-1 0 0 0,0 1 0 0 0,0 0-1 0 0,-1 1 1 0 0,1-1 0 0 0,-1 0 0 0 0,0 1 0 0 0,1 7-1 0 0,2 11-16 0 0,1 28 0 0 0,-1-14 37 0 0,2 9-7 0 0,23 84 0 0 0,-26-117 7 0 0,1 0 0 0 0,1 0 0 0 0,0 0 1 0 0,1-1-1 0 0,1 0 0 0 0,0-1 0 0 0,0 1 1 0 0,1-1-1 0 0,1-1 0 0 0,12 12 1 0 0,-14-17-1 0 0,0 0 1 0 0,1 0 0 0 0,0-1 0 0 0,0 0-1 0 0,0-1 1 0 0,1 0 0 0 0,-1 0 0 0 0,1-1-1 0 0,0 0 1 0 0,0-1 0 0 0,0 0 0 0 0,12 1-1 0 0,1-2 19 0 0,0 0-1 0 0,0-1 1 0 0,-1-2-1 0 0,33-5 1 0 0,-38 3-719 0 0,0 0 1 0 0,-1-2 0 0 0,17-7-1 0 0,-17 5-5797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1003 6911 0 0,'0'0'9926'0'0,"1"-2"-9396"0"0,91-142 1928 0 0,26-49-2264 0 0,-95 149-163 0 0,173-384-1611 0 0,-186 399 623 0 0,8-35-1 0 0,-16 56 689 0 0,0-1-1 0 0,-1 1 0 0 0,0-1 1 0 0,-1 0-1 0 0,0 1 0 0 0,0-1 1 0 0,0 0-1 0 0,-5-15 1 0 0,5 22-63 0 0,-14-1 168 0 0,11 3 159 0 0,0 0 0 0 0,0 0 0 0 0,0 0 1 0 0,0 1-1 0 0,0-1 0 0 0,0 1 0 0 0,0 0 1 0 0,0 0-1 0 0,0 0 0 0 0,0 0 1 0 0,0 0-1 0 0,1 1 0 0 0,-1-1 0 0 0,1 1 1 0 0,-1 0-1 0 0,-3 3 0 0 0,-3 3-10 0 0,0 1 0 0 0,-12 15-1 0 0,21-24 16 0 0,-39 51-86 0 0,-33 59 0 0 0,12-18 55 0 0,-98 164 327 0 0,59-52-108 0 0,72-140-92 0 0,-23 85-1 0 0,36-98-160 0 0,-2 0 1 0 0,-3-1-1 0 0,-1-1 1 0 0,-3-1-1 0 0,-2-2 1 0 0,-53 76-1 0 0,57-94-33 0 0,-61 77-173 0 0,64-86 261 0 0,0 1 1 0 0,-1-2 0 0 0,-22 16-1 0 0,-124 88 460 0 0,163-120-49 0 0,11-2-469 0 0,-1-1-1 0 0,1 0 1 0 0,0-1-1 0 0,-1 1 1 0 0,1-2-1 0 0,-1 1 1 0 0,1-1-1 0 0,9-5 1 0 0,6-4-743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75 10591 0 0,'-12'2'410'0'0,"0"0"0"0"0,-21 9 0 0 0,33-11-341 0 0,-1 1-1 0 0,0-1 1 0 0,0 1 0 0 0,0-1 0 0 0,0 1 0 0 0,0 0 0 0 0,1-1 0 0 0,-1 1 0 0 0,0 0 0 0 0,0 0-1 0 0,1 0 1 0 0,-1-1 0 0 0,1 1 0 0 0,-1 0 0 0 0,1 0 0 0 0,-1 0 0 0 0,1 0 0 0 0,0 0 0 0 0,-1 0-1 0 0,1 2 1 0 0,-2 15 830 0 0,6-14-582 0 0,11 3-188 0 0,1-1-1 0 0,0 0 1 0 0,0-1-1 0 0,0-1 1 0 0,0-1-1 0 0,1 0 1 0 0,-1-1-1 0 0,1 0 1 0 0,0-2-1 0 0,17 0 1 0 0,11-4 169 0 0,-1-1 0 0 0,72-18 0 0 0,301-90-443 0 0,-370 100-463 0 0,-14 3 89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 7367 0 0,'0'0'334'0'0,"1"-1"-1"0"0,8-5 2826 0 0,-8 17-526 0 0,-1-8-2496 0 0,0 0-1 0 0,0 0 1 0 0,0 1 0 0 0,0-1-1 0 0,-1 0 1 0 0,1 0-1 0 0,-1 0 1 0 0,0 0-1 0 0,0-1 1 0 0,-2 6 0 0 0,-7 11 28 0 0,-1 0 0 0 0,-2-1 1 0 0,1 0-1 0 0,-17 17 0 0 0,-17 24 45 0 0,16-16-157 0 0,-62 92 64 0 0,86-124-117 0 0,-1 1 0 0 0,2 0 0 0 0,-1 1 0 0 0,2-1 0 0 0,-6 23 0 0 0,9-33 0 0 0,1-1 0 0 0,0 0 0 0 0,0 0 0 0 0,0 1 0 0 0,0-1 0 0 0,0 0 0 0 0,0 1 0 0 0,0-1 0 0 0,0 0 0 0 0,1 3 0 0 0,0-2-2 0 0,1 1-1 0 0,-1-1 0 0 0,0 0 1 0 0,1 1-1 0 0,-1-1 0 0 0,1 0 1 0 0,0 0-1 0 0,-1 0 0 0 0,1 0 1 0 0,0 0-1 0 0,0 0 0 0 0,1 0 1 0 0,-1-1-1 0 0,4 3 0 0 0,0-1-119 0 0,1 1 1 0 0,0-2-1 0 0,0 1 0 0 0,9 1 0 0 0,5 2-229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11975 0 0,'0'0'2943'0'0,"-1"3"-1084"0"0,-28 74 2796 0 0,3-7-4431 0 0,-1 2 227 0 0,-2 0 0 0 0,-3-2-1 0 0,-80 127 1 0 0,5-47-428 0 0,85-120 6 0 0,-44 48 0 0 0,50-61-30 0 0,-1-2 0 0 0,0 0 0 0 0,-1-1 0 0 0,-23 13 0 0 0,37-25-3 0 0,2 0-1 0 0,-1 0 1 0 0,0 0-1 0 0,0-1 1 0 0,0 0-1 0 0,0 1 1 0 0,0-1 0 0 0,0 0-1 0 0,0 0 1 0 0,0-1-1 0 0,-5 1 1 0 0,-1-3 4 0 0,8 2 3 0 0,0-1 1 0 0,0 0-1 0 0,0 0 1 0 0,0 0 0 0 0,0 0-1 0 0,0 0 1 0 0,1 0-1 0 0,-1 0 1 0 0,0 0-1 0 0,1 0 1 0 0,-1-1-1 0 0,1 1 1 0 0,-1 0-1 0 0,1 0 1 0 0,-1-1-1 0 0,1 1 1 0 0,0 0 0 0 0,0 0-1 0 0,0-1 1 0 0,0 1-1 0 0,0 0 1 0 0,0-1-1 0 0,0 1 1 0 0,0 0-1 0 0,0 0 1 0 0,0-1-1 0 0,1 1 1 0 0,-1 0-1 0 0,1 0 1 0 0,-1-1 0 0 0,1 1-1 0 0,0-2 1 0 0,3-4 0 0 0,0 0 0 0 0,0 0 0 0 0,9-12 0 0 0,113-134 19 0 0,-104 130-80 0 0,1 2 0 0 0,0 0 0 0 0,2 1 0 0 0,35-21-1 0 0,-51 36 62 0 0,2-2-117 0 0,1 0 0 0 0,0 1-1 0 0,1 0 1 0 0,18-6 0 0 0,-28 11 98 0 0,0 0 0 0 0,0 1 0 0 0,0-1 0 0 0,0 1 0 0 0,0-1 0 0 0,1 1 0 0 0,-1 0 1 0 0,0 0-1 0 0,0 1 0 0 0,0-1 0 0 0,1 1 0 0 0,-1-1 0 0 0,0 1 0 0 0,0 0 1 0 0,0 0-1 0 0,0 1 0 0 0,0-1 0 0 0,-1 0 0 0 0,1 1 0 0 0,0 0 0 0 0,-1 0 0 0 0,1 0 1 0 0,-1 0-1 0 0,4 3 0 0 0,0 3 36 0 0,0 0 1 0 0,0 0-1 0 0,-1 0 1 0 0,0 1-1 0 0,-1 0 0 0 0,0 0 1 0 0,0 0-1 0 0,-1 0 1 0 0,0 1-1 0 0,-1-1 0 0 0,0 1 1 0 0,0 0-1 0 0,-1-1 1 0 0,0 1-1 0 0,-1 13 1 0 0,-2 14 232 0 0,-1 0 1 0 0,-15 60 0 0 0,15-81-141 0 0,2-9-103 0 0,-2 9 68 0 0,0 0 0 0 0,-2-1 1 0 0,-8 22-1 0 0,11-32-60 0 0,0-1 1 0 0,0 0-1 0 0,-1 0 1 0 0,0 0-1 0 0,0 0 1 0 0,0 0-1 0 0,0 0 1 0 0,0-1 0 0 0,-1 1-1 0 0,0-1 1 0 0,1 0-1 0 0,-1 0 1 0 0,-1-1-1 0 0,1 1 1 0 0,-8 3-1 0 0,1-2 20 0 0,0-1 1 0 0,0 0-1 0 0,0-1 0 0 0,0 0 0 0 0,0-1 1 0 0,-16 1-1 0 0,-71-7 258 0 0,18 0-101 0 0,63 5-235 0 0,1 0-1 0 0,-1-1 1 0 0,-31-6 0 0 0,44 5-1185 0 0,-3-6-387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181 160 8751 0 0,'12'-34'910'0'0,"-3"17"-492"0"0,-6 15-132 0 0,0 1 7 0 0,-2 0 790 0 0,3 1-910 0 0,-1 0 0 0 0,1 1 0 0 0,0-1 1 0 0,-1 1-1 0 0,1 0 0 0 0,-1 0 0 0 0,0 0 0 0 0,1 1 1 0 0,-1-1-1 0 0,0 1 0 0 0,1 0 0 0 0,-1 0 0 0 0,0 0 1 0 0,-1 0-1 0 0,1 0 0 0 0,0 1 0 0 0,0-1 1 0 0,-1 1-1 0 0,0 0 0 0 0,1 0 0 0 0,2 6 0 0 0,3 5-20 0 0,-1 0 0 0 0,0 0-1 0 0,8 28 1 0 0,-8-21 258 0 0,6 15-165 0 0,22 56 238 0 0,-28-76-420 0 0,1 0-1 0 0,1 0 0 0 0,15 21 1 0 0,-19-30-34 0 0,4 4-5 0 0,18 6 53 0 0,-23-15-129 0 0,0 0 0 0 0,0 0 0 0 0,0 0 0 0 0,1-1 0 0 0,-1 0 0 0 0,0 0 0 0 0,1 0 0 0 0,-1 0 0 0 0,1-1 0 0 0,-1 0 0 0 0,1 0 0 0 0,6 0 0 0 0,14-6-4929 0 0</inkml:trace>
  <inkml:trace contextRef="#ctx0" brushRef="#br0" timeOffset="1">620 62 5063 0 0,'1'-2'390'0'0,"3"-34"-313"0"0,-3 24 2143 0 0,0 0 3324 0 0,-12 15-4320 0 0,1 3-968 0 0,0 0 1 0 0,0 1-1 0 0,1 0 0 0 0,0 0 0 0 0,0 1 1 0 0,1 0-1 0 0,-11 14 0 0 0,-14 12-10 0 0,-101 89 318 0 0,-231 222-89 0 0,380-346-626 0 0,7-4-1110 0 0,5-7-4637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10135 0 0,'0'0'3698'0'0,"0"3"-2856"0"0,-2 5-709 0 0,0-1-1 0 0,0 1 1 0 0,1 1-1 0 0,1-1 1 0 0,0 0-1 0 0,0 0 1 0 0,0 0-1 0 0,1 0 1 0 0,0 0-1 0 0,2 9 1 0 0,6 15 333 0 0,14 37 0 0 0,-5-18-105 0 0,25 97 59 0 0,-36-120-389 0 0,-2 1 1 0 0,-1 0-1 0 0,0 38 0 0 0,-5-44-17 0 0,0 0 0 0 0,-2-1 0 0 0,-1 1 0 0 0,-1-1 0 0 0,-1 0 0 0 0,-16 39 0 0 0,4-20 3 0 0,-3 0-1 0 0,-35 54 1 0 0,-19 10-1390 0 0,63-91-62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368 373 7831 0 0,'0'0'706'0'0,"-2"0"-578"0"0,-117 41 4422 0 0,85-32-3043 0 0,-44 5-1 0 0,67-13-1280 0 0,0 0 1 0 0,0-1-1 0 0,-1 0 1 0 0,1-1-1 0 0,0 0 0 0 0,0 0 1 0 0,-22-7-1 0 0,32 8-204 0 0,0-1-1 0 0,0 0 1 0 0,0 0 0 0 0,0 1-1 0 0,0-1 1 0 0,0 0 0 0 0,0 0-1 0 0,0 0 1 0 0,0 0-1 0 0,0 0 1 0 0,0 0 0 0 0,0-1-1 0 0,1 1 1 0 0,-1 0-1 0 0,-1-3 1 0 0,-4-17 104 0 0,5 14-98 0 0,1 0 0 0 0,-1 0 0 0 0,2 0 0 0 0,-1 0 0 0 0,1 0 0 0 0,0 1 0 0 0,0-1-1 0 0,1 0 1 0 0,0 1 0 0 0,0-1 0 0 0,1 1 0 0 0,5-11 0 0 0,0 3-32 0 0,1 0 0 0 0,0 0 1 0 0,0 1-1 0 0,15-15 0 0 0,11-6-448 0 0,3 1 0 0 0,0 2-1 0 0,47-28 1 0 0,-70 48 144 0 0,28-14 0 0 0,-37 23 275 0 0,-1-1 0 0 0,1 1 0 0 0,-1 1 0 0 0,1-1 0 0 0,0 1 0 0 0,-1 0 0 0 0,1 0 1 0 0,0 0-1 0 0,9 1 0 0 0,0 3 19 0 0,-12-2 33 0 0,0 0 0 0 0,0 1 0 0 0,1-1 0 0 0,-1 1 0 0 0,0-1 0 0 0,-1 1 0 0 0,1 0 0 0 0,0 1 0 0 0,0-1 0 0 0,-1 0 0 0 0,1 1-1 0 0,-1-1 1 0 0,0 1 0 0 0,4 5 0 0 0,-3-1 93 0 0,-1 0 1 0 0,0 0-1 0 0,0 1 0 0 0,0-1 0 0 0,-1 1 1 0 0,0-1-1 0 0,0 1 0 0 0,-1 0 0 0 0,0-1 0 0 0,0 1 1 0 0,-1-1-1 0 0,0 1 0 0 0,0-1 0 0 0,-1 1 1 0 0,0-1-1 0 0,0 0 0 0 0,-6 13 0 0 0,-7 12 225 0 0,7-13-205 0 0,-1 0-1 0 0,-16 24 0 0 0,13-26-137 0 0,-1 0 0 0 0,-1-1 0 0 0,-1-1 0 0 0,0 0 0 0 0,-1-1 0 0 0,-21 15 1 0 0,25-21-232 0 0,0-1 0 0 0,0 0 1 0 0,0-1-1 0 0,-1-1 1 0 0,1 1-1 0 0,-2-2 0 0 0,1 0 1 0 0,0-1-1 0 0,-1 0 1 0 0,-20 2-1 0 0,30-5 99 0 0,1 0 1 0 0,-1 0-1 0 0,0-1 1 0 0,1 1-1 0 0,-1-1 1 0 0,1 1-1 0 0,-1-1 0 0 0,1 0 1 0 0,-6-3-1 0 0,-5-6-3907 0 0,7 0-717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7 12671 0 0,'0'0'579'0'0,"1"-2"-15"0"0,-2-3-179 0 0,-4 10-191 0 0,-4 9 94 0 0,-69 137 849 0 0,-2 4-756 0 0,5-38-266 0 0,-63 108 135 0 0,123-194-400 0 0,0 0 0 0 0,2 1-1 0 0,2 1 1 0 0,1 0 0 0 0,-10 54 0 0 0,17-52-3663 0 0,4-4-1278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9703 0 0,'0'0'875'0'0,"1"3"-719"0"0,3 10 110 0 0,-1 1 0 0 0,0 0 0 0 0,-1 0 0 0 0,0 14 0 0 0,6 35 2293 0 0,-5-49-1974 0 0,1 0 0 0 0,0-1-1 0 0,1 0 1 0 0,1 1 0 0 0,13 22 0 0 0,-14-27-401 0 0,1-1 0 0 0,1 0 0 0 0,-1 0 1 0 0,1-1-1 0 0,0 0 0 0 0,1 0 0 0 0,0-1 0 0 0,0 0 1 0 0,10 6-1 0 0,6 1 142 0 0,0-1 1 0 0,1-1-1 0 0,51 14 1 0 0,-35-14 0 0 0,76 8 0 0 0,-6-17-1087 0 0,-73-2-2861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6911 0 0,'-6'0'101'0'0,"-1"1"-1"0"0,1 0 0 0 0,-1 0 0 0 0,1 0 0 0 0,0 1 1 0 0,0 0-1 0 0,0 0 0 0 0,0 1 0 0 0,0 0 0 0 0,0 0 1 0 0,-7 5-1 0 0,-6 6 919 0 0,-31 29 0 0 0,30-25-128 0 0,-32 31 1357 0 0,-49 61-1 0 0,-38 61-371 0 0,77-92-1819 0 0,39-51-1291 0 0,5-2-4588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91 4143 0 0,'30'-40'217'0'0,"4"-7"7937"0"0,-36 47-8050 0 0,1-1 1 0 0,-1 0-1 0 0,0 1 1 0 0,0 0-1 0 0,0-1 1 0 0,0 1-1 0 0,0 0 1 0 0,0 0-1 0 0,0 0 0 0 0,0 0 1 0 0,-3 0-1 0 0,-2 2 153 0 0,-1-1 0 0 0,1 1 0 0 0,0 0 0 0 0,0 1 0 0 0,0 0 0 0 0,1 0 0 0 0,-1 0 0 0 0,1 1 0 0 0,-9 6 0 0 0,-4 5 254 0 0,-26 27 0 0 0,27-24-492 0 0,-110 126 53 0 0,57-60-51 0 0,-14 10-37 0 0,-137 166-120 0 0,188-216 114 0 0,3 2 0 0 0,2 1 0 0 0,2 1 1 0 0,-25 60-1 0 0,45-90-2 0 0,0 0 0 0 0,1 1-1 0 0,1 0 1 0 0,1 0 0 0 0,-3 33 0 0 0,6-44 22 0 0,1 0 0 0 0,1-1 0 0 0,-1 1 0 0 0,1 0 0 0 0,0 0 0 0 0,1 0 0 0 0,0-1 0 0 0,0 1 0 0 0,1-1 0 0 0,0 1 0 0 0,0-1 0 0 0,1 0 0 0 0,-1 0 0 0 0,2 0 0 0 0,-1-1 0 0 0,10 11 0 0 0,0-3 81 0 0,0-1-1 0 0,1-1 1 0 0,0-1-1 0 0,1 0 1 0 0,0-1-1 0 0,0 0 1 0 0,31 12 0 0 0,-12-9 198 0 0,0-2 0 0 0,74 15 0 0 0,-100-25-455 0 0,1 1 0 0 0,-1-2-1 0 0,1 1 1 0 0,-1-1 0 0 0,1-1-1 0 0,-1 0 1 0 0,17-4 0 0 0,-10-1-688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 5983 0 0,'0'0'4058'0'0,"-2"-1"-2940"0"0,2 1-1043 0 0,-1 0 0 0 0,1 0 1 0 0,0 0-1 0 0,0 0 0 0 0,0 0 0 0 0,0 0 0 0 0,0 0 0 0 0,-1 0 0 0 0,1 0 0 0 0,0 0 0 0 0,0 0 0 0 0,0 0 0 0 0,0 0 0 0 0,0 0 0 0 0,-1 0 0 0 0,1 0 0 0 0,0 0 1 0 0,0 0-1 0 0,0 0 0 0 0,0 0 0 0 0,0 0 0 0 0,0-1 0 0 0,0 1 0 0 0,-1 0 0 0 0,1 0 0 0 0,0 0 0 0 0,0 0 0 0 0,0 0 0 0 0,0 0 0 0 0,0-1 0 0 0,0 1 0 0 0,0 0 0 0 0,0 0 1 0 0,0 0-1 0 0,0 0 0 0 0,0 0 0 0 0,0-1 0 0 0,0 1 0 0 0,0 0 0 0 0,0 0 0 0 0,0 0 0 0 0,0 0 0 0 0,0 0 0 0 0,0-1 0 0 0,0 1 0 0 0,0 0 0 0 0,0 0 0 0 0,0 0 1 0 0,0 0-1 0 0,0 0 0 0 0,0-1 0 0 0,10-6 1098 0 0,24-8-1597 0 0,-26 11 866 0 0,17-5-283 0 0,-1 1 0 0 0,1 2 0 0 0,0 0-1 0 0,0 2 1 0 0,40-3 0 0 0,-47 7-727 0 0,0 0 0 0 0,0 2 0 0 0,23 4 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10591 0 0,'0'0'4178'0'0,"3"0"-3209"0"0,135-6 782 0 0,-68 5-1417 0 0,-13 1-1424 0 0,-35 0-2724 0 0,2 0-1730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16 11687 0 0,'0'0'532'0'0,"0"-2"-4"0"0,4-5-337 0 0,1 0 1410 0 0,-16 19-1236 0 0,1 1 0 0 0,1 1 0 0 0,1-1 0 0 0,0 1-1 0 0,-8 18 1 0 0,-1 1-148 0 0,-169 269 1339 0 0,76-163-1266 0 0,-15 22-351 0 0,121-155-294 0 0,1 1-1 0 0,-1-1 1 0 0,1 1 0 0 0,0-1-1 0 0,1 1 1 0 0,-1 0 0 0 0,-1 12-1 0 0,3-16-1140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318 258 919 0 0,'0'2'67'0'0,"-1"0"493"0"0,-6 21 13679 0 0,10-22-13461 0 0,3-1-564 0 0,0 0 1 0 0,0 1-1 0 0,1-2 0 0 0,-1 1 0 0 0,0-1 0 0 0,0 0 1 0 0,1 0-1 0 0,-1-1 0 0 0,0 0 0 0 0,0 0 0 0 0,-1 0 1 0 0,1-1-1 0 0,9-5 0 0 0,9-7 139 0 0,39-30-1 0 0,-56 39-309 0 0,4-3-7 0 0,0-1 0 0 0,0 0 0 0 0,11-14 0 0 0,-17 18-31 0 0,-1 0 1 0 0,0 0-1 0 0,0 0 1 0 0,0-1-1 0 0,-1 0 1 0 0,0 1-1 0 0,0-1 1 0 0,2-9-1 0 0,-5 14-23 0 0,1-1-1 0 0,-1 1 1 0 0,1 0-1 0 0,-1 0 1 0 0,0-1-1 0 0,0 1 1 0 0,0 0-1 0 0,0-1 0 0 0,-1 1 1 0 0,1 0-1 0 0,-1 0 1 0 0,1-1-1 0 0,-1 1 1 0 0,0 0-1 0 0,1 0 1 0 0,-1 0-1 0 0,-3-4 1 0 0,2 4-28 0 0,0-1 1 0 0,0 1-1 0 0,0 0 1 0 0,0 0-1 0 0,0 0 1 0 0,-1 0-1 0 0,1 1 1 0 0,-1-1-1 0 0,0 1 1 0 0,1-1-1 0 0,-1 1 1 0 0,-3-1-1 0 0,-2-1-100 0 0,0 1 0 0 0,0 1 1 0 0,0 0-1 0 0,0 0 0 0 0,0 0 0 0 0,-1 1 0 0 0,1 0 0 0 0,0 1 0 0 0,-9 1 0 0 0,-6 3-59 0 0,1 1 0 0 0,0 2 0 0 0,0 0 0 0 0,-37 19 1 0 0,-79 57 130 0 0,91-54 98 0 0,32-21 91 0 0,0 1 1 0 0,0 1 0 0 0,1 0-1 0 0,1 1 1 0 0,-14 14 0 0 0,24-22-46 0 0,0 0 0 0 0,0 0 0 0 0,0 0 0 0 0,1 1 0 0 0,0-1 0 0 0,-1 1 0 0 0,1-1 0 0 0,1 1 0 0 0,-1 0 0 0 0,0 5 0 0 0,1-6-29 0 0,1-1-1 0 0,0 1 0 0 0,0 0 0 0 0,0-1 0 0 0,0 1 1 0 0,1 0-1 0 0,0-1 0 0 0,0 1 0 0 0,-1-1 0 0 0,2 1 1 0 0,-1-1-1 0 0,0 1 0 0 0,1-1 0 0 0,0 0 0 0 0,2 5 1 0 0,1-1-18 0 0,1-1 0 0 0,0 1 0 0 0,0-1 0 0 0,0 0 0 0 0,0 0 1 0 0,1-1-1 0 0,0 0 0 0 0,0 0 0 0 0,1-1 0 0 0,-1 0 0 0 0,1 0 1 0 0,0-1-1 0 0,0 0 0 0 0,0 0 0 0 0,14 2 0 0 0,-14-3 19 0 0,0 0-1 0 0,1-1 1 0 0,-1 0 0 0 0,0-1-1 0 0,1 0 1 0 0,-1 0-1 0 0,0-1 1 0 0,1 0-1 0 0,-1-1 1 0 0,0 0 0 0 0,0 0-1 0 0,0 0 1 0 0,0-1-1 0 0,0 0 1 0 0,14-9 0 0 0,-18 9 1 0 0,0 0 0 0 0,0-1 0 0 0,0 1 0 0 0,0-1 0 0 0,0 0 0 0 0,-1 0 0 0 0,0 0 0 0 0,0 0 0 0 0,0-1 0 0 0,-1 0 0 0 0,1 1 0 0 0,-1-1 0 0 0,0 0 1 0 0,0 0-1 0 0,2-9 0 0 0,-1-3 241 0 0,-1 0 0 0 0,-1 0 0 0 0,-1-24 0 0 0,0 25-67 0 0,0 14-33 0 0,-1 4-181 0 0,0 0 0 0 0,-1 0 0 0 0,1 0 0 0 0,0 1 0 0 0,0-1 0 0 0,0 0 0 0 0,1 0 0 0 0,-2 4-1 0 0,0 4-48 0 0,-8 13-42 0 0,2 1-1 0 0,1 1 0 0 0,1-1 1 0 0,1 1-1 0 0,2 0 1 0 0,-2 41-1 0 0,5-63 44 0 0,0 0 0 0 0,0 0-1 0 0,1 0 1 0 0,-1 0 0 0 0,1 0 0 0 0,-1 0-1 0 0,1 0 1 0 0,0 0 0 0 0,0 0 0 0 0,1-1-1 0 0,-1 1 1 0 0,1 0 0 0 0,-1-1-1 0 0,1 1 1 0 0,0-1 0 0 0,3 4 0 0 0,-3-4-26 0 0,1 0 0 0 0,-1-1 0 0 0,0 0 0 0 0,1 1 0 0 0,-1-1 0 0 0,1 0 0 0 0,0 0 0 0 0,-1 0 0 0 0,1-1 0 0 0,0 1 0 0 0,-1 0 0 0 0,1-1 1 0 0,0 0-1 0 0,0 0 0 0 0,0 0 0 0 0,-1 0 0 0 0,1 0 0 0 0,3-1 0 0 0,23-6-1178 0 0,5-6-281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 9991 0 0,'2'-5'116'0'0,"-1"0"0"0"0,1 0-1 0 0,1 0 1 0 0,-1 1-1 0 0,0-1 1 0 0,1 0 0 0 0,0 1-1 0 0,0 0 1 0 0,5-6-1 0 0,7-5 6 0 0,17-15 0 0 0,1 0 491 0 0,78-78 1472 0 0,-87 88-1598 0 0,0 2 1 0 0,1 0 0 0 0,30-15-1 0 0,-35 23-265 0 0,1 0-1 0 0,0 1 1 0 0,1 1-1 0 0,-1 2 0 0 0,2 0 1 0 0,31-5-1 0 0,-41 10-169 0 0,1 0 1 0 0,-1 0-1 0 0,1 1 0 0 0,-1 1 0 0 0,1 1 0 0 0,-1 0 0 0 0,1 0 0 0 0,-1 1 1 0 0,0 1-1 0 0,0 0 0 0 0,0 1 0 0 0,12 7 0 0 0,-19-9-33 0 0,-1 0 0 0 0,0 0 0 0 0,-1 1 0 0 0,1-1 0 0 0,0 1 0 0 0,-1 0 0 0 0,0 1 0 0 0,0-1 0 0 0,0 1 0 0 0,-1-1 0 0 0,1 1 0 0 0,-1 0 0 0 0,0 1 0 0 0,-1-1 0 0 0,1 0 0 0 0,-1 1 0 0 0,0-1 0 0 0,-1 1 0 0 0,2 7 0 0 0,-2-4 10 0 0,0 1 0 0 0,0 0 1 0 0,-1-1-1 0 0,0 1 1 0 0,-1 0-1 0 0,0-1 1 0 0,-1 1-1 0 0,0 0 0 0 0,0-1 1 0 0,-8 18-1 0 0,1-5 64 0 0,-1 0 0 0 0,-1-1 0 0 0,-1 0 0 0 0,-1-1 0 0 0,-27 32 0 0 0,27-38 36 0 0,-1 0 0 0 0,0-1 0 0 0,-1-1 0 0 0,0 0 0 0 0,-1-1 0 0 0,-1 0 0 0 0,-25 12 0 0 0,4-7 187 0 0,0-1 0 0 0,-61 14-1 0 0,-32 13-343 0 0,77-20-2916 0 0,39-17 1351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50 8751 0 0,'12'-9'450'0'0,"1"0"0"0"0,1 0 0 0 0,30-13 3419 0 0,-45 24-3745 0 0,-3 4-104 0 0,0-1 1 0 0,0 0-1 0 0,0 0 1 0 0,0 0-1 0 0,-1-1 1 0 0,1 1 0 0 0,-7 3-1 0 0,-42 28 42 0 0,20-16-8 0 0,-334 260 1069 0 0,320-241-650 0 0,-53 57 0 0 0,78-72-277 0 0,1 1-1 0 0,1 1 1 0 0,1 1 0 0 0,-15 31 0 0 0,28-48-139 0 0,2 0 0 0 0,-1 0-1 0 0,2 0 1 0 0,-1 1 0 0 0,1-1 0 0 0,1 1 0 0 0,0 0-1 0 0,-1 17 1 0 0,3-20-42 0 0,0 0-1 0 0,1 0 0 0 0,0 0 0 0 0,0 0 1 0 0,1 0-1 0 0,0 0 0 0 0,1 0 1 0 0,-1-1-1 0 0,2 1 0 0 0,-1-1 1 0 0,1 0-1 0 0,6 9 0 0 0,22 27-4988 0 0,-11-20-668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0,'0'0'778'0'0,"0"3"-341"0"0,1 9-33 0 0,0 0 0 0 0,1 0 0 0 0,0 0 0 0 0,1 0 0 0 0,0 0 0 0 0,1 0 0 0 0,1-1 0 0 0,0 0 0 0 0,0 0 0 0 0,1 0 0 0 0,0 0 0 0 0,1-1 0 0 0,11 13 0 0 0,-1-3-287 0 0,2 0 1 0 0,0-1 0 0 0,1-1-1 0 0,1-1 1 0 0,24 16-1 0 0,-27-22-30 0 0,132 94 1154 0 0,-102-69-853 0 0,-20-18-227 0 0,-2 3 0 0 0,0 0-1 0 0,-2 1 1 0 0,31 36 0 0 0,-37-35-150 0 0,26 45-1 0 0,-38-57-131 0 0,0 0 0 0 0,-1 0 0 0 0,-1 0 0 0 0,0 1 0 0 0,0-1 0 0 0,3 23 0 0 0,-8-24-254 0 0,2-3-2081 0 0,-11-9 556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6447 0 0,'0'0'6788'0'0,"0"3"-6358"0"0,1 2-303 0 0,-2-1 1 0 0,1 1 0 0 0,-1 0-1 0 0,1 0 1 0 0,-1-1 0 0 0,-1 1-1 0 0,1-1 1 0 0,-1 1 0 0 0,1-1-1 0 0,-1 1 1 0 0,-1-1 0 0 0,1 0-1 0 0,-1 0 1 0 0,-3 5 0 0 0,-8 9 514 0 0,-28 28 0 0 0,24-27-392 0 0,-95 94 833 0 0,-190 149-1 0 0,276-241-962 0 0,1 1 0 0 0,1 1-1 0 0,-26 32 1 0 0,40-39-91 0 0,4 1 30 0 0,6-3-4 0 0,1-13-55 0 0,0 0 1 0 0,0 0-1 0 0,1-1 1 0 0,-1 1-1 0 0,0 0 1 0 0,1-1 0 0 0,-1 1-1 0 0,1 0 1 0 0,-1-1-1 0 0,1 1 1 0 0,-1 0 0 0 0,1-1-1 0 0,0 1 1 0 0,-1-1-1 0 0,1 1 1 0 0,0-1 0 0 0,0 1-1 0 0,4 0-125 0 0,-1 1 0 0 0,1-1-1 0 0,-1 0 1 0 0,1 0 0 0 0,0-1-1 0 0,-1 1 1 0 0,1-1 0 0 0,0 0-1 0 0,6-1 1 0 0,22-4-1278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41 5527 0 0,'-2'-1'423'0'0,"-18"-10"-538"0"0,-29-18 11847 0 0,52 30-11456 0 0,30 9 140 0 0,6 1-90 0 0,-1 1 1 0 0,0 2-1 0 0,70 36 1 0 0,-49-13-233 0 0,45 27 28 0 0,-79-51-89 0 0,0-1 0 0 0,34 12-1 0 0,-45-20-29 0 0,0-1 0 0 0,0 0 0 0 0,0-2 0 0 0,0 1 0 0 0,0-1 0 0 0,17-2 0 0 0,-10 1 36 0 0,7 1-27 0 0,-23 0-3 0 0,20-2 36 0 0,-14-1-24 0 0,-11 2-20 0 0,0 0 1 0 0,0-1-1 0 0,0 1 1 0 0,0 0-1 0 0,0 0 0 0 0,0 0 1 0 0,0 0-1 0 0,0 0 1 0 0,0 0-1 0 0,0 0 1 0 0,0 0-1 0 0,0 0 0 0 0,0 0 1 0 0,0 0-1 0 0,0 0 1 0 0,0 0-1 0 0,0 0 0 0 0,0 0 1 0 0,0 0-1 0 0,0 0 1 0 0,0 0-1 0 0,0 0 1 0 0,0 0-1 0 0,1 0 0 0 0,-1 0 1 0 0,0 0-1 0 0,0 0 1 0 0,0 0-1 0 0,0-1 1 0 0,-11-1 8 0 0,6 1 17 0 0,0 0 0 0 0,0 1-1 0 0,0-1 1 0 0,0 1 0 0 0,0 0 0 0 0,-7 2 0 0 0,9-2-8 0 0,1 0 118 0 0,-1 1-73 0 0,-25 8-30 0 0,-1 2 0 0 0,1 0 0 0 0,-47 28 0 0 0,-66 34-34 0 0,38-22 0 0 0,53-25 88 0 0,48-25 232 0 0,3 0-256 0 0,9 5 0 0 0,1-2 0 0 0,-9-3-21 0 0,-3 1-62 0 0,-12 7 40 0 0,10-6 1317 0 0,3-2-1265 0 0,2 0-425 0 0,8 6-2013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515 433 10591 0 0,'0'0'3602'0'0,"2"-2"-2840"0"0,15-19-610 0 0,27-37 80 0 0,-38 50-222 0 0,-2 0 0 0 0,1-1 0 0 0,-1 0 0 0 0,0 0 0 0 0,4-16 0 0 0,-1-2-133 0 0,-1 0-1 0 0,-2 0 1 0 0,0 0 0 0 0,-2-1-1 0 0,-1 0 1 0 0,-4-44-1 0 0,0 55 108 0 0,-4 5-61 0 0,5 10 65 0 0,-1 0 1 0 0,1 0-1 0 0,-1 1 0 0 0,1-1 1 0 0,-1 1-1 0 0,0-1 0 0 0,0 1 1 0 0,0 0-1 0 0,0 0 0 0 0,0 0 1 0 0,0 0-1 0 0,0 1 0 0 0,0-1 1 0 0,0 1-1 0 0,0 0 0 0 0,0 0 1 0 0,0 0-1 0 0,0 0 0 0 0,0 1 1 0 0,0-1-1 0 0,-6 2 0 0 0,-3 1-16 0 0,0 1-1 0 0,0 0 0 0 0,1 1 1 0 0,-13 6-1 0 0,-12 9 18 0 0,1 2 0 0 0,-61 49-1 0 0,-52 66 755 0 0,120-109-491 0 0,-33 43 0 0 0,48-55-191 0 0,2 1 0 0 0,0 1 0 0 0,1 0-1 0 0,-12 27 1 0 0,21-41-52 0 0,-1 0-1 0 0,1 0 1 0 0,0 0 0 0 0,0 1-1 0 0,0-1 1 0 0,0 0-1 0 0,1 0 1 0 0,0 1-1 0 0,-1-1 1 0 0,2 0 0 0 0,-1 0-1 0 0,0 1 1 0 0,3 6-1 0 0,-2-8 1 0 0,1 1-1 0 0,-1-1 0 0 0,1 1 1 0 0,0-1-1 0 0,1 0 0 0 0,-1 1 1 0 0,0-1-1 0 0,1 0 0 0 0,0-1 1 0 0,0 1-1 0 0,-1 0 1 0 0,2-1-1 0 0,-1 0 0 0 0,6 4 1 0 0,-4-3 21 0 0,0 0 1 0 0,0-1-1 0 0,1 0 1 0 0,-1 0-1 0 0,1 0 1 0 0,0 0-1 0 0,-1-1 1 0 0,1 0-1 0 0,0 0 1 0 0,6-1-1 0 0,-2 0 32 0 0,-1 0-1 0 0,0-1 0 0 0,1-1 1 0 0,-1 1-1 0 0,15-6 1 0 0,1-3 60 0 0,0-1 0 0 0,0-1 1 0 0,29-20-1 0 0,-43 26-91 0 0,-1-2 0 0 0,0 1 0 0 0,-1-2 0 0 0,1 1-1 0 0,-2-1 1 0 0,1-1 0 0 0,-1 1 0 0 0,13-22 0 0 0,-13 16-1 0 0,0 0 0 0 0,-1 0 1 0 0,-1-1-1 0 0,0 0 0 0 0,-1 0 0 0 0,3-20 0 0 0,-2 6-30 0 0,-5 19-13 0 0,-1 9-52 0 0,1 5-9 0 0,4 9 14 0 0,0 2 48 0 0,-3 0 2 0 0,-2-9-2 0 0,-1-1 0 0 0,0 1 0 0 0,0 0 0 0 0,-1-1 1 0 0,1 1-1 0 0,-1-1 0 0 0,-3 7 0 0 0,-21 30-16 0 0,11-17 33 0 0,6-8 40 0 0,0 0-1 0 0,2 1 0 0 0,-11 30 0 0 0,16-38-6 0 0,0-1-1 0 0,0 1 0 0 0,0-1 1 0 0,1 1-1 0 0,1-1 1 0 0,0 1-1 0 0,0 0 0 0 0,0-1 1 0 0,4 17-1 0 0,-3-23-12 0 0,0 1 0 0 0,0-1 0 0 0,0 1 1 0 0,0-1-1 0 0,0 1 0 0 0,1-1 0 0 0,-1 0 0 0 0,1 0 0 0 0,0 0 1 0 0,0 0-1 0 0,-1 0 0 0 0,1 0 0 0 0,1 0 0 0 0,2 2 0 0 0,0-1 30 0 0,0 0 1 0 0,0 0-1 0 0,1-1 0 0 0,-1 0 0 0 0,9 3 0 0 0,-2-2 42 0 0,0-1-1 0 0,1 0 1 0 0,-1-1 0 0 0,1 0 0 0 0,15-1 0 0 0,-1-2-803 0 0,35-8 0 0 0,-44 6-42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2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14279 0 0,'0'0'1103'0'0,"1"3"-787"0"0,107 199-2412 0 0,52 110 3455 0 0,-65-75 209 0 0,-74-172-493 0 0,24 117-1 0 0,-42-162-766 0 0,0 1 0 0 0,-2-1 0 0 0,-1 38 1 0 0,-2-43-172 0 0,0-1 0 0 0,0 0 0 0 0,-2 0 0 0 0,0 0 0 0 0,0 0 0 0 0,-9 17 0 0 0,2-9-62 0 0,-2 0 1 0 0,0 0-1 0 0,-2-1 1 0 0,-18 21 0 0 0,-76 72 362 0 0,39-43-325 0 0,-55 54-2579 0 0,124-124 1836 0 0,0 0 451 0 0,0 0-1 0 0,0 0 0 0 0,0 0 0 0 0,0 0 1 0 0,0-1-1 0 0,0 1 0 0 0,0 0 1 0 0,0-1-1 0 0,0 1 0 0 0,-1-1 0 0 0,1 1 1 0 0,0-1-1 0 0,0 0 0 0 0,0 1 1 0 0,-2-1-1 0 0,-3 2 169 0 0,-3 1-19 0 0,8-2-48 0 0,0-1-1 0 0,0 1 1 0 0,-1 0-1 0 0,1-1 1 0 0,0 1 0 0 0,0 0-1 0 0,0 0 1 0 0,0 0-1 0 0,0 0 1 0 0,0 0-1 0 0,0 0 1 0 0,0 0-1 0 0,0 0 1 0 0,0 0-1 0 0,-1 2 1 0 0,2-2 60 0 0,-1 1-627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27 5983 0 0,'1'-6'179'0'0,"9"-15"4060"0"0,-11 38-3769 0 0,-1 1 1 0 0,0-1 0 0 0,-1 0-1 0 0,-1 0 1 0 0,-6 17-1 0 0,-34 82 256 0 0,28-79-541 0 0,-129 255 132 0 0,115-237-306 0 0,-158 257 50 0 0,84-146 6 0 0,62-105-144 0 0,41-60 10 0 0,4-3-114 0 0,61-51 60 0 0,-26 21-50 0 0,64-42 0 0 0,-30 34 136 0 0,100-41 0 0 0,-160 76 78 0 0,0 0 1 0 0,0 2 0 0 0,1-1 0 0 0,-1 2 0 0 0,1 0-1 0 0,-1 0 1 0 0,25 1 0 0 0,-30 1-20 0 0,0 0 0 0 0,0 1-1 0 0,-1 0 1 0 0,1 0 0 0 0,-1 1 0 0 0,1 0 0 0 0,-1 0-1 0 0,1 0 1 0 0,-1 1 0 0 0,0 0 0 0 0,0 0-1 0 0,0 1 1 0 0,-1 0 0 0 0,1 0 0 0 0,-1 0 0 0 0,8 8-1 0 0,-7-4-10 0 0,5 14-166 0 0,-6-15-1113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301 118 7831 0 0,'0'0'4980'0'0,"2"-1"-4457"0"0,6-1 9 0 0,1 0 0 0 0,15-1-1 0 0,19-4 299 0 0,-17-1-529 0 0,-1-1 0 0 0,1-1 0 0 0,-2-1-1 0 0,32-20 1 0 0,-55 30-364 0 0,1 0-1 0 0,0 0 1 0 0,0 0-1 0 0,0 0 1 0 0,-1-1-1 0 0,1 1 1 0 0,0-1-1 0 0,-1 1 1 0 0,1-1-1 0 0,-1 0 1 0 0,0 1-1 0 0,2-5 1 0 0,-2 5-310 0 0,-19-8-1517 0 0,6 8 1458 0 0,0 1 0 0 0,0 0 0 0 0,0 0 0 0 0,0 1-1 0 0,0 1 1 0 0,0 0 0 0 0,0 1 0 0 0,-20 7 0 0 0,-7 5 232 0 0,-43 24 0 0 0,60-28 305 0 0,-18 9 600 0 0,-66 46 0 0 0,92-56-339 0 0,0 1-1 0 0,0 1 1 0 0,2 0 0 0 0,-1 0 0 0 0,1 2 0 0 0,1-1-1 0 0,-14 24 1 0 0,22-32-230 0 0,1 0-1 0 0,0 0 1 0 0,0 0-1 0 0,0 0 1 0 0,0 0-1 0 0,1 0 1 0 0,0 1-1 0 0,0-1 1 0 0,1 1 0 0 0,-1-1-1 0 0,1 0 1 0 0,1 8-1 0 0,-1-9-59 0 0,1-1 0 0 0,-1 1 0 0 0,1-1 0 0 0,0 0 0 0 0,0 1 0 0 0,1-1 0 0 0,-1 0 0 0 0,1 0 0 0 0,-1 0 0 0 0,1 0 1 0 0,0 0-1 0 0,0 0 0 0 0,0-1 0 0 0,0 1 0 0 0,1 0 0 0 0,-1-1 0 0 0,1 0 0 0 0,0 0 0 0 0,-1 0 0 0 0,6 3 0 0 0,4 1 79 0 0,0-1 0 0 0,0-1-1 0 0,0 0 1 0 0,1 0 0 0 0,-1-1 0 0 0,1-1 0 0 0,0 0 0 0 0,0-1 0 0 0,0 0-1 0 0,0-1 1 0 0,25-3 0 0 0,-16 0-355 0 0,1-1-1 0 0,22-7 1 0 0,40-20-4785 0 0,-48 14-1006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3 14743 0 0,'0'0'1136'0'0,"-8"-2"-449"0"0,4 2-625 0 0,0-1 0 0 0,0 2 1 0 0,0-1-1 0 0,1 0 0 0 0,-1 1 1 0 0,0-1-1 0 0,0 1 0 0 0,0 0 0 0 0,1 1 1 0 0,-1-1-1 0 0,0 1 0 0 0,1-1 1 0 0,-1 1-1 0 0,1 0 0 0 0,0 0 0 0 0,0 1 1 0 0,-6 4-1 0 0,-4 4-4 0 0,1 1 0 0 0,-19 23 0 0 0,7-5-35 0 0,2 2 1 0 0,-29 56-1 0 0,-26 75 36 0 0,68-145-58 0 0,-139 355-1 0 0,130-325 0 0 0,-60 175-299 0 0,-41 104-323 0 0,59-210-2295 0 0,53-104 1595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96 3223 0 0,'7'-10'-103'0'0,"0"0"1"0"0,13-13-1 0 0,-14 17 879 0 0,1 0 1 0 0,-1 0 0 0 0,2 0 0 0 0,8-4 0 0 0,-13 7-245 0 0,1 1 0 0 0,0 0 0 0 0,0 0 0 0 0,1 0-1 0 0,-1 0 1 0 0,0 1 0 0 0,0 0 0 0 0,1 0 0 0 0,-1 0 0 0 0,1 1 0 0 0,-1-1 0 0 0,1 1 0 0 0,-1 0-1 0 0,1 0 1 0 0,-1 0 0 0 0,0 1 0 0 0,1 0 0 0 0,-1 0 0 0 0,1 0 0 0 0,-1 0 0 0 0,8 4 0 0 0,-12-2-156 0 0,1 5-140 0 0,-1 0 0 0 0,-1 0 1 0 0,1 0-1 0 0,-1 0 0 0 0,-1 0 1 0 0,1 0-1 0 0,-4 8 1 0 0,-24 58 1362 0 0,5-17-799 0 0,-28 118-374 0 0,-22 57-76 0 0,61-201-350 0 0,-60 134 0 0 0,61-142 0 0 0,-1-1 0 0 0,-1 0 0 0 0,-1-1 0 0 0,-34 37 0 0 0,40-50 0 0 0,0-3 12 0 0,8-20 48 0 0,2 4-63 0 0,1 1 1 0 0,1-1-1 0 0,-1 1 0 0 0,2 0 1 0 0,0 0-1 0 0,6-12 0 0 0,-1 0-51 0 0,55-102-322 0 0,-59 115 337 0 0,2-4-23 0 0,1 1-1 0 0,0 0 0 0 0,1 1 1 0 0,0 0-1 0 0,0 0 1 0 0,15-12-1 0 0,-20 19 43 0 0,1 0 0 0 0,0 1 0 0 0,0 0 1 0 0,0 0-1 0 0,0 0 0 0 0,0 1 0 0 0,1-1 0 0 0,-1 1 0 0 0,1 1 0 0 0,-1-1 0 0 0,1 1 0 0 0,0 0 1 0 0,0 0-1 0 0,0 0 0 0 0,-1 1 0 0 0,1 0 0 0 0,0 0 0 0 0,7 2 0 0 0,-3-1 20 0 0,0 1 1 0 0,0 1-1 0 0,0 0 0 0 0,-1 1 0 0 0,1-1 0 0 0,-1 2 1 0 0,0-1-1 0 0,0 1 0 0 0,12 10 0 0 0,-17-12 3 0 0,0 0-1 0 0,-1 0 1 0 0,1 1-1 0 0,-1 0 0 0 0,0-1 1 0 0,0 1-1 0 0,0 0 1 0 0,0 1-1 0 0,-1-1 1 0 0,0 0-1 0 0,0 1 1 0 0,0-1-1 0 0,0 1 1 0 0,-1 0-1 0 0,0 0 0 0 0,0-1 1 0 0,0 1-1 0 0,0 0 1 0 0,-1 0-1 0 0,0 0 1 0 0,0 8-1 0 0,-2-2 28 0 0,0 0 0 0 0,0 0-1 0 0,-2 0 1 0 0,1 0 0 0 0,-1 0-1 0 0,-1 0 1 0 0,1-1 0 0 0,-11 15-1 0 0,3-7 63 0 0,-2 1 0 0 0,0-1 0 0 0,-21 20 0 0 0,28-32-78 0 0,1 1 0 0 0,-1-1 0 0 0,0 1 0 0 0,-1-2 0 0 0,0 1 0 0 0,0-1 0 0 0,0-1 0 0 0,0 1 0 0 0,-1-1 0 0 0,0-1 0 0 0,-13 5 0 0 0,-125 25 54 0 0,-90 23 45 0 0,225-52-129 0 0,10-4-59 0 0,12-5-6 0 0,-5 1 50 0 0,157-79-1783 0 0,-86 44-1315 0 0,-39 20-3717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9 228 13359 0 0,'0'0'1027'0'0,"-1"0"-670"0"0,-7 0 2559 0 0,11 1-2341 0 0,0 1-464 0 0,0 1 0 0 0,0-2 0 0 0,0 1 0 0 0,0 0 0 0 0,0 0 0 0 0,0-1 0 0 0,1 0 0 0 0,-1 0 0 0 0,1 0 0 0 0,-1 0-1 0 0,1 0 1 0 0,-1-1 0 0 0,1 0 0 0 0,-1 1 0 0 0,1-1 0 0 0,-1 0 0 0 0,7-2 0 0 0,18-3 403 0 0,-1-1 0 0 0,39-14 0 0 0,52-26-133 0 0,-59 21-231 0 0,268-89-336 0 0,-291 104-2616 0 0,59-7 0 0 0,-76 15-3417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104 136 6911 0 0,'-28'-42'706'0'0,"15"23"811"0"0,0 0 0 0 0,-25-26 1 0 0,32 40-776 0 0,5 4-7 0 0,-3-3 2344 0 0,22 25-2579 0 0,0 1 0 0 0,23 39 0 0 0,-25-37-190 0 0,180 301 1685 0 0,-66-118-1771 0 0,-90-152-320 0 0,2-1 1 0 0,57 53-1 0 0,-97-105 8 0 0,0 1-1 0 0,0 0 1 0 0,0 1-1 0 0,0-1 1 0 0,0 0-1 0 0,0 0 1 0 0,-1 1-1 0 0,0-1 1 0 0,0 1-1 0 0,0 0 1 0 0,0-1 0 0 0,0 1-1 0 0,0 6 1 0 0,0-2-192 0 0,-1-6-74 0 0,0-1 304 0 0,0 0-1 0 0,0-1 1 0 0,0 1-1 0 0,0 0 0 0 0,0 0 1 0 0,0 0-1 0 0,0 0 1 0 0,0-1-1 0 0,0 1 1 0 0,0 0-1 0 0,0 0 0 0 0,0 0 1 0 0,1-1-1 0 0,-1 1 1 0 0,1 1-1 0 0,8-17-8209 0 0,-2-7 6597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10591 0 0,'0'0'2870'0'0,"6"-1"-1499"0"0,-6 1-1326 0 0,0 0 1 0 0,0 0-1 0 0,0 0 0 0 0,1 0 1 0 0,-1 0-1 0 0,0 0 1 0 0,0 0-1 0 0,0 0 1 0 0,0 0-1 0 0,0 0 0 0 0,1 0 1 0 0,-1 0-1 0 0,0 0 1 0 0,0 0-1 0 0,0 0 0 0 0,0 0 1 0 0,0 0-1 0 0,1 1 1 0 0,-1-1-1 0 0,0 0 0 0 0,0 0 1 0 0,0 0-1 0 0,0 0 1 0 0,0 0-1 0 0,0 0 0 0 0,1 0 1 0 0,-1 0-1 0 0,0 0 1 0 0,0 1-1 0 0,0-1 1 0 0,0 0-1 0 0,0 0 0 0 0,0 0 1 0 0,0 0-1 0 0,0 0 1 0 0,0 0-1 0 0,0 1 0 0 0,0-1 1 0 0,0 0-1 0 0,0 0 1 0 0,0 0-1 0 0,0 0 0 0 0,0 1 1 0 0,0 2-8 0 0,-2 0-1 0 0,1 0 1 0 0,0 1-1 0 0,-1-1 1 0 0,1 0 0 0 0,-1 0-1 0 0,0-1 1 0 0,0 1 0 0 0,0 0-1 0 0,0-1 1 0 0,-1 1 0 0 0,1-1-1 0 0,-1 0 1 0 0,-4 4 0 0 0,-5 2 8 0 0,-1-1 1 0 0,-17 8-1 0 0,-3 2-21 0 0,-14 11-113 0 0,2 3-1 0 0,-45 39 0 0 0,-77 82 373 0 0,-18 36 853 0 0,143-141-768 0 0,2 3 0 0 0,-39 62 0 0 0,72-100-316 0 0,-1 1 0 0 0,2-1 1 0 0,0 1-1 0 0,-4 14 0 0 0,10-26-51 0 0,1-1 1 0 0,-1 0-1 0 0,1 1 0 0 0,-1-1 1 0 0,1 0-1 0 0,-1 0 0 0 0,1 1 0 0 0,-1-1 1 0 0,1 0-1 0 0,0 0 0 0 0,-1 0 1 0 0,1 0-1 0 0,-1 0 0 0 0,1 0 0 0 0,-1 0 1 0 0,1 0-1 0 0,0 0 0 0 0,-1 0 1 0 0,1 0-1 0 0,0 0 0 0 0,4-1-154 0 0,-1 0 1 0 0,1-1-1 0 0,-1 0 0 0 0,0 1 1 0 0,0-1-1 0 0,0 0 0 0 0,0-1 1 0 0,5-3-1 0 0,22-16-691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98 4143 0 0,'52'-70'840'0'0,"-31"43"5759"0"0,-22 29-5743 0 0,-11 28-237 0 0,-2 0-1 0 0,-23 37 1 0 0,7-14-423 0 0,-238 512 33 0 0,235-478-229 0 0,19-49 0 0 0,-1-1 0 0 0,-1 0 0 0 0,-30 46 0 0 0,41-75-2 0 0,-69 94-254 0 0,66-92 222 0 0,-2 0 1 0 0,1 0-1 0 0,-1-1 0 0 0,-1 0 0 0 0,1-1 1 0 0,-1 0-1 0 0,-14 7 0 0 0,23-14-46 0 0,0-3 14 0 0,-5-9 52 0 0,6 8 23 0 0,0-1-1 0 0,0 0 0 0 0,0 0 0 0 0,1 1 0 0 0,0-1 1 0 0,0 0-1 0 0,0 0 0 0 0,0 0 0 0 0,1 0 1 0 0,-1 0-1 0 0,1 1 0 0 0,0-1 0 0 0,0 0 0 0 0,3-6 1 0 0,3-6 62 0 0,16-28 1 0 0,1 5-34 0 0,2 2 1 0 0,1 0-1 0 0,2 2 1 0 0,44-42-1 0 0,-47 52-51 0 0,2 2 0 0 0,0 1 0 0 0,1 1 0 0 0,1 2 0 0 0,0 1 0 0 0,37-15 0 0 0,-60 30 12 0 0,0 0 0 0 0,0 1 0 0 0,0 0 0 0 0,0 0 0 0 0,1 0 0 0 0,-1 1 0 0 0,0 0 0 0 0,1 1-1 0 0,9 0 1 0 0,-13 1 10 0 0,1-1 0 0 0,-1 1 0 0 0,1 0-1 0 0,-1 0 1 0 0,0 1 0 0 0,0-1-1 0 0,0 1 1 0 0,0 0 0 0 0,0 0 0 0 0,0 0-1 0 0,0 1 1 0 0,-1 0 0 0 0,1-1-1 0 0,-1 1 1 0 0,0 0 0 0 0,5 6 0 0 0,2 3 40 0 0,-1 1-1 0 0,0 0 1 0 0,-1 0 0 0 0,-1 1 0 0 0,0 0 0 0 0,8 23 0 0 0,-12-28 5 0 0,-1-1 0 0 0,0 1 0 0 0,0 0 1 0 0,-1 0-1 0 0,0 0 0 0 0,0 0 0 0 0,-1 0 0 0 0,-1 0 1 0 0,1 0-1 0 0,-1 0 0 0 0,-1 0 0 0 0,-4 14 0 0 0,2-9 169 0 0,-2-1 0 0 0,0 0 0 0 0,-1 0 0 0 0,0 0 0 0 0,0-1 0 0 0,-2 0 0 0 0,-16 19 0 0 0,12-18-127 0 0,-1 0 0 0 0,-1 0 0 0 0,0-1 0 0 0,0-1-1 0 0,-22 11 1 0 0,3-5-66 0 0,-1-1-1 0 0,0-2 1 0 0,-2-2-1 0 0,1-1 1 0 0,-53 8-1 0 0,80-17-31 0 0,0-1 0 0 0,0 0 0 0 0,-1 0-1 0 0,1-1 1 0 0,-16-1 0 0 0,25 1-7 0 0,-1 0 1 0 0,0 0-1 0 0,1 0 1 0 0,-1 0-1 0 0,1-1 1 0 0,-1 1-1 0 0,0 0 0 0 0,1 0 1 0 0,-1 0-1 0 0,1-1 1 0 0,-1 1-1 0 0,0 0 1 0 0,1-1-1 0 0,-1 1 1 0 0,1 0-1 0 0,-1-1 0 0 0,1 1 1 0 0,-1-1-1 0 0,1 1 1 0 0,-1-1-1 0 0,1-5-70 0 0,1 5 49 0 0,-1-2-18 0 0,1 0 0 0 0,0 0 1 0 0,0 0-1 0 0,0 0 0 0 0,0 0 1 0 0,0 0-1 0 0,1 0 0 0 0,-1 1 1 0 0,1-1-1 0 0,3-4 0 0 0,27-27-759 0 0,-23 24 381 0 0,78-67-2083 0 0,-48 48 1214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175 123 12495 0 0,'8'-6'266'0'0,"1"-1"-1"0"0,-1 1 1 0 0,1 0-1 0 0,0 1 0 0 0,1 0 1 0 0,-1 0-1 0 0,1 1 1 0 0,0 1-1 0 0,0-1 1 0 0,0 2-1 0 0,1-1 0 0 0,13-1 1 0 0,-13 5-79 0 0,0-1-1 0 0,0 1 1 0 0,0 1 0 0 0,11 2-1 0 0,15 2-44 0 0,-29-5-126 0 0,1 0 1 0 0,0-1 0 0 0,0 0 0 0 0,-1 0-1 0 0,1-1 1 0 0,12-3 0 0 0,-17 3-10 0 0,1-1 0 0 0,0 1 1 0 0,-1-1-1 0 0,0 0 0 0 0,1 0 0 0 0,-1-1 1 0 0,0 1-1 0 0,0-1 0 0 0,0 0 0 0 0,-1 0 1 0 0,1 0-1 0 0,-1 0 0 0 0,5-6 0 0 0,-3 1-7 0 0,-4 0-32 0 0,-2 7 10 0 0,0 0-1 0 0,1-1 0 0 0,-1 1 1 0 0,0 0-1 0 0,1 0 0 0 0,-1 0 1 0 0,0 0-1 0 0,0 0 0 0 0,0 1 1 0 0,0-1-1 0 0,0 0 0 0 0,0 0 1 0 0,0 0-1 0 0,0 1 0 0 0,0-1 1 0 0,0 1-1 0 0,0-1 1 0 0,-1 1-1 0 0,1-1 0 0 0,0 1 1 0 0,0 0-1 0 0,0-1 0 0 0,-1 1 1 0 0,1 0-1 0 0,0 0 0 0 0,-1 0 1 0 0,1 0-1 0 0,0 0 0 0 0,0 0 1 0 0,-1 0-1 0 0,1 1 0 0 0,-2 0 1 0 0,-5 0-125 0 0,1 1 0 0 0,-1 0-1 0 0,-13 6 1 0 0,-23 12 68 0 0,1 2-1 0 0,1 1 1 0 0,2 2-1 0 0,0 3 0 0 0,-67 59 1 0 0,84-65 342 0 0,1 1 0 0 0,-31 43 0 0 0,45-55-154 0 0,0 1 1 0 0,1 0-1 0 0,1 1 0 0 0,0-1 0 0 0,0 1 0 0 0,1 1 1 0 0,1-1-1 0 0,-4 20 0 0 0,7-29-82 0 0,1 0 1 0 0,0 0 0 0 0,0-1-1 0 0,0 1 1 0 0,0 0-1 0 0,0 0 1 0 0,1 0-1 0 0,-1 0 1 0 0,1-1 0 0 0,0 1-1 0 0,0 0 1 0 0,1-1-1 0 0,-1 1 1 0 0,1 0 0 0 0,0-1-1 0 0,0 0 1 0 0,0 1-1 0 0,0-1 1 0 0,0 0-1 0 0,1 0 1 0 0,3 3 0 0 0,-1-2 11 0 0,-1-1 1 0 0,1 0-1 0 0,0 0 1 0 0,0 0 0 0 0,0-1-1 0 0,0 1 1 0 0,1-1 0 0 0,-1 0-1 0 0,0-1 1 0 0,1 1 0 0 0,0-1-1 0 0,-1 0 1 0 0,1-1 0 0 0,6 1-1 0 0,17-1 133 0 0,1-2 0 0 0,48-8 0 0 0,57-21-709 0 0,-89 20-672 0 0,-18 4 167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533 169 919 0 0,'0'0'8975'0'0,"1"1"-8392"0"0,8 8 2891 0 0,-8-8-3370 0 0,-1-1-1 0 0,1 0 1 0 0,-1 0-1 0 0,0 0 0 0 0,1 0 1 0 0,-1 0-1 0 0,1 0 1 0 0,-1 0-1 0 0,1 0 1 0 0,-1 0-1 0 0,1 0 1 0 0,-1 0-1 0 0,0 0 1 0 0,1 0-1 0 0,-1 0 0 0 0,1 0 1 0 0,-1 0-1 0 0,1-1 1 0 0,-1 1-1 0 0,0 0 1 0 0,1 0-1 0 0,-1-1 1 0 0,0 1-1 0 0,1 0 0 0 0,-1 0 1 0 0,0-1-1 0 0,1 1 1 0 0,0-1-1 0 0,3-4 1 0 0,0 1 0 0 0,-1-1 0 0 0,1 0 0 0 0,-1-1 0 0 0,0 1 0 0 0,0 0 0 0 0,0-1 0 0 0,-1 0 0 0 0,0 0 0 0 0,0 0 0 0 0,-1 0 0 0 0,1 0 0 0 0,-1 0 0 0 0,-1 0 0 0 0,1 0 0 0 0,-1 0 0 0 0,0 0 0 0 0,0 0 0 0 0,-1-1 0 0 0,0 1 0 0 0,0 0 0 0 0,0 0 0 0 0,-1 0 0 0 0,-4-10 0 0 0,5 14-138 0 0,0 1 0 0 0,0-1-1 0 0,0 1 1 0 0,0 0 0 0 0,0-1-1 0 0,0 1 1 0 0,-1 0 0 0 0,1 0-1 0 0,-1 0 1 0 0,1 0 0 0 0,0 0 0 0 0,-1 0-1 0 0,0 0 1 0 0,1 0 0 0 0,-1 0-1 0 0,1 1 1 0 0,-1-1 0 0 0,0 1-1 0 0,0-1 1 0 0,1 1 0 0 0,-1 0 0 0 0,0 0-1 0 0,0-1 1 0 0,1 1 0 0 0,-1 0-1 0 0,0 1 1 0 0,0-1 0 0 0,1 0-1 0 0,-1 0 1 0 0,0 1 0 0 0,-2 0-1 0 0,-4 2-89 0 0,0-1 0 0 0,0 2 0 0 0,0-1 0 0 0,0 1 0 0 0,-8 5 0 0 0,-116 78-362 0 0,88-57 532 0 0,1 2-1 0 0,2 2 0 0 0,1 1 1 0 0,-64 75-1 0 0,89-92 57 0 0,-14 23 1 0 0,25-35-61 0 0,1 1 0 0 0,-1-1 0 0 0,1 1 0 0 0,0 0 0 0 0,1 0 0 0 0,-1 0 0 0 0,-1 13 0 0 0,3-19-30 0 0,1 1-1 0 0,0-1 1 0 0,0 0-1 0 0,0 0 1 0 0,0 1-1 0 0,0-1 1 0 0,0 0-1 0 0,1 1 1 0 0,-1-1-1 0 0,0 0 1 0 0,1 0-1 0 0,-1 1 1 0 0,1-1-1 0 0,-1 0 1 0 0,1 0-1 0 0,0 0 1 0 0,-1 0-1 0 0,1 1 1 0 0,0-1-1 0 0,0 0 1 0 0,0 0-1 0 0,0-1 1 0 0,-1 1-1 0 0,2 0 1 0 0,-1 0-1 0 0,0 0 1 0 0,0-1-1 0 0,0 1 1 0 0,0 0-1 0 0,0-1 1 0 0,0 1-1 0 0,1-1 1 0 0,-1 0-1 0 0,0 1 1 0 0,1-1 0 0 0,-1 0-1 0 0,0 0 1 0 0,0 1-1 0 0,1-1 1 0 0,1-1-1 0 0,6 2 76 0 0,1-2-1 0 0,-1 1 1 0 0,1-1 0 0 0,12-4-1 0 0,-18 4-55 0 0,35-8 97 0 0,-1-2-1 0 0,0-1 1 0 0,-1-2-1 0 0,-1-2 0 0 0,46-26 1 0 0,159-122-1777 0 0,-233 161 1419 0 0,-8 8-26 0 0,-8 12 105 0 0,-32 37 134 0 0,13-18 326 0 0,-27 46 0 0 0,52-78-293 0 0,0 1 0 0 0,0-1 0 0 0,0 1 0 0 0,0-1 0 0 0,1 1-1 0 0,-2 7 1 0 0,3-11-16 0 0,0 0-1 0 0,0 0 1 0 0,0 0-1 0 0,-1 0 0 0 0,1 0 1 0 0,0-1-1 0 0,1 1 1 0 0,-1 0-1 0 0,0 0 0 0 0,0 0 1 0 0,0 0-1 0 0,0 0 1 0 0,1 0-1 0 0,-1-1 1 0 0,0 1-1 0 0,1 0 0 0 0,-1 0 1 0 0,1 0-1 0 0,-1-1 1 0 0,1 1-1 0 0,-1 0 1 0 0,1 0-1 0 0,0-1 0 0 0,-1 1 1 0 0,1-1-1 0 0,0 1 1 0 0,-1-1-1 0 0,1 1 0 0 0,0-1 1 0 0,0 1-1 0 0,0-1 1 0 0,-1 1-1 0 0,1-1 1 0 0,0 0-1 0 0,0 1 0 0 0,0-1 1 0 0,0 0-1 0 0,0 0 1 0 0,-1 0-1 0 0,1 0 0 0 0,2 0 1 0 0,4 0-341 0 0,0 0 1 0 0,0 0-1 0 0,13-4 0 0 0,7-2-5655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516 286 1375 0 0,'0'0'66'0'0,"-1"2"-8"0"0,-2 3 195 0 0,-1 0-1 0 0,0-1 0 0 0,-7 7 0 0 0,-15 11 7066 0 0,25-21-6491 0 0,-4 1-364 0 0,2-1 439 0 0,3-8-345 0 0,2-4-273 0 0,1 0-1 0 0,0 0 1 0 0,1 0 0 0 0,0 1-1 0 0,1 0 1 0 0,10-16-1 0 0,-7 10 4 0 0,4-6-3 0 0,28-62 287 0 0,-36 76-551 0 0,-1-1 0 0 0,-1 1 0 0 0,0-1 0 0 0,0 0 0 0 0,0 0 0 0 0,-1 1 0 0 0,-1-1 0 0 0,1-10 0 0 0,-1 17-18 0 0,0 1-1 0 0,-1-1 1 0 0,1 1 0 0 0,0 0-1 0 0,0-1 1 0 0,-1 1 0 0 0,1 0-1 0 0,0-1 1 0 0,-1 1 0 0 0,1 0-1 0 0,-1-1 1 0 0,0 1 0 0 0,1 0-1 0 0,-1 0 1 0 0,0 0 0 0 0,0-1-1 0 0,0 1 1 0 0,0 0 0 0 0,0 0-1 0 0,0 0 1 0 0,-2-1 0 0 0,2 2-11 0 0,-1-1 0 0 0,1 1 0 0 0,-1-1 0 0 0,0 1 0 0 0,1 0 0 0 0,-1-1 0 0 0,0 1 0 0 0,1 0 1 0 0,-1 0-1 0 0,0 0 0 0 0,0 0 0 0 0,1 0 0 0 0,-1 1 0 0 0,0-1 0 0 0,-1 1 0 0 0,-7 3-96 0 0,0 0 0 0 0,0 0 0 0 0,1 1 0 0 0,-13 8 0 0 0,19-11 69 0 0,-100 70-572 0 0,11-6 430 0 0,-14 9 154 0 0,88-61 117 0 0,1 2 0 0 0,0 0 1 0 0,-22 30-1 0 0,25-29 194 0 0,2 1 0 0 0,-17 32 0 0 0,27-45-206 0 0,-1 0 0 0 0,1 1 0 0 0,0-1 0 0 0,0 0 0 0 0,1 1 0 0 0,-1-1 0 0 0,1 1 0 0 0,0 0 0 0 0,1-1 0 0 0,0 1 0 0 0,0 0 0 0 0,0-1 0 0 0,0 1 0 0 0,1 0 0 0 0,1 7 0 0 0,0-10-42 0 0,-1 0 0 0 0,1 0 0 0 0,-1 0 1 0 0,1-1-1 0 0,0 1 0 0 0,0 0 0 0 0,0-1 0 0 0,0 1 0 0 0,0-1 0 0 0,1 0 0 0 0,-1 0 0 0 0,1 0 0 0 0,-1 0 0 0 0,1 0 0 0 0,0 0 1 0 0,0-1-1 0 0,0 1 0 0 0,0-1 0 0 0,0 0 0 0 0,0 0 0 0 0,0 0 0 0 0,0 0 0 0 0,6 0 0 0 0,2 0 65 0 0,0 0 0 0 0,0 0-1 0 0,0-2 1 0 0,0 1 0 0 0,19-4-1 0 0,-13 0-41 0 0,1-1-1 0 0,-1 0 1 0 0,0-1-1 0 0,0-1 1 0 0,0-1-1 0 0,-1 0 1 0 0,0-1-1 0 0,-1-1 1 0 0,22-17-1 0 0,-9 2-174 0 0,-1-1-1 0 0,-1 0 0 0 0,37-50 0 0 0,-56 67 46 0 0,0-1 0 0 0,-1 1-1 0 0,0-2 1 0 0,8-17 0 0 0,-10 17 57 0 0,-5 5 11 0 0,-2 7 0 0 0,-2 3 0 0 0,-7 9 13 0 0,1 1 1 0 0,0 0-1 0 0,0 1 0 0 0,-14 28 0 0 0,12-16 27 0 0,-20 58 1 0 0,26-53 12 0 0,7-17-49 0 0,3-12-10 0 0,-2-3-10 0 0,-1 1 5 0 0,1-1 1 0 0,-1 1 0 0 0,1-1-1 0 0,0 0 1 0 0,-1 0 0 0 0,1 1-1 0 0,0-1 1 0 0,-1 0 0 0 0,1 0-1 0 0,-1 0 1 0 0,1 1 0 0 0,0-1-1 0 0,-1 0 1 0 0,1 0 0 0 0,0 0-1 0 0,-1 0 1 0 0,1 0-1 0 0,0-1 1 0 0,-1 1 0 0 0,2 0-1 0 0,-1 0-18 0 0,4-1-72 0 0,1 0 1 0 0,0 0 0 0 0,-1-1-1 0 0,0 1 1 0 0,1-1-1 0 0,-1 0 1 0 0,6-4-1 0 0,35-22-1331 0 0,-38 23 1180 0 0,10-8-1027 0 0,15-14-1 0 0,-6 5-632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205 163 5063 0 0,'-22'50'2222'0'0,"-38"64"-1"0"0,45-91-1038 0 0,0-1 1 0 0,-2 0-1 0 0,0-1 1 0 0,-35 32-1 0 0,52-53-1157 0 0,0 0 1 0 0,0 0-1 0 0,0 0 0 0 0,0 0 0 0 0,0 0 0 0 0,0 0 0 0 0,0 1 0 0 0,-1-1 0 0 0,1 0 0 0 0,0 0 1 0 0,0 0-1 0 0,0 0 0 0 0,0 0 0 0 0,0 0 0 0 0,0 1 0 0 0,0-1 0 0 0,0 0 0 0 0,0 0 1 0 0,-1 0-1 0 0,1 0 0 0 0,0 0 0 0 0,0 0 0 0 0,0 0 0 0 0,0 0 0 0 0,0 0 0 0 0,0 0 1 0 0,-1 0-1 0 0,1 0 0 0 0,0 0 0 0 0,0 0 0 0 0,0 0 0 0 0,0 0 0 0 0,0 0 0 0 0,-1 0 1 0 0,1 0-1 0 0,0 0 0 0 0,0 0 0 0 0,0 0 0 0 0,0 0 0 0 0,0 0 0 0 0,0 0 0 0 0,-1 0 1 0 0,1 0-1 0 0,0 0 0 0 0,0 0 0 0 0,0 0 0 0 0,0 0 0 0 0,0 0 0 0 0,0 0 0 0 0,-1 0 1 0 0,1-1-1 0 0,0 1 0 0 0,0 0 0 0 0,0 0 0 0 0,0 0 0 0 0,0 0 0 0 0,2-12 513 0 0,10-15-211 0 0,4 0-228 0 0,1 0-1 0 0,2 1 1 0 0,1 1-1 0 0,1 1 1 0 0,1 1-1 0 0,32-27 1 0 0,159-108-946 0 0,-200 149 791 0 0,5-3-32 0 0,27-18-211 0 0,-40 27 274 0 0,0 0 0 0 0,0 1 0 0 0,0 0 1 0 0,0 0-1 0 0,0 0 0 0 0,0 1 0 0 0,9-1 0 0 0,-13 1 29 0 0,1 1-1 0 0,0 0 0 0 0,0 0 1 0 0,-1 0-1 0 0,1 0 1 0 0,0 0-1 0 0,0 0 0 0 0,-1 1 1 0 0,1-1-1 0 0,0 0 0 0 0,0 1 1 0 0,-1 0-1 0 0,1-1 1 0 0,-1 1-1 0 0,1 0 0 0 0,0 0 1 0 0,-1 0-1 0 0,0 0 1 0 0,1 0-1 0 0,-1 0 0 0 0,1 0 1 0 0,-1 0-1 0 0,0 1 0 0 0,0-1 1 0 0,0 1-1 0 0,0-1 1 0 0,0 0-1 0 0,0 1 0 0 0,0 0 1 0 0,0-1-1 0 0,-1 1 1 0 0,1-1-1 0 0,-1 1 0 0 0,1 0 1 0 0,-1 0-1 0 0,1-1 0 0 0,-1 1 1 0 0,0 2-1 0 0,1 6 63 0 0,-1 0 0 0 0,-1 0 0 0 0,1 0 0 0 0,-1 0 1 0 0,-4 13-1 0 0,-1-2-25 0 0,-1 0 1 0 0,-1-1-1 0 0,-1 0 1 0 0,-1-1 0 0 0,-18 29-1 0 0,-9 17-279 0 0,36-63-649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345 357 11831 0 0,'0'1'540'0'0,"-1"2"-477"0"0,0 0-1 0 0,0 0 0 0 0,-1 0 1 0 0,1 0-1 0 0,-1-1 0 0 0,0 1 1 0 0,0 0-1 0 0,1-1 0 0 0,-2 0 0 0 0,1 1 1 0 0,0-1-1 0 0,0 0 0 0 0,-1 0 1 0 0,1 0-1 0 0,-1 0 0 0 0,0-1 1 0 0,1 1-1 0 0,-1-1 0 0 0,0 1 1 0 0,-4 0-1 0 0,-4 2 518 0 0,0 0 1 0 0,-1-1-1 0 0,1 0 1 0 0,-14 1-1 0 0,2-1 204 0 0,0-2-1 0 0,-39-1 1 0 0,55 0-765 0 0,0-1 1 0 0,0 0-1 0 0,0 0 0 0 0,0-1 1 0 0,1 1-1 0 0,-1-2 1 0 0,0 1-1 0 0,1-1 0 0 0,0 0 1 0 0,-1 0-1 0 0,1 0 1 0 0,0-1-1 0 0,-5-5 1 0 0,8 6-22 0 0,1 1 1 0 0,0-1 0 0 0,0 1-1 0 0,0-1 1 0 0,1 0 0 0 0,-1 0-1 0 0,1 0 1 0 0,0 0 0 0 0,-1 0-1 0 0,1 0 1 0 0,1-1 0 0 0,-1 1-1 0 0,0 0 1 0 0,1 0 0 0 0,-1-1-1 0 0,1 1 1 0 0,0 0 0 0 0,0-1 0 0 0,1 1-1 0 0,-1 0 1 0 0,1 0 0 0 0,1-5-1 0 0,0-2-56 0 0,2 0 1 0 0,-1 0-1 0 0,1 0 0 0 0,1 0 0 0 0,8-14 0 0 0,-4 11-93 0 0,1 0-1 0 0,1 0 0 0 0,-1 1 0 0 0,2 0 1 0 0,0 1-1 0 0,17-13 0 0 0,-1 5-339 0 0,59-32 0 0 0,-60 38 416 0 0,1 0 1 0 0,0 2-1 0 0,1 1 0 0 0,49-10 0 0 0,-60 17 238 0 0,-1 0-1 0 0,0 2 0 0 0,1 0 1 0 0,-1 1-1 0 0,1 1 0 0 0,-1 0 1 0 0,1 1-1 0 0,-1 1 0 0 0,27 9 1 0 0,-40-11-115 0 0,1 1 1 0 0,0 0 0 0 0,-1 0 0 0 0,1 0-1 0 0,-1 1 1 0 0,0 0 0 0 0,1-1 0 0 0,-1 1-1 0 0,-1 1 1 0 0,1-1 0 0 0,5 7 0 0 0,-7-7-33 0 0,-1-1-1 0 0,1 0 1 0 0,-1 1 0 0 0,0-1 0 0 0,0 0 0 0 0,0 1 0 0 0,0-1 0 0 0,0 1 0 0 0,-1 0 0 0 0,1-1 0 0 0,-1 1-1 0 0,0 0 1 0 0,0-1 0 0 0,1 1 0 0 0,-2 0 0 0 0,1-1 0 0 0,0 1 0 0 0,-1 0 0 0 0,1-1 0 0 0,-1 1 0 0 0,0-1-1 0 0,0 1 1 0 0,-2 4 0 0 0,-4 7 4 0 0,-1 0 0 0 0,0 0-1 0 0,-2-1 1 0 0,-14 17 0 0 0,-46 41-307 0 0,38-44-291 0 0,-66 44 0 0 0,-40 10-3298 0 0,102-61 1059 0 0,23-13-1906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7831 0 0,'0'0'603'0'0,"-1"1"-96"0"0,-9 7 801 0 0,2-1 0 0 0,-1 2 0 0 0,1-1 0 0 0,0 1 0 0 0,-7 11 0 0 0,-6 7-486 0 0,-77 83 93 0 0,-25 30-538 0 0,28-23-461 0 0,-84 137 0 0 0,166-234 59 0 0,2 0-1 0 0,0 1 1 0 0,2 0-1 0 0,-13 37 1 0 0,20-50-37 0 0,0 1 1 0 0,0 0-1 0 0,1 0 1 0 0,0 0 0 0 0,0 0-1 0 0,1 0 1 0 0,0-1-1 0 0,1 1 1 0 0,0 0-1 0 0,0 0 1 0 0,1 0-1 0 0,0 0 1 0 0,0-1-1 0 0,1 1 1 0 0,4 8 0 0 0,-1-6-789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34 20271 0 0,'1'-2'928'0'0,"0"0"-633"0"0,0-2 14 0 0,11-8 323 0 0,3 1-452 0 0,-11 10-80 0 0,-1 0 13 0 0,-1 0 1210 0 0,-2 3-1270 0 0,0 2-37 0 0,-1-1-1 0 0,1 1 1 0 0,-1-1-1 0 0,0 1 0 0 0,0-1 1 0 0,0 1-1 0 0,-1-1 0 0 0,1 0 1 0 0,-1 0-1 0 0,0 0 1 0 0,-2 4-1 0 0,-30 34 304 0 0,20-25-188 0 0,-34 40 22 0 0,-50 61 102 0 0,92-109-305 0 0,0 0 0 0 0,1 0 0 0 0,-5 11 0 0 0,9-17-46 0 0,4 0-1877 0 0,11 7-370 0 0,3-3-5237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480 378 4143 0 0,'0'2'319'0'0,"-2"15"2620"0"0,-1-8 2899 0 0,50-147-2287 0 0,-33 95-3055 0 0,9-40 185 0 0,-20 70-680 0 0,0 0 1 0 0,-2-1-1 0 0,0 0 0 0 0,0-16 1 0 0,-1 27-47 0 0,0 0 0 0 0,-1 0 0 0 0,1 0 1 0 0,-1 0-1 0 0,1 0 0 0 0,-1 1 0 0 0,0-1 0 0 0,0 0 1 0 0,0 1-1 0 0,0-1 0 0 0,-1 1 0 0 0,1-1 0 0 0,-1 1 0 0 0,1-1 1 0 0,-3-2-1 0 0,2 4-3 0 0,0 0 0 0 0,1 0 0 0 0,-1-1 0 0 0,0 1 0 0 0,0 0 0 0 0,0 1 0 0 0,0-1 0 0 0,0 0 0 0 0,0 0 0 0 0,0 1 0 0 0,0-1 0 0 0,0 1 0 0 0,0 0 0 0 0,0 0 0 0 0,-1 0 0 0 0,1 0 0 0 0,0 0 0 0 0,0 0 0 0 0,0 0 0 0 0,0 1 0 0 0,-4 0 0 0 0,-11 4-112 0 0,-1 1 0 0 0,1 1 0 0 0,0 1 0 0 0,0 0 0 0 0,-30 21 0 0 0,11-4 150 0 0,-45 43 0 0 0,47-37 233 0 0,1 1 1 0 0,2 2 0 0 0,1 1 0 0 0,1 2-1 0 0,-42 73 1 0 0,67-105-111 0 0,1 2-1 0 0,0-1 0 0 0,0 0 1 0 0,1 0-1 0 0,-1 1 1 0 0,2 0-1 0 0,-1-1 0 0 0,1 1 1 0 0,-2 14-1 0 0,4-20-84 0 0,-1 0 0 0 0,0 0 1 0 0,0 0-1 0 0,1 0 0 0 0,-1 1 0 0 0,1-1 0 0 0,-1 0 0 0 0,1 0 0 0 0,0 0 0 0 0,-1 0 0 0 0,1 0 1 0 0,0 0-1 0 0,0 0 0 0 0,-1 0 0 0 0,1-1 0 0 0,0 1 0 0 0,0 0 0 0 0,0 0 0 0 0,0-1 0 0 0,0 1 1 0 0,0-1-1 0 0,0 1 0 0 0,1-1 0 0 0,-1 1 0 0 0,0-1 0 0 0,0 1 0 0 0,0-1 0 0 0,0 0 0 0 0,1 0 1 0 0,-1 0-1 0 0,0 0 0 0 0,2 0 0 0 0,4 1 76 0 0,-1-1 0 0 0,1 0 0 0 0,0-1 0 0 0,9-1 0 0 0,37-11 118 0 0,-1-1-1 0 0,0-3 0 0 0,-1-2 1 0 0,-1-2-1 0 0,63-37 0 0 0,100-63-578 0 0,-176 95-254 0 0,-35 25 401 0 0,-29 27-759 0 0,10-10 925 0 0,0 1 0 0 0,-16 22-1 0 0,-14 20 216 0 0,-24 37 620 0 0,67-90-713 0 0,1-1 0 0 0,1 0 0 0 0,-1 1 0 0 0,1-1 0 0 0,-1 1 0 0 0,2 0 0 0 0,-3 9 0 0 0,4-14-57 0 0,-1 1 0 0 0,1-1 1 0 0,0 1-1 0 0,0-1 0 0 0,0 1 1 0 0,0-1-1 0 0,0 1 1 0 0,1-1-1 0 0,-1 1 0 0 0,0-1 1 0 0,1 1-1 0 0,-1-1 0 0 0,1 0 1 0 0,-1 1-1 0 0,1-1 1 0 0,0 0-1 0 0,0 1 0 0 0,-1-1 1 0 0,1 0-1 0 0,0 0 0 0 0,0 0 1 0 0,0 0-1 0 0,0 1 0 0 0,0-1 1 0 0,1-1-1 0 0,-1 1 1 0 0,0 0-1 0 0,0 0 0 0 0,1 0 1 0 0,-1-1-1 0 0,0 1 0 0 0,1-1 1 0 0,-1 1-1 0 0,1-1 0 0 0,-1 1 1 0 0,2-1-1 0 0,3 1 17 0 0,1 0-1 0 0,-1-1 1 0 0,0 1 0 0 0,1-2-1 0 0,-1 1 1 0 0,0-1 0 0 0,0 1-1 0 0,1-2 1 0 0,10-3-1 0 0,2-1-722 0 0,32-17 0 0 0,-22 7-841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559 174 5063 0 0,'0'0'390'0'0,"0"2"-252"0"0,2 28 1775 0 0,-2-22 872 0 0,-2-1 1789 0 0,6-21-4201 0 0,0 0 0 0 0,1 0 0 0 0,1 0 0 0 0,0 1 0 0 0,13-21 0 0 0,-9 15-68 0 0,15-35 0 0 0,-16 29-217 0 0,-9 24-88 0 0,0 0 0 0 0,0 0-1 0 0,0 1 1 0 0,0-1 0 0 0,1 0 0 0 0,-1 0-1 0 0,-1 1 1 0 0,1-1 0 0 0,0 0 0 0 0,0 0-1 0 0,0 1 1 0 0,0-1 0 0 0,0 0 0 0 0,-1-1-1 0 0,-3-1-25 0 0,3 3 12 0 0,0-1-16 0 0,-1 1 0 0 0,1-1 0 0 0,-1 1 0 0 0,0-1 0 0 0,1 1 0 0 0,-1 0 0 0 0,1-1 0 0 0,-1 1 0 0 0,0 0 0 0 0,1 0 0 0 0,-1 0 0 0 0,0 0 0 0 0,1 0 0 0 0,-1 1 0 0 0,1-1 0 0 0,-1 0 0 0 0,0 1 0 0 0,1-1 0 0 0,-2 2 0 0 0,-31 14-323 0 0,32-14 328 0 0,-57 34-5 0 0,1 3 1 0 0,-101 89 0 0 0,87-62 552 0 0,-122 114 1504 0 0,190-176-1907 0 0,1-2-61 0 0,1 0-1 0 0,0 0 1 0 0,0 0 0 0 0,0 0 0 0 0,0 0 0 0 0,0 0 0 0 0,1 1 0 0 0,-1-1 0 0 0,1 1 0 0 0,-1-1-1 0 0,1 1 1 0 0,0 0 0 0 0,-1 4 0 0 0,4-6 152 0 0,6 0-135 0 0,-1-1 1 0 0,1 0-1 0 0,-1 0 1 0 0,1 0-1 0 0,-1-1 0 0 0,1 0 1 0 0,-1 0-1 0 0,0-1 1 0 0,0 0-1 0 0,10-4 0 0 0,13-5 94 0 0,29-18-1 0 0,-57 28-160 0 0,480-214 24 0 0,-454 206-298 0 0,-26 9 162 0 0,-4 1-426 0 0,-11 11 427 0 0,-2 0 1 0 0,-25 16 0 0 0,26-19 129 0 0,0 0 0 0 0,1 1 0 0 0,0 0 0 0 0,-17 19 0 0 0,21-19 76 0 0,1 1-1 0 0,-13 20 1 0 0,19-27-96 0 0,-1 1 1 0 0,1-1 0 0 0,1 0-1 0 0,-1 1 1 0 0,1 0-1 0 0,0-1 1 0 0,0 1-1 0 0,0 0 1 0 0,0-1-1 0 0,1 1 1 0 0,0 6-1 0 0,0-10-8 0 0,0 0 0 0 0,0 1 0 0 0,0-1 0 0 0,0 0 0 0 0,0 1 0 0 0,0-1 0 0 0,0 0 0 0 0,1 1 0 0 0,-1-1 0 0 0,0 0 0 0 0,1 0 0 0 0,-1 0 0 0 0,1 1 0 0 0,-1-1 0 0 0,1 0 0 0 0,0 0 0 0 0,0 0 0 0 0,-1 0 0 0 0,1 0 0 0 0,0 0 0 0 0,0 0 0 0 0,1 1 0 0 0,1 0 0 0 0,0 1-254 0 0,0-1 0 0 0,-1 0 0 0 0,1 0 0 0 0,0 0 0 0 0,0-1 0 0 0,1 1 0 0 0,-1-1 0 0 0,0 0-1 0 0,0 0 1 0 0,1 0 0 0 0,-1 0 0 0 0,1 0 0 0 0,-1-1 0 0 0,1 1 0 0 0,5-1 0 0 0,19-1-1217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113 491 9671 0 0,'-2'0'748'0'0,"-29"1"35"0"0,24 0 254 0 0,0 0 0 0 0,0-1 0 0 0,-1 0 0 0 0,1 0-1 0 0,0-1 1 0 0,0 0 0 0 0,0 0 0 0 0,-12-4 0 0 0,19 5-997 0 0,0-1 0 0 0,-1 1 0 0 0,1 0 1 0 0,0-1-1 0 0,-1 1 0 0 0,1 0 0 0 0,0-1 0 0 0,0 1 0 0 0,0 0 1 0 0,-1-1-1 0 0,1 1 0 0 0,0 0 0 0 0,0-1 0 0 0,0 1 1 0 0,0-1-1 0 0,0 1 0 0 0,0 0 0 0 0,0-1 0 0 0,0 1 0 0 0,0-1 1 0 0,0 1-1 0 0,0 0 0 0 0,0-1 0 0 0,0 1 0 0 0,0-1 0 0 0,0 1 1 0 0,0 0-1 0 0,1-1 0 0 0,2-10 228 0 0,-3 11-255 0 0,7-12 76 0 0,0 0 0 0 0,0 0-1 0 0,1 1 1 0 0,1 1 0 0 0,0-1-1 0 0,17-15 1 0 0,-5 5-123 0 0,150-147-911 0 0,-122 132 649 0 0,1 2 1 0 0,85-43-1 0 0,-121 70 255 0 0,0 0-1 0 0,21-7 0 0 0,-32 13 42 0 0,1 0-1 0 0,0 0 1 0 0,0 0-1 0 0,0 0 1 0 0,0 1-1 0 0,0-1 0 0 0,0 1 1 0 0,0 0-1 0 0,1 0 1 0 0,-1 1-1 0 0,0-1 1 0 0,0 1-1 0 0,0 0 0 0 0,5 2 1 0 0,-7-3 10 0 0,-1 1-1 0 0,0 0 1 0 0,0-1-1 0 0,1 1 1 0 0,-1 0 0 0 0,0 0-1 0 0,0 0 1 0 0,0 0 0 0 0,0 0-1 0 0,0 0 1 0 0,0 0 0 0 0,-1 0-1 0 0,1 0 1 0 0,0 0 0 0 0,0 1-1 0 0,-1-1 1 0 0,1 0 0 0 0,0 3-1 0 0,-1-2 9 0 0,1 1-1 0 0,-1-1 1 0 0,0 1-1 0 0,0-1 1 0 0,0 1-1 0 0,0-1 1 0 0,0 1-1 0 0,0-1 1 0 0,-2 5-1 0 0,-2 4 53 0 0,0 0-1 0 0,-1-1 0 0 0,-10 18 1 0 0,10-18-27 0 0,-23 35 181 0 0,-2-1 1 0 0,-59 67 0 0 0,9-11-1463 0 0,80-100 1139 0 0,0 0 0 0 0,0 1 1 0 0,1-1-1 0 0,-1 0 1 0 0,0 0-1 0 0,0 1 0 0 0,1-1 1 0 0,-1 0-1 0 0,0 0 0 0 0,1 1 1 0 0,-1-1-1 0 0,0 0 1 0 0,1 0-1 0 0,-1 0 0 0 0,0 0 1 0 0,1 1-1 0 0,-1-1 1 0 0,0 0-1 0 0,1 0 0 0 0,0 0 1 0 0,1 0-141 0 0,0 1 1 0 0,0-1 0 0 0,0 0-1 0 0,1 0 1 0 0,-1 0-1 0 0,0 0 1 0 0,0-1 0 0 0,0 1-1 0 0,0 0 1 0 0,3-2-1 0 0,12-3-1377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262 341 11311 0 0,'0'1'522'0'0,"0"4"-397"0"0,-1 0 1 0 0,0 0-1 0 0,0 0 1 0 0,0 0 0 0 0,-1-1-1 0 0,1 1 1 0 0,-1-1 0 0 0,0 1-1 0 0,-1-1 1 0 0,1 1-1 0 0,-1-1 1 0 0,0 0 0 0 0,0 0-1 0 0,0-1 1 0 0,0 1-1 0 0,-1-1 1 0 0,-5 6 0 0 0,-3 0 571 0 0,-1 0 1 0 0,1-1 0 0 0,-1 0-1 0 0,-22 10 1 0 0,27-15-452 0 0,0 0 0 0 0,0-1 0 0 0,0 1 0 0 0,0-2 0 0 0,0 1 0 0 0,-1-1 0 0 0,-15 0 1 0 0,22-1-196 0 0,-1 0 0 0 0,0 0 1 0 0,0-1-1 0 0,1 1 0 0 0,-1-1 1 0 0,1 0-1 0 0,-1 0 1 0 0,0 0-1 0 0,1 0 0 0 0,-1 0 1 0 0,1 0-1 0 0,-3-3 1 0 0,4 3-26 0 0,-1 0-1 0 0,1-1 1 0 0,0 1 0 0 0,-1-1 0 0 0,1 1 0 0 0,0-1 0 0 0,0 0 0 0 0,0 1 0 0 0,1-1 0 0 0,-1 0-1 0 0,0 0 1 0 0,1 1 0 0 0,-1-1 0 0 0,1 0 0 0 0,-1 0 0 0 0,1 0 0 0 0,0 0 0 0 0,0 0 0 0 0,0-2 0 0 0,0-3 45 0 0,1 0 0 0 0,0 0 0 0 0,1-1 0 0 0,0 2 0 0 0,0-1 1 0 0,0 0-1 0 0,1 0 0 0 0,0 1 0 0 0,6-11 0 0 0,3-2 9 0 0,24-29-1 0 0,-15 23-141 0 0,48-42-1 0 0,32-15-422 0 0,-96 79 459 0 0,22-18-332 0 0,52-29-1 0 0,-62 40 259 0 0,1 2-1 0 0,0 0 1 0 0,1 1 0 0 0,27-6 0 0 0,-40 11 112 0 0,0 1 0 0 0,0 1 1 0 0,0-1-1 0 0,0 1 1 0 0,0 0-1 0 0,0 0 1 0 0,0 1-1 0 0,0-1 0 0 0,0 1 1 0 0,-1 1-1 0 0,1-1 1 0 0,0 1-1 0 0,0 0 1 0 0,6 4-1 0 0,-9-5 22 0 0,0 1 0 0 0,0 1 1 0 0,0-1-1 0 0,0 0 0 0 0,0 1 0 0 0,-1-1 0 0 0,1 1 0 0 0,-1 0 1 0 0,1 0-1 0 0,-1 0 0 0 0,0 0 0 0 0,0 0 0 0 0,0 0 0 0 0,-1 1 1 0 0,1-1-1 0 0,-1 1 0 0 0,0-1 0 0 0,0 1 0 0 0,0 0 1 0 0,0-1-1 0 0,-1 1 0 0 0,1 0 0 0 0,-1 6 0 0 0,-1 0 18 0 0,0 0 0 0 0,0 0-1 0 0,-1 0 1 0 0,0 0 0 0 0,-1-1-1 0 0,0 1 1 0 0,-1-1 0 0 0,1 1-1 0 0,-2-1 1 0 0,0 0 0 0 0,-10 14 0 0 0,7-11-39 0 0,-1 0 0 0 0,-1-1 1 0 0,0-1-1 0 0,-1 1 1 0 0,0-2-1 0 0,0 0 1 0 0,-19 12-1 0 0,-143 83-1162 0 0,158-95-295 0 0,0-1 1 0 0,-17 7-1 0 0,14-7-4524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39 9671 0 0,'21'-39'8280'0'0,"-22"41"-8141"0"0,-23 35-507 0 0,-56 66 1 0 0,-4 5-673 0 0,59-72 1037 0 0,2 2 0 0 0,-30 63 0 0 0,48-87-124 0 0,0 0 0 0 0,0 0 0 0 0,1 1-1 0 0,1-1 1 0 0,-2 31 0 0 0,4-35-456 0 0,2 0 1 0 0,-1 0 0 0 0,1 0-1 0 0,1 0 1 0 0,4 19 0 0 0,3-8-4588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11975 0 0,'0'0'923'0'0,"-1"1"-602"0"0,-9 11 366 0 0,0 1 0 0 0,1-1 0 0 0,1 2 0 0 0,-11 21 0 0 0,-2 4-223 0 0,-152 299 2133 0 0,29 13-2150 0 0,8-23-888 0 0,117-288-623 0 0,18-38 904 0 0,0-3 5 0 0,0 0 146 0 0,0 0-1 0 0,0-1 1 0 0,0 1 0 0 0,0 0 0 0 0,1-1 0 0 0,-1 1-1 0 0,0 0 1 0 0,1-1 0 0 0,-1 1 0 0 0,1-1-1 0 0,0 1 1 0 0,-1-1 0 0 0,1-1 0 0 0,-2-9-8 0 0,1 1 1 0 0,1-1-1 0 0,-1 0 1 0 0,2 0-1 0 0,2-13 1 0 0,1-1-25 0 0,10-31-1 0 0,-9 37 46 0 0,2 1 0 0 0,0 1 0 0 0,1 0 0 0 0,1 0-1 0 0,1 0 1 0 0,0 1 0 0 0,1 1 0 0 0,20-24 0 0 0,-18 27-2 0 0,0 0 0 0 0,0 1-1 0 0,1 1 1 0 0,0 0 0 0 0,1 1 0 0 0,0 1 0 0 0,1 0 0 0 0,-1 1 0 0 0,31-10 0 0 0,-29 12-15 0 0,1 1 0 0 0,-1 0 0 0 0,1 1 1 0 0,0 2-1 0 0,0-1 0 0 0,30 2 0 0 0,-41 1 49 0 0,0 0 0 0 0,0 1-1 0 0,0 0 1 0 0,0 1-1 0 0,0-1 1 0 0,0 1 0 0 0,-1 1-1 0 0,1-1 1 0 0,-1 1-1 0 0,0 0 1 0 0,1 1 0 0 0,-1 0-1 0 0,-1 0 1 0 0,1 0 0 0 0,0 0-1 0 0,-1 1 1 0 0,0 0-1 0 0,0 0 1 0 0,-1 0 0 0 0,5 7-1 0 0,-5-6 50 0 0,-1 0-1 0 0,0 0 1 0 0,0 1-1 0 0,-1-1 1 0 0,0 0-1 0 0,0 1 1 0 0,0 0-1 0 0,-1-1 1 0 0,0 1-1 0 0,-1 0 1 0 0,1 0-1 0 0,-1-1 1 0 0,0 1-1 0 0,-1 0 1 0 0,-1 6 0 0 0,0-1 67 0 0,0-1-1 0 0,-1 0 1 0 0,-1-1 0 0 0,0 1 0 0 0,0 0 0 0 0,-1-1 0 0 0,-1 0 0 0 0,-7 11 0 0 0,5-8-39 0 0,-1 0 0 0 0,0-1 0 0 0,-1-1 0 0 0,0 1 0 0 0,-1-1-1 0 0,0-1 1 0 0,-1 0 0 0 0,-15 9 0 0 0,3-3-68 0 0,-2-2 1 0 0,0-1-1 0 0,0-1 0 0 0,-2-2 1 0 0,1 0-1 0 0,-1-2 0 0 0,0-1 1 0 0,-40 5-1 0 0,66-12-85 0 0,0 0 0 0 0,0 1 1 0 0,-1-1-1 0 0,1 0 0 0 0,0 0 0 0 0,0 0 0 0 0,0-1 0 0 0,-1 1 0 0 0,1 0 0 0 0,0-1 1 0 0,0 1-1 0 0,0-1 0 0 0,0 0 0 0 0,0 0 0 0 0,0 0 0 0 0,0 0 0 0 0,0 0 1 0 0,0 0-1 0 0,0-1 0 0 0,0 1 0 0 0,1-1 0 0 0,-1 1 0 0 0,0-1 0 0 0,1 1 1 0 0,-1-1-1 0 0,1 0 0 0 0,0 0 0 0 0,0 0 0 0 0,-2-2 0 0 0,-1-13-652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22 167 3223 0 0,'4'-10'195'0'0,"0"1"-1"0"0,0 0 1 0 0,1 0-1 0 0,0 0 1 0 0,1 1-1 0 0,10-12 1 0 0,-10 12 796 0 0,-1 1 0 0 0,1-1 0 0 0,-2 0 0 0 0,8-14 1 0 0,-9 16 3537 0 0,-4 7-3874 0 0,-30 64 1288 0 0,22-46-1524 0 0,-1 6 71 0 0,2 1-1 0 0,-7 27 1 0 0,0 4 7 0 0,11-46-478 0 0,2-7-3 0 0,1 0-1 0 0,-1 1 1 0 0,1-1 0 0 0,-1 9 0 0 0,2-12-7 0 0,0-1-1 0 0,0 1 0 0 0,1 0 1 0 0,-1-1-1 0 0,0 1 1 0 0,0 0-1 0 0,1-1 1 0 0,-1 1-1 0 0,0-1 0 0 0,1 1 1 0 0,-1-1-1 0 0,1 1 1 0 0,-1 0-1 0 0,1-1 1 0 0,-1 1-1 0 0,1-1 0 0 0,-1 0 1 0 0,1 1-1 0 0,-1-1 1 0 0,1 1-1 0 0,-1-1 1 0 0,1 0-1 0 0,0 0 0 0 0,-1 1 1 0 0,1-1-1 0 0,0 0 1 0 0,1 1-1 0 0,19 4 5 0 0,-21-5-14 0 0,4 1 12 0 0,1-1 0 0 0,-1 0 0 0 0,1 0 0 0 0,-1 0-1 0 0,0 0 1 0 0,1-1 0 0 0,-1 1 0 0 0,1-1 0 0 0,-1 0 0 0 0,0-1 0 0 0,0 1-1 0 0,4-3 1 0 0,6-3 32 0 0,-1 0 0 0 0,15-11 0 0 0,-10 6-57 0 0,35-28-127 0 0,-42 30 83 0 0,2 0 0 0 0,-1 1 0 0 0,1 0-1 0 0,26-12 1 0 0,-37 20 52 0 0,-1 1 2 0 0,-1-1 0 0 0,1 1 0 0 0,-1 0 0 0 0,0 0-1 0 0,1-1 1 0 0,-1 1 0 0 0,1 0 0 0 0,-1 0 0 0 0,1 0-1 0 0,-1 0 1 0 0,1 0 0 0 0,-1 0 0 0 0,0 0 0 0 0,1 0-1 0 0,-1 0 1 0 0,1 0 0 0 0,0 0 0 0 0,0 0-2 0 0,1 0 1 0 0,-1 0-1 0 0,0 0 0 0 0,0 1 1 0 0,0-1-1 0 0,0 0 0 0 0,0 1 1 0 0,0-1-1 0 0,0 1 0 0 0,0-1 1 0 0,0 1-1 0 0,0 0 0 0 0,0-1 1 0 0,0 1-1 0 0,-1 0 0 0 0,1-1 1 0 0,0 1-1 0 0,0 0 0 0 0,-1 0 1 0 0,1 0-1 0 0,0 0 0 0 0,-1 0 1 0 0,1 0-1 0 0,-1 0 0 0 0,1 1 1 0 0,1 2-9 0 0,2 3 3 0 0,-1-1 0 0 0,0 1 0 0 0,0 0 1 0 0,-1 0-1 0 0,0 0 0 0 0,0 0 0 0 0,0 0 1 0 0,0 8-1 0 0,5 28-10 0 0,-2-26 34 0 0,-2-14 14 0 0,0-2-7 0 0,-2 0-1 0 0,0 0 0 0 0,1 0-1 0 0,-1 0 1 0 0,0 0 0 0 0,1 0-1 0 0,-1 0 1 0 0,1 0 0 0 0,-1-1-1 0 0,1 1 1 0 0,-1 0 0 0 0,1-1-1 0 0,-1 1 1 0 0,1-1 0 0 0,0 0-1 0 0,-1 0 1 0 0,1 0 0 0 0,0 1 0 0 0,-1-1-1 0 0,1-1 1 0 0,0 1 0 0 0,-1 0-1 0 0,1 0 1 0 0,-1-1 0 0 0,1 1-1 0 0,0-1 1 0 0,-1 1 0 0 0,3-2-1 0 0,4-2 81 0 0,0 0 0 0 0,0 0-1 0 0,12-10 1 0 0,-17 12-95 0 0,159-124 393 0 0,-137 102-417 0 0,-1-1 0 0 0,-2-1 1 0 0,37-55-1 0 0,-54 73-22 0 0,9-20-280 0 0,-13 27 194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5983 0 0,'0'0'464'0'0,"0"2"-305"0"0,1 5 391 0 0,0 0-1 0 0,-1 1 1 0 0,0-1-1 0 0,-1 0 1 0 0,1 0-1 0 0,-1 0 1 0 0,-1 0-1 0 0,1 1 1 0 0,-1-2-1 0 0,-1 1 1 0 0,1 0-1 0 0,-1 0 1 0 0,-7 11-1 0 0,-4 5 1277 0 0,-2-2-1 0 0,-26 30 0 0 0,10-12-1299 0 0,18-23-433 0 0,8-9-106 0 0,0 1 0 0 0,0 0 0 0 0,1 0 0 0 0,-9 16 0 0 0,13-22-805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95 14511 0 0,'26'-28'919'0'0,"46"-37"0"0"0,-70 64-637 0 0,-9 11 284 0 0,-92 106 330 0 0,36-45-827 0 0,-136 177 74 0 0,23 17-105 0 0,145-206-381 0 0,2 2 0 0 0,-24 74 0 0 0,45-115-841 0 0,1-4-59 0 0</inkml:trace>
  <inkml:trace contextRef="#ctx0" brushRef="#br0" timeOffset="1">0 587 4607 0 0,'0'0'208'0'0,"2"1"-9"0"0,9 5 762 0 0,1-1 0 0 0,-1 0 0 0 0,1 0-1 0 0,1-2 1 0 0,-1 1 0 0 0,0-1 0 0 0,1-1 0 0 0,0-1-1 0 0,21 1 1 0 0,12-3 194 0 0,61-9 1 0 0,-45 3-1241 0 0,-1-3 0 0 0,0-3 1 0 0,-1-3-1 0 0,-1-2 0 0 0,111-50 1 0 0,-112 38-1478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6911 0 0,'-15'22'1051'0'0,"1"1"0"0"0,1 0 0 0 0,-18 45 0 0 0,10-21 775 0 0,-165 350 4820 0 0,-56 104-5782 0 0,222-465-796 0 0,-25 35 0 0 0,24-40-53 0 0,20-30 13 0 0,10-14-123 0 0,4 0-26 0 0,0 0 1 0 0,0 0-1 0 0,1 1 0 0 0,0 1 0 0 0,1 0 1 0 0,17-8-1 0 0,-20 11 54 0 0,9-5-6 0 0,0 1-1 0 0,0 1 1 0 0,1 1-1 0 0,0 1 1 0 0,1 1-1 0 0,0 1 1 0 0,25-5-1 0 0,-29 9 17 0 0,4-2 165 0 0,47-3 0 0 0,-63 8-33 0 0,0 0 0 0 0,-1 0 0 0 0,1 1 0 0 0,0 0 0 0 0,-1 0 0 0 0,1 1 1 0 0,-1 0-1 0 0,1 0 0 0 0,-1 0 0 0 0,0 1 0 0 0,10 5 0 0 0,-12-4-153 0 0,1-1 0 0 0,-1 1-1 0 0,0 0 1 0 0,-1 0 0 0 0,1 0 0 0 0,-1 1-1 0 0,0 0 1 0 0,0-1 0 0 0,0 1 0 0 0,0 0-1 0 0,-1 0 1 0 0,2 6 0 0 0,0 0-1361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9671 0 0,'0'0'875'0'0,"-2"3"-719"0"0,-74 95 4687 0 0,-16 24-1634 0 0,-169 328 652 0 0,237-399-3653 0 0,-27 87 1 0 0,-5 12-2 0 0,51-140-212 0 0,0-1 1 0 0,-1 1-1 0 0,-13 16 0 0 0,17-24-99 0 0,1-1-64 0 0,-4 5-209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50 6447 0 0,'17'-9'298'0'0,"-17"9"-286"0"0,0 0 0 0 0,1 0 0 0 0,-1 0 0 0 0,0 0 0 0 0,0-1 0 0 0,1 1 0 0 0,-1 0 0 0 0,0 0 0 0 0,0 0-1 0 0,1 0 1 0 0,-1-1 0 0 0,0 1 0 0 0,0 0 0 0 0,0 0 0 0 0,1 0 0 0 0,-1-1 0 0 0,0 1 0 0 0,0 0 0 0 0,0 0 0 0 0,0-1 0 0 0,1 1 0 0 0,-1 0 0 0 0,0 0 0 0 0,0-1 0 0 0,0 1 0 0 0,0 0 0 0 0,0-1 0 0 0,0 1 0 0 0,0 0 0 0 0,0 0 0 0 0,0-1 0 0 0,0 0 0 0 0,0 1 0 0 0,0-1 0 0 0,0 0 1 0 0,0 1-1 0 0,0-1 0 0 0,1 0 0 0 0,-1 0 0 0 0,0 1 1 0 0,0-1-1 0 0,1 0 0 0 0,-1 1 0 0 0,0-1 0 0 0,1 0 1 0 0,-1 1-1 0 0,0-1 0 0 0,1 1 0 0 0,-1-1 0 0 0,1 1 1 0 0,-1-1-1 0 0,1 1 0 0 0,-1-1 0 0 0,1 1 0 0 0,0-1 1 0 0,0 0-1 0 0,9-6 3407 0 0,4-4 4968 0 0,-12 13-8319 0 0,0 1 0 0 0,-1-1 0 0 0,1 1 0 0 0,-1-1-1 0 0,1 1 1 0 0,-1-1 0 0 0,0 1 0 0 0,0 0 0 0 0,0 0 0 0 0,-1-1 0 0 0,1 1-1 0 0,-1 0 1 0 0,1 6 0 0 0,-1 1-41 0 0,0 0 1 0 0,-2 17-1 0 0,-3 1-27 0 0,-1-1 0 0 0,-2 1 0 0 0,0-1 0 0 0,-14 30 0 0 0,-56 99 0 0 0,-82 94 63 0 0,130-206-62 0 0,9-13-135 0 0,-1-1 0 0 0,-1-1 0 0 0,-55 52 0 0 0,59-63-341 0 0,-13 10 755 0 0,29-26-959 0 0,0 0 1 0 0,0 0-1 0 0,0 0 1 0 0,0 0 0 0 0,-1-1-1 0 0,1 1 1 0 0,0-1-1 0 0,-7 2 1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12 445 7831 0 0,'-3'-7'834'0'0,"2"5"-963"0"0,-1-3 533 0 0,1 1 0 0 0,0-1 0 0 0,0 0 0 0 0,0 0-1 0 0,0 0 1 0 0,1 1 0 0 0,0-1 0 0 0,0 0 0 0 0,0 0 0 0 0,0 0 0 0 0,1 0-1 0 0,0 0 1 0 0,0 1 0 0 0,0-1 0 0 0,3-7 0 0 0,3-2-119 0 0,1 1 1 0 0,0 0 0 0 0,1 0-1 0 0,0 1 1 0 0,1 0-1 0 0,14-13 1 0 0,74-61-370 0 0,-86 76 109 0 0,13-10-95 0 0,1 1-1 0 0,1 0 1 0 0,1 2 0 0 0,1 1-1 0 0,0 2 1 0 0,1 1 0 0 0,38-12-1 0 0,-58 22 77 0 0,0 1 0 0 0,0 0 0 0 0,1 0 0 0 0,-1 1 0 0 0,1 1 0 0 0,-1 0-1 0 0,1 0 1 0 0,19 4 0 0 0,-23-3 25 0 0,1 1 0 0 0,-1 1 0 0 0,1 0 0 0 0,-1 0 0 0 0,0 0 0 0 0,0 1 0 0 0,-1 0 0 0 0,1 0 0 0 0,-1 1 0 0 0,0 0 0 0 0,0 0 0 0 0,9 9 0 0 0,-8-5-6 0 0,0 0 1 0 0,0 1-1 0 0,-1-1 0 0 0,0 2 0 0 0,-1-1 0 0 0,0 1 1 0 0,7 21-1 0 0,-7-14 45 0 0,0 1 1 0 0,-2 0-1 0 0,0 0 0 0 0,0 20 1 0 0,-2-33-16 0 0,-1 0 0 0 0,0 0 1 0 0,-1 0-1 0 0,1 0 0 0 0,-1 0 1 0 0,0 0-1 0 0,-1 0 0 0 0,1 0 1 0 0,-1 0-1 0 0,0-1 1 0 0,-1 1-1 0 0,1-1 0 0 0,-1 0 1 0 0,0 1-1 0 0,0-1 0 0 0,-1-1 1 0 0,0 1-1 0 0,0 0 0 0 0,0-1 1 0 0,0 0-1 0 0,0 0 1 0 0,-7 4-1 0 0,-183 130 1040 0 0,171-121-1061 0 0,-1-2 0 0 0,-39 20 0 0 0,14-14-2962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296 565 13735 0 0,'0'0'1246'0'0,"-1"2"-1028"0"0,-1-1-157 0 0,1-1-1 0 0,-1 1 1 0 0,1 0-1 0 0,-1 0 1 0 0,0-1-1 0 0,1 1 1 0 0,-1-1-1 0 0,0 1 1 0 0,0-1-1 0 0,1 0 1 0 0,-1 1-1 0 0,0-1 1 0 0,0 0-1 0 0,1 0 0 0 0,-1 0 1 0 0,0-1-1 0 0,0 1 1 0 0,0 0-1 0 0,1-1 1 0 0,-3 0-1 0 0,-42-15 2077 0 0,32 10-1808 0 0,-18-5-22 0 0,2-2 0 0 0,0-1 0 0 0,-36-23 0 0 0,63 35-303 0 0,0 0-1 0 0,0 0 1 0 0,1-1-1 0 0,-1 0 1 0 0,0 1-1 0 0,1-1 1 0 0,0 0-1 0 0,0 0 1 0 0,0 0-1 0 0,0-1 1 0 0,0 1-1 0 0,0 0 1 0 0,1-1-1 0 0,-1 1 0 0 0,1-1 1 0 0,0 0-1 0 0,1 1 1 0 0,-1-1-1 0 0,0 0 1 0 0,1 0-1 0 0,0 1 1 0 0,0-1-1 0 0,0 0 1 0 0,1-3-1 0 0,0-2-16 0 0,1-1-1 0 0,0 2 0 0 0,1-1 0 0 0,-1 0 0 0 0,2 0 0 0 0,-1 1 1 0 0,1 0-1 0 0,10-14 0 0 0,0 1-182 0 0,2 0-1 0 0,1 2 1 0 0,1 0 0 0 0,0 1 0 0 0,1 0 0 0 0,1 2-1 0 0,36-23 1 0 0,-23 19 15 0 0,0 2 1 0 0,1 2-1 0 0,1 1 0 0 0,58-17 1 0 0,-64 24 152 0 0,-1 2 1 0 0,38-4 0 0 0,-53 9 23 0 0,0 0-1 0 0,1 1 1 0 0,-1 1-1 0 0,0 0 1 0 0,1 0-1 0 0,-1 2 1 0 0,16 4-1 0 0,-26-6 10 0 0,0 0 1 0 0,0 0-1 0 0,-1 0 0 0 0,1 0 0 0 0,0 1 0 0 0,-1-1 1 0 0,1 1-1 0 0,-1-1 0 0 0,0 1 0 0 0,0 0 1 0 0,1 0-1 0 0,-1 0 0 0 0,-1 0 0 0 0,1 1 0 0 0,0-1 1 0 0,0 0-1 0 0,-1 1 0 0 0,1-1 0 0 0,-1 1 0 0 0,0 0 1 0 0,0-1-1 0 0,0 1 0 0 0,1 3 0 0 0,-2-1 30 0 0,1 0 1 0 0,-1 1-1 0 0,0-1 0 0 0,0 0 1 0 0,0 0-1 0 0,-1 0 0 0 0,0 0 1 0 0,0 0-1 0 0,0 0 0 0 0,-1 0 1 0 0,0 0-1 0 0,-3 6 0 0 0,-5 10 134 0 0,-2 0 0 0 0,-1-1 1 0 0,0 0-1 0 0,-2-1 0 0 0,0-1 0 0 0,-28 26 0 0 0,-116 86 455 0 0,130-108-530 0 0,-59 30 1 0 0,69-42-139 0 0,0-1-1 0 0,-1-2 1 0 0,0 0 0 0 0,-31 7 0 0 0,45-13-226 0 0,0 0 0 0 0,-1 0-1 0 0,1-1 1 0 0,-12 0 0 0 0,1-5-4844 0 0,8 0-677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13359 0 0,'0'0'1210'0'0,"2"0"-996"0"0,-1 0-209 0 0,0 1 0 0 0,-1-1 0 0 0,1 0 0 0 0,0 0 0 0 0,0 0 1 0 0,0 0-1 0 0,0 1 0 0 0,-1-1 0 0 0,1 0 0 0 0,0 1 0 0 0,0-1 0 0 0,-1 1 0 0 0,1-1 0 0 0,0 1 0 0 0,0-1 0 0 0,-1 1 0 0 0,1-1 0 0 0,-1 1 0 0 0,1 0 0 0 0,-1-1 0 0 0,1 1 0 0 0,-1 0 0 0 0,1 0 0 0 0,-1-1 0 0 0,1 1 0 0 0,-1 0 0 0 0,0 0 0 0 0,1 0 0 0 0,-1-1 0 0 0,0 1 0 0 0,0 0 0 0 0,0 0 1 0 0,0 0-1 0 0,0 0 0 0 0,0 0 0 0 0,0-1 0 0 0,0 1 0 0 0,0 0 0 0 0,0 0 0 0 0,0 0 0 0 0,0 0 0 0 0,-1 0 0 0 0,1-1 0 0 0,0 1 0 0 0,0 0 0 0 0,-1 1 0 0 0,1-2-2 0 0,-5 10 75 0 0,1-1 0 0 0,-2 1 0 0 0,1-1 0 0 0,-1 0-1 0 0,0 0 1 0 0,-11 10 0 0 0,0 2 107 0 0,-150 176 607 0 0,-31 42-726 0 0,188-225-40 0 0,1 0-1 0 0,0 1 1 0 0,1 0-1 0 0,0 0 1 0 0,-8 27 0 0 0,14-36-61 0 0,0 0 0 0 0,1 0 1 0 0,0 0-1 0 0,0 0 0 0 0,0 0 1 0 0,1 0-1 0 0,0 0 0 0 0,0 0 1 0 0,0 0-1 0 0,1 0 0 0 0,0 0 1 0 0,0 0-1 0 0,1 0 0 0 0,-1 0 1 0 0,1 0-1 0 0,1-1 0 0 0,-1 1 1 0 0,6 9-1 0 0,3-2-792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833 680 3223 0 0,'0'0'143'0'0,"-1"2"-3"0"0,-19 23 12351 0 0,20-24-12416 0 0,1 0 0 0 0,-1-1 0 0 0,1 1 1 0 0,0 0-1 0 0,-1 0 0 0 0,1-1 1 0 0,0 1-1 0 0,0 0 0 0 0,0-1 1 0 0,0 1-1 0 0,-1-1 0 0 0,1 1 1 0 0,0-1-1 0 0,0 1 0 0 0,0-1 0 0 0,0 1 1 0 0,0-1-1 0 0,0 0 0 0 0,0 0 1 0 0,0 0-1 0 0,0 1 0 0 0,1-1 1 0 0,5 0 37 0 0,0 0 1 0 0,0-1 0 0 0,-1 1 0 0 0,1-1-1 0 0,0-1 1 0 0,-1 1 0 0 0,1-1 0 0 0,-1 0 0 0 0,8-4-1 0 0,55-30 330 0 0,-64 33-431 0 0,38-24-10 0 0,-1-1 1 0 0,-1-2-1 0 0,-2-3 1 0 0,-2 0-1 0 0,-1-3 1 0 0,-1-1-1 0 0,56-78 1 0 0,-75 91-180 0 0,-2 0 1 0 0,23-51-1 0 0,-31 60 34 0 0,-1 0-1 0 0,0 0 1 0 0,-1-1-1 0 0,-1 0 1 0 0,0 1 0 0 0,0-28-1 0 0,-3 40 93 0 0,0-1-1 0 0,0 1 0 0 0,0-1 1 0 0,-1 0-1 0 0,1 1 1 0 0,-1 0-1 0 0,0-1 0 0 0,0 1 1 0 0,0-1-1 0 0,-1 1 1 0 0,1 0-1 0 0,-4-5 0 0 0,4 6 18 0 0,-1 1 1 0 0,1-1-1 0 0,-1 1 0 0 0,0-1 0 0 0,1 1 0 0 0,-1 0 0 0 0,0 0 0 0 0,0-1 1 0 0,0 1-1 0 0,0 1 0 0 0,0-1 0 0 0,0 0 0 0 0,0 0 0 0 0,0 1 0 0 0,0-1 0 0 0,0 1 1 0 0,-1 0-1 0 0,1 0 0 0 0,0-1 0 0 0,0 1 0 0 0,-3 1 0 0 0,-6 0-30 0 0,1 1-1 0 0,-1 0 1 0 0,1 0 0 0 0,0 1-1 0 0,0 1 1 0 0,0-1-1 0 0,0 2 1 0 0,-15 9-1 0 0,-71 52-10 0 0,88-60 74 0 0,-43 34 90 0 0,1 2 1 0 0,3 2-1 0 0,1 3 0 0 0,3 1 0 0 0,1 2 0 0 0,-56 91 0 0 0,61-76 127 0 0,3 1 0 0 0,3 2 0 0 0,-23 71 0 0 0,-10 73 342 0 0,20-63-174 0 0,32-116-194 0 0,-1-1 1 0 0,-2 0 0 0 0,-1 0 0 0 0,-1-2-1 0 0,-1 0 1 0 0,-44 52 0 0 0,16-31-62 0 0,-2-2 0 0 0,-84 67 0 0 0,-5-18-1725 0 0,123-91 200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112 203 9215 0 0,'-17'-4'320'0'0,"1"0"0"0"0,-30-1 0 0 0,13 7 11763 0 0,48 2-11066 0 0,4-1-830 0 0,0-1 0 0 0,0-1-1 0 0,28-1 1 0 0,59-10-215 0 0,-91 8 10 0 0,72-10-326 0 0,112-32 0 0 0,79-45 123 0 0,-246 76 0 0 0,-13 6-325 0 0,-1 0-1 0 0,1 1 1 0 0,25-4 0 0 0,-34 9-1372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1095 7367 0 0,'0'0'568'0'0,"1"0"-210"0"0,8 1 2798 0 0,0-3-1162 0 0,-2-1-1604 0 0,0-1 0 0 0,-1 0 0 0 0,1 0 1 0 0,-1 0-1 0 0,0-1 0 0 0,0 0 0 0 0,-1-1 0 0 0,0 1 0 0 0,1-1 0 0 0,6-11 0 0 0,6-8-146 0 0,98-153 255 0 0,-58 74-515 0 0,175-344-663 0 0,-188 336-119 0 0,-40 98 719 0 0,-1 0 0 0 0,-1-1 0 0 0,0 1 0 0 0,-2-1 0 0 0,1 1 0 0 0,-2-19 0 0 0,1 31 75 0 0,-1 0 1 0 0,0 0-1 0 0,-1 1 0 0 0,1-1 0 0 0,0 0 0 0 0,0 0 1 0 0,-1 1-1 0 0,1-1 0 0 0,-1 0 0 0 0,1 1 0 0 0,-1-1 1 0 0,0 0-1 0 0,0 1 0 0 0,0-1 0 0 0,0 1 0 0 0,0-1 0 0 0,0 1 1 0 0,0 0-1 0 0,0-1 0 0 0,0 1 0 0 0,-1 0 0 0 0,1 0 1 0 0,-1 0-1 0 0,1 0 0 0 0,0 0 0 0 0,-1 0 0 0 0,0 0 1 0 0,1 0-1 0 0,-1 1 0 0 0,0-1 0 0 0,1 1 0 0 0,-1-1 1 0 0,0 1-1 0 0,1 0 0 0 0,-1-1 0 0 0,0 1 0 0 0,0 0 0 0 0,0 0 1 0 0,1 0-1 0 0,-1 0 0 0 0,-2 1 0 0 0,-3 0-9 0 0,0 1 1 0 0,1 0-1 0 0,-1 0 0 0 0,1 0 0 0 0,0 1 0 0 0,-1-1 1 0 0,1 2-1 0 0,0-1 0 0 0,-9 7 0 0 0,-13 14 47 0 0,1 2-1 0 0,0 0 1 0 0,2 2-1 0 0,2 1 1 0 0,0 1-1 0 0,-25 45 1 0 0,-94 208 278 0 0,108-209-291 0 0,-34 86 217 0 0,-9 17 294 0 0,54-130-354 0 0,-48 73 1 0 0,33-68 2 0 0,-2-2-1 0 0,-2-2 1 0 0,-69 61 0 0 0,-39 8-67 0 0,92-75-56 0 0,-57 53 0 0 0,106-87-63 0 0,1 1-1 0 0,0 0 0 0 0,-11 15 1 0 0,18-23-107 0 0,2 1-63 0 0,1-1 130 0 0,-1 0-1 0 0,1 0 1 0 0,-1 0 0 0 0,1 0-1 0 0,-1 0 1 0 0,1 0 0 0 0,0 0-1 0 0,-1 0 1 0 0,4 0 0 0 0,-2 0-125 0 0,0-1 0 0 0,0 1-1 0 0,0-1 1 0 0,0 1 0 0 0,0-1 0 0 0,0 0 0 0 0,5-1 0 0 0,11-3-3840 0 0,2-2-1441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15631 0 0,'0'0'2290'0'0,"2"-1"-1980"0"0,10-5-31 0 0,0 0-1 0 0,1 1 1 0 0,0 0-1 0 0,0 1 1 0 0,0 1-1 0 0,0 0 1 0 0,14-1-1 0 0,3-1-190 0 0,373-86 653 0 0,-243 53-2048 0 0,-1 2-4065 0 0,-149 34-910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19 11575 0 0,'4'-8'1235'0'0,"-3"2"462"0"0,-1 6-1581 0 0,-1-1-1 0 0,0 1 1 0 0,1-1 0 0 0,-1 1-1 0 0,1 0 1 0 0,-1-1-1 0 0,0 1 1 0 0,1 0-1 0 0,-1-1 1 0 0,0 1-1 0 0,1 0 1 0 0,-1 0 0 0 0,0 0-1 0 0,0 0 1 0 0,1-1-1 0 0,-1 1 1 0 0,0 0-1 0 0,0 0 1 0 0,0 1-1 0 0,-15 0 728 0 0,9 1-604 0 0,0 0 0 0 0,0 1 0 0 0,0 0 0 0 0,1 0 0 0 0,-1 1 0 0 0,-7 5 0 0 0,-34 29 225 0 0,18-12-345 0 0,1 1 0 0 0,2 1 0 0 0,-35 46 0 0 0,49-56-75 0 0,0 2 0 0 0,2-1 0 0 0,0 1 0 0 0,1 1 0 0 0,1 0 0 0 0,1 0 0 0 0,-7 32 0 0 0,13-45 28 0 0,1-1 1 0 0,0 1 0 0 0,0 0-1 0 0,1-1 1 0 0,0 1 0 0 0,2 12-1 0 0,-2-16-216 0 0,1 0 1 0 0,0 0-1 0 0,1 0 0 0 0,-1 0 0 0 0,1-1 1 0 0,1 5-1 0 0,-1-6-405 0 0,-1 1 1 0 0,1-1-1 0 0,0 0 0 0 0,0 1 0 0 0,0-1 1 0 0,0 0-1 0 0,0 0 0 0 0,0-1 0 0 0,4 3 1 0 0,9 4-5742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13903 0 0,'0'0'638'0'0,"0"3"-14"0"0,-3 10-461 0 0,2 0 0 0 0,0 0-1 0 0,0 1 1 0 0,1-1 0 0 0,3 21 0 0 0,1-10 502 0 0,0 0-1 0 0,11 29 0 0 0,-11-40-546 0 0,1-1-1 0 0,1 1 1 0 0,0-1-1 0 0,1-1 1 0 0,0 1-1 0 0,0-1 1 0 0,1 0-1 0 0,18 17 1 0 0,3-1 9 0 0,55 39 0 0 0,-80-63-101 0 0,1 0-1 0 0,0 0 1 0 0,0-1 0 0 0,10 4-1 0 0,-13-5 55 0 0,10-1-6 0 0,11-6-1577 0 0,-11 1-5028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162 770 8751 0 0,'2'-8'199'0'0,"-1"5"-75"0"0,0 0-1 0 0,1 0 0 0 0,-1 1 0 0 0,0-1 0 0 0,1 0 0 0 0,14-15 13864 0 0,-18 26-11773 0 0,-10 17-3340 0 0,1-10 1170 0 0,-1 1-1 0 0,-27 26 1 0 0,22-24 4 0 0,-17 22 0 0 0,21-24-57 0 0,2-2-29 0 0,1 1-1 0 0,-15 27 1 0 0,24-39-135 0 0</inkml:trace>
  <inkml:trace contextRef="#ctx0" brushRef="#br0" timeOffset="1">1457 1 19663 0 0,'0'0'1787'0'0,"-2"1"-1458"0"0,-9 4-265 0 0,0 0 0 0 0,1 1 0 0 0,0 0 0 0 0,0 1 0 0 0,1 0 0 0 0,0 0 0 0 0,-10 11 0 0 0,0 1 105 0 0,1 2 1 0 0,-17 24-1 0 0,18-16-115 0 0,1 0 0 0 0,1 1 0 0 0,-17 47 0 0 0,-20 41 34 0 0,-59 72-83 0 0,78-142-17 0 0,-69 77-1 0 0,79-101-367 0 0,-40 31-1 0 0,1-10-3826 0 0,40-30-2517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6447 0 0,'-21'2'347'0'0,"-21"4"0"0"0,12 4 1082 0 0,1 5 3331 0 0,17-7-3514 0 0,1 0-1 0 0,0 1 1 0 0,-16 17 0 0 0,7-6-1085 0 0,0-1 0 0 0,-2 0 0 0 0,0-2 0 0 0,-32 20 0 0 0,-105 50-159 0 0,92-51 69 0 0,58-32-68 0 0,-191 99 48 0 0,194-100-174 0 0,0 0 1 0 0,0 0 0 0 0,-8 7-1 0 0,14-10-19 0 0,1 1-1 0 0,0-1 0 0 0,-1 1 1 0 0,1-1-1 0 0,0 1 1 0 0,-1-1-1 0 0,1 0 1 0 0,0 1-1 0 0,-1-1 0 0 0,1 0 1 0 0,0 1-1 0 0,0-1 1 0 0,-1 0-1 0 0,1 0 0 0 0,1 1 1 0 0,20-1-5869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5063 0 0,'0'0'862'0'0,"0"2"884"0"0,2 2-900 0 0,-1 0 1 0 0,1-1-1 0 0,-1 1 0 0 0,1-1 0 0 0,0 1 0 0 0,3 3 0 0 0,19 18 1696 0 0,-6-10-2185 0 0,22 14-1 0 0,-20-15 246 0 0,1 1-497 0 0,0 1 0 0 0,-2 1-1 0 0,0 0 1 0 0,-1 2 0 0 0,0 0-1 0 0,-2 1 1 0 0,21 32 0 0 0,-30-40-86 0 0,0 1 0 0 0,-1 1 0 0 0,0-1 0 0 0,-1 1 0 0 0,0 0 0 0 0,-1 0 0 0 0,-1 1 0 0 0,0-1 0 0 0,-1 1 0 0 0,0 0 0 0 0,-2 0 0 0 0,1-1 0 0 0,-2 1 0 0 0,-3 22 0 0 0,0-16 108 0 0,-1 0-1 0 0,-1 0 1 0 0,-1 0 0 0 0,-1-1 0 0 0,0 0 0 0 0,-13 20-1 0 0,6-15 52 0 0,-1-1 0 0 0,-2-1-1 0 0,-38 41 1 0 0,20-30 61 0 0,-61 45 0 0 0,-46 19-50 0 0,134-91-214 0 0,-41 27 49 0 0,45-30-147 0 0,0 0 0 0 0,1 0 0 0 0,0 0 0 0 0,0 1 1 0 0,0-1-1 0 0,1 1 0 0 0,-6 8 0 0 0,8-11-270 0 0,7 8-816 0 0,3-1 547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30 6447 0 0,'4'-8'110'0'0,"-3"6"-66"0"0,0 0-1 0 0,0 0 0 0 0,0 0 0 0 0,0 0 1 0 0,0 1-1 0 0,1-1 0 0 0,-1 0 0 0 0,0 1 0 0 0,1-1 1 0 0,3-2 1431 0 0,-7 6 18 0 0,-9 10-378 0 0,0-1 1 0 0,-1-1-1 0 0,-22 17 1 0 0,-47 23-468 0 0,40-25-130 0 0,-349 229 592 0 0,332-215-1020 0 0,31-21 122 0 0,0 0 0 0 0,-45 44 0 0 0,69-59-185 0 0,0 0 0 0 0,0 0 0 0 0,1 0 0 0 0,0 1 1 0 0,-1-1-1 0 0,1 1 0 0 0,1-1 0 0 0,-1 1 0 0 0,-2 6 0 0 0,4-9-13 0 0,0 1-1 0 0,-1 0 1 0 0,1-1 0 0 0,0 1-1 0 0,0-1 1 0 0,0 1-1 0 0,0 0 1 0 0,1-1 0 0 0,-1 1-1 0 0,0 0 1 0 0,1-1 0 0 0,-1 1-1 0 0,1-1 1 0 0,-1 1-1 0 0,1-1 1 0 0,0 1 0 0 0,0-1-1 0 0,0 0 1 0 0,-1 1 0 0 0,1-1-1 0 0,1 0 1 0 0,-1 1-1 0 0,0-1 1 0 0,0 0 0 0 0,3 2-1 0 0,4 2 26 0 0,0 1 0 0 0,1-1 1 0 0,0 0-1 0 0,0-1 0 0 0,0 0 0 0 0,1 0 0 0 0,-1-1 0 0 0,1 0 0 0 0,0-1 0 0 0,0 0 0 0 0,0-1 1 0 0,14 1-1 0 0,13-2-263 0 0,0-1 0 0 0,38-7 1 0 0,-46 5-89 0 0,11-1-1015 0 0,1-1-376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29 7367 0 0,'5'-16'947'0'0,"-5"16"-854"0"0,0-1-1 0 0,0 1 1 0 0,0 0 0 0 0,-1-1 0 0 0,1 1-1 0 0,0 0 1 0 0,0-1 0 0 0,0 1 0 0 0,-1 0-1 0 0,1-1 1 0 0,0 1 0 0 0,0 0-1 0 0,-1-1 1 0 0,1 1 0 0 0,0 0 0 0 0,0 0-1 0 0,-1-1 1 0 0,1 1 0 0 0,0 0-1 0 0,-1 0 1 0 0,1 0 0 0 0,-1 0 0 0 0,1 0-1 0 0,0-1 1 0 0,-1 1 0 0 0,-9-3 962 0 0,10 3-946 0 0,-5-1 182 0 0,0 1 1 0 0,0-1 0 0 0,0 1 0 0 0,0 0-1 0 0,0 0 1 0 0,1 1 0 0 0,-1-1 0 0 0,0 1-1 0 0,0 0 1 0 0,0 0 0 0 0,1 1 0 0 0,-1 0-1 0 0,1-1 1 0 0,-5 4 0 0 0,-9 4 102 0 0,1 2 0 0 0,-18 13 0 0 0,9-5-186 0 0,7-5-173 0 0,2 0 0 0 0,0 1-1 0 0,1 0 1 0 0,0 1 0 0 0,-24 35-1 0 0,34-43-9 0 0,0 0 1 0 0,1 0-1 0 0,1 1 0 0 0,-1 0 1 0 0,1 0-1 0 0,1 0 0 0 0,0 0 0 0 0,-3 11 1 0 0,6-16-15 0 0,-1-1 1 0 0,1 1-1 0 0,-1-1 1 0 0,1 0-1 0 0,0 1 1 0 0,0-1-1 0 0,1 1 1 0 0,-1-1-1 0 0,1 0 1 0 0,0 1-1 0 0,0-1 1 0 0,0 0-1 0 0,0 0 1 0 0,0 1 0 0 0,1-1-1 0 0,-1 0 1 0 0,1 0-1 0 0,0-1 1 0 0,0 1-1 0 0,0 0 1 0 0,0 0-1 0 0,0-1 1 0 0,1 0-1 0 0,-1 1 1 0 0,1-1-1 0 0,3 3 1 0 0,0-3 56 0 0,-1 1 0 0 0,1 0 0 0 0,0-1 0 0 0,0 0 0 0 0,0 0 0 0 0,0-1 0 0 0,0 0 0 0 0,0 0 0 0 0,0 0 0 0 0,0-1 0 0 0,0 0 0 0 0,1 0 0 0 0,-1 0 0 0 0,11-3 0 0 0,1 0 52 0 0,1-2 0 0 0,-1 0 0 0 0,28-12 0 0 0,-33 11-94 0 0,1-1 0 0 0,-1 0 0 0 0,0-1 0 0 0,-1-1 0 0 0,0 0 0 0 0,0 0 0 0 0,-1-1 0 0 0,0-1 0 0 0,0 0 0 0 0,12-17 1 0 0,-20 23-33 0 0,0-1 1 0 0,0 0 0 0 0,0 1-1 0 0,-1-1 1 0 0,1 0 0 0 0,-2 0-1 0 0,1 0 1 0 0,-1 0 0 0 0,1-1-1 0 0,-2 1 1 0 0,1 0 0 0 0,-1-1 0 0 0,0 1-1 0 0,-1-9 1 0 0,1 11-94 0 0,-1 0 1 0 0,0-1-1 0 0,0 1 1 0 0,-1 0-1 0 0,1 0 1 0 0,-1 0-1 0 0,0 0 0 0 0,0 0 1 0 0,0 0-1 0 0,0 0 1 0 0,-1 0-1 0 0,0 1 1 0 0,1 0-1 0 0,-1-1 1 0 0,0 1-1 0 0,-1 0 0 0 0,1 0 1 0 0,-1 1-1 0 0,1-1 1 0 0,-8-3-1 0 0,-14-2-1670 0 0,24 8 1250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169 425 2759 0 0,'-2'1'207'0'0,"-21"17"180"0"0,19-16 307 0 0,0 0 0 0 0,0 0 0 0 0,0-1 0 0 0,0 1-1 0 0,0-1 1 0 0,0 0 0 0 0,0-1 0 0 0,-1 1 0 0 0,1-1 0 0 0,0 0 0 0 0,-1 0 0 0 0,1 0-1 0 0,-8-1 1 0 0,8 0-430 0 0,0 1 0 0 0,0-1 0 0 0,0 0 0 0 0,0 0-1 0 0,1 0 1 0 0,-1-1 0 0 0,0 1 0 0 0,1-1 0 0 0,-1 0-1 0 0,1 0 1 0 0,-1 0 0 0 0,1 0 0 0 0,0-1 0 0 0,0 1-1 0 0,-3-4 1 0 0,4 3-131 0 0,0 0 0 0 0,0 0 0 0 0,0 0 0 0 0,1 0 0 0 0,-1 0 0 0 0,1 0 0 0 0,0 0 0 0 0,0 0 0 0 0,0 0 0 0 0,0 0 0 0 0,1-1 0 0 0,-1 1 0 0 0,1 0 0 0 0,0-1 0 0 0,0 1 0 0 0,0 0 0 0 0,0-1 0 0 0,2-5 0 0 0,1-2 9 0 0,0 0 0 0 0,1 0 0 0 0,0 0 0 0 0,1 1 0 0 0,0-1 0 0 0,0 1-1 0 0,2 0 1 0 0,-1 1 0 0 0,1-1 0 0 0,0 1 0 0 0,11-10 0 0 0,13-11-16 0 0,57-41-1 0 0,-80 64-103 0 0,24-16-34 0 0,39-23 1 0 0,-54 37-37 0 0,1 0 0 0 0,1 0-1 0 0,-1 2 1 0 0,23-6 0 0 0,-38 12 41 0 0,0 0-1 0 0,0 1 1 0 0,0-1 0 0 0,0 1-1 0 0,0 0 1 0 0,1 0-1 0 0,-1 0 1 0 0,0 0 0 0 0,0 1-1 0 0,0-1 1 0 0,1 1 0 0 0,-1 0-1 0 0,3 1 1 0 0,-4-1 0 0 0,0 0-1 0 0,0 0 1 0 0,0 0 0 0 0,0 1 0 0 0,-1-1-1 0 0,1 1 1 0 0,0-1 0 0 0,-1 1 0 0 0,1 0-1 0 0,-1-1 1 0 0,0 1 0 0 0,1 0 0 0 0,-1 0 0 0 0,0 0-1 0 0,0 0 1 0 0,0 0 0 0 0,0 0 0 0 0,-1 0-1 0 0,2 4 1 0 0,0 3-10 0 0,-1 1-1 0 0,1 0 1 0 0,-2 0-1 0 0,1-1 1 0 0,-2 1-1 0 0,-1 15 1 0 0,-14 58-34 0 0,12-64 59 0 0,-36 112 93 0 0,4-16-13 0 0,35-113-88 0 0,1 1 0 0 0,-1 0 0 0 0,1 0 0 0 0,0 0 0 0 0,0 6 0 0 0,3 1-42 0 0,-2-10 9 0 0,0 1 0 0 0,0 0 0 0 0,0-1 1 0 0,0 1-1 0 0,0-1 0 0 0,0 1 0 0 0,0-1 1 0 0,0 0-1 0 0,0 1 0 0 0,0-1 1 0 0,0 0-1 0 0,0 0 0 0 0,1 0 0 0 0,-1 0 1 0 0,0 0-1 0 0,0 0 0 0 0,0 0 0 0 0,0 0 1 0 0,0 0-1 0 0,1 0 0 0 0,-1-1 1 0 0,1 0-1 0 0,26-9-5713 0 0,-7 0-609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88 12895 0 0,'2'-3'240'0'0,"7"-13"467"0"0,0 1 1 0 0,20-25 0 0 0,-26 36-525 0 0,6-6 1043 0 0,-7 11-731 0 0,-4 6-450 0 0,-1-2-9 0 0,0 0-1 0 0,0 0 0 0 0,0 0 0 0 0,-1 0 1 0 0,1 0-1 0 0,-2-1 0 0 0,-4 6 0 0 0,-9 9-29 0 0,5 0-1 0 0,1 1 0 0 0,1 0 0 0 0,1 0 0 0 0,-9 27 0 0 0,-2 4 89 0 0,-201 473 884 0 0,146-335-836 0 0,-55 78-1093 0 0,114-239-929 0 0,-1-2 0 0 0,-25 30 0 0 0,29-39 24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5527 0 0,'2'-1'5960'0'0,"9"-3"-3740"0"0,0 0 0 0 0,15-3 0 0 0,52-5-1315 0 0,-12 3-534 0 0,76-17-41 0 0,229-53-3369 0 0,-334 67 1844 0 0</inkml:trace>
  <inkml:trace contextRef="#ctx0" brushRef="#br0" timeOffset="1">861 224 14047 0 0,'-53'72'1897'0'0,"25"-32"696"0"0,19-27-1920 0 0,1 1 0 0 0,1-1 0 0 0,0 2 0 0 0,0-1 0 0 0,-7 28 0 0 0,4-13-2599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11311 0 0,'11'-23'504'0'0,"-4"15"104"0"0,0-1-488 0 0,2 2-120 0 0,1 1 0 0 0,1 3-656 0 0,0-1-152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128 273 3223 0 0,'-23'62'600'0'0,"10"-34"2402"0"0,-1-2-1 0 0,-1 1 0 0 0,-20 24 1 0 0,9-11-640 0 0,25-39-1419 0 0,2-1-917 0 0,0 0-1 0 0,0-1 1 0 0,0 1-1 0 0,-1-1 1 0 0,1 1 0 0 0,0-1-1 0 0,0 1 1 0 0,0-1 0 0 0,0 0-1 0 0,-1 0 1 0 0,1 1 0 0 0,0-2-1 0 0,3-1 54 0 0,25-24 371 0 0,48-59 0 0 0,-14 14-387 0 0,81-75-144 0 0,11 13-748 0 0,-147 128 752 0 0,-3 2 36 0 0,0 1 0 0 0,0-1 0 0 0,1 1 0 0 0,-1 0-1 0 0,12-4 1 0 0,-16 7 44 0 0,-1 0-1 0 0,1 0 0 0 0,-1 0 1 0 0,0 1-1 0 0,1-1 0 0 0,-1 0 1 0 0,0 0-1 0 0,1 0 0 0 0,-1 1 1 0 0,0-1-1 0 0,0 0 0 0 0,1 0 1 0 0,-1 1-1 0 0,0-1 0 0 0,0 0 1 0 0,1 1-1 0 0,-1-1 1 0 0,0 0-1 0 0,0 1 0 0 0,0-1 1 0 0,0 0-1 0 0,1 1 0 0 0,-1-1 1 0 0,0 1-1 0 0,0-1 0 0 0,0 0 1 0 0,0 1-1 0 0,0-1 0 0 0,0 1 1 0 0,0-1 2 0 0,0 5 43 0 0,1 0 0 0 0,-1 0 0 0 0,0 0 0 0 0,-1 0 0 0 0,1 0 0 0 0,-1-1 0 0 0,0 1 0 0 0,0 0 0 0 0,-1 0 0 0 0,-3 8 0 0 0,-24 45 241 0 0,28-55-274 0 0,-56 89 328 0 0,35-60-264 0 0,1 2 0 0 0,-27 62 0 0 0,46-90-67 0 0,0-1 1 0 0,0 1-1 0 0,1-1 0 0 0,-1 1 0 0 0,1-1 1 0 0,1 1-1 0 0,-1 0 0 0 0,1 9 0 0 0,0-13-30 0 0,1 0 0 0 0,-1-1 0 0 0,0 1-1 0 0,1 0 1 0 0,0 0 0 0 0,-1-1 0 0 0,1 1-1 0 0,0 0 1 0 0,0-1 0 0 0,0 1 0 0 0,0-1 0 0 0,0 1-1 0 0,0-1 1 0 0,0 1 0 0 0,0-1 0 0 0,1 0 0 0 0,-1 0-1 0 0,0 1 1 0 0,1-1 0 0 0,-1 0 0 0 0,1 0-1 0 0,0-1 1 0 0,-1 1 0 0 0,1 0 0 0 0,0 0 0 0 0,-1-1-1 0 0,1 1 1 0 0,0-1 0 0 0,0 1 0 0 0,2-1 0 0 0,10 1-786 0 0,0-1 0 0 0,0 0 0 0 0,0-1 0 0 0,0 0 0 0 0,0-2 0 0 0,-1 1 0 0 0,20-8 0 0 0,5-2-1266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40 359 8287 0 0,'0'0'6234'0'0,"-1"1"-5552"0"0,-5 19 65 0 0,0 0-1 0 0,-4 37 1 0 0,4-25-657 0 0,5-25-66 0 0,-7 54 35 0 0,7-55 119 0 0,1 0 0 0 0,0 0 0 0 0,0 0 0 0 0,1 0-1 0 0,0 0 1 0 0,0 0 0 0 0,4 11 0 0 0,-4-16-74 0 0,-1 1 0 0 0,1-1-1 0 0,0 1 1 0 0,0-1 0 0 0,0 0 0 0 0,0 0-1 0 0,0 1 1 0 0,0-1 0 0 0,0 0 0 0 0,1 0-1 0 0,-1 0 1 0 0,0 0 0 0 0,0 0 0 0 0,1 0-1 0 0,-1-1 1 0 0,1 1 0 0 0,-1 0 0 0 0,1-1-1 0 0,-1 1 1 0 0,1-1 0 0 0,-1 1-1 0 0,1-1 1 0 0,0 0 0 0 0,-1 0 0 0 0,1 1-1 0 0,-1-1 1 0 0,1 0 0 0 0,0-1 0 0 0,-1 1-1 0 0,1 0 1 0 0,-1 0 0 0 0,1-1 0 0 0,2 0-1 0 0,4-2 27 0 0,0 1-1 0 0,0-1 1 0 0,-1-1-1 0 0,1 1 1 0 0,8-7-1 0 0,31-23-62 0 0,-1-3 0 0 0,-2-1 0 0 0,-1-2 0 0 0,-3-2 0 0 0,-1-2 0 0 0,44-62 0 0 0,-12-7-956 0 0,-15 21-2517 0 0,-13 35-3474 0 0,-28 39 1402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188 111 3223 0 0,'-31'-18'-215'0'0,"17"9"833"0"0,-1 1 0 0 0,0 0 0 0 0,-18-5 0 0 0,29 11-101 0 0,0 1 0 0 0,0 0-1 0 0,0 0 1 0 0,0 1 0 0 0,0-1-1 0 0,0 1 1 0 0,0 0 0 0 0,0 0-1 0 0,0 0 1 0 0,0 0 0 0 0,0 1-1 0 0,0 0 1 0 0,0 0 0 0 0,0 0 0 0 0,0 0-1 0 0,0 0 1 0 0,-6 4 0 0 0,8-4 145 0 0,3 2-107 0 0,0 0-478 0 0,-1 0 0 0 0,1-1 0 0 0,0 1 0 0 0,0 0 0 0 0,1-1 0 0 0,-1 1 0 0 0,1-1 1 0 0,-1 1-1 0 0,1-1 0 0 0,0 0 0 0 0,-1 1 0 0 0,1-1 0 0 0,4 3 0 0 0,-1-1 20 0 0,0-1 1 0 0,0 0-1 0 0,0 0 1 0 0,0 0-1 0 0,1-1 0 0 0,6 3 1 0 0,8 1 241 0 0,0-2-1 0 0,41 5 1 0 0,-9-5 379 0 0,0-2 0 0 0,81-9 0 0 0,102-26 912 0 0,-111 9-1358 0 0,154-50 0 0 0,-256 67-5850 0 0,-3 3-1948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341 100 919 0 0,'14'-12'19669'0'0,"-20"14"-20538"0"0,-28 13 1159 0 0,0 1 0 0 0,-61 41 0 0 0,89-53-288 0 0,-16 10 11 0 0,1 1 0 0 0,1 0 0 0 0,0 2 0 0 0,1 0 0 0 0,-26 31 0 0 0,41-43 8 0 0,0 0 0 0 0,1 1 0 0 0,-1 0 0 0 0,1-1 0 0 0,0 1 1 0 0,1 1-1 0 0,0-1 0 0 0,0 0 0 0 0,-3 12 0 0 0,5-16-6 0 0,0 0 0 0 0,0 1-1 0 0,-1-1 1 0 0,1 0 0 0 0,1 1-1 0 0,-1-1 1 0 0,0 0 0 0 0,1 1-1 0 0,-1-1 1 0 0,1 0 0 0 0,-1 0-1 0 0,1 1 1 0 0,0-1 0 0 0,0 0-1 0 0,0 0 1 0 0,0 0 0 0 0,1 0-1 0 0,-1 0 1 0 0,0-1 0 0 0,1 1-1 0 0,0 0 1 0 0,-1 0 0 0 0,1-1-1 0 0,0 1 1 0 0,0-1 0 0 0,-1 0-1 0 0,1 0 1 0 0,0 1 0 0 0,1-1-1 0 0,3 1 1 0 0,3 1 20 0 0,0 0-1 0 0,0-1 1 0 0,1 0 0 0 0,-1-1-1 0 0,1 0 1 0 0,-1 0-1 0 0,1-1 1 0 0,-1 0 0 0 0,14-2-1 0 0,-8 0 16 0 0,-1-1 1 0 0,1 0-1 0 0,-1-1 1 0 0,0-1-1 0 0,19-8 0 0 0,-15 4-19 0 0,-1-1-1 0 0,1 0 1 0 0,-1-1-1 0 0,-1-1 1 0 0,0 0-1 0 0,26-29 0 0 0,-37 35-19 0 0,0 1 0 0 0,-1-2 0 0 0,0 1-1 0 0,0 0 1 0 0,-1-1 0 0 0,0 0 0 0 0,0 0-1 0 0,0 0 1 0 0,-1 0 0 0 0,0 0 0 0 0,-1 0-1 0 0,1 0 1 0 0,-1-1 0 0 0,-1-14 0 0 0,0 13-97 0 0,-1-1 1 0 0,0 1-1 0 0,-1 0 1 0 0,0-1-1 0 0,-1 1 0 0 0,0 0 1 0 0,0 0-1 0 0,-1 1 1 0 0,0-1-1 0 0,-1 1 1 0 0,-6-11-1 0 0,-25-31-1519 0 0,9 20-2907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 12439 0 0,'0'0'3408'0'0,"1"2"-2736"0"0,0 6-495 0 0,0 1-1 0 0,0-1 1 0 0,-1 1-1 0 0,0-1 1 0 0,-1 1 0 0 0,1 0-1 0 0,-2-1 1 0 0,-3 16-1 0 0,-3 22 11 0 0,8-44-187 0 0,-7 132-352 0 0,7-128 529 0 0,0-1 0 0 0,1 1-1 0 0,-1-1 1 0 0,1 1 0 0 0,1-1-1 0 0,-1 0 1 0 0,1 1 0 0 0,0-1 0 0 0,0 0-1 0 0,0 0 1 0 0,1 0 0 0 0,0 0-1 0 0,5 6 1 0 0,-6-8-56 0 0,1 0 0 0 0,0 0 0 0 0,0-1 0 0 0,0 1 0 0 0,0-1 0 0 0,0 0 1 0 0,0 1-1 0 0,0-2 0 0 0,1 1 0 0 0,-1 0 0 0 0,1-1 0 0 0,0 1 0 0 0,-1-1 0 0 0,1 0 0 0 0,0 0 0 0 0,0-1 0 0 0,-1 1 0 0 0,1-1 0 0 0,0 0 0 0 0,5 0 0 0 0,2-1-32 0 0,0-1 0 0 0,1 0 0 0 0,-1-1 0 0 0,0 0 1 0 0,0-1-1 0 0,-1 0 0 0 0,1-1 0 0 0,-1 0 0 0 0,0-1 0 0 0,15-10 0 0 0,1-4 46 0 0,-1-1-1 0 0,33-35 1 0 0,-43 40-283 0 0,0 0-1 0 0,-2-1 1 0 0,0 0-1 0 0,-1-1 1 0 0,0 0-1 0 0,-1-1 1 0 0,-2-1-1 0 0,0 1 1 0 0,-1-2-1 0 0,8-28 1 0 0,-12 35-1409 0 0,3 3-69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58 3223 0 0,'1'-1'143'0'0,"2"-2"-2"0"0,-1 0-1 0 0,0 1 1 0 0,0-1-1 0 0,0 0 1 0 0,0 0 0 0 0,-1 0-1 0 0,1-1 1 0 0,-1 1-1 0 0,1-4 1 0 0,2-13 12968 0 0,-4 19-12757 0 0,-1 1-113 0 0,0 0 1 0 0,0 0-1 0 0,0-1 1 0 0,1 1-1 0 0,-1 0 0 0 0,0 0 1 0 0,0 0-1 0 0,0 0 1 0 0,0 0-1 0 0,0 0 1 0 0,1 0-1 0 0,-1 0 1 0 0,-1 0-1 0 0,-25 9 170 0 0,18-4-355 0 0,0 1 0 0 0,0 0 0 0 0,0 0 0 0 0,1 1 0 0 0,0 0 0 0 0,-8 10 0 0 0,4-2-55 0 0,0 0-1 0 0,-15 26 0 0 0,10-13 2 0 0,9-16 0 0 0,0 0 0 0 0,-10 24 0 0 0,17-33 3 0 0,0-1 0 0 0,0 1 0 0 0,0 0 0 0 0,1 0 0 0 0,-1 0 0 0 0,1 0 0 0 0,0 0 0 0 0,0 0 0 0 0,0 0 0 0 0,0 0-1 0 0,0 0 1 0 0,0 0 0 0 0,1 0 0 0 0,0 0 0 0 0,-1 0 0 0 0,1 0 0 0 0,0-1 0 0 0,1 1 0 0 0,-1 0 0 0 0,0 0 0 0 0,4 4 0 0 0,2 2 14 0 0,0-1 1 0 0,1-1 0 0 0,0 1 0 0 0,17 11-1 0 0,-16-12-67 0 0,0 0 0 0 0,-1 0 0 0 0,14 16 0 0 0,-17-18 39 0 0,-1 1-1 0 0,-1 0 0 0 0,1 0 1 0 0,-1 1-1 0 0,0-1 0 0 0,0 1 0 0 0,-1-1 1 0 0,0 1-1 0 0,0 0 0 0 0,-1 0 0 0 0,0 0 1 0 0,1 13-1 0 0,-2-8 68 0 0,-1-1 0 0 0,-1 0 0 0 0,1 0 0 0 0,-2 1-1 0 0,0-1 1 0 0,0-1 0 0 0,-6 15 0 0 0,4-15 42 0 0,-1 0 0 0 0,1 1 0 0 0,-2-2 0 0 0,1 1-1 0 0,-1-1 1 0 0,-1 0 0 0 0,0-1 0 0 0,0 1 0 0 0,0-2 0 0 0,-1 1 0 0 0,-13 7 0 0 0,4-3-37 0 0,0-1 1 0 0,-1-1-1 0 0,-1-1 1 0 0,0-1 0 0 0,-25 7-1 0 0,39-13-168 0 0,1-1 1 0 0,-1 1-1 0 0,0-2 0 0 0,1 1 0 0 0,-1 0 0 0 0,0-1 1 0 0,1 0-1 0 0,-1 0 0 0 0,-10-2 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90 165 9871 0 0,'0'0'2560'0'0,"0"2"-2240"0"0,0 9-33 0 0,0 1 0 0 0,-1-1 0 0 0,-1 0 0 0 0,0 0 0 0 0,-5 14 0 0 0,-39 95 1229 0 0,37-92-1349 0 0,-12 54 0 0 0,19-71-144 0 0,2-9 254 0 0,7-10-54 0 0,10-16 78 0 0,-2 0 0 0 0,-1 0-1 0 0,17-40 1 0 0,-23 47-207 0 0,39-108 221 0 0,-1 4-598 0 0,-44 115 253 0 0,1 0 0 0 0,0 0 1 0 0,1 0-1 0 0,0 1 0 0 0,0 0 0 0 0,0-1 0 0 0,0 2 0 0 0,1-1 0 0 0,0 0 0 0 0,0 1 1 0 0,7-6-1 0 0,-7 8 21 0 0,-1 0 1 0 0,0 0-1 0 0,1 0 1 0 0,0 0-1 0 0,-1 1 0 0 0,1-1 1 0 0,0 1-1 0 0,0 1 1 0 0,0-1-1 0 0,-1 1 1 0 0,1 0-1 0 0,0 0 0 0 0,0 0 1 0 0,0 0-1 0 0,0 1 1 0 0,5 1-1 0 0,54 13 9 0 0,73 14 0 0 0,-109-25 0 0 0,-1-1 0 0 0,1-1 0 0 0,29-3 0 0 0,-31 0-377 0 0,77-8 1144 0 0,-88 7-1895 0 0,0-1 0 0 0,0-1-1 0 0,-1 0 1 0 0,25-11-1 0 0,-24 8-4219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5983 0 0,'0'0'464'0'0,"0"13"1379"0"0,-7 42 5781 0 0,7-53-6853 0 0,-4 19 909 0 0,4-18-1359 0 0,-1 0-669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6911 0 0,'4'-10'939'0'0,"0"1"-1"0"0,0 0 0 0 0,11-15 5615 0 0,-14 25-6485 0 0,0 1 1 0 0,1-1-1 0 0,-1 0 0 0 0,0 1 0 0 0,0-1 0 0 0,0 0 0 0 0,0 1 1 0 0,0-1-1 0 0,0 1 0 0 0,0 0 0 0 0,0-1 0 0 0,-1 1 1 0 0,1 0-1 0 0,0 1 0 0 0,2 14-14 0 0,0 0 0 0 0,-2-1 0 0 0,0 1 0 0 0,0 0 0 0 0,-2 0 0 0 0,-2 16 0 0 0,0 3 9 0 0,-1 31 10 0 0,-3 65 39 0 0,8-114-84 0 0,0-1 0 0 0,1 1 0 0 0,0-1-1 0 0,1 0 1 0 0,8 23 0 0 0,-5-27-16 0 0,-6-12-3 0 0,0-1-1 0 0,0 1 1 0 0,1 0 0 0 0,-1-1-1 0 0,0 1 1 0 0,1-1 0 0 0,-1 1-1 0 0,1 0 1 0 0,-1-1-1 0 0,1 1 1 0 0,-1-1 0 0 0,1 1-1 0 0,-1-1 1 0 0,1 1 0 0 0,0-1-1 0 0,-1 0 1 0 0,1 1-1 0 0,0-1 1 0 0,5-1 62 0 0,-5 0-40 0 0,2 0 20 0 0,0 0 1 0 0,0 0 0 0 0,0-1 0 0 0,0 0-1 0 0,0 1 1 0 0,-1-1 0 0 0,1 0 0 0 0,0-1 0 0 0,-1 1-1 0 0,4-4 1 0 0,21-29 460 0 0,-26 35-511 0 0,74-118 797 0 0,9-11-652 0 0,-47 81-152 0 0,1 1 1 0 0,87-80-1 0 0,-104 109-333 0 0,108-85 143 0 0,-110 90-762 0 0,33-15-1 0 0,-36 21-879 0 0,0 1 0 0 0,31-8-1 0 0,-21 7-3513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1839 0 0,'-1'2'134'0'0,"-4"26"1291"0"0,2-19 1337 0 0,1 1 0 0 0,1-1 0 0 0,-1 11 0 0 0,2-19-1763 0 0,1 19 2271 0 0,11 60-3148 0 0,-11-79-578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84 5063 0 0,'1'-2'390'0'0,"0"-1"-293"0"0,-1 0 0 0 0,2 0 0 0 0,-1 1 0 0 0,0-1 0 0 0,0 0 0 0 0,1 0 0 0 0,0 1 0 0 0,-1-1 0 0 0,1 1 0 0 0,0 0 0 0 0,0-1 0 0 0,0 1 0 0 0,4-3 0 0 0,-2 2 555 0 0,-1 0-1 0 0,0 0 1 0 0,-1 0 0 0 0,1-1-1 0 0,3-4 1 0 0,7-10 1370 0 0,-13 18-1575 0 0,1 0-428 0 0,-1 0 1 0 0,1 0-1 0 0,-1 1 1 0 0,1-1-1 0 0,-1 0 1 0 0,1 1-1 0 0,-1-1 1 0 0,0 1-1 0 0,1-1 1 0 0,-1 0-1 0 0,0 1 1 0 0,1-1-1 0 0,-1 1 1 0 0,0-1-1 0 0,0 1 1 0 0,1-1-1 0 0,-1 1 0 0 0,0 0 1 0 0,0-1-1 0 0,0 1 1 0 0,0 0-1 0 0,3 13 164 0 0,-2-7-110 0 0,-1 0 1 0 0,0 0 0 0 0,-1 0-1 0 0,0 0 1 0 0,0-1 0 0 0,-3 9-1 0 0,-15 42 414 0 0,14-44-331 0 0,-51 118 1177 0 0,-79 136-1 0 0,19-44-943 0 0,-10 18-191 0 0,97-189-36 0 0,28-50 112 0 0,0-5-207 0 0,1-6-51 0 0,0 0 0 0 0,1-1 0 0 0,0 1 0 0 0,0-1-1 0 0,1 1 1 0 0,0 0 0 0 0,4-12 0 0 0,29-66-257 0 0,-31 77 192 0 0,4-8 1 0 0,1 1-1 0 0,1 0 0 0 0,0 0 0 0 0,1 1 1 0 0,1 0-1 0 0,0 1 0 0 0,1 1 1 0 0,18-16-1 0 0,-22 22 39 0 0,1 0 1 0 0,1 1-1 0 0,-1 0 0 0 0,1 1 1 0 0,0 0-1 0 0,1 0 0 0 0,-1 1 1 0 0,1 1-1 0 0,0 0 0 0 0,1 1 1 0 0,-1 0-1 0 0,0 1 1 0 0,22-1-1 0 0,-14 2 27 0 0,-1 1 0 0 0,1 0 0 0 0,-1 2 0 0 0,27 5 0 0 0,-41-6 11 0 0,1 1 0 0 0,-1-1 0 0 0,0 1 1 0 0,1 0-1 0 0,-1 1 0 0 0,0-1 0 0 0,0 1 0 0 0,-1 0 0 0 0,1 0 0 0 0,0 1 1 0 0,-1-1-1 0 0,0 1 0 0 0,0 0 0 0 0,0 0 0 0 0,0 0 0 0 0,-1 1 0 0 0,0-1 1 0 0,0 1-1 0 0,5 10 0 0 0,-6-10 25 0 0,-1 0-1 0 0,0 0 1 0 0,0 0-1 0 0,0 0 1 0 0,0 0 0 0 0,-1 0-1 0 0,0 0 1 0 0,0 0 0 0 0,-1 1-1 0 0,1-1 1 0 0,-1 0-1 0 0,0 0 1 0 0,0 0 0 0 0,-1 0-1 0 0,1 0 1 0 0,-4 4 0 0 0,0 2 82 0 0,0 0 0 0 0,-1 0 0 0 0,0-1 0 0 0,-1 0 0 0 0,-14 16 0 0 0,1-5 35 0 0,-1 0 0 0 0,-1-2 0 0 0,-1-1 1 0 0,-31 20-1 0 0,14-15-57 0 0,0-1 0 0 0,-43 16 1 0 0,61-29-113 0 0,0-2 0 0 0,0 0 0 0 0,0-2 0 0 0,0 0 0 0 0,-1-1-1 0 0,0-2 1 0 0,0 0 0 0 0,0-1 0 0 0,-31-4 0 0 0,51 3-40 0 0,-1-1 0 0 0,1 1 0 0 0,-1-1 0 0 0,1 0 0 0 0,-1 0 0 0 0,1-1 0 0 0,0 1 0 0 0,0-1 0 0 0,-1 0 0 0 0,1 1-1 0 0,-5-6 1 0 0,7 6-6 0 0,-1 0 0 0 0,1-1 1 0 0,0 1-1 0 0,0 0 0 0 0,0-1 0 0 0,0 1 0 0 0,1-1 0 0 0,-1 0 0 0 0,0 1 0 0 0,1-1 0 0 0,-1 1 0 0 0,1-1 0 0 0,-1 0 0 0 0,1 0 0 0 0,0 1 0 0 0,-1-1 0 0 0,1 0 0 0 0,0 1 0 0 0,0-1 0 0 0,1 0 0 0 0,-1 0 0 0 0,0 1 0 0 0,1-1 0 0 0,-1 0 0 0 0,0 1 1 0 0,2-4-1 0 0,2-2-447 0 0,0 1 0 0 0,-1-1 0 0 0,2 1 0 0 0,-1 0 0 0 0,1 0 0 0 0,0 1 1 0 0,9-8-1 0 0,-8 7-313 0 0,19-19-4873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91 9559 0 0,'1'1'432'0'0,"2"1"-392"0"0,-1 1 0 0 0,0-1 0 0 0,0 1 0 0 0,1-1-1 0 0,-2 1 1 0 0,1 0 0 0 0,0 0 0 0 0,0 0 0 0 0,1 5-1 0 0,10 33 1882 0 0,-11-31-433 0 0,1 0 0 0 0,6 13 0 0 0,-8-22-763 0 0,3 3 112 0 0,-4-4-799 0 0,0 1-1 0 0,1-1 1 0 0,-1 0-1 0 0,0 1 1 0 0,0-1-1 0 0,0 0 1 0 0,1 1 0 0 0,-1-1-1 0 0,0 0 1 0 0,1 1-1 0 0,-1-1 1 0 0,0 0-1 0 0,1 0 1 0 0,-1 1-1 0 0,0-1 1 0 0,1 0 0 0 0,-1 0-1 0 0,0 0 1 0 0,2 1-1 0 0,1-1 102 0 0,0 1 0 0 0,1-1 0 0 0,-1 0 0 0 0,0 0 0 0 0,1 0 0 0 0,-1 0 0 0 0,0 0 0 0 0,1-1 0 0 0,-1 1 0 0 0,0-1 0 0 0,6-2 0 0 0,39-17 703 0 0,-37 14-685 0 0,13-5-31 0 0,-1-1 0 0 0,-1 0 0 0 0,0-2 0 0 0,-1-1-1 0 0,-1-1 1 0 0,0 0 0 0 0,-1-2 0 0 0,17-19 0 0 0,-34 34-151 0 0,0 1-1 0 0,-1-1 0 0 0,1 1 1 0 0,0-1-1 0 0,-1 0 1 0 0,0 0-1 0 0,1 1 0 0 0,-1-1 1 0 0,1-5-1 0 0,-2 7 8 0 0,0 1 1 0 0,-1 0-1 0 0,1-1 0 0 0,0 1 0 0 0,0 0 0 0 0,-1-1 0 0 0,1 1 1 0 0,0 0-1 0 0,-1 0 0 0 0,1-1 0 0 0,0 1 0 0 0,-1 0 0 0 0,1 0 1 0 0,0 0-1 0 0,-1 0 0 0 0,1-1 0 0 0,0 1 0 0 0,-1 0 0 0 0,1 0 1 0 0,-1 0-1 0 0,1 0 0 0 0,0 0 0 0 0,-1 0 0 0 0,1 0 1 0 0,-1 0-1 0 0,1 0-23 0 0,-5 0-70 0 0,1-1-1 0 0,-1 1 0 0 0,1 1 1 0 0,0-1-1 0 0,-1 1 1 0 0,1-1-1 0 0,0 1 1 0 0,0 1-1 0 0,-5 1 0 0 0,-39 18-828 0 0,23-9 584 0 0,-29 12 277 0 0,1 3 0 0 0,1 2 0 0 0,-88 65 0 0 0,54-21 576 0 0,72-58-293 0 0,0 0-1 0 0,1 0 1 0 0,-16 26 0 0 0,27-39-156 0 0,0 1 0 0 0,1 0-1 0 0,-1-1 1 0 0,1 1 0 0 0,0 0 0 0 0,0 0-1 0 0,0 0 1 0 0,0 0 0 0 0,0 0 0 0 0,1 1 0 0 0,0-1-1 0 0,-1 0 1 0 0,1 6 0 0 0,1-7-2 0 0,-1 0 0 0 0,1 0 0 0 0,0 0 0 0 0,-1 0 0 0 0,1 0 0 0 0,0 0 0 0 0,0 0 0 0 0,1 0 0 0 0,-1-1 0 0 0,0 1-1 0 0,0 0 1 0 0,1-1 0 0 0,-1 1 0 0 0,1-1 0 0 0,-1 0 0 0 0,1 1 0 0 0,0-1 0 0 0,0 0 0 0 0,-1 0 0 0 0,1 0 0 0 0,4 1 0 0 0,11 5 101 0 0,0 0 1 0 0,1-2-1 0 0,0 0 1 0 0,0-1-1 0 0,33 2 0 0 0,95-3-79 0 0,-86-4-113 0 0,27-3-2143 0 0,-50-1-3859 0 0,-15 1-449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25 9671 0 0,'34'-25'7655'0'0,"-50"31"-6947"0"0,-8 1-616 0 0,0 1 0 0 0,1 1 1 0 0,0 1-1 0 0,-36 22 0 0 0,8 3 232 0 0,2 3 0 0 0,2 1 0 0 0,-77 84 0 0 0,119-118-286 0 0,-60 72 291 0 0,54-63-294 0 0,1 1 0 0 0,1 1 0 0 0,-12 25 0 0 0,19-38-28 0 0,1 1 0 0 0,-1 0-1 0 0,1-1 1 0 0,0 1 0 0 0,1 0 0 0 0,-1 0 0 0 0,1 0 0 0 0,-1 0 0 0 0,1-1 0 0 0,1 8-1 0 0,-1-9-3 0 0,1 0-1 0 0,-1 0 1 0 0,1-1-1 0 0,-1 1 0 0 0,1 0 1 0 0,0-1-1 0 0,-1 1 0 0 0,1 0 1 0 0,0-1-1 0 0,0 1 1 0 0,0-1-1 0 0,0 0 0 0 0,1 1 1 0 0,-1-1-1 0 0,0 0 0 0 0,1 1 1 0 0,-1-1-1 0 0,0 0 1 0 0,1 0-1 0 0,-1 0 0 0 0,1 0 1 0 0,0-1-1 0 0,-1 1 0 0 0,1 0 1 0 0,2 0-1 0 0,6 1-70 0 0,0 0-1 0 0,1 0 1 0 0,-1-1-1 0 0,1 0 0 0 0,13-1 1 0 0,52-8-2585 0 0,-34 1-3703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11487 0 0,'9'-7'394'0'0,"0"-1"0"0"0,18-10 0 0 0,-1 1 463 0 0,-26 17-716 0 0,0-1 1 0 0,1 1-1 0 0,-1 0 0 0 0,0 0 1 0 0,1-1-1 0 0,-1 1 0 0 0,0 0 0 0 0,0 0 1 0 0,1 0-1 0 0,-1 0 0 0 0,0-1 1 0 0,1 1-1 0 0,-1 0 0 0 0,0 0 1 0 0,1 0-1 0 0,-1 0 0 0 0,0 0 1 0 0,1 0-1 0 0,-1 0 0 0 0,0 0 0 0 0,1 0 1 0 0,-1 0-1 0 0,0 0 0 0 0,1 0 1 0 0,-1 0-1 0 0,0 0 0 0 0,1 0 1 0 0,-1 0-1 0 0,0 1 0 0 0,1-1 1 0 0,-1 0-1 0 0,0 0 0 0 0,1 0 0 0 0,-1 0 1 0 0,0 1-1 0 0,1 0-46 0 0,0 0 0 0 0,-1 0-1 0 0,1 0 1 0 0,-1 0 0 0 0,0 0 0 0 0,1 0-1 0 0,-1 0 1 0 0,0 0 0 0 0,1 0 0 0 0,-1 0 0 0 0,0 1-1 0 0,-1 30 130 0 0,-6 20 562 0 0,3-31-490 0 0,1-1 1 0 0,1 1-1 0 0,1 33 0 0 0,2-47-248 0 0,0 0 0 0 0,0-1-1 0 0,0 1 1 0 0,1-1-1 0 0,0 0 1 0 0,0 1-1 0 0,1-1 1 0 0,-1 0-1 0 0,1 0 1 0 0,1-1-1 0 0,-1 1 1 0 0,1-1-1 0 0,0 1 1 0 0,0-1-1 0 0,9 8 1 0 0,-10-11 2 0 0,1 1-1 0 0,0 0 1 0 0,0-1 0 0 0,0 0 0 0 0,0 0 0 0 0,0 0 0 0 0,0 0-1 0 0,1-1 1 0 0,-1 1 0 0 0,0-1 0 0 0,1-1 0 0 0,4 2-1 0 0,7-1 107 0 0,0 0 0 0 0,17-2-1 0 0,-26 0-140 0 0,-1 1 0 0 0,0-1 0 0 0,0-1 0 0 0,0 1 0 0 0,0-1 0 0 0,0 0 0 0 0,0 0 0 0 0,-1-1 0 0 0,1 1 0 0 0,-1-1 0 0 0,1-1 0 0 0,-1 1 0 0 0,0-1 0 0 0,0 0 0 0 0,-1 0 0 0 0,1 0 0 0 0,-1-1 0 0 0,0 1 0 0 0,0-1 0 0 0,0 0 0 0 0,3-7 0 0 0,4-10 7 0 0,0 0 0 0 0,-1 0 0 0 0,-2-1 0 0 0,7-27 0 0 0,4-7-79 0 0,-14 42-17 0 0,-2 6-185 0 0,0-1 0 0 0,0 1 0 0 0,1 0 0 0 0,1 0 1 0 0,0 0-1 0 0,0 0 0 0 0,12-14 0 0 0,-11 16-3616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318 238 11975 0 0,'0'0'1468'0'0,"2"2"-274"0"0,79 37 4454 0 0,-80-38-5616 0 0,0 0 1 0 0,0 0 0 0 0,0 0 0 0 0,0 0 0 0 0,0 0 0 0 0,0 1 0 0 0,0-1 0 0 0,-1 0-1 0 0,1 0 1 0 0,0 1 0 0 0,-1-1 0 0 0,1 0 0 0 0,0 3 0 0 0,5 20 157 0 0,-5-17-222 0 0,2 7-100 0 0,0 27 1 0 0,-3-28-1032 0 0,4 22 1 0 0,-2-30-795 0 0,4 7-4074 0 0</inkml:trace>
  <inkml:trace contextRef="#ctx0" brushRef="#br0" timeOffset="1">904 1 6911 0 0,'0'0'623'0'0,"-2"0"-514"0"0,-25 7-513 0 0,22-5 1269 0 0,-1 0 0 0 0,1 1-1 0 0,0-1 1 0 0,-8 8 0 0 0,5-4 384 0 0,0 2 0 0 0,0-1 0 0 0,1 1-1 0 0,-9 13 1 0 0,-40 59 1256 0 0,-56 109 1 0 0,-29 95-1898 0 0,88-174-539 0 0,25-52-71 0 0,-3 0-1 0 0,-3-2 1 0 0,-2-1 0 0 0,-54 62-1 0 0,-111 100-417 0 0,190-207 320 0 0,16-14-110 0 0,0 1 0 0 0,1-1 0 0 0,10-5 0 0 0,0 1-254 0 0,9-7-1168 0 0,4-3-468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37 10591 0 0,'0'0'819'0'0,"-1"-1"-534"0"0,-7 0 344 0 0,0 0-1 0 0,0 0 1 0 0,0 0-1 0 0,0 1 0 0 0,-1 1 1 0 0,1-1-1 0 0,0 1 1 0 0,0 1-1 0 0,0-1 0 0 0,-9 4 1 0 0,-24 13-286 0 0,-21 8-254 0 0,40-18-35 0 0,-29 16 1 0 0,44-20-49 0 0,0 1 0 0 0,0 0 1 0 0,0 0-1 0 0,1 0 0 0 0,-1 1 1 0 0,1 0-1 0 0,-8 11 0 0 0,7-7 53 0 0,0 1 1 0 0,1-1-1 0 0,0 1 0 0 0,1 0 0 0 0,0 1 1 0 0,1-1-1 0 0,0 1 0 0 0,1 0 0 0 0,0 0 0 0 0,1 0 1 0 0,-1 21-1 0 0,3-31-20 0 0,0-1 0 0 0,0 0 1 0 0,0 1-1 0 0,0-1 0 0 0,0 1 1 0 0,1-1-1 0 0,-1 0 0 0 0,1 1 1 0 0,-1-1-1 0 0,1 0 0 0 0,-1 0 1 0 0,1 1-1 0 0,0-1 0 0 0,0 0 1 0 0,-1 0-1 0 0,1 0 0 0 0,0 0 0 0 0,0 0 1 0 0,0 0-1 0 0,0 0 0 0 0,0 0 1 0 0,1 0-1 0 0,-1-1 0 0 0,0 1 1 0 0,0 0-1 0 0,1-1 0 0 0,-1 1 1 0 0,0-1-1 0 0,0 1 0 0 0,1-1 1 0 0,1 1-1 0 0,3 0 110 0 0,-1 0 0 0 0,1 0 1 0 0,-1 0-1 0 0,1-1 0 0 0,-1 0 0 0 0,12-1 0 0 0,-3-2-77 0 0,0 0-1 0 0,-1-1 0 0 0,1 0 1 0 0,-1-1-1 0 0,1-1 0 0 0,22-13 1 0 0,-7 0 107 0 0,46-37 1 0 0,-69 52-307 0 0,-1-1-1 0 0,0-1 1 0 0,1 1-1 0 0,-2-1 1 0 0,1 1-1 0 0,-1-1 0 0 0,0-1 1 0 0,0 1-1 0 0,0-1 1 0 0,-1 1-1 0 0,4-14 1 0 0,-5 14 4 0 0,-1 0 0 0 0,0 0 0 0 0,0 0 0 0 0,-1-1 0 0 0,0 1 0 0 0,0 0 0 0 0,0 0 0 0 0,-1 0 0 0 0,0 0 0 0 0,0 0 0 0 0,0 0 0 0 0,-1 0 0 0 0,0 0 0 0 0,-4-9 1 0 0,3 7-563 0 0,-1 1 1 0 0,1 0-1 0 0,-1 0 1 0 0,-1 0-1 0 0,1 1 1 0 0,-1-1-1 0 0,-7-6 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302 311 5983 0 0,'-2'1'464'0'0,"-19"7"626"0"0,1-1-1 0 0,-1 0 0 0 0,0-2 1 0 0,-24 4-1 0 0,32-7-522 0 0,-1-1 0 0 0,1 0 0 0 0,-1-1 0 0 0,1-1 0 0 0,0 0 1 0 0,-1-1-1 0 0,1 0 0 0 0,-14-5 0 0 0,25 7-524 0 0,0-1 1 0 0,0 0-1 0 0,0 1 1 0 0,0-1-1 0 0,0 0 1 0 0,0 0-1 0 0,0 0 0 0 0,1-1 1 0 0,-1 1-1 0 0,0 0 1 0 0,0-1-1 0 0,1 1 1 0 0,-1-1-1 0 0,1 0 1 0 0,0 1-1 0 0,-1-1 0 0 0,1 0 1 0 0,0 0-1 0 0,0 0 1 0 0,0 0-1 0 0,0 0 1 0 0,1 0-1 0 0,-1 0 1 0 0,0-3-1 0 0,0 1 20 0 0,1 1-1 0 0,0-1 1 0 0,0 1 0 0 0,0 0 0 0 0,1-1-1 0 0,-1 1 1 0 0,1 0 0 0 0,0-1-1 0 0,0 1 1 0 0,0 0 0 0 0,0 0-1 0 0,1 0 1 0 0,-1 0 0 0 0,1 0 0 0 0,3-5-1 0 0,1 0 4 0 0,1 0 1 0 0,1 0-1 0 0,-1 1 0 0 0,1 0 0 0 0,0 0 0 0 0,13-7 0 0 0,58-32 330 0 0,-61 36-375 0 0,30-16-39 0 0,2 2 0 0 0,0 3 0 0 0,101-29 0 0 0,-143 48 13 0 0,1 0 0 0 0,0 1-1 0 0,1 0 1 0 0,-1 0 0 0 0,0 1-1 0 0,10 1 1 0 0,-17-1 3 0 0,1 0 1 0 0,-1 1-1 0 0,0-1 0 0 0,0 1 1 0 0,0-1-1 0 0,0 1 0 0 0,0 0 0 0 0,0-1 1 0 0,0 1-1 0 0,0 0 0 0 0,0 0 1 0 0,0 0-1 0 0,0 1 0 0 0,-1-1 0 0 0,1 0 1 0 0,0 1-1 0 0,-1-1 0 0 0,1 1 1 0 0,-1 0-1 0 0,0-1 0 0 0,1 1 0 0 0,-1 0 1 0 0,0 0-1 0 0,0 0 0 0 0,0 0 1 0 0,0 0-1 0 0,-1 0 0 0 0,1 0 0 0 0,0 0 1 0 0,-1 0-1 0 0,1 2 0 0 0,-1 4-5 0 0,0 0-1 0 0,0 0 1 0 0,-1 0 0 0 0,0 0-1 0 0,0 0 1 0 0,-1 0 0 0 0,0-1-1 0 0,-4 12 1 0 0,-30 57 74 0 0,29-62-45 0 0,-24 36 85 0 0,21-35-470 0 0,1 1 0 0 0,-12 24 1 0 0,21-39-382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88 12959 0 0,'29'-32'990'0'0,"13"-14"1924"0"0,-43 46-2840 0 0,1-1-1 0 0,0 1 1 0 0,0-1-1 0 0,-1 1 1 0 0,1-1 0 0 0,0 1-1 0 0,-1 0 1 0 0,1-1-1 0 0,0 1 1 0 0,-1-1-1 0 0,1 1 1 0 0,-1 0-1 0 0,1-1 1 0 0,-1 1-1 0 0,1 0 1 0 0,-1 0 0 0 0,1-1-1 0 0,-1 1 1 0 0,1 0-1 0 0,-1 0 1 0 0,1 0-1 0 0,-1 0 1 0 0,1 0-1 0 0,-1-1 1 0 0,-14 0 455 0 0,11 2-460 0 0,0 0 0 0 0,0 0 0 0 0,0 0 0 0 0,1 1 0 0 0,-1 0 0 0 0,0 0 0 0 0,-6 4 0 0 0,-27 23-116 0 0,16-12 70 0 0,-65 53-109 0 0,74-59 76 0 0,2 0 1 0 0,-1 1-1 0 0,2 0 0 0 0,-1 0 1 0 0,-7 16-1 0 0,15-25 10 0 0,0 1 0 0 0,0 0 0 0 0,1 0 0 0 0,-1 0 0 0 0,0 5 0 0 0,1 4 0 0 0,2-12 0 0 0,0 1 0 0 0,-1 0 0 0 0,1-1 0 0 0,0 1 0 0 0,0-1 0 0 0,0 0 0 0 0,0 1 0 0 0,1-1 0 0 0,-1 0 0 0 0,0 1 0 0 0,1-1 0 0 0,-1 0 0 0 0,0 0 0 0 0,1 0 0 0 0,-1 0 0 0 0,1 0 0 0 0,1 0 0 0 0,33 13 0 0 0,-25-10 0 0 0,18 5 6 0 0,-16-5-12 0 0,-1 0 1 0 0,0 1-1 0 0,18 9 1 0 0,-27-12 1 0 0,0 0 0 0 0,0 0 1 0 0,0 0-1 0 0,0 1 0 0 0,0-1 0 0 0,-1 1 1 0 0,1-1-1 0 0,-1 1 0 0 0,1 0 0 0 0,-1 0 1 0 0,0 0-1 0 0,0 1 0 0 0,-1-1 0 0 0,1 0 1 0 0,-1 1-1 0 0,3 6 0 0 0,-3-2 26 0 0,0 0-1 0 0,-1-1 0 0 0,0 1 1 0 0,0 0-1 0 0,0-1 1 0 0,-1 1-1 0 0,0-1 0 0 0,-1 1 1 0 0,1-1-1 0 0,-5 11 0 0 0,2-6 10 0 0,-1-1 0 0 0,0 0-1 0 0,0 0 1 0 0,-1-1-1 0 0,-15 20 1 0 0,17-26-23 0 0,1 0 1 0 0,-1 0-1 0 0,0 0 1 0 0,0 0 0 0 0,0-1-1 0 0,-1 1 1 0 0,1-1-1 0 0,-1 0 1 0 0,0-1-1 0 0,0 1 1 0 0,0-1-1 0 0,0 0 1 0 0,-1 0-1 0 0,1 0 1 0 0,0-1-1 0 0,-1 0 1 0 0,1 0-1 0 0,-1 0 1 0 0,1-1 0 0 0,-1 0-1 0 0,1 0 1 0 0,-1 0-1 0 0,1-1 1 0 0,-8-1-1 0 0,5 0-127 0 0,-1 0 0 0 0,1 0 0 0 0,0-1-1 0 0,0 0 1 0 0,1-1 0 0 0,-1 1 0 0 0,1-2 0 0 0,0 1-1 0 0,0-1 1 0 0,0 0 0 0 0,0 0 0 0 0,1-1 0 0 0,0 0-1 0 0,0 0 1 0 0,0 0 0 0 0,1-1 0 0 0,0 0 0 0 0,1 0-1 0 0,-1 0 1 0 0,1-1 0 0 0,0 1 0 0 0,1-1 0 0 0,0 0-1 0 0,-4-16 1 0 0,3-1-6109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29 12895 0 0,'3'-6'375'0'0,"-2"5"-262"0"0,0-1 0 0 0,0 0 1 0 0,-1 0-1 0 0,1 1 0 0 0,-1-1 0 0 0,1 0 0 0 0,-1 0 1 0 0,1 0-1 0 0,-1-5 1552 0 0,-9 13 91 0 0,2 1-1512 0 0,0-1 1 0 0,1 1-1 0 0,0 0 1 0 0,0 1-1 0 0,-9 14 0 0 0,3-5-14 0 0,-35 57 184 0 0,3 2-1 0 0,-62 149 1 0 0,51-73-291 0 0,4-9 89 0 0,38-111-174 0 0,-2-1 0 0 0,-27 42-1 0 0,26-49-120 0 0,-23 27 0 0 0,6-18-1153 0 0,24-26-284 0 0,0-1 0 0 0,-11 8 0 0 0,10-9-4182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9671 0 0,'0'0'1214'0'0,"1"2"-250"0"0,3 1-631 0 0,-1 0 1 0 0,1 0 0 0 0,0 0 0 0 0,0-1 0 0 0,0 1-1 0 0,0-1 1 0 0,0 0 0 0 0,0 0 0 0 0,1 0 0 0 0,-1 0 0 0 0,1-1-1 0 0,-1 0 1 0 0,1 0 0 0 0,0 0 0 0 0,5 0 0 0 0,12 0 562 0 0,43-3 1 0 0,-60 2-753 0 0,69-7 715 0 0,0-3 0 0 0,136-36-1 0 0,162-41-1487 0 0,-330 82-830 0 0,-1 3-3530 0 0,-8 2-1318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7831 0 0,'0'0'13536'0'0,"-2"0"-13404"0"0,-5 1-119 0 0,0 1 0 0 0,0 0 0 0 0,0 0 0 0 0,1 1 0 0 0,-1-1 0 0 0,0 1 0 0 0,1 1 0 0 0,0-1 0 0 0,-7 6 0 0 0,-6 3-19 0 0,-11 4 67 0 0,1 1 1 0 0,0 1-1 0 0,1 2 1 0 0,-49 46-1 0 0,62-50 71 0 0,4-6 0 0 0,1 2 1 0 0,0-1-1 0 0,-10 17 0 0 0,19-26 68 0 0,26 6 49 0 0,-13-8-182 0 0,0 0 0 0 0,0-1 0 0 0,0-1 0 0 0,-1 0-1 0 0,18-5 1 0 0,56-23-44 0 0,-74 26-27 0 0,147-66-2646 0 0,-157 70 1458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16583 0 0,'0'0'4002'0'0,"1"-2"-3265"0"0,13-13-441 0 0,1 0 0 0 0,0 1 0 0 0,0 1 0 0 0,2 0 0 0 0,21-13 0 0 0,-7 5-339 0 0,112-73-303 0 0,-112 76 235 0 0,2 1 0 0 0,57-20 0 0 0,-82 34 59 0 0,0 0-1 0 0,0 1 0 0 0,1 0 0 0 0,-1 0 1 0 0,1 1-1 0 0,15-1 0 0 0,-10 5-68 0 0,-13-2 117 0 0,0-1 0 0 0,-1 1 0 0 0,1 0 0 0 0,0 0 0 0 0,0 0 0 0 0,0-1 0 0 0,-1 1 0 0 0,1 0 0 0 0,0 0-1 0 0,-1 0 1 0 0,1 0 0 0 0,-1 0 0 0 0,1 0 0 0 0,-1 0 0 0 0,1 0 0 0 0,-1 0 0 0 0,0 1 0 0 0,0-1 0 0 0,1 0 0 0 0,-1 0 0 0 0,0 0 0 0 0,0 0 0 0 0,0 0 0 0 0,0 0 0 0 0,0 1 0 0 0,-1-1 0 0 0,1 0 0 0 0,0 0 0 0 0,-1 2 0 0 0,0 2 69 0 0,-1 1-1 0 0,0 0 1 0 0,0-1 0 0 0,-4 8 0 0 0,-6 6 338 0 0,-25 34 0 0 0,25-39-286 0 0,1 1 0 0 0,1 1 0 0 0,-13 25 0 0 0,22-37-69 0 0,1-3-58 0 0,0 0 0 0 0,0 0 0 0 0,0 0 0 0 0,0 0 0 0 0,0 0 0 0 0,0 0 0 0 0,0 0 0 0 0,1 0 0 0 0,-1-1 0 0 0,0 1 0 0 0,0 0 0 0 0,1 0 0 0 0,-1 0 0 0 0,1 0 0 0 0,-1 0 0 0 0,1-1 0 0 0,-1 1 0 0 0,1 0 0 0 0,-1-1 0 0 0,1 1 0 0 0,0 0 0 0 0,-1-1 0 0 0,1 1 0 0 0,0 0 0 0 0,0-1 0 0 0,0 1 0 0 0,-1-1 0 0 0,1 0 0 0 0,0 1 0 0 0,2 0 0 0 0,-1 0-152 0 0,4 1-138 0 0,-1 0 0 0 0,0-1 0 0 0,1 1 0 0 0,-1-1 0 0 0,1 0 0 0 0,-1 0 0 0 0,1-1 0 0 0,0 0 0 0 0,-1 0 0 0 0,1 0 0 0 0,7-2 0 0 0,12-2-1408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1 6911 0 0,'0'0'10428'0'0,"-1"2"-10217"0"0,-141 231 2622 0 0,48-75-1609 0 0,-177 352-216 0 0,256-473-1457 0 0,11-25 13 0 0,-1 0 0 0 0,0-1 0 0 0,-1 0 0 0 0,-7 12 0 0 0,6-15-1391 0 0</inkml:trace>
  <inkml:trace contextRef="#ctx0" brushRef="#br0" timeOffset="1">0 603 17823 0 0,'0'0'819'0'0,"1"-2"-20"0"0,0 1-775 0 0,0-1 0 0 0,0 0 0 0 0,1 1 0 0 0,-1-1 0 0 0,1 1 0 0 0,-1-1 0 0 0,1 1 0 0 0,-1 0 1 0 0,1-1-1 0 0,0 1 0 0 0,-1 0 0 0 0,1 0 0 0 0,0 0 0 0 0,0 0 0 0 0,0 1 0 0 0,0-1 0 0 0,4 0 1 0 0,4-1 103 0 0,0 0 1 0 0,16 0-1 0 0,-9 1 75 0 0,202-14 1524 0 0,-83 8-1422 0 0,145-37-136 0 0,-107 12-483 0 0,-128 25-1185 0 0,-1 0-497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7831 0 0,'-2'0'9132'0'0,"-2"-1"-8949"0"0,0 1 0 0 0,0 0 0 0 0,0 1 0 0 0,1-1 0 0 0,-1 0 0 0 0,0 1 0 0 0,0 0 0 0 0,0 0 0 0 0,1 0 0 0 0,-8 4 0 0 0,-38 20 183 0 0,40-20-221 0 0,2-1-81 0 0,-81 46 196 0 0,-87 64 0 0 0,168-109-260 0 0,2-1 0 0 0,0-1 0 0 0,1 1 0 0 0,-1 0 0 0 0,1 1 0 0 0,-1-1 0 0 0,-4 8 0 0 0,6-3 0 0 0,4-7 0 0 0,0-1 0 0 0,0 1 1 0 0,-1 0-1 0 0,1-1 0 0 0,0 1 0 0 0,0-1 0 0 0,0 1 0 0 0,0-1 0 0 0,1 0 0 0 0,-1 1 1 0 0,0-1-1 0 0,1 0 0 0 0,-1 0 0 0 0,1 0 0 0 0,-1 0 0 0 0,1 0 0 0 0,2 1 0 0 0,2 1-7 0 0,0 0 0 0 0,1 0 0 0 0,8 2 0 0 0,7 1-131 0 0,72 22-488 0 0,-77-22 556 0 0,-1 1-1 0 0,0 1 0 0 0,23 15 0 0 0,-28-16 239 0 0,0 0 0 0 0,-1 1 0 0 0,0 1 0 0 0,0 0 1 0 0,-1 0-1 0 0,0 1 0 0 0,8 12 0 0 0,-14-18-16 0 0,-1 0 0 0 0,1 0 0 0 0,-1 0 0 0 0,0 1 0 0 0,-1-1 0 0 0,1 1 0 0 0,-1-1 0 0 0,0 1 0 0 0,0 0 0 0 0,0-1 0 0 0,-1 1 0 0 0,1 0 0 0 0,-1-1 0 0 0,0 1 0 0 0,-1 0 0 0 0,1 0 0 0 0,-1-1 0 0 0,0 1 0 0 0,0 0 0 0 0,0-1 0 0 0,-1 1 0 0 0,1-1 0 0 0,-4 6 0 0 0,2-6-32 0 0,0 1 1 0 0,-1 0-1 0 0,1-1 1 0 0,-1 1-1 0 0,0-1 0 0 0,0 0 1 0 0,0-1-1 0 0,-1 1 0 0 0,1-1 1 0 0,-1 1-1 0 0,0-2 0 0 0,-10 6 1 0 0,-6 1 188 0 0,-41 12 0 0 0,51-18-244 0 0,-33 7-194 0 0,-1-1-1 0 0,-87 4 1 0 0,114-11-191 0 0,-12-1-867 0 0,-7 2-5115 0 0,6 0-1461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0 11631 0 0,'0'0'1054'0'0,"-6"6"-844"0"0,-71 43 1014 0 0,-128 59-1 0 0,83-47-552 0 0,85-42-591 0 0,2 3 0 0 0,0 0 1 0 0,1 2-1 0 0,2 2 0 0 0,0 1 1 0 0,-29 33-1 0 0,47-43 84 0 0,1 0-1 0 0,1 2 1 0 0,0 0-1 0 0,1 0 1 0 0,1 1-1 0 0,1 0 1 0 0,1 0-1 0 0,0 1 1 0 0,2 0-1 0 0,1 1 1 0 0,0 0-1 0 0,1-1 1 0 0,2 1-1 0 0,0 1 1 0 0,2-1-1 0 0,0 0 1 0 0,1 0-1 0 0,1 0 1 0 0,1 0 0 0 0,2 0-1 0 0,6 21 1 0 0,-7-31-155 0 0,1 0 1 0 0,0 0 0 0 0,0 0 0 0 0,2-1-1 0 0,-1 0 1 0 0,1 0 0 0 0,1-1 0 0 0,0 1-1 0 0,1-2 1 0 0,-1 1 0 0 0,2-1 0 0 0,-1-1-1 0 0,2 0 1 0 0,-1 0 0 0 0,1-1 0 0 0,0 0-1 0 0,0-1 1 0 0,19 8 0 0 0,-26-13-142 0 0,0 0-1 0 0,0 0 1 0 0,0 0 0 0 0,1 0-1 0 0,-1-1 1 0 0,0 0 0 0 0,1 1 0 0 0,-1-2-1 0 0,8 0 1 0 0,-7 0-284 0 0,-1 0-1 0 0,0 0 1 0 0,1-1 0 0 0,-1 1 0 0 0,0-1-1 0 0,0 0 1 0 0,0 0 0 0 0,0-1 0 0 0,0 1 0 0 0,-1-1-1 0 0,1 0 1 0 0,-1 0 0 0 0,1 0 0 0 0,3-6-1 0 0,4-5-1215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8751 0 0,'0'0'384'0'0,"13"-11"88"0"0,-3 1-376 0 0,-1 1-96 0 0,2 0 7296 0 0,-2-2 936 0 0,0 1-7760 0 0,-1-1-1152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525 275 10135 0 0,'0'0'778'0'0,"3"-1"-506"0"0,6-3 311 0 0,0 0 1 0 0,0-1 0 0 0,0 0 0 0 0,-1-1 0 0 0,1 0 0 0 0,-1 0-1 0 0,12-13 1 0 0,14-12 890 0 0,-21 20-1244 0 0,20-22 0 0 0,-29 28-223 0 0,0 0 1 0 0,-1 0-1 0 0,0 0 0 0 0,0 0 1 0 0,0 0-1 0 0,-1 0 0 0 0,1-1 1 0 0,2-11-1 0 0,-4 12 20 0 0,0 0-1 0 0,0 0 1 0 0,0 0 0 0 0,-1 0-1 0 0,0 0 1 0 0,0 0 0 0 0,-1-7-1 0 0,1 10-19 0 0,-1 0 0 0 0,1 1-1 0 0,-1-1 1 0 0,1 0 0 0 0,-1 1 0 0 0,0-1-1 0 0,0 0 1 0 0,0 1 0 0 0,0-1 0 0 0,0 1-1 0 0,0 0 1 0 0,0-1 0 0 0,0 1 0 0 0,-1 0-1 0 0,1 0 1 0 0,-1-1 0 0 0,1 1-1 0 0,-1 0 1 0 0,1 1 0 0 0,-1-1 0 0 0,1 0-1 0 0,-1 0 1 0 0,0 1 0 0 0,-2-2 0 0 0,-3 1-6 0 0,0-1 1 0 0,-1 1 0 0 0,1 0-1 0 0,-1 1 1 0 0,1 0 0 0 0,0 0-1 0 0,-1 1 1 0 0,1 0 0 0 0,-12 3-1 0 0,-7 2-44 0 0,-32 14 0 0 0,3 3-13 0 0,1 2 0 0 0,-98 62 0 0 0,131-72 88 0 0,0 1 0 0 0,2 1 0 0 0,-35 37-1 0 0,27-22 251 0 0,-39 60 0 0 0,62-86-227 0 0,-6 10 132 0 0,0 0 1 0 0,-9 23 0 0 0,17-35-146 0 0,0 0 1 0 0,1 1-1 0 0,0-1 1 0 0,0 0-1 0 0,0 1 1 0 0,0-1-1 0 0,0 1 1 0 0,1-1-1 0 0,0 0 0 0 0,0 1 1 0 0,0-1-1 0 0,1 1 1 0 0,-1-1-1 0 0,1 1 1 0 0,2 5-1 0 0,-2-8-14 0 0,0 0-1 0 0,0 0 0 0 0,0-1 1 0 0,0 1-1 0 0,1 0 1 0 0,-1-1-1 0 0,0 1 1 0 0,1-1-1 0 0,-1 1 1 0 0,1-1-1 0 0,0 0 0 0 0,-1 0 1 0 0,1 1-1 0 0,0-1 1 0 0,0-1-1 0 0,-1 1 1 0 0,1 0-1 0 0,0 0 0 0 0,0-1 1 0 0,0 1-1 0 0,0-1 1 0 0,0 1-1 0 0,0-1 1 0 0,0 0-1 0 0,0 0 0 0 0,1 0 1 0 0,2 0-1 0 0,5-1 49 0 0,-1 0 0 0 0,0-1 0 0 0,1 0 0 0 0,14-5 0 0 0,2-3 11 0 0,-1 0 1 0 0,1-2-1 0 0,42-26 0 0 0,-51 26-120 0 0,1-1 0 0 0,-2 0-1 0 0,0-1 1 0 0,0-1 0 0 0,21-27 0 0 0,-33 35-22 0 0,0 1 1 0 0,-1-2-1 0 0,1 1 1 0 0,-1 0 0 0 0,-1 0-1 0 0,1-1 1 0 0,-2 0-1 0 0,3-9 1 0 0,-3 9-14 0 0,0 0-1 0 0,1 0 0 0 0,1 0 1 0 0,-1 1-1 0 0,1-1 1 0 0,0 1-1 0 0,1 0 0 0 0,4-7 1 0 0,19-20-79 0 0,-41 55 176 0 0,0 0 0 0 0,2 1 0 0 0,0 1-1 0 0,-12 37 1 0 0,20-50-26 0 0,2 0 0 0 0,-1 0 0 0 0,2 1 0 0 0,-1-1 0 0 0,1 18 0 0 0,1-23-4 0 0,0 1 1 0 0,0-1 0 0 0,1 0 0 0 0,0 0 0 0 0,0 0 0 0 0,0 0 0 0 0,1 0 0 0 0,-1 0 0 0 0,1 0 0 0 0,0-1-1 0 0,1 1 1 0 0,-1 0 0 0 0,5 5 0 0 0,-4-7 5 0 0,1 0-1 0 0,-1 0 0 0 0,1-1 1 0 0,-1 1-1 0 0,1-1 0 0 0,0 0 1 0 0,0 0-1 0 0,0 0 0 0 0,0-1 1 0 0,0 1-1 0 0,0-1 0 0 0,1 0 1 0 0,-1 0-1 0 0,0-1 0 0 0,8 1 1 0 0,-2 0 1 0 0,0-1-1 0 0,0-1 1 0 0,0 1 0 0 0,0-2-1 0 0,18-4 1 0 0,-22 4-104 0 0,1 0 0 0 0,-2-1-1 0 0,12-6 1 0 0,-16 8-303 0 0,4-19-4691 0 0,-5 12 3178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5983 0 0,'0'0'10004'0'0,"-1"1"-9620"0"0,-28 19-55 0 0,1 1 1 0 0,-35 36-1 0 0,39-35-209 0 0,-33 26 133 0 0,-1-2-1 0 0,-117 67 1 0 0,160-104-241 0 0,1 0 0 0 0,1 0 1 0 0,0 1-1 0 0,0 1 1 0 0,-13 15-1 0 0,20-19-24 0 0,6-7 10 0 0,-1 0-1 0 0,1 0 1 0 0,0 0 0 0 0,0 0-1 0 0,-1 1 1 0 0,1-1-1 0 0,0 0 1 0 0,0 0-1 0 0,0 0 1 0 0,0 1 0 0 0,-1-1-1 0 0,1 0 1 0 0,0 0-1 0 0,0 1 1 0 0,0-1 0 0 0,0 0-1 0 0,0 0 1 0 0,0 1-1 0 0,0-1 1 0 0,0 0-1 0 0,0 1 1 0 0,-1-1 0 0 0,1 0-1 0 0,0 0 1 0 0,1 1-1 0 0,-3 13 18 0 0,2-13-12 0 0,0-1 0 0 0,0 1 0 0 0,0-1 0 0 0,0 1-1 0 0,0 0 1 0 0,0-1 0 0 0,1 1 0 0 0,-1-1 0 0 0,0 1 0 0 0,0-1-1 0 0,0 1 1 0 0,1-1 0 0 0,-1 1 0 0 0,0-1 0 0 0,0 1 0 0 0,1-1-1 0 0,-1 1 1 0 0,0-1 0 0 0,1 1 0 0 0,1 1 0 0 0,7 11-2 0 0,-4-11 4 0 0,-2-1 3 0 0,2 0 10 0 0,-1 1 0 0 0,1-1 1 0 0,-1 0-1 0 0,1 0 1 0 0,0 0-1 0 0,0 0 1 0 0,0-1-1 0 0,-1 0 1 0 0,1 0-1 0 0,0 0 1 0 0,0-1-1 0 0,9-1 1 0 0,5-3 78 0 0,34-13 0 0 0,-43 14-54 0 0,24-9 83 0 0,78-24 593 0 0,-107 35-674 0 0,1 1-1 0 0,-1 0 1 0 0,0 1-1 0 0,1 0 1 0 0,-1-1-1 0 0,0 2 1 0 0,1-1-1 0 0,-1 1 0 0 0,0-1 1 0 0,1 2-1 0 0,-1-1 1 0 0,0 0-1 0 0,7 4 1 0 0,2 3-26 0 0,-11-5-22 0 0,-2 0 4 0 0,0-2-1 0 0,0 0 0 0 0,1 1 1 0 0,-1-1-1 0 0,0 0 0 0 0,0 1 0 0 0,-1-1 0 0 0,1 0 0 0 0,0 1 0 0 0,0-1 1 0 0,-1 1-1 0 0,1 0 0 0 0,-1-1 0 0 0,1 3 0 0 0,5 12-22 0 0,-6-15-72 0 0,21-6-520 0 0,-18 3 349 0 0,0 0-1 0 0,0 1 0 0 0,-1-1 1 0 0,1 0-1 0 0,-1 0 1 0 0,1 0-1 0 0,-1-1 1 0 0,0 1-1 0 0,0 0 0 0 0,4-6 1 0 0,-1 0-1598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40 3223 0 0,'2'-1'240'0'0,"19"-11"-261"0"0,8-4 2611 0 0,0 6 6455 0 0,-29 15-8809 0 0,0 1 1 0 0,-1-1-1 0 0,0 0 1 0 0,-1 0 0 0 0,1 1-1 0 0,-1-1 1 0 0,-4 9-1 0 0,-22 35 261 0 0,11-20-197 0 0,-90 157 869 0 0,16-29-623 0 0,67-116-488 0 0,-25 51 78 0 0,40-74-95 0 0,1 1-1 0 0,1 0 0 0 0,-5 22 1 0 0,8-20-30 0 0,-1-1 0 0 0,-2 1 0 0 0,0-2 0 0 0,-18 38 1 0 0,24-56-39 0 0,0 0 1 0 0,0 0-1 0 0,1 1 1 0 0,-1-1-1 0 0,0 0 1 0 0,0 0-1 0 0,0 0 1 0 0,0 0-1 0 0,-1 0 1 0 0,1 0-1 0 0,0-1 1 0 0,0 1-1 0 0,-1 0 1 0 0,1-1-1 0 0,0 1 1 0 0,-1 0-1 0 0,1-1 1 0 0,0 0-1 0 0,-1 1 1 0 0,1-1 0 0 0,-1 0-1 0 0,1 0 1 0 0,-1 0-1 0 0,1 0 1 0 0,-1 0-1 0 0,1 0 1 0 0,0 0-1 0 0,-1 0 1 0 0,-2-1-1 0 0,3 0 23 0 0,0 1 0 0 0,0-1 0 0 0,-1 1 0 0 0,1-1 0 0 0,0 0 0 0 0,0 0 0 0 0,0 1 0 0 0,0-1-1 0 0,0 0 1 0 0,0 0 0 0 0,1 0 0 0 0,-1 0 0 0 0,0 0 0 0 0,0 0 0 0 0,0-3 0 0 0,0 2 7 0 0,0 0-1 0 0,0 0 1 0 0,1 0 0 0 0,-1-1 0 0 0,1 1-1 0 0,0 0 1 0 0,-1-1 0 0 0,1 1 0 0 0,0 0-1 0 0,1-1 1 0 0,-1-3 0 0 0,3-5 30 0 0,0 0 0 0 0,0 0 0 0 0,1 1 0 0 0,0-1 0 0 0,0 1 0 0 0,2 0 0 0 0,-1 0 1 0 0,12-15-1 0 0,-5 9-50 0 0,1 1 1 0 0,1 0 0 0 0,0 1-1 0 0,17-13 1 0 0,-2 3-97 0 0,76-54-426 0 0,-94 70 484 0 0,1 1 0 0 0,0 1 0 0 0,1 0 0 0 0,-1 1 0 0 0,1 0 0 0 0,0 1 0 0 0,19-4 0 0 0,-24 8 46 0 0,-1-1 1 0 0,1 1-1 0 0,0 0 1 0 0,0 1-1 0 0,0 0 0 0 0,0 0 1 0 0,0 1-1 0 0,11 4 1 0 0,59 26 17 0 0,-72-30-12 0 0,41 23 147 0 0,-45-24-87 0 0,0 1-1 0 0,0 0 0 0 0,0 1 0 0 0,0-1 1 0 0,-1 0-1 0 0,1 0 0 0 0,-1 1 1 0 0,1-1-1 0 0,-1 1 0 0 0,0-1 0 0 0,0 1 1 0 0,0 0-1 0 0,1 5 0 0 0,-1-2 15 0 0,0 1-1 0 0,-1-1 1 0 0,0 1-1 0 0,0-1 0 0 0,0 1 1 0 0,-1 0-1 0 0,0-1 1 0 0,0 1-1 0 0,-1-1 1 0 0,-3 10-1 0 0,-1 0 28 0 0,-1 0-1 0 0,-16 26 1 0 0,19-36-81 0 0,0 0 0 0 0,-1 0 0 0 0,0-1 0 0 0,-1 0-1 0 0,1 0 1 0 0,-1 0 0 0 0,0 0 0 0 0,0-1 0 0 0,0 0 0 0 0,-1 0-1 0 0,1-1 1 0 0,-13 5 0 0 0,-3 0 21 0 0,0-2 0 0 0,-40 8 1 0 0,-125 11 35 0 0,156-25-91 0 0,29 0-79 0 0,12-8-231 0 0,56-39-1193 0 0,-12 11-456 0 0,-37 22 1176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0,'0'0'984'0'0,"1"3"-188"0"0,3 10-31 0 0,2 0 0 0 0,-1 0 0 0 0,2 0 0 0 0,0 0 0 0 0,0-1 0 0 0,10 11-1 0 0,1 0-311 0 0,42 41-1 0 0,-19-27-60 0 0,76 51 1 0 0,54 19 834 0 0,-166-104-1180 0 0,7 5 80 0 0,62 40 677 0 0,-67-43-669 0 0,-1 1 1 0 0,1 0-1 0 0,-1 0 1 0 0,0 1-1 0 0,0-1 0 0 0,-1 1 1 0 0,8 14-1 0 0,-11-17-75 0 0,0 0 0 0 0,0 0-1 0 0,-1 0 1 0 0,0 1 0 0 0,0-1-1 0 0,0 1 1 0 0,-1-1 0 0 0,1 1-1 0 0,-1-1 1 0 0,0 1 0 0 0,0-1-1 0 0,-1 1 1 0 0,1-1 0 0 0,-1 0-1 0 0,0 1 1 0 0,0-1 0 0 0,-1 0-1 0 0,1 1 1 0 0,-1-1 0 0 0,0 0-1 0 0,0 0 1 0 0,-5 7 0 0 0,-5 5 166 0 0,0 0 1 0 0,-1-1 0 0 0,-28 25-1 0 0,32-31-121 0 0,-184 156 922 0 0,22-19-994 0 0,160-136-69 0 0,3-4-21 0 0,0 1 0 0 0,1 0 0 0 0,0 0 0 0 0,0 1 0 0 0,1 0 0 0 0,0 0 0 0 0,-7 13 0 0 0,13-20-104 0 0,14 2-2744 0 0,2-4-4293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94 128 3679 0 0,'-24'-18'-585'0'0,"18"11"2005"0"0,-1 0-1 0 0,-9-15 0 0 0,3 2 2149 0 0,-10-24 0 0 0,23 44-3567 0 0,-1-2 324 0 0,-2-5 767 0 0,6 23 348 0 0,0-9-5649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61 7831 0 0,'0'-10'323'0'0,"5"-30"317"0"0,-3 30 2370 0 0,-5 17-740 0 0,-1 7-2047 0 0,-8 13-80 0 0,-1 0 0 0 0,-1-1-1 0 0,-1 0 1 0 0,-1-1 0 0 0,-2-1 0 0 0,0-1 0 0 0,-1 0 0 0 0,-25 21 0 0 0,31-32-475 0 0,0 1 0 0 0,1 0 0 0 0,0 1 0 0 0,1 0 0 0 0,0 1 0 0 0,-14 27 0 0 0,19-31-4496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17 443 11519 0 0,'-8'-3'1191'0'0,"0"1"3858"0"0,10 2-4409 0 0,138-21 840 0 0,-49 10-1401 0 0,832-154 1114 0 0,-641 98-1005 0 0,-190 40-1642 0 0,90-40 0 0 0,-83 17-4799 0 0,-52 21 978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6447 0 0,'1'2'499'0'0,"2"4"2"0"0,0 0 0 0 0,-1 1 0 0 0,1-1 0 0 0,-1 1 0 0 0,-1 0 0 0 0,1 0 0 0 0,-1 0 0 0 0,0 0 0 0 0,-1 0 0 0 0,0 0 0 0 0,0 0 0 0 0,0 0 0 0 0,-1-1 0 0 0,-2 11 0 0 0,-1 4 312 0 0,-2-1 0 0 0,0 1 0 0 0,-14 28 0 0 0,1-9-258 0 0,-38 59 1 0 0,-35 33-57 0 0,70-101-447 0 0,-62 80 149 0 0,-174 180 0 0 0,252-285-179 0 0,-2 1 1 0 0,1-1-1 0 0,0 0 1 0 0,-10 5 0 0 0,2-2 38 0 0,13-7 29 0 0,2-3-77 0 0,-1 1 1 0 0,1-1-1 0 0,0 0 1 0 0,0 1-1 0 0,-1-1 1 0 0,1 1-1 0 0,0-1 1 0 0,0 0-1 0 0,0 1 1 0 0,0-1-1 0 0,0 0 1 0 0,0 1-1 0 0,0-1 1 0 0,0 1-1 0 0,0-1 1 0 0,0 0-1 0 0,0 1 1 0 0,0-1-1 0 0,0 1 1 0 0,1-1-1 0 0,-1 0 1 0 0,0 1-1 0 0,0-1 1 0 0,1 0-1 0 0,9-15 78 0 0,-9 14-67 0 0,9-13-105 0 0,1 2 1 0 0,0-1-1 0 0,1 1 1 0 0,0 1 0 0 0,1 0-1 0 0,28-19 1 0 0,-9 10-92 0 0,0 2 1 0 0,41-17-1 0 0,-57 29 157 0 0,-1 1-1 0 0,1 0 1 0 0,1 1 0 0 0,-1 1-1 0 0,1 0 1 0 0,-1 1-1 0 0,1 1 1 0 0,22 0 0 0 0,-37 2 14 0 0,1 1 0 0 0,-1-1 0 0 0,1 0 0 0 0,-1 1 0 0 0,1-1 0 0 0,-1 1 0 0 0,1 0 0 0 0,-1 0 0 0 0,1 0 0 0 0,-1 0 0 0 0,0 0 0 0 0,0 0 0 0 0,1 1 0 0 0,-1-1 0 0 0,0 1 0 0 0,0 0 0 0 0,0-1 0 0 0,-1 1 0 0 0,1 0 0 0 0,0 0 0 0 0,-1 0 0 0 0,3 5 0 0 0,-3-4 7 0 0,1 0-1 0 0,-1 0 1 0 0,0 0-1 0 0,-1 0 1 0 0,1 1 0 0 0,-1-1-1 0 0,1 0 1 0 0,-1 1 0 0 0,0-1-1 0 0,0 0 1 0 0,0 1-1 0 0,-1-1 1 0 0,1 0 0 0 0,-1 1-1 0 0,0-1 1 0 0,0 0 0 0 0,-1 4-1 0 0,-6 10 267 0 0,-17 28 1 0 0,16-30-129 0 0,-12 27 1 0 0,20-41-333 0 0,14 3-4198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285 130 8751 0 0,'0'0'6136'0'0,"2"0"-5144"0"0,1-1-839 0 0,1 0 0 0 0,-1 0 0 0 0,1-1 0 0 0,-1 1 0 0 0,0-1-1 0 0,1 0 1 0 0,-1 0 0 0 0,0 0 0 0 0,0 0 0 0 0,-1 0 0 0 0,1-1 0 0 0,0 1-1 0 0,-1-1 1 0 0,1 0 0 0 0,2-3 0 0 0,0-3-137 0 0,1 1 1 0 0,-2 0-1 0 0,1-1 1 0 0,5-15-1 0 0,-9 21-24 0 0,0 1 0 0 0,-1-1 0 0 0,1 1-1 0 0,-1-1 1 0 0,0 1 0 0 0,1-1 0 0 0,-1 1-1 0 0,0-1 1 0 0,0 1 0 0 0,-1-1 0 0 0,0-2 0 0 0,1 5 6 0 0,0-1 0 0 0,0 1 0 0 0,-1 0 0 0 0,1 0 0 0 0,0-1 0 0 0,-1 1 0 0 0,1 0 0 0 0,0 0 0 0 0,-1 0 0 0 0,1-1 0 0 0,0 1 0 0 0,-1 0 0 0 0,1 0 0 0 0,0 0 0 0 0,-1 0-1 0 0,1 0 1 0 0,0 0 0 0 0,-1 0 0 0 0,1 0 0 0 0,0 0 0 0 0,-1 0 0 0 0,1 0 0 0 0,0 0 0 0 0,-1 0 0 0 0,1 0 0 0 0,0 0 0 0 0,-1 0 0 0 0,0 1 0 0 0,-10 2 10 0 0,10-3-11 0 0,-9 4 22 0 0,-1 0 0 0 0,1 1-1 0 0,0 0 1 0 0,0 0 0 0 0,-9 8-1 0 0,-44 38 261 0 0,43-34-199 0 0,-10 7 79 0 0,-57 52 334 0 0,76-65-428 0 0,0 1 1 0 0,0 0-1 0 0,2 1 0 0 0,-1 0 1 0 0,-7 15-1 0 0,16-26-66 0 0,0 0 1 0 0,0 0-1 0 0,0 0 1 0 0,0 0 0 0 0,0 1-1 0 0,0-1 1 0 0,1 0-1 0 0,-1 0 1 0 0,1 0-1 0 0,0 1 1 0 0,-1-1-1 0 0,1 0 1 0 0,0 1-1 0 0,0-1 1 0 0,1 0-1 0 0,-1 0 1 0 0,1 4-1 0 0,0-4-82 0 0,0 0-1 0 0,0-1 0 0 0,0 1 0 0 0,1 0 0 0 0,-1-1 0 0 0,0 0 0 0 0,1 1 1 0 0,-1-1-1 0 0,1 0 0 0 0,-1 1 0 0 0,1-1 0 0 0,0 0 0 0 0,-1 0 0 0 0,1-1 1 0 0,0 1-1 0 0,0 0 0 0 0,0 0 0 0 0,-1-1 0 0 0,1 1 0 0 0,3 0 1 0 0,17 2-960 0 0,4-3-12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23 232 4607 0 0,'-2'0'8891'0'0,"-12"-8"-5343"0"0,9 0-1864 0 0,5 7-1589 0 0,-1-1 1 0 0,1 0-1 0 0,0 1 0 0 0,0-1 1 0 0,0 0-1 0 0,0 1 1 0 0,0-1-1 0 0,0 0 0 0 0,1 1 1 0 0,-1-1-1 0 0,0 0 0 0 0,1 1 1 0 0,-1-1-1 0 0,1 1 1 0 0,0-1-1 0 0,0 1 0 0 0,1-3 1 0 0,19-25 593 0 0,-18 25-604 0 0,9-9 20 0 0,0 1 0 0 0,1 0 0 0 0,0 1 1 0 0,0 0-1 0 0,2 1 0 0 0,-1 0 1 0 0,1 2-1 0 0,24-11 0 0 0,-18 10-110 0 0,1 1-1 0 0,0 1 1 0 0,0 0-1 0 0,1 2 1 0 0,44-4-1 0 0,-61 8 7 0 0,1 1-1 0 0,-1 0 0 0 0,0 1 1 0 0,0-1-1 0 0,1 1 0 0 0,-1 0 1 0 0,0 1-1 0 0,0 0 0 0 0,8 2 1 0 0,-11-2 11 0 0,1 0 1 0 0,0 0-1 0 0,-1 0 1 0 0,0 1-1 0 0,0-1 0 0 0,0 1 1 0 0,0 0-1 0 0,0 0 1 0 0,0 0-1 0 0,0 0 1 0 0,-1 0-1 0 0,0 0 1 0 0,0 1-1 0 0,0-1 0 0 0,2 6 1 0 0,4 12 76 0 0,-1 2-1 0 0,-1-1 1 0 0,3 25 0 0 0,-4-20-59 0 0,15 46-1 0 0,-17-65-25 0 0,0 0 0 0 0,1 0 0 0 0,0 0 0 0 0,0-1 0 0 0,1 0 0 0 0,0 0-1 0 0,0 0 1 0 0,1 0 0 0 0,11 10 0 0 0,-14-14-194 0 0,1 0 1 0 0,-1-1-1 0 0,1 1 0 0 0,0-1 1 0 0,0 0-1 0 0,0 0 0 0 0,0 0 1 0 0,0-1-1 0 0,1 1 0 0 0,7 0 1 0 0,11 1-973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 1375 0 0,'0'0'6320'0'0,"2"-1"-6144"0"0,7-1-75 0 0,-9 2-117 0 0,0 1 1 0 0,1-1-1 0 0,-1 1 0 0 0,0-1 1 0 0,0 0-1 0 0,0 1 0 0 0,0-1 1 0 0,0 0-1 0 0,0 1 0 0 0,0-1 1 0 0,0 1-1 0 0,0-1 0 0 0,0 0 1 0 0,0 1-1 0 0,0-1 0 0 0,0 0 0 0 0,0 1 1 0 0,0-1-1 0 0,0 1 0 0 0,0-1 1 0 0,0 0-1 0 0,-1 1 0 0 0,0 2-258 0 0,0-2 18 0 0,-10 19 8500 0 0,16-25-7778 0 0,2 0 258 0 0,-6 4-678 0 0,0 0 105 0 0,0-1 0 0 0,1 1 0 0 0,-1-1 0 0 0,1 1 1 0 0,0 0-1 0 0,-1 0 0 0 0,1-1 0 0 0,0 1 0 0 0,3-1 1 0 0,-5 16-22 0 0,-2-4-112 0 0,0-1 0 0 0,-1 0 0 0 0,0 0 0 0 0,0 0-1 0 0,-1 0 1 0 0,0 0 0 0 0,-1-1 0 0 0,-8 13 0 0 0,0 0 28 0 0,-234 341 165 0 0,200-304-206 0 0,-31 45-182 0 0,70-91-5 0 0,0 1 0 0 0,1 0 0 0 0,1 1 0 0 0,0 0-1 0 0,0 0 1 0 0,-3 18 0 0 0,8-18-4859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3679 0 0,'0'0'9699'0'0,"0"1"-9535"0"0,-4 12 3 0 0,0 0 0 0 0,-2 16 1 0 0,-6 21 54 0 0,-144 314 1335 0 0,44-159-1380 0 0,28-54-70 0 0,67-121-92 0 0,-7 15-18 0 0,23-39-1 0 0,5-7-9 0 0,4-6-43 0 0,-8 7 56 0 0,11-11-2245 0 0,15-19-1 0 0,-2-3-2726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133 758 9327 0 0,'-34'7'883'0'0,"25"-4"-787"0"0,1-1-1 0 0,-1-1 1 0 0,0 1-1 0 0,1-1 1 0 0,-1-1-1 0 0,0 0 1 0 0,-15-1-1 0 0,23 0 260 0 0,0 1-309 0 0,1 0 0 0 0,-1 0 0 0 0,1 0 1 0 0,-1-1-1 0 0,1 1 0 0 0,-1 0 1 0 0,1-1-1 0 0,-1 1 0 0 0,1 0 0 0 0,0-1 1 0 0,-1 1-1 0 0,1 0 0 0 0,0-1 1 0 0,-1 1-1 0 0,1-1 0 0 0,0 1 0 0 0,-1-1 1 0 0,1 1-1 0 0,0-1 0 0 0,0 1 0 0 0,0-1 1 0 0,-1 1-1 0 0,1-1 0 0 0,0 0 1 0 0,-3-14 546 0 0,3 10-449 0 0,1 0-1 0 0,-1 0 0 0 0,1 1 1 0 0,1-1-1 0 0,-1 0 0 0 0,1 0 0 0 0,-1 0 1 0 0,4-4-1 0 0,21-36 303 0 0,-16 29-318 0 0,34-52 632 0 0,84-98 0 0 0,32-2-325 0 0,-119 130-405 0 0,2 3 0 0 0,55-35 1 0 0,-74 55-18 0 0,0 2 0 0 0,1 0 0 0 0,1 2 0 0 0,27-8 0 0 0,-35 13-10 0 0,1 1-1 0 0,0 1 1 0 0,1 1-1 0 0,-1 1 0 0 0,0 0 1 0 0,31 2-1 0 0,-39 1-1 0 0,0 1-1 0 0,0 0 0 0 0,0 0 0 0 0,-1 1 1 0 0,0 0-1 0 0,1 1 0 0 0,-1 0 0 0 0,16 9 1 0 0,-23-11 7 0 0,1 1 1 0 0,-1-1-1 0 0,0 0 0 0 0,0 1 1 0 0,0 0-1 0 0,0 0 1 0 0,0-1-1 0 0,0 2 1 0 0,-1-1-1 0 0,1 0 1 0 0,-1 1-1 0 0,0-1 1 0 0,0 1-1 0 0,0-1 1 0 0,0 1-1 0 0,-1 0 1 0 0,0 0-1 0 0,0 0 1 0 0,0 0-1 0 0,0 0 1 0 0,0 0-1 0 0,-1 0 0 0 0,0 0 1 0 0,0 0-1 0 0,0 8 1 0 0,-3 5 98 0 0,-1-1 0 0 0,-1 1 0 0 0,0-1 1 0 0,-13 26-1 0 0,-37 60 249 0 0,41-77-269 0 0,-22 36 23 0 0,-50 67 1 0 0,68-105-124 0 0,-1-1 0 0 0,-1 0-1 0 0,-1-2 1 0 0,-1 0 0 0 0,-40 27 0 0 0,34-29-79 0 0,-1-2 0 0 0,-1-1-1 0 0,0-1 1 0 0,0-2 0 0 0,-46 12-1 0 0,50-17 55 0 0,0-2-1 0 0,0-1 1 0 0,-1-1 0 0 0,1-1-1 0 0,-1-1 1 0 0,1-1-1 0 0,-32-5 1 0 0,53 4 46 0 0,-26-5-802 0 0,30 5 673 0 0,0 1 0 0 0,0-1 0 0 0,-1 1 1 0 0,1-1-1 0 0,0 1 0 0 0,0-1 0 0 0,0 1 0 0 0,0-1 0 0 0,0 0 0 0 0,0 0 1 0 0,0 0-1 0 0,0 1 0 0 0,0-1 0 0 0,0 0 0 0 0,0 0 0 0 0,1 0 0 0 0,-1 0 1 0 0,0-1-1 0 0,1 1 0 0 0,-2-1 0 0 0,2-9-1054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33 3223 0 0,'5'-8'128'0'0,"-4"5"-61"0"0,1 0 0 0 0,0 1 1 0 0,-1-1-1 0 0,1 1 0 0 0,0-1 0 0 0,0 1 1 0 0,5-4-1 0 0,-19 18 10318 0 0,-14 13-6308 0 0,-42 47-4834 0 0,-155 224 1310 0 0,30 21-101 0 0,182-297-408 0 0,1 1 0 0 0,1 1 0 0 0,1 0 0 0 0,1 0-1 0 0,1 1 1 0 0,-4 24 0 0 0,9-38-27 0 0,0-1 0 0 0,1 1 0 0 0,0 0 0 0 0,0-1-1 0 0,0 1 1 0 0,1-1 0 0 0,1 1 0 0 0,-1-1 0 0 0,1 1 0 0 0,1-1 0 0 0,0 0-1 0 0,0 0 1 0 0,0 0 0 0 0,1 0 0 0 0,0-1 0 0 0,1 1 0 0 0,0-1-1 0 0,0 0 1 0 0,9 9 0 0 0,-6-8-134 0 0,0-1 1 0 0,1 0-1 0 0,13 9 0 0 0,0-5-4722 0 0,-4-6-1155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642 278 4143 0 0,'0'0'13231'0'0,"2"1"-12927"0"0,-1-1-246 0 0,0 1 0 0 0,0-1 1 0 0,0 0-1 0 0,1 1 0 0 0,-1-1 0 0 0,0 0 0 0 0,0 0 1 0 0,0 0-1 0 0,0 0 0 0 0,0 0 0 0 0,0 0 0 0 0,1 0 1 0 0,-1-1-1 0 0,0 1 0 0 0,0 0 0 0 0,0-1 0 0 0,1 0 1 0 0,2 0 6 0 0,-1-1 1 0 0,1 0-1 0 0,-1 0 1 0 0,0 0-1 0 0,4-3 0 0 0,0-1-33 0 0,-1-1 0 0 0,0 1-1 0 0,0-1 1 0 0,6-8 0 0 0,-8 8-73 0 0,0-1 0 0 0,-1 0 0 0 0,0 0 1 0 0,0 0-1 0 0,-1-1 0 0 0,0 1 0 0 0,0 0 1 0 0,-1-1-1 0 0,0 0 0 0 0,0-13 1 0 0,-1 17-40 0 0,0 0 0 0 0,0 0 0 0 0,-1 0 0 0 0,1 0 0 0 0,-1 1 0 0 0,0-1 0 0 0,-1 0 0 0 0,1 1 0 0 0,-1-1 0 0 0,0 0 0 0 0,0 1 0 0 0,0 0 0 0 0,-1 0 0 0 0,1-1 1 0 0,-1 2-1 0 0,0-1 0 0 0,0 0 0 0 0,-1 0 0 0 0,1 1 0 0 0,-1 0 0 0 0,1 0 0 0 0,-1 0 0 0 0,0 0 0 0 0,0 0 0 0 0,-1 1 0 0 0,1 0 0 0 0,0 0 0 0 0,-1 0 0 0 0,1 0 1 0 0,-1 1-1 0 0,0 0 0 0 0,0 0 0 0 0,1 0 0 0 0,-1 0 0 0 0,0 1 0 0 0,0 0 0 0 0,0 0 0 0 0,0 0 0 0 0,0 0 0 0 0,-9 3 0 0 0,-6 2 40 0 0,1 1-1 0 0,-1 1 0 0 0,1 0 1 0 0,0 2-1 0 0,1 0 0 0 0,0 1 1 0 0,0 0-1 0 0,-16 15 0 0 0,-7 7 229 0 0,-71 76 0 0 0,73-66 242 0 0,2 2 1 0 0,-45 71 0 0 0,63-84-185 0 0,1 2 0 0 0,1 0-1 0 0,2 1 1 0 0,-20 65 0 0 0,31-87-195 0 0,1 0-1 0 0,1 1 1 0 0,0-1 0 0 0,0 24-1 0 0,6-18 21 0 0,-3-17-68 0 0,0 1 1 0 0,-1-1-1 0 0,1 0 1 0 0,0 1-1 0 0,0-1 1 0 0,0 0-1 0 0,1 0 1 0 0,-1 0-1 0 0,0 0 1 0 0,0 0-1 0 0,0 0 1 0 0,1-1-1 0 0,-1 1 1 0 0,1 0-1 0 0,-1-1 1 0 0,0 1-1 0 0,1 0 1 0 0,-1-1-1 0 0,1 0 1 0 0,-1 1-1 0 0,1-1 1 0 0,-1 0-1 0 0,1 0 1 0 0,0 0-1 0 0,-1 0 1 0 0,1 0-1 0 0,-1 0 1 0 0,1 0-1 0 0,-1-1 1 0 0,1 1-1 0 0,-1-1 1 0 0,3 0-1 0 0,5-2 2 0 0,0 0 1 0 0,-1-1-1 0 0,1 0 0 0 0,7-5 0 0 0,40-27 10 0 0,79-67-1 0 0,-73 53-63 0 0,117-92-193 0 0,-155 125 216 0 0,-14 9-41 0 0,0 1 1 0 0,0-1 0 0 0,0 0 0 0 0,8-11-1 0 0,-17 18-17 0 0,-22 5-674 0 0,17-2 763 0 0,1 1 1 0 0,0-1 0 0 0,0 1 0 0 0,0 0 0 0 0,0 0-1 0 0,1 0 1 0 0,-1 0 0 0 0,1 0 0 0 0,0 1-1 0 0,0-1 1 0 0,-3 6 0 0 0,-1 7 183 0 0,-8 25 1 0 0,3-5 32 0 0,-39 100 245 0 0,48-130-454 0 0,0 1 1 0 0,0-1-1 0 0,0 1 1 0 0,1 0-1 0 0,-1 0 1 0 0,2 0-1 0 0,-1-1 1 0 0,1 1-1 0 0,0 0 0 0 0,1 10 1 0 0,0-16-11 0 0,0 0 0 0 0,0 0 0 0 0,0 0 0 0 0,0 0 1 0 0,0 0-1 0 0,0 0 0 0 0,0-1 0 0 0,0 1 0 0 0,0 0 0 0 0,0 0 0 0 0,1-1 0 0 0,-1 1 1 0 0,0-1-1 0 0,0 1 0 0 0,1-1 0 0 0,2 1 0 0 0,-4-1-3 0 0,3 1-23 0 0,1-1 0 0 0,-1 0-1 0 0,1 1 1 0 0,-1-1-1 0 0,0 0 1 0 0,1-1 0 0 0,-1 1-1 0 0,1-1 1 0 0,-1 1 0 0 0,0-1-1 0 0,5-2 1 0 0,2 0-254 0 0,0-1 0 0 0,12-8 1 0 0,-3 0-886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17 6911 0 0,'1'-2'-668'0'0,"6"-13"5826"0"0,-12 22-3621 0 0,-53 74 1871 0 0,21-31-2920 0 0,-75 96 225 0 0,87-118-671 0 0,0-2 1 0 0,-1 0-1 0 0,-31 21 1 0 0,-51 42 99 0 0,18-13-152 0 0,-51 31-690 0 0,140-106 889 0 0,47-4 383 0 0,1-1 0 0 0,49-12 0 0 0,-44 6-372 0 0,89-19 392 0 0,-76 14-243 0 0,107-11-1 0 0,-172 26-372 0 0,1 0 1 0 0,-1 0-1 0 0,1 0 0 0 0,-1 0 0 0 0,1 0 0 0 0,-1 0 0 0 0,1 0 1 0 0,-1 0-1 0 0,1 0 0 0 0,-1 0 0 0 0,1 0 0 0 0,-1 0 0 0 0,1 0 1 0 0,-1 0-1 0 0,1 1 0 0 0,-1-1 0 0 0,1 0 0 0 0,-1 0 0 0 0,0 1 1 0 0,1-1-1 0 0,-1 0 0 0 0,1 1 0 0 0,-1-1 0 0 0,0 0 0 0 0,1 1 1 0 0,0 0-1 0 0,-1 0-60 0 0,0 0 0 0 0,0 0 0 0 0,0 0 1 0 0,0-1-1 0 0,0 1 0 0 0,0 0 0 0 0,0 0 0 0 0,0 0 1 0 0,-1 0-1 0 0,1 0 0 0 0,0 0 0 0 0,0 0 0 0 0,-1 0 1 0 0,1-1-1 0 0,-1 1 0 0 0,0 1 0 0 0,-14 21-3276 0 0,4-10-2292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1839 0 0,'3'1'3264'0'0,"3"1"-1468"0"0,1 0-1 0 0,0-1 1 0 0,-1 0-1 0 0,11 1 1 0 0,30-5 1922 0 0,48-16-2658 0 0,-70 12-248 0 0,206-62 924 0 0,54-11-876 0 0,-281 79-860 0 0,10-2-29 0 0,0 0 0 0 0,0 1 0 0 0,0 1 0 0 0,0 0 1 0 0,17 2-1 0 0,-29-1-1082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0,'1'1'5896'0'0,"26"21"-2887"0"0,-21-18-2675 0 0,0 0 0 0 0,-1 0 0 0 0,0 1 0 0 0,9 9 0 0 0,7 16 935 0 0,-1 0-1 0 0,28 58 1 0 0,-11-19-194 0 0,-1-7-639 0 0,2-1 0 0 0,3-2 0 0 0,3-2 0 0 0,74 76 0 0 0,80 46-312 0 0,-187-170-233 0 0,0 0-1 0 0,-1 0 1 0 0,0 1-1 0 0,-1 0 1 0 0,0 1-1 0 0,-1 0 1 0 0,0 1-1 0 0,-1-1 1 0 0,10 21 0 0 0,-17-30-614 0 0,-2 4-1625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23 8751 0 0,'-2'-8'910'0'0,"0"-5"3638"0"0,1 13-4515 0 0,1 0 0 0 0,0 0 0 0 0,0 0 0 0 0,0 0 0 0 0,0 0 0 0 0,0 0-1 0 0,0 0 1 0 0,0 0 0 0 0,0 0 0 0 0,0-1 0 0 0,0 1 0 0 0,0 0 0 0 0,0 0 0 0 0,0 0 0 0 0,0 0 0 0 0,-1 0 0 0 0,1 0-1 0 0,0 0 1 0 0,0 0 0 0 0,0 0 0 0 0,0 0 0 0 0,0 0 0 0 0,0 0 0 0 0,0 0 0 0 0,0 0 0 0 0,0 0 0 0 0,-1 0 0 0 0,1 0 0 0 0,0 0-1 0 0,0 0 1 0 0,0 0 0 0 0,0 0 0 0 0,0 0 0 0 0,0 0 0 0 0,0 0 0 0 0,0 0 0 0 0,0 0 0 0 0,0 0 0 0 0,-1 0 0 0 0,1 0-1 0 0,0 0 1 0 0,0 0 0 0 0,0 0 0 0 0,0 1 0 0 0,0-1 0 0 0,0 0 0 0 0,0 0 0 0 0,0 0 0 0 0,0 0 0 0 0,0 0 0 0 0,-9 18-339 0 0,6-10 834 0 0,-7 12-310 0 0,-82 157 902 0 0,63-128-976 0 0,-52 69-1 0 0,25-50-91 0 0,-2-2-1 0 0,-74 65 1 0 0,105-107-16 0 0,-68 55 115 0 0,90-76-69 0 0,-5 5-501 0 0,12-4-1060 0 0,5-2-1488 0 0,7-1-2752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17 6911 0 0,'0'0'528'0'0,"1"-2"-341"0"0,8-11 5793 0 0,-10 13-5951 0 0,1 0 0 0 0,0 0 0 0 0,0 0 0 0 0,0 0 0 0 0,0-1 0 0 0,0 1 0 0 0,-1 0 1 0 0,1 0-1 0 0,0 0 0 0 0,0 0 0 0 0,0 0 0 0 0,0 0 0 0 0,0 0 0 0 0,-1 0 0 0 0,1 0 0 0 0,0 0 0 0 0,0 0 0 0 0,0 0 1 0 0,0 0-1 0 0,-1 0 0 0 0,1 0 0 0 0,0 0 0 0 0,0 0 0 0 0,0 0 0 0 0,0 0 0 0 0,-1 0 0 0 0,1 0 0 0 0,0 0 0 0 0,0 0 0 0 0,0 0 1 0 0,0 1-1 0 0,0-1 0 0 0,-1 0 0 0 0,1 0 0 0 0,0 0 0 0 0,0 0 0 0 0,0 0 0 0 0,0 0 0 0 0,-18 12-163 0 0,-1 4 262 0 0,1 1 0 0 0,-30 36 1 0 0,-25 45 421 0 0,-17 20-180 0 0,-17-5-248 0 0,32-34-52 0 0,51-53-70 0 0,1 2 0 0 0,-21 34 0 0 0,44-61 7 0 0,-1-1 0 0 0,1 1 0 0 0,0-1 0 0 0,-1 1 1 0 0,1 0-1 0 0,0-1 0 0 0,-1 1 0 0 0,1 0 0 0 0,0-1 0 0 0,0 1 0 0 0,-1 0 0 0 0,1-1 0 0 0,0 1 0 0 0,0 0 0 0 0,0-1 0 0 0,0 1 0 0 0,0 0 0 0 0,0-1 0 0 0,0 1 0 0 0,0 0 0 0 0,0 0 1 0 0,0-1-1 0 0,0 1 0 0 0,1 0 0 0 0,-1-1 0 0 0,1 2 0 0 0,-1-1 20 0 0,1-1-1 0 0,0 1 1 0 0,0-1 0 0 0,-1 1 0 0 0,1 0-1 0 0,0-1 1 0 0,0 0 0 0 0,0 1 0 0 0,0-1-1 0 0,0 1 1 0 0,0-1 0 0 0,0 0 0 0 0,0 0-1 0 0,0 0 1 0 0,2 1 0 0 0,3-1 150 0 0,0 0-1 0 0,1 0 1 0 0,10-2 0 0 0,73-16 333 0 0,34-5-104 0 0,-97 19-694 0 0,1 2-1 0 0,42 1 0 0 0,-46 5-2248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58 9671 0 0,'-9'2'1004'0'0,"0"0"2987"0"0,24 6-1972 0 0,-5-4-1826 0 0,-1-1 0 0 0,1 0 0 0 0,0 0 0 0 0,0-1 0 0 0,0 0 0 0 0,0-1 0 0 0,11 0 0 0 0,72-4 577 0 0,142-35-238 0 0,-87 11-429 0 0,-37 6-288 0 0,-85 22-1974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77 141 4143 0 0,'-7'-2'192'0'0,"-24"-2"438"0"0,10 6 2349 0 0,12-1 51 0 0,0 0 3571 0 0,42 6-6185 0 0,49-8 472 0 0,129-16 0 0 0,-77 3-321 0 0,11 1-112 0 0,247-13 294 0 0,-232 31-821 0 0,-144-5-316 0 0,0 0 0 0 0,0-1 0 0 0,0-1 0 0 0,0 0 0 0 0,0-1 0 0 0,-1-1 0 0 0,1-1 0 0 0,-1 0 0 0 0,0 0 0 0 0,0-2 0 0 0,-1 0 0 0 0,17-11 0 0 0,2-2-1507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18 12407 0 0,'4'-15'566'0'0,"-3"12"926"0"0,-6 17-751 0 0,-71 179 341 0 0,-14-6-863 0 0,38-81-132 0 0,-50 90-20 0 0,2-3-17 0 0,78-150-17 0 0,-27 62 137 0 0,49-104 445 0 0,1-3-423 0 0,18-22 76 0 0,-2-1 0 0 0,21-42 0 0 0,-27 45-343 0 0,1 0 0 0 0,2 0-1 0 0,0 1 1 0 0,1 1 0 0 0,20-20 0 0 0,-22 27-9 0 0,1 1 1 0 0,0 1-1 0 0,1 0 1 0 0,0 1-1 0 0,1 1 0 0 0,0 0 1 0 0,21-8-1 0 0,-26 13 45 0 0,0 1-1 0 0,0 0 1 0 0,0 0 0 0 0,0 1-1 0 0,0 1 1 0 0,1-1-1 0 0,-1 2 1 0 0,1 0-1 0 0,-1 0 1 0 0,0 1-1 0 0,1 0 1 0 0,18 6 0 0 0,-23-5 47 0 0,-1 0 1 0 0,0 0 0 0 0,-1 1-1 0 0,1 0 1 0 0,0 0 0 0 0,-1 0-1 0 0,0 1 1 0 0,0 0 0 0 0,0 0-1 0 0,0 0 1 0 0,5 7 0 0 0,-3-4 59 0 0,-2 1-1 0 0,1 0 1 0 0,-1 1 0 0 0,0-1 0 0 0,-1 1 0 0 0,7 16 0 0 0,-6-6 153 0 0,0 0 1 0 0,-1 1-1 0 0,0-1 1 0 0,-2 1-1 0 0,-1-1 0 0 0,-1 38 1 0 0,0-52-177 0 0,-1 0 0 0 0,0-1 1 0 0,0 1-1 0 0,0 0 0 0 0,-1 0 0 0 0,1-1 1 0 0,-1 1-1 0 0,0-1 0 0 0,0 1 0 0 0,-1-1 0 0 0,1 0 1 0 0,-1 0-1 0 0,0 0 0 0 0,0 0 0 0 0,-1 0 1 0 0,1-1-1 0 0,-1 0 0 0 0,0 1 0 0 0,-4 2 1 0 0,-7 3 63 0 0,-1 0 0 0 0,0 0 0 0 0,-33 11 1 0 0,21-9 0 0 0,-54 21 332 0 0,-1-3-1 0 0,-158 32 1 0 0,229-59-382 0 0,0 0-1 0 0,-19 0 1 0 0,28-2-69 0 0,1 0 1 0 0,-1 0 0 0 0,0 0 0 0 0,1-1-1 0 0,-1 1 1 0 0,0-1 0 0 0,1 1-1 0 0,-1-1 1 0 0,1 0 0 0 0,-1 0 0 0 0,1 0-1 0 0,0 0 1 0 0,-1-1 0 0 0,1 1-1 0 0,0 0 1 0 0,0-1 0 0 0,-4-3 0 0 0,5 4-39 0 0,0 0 1 0 0,1-1-1 0 0,-1 1 1 0 0,1 0-1 0 0,-1 0 1 0 0,1 0-1 0 0,-1-1 1 0 0,1 1-1 0 0,0 0 1 0 0,-1 0 0 0 0,1-1-1 0 0,0 1 1 0 0,0 0-1 0 0,0 0 1 0 0,0-1-1 0 0,0 1 1 0 0,1 0-1 0 0,-1-1 1 0 0,0 1-1 0 0,0 0 1 0 0,1 0 0 0 0,0-3-1 0 0,1 0-578 0 0,0-1 1 0 0,1 1-1 0 0,0 0 0 0 0,5-7 1 0 0,7-6-5878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 5527 0 0,'0'0'423'0'0,"-2"0"-278"0"0,-8-1 62 0 0,-17-12 10803 0 0,36 15-10279 0 0,18 9-1063 0 0,-8-1 331 0 0,-2 1 0 0 0,1 1 0 0 0,-1 1 0 0 0,-1 0-1 0 0,25 26 1 0 0,65 86-50 0 0,-83-95 45 0 0,20 24 6 0 0,-3 3 0 0 0,57 103 0 0 0,-92-149-16 0 0,1 1 0 0 0,-2 0 0 0 0,0 0 0 0 0,0 0 0 0 0,-1 0 0 0 0,0 0 0 0 0,-1 1 0 0 0,-1 0 0 0 0,1 14 0 0 0,-3-15 2 0 0,0 0-1 0 0,-1 0 1 0 0,0-1-1 0 0,-1 1 1 0 0,0-1-1 0 0,-1 0 0 0 0,0 1 1 0 0,0-2-1 0 0,-2 1 1 0 0,-7 13-1 0 0,-25 33 85 0 0,-2-1-1 0 0,-88 93 0 0 0,-118 83 139 0 0,222-208-208 0 0,14-14 0 0 0,0 1 0 0 0,-21 14 0 0 0,23-18-30 0 0,8-7 27 0 0,0 0 0 0 0,0 0 0 0 0,0 0 1 0 0,0 0-1 0 0,0 0 0 0 0,1 0 1 0 0,-1 0-1 0 0,0 0 0 0 0,0 0 0 0 0,0 0 1 0 0,0 0-1 0 0,0 0 0 0 0,0 0 1 0 0,0 0-1 0 0,0 0 0 0 0,0 0 0 0 0,0 0 1 0 0,0 0-1 0 0,0 0 0 0 0,0 0 1 0 0,0 0-1 0 0,1 0 0 0 0,-1 0 1 0 0,0 0-1 0 0,0 0 0 0 0,0 0 0 0 0,0 0 1 0 0,0 1-1 0 0,0-1 0 0 0,0 0 1 0 0,0 0-1 0 0,0 0 0 0 0,0 0 0 0 0,0 0 1 0 0,0 0-1 0 0,0 0 0 0 0,0 0 1 0 0,0 0-1 0 0,0 0 0 0 0,0 0 0 0 0,0 0 1 0 0,0 0-1 0 0,0 0 0 0 0,0 0 1 0 0,0 1-1 0 0,0-1 0 0 0,0 0 0 0 0,0 0 1 0 0,0 0-1 0 0,0 0 0 0 0,0 0 1 0 0,0 0-1 0 0,0 0 0 0 0,0 0 0 0 0,0 0 1 0 0,0 0-1 0 0,0 0 0 0 0,0 0 1 0 0,0 0-1 0 0,0 1 0 0 0,6 0-318 0 0,1 0 0 0 0,0 0 0 0 0,0 0 0 0 0,7 0 0 0 0,14-4-5430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5983 0 0,'0'0'3720'0'0,"3"-1"-2013"0"0,81-14 2852 0 0,48-1-3297 0 0,5 0-1302 0 0,-76 9-2144 0 0,-44 7 952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5983 0 0,'0'0'840'0'0,"2"2"222"0"0,2-1-660 0 0,1 1 0 0 0,-1-1 1 0 0,0 0-1 0 0,1 0 0 0 0,-1 0 1 0 0,1 0-1 0 0,0-1 0 0 0,-1 0 1 0 0,1 0-1 0 0,-1 0 0 0 0,8-2 0 0 0,9-2 443 0 0,26-8 0 0 0,-3 1-90 0 0,101-17-19 0 0,163-10 0 0 0,-307 38-728 0 0,8 0-1179 0 0,0-1-1 0 0,1 1 1 0 0,11 2-1 0 0,-1 3-3964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41 7799 0 0,'0'0'356'0'0,"0"-2"-6"0"0,1 0-288 0 0,-1 2-57 0 0,0-1-1 0 0,0 0 0 0 0,0 0 0 0 0,0 0 0 0 0,0 1 1 0 0,0-1-1 0 0,1 0 0 0 0,-1 0 0 0 0,0 1 1 0 0,1-1-1 0 0,-1 0 0 0 0,1 1 0 0 0,-1-1 0 0 0,1 0 1 0 0,-1 1-1 0 0,1-1 0 0 0,-1 1 0 0 0,2-2 0 0 0,11-21 6402 0 0,-14 25-6054 0 0,-7 17-16 0 0,-22 46 273 0 0,-179 306 582 0 0,170-296-1124 0 0,21-39-103 0 0,-44 66-1 0 0,61-101-197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71 580 5063 0 0,'-2'-1'390'0'0,"-2"0"-92"0"0,0 0-1 0 0,-1 0 1 0 0,1-1 0 0 0,0 0 0 0 0,0 0-1 0 0,0 0 1 0 0,0 0 0 0 0,0 0 0 0 0,-6-6-1 0 0,8 6-17 0 0,0 0 1 0 0,0 0-1 0 0,1 0 0 0 0,-1 0 0 0 0,0 0 0 0 0,1 0 1 0 0,0 0-1 0 0,-1-1 0 0 0,1 1 0 0 0,0 0 0 0 0,0-1 1 0 0,0 1-1 0 0,0-1 0 0 0,1 1 0 0 0,-1-1 0 0 0,1 0 1 0 0,0 1-1 0 0,-1-5 0 0 0,2-1-4 0 0,0-1-1 0 0,1 1 1 0 0,0 0-1 0 0,0 0 1 0 0,0 0-1 0 0,6-10 1 0 0,25-46 641 0 0,-20 42-616 0 0,2-3-261 0 0,0 1 1 0 0,1 0 0 0 0,1 2 0 0 0,2 0 0 0 0,0 1 0 0 0,1 0-1 0 0,1 2 1 0 0,1 1 0 0 0,0 0 0 0 0,2 2 0 0 0,0 0 0 0 0,0 2-1 0 0,2 1 1 0 0,-1 1 0 0 0,51-16 0 0 0,-34 16 47 0 0,0 2 0 0 0,63-7 0 0 0,-86 16-49 0 0,0 0 0 0 0,-1 1-1 0 0,1 0 1 0 0,0 2 0 0 0,0 0 0 0 0,-1 1 0 0 0,1 1-1 0 0,21 8 1 0 0,-29-7-21 0 0,0 0-1 0 0,0 0 1 0 0,-1 1 0 0 0,0 0-1 0 0,0 1 1 0 0,-1 0-1 0 0,0 1 1 0 0,0 0 0 0 0,13 14-1 0 0,-19-17-24 0 0,0-1 0 0 0,0 1 0 0 0,0 0-1 0 0,0 0 1 0 0,-1 0 0 0 0,0 0 0 0 0,0 1 0 0 0,0-1-1 0 0,-1 1 1 0 0,0-1 0 0 0,0 1 0 0 0,0-1 0 0 0,-1 1-1 0 0,1 0 1 0 0,-2-1 0 0 0,1 1 0 0 0,0-1 0 0 0,-1 1-1 0 0,0 0 1 0 0,0-1 0 0 0,-1 0 0 0 0,0 1 0 0 0,-2 5-1 0 0,0 0 7 0 0,-1-1 0 0 0,-1 1-1 0 0,0-1 1 0 0,0 0-1 0 0,-1 0 1 0 0,0 0 0 0 0,-1-1-1 0 0,0-1 1 0 0,-17 15 0 0 0,-4-1 33 0 0,-1-2 1 0 0,-1-1-1 0 0,-1-2 1 0 0,-47 19-1 0 0,-141 41 190 0 0,130-48-188 0 0,-132 47-214 0 0,218-75-8 0 0,-5 2-2553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0 6447 0 0,'-2'2'499'0'0,"-8"4"-57"0"0,-1 1 0 0 0,1-1 0 0 0,-20 7 0 0 0,-9 5 1861 0 0,22-8-1616 0 0,-231 128 4744 0 0,186-99-4599 0 0,-106 88 0 0 0,128-90-607 0 0,1 1-1 0 0,-56 72 0 0 0,73-81-165 0 0,2 2-1 0 0,1 0 1 0 0,1 1-1 0 0,-26 67 1 0 0,39-86 24 0 0,1 1 0 0 0,0 0 1 0 0,1 0-1 0 0,1 0 1 0 0,1 0-1 0 0,0 0 1 0 0,0 1-1 0 0,1-1 0 0 0,1 0 1 0 0,1 1-1 0 0,3 13 1 0 0,-2-16-9 0 0,0 0 0 0 0,1-1 0 0 0,0 0 0 0 0,1 0 0 0 0,1 0-1 0 0,0 0 1 0 0,0-1 0 0 0,1 0 0 0 0,0 0 0 0 0,1-1 0 0 0,0 0 0 0 0,0 0 0 0 0,14 10 0 0 0,-9-9-414 0 0,41 31-142 0 0,-46-35-1678 0 0,1-1 1 0 0,13 6-1 0 0,-2-4-4105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686 293 9671 0 0,'4'-10'698'0'0,"2"0"-1"0"0,-1 1 0 0 0,1 0 1 0 0,14-16-1 0 0,-15 19 418 0 0,-2 1-802 0 0,0 0-1 0 0,0 1 1 0 0,-1-1 0 0 0,1 0 0 0 0,-1 0 0 0 0,0 0 0 0 0,0-1 0 0 0,-1 1 0 0 0,0 0 0 0 0,0-1 0 0 0,0 1-1 0 0,0-1 1 0 0,-1-7 0 0 0,0 4-84 0 0,-1 0 0 0 0,0 1 1 0 0,0-1-1 0 0,-1 1 0 0 0,0-1 0 0 0,-1 1 0 0 0,-6-15 0 0 0,7 19-224 0 0,0 0 0 0 0,0 0 0 0 0,0 0 1 0 0,-1 1-1 0 0,0-1 0 0 0,0 1 0 0 0,0 0 0 0 0,0-1 1 0 0,0 1-1 0 0,-1 1 0 0 0,1-1 0 0 0,-1 0 0 0 0,0 1 1 0 0,1 0-1 0 0,-1 0 0 0 0,0 0 0 0 0,-1 0 0 0 0,1 1 1 0 0,0-1-1 0 0,0 1 0 0 0,-1 0 0 0 0,1 1 0 0 0,0-1 1 0 0,-1 1-1 0 0,1 0 0 0 0,-1 0 0 0 0,1 0 0 0 0,-9 2 1 0 0,-12 2-126 0 0,0 2 1 0 0,0 1 0 0 0,1 1 0 0 0,1 1-1 0 0,-38 20 1 0 0,21-7 104 0 0,2 2-1 0 0,-46 37 1 0 0,52-34 141 0 0,1 1-1 0 0,1 1 1 0 0,2 2-1 0 0,1 1 1 0 0,1 1-1 0 0,2 1 1 0 0,-34 64-1 0 0,52-87-88 0 0,3-6-13 0 0,1 1-1 0 0,-1-1 1 0 0,1 1 0 0 0,0 0-1 0 0,0 0 1 0 0,1 0-1 0 0,0 0 1 0 0,-1 7 0 0 0,3-13-11 0 0,-1 1 1 0 0,0-1 0 0 0,1 0 0 0 0,-1 1 0 0 0,1-1 0 0 0,-1 1 0 0 0,1-1-1 0 0,-1 0 1 0 0,1 1 0 0 0,-1-1 0 0 0,1 0 0 0 0,-1 1 0 0 0,1-1 0 0 0,-1 0 0 0 0,1 0-1 0 0,-1 1 1 0 0,1-1 0 0 0,0 0 0 0 0,-1 0 0 0 0,1 0 0 0 0,-1 0 0 0 0,2 0 0 0 0,-2 0 9 0 0,4 0 15 0 0,0 1 0 0 0,-1-1 0 0 0,1 0 0 0 0,0 0 0 0 0,0-1 0 0 0,0 1 0 0 0,-1-1 0 0 0,7-2 0 0 0,30-12 168 0 0,-19 6-106 0 0,16-7 36 0 0,52-30 0 0 0,-21 9-264 0 0,-24 15-641 0 0,0-2 0 0 0,41-31-1 0 0,-84 54 622 0 0,-1 2-120 0 0,-23 159 747 0 0,19-142-440 0 0,-7 22-1 0 0,-2 7-3614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77 4143 0 0,'73'-46'408'0'0,"-66"42"-70"0"0,0 0 0 0 0,1 0 0 0 0,-1 0 0 0 0,10-2-1 0 0,13-2 6524 0 0,-28 8-6284 0 0,8 6 764 0 0,-10-4-1264 0 0,1-1-1 0 0,0 0 0 0 0,-1 1 1 0 0,1-1-1 0 0,-1 0 0 0 0,0 1 0 0 0,1-1 1 0 0,-1 1-1 0 0,0-1 0 0 0,0 1 1 0 0,0-1-1 0 0,0 1 0 0 0,0-1 1 0 0,0 1-1 0 0,0-1 0 0 0,-1 3 1 0 0,0-1 38 0 0,-1 1 1 0 0,1-1 0 0 0,-1 0-1 0 0,1 1 1 0 0,-1-1-1 0 0,-4 5 1 0 0,1-2 19 0 0,0 0 1 0 0,0 0-1 0 0,-1-1 0 0 0,1 0 0 0 0,-1 0 0 0 0,-8 5 1 0 0,-80 42 284 0 0,12-8-335 0 0,-216 135-624 0 0,290-174 510 0 0,-38 22-67 0 0,2 3 1 0 0,-49 42-1 0 0,89-69 51 0 0,2-1 20 0 0,0-1 1 0 0,0 1-1 0 0,0-1 1 0 0,1 1-1 0 0,-1-1 1 0 0,1 1-1 0 0,-1 0 1 0 0,1 0-1 0 0,-2 3 1 0 0,14 0-60 0 0,0-2 151 0 0,0 0 0 0 0,1-1 0 0 0,0 0 0 0 0,-1-1 0 0 0,1-1 0 0 0,0 0 0 0 0,17-2 1 0 0,22 1 69 0 0,3 0 66 0 0,0-3-1 0 0,98-20 0 0 0,-83 12-83 0 0,36 0-639 0 0,-104 12 210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10 919 0 0,'-35'7'14847'0'0,"36"-6"-14336"0"0,0 1-401 0 0,1 0-1 0 0,0 0 1 0 0,0 0 0 0 0,0 0 0 0 0,0 0 0 0 0,0 0 0 0 0,0-1 0 0 0,0 1 0 0 0,1-1 0 0 0,-1 0 0 0 0,1 0 0 0 0,-1 0 0 0 0,1 0 0 0 0,-1 0 0 0 0,1 0 0 0 0,3 0 0 0 0,8 2 324 0 0,27 0 0 0 0,-23-2-265 0 0,2 0-107 0 0,0 0-1 0 0,1-2 1 0 0,22-4-1 0 0,59-14 238 0 0,-60 9-325 0 0,56-4 1 0 0,-88 14-1233 0 0,-1 0 1 0 0,14 2-1 0 0,-17-1 398 0 0,0-1-1 0 0,0 1 0 0 0,0-1 1 0 0,0 0-1 0 0,0 0 0 0 0,11-3 0 0 0,-6 0-219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0 9815 0 0,'0'0'890'0'0,"-2"3"-733"0"0,-9 14 614 0 0,-16 20-1 0 0,-6 6 2112 0 0,-71 123 337 0 0,-71 100-2197 0 0,-25-28-818 0 0,105-129-163 0 0,-55 73 83 0 0,75-93-93 0 0,73-87-135 0 0,10-15-181 0 0,1 0 143 0 0,0 1 0 0 0,1 0 0 0 0,19-18 0 0 0,-17 18 59 0 0,19-21-10 0 0,3 2-1 0 0,0 1 1 0 0,70-46-1 0 0,-87 66 144 0 0,-1 0-1 0 0,1 1 1 0 0,1 1-1 0 0,0 1 1 0 0,0 1-1 0 0,0 0 1 0 0,1 1-1 0 0,0 1 1 0 0,0 1-1 0 0,0 1 0 0 0,34-1 1 0 0,-48 4 41 0 0,0-1 1 0 0,-1 0-1 0 0,1 1 1 0 0,0 0-1 0 0,-1 0 1 0 0,1 0-1 0 0,-1 1 1 0 0,1-1 0 0 0,-1 1-1 0 0,5 3 1 0 0,-7-4 138 0 0,6 12 217 0 0,-7-10-401 0 0,0 0 0 0 0,0 0-1 0 0,-1 1 1 0 0,1-1 0 0 0,-1 0 0 0 0,0 0 0 0 0,0 1 0 0 0,0-1 0 0 0,0 0 0 0 0,-1 0 0 0 0,0 0-1 0 0,1 1 1 0 0,-1-1 0 0 0,0 0 0 0 0,-2 3 0 0 0,-3 9 177 0 0,-13 23 0 0 0,18-35-202 0 0,-27 41 145 0 0,-1-1 1 0 0,-50 55-1 0 0,46-63-141 0 0,1-1-1181 0 0,15-11-4844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 3679 0 0,'0'0'284'0'0,"-6"-17"5091"0"0,17 18 797 0 0,27 12-5799 0 0,-29-10 449 0 0,4 1-302 0 0,-1 1-1 0 0,13 6 1 0 0,-21-9-379 0 0,1 1-1 0 0,-1 0 0 0 0,0 0 1 0 0,0 0-1 0 0,0 1 0 0 0,0-1 1 0 0,-1 1-1 0 0,5 6 0 0 0,8 17 469 0 0,0 0 1 0 0,-2 0-1 0 0,-1 2 0 0 0,13 45 0 0 0,1-3 9 0 0,-20-52-437 0 0,12 28 147 0 0,37 68 1 0 0,-49-102-325 0 0,0-1-1 0 0,1-1 1 0 0,1 1 0 0 0,0-1 0 0 0,1 0 0 0 0,0-1 0 0 0,0 0 0 0 0,1-1-1 0 0,0 0 1 0 0,17 9 0 0 0,-15-12 16 0 0,0-1 0 0 0,0 0 0 0 0,0-1-1 0 0,1-1 1 0 0,0 0 0 0 0,-1-1 0 0 0,1 0 0 0 0,0-1-1 0 0,0 0 1 0 0,0-2 0 0 0,0 1 0 0 0,0-2 0 0 0,26-5-1 0 0,-33 5-16 0 0,-4 2-10 0 0,0-1 1 0 0,0 0-1 0 0,0 0 0 0 0,0-1 0 0 0,0 1 0 0 0,0-1 0 0 0,5-3 0 0 0,-7 5-17 0 0,-1 0-1 0 0,0-1 1 0 0,0 1-1 0 0,0 0 1 0 0,1 0-1 0 0,-1-1 0 0 0,0 1 1 0 0,0 0-1 0 0,0 0 1 0 0,0-1-1 0 0,0 1 1 0 0,1 0-1 0 0,-1-1 0 0 0,0 1 1 0 0,0 0-1 0 0,0 0 1 0 0,0-1-1 0 0,0 1 1 0 0,0 0-1 0 0,0-1 0 0 0,0 1 1 0 0,0 0-1 0 0,0-1 1 0 0,0 1-1 0 0,0 0 1 0 0,0-1-1 0 0,-1 1 0 0 0,1 0 1 0 0,0 0-1 0 0,0-1 1 0 0,0 1-1 0 0,0 0 1 0 0,0-1-1 0 0,-1 1 0 0 0,1 0 1 0 0,0 0-1 0 0,0-1 1 0 0,0 1-1 0 0,-1 0 1 0 0,1 0-1 0 0,-9-9-594 0 0,5 8 342 0 0,1 0 1 0 0,0-1-1 0 0,-1 2 1 0 0,1-1-1 0 0,-1 0 1 0 0,1 1-1 0 0,-1-1 1 0 0,-6 1-1 0 0,-32 5-2602 0 0,12-2-541 0 0,13-3-321 0 0,-1-1-673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7831 0 0,'0'0'4987'0'0,"2"0"-3610"0"0,34 10 1891 0 0,-35-10-2893 0 0,9 7 541 0 0,-9-5-857 0 0,0-1 1 0 0,0 1-1 0 0,-1 0 0 0 0,1 0 1 0 0,-1 0-1 0 0,1 0 0 0 0,-1 0 1 0 0,0 0-1 0 0,0 0 0 0 0,0 0 1 0 0,0 0-1 0 0,0 0 0 0 0,0 0 1 0 0,0 0-1 0 0,-1 0 0 0 0,1 0 1 0 0,-1 0-1 0 0,1 0 0 0 0,-1-1 1 0 0,-2 5-1 0 0,-2 6 387 0 0,-15 23 0 0 0,13-24-279 0 0,-27 44 341 0 0,-49 59 0 0 0,-50 45-267 0 0,85-104-235 0 0,19-24 28 0 0,-2-2 0 0 0,-1-1 0 0 0,-1-1 0 0 0,-41 25 0 0 0,54-40-38 0 0,18-11-137 0 0,6-2-1094 0 0,0 1 1009 0 0,0-1-1 0 0,0 0 0 0 0,0 0 0 0 0,-1-1 1 0 0,1 1-1 0 0,5-4 0 0 0,2 0-293 0 0,22-8-694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32 6447 0 0,'0'0'499'0'0,"1"-1"-328"0"0,15-14 567 0 0,-14 13-213 0 0,0 1-1 0 0,0-1 1 0 0,0 1 0 0 0,1-1 0 0 0,-1 1-1 0 0,0 0 1 0 0,1 0 0 0 0,-1 0 0 0 0,1 0-1 0 0,-1 0 1 0 0,1 1 0 0 0,2-1 0 0 0,-5 1-488 0 0,1 0 0 0 0,-1 0 0 0 0,0 0 0 0 0,1 0 0 0 0,-1 0 0 0 0,0 0 0 0 0,1 0 0 0 0,-1 0 1 0 0,0 0-1 0 0,1 0 0 0 0,-1 0 0 0 0,0 0 0 0 0,1 0 0 0 0,-1 1 0 0 0,0-1 0 0 0,1 0 0 0 0,-1 0 1 0 0,0 0-1 0 0,0 1 0 0 0,1-1 0 0 0,-1 0 0 0 0,0 0 0 0 0,0 1 0 0 0,1-1 0 0 0,-1 0 0 0 0,0 1 1 0 0,0-1-1 0 0,0 0 0 0 0,0 1 0 0 0,1-1 0 0 0,-1 1 0 0 0,-1 13 573 0 0,-11 13 185 0 0,-4-5-439 0 0,-1 0 1 0 0,0-2-1 0 0,-2 1 1 0 0,-31 25 0 0 0,17-15-186 0 0,-79 66 43 0 0,24-22-84 0 0,84-72-120 0 0,2-1-1 0 0,0 0 0 0 0,0-1 1 0 0,0 1-1 0 0,0 0 0 0 0,0 0 0 0 0,1 1 1 0 0,-1-1-1 0 0,1 0 0 0 0,-1 1 0 0 0,1-1 0 0 0,0 0 1 0 0,0 1-1 0 0,0 0 0 0 0,0-1 0 0 0,0 6 1 0 0,0-6 191 0 0,3-1-112 0 0,0 1-36 0 0,0-1 0 0 0,0 1 0 0 0,0-1-1 0 0,1 1 1 0 0,-1-1 0 0 0,0 0 0 0 0,1 0 0 0 0,-1 0 0 0 0,1 0-1 0 0,0 0 1 0 0,-1-1 0 0 0,1 1 0 0 0,0-1 0 0 0,-1 0 0 0 0,1 1-1 0 0,4-2 1 0 0,9 1 186 0 0,23-4 1 0 0,-37 4-225 0 0,43-8 251 0 0,-26 4-173 0 0,-1 1 1 0 0,1 1-1 0 0,-1 1 1 0 0,36 2-1 0 0,-34 1-191 0 0,-8 4-1005 0 0,-1-2-2421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98 10135 0 0,'3'-10'195'0'0,"1"-1"327"0"0,1 0 1 0 0,0 1-1 0 0,12-19 0 0 0,-1 4 5673 0 0,-15 23-5366 0 0,0 4-669 0 0,1 1-125 0 0,0 1 0 0 0,-1-1 0 0 0,0 0 0 0 0,0 1 0 0 0,0-1 0 0 0,0 1 0 0 0,-1 0-1 0 0,1-1 1 0 0,-1 1 0 0 0,0-1 0 0 0,0 1 0 0 0,0 0 0 0 0,-1-1 0 0 0,-1 7 0 0 0,-1 6 92 0 0,-11 30 1 0 0,-55 129 523 0 0,49-132-552 0 0,-49 79 0 0 0,-186 204-42 0 0,68-96-170 0 0,173-209 89 0 0,8-12-866 0 0,-1 0-1 0 0,-10 12 0 0 0,20-42 243 0 0,4 7 640 0 0,0 1 0 0 0,1 0-1 0 0,0 0 1 0 0,20-23 0 0 0,47-43 601 0 0,-53 57-501 0 0,28-24-31 0 0,3 1 0 0 0,1 3 0 0 0,68-40 0 0 0,-99 68-11 0 0,-1 1-1 0 0,41-15 0 0 0,-51 24-30 0 0,0 0-1 0 0,1 1 1 0 0,-1 0-1 0 0,1 1 1 0 0,0 0-1 0 0,0 1 1 0 0,15 0-1 0 0,-26 1-7 0 0,0 0-1 0 0,0 1 1 0 0,0-1 0 0 0,0 1-1 0 0,0-1 1 0 0,0 1 0 0 0,0-1-1 0 0,0 1 1 0 0,0 0 0 0 0,0 0-1 0 0,0 0 1 0 0,-1 0 0 0 0,1 0-1 0 0,0 1 1 0 0,-1-1-1 0 0,1 0 1 0 0,2 4 0 0 0,-2-2 30 0 0,0 0 0 0 0,0 0 0 0 0,0 1 0 0 0,0-1 0 0 0,-1 1 0 0 0,1 0 0 0 0,-1-1-1 0 0,0 1 1 0 0,1 4 0 0 0,0 3 202 0 0,-1 1-1 0 0,0 0 1 0 0,-1 0-1 0 0,-1 0 1 0 0,-1 16-1 0 0,-2-6 27 0 0,-1 0-1 0 0,0 0 0 0 0,-2 0 1 0 0,-9 20-1 0 0,9-26-150 0 0,-1 0-1 0 0,0-1 1 0 0,-1 0 0 0 0,0-1-1 0 0,-23 26 1 0 0,20-29-85 0 0,0 0 0 0 0,-1-1 0 0 0,0 0 0 0 0,0-1 0 0 0,-1-1 0 0 0,-21 10 0 0 0,-95 33 237 0 0,79-33-235 0 0,41-14-37 0 0,-19 7-79 0 0,-39 9 1 0 0,61-18 60 0 0,-1-1 1 0 0,0 0 0 0 0,-1 0-1 0 0,1 0 1 0 0,0-1 0 0 0,0 0-1 0 0,0-1 1 0 0,0 0 0 0 0,0 0-1 0 0,-9-3 1 0 0,14 3-46 0 0,1 0 1 0 0,-1 0-1 0 0,0-1 0 0 0,1 1 1 0 0,0-1-1 0 0,-1 0 0 0 0,1 1 0 0 0,0-1 1 0 0,0 0-1 0 0,0 0 0 0 0,0 0 1 0 0,0-1-1 0 0,0 1 0 0 0,0 0 0 0 0,1-1 1 0 0,0 1-1 0 0,-1-1 0 0 0,1 0 0 0 0,0 1 1 0 0,-1-4-1 0 0,1 1-313 0 0,0 1 1 0 0,0 0-1 0 0,0-1 0 0 0,1 1 1 0 0,0-1-1 0 0,0 1 0 0 0,0-1 0 0 0,0 1 1 0 0,1-1-1 0 0,-1 1 0 0 0,1 0 1 0 0,3-8-1 0 0,4-5-5921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12351 0 0,'0'0'564'0'0,"-1"1"-9"0"0,0-1-536 0 0,0 1 0 0 0,0-1 1 0 0,0 1-1 0 0,0 0 0 0 0,0-1 0 0 0,0 1 1 0 0,1 0-1 0 0,-1 0 0 0 0,0 0 0 0 0,0 0 0 0 0,1-1 1 0 0,-1 1-1 0 0,1 0 0 0 0,-1 0 0 0 0,1 0 1 0 0,-1 1-1 0 0,1-1 0 0 0,-1 0 0 0 0,1 0 1 0 0,0 0-1 0 0,0 0 0 0 0,-1 0 0 0 0,1 0 0 0 0,0 1 1 0 0,0-1-1 0 0,0 0 0 0 0,0 0 0 0 0,1 0 1 0 0,-1 2-1 0 0,1 1 76 0 0,1-1 1 0 0,-1 1-1 0 0,1 0 0 0 0,0 0 1 0 0,4 6-1 0 0,-2-4-52 0 0,13 20 233 0 0,1-1-1 0 0,1-1 1 0 0,1-1 0 0 0,31 29 0 0 0,-8-9-54 0 0,32 33 147 0 0,100 114 1153 0 0,-165-177-1119 0 0,0 0 0 0 0,-2 1 1 0 0,13 23-1 0 0,-19-32-195 0 0,0 1 0 0 0,0-1 0 0 0,0 1 0 0 0,-1 0 0 0 0,0 0 0 0 0,0 0 0 0 0,0 0 0 0 0,-1 0 0 0 0,1 0 0 0 0,-1 0 0 0 0,-1 0 0 0 0,-1 11 0 0 0,-3 1 102 0 0,-1 0 1 0 0,-1-1-1 0 0,0 0 0 0 0,-1 0 0 0 0,-1-1 1 0 0,-1 0-1 0 0,0-1 0 0 0,-1 0 1 0 0,-22 24-1 0 0,4-6-205 0 0,-1 2 59 0 0,-44 38 0 0 0,7-14-920 0 0,-125 103-7153 0 0,157-135 430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7831 0 0,'0'0'603'0'0,"1"-1"-396"0"0,8-7 469 0 0,0 1 1 0 0,0-1 0 0 0,0 2-1 0 0,1-1 1 0 0,20-9 0 0 0,-17 10-44 0 0,0 1-1 0 0,1 0 1 0 0,0 0 0 0 0,0 1 0 0 0,25-3 0 0 0,73-1 796 0 0,23 11-686 0 0,-29 1-1948 0 0,-90-4 70 0 0,-2 0-44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8751 0 0,'0'0'3542'0'0,"2"-1"-2105"0"0,107-36 3542 0 0,-69 26-4336 0 0,0 1-1 0 0,52-5 1 0 0,-76 14-607 0 0,0 0 0 0 0,0 1 1 0 0,-1 1-1 0 0,1 1 0 0 0,0 0 1 0 0,-1 1-1 0 0,21 6 0 0 0,-19-4-127 0 0,0 0-1 0 0,0-2 0 0 0,18 2 1 0 0,2-3-5907 0 0,-19-2-270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29 8751 0 0,'0'0'674'0'0,"0"-9"-412"0"0,0 8-17 0 0,0 1-1 0 0,0-1 0 0 0,0 0 1 0 0,0 0-1 0 0,0 0 0 0 0,-1 0 1 0 0,1 1-1 0 0,0-1 0 0 0,0 0 0 0 0,-1 0 1 0 0,1 1-1 0 0,0-1 0 0 0,-1 0 1 0 0,1 0-1 0 0,-1 1 0 0 0,1-1 1 0 0,-1 0-1 0 0,1 1 0 0 0,-1-1 1 0 0,1 1-1 0 0,-1-1 0 0 0,0 0 1 0 0,1 1-1 0 0,-1-1 0 0 0,-1 0 0 0 0,1 1-146 0 0,0 0-1 0 0,-1 0 0 0 0,1 0 1 0 0,0 0-1 0 0,0 0 0 0 0,-1 0 1 0 0,1 0-1 0 0,0 1 0 0 0,0-1 0 0 0,0 0 1 0 0,-1 1-1 0 0,1-1 0 0 0,0 0 1 0 0,0 1-1 0 0,-1 0 0 0 0,-4 3-88 0 0,1-1 1 0 0,0 1-1 0 0,0 0 0 0 0,0 0 0 0 0,-7 9 0 0 0,-1 4 7 0 0,1 1 1 0 0,0 0-1 0 0,1 1 0 0 0,2 0 0 0 0,-11 28 0 0 0,-28 107 186 0 0,21-61 63 0 0,5-27-76 0 0,-40 86 0 0 0,48-125-340 0 0,0 0 1 0 0,-2-1-1 0 0,-2-1 1 0 0,0-1-1 0 0,-33 36 1 0 0,50-59-133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98 578 3367 0 0,'0'0'151'0'0,"-19"1"1113"0"0,15-1-753 0 0,0 0-1 0 0,1 0 1 0 0,-1-1-1 0 0,0 1 1 0 0,1-1-1 0 0,-1 1 1 0 0,1-1-1 0 0,-1 0 1 0 0,1 0-1 0 0,-1-1 1 0 0,1 1-1 0 0,0-1 1 0 0,-5-2-1 0 0,7 3-327 0 0,-1 0 1 0 0,0 0-1 0 0,1 0 1 0 0,-1 0-1 0 0,1-1 0 0 0,-1 1 1 0 0,1 0-1 0 0,0-1 0 0 0,-1 1 1 0 0,1-1-1 0 0,0 0 0 0 0,0 1 1 0 0,0-1-1 0 0,0 0 1 0 0,0 1-1 0 0,0-1 0 0 0,1 0 1 0 0,-1 0-1 0 0,1 0 0 0 0,-1 0 1 0 0,1 0-1 0 0,0 0 0 0 0,0 1 1 0 0,-1-1-1 0 0,1 0 1 0 0,0 0-1 0 0,1-2 0 0 0,1-2-33 0 0,0 0-1 0 0,0 1 0 0 0,0-1 1 0 0,1 1-1 0 0,0-1 1 0 0,0 1-1 0 0,7-8 0 0 0,31-33 175 0 0,-24 29-241 0 0,17-15-46 0 0,1 2 0 0 0,69-47 0 0 0,-42 33-38 0 0,-47 33 1 0 0,129-89 0 0 0,-109 78 0 0 0,0 1 0 0 0,47-18 0 0 0,-66 33 0 0 0,0 1 0 0 0,0 0 0 0 0,1 1 0 0 0,21-2 0 0 0,-37 6-1 0 0,1 0 0 0 0,-1-1 0 0 0,1 1 0 0 0,-1 0 0 0 0,1 0 0 0 0,-1 0 0 0 0,1 0 0 0 0,-1 0 0 0 0,1 1 0 0 0,-1-1-1 0 0,0 0 1 0 0,1 1 0 0 0,-1-1 0 0 0,1 1 0 0 0,-1-1 0 0 0,0 1 0 0 0,1 0 0 0 0,-1-1 0 0 0,0 1 0 0 0,0 0 0 0 0,1 0 0 0 0,-1 0 0 0 0,0 0 0 0 0,0 0 0 0 0,0 0-1 0 0,0 0 1 0 0,0 0 0 0 0,-1 1 0 0 0,1-1 0 0 0,0 0 0 0 0,0 0 0 0 0,-1 1 0 0 0,1-1 0 0 0,-1 1 0 0 0,1-1 0 0 0,-1 0 0 0 0,0 1 0 0 0,0-1 0 0 0,1 1 0 0 0,-1-1-1 0 0,0 1 1 0 0,0-1 0 0 0,0 1 0 0 0,-1 1 0 0 0,0 7-8 0 0,0 1-1 0 0,-1-1 0 0 0,0 0 1 0 0,-7 18-1 0 0,9-26 10 0 0,-19 55 0 0 0,-42 87 0 0 0,54-131 71 0 0,-1-1 0 0 0,0-1 0 0 0,-1 1-1 0 0,-16 15 1 0 0,-45 37 359 0 0,-137 80 123 0 0,22-17-946 0 0,184-125 221 0 0,2 0-479 0 0,-1-1 626 0 0,0-1 1 0 0,0 0-1 0 0,0 0 1 0 0,0 1-1 0 0,0-1 1 0 0,0 0-1 0 0,0 0 1 0 0,0 1-1 0 0,0-1 1 0 0,1 0-1 0 0,-1 0 1 0 0,0 1-1 0 0,0-1 1 0 0,0 0-1 0 0,0 0 1 0 0,0 0-1 0 0,0 1 1 0 0,0-1-1 0 0,1 0 1 0 0,-1 0-1 0 0,0 0 0 0 0,0 1 1 0 0,0-1-1 0 0,0 0 1 0 0,1 0-1 0 0,-1 0 1 0 0,0 0-1 0 0,0 0 1 0 0,1 1-1 0 0,-1-1 1 0 0,0 0-1 0 0,0 0 1 0 0,1 0-1 0 0,-1 0 1 0 0,10 2-557 0 0,0-1 1 0 0,-1 0-1 0 0,1-1 1 0 0,0 0-1 0 0,0 0 1 0 0,18-3-1 0 0,1-4-642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15 8287 0 0,'11'-12'382'0'0,"-9"9"-8"0"0,-11 4 48 0 0,1-1 0 0 0,-1 2-1 0 0,1-1 1 0 0,0 1-1 0 0,-16 5 1 0 0,-38 21 2540 0 0,35-15-2127 0 0,-22 11-447 0 0,1 3-1 0 0,1 2 1 0 0,-51 41 0 0 0,-116 118 578 0 0,171-146-952 0 0,-48 64-1 0 0,68-76 2 0 0,1 1-1 0 0,2 1 1 0 0,-19 43 0 0 0,32-61 44 0 0,1 1 1 0 0,1-1 0 0 0,1 1 0 0 0,0 0 0 0 0,1 0-1 0 0,-2 20 1 0 0,5-23 15 0 0,0-1 1 0 0,0 0-1 0 0,1 0 0 0 0,0 1 0 0 0,1-1 0 0 0,1 0 1 0 0,0 0-1 0 0,0-1 0 0 0,6 14 0 0 0,1-3 138 0 0,1-1 0 0 0,1 0 0 0 0,24 31 0 0 0,50 47 197 0 0,-6-9-381 0 0,-72-79-15 0 0,-1 0 0 0 0,-1 0 0 0 0,0 0 0 0 0,0 1 1 0 0,-1-1-1 0 0,0 2 0 0 0,0-1 0 0 0,-2 0 0 0 0,4 17 0 0 0,-6-26 404 0 0,-1-1-180 0 0,0 16 110 0 0,0-16-176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 6911 0 0,'7'-11'15747'0'0,"-8"12"-15733"0"0,0-1-1 0 0,0 1 1 0 0,0-1 0 0 0,0 1 0 0 0,0 0-1 0 0,0-1 1 0 0,0 1 0 0 0,1 0 0 0 0,-1 0-1 0 0,0 0 1 0 0,-1 1 0 0 0,-1 1 5 0 0,-94 91 186 0 0,81-75-242 0 0,-26 40 0 0 0,34-47-53 0 0,7-10-115 0 0,0 0 0 0 0,0-1 0 0 0,1 1 0 0 0,-1 0 0 0 0,0 0 0 0 0,1 0 0 0 0,-1 0 0 0 0,1 2 0 0 0,-2 2-1628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496 384 4607 0 0,'0'0'7767'0'0,"2"-9"-7112"0"0,0 4-587 0 0,0-1 1 0 0,0 1-1 0 0,1 0 0 0 0,0 0 1 0 0,0 0-1 0 0,7-9 1 0 0,28-25-96 0 0,-15 15 108 0 0,-8 8 34 0 0,-1-2-1 0 0,-1 0 1 0 0,0-1 0 0 0,-1 0-1 0 0,-1 0 1 0 0,9-24 0 0 0,-18 37-108 0 0,0 1 0 0 0,0-1 0 0 0,-1 0 0 0 0,0 0 0 0 0,0 0 0 0 0,0 1 0 0 0,-1-1 0 0 0,1 0 0 0 0,-1 0 0 0 0,-2-11 0 0 0,2 15 0 0 0,-1 0 0 0 0,0 0 0 0 0,1 0-1 0 0,-1 0 1 0 0,0 0 0 0 0,0 0 0 0 0,0 0-1 0 0,0 1 1 0 0,0-1 0 0 0,0 0 0 0 0,0 1 0 0 0,-1-1-1 0 0,1 1 1 0 0,-1-1 0 0 0,1 1 0 0 0,-1 0-1 0 0,1-1 1 0 0,-1 1 0 0 0,0 0 0 0 0,0 0-1 0 0,0 0 1 0 0,1 1 0 0 0,-1-1 0 0 0,0 0 0 0 0,0 1-1 0 0,0-1 1 0 0,0 1 0 0 0,0-1 0 0 0,0 1-1 0 0,0 0 1 0 0,0 0 0 0 0,0 0 0 0 0,0 0 0 0 0,-4 1-1 0 0,-8 0-11 0 0,0 1 0 0 0,0 1 0 0 0,0 0 0 0 0,0 1 0 0 0,0 1-1 0 0,1 0 1 0 0,-1 1 0 0 0,2 0 0 0 0,-1 1 0 0 0,1 0 0 0 0,0 1 0 0 0,0 0-1 0 0,-17 18 1 0 0,-70 65-1 0 0,-138 144 212 0 0,218-212-122 0 0,-27 41-1 0 0,42-57-60 0 0,-1 0 1 0 0,1 1 0 0 0,1 0-1 0 0,-1 0 1 0 0,1 0 0 0 0,1 1-1 0 0,0-1 1 0 0,0 1 0 0 0,0-1-1 0 0,0 11 1 0 0,2-17-8 0 0,0-1-1 0 0,0 1 1 0 0,1-1 0 0 0,-1 1-1 0 0,0-1 1 0 0,0 0 0 0 0,1 1 0 0 0,-1-1-1 0 0,1 1 1 0 0,-1-1 0 0 0,1 0-1 0 0,0 1 1 0 0,-1-1 0 0 0,1 0 0 0 0,0 0-1 0 0,0 1 1 0 0,0-1 0 0 0,0 0-1 0 0,0 0 1 0 0,0 0 0 0 0,0 0-1 0 0,1 0 1 0 0,-1 0 0 0 0,0-1 0 0 0,0 1-1 0 0,1 0 1 0 0,-1-1 0 0 0,0 1-1 0 0,1-1 1 0 0,-1 1 0 0 0,1-1-1 0 0,-1 1 1 0 0,1-1 0 0 0,-1 0 0 0 0,1 0-1 0 0,-1 0 1 0 0,1 0 0 0 0,1 0-1 0 0,7-1 111 0 0,-1 1-1 0 0,0-2 1 0 0,0 1-1 0 0,0-1 1 0 0,9-3-1 0 0,21-9 205 0 0,-1-1 0 0 0,62-33 0 0 0,66-56-200 0 0,-70 46-233 0 0,-47 30-410 0 0,-8 6-257 0 0,-39 21 604 0 0,-14 18-462 0 0,10-15 675 0 0,0-1 0 0 0,0 0 0 0 0,1 1 0 0 0,-1-1 0 0 0,0 0 0 0 0,0 0 0 0 0,-4 2 0 0 0,5-3 86 0 0,1 0-1 0 0,-1 0 0 0 0,0 1 0 0 0,1-1 0 0 0,-1 0 0 0 0,0 1 0 0 0,1-1 0 0 0,-1 0 1 0 0,1 1-1 0 0,-1-1 0 0 0,0 1 0 0 0,1-1 0 0 0,-1 1 0 0 0,0 0 0 0 0,1 0-85 0 0,0 0 0 0 0,0 1 0 0 0,-1-1 1 0 0,1 0-1 0 0,0 0 0 0 0,0 0 0 0 0,0 0 0 0 0,1 0 0 0 0,-1 0 0 0 0,0 0 0 0 0,0 0 0 0 0,1 0 0 0 0,-1 0 0 0 0,1 2 0 0 0,8 28-212 0 0,-2 0 0 0 0,4 40 1 0 0,-9-59-27 0 0,5 6-101 0 0,0 2-487 0 0,3-23 491 0 0,-5 0 129 0 0,0 0 0 0 0,0-1-1 0 0,-1 1 1 0 0,0-1 0 0 0,1 0-1 0 0,-1 0 1 0 0,6-10 0 0 0,-4 7-631 0 0,10-12-4458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 5527 0 0,'0'0'423'0'0,"-1"0"-278"0"0,-8 1 1236 0 0,0 0-1 0 0,0 0 0 0 0,0-1 1 0 0,0-1-1 0 0,-1 1 1 0 0,-12-4 3863 0 0,21 16-5225 0 0,0 0 1 0 0,-1 1-1 0 0,0-1 1 0 0,-1-1-1 0 0,0 1 1 0 0,-1 0-1 0 0,0-1 1 0 0,-7 12-1 0 0,0-1-23 0 0,-2 0-1 0 0,-27 37 0 0 0,35-53 5 0 0,-36 47 64 0 0,-93 95 0 0 0,117-134-86 0 0,-1-1-1 0 0,-1 0 1 0 0,-20 10 0 0 0,-31 20-54 0 0,69-42 7 0 0,26-3-481 0 0,103-32 442 0 0,-29 6 384 0 0,-77 23-216 0 0,0 0 0 0 0,1 2 0 0 0,-1 0 0 0 0,1 2 0 0 0,43 2 0 0 0,-58 1-74 0 0,0-1-1 0 0,0 1 0 0 0,11 5 1 0 0,-17-6-286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12407 0 0,'-4'7'163'0'0,"0"1"-1"0"0,0 0 1 0 0,0 1-1 0 0,1-1 1 0 0,1 1-1 0 0,-1-1 1 0 0,1 1-1 0 0,-1 17 1 0 0,1-4 77 0 0,1 1 1 0 0,4 29-1 0 0,-2-39-98 0 0,0-1 0 0 0,2 1 1 0 0,0-1-1 0 0,0 1 0 0 0,1-1 0 0 0,0 0 0 0 0,1 0 0 0 0,0-1 0 0 0,1 1 0 0 0,1-1 0 0 0,0 0 0 0 0,0-1 0 0 0,1 0 1 0 0,0 0-1 0 0,1-1 0 0 0,0 0 0 0 0,0 0 0 0 0,1-1 0 0 0,0 0 0 0 0,15 8 0 0 0,-6-5-27 0 0,1 0 0 0 0,0-2-1 0 0,23 7 1 0 0,65 16 703 0 0,-73-23-563 0 0,0 1 0 0 0,-1 2-1 0 0,58 28 1 0 0,-88-39-247 0 0,-2 0-4 0 0,-1-1-1 0 0,0 1 0 0 0,1-1 0 0 0,-1 1 0 0 0,0 0 1 0 0,0 0-1 0 0,0-1 0 0 0,0 1 0 0 0,0 0 1 0 0,0 0-1 0 0,0 0 0 0 0,0 0 0 0 0,1 2 1 0 0,5 6 6 0 0,-7-7-28 0 0,0 0 0 0 0,0 0 1 0 0,0 0-1 0 0,0 0 0 0 0,0 0 0 0 0,0 0 0 0 0,0-1 0 0 0,-1 1 0 0 0,1 0 1 0 0,0 0-1 0 0,-1 0 0 0 0,0 0 0 0 0,-1 3 0 0 0,-13 20-292 0 0,14-23 160 0 0,0-14-3569 0 0,1-1 2420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2759 0 0,'0'0'11374'0'0,"-2"2"-10222"0"0,-48 41-78 0 0,7-7-639 0 0,-318 266 1263 0 0,306-257-1599 0 0,0-1-45 0 0,-117 98 106 0 0,159-130-158 0 0,-6 4 27 0 0,-22 26 0 0 0,40-42-33 0 0,1 0 0 0 0,0 0 1 0 0,0 1-1 0 0,0-1 1 0 0,0 0-1 0 0,0 0 1 0 0,0 0-1 0 0,0 0 1 0 0,0 0-1 0 0,0 0 0 0 0,0 0 1 0 0,0 1-1 0 0,0-1 1 0 0,0 0-1 0 0,0 0 1 0 0,1 0-1 0 0,-1 0 1 0 0,0 0-1 0 0,0 0 1 0 0,0 0-1 0 0,0 0 0 0 0,0 1 1 0 0,0-1-1 0 0,0 0 1 0 0,0 0-1 0 0,0 0 1 0 0,0 0-1 0 0,0 0 1 0 0,0 0-1 0 0,0 0 0 0 0,1 0 1 0 0,-1 0-1 0 0,0 0 1 0 0,0 0-1 0 0,0 0 1 0 0,0 0-1 0 0,0 0 1 0 0,0 0-1 0 0,0 0 1 0 0,0 0-1 0 0,1 0 0 0 0,-1 0 1 0 0,0 1-1 0 0,0-1 1 0 0,0-1-1 0 0,0 1 1 0 0,0 0-1 0 0,0 0 1 0 0,6 1-39 0 0,0-1-107 0 0,-1-1 0 0 0,0 0 0 0 0,0 0 0 0 0,0-1 0 0 0,9-3 1 0 0,-9 3-21 0 0,29-11-907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3223 0 0,'-1'2'10354'0'0,"-4"14"-9820"0"0,-1 0 0 0 0,0 0 0 0 0,-1 0 0 0 0,-1-1 0 0 0,-1 0 0 0 0,-16 22 1 0 0,-73 79-160 0 0,42-62-145 0 0,36-36 48 0 0,-28 33 1 0 0,46-50-206 0 0,1 1-1 0 0,-2 4-1 0 0,2-5-6 0 0,0 1-11 0 0,-1 7-44 0 0,4 1-10 0 0,0-6 22 0 0,0-1 1 0 0,0 0-1 0 0,0 0 0 0 0,0 0 0 0 0,1 0 1 0 0,-1-1-1 0 0,1 1 0 0 0,0-1 0 0 0,0 1 1 0 0,0-1-1 0 0,0 0 0 0 0,0 0 0 0 0,0 0 1 0 0,1-1-1 0 0,-1 1 0 0 0,1-1 0 0 0,-1 0 1 0 0,1 0-1 0 0,-1 0 0 0 0,1 0 0 0 0,6 0 1 0 0,5 1 212 0 0,1-1 0 0 0,-1-1 0 0 0,29-3 0 0 0,221-40-522 0 0,-247 39-1192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 11519 0 0,'0'0'887'0'0,"-1"1"-583"0"0,-33 5 2003 0 0,32-6-1542 0 0,-13 7 2067 0 0,15-5-2750 0 0,1 1-1 0 0,0-1 1 0 0,0 0 0 0 0,1 0-1 0 0,-1 0 1 0 0,0-1 0 0 0,1 1-1 0 0,-1 0 1 0 0,1 0 0 0 0,-1-1-1 0 0,1 1 1 0 0,0-1 0 0 0,0 1-1 0 0,0-1 1 0 0,0 0 0 0 0,3 2 0 0 0,1-1 32 0 0,-1 0 1 0 0,1-1 0 0 0,-1 0 0 0 0,1 0 0 0 0,-1 0 0 0 0,8-1 0 0 0,19 0 296 0 0,0-1-1 0 0,39-7 0 0 0,63-16-148 0 0,-92 15-403 0 0,47-13-640 0 0,-54 13-1579 0 0,0 1-3459 0 0,-20 4 107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7831 0 0,'0'0'603'0'0,"-1"2"-396"0"0,-12 11 422 0 0,4-6 804 0 0,1 2-1 0 0,-12 14 0 0 0,-74 131 3071 0 0,54-74-3803 0 0,-31 90 0 0 0,33-54-436 0 0,-8 19 48 0 0,30-94-244 0 0,-3-1 0 0 0,-43 70 0 0 0,49-90-70 0 0,-43 60-510 0 0,48-69 285 0 0,-1 0-1 0 0,-1-1 1 0 0,0 0 0 0 0,-20 15-1 0 0,24-22 97 0 0,0 0 0 0 0,0 0 0 0 0,-8 3 0 0 0,8-4 15 0 0,5-2 109 0 0,1 0-1 0 0,0 0 1 0 0,-1 1-1 0 0,1-1 1 0 0,-1 0-1 0 0,1 0 1 0 0,-1 0 0 0 0,1 0-1 0 0,-1 0 1 0 0,1 0-1 0 0,-1 0 1 0 0,1 0-1 0 0,-1 0 1 0 0,1-1-1 0 0,-1 1 1 0 0,1 0-1 0 0,0 0 1 0 0,-1 0-1 0 0,1 0 1 0 0,-1-1 0 0 0,0 1-1 0 0,0-1-17 0 0,0 1 2 0 0,0-1 1 0 0,0 0-1 0 0,0 1 1 0 0,-1-1-1 0 0,1 0 1 0 0,0 0-1 0 0,0 0 0 0 0,0 0 1 0 0,0 0-1 0 0,0 0 1 0 0,1 0-1 0 0,-1 0 1 0 0,0 0-1 0 0,0-1 1 0 0,1 1-1 0 0,-1 0 0 0 0,1 0 1 0 0,-1-1-1 0 0,1 1 1 0 0,-1 0-1 0 0,1-1 1 0 0,0-1-1 0 0,-1-2-5 0 0,0 1 11 0 0,1 0 0 0 0,-1 0-1 0 0,1 0 1 0 0,0 0 0 0 0,1 0-1 0 0,-1 0 1 0 0,1 1 0 0 0,-1-1 0 0 0,1 0-1 0 0,0 0 1 0 0,1 0 0 0 0,-1 1-1 0 0,1-1 1 0 0,-1 1 0 0 0,1-1-1 0 0,4-4 1 0 0,3-6 108 0 0,1 1-1 0 0,19-19 1 0 0,-26 29-61 0 0,11-10 59 0 0,0 0 1 0 0,1 2-1 0 0,1 0 0 0 0,18-11 0 0 0,15-9-7 0 0,-32 19-35 0 0,0 1 0 0 0,2 0 0 0 0,-1 1 0 0 0,1 2 0 0 0,1-1 0 0 0,-1 2 0 0 0,1 1 0 0 0,41-8 0 0 0,-57 14 20 0 0,0-1 1 0 0,1 1-1 0 0,-1 0 1 0 0,0 0-1 0 0,1 1 1 0 0,-1-1-1 0 0,0 1 1 0 0,0 0-1 0 0,1 0 0 0 0,-1 0 1 0 0,0 1-1 0 0,6 3 1 0 0,-7-4 2 0 0,0 1 0 0 0,-1 0 0 0 0,1 0 0 0 0,0 1 0 0 0,-1-1 0 0 0,0 0 0 0 0,1 1 0 0 0,-1 0 0 0 0,0-1 0 0 0,-1 1 0 0 0,1 0 1 0 0,0 0-1 0 0,-1 0 0 0 0,1 0 0 0 0,-1 0 0 0 0,1 6 0 0 0,3 7 273 0 0,-1 1-1 0 0,-1 0 1 0 0,-1 0 0 0 0,-1 0 0 0 0,0 26 0 0 0,-1-37-298 0 0,-1-1 1 0 0,1 1-1 0 0,-1-1 1 0 0,0 1-1 0 0,-1-1 1 0 0,0 0-1 0 0,1 1 1 0 0,-1-1-1 0 0,-1 0 1 0 0,1 0 0 0 0,-1 0-1 0 0,0-1 1 0 0,0 1-1 0 0,-1-1 1 0 0,1 0-1 0 0,-1 1 1 0 0,0-1-1 0 0,0-1 1 0 0,0 1 0 0 0,-10 5-1 0 0,-8 3 52 0 0,-1-1-1 0 0,-27 9 1 0 0,-1-1-11 0 0,-47 30-86 0 0,63-28-89 0 0,34-20-73 0 0,13-5-2092 0 0,4-3 1330 0 0,-1-1 1 0 0,-1 0-1 0 0,1-1 1 0 0,15-13 0 0 0,-8 4-779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11055 0 0,'-4'2'122'0'0,"0"2"-1"0"0,1-1 1 0 0,0 0 0 0 0,0 1-1 0 0,0-1 1 0 0,0 1-1 0 0,0 0 1 0 0,1 0 0 0 0,-1 0-1 0 0,1 0 1 0 0,0 1-1 0 0,0-1 1 0 0,-1 8-1 0 0,2-7 4 0 0,0 1 0 0 0,0 0 0 0 0,1 0-1 0 0,0 0 1 0 0,0 0 0 0 0,1 0 0 0 0,-1 0-1 0 0,1 0 1 0 0,3 9 0 0 0,4 6 103 0 0,0 0 1 0 0,2-1-1 0 0,0 0 0 0 0,21 30 1 0 0,-20-33-213 0 0,49 72 262 0 0,6 10 332 0 0,-52-76-191 0 0,-1 1 0 0 0,14 38 1 0 0,-21-45 26 0 0,-1 0 0 0 0,0 0 0 0 0,-1 1 0 0 0,1 22 0 0 0,-4-30-223 0 0,-1 1 1 0 0,0-1 0 0 0,-1 0-1 0 0,0 0 1 0 0,0 1-1 0 0,-1-1 1 0 0,-1 0 0 0 0,-7 19-1 0 0,-3 0 36 0 0,-3 0-1 0 0,0-1 0 0 0,-2-1 1 0 0,-1 0-1 0 0,-1-2 1 0 0,-1 0-1 0 0,-45 41 0 0 0,-14 2-291 0 0,-95 60-1 0 0,160-117 6 0 0,-8 5-76 0 0,5-5-68 0 0,1 1-1 0 0,1 1 1 0 0,0 1 0 0 0,-16 17 0 0 0,24-20-40 0 0,6-5-2309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86 144 9215 0 0,'-10'-4'314'0'0,"0"1"-1"0"0,-1 0 0 0 0,1 0 1 0 0,-1 1-1 0 0,-13-2 0 0 0,24 4-133 0 0,-1 0 0 0 0,1 0 0 0 0,0 0-1 0 0,-1 0 1 0 0,1 1 0 0 0,0-2 0 0 0,-1 1-1 0 0,1 0 1 0 0,0 0 0 0 0,-1 0 0 0 0,1 0-1 0 0,0 0 1 0 0,-1 0 0 0 0,1 0 0 0 0,0 0-1 0 0,-1 0 1 0 0,1 0 0 0 0,0-1 0 0 0,0 1-1 0 0,-1 0 1 0 0,1 0 0 0 0,0 0 0 0 0,0-1-1 0 0,-1 1 1 0 0,1 0 0 0 0,0 0 0 0 0,0-1-1 0 0,-1 1 1 0 0,1 0 0 0 0,0-1 0 0 0,0 1-1 0 0,0 0 1 0 0,0-1 0 0 0,0 1 0 0 0,-1 0-1 0 0,1 0 1 0 0,0-1 0 0 0,1 0-79 0 0,-1 0 0 0 0,1 0 0 0 0,-1 0 0 0 0,1 1 0 0 0,-1-1 0 0 0,1 0 0 0 0,0 0 0 0 0,-1 1-1 0 0,1-1 1 0 0,0 0 0 0 0,-1 1 0 0 0,2-2 0 0 0,27-14-430 0 0,-2 5 564 0 0,44-11 0 0 0,-41 14-111 0 0,171-31 335 0 0,-192 38-590 0 0,76-9 506 0 0,-77 10-728 0 0,1 0-1 0 0,-1 0 1 0 0,0 1-1 0 0,0 0 1 0 0,0 0-1 0 0,0 1 1 0 0,0 0-1 0 0,8 4 1 0 0,-14-5-1273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13 106 11055 0 0,'0'0'852'0'0,"-2"-1"-560"0"0,-8 0 5030 0 0,11 1-5241 0 0,0 0 1 0 0,0-1-1 0 0,0 1 1 0 0,0 0-1 0 0,0 0 1 0 0,0-1-1 0 0,0 1 1 0 0,0-1-1 0 0,0 1 1 0 0,0-1-1 0 0,0 1 1 0 0,0-1-1 0 0,4-2 77 0 0,28-13 428 0 0,1 1-1 0 0,53-15 1 0 0,-48 20-495 0 0,0 1 1 0 0,0 3-1 0 0,1 1 0 0 0,-1 2 0 0 0,1 2 1 0 0,56 5-1 0 0,-59 0-434 0 0,47 4-3310 0 0,-57-8-2670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12551 0 0,'7'-21'1224'0'0,"-1"5"-1088"0"0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14 1839 0 0,'0'-14'12718'0'0,"-3"17"-11298"0"0,-19 27-735 0 0,2 1 1 0 0,-18 37-1 0 0,1-3-375 0 0,4-10-64 0 0,-74 135 236 0 0,-42 134-635 0 0,137-299-263 0 0,2 0 0 0 0,1 1 0 0 0,-12 49 0 0 0,21-72-700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94 569 13103 0 0,'-3'0'598'0'0,"-63"-14"827"0"0,64 13-1262 0 0,0 0 0 0 0,1 0 1 0 0,-1 0-1 0 0,0 0 0 0 0,1-1 0 0 0,-1 1 1 0 0,1-1-1 0 0,0 1 0 0 0,-1-1 0 0 0,1 1 1 0 0,0-1-1 0 0,0 0 0 0 0,0 0 0 0 0,0 0 1 0 0,-1-3-1 0 0,2 3-89 0 0,-1 0 0 0 0,1 0 1 0 0,0 0-1 0 0,0 0 0 0 0,0 0 1 0 0,0 0-1 0 0,0 0 0 0 0,0 0 0 0 0,1 0 1 0 0,-1 0-1 0 0,1 0 0 0 0,-1 0 1 0 0,1 0-1 0 0,0 0 0 0 0,0 1 1 0 0,1-4-1 0 0,21-28 426 0 0,-21 31-480 0 0,44-53 216 0 0,3 3 1 0 0,76-66 0 0 0,-91 90-234 0 0,11-11-10 0 0,69-47-1 0 0,-96 75-5 0 0,0 1 0 0 0,0 0 0 0 0,1 1-1 0 0,0 2 1 0 0,0 0 0 0 0,1 1 0 0 0,0 0 0 0 0,21-2 0 0 0,-18 6 2 0 0,1 0 0 0 0,-1 1 1 0 0,1 2-1 0 0,0 0 1 0 0,-1 1-1 0 0,0 2 0 0 0,42 11 1 0 0,-53-11 4 0 0,0 0 1 0 0,-1 1-1 0 0,0 0 0 0 0,0 1 1 0 0,0 1-1 0 0,-1-1 0 0 0,14 12 1 0 0,-18-12 3 0 0,0 0 1 0 0,0 0-1 0 0,-1 1 0 0 0,1 0 1 0 0,-1 0-1 0 0,-1 0 0 0 0,1 1 1 0 0,-1-1-1 0 0,-1 1 0 0 0,1 0 1 0 0,3 13-1 0 0,-6-12 5 0 0,1-1 1 0 0,-1 0-1 0 0,-1 0 0 0 0,1 1 0 0 0,-2-1 0 0 0,1 1 0 0 0,-1-1 1 0 0,0 0-1 0 0,-1 0 0 0 0,0 1 0 0 0,0-1 0 0 0,-1-1 0 0 0,0 1 1 0 0,0 0-1 0 0,-1 0 0 0 0,0-1 0 0 0,-9 13 0 0 0,1-3 10 0 0,-2 0-1 0 0,0-1 1 0 0,-1 0-1 0 0,0-2 1 0 0,-33 25-1 0 0,11-12 20 0 0,-2-2-1 0 0,-57 28 1 0 0,-49 16 239 0 0,4-2-859 0 0,51-23-5275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757 100 13823 0 0,'0'-2'630'0'0,"-1"-7"-364"0"0,-1 0 1 0 0,0 0-1 0 0,0 0 1 0 0,-1 1-1 0 0,0-1 1 0 0,0 0-1 0 0,-1 1 1 0 0,-9-14-1 0 0,13 22-244 0 0,-1-1 1 0 0,1 1-1 0 0,-1-1 0 0 0,1 1 0 0 0,-1-1 1 0 0,1 1-1 0 0,-1-1 0 0 0,1 1 0 0 0,-1 0 1 0 0,0-1-1 0 0,1 1 0 0 0,-1 0 0 0 0,0 0 1 0 0,1 0-1 0 0,-1-1 0 0 0,0 1 0 0 0,1 0 0 0 0,-1 0 1 0 0,0 0-1 0 0,1 0 0 0 0,-1 0 0 0 0,0 0 1 0 0,0 1-1 0 0,-15 2 227 0 0,8 0-148 0 0,1 0 0 0 0,0 0-1 0 0,0 1 1 0 0,1 0 0 0 0,-1 1 0 0 0,-10 8 0 0 0,-34 39 59 0 0,17-18-114 0 0,-43 38 52 0 0,-105 106 88 0 0,18 21 59 0 0,145-171-148 0 0,1 0-1 0 0,1 1 1 0 0,2 1 0 0 0,1 1-1 0 0,-17 51 1 0 0,28-70-46 0 0,0 0 0 0 0,1 0-1 0 0,0 0 1 0 0,1 0 0 0 0,0 0-1 0 0,1 0 1 0 0,1 0 0 0 0,0 0-1 0 0,0 0 1 0 0,6 22 0 0 0,-4-25-52 0 0,0 0 1 0 0,1 0 0 0 0,0 0 0 0 0,0-1-1 0 0,1 0 1 0 0,0 0 0 0 0,0 0-1 0 0,1-1 1 0 0,0 1 0 0 0,1-1 0 0 0,-1-1-1 0 0,1 1 1 0 0,1-1 0 0 0,9 7 0 0 0,8 1-998 0 0,1-1-366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511 263 10047 0 0,'0'0'7600'0'0,"2"0"-7340"0"0,3-3-171 0 0,1 0 0 0 0,-1 0-1 0 0,0 0 1 0 0,0 0 0 0 0,0-1 0 0 0,-1 0-1 0 0,1 0 1 0 0,-1 0 0 0 0,0 0 0 0 0,0-1-1 0 0,0 1 1 0 0,-1-1 0 0 0,4-5 0 0 0,6-13 21 0 0,17-38 0 0 0,-28 55-99 0 0,2-3-2 0 0,0-1 1 0 0,4-18 0 0 0,-7 23-43 0 0,0 1 1 0 0,-1 0-1 0 0,1-1 0 0 0,-1 1 0 0 0,0-1 0 0 0,0 1 0 0 0,-1 0 1 0 0,1-1-1 0 0,-2-4 0 0 0,2 8 9 0 0,-1 0 0 0 0,1 0 0 0 0,-1 0 0 0 0,1 0 0 0 0,-1 0 0 0 0,1 0 0 0 0,-1 0 0 0 0,0 1 0 0 0,1-1 0 0 0,-1 0 0 0 0,0 0 0 0 0,1 1 0 0 0,-1-1 0 0 0,0 0 0 0 0,0 1 0 0 0,0-1 0 0 0,0 1 0 0 0,0-1 0 0 0,0 1 0 0 0,0-1 0 0 0,0 1 0 0 0,0 0-1 0 0,0-1 1 0 0,0 1 0 0 0,0 0 0 0 0,0 0 0 0 0,0 0 0 0 0,0 0 0 0 0,0 0 0 0 0,0 0 0 0 0,0 0 0 0 0,-2 1 0 0 0,-1-1-36 0 0,-1 1 0 0 0,0 0 0 0 0,0 1 0 0 0,0-1 0 0 0,-6 4 0 0 0,-22 12-118 0 0,0 1 1 0 0,-36 27-1 0 0,-57 53-7 0 0,67-51 173 0 0,-136 119 380 0 0,188-159-283 0 0,0 0-1 0 0,1 1 1 0 0,0 0-1 0 0,0 0 1 0 0,1 0-1 0 0,0 0 1 0 0,0 1-1 0 0,-4 13 0 0 0,8-20-50 0 0,0 1 0 0 0,0-1-1 0 0,1 1 1 0 0,-1 0-1 0 0,1-1 1 0 0,-1 1 0 0 0,1 0-1 0 0,0-1 1 0 0,0 1-1 0 0,1 0 1 0 0,-1 0 0 0 0,0-1-1 0 0,1 1 1 0 0,0-1-1 0 0,-1 1 1 0 0,1 0 0 0 0,0-1-1 0 0,1 1 1 0 0,-1-1-1 0 0,0 0 1 0 0,1 1-1 0 0,-1-1 1 0 0,1 0 0 0 0,-1 0-1 0 0,1 0 1 0 0,0 0-1 0 0,0 0 1 0 0,0 0 0 0 0,0-1-1 0 0,1 1 1 0 0,-1-1-1 0 0,0 1 1 0 0,1-1 0 0 0,3 2-1 0 0,4 0 33 0 0,-1 1-1 0 0,0-1 1 0 0,1-1-1 0 0,0 0 1 0 0,-1 0 0 0 0,1-1-1 0 0,13 0 1 0 0,-7-1 6 0 0,-1 0 1 0 0,0-2-1 0 0,0 1 0 0 0,17-6 1 0 0,3-4 56 0 0,0-2 0 0 0,59-30 0 0 0,-64 28-107 0 0,16-10-516 0 0,-1-1 0 0 0,63-48 0 0 0,-86 54-144 0 0,-20 18 326 0 0,-4 3 285 0 0,1-1 0 0 0,-1 1 1 0 0,1-1-1 0 0,-1 1 0 0 0,1 0 0 0 0,-1-1 0 0 0,1 1 0 0 0,0 0 0 0 0,-1 0 1 0 0,-1 2-1 0 0,-1 0 10 0 0,-40 28 76 0 0,2 1 0 0 0,-55 54-1 0 0,91-80-26 0 0,0 1 0 0 0,1 1 0 0 0,1-1 0 0 0,-7 12 0 0 0,10-17 43 0 0,2 0-70 0 0,0-1 0 0 0,-1 1 0 0 0,1-1 0 0 0,0 1 0 0 0,0-1 0 0 0,0 0 0 0 0,0 1 0 0 0,0-1 0 0 0,0 0 0 0 0,1 0 0 0 0,-1 0 0 0 0,0 0 0 0 0,1 0 0 0 0,-1 0 1 0 0,0 0-1 0 0,1 0 0 0 0,0 0 0 0 0,-1-1 0 0 0,1 1 0 0 0,2 0 0 0 0,0 0-71 0 0,0 0 0 0 0,-1 0 1 0 0,1 0-1 0 0,0-1 0 0 0,0 0 0 0 0,0 1 1 0 0,7-2-1 0 0,9-2-498 0 0,0-2-39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36 14279 0 0,'8'-8'583'0'0,"-5"5"-429"0"0,0 1 1 0 0,-1-1-1 0 0,1 0 1 0 0,-1-1-1 0 0,0 1 1 0 0,3-6 2567 0 0,-5 11-1859 0 0,-1 6-707 0 0,-1 1 0 0 0,0-1-1 0 0,0 1 1 0 0,-1-1 0 0 0,0 0 0 0 0,0 0 0 0 0,-9 14 0 0 0,6-10-79 0 0,-9 16 1 0 0,-2-1 1 0 0,0 0-1 0 0,-36 39 1 0 0,-73 66-51 0 0,45-51-13 0 0,-124 123-113 0 0,175-174-1 0 0,-22 25-114 0 0,43-44 243 0 0,15-13 60 0 0,8-5-93 0 0,9-3 39 0 0,1 1 0 0 0,0 1 0 0 0,0 1 1 0 0,1 1-1 0 0,41-4 0 0 0,127 3 320 0 0,-187 7-348 0 0,19 0 38 0 0,0 2 0 0 0,-1 0 0 0 0,1 2 1 0 0,-1 0-1 0 0,0 2 0 0 0,35 13 0 0 0,-57-19-178 0 0,0 0-11 0 0,0 0 0 0 0,0 0 1 0 0,0-1-1 0 0,0 1 0 0 0,0-1 0 0 0,0 1 1 0 0,0-1-1 0 0,0 0 0 0 0,0 0 1 0 0,0 0-1 0 0,-1 0 0 0 0,1 0 0 0 0,0 0 1 0 0,-1 0-1 0 0,3-3 0 0 0,0 1-290 0 0,-1-1 0 0 0,0 0 1 0 0,0 0-1 0 0,5-8 0 0 0,-1-5-926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 14279 0 0,'-16'-22'3768'0'0,"21"36"-2548"0"0,15 27-594 0 0,1-1-1 0 0,47 64 1 0 0,-45-70-415 0 0,9 9-13 0 0,1 0 1 0 0,67 63-1 0 0,89 63 385 0 0,-175-157-541 0 0,8 8 17 0 0,0 1 0 0 0,-1 0 1 0 0,26 36-1 0 0,-35-40-53 0 0,-1 1 0 0 0,0 0-1 0 0,-2 1 1 0 0,0 0 0 0 0,11 35 0 0 0,-17-44-36 0 0,3 7-166 0 0,4 28-1 0 0,-10-40 89 0 0,1 0-1 0 0,-1 1 1 0 0,1-1-1 0 0,-2 0 1 0 0,1 0 0 0 0,0 0-1 0 0,-1 0 1 0 0,0 0-1 0 0,0 0 1 0 0,-3 6-1 0 0,4-10-153 0 0,-1-2-586 0 0,-1-2 714 0 0,1 1 1 0 0,-1 0 0 0 0,1-1 0 0 0,0 1-1 0 0,0-1 1 0 0,1 1 0 0 0,-1-1 0 0 0,0 1-1 0 0,1-1 1 0 0,-1 1 0 0 0,1-5 0 0 0,0-19-4604 0 0,1-3-1193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0 16783 0 0,'0'0'770'0'0,"-2"1"-18"0"0,-45 16-534 0 0,0 3 1 0 0,1 1-1 0 0,2 3 0 0 0,-61 41 1 0 0,56-30-83 0 0,2 3 0 0 0,1 2 1 0 0,-56 62-1 0 0,74-69 16 0 0,2 2 0 0 0,1 0 1 0 0,1 1-1 0 0,-36 79 0 0 0,57-109-269 0 0,0 1 0 0 0,1-1 1 0 0,0 1-1 0 0,0 0 0 0 0,0 0 0 0 0,1 0 0 0 0,0 0 0 0 0,0 0 1 0 0,1 0-1 0 0,0 10 0 0 0,1-15-1351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10135 0 0,'0'0'778'0'0,"-2"2"-354"0"0,-14 21 1834 0 0,-33 36 0 0 0,22-31-2163 0 0,-2-1 0 0 0,-1-2 0 0 0,-1 0-1 0 0,-46 25 1 0 0,49-33-107 0 0,1 2 0 0 0,1 0 0 0 0,0 1 0 0 0,-27 29 0 0 0,49-45 11 0 0,1 1 0 0 0,0-1 0 0 0,0 0 0 0 0,0 1 0 0 0,0-1 0 0 0,1 1 0 0 0,0 0 0 0 0,0 0 0 0 0,0 0 0 0 0,1 0 0 0 0,-2 6 0 0 0,4-1 1 0 0,3-2 0 0 0,-3-7 14 0 0,-1 0-1 0 0,1 0 1 0 0,0 0-1 0 0,0 1 0 0 0,0-1 1 0 0,-1 0-1 0 0,1 0 1 0 0,0-1-1 0 0,0 1 0 0 0,0 0 1 0 0,1 0-1 0 0,-1 0 1 0 0,0-1-1 0 0,0 1 1 0 0,0-1-1 0 0,0 1 0 0 0,3 0 1 0 0,-1 0 40 0 0,-1 0 78 0 0,28 2 1778 0 0,-24-3-1743 0 0,-1 1 0 0 0,1 0 0 0 0,-1 0 0 0 0,1 0 0 0 0,5 3 1 0 0,18 2 179 0 0,40-1 74 0 0,-1-4-1 0 0,108-12 1 0 0,-96 5-299 0 0,56-7-1244 0 0,-134 13 660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10591 0 0,'0'0'819'0'0,"-1"3"-362"0"0,-83 172 4127 0 0,-6-1-3559 0 0,-87 182-963 0 0,49-86 516 0 0,43-113-1940 0 0,21-56-3143 0 0,52-83-761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10303 0 0,'31'-71'1221'0'0,"13"-26"1788"0"0,-41 90-2794 0 0,0 1 1 0 0,1 0 0 0 0,0 0 0 0 0,0 1-1 0 0,0-1 1 0 0,1 1 0 0 0,0 0 0 0 0,0 0 0 0 0,10-7-1 0 0,-8 7-168 0 0,1 1-1 0 0,0 0 1 0 0,1 0-1 0 0,-1 0 1 0 0,1 1-1 0 0,0 0 0 0 0,9-1 1 0 0,10-2-213 0 0,1 2-1 0 0,1 0 1 0 0,-1 2 0 0 0,0 2-1 0 0,37 2 1 0 0,-43 1 188 0 0,0 0 1 0 0,-1 2-1 0 0,1 0 0 0 0,-1 2 0 0 0,0 0 0 0 0,-1 1 1 0 0,25 14-1 0 0,-40-19 130 0 0,1 1 1 0 0,-1 0 0 0 0,-1 0-1 0 0,1 0 1 0 0,0 1-1 0 0,-1-1 1 0 0,0 1-1 0 0,6 8 1 0 0,-9-10-73 0 0,-1 0-1 0 0,1-1 1 0 0,-1 1 0 0 0,1 0-1 0 0,-1-1 1 0 0,0 1-1 0 0,0 0 1 0 0,-1 0 0 0 0,1 0-1 0 0,-1 0 1 0 0,1 0 0 0 0,-1 0-1 0 0,0 0 1 0 0,0 0 0 0 0,0 0-1 0 0,0 0 1 0 0,-1 0 0 0 0,1 0-1 0 0,-1 0 1 0 0,0 0 0 0 0,-2 6-1 0 0,-1-1-1 0 0,-1 0 0 0 0,1 0 0 0 0,-2 0 0 0 0,1 0 0 0 0,-1-1 0 0 0,0 0 0 0 0,0 0 0 0 0,-1 0 0 0 0,0-1 0 0 0,-10 7 0 0 0,-12 7 14 0 0,-43 22-1 0 0,62-36-100 0 0,9-6 10 0 0,-150 79-192 0 0,124-67 79 0 0,-1-1-1 0 0,0-1 1 0 0,-49 10-1 0 0,73-19 100 0 0,-50 7-153 0 0,50-8 141 0 0,-1 0 1 0 0,1 0-1 0 0,-1 0 1 0 0,1 0-1 0 0,-1-1 1 0 0,1 0 0 0 0,0 0-1 0 0,-1 0 1 0 0,-5-2-1 0 0,9 2 7 0 0,0 0 1 0 0,0 1-1 0 0,0-1 0 0 0,0 0 0 0 0,0 0 0 0 0,0 1 1 0 0,0-1-1 0 0,0 0 0 0 0,1 0 0 0 0,-1 0 1 0 0,0 0-1 0 0,1 0 0 0 0,-1 0 0 0 0,1 0 0 0 0,-1-1 1 0 0,1 1-1 0 0,-1 0 0 0 0,1 0 0 0 0,0 0 0 0 0,0 0 1 0 0,0-1-1 0 0,-1 1 0 0 0,1 0 0 0 0,0 0 0 0 0,0-1 1 0 0,0 1-1 0 0,1 0 0 0 0,-1 0 0 0 0,0 0 0 0 0,0-1 1 0 0,1 0-1 0 0,7-16-245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 17735 0 0,'-3'-1'812'0'0,"-6"0"-647"0"0,-1 0 0 0 0,1 0 0 0 0,-1 1-1 0 0,1 0 1 0 0,-1 1 0 0 0,1 0 0 0 0,-13 3 0 0 0,7-1 417 0 0,-26 1 1 0 0,13-6 810 0 0,25 2-421 0 0,4 5-1017 0 0,-1 0 40 0 0,0-1 0 0 0,-1 1 0 0 0,1 0 0 0 0,-1 0 0 0 0,0 0-1 0 0,0-1 1 0 0,0 1 0 0 0,-1 0 0 0 0,0-1 0 0 0,0 1 0 0 0,0-1-1 0 0,0 0 1 0 0,-5 7 0 0 0,-6 6 1 0 0,-46 67-67 0 0,48-63 47 0 0,10-15 3 0 0,1-2 13 0 0,-4 15 0 0 0,6-15-18 0 0,-1-2-4 0 0,0 0 19 0 0,-1-1 0 0 0,1 1 0 0 0,0-1 0 0 0,0 1 0 0 0,0-1 0 0 0,0 0 0 0 0,0 1 0 0 0,0-1 0 0 0,0 0 0 0 0,1 0 0 0 0,-1 0 0 0 0,0 0 0 0 0,1 0 1 0 0,-1 0-1 0 0,1 0 0 0 0,-1 0 0 0 0,3 0 0 0 0,-2 0-20 0 0,8 3-151 0 0,-1 0-1 0 0,1-1 0 0 0,0 0 1 0 0,0-1-1 0 0,0 0 1 0 0,12 1-1 0 0,-7-1-36 0 0,24 6 0 0 0,-38-8 212 0 0,13 4-22 0 0,1 0 0 0 0,-1 1 0 0 0,0 1 0 0 0,21 12-1 0 0,-32-16 36 0 0,-1-1-1 0 0,1 1 0 0 0,-1 0 1 0 0,1 0-1 0 0,-1 0 1 0 0,0 0-1 0 0,0 0 0 0 0,1 1 1 0 0,-2-1-1 0 0,1 1 0 0 0,0-1 1 0 0,0 1-1 0 0,-1-1 0 0 0,0 1 1 0 0,1 0-1 0 0,-1 0 0 0 0,0 0 1 0 0,0 0-1 0 0,-1 0 1 0 0,1 0-1 0 0,-1 0 0 0 0,1 0 1 0 0,-1 0-1 0 0,0 0 0 0 0,0 0 1 0 0,0 0-1 0 0,-1 0 0 0 0,1 1 1 0 0,-2 3-1 0 0,1-2 6 0 0,-1-1 0 0 0,0 0 1 0 0,1 0-1 0 0,-1 0 0 0 0,-1 0 0 0 0,1 0 0 0 0,-1-1 0 0 0,1 1 0 0 0,-1-1 0 0 0,0 1 1 0 0,0-1-1 0 0,-1 0 0 0 0,1 0 0 0 0,-1-1 0 0 0,1 1 0 0 0,-1-1 0 0 0,-8 4 0 0 0,-3 1 107 0 0,-1-1-1 0 0,0-1 0 0 0,-25 5 0 0 0,19-5 38 0 0,2-1 23 0 0,0 0-1 0 0,-32 2 0 0 0,44-6-144 0 0,0 0 0 0 0,0 0-1 0 0,0-1 1 0 0,-1 0 0 0 0,2 0-1 0 0,-1-1 1 0 0,0 0 0 0 0,0 0-1 0 0,-10-6 1 0 0,16 7-106 0 0,0 0 1 0 0,0 0-1 0 0,0 0 1 0 0,0-1-1 0 0,0 1 1 0 0,1-1-1 0 0,-1 0 1 0 0,1 1-1 0 0,-1-1 1 0 0,1 0-1 0 0,0 0 1 0 0,-2-2-1 0 0,-3-12-1067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0,'1'2'852'0'0,"40"62"540"0"0,65 78 1 0 0,62 50 851 0 0,-5-5-685 0 0,-148-170-1363 0 0,-1 1 0 0 0,-1 1 0 0 0,-1 0 0 0 0,-1 1 0 0 0,11 25 0 0 0,-18-35-94 0 0,-1-1-1 0 0,0 1 0 0 0,-1 0 0 0 0,0-1 0 0 0,0 1 1 0 0,-1 0-1 0 0,0 0 0 0 0,-1 1 0 0 0,0-1 1 0 0,-1 0-1 0 0,0 0 0 0 0,-1 0 0 0 0,1 0 1 0 0,-5 11-1 0 0,-2-1 41 0 0,0-1 1 0 0,-2 1-1 0 0,0-1 0 0 0,-1-1 1 0 0,-1 0-1 0 0,0-1 0 0 0,-17 18 1 0 0,-111 103-301 0 0,114-114-108 0 0,-158 139-4772 0 0,157-141 3642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40 127 7831 0 0,'-38'-21'5004'0'0,"38"20"-4816"0"0,0 1 0 0 0,0 0 1 0 0,0 0-1 0 0,-1 0 0 0 0,1-1 0 0 0,0 1 1 0 0,0 0-1 0 0,0 0 0 0 0,0-1 0 0 0,0 1 1 0 0,0 0-1 0 0,0-1 0 0 0,0 1 1 0 0,0 0-1 0 0,6-7 1060 0 0,12-2-1212 0 0,7 2 309 0 0,0 0 0 0 0,1 1 0 0 0,43-3 0 0 0,7-1-105 0 0,0-5 87 0 0,69-11 263 0 0,-116 22-548 0 0,0 2 0 0 0,59 3 0 0 0,-37 3-2065 0 0,-30-2 783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96 10135 0 0,'0'0'919'0'0,"0"-2"-759"0"0,-1 1 30 0 0,0 0 1 0 0,0 0-1 0 0,1 0 1 0 0,-1 0-1 0 0,1-1 0 0 0,-1 1 1 0 0,1 0-1 0 0,0 0 1 0 0,-1-1-1 0 0,1 1 1 0 0,0 0-1 0 0,0-1 0 0 0,0 1 1 0 0,0 0-1 0 0,0-1 1 0 0,0 1-1 0 0,0 0 0 0 0,0-1 1 0 0,1 1-1 0 0,-1 0 1 0 0,1 0-1 0 0,-1-1 1 0 0,1 0-1 0 0,1 0 57 0 0,-1-1 1 0 0,1 1-1 0 0,0 0 1 0 0,-1 0-1 0 0,1 0 1 0 0,0 1-1 0 0,0-1 1 0 0,1 0-1 0 0,-1 1 1 0 0,5-3-1 0 0,4-1 107 0 0,0 0-1 0 0,0 1 0 0 0,0 1 0 0 0,15-3 1 0 0,11-1-207 0 0,1 2 1 0 0,0 2-1 0 0,0 1 1 0 0,0 2-1 0 0,66 9 1 0 0,-11 0-3236 0 0,-76-7 2065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1 11487 0 0,'0'0'1040'0'0,"-2"1"-853"0"0,-49 20 87 0 0,-50 32 0 0 0,88-47-226 0 0,-76 39 417 0 0,48-26-171 0 0,1 2-1 0 0,-49 35 0 0 0,50-27 3 0 0,3 2 0 0 0,0 2 0 0 0,2 1 0 0 0,2 2-1 0 0,1 1 1 0 0,1 1 0 0 0,-32 57 0 0 0,52-77-278 0 0,1 1 1 0 0,1 0-1 0 0,0 1 0 0 0,1 0 0 0 0,2 0 1 0 0,0 0-1 0 0,1 1 0 0 0,0 0 1 0 0,2 0-1 0 0,1 0 0 0 0,1 0 0 0 0,0 0 1 0 0,1 0-1 0 0,2 0 0 0 0,0-1 1 0 0,1 1-1 0 0,11 32 0 0 0,1-9-161 0 0,36 70-1 0 0,32 38-413 0 0,-11-22 203 0 0,-55-96 11 0 0,-1 1 0 0 0,-2 1 0 0 0,18 62-1 0 0,-30-84 231 0 0,0 1-1 0 0,-1 0 0 0 0,0 0 0 0 0,-1 0 0 0 0,-1 0 0 0 0,0 0 1 0 0,-1 0-1 0 0,-1 0 0 0 0,0 0 0 0 0,-1 0 0 0 0,0-1 0 0 0,-9 20 1 0 0,1-7 313 0 0,-2-1 0 0 0,-2 0 1 0 0,0-1-1 0 0,-1-1 1 0 0,-2-1-1 0 0,0 0 1 0 0,-1-1-1 0 0,-2-1 0 0 0,0-1 1 0 0,-1-1-1 0 0,-1 0 1 0 0,0-2-1 0 0,-2-1 0 0 0,0-1 1 0 0,-47 21-1 0 0,60-31-172 0 0,1 1-1 0 0,-1 0 1 0 0,1 1-1 0 0,0 0 1 0 0,1 1-1 0 0,0 0 1 0 0,-14 14-1 0 0,16-12-27 0 0,7-10 0 0 0,1 1 0 0 0,-1-1 0 0 0,1 1 0 0 0,0-1 0 0 0,-1 1 0 0 0,1-1 0 0 0,0 0 0 0 0,0 1 0 0 0,-1-1 0 0 0,1 1 0 0 0,0 0 0 0 0,0-1 0 0 0,0 1 0 0 0,-1-1 0 0 0,1 1 0 0 0,0-1 0 0 0,0 2 0 0 0,0-2 0 0 0,1 1 0 0 0,-1 0 0 0 0,0-1 0 0 0,1 1 0 0 0,-1 0 0 0 0,1-1 0 0 0,-1 1 0 0 0,1-1 0 0 0,-1 1 0 0 0,1-1 0 0 0,-1 1 0 0 0,1-1 0 0 0,0 1 0 0 0,0 0 0 0 0,13 5 0 0 0,7-1-17 0 0,-15-5-32 0 0,-1-1-17 0 0,13 1-50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6 8263 0 0,'-2'1'375'0'0,"-6"2"-49"0"0,0 0 1 0 0,-1-1-1 0 0,0 0 0 0 0,1-1 1 0 0,-1 0-1 0 0,0 0 0 0 0,-13-1 1 0 0,20 0-71 0 0,0-1 0 0 0,0 1 1 0 0,0-1-1 0 0,1 1 1 0 0,-1-1-1 0 0,0 0 0 0 0,0 0 1 0 0,0 0-1 0 0,1 0 1 0 0,-1 0-1 0 0,0 0 0 0 0,1 0 1 0 0,-1-1-1 0 0,1 1 0 0 0,-1-1 1 0 0,0-1-1 0 0,1 2 400 0 0,-1 1-464 0 0,-8 1-111 0 0,-1 1 0 0 0,1 1 0 0 0,0-1-1 0 0,-1 2 1 0 0,2-1 0 0 0,-17 9 0 0 0,11-5-55 0 0,-33 16 202 0 0,1 3 0 0 0,2 1 0 0 0,0 3 0 0 0,-41 35 0 0 0,62-45 80 0 0,1 2 0 0 0,1 0 0 0 0,1 2 0 0 0,-25 35 0 0 0,43-55-286 0 0,0 0 0 0 0,1 0 0 0 0,-1 0 0 0 0,1 0 0 0 0,1 1 0 0 0,-1-1 0 0 0,0 1 0 0 0,0 5 0 0 0,2 1 44 0 0,0-10-53 0 0,1 0-1 0 0,-1 1 1 0 0,1-1-1 0 0,0 0 1 0 0,-1 0 0 0 0,1 0-1 0 0,0 0 1 0 0,0 0-1 0 0,-1 0 1 0 0,1 0 0 0 0,0 0-1 0 0,0 0 1 0 0,0 0-1 0 0,0 0 1 0 0,0 0-1 0 0,0-1 1 0 0,1 1 0 0 0,-1 0-1 0 0,0-1 1 0 0,0 1-1 0 0,1-1 1 0 0,-1 1-1 0 0,0-1 1 0 0,0 0 0 0 0,1 0-1 0 0,-1 1 1 0 0,0-1-1 0 0,1 0 1 0 0,-1 0-1 0 0,2 0 1 0 0,5-1 49 0 0,-1 0 0 0 0,1 0 0 0 0,-1 0 0 0 0,8-3 0 0 0,-6 1-2 0 0,0 1 11 0 0,25-6 162 0 0,48-18-1 0 0,-46 13-135 0 0,-14 5-123 0 0,0-1 0 0 0,30-17-1 0 0,-46 23-58 0 0,0-1 0 0 0,-1 0-1 0 0,0 0 1 0 0,1-1 0 0 0,-1 1 0 0 0,-1-1-1 0 0,1 0 1 0 0,-1-1 0 0 0,0 1-1 0 0,0-1 1 0 0,0 1 0 0 0,-1-1 0 0 0,3-7-1 0 0,-5 11-15 0 0,2-1 833 0 0,-6 8-361 0 0,-10 26 32 0 0,6-17-297 0 0,1 0 0 0 0,1 0-1 0 0,-5 21 1 0 0,9-26-58 0 0,0 0-36 0 0,3 4-12 0 0,0-10 0 0 0,0-2 0 0 0,-1 1 0 0 0,0-1 0 0 0,0 1 0 0 0,0-1 0 0 0,0 0-1 0 0,0 0 1 0 0,0 0 0 0 0,0 0 0 0 0,0 1 0 0 0,1-1 0 0 0,-1-1 0 0 0,0 1 0 0 0,1 0-1 0 0,-1 0 1 0 0,1 0 0 0 0,-1-1 0 0 0,3 2 0 0 0,1-1-9 0 0,13 4-3 0 0,0 0-1 0 0,0-1 0 0 0,26 2 0 0 0,-9-2-10 0 0,-19-2-162 0 0,-9-3-4895 0 0,4-1-1154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12207 0 0,'-2'0'562'0'0,"-4"3"-456"0"0,0 0 1 0 0,-1 1 0 0 0,2-1 0 0 0,-1 1 0 0 0,0 1-1 0 0,1-1 1 0 0,-1 1 0 0 0,1 0 0 0 0,1 0 0 0 0,-8 8-1 0 0,0 4 448 0 0,0 0-1 0 0,-13 26 0 0 0,4 3-134 0 0,2 2 0 0 0,-20 79 0 0 0,10-31-322 0 0,-128 328-87 0 0,125-345-151 0 0,32-77-600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11 256 5983 0 0,'0'0'10116'0'0,"-2"-8"-10048"0"0,0 3-68 0 0,1 3 0 0 0,0 1 0 0 0,0-1 0 0 0,1 0 0 0 0,-1 1 0 0 0,0-1 0 0 0,1 0 0 0 0,0 0 0 0 0,-1 1 0 0 0,1-1 0 0 0,0 0 0 0 0,0-2 0 0 0,0-2-5 0 0,0 0-1 0 0,0 0 1 0 0,0 0-1 0 0,1 0 1 0 0,0 0-1 0 0,0 1 1 0 0,0-1-1 0 0,1 0 1 0 0,0 1-1 0 0,0-1 1 0 0,0 1 0 0 0,4-7-1 0 0,-1 5 6 0 0,0 0 0 0 0,0 0-1 0 0,1 0 1 0 0,0 0 0 0 0,0 1 0 0 0,1 0 0 0 0,10-7-1 0 0,-2 2 44 0 0,1 2-1 0 0,1 0 0 0 0,-1 1 1 0 0,1 1-1 0 0,1 0 0 0 0,-1 1 0 0 0,22-4 1 0 0,-16 6 27 0 0,0 0 1 0 0,-1 2 0 0 0,1 1 0 0 0,0 0-1 0 0,0 2 1 0 0,0 1 0 0 0,0 0 0 0 0,-1 2-1 0 0,1 1 1 0 0,-1 0 0 0 0,0 2 0 0 0,-1 0-1 0 0,38 19 1 0 0,-52-22-63 0 0,-1 0-1 0 0,0 1 0 0 0,0-1 1 0 0,-1 1-1 0 0,1 0 0 0 0,-1 0 1 0 0,0 1-1 0 0,0-1 0 0 0,0 1 1 0 0,-1 0-1 0 0,4 7 0 0 0,-7-10-7 0 0,0 0-1 0 0,1 0 0 0 0,-1 0 0 0 0,0 0 0 0 0,0 0 1 0 0,0 0-1 0 0,-1 1 0 0 0,1-1 0 0 0,-1 0 0 0 0,0 0 0 0 0,0 1 1 0 0,0-1-1 0 0,0 0 0 0 0,-1 0 0 0 0,1 0 0 0 0,-1 1 1 0 0,0-1-1 0 0,1 0 0 0 0,-2 0 0 0 0,1 0 0 0 0,0 0 0 0 0,-1 0 1 0 0,1 0-1 0 0,-1-1 0 0 0,0 1 0 0 0,0 0 0 0 0,-2 2 1 0 0,-3 2-15 0 0,0-1 0 0 0,-1 0 0 0 0,1 0 1 0 0,-1-1-1 0 0,0 0 0 0 0,-1 0 0 0 0,1-1 1 0 0,-1 0-1 0 0,-9 3 0 0 0,-15 4 19 0 0,-36 6 0 0 0,11-5 239 0 0,0-3 1 0 0,-79 2-1 0 0,61-12 40 0 0,68 1-270 0 0,0-1 0 0 0,0-1-1 0 0,0 1 1 0 0,0-1 0 0 0,0 0 0 0 0,1-1 0 0 0,-10-4 0 0 0,16 6-149 0 0,0 1 79 0 0,1 0-1 0 0,-1 0 0 0 0,1 0 0 0 0,0 0 0 0 0,-1-1 0 0 0,1 1 1 0 0,0 0-1 0 0,-1 0 0 0 0,1 0 0 0 0,0-1 0 0 0,-1 1 0 0 0,1 0 1 0 0,0 0-1 0 0,0-1 0 0 0,-1 1 0 0 0,1 0 0 0 0,0-1 0 0 0,0 1 1 0 0,-1 0-1 0 0,1-1 0 0 0,0 1 0 0 0,0-1 0 0 0,0-6-6046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536 931 5063 0 0,'0'0'9507'0'0,"1"-1"-8788"0"0,31-27 468 0 0,-1-1 1 0 0,42-51-1 0 0,-39 40-854 0 0,-10 13 21 0 0,37-53-1 0 0,-38 40-199 0 0,-2-1-1 0 0,-1-1 1 0 0,25-83 0 0 0,16-139-222 0 0,-55 230-975 0 0,1-65-1 0 0,-25 103 476 0 0,14-2 540 0 0,-1 1 0 0 0,1 0 1 0 0,0 1-1 0 0,0-1 0 0 0,0 0 0 0 0,0 1 0 0 0,1 0 0 0 0,-5 6 0 0 0,-22 37-15 0 0,24-36 20 0 0,-280 549 204 0 0,212-406-181 0 0,-99 244 0 0 0,143-331-34 0 0,-3-1 0 0 0,-3-1 0 0 0,-55 74 0 0 0,19-40-161 0 0,55-79 135 0 0,0-1-1 0 0,-34 30 1 0 0,101-74-1529 0 0,-21 13 658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92 3679 0 0,'-2'0'56'0'0,"-70"7"606"0"0,63-5 518 0 0,0 0 0 0 0,0 1 1 0 0,-10 4-1 0 0,17-7-928 0 0,-4 3 789 0 0,0-1-1 0 0,0 1 0 0 0,0 0 1 0 0,0 1-1 0 0,1-1 0 0 0,-7 6 1 0 0,12-9-980 0 0,0 1 0 0 0,-1-1 0 0 0,1 0 0 0 0,0 1 0 0 0,0-1 0 0 0,-1 1 1 0 0,1-1-1 0 0,0 0 0 0 0,0 1 0 0 0,0-1 0 0 0,0 1 0 0 0,0-1 0 0 0,0 1 1 0 0,-1-1-1 0 0,1 1 0 0 0,0-1 0 0 0,0 1 0 0 0,0-1 0 0 0,1 0 0 0 0,-1 1 1 0 0,0-1-1 0 0,0 1 0 0 0,0-1 0 0 0,0 1 0 0 0,0-1 0 0 0,0 0 0 0 0,1 1 1 0 0,-1-1-1 0 0,0 1 0 0 0,0-1 0 0 0,1 0 0 0 0,-1 1 0 0 0,0-1 1 0 0,1 1-1 0 0,12 10 657 0 0,-5-8-592 0 0,-1-1-1 0 0,0 1 1 0 0,1-1 0 0 0,-1-1-1 0 0,1 1 1 0 0,-1-1 0 0 0,1-1-1 0 0,0 1 1 0 0,-1-1 0 0 0,10-1-1 0 0,11-3 109 0 0,37-8-1 0 0,-64 12-231 0 0,75-21 152 0 0,90-36 0 0 0,16-6 7 0 0,-162 57-1251 0 0,1 1 0 0 0,0 1 0 0 0,1 1-1 0 0,-1 0 1 0 0,34 2 0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6911 0 0,'-1'0'8783'0'0,"-13"3"-7951"0"0,1 1 1 0 0,0 0-1 0 0,0 0 1 0 0,0 2-1 0 0,-22 12 1 0 0,24-11-728 0 0,1 0 1 0 0,0 1-1 0 0,0 0 0 0 0,0 1 0 0 0,1 0 1 0 0,0 0-1 0 0,1 1 0 0 0,0 0 1 0 0,0 1-1 0 0,-9 18 0 0 0,-18 43-53 0 0,-38 114 0 0 0,66-165-103 0 0,-6 29 0 0 0,12-42 21 0 0,0 0 0 0 0,0 0 0 0 0,1 0 0 0 0,0 0 0 0 0,0 0 0 0 0,1 0 0 0 0,2 8 0 0 0,-3-14-12 0 0,0 0 1 0 0,1 0 0 0 0,-1-1 0 0 0,1 1-1 0 0,-1 0 1 0 0,1-1 0 0 0,0 1 0 0 0,0-1 0 0 0,0 1-1 0 0,0-1 1 0 0,0 1 0 0 0,0-1 0 0 0,0 1 0 0 0,0-1-1 0 0,1 0 1 0 0,-1 0 0 0 0,0 1 0 0 0,1-1 0 0 0,-1 0-1 0 0,1 0 1 0 0,0-1 0 0 0,-1 1 0 0 0,1 0 0 0 0,0 0-1 0 0,-1-1 1 0 0,1 1 0 0 0,0-1 0 0 0,2 1 0 0 0,2-1-290 0 0,-1 0 1 0 0,0 0 0 0 0,0-1-1 0 0,0 1 1 0 0,0-1 0 0 0,1 0-1 0 0,-1-1 1 0 0,8-3 0 0 0,14-6-6048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22 10591 0 0,'1'-2'488'0'0,"10"-17"5379"0"0,-10 35-3516 0 0,-1-12-2344 0 0,1 0 0 0 0,-1 1 0 0 0,0-1 0 0 0,-1 0 0 0 0,0 7 0 0 0,-6 15 99 0 0,-1 0 0 0 0,-20 43-1 0 0,-32 45 73 0 0,44-87-163 0 0,9-17-29 0 0,1 0 1 0 0,-6 15 0 0 0,11-22-191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0,'0'2'3283'0'0,"2"4"-1590"0"0,1 0 0 0 0,0 0 0 0 0,0 0 0 0 0,0 0 0 0 0,7 8 1 0 0,-3-6-371 0 0,0 0 0 0 0,15 13 0 0 0,3-1-1027 0 0,39 22 0 0 0,-29-20 1189 0 0,19 16-1162 0 0,-2 2-1 0 0,76 75 1 0 0,-123-111-483 0 0,-1 1 1 0 0,1 0-1 0 0,-1 0 0 0 0,0 1 1 0 0,0-1-1 0 0,-1 1 0 0 0,1 0 1 0 0,-1 0-1 0 0,-1 0 0 0 0,1 1 1 0 0,-1-1-1 0 0,2 10 0 0 0,-4-14-532 0 0,2 8-3538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50 6911 0 0,'0'-2'528'0'0,"-1"-13"-806"0"0,0 10 2368 0 0,1-1 0 0 0,0 1 0 0 0,2-12 1982 0 0,-4 18-3784 0 0,-7 4-253 0 0,0 0 0 0 0,1 0-1 0 0,0 1 1 0 0,-11 10 0 0 0,-12 8-9 0 0,-54 32 15 0 0,28-19 84 0 0,-80 67-1 0 0,127-95-64 0 0,-13 11 152 0 0,-25 30-1 0 0,43-45-148 0 0,0 1 0 0 0,1 0 1 0 0,0 0-1 0 0,0 0 0 0 0,0 1 0 0 0,1-1 0 0 0,0 1 1 0 0,0 0-1 0 0,1 0 0 0 0,-4 13 0 0 0,6-19-91 0 0,0 1-1 0 0,0-1 1 0 0,0 1-1 0 0,0-1 1 0 0,0 1-1 0 0,0-1 1 0 0,0 1-1 0 0,0-1 1 0 0,0 1-1 0 0,1-1 1 0 0,-1 1-1 0 0,1-1 1 0 0,-1 1-1 0 0,1-1 1 0 0,-1 0-1 0 0,1 1 1 0 0,0-1 0 0 0,0 0-1 0 0,0 0 1 0 0,0 1-1 0 0,0-1 1 0 0,0 0-1 0 0,0 0 1 0 0,0 0-1 0 0,0 0 1 0 0,0 0-1 0 0,1-1 1 0 0,-1 1-1 0 0,0 0 1 0 0,1 0-1 0 0,-1-1 1 0 0,0 1-1 0 0,1-1 1 0 0,-1 1-1 0 0,2-1 1 0 0,11 2-735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12783 0 0,'0'0'1158'0'0,"2"1"-954"0"0,18 9-154 0 0,-7-4 173 0 0,0 0 0 0 0,18 13-1 0 0,-9-3 87 0 0,-1 2 0 0 0,-1 0 1 0 0,-1 1-1 0 0,0 1 0 0 0,-2 1 0 0 0,0 0 0 0 0,-1 1 0 0 0,14 27 0 0 0,-20-29-169 0 0,-1 0-1 0 0,0 0 1 0 0,-2 1 0 0 0,0 0-1 0 0,-1 0 1 0 0,-1 1-1 0 0,-1 0 1 0 0,-1 0-1 0 0,-2 0 1 0 0,0 32 0 0 0,-3-24 15 0 0,-1-1 0 0 0,-2 1-1 0 0,-1-1 1 0 0,-1 0 0 0 0,-2 0 0 0 0,-1 0 0 0 0,-24 49 0 0 0,22-56-182 0 0,-1 0 1 0 0,-1 0-1 0 0,-1-2 0 0 0,0 1 0 0 0,-2-2 0 0 0,0 0 0 0 0,-1-1 0 0 0,-1-1 0 0 0,-32 22 0 0 0,50-38-141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192 502 7367 0 0,'0'2'5068'0'0,"1"1"-4296"0"0,0 0-1 0 0,0-1 1 0 0,-1 1-1 0 0,1 0 1 0 0,-1 0-1 0 0,1 0 1 0 0,-1 0-1 0 0,-1 5 1 0 0,1-7-733 0 0,0 0 1 0 0,0 0-1 0 0,-1 0 1 0 0,1 0-1 0 0,-1 0 1 0 0,1 0-1 0 0,-1 0 1 0 0,1 0 0 0 0,-1 0-1 0 0,0 0 1 0 0,1 0-1 0 0,-1 0 1 0 0,0 0-1 0 0,0 0 1 0 0,0 0-1 0 0,1-1 1 0 0,-1 1-1 0 0,0 0 1 0 0,0-1-1 0 0,0 1 1 0 0,0 0-1 0 0,0-1 1 0 0,0 0-1 0 0,-1 1 1 0 0,1-1-1 0 0,-2 1 1 0 0,-2 0-12 0 0,0-1 0 0 0,0 1 0 0 0,0-1 0 0 0,0 0 0 0 0,0-1 0 0 0,0 1 0 0 0,0-1 0 0 0,0 0 0 0 0,0 0 0 0 0,0-1 0 0 0,0 1 0 0 0,0-1 0 0 0,1 0 0 0 0,-1 0 0 0 0,1-1 1 0 0,-1 0-1 0 0,-7-5 0 0 0,5 2-23 0 0,0 0 0 0 0,0 0 0 0 0,1 0 1 0 0,0-1-1 0 0,0 0 0 0 0,1 0 0 0 0,-1 0 1 0 0,1-1-1 0 0,-4-9 0 0 0,6 10-31 0 0,0 0-1 0 0,1 0 1 0 0,0 0-1 0 0,1 0 1 0 0,-1 0 0 0 0,1 0-1 0 0,1 0 1 0 0,-1-1-1 0 0,1 1 1 0 0,1-10 0 0 0,1 7-52 0 0,0 0 1 0 0,0 0 0 0 0,1 0 0 0 0,0 0 0 0 0,1 1-1 0 0,8-16 1 0 0,-4 10-22 0 0,2 0 0 0 0,0 1 0 0 0,0 0 0 0 0,1 1 0 0 0,1 0 0 0 0,0 1 0 0 0,1 0 0 0 0,19-13 0 0 0,12-5-35 0 0,55-28 0 0 0,-77 46 117 0 0,1 2-1 0 0,1 1 1 0 0,0 0 0 0 0,40-8 0 0 0,-47 15 73 0 0,1 0-1 0 0,0 1 0 0 0,0 1 1 0 0,27 3-1 0 0,-16 1 283 0 0,56 15-1 0 0,-80-18-279 0 0,-1 1 0 0 0,1 0-1 0 0,0 0 1 0 0,0 0 0 0 0,-1 0-1 0 0,1 1 1 0 0,5 4 0 0 0,-9-6-47 0 0,0-1 0 0 0,0 1-1 0 0,0 1 1 0 0,0-1 0 0 0,0 0 0 0 0,0 0 0 0 0,0 0 0 0 0,-1 0 0 0 0,1 1 0 0 0,0-1 0 0 0,-1 0 0 0 0,1 1 0 0 0,-1-1 0 0 0,0 0-1 0 0,1 1 1 0 0,-1-1 0 0 0,0 1 0 0 0,0-1 0 0 0,0 1 0 0 0,0-1 0 0 0,0 0 0 0 0,0 1 0 0 0,0-1 0 0 0,0 1 0 0 0,-1-1 0 0 0,1 1-1 0 0,0-1 1 0 0,-1 0 0 0 0,1 1 0 0 0,-2 1 0 0 0,-5 8 13 0 0,1-1-1 0 0,-1 0 0 0 0,-1-1 1 0 0,0 0-1 0 0,-14 13 1 0 0,14-14-21 0 0,-147 138-3 0 0,70-68 0 0 0,-41 31-829 0 0,124-108 448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75 9215 0 0,'3'-7'111'0'0,"1"0"-1"0"0,-1 0 0 0 0,2 1 0 0 0,-1-1 0 0 0,1 1 1 0 0,0 0-1 0 0,0 1 0 0 0,10-9 0 0 0,-4 6 1121 0 0,-10 8-1185 0 0,-1 0 1 0 0,0-1 0 0 0,0 1 47 0 0,0 0-48 0 0,0 0 1 0 0,0 0 0 0 0,0 0 0 0 0,0 0 0 0 0,0 0-1 0 0,0 0 1 0 0,0 0 0 0 0,0 0 0 0 0,0 0 0 0 0,0 0-1 0 0,0 0 1 0 0,1 0 0 0 0,-1 0 0 0 0,0 0 0 0 0,0 0-1 0 0,0 0 1 0 0,0 0 0 0 0,0 0 0 0 0,0 0 0 0 0,0 0-1 0 0,0 0 1 0 0,0 0 0 0 0,0 0 0 0 0,0 0 0 0 0,1 0-1 0 0,-1 0 1 0 0,0 0 0 0 0,0 0 0 0 0,0 0 0 0 0,0 0-1 0 0,0 0 1 0 0,0 0 0 0 0,0 0 0 0 0,0 0 0 0 0,0 0-1 0 0,0 0 1 0 0,0 0 0 0 0,0 1 0 0 0,0-1 0 0 0,0 0 0 0 0,0 0-1 0 0,0 0 1 0 0,0 0 0 0 0,0 0 0 0 0,1 0 0 0 0,-1 0-1 0 0,0 0 1 0 0,0 0 0 0 0,0 0 0 0 0,0 0 0 0 0,0 0-1 0 0,0 1 1 0 0,0-1 0 0 0,0 0 0 0 0,-9 20 5007 0 0,6-15-4855 0 0,-111 180-12 0 0,20-36-186 0 0,-85 230-1 0 0,93-192-1 0 0,63-146-236 0 0,-1-2-1 0 0,-41 54 1 0 0,0-13-2011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58 144 12439 0 0,'0'0'958'0'0,"-2"2"-625"0"0,-3 2 39 0 0,0 1 0 0 0,0 0 0 0 0,0 0 0 0 0,1 0-1 0 0,-1 1 1 0 0,1 0 0 0 0,1 0 0 0 0,-1 0 0 0 0,1 0 0 0 0,0 0 0 0 0,-2 8 0 0 0,4-11-211 0 0,0 1 1 0 0,0 0-1 0 0,0 0 1 0 0,1 0-1 0 0,-1 0 1 0 0,1 0 0 0 0,0 0-1 0 0,0 0 1 0 0,1 0-1 0 0,-1 0 1 0 0,1 0-1 0 0,0 0 1 0 0,0-1 0 0 0,0 1-1 0 0,1 0 1 0 0,-1 0-1 0 0,1-1 1 0 0,0 1-1 0 0,0-1 1 0 0,0 0 0 0 0,4 5-1 0 0,6 5 73 0 0,0 0-1 0 0,1-1 1 0 0,1 0 0 0 0,-1-1-1 0 0,2-1 1 0 0,0 0 0 0 0,24 11-1 0 0,120 45 188 0 0,-119-51-347 0 0,52 20-4 0 0,135 48 4 0 0,-206-76-303 0 0,42 9 0 0 0,-56-15 25 0 0,0 0-1 0 0,0-1 1 0 0,0 0 0 0 0,0 0 0 0 0,0 0-1 0 0,0-1 1 0 0,0 0 0 0 0,0 0-1 0 0,0-1 1 0 0,9-2 0 0 0,-13 2-124 0 0,0 0-1 0 0,-1 0 1 0 0,1 0 0 0 0,0 0-1 0 0,0 0 1 0 0,-1 0 0 0 0,0-1-1 0 0,1 1 1 0 0,-1-1 0 0 0,0 1-1 0 0,0-1 1 0 0,0 0 0 0 0,-1 0 0 0 0,1 0-1 0 0,-1 0 1 0 0,2-4 0 0 0,2-7-5666 0 0</inkml:trace>
  <inkml:trace contextRef="#ctx0" brushRef="#br0" timeOffset="1">779 2 13359 0 0,'0'0'1027'0'0,"-8"-1"-630"0"0,4 1-254 0 0,-1 0 0 0 0,1 0 0 0 0,-1 1 0 0 0,1-1-1 0 0,0 1 1 0 0,-1 0 0 0 0,1 0 0 0 0,-7 3 0 0 0,-34 19 2117 0 0,19-10-1422 0 0,-175 92 790 0 0,160-80-1157 0 0,1 2 0 0 0,-63 55 0 0 0,64-45-261 0 0,2 1 0 0 0,1 2-1 0 0,2 1 1 0 0,2 2-1 0 0,-29 50 1 0 0,55-82-235 0 0,1-1-1 0 0,-6 17 1 0 0,10-24-104 0 0,0-1 0 0 0,0 1 0 0 0,0 0 0 0 0,0-1 0 0 0,1 1 0 0 0,0 0 1 0 0,-1 0-1 0 0,1 0 0 0 0,0-1 0 0 0,1 1 0 0 0,-1 0 0 0 0,0 0 0 0 0,1 0 0 0 0,-1-1 0 0 0,1 1 0 0 0,1 4 0 0 0,5 1-1782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11519 0 0,'0'0'6192'0'0,"0"-7"-3424"0"0,1 0 16 0 0,-1 0-2088 0 0,2 0-424 0 0,0 0-80 0 0,1-2-6688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1188 9871 0 0,'0'0'898'0'0,"-2"1"-741"0"0,-25 20 9515 0 0,86-86-8668 0 0,78-112-1 0 0,-53 64-841 0 0,174-194-154 0 0,59-52-2105 0 0,-192 214-238 0 0,-94 104 1070 0 0,-29 39 1037 0 0,-2 4-315 0 0,0 15 730 0 0,-1 1 0 0 0,0-1-1 0 0,-1 0 1 0 0,-8 29 0 0 0,5-21-30 0 0,-18 70 404 0 0,-61 156 0 0 0,31-100-411 0 0,30-85-113 0 0,-1 1-170 0 0,-28 135 0 0 0,51-195-55 0 0,1 0 1 0 0,0 0 0 0 0,0 0-1 0 0,0 0 1 0 0,1 0 0 0 0,0 0-1 0 0,1 0 1 0 0,-1 0 0 0 0,6 13-1 0 0,-6-18-936 0 0,-1 1-253 0 0,3 10-50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94 266 13359 0 0,'-12'-3'1005'0'0,"-38"-8"-841"0"0,18 8 4698 0 0,46-1-4607 0 0,-7 0-215 0 0,470-159-1031 0 0,-270 98-1786 0 0,-160 53 1779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2303 0 0,'0'0'102'0'0,"1"1"-1"0"0,1 0 329 0 0,0 1 0 0 0,-1-1 0 0 0,1 1 0 0 0,-1 0 0 0 0,0 0 0 0 0,1 0 0 0 0,-1-1 0 0 0,0 1 0 0 0,0 0 0 0 0,0 1 0 0 0,0-1 0 0 0,-1 0-1 0 0,1 0 1 0 0,-1 0 0 0 0,1 0 0 0 0,-1 0 0 0 0,1 1 0 0 0,-1-1 0 0 0,0 0 0 0 0,-1 4 0 0 0,1 3 986 0 0,0 1-1 0 0,-1 0 1 0 0,-4 15 0 0 0,-6 10-649 0 0,-1 0 1 0 0,-27 53-1 0 0,31-71-694 0 0,-109 202 426 0 0,-14-9-812 0 0,66-107-265 0 0,42-68 188 0 0,8-13-666 0 0,1 1 0 0 0,1 1 0 0 0,-18 43 0 0 0,28-55-412 0 0,1-3-40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0,'0'0'5040'0'0,"11"14"-5264"0"0,-1-2-24 0 0,3-1-4688 0 0,1-1-944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 2759 0 0,'9'-5'14964'0'0,"-22"7"-13998"0"0,2 2-873 0 0,1 0 0 0 0,0 0 0 0 0,-1 1 0 0 0,1 0 0 0 0,-17 13 0 0 0,-42 38-697 0 0,67-55 568 0 0,-47 44-820 0 0,48-42 774 0 0,1-2 67 0 0,0-1-1 0 0,0 1 1 0 0,0 0 0 0 0,0 0 0 0 0,0 0 0 0 0,0-1 0 0 0,1 1 0 0 0,-1 0 0 0 0,0 0 0 0 0,0 0 0 0 0,1-1 0 0 0,-1 1 0 0 0,0 0 0 0 0,1 0 0 0 0,-1-1 0 0 0,1 1 0 0 0,-1 0 0 0 0,1-1-1 0 0,-1 1 1 0 0,1 0 0 0 0,-1-1 0 0 0,1 1 0 0 0,0-1 0 0 0,-1 1 0 0 0,1-1 0 0 0,0 1 0 0 0,-1-1 0 0 0,2 1 0 0 0,1 0-50 0 0,64 35-271 0 0,0-1 104 0 0,-48-23 274 0 0,-1-1 145 0 0,0 0 1 0 0,18 17-1 0 0,-32-24-151 0 0,0-1-1 0 0,0 1 1 0 0,-1 0-1 0 0,1 0 1 0 0,-1 1-1 0 0,0-1 1 0 0,0 1-1 0 0,0-1 1 0 0,-1 1-1 0 0,0 0 1 0 0,0 0-1 0 0,0 0 1 0 0,2 9 0 0 0,-4-12 6 0 0,0 1 1 0 0,0-1 0 0 0,0 0 0 0 0,-1 0 0 0 0,1 0 0 0 0,-1 0-1 0 0,1 0 1 0 0,-1 0 0 0 0,0 0 0 0 0,1 0 0 0 0,-1 0 0 0 0,0 0-1 0 0,0-1 1 0 0,-1 1 0 0 0,1 0 0 0 0,0-1 0 0 0,-1 1 0 0 0,1 0-1 0 0,-1-1 1 0 0,1 0 0 0 0,-1 1 0 0 0,0-1 0 0 0,1 0 0 0 0,-1 0-1 0 0,-3 2 1 0 0,-7 3 184 0 0,1-1 0 0 0,-1 0-1 0 0,-12 3 1 0 0,21-7-186 0 0,-41 11-401 0 0,-1-2 0 0 0,0-2 0 0 0,-1-1 0 0 0,-54-1 0 0 0,84-6-707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10591 0 0,'0'0'5034'0'0,"-1"0"-3780"0"0,-5 0-1082 0 0,0 1 0 0 0,1 0-1 0 0,-1 0 1 0 0,1 1-1 0 0,-1-1 1 0 0,1 1 0 0 0,-1 0-1 0 0,1 1 1 0 0,0 0 0 0 0,0-1-1 0 0,-7 7 1 0 0,3-3-129 0 0,0 2 0 0 0,0-1 0 0 0,1 1 0 0 0,-15 18 0 0 0,19-20-39 0 0,0 1 1 0 0,0 0-1 0 0,0 0 0 0 0,1 0 1 0 0,0 1-1 0 0,-3 11 0 0 0,-8 50 18 0 0,10-49-21 0 0,-13 91-1 0 0,15-89 0 0 0,1 0 0 0 0,1 1 0 0 0,2 22 0 0 0,4-19 0 0 0,1-12 16 0 0,-2-12 31 0 0,-3-2-14 0 0,2 1 12 0 0,0 0 0 0 0,0 0 0 0 0,0-1 0 0 0,0 1 0 0 0,0-1 0 0 0,0 0 0 0 0,0 0 0 0 0,0-1 0 0 0,0 1 0 0 0,0-1 0 0 0,0 0 0 0 0,-1 0 0 0 0,1 0 0 0 0,0-1 0 0 0,6-2 0 0 0,5-4 195 0 0,1-1 0 0 0,15-11 0 0 0,-9 5-75 0 0,-1-2 0 0 0,0 0 0 0 0,-1-1-1 0 0,21-26 1 0 0,-36 38-244 0 0,-1-1 1 0 0,0 1-1 0 0,-1 0 0 0 0,1-1 1 0 0,-1 0-1 0 0,-1 0 0 0 0,1 0 1 0 0,-1 0-1 0 0,-1 0 0 0 0,1-1 1 0 0,-1 1-1 0 0,0 0 0 0 0,-1-1 0 0 0,0 1 1 0 0,0-1-1 0 0,0 1 0 0 0,-1 0 1 0 0,-2-10-1 0 0,1 7-143 0 0,-1 1 0 0 0,1 0 0 0 0,-2-1 1 0 0,1 1-1 0 0,-1 0 0 0 0,0 1 0 0 0,-1-1 0 0 0,0 1 0 0 0,-1 0 0 0 0,0 0 0 0 0,0 1 1 0 0,0-1-1 0 0,-13-10 0 0 0,16 16 191 0 0,0 0 0 0 0,0 0 1 0 0,0 0-1 0 0,0 0 0 0 0,-1 1 1 0 0,1-1-1 0 0,-1 1 0 0 0,1 0 0 0 0,-1 0 1 0 0,1 0-1 0 0,-1 0 0 0 0,0 0 1 0 0,1 1-1 0 0,-6 0 0 0 0,7 0-52 0 0,0 0-1 0 0,0 0 1 0 0,0 1-1 0 0,0-1 0 0 0,0 1 1 0 0,0 0-1 0 0,-1 0 1 0 0,1-1-1 0 0,1 1 1 0 0,-1 0-1 0 0,0 1 1 0 0,0-1-1 0 0,0 0 1 0 0,0 1-1 0 0,1-1 1 0 0,-1 0-1 0 0,1 1 1 0 0,-1 0-1 0 0,1-1 1 0 0,0 1-1 0 0,-1 0 1 0 0,1 0-1 0 0,0 0 1 0 0,0 0-1 0 0,0 0 0 0 0,0 2 1 0 0,-6 19-969 0 0,7 5-11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10591 0 0,'1'2'4442'0'0,"6"8"-3453"0"0,0-1 1 0 0,1 0-1 0 0,0-1 0 0 0,16 14 1 0 0,41 25 15 0 0,-44-33-946 0 0,-1 0 1 0 0,-1 1 0 0 0,18 18-1 0 0,-33-28-39 0 0,0-1-1 0 0,0 1 1 0 0,-1 0-1 0 0,1 1 1 0 0,-1-1 0 0 0,0 0-1 0 0,-1 1 1 0 0,1 0-1 0 0,-1 0 1 0 0,0 0 0 0 0,-1 0-1 0 0,1 0 1 0 0,-1 0-1 0 0,0 0 1 0 0,-1 0-1 0 0,1 0 1 0 0,-1 1 0 0 0,-1-1-1 0 0,1 0 1 0 0,-1 0-1 0 0,-2 9 1 0 0,0-5 61 0 0,0 0 1 0 0,-1 0-1 0 0,0 0 1 0 0,-1 0-1 0 0,0-1 1 0 0,0 0-1 0 0,-1 0 0 0 0,0 0 1 0 0,-1-1-1 0 0,0 0 1 0 0,-14 13-1 0 0,-28 18-221 0 0,0-2-1 0 0,-2-3 1 0 0,-74 37 0 0 0,88-51-1099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3223 0 0,'-1'1'2287'0'0,"-4"0"-1201"0"0,1 0 0 0 0,0 0 0 0 0,0 1 0 0 0,-1 0 0 0 0,-6 4 0 0 0,-20 18 800 0 0,17-11-1687 0 0,1 1 1 0 0,-12 16-1 0 0,-6 13 208 0 0,2 2 0 0 0,-28 57 0 0 0,-37 102-357 0 0,52-110 16 0 0,-63 154-59 0 0,104-246-299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33 577 9415 0 0,'0'0'852'0'0,"-6"5"-688"0"0,6-5-99 0 0,-1 1-1 0 0,1-1 1 0 0,0 1-1 0 0,-1-1 1 0 0,1 1 0 0 0,-1-1-1 0 0,1 1 1 0 0,-1-1-1 0 0,1 0 1 0 0,-1 1-1 0 0,1-1 1 0 0,-1 0-1 0 0,1 1 1 0 0,-1-1-1 0 0,0 0 1 0 0,1 0 0 0 0,-1 0-1 0 0,1 0 1 0 0,-1 1-1 0 0,0-1 1 0 0,1 0-1 0 0,-1 0 1 0 0,1 0-1 0 0,-1 0 1 0 0,0 0-1 0 0,1 0 1 0 0,-1-1-1 0 0,1 1 1 0 0,-1 0 0 0 0,0 0-1 0 0,1 0 1 0 0,-1 0-1 0 0,1-1 1 0 0,-1 1-1 0 0,0 0 1 0 0,0-1-1 0 0,0-1 105 0 0,0 1 0 0 0,1-1 0 0 0,-1 1-1 0 0,1 0 1 0 0,-1-1 0 0 0,1 0 0 0 0,-1 1 0 0 0,1-1-1 0 0,0 1 1 0 0,0-1 0 0 0,0 1 0 0 0,0-1 0 0 0,0 0-1 0 0,0-2 1 0 0,2-8-36 0 0,0-1-1 0 0,1 0 1 0 0,0 1 0 0 0,1 0-1 0 0,1 0 1 0 0,0 0-1 0 0,0 0 1 0 0,1 1-1 0 0,1 0 1 0 0,10-14-1 0 0,10-11-62 0 0,51-49 0 0 0,-75 82-68 0 0,32-32 1 0 0,1 2-1 0 0,2 2 1 0 0,2 1-1 0 0,0 2 1 0 0,2 2-1 0 0,77-36 1 0 0,-97 53 59 0 0,0 0 0 0 0,1 2 0 0 0,0 1 1 0 0,44-6-1 0 0,-55 10-7 0 0,0 2-1 0 0,0-1 1 0 0,1 2-1 0 0,-1-1 1 0 0,0 2 0 0 0,0 0-1 0 0,0 0 1 0 0,0 1-1 0 0,-1 0 1 0 0,1 1 0 0 0,14 7-1 0 0,-21-8-23 0 0,0 0 1 0 0,-1 0-1 0 0,1 0 0 0 0,0 1 0 0 0,-1 0 0 0 0,0-1 1 0 0,0 2-1 0 0,0-1 0 0 0,0 0 0 0 0,-1 1 0 0 0,0 0 0 0 0,0 0 1 0 0,0 0-1 0 0,0 0 0 0 0,-1 0 0 0 0,0 0 0 0 0,0 1 1 0 0,0-1-1 0 0,1 10 0 0 0,-2-7 6 0 0,0 0 0 0 0,-1 0 0 0 0,0-1 1 0 0,0 1-1 0 0,-1 0 0 0 0,0 0 0 0 0,0 0 0 0 0,-1 0 0 0 0,0-1 1 0 0,0 1-1 0 0,-1 0 0 0 0,0-1 0 0 0,-7 13 0 0 0,-3 1 39 0 0,-1-1 0 0 0,-2 0 0 0 0,0-1 0 0 0,-1-1 0 0 0,0 0 1 0 0,-29 21-1 0 0,-127 80 85 0 0,125-93-141 0 0,-1-1 1 0 0,-2-3 0 0 0,-104 32-1 0 0,114-42-696 0 0,-1-1-1 0 0,-62 7 1 0 0,96-18-151 0 0,6 0-5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6 5527 0 0,'1'-1'423'0'0,"13"-3"3596"0"0,-26 11 2841 0 0,3-3-7859 0 0,-36 27 2014 0 0,-60 54 1 0 0,-32 46-770 0 0,120-115-202 0 0,-28 32-28 0 0,1 2 0 0 0,2 2 0 0 0,-45 75 0 0 0,62-86-16 0 0,2 1 0 0 0,2 1 0 0 0,-18 54 0 0 0,33-80 0 0 0,2 2 0 0 0,-1-1 0 0 0,2 0 0 0 0,1 1 0 0 0,0 0 0 0 0,1 0 0 0 0,3 32 0 0 0,-1-42 7 0 0,1 0 0 0 0,0 0 0 0 0,0-1 1 0 0,1 1-1 0 0,0-1 0 0 0,1 0 0 0 0,-1 0 0 0 0,2 0 0 0 0,-1-1 0 0 0,8 10 0 0 0,-6-8-281 0 0,1-1-1 0 0,1 0 0 0 0,-1 0 1 0 0,2 0-1 0 0,-1-1 1 0 0,1-1-1 0 0,17 11 1 0 0,-4-7-5544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0,'0'0'875'0'0,"2"1"-719"0"0,1 1 116 0 0,-1 0 0 0 0,1 0 0 0 0,0 0 0 0 0,-1 0 0 0 0,1 1 0 0 0,-1-1 0 0 0,0 1-1 0 0,0-1 1 0 0,0 1 0 0 0,0 0 0 0 0,-1 0 0 0 0,1 0 0 0 0,1 4 0 0 0,3 8 1259 0 0,6 24 1 0 0,-8-25-1289 0 0,39 147 1647 0 0,-28-96-1661 0 0,3 0 0 0 0,40 95-1 0 0,-26-88-234 0 0,-8-16 41 0 0,42 69 0 0 0,-44-95-151 0 0,-21-29 23 0 0,0 0 70 0 0,0-1 0 0 0,0 0 0 0 0,-1 1-1 0 0,1-1 1 0 0,0 0 0 0 0,0 1 0 0 0,0-1 0 0 0,0 0 0 0 0,0 0 0 0 0,0 0 0 0 0,1 0 0 0 0,1-1-123 0 0,0 0 0 0 0,0-1 1 0 0,0 1-1 0 0,0-1 1 0 0,-1 0-1 0 0,1 1 1 0 0,3-4-1 0 0,7-12-5047 0 0,-6 2-667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16 14479 0 0,'-2'-3'280'0'0,"-2"-10"2098"0"0,-9 28-1129 0 0,3-4-1062 0 0,-234 300 490 0 0,150-193-623 0 0,-139 162-44 0 0,200-245 9 0 0,-81 87-343 0 0,113-121-491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9215 0 0,'-1'2'2740'0'0,"-25"35"3736"0"0,15-21-6017 0 0,-11 18 0 0 0,-13 26-509 0 0,-2-2 1 0 0,-3-1 0 0 0,-90 99-1 0 0,116-142-97 0 0,-2 2-62 0 0,-19 27 0 0 0,34-42 281 0 0,3 0 89 0 0,8 1-30 0 0,0-1-1 0 0,0 1 0 0 0,0-2 0 0 0,0 0 1 0 0,18-1-1 0 0,55-13 130 0 0,-13 2-34 0 0,-54 10-287 0 0,0 1-1 0 0,0 0 0 0 0,0 1 1 0 0,29 4-1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9671 0 0,'-1'1'748'0'0,"0"0"-625"0"0,0-1 0 0 0,1 1 0 0 0,-1 0 0 0 0,0 0 0 0 0,1-1-1 0 0,-1 1 1 0 0,0 0 0 0 0,1 0 0 0 0,-1 0 0 0 0,1 0 0 0 0,-1 0-1 0 0,1 0 1 0 0,0 0 0 0 0,-1 0 0 0 0,1 0 0 0 0,0 0 0 0 0,0 0-1 0 0,0 0 1 0 0,-1 1 0 0 0,2-1-12 0 0,-1 0 1 0 0,0 0-1 0 0,0-1 1 0 0,1 1-1 0 0,-1 0 0 0 0,1-1 1 0 0,-1 1-1 0 0,1 0 0 0 0,-1-1 1 0 0,1 1-1 0 0,-1-1 1 0 0,1 1-1 0 0,-1-1 0 0 0,1 1 1 0 0,-1-1-1 0 0,1 1 0 0 0,0-1 1 0 0,-1 1-1 0 0,2-1 1 0 0,1 2 138 0 0,0-1 1 0 0,1 0 0 0 0,-1 0 0 0 0,0 0 0 0 0,1 0-1 0 0,-1-1 1 0 0,7 1 0 0 0,13-4 381 0 0,0-1-1 0 0,0-1 1 0 0,0-1 0 0 0,42-18-1 0 0,-6 3-53 0 0,-35 14-829 0 0,-1 0 1 0 0,1 1-1 0 0,0 1 0 0 0,40-2 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4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0,'0'0'9615'0'0,"3"1"-9560"0"0,2 3-54 0 0,0-1 0 0 0,0 1 1 0 0,0 0-1 0 0,0 0 0 0 0,-1 1 1 0 0,0-1-1 0 0,0 1 0 0 0,0 0 1 0 0,-1 0-1 0 0,6 10 0 0 0,2 7 24 0 0,11 33 0 0 0,-8-19-15 0 0,42 84-1 0 0,2 4-116 0 0,-26-34-253 0 0,-23-60 108 0 0,1-1-1 0 0,2 0 1 0 0,18 32-1 0 0,-11-32-167 0 0,-9-16-751 0 0,10 22 0 0 0,-14-23-3183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489 100 1375 0 0,'11'-16'998'0'0,"24"-36"-2430"0"0,-8 20 18325 0 0,-24 44-16250 0 0,-3-7-555 0 0,0 1 0 0 0,0-1 0 0 0,0 1 0 0 0,-1-1 1 0 0,0 1-1 0 0,0-1 0 0 0,-2 8 0 0 0,-16 37 354 0 0,19-50-441 0 0,-133 254 1894 0 0,75-151-1552 0 0,-115 194-30 0 0,83-145-189 0 0,27-58-38 0 0,60-90-64 0 0,0 1-1 0 0,0-1 1 0 0,1 1 0 0 0,0 0-1 0 0,0-1 1 0 0,0 1 0 0 0,1 0-1 0 0,0 0 1 0 0,-1 6 0 0 0,1-7-174 0 0,1-1 0 0 0,0 1 0 0 0,-1 0 0 0 0,1-1 0 0 0,1 1 0 0 0,-1-1 0 0 0,1 1 0 0 0,-1 0 0 0 0,1-1 0 0 0,0 1 0 0 0,0-1 0 0 0,1 0 0 0 0,2 7 0 0 0,4-2-2042 0 0,3-2-4544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11975 0 0,'0'0'3406'0'0,"-2"1"-2242"0"0,-26 20-183 0 0,-1-2 1 0 0,-61 29 0 0 0,44-24-370 0 0,-33 12 160 0 0,9-6-513 0 0,42-17-258 0 0,0-1 0 0 0,-50 14 1 0 0,76-26-68 0 0,3 3-603 0 0,9 8 619 0 0,0-1 1 0 0,1 0-1 0 0,0 0 0 0 0,18 11 0 0 0,-14-10 15 0 0,0 1 0 0 0,19 19-1 0 0,-1 6 23 0 0,58 58-46 0 0,-60-71 59 0 0,-17-14 0 0 0,22 19 0 0 0,-35-28 24 0 0,0 0-1 0 0,0-1 0 0 0,0 1 0 0 0,-1 0 1 0 0,1-1-1 0 0,0 1 0 0 0,-1 0 1 0 0,1 0-1 0 0,0 0 0 0 0,-1 0 1 0 0,1-1-1 0 0,-1 1 0 0 0,1 0 1 0 0,-1 0-1 0 0,0 0 0 0 0,1 0 1 0 0,-1 0-1 0 0,0 0 0 0 0,0 0 0 0 0,0 0 1 0 0,1 1-1 0 0,-1-1 0 0 0,0 0 1 0 0,0 0-1 0 0,-1 0 0 0 0,1 0 1 0 0,0 0-1 0 0,0 0 0 0 0,0 0 1 0 0,-1 0-1 0 0,1 0 0 0 0,-1 0 1 0 0,1 0-1 0 0,-2 1 0 0 0,-1 2 43 0 0,-1 0 1 0 0,0-1-1 0 0,0 0 0 0 0,-1 0 1 0 0,1 0-1 0 0,-1-1 0 0 0,1 1 0 0 0,-1-1 1 0 0,0 0-1 0 0,0 0 0 0 0,-9 1 1 0 0,-3 3 57 0 0,9-3-92 0 0,-40 16-294 0 0,0-1 0 0 0,-102 20 0 0 0,38-25-351 0 0,93-12 496 0 0,1 0 0 0 0,0-2 0 0 0,-1 0 0 0 0,-20-5 0 0 0,34 5-170 0 0,0 0-1 0 0,1-1 1 0 0,-1 1 0 0 0,0-1-1 0 0,1 0 1 0 0,0 0-1 0 0,-1 0 1 0 0,1-1 0 0 0,0 0-1 0 0,-4-3 1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6 9215 0 0,'2'-5'2295'0'0,"-31"43"701"0"0,-37 66 1 0 0,-15 51-3296 0 0,47-89 786 0 0,6-12-397 0 0,-154 322 344 0 0,102-171-502 0 0,0-22-4954 0 0,61-142 3296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22 406 10623 0 0,'0'0'488'0'0,"0"-1"-12"0"0,1-5-312 0 0,-1 1-1 0 0,1-1 0 0 0,0 1 0 0 0,0-1 0 0 0,0 1 1 0 0,1 0-1 0 0,0 0 0 0 0,0 0 0 0 0,0 0 1 0 0,6-8-1 0 0,3-3 1394 0 0,23-26 0 0 0,-6 8-1463 0 0,-15 14-16 0 0,0 0 0 0 0,12-30-1 0 0,-16 31-57 0 0,1 0 0 0 0,0 1 0 0 0,19-24-1 0 0,-25 37-19 0 0,1 0-1 0 0,0 0 0 0 0,-1 1 0 0 0,2 0 1 0 0,-1-1-1 0 0,1 2 0 0 0,-1-1 0 0 0,1 1 1 0 0,0 0-1 0 0,0 0 0 0 0,0 0 0 0 0,10-2 1 0 0,-5 3-15 0 0,-1 0 0 0 0,0 1 0 0 0,1 0 0 0 0,-1 0 0 0 0,0 1 0 0 0,1 1 0 0 0,13 2 0 0 0,4 3 20 0 0,0 1 1 0 0,-1 1-1 0 0,0 2 0 0 0,50 24 1 0 0,-62-26 184 0 0,-1 0 1 0 0,0 1 0 0 0,0 0 0 0 0,16 16 0 0 0,-23-19-22 0 0,-1 0 0 0 0,0 0 1 0 0,-1 1-1 0 0,0-1 1 0 0,0 1-1 0 0,0 1 0 0 0,-1-1 1 0 0,0 1-1 0 0,0-1 0 0 0,3 12 1 0 0,-6-16-116 0 0,0 0 0 0 0,-1 1 0 0 0,1-1 0 0 0,-1 1 0 0 0,0-1 0 0 0,0 1 0 0 0,0-1 1 0 0,0 0-1 0 0,0 1 0 0 0,-1-1 0 0 0,0 1 0 0 0,0-1 0 0 0,0 0 0 0 0,0 1 0 0 0,0-1 0 0 0,0 0 0 0 0,-1 0 0 0 0,0 0 0 0 0,1 0 0 0 0,-4 3 1 0 0,-4 4 94 0 0,1 0 0 0 0,-1-1 0 0 0,-1-1 0 0 0,-12 9 0 0 0,14-10-89 0 0,-18 12-39 0 0,-1-1 0 0 0,-1-1 0 0 0,0-2 0 0 0,-1-1-1 0 0,-31 11 1 0 0,-7-2-320 0 0,-84 17 0 0 0,141-38 258 0 0,-82 16-359 0 0,80-17 306 0 0,0 0 0 0 0,0 0-1 0 0,0-1 1 0 0,0-1 0 0 0,-20-3-1 0 0,30 3 2 0 0,-1 0-1 0 0,0 1 1 0 0,0-1-1 0 0,0-1 1 0 0,1 1-1 0 0,-1 0 0 0 0,1-1 1 0 0,-1 1-1 0 0,1-1 1 0 0,-1 0-1 0 0,-1-2 1 0 0,2 3-190 0 0,1 0 1 0 0,1 0-1 0 0,-1-1 1 0 0,0 1-1 0 0,0 0 0 0 0,0 0 1 0 0,1-1-1 0 0,-1 1 1 0 0,0 0-1 0 0,1-1 1 0 0,-1 1-1 0 0,1-1 0 0 0,0 1 1 0 0,0-1-1 0 0,-1 1 1 0 0,1-1-1 0 0,0 1 1 0 0,0-1-1 0 0,0 1 1 0 0,1-1-1 0 0,-1 1 0 0 0,0-1 1 0 0,1-2-1 0 0,7-14-4981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16 14831 0 0,'0'-7'1343'0'0,"-1"0"-1024"0"0,1 5 119 0 0,0 4-271 0 0,1 0-1 0 0,0-1 1 0 0,0 1-1 0 0,0 0 1 0 0,0-1-1 0 0,0 1 1 0 0,3 2-1 0 0,2 4 114 0 0,107 222 146 0 0,-21 9-188 0 0,-74-184-189 0 0,-1 1 1 0 0,-4 1-1 0 0,-1 0 0 0 0,6 99 0 0 0,-17-118-17 0 0,-1-1-1 0 0,-2 1 0 0 0,-1 0 1 0 0,-2 0-1 0 0,-2-1 0 0 0,-1 0 1 0 0,-2-1-1 0 0,-18 45 0 0 0,19-61 3 0 0,-1 0 0 0 0,-1-1 0 0 0,0 0-1 0 0,-2-1 1 0 0,0 0 0 0 0,-1-1 0 0 0,-17 17 0 0 0,22-25-57 0 0,0-1 1 0 0,-1 0 0 0 0,0-1-1 0 0,0 0 1 0 0,0 0-1 0 0,-1-1 1 0 0,0-1 0 0 0,0 1-1 0 0,0-2 1 0 0,-1 0-1 0 0,0 0 1 0 0,0-1 0 0 0,0 0-1 0 0,-14 1 1 0 0,22-4-218 0 0,1 0 0 0 0,-1-1-1 0 0,1 1 1 0 0,-1 0 0 0 0,1-1 0 0 0,-1 0 0 0 0,1 0 0 0 0,-6-2 0 0 0,1-2-6086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52 919 0 0,'-2'0'11935'0'0,"-3"0"-7244"0"0,226-39-2973 0 0,-124 29-2296 0 0,-3 8-3710 0 0,-67 2 2570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64 5527 0 0,'-22'-4'33'0'0,"0"-1"1389"0"0,8 4 9943 0 0,25 0-10685 0 0,1 0 1 0 0,17-5-1 0 0,-1 1-269 0 0,63-11-49 0 0,-41 7-79 0 0,83-6 0 0 0,46 23-3323 0 0,-161-6 1624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54 13103 0 0,'-3'-19'598'0'0,"3"19"-580"0"0,0-1 1 0 0,-1 1-1 0 0,1 0 1 0 0,0 0-1 0 0,0 0 1 0 0,0-1-1 0 0,0 1 1 0 0,0 0 0 0 0,0 0-1 0 0,0-1 1 0 0,0 1-1 0 0,0 0 1 0 0,-1 0-1 0 0,1-1 1 0 0,0 1-1 0 0,0 0 1 0 0,0 0-1 0 0,0-1 1 0 0,1 1 0 0 0,-1 0-1 0 0,0 0 1 0 0,0 0-1 0 0,0-1 1 0 0,0 1-1 0 0,0 0 1 0 0,0 0-1 0 0,0-1 1 0 0,0 1-1 0 0,0 0 1 0 0,1 0-1 0 0,-1 0 1 0 0,0-1 0 0 0,0 1-1 0 0,0 0 1 0 0,0 0-1 0 0,1 0 1 0 0,-1 0-1 0 0,0-1 1 0 0,0 1-1 0 0,0 0 1 0 0,1 0-1 0 0,2-3-51 0 0,-1-10 162 0 0,-2 13-101 0 0,0-1 0 0 0,0 1-1 0 0,0-1 1 0 0,-1 1 0 0 0,1-1 0 0 0,0 1-1 0 0,0 0 1 0 0,0-1 0 0 0,0 1-1 0 0,-1-1 1 0 0,1 1 0 0 0,0-1-1 0 0,-1 1 1 0 0,1 0 0 0 0,0-1 0 0 0,-1 1-1 0 0,1 0 1 0 0,0-1 0 0 0,-1 1-1 0 0,1 0 1 0 0,-1 0 0 0 0,1-1 0 0 0,0 1-1 0 0,-1 0 1 0 0,1 0 0 0 0,-1 0-1 0 0,1-1 1 0 0,-1 1 0 0 0,1 0 0 0 0,-1 0-1 0 0,1 0 1 0 0,-1 0 0 0 0,1 0-1 0 0,-1 0 1 0 0,1 0 0 0 0,0 0 0 0 0,-1 0-1 0 0,1 0 1 0 0,-1 0 0 0 0,1 1-1 0 0,-1-1 1 0 0,1 0 0 0 0,-1 0-1 0 0,0 1 1 0 0,-22 7 304 0 0,4 2-256 0 0,1 1-1 0 0,1 1 1 0 0,0 0 0 0 0,-20 19-1 0 0,-56 65-119 0 0,50-50 67 0 0,-103 117-83 0 0,119-129 55 0 0,2 1 0 0 0,2 1 0 0 0,-21 41 0 0 0,29-45-11 0 0,1 0 0 0 0,1 1-1 0 0,2 0 1 0 0,2 1 0 0 0,-9 50 0 0 0,16-65-19 0 0,0-1 1 0 0,1 1-1 0 0,2-1 1 0 0,-1 1-1 0 0,2 0 0 0 0,0-1 1 0 0,2 0-1 0 0,0 1 1 0 0,1-1-1 0 0,0-1 1 0 0,16 34-1 0 0,9 0-44 0 0,1-2-1 0 0,70 82 0 0 0,-9-13-64 0 0,-71-88 122 0 0,-1 2 1 0 0,17 34-1 0 0,-31-53 30 0 0,-1 1-1 0 0,0 0 0 0 0,0 0 0 0 0,-2 1 1 0 0,0-1-1 0 0,0 1 0 0 0,-1 0 0 0 0,-1-1 1 0 0,-1 1-1 0 0,-2 26 0 0 0,1-30 1 0 0,-1 1 0 0 0,-1 0 0 0 0,0-1 0 0 0,0 1 0 0 0,-1-1 0 0 0,0 0 0 0 0,-1 0 0 0 0,-1-1 0 0 0,0 1 0 0 0,0-1 0 0 0,-1 0 0 0 0,0-1 0 0 0,-16 16 0 0 0,-1-3 130 0 0,-1-1 0 0 0,-46 29 0 0 0,-62 25 778 0 0,41-30 43 0 0,-32 17 722 0 0,117-57-2009 0 0,6-4-206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81 6911 0 0,'19'-13'465'0'0,"0"1"-1"0"0,1 1 0 0 0,26-10 1 0 0,16-1 4153 0 0,-60 21-3423 0 0,5 29-28 0 0,-8-17-1012 0 0,0 0 1 0 0,0 1-1 0 0,-1-1 1 0 0,-6 19-1 0 0,-20 45 365 0 0,13-36-284 0 0,-173 396 345 0 0,130-314-703 0 0,29-57-45 0 0,-47 75 0 0 0,69-129 81 0 0,7-9 84 0 0,-1-1 0 0 0,1 0 1 0 0,0 1-1 0 0,0-1 0 0 0,-1 0 1 0 0,1 1-1 0 0,0-1 0 0 0,0 0 1 0 0,-1 1-1 0 0,1-1 0 0 0,0 0 1 0 0,-1 1-1 0 0,1-1 0 0 0,-1 0 1 0 0,1 0-1 0 0,0 0 0 0 0,-1 1 1 0 0,1-1-1 0 0,-1 0 0 0 0,1 0 1 0 0,-1 0-1 0 0,1 0 0 0 0,0 0 0 0 0,-1 0 1 0 0,1 0-1 0 0,-1 0 0 0 0,1 0 1 0 0,-1 0-1 0 0,1 0 0 0 0,-1 0 1 0 0,-3-4-18 0 0,2 2-14 0 0,0 0-1 0 0,1-1 1 0 0,-1 1 0 0 0,0-1-1 0 0,1 0 1 0 0,-1 1 0 0 0,1-1-1 0 0,0 0 1 0 0,0 0 0 0 0,0 0-1 0 0,0 1 1 0 0,1-1 0 0 0,-1 0-1 0 0,1 0 1 0 0,0 0 0 0 0,-1-1-1 0 0,1 1 1 0 0,1-5 0 0 0,1-7-119 0 0,0 1 1 0 0,7-22 0 0 0,-8 30 107 0 0,4-11-58 0 0,0 0 0 0 0,1-1 0 0 0,0 2 0 0 0,2-1 0 0 0,12-20 0 0 0,-17 31 102 0 0,1 1-1 0 0,0 0 1 0 0,0 0 0 0 0,0 1 0 0 0,1-1 0 0 0,0 1 0 0 0,-1 0-1 0 0,2 0 1 0 0,-1 0 0 0 0,0 1 0 0 0,1 0 0 0 0,0 0-1 0 0,-1 0 1 0 0,1 1 0 0 0,0-1 0 0 0,0 2 0 0 0,1-1-1 0 0,8-1 1 0 0,27-2 194 0 0,0 2 0 0 0,-1 2 0 0 0,1 1 0 0 0,74 11 0 0 0,-110-10-182 0 0,0 0 0 0 0,-1 1 0 0 0,1-1 0 0 0,0 1 0 0 0,-1 0 0 0 0,1 1 0 0 0,-1 0 0 0 0,0-1 1 0 0,0 2-1 0 0,0-1 0 0 0,0 0 0 0 0,4 6 0 0 0,-6-6 0 0 0,0 0 0 0 0,0 0 1 0 0,-1 1-1 0 0,0-1 0 0 0,0 1 0 0 0,0 0 0 0 0,0 0 1 0 0,0 0-1 0 0,-1 0 0 0 0,1 0 0 0 0,-1 0 1 0 0,0 0-1 0 0,-1 0 0 0 0,1 1 0 0 0,-1-1 0 0 0,1 0 1 0 0,-2 7-1 0 0,1-1 14 0 0,-1 0 0 0 0,-1 0 0 0 0,0 0 0 0 0,0 0 0 0 0,-1 0 0 0 0,0 0 0 0 0,-1-1-1 0 0,0 0 1 0 0,0 1 0 0 0,-1-1 0 0 0,-7 10 0 0 0,4-8 48 0 0,-1 0 0 0 0,-1-1 0 0 0,0 0 0 0 0,0 0 0 0 0,-1-1 0 0 0,0 0 0 0 0,-16 8 0 0 0,3-3 117 0 0,0-1 0 0 0,-52 19 0 0 0,-51 5 66 0 0,118-35-260 0 0,-49 10-152 0 0,52-11 99 0 0,-1-1-1 0 0,0 1 0 0 0,1-1 0 0 0,-1 0 0 0 0,0-1 0 0 0,-10-2 0 0 0,9 0-839 0 0,3-4-260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881 830 2303 0 0,'-1'1'167'0'0,"-21"17"1723"0"0,-8 16 10281 0 0,36-43-11383 0 0,21-28-23 0 0,69-99 697 0 0,-72 98-935 0 0,32-70-1 0 0,-29 46-260 0 0,-3-2 0 0 0,29-120 0 0 0,-49 165-299 0 0,14-77-320 0 0,-17 85 165 0 0,0 0 0 0 0,-1 1-1 0 0,0-1 1 0 0,-1 0 0 0 0,0 1 0 0 0,-5-21 0 0 0,5 29 122 0 0,1 0 0 0 0,-1 0 1 0 0,0 0-1 0 0,1 0 0 0 0,-1 1 0 0 0,0-1 0 0 0,0 0 1 0 0,0 0-1 0 0,0 1 0 0 0,-1-1 0 0 0,1 1 1 0 0,0-1-1 0 0,-1 1 0 0 0,1-1 0 0 0,-1 1 0 0 0,1 0 1 0 0,-4-2-1 0 0,4 2 0 0 0,-1 1 0 0 0,0-1 0 0 0,0 1 0 0 0,1-1-1 0 0,-1 1 1 0 0,0 0 0 0 0,0 0 0 0 0,0 0 0 0 0,0 0 0 0 0,1 0 0 0 0,-1 0 0 0 0,0 0 0 0 0,0 1 0 0 0,0-1 0 0 0,-2 2 0 0 0,-3 1-18 0 0,1-1 1 0 0,0 2-1 0 0,1-1 1 0 0,-1 1-1 0 0,1 0 1 0 0,-1 0-1 0 0,1 0 1 0 0,0 1-1 0 0,-5 6 1 0 0,-8 12 57 0 0,1 1 1 0 0,1 0-1 0 0,-14 28 0 0 0,-33 83 341 0 0,63-135-315 0 0,-101 280 453 0 0,57-144-374 0 0,-156 388 138 0 0,178-477-124 0 0,-3 0 0 0 0,-1-2 0 0 0,-3 0 0 0 0,-1-2-1 0 0,-3-2 1 0 0,-1-1 0 0 0,-45 42 0 0 0,57-62-79 0 0,-205 174 89 0 0,203-177-153 0 0,23-16-217 0 0,9-7-863 0 0,-6 4 399 0 0,11-10-5155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93 16527 0 0,'-2'0'760'0'0,"-18"2"243"0"0,7 1-809 0 0,11 1-74 0 0,0-2 1061 0 0,5-2-915 0 0,6 2-157 0 0,0-1 0 0 0,0-1 1 0 0,0 1-1 0 0,0-2 0 0 0,10 0 0 0 0,49-10 188 0 0,-53 8-229 0 0,229-48 292 0 0,-141 25-6265 0 0,-51 12-766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5527 0 0,'-1'3'6176'0'0,"-1"1"-5100"0"0,0 1-1 0 0,-1-1 1 0 0,1 1-1 0 0,-5 4 0 0 0,-15 16 1017 0 0,-33 21-2442 0 0,23-20 881 0 0,-105 103 164 0 0,118-108-622 0 0,1 0 1 0 0,0 2-1 0 0,2 0 1 0 0,-22 42-1 0 0,34-57-55 0 0,0 0 0 0 0,1 1 0 0 0,0-1 0 0 0,1 1 0 0 0,-3 14-1 0 0,5-21-25 0 0,-1 0 0 0 0,1 0-1 0 0,0 1 1 0 0,0-1-1 0 0,0 0 1 0 0,0 0-1 0 0,1 1 1 0 0,-1-1-1 0 0,0 0 1 0 0,1 0 0 0 0,0 1-1 0 0,0-1 1 0 0,-1 0-1 0 0,1 0 1 0 0,0 0-1 0 0,1 0 1 0 0,-1 0-1 0 0,0 0 1 0 0,0-1-1 0 0,1 1 1 0 0,-1 0 0 0 0,1-1-1 0 0,0 1 1 0 0,-1-1-1 0 0,1 1 1 0 0,0-1-1 0 0,3 2 1 0 0,12 4-1157 0 0,3-2-3387 0 0,2-1-1706 0 0</inkml:trace>
  <inkml:trace contextRef="#ctx0" brushRef="#br0" timeOffset="1">577 50 10591 0 0,'0'0'964'0'0,"2"2"-794"0"0,34 31 2043 0 0,34 43 0 0 0,12 12 322 0 0,84 72-1680 0 0,-151-147-901 0 0,0 0 0 0 0,0-1 1 0 0,2-1-1 0 0,-1 0 1 0 0,35 16-1 0 0,-48-26-180 0 0,-1 0 0 0 0,0 0-1 0 0,0 0 1 0 0,0-1 0 0 0,0 1-1 0 0,1-1 1 0 0,-1 1 0 0 0,0-1-1 0 0,1 0 1 0 0,-1 0 0 0 0,0 0-1 0 0,1 0 1 0 0,-1 0 0 0 0,0 0-1 0 0,1 0 1 0 0,-1-1 0 0 0,0 0 0 0 0,0 1-1 0 0,1-1 1 0 0,-1 0 0 0 0,0 0-1 0 0,3-2 1 0 0,4-5-1301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1 919 0 0,'0'0'14398'0'0,"1"3"-13950"0"0,0 3-344 0 0,0-1 1 0 0,-1 1 0 0 0,1-1 0 0 0,-1 1 0 0 0,0 0 0 0 0,-1-1 0 0 0,1 1 0 0 0,-1-1 0 0 0,-3 11 0 0 0,-3 6 220 0 0,-11 24 1 0 0,10-27-160 0 0,-7 17-12 0 0,-2-1-1 0 0,-30 45 1 0 0,-51 59-438 0 0,42-63-189 0 0,30-40-134 0 0,-2-1 0 0 0,-1-1 0 0 0,-49 42 0 0 0,57-59 323 0 0,19-16 156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7367 0 0,'-9'4'344'0'0,"0"0"0"0"0,1 1 0 0 0,-1 1 1 0 0,1-1-1 0 0,0 1 0 0 0,-8 8 0 0 0,-42 47 4161 0 0,33-33-3620 0 0,-75 74 490 0 0,-84 98-1829 0 0,167-179-3451 0 0,4-1-1334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11055 0 0,'0'0'852'0'0,"-9"2"-528"0"0,7-1-226 0 0,0 0 0 0 0,0 1 0 0 0,0-1 0 0 0,0 1 0 0 0,0-1 0 0 0,0 1 0 0 0,1-1 0 0 0,-1 1 0 0 0,0 0 0 0 0,1 0 0 0 0,0 0 0 0 0,-1 0 0 0 0,1 0 0 0 0,0 0 0 0 0,0 1 0 0 0,0-1 0 0 0,0 0 0 0 0,1 0 0 0 0,-1 1-1 0 0,1-1 1 0 0,-1 0 0 0 0,1 1 0 0 0,0 2 0 0 0,-1 3 85 0 0,1-1 0 0 0,0 0-1 0 0,1 1 1 0 0,-1-1-1 0 0,2 0 1 0 0,2 11 0 0 0,0-7-131 0 0,0 0 1 0 0,1-1-1 0 0,0 0 1 0 0,1 0 0 0 0,0-1-1 0 0,1 1 1 0 0,0-1 0 0 0,0-1-1 0 0,10 10 1 0 0,13 10 0 0 0,39 27 0 0 0,-69-54-52 0 0,27 19-51 0 0,-2-2 279 0 0,0 1 1 0 0,-1 1-1 0 0,41 46 1 0 0,-60-59-127 0 0,0 0-1 0 0,0 0 1 0 0,0 0 0 0 0,-1 1-1 0 0,0 0 1 0 0,-1 0 0 0 0,1 0-1 0 0,-1 0 1 0 0,-1 0 0 0 0,0 1-1 0 0,0-1 1 0 0,-1 1 0 0 0,0-1-1 0 0,0 1 1 0 0,-1-1 0 0 0,0 1-1 0 0,0 0 1 0 0,-1-1 0 0 0,-2 11-1 0 0,-2-3 88 0 0,0-1 0 0 0,0 0 0 0 0,-1 0 0 0 0,-1 0 0 0 0,-1-1 0 0 0,0 0 0 0 0,-1-1 0 0 0,-12 16 0 0 0,-15 13 360 0 0,-42 39 0 0 0,49-53-381 0 0,-74 69-1597 0 0,94-87-123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280 498 10135 0 0,'0'0'8691'0'0,"-1"2"-8215"0"0,0-1-398 0 0,0 1 0 0 0,-1 0-1 0 0,1 0 1 0 0,0-1 0 0 0,0 1 0 0 0,-1-1 0 0 0,1 1 0 0 0,-1-1-1 0 0,0 1 1 0 0,1-1 0 0 0,-1 0 0 0 0,0 0 0 0 0,0 0 0 0 0,-3 2-1 0 0,1-2-8 0 0,-1 0-1 0 0,1 1 1 0 0,-1-1-1 0 0,0-1 1 0 0,1 1-1 0 0,-7-1 1 0 0,-3 0-15 0 0,0-1 1 0 0,0-1 0 0 0,-23-5-1 0 0,27 4-45 0 0,0 0 0 0 0,0 0 0 0 0,0-1-1 0 0,0-1 1 0 0,0 1 0 0 0,1-1 0 0 0,0-1 0 0 0,-11-8-1 0 0,17 11-5 0 0,0 0-1 0 0,0 0 1 0 0,0 0-1 0 0,0 0 1 0 0,0 0 0 0 0,1-1-1 0 0,-1 1 1 0 0,1-1-1 0 0,0 0 1 0 0,0 0-1 0 0,1 0 1 0 0,-1 0-1 0 0,1 0 1 0 0,0 0-1 0 0,0 0 1 0 0,0 0-1 0 0,0-1 1 0 0,1 1 0 0 0,-1 0-1 0 0,1-1 1 0 0,1 1-1 0 0,-1 0 1 0 0,1-6-1 0 0,3-5-145 0 0,0 1 1 0 0,1 0-1 0 0,0-1 0 0 0,1 2 0 0 0,14-25 0 0 0,-5 14-327 0 0,1 1-1 0 0,22-25 0 0 0,-24 33 365 0 0,1 1 0 0 0,1 0-1 0 0,0 1 1 0 0,0 0 0 0 0,1 2 0 0 0,1 0 0 0 0,0 1 0 0 0,0 0-1 0 0,1 2 1 0 0,31-10 0 0 0,-17 9 101 0 0,0 1 0 0 0,1 2 0 0 0,-1 1-1 0 0,1 1 1 0 0,54 2 0 0 0,-73 3 2 0 0,-1 0 0 0 0,1 0-1 0 0,16 5 1 0 0,-28-6 0 0 0,0 1 0 0 0,0 0 1 0 0,0 0-1 0 0,0 0 0 0 0,0 0 1 0 0,0 0-1 0 0,0 1 0 0 0,0-1 1 0 0,-1 1-1 0 0,1-1 1 0 0,-1 1-1 0 0,1 0 0 0 0,-1 0 1 0 0,0 1-1 0 0,1-1 0 0 0,-1 0 1 0 0,0 1-1 0 0,-1-1 0 0 0,1 1 1 0 0,0 0-1 0 0,1 3 0 0 0,-2-3 11 0 0,-1 0 1 0 0,0 0-1 0 0,1 0 0 0 0,-1 0 0 0 0,0 0 1 0 0,-1 0-1 0 0,1 0 0 0 0,0 0 0 0 0,-1 0 1 0 0,0 0-1 0 0,0 0 0 0 0,0 0 0 0 0,0 0 1 0 0,0 0-1 0 0,0-1 0 0 0,-4 6 0 0 0,-2 3 99 0 0,0 0 0 0 0,-13 13 0 0 0,19-23-97 0 0,-23 24 112 0 0,0-1 1 0 0,-2-1-1 0 0,-1 0 1 0 0,-31 18-1 0 0,-124 65 161 0 0,170-100-264 0 0,-1 0-1 0 0,0-1 1 0 0,0 0 0 0 0,-1-1 0 0 0,1-1 0 0 0,-1 0 0 0 0,0-1 0 0 0,-16 1 0 0 0,28-3-105 0 0,0 0 1 0 0,1 1-1 0 0,-1-1 0 0 0,0-1 0 0 0,1 1 0 0 0,-1 0 1 0 0,0 0-1 0 0,1 0 0 0 0,-1-1 0 0 0,0 1 0 0 0,1-1 1 0 0,-1 0-1 0 0,0 1 0 0 0,1-1 0 0 0,-1 0 0 0 0,1 0 1 0 0,0 0-1 0 0,-1 0 0 0 0,1 0 0 0 0,0 0 0 0 0,-1 0 1 0 0,0-2-1 0 0,-6-9-1013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14 10135 0 0,'2'-2'746'0'0,"-1"-1"-150"0"0,4-6 6393 0 0,-12 40-6216 0 0,-8 5-446 0 0,-40 66 0 0 0,30-60-171 0 0,-72 125 9 0 0,-57 105-89 0 0,121-206-77 0 0,3 1 0 0 0,-26 88 0 0 0,25-57-642 0 0,-27 42-4880 0 0,53-131 3479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73 4143 0 0,'1'2'6378'0'0,"52"88"1644"0"0,3-2-5203 0 0,-34-56-2332 0 0,2-1 1 0 0,1-1 0 0 0,40 37-1 0 0,-30-36-45 0 0,46 32 0 0 0,-74-59-389 0 0,1 0 0 0 0,0 0 0 0 0,0-1 0 0 0,1 0 0 0 0,-1 0 0 0 0,0-1 0 0 0,1 0 0 0 0,0-1 0 0 0,-1 0 0 0 0,1 0 0 0 0,0-1-1 0 0,0 0 1 0 0,-1 0 0 0 0,1-1 0 0 0,9-2 0 0 0,-5 1-476 0 0,0-1 0 0 0,0-1 0 0 0,0 0 0 0 0,-1-1 0 0 0,0 0 1 0 0,0-1-1 0 0,0 0 0 0 0,-1-1 0 0 0,15-10 0 0 0,-20 11-1392 0 0</inkml:trace>
  <inkml:trace contextRef="#ctx0" brushRef="#br0" timeOffset="1">509 1 11519 0 0,'0'0'528'0'0,"-2"0"-16"0"0,-3 2-404 0 0,0 0 1 0 0,0 1-1 0 0,0-1 0 0 0,0 1 0 0 0,0 0 0 0 0,0 0 0 0 0,1 0 1 0 0,-1 1-1 0 0,1 0 0 0 0,-4 4 0 0 0,-6 8 1580 0 0,-17 24 1 0 0,3-2-544 0 0,-8 4-271 0 0,-1-2 0 0 0,-2-2-1 0 0,-66 51 1 0 0,93-80-1215 0 0,-70 55 1173 0 0,32-17-7328 0 0,34-29-282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50 9215 0 0,'2'-1'707'0'0,"9"-9"195"0"0,0-1 0 0 0,24-15 1 0 0,-33 25 275 0 0,-5 3-1068 0 0,-43 36 168 0 0,2 2 0 0 0,-42 49 0 0 0,53-49-24 0 0,-37 57 0 0 0,27-35-76 0 0,-211 332 290 0 0,233-360-351 0 0,3 2 1 0 0,1 0 0 0 0,2 1-1 0 0,1 1 1 0 0,2 0 0 0 0,-13 71-1 0 0,22-87-24 0 0,0-1 1 0 0,2 1-1 0 0,1 0 0 0 0,0-1 0 0 0,2 1 0 0 0,0-1 0 0 0,1 1 1 0 0,2-1-1 0 0,0 0 0 0 0,1 0 0 0 0,1 0 0 0 0,1-1 1 0 0,1 0-1 0 0,12 21 0 0 0,-9-22-38 0 0,0-1 0 0 0,2 0 0 0 0,0-1 0 0 0,0 0 0 0 0,2-1 0 0 0,0-1 0 0 0,0 0 0 0 0,2-1 0 0 0,0-1 0 0 0,0-1 0 0 0,38 19 0 0 0,-53-30-269 0 0,0 0 0 0 0,0 1 0 0 0,0-1 1 0 0,0-1-1 0 0,0 1 0 0 0,0 0 0 0 0,0-1 0 0 0,1 1 1 0 0,-1-1-1 0 0,0 0 0 0 0,0 0 0 0 0,0 0 0 0 0,5-2 1 0 0,5-2-1069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 2759 0 0,'-14'-3'11415'0'0,"92"10"-9819"0"0,-54-4-1480 0 0,44 1 0 0 0,-12-9 139 0 0,-13 2-1235 0 0,-15 2-2962 0 0,-13 1-938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13791 0 0,'0'0'1247'0'0,"1"0"-938"0"0,271-39 3541 0 0,-89 19-8672 0 0,-154 17 3254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64 11055 0 0,'11'-10'299'0'0,"1"0"0"0"0,0 1-1 0 0,14-9 1 0 0,4 1 3202 0 0,-31 20-3118 0 0,-20 41 212 0 0,-40 64 0 0 0,20-37-368 0 0,-31 59 135 0 0,-118 201-28 0 0,151-264-1282 0 0,15-22-3733 0 0,19-37 3082 0 0,-2 6-3165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3 375 1375 0 0,'-1'-4'-93'0'0,"1"0"-1"0"0,-1-1 1 0 0,1 1-1 0 0,0 0 0 0 0,0 0 1 0 0,1-7-1 0 0,0 6 569 0 0,0-1-1 0 0,1 1 1 0 0,0-1 0 0 0,0 1-1 0 0,0-1 1 0 0,1 1-1 0 0,3-5 1 0 0,4-6 2385 0 0,1 1-1 0 0,25-25 1 0 0,-23 27-2205 0 0,9-9-340 0 0,2 2 0 0 0,0 0-1 0 0,1 2 1 0 0,1 0 0 0 0,40-19-1 0 0,-39 23 45 0 0,0 1-1 0 0,1 2 1 0 0,41-12-1 0 0,-59 20-227 0 0,0 1 0 0 0,-1 0 1 0 0,1 0-1 0 0,0 1 0 0 0,0 1 0 0 0,0 0 0 0 0,0 0 0 0 0,0 1 1 0 0,0 0-1 0 0,0 1 0 0 0,0 0 0 0 0,-1 0 0 0 0,1 1 0 0 0,10 5 1 0 0,-13-4-60 0 0,0 0 0 0 0,0 1 1 0 0,0 0-1 0 0,-1 1 0 0 0,0 0 0 0 0,0 0 1 0 0,-1 0-1 0 0,1 0 0 0 0,-1 1 1 0 0,-1 0-1 0 0,1 0 0 0 0,-1 0 1 0 0,0 0-1 0 0,3 13 0 0 0,4 10 125 0 0,-1 1 0 0 0,6 42 0 0 0,-14-67-182 0 0,3 20 0 0 0,0 0 0 0 0,-2-1 0 0 0,1 47 0 0 0,-4-68-7 0 0,-1 0-1 0 0,1 0 1 0 0,-1-1 0 0 0,0 1-1 0 0,-1 0 1 0 0,1 0-1 0 0,-1-1 1 0 0,1 1 0 0 0,-1-1-1 0 0,0 1 1 0 0,0-1-1 0 0,-1 0 1 0 0,1 0 0 0 0,-1 0-1 0 0,0 0 1 0 0,1 0 0 0 0,-1 0-1 0 0,0-1 1 0 0,-4 3-1 0 0,-7 4 50 0 0,-1-1-1 0 0,1 0 0 0 0,-22 7 1 0 0,13-5-27 0 0,-223 88 50 0 0,124-51-80 0 0,51-16-1397 0 0,69-30 18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475 279 8551 0 0,'-30'10'335'0'0,"0"1"-1"0"0,1 2 1 0 0,0 1-1 0 0,-29 18 0 0 0,49-25 1318 0 0,16-9-1173 0 0,16-9-164 0 0,38-27 953 0 0,59-50 1 0 0,-71 50-555 0 0,1 2-1 0 0,65-34 1 0 0,-79 52-99 0 0,66-22 0 0 0,-82 34-326 0 0,0 1 0 0 0,1 0 0 0 0,0 1 0 0 0,0 2 0 0 0,22-1 0 0 0,-38 3-224 0 0,0 0-1 0 0,0 1 1 0 0,0-1-1 0 0,1 1 1 0 0,-1 0-1 0 0,0 0 0 0 0,0 1 1 0 0,0 0-1 0 0,-1-1 1 0 0,1 2-1 0 0,0-1 1 0 0,-1 0-1 0 0,7 6 1 0 0,-8-6-52 0 0,0 1-1 0 0,-1-1 1 0 0,0 1 0 0 0,1 0 0 0 0,-1-1 0 0 0,0 1 0 0 0,0 0 0 0 0,-1 0 0 0 0,1 1 0 0 0,-1-1 0 0 0,1 0-1 0 0,-1 0 1 0 0,0 1 0 0 0,0-1 0 0 0,-1 1 0 0 0,1-1 0 0 0,-1 1 0 0 0,0-1 0 0 0,1 1 0 0 0,-2 5 0 0 0,-1 8-10 0 0,0-1 1 0 0,-2 0 0 0 0,0 0 0 0 0,0 0 0 0 0,-2-1 0 0 0,-9 20 0 0 0,4-11-118 0 0,-2-2-1 0 0,-1 1 1 0 0,-20 25 0 0 0,28-41-69 0 0,0-1 1 0 0,0 1-1 0 0,-1-1 0 0 0,0 0 1 0 0,0-1-1 0 0,0 1 0 0 0,-1-1 1 0 0,0-1-1 0 0,1 0 0 0 0,-16 6 0 0 0,2-3-224 0 0,0-2 0 0 0,0 0 0 0 0,-30 3 0 0 0,-300 63-1960 0 0,336-68 2393 0 0,7-1-1 0 0,1-1 1 0 0,-1 1-1 0 0,1 1 0 0 0,-1 0 0 0 0,1 0 0 0 0,-10 5 1 0 0,17-8-26 0 0,0 1-1 0 0,-1-1 1 0 0,1 0 0 0 0,0 0 0 0 0,0 0 0 0 0,-1 0 0 0 0,1 0 0 0 0,0 1 0 0 0,0-1 0 0 0,0 0 0 0 0,-1 0-1 0 0,1 0 1 0 0,0 1 0 0 0,0-1 0 0 0,0 0 0 0 0,0 0 0 0 0,0 1 0 0 0,-1-1 0 0 0,1 0 0 0 0,0 0 0 0 0,0 1-1 0 0,0-1 1 0 0,0 0 0 0 0,0 0 0 0 0,0 1 0 0 0,0-1 0 0 0,0 1 0 0 0,1 0-9 0 0,1 0 0 0 0,-1 0 0 0 0,0 0-1 0 0,1 1 1 0 0,-1-1 0 0 0,1 0 0 0 0,-1-1 0 0 0,1 1 0 0 0,0 0 0 0 0,-1 0-1 0 0,1-1 1 0 0,3 1 0 0 0,26 7-131 0 0,31 1 357 0 0,-1-3-1 0 0,1-3 0 0 0,110-7 1 0 0,-154 3-38 0 0,-1 1-1 0 0,1 1 1 0 0,0 0 0 0 0,19 5 0 0 0,-37-6-170 0 0,1 1-1 0 0,0-1 0 0 0,-1 0 1 0 0,1 1-1 0 0,0-1 0 0 0,-1 1 1 0 0,1-1-1 0 0,-1 0 0 0 0,1 1 1 0 0,-1-1-1 0 0,1 1 0 0 0,-1-1 1 0 0,1 1-1 0 0,-1 0 1 0 0,0-1-1 0 0,1 1 0 0 0,-1 0 1 0 0,0-1-1 0 0,1 1 0 0 0,-1-1 1 0 0,0 1-1 0 0,0 0 0 0 0,1 1 1 0 0,0 13-10 0 0,-1-8 1 0 0,-1 0 0 0 0,0 0 0 0 0,-1 0 0 0 0,1-1 0 0 0,-1 1 0 0 0,-1-1 0 0 0,1 1 0 0 0,-1-1 0 0 0,0 0 0 0 0,-6 9 0 0 0,-1-1 0 0 0,-1 0 0 0 0,1 0 0 0 0,-14 11 0 0 0,8-10 40 0 0,-1 0 1 0 0,-1-2-1 0 0,0 0 0 0 0,0-1 0 0 0,-22 9 0 0 0,-101 41 383 0 0,81-42-372 0 0,1-3 0 0 0,-118 17-1 0 0,115-26-50 0 0,33-5 0 0 0,1 1 0 0 0,0 1 0 0 0,-53 18 0 0 0,71-19-26 0 0,7-3-114 0 0,7-2-1367 0 0,60-28 167 0 0,-36 15 953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37 2303 0 0,'2'0'102'0'0,"89"-24"563"0"0,-51 11 9376 0 0,-50 16-8903 0 0,-4 1-910 0 0,-1 2 1 0 0,1 0 0 0 0,0 1 0 0 0,1 0 0 0 0,0 1 0 0 0,0 0-1 0 0,-18 16 1 0 0,-6 12 15 0 0,1 1-1 0 0,3 2 1 0 0,1 1-1 0 0,1 2 0 0 0,3 1 1 0 0,-30 59-1 0 0,5 2 13 0 0,5 2 0 0 0,-41 132 0 0 0,84-221-241 0 0,0 0 0 0 0,2 0-1 0 0,0 1 1 0 0,-1 22 0 0 0,4-35-125 0 0,-1 0 1 0 0,2 0 0 0 0,-1 0-1 0 0,0 1 1 0 0,1-1-1 0 0,0 0 1 0 0,0 0 0 0 0,1 0-1 0 0,-1 0 1 0 0,1-1-1 0 0,0 1 1 0 0,0 0-1 0 0,1-1 1 0 0,0 1 0 0 0,-1-1-1 0 0,1 0 1 0 0,1 0-1 0 0,6 7 1 0 0,5 0-5846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9671 0 0,'0'0'748'0'0,"-1"1"-492"0"0,-5 7-10 0 0,0 0-1 0 0,0-1 0 0 0,1 2 0 0 0,1-1 0 0 0,-1 1 0 0 0,1 0 0 0 0,1 0 1 0 0,0 0-1 0 0,0 0 0 0 0,0 0 0 0 0,1 1 0 0 0,1-1 0 0 0,0 1 1 0 0,0 0-1 0 0,1-1 0 0 0,0 1 0 0 0,0 0 0 0 0,1-1 0 0 0,1 1 1 0 0,0-1-1 0 0,0 1 0 0 0,0-1 0 0 0,6 13 0 0 0,119 210 2869 0 0,-72-138-2314 0 0,-19-36-569 0 0,57 73 0 0 0,-84-119-232 0 0,-4-5-2 0 0,0-1-1 0 0,0 0 1 0 0,0 0-1 0 0,9 6 1 0 0,-13-11-257 0 0,-1-1 0 0 0,1 1 1 0 0,0-1-1 0 0,-1 1 1 0 0,1-1-1 0 0,-1 0 1 0 0,1 1-1 0 0,0-1 1 0 0,-1 0-1 0 0,1 1 0 0 0,0-1 1 0 0,-1 0-1 0 0,1 0 1 0 0,0 0-1 0 0,0 0 1 0 0,-1 0-1 0 0,1 0 1 0 0,0 0-1 0 0,0 0 0 0 0,-1 0 1 0 0,1 0-1 0 0,0 0 1 0 0,-1 0-1 0 0,1 0 1 0 0,0 0-1 0 0,0-1 1 0 0,8-4-5731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0 10135 0 0,'0'0'778'0'0,"-1"2"-506"0"0,-18 28 1198 0 0,-32 36 1 0 0,-114 149 1184 0 0,-72 90-950 0 0,108-142-1352 0 0,124-156-376 0 0,-3 3 113 0 0,-13 23 1 0 0,19-31-125 0 0,1 0 0 0 0,0 0-1 0 0,0 0 1 0 0,0 1 0 0 0,0-1 0 0 0,0 0 0 0 0,1 1 0 0 0,-1-1-1 0 0,1 1 1 0 0,-1-1 0 0 0,1 1 0 0 0,0-1 0 0 0,0 0 0 0 0,0 1-1 0 0,0-1 1 0 0,1 1 0 0 0,0 3 0 0 0,-1-6-62 0 0,1 1 0 0 0,-1 0 0 0 0,0-1 1 0 0,1 1-1 0 0,-1 0 0 0 0,1-1 0 0 0,-1 1 0 0 0,1-1 0 0 0,0 1 0 0 0,-1-1 1 0 0,1 1-1 0 0,0-1 0 0 0,-1 1 0 0 0,1-1 0 0 0,0 0 0 0 0,-1 1 1 0 0,1-1-1 0 0,0 0 0 0 0,0 0 0 0 0,-1 0 0 0 0,1 1 0 0 0,0-1 0 0 0,0 0 1 0 0,0 0-1 0 0,0 0 0 0 0,13-1-5739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71 3679 0 0,'1'-1'284'0'0,"7"-10"2591"0"0,1 0 0 0 0,0 1 0 0 0,11-10-1 0 0,2 2 430 0 0,-21 19-3177 0 0,1 1-115 0 0,-1-1 0 0 0,0 0 0 0 0,0 0 1 0 0,0 1-1 0 0,0-1 0 0 0,0 0 1 0 0,0 1-1 0 0,0-1 0 0 0,0 1 0 0 0,0-1 1 0 0,-1 1-1 0 0,1-1 0 0 0,-1 1 1 0 0,1 0-1 0 0,-1-1 0 0 0,1 4 0 0 0,-1-1 2 0 0,0 0 0 0 0,0 0-1 0 0,-1 0 1 0 0,1 0 0 0 0,-1-1-1 0 0,0 1 1 0 0,-1 4 0 0 0,-4 7 8 0 0,0-1 1 0 0,-15 25 0 0 0,18-34-19 0 0,-15 23 28 0 0,-2 0 0 0 0,0-1 0 0 0,-2-2 0 0 0,-31 30 0 0 0,-107 83 126 0 0,145-126-140 0 0,-33 20 18 0 0,38-27-19 0 0,1 1-1 0 0,0 0 1 0 0,0 0-1 0 0,1 1 1 0 0,0 0-1 0 0,0 0 1 0 0,-13 16-1 0 0,21-23-14 0 0,0 1-1 0 0,-1-1 0 0 0,1 0 0 0 0,0 0 1 0 0,0 1-1 0 0,-1-1 0 0 0,1 0 1 0 0,0 1-1 0 0,0-1 0 0 0,0 0 1 0 0,-1 1-1 0 0,1-1 0 0 0,0 0 1 0 0,0 1-1 0 0,0-1 0 0 0,0 1 0 0 0,0-1 1 0 0,0 0-1 0 0,-1 1 0 0 0,1-1 1 0 0,0 0-1 0 0,0 1 0 0 0,0-1 1 0 0,0 1-1 0 0,1-1 0 0 0,-1 0 1 0 0,0 1-1 0 0,0-1 0 0 0,0 0 1 0 0,0 1-1 0 0,0-1 0 0 0,0 1 0 0 0,1-1 1 0 0,-1 0-1 0 0,0 1 0 0 0,0-1 1 0 0,0 0-1 0 0,1 1 0 0 0,-1-1 1 0 0,0 0-1 0 0,0 0 0 0 0,1 1 1 0 0,-1-1-1 0 0,0 0 0 0 0,1 0 0 0 0,-1 0 1 0 0,1 1-1 0 0,-1-1 7 0 0,3 2-3 0 0,-1 0-1 0 0,0 0 1 0 0,0-1 0 0 0,1 1 0 0 0,-1-1 0 0 0,1 0-1 0 0,0 0 1 0 0,-1 0 0 0 0,1 0 0 0 0,0 0 0 0 0,0 0-1 0 0,-1-1 1 0 0,1 1 0 0 0,0-1 0 0 0,0 0 0 0 0,0 0-1 0 0,0 0 1 0 0,-1 0 0 0 0,1 0 0 0 0,4-2 0 0 0,6-1 18 0 0,0 0 1 0 0,0-1 0 0 0,14-7-1 0 0,-2 1-29 0 0,1 0 5 0 0,-17 6 28 0 0,0 1-1 0 0,0-1 1 0 0,1 1 0 0 0,-1 1 0 0 0,1 0 0 0 0,-1 0-1 0 0,1 1 1 0 0,0 0 0 0 0,-1 1 0 0 0,16 1 0 0 0,-21 0-16 0 0,3-1-7 0 0,0 1 1 0 0,-1 0-1 0 0,1 0 1 0 0,-1 1-1 0 0,0 0 1 0 0,1 0-1 0 0,-1 1 1 0 0,0-1-1 0 0,0 1 1 0 0,0 0-1 0 0,-1 1 1 0 0,1 0-1 0 0,-1 0 1 0 0,7 6-1 0 0,-11-9-97 0 0,1 3 484 0 0,0-2-2226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 13903 0 0,'6'-13'638'0'0,"-5"10"454"0"0,-2 5-1024 0 0,1 0 0 0 0,-1 0 0 0 0,1 0 1 0 0,0 0-1 0 0,0 0 0 0 0,0 0 0 0 0,0 4 0 0 0,0 6 63 0 0,-8 24 72 0 0,-1 0 0 0 0,-2-1 0 0 0,-18 41 0 0 0,-55 99 31 0 0,34-76-74 0 0,40-78-138 0 0,-166 381 30 0 0,144-317-2026 0 0,21-61 318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8207 0 0,'3'-13'187'0'0,"0"1"-1"0"0,1-1 1 0 0,0 1-1 0 0,1 0 0 0 0,13-22 1 0 0,-5 13 300 0 0,1 0 0 0 0,19-22 0 0 0,-26 35-297 0 0,0 1-1 0 0,1-1 0 0 0,0 1 1 0 0,0 1-1 0 0,0-1 0 0 0,1 1 0 0 0,0 1 1 0 0,0 0-1 0 0,0 0 0 0 0,1 1 1 0 0,12-4-1 0 0,-16 6-64 0 0,0 0 0 0 0,1 1 0 0 0,-1 0 1 0 0,1 1-1 0 0,0-1 0 0 0,-1 1 0 0 0,1 1 0 0 0,-1-1 0 0 0,1 1 0 0 0,-1 0 1 0 0,1 0-1 0 0,-1 1 0 0 0,0 0 0 0 0,0 0 0 0 0,1 1 0 0 0,-1-1 0 0 0,-1 1 0 0 0,12 8 1 0 0,-3-1 75 0 0,-1 0-1 0 0,0 1 1 0 0,-1 1 0 0 0,0 0 0 0 0,-1 1 0 0 0,-1 0 0 0 0,15 21 0 0 0,-20-24-48 0 0,0-1-1 0 0,0 1 1 0 0,0 0 0 0 0,-1 1 0 0 0,-1-1-1 0 0,0 0 1 0 0,0 1 0 0 0,-1 0 0 0 0,0 0 0 0 0,-1 0-1 0 0,-1-1 1 0 0,0 19 0 0 0,-1-23-96 0 0,0 0-1 0 0,-1-1 1 0 0,1 1 0 0 0,-1-1-1 0 0,-1 1 1 0 0,1-1 0 0 0,-1 0-1 0 0,1 0 1 0 0,-2 0 0 0 0,1 0-1 0 0,0 0 1 0 0,-1-1 0 0 0,0 1-1 0 0,0-1 1 0 0,0 0 0 0 0,-1 0-1 0 0,1-1 1 0 0,-1 1 0 0 0,-7 2-1 0 0,-7 6 34 0 0,-1-2 0 0 0,-1-1-1 0 0,-34 11 1 0 0,-40 20-26 0 0,67-27-98 0 0,-2 0 0 0 0,-33 8 1 0 0,6-5-1475 0 0,56-16 325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27 4607 0 0,'-5'-6'217'0'0,"3"3"-117"0"0,0 0 0 0 0,-1 0 1 0 0,0 1-1 0 0,1-1 0 0 0,-8-4 6432 0 0,16 18-3846 0 0,-4-8-2454 0 0,43 80 106 0 0,-2-2-284 0 0,60 83 0 0 0,35 12 114 0 0,17 25 421 0 0,-125-158-142 0 0,-2 1 0 0 0,39 87 0 0 0,-60-114-261 0 0,-1 0 0 0 0,0 1-1 0 0,-1 0 1 0 0,-1 0 0 0 0,-1 0-1 0 0,-1 0 1 0 0,0 1 0 0 0,-2-1-1 0 0,0 1 1 0 0,-1-1 0 0 0,0 1-1 0 0,-2-1 1 0 0,0 0 0 0 0,-1 0-1 0 0,-1 0 1 0 0,-1 0 0 0 0,0-1 0 0 0,-12 22-1 0 0,1-6 116 0 0,-2-1-1 0 0,-1 0 0 0 0,-28 32 0 0 0,-81 78 84 0 0,41-58-752 0 0,-181 133 1 0 0,249-203 74 0 0,3-3-335 0 0,0 2-1 0 0,-16 15 0 0 0,28-22-1142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3:3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0,'0'0'464'0'0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3:3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44 225 919 0 0,'0'0'302'0'0,"-2"1"927"0"0,-2 0 902 0 0,-8 2 4598 0 0,6 1-5388 0 0,-1 4-1321 0 0,1 4-20 0 0,5-10 17 0 0,-4 16 4484 0 0,6-14-3228 0 0,1-3-1136 0 0,1 0-92 0 0,20 2 160 0 0,23 1-195 0 0,-40-3-33 0 0,21 5-77 0 0,-21-4 99 0 0,7 2 1 0 0,-6-2 27 0 0,-1 1-1 0 0,2-2 1 0 0,8 3 0 0 0,-6-3 41 0 0,-8 0 9 0 0,10 0 111 0 0,-8 0-92 0 0,6-1-5 0 0,19-2 32 0 0,-26 2-101 0 0,0 0 0 0 0,1-1 1 0 0,-1 1-1 0 0,0-1 0 0 0,1 0 1 0 0,-1 1-1 0 0,0-1 0 0 0,0-1 1 0 0,0 1-1 0 0,0 0 0 0 0,0-1 1 0 0,4-3-1 0 0,3-1 90 0 0,13-9 51 0 0,-16 10-98 0 0,1 0-1 0 0,0 1 1 0 0,0 0 0 0 0,0 0-1 0 0,0 0 1 0 0,0 1 0 0 0,13-3-1 0 0,-1 1-64 0 0,-15 6 0 0 0,0 0 0 0 0,11-2 0 0 0,-9 2 0 0 0,15 6 0 0 0,13-1 0 0 0,-19-4 0 0 0,1-3-1 0 0,-9 0-2 0 0,17-4 25 0 0,-11 2 72 0 0,-1 0 1 0 0,19-8-1 0 0,18-5 101 0 0,-12 4-195 0 0,-22 6 0 0 0,0 1 0 0 0,21-4 0 0 0,4-1 23 0 0,-20 5 3 0 0,0 0 1 0 0,0 2-1 0 0,30-2 0 0 0,-7 2-26 0 0,-27 2 0 0 0,1-1 0 0 0,-1 0 0 0 0,1-2 0 0 0,-1 0 0 0 0,0-1 0 0 0,32-13 0 0 0,-32 10 30 0 0,0 1-1 0 0,1 0 0 0 0,37-7 1 0 0,-1 7 59 0 0,-38 6-34 0 0,55 2 339 0 0,-41-2-293 0 0,55-5 174 0 0,-75 5-246 0 0,0-1 0 0 0,-1 0 0 0 0,1-1 0 0 0,-1 0 0 0 0,1-1 0 0 0,12-6 0 0 0,-15 6-21 0 0,-1 0 0 0 0,1 1 1 0 0,0 0-1 0 0,0 0 0 0 0,1 1 1 0 0,-1 0-1 0 0,11-2 0 0 0,3 1 11 0 0,-16 0 3 0 0,2-1 2 0 0,27 0-14 0 0,-21 4-10 0 0,5 3 0 0 0,-13 0 0 0 0,-2 0 0 0 0,10 5 0 0 0,4 7-2 0 0,-5 0 15 0 0,-11-14 40 0 0,1 0 0 0 0,-1 1 11 0 0,2 0-203 0 0,11 2 1477 0 0,-13-4-1178 0 0,5 0-1048 0 0,5-1-469 0 0,1-2-26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4:2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1375 0 0,'0'0'11719'0'0,"0"2"-11382"0"0,3 9-25 0 0,-3-8 63 0 0,0-1-222 0 0,-3 28 389 0 0,4-18-532 0 0,6 1-10 0 0,6-3 19 0 0,-9-8 38 0 0,1-1 1 0 0,-1 1-1 0 0,0 0 1 0 0,1-1-1 0 0,-1 0 1 0 0,1 0-1 0 0,-1-1 0 0 0,1 1 1 0 0,0-1-1 0 0,-1 0 1 0 0,6 0-1 0 0,7-2 375 0 0,28-6 0 0 0,-5 0-4 0 0,-12 1-135 0 0,-1-1-206 0 0,-19 7-77 0 0,36-10-8 0 0,-32 6-2 0 0,29-6 0 0 0,-16 4 24 0 0,-18 7 6 0 0,16-1-20 0 0,-6 0 17 0 0,22 2 0 0 0,-34-1-23 0 0,0 1 1 0 0,0-1 0 0 0,0 1 0 0 0,0 0 0 0 0,0 0 0 0 0,8 4 0 0 0,-1 0 25 0 0,32 8 372 0 0,69 12 0 0 0,-95-24-278 0 0,6-1-34 0 0,12 0-10 0 0,-12 0-90 0 0,-1-3-42 0 0,12-3-14 0 0,-22 4 66 0 0,-2-2 0 0 0,-1-1 0 0 0,-1 2 11 0 0,-7 3 626 0 0,-8 2-510 0 0,6-2-109 0 0,0 0 0 0 0,-1 1 0 0 0,1-1 0 0 0,0 0-1 0 0,-1 0 1 0 0,1 1 0 0 0,-1-1 0 0 0,1 0 0 0 0,0 0 0 0 0,-1 0 0 0 0,1 1 0 0 0,0-1-1 0 0,-1 0 1 0 0,1 0 0 0 0,-1 0 0 0 0,1 0 0 0 0,-1 0 0 0 0,1 0 0 0 0,0 0-1 0 0,-1 0 1 0 0,0 0 0 0 0,-2 1 17 0 0,-19-4 42 0 0,12 1-77 0 0,0-1 0 0 0,-8-5 0 0 0,-6-2-53 0 0,0-2 42 0 0,-9 1 11 0 0,25 8-5 0 0,0 1 0 0 0,0 0-1 0 0,-1 1 1 0 0,1 0 0 0 0,-1 0-1 0 0,1 1 1 0 0,-1 0 0 0 0,0 0-1 0 0,1 1 1 0 0,-1 0 0 0 0,-13 3-1 0 0,11-1 33 0 0,0 0 0 0 0,0-1-1 0 0,0 0 1 0 0,0-1 0 0 0,-22-1 0 0 0,14-1-6 0 0,0-1 0 0 0,-32-8 0 0 0,30 4-21 0 0,0-4 0 0 0,15 8-32 0 0,0 0 0 0 0,-1 0 1 0 0,1 0-1 0 0,0 1 0 0 0,-1 0 0 0 0,1 0 0 0 0,-1 1 0 0 0,1 0 0 0 0,-1 0 1 0 0,1 0-1 0 0,0 1 0 0 0,-1 0 0 0 0,1 0 0 0 0,-1 0 0 0 0,1 1 0 0 0,0 0 0 0 0,0 0 1 0 0,0 1-1 0 0,-8 5 0 0 0,-1 1-59 0 0,-27 22 0 0 0,29-20 169 0 0,-23 14 1 0 0,9-10 633 0 0,25-14-256 0 0,-3 1-183 0 0,5-2-259 0 0,0 0 1 0 0,-1 0 0 0 0,1 0-1 0 0,0 0 1 0 0,0 1-1 0 0,-1-1 1 0 0,1 0 0 0 0,0 0-1 0 0,-1 0 1 0 0,1 0 0 0 0,0 0-1 0 0,-1 0 1 0 0,1 0-1 0 0,0 0 1 0 0,-1 0 0 0 0,1 0-1 0 0,0 0 1 0 0,-1 0 0 0 0,1 0-1 0 0,0 0 1 0 0,-1 0-1 0 0,1 0 1 0 0,0 0 0 0 0,-1 0-1 0 0,1 0 1 0 0,0 0 0 0 0,-1-1-1 0 0,1 1 1 0 0,-1 0-27 0 0,-1-1 1 0 0,1 0-1 0 0,0 0 0 0 0,0 1 1 0 0,0-1-1 0 0,0 0 1 0 0,0 0-1 0 0,0 0 0 0 0,0 0 1 0 0,0 0-1 0 0,0 0 1 0 0,0 0-1 0 0,1 0 0 0 0,-1-1 1 0 0,0 1-1 0 0,1 0 1 0 0,-1 0-1 0 0,1-1 0 0 0,-1 1 1 0 0,1 0-1 0 0,0-1 1 0 0,-1 1-1 0 0,1-3 0 0 0,0 0-65 0 0,-1 0-20 0 0,1 0-1 0 0,0 1 1 0 0,0-1 0 0 0,0 0-1 0 0,0 1 1 0 0,0-1 0 0 0,1 0-1 0 0,0 1 1 0 0,2-7 0 0 0,15-30-4734 0 0,-14 32 2440 0 0,5-11-2965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486 187 919 0 0,'-2'2'67'0'0,"-17"11"3242"0"0,-5 3 5580 0 0,11-6-7262 0 0,-7 4 1913 0 0,22-16-3301 0 0,12-15-96 0 0,-2 0 1 0 0,1-1-1 0 0,-2 0 1 0 0,0-1-1 0 0,-2 0 1 0 0,0 0-1 0 0,12-41 1 0 0,-17 40-130 0 0,-5 15-15 0 0,0 2 1 0 0,1 2 0 0 0,0-1 0 0 0,-1 1 0 0 0,1 0 1 0 0,0 0-1 0 0,-1 0 0 0 0,1-1 0 0 0,-1 1 0 0 0,0 0 0 0 0,1 0 0 0 0,-1 0 0 0 0,0 0 0 0 0,0 0 0 0 0,1 0 0 0 0,-1 0 0 0 0,0 0 0 0 0,0 1 0 0 0,0-1 1 0 0,0 0-1 0 0,0 0 0 0 0,0 1 0 0 0,0-1 0 0 0,-1 1 0 0 0,1-1 0 0 0,0 1 0 0 0,0-1 0 0 0,0 1 0 0 0,0 0 0 0 0,-1-1 0 0 0,1 1 0 0 0,0 0 1 0 0,0 0-1 0 0,-1 0 0 0 0,1 0 0 0 0,0 0 0 0 0,0 0 0 0 0,-3 1 0 0 0,-4 0-24 0 0,-1 1 0 0 0,1 0 0 0 0,-1 0 0 0 0,-7 4 0 0 0,15-6 19 0 0,-21 9-28 0 0,1 1 1 0 0,0 1 0 0 0,0 1 0 0 0,-31 24-1 0 0,-70 68-136 0 0,69-57 142 0 0,34-31 27 0 0,-31 35 0 0 0,45-44 0 0 0,-1 0 0 0 0,1 0 0 0 0,1 1 0 0 0,-1-1 0 0 0,1 1 0 0 0,1 0 0 0 0,0 0 0 0 0,-5 16 0 0 0,8-23 0 0 0,0 0 0 0 0,0 0 0 0 0,-1 0 0 0 0,1 0 0 0 0,0 0 0 0 0,0 0 0 0 0,0 0 0 0 0,0 0 0 0 0,0 0 0 0 0,1 0 0 0 0,-1 2 0 0 0,1-2 1 0 0,-1 0 0 0 0,1 0-1 0 0,-1 0 1 0 0,1 0-1 0 0,0 0 1 0 0,-1 0 0 0 0,1 0-1 0 0,0 0 1 0 0,0 0 0 0 0,-1 0-1 0 0,1-1 1 0 0,0 1 0 0 0,0 0-1 0 0,0-1 1 0 0,0 1 0 0 0,0 0-1 0 0,0-1 1 0 0,2 1 0 0 0,-1 0 2 0 0,1-1 0 0 0,0 1 1 0 0,-1-1-1 0 0,1 0 1 0 0,-1 1-1 0 0,1-1 1 0 0,0 0-1 0 0,2-1 1 0 0,6-1 17 0 0,0 0-1 0 0,0-1 1 0 0,11-5 0 0 0,-14 5-4 0 0,35-14 171 0 0,75-40 0 0 0,-69 31-132 0 0,75-45 20 0 0,-124 71-75 0 0,0 0 0 0 0,1-1-1 0 0,-1 1 1 0 0,0 0 0 0 0,0 0-1 0 0,1 0 1 0 0,-1 0 0 0 0,0-1-1 0 0,0 1 1 0 0,1 0 0 0 0,-1 0 0 0 0,0 0-1 0 0,1 0 1 0 0,-1 0 0 0 0,0 0-1 0 0,1 0 1 0 0,-1 0 0 0 0,0 0-1 0 0,1 0 1 0 0,-1 0 0 0 0,0 0 0 0 0,0 0-1 0 0,1 0 1 0 0,-1 0 0 0 0,0 0-1 0 0,1 0 1 0 0,-1 1 0 0 0,-1 6 18 0 0,-7 8 2 0 0,-5 2 73 0 0,-23 23 0 0 0,24-29-39 0 0,2 1 1 0 0,-1 0-1 0 0,2 1 0 0 0,-10 15 0 0 0,15-19-65 0 0,3-7-245 0 0,3-1-849 0 0,8 5-335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1:5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1 869 6127 0 0,'1'-3'282'0'0,"0"0"-184"0"0,0 0-7 0 0,9-13 92 0 0,0 4 145 0 0,0-1 0 0 0,1 1 1 0 0,0 1-1 0 0,1 0 1 0 0,0 0-1 0 0,19-11 0 0 0,55-44-710 0 0,-80 61 189 0 0,-3 3 119 0 0,16-7 3 0 0,-9 5 346 0 0,1 0 0 0 0,-1 0 0 0 0,1 1 0 0 0,0 0-1 0 0,0 1 1 0 0,1 0 0 0 0,-1 1 0 0 0,18 0 0 0 0,9 2 251 0 0,46 8 0 0 0,-11 0-28 0 0,-55-8-375 0 0,79 7 675 0 0,137-7-1 0 0,-176-6-616 0 0,-1-3 1 0 0,-1-2-1 0 0,1-3 1 0 0,83-30 0 0 0,96-44 1168 0 0,-198 75-1004 0 0,-1 2-1 0 0,72-10 1 0 0,-95 18-272 0 0,107-19 471 0 0,-37 12-219 0 0,-23 3-141 0 0,144-28 364 0 0,-201 33-537 0 0,96-9 151 0 0,-39 6-62 0 0,360-19-84 0 0,-344 21-18 0 0,300-38 404 0 0,-307 30-374 0 0,116-11-29 0 0,-16 4 0 0 0,-84 6 18 0 0,76-11 28 0 0,245-32 474 0 0,-277 47-448 0 0,-19 3 256 0 0,141-10 464 0 0,-162 10-792 0 0,42-3 0 0 0,89-21 0 0 0,-139 22 0 0 0,-26 3 0 0 0,59-8 0 0 0,-14 0 0 0 0,117 4 0 0 0,19 16 0 0 0,-57-11 0 0 0,-55-1 0 0 0,-37 3 153 0 0,-1-4 0 0 0,101-17 0 0 0,-2-23-36 0 0,-171 41-81 0 0,1 0 0 0 0,-1 0-1 0 0,1 2 1 0 0,-1 0 0 0 0,27 1-1 0 0,76 16 246 0 0,-90-11-264 0 0,-8-3 11 0 0,-1-1 0 0 0,1-1-1 0 0,-1 0 1 0 0,21-4 0 0 0,-26 2 14 0 0,0-2-31 0 0,33-9-84 0 0,-34 12-888 0 0,24-1-1 0 0,-35 2 862 0 0,1 1 4 0 0,22 6-1566 0 0,0 0 0 0 0,41 20 0 0 0,-64-26 1039 0 0,-1-1 443 0 0,0 1 0 0 0,-1-1 0 0 0,1 1 1 0 0,0-1-1 0 0,0 0 0 0 0,-1 1 0 0 0,1 0 0 0 0,0-1 1 0 0,-1 1-1 0 0,1-1 0 0 0,0 1 0 0 0,-1 0 0 0 0,1 0 0 0 0,-1-1 1 0 0,1 2-1 0 0,7 6-2556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1:5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1 565 2303 0 0,'1'-2'167'0'0,"14"-23"-236"0"0,-8 12 461 0 0,0 1 0 0 0,1 0-1 0 0,1 0 1 0 0,0 1 0 0 0,19-19-1 0 0,-20 21-392 0 0,-6 6 11 0 0,1 0 0 0 0,-1 1 0 0 0,1-1 0 0 0,0 0 0 0 0,0 1 0 0 0,6-4-1 0 0,-1 0 77 0 0,-6 4 112 0 0,0 1-94 0 0,7-2-5 0 0,19-5 42 0 0,-17 5-130 0 0,-9 2 68 0 0,0 1 6 0 0,1-1 0 0 0,-1 0 0 0 0,1 1 0 0 0,-1 0 0 0 0,1-1 0 0 0,-1 1 1 0 0,1 0-1 0 0,0 0 0 0 0,-1 1 0 0 0,1-1 0 0 0,-1 0 0 0 0,5 2 0 0 0,13 0 871 0 0,10-1-264 0 0,-19 0-531 0 0,0 0 0 0 0,0-1 0 0 0,0-1 0 0 0,21-3-1 0 0,-11-1-121 0 0,0-1-1 0 0,-1 0 1 0 0,1-2-1 0 0,36-19 0 0 0,26-16 26 0 0,-42 21 129 0 0,51-20 0 0 0,-69 32-11 0 0,-6 5 9 0 0,0 0-1 0 0,0 0 0 0 0,1 2 0 0 0,31-3 0 0 0,-27 4-5 0 0,41-7 381 0 0,33-3 338 0 0,-62 9-768 0 0,42-9 1 0 0,-50 7-66 0 0,0 1-1 0 0,0 1 0 0 0,36 0 0 0 0,-27 4-70 0 0,68-9 0 0 0,-89 5-11 0 0,21-6-1 0 0,3 0-18 0 0,54-10-30 0 0,75-13 21 0 0,-119 25 126 0 0,74-1 1 0 0,-93 10-7 0 0,1 1-1 0 0,29 7 1 0 0,-27-5-70 0 0,-10 0 18 0 0,40 15 0 0 0,-1-1 27 0 0,62 2-89 0 0,-40-9 4 0 0,-53-8 29 0 0,0-1 0 0 0,44-3 0 0 0,-4 0 0 0 0,-23-1 0 0 0,1-2 0 0 0,92-19 0 0 0,-129 20 0 0 0,25-5-2 0 0,-16 2 7 0 0,-1 1 0 0 0,27-1-1 0 0,-12 4 26 0 0,-1 1 1 0 0,1 1-1 0 0,-1 2 0 0 0,47 10 0 0 0,-27-1 318 0 0,102 10 0 0 0,-144-21-331 0 0,27 2 75 0 0,0-2-1 0 0,60-4 0 0 0,-41-4-10 0 0,-1-3 1 0 0,61-18 0 0 0,158-55-29 0 0,-247 75-53 0 0,2 1 0 0 0,-1 2 0 0 0,34-3 0 0 0,-47 8 0 0 0,0 0 0 0 0,1 0 0 0 0,-1 2 0 0 0,0 0 0 0 0,0 1 0 0 0,0 0 0 0 0,20 8 0 0 0,1 2 0 0 0,61 15 0 0 0,-86-26 0 0 0,0 0 0 0 0,0-1 0 0 0,1 0 0 0 0,-1 0 0 0 0,0-2 0 0 0,1 0 0 0 0,-1 0 0 0 0,0-1 0 0 0,16-4 0 0 0,137-49 224 0 0,-163 55-224 0 0,3-2 6 0 0,1 1 1 0 0,-1 0-1 0 0,1 0 1 0 0,-1 0-1 0 0,1 0 1 0 0,0 1-1 0 0,-1 0 0 0 0,1 0 1 0 0,8 2-1 0 0,-12-2-6 0 0,0 0 0 0 0,1 0 0 0 0,-1 0 0 0 0,0 0 0 0 0,0 1 0 0 0,1-1 0 0 0,-1 0-1 0 0,0 1 1 0 0,0 0 0 0 0,0 0 0 0 0,0-1 0 0 0,0 1 0 0 0,3 2 0 0 0,0 0-11 0 0,3 0-48 0 0,-1 1 62 0 0,5 4-7 0 0,4 5 4 0 0,3-3 0 0 0,1 1 0 0 0,-14-11 0 0 0,-2 0 0 0 0,6-1-43 0 0,0 1 1 0 0,-1-1-1 0 0,1 0 0 0 0,-1-1 0 0 0,1 0 0 0 0,-1 0 0 0 0,0-1 0 0 0,17-8 0 0 0,8-1-3963 0 0,-12 5-586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9:0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6 532 1839 0 0,'0'0'3066'0'0,"0"-2"-2132"0"0,-5-33 413 0 0,5 33-1111 0 0,0-1 84 0 0,0 3-312 0 0,0-1 0 0 0,0 1-1 0 0,0-1 1 0 0,0 1 0 0 0,-1 0 0 0 0,1-1-1 0 0,0 1 1 0 0,0 0 0 0 0,0-1 0 0 0,0 1-1 0 0,0-1 1 0 0,1 1 0 0 0,-1 0 0 0 0,0-1-1 0 0,0 1 1 0 0,0-1 0 0 0,0 1-1 0 0,0 0 1 0 0,0-1 0 0 0,1 1 0 0 0,-1 0-1 0 0,0-1 1 0 0,0 1 0 0 0,0 0 0 0 0,1-1-1 0 0,6-4 335 0 0,1-1-1 0 0,-2 0 1 0 0,1 0 0 0 0,-1 0-1 0 0,0-1 1 0 0,6-9-1 0 0,5-3 140 0 0,-14 15-409 0 0,0 1-1 0 0,1 0 1 0 0,0 1-1 0 0,-1-1 1 0 0,1 0-1 0 0,0 1 1 0 0,0 0-1 0 0,0 0 1 0 0,1 0-1 0 0,-1 1 1 0 0,0-1-1 0 0,1 1 1 0 0,-1 0-1 0 0,0 1 1 0 0,1-1-1 0 0,0 1 1 0 0,5-1-1 0 0,-9 1-64 0 0,-1 0 1 0 0,1 0-1 0 0,0 0 1 0 0,0 0-1 0 0,0 0 1 0 0,0 0-1 0 0,-1 0 0 0 0,1 0 1 0 0,0 1-1 0 0,0-1 1 0 0,0 0-1 0 0,-1 0 1 0 0,1 1-1 0 0,0-1 1 0 0,0 1-1 0 0,-1-1 0 0 0,1 0 1 0 0,1 2-1 0 0,0-1 6 0 0,0 1-1 0 0,1-1 0 0 0,-1 1 1 0 0,0-1-1 0 0,1 0 0 0 0,-1 0 1 0 0,1 0-1 0 0,0 0 1 0 0,-1-1-1 0 0,5 1 0 0 0,1 1-2 0 0,-1-1-1 0 0,1 0 0 0 0,-1-1 0 0 0,1 1 1 0 0,-1-2-1 0 0,1 1 0 0 0,-1-1 0 0 0,1 0 1 0 0,-1 0-1 0 0,1-1 0 0 0,-1 0 0 0 0,0-1 1 0 0,0 1-1 0 0,0-2 0 0 0,12-6 0 0 0,14-6-9 0 0,1 2 0 0 0,1 1 0 0 0,42-9 0 0 0,-64 18 0 0 0,-10 3 0 0 0,1 0 0 0 0,0-1 0 0 0,0 1 0 0 0,-1-1 0 0 0,6-3 0 0 0,0 0 2 0 0,0 0 0 0 0,0 1 0 0 0,1 0 1 0 0,9-3-1 0 0,-15 6 41 0 0,-1 1-22 0 0,-1 0 1 0 0,0 0 0 0 0,0-1-1 0 0,1 1 1 0 0,-1 1 0 0 0,0-1-1 0 0,1 0 1 0 0,-1 1 0 0 0,0-1-1 0 0,1 1 1 0 0,-1-1-1 0 0,0 1 1 0 0,0 0 0 0 0,0 0-1 0 0,0 0 1 0 0,0 0 0 0 0,4 3-1 0 0,-3-1 48 0 0,3 0 175 0 0,-1 0-1 0 0,0 1 1 0 0,6 6-1 0 0,-9-8-189 0 0,0 0 0 0 0,0 0 0 0 0,0 0 1 0 0,0-1-1 0 0,1 1 0 0 0,-1-1 0 0 0,1 1 0 0 0,-1-1 0 0 0,1 0 0 0 0,0 0 1 0 0,-1 0-1 0 0,1 0 0 0 0,0 0 0 0 0,0-1 0 0 0,3 1 0 0 0,-3-1-8 0 0,0 1 0 0 0,0-1 0 0 0,1 0-1 0 0,-1-1 1 0 0,0 1 0 0 0,0-1 0 0 0,1 1 0 0 0,-1-1-1 0 0,0 0 1 0 0,6-3 0 0 0,-2 1 33 0 0,0-2-1 0 0,0 1 1 0 0,6-6 0 0 0,-5 3 31 0 0,0 1 1 0 0,1 1 0 0 0,0-1-1 0 0,0 1 1 0 0,12-5 0 0 0,-20 10-104 0 0,0 0 0 0 0,0 0 0 0 0,0 0 0 0 0,0-1 0 0 0,0 1 0 0 0,0 0 0 0 0,0 0 0 0 0,0 0 0 0 0,-1 0 0 0 0,1 0 1 0 0,0 1-1 0 0,0-1 0 0 0,0 0 0 0 0,0 0 0 0 0,0 1 0 0 0,0-1 0 0 0,1 1 0 0 0,1 0 10 0 0,-1-1-16 0 0,0 1 7 0 0,0-1 0 0 0,1 1 1 0 0,-1-1-1 0 0,0 1 0 0 0,0 0 0 0 0,0 0 0 0 0,0-1 0 0 0,3 3 1 0 0,29 28 153 0 0,-28-24-130 0 0,1-1-1 0 0,0 0 1 0 0,0 0-1 0 0,15 9 0 0 0,-18-13-30 0 0,0-1 0 0 0,0 1 0 0 0,0-1 0 0 0,0 0 0 0 0,0 1-1 0 0,1-2 1 0 0,-1 1 0 0 0,0 0 0 0 0,0-1 0 0 0,1 0 0 0 0,-1 0-1 0 0,9-2 1 0 0,3-1-2 0 0,0 0 0 0 0,0-2 0 0 0,-1 0 0 0 0,24-11 1 0 0,55-35 41 0 0,-73 39-6 0 0,-18 10-33 0 0,3-1 11 0 0,0 0 0 0 0,0 0 0 0 0,1 0 0 0 0,-1 1-1 0 0,1-1 1 0 0,-1 1 0 0 0,1 1 0 0 0,8-1 0 0 0,3-1-1 0 0,-13 5-10 0 0,-1 0 5 0 0,5 0 26 0 0,-5-1-31 0 0,0 0 0 0 0,0 0 0 0 0,-1 0 0 0 0,1 1 0 0 0,0 0 0 0 0,-1-1 0 0 0,0 1 0 0 0,1 1 0 0 0,4 3 0 0 0,5 3 8 0 0,-8-5-1 0 0,1 0 0 0 0,-1 0 0 0 0,1-1 0 0 0,0 0 0 0 0,11 4 0 0 0,0-3-9 0 0,-11-4 3 0 0,0 0 1 0 0,0-1-1 0 0,0 1 0 0 0,0-1 0 0 0,0-1 0 0 0,0 1 0 0 0,0-1 0 0 0,6-2 1 0 0,48-23 30 0 0,-52 22-33 0 0,7-3 23 0 0,18-13 0 0 0,-22 12 8 0 0,2 1-1 0 0,18-9 1 0 0,-14 10 80 0 0,0 0 0 0 0,0 1 1 0 0,1 1-1 0 0,30-5 0 0 0,-20 6-69 0 0,-1 1-1 0 0,1 2 0 0 0,-1 1 0 0 0,1 1 1 0 0,-1 1-1 0 0,47 10 0 0 0,-65-10-42 0 0,0 0 0 0 0,19 1 0 0 0,37-7 0 0 0,-54 4 0 0 0,-7 0 0 0 0,1-1 0 0 0,-1 0 0 0 0,1 1 0 0 0,-1-1 0 0 0,0-1 0 0 0,1 1 0 0 0,5-3 0 0 0,8-1 0 0 0,-11 3 0 0 0,1 0 0 0 0,-1-1 0 0 0,0 1 0 0 0,10-6 0 0 0,-2 0 0 0 0,-6 3 0 0 0,1 0 0 0 0,18-5 0 0 0,-12 5 0 0 0,12-1 0 0 0,-22 7 0 0 0,16-2 0 0 0,-17 3 0 0 0,-1 0 0 0 0,-1-2 0 0 0,1 1 0 0 0,0 1 0 0 0,0-1 0 0 0,1 0 0 0 0,-1 1 0 0 0,5 3 0 0 0,11 4 0 0 0,-9-4 0 0 0,0 0 0 0 0,1 0 0 0 0,0-1 0 0 0,18 3 0 0 0,-24-6 0 0 0,0 0 0 0 0,0-1 0 0 0,0 0 0 0 0,0 0 0 0 0,1-1 0 0 0,-1 1 0 0 0,0-1 0 0 0,0-1 0 0 0,0 1 0 0 0,0-1 0 0 0,7-3 0 0 0,17-9 0 0 0,-17 7 0 0 0,1 1 0 0 0,0 0 0 0 0,1 1 0 0 0,17-3 0 0 0,-20 4 0 0 0,6-1 2 0 0,-13 5-2 0 0,2 0 52 0 0,5 0-42 0 0,2 2 1 0 0,1-2 32 0 0,1 3-33 0 0,0 1-10 0 0,-1 1 0 0 0,-2 0 5 0 0,-3-2-12 0 0,-7 1 13 0 0,36 16 54 0 0,-22-12-60 0 0,50 23 356 0 0,-52-22-319 0 0,-9-5 3 0 0,1 0 1 0 0,0 0-1 0 0,-1-1 0 0 0,14 4 1 0 0,-14-5 2 0 0,16 1 4 0 0,-15-4-23 0 0,-2-1-1 0 0,2 1 37 0 0,0-1-1 0 0,0 0 0 0 0,0 0 1 0 0,0-1-1 0 0,-1 0 0 0 0,1 0 1 0 0,11-8-1 0 0,-11 7 2 0 0,0-1 0 0 0,1 1-1 0 0,-1 0 1 0 0,1 1 0 0 0,0 0-1 0 0,0 0 1 0 0,0 1 0 0 0,1 0-1 0 0,-1 0 1 0 0,11 0 0 0 0,1 0-12 0 0,-4 3-48 0 0,5 4 2 0 0,-12-3-3 0 0,-6-1 0 0 0,1 0 0 0 0,0-1 0 0 0,0 1 0 0 0,0-1 0 0 0,0 0 0 0 0,6 0 0 0 0,0 0 0 0 0,-3 0 0 0 0,0 0 0 0 0,0-1 0 0 0,0 1 0 0 0,-1-2 0 0 0,1 1 0 0 0,0-1 0 0 0,0 1 0 0 0,11-7 0 0 0,9-2 11 0 0,-14 5 32 0 0,1-1-22 0 0,-8 4 4 0 0,-1 0 1 0 0,1 0-1 0 0,0 0 1 0 0,8 0-1 0 0,-6 0-5 0 0,-2 2 33 0 0,15-3-39 0 0,-18 3-15 0 0,20 1 1 0 0,-18-1 0 0 0,23 6 0 0 0,-10-1 0 0 0,-1 0 0 0 0,-2 0 0 0 0,1 0 0 0 0,-1-1 0 0 0,2-1 0 0 0,11-1 0 0 0,-23-4 0 0 0,11 1 0 0 0,-13 1 3 0 0,0-1-1 0 0,0 1 0 0 0,-1 0 1 0 0,1-1-1 0 0,0 0 1 0 0,0 0-1 0 0,-1 1 1 0 0,1-1-1 0 0,0-1 0 0 0,-1 1 1 0 0,4-3-1 0 0,7-3 129 0 0,14-4 3 0 0,-15 6-44 0 0,-4 2-47 0 0,-5 2-6 0 0,21-2-21 0 0,-13 1-16 0 0,0 0 0 0 0,1 1 0 0 0,21 1 0 0 0,21 1 0 0 0,-41-1 0 0 0,-1 0 0 0 0,-1 0 0 0 0,-1 0 11 0 0,-5 0 32 0 0,4 1-22 0 0,-7 0-3 0 0,1-1 0 0 0,-1 1 0 0 0,0-1 0 0 0,0 1-1 0 0,1 0 1 0 0,-1 0 0 0 0,0 0 0 0 0,0 0 0 0 0,3 3 0 0 0,20 11 80 0 0,-16-10-98 0 0,-2-1 0 0 0,-1-1 0 0 0,0 0 0 0 0,12 3 0 0 0,-14-4 0 0 0,29 8 0 0 0,-20-6 0 0 0,1-1 0 0 0,0-1 0 0 0,1-2 0 0 0,6 1-1 0 0,-19-1 2 0 0,21-7 63 0 0,10-2-64 0 0,-19 4 0 0 0,1-3 0 0 0,-13 5 0 0 0,15-3 0 0 0,5-1 0 0 0,-17 4 0 0 0,22-4 0 0 0,-25 6 0 0 0,1 0 0 0 0,0 0 0 0 0,-1 0 0 0 0,1 1 0 0 0,0-1 0 0 0,-1 1 0 0 0,1 0 0 0 0,0 0 0 0 0,3 0 0 0 0,0 1 0 0 0,20-1 0 0 0,-24 1 0 0 0,0 0 0 0 0,0-1 0 0 0,0 1 0 0 0,0 0 0 0 0,1-1 0 0 0,-1 0 0 0 0,0 1 0 0 0,1-1 0 0 0,1 0 0 0 0,58 5 0 0 0,-55-4 0 0 0,24 0 0 0 0,-22-1 0 0 0,25-2 0 0 0,29-5 0 0 0,-43 6 0 0 0,1 2 0 0 0,56 4 0 0 0,-25 1 0 0 0,-44-6 0 0 0,21 5 0 0 0,-16-1 0 0 0,0 2 0 0 0,2-2 0 0 0,-1-2 0 0 0,0 1 0 0 0,0-1 0 0 0,2 0 0 0 0,-9-1 0 0 0,18-4 0 0 0,-8 2 11 0 0,0 0 32 0 0,-1-2-33 0 0,-1-1 1 0 0,1 1 32 0 0,0-1-22 0 0,4-1 77 0 0,22-2-15 0 0,-25 5-83 0 0,3 0 0 0 0,-16 2 0 0 0,35-8 0 0 0,-11 3 160 0 0,-26 4 184 0 0,1 1-284 0 0,6-3-37 0 0,-7 3 97 0 0,1-1-43 0 0,6 0 3 0 0,-6 1 0 0 0,-1 0-13 0 0,1-2-57 0 0,1 1-10 0 0,19 0 128 0 0,-11 2-117 0 0,2 0-11 0 0,0-1 0 0 0,0 0 0 0 0,0 0 0 0 0,-2 0 0 0 0,1-2 0 0 0,-2 1 0 0 0,6-2 0 0 0,-10 5 0 0 0,33-1 0 0 0,-28-2 0 0 0,12 0-53 0 0,-4-1-73 0 0,0-2 97 0 0,-8 3-48 0 0,0-1 10 0 0,3-2 3 0 0,-11 1 64 0 0,1-2-53 0 0,4-1 42 0 0,3-3 11 0 0,7-5-12 0 0,-17 12-48 0 0,9-3-84 0 0,-10 4 66 0 0,1 0 1 0 0,-1 0-1 0 0,1 1 0 0 0,0-1 1 0 0,0 1-1 0 0,-1-1 0 0 0,1 1 0 0 0,0 0 1 0 0,0 0-1 0 0,3 0 0 0 0,16 3-4882 0 0,-18-2 3866 0 0,16 4-5565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1:5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3223 0 0,'0'0'288'0'0,"-11"-3"1912"0"0,3-4-1424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1:5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2 489 2303 0 0,'0'-1'7340'0'0,"-1"-7"-6052"0"0,1 5-1291 0 0,-1 0-1 0 0,1 0 0 0 0,1 0 1 0 0,-1 1-1 0 0,0-1 0 0 0,1 0 1 0 0,0 0-1 0 0,-1 0 0 0 0,1 0 1 0 0,0 0-1 0 0,4-5 3487 0 0,-2 8-3402 0 0,11-1-14 0 0,2-1-43 0 0,-6 1-3 0 0,-10 1-19 0 0,1 0 1 0 0,0 0-1 0 0,0 0 0 0 0,0 0 0 0 0,0 0 0 0 0,0 0 0 0 0,0 0 0 0 0,0-1 0 0 0,0 1 0 0 0,0 0 0 0 0,0-1 1 0 0,0 1-1 0 0,-1 0 0 0 0,1-1 0 0 0,1 0 0 0 0,0-1-2 0 0,-1 1 0 0 0,1-1-1 0 0,0 1 1 0 0,-1 0 0 0 0,1 0 0 0 0,0 0 0 0 0,0 0-1 0 0,4-2 1 0 0,6-1 0 0 0,2 2 0 0 0,2 2 0 0 0,0 1 0 0 0,19 3 0 0 0,-33-4 0 0 0,0 0 0 0 0,1 0 0 0 0,-1 0 0 0 0,0 0 0 0 0,1 0 0 0 0,-1 0 0 0 0,0 0 0 0 0,0-1 0 0 0,1 1 0 0 0,1-2 0 0 0,25-2 60 0 0,16-1 14 0 0,62-6-84 0 0,-95 10-19 0 0,-3 0 27 0 0,-1 0 0 0 0,1 1 0 0 0,0 0 0 0 0,-1 0 1 0 0,1 1-1 0 0,-1 0 0 0 0,1 0 0 0 0,-1 1 0 0 0,1 0 1 0 0,10 5-1 0 0,27 11 55 0 0,-32-14-37 0 0,-1 1 0 0 0,-1 1 0 0 0,14 7 0 0 0,-16-8-16 0 0,1 1 0 0 0,0-1 0 0 0,0-1 0 0 0,0 0 0 0 0,20 4 0 0 0,-7-3 0 0 0,43 1 0 0 0,-62-6 0 0 0,19 1 0 0 0,38-3 0 0 0,30-4 150 0 0,-31 3-78 0 0,-27-3 27 0 0,-26 5-63 0 0,-1-1 0 0 0,0 1 0 0 0,14-1-1 0 0,8 0 64 0 0,1-1 0 0 0,-1-1 0 0 0,55-16 0 0 0,-62 13-95 0 0,-1-1 0 0 0,0-2 0 0 0,25-14 0 0 0,17-8-101 0 0,-55 28 68 0 0,0-1 1 0 0,12-8-1 0 0,-15 9 116 0 0,1-1 0 0 0,1 2 1 0 0,-1-1-1 0 0,0 1 1 0 0,1 0-1 0 0,12-5 0 0 0,-2 4 260 0 0,-1-2 0 0 0,0 0-1 0 0,0 0 1 0 0,0-2 0 0 0,25-16-1 0 0,-27 15-346 0 0,-6 4 0 0 0,0 0 0 0 0,1 0 0 0 0,0 0 0 0 0,-1 1 0 0 0,1 1 0 0 0,1-1 0 0 0,-1 2 0 0 0,15-4 0 0 0,16 0 0 0 0,-22 3 0 0 0,0 0 0 0 0,18 1 0 0 0,7 2 54 0 0,19 0-44 0 0,4-1 2 0 0,-65 0-4 0 0,0 1 1 0 0,0 0-1 0 0,0 0 0 0 0,0 0 0 0 0,0 0 0 0 0,-1 0 1 0 0,1 0-1 0 0,0 0 0 0 0,0 0 0 0 0,0 1 1 0 0,0-1-1 0 0,0 0 0 0 0,2 1 0 0 0,-1 0 3 0 0,0 0-1 0 0,1 0 1 0 0,-1-1-1 0 0,1 1 1 0 0,-1-1-1 0 0,1 0 1 0 0,-1 0-1 0 0,1 0 1 0 0,-1 0-1 0 0,1 0 1 0 0,2-1 0 0 0,4 1 1 0 0,38-7 40 0 0,-28 4-10 0 0,62-14 270 0 0,-61 12-192 0 0,1 0 0 0 0,30-1 0 0 0,7 0-24 0 0,-51 5-88 0 0,0 0 1 0 0,1 0-1 0 0,-1 1 0 0 0,11 1 0 0 0,21 0 15 0 0,-34 0-23 0 0,0-2 0 0 0,16-3 0 0 0,9 2 0 0 0,-8 1-2 0 0,-19 0 3 0 0,16-3 11 0 0,-1 0 37 0 0,-16 2-42 0 0,33-7 126 0 0,-20 6-73 0 0,30-1-48 0 0,-25 3 23 0 0,-11 2-27 0 0,1-2-1 0 0,-1 0 1 0 0,0 0-1 0 0,0 0 1 0 0,12-5-1 0 0,-12 4-6 0 0,6-2 12 0 0,1-1-1 0 0,-1 0 1 0 0,0-1 0 0 0,20-12-1 0 0,-30 15-12 0 0,20-6 0 0 0,-23 8 0 0 0,-1 0 1 0 0,1 1-1 0 0,-1-1 0 0 0,1 1 0 0 0,-1-1 1 0 0,1 1-1 0 0,0-1 0 0 0,-1 1 0 0 0,1 0 1 0 0,0 0-1 0 0,2 0 0 0 0,-2 0-1 0 0,0 0 0 0 0,-1 0-1 0 0,1 0 1 0 0,0 0 0 0 0,-1 0 0 0 0,1-1-1 0 0,0 1 1 0 0,-1 0 0 0 0,1-1 0 0 0,-1 0-1 0 0,4-1 1 0 0,0 0-14 0 0,20-4-30 0 0,-10 4 35 0 0,1 0-33 0 0,5-2 33 0 0,-19 5 8 0 0,18 3-61 0 0,-15-4 63 0 0,20 7 0 0 0,-19-6 0 0 0,0 0 0 0 0,-1 0 0 0 0,1-1 0 0 0,0 0 0 0 0,10 0 0 0 0,17 0 0 0 0,-4 2 0 0 0,52-3 0 0 0,-53-2 0 0 0,-22 3 0 0 0,18-5 0 0 0,-10 0 0 0 0,0 1 0 0 0,5-2 26 0 0,-15 6 2 0 0,3 1 52 0 0,14 1 45 0 0,-3 0-95 0 0,-13-1-20 0 0,19 5 37 0 0,-15-4-34 0 0,1 0 0 0 0,-1 0 0 0 0,1-1 0 0 0,0 0 0 0 0,11-1 0 0 0,14 2-13 0 0,3-2 0 0 0,-8-2 0 0 0,-18 1 0 0 0,-10 1 0 0 0,0 0 0 0 0,0 0 0 0 0,0 0 0 0 0,0 0 0 0 0,0 0 0 0 0,0-1 0 0 0,0 1 0 0 0,0-1 0 0 0,0 1 0 0 0,4-3 0 0 0,16-7 0 0 0,5 0 0 0 0,-13 5 0 0 0,4-1 1 0 0,-13 5-3 0 0,16 2 14 0 0,4 1 110 0 0,-15 2-69 0 0,-2 2 39 0 0,-2-2-78 0 0,-1-1 15 0 0,0-1 0 0 0,0 1 0 0 0,0-1 0 0 0,8 4 1 0 0,5 0-10 0 0,1 0 1 0 0,0-1 0 0 0,31 4-1 0 0,-48-9-18 0 0,0 0 0 0 0,0 1 1 0 0,1-1-1 0 0,-1 0 0 0 0,0 0 0 0 0,0-1 0 0 0,0 1 0 0 0,3-1 0 0 0,30-5 45 0 0,13 4 106 0 0,-33 1-87 0 0,34-1 68 0 0,-40 2-131 0 0,-1 1 0 0 0,1 0-1 0 0,0 1 1 0 0,0 0 0 0 0,0 0 0 0 0,12 5 0 0 0,48 26 16 0 0,-53-24-16 0 0,0 0 0 0 0,1-2 0 0 0,1 0-1 0 0,19 5 1 0 0,-15-7-3 0 0,-12-2 0 0 0,1 0 0 0 0,0-1 0 0 0,0-1 0 0 0,21 1 0 0 0,114-14 319 0 0,-128 11-208 0 0,1 1 0 0 0,-1 1 1 0 0,0 0-1 0 0,32 8 0 0 0,-26-5-42 0 0,47 3 0 0 0,-43-7-59 0 0,-9-1 49 0 0,1 1 0 0 0,25 4 0 0 0,-31-2 12 0 0,0-2 1 0 0,0 0-1 0 0,19-2 0 0 0,-7 0-20 0 0,76-7-16 0 0,-10 0-6 0 0,-63 7-18 0 0,-25 1-3 0 0,1 1 0 0 0,-1 0-1 0 0,0 1 1 0 0,1-1 0 0 0,-1 1 0 0 0,5 0 0 0 0,15 4-10 0 0,6 1 2 0 0,9-2-306 0 0,-20-4-3345 0 0,-30 16-7072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1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3679 0 0,'0'0'284'0'0,"1"-2"-186"0"0,10-12 911 0 0,-5 5 1855 0 0,1 1 0 0 0,10-9 0 0 0,-4 8-3531 0 0,-10 7 568 0 0,0 0 0 0 0,1 1 0 0 0,-1 0 0 0 0,1 0-1 0 0,-1 0 1 0 0,5-1 0 0 0,8-2-288 0 0,44-17-1649 0 0,-2 5 5120 0 0,27-2-2094 0 0,-46 10-305 0 0,1-2 0 0 0,38-14 0 0 0,145-43-298 0 0,-193 61-180 0 0,-1 1 0 0 0,40-2 0 0 0,62 5-127 0 0,-105 2-93 0 0,60 1-80 0 0,53 0-65 0 0,24-4 342 0 0,-139 3 160 0 0,-1 0 0 0 0,45 6 0 0 0,-47 1-83 0 0,-19-6-230 0 0,0 0 0 0 0,1 0 1 0 0,-1-1-1 0 0,1 1 1 0 0,-1 0-1 0 0,1-1 0 0 0,-1 0 1 0 0,1 1-1 0 0,-1-1 1 0 0,1 0-1 0 0,4-1 1 0 0,6-1 58 0 0,1 1 1 0 0,0 1 0 0 0,18 0-1 0 0,-15 1-94 0 0,24-2 0 0 0,1-2 4 0 0,-21 1 0 0 0,35-6 0 0 0,-30 3-6 0 0,1 1 1 0 0,-1 1-1 0 0,53 2 0 0 0,78 16-556 0 0,-123-10 387 0 0,13 2 100 0 0,0-2 1 0 0,54-2-1 0 0,-93-3 96 0 0,17-1 220 0 0,28-5 1 0 0,49-6 402 0 0,5-1 42 0 0,-59 4-568 0 0,0 1 0 0 0,0 4 1 0 0,0 1-1 0 0,1 2 1 0 0,67 8-1 0 0,-84-3 31 0 0,0-2 0 0 0,0 0-1 0 0,58-7 1 0 0,29-14 592 0 0,-92 15-648 0 0,-20 3-79 0 0,0-1-1 0 0,-1 1 1 0 0,1 1 0 0 0,0-1-1 0 0,0 1 1 0 0,-1 1 0 0 0,1-1-1 0 0,10 3 1 0 0,16 4-219 0 0,63 5-1 0 0,-70-9 161 0 0,22 6-42 0 0,-36-6 89 0 0,0-1 0 0 0,0 0-1 0 0,18 1 1 0 0,246-15 734 0 0,-254 10-684 0 0,35 3 0 0 0,15-1-4 0 0,-33-1-48 0 0,0 2 0 0 0,39 6 0 0 0,-40-3 0 0 0,82-4 0 0 0,-102 0 0 0 0,15-2 0 0 0,30 0 0 0 0,-39 1 0 0 0,-1 0 0 0 0,1-2 0 0 0,40-10 0 0 0,-34 6 0 0 0,-5 2 2 0 0,-7 0-9 0 0,31-2 0 0 0,20 1-93 0 0,49-2-315 0 0,-84 9 243 0 0,52 7-1 0 0,-32-2 157 0 0,125 22 262 0 0,-115-16-121 0 0,80 2-8 0 0,-90-11-117 0 0,80-3-168 0 0,-124 0 136 0 0,16-2-2 0 0,33-7-1 0 0,1-1 62 0 0,170-9 1111 0 0,-227 18-1136 0 0,63-3 101 0 0,89-18 0 0 0,-24-1-103 0 0,-109 20 0 0 0,31-2 0 0 0,-37 5 0 0 0,0-1 0 0 0,1-1 0 0 0,-1-1 0 0 0,0 0 0 0 0,-1-1 0 0 0,1-1 0 0 0,23-10 0 0 0,-31 13 0 0 0,-5 1 0 0 0,0 0 0 0 0,-1 1 0 0 0,1-1 0 0 0,-1-1 0 0 0,1 1 0 0 0,-1 0 0 0 0,4-3 0 0 0,5-4-11 0 0,16-10-122 0 0,-22 16 114 0 0,-3 1-35 0 0,7-4 38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9:1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58 524 3999 0 0,'0'0'183'0'0,"0"-2"-10"0"0,-1-9-137 0 0,-1 0 14 0 0,1 9 836 0 0,0-2-476 0 0,1 3-346 0 0,0 1 1 0 0,0 0-1 0 0,0 0 0 0 0,0-1 0 0 0,0 1 0 0 0,0 0 1 0 0,0-1-1 0 0,0 1 0 0 0,0 0 0 0 0,0-1 0 0 0,0 1 1 0 0,0 0-1 0 0,-1 0 0 0 0,1-1 0 0 0,0 1 0 0 0,0 0 1 0 0,0 0-1 0 0,0-1 0 0 0,0 1 0 0 0,-1 0 0 0 0,1 0 1 0 0,0-1-1 0 0,0 1 0 0 0,-1 0 0 0 0,1 0 0 0 0,0 0 1 0 0,0 0-1 0 0,-1-1 0 0 0,1 1 0 0 0,-1 0 0 0 0,-7 4 96 0 0,6-4 294 0 0,0 1-140 0 0,-17 9 862 0 0,17-8-912 0 0,1 0-10 0 0,-11 18 332 0 0,11-17 606 0 0,6-2-1010 0 0,-3 1-157 0 0,18 3 446 0 0,0 0-378 0 0,-17-5-93 0 0,4-1 51 0 0,5-1-26 0 0,-6 1 31 0 0,0 0 0 0 0,1-1 0 0 0,-1 1 0 0 0,0-2 0 0 0,8-2 0 0 0,-10 2 78 0 0,0 2 1 0 0,1-1 0 0 0,-1 0 0 0 0,8 0-1 0 0,93-15 440 0 0,-80 13-538 0 0,0-1 0 0 0,0-1 0 0 0,0-1 0 0 0,-1-1 0 0 0,29-14 0 0 0,0-1-23 0 0,-32 15-14 0 0,22-14-1 0 0,-31 15 2 0 0,0 1 0 0 0,0 0 0 0 0,1 1 0 0 0,18-5 0 0 0,-9 5 0 0 0,0 1 0 0 0,38-1 0 0 0,-49 6 0 0 0,-6 0 0 0 0,-1-1 0 0 0,1 0 0 0 0,0 0 0 0 0,-1 0 0 0 0,9-2 0 0 0,0 1 0 0 0,37-6 0 0 0,-27 4 0 0 0,-18 4 0 0 0,28-6 0 0 0,-28 4 36 0 0,22-3 75 0 0,69-12 658 0 0,-91 15-721 0 0,4-1-25 0 0,-4 2 20 0 0,7 0-21 0 0,-7-1 193 0 0,0 0-1 0 0,0 1 1 0 0,1-1-1 0 0,-1 1 1 0 0,0 1-1 0 0,7 0 0 0 0,-6 0-335 0 0,-4-1 449 0 0,1 0-264 0 0,-1 2-46 0 0,2-1 1 0 0,13-4 8 0 0,-6 0-27 0 0,0 4 0 0 0,-1 2 0 0 0,21 3 0 0 0,-19-4 0 0 0,6 4 0 0 0,-10-5 0 0 0,3-1 0 0 0,1 2 0 0 0,0 1 0 0 0,0-4 0 0 0,-4 0 13 0 0,-1-1 1 0 0,1 0-1 0 0,0 0 0 0 0,13-5 0 0 0,22-8-15 0 0,-21 6 2 0 0,-11 5 0 0 0,-1-1 0 0 0,19-3 0 0 0,-15 4 11 0 0,2 3 32 0 0,6-1-33 0 0,-18 2-9 0 0,19 5-2 0 0,-7-1 1 0 0,4 3 0 0 0,-14-6 0 0 0,16-2 0 0 0,-6-1 0 0 0,-2-3 0 0 0,0 1 0 0 0,-1 1 14 0 0,-6 1 39 0 0,0 1 0 0 0,-1 0 0 0 0,12 0 0 0 0,8 0 7 0 0,-11 0-50 0 0,7 3-10 0 0,-17 0 0 0 0,0 0 0 0 0,4-1 0 0 0,-5 0 0 0 0,0 0 0 0 0,1-1 0 0 0,-1 0 0 0 0,1 0 0 0 0,7-1 0 0 0,18-2 0 0 0,-21 2 0 0 0,23-5 0 0 0,-27 5 0 0 0,16-6 11 0 0,9-9 343 0 0,-22 10-238 0 0,0 2-1 0 0,1-1 1 0 0,-1 1 0 0 0,1 0 0 0 0,0 1 0 0 0,10-2 0 0 0,-10 2-116 0 0,13-3 0 0 0,2-5 0 0 0,12-4 0 0 0,-32 13 10 0 0,26-15 34 0 0,-18 10-34 0 0,24-15 108 0 0,-12 10 164 0 0,2 0-170 0 0,-21 9-112 0 0,22-6 0 0 0,-1 0 0 0 0,43-12 0 0 0,-58 19 0 0 0,-6 2 0 0 0,-1-1 0 0 0,0 0 0 0 0,1 0 0 0 0,-1 0 0 0 0,0-1 0 0 0,7-3 0 0 0,10-4 0 0 0,36-13 0 0 0,-38 14 0 0 0,-15 7 0 0 0,18 2 0 0 0,-9-1 0 0 0,-8 0 0 0 0,1 0 0 0 0,0 0 0 0 0,-1 1 0 0 0,1-1 0 0 0,-1 1 0 0 0,0 0 0 0 0,1 1 0 0 0,-1-1 0 0 0,0 1 0 0 0,0 0 0 0 0,0 1 0 0 0,6 2 0 0 0,17 8 0 0 0,-19-9 0 0 0,23 9 0 0 0,-28-11 0 0 0,0-1 0 0 0,16-2 0 0 0,-6 1 0 0 0,1 2 0 0 0,-2-2 0 0 0,0-2 0 0 0,-8 1 5 0 0,-1 0-1 0 0,1 0 1 0 0,-1 0-1 0 0,1-1 1 0 0,4-2-1 0 0,-6 3 0 0 0,0 0 0 0 0,0 0-1 0 0,0 0 1 0 0,1 0 0 0 0,-1 1-1 0 0,0-1 1 0 0,0 1 0 0 0,0 0 0 0 0,5 0-1 0 0,2-2-3 0 0,-6 2 0 0 0,0-1 0 0 0,0 1 0 0 0,0 0 0 0 0,0 0 0 0 0,1 0 0 0 0,6 2 0 0 0,-2-1 0 0 0,-1-1 0 0 0,-1 2 0 0 0,1-1 0 0 0,13 5 0 0 0,62 21 0 0 0,-46-14 0 0 0,-9-4 0 0 0,-23-9 0 0 0,2 2 0 0 0,-1-2 0 0 0,0 1 0 0 0,0 0 0 0 0,0-1 0 0 0,0 0 0 0 0,1-1 0 0 0,-1 1 0 0 0,0-1 0 0 0,0-1 0 0 0,11-3 0 0 0,2 0 0 0 0,3 0 28 0 0,75-15 280 0 0,-81 18-301 0 0,0 1-1 0 0,-1 1 0 0 0,1 0 1 0 0,0 1-1 0 0,0 1 1 0 0,0 0-1 0 0,-1 1 0 0 0,1 1 1 0 0,21 8-1 0 0,-31-9-56 0 0,-3-2 36 0 0,0 0 1 0 0,0 0-1 0 0,1 0 0 0 0,-1 0 0 0 0,0 0 0 0 0,0-1 0 0 0,0 1 1 0 0,1-1-1 0 0,-1 0 0 0 0,0 0 0 0 0,6-1 0 0 0,3 0 14 0 0,-4 0 0 0 0,-4-2 0 0 0,24-6 0 0 0,-15 6 12 0 0,1-1 36 0 0,0 3-36 0 0,1 1-12 0 0,-1 2 0 0 0,-12-2 0 0 0,0 0 0 0 0,1 1 0 0 0,-1-1 0 0 0,0 1 0 0 0,1-1 0 0 0,-1 1 0 0 0,0 0 0 0 0,0 0 0 0 0,0 0 0 0 0,4 2 0 0 0,-1 1 0 0 0,26 13 0 0 0,-14-6 4 0 0,-11-6-13 0 0,0-1 0 0 0,1 1-1 0 0,0-2 1 0 0,0 1 0 0 0,0-1 0 0 0,8 3 0 0 0,-8-2 70 0 0,2-3-81 0 0,9 1-41 0 0,-2-1 61 0 0,0-1 0 0 0,46 0 54 0 0,-51 0-51 0 0,176 7 4 0 0,-116 4-7 0 0,-67-11 0 0 0,15 7 0 0 0,-1-1 0 0 0,-13-6 0 0 0,-2-1 0 0 0,3 0 1 0 0,-1 1-1 0 0,0-1 1 0 0,0 0-1 0 0,1 0 1 0 0,-1 0-1 0 0,0-1 1 0 0,0 0-1 0 0,0 0 1 0 0,0 0-1 0 0,-1 0 1 0 0,6-4-1 0 0,9-5 106 0 0,-7 6-75 0 0,-1 0 17 0 0,0 0 1 0 0,0 1-1 0 0,16-3 0 0 0,-18 4-42 0 0,30-5 42 0 0,-34 7-33 0 0,1 0 0 0 0,0 1 1 0 0,10 0-1 0 0,16 0-16 0 0,-20-1-32 0 0,-6 0 27 0 0,0 1-1 0 0,-1 0 0 0 0,1 0 0 0 0,0 0 0 0 0,6 2 0 0 0,20 0 7 0 0,-16 1 0 0 0,1 1 0 0 0,-1 1 0 0 0,0 2 0 0 0,0 0 0 0 0,-7-2 0 0 0,9 10 0 0 0,7 5-51 0 0,-12-10-41 0 0,16-1 43 0 0,-22-7 49 0 0,-3-2 0 0 0,0 1 0 0 0,0 0 0 0 0,1-1 0 0 0,-1 0 0 0 0,8-1 0 0 0,218 5-3846 0 0,-193-5 1668 0 0,2-2-3206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9:1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9871 0 0,'0'0'3686'0'0,"1"-12"-3230"0"0,19-24-396 0 0,-20 35-130 0 0,9-10-66 0 0,-7 7 109 0 0,9-9-304 0 0,-9 12 299 0 0,10 25 533 0 0,-8-14-279 0 0,1 0 7 0 0,16 8 131 0 0,-6-9-286 0 0,-7-7-68 0 0,0 1-1 0 0,16 2 1 0 0,1 1-7 0 0,-13-3-25 0 0,1-1-1 0 0,0 0 1 0 0,-1-1 0 0 0,26 0-1 0 0,51-11-474 0 0,-55 3 315 0 0,1-1 1 0 0,-2-2-1 0 0,42-19 1 0 0,-32 13 112 0 0,-16 5 132 0 0,-15 5 15 0 0,1 1 0 0 0,14-3-1 0 0,11-6 264 0 0,-30 10-192 0 0,0 1 0 0 0,-1 0 0 0 0,16-3-1 0 0,26-4 410 0 0,-31 5-440 0 0,0 2 0 0 0,0 0 0 0 0,22-1 0 0 0,68 6 198 0 0,-101-2-299 0 0,21 1 60 0 0,0 0 0 0 0,30-5 0 0 0,-24 1-57 0 0,17-2 114 0 0,5-4 34 0 0,89-2-1 0 0,-138 11-158 0 0,87 0 350 0 0,19-2 258 0 0,-95 1-562 0 0,0-1 1 0 0,0-1-1 0 0,0-1 1 0 0,21-8 0 0 0,99-35 30 0 0,-113 38-75 0 0,-1 2-1 0 0,2 1 0 0 0,-1 1 1 0 0,28-3-1 0 0,104 2 26 0 0,-141 5-32 0 0,-11 1 0 0 0,-1 0 0 0 0,1 0 0 0 0,-1 0 0 0 0,1 1 0 0 0,-1-1 0 0 0,1 1 0 0 0,-1 0 0 0 0,0 0 0 0 0,1 1 0 0 0,-1-1 0 0 0,6 4 0 0 0,3 0 79 0 0,0-1 0 0 0,0 0 0 0 0,1-1-1 0 0,-1 0 1 0 0,1-1 0 0 0,0-1 0 0 0,0 0-1 0 0,0-1 1 0 0,0-1 0 0 0,-1 0 0 0 0,1 0-1 0 0,23-7 1 0 0,63-18 109 0 0,63-14 301 0 0,-135 35-420 0 0,1 1-1 0 0,0 2 1 0 0,52 1 0 0 0,-37 3-69 0 0,-19-1 0 0 0,44 7 0 0 0,-20 3 13 0 0,-27-5 0 0 0,0-2 0 0 0,0 0-1 0 0,33 1 1 0 0,-5-8 187 0 0,-1-2-1 0 0,81-18 1 0 0,-119 21-175 0 0,68-13 83 0 0,84-4 0 0 0,-115 18-160 0 0,0 3-1 0 0,-1 2 0 0 0,53 10 1 0 0,-73-8 48 0 0,0 1 1 0 0,0 2-1 0 0,31 13 1 0 0,28 10 3 0 0,-67-28 50 0 0,0-1 0 0 0,1-1 0 0 0,-1 0 0 0 0,0-1 0 0 0,36-4 0 0 0,-22 1 90 0 0,-14 0-3 0 0,-1 0-1 0 0,34-10 0 0 0,3 0 6 0 0,51-13-24 0 0,7-1-11 0 0,-70 20-118 0 0,1 2 1 0 0,54 2-1 0 0,-67 4-2 0 0,-1 1 1 0 0,0 1-1 0 0,0 2 0 0 0,31 9 0 0 0,-12 1-80 0 0,54 15-80 0 0,-81-26 163 0 0,-1-1 0 0 0,43 3 0 0 0,0-8 262 0 0,0-2 0 0 0,116-21 0 0 0,54-22 253 0 0,-174 36-438 0 0,89-4 0 0 0,-113 14-123 0 0,-1 1 0 0 0,1 2 0 0 0,66 13 0 0 0,27 20-372 0 0,-108-31 414 0 0,1 0 0 0 0,-1-1-1 0 0,1-2 1 0 0,22 1 0 0 0,17-6 142 0 0,-55 3-106 0 0,-2-1 36 0 0,19-5-10 0 0,-17 4-393 0 0,0 1 0 0 0,0-1 1 0 0,0 0-1 0 0,0 0 0 0 0,10-6 0 0 0,0-4-754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09:1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1068 6823 0 0,'0'0'615'0'0,"1"-1"-506"0"0,30-27-49 0 0,13-13 68 0 0,-7 2-18 0 0,67-56-1 0 0,-48 47-51 0 0,36-26-63 0 0,-56 50-89 0 0,1 1 0 0 0,46-20 0 0 0,-59 32 93 0 0,0 2 0 0 0,1 0 0 0 0,0 2 1 0 0,50-8-1 0 0,4 12 419 0 0,-38 2-86 0 0,42 4 454 0 0,3-1 35 0 0,-62-4-626 0 0,0 2 0 0 0,0 1 0 0 0,0 0 0 0 0,0 2 1 0 0,42 10-1 0 0,-46-7-134 0 0,1-1 1 0 0,-1-1-1 0 0,1-1 1 0 0,0-1-1 0 0,0-1 0 0 0,0 0 1 0 0,0-2-1 0 0,0 0 1 0 0,20-5-1 0 0,-10 0-7 0 0,-2-2-1 0 0,1-1 1 0 0,-1-2-1 0 0,39-19 1 0 0,103-69 1491 0 0,-110 62-798 0 0,-49 30-685 0 0,0 1 1 0 0,1 0-1 0 0,0 1 0 0 0,0 0 0 0 0,0 1 0 0 0,1 0 1 0 0,24-3-1 0 0,-21 6-44 0 0,1 0 0 0 0,0 1 0 0 0,-1 1 0 0 0,1 0 0 0 0,30 8 0 0 0,-46-9-16 0 0,52 12 113 0 0,101 11 1 0 0,-137-22-105 0 0,0-1 1 0 0,-1-1-1 0 0,1 0 1 0 0,0-1 0 0 0,-1-1-1 0 0,0-1 1 0 0,0 0-1 0 0,0-1 1 0 0,0-1-1 0 0,16-8 1 0 0,112-75 114 0 0,-120 72-100 0 0,-11 8-7 0 0,1-1 0 0 0,0 2 0 0 0,1 0 0 0 0,-1 1 0 0 0,2 1 1 0 0,-1 0-1 0 0,1 1 0 0 0,-1 1 0 0 0,2 0 0 0 0,-1 1 0 0 0,0 1 1 0 0,0 1-1 0 0,1 1 0 0 0,-1 0 0 0 0,24 3 0 0 0,-24 1-15 0 0,0 0 0 0 0,-1 1 0 0 0,0 1-1 0 0,0 0 1 0 0,18 10 0 0 0,69 48 31 0 0,-52-31-29 0 0,-45-29-2 0 0,0-1-1 0 0,1 0 1 0 0,-1 0-1 0 0,1-1 1 0 0,0 0-1 0 0,-1 0 0 0 0,1-1 1 0 0,0 0-1 0 0,0 0 1 0 0,0 0-1 0 0,0-1 1 0 0,0 0-1 0 0,1 0 1 0 0,-1-1-1 0 0,8-2 1 0 0,10-3 19 0 0,0 0 0 0 0,43-20 0 0 0,-46 17-20 0 0,144-52 61 0 0,-120 46-32 0 0,78-13 0 0 0,12-1-6 0 0,-29 5 66 0 0,111-33-81 0 0,-71 16-12 0 0,128-17 79 0 0,-241 52-39 0 0,1 2 0 0 0,0 0 1 0 0,66 4-1 0 0,-81 2-32 0 0,152 19 39 0 0,8-3 102 0 0,-101-13-93 0 0,-64-4-38 0 0,-1 0-1 0 0,0 1 1 0 0,0 0 0 0 0,0 2 0 0 0,-1-1-1 0 0,19 9 1 0 0,92 55-77 0 0,-103-55 15 0 0,-1-1 0 0 0,28 11 0 0 0,-37-18 29 0 0,1 0-1 0 0,-1-1 0 0 0,1-1 0 0 0,-1 1 1 0 0,1-2-1 0 0,16 1 0 0 0,13-4 227 0 0,-1-2-1 0 0,51-11 1 0 0,-60 9-127 0 0,8-1 159 0 0,68-10 211 0 0,-95 17-441 0 0,0 0-1 0 0,-1 0 1 0 0,1 1 0 0 0,0 1 0 0 0,0 0 0 0 0,-1 1-1 0 0,1 0 1 0 0,-1 0 0 0 0,0 2 0 0 0,0-1 0 0 0,0 1-1 0 0,12 9 1 0 0,-12-9-32 0 0,0 0 0 0 0,0-1 0 0 0,0 0 0 0 0,0 0 0 0 0,0-1 0 0 0,1 0 0 0 0,13 0 0 0 0,-9-2 20 0 0,2-1 0 0 0,1 0 6 0 0,28 3-1 0 0,-40-2 30 0 0,-2 0-15 0 0,23-3-11 0 0,4 2 112 0 0,-19-1-75 0 0,-1 0 1 0 0,0 2 0 0 0,1-1 0 0 0,-1 2-1 0 0,24 4 1 0 0,-19-1-46 0 0,0 1 1 0 0,-1 1-1 0 0,1 0 0 0 0,-1 1 0 0 0,0 0 0 0 0,-1 2 1 0 0,0 0-1 0 0,-1 0 0 0 0,14 14 0 0 0,20 27-201 0 0,-30-32 70 0 0,1 1 0 0 0,28 21-1 0 0,-39-35-20 0 0,0-1 0 0 0,0 0 0 0 0,0 0-1 0 0,1-1 1 0 0,0 0 0 0 0,-1-1 0 0 0,1 0-1 0 0,1 0 1 0 0,-1-1 0 0 0,15 2 0 0 0,-14-3-206 0 0,1-1 0 0 0,-1 0 0 0 0,0-1 1 0 0,1 0-1 0 0,-1-1 0 0 0,16-4 0 0 0,22-12-923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38 585 6447 0 0,'1'-4'44'0'0,"0"4"-8"0"0,-1-1 0 0 0,1 0 0 0 0,-1 0 0 0 0,0 0 0 0 0,1 1-1 0 0,0-1 1 0 0,-1 0 0 0 0,1 0 0 0 0,-1 1 0 0 0,1-1 0 0 0,0 0 0 0 0,-1 1 0 0 0,1-1 0 0 0,0 1 0 0 0,0-1 0 0 0,-1 1-1 0 0,1 0 1 0 0,0-1 0 0 0,0 1 0 0 0,0 0 0 0 0,0-1 0 0 0,0 1 0 0 0,0 0 0 0 0,2-1 2994 0 0,-3 2-2792 0 0,1-1-1 0 0,-1 1 0 0 0,0-1 0 0 0,0 1 0 0 0,1-1 1 0 0,-1 1-1 0 0,0-1 0 0 0,0 1 0 0 0,0-1 1 0 0,0 1-1 0 0,0 0 0 0 0,0-1 0 0 0,1 1 1 0 0,-2-1-1 0 0,1 1 0 0 0,0 1 0 0 0,-5 17 440 0 0,4-14-209 0 0,-6 17 672 0 0,-15 30 1 0 0,-3 8-248 0 0,25-59 327 0 0,5-7-584 0 0,1-2-495 0 0,0-1 0 0 0,-1 0 0 0 0,-1 0 0 0 0,1 0 0 0 0,3-12 0 0 0,13-54 17 0 0,-11 37-111 0 0,6-16-19 0 0,32-104 143 0 0,-39 133-142 0 0,1 1 0 0 0,2-1 1 0 0,0 2-1 0 0,18-25 0 0 0,-21 36-27 0 0,0 1-1 0 0,1 1 1 0 0,0 0 0 0 0,0 0-1 0 0,1 1 1 0 0,0 0 0 0 0,14-8-1 0 0,-7 7-1 0 0,-1 1 0 0 0,2 0 0 0 0,-1 2-1 0 0,30-9 1 0 0,11 0 0 0 0,1 4 0 0 0,117-11 0 0 0,-154 21-9 0 0,-16 0-26 0 0,-1 1 1 0 0,1 1 0 0 0,0-1 0 0 0,-1 1-1 0 0,1 0 1 0 0,0 1 0 0 0,-1 0-1 0 0,1 0 1 0 0,-1 0 0 0 0,8 3 0 0 0,-13-3-194 0 0,1 0 0 0 0,-1 0 0 0 0,0 0 0 0 0,1 0 0 0 0,-1 0 0 0 0,0 0 0 0 0,0 0 0 0 0,0 1 0 0 0,0-1 0 0 0,1 2 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14279 0 0,'0'0'1103'0'0,"-1"2"-720"0"0,-2 6-213 0 0,0 0 0 0 0,0 0 0 0 0,1 0 0 0 0,1 0 0 0 0,-2 11 0 0 0,3-11 143 0 0,0 0 0 0 0,0 0 1 0 0,1 0-1 0 0,0 0 0 0 0,1 0 1 0 0,0 0-1 0 0,0-1 0 0 0,1 1 1 0 0,5 12-1 0 0,-3-10-214 0 0,0 1 0 0 0,1-2 0 0 0,0 1 0 0 0,1 0 0 0 0,0-1 0 0 0,12 12 0 0 0,-17-20-1140 0 0,0 1-335 0 0,10 3-59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 16527 0 0,'0'0'1499'0'0,"3"-7"4161"0"0,-3 7-5636 0 0,0 0-1 0 0,0 0 1 0 0,0-1 0 0 0,0 1 0 0 0,0 0 0 0 0,0 0 0 0 0,0-1-1 0 0,0 1 1 0 0,0 0 0 0 0,0 0 0 0 0,0-1 0 0 0,-1 1 0 0 0,1 0-1 0 0,0 0 1 0 0,0-1 0 0 0,0 1 0 0 0,0 0 0 0 0,-1 0-1 0 0,1 0 1 0 0,0-1 0 0 0,0 1 0 0 0,0 0 0 0 0,-1 0 0 0 0,1 0-1 0 0,0 0 1 0 0,0 0 0 0 0,-1 0 0 0 0,1-1 0 0 0,0 1 0 0 0,0 0-1 0 0,-1 0 1 0 0,1 0 0 0 0,0 0 0 0 0,0 0 0 0 0,-1 0 0 0 0,1 0-1 0 0,0 0 1 0 0,0 0 0 0 0,-1 0 0 0 0,1 0 0 0 0,0 0-1 0 0,0 0 1 0 0,-1 0 0 0 0,1 1 0 0 0,-12-1-510 0 0,6 0-2889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46 14479 0 0,'0'0'1314'0'0,"-1"2"-1078"0"0,-6 6-141 0 0,1 0 1 0 0,-1 1-1 0 0,2-1 1 0 0,-1 2 0 0 0,1-1-1 0 0,0 1 1 0 0,1-1 0 0 0,0 1-1 0 0,-2 13 1 0 0,-2 9 567 0 0,-7 55 0 0 0,13-70-533 0 0,0-1 0 0 0,2 1 0 0 0,-1 0 0 0 0,2 0 0 0 0,1-1 0 0 0,0 1 0 0 0,1-1 0 0 0,0 1 0 0 0,1-1 0 0 0,1 0 0 0 0,1-1 0 0 0,11 24 0 0 0,-8-26 208 0 0,0 0 1 0 0,1 0 0 0 0,0-1 0 0 0,1 0 0 0 0,21 19 0 0 0,1-1 546 0 0,-30-26-788 0 0,0 0 0 0 0,0 0 1 0 0,0 0-1 0 0,0 0 0 0 0,-1 1 0 0 0,4 6 0 0 0,-6-10 632 0 0,10-21-297 0 0,10-13-281 0 0,3 1-1 0 0,0 0 0 0 0,51-50 0 0 0,95-73 368 0 0,-94 91-727 0 0,115-75 1 0 0,-179 132 154 0 0,90-54-1420 0 0,-78 49-555 0 0,24-9 1 0 0,-23 14-3115 0 0,-4 4-1240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0,'0'0'11968'0'0,"9"5"-13128"0"0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427 247 1375 0 0,'2'1'3867'0'0,"3"2"-2799"0"0,0 0 0 0 0,0-1-1 0 0,1 1 1 0 0,-1-1 0 0 0,10 2 0 0 0,-13-4-470 0 0,-1-1 12 0 0,2 0-437 0 0,0-1-1 0 0,0 1 1 0 0,0-1 0 0 0,-1 0 0 0 0,1 0 0 0 0,0 0 0 0 0,-1 0 0 0 0,0-1 0 0 0,0 1 0 0 0,1-1-1 0 0,-1 1 1 0 0,-1-1 0 0 0,1 0 0 0 0,0 0 0 0 0,-1 0 0 0 0,1 0 0 0 0,-1 0 0 0 0,1-4 0 0 0,3-8 566 0 0,-1-1 1 0 0,3-22 0 0 0,-5 30-591 0 0,-2-1 1 0 0,1 0-1 0 0,-1 1 0 0 0,0-1 1 0 0,-1 0-1 0 0,-2-12 1 0 0,2 16-167 0 0,0 1-1 0 0,-1-1 1 0 0,1 1 0 0 0,-1 0 0 0 0,0 0 0 0 0,0-1-1 0 0,0 1 1 0 0,0 0 0 0 0,-1 0 0 0 0,0 1 0 0 0,1-1-1 0 0,-1 1 1 0 0,-7-6 0 0 0,8 7-12 0 0,0 1 0 0 0,0 0 0 0 0,0 0 0 0 0,0 0-1 0 0,-1 0 1 0 0,1 0 0 0 0,0 0 0 0 0,-1 1 0 0 0,1-1 0 0 0,-1 1 0 0 0,1 0 0 0 0,0 0 0 0 0,-1 0 0 0 0,1 0 0 0 0,-1 0 0 0 0,1 0 0 0 0,-1 1-1 0 0,1-1 1 0 0,0 1 0 0 0,-1-1 0 0 0,-2 2 0 0 0,-6 3-92 0 0,1 0 0 0 0,-1 0 0 0 0,-11 9 1 0 0,11-7 38 0 0,-19 12 24 0 0,2 1 1 0 0,-44 41 0 0 0,-43 58 235 0 0,95-95-46 0 0,1 0 0 0 0,1 2 0 0 0,1 0 0 0 0,1 1 0 0 0,-13 29 0 0 0,28-51-103 0 0,-1-1 0 0 0,0 0 0 0 0,1 1-1 0 0,0 0 1 0 0,0-1 0 0 0,0 1 0 0 0,0-1-1 0 0,1 1 1 0 0,0 0 0 0 0,0 0 0 0 0,0-1 0 0 0,2 9-1 0 0,-1-10-11 0 0,0 0 0 0 0,0-1 0 0 0,0 1-1 0 0,0-1 1 0 0,0 0 0 0 0,0 1 0 0 0,1-1-1 0 0,-1 0 1 0 0,1 0 0 0 0,0 0 0 0 0,0 0-1 0 0,0 0 1 0 0,0 0 0 0 0,0-1 0 0 0,0 1-1 0 0,0 0 1 0 0,0-1 0 0 0,1 0-1 0 0,-1 1 1 0 0,0-1 0 0 0,1 0 0 0 0,-1 0-1 0 0,6 0 1 0 0,2 1 36 0 0,1 0 0 0 0,-1-1 0 0 0,1-1-1 0 0,0 0 1 0 0,-1 0 0 0 0,1-1 0 0 0,0 0 0 0 0,-1-1 0 0 0,1 0-1 0 0,18-7 1 0 0,-2-1 15 0 0,-2-1-1 0 0,49-28 1 0 0,-41 18-441 0 0,0-2 0 0 0,-2-1-1 0 0,0-2 1 0 0,-2 0 0 0 0,-1-2-1 0 0,38-49 1 0 0,-46 52-234 0 0,-11 16-54 0 0,-1-1 0 0 0,8-13 1 0 0,-31 49 949 0 0,2 1 1 0 0,1 0-1 0 0,1 1 1 0 0,2 0-1 0 0,0 0 1 0 0,-7 53-1 0 0,14-70-160 0 0,2 1-1 0 0,-1 0 0 0 0,2-1 1 0 0,2 23-1 0 0,-2-29-110 0 0,0-1 0 0 0,0 0 0 0 0,1 0 0 0 0,-1 0 0 0 0,1 0 0 0 0,0 0 0 0 0,3 5 0 0 0,-3-7-20 0 0,-1-1 0 0 0,1 1-1 0 0,-1 0 1 0 0,1-1-1 0 0,-1 1 1 0 0,1-1 0 0 0,0 0-1 0 0,0 1 1 0 0,0-1 0 0 0,0 0-1 0 0,0 0 1 0 0,0 0-1 0 0,0 0 1 0 0,0-1 0 0 0,3 2-1 0 0,17 0-73 0 0,4-3 4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82 5063 0 0,'18'-13'113'0'0,"0"1"-1"0"0,1 1 0 0 0,0 1 1 0 0,27-10-1 0 0,-33 15 1387 0 0,1 1-1 0 0,16-2 1 0 0,-30 6-1429 0 0,0 0 1 0 0,1 0 0 0 0,-1-1 0 0 0,0 1-1 0 0,0 0 1 0 0,1 0 0 0 0,-1 0-1 0 0,0 0 1 0 0,1 0 0 0 0,-1 0 0 0 0,0 0-1 0 0,1 0 1 0 0,-1 0 0 0 0,0 1-1 0 0,1-1 1 0 0,-1 0 0 0 0,0 0 0 0 0,1 0-1 0 0,-1 0 1 0 0,0 0 0 0 0,0 0-1 0 0,1 1 1 0 0,-1-1 0 0 0,0 0 0 0 0,0 0-1 0 0,1 0 1 0 0,-1 1 0 0 0,0-1-1 0 0,0 0 1 0 0,0 0 0 0 0,1 1 0 0 0,-1-1-1 0 0,0 0 1 0 0,0 1 0 0 0,0-1-1 0 0,0 0 1 0 0,1 1 0 0 0,-4 15 827 0 0,-12 16-283 0 0,-2-9-254 0 0,0 0 0 0 0,-2-2 0 0 0,-1 0 0 0 0,-35 29 0 0 0,28-25-105 0 0,-60 47 715 0 0,-119 77-1 0 0,148-109-631 0 0,39-27-179 0 0,1 0 0 0 0,1 1 1 0 0,0 1-1 0 0,1 1 0 0 0,-25 32 0 0 0,40-48-147 0 0,0 1 0 0 0,0 0 0 0 0,1 0 0 0 0,-1 0 0 0 0,0 0 0 0 0,1 0 0 0 0,-1 0 0 0 0,1 0 0 0 0,-1 0 1 0 0,1 0-1 0 0,-1 0 0 0 0,1 0 0 0 0,0 0 0 0 0,0 0 0 0 0,-1 0 0 0 0,1 0 0 0 0,0 1 0 0 0,0-1 0 0 0,0 0 0 0 0,0 0 0 0 0,0 0 0 0 0,0 0 0 0 0,1 0 0 0 0,-1 0 0 0 0,0 0 0 0 0,1 1 0 0 0,-1-1 0 0 0,0 0 0 0 0,1 0 0 0 0,-1 0 0 0 0,1 0 0 0 0,0 0 0 0 0,-1 0 0 0 0,1-1 0 0 0,0 1 0 0 0,0 0 0 0 0,-1 0 0 0 0,1 0 0 0 0,0-1 0 0 0,0 1 0 0 0,0 0 0 0 0,0-1 1 0 0,0 1-1 0 0,0-1 0 0 0,2 1 0 0 0,5 3 79 0 0,0-1 1 0 0,1-1 0 0 0,-1 1 0 0 0,17 1 0 0 0,-14-2-13 0 0,199 23 316 0 0,-118-17-1765 0 0,-48-4 526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290 103 13359 0 0,'-3'0'142'0'0,"0"-1"-1"0"0,0 1 0 0 0,0 0 0 0 0,0 0 1 0 0,0 0-1 0 0,0 0 0 0 0,0 1 1 0 0,0-1-1 0 0,0 1 0 0 0,-6 2 1 0 0,-31 15-101 0 0,15-6 283 0 0,20-10-288 0 0,-77 34 352 0 0,73-31-360 0 0,1 0 1 0 0,-1 0 0 0 0,1 1-1 0 0,0 1 1 0 0,0-1 0 0 0,-11 14-1 0 0,15-16-27 0 0,1 1 0 0 0,0 0 1 0 0,0 0-1 0 0,1 0 0 0 0,-1 0 0 0 0,1 1 0 0 0,0-1 0 0 0,1 1 0 0 0,-3 10 0 0 0,3-6 92 0 0,0 0 0 0 0,1-1-1 0 0,0 1 1 0 0,2 18 0 0 0,-1-25 107 0 0,0 1-1 0 0,1-1 1 0 0,0 0 0 0 0,0 1 0 0 0,0-1 0 0 0,0 0-1 0 0,0 0 1 0 0,0 0 0 0 0,1-1 0 0 0,-1 1-1 0 0,4 2 1 0 0,-3-3-97 0 0,0-1-1 0 0,0 1 0 0 0,0-1 0 0 0,0 1 1 0 0,0-1-1 0 0,0 0 0 0 0,0 0 1 0 0,1 0-1 0 0,-1-1 0 0 0,0 1 1 0 0,1-1-1 0 0,-1 0 0 0 0,0 0 0 0 0,1 0 1 0 0,-1 0-1 0 0,0 0 0 0 0,5-2 1 0 0,8-1 211 0 0,-1-1 0 0 0,20-8-1 0 0,-22 7-192 0 0,3-1-20 0 0,-1 0 0 0 0,0-2 0 0 0,0 0 1 0 0,-1-1-1 0 0,20-15 0 0 0,-14 8-301 0 0,-1-2 1 0 0,31-35-1 0 0,-42 43-71 0 0,0-1-1 0 0,-1 0 1 0 0,0 0 0 0 0,-1-1-1 0 0,0 0 1 0 0,7-20-1 0 0,-11 24-30 0 0,0 1 0 0 0,0-1 0 0 0,-1 1-1 0 0,1-1 1 0 0,-2 1 0 0 0,1-1-1 0 0,-1 0 1 0 0,0 1 0 0 0,-1-1 0 0 0,0 1-1 0 0,0-1 1 0 0,-4-12 0 0 0,5 18 204 0 0,-1 1 0 0 0,1-1 0 0 0,-1 1 1 0 0,0-1-1 0 0,0 1 0 0 0,1 0 0 0 0,-1-1 0 0 0,0 1 0 0 0,0 0 1 0 0,0 0-1 0 0,-1 0 0 0 0,1-1 0 0 0,0 1 0 0 0,0 1 0 0 0,-1-1 1 0 0,1 0-1 0 0,0 0 0 0 0,-1 0 0 0 0,-1 0 0 0 0,2 0-123 0 0,-1 1 0 0 0,1 0 0 0 0,0 0 1 0 0,0 0-1 0 0,-1 0 0 0 0,1 0 0 0 0,0 0 0 0 0,-1 0 0 0 0,1 0 0 0 0,0 1 0 0 0,-1-1 0 0 0,1 0 0 0 0,0 1 0 0 0,0-1 1 0 0,-1 1-1 0 0,1-1 0 0 0,0 1 0 0 0,0 0 0 0 0,0-1 0 0 0,0 1 0 0 0,0 0 0 0 0,0 0 0 0 0,-2 2 0 0 0,-5 7-3499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54 372 2303 0 0,'0'0'102'0'0,"-1"2"-1"0"0,-14 37 1668 0 0,6-32 4210 0 0,8-6-5618 0 0,0-1 0 0 0,0 1-1 0 0,0-1 1 0 0,0 0 0 0 0,0 0 0 0 0,0 1 0 0 0,0-1 0 0 0,0 0-1 0 0,1 0 1 0 0,-1 0 0 0 0,0 0 0 0 0,0 0 0 0 0,0 0 0 0 0,0-1-1 0 0,0 1 1 0 0,-2-1 0 0 0,2 1-257 0 0,1 0 1 0 0,-1-1-1 0 0,0 1 0 0 0,1-1 0 0 0,-1 1 0 0 0,1-1 1 0 0,-1 1-1 0 0,1-1 0 0 0,-1 1 0 0 0,1-1 1 0 0,-1 1-1 0 0,1-1 0 0 0,0 0 0 0 0,-1 1 0 0 0,1-1 1 0 0,0 0-1 0 0,-1-1 0 0 0,1 0-57 0 0,-1 0 0 0 0,1 1 0 0 0,0-1 0 0 0,0 0 0 0 0,0 0 0 0 0,0 0 0 0 0,0 0 0 0 0,0 0 0 0 0,1 0 0 0 0,-1 0 0 0 0,1 0 0 0 0,-1 0 0 0 0,1 1 0 0 0,-1-1 0 0 0,1 0 0 0 0,2-3 0 0 0,7-8 148 0 0,0 0 0 0 0,1 0 0 0 0,19-16 0 0 0,42-31-56 0 0,-35 31-119 0 0,-29 21-12 0 0,155-116 43 0 0,-142 111-54 0 0,1 0 1 0 0,0 1-1 0 0,1 1 1 0 0,0 2-1 0 0,1 0 1 0 0,27-6-1 0 0,-48 14-2 0 0,1 0 0 0 0,-1 1 0 0 0,1-1 0 0 0,-1 1 0 0 0,1 0 0 0 0,-1 0 1 0 0,1 0-1 0 0,-1 0 0 0 0,1 1 0 0 0,-1-1 0 0 0,4 2 0 0 0,-5-1 3 0 0,-1 0 0 0 0,0-1 0 0 0,0 1 1 0 0,1 0-1 0 0,-1 0 0 0 0,0 0 0 0 0,0 0 0 0 0,0 0 1 0 0,0 0-1 0 0,0 0 0 0 0,0 0 0 0 0,0 0 0 0 0,0 0 1 0 0,-1 0-1 0 0,1 1 0 0 0,0-1 0 0 0,-1 0 0 0 0,1 1 1 0 0,-1-1-1 0 0,1 0 0 0 0,-1 1 0 0 0,0-1 0 0 0,0 1 1 0 0,1-1-1 0 0,-1 1 0 0 0,0-1 0 0 0,0 1 0 0 0,0-1 1 0 0,-1 2-1 0 0,0 5 0 0 0,0 0 0 0 0,-1 0 0 0 0,0 0 0 0 0,0 0 1 0 0,-1 0-1 0 0,-4 7 0 0 0,-24 44 20 0 0,-31 35 178 0 0,37-59-147 0 0,2 1 0 0 0,2 0 0 0 0,-22 51 0 0 0,42-86-49 0 0,-8 32-49 0 0,8-32-6 0 0,1 0-1 0 0,0 1 1 0 0,0-1-1 0 0,0 1 1 0 0,0-1 0 0 0,0 0-1 0 0,0 1 1 0 0,0-1-1 0 0,0 1 1 0 0,1-1 0 0 0,-1 0-1 0 0,0 1 1 0 0,1-1-1 0 0,-1 0 1 0 0,1 1 0 0 0,0-1-1 0 0,-1 0 1 0 0,1 0-1 0 0,0 0 1 0 0,0 0 0 0 0,1 2-1 0 0,8 3-660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15 8751 0 0,'-7'-6'910'0'0,"6"5"-751"0"0,0 0 1 0 0,-1 1-1 0 0,1-1 1 0 0,0 0-1 0 0,0 0 1 0 0,0 1-1 0 0,0-1 1 0 0,-1 1-1 0 0,1-1 1 0 0,0 1 0 0 0,-1 0-1 0 0,1-1 1 0 0,0 1-1 0 0,-1 0 1 0 0,1 0-1 0 0,-1 0 1 0 0,1 0-1 0 0,0 0 1 0 0,-1 0-1 0 0,1 0 1 0 0,0 0-1 0 0,-1 1 1 0 0,1-1 0 0 0,0 0-1 0 0,-1 1 1 0 0,1-1-1 0 0,0 1 1 0 0,0 0-1 0 0,-3 1 1 0 0,1 1 4 0 0,0 0 1 0 0,-1 0-1 0 0,2 0 1 0 0,-1 1-1 0 0,0-1 1 0 0,-3 7-1 0 0,3-6-43 0 0,-30 54 440 0 0,2 0 1 0 0,-27 74-1 0 0,-1 2 43 0 0,-45 94 314 0 0,-84 165-156 0 0,72-202-812 0 0,77-128-204 0 0,-29 35-779 0 0,28-41-1410 0 0,29-42 719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85 186 14855 0 0,'-4'-2'107'0'0,"0"1"0"0"0,-1-1 0 0 0,1 1 0 0 0,-1 0 0 0 0,1 0 0 0 0,-1 0 0 0 0,0 1 0 0 0,1 0 0 0 0,-1 0 0 0 0,0 0 0 0 0,1 0 0 0 0,-1 1 0 0 0,1-1 0 0 0,-1 1 0 0 0,-5 2 0 0 0,9-2 387 0 0,-1 0 427 0 0,1-1-853 0 0,1 0-1 0 0,0 0 1 0 0,0 0-1 0 0,0 0 1 0 0,0 1-1 0 0,-1-1 1 0 0,1 0-1 0 0,0 0 1 0 0,0 0-1 0 0,0 0 1 0 0,0 0-1 0 0,0 0 1 0 0,-1 0-1 0 0,1 0 1 0 0,0 0-1 0 0,0 1 1 0 0,0-1-1 0 0,0 0 1 0 0,0 0-1 0 0,0 0 1 0 0,0 0-1 0 0,-1 0 1 0 0,1 1-1 0 0,0-1 1 0 0,0 0 0 0 0,0 0-1 0 0,0 0 1 0 0,0 0-1 0 0,0 0 1 0 0,0 1-1 0 0,0-1 1 0 0,0 0-1 0 0,0 0 1 0 0,0 0-1 0 0,0 0 1 0 0,0 1-1 0 0,0-1 1 0 0,0 0-1 0 0,6 3 74 0 0,0 0 0 0 0,0 0 0 0 0,0-1 0 0 0,0 0 0 0 0,0 0 0 0 0,0-1 0 0 0,1 0 0 0 0,-1 0 0 0 0,1 0 0 0 0,-1-1 0 0 0,1 0 0 0 0,-1 0 0 0 0,10-2 0 0 0,11-2 285 0 0,48-13-1 0 0,-71 16-378 0 0,231-68 1328 0 0,9-3-1626 0 0,-79 35-7486 0 0,-131 31 470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178 272 11055 0 0,'0'1'852'0'0,"-10"36"2247"0"0,-1-1 0 0 0,-26 54 0 0 0,21-51-2387 0 0,-78 167 1376 0 0,86-186-2285 0 0,7-19-112 0 0</inkml:trace>
  <inkml:trace contextRef="#ctx0" brushRef="#br0" timeOffset="1">279 102 11055 0 0,'9'-27'984'0'0,"-4"15"-792"0"0,-1-2-192 0 0,1 1 0 0 0,0 1 1440 0 0,-1 0 3744 0 0,0 1-3368 0 0,4 14-3240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31 13647 0 0,'7'-15'628'0'0,"-5"12"-17"0"0,-1 1-394 0 0,2-6-75 0 0,-2 6 1256 0 0,-7 25 421 0 0,3-7-1435 0 0,-15 32 772 0 0,-30 59 0 0 0,44-99-1051 0 0,-125 221 1325 0 0,59-111-1284 0 0,-129 201-146 0 0,158-261-38 0 0,2 2 0 0 0,3 2 0 0 0,-29 69 0 0 0,61-123-89 0 0,1 1 1 0 0,0-1-1 0 0,1 0 0 0 0,-1 1 0 0 0,2-1 0 0 0,-1 1 0 0 0,2 0 1 0 0,-1 16-1 0 0,1-23-1005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37 589 15663 0 0,'-1'-4'222'0'0,"1"3"-147"0"0,-1 0 0 0 0,1 0-1 0 0,0 0 1 0 0,0 0 0 0 0,-1 0 0 0 0,1 0-1 0 0,0 0 1 0 0,-1 0 0 0 0,1 0-1 0 0,-1 0 1 0 0,1 0 0 0 0,-1 0-1 0 0,1 0 1 0 0,-1 1 0 0 0,-1-2 0 0 0,-1 0 282 0 0,0-1 0 0 0,0 1 0 0 0,0-1 0 0 0,0 1 0 0 0,0-1 0 0 0,-4-6 0 0 0,6 8-277 0 0,1 0-1 0 0,-1 0 1 0 0,1-1-1 0 0,0 1 0 0 0,0 0 1 0 0,-1 0-1 0 0,1 0 0 0 0,0 0 1 0 0,0 0-1 0 0,0-1 0 0 0,0 1 1 0 0,1 0-1 0 0,-1 0 1 0 0,0 0-1 0 0,0 0 0 0 0,1 0 1 0 0,-1 0-1 0 0,0 0 0 0 0,1 0 1 0 0,0 0-1 0 0,-1 0 0 0 0,2-2 1 0 0,4-7 0 0 0,2 1 1 0 0,-1 0-1 0 0,1 0 1 0 0,1 0-1 0 0,-1 1 1 0 0,1 1-1 0 0,12-8 0 0 0,-4 1-42 0 0,81-60-209 0 0,16-13-172 0 0,-111 84 335 0 0,136-108-297 0 0,-100 82 99 0 0,72-38-1 0 0,-93 57 129 0 0,50-23-121 0 0,-61 30 182 0 0,0 1 0 0 0,1 0 0 0 0,-1 0 0 0 0,0 0 0 0 0,1 1 0 0 0,0 0 0 0 0,11 0 0 0 0,-18 1 25 0 0,1 0 0 0 0,-1 0 1 0 0,0 0-1 0 0,0 0 0 0 0,0 0 0 0 0,0 1 0 0 0,0-1 1 0 0,0 0-1 0 0,0 1 0 0 0,0-1 0 0 0,0 0 1 0 0,0 1-1 0 0,0-1 0 0 0,0 1 0 0 0,0-1 0 0 0,0 1 1 0 0,0 0-1 0 0,0-1 0 0 0,-1 1 0 0 0,1 0 1 0 0,0 0-1 0 0,0 0 0 0 0,-1 0 0 0 0,1-1 0 0 0,-1 1 1 0 0,1 0-1 0 0,-1 0 0 0 0,1 0 0 0 0,-1 0 1 0 0,1 0-1 0 0,-1 0 0 0 0,0 0 0 0 0,0 0 0 0 0,1 1 1 0 0,-1-1-1 0 0,0 0 0 0 0,0 0 0 0 0,0 0 1 0 0,0 0-1 0 0,0 0 0 0 0,0 0 0 0 0,-1 0 0 0 0,1 0 1 0 0,-1 2-1 0 0,-1 5 110 0 0,0 0 1 0 0,-1 0 0 0 0,-1 0-1 0 0,-5 11 1 0 0,7-15-70 0 0,-24 41 351 0 0,-3-1-1 0 0,-37 45 1 0 0,34-48-69 0 0,1 2 1 0 0,-26 49-1 0 0,52-83-597 0 0,1 0 1 0 0,0 0-1 0 0,-3 12 0 0 0,6-19 187 0 0,0 0 0 0 0,1 0 0 0 0,0 0 0 0 0,-1 0-1 0 0,1 0 1 0 0,0 0 0 0 0,0 0 0 0 0,0 1 0 0 0,0-1-1 0 0,0 0 1 0 0,1 0 0 0 0,-1 0 0 0 0,1 0 0 0 0,-1 0-1 0 0,1 0 1 0 0,0 0 0 0 0,-1 0 0 0 0,1 0-1 0 0,0 0 1 0 0,1 0 0 0 0,0 2 0 0 0,8 5-1292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50 150 14367 0 0,'0'0'1306'0'0,"0"-1"-1077"0"0,4-4-169 0 0,-3 4 561 0 0,4 12-130 0 0,-4-5-402 0 0,-1-1 0 0 0,1 0 0 0 0,-1 0 1 0 0,0 0-1 0 0,0 0 0 0 0,0 1 0 0 0,-2 7 0 0 0,-11 39 363 0 0,8-35-308 0 0,-26 114 941 0 0,27-104-800 0 0,0 0 1 0 0,2 0 0 0 0,1 28 0 0 0,1-50-252 0 0,0 0 0 0 0,1 0 0 0 0,-1-1 0 0 0,1 1 0 0 0,0 0-1 0 0,1 0 1 0 0,-1-1 0 0 0,1 1 0 0 0,3 7 0 0 0,-4-11-20 0 0,-1-1 0 0 0,1 0 0 0 0,-1 0 0 0 0,1 1 1 0 0,0-1-1 0 0,-1 0 0 0 0,1 0 0 0 0,-1 0 0 0 0,1 0 0 0 0,0 0 0 0 0,-1 0 0 0 0,1 0 1 0 0,-1 0-1 0 0,1 0 0 0 0,0 0 0 0 0,-1 0 0 0 0,1 0 0 0 0,0 0 0 0 0,1-1 33 0 0,3 1 22 0 0,0-1 0 0 0,0 0 0 0 0,0 0 0 0 0,1 0 0 0 0,-1-1 0 0 0,-1 0 1 0 0,1 0-1 0 0,0 0 0 0 0,0-1 0 0 0,-1 1 0 0 0,6-5 0 0 0,8-7 326 0 0,20-18 1 0 0,-31 25-310 0 0,30-29 133 0 0,40-52 0 0 0,-49 55-197 0 0,80-111-35 0 0,-34 41-367 0 0,-57 84-244 0 0,24-23 0 0 0,10-11-2536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79 12439 0 0,'2'-3'300'0'0,"22"-33"1000"0"0,-22 33-861 0 0,0 0 0 0 0,-1 0 1 0 0,1-1-1 0 0,-1 1 0 0 0,0-1 0 0 0,0 1 1 0 0,0-1-1 0 0,0 1 0 0 0,0-6 0 0 0,-12 11 159 0 0,5 1-573 0 0,0 0 0 0 0,0 0-1 0 0,0 1 1 0 0,1-1 0 0 0,-1 1 0 0 0,-5 6 0 0 0,-29 32-366 0 0,16-17 45 0 0,-33 37-182 0 0,-77 111 0 0 0,132-170 479 0 0,-27 34 128 0 0,15-19 695 0 0,-15 22 1 0 0,29-38-741 0 0,-1-1 0 0 0,0 1 0 0 0,1-1 0 0 0,-1 1 1 0 0,1-1-1 0 0,0 1 0 0 0,-1-1 0 0 0,1 1 0 0 0,0 0 1 0 0,0-1-1 0 0,0 1 0 0 0,0 0 0 0 0,0-1 0 0 0,1 1 1 0 0,-1-1-1 0 0,0 1 0 0 0,1 0 0 0 0,-1-1 0 0 0,1 1 1 0 0,0-1-1 0 0,-1 1 0 0 0,2 1 0 0 0,1 1 28 0 0,-1 0 1 0 0,1 0-1 0 0,0-1 0 0 0,0 1 1 0 0,0-1-1 0 0,4 4 0 0 0,0-2-47 0 0,0-1 1 0 0,0 1-1 0 0,0-1 0 0 0,0-1 0 0 0,1 1 1 0 0,0-1-1 0 0,-1-1 0 0 0,1 1 0 0 0,13 1 0 0 0,-5-1-22 0 0,0-1 0 0 0,0-1 0 0 0,31-2 0 0 0,-39 0-37 0 0,1 0-1 0 0,-1 0 1 0 0,0-1 0 0 0,0-1-1 0 0,0 1 1 0 0,0-1-1 0 0,0-1 1 0 0,0 1 0 0 0,-1-1-1 0 0,0 0 1 0 0,0-1 0 0 0,0 0-1 0 0,0 0 1 0 0,-1-1-1 0 0,7-6 1 0 0,-5 2 11 0 0,0 1 0 0 0,0-2 0 0 0,-1 1 1 0 0,0-1-1 0 0,-1 0 0 0 0,-1 0 0 0 0,1-1 0 0 0,-2 0 0 0 0,5-16 0 0 0,-1-4 21 0 0,8-59-1 0 0,-14 72-80 0 0,-1 1 0 0 0,-1-1-1 0 0,-1 1 1 0 0,-6-34 0 0 0,7 49-65 0 0,-1 1-1 0 0,0-1 0 0 0,0 1 1 0 0,0-1-1 0 0,0 1 1 0 0,0-1-1 0 0,-1 1 0 0 0,1 0 1 0 0,-1-1-1 0 0,0 1 1 0 0,0 0-1 0 0,1 0 0 0 0,-1 0 1 0 0,0 0-1 0 0,-1 1 1 0 0,1-1-1 0 0,0 0 0 0 0,0 1 1 0 0,-4-2-1 0 0,5 3-432 0 0,10-8-4160 0 0,5 1-1069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10591 0 0,'-1'1'819'0'0,"-16"23"812"0"0,0-1 0 0 0,-2-1 1 0 0,-31 30-1 0 0,-11 12 216 0 0,52-53-1625 0 0,-47 59 644 0 0,50-62-807 0 0,1 0 1 0 0,0 1 0 0 0,0 0-1 0 0,1 0 1 0 0,0 0-1 0 0,-4 17 1 0 0,7-24-45 0 0,1 0-1 0 0,0 0 1 0 0,0 0 0 0 0,-1 0-1 0 0,1 0 1 0 0,1 0 0 0 0,-1 0-1 0 0,0 1 1 0 0,0-1-1 0 0,1 0 1 0 0,-1 0 0 0 0,1 0-1 0 0,0 0 1 0 0,0 0 0 0 0,-1 0-1 0 0,3 3 1 0 0,-1-3 26 0 0,0 1 0 0 0,1 0 0 0 0,-1-1 1 0 0,0 0-1 0 0,1 1 0 0 0,0-1 0 0 0,-1 0 0 0 0,1 0 0 0 0,5 2 1 0 0,-2-1 59 0 0,1 0 0 0 0,0 0 0 0 0,0-1 0 0 0,0 0 0 0 0,0 0 1 0 0,0-1-1 0 0,0 0 0 0 0,0 0 0 0 0,10-1 0 0 0,2-2 78 0 0,1-1 0 0 0,-1-1 0 0 0,36-12 0 0 0,-34 9-23 0 0,-11 4-106 0 0,-1 0 0 0 0,1-2-1 0 0,-1 1 1 0 0,0-1 0 0 0,-1 0-1 0 0,1 0 1 0 0,-1-1 0 0 0,0-1-1 0 0,0 1 1 0 0,-1-1 0 0 0,0-1 0 0 0,0 1-1 0 0,0-1 1 0 0,-1 0 0 0 0,-1-1-1 0 0,1 1 1 0 0,-1-1 0 0 0,-1 0 0 0 0,0 0-1 0 0,0-1 1 0 0,0 1 0 0 0,-1-1-1 0 0,-1 0 1 0 0,2-13 0 0 0,17-130-3458 0 0,-17 131 1909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92 11375 0 0,'8'-4'465'0'0,"47"-26"171"0"0,-50 26-288 0 0,0 1 0 0 0,0-1 0 0 0,-1 0 0 0 0,1 0 0 0 0,-1 0 0 0 0,0-1 0 0 0,-1 1 1 0 0,5-7-1 0 0,-8 11-188 0 0,0 0 1 0 0,0-1 0 0 0,1 1-1 0 0,-1 0 1 0 0,0-1-1 0 0,0 1 1 0 0,0-1 0 0 0,1 1-1 0 0,-1 0 1 0 0,0-1 0 0 0,0 1-1 0 0,0-1 1 0 0,0 1 0 0 0,0 0-1 0 0,0-1 1 0 0,0 1-1 0 0,0-1 1 0 0,0 1 0 0 0,0 0-1 0 0,0-1 1 0 0,0 1 0 0 0,0-1-1 0 0,0 1 1 0 0,0 0 0 0 0,0-1-1 0 0,-1 0 1 0 0,1 1-113 0 0,-1 0 1 0 0,1-1 0 0 0,-1 1-1 0 0,1 0 1 0 0,-1-1 0 0 0,1 1-1 0 0,-1 0 1 0 0,1-1-1 0 0,-1 1 1 0 0,1 0 0 0 0,-1 0-1 0 0,0 0 1 0 0,1 0 0 0 0,-1 0-1 0 0,1 0 1 0 0,-2 0-1 0 0,-1 0-69 0 0,0 0-1 0 0,0 0 1 0 0,0 0-1 0 0,0 1 1 0 0,0-1-1 0 0,-3 2 1 0 0,-13 6 111 0 0,0 1-1 0 0,1 0 1 0 0,-22 16 0 0 0,-48 40 255 0 0,79-58-322 0 0,1 1 0 0 0,-1 0 0 0 0,2 1 0 0 0,-1 0 1 0 0,1 0-1 0 0,1 0 0 0 0,-1 1 0 0 0,-4 11 0 0 0,8-16 12 0 0,1 0 0 0 0,1 0-1 0 0,-1 0 1 0 0,1 0 0 0 0,0 0 0 0 0,0 0-1 0 0,0 0 1 0 0,1 10 0 0 0,0-11-13 0 0,0-1 1 0 0,1 1 0 0 0,0-1-1 0 0,-1 1 1 0 0,1-1-1 0 0,1 0 1 0 0,-1 0 0 0 0,0 1-1 0 0,1-1 1 0 0,0 0-1 0 0,-1 0 1 0 0,1 0 0 0 0,1 0-1 0 0,2 3 1 0 0,10 9 36 0 0,1-1 0 0 0,19 13 0 0 0,-22-18-27 0 0,-1 0 1 0 0,0 1 0 0 0,-1 0-1 0 0,0 1 1 0 0,-1 0 0 0 0,10 13-1 0 0,-12-13 30 0 0,-1 1-1 0 0,-1-1 1 0 0,0 1-1 0 0,-1 0 1 0 0,0 1-1 0 0,-1-1 1 0 0,4 20-1 0 0,-7-25-29 0 0,0-1 0 0 0,0 0 0 0 0,-1 0-1 0 0,0 1 1 0 0,-1-1 0 0 0,1 0 0 0 0,-1 0-1 0 0,-1 0 1 0 0,1 0 0 0 0,-1 0 0 0 0,0 0 0 0 0,0 0-1 0 0,-1 0 1 0 0,1-1 0 0 0,-1 1 0 0 0,0-1 0 0 0,-1 0-1 0 0,-4 6 1 0 0,2-5 51 0 0,1-1 0 0 0,-1 1 0 0 0,0-1 0 0 0,-1-1 1 0 0,1 1-1 0 0,-1-1 0 0 0,0 0 0 0 0,0-1 0 0 0,0 0 0 0 0,-1 0 0 0 0,-10 3 0 0 0,-3-1 78 0 0,0 0-1 0 0,-42 2 1 0 0,-81-3 740 0 0,78-3-2126 0 0,1 2-5230 0 0,36-2-1453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1229 3679 0 0,'-2'1'284'0'0,"-31"18"675"0"0,10-11 5564 0 0,20-8-5734 0 0,0-2 302 0 0,2 2-1061 0 0,1 0 0 0 0,0 0 0 0 0,-1 0 0 0 0,1 0 0 0 0,0 0 0 0 0,0-1 0 0 0,-1 1 0 0 0,1 0 0 0 0,0 0 0 0 0,-1 0 0 0 0,1 0 0 0 0,0 0 0 0 0,0 0 0 0 0,-1-1 0 0 0,1 1 0 0 0,0 0 0 0 0,0 0 0 0 0,-1 0 0 0 0,1-1 0 0 0,0 1 0 0 0,0 0 0 0 0,-1 0 0 0 0,1-1 0 0 0,0 1 0 0 0,0 0 0 0 0,0 0 0 0 0,0-1 0 0 0,0 1 0 0 0,-1-1 0 0 0,0-4 85 0 0,0-1-1 0 0,1 1 1 0 0,-1-1 0 0 0,1 0 0 0 0,0 1 0 0 0,1-1 0 0 0,-1 0 0 0 0,1 1 0 0 0,0-1 0 0 0,1 1 0 0 0,-1-1 0 0 0,1 1 0 0 0,0 0-1 0 0,1 0 1 0 0,3-7 0 0 0,16-29-51 0 0,53-72-1 0 0,35-25 0 0 0,204-241 747 0 0,-124 161 308 0 0,-144 174-1016 0 0,-44 43-66 0 0,-3 4-89 0 0,-5 20-196 0 0,-2 1 1 0 0,-1-1 0 0 0,-15 30-1 0 0,4-11-8 0 0,2 2-137 0 0,-27 89 0 0 0,20-30 192 0 0,-19 185 0 0 0,44-273 213 0 0,-1 1 1 0 0,2 0-1 0 0,0 0 0 0 0,1 0 0 0 0,1-1 1 0 0,0 1-1 0 0,1-1 0 0 0,0 0 0 0 0,2 0 0 0 0,0 0 1 0 0,8 15-1 0 0,-14-29 0 0 0,1-1 0 0 0,-1 0 0 0 0,1 1 1 0 0,-1-1-1 0 0,0 1 0 0 0,1-1 0 0 0,-1 0 0 0 0,1 1 1 0 0,-1-1-1 0 0,1 0 0 0 0,0 1 0 0 0,-1-1 0 0 0,1 0 1 0 0,-1 0-1 0 0,1 0 0 0 0,-1 0 0 0 0,1 0 0 0 0,0 1 1 0 0,-1-1-1 0 0,1 0 0 0 0,-1 0 0 0 0,2-1 0 0 0,6 3 132 0 0,-4 0-65 0 0,0-1 0 0 0,0 0 0 0 0,1 0-1 0 0,-1 0 1 0 0,0-1 0 0 0,1 1 0 0 0,-1-1 0 0 0,0 0-1 0 0,1 0 1 0 0,6-2 0 0 0,-8 1-29 0 0,-1 0 0 0 0,0-1-1 0 0,0 1 1 0 0,1-1 0 0 0,-1 1 0 0 0,0-1 0 0 0,0 0 0 0 0,0 0 0 0 0,-1 0 0 0 0,4-4-1 0 0,0 0 62 0 0,10-13-41 0 0,-1-1 1 0 0,-1-1 0 0 0,0-1 0 0 0,-2 1 0 0 0,11-29 0 0 0,0 1-9 0 0,22-40-51 0 0,59-90 1 0 0,206-302 42 0 0,-292 453-52 0 0,2-3 2 0 0,2 0-1 0 0,1 2 0 0 0,28-31 1 0 0,-40 51 1 0 0,-8 8-196 0 0,-2 4-391 0 0,2 7-114 0 0,-1 0 0 0 0,0 1-1 0 0,0 14 1 0 0,-3-1-658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8951 0 0,'0'0'407'0'0,"-1"1"-6"0"0,-17 12-367 0 0,1 0 1 0 0,1 1-1 0 0,1 1 0 0 0,0 0 0 0 0,-18 24 0 0 0,11-12 4 0 0,-6 9-13 0 0,-45 77 0 0 0,49-75-22 0 0,3-3 117 0 0,1 1 0 0 0,-18 45 0 0 0,37-79 1291 0 0,4-3-1281 0 0,0 1-1 0 0,0-1 1 0 0,0-1-1 0 0,-1 1 1 0 0,1 0 0 0 0,0-1-1 0 0,-1 1 1 0 0,1-1-1 0 0,-1 0 1 0 0,4-3 0 0 0,1 0 105 0 0,29-24 301 0 0,-1-2 0 0 0,-2-1-1 0 0,-1-2 1 0 0,32-42 0 0 0,-22 23-359 0 0,56-77 375 0 0,-96 127-541 0 0,0 0 0 0 0,0 0-1 0 0,0 0 1 0 0,0-1 0 0 0,-1 1-1 0 0,1 0 1 0 0,-1 0 0 0 0,0-1-1 0 0,0 1 1 0 0,0-1 0 0 0,0-6-1 0 0,-3 0-99 0 0,1 9 25 0 0,0 0 0 0 0,0 0 0 0 0,0 0-1 0 0,-1 0 1 0 0,1 0 0 0 0,0 1 0 0 0,0-1 0 0 0,0 0 0 0 0,-1 0 0 0 0,1 1 0 0 0,0-1 0 0 0,-1 1-1 0 0,1-1 1 0 0,-1 1 0 0 0,1 0 0 0 0,-1 0 0 0 0,1-1 0 0 0,-1 1 0 0 0,1 0 0 0 0,0 0 0 0 0,-1 0-1 0 0,1 1 1 0 0,-1-1 0 0 0,-1 1 0 0 0,-3 0-241 0 0,0 0 0 0 0,0 1 0 0 0,0 0 0 0 0,-10 5 0 0 0,-108 54-5624 0 0,103-52 4323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2 12895 0 0,'0'0'998'0'0,"0"-1"-657"0"0,-1 1-322 0 0,1 0 0 0 0,0 0 0 0 0,-1 0-1 0 0,1 0 1 0 0,0 0 0 0 0,-1 0 0 0 0,1 0 0 0 0,-1 0 0 0 0,1 0 0 0 0,0 0-1 0 0,-1 0 1 0 0,1 0 0 0 0,0 0 0 0 0,-1 0 0 0 0,1 1 0 0 0,0-1 0 0 0,0 0 0 0 0,-1 0-1 0 0,1 0 1 0 0,0 0 0 0 0,-1 1 0 0 0,1-1 0 0 0,0 0 0 0 0,0 0 0 0 0,-1 1-1 0 0,1-1 1 0 0,0 0 0 0 0,0 1 0 0 0,0-1 0 0 0,-1 0 0 0 0,1 0 0 0 0,0 1 0 0 0,0-1-1 0 0,0 0 1 0 0,0 1 0 0 0,0 0 0 0 0,-1-1 74 0 0,-21 38 1412 0 0,-19 47 1 0 0,16-31-1296 0 0,-184 360 692 0 0,-18-9-1080 0 0,-5 11-670 0 0,220-391 595 0 0,-1-1-674 0 0,-13 36 0 0 0,26-59 509 0 0,0-2-32 0 0,0 0 397 0 0,0 1-1 0 0,1-1 1 0 0,-1 0-1 0 0,1 0 1 0 0,-1 0-1 0 0,0 0 1 0 0,1 0-1 0 0,0 0 1 0 0,-1 0-1 0 0,2-1 1 0 0,1-3-75 0 0,31-48-1218 0 0,-10 17 308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62 152 12751 0 0,'-62'25'5624'0'0,"65"-26"-4904"0"0,80-41 840 0 0,-23 11-1145 0 0,-4 4-249 0 0,69-21 1 0 0,-105 41-285 0 0,2 1 0 0 0,-1 2 0 0 0,0 0 0 0 0,1 1 0 0 0,0 1 0 0 0,42 1 0 0 0,-52 2-502 0 0,0 1 0 0 0,1 1 0 0 0,-1 0 0 0 0,0 1 0 0 0,-1 0 0 0 0,1 0 0 0 0,12 8 0 0 0,-2 0-1454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193 162 4607 0 0,'0'0'208'0'0,"0"1"-9"0"0,-4 28 10748 0 0,15-26-8811 0 0,-6-2-1861 0 0,0-1 0 0 0,0 0 1 0 0,0 0-1 0 0,0-1 0 0 0,0 1 1 0 0,-1-1-1 0 0,10-3 1 0 0,33-13 675 0 0,-25 7-732 0 0,4-1-40 0 0,0-2 0 0 0,40-26-1 0 0,-21 11-161 0 0,-26 17-31 0 0,-9 6-39 0 0,-1-1 0 0 0,1 0 0 0 0,-1 0 0 0 0,11-11 0 0 0,-19 16-77 0 0,-17-12-1317 0 0,12 11 1382 0 0,0 1-1 0 0,0 0 1 0 0,0 0 0 0 0,0 1-1 0 0,0-1 1 0 0,0 1-1 0 0,0 0 1 0 0,0 0 0 0 0,0 0-1 0 0,-1 0 1 0 0,-4 2-1 0 0,-8 1-88 0 0,-21 8 0 0 0,33-9 154 0 0,-27 9-9 0 0,0 2 1 0 0,1 1 0 0 0,0 1-1 0 0,1 2 1 0 0,-51 37-1 0 0,61-39 63 0 0,2 1-1 0 0,0 1 0 0 0,1 0 1 0 0,0 1-1 0 0,2 1 0 0 0,0 1 1 0 0,1 0-1 0 0,-21 43 0 0 0,31-55-18 0 0,0 1 0 0 0,1 0 0 0 0,0 0 0 0 0,1 0 0 0 0,0 0 0 0 0,0 0 0 0 0,1 1 0 0 0,1-1 0 0 0,-1 0 1 0 0,1 1-1 0 0,1 9 0 0 0,0-14-6 0 0,0 0 0 0 0,0 0 1 0 0,1 0-1 0 0,-1 0 0 0 0,1 0 0 0 0,0 0 1 0 0,1-1-1 0 0,-1 1 0 0 0,1-1 1 0 0,0 1-1 0 0,0-1 0 0 0,0 0 1 0 0,0 0-1 0 0,1 0 0 0 0,0-1 1 0 0,0 1-1 0 0,0-1 0 0 0,0 0 1 0 0,0 0-1 0 0,0 0 0 0 0,7 2 1 0 0,1 0 37 0 0,0-1 0 0 0,0 0 1 0 0,0 0-1 0 0,1-2 1 0 0,0 1-1 0 0,0-2 0 0 0,-1 1 1 0 0,16-2-1 0 0,6-1 113 0 0,62-10 0 0 0,-24-5-1222 0 0,98-33-1 0 0,-142 40-32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250 107 5983 0 0,'-3'-1'232'0'0,"-1"-1"0"0"0,1 1 0 0 0,-1 0 0 0 0,1 0 0 0 0,-1 1 0 0 0,1-1 0 0 0,-1 1 0 0 0,0 0 0 0 0,1 0 0 0 0,-1 0 0 0 0,0 0 0 0 0,1 0 0 0 0,-1 1 0 0 0,1 0 0 0 0,-7 1 0 0 0,6 0 355 0 0,0 0 0 0 0,-1 0 0 0 0,1 1 0 0 0,0-1 0 0 0,0 1 0 0 0,0 0 0 0 0,1 0 0 0 0,-1 0 0 0 0,1 1 0 0 0,-6 6 1 0 0,5-4 32 0 0,0 0 0 0 0,0 0 0 0 0,0 1 1 0 0,1-1-1 0 0,0 1 0 0 0,1 0 0 0 0,0-1 1 0 0,-3 14-1 0 0,4-14-746 0 0,0-1-1 0 0,1 0 1 0 0,-1 1 0 0 0,1-1 0 0 0,1 1-1 0 0,1 9 1 0 0,-1-12 180 0 0,0 0-1 0 0,0 0 0 0 0,1 0 1 0 0,-1-1-1 0 0,1 1 0 0 0,-1-1 1 0 0,1 1-1 0 0,0-1 0 0 0,4 4 1 0 0,-3-2 24 0 0,0-1-46 0 0,0-1-1 0 0,0 1 1 0 0,0-1 0 0 0,0 0-1 0 0,0 0 1 0 0,0 0-1 0 0,1 0 1 0 0,-1-1-1 0 0,1 0 1 0 0,-1 1 0 0 0,1-1-1 0 0,0 0 1 0 0,-1-1-1 0 0,1 1 1 0 0,0-1 0 0 0,6 1-1 0 0,2-1 53 0 0,1-1 0 0 0,-1 0-1 0 0,22-5 1 0 0,5-2 111 0 0,65-25 0 0 0,-86 26-141 0 0,0-1-1 0 0,0-1 1 0 0,0-1 0 0 0,-1 0-1 0 0,23-19 1 0 0,-35 24-106 0 0,0 0-1 0 0,0 0 1 0 0,-1 0-1 0 0,1 0 1 0 0,-1-1-1 0 0,0 1 1 0 0,-1-1-1 0 0,1 0 1 0 0,-1 0 0 0 0,-1 0-1 0 0,1-1 1 0 0,2-10-1 0 0,-4 12 16 0 0,0 1-1 0 0,0 0 0 0 0,-1-1 1 0 0,0 1-1 0 0,0 0 0 0 0,0-1 1 0 0,0 1-1 0 0,-1 0 1 0 0,0-1-1 0 0,0 1 0 0 0,0 0 1 0 0,0-1-1 0 0,-1 1 1 0 0,1 0-1 0 0,-1 0 0 0 0,0 0 1 0 0,0 1-1 0 0,-1-1 0 0 0,1 0 1 0 0,-6-5-1 0 0,6 7-71 0 0,-1 0 0 0 0,0 0 0 0 0,0 0 0 0 0,1 0 0 0 0,-1 0 0 0 0,-1 1 0 0 0,1 0-1 0 0,0-1 1 0 0,0 1 0 0 0,0 0 0 0 0,-1 1 0 0 0,1-1 0 0 0,0 1 0 0 0,-1-1 0 0 0,1 1 0 0 0,0 0 0 0 0,-6 1 0 0 0,-5 0-378 0 0,-1 0 1 0 0,-22 7 0 0 0,16-2 292 0 0,-1 1 1 0 0,1 0 0 0 0,1 2 0 0 0,0 1 0 0 0,0 0-1 0 0,-24 18 1 0 0,10-4 459 0 0,0 3-1 0 0,-40 41 1 0 0,59-52-60 0 0,1 0 0 0 0,0 0 0 0 0,1 1 0 0 0,1 1 1 0 0,0 0-1 0 0,-14 34 0 0 0,22-42-122 0 0,0 1-1 0 0,1 0 0 0 0,0 0 1 0 0,0 0-1 0 0,1 0 1 0 0,0 13-1 0 0,2-16-42 0 0,0 0 1 0 0,1 0-1 0 0,-1 0 1 0 0,2-1-1 0 0,-1 1 0 0 0,1 0 1 0 0,0-1-1 0 0,1 1 0 0 0,5 11 1 0 0,-6-15-23 0 0,0 0 1 0 0,1 0-1 0 0,-1-1 1 0 0,1 1-1 0 0,0 0 1 0 0,0-1-1 0 0,0 0 1 0 0,1 0-1 0 0,-1 0 0 0 0,1 0 1 0 0,0 0-1 0 0,7 3 1 0 0,-5-3 22 0 0,1 0 0 0 0,-1-1 0 0 0,1 0 0 0 0,0 0 0 0 0,0-1 0 0 0,0 1 0 0 0,11-1 0 0 0,-2-1 86 0 0,0 0-1 0 0,0-1 0 0 0,-1-1 0 0 0,1-1 0 0 0,-1 0 1 0 0,27-10-1 0 0,122-60-7 0 0,-107 41-2049 0 0,-42 22 211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18 15343 0 0,'-1'-1'63'0'0,"0"-1"0"0"0,-1 1-1 0 0,1-1 1 0 0,-1 1 0 0 0,1 0-1 0 0,-1 0 1 0 0,1 0 0 0 0,-1 0-1 0 0,0 0 1 0 0,1 0 0 0 0,-1 0-1 0 0,0 0 1 0 0,0 1 0 0 0,0-1-1 0 0,0 1 1 0 0,0-1 0 0 0,0 1-1 0 0,0 0 1 0 0,1 0 0 0 0,-1 0-1 0 0,0 0 1 0 0,0 0 0 0 0,0 0-1 0 0,0 0 1 0 0,0 1 0 0 0,0-1-1 0 0,-4 2 1 0 0,0 1 198 0 0,0-1 0 0 0,0 2 1 0 0,1-1-1 0 0,-1 1 0 0 0,1-1 0 0 0,-1 2 1 0 0,1-1-1 0 0,0 0 0 0 0,1 1 0 0 0,-7 8 0 0 0,8-10-293 0 0,0 1-1 0 0,1 0 1 0 0,-1 0-1 0 0,1 0 0 0 0,0 0 1 0 0,0 0-1 0 0,1 0 1 0 0,-1 0-1 0 0,1 1 0 0 0,0-1 1 0 0,0 1-1 0 0,0-1 1 0 0,1 1-1 0 0,-1-1 0 0 0,1 10 1 0 0,4-2-4691 0 0,2-1-1613 0 0</inkml:trace>
  <inkml:trace contextRef="#ctx0" brushRef="#br0" timeOffset="1">78 628 15519 0 0,'0'0'688'0'0,"-10"3"144"0"0,-3 1-672 0 0,1-1-160 0 0,-1 3 0 0 0,3-3 0 0 0,-1-1 608 0 0,2 0 2352 0 0,16-13-2592 0 0,6-1-5960 0 0,5-4-1192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48 7831 0 0,'0'0'1986'0'0,"-2"0"-693"0"0,-1 2-1076 0 0,-1-1-1 0 0,1 1 1 0 0,0 0 0 0 0,0-1-1 0 0,1 1 1 0 0,-1 0 0 0 0,0 1-1 0 0,0-1 1 0 0,1 0 0 0 0,0 1-1 0 0,-1 0 1 0 0,1-1 0 0 0,0 1-1 0 0,0 0 1 0 0,-2 4 0 0 0,-5 10-70 0 0,-11 28 1 0 0,14-30 149 0 0,-10 23 141 0 0,1 1 1 0 0,-9 45-1 0 0,20-66-392 0 0,0 0 0 0 0,2 0-1 0 0,0 0 1 0 0,1 0 0 0 0,1 1 0 0 0,0-1-1 0 0,5 23 1 0 0,-3-32-33 0 0,0 0 0 0 0,1-1 0 0 0,0 0 0 0 0,4 9 0 0 0,-6-16-9 0 0,-1 0 0 0 0,0-1-1 0 0,1 1 1 0 0,-1 0 0 0 0,0-1 0 0 0,1 1-1 0 0,-1-1 1 0 0,1 1 0 0 0,-1 0-1 0 0,1-1 1 0 0,0 1 0 0 0,-1-1 0 0 0,1 1-1 0 0,-1-1 1 0 0,1 0 0 0 0,1 1-1 0 0,0 0 9 0 0,0 1 57 0 0,13 1 63 0 0,-14-2-126 0 0,0 0 0 0 0,1-1 0 0 0,0 0 0 0 0,-1 1 0 0 0,1-1 0 0 0,-1 0 0 0 0,1 0 0 0 0,-1 1 0 0 0,1-1 0 0 0,2-1 0 0 0,-1 0 8 0 0,1 1 1 0 0,-1-2-1 0 0,1 1 1 0 0,-1 0-1 0 0,0-1 1 0 0,0 1-1 0 0,1-1 1 0 0,-1 0-1 0 0,0 0 1 0 0,0-1-1 0 0,5-4 1 0 0,2-4 50 0 0,15-19 1 0 0,-10 11-5 0 0,21-28 2 0 0,33-54 0 0 0,24-57 47 0 0,-76 128-106 0 0,-13 25-4 0 0,8-20 0 0 0,-12 24 0 0 0,0 1 0 0 0,0 0 0 0 0,0 0 0 0 0,0 0 0 0 0,0-1 0 0 0,0 1 0 0 0,0 0 0 0 0,0 0 0 0 0,0 0 0 0 0,1-1 0 0 0,-1 1 0 0 0,0 0 0 0 0,0 0 0 0 0,0 0 0 0 0,0-1 0 0 0,0 1 0 0 0,0 0 0 0 0,1 0 0 0 0,-1 0 0 0 0,0 0 0 0 0,0 0 0 0 0,0-1 0 0 0,1 1 0 0 0,-1 0 0 0 0,0 0 0 0 0,0 0 0 0 0,0 0 0 0 0,1 0 0 0 0,-1 0 0 0 0,0 0 0 0 0,0 0 0 0 0,4 5 0 0 0,-1 13 0 0 0,-3-17 0 0 0,7 36 43 0 0,1-1 0 0 0,25 67-1 0 0,-32-99-4 0 0,1 0 0 0 0,-1 0 0 0 0,1-1 0 0 0,0 1 0 0 0,0-1-1 0 0,1 0 1 0 0,-1 0 0 0 0,1 1 0 0 0,-1-2 0 0 0,1 1 0 0 0,0 0-1 0 0,0 0 1 0 0,0-1 0 0 0,1 0 0 0 0,3 3 0 0 0,-4-4-6 0 0,-1 0 0 0 0,1 0 0 0 0,0 0 1 0 0,-1-1-1 0 0,1 1 0 0 0,0-1 0 0 0,0 0 0 0 0,-1 0 0 0 0,1 0 0 0 0,0 0 1 0 0,0 0-1 0 0,0 0 0 0 0,-1-1 0 0 0,1 1 0 0 0,0-1 0 0 0,-1 0 1 0 0,1 0-1 0 0,0 0 0 0 0,-1 0 0 0 0,1 0 0 0 0,-1-1 0 0 0,4-2 1 0 0,7-5 265 0 0,-1-1 0 0 0,17-19-1 0 0,11-8 155 0 0,-30 29-429 0 0,-1 0-1 0 0,0-1 1 0 0,0 0 0 0 0,0 0-1 0 0,-1-1 1 0 0,-1 0 0 0 0,0 0-1 0 0,0-1 1 0 0,-1 0 0 0 0,0 0-1 0 0,-1-1 1 0 0,7-20 0 0 0,-10 25-264 0 0,0 0 0 0 0,0 1 1 0 0,0-1-1 0 0,1 1 0 0 0,0-1 1 0 0,1 1-1 0 0,0 0 0 0 0,-1 1 1 0 0,2-1-1 0 0,-1 1 0 0 0,1-1 1 0 0,0 1-1 0 0,0 1 0 0 0,0-1 1 0 0,0 1-1 0 0,1 0 0 0 0,9-6 1 0 0,8-2-1454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7367 0 0,'0'0'998'0'0,"0"3"239"0"0,-3 19 2106 0 0,3-20-1689 0 0,-11 8 926 0 0,6-6-1889 0 0,0 1 0 0 0,1 0 0 0 0,-1 0 0 0 0,-5 9 0 0 0,-1 5-275 0 0,-11 24-1 0 0,8-15-253 0 0,1-3-89 0 0,2 0 0 0 0,-8 27-1 0 0,14-37-580 0 0,1 0-1 0 0,1 1 0 0 0,0 0 1 0 0,-1 30-1 0 0,6-45-935 0 0,12 0-55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27 16327 0 0,'-2'-23'1476'0'0,"2"23"-1469"0"0,0 0 0 0 0,0 0 0 0 0,0 0 0 0 0,0 0 0 0 0,0-1 0 0 0,0 1 0 0 0,0 0 1 0 0,0 0-1 0 0,0 0 0 0 0,0 0 0 0 0,0 0 0 0 0,0-1 0 0 0,0 1 0 0 0,0 0 0 0 0,0 0 0 0 0,0 0 0 0 0,-1 0 0 0 0,1 0 0 0 0,0 0 0 0 0,0-1 0 0 0,0 1 0 0 0,0 0 0 0 0,0 0 0 0 0,0 0 0 0 0,0 0 0 0 0,-1 0 0 0 0,1 0 0 0 0,0 0 0 0 0,0 0 0 0 0,0 0 0 0 0,0 0 0 0 0,0 0 0 0 0,0 0 0 0 0,-1 0 1 0 0,1 0-1 0 0,0 0 0 0 0,0 0 0 0 0,0 0 0 0 0,0 0 0 0 0,-1 0 0 0 0,1 0 0 0 0,0 0 0 0 0,0 0 0 0 0,0 0 0 0 0,0 0 0 0 0,0 0 0 0 0,0 0 0 0 0,-1 0 0 0 0,1 0 0 0 0,0 0 0 0 0,0 0 0 0 0,0 0 0 0 0,0 0 0 0 0,0 0 0 0 0,0 1 0 0 0,-1-1 0 0 0,-5 6 24 0 0,6-5 5 0 0,-14 16 136 0 0,1 0 1 0 0,1 2-1 0 0,-14 26 0 0 0,-24 64 347 0 0,-114 333 58 0 0,18-44-563 0 0,48-187-1664 0 0,24-75-4077 0 0,63-118 4193 0 0</inkml:trace>
  <inkml:trace contextRef="#ctx0" brushRef="#br0" timeOffset="1">1 814 12751 0 0,'0'0'587'0'0,"2"-1"-16"0"0,26 0-203 0 0,0 1 1 0 0,1 2 0 0 0,52 9-1 0 0,32 2 1282 0 0,-54-12-887 0 0,0-2 0 0 0,0-3 0 0 0,-1-3 0 0 0,97-23 0 0 0,-110 18-857 0 0,-1-3 1 0 0,53-24-1 0 0,-63 22-1227 0 0,-1-2 0 0 0,0 0 0 0 0,33-28 0 0 0,-21 10-5235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13359 0 0,'0'0'1210'0'0,"1"2"-996"0"0,1 22 351 0 0,-2-1 0 0 0,-1 29 0 0 0,-1-16 622 0 0,-3 27 487 0 0,-21 106 0 0 0,6-81-1422 0 0,-4-1 1 0 0,-46 112-1 0 0,-91 157-389 0 0,142-315 79 0 0,-81 158-1174 0 0,89-181 1068 0 0,18-43 262 0 0,-1 15-97 0 0,1 1 0 0 0,0 0 1 0 0,1 1-1 0 0,0 0 1 0 0,0 0-1 0 0,11-8 0 0 0,-3 3 0 0 0,-1-1-19 0 0,1 1 0 0 0,1 0 0 0 0,0 2 0 0 0,0 0 0 0 0,1 1 0 0 0,0 0 0 0 0,1 2 0 0 0,0 0 0 0 0,21-5 0 0 0,-37 12 13 0 0,1 0 0 0 0,0 0 0 0 0,0 1 1 0 0,0-1-1 0 0,-1 1 0 0 0,1 0 0 0 0,0 0 0 0 0,0 1 0 0 0,0-1 0 0 0,0 1 0 0 0,-1 0 0 0 0,1 0 0 0 0,0 0 0 0 0,-1 0 1 0 0,7 4-1 0 0,-6-3 28 0 0,-1 0 1 0 0,0 1 0 0 0,0-1 0 0 0,-1 1 0 0 0,1 0 0 0 0,0 0-1 0 0,-1 0 1 0 0,0 0 0 0 0,0 1 0 0 0,0-1 0 0 0,0 0 0 0 0,0 1-1 0 0,-1 0 1 0 0,1-1 0 0 0,0 7 0 0 0,9 28 336 0 0,-8-22-226 0 0,1 1 1 0 0,1-1-1 0 0,1-1 1 0 0,14 28-1 0 0,-12-33-1263 0 0,2-4-3609 0 0,2-2-1950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7831 0 0,'0'0'1920'0'0,"1"2"-698"0"0,1 13-77 0 0,-1 1 1 0 0,-1-1-1 0 0,0 1 0 0 0,-5 29 1 0 0,-1-11-270 0 0,-12 39 1 0 0,12-55-776 0 0,0 0 0 0 0,-2-1 0 0 0,0 0 0 0 0,-21 30 0 0 0,-51 57-1437 0 0,64-86 49 0 0,0-2-65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75 398 5983 0 0,'-52'-8'943'0'0,"29"4"4597"0"0,23 2-5222 0 0,1 1 0 0 0,-1-1 0 0 0,0 0 0 0 0,1 1 0 0 0,-1-1 0 0 0,1 0 1 0 0,0 1-1 0 0,-1-1 0 0 0,1 1 0 0 0,0-1 0 0 0,0 1 0 0 0,0-1 0 0 0,0 1 0 0 0,0 0 0 0 0,0 0 0 0 0,1-1 0 0 0,-1 1 0 0 0,0 0 0 0 0,3-2 1 0 0,4-2-33 0 0,0 0 1 0 0,14-5 0 0 0,-10 4 179 0 0,40-16 93 0 0,1 2 1 0 0,89-21 0 0 0,-69 21-413 0 0,489-140 461 0 0,-492 141-594 0 0,1 3-1 0 0,0 3 0 0 0,76-4 1 0 0,-138 17-57 0 0,1 0 1 0 0,0 0-1 0 0,-1 1 1 0 0,1 0-1 0 0,-1 1 0 0 0,19 6 1 0 0,-25-7-37 0 0,0 0-1 0 0,0 0 1 0 0,0 1 0 0 0,0-1 0 0 0,0 1 0 0 0,0 0-1 0 0,-1 0 1 0 0,1 0 0 0 0,-1 0 0 0 0,1 0 0 0 0,-1 0 0 0 0,0 1-1 0 0,0-1 1 0 0,0 1 0 0 0,0 0 0 0 0,0-1 0 0 0,0 1-1 0 0,-1 0 1 0 0,0 0 0 0 0,1 0 0 0 0,-1 0 0 0 0,0 1-1 0 0,0 4 1 0 0,0-3-220 0 0,0 1-1 0 0,-1-1 0 0 0,0 1 0 0 0,0-1 1 0 0,0 0-1 0 0,-1 1 0 0 0,0-1 1 0 0,0 1-1 0 0,0-1 0 0 0,-1 0 1 0 0,0 0-1 0 0,0 0 0 0 0,0 0 1 0 0,0 0-1 0 0,-1 0 0 0 0,0 0 1 0 0,0-1-1 0 0,0 0 0 0 0,-1 1 1 0 0,-3 3-1 0 0,5-7-412 0 0,-1-2 540 0 0,0 0 0 0 0,0 0 0 0 0,0 0-1 0 0,0-1 1 0 0,0 1 0 0 0,1-1 0 0 0,-1 0 0 0 0,0 0 0 0 0,1 0 0 0 0,-1 0 0 0 0,1 0-1 0 0,0-1 1 0 0,0 1 0 0 0,0-1 0 0 0,0 1 0 0 0,0-1 0 0 0,-2-4 0 0 0,-3-3-33 0 0,-15-19-251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76 342 11519 0 0,'-21'-12'463'0'0,"14"7"-306"0"0,1 1 0 0 0,-1 1 0 0 0,-1-1 0 0 0,-12-3 0 0 0,13 6 5635 0 0,9 1-5674 0 0,0-1 0 0 0,0 1 0 0 0,0-1 0 0 0,0 0 0 0 0,0 0 0 0 0,-1 1 0 0 0,1-1 0 0 0,2-2 0 0 0,5-2 51 0 0,158-54 989 0 0,-100 37-909 0 0,75-28 250 0 0,192-59 441 0 0,-274 94-840 0 0,1 2 0 0 0,0 3 0 0 0,102-4 1 0 0,-144 14-618 0 0,0 0 1 0 0,37 8-1 0 0,-18 0-1267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1077 11055 0 0,'-6'6'6211'0'0,"6"-9"-6039"0"0,0 0-1 0 0,-1 0 1 0 0,2 0 0 0 0,-1 0 0 0 0,0 0-1 0 0,0 0 1 0 0,1 0 0 0 0,0 0 0 0 0,0 1-1 0 0,-1-1 1 0 0,3-3 0 0 0,17-32 553 0 0,-13 26-499 0 0,108-176 864 0 0,-59 99-1274 0 0,50-102-1 0 0,-61 90-585 0 0,-4-1-1 0 0,27-110 0 0 0,-66 207 645 0 0,1-7-182 0 0,0-1-1 0 0,1-12 0 0 0,-4 23 214 0 0,0-1-1 0 0,1 0 1 0 0,-1 0-1 0 0,0 0 1 0 0,-1 1-1 0 0,1-1 1 0 0,-1 0-1 0 0,1 0 1 0 0,-1 1-1 0 0,0-1 1 0 0,0 0-1 0 0,0 1 1 0 0,0-1-1 0 0,0 1 1 0 0,-2-4-1 0 0,2 5 42 0 0,-1 0-1 0 0,1 0 1 0 0,0 0-1 0 0,-1 0 1 0 0,1 0 0 0 0,0 1-1 0 0,-1-1 1 0 0,1 0-1 0 0,-1 1 1 0 0,1-1-1 0 0,-1 1 1 0 0,0-1-1 0 0,1 1 1 0 0,-1 0 0 0 0,1 0-1 0 0,-1-1 1 0 0,0 1-1 0 0,1 1 1 0 0,-1-1-1 0 0,1 0 1 0 0,-1 0-1 0 0,0 0 1 0 0,1 1 0 0 0,-1-1-1 0 0,-1 2 1 0 0,-5 0-55 0 0,0 1 1 0 0,1 0-1 0 0,-12 8 1 0 0,1 0 93 0 0,1 0 0 0 0,1 2-1 0 0,0 0 1 0 0,1 1 0 0 0,-17 20 0 0 0,2 2 435 0 0,-30 47 0 0 0,-131 246 1894 0 0,26 14-777 0 0,-74 107-966 0 0,133-252-417 0 0,90-162-254 0 0,1 1 0 0 0,2 0-1 0 0,-14 65 1 0 0,14-37-1816 0 0,10-49 321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13823 0 0,'0'0'9200'0'0,"2"0"-8528"0"0,59-11-276 0 0,-1-2-1 0 0,68-25 0 0 0,114-54-1742 0 0,-168 62 20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10591 0 0,'0'0'819'0'0,"-2"-1"-534"0"0,-2 1 183 0 0,0 0-1 0 0,0 1 0 0 0,0-1 0 0 0,0 1 1 0 0,0-1-1 0 0,0 1 0 0 0,0 0 0 0 0,1 1 1 0 0,-1-1-1 0 0,0 1 0 0 0,1 0 0 0 0,-1-1 1 0 0,1 1-1 0 0,-1 1 0 0 0,1-1 0 0 0,0 1 1 0 0,-5 4-1 0 0,-2 2-10 0 0,1 0 1 0 0,1 1-1 0 0,-1 0 1 0 0,1 0-1 0 0,1 1 0 0 0,-12 22 1 0 0,-26 75 150 0 0,41-99-907 0 0,0 0-1 0 0,0-1 0 0 0,-9 12 0 0 0,0-2-6335 0 0,3-6-296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5983 0 0,'0'0'4786'0'0,"2"-1"-3381"0"0,1 0-1193 0 0,1 0-1 0 0,0 0 1 0 0,-1 0-1 0 0,1 0 1 0 0,-1 1-1 0 0,1-1 1 0 0,0 1-1 0 0,-1 0 1 0 0,1 0-1 0 0,0 0 1 0 0,0 1 0 0 0,-1-1-1 0 0,1 1 1 0 0,-1 0-1 0 0,1 0 1 0 0,-1 0-1 0 0,1 0 1 0 0,4 3-1 0 0,8 5 175 0 0,0 0 0 0 0,23 16 0 0 0,-16-9 84 0 0,1 1-249 0 0,0 1 0 0 0,-2 1 0 0 0,0 1 0 0 0,-1 1 0 0 0,-1 1 0 0 0,-1 0 0 0 0,18 28 0 0 0,-5 0 49 0 0,-3 1 0 0 0,36 86 0 0 0,-43-83-223 0 0,40 87 127 0 0,-45-108-141 0 0,1-1 0 0 0,26 35 0 0 0,-41-63-60 0 0,0 0 1 0 0,0 0-1 0 0,0 0 0 0 0,1-1 0 0 0,0 0 1 0 0,0 1-1 0 0,0-1 0 0 0,0-1 0 0 0,0 1 0 0 0,0 0 1 0 0,1-1-1 0 0,0 0 0 0 0,-1 0 0 0 0,6 1 1 0 0,-7-2-21 0 0,1-1 0 0 0,-1 1 0 0 0,1-1 0 0 0,0 0 0 0 0,-1 0 0 0 0,1 0 1 0 0,-1-1-1 0 0,1 1 0 0 0,-1-1 0 0 0,1 0 0 0 0,-1 0 0 0 0,0 0 1 0 0,1 0-1 0 0,-1-1 0 0 0,0 1 0 0 0,0-1 0 0 0,0 0 0 0 0,0 0 1 0 0,0 0-1 0 0,4-4 0 0 0,-3 3-315 0 0,0-1-1 0 0,-1 0 1 0 0,0 0 0 0 0,1 0-1 0 0,-2-1 1 0 0,4-5 0 0 0,5-12-949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0 13647 0 0,'0'0'1239'0'0,"-1"2"-986"0"0,-54 47 740 0 0,-10 11 130 0 0,-207 214 40 0 0,180-182-1056 0 0,19-20 161 0 0,-230 252 778 0 0,252-263-920 0 0,11-16-72 0 0,3 2 0 0 0,-46 76 0 0 0,82-122-58 0 0,1 0 0 0 0,-1 0 0 0 0,0 0 0 0 0,1 0 0 0 0,0 0 0 0 0,-1 0-1 0 0,1 0 1 0 0,0 0 0 0 0,-1 0 0 0 0,1 0 0 0 0,0 0 0 0 0,0 2 0 0 0,0-3-16 0 0,1 1 0 0 0,-1-1 1 0 0,1 1-1 0 0,0-1 0 0 0,-1 1 0 0 0,1-1 1 0 0,0 1-1 0 0,-1-1 0 0 0,1 0 0 0 0,0 1 1 0 0,0-1-1 0 0,-1 0 0 0 0,1 0 0 0 0,0 0 1 0 0,0 1-1 0 0,-1-1 0 0 0,1 0 0 0 0,0 0 1 0 0,0 0-1 0 0,-1 0 0 0 0,1 0 0 0 0,0-1 1 0 0,0 1-1 0 0,0 0 0 0 0,-1 0 0 0 0,2-1 1 0 0,24-4-1804 0 0,1-6-4600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12 9671 0 0,'-7'-4'1004'0'0,"5"3"-737"0"0,0 0-1 0 0,1 0 1 0 0,-1 0-1 0 0,0 0 0 0 0,0 1 1 0 0,0-1-1 0 0,0 1 1 0 0,0-1-1 0 0,0 1 0 0 0,0 0 1 0 0,0 0-1 0 0,-1 0 1 0 0,1 0-1 0 0,-3 0 1 0 0,1 1 0 0 0,0 0 0 0 0,-1 1 0 0 0,1-1 0 0 0,0 1 1 0 0,0-1-1 0 0,-6 5 0 0 0,-2 2 131 0 0,-1 1-1 0 0,-21 21 1 0 0,31-27-303 0 0,-18 17-22 0 0,1 2 1 0 0,1 1 0 0 0,1 0-1 0 0,1 1 1 0 0,-26 47-1 0 0,37-59-403 0 0,0 0 0 0 0,0 1 0 0 0,1 0-1 0 0,1 0 1 0 0,-4 17 0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57 14335 0 0,'8'-15'529'0'0,"-5"11"-323"0"0,-1-1 0 0 0,0 1 1 0 0,0-1-1 0 0,2-7 0 0 0,-3 4-115 0 0,-2 8-51 0 0,1-1 0 0 0,0 1 1 0 0,0 0-1 0 0,-1-1 0 0 0,1 1 0 0 0,0 0 0 0 0,0 0 1 0 0,-1 0-1 0 0,1-1 0 0 0,0 1 0 0 0,-1 0 0 0 0,1 0 0 0 0,0 0 1 0 0,-1 0-1 0 0,1 0 0 0 0,0-1 0 0 0,-1 1 0 0 0,1 0 1 0 0,0 0-1 0 0,-1 0 0 0 0,1 0 0 0 0,-1 0 0 0 0,1 0 1 0 0,0 0-1 0 0,-1 0 0 0 0,1 0 0 0 0,0 0 0 0 0,-1 1 1 0 0,1-1-1 0 0,-12 2 481 0 0,0 1-305 0 0,0 1 0 0 0,1 0 0 0 0,0 1 1 0 0,-16 9-1 0 0,-41 30-129 0 0,34-21-25 0 0,-178 130-115 0 0,163-108 41 0 0,43-39 12 0 0,1-1 1 0 0,0 2-1 0 0,0-1 0 0 0,1 1 0 0 0,0-1 0 0 0,-5 10 0 0 0,8-7 0 0 0,2-7 0 0 0,0-1 0 0 0,0 1 0 0 0,0 0 0 0 0,0-1 0 0 0,0 1 0 0 0,0-1 0 0 0,0 0 0 0 0,0 1 0 0 0,1-1 0 0 0,-1 0 0 0 0,1 0 0 0 0,-1 0 0 0 0,1 0 0 0 0,-1 0 0 0 0,1 0 0 0 0,-1 0-1 0 0,4 0 1 0 0,35 12 5 0 0,-27-10 7 0 0,11 4 34 0 0,-1 1-1 0 0,-1 0 1 0 0,0 2 0 0 0,37 21-1 0 0,-52-26-44 0 0,1 0 0 0 0,-1 0-1 0 0,-1 1 1 0 0,1-1 0 0 0,-1 2-1 0 0,0-1 1 0 0,0 0 0 0 0,-1 1 0 0 0,0 0-1 0 0,0 1 1 0 0,-1-1 0 0 0,1 1-1 0 0,-2 0 1 0 0,1 0 0 0 0,-1 0-1 0 0,3 15 1 0 0,-5-20 4 0 0,-1 1-1 0 0,0 0 0 0 0,0 0 1 0 0,0-1-1 0 0,-1 1 0 0 0,1 0 1 0 0,-1-1-1 0 0,0 1 0 0 0,0 0 1 0 0,0-1-1 0 0,-1 1 1 0 0,1-1-1 0 0,-1 0 0 0 0,0 1 1 0 0,0-1-1 0 0,0 0 0 0 0,0 0 1 0 0,0 0-1 0 0,-1 0 0 0 0,1-1 1 0 0,-1 1-1 0 0,0-1 1 0 0,-3 3-1 0 0,-4 3 56 0 0,-1-1 1 0 0,0 0 0 0 0,0-1-1 0 0,0 0 1 0 0,-19 6-1 0 0,-28 7-32 0 0,-1-3 0 0 0,0-3-1 0 0,-1-2 1 0 0,-110 5 0 0 0,154-16-4824 0 0,3-2-1631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62 4143 0 0,'2'-1'319'0'0,"26"-29"1044"0"0,2-1 8501 0 0,-30 34-8755 0 0,0 10-725 0 0,-1-1 0 0 0,-1 0 0 0 0,0 0 0 0 0,-1 0 0 0 0,-4 13 0 0 0,-27 61 55 0 0,19-50-93 0 0,-31 70 450 0 0,-109 185 0 0 0,-128 151-529 0 0,230-360-446 0 0,52-80 71 0 0,2-5-433 0 0,7-15-60 0 0,0 1 1 0 0,17-28 0 0 0,0 6-686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33 498 8287 0 0,'0'0'639'0'0,"-2"0"-266"0"0,1 0-185 0 0,-1 0 0 0 0,1 1 0 0 0,0-1 0 0 0,0 0 0 0 0,0 0 0 0 0,0 0 0 0 0,0-1-1 0 0,-1 1 1 0 0,1 0 0 0 0,0 0 0 0 0,0 0 0 0 0,0-1 0 0 0,0 1 0 0 0,0-1 0 0 0,0 1-1 0 0,0-1 1 0 0,0 1 0 0 0,0-1 0 0 0,0 0 0 0 0,0 1 0 0 0,0-1 0 0 0,-1-1 0 0 0,1 1-54 0 0,1-1 1 0 0,-1 1-1 0 0,1 0 1 0 0,-1-1-1 0 0,1 1 1 0 0,-1 0-1 0 0,1-1 1 0 0,0 1-1 0 0,0-1 1 0 0,0 1-1 0 0,0 0 1 0 0,0-1 0 0 0,0 1-1 0 0,0-1 1 0 0,0 1-1 0 0,0 0 1 0 0,1-1-1 0 0,-1 1 1 0 0,2-3-1 0 0,4-12 309 0 0,1 0 0 0 0,1 0 0 0 0,0 1 0 0 0,1 0 0 0 0,1 1 0 0 0,0 0 0 0 0,18-19 0 0 0,5-1-91 0 0,57-44-1 0 0,-37 35-229 0 0,66-39 1 0 0,-97 68-123 0 0,1 2 1 0 0,1 0 0 0 0,-1 2-1 0 0,2 1 1 0 0,-1 0 0 0 0,32-5-1 0 0,-52 13-7 0 0,0 0 0 0 0,1 1 1 0 0,-1-1-1 0 0,1 1 0 0 0,-1 0 0 0 0,1 0 0 0 0,-1 0 0 0 0,1 1 0 0 0,-1 0 1 0 0,0 0-1 0 0,1 0 0 0 0,-1 0 0 0 0,7 4 0 0 0,-8-4 2 0 0,0 1 0 0 0,-1 0 0 0 0,1 1 0 0 0,0-1 0 0 0,-1 0 0 0 0,1 1 0 0 0,-1 0 0 0 0,0-1 0 0 0,0 1 0 0 0,0 0 0 0 0,0 0 0 0 0,-1 0-1 0 0,1 0 1 0 0,-1 0 0 0 0,0 1 0 0 0,0-1 0 0 0,0 0 0 0 0,1 4 0 0 0,0 5 12 0 0,-1 1-1 0 0,1-1 1 0 0,-2 0-1 0 0,0 1 1 0 0,0-1-1 0 0,-1 1 1 0 0,-5 19-1 0 0,-3 6 40 0 0,-15 40 0 0 0,14-50 47 0 0,-1 0 0 0 0,-16 28-1 0 0,22-46-66 0 0,-2 0 0 0 0,1 0 0 0 0,-1 0 0 0 0,0-1 0 0 0,-1-1 0 0 0,0 1 0 0 0,-1-1 0 0 0,-12 10 0 0 0,3-6 38 0 0,0-1 0 0 0,-1 0 0 0 0,-1-1 0 0 0,0-2 0 0 0,0 0 0 0 0,-36 10 0 0 0,-139 25-51 0 0,65-19-3116 0 0,129-24 1813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369 438 5063 0 0,'1'2'32'0'0,"0"0"0"0"0,0 1 0 0 0,0-1 0 0 0,-1 0 0 0 0,1 0 0 0 0,0 0 0 0 0,-1 1 0 0 0,0-1 0 0 0,1 0 0 0 0,-1 1-1 0 0,0-1 1 0 0,0 0 0 0 0,0 1 0 0 0,-1-1 0 0 0,1 0 0 0 0,0 1 0 0 0,-1-1 0 0 0,0 0 0 0 0,1 0 0 0 0,-1 0 0 0 0,0 1 0 0 0,-2 1-1 0 0,1-1 321 0 0,0 0-1 0 0,0 0 0 0 0,-1-1 0 0 0,1 1 1 0 0,-1-1-1 0 0,0 0 0 0 0,0 1 0 0 0,1-1 1 0 0,-1-1-1 0 0,-1 1 0 0 0,1 0 0 0 0,0-1 1 0 0,0 1-1 0 0,-5 0 0 0 0,-9 3 559 0 0,0 0 1 0 0,0-1-1 0 0,-1-1 0 0 0,1-1 0 0 0,-1 0 1 0 0,0-2-1 0 0,-19-1 0 0 0,30 1-744 0 0,-1-1-1 0 0,0 0 1 0 0,0-1 0 0 0,1 0-1 0 0,-1 0 1 0 0,1-1-1 0 0,0 0 1 0 0,0 0-1 0 0,0-1 1 0 0,0 1-1 0 0,0-2 1 0 0,1 1 0 0 0,0-1-1 0 0,0 0 1 0 0,0 0-1 0 0,0 0 1 0 0,1-1-1 0 0,-8-10 1 0 0,9 10-42 0 0,1 0 0 0 0,0 0 0 0 0,0 0 0 0 0,1 0 0 0 0,-1 0-1 0 0,1 0 1 0 0,0-1 0 0 0,1 1 0 0 0,0-1 0 0 0,-1-9 0 0 0,2 6-46 0 0,0 0 0 0 0,1 1 0 0 0,0-1 0 0 0,0 0 0 0 0,1 0 0 0 0,5-13 0 0 0,-1 4-129 0 0,2 1-1 0 0,1 0 1 0 0,0 0 0 0 0,1 1 0 0 0,1 1 0 0 0,19-24-1 0 0,-15 23-286 0 0,0 1-1 0 0,1 1 0 0 0,1 0 0 0 0,36-23 0 0 0,-38 29 143 0 0,0 0-1 0 0,1 1 1 0 0,0 0-1 0 0,0 2 1 0 0,1 0 0 0 0,28-6-1 0 0,-34 10 174 0 0,0 1-1 0 0,0 0 1 0 0,0 0-1 0 0,0 2 1 0 0,1-1 0 0 0,-1 1-1 0 0,0 1 1 0 0,-1 0-1 0 0,1 0 1 0 0,11 5-1 0 0,-16-5 55 0 0,-1 0 0 0 0,1 1 0 0 0,-1-1 0 0 0,0 1 0 0 0,1 0 0 0 0,-1 1 0 0 0,-1-1-1 0 0,1 1 1 0 0,0 0 0 0 0,-1 0 0 0 0,0 1 0 0 0,0-1 0 0 0,0 1 0 0 0,-1 0 0 0 0,1 0-1 0 0,-1 0 1 0 0,-1 0 0 0 0,1 1 0 0 0,0-1 0 0 0,1 6 0 0 0,-3-3 25 0 0,0-1 0 0 0,0 1 1 0 0,0 0-1 0 0,-1-1 0 0 0,0 1 1 0 0,-1-1-1 0 0,0 1 0 0 0,0-1 1 0 0,0 1-1 0 0,-1-1 0 0 0,0 1 0 0 0,0-1 1 0 0,-1 0-1 0 0,0 0 0 0 0,-5 7 1 0 0,0 1 0 0 0,-1-1 0 0 0,0 0 0 0 0,-1 0 0 0 0,-1-1 0 0 0,-22 21 0 0 0,4-10-163 0 0,-2-1 0 0 0,-1-1 0 0 0,-37 19 0 0 0,29-18-372 0 0,17-10-538 0 0,-45 19 0 0 0,54-27-598 0 0,-1 0 1 0 0,-21 4 0 0 0,17-7-3631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14135 0 0,'0'0'1283'0'0,"-2"0"-1055"0"0,-8 6-204 0 0,-1 1 1 0 0,2-1 0 0 0,-1 2-1 0 0,-11 10 1 0 0,4-4 139 0 0,-16 15 169 0 0,1 2 1 0 0,2 1-1 0 0,1 1 1 0 0,-43 64-1 0 0,30-28 127 0 0,-57 124-1 0 0,81-153-414 0 0,1 2 1 0 0,-14 56-1 0 0,27-79-126 0 0,0 0 0 0 0,1 1 0 0 0,1-1 1 0 0,1 1-1 0 0,1-1 0 0 0,1 1 0 0 0,4 32 1 0 0,-2-38-1020 0 0,7 23 0 0 0,-1-18-206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434 966 11975 0 0,'-1'3'923'0'0,"-5"79"1490"0"0,6-80-1693 0 0,0-1-618 0 0,0 0-1 0 0,1-1 0 0 0,-1 1 0 0 0,0 0 1 0 0,1-1-1 0 0,-1 1 0 0 0,1 0 0 0 0,-1-1 1 0 0,1 1-1 0 0,-1-1 0 0 0,1 1 1 0 0,0-1-1 0 0,-1 1 0 0 0,1-1 0 0 0,-1 0 1 0 0,1 1-1 0 0,0-1 0 0 0,0 0 1 0 0,-1 1-1 0 0,1-1 0 0 0,0 0 0 0 0,1 0 1 0 0,18 5 846 0 0,-16-5-820 0 0,0 0 0 0 0,0-1 1 0 0,1 1-1 0 0,-1-1 0 0 0,0 1 0 0 0,0-1 1 0 0,0 0-1 0 0,1-1 0 0 0,-1 1 1 0 0,-1-1-1 0 0,1 0 0 0 0,0 0 1 0 0,7-5-1 0 0,4-4 303 0 0,25-24 1 0 0,-27 23-233 0 0,11-12 67 0 0,-1 0 1 0 0,-1-1-1 0 0,-2-2 0 0 0,0 0 0 0 0,-2-1 1 0 0,16-32-1 0 0,-1-10 51 0 0,36-109 1 0 0,-51 125-421 0 0,11-59 0 0 0,-23 83-192 0 0,-1-1-1 0 0,-2 0 0 0 0,-2-49 1 0 0,-1 68 133 0 0,-2 1 1 0 0,0 0-1 0 0,0 0 1 0 0,-1 0-1 0 0,0 0 1 0 0,-1 1-1 0 0,0-1 1 0 0,-1 1-1 0 0,0 0 1 0 0,-1 0-1 0 0,-9-12 1 0 0,12 18 53 0 0,-1-1 1 0 0,0 1-1 0 0,0 0 1 0 0,0 1 0 0 0,0-1-1 0 0,0 1 1 0 0,-1 0-1 0 0,0 0 1 0 0,0 0 0 0 0,-9-4-1 0 0,10 6 54 0 0,-1 0-1 0 0,1 0 0 0 0,0 0 1 0 0,-1 1-1 0 0,1-1 1 0 0,-1 1-1 0 0,1 0 0 0 0,-1 0 1 0 0,1 1-1 0 0,0-1 1 0 0,-1 1-1 0 0,1 0 0 0 0,0 0 1 0 0,-1 1-1 0 0,-3 1 1 0 0,1 0 34 0 0,0 1 1 0 0,0 0 0 0 0,0 0 0 0 0,1 1 0 0 0,0 0-1 0 0,0 0 1 0 0,0 0 0 0 0,1 1 0 0 0,0 0 0 0 0,0 0-1 0 0,0 0 1 0 0,-4 9 0 0 0,-5 10-17 0 0,-22 52 0 0 0,28-58 11 0 0,-45 124 95 0 0,-36 154 1 0 0,10-28 265 0 0,47-169-246 0 0,-59 169 86 0 0,59-188-47 0 0,-52 96-1 0 0,70-150-96 0 0,-89 149 131 0 0,86-156-183 0 0,17-21 7 0 0,0 1 1 0 0,0 0-1 0 0,-1 0 1 0 0,1 0-1 0 0,0 0 1 0 0,0 0-1 0 0,0 0 1 0 0,0 0 0 0 0,-1 0-1 0 0,1 0 1 0 0,0-1-1 0 0,0 1 1 0 0,0 0-1 0 0,0 0 1 0 0,-1 0-1 0 0,1 0 1 0 0,0 0 0 0 0,0-1-1 0 0,0 1 1 0 0,0 0-1 0 0,0 0 1 0 0,0 0-1 0 0,-1-1 1 0 0,1 1-1 0 0,0 0 1 0 0,0 0 0 0 0,0 0-1 0 0,0-1 1 0 0,0 1-1 0 0,0 0 1 0 0,0 0-1 0 0,0-1 1 0 0,0-11-1508 0 0,3-7-5031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28 107 8751 0 0,'-9'1'794'0'0,"-9"-1"12017"0"0,26 0-12544 0 0,0-1 0 0 0,0 0 0 0 0,0 0 0 0 0,0-1 0 0 0,0 0 0 0 0,8-4 0 0 0,11-2-117 0 0,94-26 190 0 0,-6 2-1525 0 0,-39 15-5594 0 0,-56 13-437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74 9215 0 0,'4'-10'656'0'0,"2"-6"663"0"0,5-22 0 0 0,-11 38-1106 0 0,0 0 1 0 0,1-1 0 0 0,-1 1 0 0 0,0 0 0 0 0,0-1-1 0 0,0 1 1 0 0,0 0 0 0 0,0-1 0 0 0,0 1-1 0 0,0 0 1 0 0,0-1 0 0 0,0 1 0 0 0,0 0-1 0 0,0-1 1 0 0,0 1 0 0 0,-1 0 0 0 0,1 0 0 0 0,0-1-1 0 0,-2-1 2139 0 0,2 1-2138 0 0,0 1-1 0 0,-1 0 1 0 0,1 0 0 0 0,0 0 0 0 0,0 0 0 0 0,-1-1-1 0 0,1 1 1 0 0,-12 0 1750 0 0,11 0-2338 0 0,-9 2 439 0 0,0 0 0 0 0,0 1 1 0 0,1 0-1 0 0,-1 0 0 0 0,1 1 0 0 0,0 0 0 0 0,0 1 1 0 0,-12 8-1 0 0,-62 51 394 0 0,77-59-456 0 0,-9 8-25 0 0,1 0-1 0 0,0 1 1 0 0,1 1 0 0 0,-13 18-1 0 0,25-31-137 0 0,0 1-31 0 0,0-1 64 0 0,1 0-1 0 0,-1 0 1 0 0,1 0-1 0 0,0 0 1 0 0,0 0 0 0 0,0 1-1 0 0,0-1 1 0 0,1 0-1 0 0,-1 0 1 0 0,1 0-1 0 0,-1 0 1 0 0,1 0-1 0 0,-1 0 1 0 0,1 0-1 0 0,2 4 1 0 0,22 36-1127 0 0,-18-33 863 0 0,-2 0 1 0 0,6 12-1 0 0,-4-4 347 0 0,-2 0 0 0 0,0 0 0 0 0,4 34 0 0 0,-1 54 2295 0 0,-2-24-567 0 0,-6-73-1580 0 0,2 7 107 0 0,-1-1 0 0 0,0 1 1 0 0,-1 0-1 0 0,-3 19 0 0 0,3-30-148 0 0,-1 0 0 0 0,0-1 0 0 0,0 1-1 0 0,0-1 1 0 0,0 0 0 0 0,0 1-1 0 0,-1-1 1 0 0,0 0 0 0 0,1 0-1 0 0,-1 0 1 0 0,0 0 0 0 0,-1 0-1 0 0,1 0 1 0 0,0 0 0 0 0,-1-1 0 0 0,0 1-1 0 0,1-1 1 0 0,-1 0 0 0 0,0 0-1 0 0,0 0 1 0 0,0 0 0 0 0,-1 0-1 0 0,-4 1 1 0 0,1 0-7 0 0,0-1 0 0 0,-1 0 0 0 0,1-1-1 0 0,-1 1 1 0 0,1-2 0 0 0,-1 1 0 0 0,1-1 0 0 0,-1 0 0 0 0,0 0-1 0 0,1-1 1 0 0,-1 0 0 0 0,1-1 0 0 0,-1 0 0 0 0,1 0 0 0 0,0 0-1 0 0,0-1 1 0 0,0 0 0 0 0,0 0 0 0 0,0-1 0 0 0,0 0 0 0 0,1 0-1 0 0,0 0 1 0 0,-11-11 0 0 0,13 10-130 0 0,-28-31 243 0 0,30 33-370 0 0,-1-1 0 0 0,1 0 0 0 0,0 1 0 0 0,0-1 0 0 0,1 0 0 0 0,-1 0-1 0 0,1 0 1 0 0,0 0 0 0 0,-1-6 0 0 0,1-5-903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757 825 2303 0 0,'0'2'167'0'0,"2"35"1206"0"0,-1-29 559 0 0,0 1-1 0 0,0-1 1 0 0,1 1 0 0 0,6 13 1729 0 0,0-19-2202 0 0,4 1-778 0 0,-9-5-537 0 0,1 0 0 0 0,0 0 0 0 0,-1 0-1 0 0,1 0 1 0 0,-1-1 0 0 0,0 1 0 0 0,1-1-1 0 0,-1 0 1 0 0,0 0 0 0 0,0 0 0 0 0,0 0-1 0 0,4-5 1 0 0,5-5 322 0 0,16-18 0 0 0,-22 22-333 0 0,30-38 260 0 0,-3-2 1 0 0,-1-1 0 0 0,30-66-1 0 0,27-86-1 0 0,-72 153-452 0 0,-3 0-1 0 0,13-69 1 0 0,-23 90-534 0 0,1-27 0 0 0,-5 46 407 0 0,0 0 0 0 0,0 1-1 0 0,-1-1 1 0 0,0 0 0 0 0,0 0 0 0 0,-1 1 0 0 0,0-1 0 0 0,-4-9 0 0 0,6 15 153 0 0,-1 1 1 0 0,1 0-1 0 0,-1 0 1 0 0,1 0-1 0 0,-1 0 0 0 0,0 0 1 0 0,1 0-1 0 0,-1 0 1 0 0,0 0-1 0 0,0 0 0 0 0,0 0 1 0 0,0 0-1 0 0,0 1 1 0 0,0-1-1 0 0,0 0 0 0 0,0 1 1 0 0,0-1-1 0 0,0 0 1 0 0,0 1-1 0 0,0 0 0 0 0,-1-1 1 0 0,1 1-1 0 0,0 0 1 0 0,-1-1-1 0 0,-1 1 0 0 0,1 0 0 0 0,0 1 0 0 0,0-1-1 0 0,0 1 1 0 0,0-1 0 0 0,0 1 0 0 0,0 0 0 0 0,0-1 0 0 0,0 1 0 0 0,0 0-1 0 0,0 0 1 0 0,-3 3 0 0 0,-3 3-10 0 0,-1 0-1 0 0,1 1 0 0 0,1 0 1 0 0,-9 10-1 0 0,-1 6 74 0 0,0 1 1 0 0,2 0-1 0 0,-19 42 0 0 0,-27 87 345 0 0,41-101-249 0 0,-100 319 686 0 0,11-33-467 0 0,17-111-183 0 0,67-178-121 0 0,-1-1 0 0 0,-47 64 0 0 0,72-112-39 0 0,-166 223 97 0 0,-12-10-275 0 0,101-140-858 0 0,25-24-648 0 0,51-48 462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69 2303 0 0,'-15'2'98'0'0,"0"1"-1"0"0,0 0 0 0 0,0 0 1 0 0,-20 9-1 0 0,17-3 3261 0 0,0 4 8405 0 0,19-12-11602 0 0,0-1 1 0 0,0 1-1 0 0,0 0 0 0 0,1 0 0 0 0,-1 0 0 0 0,0-1 1 0 0,1 1-1 0 0,-1-1 0 0 0,2 1 0 0 0,-2 0-17 0 0,9 2 104 0 0,0-1 0 0 0,-1 0-1 0 0,1 0 1 0 0,0-1 0 0 0,0 0 0 0 0,19-1-1 0 0,60-10 532 0 0,220-53 312 0 0,-178 31-4111 0 0,-69 17-789 0 0,-14 2-3258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60 11975 0 0,'6'-11'377'0'0,"0"1"0"0"0,0-1-1 0 0,15-17 6784 0 0,-23 30-6691 0 0,-19 14-355 0 0,2 1 0 0 0,-22 26 0 0 0,-34 45 80 0 0,49-55-177 0 0,6-9-19 0 0,-22 25-29 0 0,-66 104 0 0 0,103-144-8 0 0,0 0-1 0 0,1 1 1 0 0,0-1 0 0 0,0 1-1 0 0,1 0 1 0 0,0 0 0 0 0,1 0-1 0 0,-2 13 1 0 0,4-20 14 0 0,0 0 1 0 0,0 0-1 0 0,0 0 0 0 0,0 0 1 0 0,1 1-1 0 0,-1-1 0 0 0,1 0 1 0 0,0 0-1 0 0,0 0 0 0 0,0 0 1 0 0,0 0-1 0 0,0 0 0 0 0,1 0 1 0 0,-1-1-1 0 0,1 1 0 0 0,0 0 1 0 0,0-1-1 0 0,0 1 0 0 0,0-1 1 0 0,0 0-1 0 0,1 1 0 0 0,-1-1 1 0 0,1 0-1 0 0,-1-1 0 0 0,1 1 1 0 0,0 0-1 0 0,0-1 0 0 0,-1 1 1 0 0,1-1-1 0 0,5 1 1 0 0,-5-1-295 0 0,1 0 1 0 0,0 0 0 0 0,0-1 0 0 0,0 1 0 0 0,0-1 0 0 0,-1 0 0 0 0,1 0 0 0 0,6-1 0 0 0,11-3-6021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 7367 0 0,'0'0'568'0'0,"0"2"-373"0"0,1 12 1172 0 0,1 0 0 0 0,0 0 0 0 0,1 0 0 0 0,0 0 0 0 0,1-1 0 0 0,9 23 0 0 0,0-7-401 0 0,1-1 0 0 0,18 26 1 0 0,-11-25-150 0 0,46 50 0 0 0,-54-64-638 0 0,31 37 122 0 0,-23-27-96 0 0,0 0 0 0 0,31 26 0 0 0,-49-49-599 0 0,-1 0 0 0 0,0-1 0 0 0,0 1 1 0 0,1-1-1 0 0,-1 1 0 0 0,1-1 0 0 0,-1 0 0 0 0,1 0 0 0 0,-1 0 0 0 0,1 0 0 0 0,0 0 0 0 0,0-1 0 0 0,-1 1 0 0 0,1-1 1 0 0,0 0-1 0 0,0 0 0 0 0,0 0 0 0 0,-1 0 0 0 0,1 0 0 0 0,0 0 0 0 0,0-1 0 0 0,3-1 0 0 0,5-3-5770 0 0</inkml:trace>
  <inkml:trace contextRef="#ctx0" brushRef="#br0" timeOffset="1">559 0 14367 0 0,'-8'5'154'0'0,"1"0"-1"0"0,0 0 0 0 0,0 1 0 0 0,1 0 1 0 0,0 0-1 0 0,0 1 0 0 0,0-1 1 0 0,1 1-1 0 0,-7 10 0 0 0,-11 14-52 0 0,-9 6 682 0 0,-2-2 1 0 0,-47 38-1 0 0,-82 53 556 0 0,56-46-1150 0 0,76-54-138 0 0,14-11-5563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7831 0 0,'-7'1'113'0'0,"1"1"0"0"0,0 0-1 0 0,0 0 1 0 0,0 0-1 0 0,-7 5 1 0 0,11-6-104 0 0,0 0 1 0 0,0 1 0 0 0,0-1-1 0 0,0 1 1 0 0,0 0-1 0 0,0 0 1 0 0,1 0 0 0 0,-1 0-1 0 0,1 0 1 0 0,0 0-1 0 0,-1 0 1 0 0,1 0-1 0 0,0 0 1 0 0,0 1 0 0 0,0-1-1 0 0,0 0 1 0 0,0 4-1 0 0,0-1 93 0 0,0 1-1 0 0,1 0 0 0 0,0 0 0 0 0,0 0 0 0 0,0 0 1 0 0,0-1-1 0 0,1 1 0 0 0,0 0 0 0 0,0 0 1 0 0,1-1-1 0 0,-1 1 0 0 0,1 0 0 0 0,1-1 0 0 0,-1 0 1 0 0,1 1-1 0 0,0-1 0 0 0,0 0 0 0 0,0-1 1 0 0,5 6-1 0 0,7 7 88 0 0,1 0-1 0 0,1-1 1 0 0,28 21 0 0 0,-27-24-275 0 0,148 127 160 0 0,-136-116 903 0 0,-2 2-1 0 0,0 0 0 0 0,-1 2 0 0 0,44 61 1 0 0,-66-80-547 0 0,0 0 0 0 0,-1-1 0 0 0,0 2 0 0 0,0-1 0 0 0,-1 0 0 0 0,0 1 0 0 0,0 0 0 0 0,-1 0 0 0 0,-1 0 0 0 0,1 0 0 0 0,-2 0 0 0 0,1 0 0 0 0,-2 0 0 0 0,1 0 0 0 0,-1 0 0 0 0,-1 0 0 0 0,-4 16 0 0 0,2-13-419 0 0,0 0 1 0 0,-1 0-1 0 0,-1-1 0 0 0,0 0 1 0 0,-9 15-1 0 0,6-15-1485 0 0,0 0 0 0 0,0 0 0 0 0,-1-1 0 0 0,-20 17 0 0 0,8-9-5750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6447 0 0,'0'0'499'0'0,"-2"0"-328"0"0,1 0-68 0 0,0 0 0 0 0,0 1 0 0 0,0-1 0 0 0,0 0 0 0 0,0 0 0 0 0,0 1-1 0 0,0-1 1 0 0,0 1 0 0 0,0-1 0 0 0,0 1 0 0 0,0-1 0 0 0,0 1 0 0 0,1 0 0 0 0,-1-1 0 0 0,0 1 0 0 0,0 0 0 0 0,0 0 0 0 0,0 0 0 0 0,-3 3 854 0 0,2-1-665 0 0,0-1-1 0 0,0 0 1 0 0,0 1-1 0 0,0-1 1 0 0,0 1 0 0 0,0 0-1 0 0,1-1 1 0 0,-1 1-1 0 0,1 0 1 0 0,0 0-1 0 0,0 0 1 0 0,0 0 0 0 0,0 0-1 0 0,0 0 1 0 0,1 1-1 0 0,-1-1 1 0 0,1 0 0 0 0,0 0-1 0 0,0 0 1 0 0,0 1-1 0 0,1 4 1 0 0,1 4 120 0 0,1 0-1 0 0,-1 0 1 0 0,2 0 0 0 0,6 15-1 0 0,0-6 226 0 0,1 0 0 0 0,2 0 0 0 0,28 37 0 0 0,-6-9 203 0 0,-25-35-589 0 0,45 75 1047 0 0,-50-81-1201 0 0,-1 1 0 0 0,-1 0 0 0 0,1 0 0 0 0,-1 0 0 0 0,-1 0 0 0 0,0 0 1 0 0,0 1-1 0 0,0 15 0 0 0,-2-19-91 0 0,-1-1 0 0 0,1 1 1 0 0,-1-1-1 0 0,-1 1 0 0 0,1 0 1 0 0,-1-1-1 0 0,0 0 0 0 0,0 1 1 0 0,0-1-1 0 0,-1 0 0 0 0,0 0 1 0 0,0 0-1 0 0,0-1 0 0 0,-1 1 1 0 0,-6 6-1 0 0,-5 3-448 0 0,0 0 0 0 0,-35 23 0 0 0,19-15-1184 0 0,6-4 242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73 7367 0 0,'6'-4'78'0'0,"0"0"-1"0"0,1 1 1 0 0,-1 0-1 0 0,1 0 1 0 0,0 0 0 0 0,-1 1-1 0 0,1 0 1 0 0,1 0-1 0 0,8-1 1 0 0,-5 1-70 0 0,-1 0 0 0 0,13-6 0 0 0,-10 1-1108 0 0,-12 6 1550 0 0,0 1 0 0 0,-1-1 1 0 0,1 0-1 0 0,0 1 0 0 0,-1-1 1 0 0,1 0-1 0 0,-1 0 0 0 0,1 1 1 0 0,-1-1-1 0 0,0 0 0 0 0,1 0 1 0 0,-1 0-1 0 0,0 0 0 0 0,1 1 1 0 0,-1-1-1 0 0,0 0 0 0 0,0 0 1 0 0,0 0-1 0 0,0 0 0 0 0,0 0 1 0 0,0 0-1 0 0,0 0 0 0 0,0 0 1 0 0,0 0-1 0 0,-1-2 2300 0 0,-3 5-2730 0 0,1 1 0 0 0,0 0 0 0 0,0 0 1 0 0,0 0-1 0 0,0 0 0 0 0,0 0 0 0 0,1 1 0 0 0,-1-1 0 0 0,1 1 0 0 0,0 0 0 0 0,-2 5 0 0 0,-2 3 18 0 0,-203 412 871 0 0,5 67-328 0 0,160-381-794 0 0,23-65-2603 0 0,17-38 1368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76 300 14711 0 0,'-6'-2'168'0'0,"-1"1"1"0"0,1-1-1 0 0,-1 1 0 0 0,1 1 0 0 0,-1-1 0 0 0,1 1 0 0 0,-1 0 0 0 0,0 1 0 0 0,-10 1 2581 0 0,54 3-1449 0 0,0-7-1039 0 0,0-2 0 0 0,0-2 1 0 0,55-15-1 0 0,154-57 177 0 0,-73 22-171 0 0,149-32-182 0 0,-183 53-3306 0 0,-99 25 1437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3 10591 0 0,'0'0'819'0'0,"-1"-1"-534"0"0,-4-1-66 0 0,4 3 58 0 0,-1-1 0 0 0,1 1-1 0 0,-1 0 1 0 0,1-1 0 0 0,0 1 0 0 0,0 0 0 0 0,-1 0 0 0 0,1 0-1 0 0,0 0 1 0 0,0 0 0 0 0,0 0 0 0 0,-1 2 0 0 0,-7 10 530 0 0,0 0 0 0 0,-12 27 1 0 0,8-16-481 0 0,-310 638 820 0 0,313-641-1129 0 0,-9 20 18 0 0,-19 43 54 0 0,-62 98 0 0 0,79-153-12 0 0,20-28 211 0 0,0-12-132 0 0,1 6-166 0 0,0 0 0 0 0,1 0 0 0 0,0 0-1 0 0,0 0 1 0 0,0 0 0 0 0,0 0 0 0 0,1 0 0 0 0,0 1-1 0 0,0-1 1 0 0,0 1 0 0 0,0-1 0 0 0,5-4 0 0 0,2-5-201 0 0,1 1 1 0 0,16-17-1 0 0,-23 27 194 0 0,66-65-807 0 0,-58 59 696 0 0,0 0-1 0 0,0 1 1 0 0,1 1 0 0 0,23-13-1 0 0,-32 19 179 0 0,0 0 0 0 0,-1-1 0 0 0,1 1 0 0 0,0 0 0 0 0,0 0 0 0 0,0 1 0 0 0,0-1 0 0 0,0 1 0 0 0,0-1 0 0 0,0 1 1 0 0,0 0-1 0 0,0 0 0 0 0,0 0 0 0 0,0 1 0 0 0,0-1 0 0 0,0 1 0 0 0,-1-1 0 0 0,1 1 0 0 0,0 0 0 0 0,0 0 0 0 0,0 1 0 0 0,-1-1 0 0 0,1 0 0 0 0,0 1 0 0 0,-1 0 0 0 0,1-1 0 0 0,-1 1 0 0 0,0 0 0 0 0,0 0 0 0 0,0 0 0 0 0,0 1 0 0 0,0-1 0 0 0,0 0 0 0 0,0 1 0 0 0,-1-1 0 0 0,2 5 0 0 0,1 2 50 0 0,0 0 0 0 0,-1 0 0 0 0,0 1 0 0 0,-1-1 0 0 0,0 1 0 0 0,-1-1 0 0 0,1 1 0 0 0,-2 0 0 0 0,0 18 0 0 0,-1-13-703 0 0,2 1-1 0 0,4 25 1 0 0,-2-29-1113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88 112 6911 0 0,'0'0'528'0'0,"0"3"-57"0"0,0 5 1397 0 0,1 0-1 0 0,0 0 1 0 0,4 15 0 0 0,-5-21-735 0 0,0-1-1003 0 0,1 1-1 0 0,-1-1 1 0 0,1 0 0 0 0,-1 1-1 0 0,1-1 1 0 0,-1 0-1 0 0,1 1 1 0 0,0-1 0 0 0,0 0-1 0 0,0 0 1 0 0,0 1 0 0 0,-1-1-1 0 0,2 0 1 0 0,-1 0 0 0 0,0 0-1 0 0,0 0 1 0 0,0-1 0 0 0,0 1-1 0 0,0 0 1 0 0,1 0 0 0 0,-1-1-1 0 0,0 1 1 0 0,1 0-1 0 0,-1-1 1 0 0,3 1 0 0 0,0 0 12 0 0,0 0 1 0 0,1 0 0 0 0,-1-1-1 0 0,1 0 1 0 0,-1 1 0 0 0,0-1-1 0 0,7-1 1 0 0,17-5 13 0 0,0-1 0 0 0,0-1 0 0 0,-1-2 1 0 0,0-1-1 0 0,-1 0 0 0 0,0-2 0 0 0,40-27 0 0 0,-59 35-163 0 0,2-1-120 0 0,0 0 0 0 0,9-9 0 0 0,-16 14 77 0 0,-1 0 0 0 0,0 0 0 0 0,0 0 0 0 0,1 0 0 0 0,-1-1 0 0 0,0 1 0 0 0,0 0 0 0 0,0-1 0 0 0,0 1 0 0 0,0-1 0 0 0,-1 0 0 0 0,1 1 0 0 0,0-1 0 0 0,-1 1 1 0 0,1-1-1 0 0,-1 0 0 0 0,0 0 0 0 0,1 1 0 0 0,-1-1 0 0 0,0-3 0 0 0,0 4 14 0 0,0 0 0 0 0,-1 0 0 0 0,1 0-1 0 0,-1 0 1 0 0,1 0 0 0 0,0 0 0 0 0,-1 1 0 0 0,1-1 0 0 0,-1 0 0 0 0,0 0 0 0 0,1 0 0 0 0,-1 1-1 0 0,0-1 1 0 0,1 0 0 0 0,-1 1 0 0 0,0-1 0 0 0,0 0 0 0 0,0 1 0 0 0,0-1 0 0 0,-1 0 0 0 0,-1 0-26 0 0,0 0 0 0 0,0 0 1 0 0,1 1-1 0 0,-1-1 0 0 0,0 1 1 0 0,0 0-1 0 0,-4 0 0 0 0,-2 0-98 0 0,-1 1-1 0 0,1 0 0 0 0,-16 5 0 0 0,3 1 217 0 0,0 1-1 0 0,0 2 0 0 0,0 0 1 0 0,2 1-1 0 0,-1 1 0 0 0,1 1 1 0 0,-28 23-1 0 0,24-14 383 0 0,0 1-1 0 0,1 0 1 0 0,1 2-1 0 0,-34 52 1 0 0,50-68-292 0 0,0 2 0 0 0,1-1 0 0 0,0 0 0 0 0,0 1 0 0 0,-4 16 1 0 0,9-24-123 0 0,-1 0 0 0 0,1 0 0 0 0,-1 0 0 0 0,1 0 0 0 0,0 0 0 0 0,0 1 0 0 0,0-1 0 0 0,0 0 0 0 0,1 0 0 0 0,1 6 0 0 0,-1-7-22 0 0,0 0-1 0 0,-1-1 1 0 0,1 1 0 0 0,0 0 0 0 0,1-1 0 0 0,-1 1-1 0 0,0-1 1 0 0,0 1 0 0 0,1-1 0 0 0,-1 0 0 0 0,0 0 0 0 0,1 1-1 0 0,0-1 1 0 0,-1 0 0 0 0,1 0 0 0 0,0 0 0 0 0,-1-1 0 0 0,1 1-1 0 0,3 1 1 0 0,1-1-409 0 0,1 1 1 0 0,0-1-1 0 0,0 0 1 0 0,0 0-1 0 0,0-1 0 0 0,12-1 1 0 0,5-2-1156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8 9671 0 0,'2'-2'440'0'0,"-2"2"-374"0"0,1-1 0 0 0,-1 1 0 0 0,1-1-1 0 0,-1 1 1 0 0,1-1 0 0 0,-1 1-1 0 0,1 0 1 0 0,-1-1 0 0 0,1 1 0 0 0,-1 0-1 0 0,1 0 1 0 0,0-1 0 0 0,-1 1 0 0 0,1 0-1 0 0,0 0 1 0 0,-1 0 0 0 0,1-1 0 0 0,0 1-1 0 0,-1 0 1 0 0,1 0 0 0 0,-1 0-1 0 0,1 0 1 0 0,0 0 0 0 0,-1 1 0 0 0,1-1-1 0 0,1 0 1 0 0,-1 1 131 0 0,0-1 0 0 0,0 1-1 0 0,0 0 1 0 0,0 0 0 0 0,0 0-1 0 0,0-1 1 0 0,0 1 0 0 0,0 0-1 0 0,0 0 1 0 0,-1 0 0 0 0,1 1 0 0 0,1 1-1 0 0,0 1 399 0 0,1 1-1 0 0,-1 0 1 0 0,-1-1-1 0 0,1 1 1 0 0,-1 0-1 0 0,2 8 1 0 0,-3 0-421 0 0,0-1 1 0 0,0 0 0 0 0,-1 1 0 0 0,-1-1-1 0 0,0 0 1 0 0,-7 23 0 0 0,-2-1 15 0 0,-17 35-1 0 0,9-31-17 0 0,0-2-1 0 0,-3-1 1 0 0,-27 36-1 0 0,-86 91 106 0 0,112-136-368 0 0,-3 3-572 0 0,-46 65 1 0 0,64-80-205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11743 0 0,'2'11'1259'0'0,"0"-4"-1084"0"0,-2-6-47 0 0,0 0 0 0 0,0-1 1 0 0,1 1-1 0 0,-1 0 0 0 0,0-1 1 0 0,1 1-1 0 0,-1-1 0 0 0,0 1 1 0 0,1 0-1 0 0,-1-1 0 0 0,1 1 1 0 0,-1-1-1 0 0,1 1 0 0 0,-1-1 1 0 0,1 1-1 0 0,-1-1 0 0 0,1 0 1 0 0,0 1-1 0 0,-1-1 0 0 0,1 0 1 0 0,-1 1-1 0 0,1-1 0 0 0,0 0 1 0 0,0 0-1 0 0,0 1 0 0 0,19-1 1637 0 0,-11-2-1355 0 0,0 0-1 0 0,-1-1 1 0 0,1 0 0 0 0,-1-1-1 0 0,0 0 1 0 0,14-8 0 0 0,44-36 561 0 0,-60 43-918 0 0,89-71 290 0 0,132-93 383 0 0,-191 146-726 0 0,2 2 0 0 0,1 1 0 0 0,43-15 0 0 0,-78 34 0 0 0,0-1 0 0 0,0 1 0 0 0,1 0 0 0 0,-1 1 0 0 0,0-1 0 0 0,0 1 0 0 0,6-1 0 0 0,-9 1 0 0 0,0 1 0 0 0,0-1 0 0 0,0 0 0 0 0,0 0 0 0 0,0 0 0 0 0,0 1 0 0 0,0-1 0 0 0,0 1 0 0 0,0-1 0 0 0,0 1 0 0 0,0-1 0 0 0,0 1 0 0 0,0-1 0 0 0,0 1 0 0 0,-1 0 0 0 0,1 0 0 0 0,0-1 0 0 0,0 1 0 0 0,-1 0 0 0 0,1 0 0 0 0,0 0 0 0 0,-1 0 0 0 0,1 0 0 0 0,-1 0 0 0 0,1 0 0 0 0,-1 0 0 0 0,0 0 0 0 0,1 0 0 0 0,-1 0 0 0 0,0 0 0 0 0,0 0 0 0 0,1 0 0 0 0,-1 1 0 0 0,0 12 199 0 0,-1 1 0 0 0,0-1 0 0 0,-1 0 0 0 0,0 0 0 0 0,-1 0 0 0 0,-8 21 0 0 0,3-7 40 0 0,2-5 61 0 0,2-1 0 0 0,-5 43 0 0 0,9-56-263 0 0,0 1-1 0 0,0-1 0 0 0,1 1 0 0 0,0-1 0 0 0,0 0 0 0 0,1 1 0 0 0,1-1 0 0 0,-1 0 0 0 0,7 14 0 0 0,-6-18-22 0 0,0-1-1 0 0,0 0 1 0 0,0 0-1 0 0,0 0 1 0 0,1-1-1 0 0,0 1 0 0 0,-1-1 1 0 0,1 0-1 0 0,0 0 1 0 0,1 0-1 0 0,-1 0 1 0 0,0-1-1 0 0,1 0 0 0 0,9 4 1 0 0,-2-2 24 0 0,1-1 0 0 0,0 0 0 0 0,-1 0 0 0 0,23 1 0 0 0,14-5-157 0 0,0-1 0 0 0,-1-2 0 0 0,55-12 0 0 0,-72 10-82 0 0,123-26-2991 0 0,-100 17 1576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1 12871 0 0,'-2'0'588'0'0,"-3"0"-480"0"0,0 1-1 0 0,0-1 0 0 0,0 1 1 0 0,0 1-1 0 0,0-1 1 0 0,1 1-1 0 0,-9 3 0 0 0,-33 21-176 0 0,17-9 367 0 0,-3 1 253 0 0,2 1 0 0 0,1 2 1 0 0,0 1-1 0 0,2 1 0 0 0,-37 39 0 0 0,31-24-307 0 0,-39 61-1 0 0,-20 48 216 0 0,76-121-444 0 0,-18 32-46 0 0,4 0 0 0 0,-40 106-1 0 0,57-126 11 0 0,1 1-1 0 0,3 0 0 0 0,1 1 1 0 0,2-1-1 0 0,-3 70 0 0 0,10-82-71 0 0,1 0-1 0 0,1-1 1 0 0,2 1-1 0 0,0-1 0 0 0,2 0 1 0 0,19 48-1 0 0,-10-37-62 0 0,2 0-1 0 0,2-1 1 0 0,45 61-1 0 0,-4-21 183 0 0,42 62 1095 0 0,-97-129-1012 0 0,-2 0 1 0 0,1 0 0 0 0,-1 0 0 0 0,0 0 0 0 0,-1 1 0 0 0,0 0 0 0 0,-1 0 0 0 0,0 0-1 0 0,0-1 1 0 0,-1 2 0 0 0,-1 19 0 0 0,-1-19-67 0 0,0 1 1 0 0,-1 0-1 0 0,-1-1 0 0 0,0 0 1 0 0,0 0-1 0 0,-1 0 0 0 0,0 0 0 0 0,-1 0 1 0 0,-1-1-1 0 0,-7 11 0 0 0,-3 3-23 0 0,-2-1-1 0 0,-1-1 1 0 0,-1 0 0 0 0,0-2-1 0 0,-27 21 1 0 0,-124 78 376 0 0,149-106 45 0 0,-31 13 1 0 0,40-21-161 0 0,3-2 111 0 0,5-1 169 0 0,11 2-276 0 0,4-1-1217 0 0,0 0 1 0 0,0-1-1 0 0,19 1 0 0 0,-10-1-1870 0 0,-5 0-4349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55 128 8751 0 0,'-3'0'674'0'0,"-28"5"-1316"0"0,10 0 12401 0 0,51-11-10699 0 0,51-18 0 0 0,-41 11-648 0 0,58-20 28 0 0,47-14 458 0 0,-127 43-1474 0 0,0 0 1 0 0,1 1-1 0 0,-1 1 0 0 0,1 1 1 0 0,36 2-1 0 0,-31 2-7047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453 696 8287 0 0,'0'0'756'0'0,"2"-2"-320"0"0,5-5 633 0 0,1-1 0 0 0,0 1 0 0 0,0 0 0 0 0,1 1 0 0 0,0 0 0 0 0,0 0 0 0 0,10-4 0 0 0,75-29 181 0 0,-35 17-893 0 0,-42 15-356 0 0,-1-1-1 0 0,0-1 1 0 0,0 0 0 0 0,-1-1-1 0 0,0-1 1 0 0,15-14 0 0 0,-22 17-19 0 0,0 0 1 0 0,-1 0 0 0 0,0-1-1 0 0,0 0 1 0 0,-1-1 0 0 0,0 1 0 0 0,-1-1-1 0 0,0 0 1 0 0,0-1 0 0 0,-1 1-1 0 0,3-13 1 0 0,1-18 308 0 0,-2 0 0 0 0,1-54 0 0 0,-1 12 502 0 0,6-6-583 0 0,-9 76-210 0 0,1 5-14 0 0,-4 6-58 0 0,1 6-7 0 0,0 6 67 0 0,-1-1 0 0 0,0 1-1 0 0,0 0 1 0 0,-1 0 0 0 0,0 0 0 0 0,-1-1 0 0 0,0 1 0 0 0,0-1 0 0 0,-7 15-1 0 0,-3 6-28 0 0,-26 46-1 0 0,26-55 32 0 0,-1-1 1 0 0,-1-1 0 0 0,0-1-1 0 0,-2 0 1 0 0,0 0 0 0 0,-1-2-1 0 0,0 0 1 0 0,-1-1 0 0 0,-25 16-1 0 0,-6 1-220 0 0,-1-2-1 0 0,-93 40 1 0 0,104-55 155 0 0,-1-2 0 0 0,0-1 0 0 0,-1-2 0 0 0,-66 8 0 0 0,94-17 91 0 0,-1-1 1 0 0,1 0-1 0 0,-1 0 1 0 0,-13-4 0 0 0,19 3 43 0 0,1 0 1 0 0,0-1 0 0 0,0 0-1 0 0,0-1 1 0 0,0 1 0 0 0,0-2 0 0 0,1 1-1 0 0,-12-8 1 0 0,16 10-32 0 0,0-1-1 0 0,1 1 1 0 0,-1-1 0 0 0,0 0 0 0 0,1 0-1 0 0,0 1 1 0 0,-1-1 0 0 0,1 0 0 0 0,0 0 0 0 0,0-1-1 0 0,0 1 1 0 0,0 0 0 0 0,0 0 0 0 0,1 0-1 0 0,-1-1 1 0 0,0 1 0 0 0,1 0 0 0 0,0 0-1 0 0,0-1 1 0 0,0 1 0 0 0,0 0 0 0 0,0-1 0 0 0,0 1-1 0 0,0 0 1 0 0,1-1 0 0 0,-1 1 0 0 0,1 0-1 0 0,0-1 1 0 0,-1 1 0 0 0,3-4 0 0 0,1-1 9 0 0,0-1 1 0 0,0 1 0 0 0,1 0-1 0 0,0 0 1 0 0,0 0 0 0 0,0 1-1 0 0,10-8 1 0 0,-2 1-34 0 0,1 2-1 0 0,1 0 1 0 0,0 0-1 0 0,0 1 0 0 0,27-11 1 0 0,-36 18 15 0 0,0 0 0 0 0,1 0-1 0 0,-1 1 1 0 0,1 0 0 0 0,-1 1 0 0 0,1 0 0 0 0,0 0 0 0 0,-1 0 0 0 0,1 0-1 0 0,0 1 1 0 0,0 1 0 0 0,-1-1 0 0 0,1 1 0 0 0,0 0 0 0 0,0 0 0 0 0,-1 1-1 0 0,1 0 1 0 0,7 3 0 0 0,-8-1 21 0 0,0 0-1 0 0,0 0 0 0 0,0 0 1 0 0,0 1-1 0 0,-1 0 1 0 0,0 0-1 0 0,0 0 0 0 0,9 12 1 0 0,0 5 63 0 0,14 27 1 0 0,0 0 50 0 0,11 10-11 0 0,-26-43-144 0 0,-10-13-7 0 0,0 0 0 0 0,1-1 0 0 0,-1 1 0 0 0,0-1 0 0 0,1 1 0 0 0,-1-1 0 0 0,1 0 0 0 0,0 0 0 0 0,0-1-1 0 0,0 1 1 0 0,6 1 0 0 0,-3-2-22 0 0,0 0-1 0 0,0-1 0 0 0,0 0 0 0 0,0 0 0 0 0,1 0 1 0 0,6-2-1 0 0,26-6-1050 0 0,-13 1-4268 0 0,-2-1-1595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607 671 12871 0 0,'0'0'6735'0'0,"2"-1"-6334"0"0,12-17 20 0 0,0 0 0 0 0,-1-1 0 0 0,-2 0 0 0 0,13-26 1 0 0,-17 31-321 0 0,30-54 83 0 0,0 0 196 0 0,38-95 1 0 0,-63 131-461 0 0,1 0-266 0 0,-1-1 0 0 0,-2 0 0 0 0,9-53 0 0 0,-18 82 289 0 0,-1 3 44 0 0,0 0 0 0 0,0 0 0 0 0,1 0-1 0 0,-1 1 1 0 0,0-1 0 0 0,0 0 0 0 0,0 0 0 0 0,0 0-1 0 0,0 0 1 0 0,0 0 0 0 0,-1 0 0 0 0,1 1 0 0 0,0-1 0 0 0,0 0-1 0 0,-1-1 1 0 0,1 2 7 0 0,-1-1 0 0 0,1 1 0 0 0,0 0-1 0 0,0 0 1 0 0,-1 0 0 0 0,1 0 0 0 0,0 0 0 0 0,0-1 0 0 0,-1 1-1 0 0,1 0 1 0 0,0 0 0 0 0,-1 0 0 0 0,1 0 0 0 0,0 0 0 0 0,-1 0-1 0 0,1 0 1 0 0,0 0 0 0 0,-1 0 0 0 0,1 0 0 0 0,0 0-1 0 0,0 0 1 0 0,-1 0 0 0 0,1 0 0 0 0,0 0 0 0 0,-1 1 0 0 0,1-1-1 0 0,0 0 1 0 0,-1 0 0 0 0,-8 4-67 0 0,3 0 40 0 0,0-1 0 0 0,1 2 1 0 0,0-1-1 0 0,0 1 0 0 0,0 0 0 0 0,1 0 0 0 0,-1 0 0 0 0,-5 10 1 0 0,-26 49-83 0 0,16-24 102 0 0,-70 130 18 0 0,71-139-23 0 0,-1-1 1 0 0,-1-1 0 0 0,-34 35-1 0 0,27-35 38 0 0,-1-2-1 0 0,-1-1 0 0 0,-38 26 1 0 0,52-42-10 0 0,1-1 0 0 0,-2 0 1 0 0,1-2-1 0 0,-1 0 1 0 0,0 0-1 0 0,0-1 0 0 0,-1-2 1 0 0,0 0-1 0 0,-21 3 1 0 0,24-6 40 0 0,0 0 0 0 0,0-1 1 0 0,0-1-1 0 0,0 0 1 0 0,0-1-1 0 0,-24-6 0 0 0,33 6-27 0 0,0 0-1 0 0,0 0 0 0 0,0 0 0 0 0,1-1 0 0 0,-1 0 0 0 0,1 0 0 0 0,-1 0 0 0 0,1-1 0 0 0,0 0 0 0 0,0 0 0 0 0,1 0 1 0 0,-1-1-1 0 0,1 1 0 0 0,0-1 0 0 0,0 0 0 0 0,0 0 0 0 0,1-1 0 0 0,-4-7 0 0 0,6 9-17 0 0,-1 0 0 0 0,1 0 0 0 0,0-1 0 0 0,1 1 0 0 0,-1-1 0 0 0,1 1 0 0 0,0-1 0 0 0,0 1 0 0 0,0-1 0 0 0,0 1 0 0 0,1-1 0 0 0,0 1 0 0 0,0-1 0 0 0,0 1 0 0 0,0 0 0 0 0,1 0 0 0 0,0-1 0 0 0,0 1 0 0 0,0 0 0 0 0,3-4 0 0 0,4-7-23 0 0,2 1 0 0 0,-1 1 1 0 0,24-23-1 0 0,24-20-189 0 0,128-93 0 0 0,-129 112 110 0 0,-56 38 93 0 0,-1-1 0 0 0,1 0 0 0 0,-1 0 0 0 0,1 1 0 0 0,-1-1 0 0 0,1 0 0 0 0,-1 1 0 0 0,1-1 0 0 0,-1 1 0 0 0,0-1 0 0 0,1 1 0 0 0,-1-1 0 0 0,1 1 0 0 0,-1-1 0 0 0,0 1 0 0 0,0-1 0 0 0,1 1 0 0 0,-1-1 0 0 0,0 1 0 0 0,0 0 0 0 0,1 0-1 0 0,2 8-2 0 0,-1 0 1 0 0,0 0-1 0 0,0 0 0 0 0,-1 1 1 0 0,0-1-1 0 0,-1 1 0 0 0,1-1 0 0 0,-3 15 1 0 0,1 15-8 0 0,2-13 50 0 0,1-1 0 0 0,1 1 0 0 0,1-1-1 0 0,11 41 1 0 0,-13-62-30 0 0,0 1 0 0 0,0-1 0 0 0,0 1 0 0 0,1-1 0 0 0,0 0 0 0 0,-1 0-1 0 0,1 0 1 0 0,1 0 0 0 0,-1 0 0 0 0,0-1 0 0 0,8 6 0 0 0,-4-4 5 0 0,-1-1 0 0 0,1-1-1 0 0,-1 1 1 0 0,1-1 0 0 0,0 0 0 0 0,15 3 0 0 0,2-1-1 0 0,1-2 1 0 0,0 0-1 0 0,40-2 1 0 0,-60-1-16 0 0,36-1-3440 0 0,-31 1 894 0 0,13-1-4112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1103 13903 0 0,'0'0'1262'0'0,"1"-1"-1037"0"0,48-82 3888 0 0,60-100-827 0 0,-58 92-2588 0 0,109-204 565 0 0,-114 209-1145 0 0,-21 39-993 0 0,-2-1-1 0 0,-3 0 1 0 0,20-70-1 0 0,-38 110 366 0 0,0 1 0 0 0,-1-1 0 0 0,0 1 0 0 0,0-1 0 0 0,-1 0 0 0 0,-1-12 0 0 0,1 18 408 0 0,0 0 0 0 0,0 1-1 0 0,-1-1 1 0 0,1 1 0 0 0,0-1 0 0 0,-1 0 0 0 0,0 1 0 0 0,1-1 0 0 0,-1 1 0 0 0,0-1 0 0 0,0 1 0 0 0,0 0 0 0 0,0-1 0 0 0,0 1 0 0 0,0 0 0 0 0,0 0 0 0 0,0 0 0 0 0,0-1 0 0 0,-1 1 0 0 0,1 0 0 0 0,0 1 0 0 0,-1-1 0 0 0,1 0 0 0 0,-1 0 0 0 0,1 1 0 0 0,-1-1 0 0 0,1 0 0 0 0,-1 1 0 0 0,1 0 0 0 0,-1-1 0 0 0,0 1 0 0 0,1 0 0 0 0,-1 0 0 0 0,1 0 0 0 0,-1 0 0 0 0,-2 0 0 0 0,-4 1 70 0 0,1 0 0 0 0,0 1 0 0 0,-1-1 0 0 0,1 2 0 0 0,0-1 0 0 0,0 1 0 0 0,0 0 0 0 0,0 0 1 0 0,1 1-1 0 0,-1 0 0 0 0,1 0 0 0 0,0 0 0 0 0,0 1 0 0 0,0 0 0 0 0,-7 8 0 0 0,-5 8 379 0 0,1 0 0 0 0,-27 46 0 0 0,4 1 259 0 0,3 1-1 0 0,3 2 0 0 0,4 2 1 0 0,2 0-1 0 0,-32 141 0 0 0,40-125-240 0 0,-34 90 0 0 0,34-127-310 0 0,-1-1 1 0 0,-57 95-1 0 0,-92 102-55 0 0,75-114 0 0 0,-44 84 118 0 0,132-205-97 0 0,28-37-5360 0 0,-7 1-629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4 153 9671 0 0,'0'0'440'0'0,"-1"-1"-5"0"0,-2-3 2050 0 0,5-4 2341 0 0,-2 8-4706 0 0,0-1 0 0 0,0 1 0 0 0,0 0 0 0 0,0-1 0 0 0,0 1-1 0 0,0-1 1 0 0,0 1 0 0 0,0-1 0 0 0,1 1 0 0 0,-1-1 0 0 0,0 1 0 0 0,0 0-1 0 0,1-1 1 0 0,-1 1 0 0 0,0-1 0 0 0,0 1 0 0 0,1 0 0 0 0,-1-1 0 0 0,0 1 0 0 0,1 0-1 0 0,-1-1 1 0 0,0 1 0 0 0,1 0 0 0 0,0-1 0 0 0,11-6 419 0 0,0 1-1 0 0,0 0 1 0 0,1 1 0 0 0,13-4 0 0 0,55-11-173 0 0,-65 16-260 0 0,8-1-101 0 0,248-50-1325 0 0,-242 49-155 0 0,-1 0-76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43 12895 0 0,'0'0'998'0'0,"-2"0"-657"0"0,-15 4 374 0 0,1 0 0 0 0,0 1 0 0 0,0 1 0 0 0,1 0 0 0 0,0 1 0 0 0,0 1 0 0 0,-14 10 0 0 0,3-1-569 0 0,1 1-1 0 0,-44 43 1 0 0,58-49-146 0 0,0 0 0 0 0,1 1 0 0 0,1 0 0 0 0,0 0 0 0 0,0 1 0 0 0,-6 16 0 0 0,11-23 0 0 0,1 1 0 0 0,0-1 0 0 0,1 1 0 0 0,-1 0 0 0 0,1 0 0 0 0,1 0 0 0 0,0 0 0 0 0,0 0 0 0 0,1 0 0 0 0,0 0 0 0 0,0 0 0 0 0,0 0 0 0 0,1 0 0 0 0,2 9 0 0 0,-1-14-52 0 0,-1 0 0 0 0,0 0 0 0 0,1 0 0 0 0,-1 0 0 0 0,1 0 0 0 0,0 0 1 0 0,0 0-1 0 0,0-1 0 0 0,0 1 0 0 0,1-1 0 0 0,-1 1 0 0 0,1-1 0 0 0,0 0 0 0 0,-1 0 0 0 0,1 0 0 0 0,0 0 0 0 0,0 0 0 0 0,0-1 0 0 0,0 0 0 0 0,1 1 0 0 0,-1-1 0 0 0,0 0 0 0 0,0 0 0 0 0,1-1 0 0 0,-1 1 0 0 0,5-1 1 0 0,16 2-1491 0 0</inkml:trace>
  <inkml:trace contextRef="#ctx0" brushRef="#br0" timeOffset="1">460 30 6911 0 0,'1'-8'135'0'0,"1"0"1066"0"0,-1-6 6630 0 0,9 24-5799 0 0,-4-4-1690 0 0,-1-1 0 0 0,-1 2 0 0 0,1-1 0 0 0,-1 1 0 0 0,6 12 0 0 0,13 40 542 0 0,-5-13-319 0 0,-16-41-515 0 0,66 142 1179 0 0,-53-119-1081 0 0,1-1 1 0 0,2-1 0 0 0,22 27-1 0 0,-31-43-141 0 0,0-1 0 0 0,0 0 0 0 0,16 12 0 0 0,-23-19-233 0 0,1 0-1 0 0,0 0 1 0 0,-1-1-1 0 0,1 1 1 0 0,0 0 0 0 0,0-1-1 0 0,0 0 1 0 0,1 1-1 0 0,-1-2 1 0 0,0 1-1 0 0,0 0 1 0 0,1 0-1 0 0,-1-1 1 0 0,0 0 0 0 0,1 0-1 0 0,-1 0 1 0 0,0 0-1 0 0,5-1 1 0 0,-7 1-4 0 0,0 0 1 0 0,0-1-1 0 0,0 1 0 0 0,0 0 1 0 0,0-1-1 0 0,0 1 0 0 0,-1-1 1 0 0,1 1-1 0 0,0-1 0 0 0,0 0 1 0 0,-1 1-1 0 0,1-1 1 0 0,0 0-1 0 0,-1 1 0 0 0,1-1 1 0 0,0-2-1 0 0,5-7-5549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26 12383 0 0,'-5'-6'1315'0'0,"2"3"-1198"0"0,1 1-1 0 0,-1 0 1 0 0,0 0 0 0 0,-1 1-1 0 0,1-1 1 0 0,0 1-1 0 0,0-1 1 0 0,-1 1 0 0 0,1 0-1 0 0,0 0 1 0 0,-1 1 0 0 0,1-1-1 0 0,-1 1 1 0 0,1-1 0 0 0,-1 1-1 0 0,0 0 1 0 0,1 1 0 0 0,-1-1-1 0 0,1 1 1 0 0,-1-1-1 0 0,-6 3 1 0 0,0 0 141 0 0,1 0 0 0 0,-1 1 1 0 0,1 0-1 0 0,0 1 0 0 0,0 0 0 0 0,-15 11 0 0 0,-4 7 193 0 0,2 1 0 0 0,0 0-1 0 0,2 2 1 0 0,-40 56 0 0 0,35-41-51 0 0,-118 165 317 0 0,145-205-877 0 0,12-10-1741 0 0,0-4 690 0 0,4-4-48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0,'2'2'819'0'0,"24"35"213"0"0,-1 0 0 0 0,-2 1-1 0 0,-1 2 1 0 0,-2 0 0 0 0,17 52 0 0 0,-29-68-773 0 0,-1 1 1 0 0,-1 0 0 0 0,-1 0 0 0 0,-1 1-1 0 0,-1-1 1 0 0,-1 1 0 0 0,-2 0 0 0 0,0 0-1 0 0,-2 0 1 0 0,-7 40 0 0 0,4-49-20 0 0,-1 1-1 0 0,0-1 1 0 0,-1 0 0 0 0,0-1 0 0 0,-13 20 0 0 0,-55 72 3 0 0,56-82-688 0 0,4-3-2480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64 129 11887 0 0,'2'0'547'0'0,"28"-24"1798"0"0,-9 31 826 0 0,8 9-1541 0 0,-16-9-1128 0 0,0-1 0 0 0,16 7 0 0 0,-16-9-405 0 0,0 0 1 0 0,0-1-1 0 0,1 0 0 0 0,-1-1 1 0 0,1-1-1 0 0,0 0 0 0 0,0-1 0 0 0,-1-1 1 0 0,1 0-1 0 0,-1 0 0 0 0,1-2 1 0 0,-1 0-1 0 0,1 0 0 0 0,-1-1 1 0 0,0-1-1 0 0,16-7 0 0 0,-12 3-99 0 0,0 0-1 0 0,0-1 0 0 0,17-15 0 0 0,-28 20-159 0 0,1-1 0 0 0,-2 0 0 0 0,1 0 0 0 0,0 0 0 0 0,-1-1 0 0 0,0 0 0 0 0,-1 0 1 0 0,0 0-1 0 0,6-13 0 0 0,-10 18-141 0 0,-1 1-65 0 0,-1 0 304 0 0,1 1 0 0 0,-1-1 0 0 0,0 0 0 0 0,1 1 0 0 0,-1-1 0 0 0,0 1 0 0 0,0-1 0 0 0,1 1 0 0 0,-1 0 0 0 0,-3 0 0 0 0,-8 1-47 0 0,0 1-1 0 0,-1 1 1 0 0,1 0 0 0 0,0 1-1 0 0,-24 10 1 0 0,26-9 75 0 0,-37 15 59 0 0,0 2 1 0 0,1 2-1 0 0,1 2 0 0 0,1 2 0 0 0,2 2 1 0 0,-47 42-1 0 0,81-64 39 0 0,0 1 1 0 0,1 0-1 0 0,0 0 1 0 0,0 1-1 0 0,1 0 1 0 0,0 0-1 0 0,1 0 0 0 0,-6 15 1 0 0,10-21-32 0 0,1 0 0 0 0,-1 1 0 0 0,1-1 1 0 0,0 1-1 0 0,0 0 0 0 0,0-1 0 0 0,1 1 0 0 0,0 0 0 0 0,0-1 1 0 0,0 1-1 0 0,0 0 0 0 0,1-1 0 0 0,0 1 0 0 0,-1 0 0 0 0,2-1 1 0 0,-1 1-1 0 0,1-1 0 0 0,-1 0 0 0 0,1 1 0 0 0,1-1 0 0 0,-1 0 1 0 0,0 0-1 0 0,1 0 0 0 0,3 4 0 0 0,1-1 85 0 0,0 0 0 0 0,0 0 1 0 0,1-1-1 0 0,0 0 0 0 0,0 0 0 0 0,18 9 0 0 0,-4-5 222 0 0,39 14-1 0 0,-43-19-274 0 0,-1-1 0 0 0,1 0 0 0 0,-1-1 1 0 0,1-1-1 0 0,0-1 0 0 0,0-1 0 0 0,0 0 0 0 0,19-3 0 0 0,-13-1 16 0 0,-1 0-1 0 0,1-2 1 0 0,-1-1 0 0 0,0 0-1 0 0,32-16 1 0 0,9-2-3009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14279 0 0,'-1'-6'234'0'0,"1"0"1"0"0,1 0-1 0 0,-1 0 0 0 0,1 0 0 0 0,0 0 1 0 0,0 0-1 0 0,1 1 0 0 0,0-1 0 0 0,0 0 0 0 0,0 1 1 0 0,0 0-1 0 0,1-1 0 0 0,0 1 0 0 0,0 0 0 0 0,1 0 1 0 0,-1 1-1 0 0,1-1 0 0 0,0 1 0 0 0,5-5 0 0 0,8-6 385 0 0,1 1 0 0 0,1 1 0 0 0,33-18-1 0 0,-44 26-834 0 0,91-47 1176 0 0,106-41 0 0 0,-10 24 57 0 0,-150 57-701 0 0,1 2 1 0 0,66-7-1 0 0,-103 16-280 0 0,0 1 0 0 0,0 0 0 0 0,0 0 0 0 0,0 1 0 0 0,0 0 0 0 0,15 4 0 0 0,-20-4-27 0 0,-1 1 0 0 0,1-1 0 0 0,-1 1 0 0 0,1-1 0 0 0,-1 1 0 0 0,0 0 0 0 0,0 0 0 0 0,0 0 0 0 0,0 1 0 0 0,0-1 0 0 0,0 1-1 0 0,0-1 1 0 0,-1 1 0 0 0,0 0 0 0 0,1 0 0 0 0,-1 0 0 0 0,0 1 0 0 0,2 4 0 0 0,-1 2 4 0 0,0 0 0 0 0,0 0 0 0 0,-1 0 0 0 0,0 0 0 0 0,-1 1 0 0 0,0-1 0 0 0,0 1 1 0 0,-1-1-1 0 0,-2 16 0 0 0,0-10-10 0 0,-1 0 1 0 0,-1 1-1 0 0,0-1 1 0 0,-1 0-1 0 0,-9 19 1 0 0,9-26-1 0 0,-1 1 1 0 0,0 0-1 0 0,-1-1 1 0 0,0-1-1 0 0,0 1 1 0 0,-1-1-1 0 0,0 0 1 0 0,0-1-1 0 0,-1 1 1 0 0,-15 8-1 0 0,-5 2-84 0 0,0-2 0 0 0,-40 16-1 0 0,11-10-260 0 0,-109 28 0 0 0,-67-3-899 0 0,181-37 905 0 0,45-9 274 0 0,-37 8-400 0 0,-92 6 1 0 0,137-15 411 0 0,0 0 1 0 0,-1 0 0 0 0,1 0-1 0 0,0 0 1 0 0,-1 0 0 0 0,1 0-1 0 0,0 1 1 0 0,-1-1 0 0 0,1 0-1 0 0,0 0 1 0 0,0 0 0 0 0,-1 0-1 0 0,1 1 1 0 0,0-1-1 0 0,0 0 1 0 0,-1 0 0 0 0,1 0-1 0 0,0 1 1 0 0,0-1 0 0 0,-1 0-1 0 0,1 0 1 0 0,0 1 0 0 0,0-1-1 0 0,0 0 1 0 0,0 1-1 0 0,0-1 1 0 0,0 0 0 0 0,-1 0-1 0 0,1 1 1 0 0,0-1 0 0 0,0 1-1 0 0,0 16-433 0 0,8 27 852 0 0,-4-27-506 0 0,-2-3 146 0 0,1-1 0 0 0,0 1 0 0 0,1-1 0 0 0,0 0 0 0 0,1 0 0 0 0,1-1 0 0 0,0 1 0 0 0,0-1 0 0 0,1 0 0 0 0,1-1 0 0 0,0 0 0 0 0,1 0 0 0 0,9 9 0 0 0,1-2 220 0 0,1-1 0 0 0,1-1 0 0 0,1-1 0 0 0,0-1 0 0 0,37 18 0 0 0,126 41 1847 0 0,-172-69-2005 0 0,-4-1 6 0 0,-1 0 0 0 0,1 1 0 0 0,14 8 0 0 0,-14-6-45 0 0,-7-5-12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236 491 14423 0 0,'2'0'662'0'0,"5"0"-518"0"0,0 1 0 0 0,-1 0 1 0 0,1 0-1 0 0,0 0 0 0 0,-1 1 1 0 0,1 0-1 0 0,10 6 1588 0 0,-23-2-1072 0 0,4-4-556 0 0,0-1-1 0 0,0 1 1 0 0,0-1 0 0 0,0 0-1 0 0,-1 0 1 0 0,1 0-1 0 0,0 0 1 0 0,-1-1 0 0 0,1 1-1 0 0,-1 0 1 0 0,1-1-1 0 0,0 0 1 0 0,-1 1 0 0 0,1-1-1 0 0,-5-1 1 0 0,-6 1 558 0 0,-21-6 0 0 0,28 5-544 0 0,-6-2 40 0 0,0 0 0 0 0,0-1 0 0 0,1-1 0 0 0,-1 0 0 0 0,1-1 0 0 0,0 0 0 0 0,0-1 0 0 0,1 0 0 0 0,0 0 0 0 0,0-1 0 0 0,1 0 0 0 0,0-1 0 0 0,0 0 0 0 0,1-1 0 0 0,0 0 0 0 0,0 0 0 0 0,-8-16 0 0 0,14 22-113 0 0,0-1 0 0 0,1 0-1 0 0,-1 0 1 0 0,1 1 0 0 0,-1-1 0 0 0,2 0 0 0 0,-1 0-1 0 0,0 0 1 0 0,1 0 0 0 0,0 0 0 0 0,0 0-1 0 0,1 0 1 0 0,1-9 0 0 0,0 7-44 0 0,0 1 0 0 0,0-1 0 0 0,1 1 0 0 0,0 0 0 0 0,0 0-1 0 0,1 0 1 0 0,-1 0 0 0 0,1 0 0 0 0,8-7 0 0 0,10-10-243 0 0,0 2 0 0 0,2 0 0 0 0,1 2 0 0 0,0 1 0 0 0,1 0 0 0 0,1 2 0 0 0,1 1 0 0 0,0 2 0 0 0,58-20 0 0 0,-59 25 217 0 0,0 1 0 0 0,1 1 0 0 0,0 2 1 0 0,0 1-1 0 0,41 0 0 0 0,-60 3 63 0 0,0 1 1 0 0,0 0-1 0 0,0 1 1 0 0,0 0-1 0 0,-1 1 0 0 0,1 0 1 0 0,0 0-1 0 0,-1 0 1 0 0,0 1-1 0 0,0 1 1 0 0,8 4-1 0 0,-14-7-33 0 0,0 0 1 0 0,0 0-1 0 0,0 0 0 0 0,-1 0 0 0 0,1 0 0 0 0,0 0 0 0 0,-1 1 1 0 0,0-1-1 0 0,1 1 0 0 0,-1-1 0 0 0,0 1 0 0 0,0-1 0 0 0,0 1 1 0 0,-1-1-1 0 0,1 1 0 0 0,0 5 0 0 0,-1-4 8 0 0,0 1-1 0 0,-1-1 1 0 0,1 1 0 0 0,-1-1-1 0 0,0 0 1 0 0,0 1-1 0 0,-1-1 1 0 0,1 0 0 0 0,-4 6-1 0 0,-2 4 21 0 0,-2 0-1 0 0,0-1 0 0 0,0-1 1 0 0,-19 20-1 0 0,2-7-78 0 0,0-1-1 0 0,-43 31 1 0 0,-66 33-170 0 0,101-66 184 0 0,33-21 25 0 0,-16 10-253 0 0,0 0 0 0 0,-1-1 0 0 0,-1 0 0 0 0,0-2 0 0 0,-24 8-1 0 0,31-14-99 0 0,12-2 262 0 0,-1 0 0 0 0,1 1 1 0 0,-1-1-1 0 0,1 0 1 0 0,0 0-1 0 0,-1 0 1 0 0,1 0-1 0 0,-1 0 0 0 0,1 0 1 0 0,-1 0-1 0 0,1 0 1 0 0,0-1-1 0 0,-1 1 1 0 0,1 0-1 0 0,-1 0 1 0 0,1 0-1 0 0,0 0 0 0 0,-1 0 1 0 0,1-1-1 0 0,0 1 1 0 0,-1 0-1 0 0,1 0 1 0 0,-1-1-1 0 0,1 1 1 0 0,-2-6-1693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31 6447 0 0,'6'-9'277'0'0,"8"-13"4708"0"0,-16 30-793 0 0,-6 4-3052 0 0,3-4-783 0 0,-89 158 582 0 0,18-33-791 0 0,-24 43-70 0 0,-22 41 305 0 0,15 7 390 0 0,100-205-614 0 0,-11 38 0 0 0,16-50-323 0 0,1 0-1 0 0,0 0 1 0 0,1-1-1 0 0,-1 1 1 0 0,1 0-1 0 0,0 0 1 0 0,1 0-1 0 0,0 0 1 0 0,2 8 0 0 0,-3-13-726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15863 0 0,'0'0'728'0'0,"1"3"-17"0"0,5 11-770 0 0,3 9 1017 0 0,1 0 1 0 0,2-1-1 0 0,0 0 0 0 0,18 24 0 0 0,-12-24-262 0 0,2-1 1 0 0,0-1 0 0 0,1-1-1 0 0,1-1 1 0 0,36 24-1 0 0,-14-16-417 0 0,2-1 0 0 0,55 21 0 0 0,110 46-1229 0 0,-209-91 701 0 0,1 0 0 0 0,-1 0 0 0 0,0 0 0 0 0,1 0-1 0 0,0 0 1 0 0,-1 0 0 0 0,1-1 0 0 0,5 1 0 0 0,-7-1 85 0 0,0 0 0 0 0,0-1 0 0 0,0 1 0 0 0,0 0 1 0 0,0-1-1 0 0,0 1 0 0 0,0-1 0 0 0,0 0 0 0 0,0 1 0 0 0,0-1 1 0 0,0 0-1 0 0,0 1 0 0 0,0-1 0 0 0,-1 0 0 0 0,1 0 1 0 0,0 0-1 0 0,-1 0 0 0 0,1 0 0 0 0,0 0 0 0 0,-1 0 0 0 0,1 0 1 0 0,0-1-1 0 0,0-1-441 0 0,0 0 0 0 0,0 0 0 0 0,0 0 0 0 0,0 0 0 0 0,0 0 0 0 0,0-6 0 0 0,1-6-5395 0 0</inkml:trace>
  <inkml:trace contextRef="#ctx0" brushRef="#br0" timeOffset="1">543 0 15231 0 0,'-23'23'838'0'0,"1"0"0"0"0,-30 42 0 0 0,28-34 409 0 0,-29 30-1 0 0,5-15-822 0 0,-3-3 0 0 0,-1-1 0 0 0,-60 35 0 0 0,46-29-1842 0 0,46-33-477 0 0,13 16-4499 0 0,7-29 5558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4607 0 0,'0'0'10567'0'0,"3"0"-9194"0"0,73-20 949 0 0,138-29-675 0 0,-188 45-1742 0 0,0 2-1 0 0,0 0 1 0 0,0 2-1 0 0,0 1 0 0 0,0 1 1 0 0,36 7-1 0 0,-55-8-381 0 0,0 1 1 0 0,-1 0-1 0 0,1 1 0 0 0,9 5 0 0 0,-1 0-5891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11519 0 0,'0'0'7722'0'0,"3"0"-7016"0"0,42-15 1025 0 0,-29 8-1182 0 0,24-5-1 0 0,-22 8-291 0 0,38-8 228 0 0,1 1 0 0 0,59-2 0 0 0,-91 12-399 0 0,1 0 0 0 0,0 2 0 0 0,-1 1 1 0 0,0 1-1 0 0,0 1 0 0 0,33 10 0 0 0,-46-10-445 0 0,21 14 1 0 0,-13-8-2360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60 18887 0 0,'3'-5'146'0'0,"-1"0"1"0"0,1 1-1 0 0,0-1 0 0 0,0 1 1 0 0,0 0-1 0 0,1 0 0 0 0,-1 0 0 0 0,1 0 1 0 0,0 0-1 0 0,0 1 0 0 0,0 0 1 0 0,1 0-1 0 0,6-4 0 0 0,-11 7-94 0 0,0 0-1 0 0,0 0 1 0 0,1 0-1 0 0,-1 0 1 0 0,0 0-1 0 0,0 0 1 0 0,0 0-1 0 0,1 0 1 0 0,-1 0-1 0 0,0 0 1 0 0,0 0-1 0 0,0 0 1 0 0,1 0-1 0 0,-1 0 1 0 0,0 0 0 0 0,0 0-1 0 0,0 0 1 0 0,1 0-1 0 0,-1 0 1 0 0,0 0-1 0 0,0 0 1 0 0,0 0-1 0 0,1 0 1 0 0,-1 0-1 0 0,0 0 1 0 0,0 0-1 0 0,0 0 1 0 0,0 1-1 0 0,1-1 1 0 0,-1 0-1 0 0,0 0 1 0 0,0 0-1 0 0,0 0 1 0 0,0 0-1 0 0,0 1 1 0 0,1-1-1 0 0,-1 0 1 0 0,0 0-1 0 0,0 0 1 0 0,0 1-1 0 0,1 12 644 0 0,-7 24-789 0 0,5-29 329 0 0,-59 248 289 0 0,5-21-100 0 0,34-138-214 0 0,-10 61 292 0 0,23-109-270 0 0,-1 60 0 0 0,9-83-181 0 0,2 0 0 0 0,1 0 1 0 0,10 43-1 0 0,-10-54-88 0 0,-3-13-758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272 166 455 0 0,'50'-62'-227'0'0,"-24"29"1551"0"0,2 0 4373 0 0,-22 27-4495 0 0,0-1-1 0 0,1 1 1 0 0,0 0 0 0 0,10-6 4728 0 0,-18 15-5401 0 0,0 8-259 0 0,-1-1 0 0 0,-1 1-1 0 0,0-1 1 0 0,0 1 0 0 0,-9 17-1 0 0,-32 51 215 0 0,25-47-315 0 0,-3 5-118 0 0,-2-1 1 0 0,-34 39 0 0 0,-64 59-128 0 0,61-69-246 0 0,50-53 41 0 0,0 1 0 0 0,-9 16-1 0 0,18-26-123 0 0,8-2-3944 0 0,-5-1 4217 0 0,1 0 1 0 0,-1 0-1 0 0,0-1 1 0 0,0 1-1 0 0,0 0 1 0 0,2-1-1 0 0,-1 1-110 0 0,18-5-709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76 417 1375 0 0,'-2'0'107'0'0,"-3"-1"-953"0"0,0 0 1842 0 0,-1 0 1 0 0,1 1-1 0 0,0 0 1 0 0,-11 0-1 0 0,15 1-675 0 0,0-1 1 0 0,-1 0-1 0 0,1 0 0 0 0,-1 1 1 0 0,1-1-1 0 0,0 1 0 0 0,-1-1 0 0 0,1 1 1 0 0,0 0-1 0 0,-1-1 0 0 0,1 1 0 0 0,0 0 1 0 0,0 0-1 0 0,0 0 0 0 0,0 0 1 0 0,0 0-1 0 0,0 0 0 0 0,0 0 0 0 0,0 0 1 0 0,0 0-1 0 0,0 1 0 0 0,1-1 0 0 0,-1 0 1 0 0,0 0-1 0 0,0 3 0 0 0,0-2-201 0 0,-1 9 340 0 0,4-1-370 0 0,-1-9-65 0 0,0 1 0 0 0,0 0 0 0 0,1-1 0 0 0,-1 1 0 0 0,1-1 0 0 0,-1 0 0 0 0,1 1 0 0 0,-1-1 0 0 0,1 0 0 0 0,0 0 0 0 0,-1 0 0 0 0,1 0 0 0 0,0 0 1 0 0,0-1-1 0 0,0 1 0 0 0,0 0 0 0 0,0-1 0 0 0,-1 0 0 0 0,1 1 0 0 0,0-1 0 0 0,0 0 0 0 0,4 0 0 0 0,5 0 176 0 0,-1 0 0 0 0,20-3 1 0 0,14-5 382 0 0,-1-2-1 0 0,47-17 1 0 0,81-39 495 0 0,-92 35-635 0 0,-72 28-402 0 0,519-180 2042 0 0,-349 133-1925 0 0,35-10-205 0 0,-83 27-4186 0 0,-102 25 2729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10135 0 0,'0'0'1252'0'0,"-2"2"-172"0"0,-21 25 2007 0 0,-34 44-1130 0 0,7 0-1575 0 0,-35 54-273 0 0,53-72-69 0 0,-71 113-16 0 0,-22 52 29 0 0,67-109-53 0 0,27-64 1 0 0,25-36-4 0 0,-1-1 1 0 0,1 2-1 0 0,0-1 1 0 0,1 1-1 0 0,-4 10 1 0 0,8-18-68 0 0,-3 7-862 0 0,130-229 728 0 0,-107 191 295 0 0,0 1 0 0 0,2 0 1 0 0,1 2-1 0 0,1 1 0 0 0,40-35 0 0 0,-52 51 78 0 0,-1 1 1 0 0,2 0-1 0 0,-1 1 1 0 0,1 0-1 0 0,0 1 1 0 0,0 0-1 0 0,24-7 1 0 0,-31 12-106 0 0,-1-1 1 0 0,1 1-1 0 0,-1 1 1 0 0,1-1-1 0 0,-1 1 1 0 0,1 0-1 0 0,-1 0 1 0 0,1 0-1 0 0,-1 0 1 0 0,1 1-1 0 0,-1 0 1 0 0,1 0-1 0 0,-1 0 1 0 0,0 1-1 0 0,1-1 1 0 0,-1 1-1 0 0,0 0 1 0 0,0 0-1 0 0,0 0 1 0 0,0 1-1 0 0,0 0 1 0 0,-1-1-1 0 0,1 1 1 0 0,-1 0-1 0 0,0 1 1 0 0,5 5-1 0 0,-4-2-34 0 0,1 0 0 0 0,-2 0 0 0 0,1 1 0 0 0,-1-1 0 0 0,0 1-1 0 0,0 0 1 0 0,-1 0 0 0 0,0 0 0 0 0,-1 0 0 0 0,0 0 0 0 0,0 1 0 0 0,-1-1 0 0 0,0 11-1 0 0,-1-2-70 0 0,-1-1-1 0 0,0 0 0 0 0,-1 0 1 0 0,-1 0-1 0 0,-10 27 0 0 0,4-16-900 0 0,-2 0-1 0 0,0-2 0 0 0,-31 47 1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57 105 1839 0 0,'1'-1'134'0'0,"19"-8"1002"0"0,-17 8-221 0 0,1 0-1 0 0,-1 0 0 0 0,0 1 0 0 0,0-1 0 0 0,0 1 1 0 0,1 0-1 0 0,-1 0 0 0 0,0 0 0 0 0,0 1 0 0 0,1-1 1 0 0,-1 1-1 0 0,0-1 0 0 0,3 2 0 0 0,13 6-1351 0 0,-2 1 1354 0 0,28 9 0 0 0,-38-16-821 0 0,1 0 0 0 0,0 0 0 0 0,0-1 0 0 0,0 0 1 0 0,0 0-1 0 0,11-1 0 0 0,-2-1 109 0 0,1-1-1 0 0,0-1 1 0 0,0 0 0 0 0,28-10 0 0 0,-34 8-208 0 0,-1 0 0 0 0,1 0 1 0 0,-1-1-1 0 0,1 0 1 0 0,-2-1-1 0 0,1-1 0 0 0,11-10 1 0 0,-20 17-50 0 0,-1 0-1 0 0,0 0 1 0 0,0 0 0 0 0,0 0 0 0 0,0 0 0 0 0,0 0 0 0 0,0-1 0 0 0,0 1 0 0 0,0 0 0 0 0,0-1 0 0 0,0 1 0 0 0,-1 0 0 0 0,1-1 0 0 0,-1 1 0 0 0,1-1 0 0 0,-1 1 0 0 0,0-1 0 0 0,1 0 0 0 0,-1 1 0 0 0,0-1 0 0 0,0 1 0 0 0,0-1 0 0 0,0-1 0 0 0,-1 1-12 0 0,0 1 1 0 0,1 0 0 0 0,-1 0 0 0 0,0-1 0 0 0,0 1-1 0 0,0 0 1 0 0,0 0 0 0 0,0 0 0 0 0,0 0 0 0 0,0 0 0 0 0,-1 0-1 0 0,1 0 1 0 0,0 0 0 0 0,0 1 0 0 0,-1-1 0 0 0,1 0 0 0 0,-1 1-1 0 0,1-1 1 0 0,0 1 0 0 0,-1-1 0 0 0,1 1 0 0 0,-1 0-1 0 0,-2-1 1 0 0,-5 1-108 0 0,1-1 0 0 0,-1 1 0 0 0,0 0 0 0 0,1 1 0 0 0,-1 0 1 0 0,0 0-1 0 0,1 1 0 0 0,-1 0 0 0 0,1 0 0 0 0,-10 5 0 0 0,-6 4 71 0 0,1 0 0 0 0,-24 16 0 0 0,22-11 300 0 0,2 1 0 0 0,0 0-1 0 0,1 2 1 0 0,1 1 0 0 0,1 0-1 0 0,1 2 1 0 0,0 0 0 0 0,2 1-1 0 0,1 1 1 0 0,0 0 0 0 0,2 1 0 0 0,-14 34-1 0 0,25-52-139 0 0,0 1 0 0 0,1 0 0 0 0,0 0 0 0 0,1-1 0 0 0,-1 1 0 0 0,2 0-1 0 0,-1 0 1 0 0,1 0 0 0 0,0 0 0 0 0,0 0 0 0 0,4 13 0 0 0,-3-16-38 0 0,0 0-1 0 0,1-1 1 0 0,-1 1 0 0 0,1-1 0 0 0,1 0 0 0 0,-1 1-1 0 0,0-1 1 0 0,1 0 0 0 0,0 0 0 0 0,0-1-1 0 0,0 1 1 0 0,1-1 0 0 0,-1 1 0 0 0,1-1 0 0 0,0 0-1 0 0,0-1 1 0 0,0 1 0 0 0,0 0 0 0 0,0-1-1 0 0,7 3 1 0 0,-1-1-14 0 0,1-1 0 0 0,0 0 0 0 0,0 0 0 0 0,1-1 0 0 0,-1 0 0 0 0,0-1 0 0 0,17-1 0 0 0,-12 0-1651 0 0,0-2-1 0 0,22-4 1 0 0,10-6-3931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10 257 4607 0 0,'0'0'354'0'0,"1"-2"-233"0"0,28-36 15860 0 0,-24 52-14456 0 0,-4-8-1388 0 0,0 0-1 0 0,0 0 1 0 0,-1 0-1 0 0,0 0 0 0 0,0 0 1 0 0,-1 10-1 0 0,-10 39 300 0 0,6-30-328 0 0,-4 19 49 0 0,2-13-80 0 0,1 0 0 0 0,-2 57 0 0 0,9-73-53 0 0,1-4 119 0 0,-2-10-68 0 0,1 0 0 0 0,-1 0 0 0 0,1 0 0 0 0,0 0 0 0 0,-1 0 0 0 0,1 0 1 0 0,0 0-1 0 0,0 0 0 0 0,-1 0 0 0 0,1 0 0 0 0,0 0 0 0 0,0-1 0 0 0,0 1 0 0 0,0 0 0 0 0,0-1 1 0 0,0 1-1 0 0,0-1 0 0 0,0 1 0 0 0,1-1 0 0 0,-1 1 0 0 0,0-1 0 0 0,0 0 0 0 0,0 1 1 0 0,2-1-1 0 0,1 0 13 0 0,0 1 1 0 0,0-1 0 0 0,1 0 0 0 0,-1 0 0 0 0,5-1-1 0 0,10-4-147 0 0,0-1-1 0 0,0 0 1 0 0,-1-2-1 0 0,0 0 1 0 0,29-18-1 0 0,-17 9 110 0 0,-2-2 0 0 0,0-1 1 0 0,0-1-1 0 0,-2-2 0 0 0,-1 0 0 0 0,-1-2 0 0 0,-1-1 1 0 0,-1 0-1 0 0,-1-2 0 0 0,21-37 0 0 0,82-156-4499 0 0,-110 194-3902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485 101 5527 0 0,'56'-45'1340'0'0,"-41"34"226"0"0,1 1 0 0 0,0 0 0 0 0,29-13 0 0 0,-45 23-1532 0 0,1-1-1 0 0,-1 1 1 0 0,0 0 0 0 0,0 0-1 0 0,0 0 1 0 0,0 0-1 0 0,0 0 1 0 0,0 0 0 0 0,1 0-1 0 0,-1 0 1 0 0,0-1-1 0 0,0 1 1 0 0,0 0 0 0 0,0 0-1 0 0,1 0 1 0 0,-1 0-1 0 0,0 0 1 0 0,0 0 0 0 0,0 0-1 0 0,0 0 1 0 0,1 0-1 0 0,-1 0 1 0 0,0 0-1 0 0,0 0 1 0 0,0 0 0 0 0,0 0-1 0 0,1 0 1 0 0,-1 0-1 0 0,0 0 1 0 0,0 0 0 0 0,0 1-1 0 0,0-1 1 0 0,1 0-1 0 0,-1 0 1 0 0,0 0 0 0 0,0 0-1 0 0,0 0 1 0 0,0 0-1 0 0,0 0 1 0 0,1 1 0 0 0,-1-1-1 0 0,0 0 1 0 0,0 0-1 0 0,0 0 1 0 0,0 0-1 0 0,0 0 1 0 0,0 1 0 0 0,0-1-1 0 0,0 0 1 0 0,0 0-1 0 0,0 0 1 0 0,0 0 0 0 0,0 1-1 0 0,0-1 1 0 0,0 0-1 0 0,-5 14 493 0 0,-14 18-342 0 0,-1-7-105 0 0,-1-1 1 0 0,-34 29 0 0 0,-53 37 115 0 0,96-80-192 0 0,-74 57 19 0 0,26-22 16 0 0,2 2 0 0 0,-68 73 0 0 0,109-102-16 0 0,10-10 12 0 0,-1-1 1 0 0,1 2 0 0 0,0-1-1 0 0,1 1 1 0 0,0 0 0 0 0,-6 13-1 0 0,12-22-20 0 0,0 1 0 0 0,0-1 0 0 0,0 1 0 0 0,0 0 0 0 0,0-1 0 0 0,0 1 0 0 0,0 0 0 0 0,0-1 0 0 0,1 1 0 0 0,-1-1 0 0 0,0 1 0 0 0,0 0-1 0 0,0-1 1 0 0,1 1 0 0 0,-1-1 0 0 0,0 1 0 0 0,1-1 0 0 0,-1 1 0 0 0,0-1 0 0 0,1 1 0 0 0,-1-1 0 0 0,1 1 0 0 0,-1-1 0 0 0,1 1 0 0 0,-1-1 0 0 0,1 0 0 0 0,0 1 0 0 0,15 8 309 0 0,-8-6-209 0 0,1-1 1 0 0,0 1 0 0 0,0-2 0 0 0,-1 1-1 0 0,1-1 1 0 0,14 0 0 0 0,57-6 139 0 0,-62 4-235 0 0,74-11-1302 0 0,-41 5 472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6911 0 0,'0'0'528'0'0,"-1"0"-341"0"0,-4-1 222 0 0,0 1 0 0 0,0 0 1 0 0,0 0-1 0 0,1 1 0 0 0,-1-1 0 0 0,0 1 0 0 0,0 0 1 0 0,1 0-1 0 0,-1 1 0 0 0,-7 3 0 0 0,-5 3 939 0 0,-22 13 0 0 0,12-4-1049 0 0,2 0 0 0 0,0 2 0 0 0,-30 29 0 0 0,40-34-241 0 0,2 1-1 0 0,0 0 1 0 0,1 0-1 0 0,1 2 1 0 0,0-1-1 0 0,-12 26 1 0 0,21-36-18 0 0,0 0 0 0 0,0-1 0 0 0,0 1 0 0 0,0 0 0 0 0,1 0 0 0 0,0 0 0 0 0,0 0 0 0 0,1-1 0 0 0,0 1 0 0 0,0 1 0 0 0,0-1 0 0 0,2 11-1 0 0,-1-14 10 0 0,0 1 0 0 0,0-1-1 0 0,1 0 1 0 0,-1 1-1 0 0,1-1 1 0 0,0 0-1 0 0,0 0 1 0 0,0 0-1 0 0,0 0 1 0 0,0 0-1 0 0,0-1 1 0 0,1 1-1 0 0,-1-1 1 0 0,1 1 0 0 0,0-1-1 0 0,0 0 1 0 0,0 0-1 0 0,0 0 1 0 0,0 0-1 0 0,0-1 1 0 0,1 1-1 0 0,5 1 1 0 0,-1-1 54 0 0,0-1 0 0 0,0 0 1 0 0,0 0-1 0 0,0 0 0 0 0,0-1 1 0 0,0-1-1 0 0,0 1 0 0 0,0-1 0 0 0,0 0 1 0 0,0-1-1 0 0,0 0 0 0 0,8-3 1 0 0,6-3 100 0 0,-1-1 0 0 0,39-23 1 0 0,-42 21-149 0 0,0-1-1 0 0,-2-1 1 0 0,1 0 0 0 0,-2-2-1 0 0,26-28 1 0 0,-18 13-496 0 0,0-1 0 0 0,23-45 1 0 0,-21 35-5229 0 0,-11 23-94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97 292 3679 0 0,'0'18'-201'0'0,"0"6"1326"0"0,0-1 0 0 0,-5 27 1 0 0,4-44-729 0 0,0 0 0 0 0,0 0-1 0 0,-1 0 1 0 0,0-1 0 0 0,0 1 0 0 0,-1 0 0 0 0,1-1 0 0 0,-1 0 0 0 0,0 1 0 0 0,0-1-1 0 0,-1 0 1 0 0,0-1 0 0 0,-6 7 0 0 0,9-10-219 0 0,0 0 1 0 0,0 0-1 0 0,0 0 1 0 0,-1 0-1 0 0,1 0 1 0 0,0 0-1 0 0,0-1 0 0 0,-1 1 1 0 0,1 0-1 0 0,-1-1 1 0 0,1 0-1 0 0,-1 1 1 0 0,1-1-1 0 0,-3 1 0 0 0,3-1-84 0 0,0 0 1 0 0,0-1-1 0 0,0 1 0 0 0,0 0 0 0 0,0 0 0 0 0,0-1 0 0 0,0 1 0 0 0,0 0 0 0 0,0-1 0 0 0,0 1 0 0 0,1-1 0 0 0,-1 1 0 0 0,0-1 0 0 0,0 1 0 0 0,1-1 0 0 0,-1 0 0 0 0,-1 0 0 0 0,1-1-13 0 0,-1 0-1 0 0,1 0 0 0 0,0 0 0 0 0,0-1 1 0 0,0 1-1 0 0,0 0 0 0 0,0 0 0 0 0,1-1 0 0 0,-1 1 1 0 0,1 0-1 0 0,-1 0 0 0 0,1-1 0 0 0,0 1 0 0 0,0-1 1 0 0,0 1-1 0 0,0 0 0 0 0,1-3 0 0 0,1-6-12 0 0,1 0 0 0 0,1 0 0 0 0,-1 0 0 0 0,2 1 0 0 0,0-1 0 0 0,0 1 0 0 0,1 0 0 0 0,10-13 0 0 0,2 1-146 0 0,0 0-1 0 0,28-24 0 0 0,-33 34 47 0 0,1 0 0 0 0,1 0 0 0 0,0 2 0 0 0,1-1 0 0 0,-1 2 0 0 0,2 0 0 0 0,-1 1 0 0 0,27-8 0 0 0,-41 15 48 0 0,1 0-1 0 0,0 1 1 0 0,-1-1 0 0 0,1 1-1 0 0,-1 0 1 0 0,1 0 0 0 0,0 0-1 0 0,-1 0 1 0 0,1 0-1 0 0,0 1 1 0 0,-1-1 0 0 0,1 1-1 0 0,0 0 1 0 0,-1-1 0 0 0,5 3-1 0 0,-5-1 28 0 0,0-1-1 0 0,0 0 0 0 0,0 1 1 0 0,-1 0-1 0 0,1-1 1 0 0,-1 1-1 0 0,1 0 1 0 0,-1 0-1 0 0,1 0 0 0 0,-1 0 1 0 0,0 0-1 0 0,0 0 1 0 0,0 0-1 0 0,0 0 0 0 0,-1 0 1 0 0,1 0-1 0 0,0 0 1 0 0,0 4-1 0 0,0 5 11 0 0,0-1 0 0 0,-1 0-1 0 0,0 0 1 0 0,0 0 0 0 0,-1 0-1 0 0,-1 0 1 0 0,1 1 0 0 0,-2-2 0 0 0,1 1-1 0 0,-1 0 1 0 0,-1 0 0 0 0,0-1-1 0 0,0 0 1 0 0,-1 0 0 0 0,0 0-1 0 0,-9 11 1 0 0,5-6-242 0 0,17-22-574 0 0,18-23-21 0 0,73-87-432 0 0,-77 91 1055 0 0,1 1 0 0 0,1 1 0 0 0,35-28 0 0 0,-40 39 207 0 0,0 0 0 0 0,1 1 0 0 0,0 1 0 0 0,1 1 0 0 0,38-15 0 0 0,-55 25 18 0 0,0 0-1 0 0,0-1 1 0 0,0 2-1 0 0,0-1 1 0 0,0 0 0 0 0,1 1-1 0 0,-1 0 1 0 0,0 0-1 0 0,6 0 1 0 0,-9 1-23 0 0,1-1 0 0 0,0 0 1 0 0,-1 1-1 0 0,1-1 0 0 0,-1 1 1 0 0,0 0-1 0 0,1 0 1 0 0,-1-1-1 0 0,0 1 0 0 0,1 0 1 0 0,-1 0-1 0 0,0 0 0 0 0,0 0 1 0 0,1 0-1 0 0,-1 0 0 0 0,0 1 1 0 0,0-1-1 0 0,-1 0 0 0 0,1 0 1 0 0,0 1-1 0 0,0-1 0 0 0,-1 1 1 0 0,1-1-1 0 0,0 1 0 0 0,-1-1 1 0 0,1 4-1 0 0,1 4 44 0 0,-1 1-1 0 0,0 0 1 0 0,-1 0-1 0 0,0 0 1 0 0,0 0 0 0 0,-1 0-1 0 0,0 0 1 0 0,-1-1-1 0 0,-4 15 1 0 0,-5 8-31 0 0,-22 45 1 0 0,0 2-72 0 0,22-49-1553 0 0,8-17-4910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 2759 0 0,'-11'-10'272'0'0,"9"9"5"0"0,0 0 0 0 0,0 0 0 0 0,0 0 0 0 0,0 1 0 0 0,0-1 0 0 0,0 1 0 0 0,0-1 0 0 0,0 1 0 0 0,0 0 0 0 0,0 0 0 0 0,-1 0-1 0 0,1 0 1 0 0,0 0 0 0 0,0 0 0 0 0,0 1 0 0 0,0-1 0 0 0,0 1 0 0 0,0-1 0 0 0,0 1 0 0 0,-3 1 0 0 0,-6 3 1847 0 0,1 0 0 0 0,-14 10 0 0 0,22-14-2089 0 0,-1 1 26 0 0,0 0 1 0 0,0 1-1 0 0,0-1 1 0 0,0 1-1 0 0,1 0 1 0 0,-1 0-1 0 0,1 0 1 0 0,0 0-1 0 0,-1 0 1 0 0,1 1-1 0 0,1-1 1 0 0,-1 1-1 0 0,1-1 1 0 0,-1 1-1 0 0,1 0 1 0 0,0-1-1 0 0,0 1 1 0 0,1 0-1 0 0,-1 0 1 0 0,1 0-1 0 0,0 6 1 0 0,0 7 34 0 0,2-1 1 0 0,0 1-1 0 0,8 27 0 0 0,-5-20 383 0 0,0 0-45 0 0,-2-6-101 0 0,1 0 1 0 0,1-1 0 0 0,7 19-1 0 0,-12-34-306 0 0,1-1-1 0 0,0 0 1 0 0,-1 1-1 0 0,1-1 1 0 0,0 0-1 0 0,0 0 0 0 0,0 1 1 0 0,0-1-1 0 0,0 0 1 0 0,0 0-1 0 0,0 0 1 0 0,1 0-1 0 0,-1 0 1 0 0,0 0-1 0 0,1-1 1 0 0,-1 1-1 0 0,0 0 1 0 0,1-1-1 0 0,1 2 0 0 0,-1-2 18 0 0,0 0-1 0 0,1 0 0 0 0,-1 1 0 0 0,0-1 1 0 0,0 0-1 0 0,1-1 0 0 0,-1 1 0 0 0,0 0 0 0 0,0-1 1 0 0,1 1-1 0 0,2-2 0 0 0,4-2 66 0 0,-1 0-1 0 0,0 0 1 0 0,0-1 0 0 0,-1 0-1 0 0,10-8 1 0 0,11-11-53 0 0,-1-2 0 0 0,37-44 1 0 0,37-66-286 0 0,-88 114 209 0 0,-8 15 14 0 0,-1-1 0 0 0,1 1 0 0 0,0 0 0 0 0,0 1 0 0 0,7-7 0 0 0,-11 12 88 0 0,4 12 124 0 0,-3-6-164 0 0,-1 1 0 0 0,0-1 0 0 0,0 1 0 0 0,-1-1 0 0 0,1 1 0 0 0,-1-1 0 0 0,-1 1 0 0 0,1-1 0 0 0,-2 7 0 0 0,-13 49 187 0 0,14-54-224 0 0,-6 13 33 0 0,2-4-2 0 0,-5 29 1 0 0,9-41-59 0 0,0 0 1 0 0,1 0-1 0 0,0 0 0 0 0,0 0 1 0 0,0-1-1 0 0,1 1 1 0 0,-1 0-1 0 0,1 0 1 0 0,0 0-1 0 0,0 0 1 0 0,0-1-1 0 0,0 1 0 0 0,3 4 1 0 0,-3-7-34 0 0,0 1 0 0 0,0-1 1 0 0,0 1-1 0 0,1-1 0 0 0,-1 0 1 0 0,0 0-1 0 0,1 0 0 0 0,-1 0 0 0 0,1 0 1 0 0,0 0-1 0 0,-1 0 0 0 0,1-1 1 0 0,0 1-1 0 0,-1 0 0 0 0,1-1 1 0 0,0 0-1 0 0,0 1 0 0 0,-1-1 0 0 0,1 0 1 0 0,0 0-1 0 0,0 0 0 0 0,0 0 1 0 0,-1 0-1 0 0,1 0 0 0 0,0 0 0 0 0,2-1 1 0 0,6-1-431 0 0,-1-1 0 0 0,0 1 0 0 0,13-7 0 0 0,5-3-569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8287 0 0,'0'0'639'0'0,"-2"2"-415"0"0,-19 40 2429 0 0,-19 51 1 0 0,16-32-1181 0 0,-4 6-669 0 0,-53 113 692 0 0,19-60-817 0 0,-92 206 103 0 0,125-241-689 0 0,25-73-316 0 0,2 1 1 0 0,-1-1 0 0 0,2 1 0 0 0,-1 25 0 0 0,5-19-4312 0 0,2-6-1542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100 176 3223 0 0,'2'0'240'0'0,"32"-6"49"0"0,53-9 824 0 0,-29 3-3614 0 0,-29 7 3013 0 0,1-1 5338 0 0,-29 5-5683 0 0,0 1 1 0 0,0-1-1 0 0,0 0 0 0 0,-1 1 1 0 0,1-1-1 0 0,0 0 0 0 0,0 0 0 0 0,0 0 1 0 0,0 1-1 0 0,-1-1 0 0 0,1 0 1 0 0,0 0-1 0 0,-1 0 0 0 0,1 0 1 0 0,-1 0-1 0 0,1-1 0 0 0,-1 1 0 0 0,0 0 1 0 0,1-2-1 0 0,4-21 1964 0 0,-5 17-1661 0 0,0 1 0 0 0,0 0-1 0 0,-1-1 1 0 0,0 1-1 0 0,0 0 1 0 0,0-1 0 0 0,-1 1-1 0 0,-4-11 1 0 0,6 16-457 0 0,-1-1 1 0 0,0 1 0 0 0,1 0-1 0 0,-1 0 1 0 0,0 0-1 0 0,0 0 1 0 0,0-1 0 0 0,0 1-1 0 0,0 1 1 0 0,0-1-1 0 0,0 0 1 0 0,0 0-1 0 0,-1 0 1 0 0,1 0 0 0 0,0 1-1 0 0,0-1 1 0 0,-1 1-1 0 0,1-1 1 0 0,0 1 0 0 0,-1-1-1 0 0,1 1 1 0 0,0 0-1 0 0,-1 0 1 0 0,1 0-1 0 0,-1-1 1 0 0,1 1 0 0 0,-3 1-1 0 0,0-1-104 0 0,0 1 0 0 0,0-1 0 0 0,0 1 0 0 0,0 0 0 0 0,0 0 0 0 0,1 1 0 0 0,-1-1 0 0 0,-4 3 0 0 0,-12 8-137 0 0,1 2 1 0 0,1-1-1 0 0,0 2 0 0 0,1 0 0 0 0,-19 23 1 0 0,14-10 276 0 0,0 0 1 0 0,-30 52 0 0 0,42-61 144 0 0,-16 37 0 0 0,23-48-143 0 0,1 1 0 0 0,-1 0 0 0 0,1 0 0 0 0,1 0 0 0 0,-1 0 0 0 0,1 17 0 0 0,1-24-38 0 0,0 1 0 0 0,0-1 0 0 0,1 0-1 0 0,-1 0 1 0 0,1 0 0 0 0,-1 0 0 0 0,1 0 0 0 0,-1 0-1 0 0,1 0 1 0 0,0 0 0 0 0,0 0 0 0 0,0 0 0 0 0,0 0-1 0 0,0 0 1 0 0,1-1 0 0 0,-1 1 0 0 0,0-1 0 0 0,4 4-1 0 0,-3-4 6 0 0,0 0-1 0 0,1 1 1 0 0,-1-1-1 0 0,0 0 0 0 0,1-1 1 0 0,-1 1-1 0 0,1 0 1 0 0,-1-1-1 0 0,1 1 0 0 0,-1-1 1 0 0,1 0-1 0 0,0 0 0 0 0,3 0 1 0 0,5-1 49 0 0,0-1 1 0 0,0-1 0 0 0,0 1-1 0 0,0-2 1 0 0,19-8-1 0 0,-10 3-53 0 0,35-22 0 0 0,-48 27-79 0 0,0-1 0 0 0,-1 0 0 0 0,0 0 0 0 0,0-1 0 0 0,0 0 0 0 0,0 0 0 0 0,-1 0 0 0 0,5-8 0 0 0,-9 13-127 0 0,-12 8-9 0 0,3-3 252 0 0,1 1 1 0 0,1 0-1 0 0,-1 1 1 0 0,1-1-1 0 0,0 1 1 0 0,0 0-1 0 0,0 1 1 0 0,1-1 0 0 0,0 1-1 0 0,0 0 1 0 0,-4 10-1 0 0,7-7 9 0 0,2-9-72 0 0,1 0 1 0 0,-1 0-1 0 0,0-1 0 0 0,1 1 0 0 0,-1 0 0 0 0,0 0 0 0 0,1-1 0 0 0,-1 1 0 0 0,1 0 1 0 0,-1-1-1 0 0,1 1 0 0 0,-1-1 0 0 0,1 1 0 0 0,0-1 0 0 0,-1 1 0 0 0,1-1 1 0 0,0 1-1 0 0,-1-1 0 0 0,1 0 0 0 0,0 1 0 0 0,0-1 0 0 0,-1 0 0 0 0,1 1 1 0 0,0-1-1 0 0,0 0 0 0 0,-1 0 0 0 0,1 0 0 0 0,2 0 0 0 0,0 0-314 0 0,1 1-1 0 0,0-2 0 0 0,0 1 1 0 0,7-1-1 0 0,8-4-756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10135 0 0,'0'0'778'0'0,"-1"2"-254"0"0,-48 181 6896 0 0,-94 241-7126 0 0,86-269-304 0 0,-22 54 148 0 0,53-147-315 0 0,-45 75 1 0 0,57-114-860 0 0,-1-2 1 0 0,0 0 0 0 0,-2 0-1 0 0,-22 20 1 0 0,21-24-427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18255 0 0,'0'0'1654'0'0,"1"1"-1301"0"0,7 5-148 0 0,-1-1 0 0 0,1 0 0 0 0,1 0 1 0 0,-1-1-1 0 0,1 0 0 0 0,-1-1 0 0 0,1 1 1 0 0,0-2-1 0 0,0 1 0 0 0,13 1 0 0 0,15 1 103 0 0,0-2 0 0 0,0-1-1 0 0,1-2 1 0 0,38-5 0 0 0,-19-2-2042 0 0,107-28 0 0 0,-140 27 55 0 0</inkml:trace>
  <inkml:trace contextRef="#ctx0" brushRef="#br0" timeOffset="1">633 178 11519 0 0,'0'0'2822'0'0,"0"2"-1036"0"0,4 66 4872 0 0,-3-18-5285 0 0,0-32-2346 0 0,0-1 0 0 0,-4 33 0 0 0,1-39-555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3679 0 0,'0'0'16004'0'0,"0"1"-14940"0"0,6 13-417 0 0,0-1-1 0 0,1-1 1 0 0,1 1-1 0 0,14 17 0 0 0,3 7-378 0 0,-10-14-210 0 0,-1 1 0 0 0,-2 0 0 0 0,19 50 0 0 0,-29-66-47 0 0,-1-7 339 0 0,-3-15-191 0 0,2 11-158 0 0,0 1 0 0 0,-1-1 0 0 0,1 0 1 0 0,0 1-1 0 0,1-1 0 0 0,-1 0 0 0 0,0 1 1 0 0,2-6-1 0 0,3-4 7 0 0,0-1 1 0 0,1 1 0 0 0,0 0 0 0 0,1 0-1 0 0,1 1 1 0 0,14-18 0 0 0,60-55-161 0 0,-52 56 16 0 0,-8 8-114 0 0,0 1 0 0 0,1 0 0 0 0,42-23 0 0 0,-48 32-629 0 0,1 1-1 0 0,0 1 1 0 0,29-9 0 0 0,-40 16 0 0 0,0-1 1 0 0,1 1 0 0 0,-1 0-1 0 0,8 0 1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133 115 2303 0 0,'1'2'7844'0'0,"0"0"-7322"0"0,1 0 0 0 0,-1 1-1 0 0,0-1 1 0 0,1 0-1 0 0,0 0 1 0 0,0 0 0 0 0,-1 0-1 0 0,1 0 1 0 0,0-1-1 0 0,0 1 1 0 0,1 0 0 0 0,-1-1-1 0 0,0 0 1 0 0,1 1 0 0 0,3 0-1 0 0,-2 0-120 0 0,1-1 0 0 0,-1 0 0 0 0,1 0 0 0 0,0 0 0 0 0,-1-1 0 0 0,1 0 0 0 0,0 0 0 0 0,5-1 0 0 0,5-1 33 0 0,0-1-1 0 0,0 0 1 0 0,-1-1-1 0 0,23-10 1 0 0,-27 9-406 0 0,1 0 1 0 0,-1 0-1 0 0,0-1 0 0 0,13-9 1 0 0,-19 11-148 0 0,1 0 0 0 0,0-1 0 0 0,-1 1 0 0 0,0-1 0 0 0,0 0 0 0 0,0 1 0 0 0,-1-2 0 0 0,0 1 0 0 0,6-11 0 0 0,-9 15 84 0 0,0 0 1 0 0,1 0-1 0 0,-1 1 1 0 0,0-1-1 0 0,1 0 1 0 0,-1 0 0 0 0,0 1-1 0 0,0-1 1 0 0,0 0-1 0 0,1 0 1 0 0,-1 0-1 0 0,0 1 1 0 0,0-1-1 0 0,0 0 1 0 0,-1 0-1 0 0,1 0 1 0 0,0 0-1 0 0,0 1 1 0 0,0-1-1 0 0,0 0 1 0 0,-1 0-1 0 0,1 0 1 0 0,0 1 0 0 0,-1-1-1 0 0,1 0 1 0 0,-1 1-1 0 0,1-1 1 0 0,-1 0-1 0 0,1 1 1 0 0,-1-1-1 0 0,1 0 1 0 0,-1 1-1 0 0,0-1 1 0 0,1 1-1 0 0,-1-1 1 0 0,0 1-1 0 0,1 0 1 0 0,-1-1-1 0 0,0 1 1 0 0,0 0-1 0 0,0-1 1 0 0,1 1 0 0 0,-1 0-1 0 0,-1 0 1 0 0,-2-1-4 0 0,0 0 1 0 0,1 1 0 0 0,-1 0 0 0 0,0 0-1 0 0,1 0 1 0 0,-1 0 0 0 0,0 1-1 0 0,-5 1 1 0 0,-10 4 21 0 0,0 1 0 0 0,1 1 0 0 0,0 1 0 0 0,0 1 0 0 0,1 0-1 0 0,0 1 1 0 0,1 1 0 0 0,-26 24 0 0 0,22-16 100 0 0,1 0 0 0 0,1 1 1 0 0,1 1-1 0 0,1 1 0 0 0,-23 43 0 0 0,29-46 2 0 0,0 0 0 0 0,2 0 0 0 0,0 1-1 0 0,-4 25 1 0 0,10-39-68 0 0,1 0 0 0 0,-1 0 1 0 0,2 0-1 0 0,-1 0 0 0 0,1 0 0 0 0,0 0 0 0 0,1 0 0 0 0,0 0 0 0 0,0 0 0 0 0,0 0 0 0 0,1 0 0 0 0,0 0 0 0 0,0-1 0 0 0,1 1 1 0 0,-1-1-1 0 0,2 1 0 0 0,3 5 0 0 0,-4-8-5 0 0,1 0 0 0 0,0 0 0 0 0,0-1 0 0 0,0 1 1 0 0,1-1-1 0 0,-1 0 0 0 0,1 0 0 0 0,0 0 0 0 0,-1-1 0 0 0,1 0 0 0 0,0 0 1 0 0,1 0-1 0 0,-1-1 0 0 0,0 1 0 0 0,0-1 0 0 0,1 0 0 0 0,-1-1 0 0 0,7 1 1 0 0,9-1-86 0 0,1 0 1 0 0,0-1 0 0 0,23-5 0 0 0,-4-1-1654 0 0,-25 2-38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14279 0 0,'2'1'6763'0'0,"8"7"-5376"0"0,-1-3-749 0 0,-1 1 0 0 0,0 1-1 0 0,12 12 1 0 0,-18-17-606 0 0,0 0 0 0 0,0 0 0 0 0,-1 1 1 0 0,1 0-1 0 0,-1-1 0 0 0,1 1 0 0 0,-1 0 0 0 0,0-1 0 0 0,0 1 0 0 0,0 0 0 0 0,0 0 0 0 0,-1 0 0 0 0,1 0 0 0 0,-1 0 1 0 0,0 0-1 0 0,0 0 0 0 0,0 4 0 0 0,-2 10-5 0 0,-1-1 0 0 0,-1 0 0 0 0,-10 28 1 0 0,-25 44 72 0 0,27-63-92 0 0,-17 33 6 0 0,-40 61 1 0 0,-45 48 19 0 0,96-141-33 0 0,-96 114-1 0 0,20-25 0 0 0,91-112-46 0 0,1 1 0 0 0,0 0 1 0 0,0 0-1 0 0,0 0 0 0 0,0 0 0 0 0,0 0 0 0 0,1 0 0 0 0,0 0 0 0 0,0 0 1 0 0,0 0-1 0 0,0 1 0 0 0,0 7 0 0 0,4-8-634 0 0,9 3-1133 0 0,6-1-3736 0 0,3-5-1861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14599 0 0,'0'0'664'0'0,"-2"1"-8"0"0,-1 1-626 0 0,0 0-1 0 0,0 0 1 0 0,0 1 0 0 0,0-1-1 0 0,0 1 1 0 0,1 0-1 0 0,-1 0 1 0 0,1 0-1 0 0,-4 6 1 0 0,-18 35 322 0 0,15-27 34 0 0,-42 105 816 0 0,19-41-904 0 0,-155 418-2689 0 0,169-442-89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98 872 5983 0 0,'0'0'838'0'0,"-2"-1"292"0"0,-27-7 5682 0 0,26 8-5105 0 0,4-3-1562 0 0,4-14-19 0 0,1 0 0 0 0,1 1 0 0 0,0 0 0 0 0,16-25 0 0 0,46-61 228 0 0,-36 55-218 0 0,124-169 86 0 0,-103 150-149 0 0,70-67 0 0 0,-117 126-73 0 0,159-141-110 0 0,-160 143 96 0 0,0 1 1 0 0,0 0 0 0 0,1 0 0 0 0,0 0 0 0 0,0 1 0 0 0,9-3 0 0 0,-14 5 8 0 0,0 1-1 0 0,0-1 1 0 0,0 1 0 0 0,0-1 0 0 0,0 1-1 0 0,0 0 1 0 0,1 0 0 0 0,-1 0 0 0 0,0 0-1 0 0,0 0 1 0 0,0 1 0 0 0,0-1 0 0 0,0 1-1 0 0,0-1 1 0 0,0 1 0 0 0,0 0 0 0 0,0 0-1 0 0,0-1 1 0 0,0 1 0 0 0,0 1 0 0 0,0-1-1 0 0,-1 0 1 0 0,1 0 0 0 0,0 1 0 0 0,-1-1-1 0 0,3 4 1 0 0,0 1-11 0 0,1 1 0 0 0,-1 0 0 0 0,-1 0 0 0 0,0 0 0 0 0,0 0-1 0 0,0 1 1 0 0,-1-1 0 0 0,0 1 0 0 0,2 11 0 0 0,0 12-54 0 0,-1 30 0 0 0,-3-58 67 0 0,-1 51-29 0 0,-2 1 0 0 0,-3 0 0 0 0,-23 95 0 0 0,19-107 39 0 0,-3-1 1 0 0,-2 0-1 0 0,-31 63 0 0 0,14-46 17 0 0,-65 92-1 0 0,69-112-4 0 0,-119 158 116 0 0,106-147-57 0 0,-85 79 1 0 0,106-113-44 0 0,0 0 1 0 0,-1-1 0 0 0,0-2-1 0 0,-2 0 1 0 0,-43 18-1 0 0,60-28-15 0 0,-1-1 0 0 0,1 0-1 0 0,-1 0 1 0 0,1-1-1 0 0,-1 0 1 0 0,0 0 0 0 0,1 0-1 0 0,-12-2 1 0 0,16 1-13 0 0,0 0 1 0 0,1 0-1 0 0,-1 0 1 0 0,0-1-1 0 0,1 1 0 0 0,-1-1 1 0 0,0 0-1 0 0,1 1 0 0 0,-1-1 1 0 0,1 0-1 0 0,-1 0 0 0 0,1 0 1 0 0,0 0-1 0 0,-1 0 0 0 0,1 0 1 0 0,0 0-1 0 0,0 0 1 0 0,-1 0-1 0 0,1-1 0 0 0,0 1 1 0 0,0-1-1 0 0,1 1 0 0 0,-1-1 1 0 0,0 1-1 0 0,0-1 0 0 0,1 1 1 0 0,-1-1-1 0 0,1 1 1 0 0,-1-1-1 0 0,1 0 0 0 0,0 1 1 0 0,-1-1-1 0 0,1 0 0 0 0,0 0 1 0 0,0 1-1 0 0,0-1 0 0 0,1 0 1 0 0,-1-1-1 0 0,2-8-64 0 0,0 0-1 0 0,0 0 1 0 0,1 0-1 0 0,1 0 1 0 0,-1 1-1 0 0,8-14 1 0 0,37-61-1544 0 0,-35 64 1259 0 0,21-33-569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118 346 7831 0 0,'2'0'603'0'0,"20"0"-89"0"0,-3 1 167 0 0,1-1 1 0 0,-1-1-1 0 0,1-1 0 0 0,-1 0 0 0 0,1-2 0 0 0,27-8 1 0 0,-24 3-311 0 0,-1 0 0 0 0,0-2 0 0 0,0-1 1 0 0,-1 0-1 0 0,0-2 0 0 0,-1 0 0 0 0,-1-1 1 0 0,27-27-1 0 0,-34 30-215 0 0,0-1-1 0 0,17-24 1 0 0,-25 32-146 0 0,-2 0 0 0 0,1 0 0 0 0,0 0 0 0 0,-1 0 0 0 0,0 0 0 0 0,0 0 0 0 0,-1-1 0 0 0,1 1 0 0 0,-1-1 0 0 0,0 1 0 0 0,-1-1 0 0 0,1-9 0 0 0,-1 13-42 0 0,0 0 0 0 0,0 0-1 0 0,-1 0 1 0 0,1 1 0 0 0,0-1-1 0 0,-1 0 1 0 0,1 0 0 0 0,-1 0-1 0 0,0 0 1 0 0,0 0 0 0 0,0 1-1 0 0,0-1 1 0 0,0 0 0 0 0,0 1-1 0 0,0-1 1 0 0,0 1 0 0 0,0-1-1 0 0,-1 1 1 0 0,1-1 0 0 0,-1 1-1 0 0,1 0 1 0 0,-1 0 0 0 0,0 0-1 0 0,1 0 1 0 0,-1 0 0 0 0,0 0-1 0 0,0 0 1 0 0,-2-1 0 0 0,0 2-79 0 0,0-1-1 0 0,0 0 1 0 0,0 1 0 0 0,0 0 0 0 0,0 0 0 0 0,0 0 0 0 0,0 0 0 0 0,0 1 0 0 0,0-1-1 0 0,0 1 1 0 0,0 0 0 0 0,1 1 0 0 0,-5 0 0 0 0,-15 10-309 0 0,0 0 0 0 0,1 2 0 0 0,1 0 1 0 0,0 1-1 0 0,1 1 0 0 0,0 1 0 0 0,-22 27 0 0 0,-8 11 890 0 0,-63 92 1 0 0,87-107 284 0 0,2 1 1 0 0,2 1 0 0 0,-26 66 0 0 0,40-85-391 0 0,1 0 1 0 0,-5 31-1 0 0,10-42-272 0 0,0-1-1 0 0,2 1 1 0 0,-1 0-1 0 0,1 0 1 0 0,1 0 0 0 0,3 20-1 0 0,-3-28-77 0 0,0-1 1 0 0,0 0-1 0 0,0 0 0 0 0,0 0 0 0 0,0 0 1 0 0,1 0-1 0 0,-1 0 0 0 0,1 0 0 0 0,0 0 1 0 0,0-1-1 0 0,0 1 0 0 0,0-1 0 0 0,0 1 0 0 0,0-1 1 0 0,1 0-1 0 0,4 4 0 0 0,-3-4-11 0 0,0-1 0 0 0,-1 1 0 0 0,1-1 0 0 0,0 1 0 0 0,0-1 0 0 0,0 0 0 0 0,0-1 0 0 0,0 1 0 0 0,1-1 0 0 0,-1 1 0 0 0,0-1 0 0 0,0-1 0 0 0,5 0 0 0 0,4-1-82 0 0,0 0 1 0 0,0-1-1 0 0,24-9 0 0 0,8-8-142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472 962 5063 0 0,'1'0'3188'0'0,"3"-1"-2169"0"0,-1 0 0 0 0,1 0 1 0 0,-1 0-1 0 0,1 0 0 0 0,-1-1 0 0 0,5-2 0 0 0,18-16 2283 0 0,-9 4-2469 0 0,13-18-1 0 0,-21 24-341 0 0,38-45 285 0 0,-1-3 0 0 0,-3-1 0 0 0,57-108 0 0 0,-84 136-875 0 0,-2-1 1 0 0,-1-1-1 0 0,-1 0 0 0 0,-2 0 0 0 0,-1-1 0 0 0,-2 0 1 0 0,-2-1-1 0 0,0 0 0 0 0,-2-63 0 0 0,-4 83-420 0 0,0 1 0 0 0,-6-26 0 0 0,6 35 231 0 0,0 1 0 0 0,-1 0 0 0 0,1 0 0 0 0,-1 0 0 0 0,0 0 0 0 0,0 0 0 0 0,0 0 1 0 0,0 1-1 0 0,-1-1 0 0 0,1 1 0 0 0,-1-1 0 0 0,0 1 0 0 0,-6-6 0 0 0,7 8 198 0 0,0 0-1 0 0,0 1 0 0 0,0-1 1 0 0,0 0-1 0 0,1 1 1 0 0,-1-1-1 0 0,0 1 0 0 0,0 0 1 0 0,0-1-1 0 0,0 1 0 0 0,0 0 1 0 0,0 0-1 0 0,0 0 1 0 0,0 1-1 0 0,0-1 0 0 0,0 0 1 0 0,0 1-1 0 0,0-1 0 0 0,0 1 1 0 0,0 0-1 0 0,0 0 1 0 0,0-1-1 0 0,-3 3 0 0 0,-4 3-138 0 0,0 0 0 0 0,0 1 1 0 0,-9 8-1 0 0,12-10 185 0 0,-8 9 5 0 0,-1 1 0 0 0,2 0 0 0 0,0 1 0 0 0,1 0 0 0 0,-16 29 0 0 0,-40 94 1021 0 0,60-121-822 0 0,-121 304 1460 0 0,54-126-1243 0 0,-63 176-114 0 0,85-153-241 0 0,43-170 20 0 0,2-11-141 0 0,-2 0 0 0 0,-2 0 0 0 0,-1-1 0 0 0,-20 36 0 0 0,19-44-805 0 0,-2-2 0 0 0,-2 0 1 0 0,-20 25-1 0 0,7-16-4048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28 234 11055 0 0,'-4'-1'336'0'0,"-19"5"3742"0"0,27-4-3970 0 0,1-1 1 0 0,-1 0-1 0 0,0 0 1 0 0,1-1 0 0 0,-1 0-1 0 0,0 1 1 0 0,0-1-1 0 0,0-1 1 0 0,3-1 0 0 0,3-2 30 0 0,56-29 194 0 0,190-107-1386 0 0,-195 105-4682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17879 0 0,'0'0'2384'0'0,"5"12"-2160"0"0,-5 2 0 0 0,-3-3-48 0 0,-3 1-8 0 0,1 1 0 0 0,-2-1 0 0 0,-2 1-696 0 0,2-3-144 0 0,0-1-24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6447 0 0,'1'-9'10864'0'0,"19"5"-9884"0"0,-15 3-849 0 0,-1 0-1 0 0,1-1 1 0 0,-1 1-1 0 0,0-1 1 0 0,1 0-1 0 0,-1 0 0 0 0,0 0 1 0 0,0 0-1 0 0,0-1 1 0 0,-1 0-1 0 0,1 0 1 0 0,-1 0-1 0 0,4-4 1 0 0,6-7 135 0 0,-2-1 1 0 0,11-16-1 0 0,-2 3-64 0 0,-1 2-43 0 0,79-98 226 0 0,-84 108-368 0 0,1 0 0 0 0,1 2 1 0 0,1 0-1 0 0,0 0 1 0 0,24-13-1 0 0,-39 25-20 0 0,1 1-1 0 0,0 0 0 0 0,0 0 1 0 0,-1 0-1 0 0,1 0 1 0 0,0 0-1 0 0,0 0 1 0 0,0 1-1 0 0,0-1 1 0 0,0 1-1 0 0,6 0 0 0 0,-8 0 2 0 0,1 0 0 0 0,0 1 0 0 0,-1-1-1 0 0,1 0 1 0 0,-1 1 0 0 0,1 0 0 0 0,-1-1 0 0 0,0 1-1 0 0,1 0 1 0 0,-1-1 0 0 0,0 1 0 0 0,1 0-1 0 0,-1 0 1 0 0,0 0 0 0 0,0 0 0 0 0,0 1-1 0 0,0-1 1 0 0,0 0 0 0 0,0 0 0 0 0,0 1-1 0 0,0-1 1 0 0,0 0 0 0 0,0 1 0 0 0,0 1-1 0 0,3 10 74 0 0,0 0 0 0 0,0 0 0 0 0,-2 0 0 0 0,3 23 0 0 0,-3 54 452 0 0,-2-81-499 0 0,-1 14-425 0 0,-1 1 1 0 0,-9 34 0 0 0,11-56 313 0 0,-1 7-749 0 0,2 1-11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 18599 0 0,'0'0'3272'0'0,"7"-7"-4800"0"0</inkml:trace>
  <inkml:trace contextRef="#ctx0" brushRef="#br0" timeOffset="1">6 569 12439 0 0,'0'0'6040'0'0,"-4"-6"-3416"0"0,2-2 24 0 0,2-3-1968 0 0,6 0-392 0 0,2 2-72 0 0,1-1-6840 0 0,2-1-1360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5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91 6415 0 0,'0'0'586'0'0,"-2"0"-396"0"0,-5 0 153 0 0,-1 1-1 0 0,1 1 0 0 0,-1 0 1 0 0,1 0-1 0 0,0 0 0 0 0,0 1 1 0 0,0 0-1 0 0,0 0 0 0 0,0 0 1 0 0,-7 6-1 0 0,-8 6 339 0 0,-29 25-1 0 0,-87 86 463 0 0,110-98-1014 0 0,2 2 0 0 0,-36 50-1 0 0,56-70 47 0 0,0 0-1 0 0,1 0 0 0 0,-8 21 1 0 0,12-28 437 0 0,4-1-280 0 0,3 0-245 0 0,0 1 1 0 0,-1-1-1 0 0,1 0 0 0 0,1 0 1 0 0,-1-1-1 0 0,0 0 1 0 0,0 0-1 0 0,0 0 1 0 0,1-1-1 0 0,-1 0 1 0 0,0 0-1 0 0,1 0 1 0 0,-1-1-1 0 0,12-3 1 0 0,9-2 81 0 0,-1-2 0 0 0,31-13 1 0 0,-11 2-47 0 0,-1-2 0 0 0,-1-3 1 0 0,56-39-1 0 0,-83 51-109 0 0,-1-1 0 0 0,-1 0 0 0 0,18-22 0 0 0,-26 27-15 0 0,0-1 1 0 0,0 1 0 0 0,-1-1-1 0 0,-1-1 1 0 0,1 0 0 0 0,-1 1 0 0 0,6-21-1 0 0,-9 25-82 0 0,-1-1 0 0 0,0 0 1 0 0,0 0-1 0 0,0 0 0 0 0,-1 0 0 0 0,0 0 0 0 0,0 0 0 0 0,-1 0 0 0 0,1 0 0 0 0,-1 0 0 0 0,-1 0 0 0 0,1 0 0 0 0,-1 1 1 0 0,0-1-1 0 0,0 0 0 0 0,0 1 0 0 0,-1 0 0 0 0,0-1 0 0 0,0 1 0 0 0,-1 0 0 0 0,1 0 0 0 0,-1 1 0 0 0,0-1 1 0 0,0 1-1 0 0,-1 0 0 0 0,1 0 0 0 0,-9-6 0 0 0,8 7-202 0 0,-13-10-1035 0 0,5 4-2435 0 0,2 2-644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5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616 910 5983 0 0,'1'9'11359'0'0,"21"-29"-10022"0"0,-1-1-1 0 0,35-47 1 0 0,-46 55-1166 0 0,57-78 390 0 0,-4-3 1 0 0,98-199-1 0 0,-142 254-738 0 0,-1-1-1 0 0,-3-1 1 0 0,-1 0 0 0 0,9-48-1 0 0,-22 84 29 0 0,0 0 0 0 0,-1 0 0 0 0,0-1 0 0 0,0 1 0 0 0,0 0-1 0 0,0-1 1 0 0,-1 1 0 0 0,-1-5 0 0 0,2 9 97 0 0,0 0 1 0 0,-1 0 0 0 0,1 0-1 0 0,0 0 1 0 0,-1 0 0 0 0,1 0-1 0 0,-1 1 1 0 0,1-1 0 0 0,-1 0-1 0 0,0 0 1 0 0,1 1 0 0 0,-1-1-1 0 0,0 0 1 0 0,1 1-1 0 0,-1-1 1 0 0,0 0 0 0 0,0 1-1 0 0,0-1 1 0 0,-1 0 0 0 0,1 1 7 0 0,-1 0 1 0 0,1 0-1 0 0,-1 0 1 0 0,1 0-1 0 0,-1 0 1 0 0,1 0 0 0 0,-1 0-1 0 0,1 0 1 0 0,0 0-1 0 0,-1 1 1 0 0,1-1-1 0 0,-1 1 1 0 0,1-1-1 0 0,0 1 1 0 0,-1 0-1 0 0,1-1 1 0 0,-2 3 0 0 0,-12 8-113 0 0,1 0 0 0 0,1 1 1 0 0,-1 1-1 0 0,2 0 1 0 0,-16 21-1 0 0,22-25 152 0 0,-53 68 142 0 0,3 4 0 0 0,4 2 0 0 0,-60 129 0 0 0,57-90 133 0 0,-47 160 0 0 0,81-210-224 0 0,-15 44-8 0 0,12-52-286 0 0,-3-2-1 0 0,-4 0 1 0 0,-1-3-1 0 0,-3 0 0 0 0,-64 79 1 0 0,71-107-493 0 0,-2-2 1 0 0,0-1-1 0 0,-45 31 1 0 0,71-56 660 0 0,1 0 38 0 0,1-1 0 0 0,-1 0 1 0 0,0-1-1 0 0,1 1 0 0 0,-1 0 1 0 0,0-1-1 0 0,0 1 0 0 0,0-1 1 0 0,0 0-1 0 0,0 0 0 0 0,0 0 1 0 0,0-1-1 0 0,-5 1 0 0 0,8-1 40 0 0,-1 0 0 0 0,1 0 0 0 0,0 0 0 0 0,-1 0-1 0 0,1 0 1 0 0,-1 0 0 0 0,1 0 0 0 0,0 0 0 0 0,-1 0 0 0 0,1 0 0 0 0,0 0-1 0 0,-1-1 1 0 0,1 1 0 0 0,0 0 0 0 0,-1 0 0 0 0,1 0 0 0 0,0-1-1 0 0,-1 1 1 0 0,1 0 0 0 0,0 0 0 0 0,-1-1 0 0 0,1 1 0 0 0,0 0-1 0 0,0-1 1 0 0,0 1 0 0 0,-1 0 0 0 0,1-1 0 0 0,0 1 0 0 0,0-1-1 0 0,-1 0 3 0 0,1 0-1 0 0,0 0 0 0 0,0 0 0 0 0,0 0 0 0 0,0 0 1 0 0,0 0-1 0 0,0 0 0 0 0,1 1 0 0 0,-1-1 0 0 0,0 0 1 0 0,0 0-1 0 0,1 0 0 0 0,-1 0 0 0 0,1-1 0 0 0,10-17-30 0 0,1 0 0 0 0,1 1-1 0 0,26-27 1 0 0,-7 6-962 0 0,1-3-3735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66 1839 0 0,'-1'2'83'0'0,"-37"53"557"0"0,25-37 2708 0 0,0 1 10876 0 0,13-17-13273 0 0,0 0-825 0 0,1-1 1 0 0,0 1-1 0 0,-1-1 1 0 0,1 1-1 0 0,0-1 1 0 0,0 0-1 0 0,0 1 1 0 0,0-1-1 0 0,0 0 1 0 0,0 0-1 0 0,0 0 1 0 0,0 0-1 0 0,1 1 1 0 0,-1-2-1 0 0,0 1 1 0 0,1 0-1 0 0,-1 0 1 0 0,0 0 0 0 0,1-1-1 0 0,-1 1 1 0 0,1-1-1 0 0,-1 1 1 0 0,1-1-1 0 0,2 1 1 0 0,7 1 213 0 0,0 0 1 0 0,15 1 0 0 0,-20-2-199 0 0,47 2 474 0 0,61-5 0 0 0,-103 1-579 0 0,-1 0-1 0 0,13-4 1 0 0,-18 4-40 0 0,-3 0 3 0 0,1 1 0 0 0,0-1 0 0 0,0 1 0 0 0,-1-1 0 0 0,1 0 0 0 0,0 0 0 0 0,-1 0 0 0 0,1 0 0 0 0,-1 0 0 0 0,1-1 0 0 0,-1 1 0 0 0,3-3 0 0 0,1-1 0 0 0,-1 1 8 0 0,0 0-1 0 0,-1 0 1 0 0,1 0-1 0 0,-1 0 0 0 0,0-1 1 0 0,0 0-1 0 0,5-8 1 0 0,-1-2-69 0 0,8-21 1 0 0,-11 26 30 0 0,-5 8-4 0 0,0 0 0 0 0,0 0-1 0 0,0 0 1 0 0,0 0 0 0 0,0 0-1 0 0,0 0 1 0 0,0 0-1 0 0,-1 0 1 0 0,1 0 0 0 0,-1 0-1 0 0,1 0 1 0 0,-1 0-1 0 0,0 0 1 0 0,0 0 0 0 0,0 0-1 0 0,0 0 1 0 0,0 1-1 0 0,-2-3 1 0 0,1 2-19 0 0,0-1-1 0 0,-1 1 0 0 0,1 0 1 0 0,-1 0-1 0 0,0 0 1 0 0,0 0-1 0 0,1 1 1 0 0,-1-1-1 0 0,0 1 1 0 0,0-1-1 0 0,-1 1 1 0 0,1 0-1 0 0,0 0 0 0 0,0 1 1 0 0,0-1-1 0 0,-1 1 1 0 0,1 0-1 0 0,0-1 1 0 0,-1 1-1 0 0,1 1 1 0 0,-4-1-1 0 0,-4 2-102 0 0,-1-1-1 0 0,1 1 1 0 0,0 1 0 0 0,-20 7-1 0 0,2 3 93 0 0,1 1 0 0 0,0 1 0 0 0,2 2 0 0 0,-1 0 0 0 0,2 2 0 0 0,0 1 0 0 0,-33 35 0 0 0,9-8 64 0 0,-30 30-96 0 0,70-67 90 0 0,0 1 1 0 0,1 0 0 0 0,0 1 0 0 0,0 0-1 0 0,-9 22 1 0 0,16-31 18 0 0,0-1 0 0 0,0 1-1 0 0,1-1 1 0 0,-1 1 0 0 0,0 0-1 0 0,1-1 1 0 0,0 1 0 0 0,-1 0 0 0 0,1-1-1 0 0,0 1 1 0 0,1 0 0 0 0,-1 0-1 0 0,0-1 1 0 0,1 1 0 0 0,-1 0-1 0 0,1-1 1 0 0,0 1 0 0 0,0-1 0 0 0,0 1-1 0 0,0-1 1 0 0,1 1 0 0 0,-1-1-1 0 0,0 0 1 0 0,1 0 0 0 0,2 4-1 0 0,1-2 36 0 0,-1 0 0 0 0,1-1 0 0 0,-1 1 0 0 0,1-1 0 0 0,0 0 0 0 0,0 0 0 0 0,1 0 0 0 0,-1-1 0 0 0,0 0 0 0 0,12 3-1 0 0,150 24 593 0 0,-96-19-526 0 0,10 2-308 0 0,1-5 0 0 0,130-3 0 0 0,-151-11-1559 0 0,-16 2-4601 0 0,-12 3-688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5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40 233 16783 0 0,'-39'-2'3784'0'0,"49"-9"-2616"0"0,0 1-921 0 0,1 1-1 0 0,0 0 0 0 0,1 1 1 0 0,16-9-1 0 0,54-23 4 0 0,-35 18-191 0 0,6-4-30 0 0,68-22 0 0 0,-98 41-122 0 0,-1 1 0 0 0,1 0 0 0 0,1 2 0 0 0,-1 1-1 0 0,1 0 1 0 0,23 2 0 0 0,-40 1-367 0 0,-1 0 1 0 0,1 1-1 0 0,0 0 1 0 0,7 3 0 0 0,3 2-903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5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617 245 2303 0 0,'0'0'2847'0'0,"11"-1"2248"0"0,-8 0-4691 0 0,0-1 1 0 0,0 0 0 0 0,0 0 0 0 0,0 0-1 0 0,0 0 1 0 0,0 0 0 0 0,0 0 0 0 0,0-1-1 0 0,-1 1 1 0 0,0-1 0 0 0,1 0 0 0 0,2-5-1 0 0,-2 3-145 0 0,0-1 1 0 0,0 0-1 0 0,-1 0 0 0 0,0 0 0 0 0,0 0 0 0 0,2-12 0 0 0,-2 8-229 0 0,-1 0-1 0 0,-1 0 1 0 0,0-1 0 0 0,0 1 0 0 0,-1 0 0 0 0,0-1-1 0 0,-1 1 1 0 0,0 0 0 0 0,-4-11 0 0 0,5 19-38 0 0,0-1 0 0 0,0 0 0 0 0,0 0 1 0 0,-1 0-1 0 0,1 1 0 0 0,-1-1 0 0 0,0 1 0 0 0,0-1 0 0 0,0 1 0 0 0,0 0 1 0 0,0 0-1 0 0,-5-4 0 0 0,5 5-25 0 0,0 0 0 0 0,0 0 1 0 0,0 0-1 0 0,0 1 0 0 0,0-1 1 0 0,0 0-1 0 0,0 1 0 0 0,0-1 1 0 0,0 1-1 0 0,0 0 0 0 0,0 0 0 0 0,-1 0 1 0 0,1 0-1 0 0,0 0 0 0 0,0 0 1 0 0,0 1-1 0 0,0-1 0 0 0,0 1 1 0 0,-4 1-1 0 0,-14 6-271 0 0,1 2 1 0 0,0 0-1 0 0,0 1 1 0 0,-18 15-1 0 0,3-3-73 0 0,-39 27 89 0 0,-76 68 0 0 0,107-79 676 0 0,1 1-1 0 0,-66 86 1 0 0,103-121-318 0 0,-5 6 113 0 0,1 1 1 0 0,-7 15 0 0 0,13-25-132 0 0,1 0 1 0 0,0 1-1 0 0,0-1 0 0 0,0 1 0 0 0,0-1 1 0 0,0 1-1 0 0,1 0 0 0 0,-1-1 1 0 0,1 1-1 0 0,-1 0 0 0 0,1-1 1 0 0,0 1-1 0 0,0 0 0 0 0,1 0 0 0 0,-1-1 1 0 0,0 1-1 0 0,1 0 0 0 0,0 2 1 0 0,0-3-22 0 0,0-1 0 0 0,0 0 0 0 0,0 0 0 0 0,0 0 0 0 0,0 0 0 0 0,0 0 0 0 0,0 0 0 0 0,0 0 0 0 0,0 0 0 0 0,0 0 0 0 0,0-1 0 0 0,0 1 0 0 0,1 0 0 0 0,-1-1 0 0 0,0 1 0 0 0,1-1 0 0 0,-1 1 0 0 0,0-1 0 0 0,1 0 0 0 0,-1 1 0 0 0,1-1 0 0 0,-1 0 1 0 0,1 0-1 0 0,-1 0 0 0 0,2 0 0 0 0,5-1 53 0 0,0 1 1 0 0,0-2 0 0 0,10-2 0 0 0,-13 3-42 0 0,34-9 133 0 0,-1-2 0 0 0,51-22 0 0 0,69-43-137 0 0,-61 28 33 0 0,-30 16-78 0 0,-26 11-103 0 0,2 3-1 0 0,57-19 1 0 0,-98 37-211 0 0,-4 12-330 0 0,-3-2 425 0 0,0-1 1 0 0,0 0-1 0 0,0 0 1 0 0,-1-1-1 0 0,0 1 1 0 0,-13 10-1 0 0,3-1 114 0 0,-6 6 37 0 0,12-13 140 0 0,0 0 0 0 0,1 0 0 0 0,-12 19-1 0 0,20-28-36 0 0,1 0-1 0 0,-1 0 0 0 0,1 0 0 0 0,-1 0 1 0 0,1 0-1 0 0,-1 0 0 0 0,1 0 0 0 0,0 1 1 0 0,0-1-1 0 0,-1 0 0 0 0,1 0 0 0 0,0 0 1 0 0,0 1-1 0 0,0-1 0 0 0,0 0 1 0 0,0 0-1 0 0,1 0 0 0 0,-1 1 0 0 0,0-1 1 0 0,0 0-1 0 0,1 0 0 0 0,-1 0 0 0 0,1 0 1 0 0,-1 0-1 0 0,1 1 0 0 0,0-1 0 0 0,-1 0 1 0 0,1 0-1 0 0,0 0 0 0 0,-1-1 1 0 0,1 1-1 0 0,0 0 0 0 0,0 0 0 0 0,0 0 1 0 0,0-1-1 0 0,0 1 0 0 0,0 0 0 0 0,2 0 1 0 0,23 11-548 0 0,-2-6-3851 0 0,-9-3-956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20 2759 0 0,'10'-4'58'0'0,"19"-11"15812"0"0,-40 20-14918 0 0,-30 13-614 0 0,-53 28 276 0 0,-30 31-769 0 0,93-56 56 0 0,-53 50 0 0 0,-50 65-265 0 0,99-99 311 0 0,29-32 44 0 0,-47 55-65 0 0,49-54 72 0 0,0-1 1 0 0,0 1 0 0 0,0 0 0 0 0,1 0 0 0 0,0 1 0 0 0,0-1 0 0 0,1 0 0 0 0,0 1 0 0 0,-2 7 0 0 0,4-12 2 0 0,0 0 0 0 0,-1 0 1 0 0,1-1-1 0 0,0 1 0 0 0,1 0 0 0 0,-1 0 0 0 0,0 0 0 0 0,0 0 0 0 0,1 0 0 0 0,-1-1 0 0 0,1 1 0 0 0,0 0 1 0 0,0 0-1 0 0,-1-1 0 0 0,1 1 0 0 0,0-1 0 0 0,0 1 0 0 0,0 0 0 0 0,1-1 0 0 0,-1 0 0 0 0,0 1 0 0 0,1-1 0 0 0,-1 0 1 0 0,0 0-1 0 0,1 1 0 0 0,-1-1 0 0 0,1 0 0 0 0,0-1 0 0 0,-1 1 0 0 0,1 0 0 0 0,0 0 0 0 0,0-1 0 0 0,-1 1 1 0 0,3 0-1 0 0,8 1 22 0 0,0 1 0 0 0,-1-2 0 0 0,1 1 0 0 0,15-1 0 0 0,-14-1-17 0 0,302-10-144 0 0,-232 4-1206 0 0,-57 4-46 0 0,-1-3-66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16 7831 0 0,'-2'-1'5766'0'0,"0"-1"-5561"0"0,-1 0 1 0 0,0 1 0 0 0,0-1 0 0 0,1 1 0 0 0,-1 0-1 0 0,0 0 1 0 0,-1 0 0 0 0,1 0 0 0 0,0 0 0 0 0,0 0-1 0 0,0 1 1 0 0,0 0 0 0 0,-5 0 0 0 0,2 0-113 0 0,0 1 0 0 0,-1 0 0 0 0,1 0-1 0 0,0 0 1 0 0,0 1 0 0 0,-8 3 0 0 0,1 1-114 0 0,0 1-1 0 0,1 0 1 0 0,0 0-1 0 0,0 1 1 0 0,-15 14-1 0 0,6-4 17 0 0,2 1 1 0 0,-30 36-1 0 0,43-48 75 0 0,1 1 1 0 0,0 0-1 0 0,0 0 0 0 0,1 0 0 0 0,0 1 1 0 0,1-1-1 0 0,0 1 0 0 0,0 0 1 0 0,1 0-1 0 0,0 0 0 0 0,-2 16 1 0 0,4-20 36 0 0,0 0 0 0 0,0 0 0 0 0,1 0 0 0 0,0 0 0 0 0,0 0 0 0 0,0 0 0 0 0,0 0 0 0 0,1 0 0 0 0,-1 0 0 0 0,1-1 0 0 0,1 1 0 0 0,-1-1 0 0 0,4 7 0 0 0,-4-9-58 0 0,0 1 0 0 0,0-1 0 0 0,1 1 1 0 0,-1-1-1 0 0,0 0 0 0 0,1 0 0 0 0,0 0 0 0 0,-1 0 0 0 0,1 0 0 0 0,0-1 0 0 0,0 1 0 0 0,0-1 0 0 0,0 0 0 0 0,0 0 1 0 0,0 0-1 0 0,0 0 0 0 0,1 0 0 0 0,-1-1 0 0 0,0 1 0 0 0,0-1 0 0 0,5 0 0 0 0,4-1-9 0 0,-1-1 1 0 0,1 0-1 0 0,-1-1 0 0 0,0 0 0 0 0,0-1 1 0 0,0 0-1 0 0,-1-1 0 0 0,1 0 0 0 0,-1 0 1 0 0,0-1-1 0 0,0-1 0 0 0,-1 0 0 0 0,11-10 1 0 0,-13 11-82 0 0,-1 0 0 0 0,0-1 1 0 0,0 0-1 0 0,-1 0 1 0 0,0-1-1 0 0,0 1 0 0 0,7-16 1 0 0,-10 17-22 0 0,0 0 0 0 0,0 0 0 0 0,-1 0 0 0 0,1 0 0 0 0,-1 0 0 0 0,-1-1 1 0 0,1 1-1 0 0,-1 0 0 0 0,0-1 0 0 0,0 1 0 0 0,-3-12 0 0 0,2 12-34 0 0,-1 1-1 0 0,0-1 0 0 0,0 1 1 0 0,-1-1-1 0 0,1 1 0 0 0,-1 0 1 0 0,0 0-1 0 0,0 0 1 0 0,-1 0-1 0 0,0 1 0 0 0,1-1 1 0 0,-2 1-1 0 0,1 0 0 0 0,0 0 1 0 0,-9-5-1 0 0,4 3-218 0 0,0 1 0 0 0,0 0-1 0 0,0 1 1 0 0,-1 0 0 0 0,1 1-1 0 0,-1 0 1 0 0,0 0 0 0 0,-12-1-1 0 0,6 5-183 0 0,21 8-3266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151 369 7831 0 0,'-3'4'144'0'0,"1"-1"0"0"0,-2 1-1 0 0,1-1 1 0 0,0 0-1 0 0,-1-1 1 0 0,-6 6-1 0 0,4-5 524 0 0,-1 0 0 0 0,1-1 0 0 0,0 1 0 0 0,-1-1 0 0 0,1 0 0 0 0,-1-1 0 0 0,1 1 0 0 0,-1-1 0 0 0,0-1-1 0 0,0 1 1 0 0,-12-2 0 0 0,18 1-565 0 0,-1 0 0 0 0,1 0 0 0 0,0 0 0 0 0,0-1 0 0 0,-1 1 0 0 0,1 0 0 0 0,0-1 0 0 0,0 1-1 0 0,0-1 1 0 0,-1 0 0 0 0,1 1 0 0 0,0-1 0 0 0,0 0 0 0 0,0 1 0 0 0,0-1 0 0 0,0 0 0 0 0,0 0 0 0 0,0 0 0 0 0,1 0 0 0 0,-2-1-1 0 0,1 0 16 0 0,0 0-1 0 0,0-1 0 0 0,0 1 0 0 0,1 0 0 0 0,-1 0 1 0 0,1 0-1 0 0,-1 0 0 0 0,1-1 0 0 0,0 1 0 0 0,0-4 0 0 0,0-2 95 0 0,1 1-1 0 0,0 0 0 0 0,1-1 1 0 0,-1 1-1 0 0,7-14 0 0 0,1 0-76 0 0,1 1-1 0 0,1 1 0 0 0,1-1 1 0 0,1 2-1 0 0,0 0 1 0 0,22-22-1 0 0,-13 18-198 0 0,0 2 0 0 0,1 0 0 0 0,1 2-1 0 0,32-19 1 0 0,-45 30 25 0 0,0 1 0 0 0,0 1 0 0 0,0 0-1 0 0,1 1 1 0 0,0 0 0 0 0,0 1 0 0 0,21-4-1 0 0,-29 6 5 0 0,0 1 0 0 0,0 0-1 0 0,0 0 1 0 0,0 0-1 0 0,1 0 1 0 0,-1 0-1 0 0,0 1 1 0 0,0 0 0 0 0,0 0-1 0 0,0 0 1 0 0,0 0-1 0 0,0 1 1 0 0,0 0-1 0 0,0-1 1 0 0,-1 1 0 0 0,1 1-1 0 0,-1-1 1 0 0,1 0-1 0 0,-1 1 1 0 0,0 0-1 0 0,0 0 1 0 0,0 0 0 0 0,0 0-1 0 0,-1 0 1 0 0,1 0-1 0 0,2 5 1 0 0,-4-5 3 0 0,0 1-1 0 0,1-1 1 0 0,-1 1 0 0 0,0-1 0 0 0,-1 1 0 0 0,1-1 0 0 0,-1 1-1 0 0,0 0 1 0 0,1-1 0 0 0,-2 1 0 0 0,1 0 0 0 0,0-1 0 0 0,-1 1-1 0 0,1-1 1 0 0,-1 1 0 0 0,-2 4 0 0 0,-2 8 3 0 0,-1-1 1 0 0,-11 18-1 0 0,13-24 20 0 0,-7 13 77 0 0,2 0 0 0 0,0 1 0 0 0,1 0 0 0 0,-8 43 1 0 0,14-50-531 0 0,0 0 1 0 0,1-1 0 0 0,0 1 0 0 0,2 0 0 0 0,0-1 0 0 0,0 1 0 0 0,2-1-1 0 0,6 24 1 0 0,-4-22-5570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1 2759 0 0,'-2'0'207'0'0,"-2"0"383"0"0,0 1 0 0 0,0 0 0 0 0,0 0 0 0 0,0 0-1 0 0,0 0 1 0 0,0 1 0 0 0,0-1 0 0 0,0 1 0 0 0,1 0 0 0 0,-1 0 0 0 0,1 1-1 0 0,-1-1 1 0 0,1 1 0 0 0,-5 4 0 0 0,-5 7 1145 0 0,-22 27-1 0 0,30-36-1868 0 0,-80 108 1371 0 0,-129 226 0 0 0,130-178-1109 0 0,-62 171 0 0 0,83-192-44 0 0,49-115-195 0 0,-1 0 1 0 0,-1-1 0 0 0,-25 28 0 0 0,22-31-954 0 0,3-1-339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23 142 11519 0 0,'-5'-7'1040'0'0,"2"2"-846"0"0,-1-1-33 0 0,-5-4 4543 0 0,9 10-4643 0 0,0 0 0 0 0,0 0 0 0 0,0 0 0 0 0,-1 0 1 0 0,1-1-1 0 0,0 1 0 0 0,0 0 0 0 0,0 0 0 0 0,0 0 0 0 0,0 0 0 0 0,0 0 0 0 0,0 0 1 0 0,0-1-1 0 0,0 1 0 0 0,0 0 0 0 0,0 0 0 0 0,0 0 0 0 0,-1 0 0 0 0,1 0 0 0 0,0-1 1 0 0,0 1-1 0 0,0 0 0 0 0,0 0 0 0 0,0 0 0 0 0,0 0 0 0 0,0-1 0 0 0,1 1 1 0 0,-1 0-1 0 0,0 0 0 0 0,0 0 0 0 0,0 0 0 0 0,0-1 0 0 0,0 1 0 0 0,0 0 0 0 0,0 0 1 0 0,0 0-1 0 0,0 0 0 0 0,1-1 0 0 0,6-2 982 0 0,9 0-320 0 0,-7 4-581 0 0,0 1-1 0 0,0 1 0 0 0,0-1 0 0 0,0 1 0 0 0,-1 1 0 0 0,1-1 0 0 0,7 6 0 0 0,28 11 281 0 0,-36-17-360 0 0,92 27 545 0 0,-86-27-542 0 0,0 0-1 0 0,0-2 1 0 0,0 1-1 0 0,0-2 1 0 0,20-1-1 0 0,-3-3 37 0 0,0-2 0 0 0,-1-1 0 0 0,53-19 0 0 0,84-46-286 0 0,-62 25-1341 0 0,-72 32-87 0 0,-4 3-75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157 341 7831 0 0,'0'0'706'0'0,"-2"1"-578"0"0,0 0-18 0 0,-1 0-371 0 0,-5 11 2608 0 0,-5 18 6282 0 0,2 19-5236 0 0,9-34-3270 0 0,-1-1 0 0 0,-6 19 0 0 0,-3-1-591 0 0,-2-1 0 0 0,0 0 1 0 0,-2-1-1 0 0,-22 30 0 0 0,29-48-758 0 0</inkml:trace>
  <inkml:trace contextRef="#ctx0" brushRef="#br0" timeOffset="1">268 149 11519 0 0,'4'-19'1024'0'0,"-1"10"-824"0"0,1-2-200 0 0,1 1 0 0 0,1-1 992 0 0,1 2 152 0 0,2-1 32 0 0,-1 1 8 0 0,0 0-920 0 0,0 0-176 0 0,1 0-88 0 0,-2 2 80 0 0,0 0-80 0 0,1 0 0 0 0,-1 2 0 0 0,1-2-7080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38 578 4607 0 0,'0'0'354'0'0,"-11"-12"894"0"0,8 9-809 0 0,0-1 0 0 0,1 1 0 0 0,-1-1 1 0 0,1 0-1 0 0,0 0 0 0 0,0 0 0 0 0,0 0 0 0 0,1 0 1 0 0,-1 0-1 0 0,1 0 0 0 0,0 0 0 0 0,0-1 0 0 0,0 1 1 0 0,1 0-1 0 0,0-1 0 0 0,0-6 0 0 0,1 1 114 0 0,1-1 0 0 0,0 1-1 0 0,1 0 1 0 0,0 0 0 0 0,9-19-1 0 0,0 4 69 0 0,2 0 0 0 0,0 0 0 0 0,2 1 0 0 0,1 1 0 0 0,0 1 0 0 0,24-23 0 0 0,1 4-164 0 0,90-68 0 0 0,-111 95-461 0 0,28-17-1 0 0,-41 27-16 0 0,0 0 0 0 0,0 0 0 0 0,0 1-1 0 0,1 0 1 0 0,0 1 0 0 0,-1-1 0 0 0,11 0 0 0 0,-17 3 15 0 0,0 0 0 0 0,0 0-1 0 0,0 0 1 0 0,0 0 0 0 0,0 0 0 0 0,0 0 0 0 0,-1 0 0 0 0,1 1-1 0 0,0-1 1 0 0,0 1 0 0 0,0-1 0 0 0,0 1 0 0 0,-1 0 0 0 0,1 0-1 0 0,0 0 1 0 0,-1 0 0 0 0,1 0 0 0 0,-1 0 0 0 0,3 2 0 0 0,-2-1-8 0 0,-1 0 0 0 0,1 0 1 0 0,-1 0-1 0 0,0 0 1 0 0,0 1-1 0 0,0-1 1 0 0,0 0-1 0 0,0 1 0 0 0,0-1 1 0 0,-1 1-1 0 0,1-1 1 0 0,0 5-1 0 0,-1 3-37 0 0,0-1 0 0 0,0 0 0 0 0,-1 1 1 0 0,0-1-1 0 0,-1 0 0 0 0,-5 17 0 0 0,-1-5 47 0 0,-1 0 0 0 0,0 0 1 0 0,-2-1-1 0 0,-25 38 0 0 0,17-31 4 0 0,2 0 0 0 0,1 1 0 0 0,-17 42 0 0 0,29-60 3 0 0,1-1-1 0 0,1 0 1 0 0,-1 1 0 0 0,1-1-1 0 0,0 19 1 0 0,1-24-36 0 0,1 0 1 0 0,1 0-1 0 0,-1 0 1 0 0,0 0-1 0 0,1 0 1 0 0,0 0-1 0 0,0 0 1 0 0,0 0-1 0 0,1-1 1 0 0,-1 1-1 0 0,1 0 0 0 0,0-1 1 0 0,0 1-1 0 0,0-1 1 0 0,0 0-1 0 0,5 6 1 0 0,-3-5-681 0 0,0-1 1 0 0,0 1 0 0 0,1-1-1 0 0,-1 0 1 0 0,9 4-1 0 0,-1-1-5459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9 263 4607 0 0,'0'0'208'0'0,"1"-1"-9"0"0,1 0-159 0 0,11-9 10652 0 0,-17 25-8513 0 0,3-9-1866 0 0,-5 16-60 0 0,1 0-1 0 0,2 0 1 0 0,0 1 0 0 0,1 0 0 0 0,2-1-1 0 0,3 39 1 0 0,-2-35-5 0 0,2 0 1 0 0,1 1-1 0 0,1-1 0 0 0,13 37 1 0 0,-17-61 92 0 0,-1-2-299 0 0,0 1-1 0 0,0-1 1 0 0,0 1 0 0 0,0-1 0 0 0,0 1 0 0 0,1-1-1 0 0,-1 1 1 0 0,0-1 0 0 0,1 1 0 0 0,-1-1-1 0 0,0 0 1 0 0,0 1 0 0 0,1-1 0 0 0,-1 0 0 0 0,1 1-1 0 0,-1-1 1 0 0,0 0 0 0 0,1 1 0 0 0,-1-1 0 0 0,1 0-1 0 0,-1 0 1 0 0,1 1 0 0 0,-1-1 0 0 0,1 0-1 0 0,-1 0 1 0 0,1 0 0 0 0,-1 0 0 0 0,1 0 0 0 0,-1 0-1 0 0,1 0 1 0 0,-1 1 0 0 0,1-2 0 0 0,-1 1-1 0 0,1 0 1 0 0,20-1 517 0 0,-10-1-458 0 0,-1-1-1 0 0,1-1 0 0 0,-1 1 1 0 0,0-2-1 0 0,0 1 1 0 0,0-2-1 0 0,0 1 1 0 0,-1-1-1 0 0,0-1 1 0 0,15-13-1 0 0,6-9-12 0 0,38-48 0 0 0,-68 77-88 0 0,16-22-30 0 0,0 1 0 0 0,-2-2 0 0 0,-1 0 0 0 0,13-29 0 0 0,33-101-959 0 0,-13 28-141 0 0,-40 109 886 0 0,-5 12-120 0 0,0 0 1 0 0,1 0-1 0 0,-1 0 1 0 0,1 0 0 0 0,0 0-1 0 0,1 0 1 0 0,4-6-1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21911 0 0,'0'0'2409'0'0,"0"3"-2003"0"0,-1 2-163 0 0,1 1-1 0 0,-2-1 1 0 0,1 1 0 0 0,-4 9 0 0 0,0-4-91 0 0,0 0 0 0 0,-12 15 0 0 0,15-22-156 0 0,-6 5-1002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259 137 4143 0 0,'2'-3'127'0'0,"4"-12"681"0"0,-5 15-337 0 0,-1-1 1 0 0,0 0-1 0 0,1 1 1 0 0,-1-1-1 0 0,0 0 0 0 0,0 1 1 0 0,0-1-1 0 0,0 0 0 0 0,1 1 1 0 0,-1-1-1 0 0,0 0 0 0 0,0 0 1 0 0,0 1-1 0 0,-1-1 0 0 0,1 0 1 0 0,0 1-1 0 0,0-1 1 0 0,0 0-1 0 0,0 1 0 0 0,-1-1 1 0 0,1 0-1 0 0,0 1 0 0 0,-1-1 1 0 0,1 1-1 0 0,-1-2 0 0 0,0 1-260 0 0,0 1-1 0 0,0-1 1 0 0,0 1-1 0 0,0 0 1 0 0,0-1-1 0 0,0 1 0 0 0,0 0 1 0 0,0 0-1 0 0,0-1 1 0 0,0 1-1 0 0,0 0 1 0 0,0 0-1 0 0,0 0 1 0 0,0 0-1 0 0,-1 1 0 0 0,-6 0-255 0 0,1 0 0 0 0,-1 1-1 0 0,-11 5 1 0 0,4 0 45 0 0,1 0 0 0 0,0 2 0 0 0,0-1 0 0 0,0 2 0 0 0,1 0 0 0 0,1 0 0 0 0,0 1 0 0 0,0 1 0 0 0,1 0 0 0 0,1 1 0 0 0,0 0 0 0 0,0 0 0 0 0,-14 29 0 0 0,20-33 8 0 0,0 0-1 0 0,1 1 1 0 0,0 0-1 0 0,1-1 1 0 0,0 1 0 0 0,0 0-1 0 0,1 0 1 0 0,1 0-1 0 0,-1 1 1 0 0,2-1-1 0 0,1 11 1 0 0,-2-15 39 0 0,1 0 0 0 0,1 0 0 0 0,-1 0 0 0 0,1 0 0 0 0,0 0 0 0 0,0 0 0 0 0,1 0 0 0 0,0 0 0 0 0,0-1 0 0 0,0 0 0 0 0,1 1 0 0 0,0-1 0 0 0,-1 0 0 0 0,2-1 0 0 0,-1 1 0 0 0,1-1 0 0 0,-1 0 0 0 0,10 6 0 0 0,-11-9 20 0 0,0 0 0 0 0,1 0 0 0 0,-1 0 0 0 0,0-1 0 0 0,1 1 0 0 0,-1-1 0 0 0,1 0 0 0 0,-1 0 0 0 0,1 0 0 0 0,-1 0 0 0 0,0-1 0 0 0,1 0 0 0 0,-1 1 0 0 0,0-1 0 0 0,5-2 0 0 0,-3 1-8 0 0,-1 0-1 0 0,1-1 1 0 0,-1 0-1 0 0,1 1 1 0 0,-1-1-1 0 0,0-1 1 0 0,-1 1 0 0 0,1-1-1 0 0,0 1 1 0 0,-1-1-1 0 0,0 0 1 0 0,0-1-1 0 0,0 1 1 0 0,4-7-1 0 0,3-10 202 0 0,15-41-1 0 0,-20 48-176 0 0,61-174 757 0 0,-65 185-837 0 0,9-28-76 0 0,7-38-1 0 0,-17 68-19 0 0,0 0 0 0 0,0 0 0 0 0,0 1-1 0 0,0-1 1 0 0,-1 0 0 0 0,1 0 0 0 0,0 0 0 0 0,0 0-1 0 0,-1 0 1 0 0,1 0 0 0 0,0 0 0 0 0,-1 0 0 0 0,1 0-1 0 0,-1 0 1 0 0,1 1 0 0 0,-1-1 0 0 0,0 0 0 0 0,1 0 0 0 0,-1 1-1 0 0,0-1 1 0 0,1 0 0 0 0,-1 1 0 0 0,0-1 0 0 0,0 0-1 0 0,0 1 1 0 0,1-1 0 0 0,-1 1 0 0 0,0 0 0 0 0,0-1-1 0 0,0 1 1 0 0,0 0 0 0 0,0-1 0 0 0,0 1 0 0 0,0 0 0 0 0,0 0-1 0 0,-1 0 1 0 0,0 0-653 0 0,9-17-13062 0 0,-4 12 12915 0 0,-1 0-1 0 0,6-6 1 0 0,2-3 199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118 192 14335 0 0,'0'0'1306'0'0,"0"1"-1077"0"0,-11 22 574 0 0,0-1 0 0 0,-15 21 0 0 0,15-26-484 0 0,1 0-1 0 0,0 1 0 0 0,1 0 1 0 0,-9 28-1 0 0,15-33-131 0 0,0 0 0 0 0,1 0 0 0 0,0 1 0 0 0,0 20 1 0 0,2-26-9 0 0,1 1 1 0 0,0-1-1 0 0,0 0 1 0 0,0 1 0 0 0,1-1-1 0 0,1 0 1 0 0,-1 0 0 0 0,5 9-1 0 0,-6-15-126 0 0,0-1 1 0 0,0 1-1 0 0,0-1 0 0 0,0 1 0 0 0,0-1 0 0 0,0 1 0 0 0,1-1 1 0 0,-1 0-1 0 0,0 1 0 0 0,1-1 0 0 0,-1 0 0 0 0,1 0 1 0 0,-1 0-1 0 0,1 0 0 0 0,-1 0 0 0 0,1-1 0 0 0,0 1 1 0 0,-1 0-1 0 0,1-1 0 0 0,0 1 0 0 0,0-1 0 0 0,0 0 1 0 0,-1 0-1 0 0,1 1 0 0 0,0-1 0 0 0,0 0 0 0 0,0-1 0 0 0,3 1 1 0 0,3-2 116 0 0,0 0 0 0 0,0 0 0 0 0,0-1 0 0 0,14-7 0 0 0,-14 7-11 0 0,27-15 177 0 0,-1-2 1 0 0,-1 0-1 0 0,42-37 0 0 0,-7 7-114 0 0,-49 36-209 0 0,0 0-1 0 0,-1-2 1 0 0,0 0 0 0 0,-2-1 0 0 0,0-1 0 0 0,18-24 0 0 0,-27 30-16 0 0,1 0 1 0 0,-1-1 0 0 0,-1 0 0 0 0,0 0 0 0 0,-1 0 0 0 0,-1 0 0 0 0,0-1-1 0 0,0 0 1 0 0,-2 0 0 0 0,0 0 0 0 0,1-26 0 0 0,-6-40-838 0 0,3 78 537 0 0,-5 6-3232 0 0,3-2 2950 0 0,1 1 0 0 0,-1-1 0 0 0,-3 5-1 0 0,-9 20-2934 0 0,7-12-2476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57 5983 0 0,'7'-8'643'0'0,"17"-21"-500"0"0,-9 10 12935 0 0,-30 31-12303 0 0,-9 7-549 0 0,-2-1 1 0 0,0-1-1 0 0,-51 23 0 0 0,70-37-204 0 0,0 1 1 0 0,1 0-1 0 0,-1 0 0 0 0,1 0 0 0 0,-1 1 0 0 0,1 0 0 0 0,1 0 1 0 0,-1 1-1 0 0,1-1 0 0 0,0 1 0 0 0,0 0 0 0 0,1 1 0 0 0,-5 7 1 0 0,7-10-21 0 0,0 1-1 0 0,0-1 1 0 0,0 0 0 0 0,1 1 0 0 0,0 0 0 0 0,0-1 0 0 0,0 1 0 0 0,0 0-1 0 0,1 0 1 0 0,0-1 0 0 0,0 1 0 0 0,0 0 0 0 0,0 0 0 0 0,1-1 0 0 0,0 1-1 0 0,0 0 1 0 0,0-1 0 0 0,0 1 0 0 0,1-1 0 0 0,0 1 0 0 0,0-1 0 0 0,4 6 0 0 0,-1-3-188 0 0,1 0 1 0 0,0 0 0 0 0,0 0 0 0 0,1-1 0 0 0,0 0 0 0 0,0-1 0 0 0,14 9-1 0 0,-12-8-141 0 0,1 0-1 0 0,-1 1 1 0 0,0 1-1 0 0,10 11 1 0 0,-15-14 394 0 0,-1-1 0 0 0,0 1 0 0 0,0 0 0 0 0,0 0 0 0 0,-1 0 0 0 0,0 1 0 0 0,0-1 0 0 0,0 1 0 0 0,-1-1 0 0 0,0 1 0 0 0,0-1 0 0 0,0 1 0 0 0,0 0 0 0 0,-1-1 0 0 0,0 1 1 0 0,0 0-1 0 0,-1-1 0 0 0,0 1 0 0 0,-1 7 0 0 0,-2 2 204 0 0,-1 0 1 0 0,0 0 0 0 0,-1-1-1 0 0,-1 0 1 0 0,0 0 0 0 0,-9 12 0 0 0,9-15-167 0 0,-1 0 1 0 0,-1-1-1 0 0,1 0 1 0 0,-1 0 0 0 0,-1-1-1 0 0,0 0 1 0 0,0-1 0 0 0,-1 0-1 0 0,0-1 1 0 0,0 0 0 0 0,-1-1-1 0 0,-15 7 1 0 0,25-12-124 0 0,0-1 1 0 0,-1 1-1 0 0,1 0 1 0 0,0-1-1 0 0,-1 0 1 0 0,1 1-1 0 0,0-1 0 0 0,-1 0 1 0 0,1 0-1 0 0,0 0 1 0 0,-1-1-1 0 0,1 1 1 0 0,0-1-1 0 0,-1 1 1 0 0,1-1-1 0 0,0 0 1 0 0,0 1-1 0 0,-1-1 0 0 0,1-1 1 0 0,0 1-1 0 0,0 0 1 0 0,0 0-1 0 0,0-1 1 0 0,-2-1-1 0 0,-3-10-618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68 425 11831 0 0,'0'0'7786'0'0,"1"2"-7728"0"0,3 3-50 0 0,-1 1-1 0 0,1 1 1 0 0,-1-1-1 0 0,-1 0 0 0 0,1 1 1 0 0,-1-1-1 0 0,0 1 1 0 0,-1 0-1 0 0,0 0 1 0 0,0 0-1 0 0,0 0 1 0 0,-1 0-1 0 0,0 0 1 0 0,-1 11-1 0 0,-1 2 21 0 0,-1 0 1 0 0,-1 0-1 0 0,-12 36 1 0 0,13-48-16 0 0,1-1 1 0 0,-1 0 0 0 0,0 0 0 0 0,-1 0 0 0 0,0-1-1 0 0,0 1 1 0 0,0-1 0 0 0,-1 0 0 0 0,0 0 0 0 0,-7 6 0 0 0,12-12-9 0 0,0 0 1 0 0,0 0 0 0 0,-1 1 0 0 0,1-1 0 0 0,0 0 0 0 0,0 0 0 0 0,-1 0 0 0 0,1 0-1 0 0,0 0 1 0 0,0 0 0 0 0,-1 0 0 0 0,1 0 0 0 0,0 0 0 0 0,0 0 0 0 0,-1 0 0 0 0,1 0 0 0 0,0-1-1 0 0,0 1 1 0 0,-1 0 0 0 0,1 0 0 0 0,0 0 0 0 0,0 0 0 0 0,-1 0 0 0 0,1 0 0 0 0,0-1-1 0 0,0 1 1 0 0,0 0 0 0 0,-1 0 0 0 0,1 0 0 0 0,0 0 0 0 0,0-1 0 0 0,0 1 0 0 0,0 0 0 0 0,-1-1-1 0 0,-4-6 72 0 0,3 2-28 0 0,1 1 1 0 0,0 0-1 0 0,0-1 0 0 0,0 1 0 0 0,0-1 0 0 0,1 1 0 0 0,0-1 0 0 0,0-5 1 0 0,5-39 347 0 0,-3 38-329 0 0,4-28 60 0 0,1 1-1 0 0,20-60 1 0 0,-19 76-79 0 0,1 1 0 0 0,1 0 0 0 0,0 0 0 0 0,2 1-1 0 0,25-33 1 0 0,-16 28-103 0 0,2 0-1 0 0,0 2 1 0 0,2 0-1 0 0,0 2 1 0 0,1 0-1 0 0,2 2 1 0 0,0 1-1 0 0,0 2 1 0 0,2 0-1 0 0,0 2 1 0 0,1 1-1 0 0,0 2 1 0 0,1 1-1 0 0,0 1 1 0 0,60-8-1 0 0,-85 16 10 0 0,-1 1-1 0 0,0-1 1 0 0,0 2-1 0 0,1-1 1 0 0,-1 1-1 0 0,0-1 1 0 0,8 3-1 0 0,-11-2 6 0 0,-1 0 1 0 0,0 0-1 0 0,0 0 0 0 0,1 0 0 0 0,-1 0 0 0 0,0 1 0 0 0,0-1 0 0 0,0 0 0 0 0,0 1 1 0 0,-1 0-1 0 0,1-1 0 0 0,0 1 0 0 0,-1 0 0 0 0,1 0 0 0 0,-1 0 0 0 0,0 0 0 0 0,1 0 0 0 0,-1 0 1 0 0,0 0-1 0 0,0 1 0 0 0,1 2 0 0 0,2 13-709 0 0,4 33 1 0 0,-4-22-4258 0 0,-4-28 4652 0 0,2 15-5228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14743 0 0,'0'0'1312'0'0,"-2"-7"2592"0"0,7 16-5904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93 100 7367 0 0,'0'0'334'0'0,"-1"-1"-1"0"0,-21-14 103 0 0,22 15-90 0 0,-1 0 0 0 0,1-1 1 0 0,-1 1-1 0 0,0 0 0 0 0,1 0 0 0 0,-1 0 1 0 0,1 0-1 0 0,-1 0 0 0 0,0 0 0 0 0,1-1 1 0 0,-1 2-1 0 0,0-1 0 0 0,1 0 0 0 0,-1 0 0 0 0,1 0 1 0 0,-1 0-1 0 0,0 0 0 0 0,1 0 0 0 0,-1 1 1 0 0,0-1-1 0 0,-11 12 1416 0 0,9-8-1804 0 0,0 1 0 0 0,0-1 0 0 0,1 1 0 0 0,-2 7 0 0 0,-4 13 104 0 0,2 0 0 0 0,0 0 1 0 0,2 1-1 0 0,1-1 1 0 0,0 28-1 0 0,12 130 74 0 0,-6-154 163 0 0,2 0-1 0 0,1 0 0 0 0,2-1 1 0 0,13 36-1 0 0,-20-62 302 0 0,-1-2-576 0 0,-1 0 1 0 0,1 1-1 0 0,0-1 0 0 0,0 0 0 0 0,0 0 1 0 0,0 1-1 0 0,1-1 0 0 0,-1 0 0 0 0,0 0 1 0 0,0 1-1 0 0,0-1 0 0 0,0 0 0 0 0,0 0 0 0 0,0 1 1 0 0,0-1-1 0 0,0 0 0 0 0,0 0 0 0 0,1 1 1 0 0,-1-1-1 0 0,0 0 0 0 0,0 0 0 0 0,0 0 1 0 0,1 1-1 0 0,-1-1 0 0 0,0 0 0 0 0,0 0 1 0 0,0 0-1 0 0,1 0 0 0 0,-1 0 0 0 0,0 1 0 0 0,0-1 1 0 0,1 0-1 0 0,-1 0 0 0 0,0 0 0 0 0,0 0 1 0 0,1 0-1 0 0,-1 0 0 0 0,0 0 0 0 0,0 0 1 0 0,1 0-1 0 0,-1 0 0 0 0,0 0 0 0 0,1 0 0 0 0,-1 0 1 0 0,0 0-1 0 0,0 0 0 0 0,1 0 0 0 0,-1 0 1 0 0,0 0-1 0 0,0-1 0 0 0,1 1 0 0 0,-1 0 1 0 0,0 0-1 0 0,0 0 0 0 0,0 0 0 0 0,1 0 1 0 0,-1-1-1 0 0,0 1 0 0 0,0 0 0 0 0,1-1 0 0 0,14-11 638 0 0,-15 12-686 0 0,23-23 212 0 0,-2-1 0 0 0,29-41 0 0 0,15-18-97 0 0,151-148 189 0 0,19 19-19 0 0,-206 191-382 0 0,-27 20-499 0 0,-2 3-179 0 0,-7 23-5855 0 0,-1-6 176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12895 0 0,'-1'1'4072'0'0,"-3"2"-3547"0"0,1 0 0 0 0,0 0-1 0 0,0 0 1 0 0,0 0 0 0 0,0 0 0 0 0,0 0-1 0 0,1 1 1 0 0,-4 4 0 0 0,5-6-336 0 0,1 0-43 0 0,0-2-149 0 0,0 1 0 0 0,0-1 1 0 0,-1 0-1 0 0,1 1 1 0 0,0-1-1 0 0,0 1 1 0 0,0-1-1 0 0,0 0 1 0 0,0 1-1 0 0,0-1 0 0 0,0 1 1 0 0,0-1-1 0 0,0 1 1 0 0,0-1-1 0 0,0 0 1 0 0,0 1-1 0 0,0-1 1 0 0,0 1-1 0 0,1-1 0 0 0,-1 0 1 0 0,0 1-1 0 0,0 0 1 0 0,10 4-917 0 0,2-3-289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473 321 6359 0 0,'0'0'291'0'0,"2"0"-4"0"0,5-1 2110 0 0,-8 2-2052 0 0,-20 19 974 0 0,-2-2 0 0 0,1 0-1 0 0,-44 24 1 0 0,47-32-945 0 0,-2 0 0 0 0,1-1 0 0 0,-30 8 0 0 0,36-13-348 0 0,-1-1 1 0 0,0 0 0 0 0,1-1-1 0 0,-1-1 1 0 0,0 0 0 0 0,-15-2 0 0 0,25 1-37 0 0,0-1 0 0 0,-1 0 1 0 0,1 0-1 0 0,0 0 1 0 0,0-1-1 0 0,0 0 1 0 0,0 0-1 0 0,0 0 1 0 0,0 0-1 0 0,1-1 1 0 0,-1 0-1 0 0,1 0 0 0 0,-1 0 1 0 0,1-1-1 0 0,0 1 1 0 0,1-1-1 0 0,-1 0 1 0 0,0 0-1 0 0,1 0 1 0 0,-4-7-1 0 0,3 4-18 0 0,1 0 0 0 0,0 0 0 0 0,0 0-1 0 0,1 0 1 0 0,0-1 0 0 0,0 1 0 0 0,1-1 0 0 0,-1 1 0 0 0,2-1 0 0 0,-1 1-1 0 0,1-1 1 0 0,0 0 0 0 0,3-14 0 0 0,-1 10-13 0 0,1 1 0 0 0,1-1-1 0 0,0 1 1 0 0,1 0 0 0 0,0 0 0 0 0,1 0 0 0 0,0 1 0 0 0,0 0-1 0 0,1 0 1 0 0,0 0 0 0 0,1 1 0 0 0,0 0 0 0 0,1 1-1 0 0,-1 0 1 0 0,16-11 0 0 0,-4 5 27 0 0,2 1 0 0 0,-1 0 0 0 0,1 1 0 0 0,1 2 0 0 0,0 0 0 0 0,37-9 0 0 0,-12 7 172 0 0,0 3 0 0 0,1 1 1 0 0,1 3-1 0 0,-1 2 1 0 0,53 4-1 0 0,-79 0-108 0 0,1 0-1 0 0,-1 2 1 0 0,1 1-1 0 0,-1 1 1 0 0,22 8 0 0 0,-43-13-46 0 0,0 1 1 0 0,0-1-1 0 0,0 1 1 0 0,0 0-1 0 0,0 0 1 0 0,-1 0 0 0 0,1 0-1 0 0,0 0 1 0 0,-1 0-1 0 0,1 1 1 0 0,-1-1-1 0 0,1 0 1 0 0,-1 1 0 0 0,1-1-1 0 0,-1 1 1 0 0,0 0-1 0 0,0-1 1 0 0,0 1-1 0 0,0 0 1 0 0,0 0-1 0 0,0 0 1 0 0,0-1 0 0 0,0 3-1 0 0,-1-1 0 0 0,0 0 0 0 0,0-1 0 0 0,-1 1 0 0 0,1 0 0 0 0,-1-1 1 0 0,1 1-1 0 0,-1-1 0 0 0,0 1 0 0 0,0-1 0 0 0,0 1 0 0 0,0-1 0 0 0,0 0 0 0 0,-1 1 0 0 0,1-1 0 0 0,-1 0 0 0 0,1 0 0 0 0,-3 2 0 0 0,-9 10 1 0 0,0-1 1 0 0,-1-1-1 0 0,0 0 0 0 0,-1-1 0 0 0,0 0 0 0 0,-23 11 0 0 0,-106 44 19 0 0,122-57-24 0 0,-249 101 0 0 0,243-98-129 0 0,14-6-68 0 0,1-1-1 0 0,-25 7 1 0 0,37-12-58 0 0,1-1-498 0 0,2-9 218 0 0,4-2-9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16 9671 0 0,'1'-1'748'0'0,"10"-13"4275"0"0,-18 24-4251 0 0,-20 31-373 0 0,-167 287 147 0 0,-5 35-627 0 0,168-316-635 0 0,-2-1-1 0 0,-2-2 1 0 0,-2-1-1 0 0,-2-3 1 0 0,-58 49-1 0 0,72-68 193 0 0,13-10 142 0 0,0-1 0 0 0,-1 0 0 0 0,0-1 0 0 0,0-1 0 0 0,-1 0 0 0 0,-25 11 0 0 0,24-16 360 0 0,16-3 25 0 0,-1 0 0 0 0,0 0-1 0 0,0 0 1 0 0,0 0-1 0 0,1-1 1 0 0,-1 1-1 0 0,0 0 1 0 0,0 0 0 0 0,0 0-1 0 0,0-1 1 0 0,0 1-1 0 0,1 0 1 0 0,-1 0 0 0 0,0-1-1 0 0,0 1 1 0 0,0 0-1 0 0,0-1 1 0 0,0 1 0 0 0,0 0-1 0 0,0 0 1 0 0,0-1-1 0 0,0 1 1 0 0,0 0-1 0 0,0 0 1 0 0,0-1 0 0 0,0 1-1 0 0,0 0 1 0 0,0 0-1 0 0,0-1 1 0 0,0 1 0 0 0,-1 0-1 0 0,1 0 1 0 0,0-1-1 0 0,0 1 1 0 0,0 0-1 0 0,0 0 1 0 0,0-1 0 0 0,-1 1-1 0 0,1 0 1 0 0,0 0-1 0 0,0 0 1 0 0,0 0 0 0 0,-1-1-1 0 0,1 1 1 0 0,0 0-1 0 0,0 0 1 0 0,-1 0 0 0 0,1 0-1 0 0,0 0 1 0 0,0 0-1 0 0,-1-1 1 0 0,1 1-1 0 0,0 0 1 0 0,0 0 0 0 0,-1 0-1 0 0,1 0 1 0 0,0 0-1 0 0,0 0 1 0 0,-1 0 0 0 0,1 0-1 0 0,0 0 1 0 0,-1 0-1 0 0,1 0 1 0 0,0 1-1 0 0,0-1 1 0 0,-1 0 0 0 0,13-15 158 0 0,7-3-8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7 13847 0 0,'-2'2'631'0'0,"-34"39"700"0"0,1 1 0 0 0,-32 52 0 0 0,56-78-796 0 0,7-11-296 0 0,3-4-103 0 0,0 0 1 0 0,0 0 0 0 0,0 0-1 0 0,0 0 1 0 0,0 0-1 0 0,1 0 1 0 0,-1 1-1 0 0,0-1 1 0 0,1 0 0 0 0,-2 3-1 0 0,15 1 195 0 0,-8-4-299 0 0,0-1 0 0 0,-1 1 0 0 0,1-1 0 0 0,0 0 0 0 0,-1 0 0 0 0,1-1 0 0 0,-1 1 0 0 0,1-1 0 0 0,0 0 0 0 0,-1 0 0 0 0,0 0 0 0 0,8-4 1 0 0,7-3 122 0 0,26-17 0 0 0,-35 20-104 0 0,97-64-73 0 0,-90 56-127 0 0,0-1-1 0 0,-1-1 1 0 0,25-30 0 0 0,-38 42 83 0 0,-2 2 23 0 0,0-1 1 0 0,1 1 0 0 0,-1-1-1 0 0,0 1 1 0 0,0-1-1 0 0,0 1 1 0 0,0-1 0 0 0,0 0-1 0 0,-1 0 1 0 0,2-2 0 0 0,-16 3-392 0 0,8 1 370 0 0,0 0 1 0 0,-1 0-1 0 0,1 1 0 0 0,0 0 0 0 0,-1 1 0 0 0,1 0 1 0 0,-9 3-1 0 0,-43 22-101 0 0,29-12 80 0 0,11-7 55 0 0,-33 15-19 0 0,1 2 1 0 0,-59 41-1 0 0,77-43 79 0 0,-52 50-1 0 0,73-62 1 0 0,0 1-1 0 0,0 0 0 0 0,2 1 0 0 0,0 0 1 0 0,0 0-1 0 0,1 1 0 0 0,-9 21 1 0 0,15-30-29 0 0,1-1 1 0 0,-1 1 0 0 0,1 0 0 0 0,0 0 0 0 0,0 0 0 0 0,0 0 0 0 0,1 0-1 0 0,-1 0 1 0 0,1 0 0 0 0,1 0 0 0 0,-1 0 0 0 0,1 0 0 0 0,2 9-1 0 0,-2-11-23 0 0,1 1 0 0 0,-1-1 0 0 0,1 1 0 0 0,0-1 0 0 0,0 0 0 0 0,0 0 0 0 0,1 0 1 0 0,-1 0-1 0 0,1 0 0 0 0,0-1 0 0 0,-1 1 0 0 0,1-1 0 0 0,0 1 0 0 0,1-1 0 0 0,-1 0 0 0 0,0 0 0 0 0,1-1 0 0 0,5 3 0 0 0,-1-1-897 0 0,-1-1 1 0 0,1 0-1 0 0,0 0 1 0 0,0-1-1 0 0,12 1 1 0 0,14-1-4985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7:0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2759 0 0,'0'0'3906'0'0,"6"-9"4148"0"0,2 7-7959 0 0,12-5 76 0 0,20-9-1 0 0,-24 9-81 0 0,0 1-1 0 0,18-5 1 0 0,151-49-875 0 0,-111 33 557 0 0,-47 20 136 0 0,0 1 0 0 0,44-5 0 0 0,-54 9 45 0 0,8 0 38 0 0,47 2 0 0 0,11 0 14 0 0,-44-1-4 0 0,0 2 0 0 0,48 6 0 0 0,-73-5 0 0 0,-6-1-9 0 0,0 0 1 0 0,0 1-1 0 0,8 2 0 0 0,33 9-20 0 0,-32-10 157 0 0,1 0 0 0 0,0-1 0 0 0,0-1-1 0 0,0-1 1 0 0,31-3 0 0 0,-19-1 193 0 0,-14 4-217 0 0,50 2-32 0 0,-61-3-53 0 0,22 7 34 0 0,3 4-42 0 0,-18-5 44 0 0,17 10 264 0 0,-26-13-220 0 0,0 0 0 0 0,0 0 0 0 0,-1-1 0 0 0,2 1 0 0 0,-1-1 0 0 0,0 0 0 0 0,0 0-1 0 0,0 0 1 0 0,0 0 0 0 0,1 0 0 0 0,-1-1 0 0 0,6 1 0 0 0,15 0 694 0 0,-22 0-521 0 0,12-3 544 0 0,-11 2-545 0 0,56 0 1570 0 0,-29-2-1825 0 0,-18 2-82 0 0,-1 0-1 0 0,0 0 0 0 0,0 1 1 0 0,16 3-1 0 0,-21-2 21 0 0,0-1 1 0 0,0 1-1 0 0,0 1 0 0 0,0-1 1 0 0,0 1-1 0 0,-1 0 0 0 0,1 0 1 0 0,8 7-1 0 0,-12-8-34 0 0,8 5-16 0 0,-5-4 16 0 0,7 6 0 0 0,7 3 64 0 0,-16-11 21 0 0,1-1 2 0 0,-1 1 32 0 0,0-1 1 0 0,0 0-1 0 0,0 0 0 0 0,0 0 0 0 0,0 0 0 0 0,0-1 1 0 0,0 1-1 0 0,-1-1 0 0 0,1 0 0 0 0,0 0 0 0 0,5-2 1 0 0,-4 1 7 0 0,6-1 88 0 0,-1-1 1 0 0,0 0 0 0 0,-1-1-1 0 0,17-11 1 0 0,-23 15 811 0 0,-1-8-650 0 0,0 8-255 0 0,-1 0-1 0 0,0-1 1 0 0,0 1-1 0 0,1 0 1 0 0,-1 0-1 0 0,0-1 0 0 0,0 1 1 0 0,0-1-1 0 0,-1-1 1 0 0,1 1-16 0 0,-1 0 1 0 0,0 0-1 0 0,0-1 0 0 0,0 1 1 0 0,0 0-1 0 0,0 1 1 0 0,0-1-1 0 0,-1 0 1 0 0,1 0-1 0 0,-3-2 0 0 0,1 0-16 0 0,-1 0 0 0 0,0 1 0 0 0,0-1 0 0 0,0 1 0 0 0,0 0 0 0 0,-1 0 0 0 0,-7-4 0 0 0,8 5-52 0 0,-4-3 19 0 0,5 3 21 0 0,0 0 1 0 0,0-1-1 0 0,0 1 0 0 0,0-1 0 0 0,0 1 0 0 0,1-1 1 0 0,-1 0-1 0 0,1 0 0 0 0,0 0 0 0 0,0-1 0 0 0,0 1 1 0 0,0 0-1 0 0,1-1 0 0 0,-1 1 0 0 0,1-1 0 0 0,0 0 1 0 0,0 1-1 0 0,0-5 0 0 0,-2-7-5 0 0,2-1-1 0 0,0 0 1 0 0,1-17 0 0 0,0-3 2 0 0,-8-42 349 0 0,8 76-84 0 0,2 4-720 0 0,17 10 318 0 0,0-1-1 0 0,1-1 1 0 0,0 0 0 0 0,30 9-1 0 0,-19-6 69 0 0,-15-7 48 0 0,21 7 1 0 0,-27-10 17 0 0,0 0 1 0 0,0 1-1 0 0,0 1 1 0 0,-1-1 0 0 0,0 2-1 0 0,0-1 1 0 0,0 1-1 0 0,0 0 1 0 0,7 8-1 0 0,18 12 8 0 0,6 3 0 0 0,-35-25 0 0 0,17 9 0 0 0,-9-6 0 0 0,0 0 0 0 0,-1 2 0 0 0,-3 2-11 0 0,-7-8-25 0 0,-1 0-1 0 0,0 0 0 0 0,1 0 1 0 0,-1 0-1 0 0,0 0 0 0 0,-1 1 0 0 0,1-1 1 0 0,-1 0-1 0 0,1 1 0 0 0,-1-1 0 0 0,0 0 1 0 0,0 1-1 0 0,-1-1 0 0 0,1 0 0 0 0,-1 0 1 0 0,1 1-1 0 0,-3 4 0 0 0,3-6 30 0 0,0-1-1 0 0,-1 1 1 0 0,1 0-1 0 0,-1-1 1 0 0,1 1-1 0 0,-1-1 1 0 0,0 1 0 0 0,0-1-1 0 0,0 1 1 0 0,1-1-1 0 0,-1 0 1 0 0,-2 2-1 0 0,0 0-3 0 0,-7 5-21 0 0,8-6 72 0 0,0-1 0 0 0,-1 0-1 0 0,1 0 1 0 0,-1 0 0 0 0,0-1 0 0 0,1 1 0 0 0,-1-1-1 0 0,0 1 1 0 0,1-1 0 0 0,-1 0 0 0 0,-3 0-1 0 0,-33-6 578 0 0,31 4-460 0 0,-1 0 0 0 0,-14 0-1 0 0,11 2-119 0 0,0 0-1 0 0,0 1 0 0 0,0 1 1 0 0,-21 5-1 0 0,26-4-24 0 0,0-1 0 0 0,0 1-1 0 0,0 1 1 0 0,0-1 0 0 0,0 1 0 0 0,1 1 0 0 0,-1-1-1 0 0,-9 10 1 0 0,-54 64-288 0 0,60-66 243 0 0,9-11-58 0 0,-6 8-23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22 316 15407 0 0,'0'0'1394'0'0,"-1"0"-1150"0"0,-1 2-151 0 0,1-1 0 0 0,0 0 0 0 0,-1 0 0 0 0,1 0 0 0 0,0 1 0 0 0,0-1 1 0 0,-1 1-1 0 0,1-1 0 0 0,0 1 0 0 0,1-1 0 0 0,-1 1 0 0 0,-1 3 0 0 0,-2 2 3411 0 0,20-18-3103 0 0,135-96 806 0 0,68-52-1462 0 0,-153 118-10 0 0,-58 37 230 0 0,1-1 1 0 0,0 1-1 0 0,1 1 0 0 0,-1-1 1 0 0,18-2-1 0 0,-27 6 34 0 0,0 0 1 0 0,1 0-1 0 0,-1 0 1 0 0,1-1-1 0 0,-1 1 0 0 0,1 0 1 0 0,-1 1-1 0 0,0-1 0 0 0,1 0 1 0 0,-1 0-1 0 0,1 0 0 0 0,-1 0 1 0 0,1 0-1 0 0,-1 0 0 0 0,0 0 1 0 0,1 1-1 0 0,-1-1 0 0 0,1 0 1 0 0,-1 0-1 0 0,0 1 0 0 0,1-1 1 0 0,-1 0-1 0 0,0 0 0 0 0,1 1 1 0 0,-1-1-1 0 0,0 0 0 0 0,0 1 1 0 0,1-1-1 0 0,-1 0 0 0 0,0 1 1 0 0,0-1-1 0 0,0 1 0 0 0,1 0 1 0 0,-1 0-6 0 0,1 1 1 0 0,-1 0-1 0 0,0 0 1 0 0,0 0-1 0 0,0-1 1 0 0,0 1-1 0 0,0 0 1 0 0,-1 3-1 0 0,0 3-12 0 0,-1-1 0 0 0,-1 1 0 0 0,-3 8 0 0 0,-96 194 197 0 0,97-201-140 0 0,1-1 1 0 0,0 1-1 0 0,1 0 1 0 0,-3 13-1 0 0,5-20-122 0 0,0 1 0 0 0,1-1-1 0 0,-1 1 1 0 0,1-1 0 0 0,0 1 0 0 0,0-1-1 0 0,0 1 1 0 0,0-1 0 0 0,0 1-1 0 0,1-1 1 0 0,-1 1 0 0 0,1-1-1 0 0,-1 1 1 0 0,1-1 0 0 0,0 0-1 0 0,0 1 1 0 0,0-1 0 0 0,0 0-1 0 0,1 0 1 0 0,2 4 0 0 0,-4-6-193 0 0,1 1 1 0 0,-1-1-1 0 0,1 0 1 0 0,0 0-1 0 0,-1 1 1 0 0,1-1-1 0 0,0 0 1 0 0,-1 0-1 0 0,1 0 1 0 0,0 0-1 0 0,-1 0 1 0 0,1 0-1 0 0,0 0 1 0 0,-1 0-1 0 0,1 0 1 0 0,0 0-1 0 0,-1 0 1 0 0,2-1-1 0 0,0 1-1070 0 0,14-2-4932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41 4607 0 0,'16'-17'123'0'0,"2"-6"12720"0"0,-20 24-12098 0 0,-16 10-253 0 0,-1 1 0 0 0,2 1 0 0 0,-24 22 0 0 0,9-8-244 0 0,-103 100 175 0 0,69-54-330 0 0,78-68-72 0 0,-1-4-207 0 0,0 0 1 0 0,20 0-1 0 0,-21-2 42 0 0,1 1-1 0 0,-1 1 1 0 0,11 1 0 0 0,-17-1 109 0 0,0 0 1 0 0,0 0 0 0 0,0 1 0 0 0,-1-1 0 0 0,1 1 0 0 0,-1-1 0 0 0,1 1 0 0 0,-1 0 0 0 0,0 1-1 0 0,0-1 1 0 0,6 6 0 0 0,-5-5 72 0 0,-1 1 0 0 0,1 0 1 0 0,-1 1-1 0 0,0-1 0 0 0,0 0 0 0 0,-1 1 0 0 0,1 0 0 0 0,-1 0 0 0 0,0-1 0 0 0,0 1 0 0 0,-1 0 1 0 0,1 1-1 0 0,-1-1 0 0 0,0 0 0 0 0,-1 0 0 0 0,1 0 0 0 0,-1 1 0 0 0,0-1 0 0 0,0 0 1 0 0,-1 1-1 0 0,-1 6 0 0 0,0-3 90 0 0,-1 0 0 0 0,0-1 0 0 0,0 1 0 0 0,-1-1 0 0 0,0 0 0 0 0,0 0 1 0 0,-1-1-1 0 0,0 1 0 0 0,0-1 0 0 0,-1 0 0 0 0,-12 11 0 0 0,2-4 6 0 0,-1-1 1 0 0,-1-1-1 0 0,0-1 0 0 0,0 0 0 0 0,-1-2 0 0 0,0 0 1 0 0,-1-1-1 0 0,-33 9 0 0 0,28-11-3612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7831 0 0,'0'2'5455'0'0,"-11"25"-2459"0"0,-16 28 0 0 0,-45 62-257 0 0,-7 13-1410 0 0,42-48-1273 0 0,37-80-138 0 0,0 7-4792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812 188 10591 0 0,'7'-15'226'0'0,"1"1"-1"0"0,1 0 0 0 0,0 0 1 0 0,17-18-1 0 0,-4 8 2412 0 0,33-26-1 0 0,-52 47-2368 0 0,1 0 1 0 0,0 0-1 0 0,0 1 0 0 0,-1-1 0 0 0,1 1 0 0 0,1 0 0 0 0,-1 0 0 0 0,8-2 1 0 0,-11 3 267 0 0,-1 12-428 0 0,-2 1 1 0 0,1-1 0 0 0,-1 0 0 0 0,-1 0 0 0 0,0 0 0 0 0,-1-1 0 0 0,0 1-1 0 0,-5 10 1 0 0,-49 79 325 0 0,45-79-274 0 0,-279 463 1822 0 0,57-112-1631 0 0,165-257-619 0 0,-16 24-612 0 0,62-103 259 0 0,-52 56 1 0 0,64-79-1375 0 0</inkml:trace>
  <inkml:trace contextRef="#ctx0" brushRef="#br0" timeOffset="1">0 1037 10135 0 0,'0'0'919'0'0,"2"0"-759"0"0,19 7 3388 0 0,44 8 1 0 0,-47-13-2684 0 0,26 0 0 0 0,23-4 272 0 0,131-21 1 0 0,-87 0-7380 0 0,-79 15-673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13823 0 0,'-1'1'1062'0'0,"-3"7"-796"0"0,2 0 1 0 0,-1 0-1 0 0,1 0 1 0 0,0 1 0 0 0,0-1-1 0 0,1 1 1 0 0,1-1 0 0 0,-1 11-1 0 0,2 2 1059 0 0,0 0-1 0 0,6 26 1 0 0,-6-40-1218 0 0,1 0-1 0 0,0 0 1 0 0,0-1 0 0 0,1 1 0 0 0,-1 0 0 0 0,2-1-1 0 0,-1 0 1 0 0,1 1 0 0 0,0-1 0 0 0,0 0-1 0 0,0-1 1 0 0,1 1 0 0 0,0-1 0 0 0,0 0 0 0 0,0 0-1 0 0,1-1 1 0 0,-1 0 0 0 0,1 1 0 0 0,0-2-1 0 0,1 1 1 0 0,-1-1 0 0 0,9 3 0 0 0,4 2-318 0 0,1-1 0 0 0,-1-1 0 0 0,1-1 0 0 0,22 3 0 0 0,-38-8-1271 0 0,5-2-416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59 8751 0 0,'5'-13'252'0'0,"-1"4"664"0"0,1-1 0 0 0,10-17 7974 0 0,-18 40-8593 0 0,1-5-126 0 0,-1-1 0 0 0,1 0 1 0 0,-2 0-1 0 0,1 0 0 0 0,-1-1 1 0 0,-4 7-1 0 0,-32 37 635 0 0,21-27-550 0 0,-428 619 1300 0 0,417-587-1616 0 0,3 0 0 0 0,1 2 0 0 0,4 0 0 0 0,2 2 0 0 0,-13 61 0 0 0,27-97-1359 0 0,-15 36 1 0 0,16-47 47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1157 16207 0 0,'5'-7'1470'0'0,"1"0"-1376"0"0,0 0 1 0 0,1 1-1 0 0,-1 0 1 0 0,1 0-1 0 0,1 0 1 0 0,8-4-1 0 0,7-6 466 0 0,11-11-88 0 0,-1 0 1 0 0,-1-2-1 0 0,-2-1 1 0 0,-1-2-1 0 0,39-54 1 0 0,-42 43-428 0 0,-1-1 1 0 0,-2-2 0 0 0,18-48 0 0 0,41-149-235 0 0,-68 200 120 0 0,9-27-216 0 0,-6 24-463 0 0,16-82 0 0 0,-31 120 604 0 0,3-33-556 0 0,-4 38 623 0 0,-1 0 0 0 0,0-1 0 0 0,0 1 0 0 0,0-1 0 0 0,-1 1 0 0 0,1 0 0 0 0,-1-1 0 0 0,0 1 0 0 0,-2-5 0 0 0,3 8 63 0 0,-1-1-1 0 0,1 0 0 0 0,-1 0 1 0 0,1 1-1 0 0,-1-1 0 0 0,0 0 1 0 0,1 1-1 0 0,-1-1 0 0 0,0 0 1 0 0,0 1-1 0 0,1-1 0 0 0,-1 1 1 0 0,0-1-1 0 0,0 1 1 0 0,0 0-1 0 0,0-1 0 0 0,0 1 1 0 0,1 0-1 0 0,-1 0 0 0 0,0 0 1 0 0,0-1-1 0 0,0 1 0 0 0,0 0 1 0 0,0 0-1 0 0,0 0 0 0 0,0 0 1 0 0,0 1-1 0 0,0-1 0 0 0,0 0 1 0 0,0 0-1 0 0,0 0 0 0 0,1 1 1 0 0,-1-1-1 0 0,0 1 1 0 0,0-1-1 0 0,0 0 0 0 0,0 1 1 0 0,0 0-1 0 0,-5 3 41 0 0,1-1 1 0 0,-1 1 0 0 0,1 0-1 0 0,-6 6 1 0 0,-7 8 221 0 0,0 2 0 0 0,-24 36 0 0 0,-25 50 509 0 0,43-66-556 0 0,-71 116 545 0 0,-191 322-137 0 0,244-396-522 0 0,-33 91 0 0 0,42-91-3 0 0,-55 99-1 0 0,55-128-61 0 0,-3-1-1 0 0,-79 89 0 0 0,-18-7-21 0 0,74-75-1172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60 5527 0 0,'-1'-1'423'0'0,"-3"-2"-226"0"0,0 1 0 0 0,0-1 1 0 0,0 1-1 0 0,-1-1 0 0 0,1 1 0 0 0,0 1 0 0 0,-9-3 0 0 0,7 2 623 0 0,0 1-1 0 0,1 1 0 0 0,-1-1 0 0 0,0 1 1 0 0,0 0-1 0 0,0 1 0 0 0,0-1 0 0 0,0 1 1 0 0,0 0-1 0 0,0 1 0 0 0,1-1 0 0 0,-1 1 0 0 0,1 0 1 0 0,-1 1-1 0 0,-10 5 0 0 0,15-7 433 0 0,1 0-1194 0 0,0 0-1 0 0,1 1 0 0 0,-1-1 1 0 0,1 0-1 0 0,-1 1 1 0 0,1-1-1 0 0,-1 0 0 0 0,1 0 1 0 0,0 0-1 0 0,-1 0 1 0 0,1 0-1 0 0,0 0 0 0 0,0 0 1 0 0,0 0-1 0 0,0 0 1 0 0,0 0-1 0 0,0 0 0 0 0,0 0 1 0 0,0-1-1 0 0,0 1 0 0 0,0 0 1 0 0,0-1-1 0 0,1 1 1 0 0,-1-1-1 0 0,0 1 0 0 0,0-1 1 0 0,2 1-1 0 0,5 1 20 0 0,0 0-1 0 0,1-1 0 0 0,7 1 0 0 0,15 0 133 0 0,0-1 0 0 0,-1-2 0 0 0,32-5 0 0 0,90-20 164 0 0,-137 23-371 0 0,182-43-2472 0 0,-157 35 49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11519 0 0,'0'0'887'0'0,"-1"2"-583"0"0,-3 23 1927 0 0,-8 28 0 0 0,4-30-1664 0 0,0 0-1 0 0,-1 0 1 0 0,-13 21 0 0 0,10-22-54 0 0,-10 28-1 0 0,19-41-381 0 0,0 1-1 0 0,0-1 1 0 0,1 0-1 0 0,0 1 1 0 0,-1 18-1 0 0,3-26 160 0 0,1-1-259 0 0,-1 0 0 0 0,1 0 0 0 0,-1 0 0 0 0,1 0 1 0 0,-1 0-1 0 0,1 0 0 0 0,0-1 0 0 0,0 1 0 0 0,-1 0 1 0 0,1 0-1 0 0,0-1 0 0 0,0 1 0 0 0,0 0 1 0 0,0-1-1 0 0,0 1 0 0 0,0-1 0 0 0,0 1 0 0 0,0-1 1 0 0,0 1-1 0 0,0-1 0 0 0,0 0 0 0 0,0 1 0 0 0,0-1 1 0 0,0 0-1 0 0,1 0 0 0 0,-1 0 0 0 0,0 0 1 0 0,1 0-1 0 0,3 0 83 0 0,0 0 1 0 0,1-1 0 0 0,-1 0-1 0 0,8-1 1 0 0,6-4 61 0 0,-1-1-1 0 0,0 0 1 0 0,24-15-1 0 0,50-34 125 0 0,-69 41-198 0 0,26-18 205 0 0,-1-1-1 0 0,57-53 1 0 0,-85 66-2837 0 0,32-45-1 0 0,-40 49 1658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10 258 7367 0 0,'0'0'568'0'0,"0"2"-373"0"0,-6 32 4732 0 0,3-17 5015 0 0,6-17-9860 0 0,0-1-1 0 0,0 0 1 0 0,0 0 0 0 0,0 0-1 0 0,0-1 1 0 0,0 1-1 0 0,0-1 1 0 0,-1 1 0 0 0,1-1-1 0 0,3-3 1 0 0,-2 2-8 0 0,124-95-127 0 0,-9 7-445 0 0,-85 68 126 0 0,58-31-1 0 0,-84 49 358 0 0,1 1 0 0 0,0 1 0 0 0,0-1 0 0 0,16-2 0 0 0,-24 5 23 0 0,1 1-1 0 0,-1-1 1 0 0,1 1 0 0 0,-1 0 0 0 0,1 0-1 0 0,0 0 1 0 0,-1 0 0 0 0,1 0 0 0 0,-1 0-1 0 0,1 0 1 0 0,-1 1 0 0 0,1-1 0 0 0,-1 1 0 0 0,1-1-1 0 0,-1 1 1 0 0,1-1 0 0 0,-1 1 0 0 0,1 0-1 0 0,-1 0 1 0 0,0-1 0 0 0,1 1 0 0 0,-1 0-1 0 0,0 0 1 0 0,0 0 0 0 0,0 1 0 0 0,0-1-1 0 0,0 0 1 0 0,0 0 0 0 0,0 1 0 0 0,0-1 0 0 0,0 0-1 0 0,-1 1 1 0 0,1-1 0 0 0,0 1 0 0 0,-1-1-1 0 0,1 3 1 0 0,0 3 15 0 0,0 0 0 0 0,0 0 0 0 0,-1 0-1 0 0,1 0 1 0 0,-2 0 0 0 0,1 0 0 0 0,-1 0-1 0 0,-3 14 1 0 0,-4 4 89 0 0,-10 26-1 0 0,10-29-91 0 0,2-9-80 0 0,0 0 0 0 0,-1 0-1 0 0,-12 18 1 0 0,-5 7-240 0 0,24-36-363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38:5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98 315 5471 0 0,'-2'2'248'0'0,"-6"3"-168"0"0,0 0-1 0 0,-1 0 0 0 0,1-1 1 0 0,-1 0-1 0 0,-16 4 0 0 0,23-7 69 0 0,0-1-429 0 0,0 0 1 0 0,0 0-1 0 0,0 0 0 0 0,0 0 0 0 0,0 0 0 0 0,-4-1 0 0 0,6-1 256 0 0,-1 0-1 0 0,1 0 1 0 0,0 0 0 0 0,-1 1 0 0 0,1-1-1 0 0,0 0 1 0 0,0 0 0 0 0,1 0 0 0 0,-1 0-1 0 0,0 0 1 0 0,0 0 0 0 0,1 0 0 0 0,-1 1-1 0 0,1-1 1 0 0,0 0 0 0 0,0 0-1 0 0,1-3 1 0 0,1 2-7 0 0,-1 0 0 0 0,1 0 0 0 0,0 0 0 0 0,0 1 0 0 0,6-5 0 0 0,-3 2 192 0 0,-4 4 29 0 0,11-7 907 0 0,-5 7-777 0 0,0 0 0 0 0,0 1 0 0 0,0 0 0 0 0,0 0 0 0 0,0 1 0 0 0,0 0 0 0 0,9 3 0 0 0,-4-2 22 0 0,26 2 0 0 0,16-8-81 0 0,-16 0-154 0 0,16 1-89 0 0,57-5 30 0 0,-49-2-47 0 0,-40 5 0 0 0,0 1 0 0 0,1 1 0 0 0,-1 1 0 0 0,1 1 0 0 0,33 4 0 0 0,-14 5 79 0 0,66 22 0 0 0,4 1 86 0 0,-106-29-3 0 0,0-1 1 0 0,1 1-1 0 0,-1-1 1 0 0,0-1-1 0 0,0 0 1 0 0,1 0-1 0 0,-1 0 1 0 0,0-1-1 0 0,1 0 0 0 0,-1 0 1 0 0,8-3-1 0 0,105-45 1518 0 0,-117 48-1663 0 0,-1-1 0 0 0,1 1 0 0 0,0-1 0 0 0,-1 1 0 0 0,1 0 0 0 0,0 0 0 0 0,0 1 0 0 0,0-1 0 0 0,0 0 0 0 0,4 1 0 0 0,2-1 2 0 0,8-1 34 0 0,7 2-14 0 0,-18 1-25 0 0,0 1 0 0 0,19 2-3 0 0,-20-2-8 0 0,0 1 4 0 0,10 3 36 0 0,1 2-33 0 0,21 11 53 0 0,-30-17-51 0 0,-5-1 52 0 0,20 4 208 0 0,-18-4-194 0 0,0 0 0 0 0,-1 0 0 0 0,1 0 0 0 0,0-1 0 0 0,0 1 1 0 0,3-1-1 0 0,8 0 223 0 0,0-1 0 0 0,0-1 1 0 0,0-1-1 0 0,0 0 1 0 0,0-1-1 0 0,17-7 0 0 0,2-3-210 0 0,47-27-1 0 0,-71 35-87 0 0,9-5-66 0 0,1 1-1 0 0,0 0 1 0 0,26-8 0 0 0,-40 16-39 0 0,1 1 0 0 0,-1 0 1 0 0,1 1-1 0 0,-1-1 0 0 0,1 1 0 0 0,0 0 1 0 0,-1 1-1 0 0,1 0 0 0 0,-1 0 1 0 0,1 0-1 0 0,-1 1 0 0 0,0 0 1 0 0,0 0-1 0 0,0 0 0 0 0,0 1 1 0 0,0 0-1 0 0,0 0 0 0 0,7 6 1 0 0,-8-6 19 0 0,-1-1 70 0 0,-1-1-1 0 0,1 2 1 0 0,0-1-1 0 0,-1 0 1 0 0,0 1-1 0 0,4 3 0 0 0,-4-3 16 0 0,0-1 0 0 0,0 1 0 0 0,1-1 0 0 0,-1 0 0 0 0,1 0 0 0 0,0 0 0 0 0,4 2 0 0 0,0-1 50 0 0,-1 0-1 0 0,1 0 1 0 0,0-1 0 0 0,0 0-1 0 0,0 0 1 0 0,15 0-1 0 0,-7-2 14 0 0,17-4 61 0 0,-18 3-104 0 0,21 1 31 0 0,-22 2-96 0 0,1-1 0 0 0,-1 2 1 0 0,1 0-1 0 0,-1 1 0 0 0,0 0 0 0 0,22 10 1 0 0,-21-7-4 0 0,1-1 1 0 0,-1-1 0 0 0,1-1 0 0 0,-1 0 0 0 0,19 1-1 0 0,-23-5-8 0 0,0-1 1 0 0,1 0-1 0 0,-1-1 0 0 0,0-1 0 0 0,14-4 0 0 0,-21 6 41 0 0,12-5-265 0 0,-12 4 244 0 0,0 0 0 0 0,0 1 0 0 0,-1-1 1 0 0,1 1-1 0 0,0 0 0 0 0,5 0 0 0 0,-5 0-15 0 0,5-2 47 0 0,-1-1 0 0 0,0 0 0 0 0,-1 0 0 0 0,1 0 0 0 0,-1-1 0 0 0,0 0 0 0 0,0-1 0 0 0,0 0 0 0 0,-1 0 0 0 0,0 0 0 0 0,7-8 0 0 0,-5 5 1 0 0,28-33-54 0 0,-15 17-42 0 0,1 1 0 0 0,1 1 0 0 0,0 0 1 0 0,29-18-1 0 0,-42 33-11 0 0,-7 6 19 0 0,-1 0 0 0 0,0 0 0 0 0,1 1-1 0 0,0-1 1 0 0,4-1 0 0 0,1 0-119 0 0,0 1-1 0 0,0 1 1 0 0,11-2 0 0 0,-16 4 282 0 0,-1-1 0 0 0,1 0 0 0 0,-1 1 0 0 0,1 0 0 0 0,-1-1 0 0 0,0 1 0 0 0,1 0 0 0 0,-1 0 0 0 0,0 0 1 0 0,1 1-1 0 0,-1-1 0 0 0,0 0 0 0 0,0 1 0 0 0,0-1 0 0 0,-1 1 0 0 0,1 0 0 0 0,0 0 0 0 0,2 3 0 0 0,-2-3 316 0 0,-1 0 22 0 0,17 20 654 0 0,-16-20-654 0 0,0 0-233 0 0,6 4-77 0 0,-6-5 109 0 0,0 5-469 0 0,-1-6 250 0 0,-1 1-1 0 0,0-1 1 0 0,0 0 0 0 0,0 1 0 0 0,0-1-1 0 0,1 1 1 0 0,-1-1 0 0 0,0 0-1 0 0,0 1 1 0 0,0-1 0 0 0,0 1-1 0 0,0-1 1 0 0,0 0 0 0 0,0 1 0 0 0,0-1-1 0 0,0 1 1 0 0,0-1 0 0 0,0 0-1 0 0,0 1 1 0 0,0-1 0 0 0,0 1-1 0 0,0-1 1 0 0,-1 0 0 0 0,1 1 0 0 0,0 0-1 0 0,-3 8-33 0 0,-1 1-1 0 0,0-1 0 0 0,-1 1 1 0 0,1-1-1 0 0,-2 0 1 0 0,1-1-1 0 0,-1 1 0 0 0,-1-1 1 0 0,-11 11-1 0 0,7-9 102 0 0,-1-1-1 0 0,0-1 0 0 0,-1 0 1 0 0,0 0-1 0 0,0-2 0 0 0,0 1 1 0 0,-1-2-1 0 0,-19 6 0 0 0,-12 0 210 0 0,-61 7 0 0 0,105-18-269 0 0,-28 6-169 0 0,0 1 0 0 0,-38 15 0 0 0,6-2-20 0 0,12-6 184 0 0,0-3-1 0 0,-1-1 0 0 0,-82 4 1 0 0,102-13 63 0 0,1-2 0 0 0,0-1 1 0 0,0-2-1 0 0,0 0 1 0 0,-50-16-1 0 0,61 16-39 0 0,1 0 0 0 0,-1 0 1 0 0,0 2-1 0 0,0 0 0 0 0,0 1 0 0 0,0 1 0 0 0,0 1 0 0 0,-31 5 0 0 0,9 2 49 0 0,0 1 0 0 0,-65 27 0 0 0,82-26-38 0 0,1 2 0 0 0,0 1 0 0 0,0 0 0 0 0,1 2 0 0 0,-19 17 0 0 0,-28 19-118 0 0,64-49 40 0 0,-7 0 36 0 0,-1-2 12 0 0,10 0-11 0 0,1 0 0 0 0,-1 0 1 0 0,0 0-1 0 0,0-1 0 0 0,1 1 0 0 0,-1 0 0 0 0,0-1 0 0 0,1 1 0 0 0,-1-1 0 0 0,1 0 0 0 0,-1 1 0 0 0,1-1 0 0 0,-1 0 1 0 0,1 0-1 0 0,-1 0 0 0 0,1 0 0 0 0,-2-1 0 0 0,0-2 23 0 0,-7 0-12 0 0,1-1 0 0 0,1 0 12 0 0,4 3 19 0 0,0 1 1 0 0,1-1-1 0 0,-1 1 0 0 0,0 0 0 0 0,0 0 0 0 0,0 0 0 0 0,-5-1 0 0 0,-1 2 41 0 0,0 0 0 0 0,-17 3-1 0 0,22-3-23 0 0,-11-2-38 0 0,-23-5 56 0 0,10 0-126 0 0,24 7 51 0 0,-18-7-80 0 0,18 5 56 0 0,0 0 0 0 0,0 0 0 0 0,0 0 1 0 0,1-1-1 0 0,-5-3 0 0 0,-1 0-18 0 0,-25-15-286 0 0,-57-45 0 0 0,83 58 311 0 0,1 0 0 0 0,1-1-1 0 0,-1 0 1 0 0,2 0 0 0 0,-1-1-1 0 0,-5-11 1 0 0,5 8-126 0 0,-2 0 0 0 0,-14-18 0 0 0,20 28 123 0 0,1 1 11 0 0,0 0 1 0 0,-1-1 0 0 0,1 1-1 0 0,-1 0 1 0 0,1 0 0 0 0,-1 0 0 0 0,0 1-1 0 0,0-1 1 0 0,-5-1 0 0 0,3 1 9 0 0,1 0 0 0 0,0 1 1 0 0,-1-1-1 0 0,1 1 0 0 0,-1 0 1 0 0,-6-1-1 0 0,-13-2-45 0 0,17 4 78 0 0,0-1 1 0 0,0 1-1 0 0,0 0 1 0 0,0 1-1 0 0,0-1 0 0 0,0 2 1 0 0,0-1-1 0 0,0 1 1 0 0,0 0-1 0 0,-9 4 0 0 0,0 1 226 0 0,1 0 0 0 0,0 1 0 0 0,-17 13 0 0 0,12-4 66 0 0,14-11-246 0 0,1-1 0 0 0,-1 0 0 0 0,0 0 0 0 0,0-1-1 0 0,-13 8 1 0 0,-2-1 109 0 0,19-9-108 0 0,-1-2-12 0 0,0 1-56 0 0,0 1 22 0 0,-1-1 0 0 0,1-1-1 0 0,-1 1 1 0 0,1 0 0 0 0,-7 0 0 0 0,-3-2-13 0 0,-1-2-13 0 0,0-1 0 0 0,-1-1 0 0 0,2 0 0 0 0,0-2 0 0 0,2 2 0 0 0,1 0-12 0 0,9 5 8 0 0,1-1 0 0 0,-1 1 1 0 0,0 0-1 0 0,0 0 0 0 0,1 0 0 0 0,-1-1 0 0 0,0 1 0 0 0,0 0 0 0 0,1 0 0 0 0,-1 0 1 0 0,0 0-1 0 0,0 0 0 0 0,1 0 0 0 0,-2 1 0 0 0,-2-1 2 0 0,-10 1 2 0 0,1 2 11 0 0,3 1 42 0 0,8-3 13 0 0,-2-1 0 0 0,-1-1-69 0 0,-13-8 157 0 0,-3 0-130 0 0,17 7-9 0 0,-1 1 1 0 0,-23-6 6 0 0,3 2 53 0 0,17 3-45 0 0,1 1-15 0 0,1 0-1 0 0,0 0 1 0 0,0 1 0 0 0,-13 0 0 0 0,17 0-158 0 0,-1-1-1 0 0,0 1 1 0 0,0-1 0 0 0,1 0 0 0 0,-1 0 0 0 0,1 0-1 0 0,-1 0 1 0 0,0 0 0 0 0,1-1 0 0 0,-4-2-1 0 0,3 2 196 0 0,1 1-251 0 0,0-2-343 0 0,1 2 415 0 0,0 1 0 0 0,1-1 0 0 0,-1 1 0 0 0,0-1 0 0 0,1 0 0 0 0,-1 1 0 0 0,1-1 0 0 0,-1 0 1 0 0,1 0-1 0 0,-1 1 0 0 0,1-1 0 0 0,0 0 0 0 0,-1 0 0 0 0,1 0 0 0 0,0 1 0 0 0,0-1 1 0 0,-1-1-1 0 0,7-4-1113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1071 9215 0 0,'8'-5'-1875'0'0,"11"-5"15034"0"0,-19 10-13076 0 0,-9 12 1554 0 0,-12 10-1225 0 0,-33 28-1 0 0,1-1-387 0 0,37-33-18 0 0,0 1 1 0 0,1 0 0 0 0,1 1-1 0 0,1 1 1 0 0,1 0 0 0 0,0 1-1 0 0,-8 22 1 0 0,17-36 0 0 0,1 1 1 0 0,0 0-1 0 0,1 0 0 0 0,-1 0 0 0 0,1 0 0 0 0,1 0 1 0 0,-1 1-1 0 0,1-1 0 0 0,1 0 0 0 0,2 14 0 0 0,-3-19-9 0 0,0 1 0 0 0,1 0-1 0 0,0-1 1 0 0,0 1-1 0 0,0-1 1 0 0,0 1 0 0 0,0-1-1 0 0,0 1 1 0 0,1-1 0 0 0,-1 0-1 0 0,1 0 1 0 0,-1 0-1 0 0,1 0 1 0 0,0 0 0 0 0,0 0-1 0 0,0 0 1 0 0,0 0-1 0 0,0-1 1 0 0,0 1 0 0 0,1-1-1 0 0,-1 0 1 0 0,0 1-1 0 0,1-1 1 0 0,-1 0 0 0 0,1-1-1 0 0,0 1 1 0 0,-1 0-1 0 0,1-1 1 0 0,-1 1 0 0 0,1-1-1 0 0,4 0 1 0 0,0 0-501 0 0,0 0 0 0 0,0-1 0 0 0,0 0 0 0 0,-1-1 0 0 0,1 0 0 0 0,7-2 0 0 0,5-5-6675 0 0</inkml:trace>
  <inkml:trace contextRef="#ctx0" brushRef="#br0" timeOffset="1">1568 30 1375 0 0,'1'-3'39'0'0,"0"2"-34"0"0,-1 1 1 0 0,0-1-1 0 0,0 0 0 0 0,1 0 0 0 0,-1 0 1 0 0,0 1-1 0 0,0-1 0 0 0,0 0 0 0 0,-7-19 16570 0 0,7 20-16422 0 0,-1 0 0 0 0,1 0 1 0 0,-1 0-1 0 0,1 0 0 0 0,-1 0 1 0 0,1 0-1 0 0,-1 0 0 0 0,1 0 1 0 0,-1 0-1 0 0,1 0 0 0 0,-1 0 1 0 0,1 1-1 0 0,-1-1 0 0 0,1 0 1 0 0,-1 0-1 0 0,1 0 0 0 0,0 1 1 0 0,-1-1-1 0 0,1 0 0 0 0,-1 1 1 0 0,-14 14-2506 0 0,11-9 3781 0 0,-5 9-1278 0 0,1 0 1 0 0,-10 26 0 0 0,3-4-71 0 0,-23 43 32 0 0,-4-2 1 0 0,-2-2 0 0 0,-75 97-1 0 0,-217 279 732 0 0,285-379-883 0 0,4 3 0 0 0,2 1 0 0 0,-44 108-1 0 0,85-177-283 0 0,-1 6 486 0 0,3-5-5250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16127 0 0,'0'0'738'0'0,"1"-1"-16"0"0,1 0-693 0 0,1 0 0 0 0,-1 0-1 0 0,1-1 1 0 0,-1 1 0 0 0,1 1 0 0 0,-1-1-1 0 0,1 0 1 0 0,0 1 0 0 0,-1-1 0 0 0,6 1-1 0 0,32 0 728 0 0,-13 1 430 0 0,169-24 2736 0 0,-102 9-3307 0 0,-18 0-475 0 0,78-24 0 0 0,-85 19-551 0 0,-23 7-1278 0 0,-4 0-554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176 458 20615 0 0,'0'0'1869'0'0,"1"2"-1535"0"0,2 7-379 0 0,-1-1 229 0 0,1 0 0 0 0,-1 0 1 0 0,-1 0-1 0 0,0 0 0 0 0,0 1 0 0 0,0-1 1 0 0,-2 17-1 0 0,0-17-100 0 0,0 1 0 0 0,-1 0 0 0 0,0-1 0 0 0,-1 1 0 0 0,0-1 0 0 0,0 0 0 0 0,-1 0 0 0 0,0 0 0 0 0,0 0 0 0 0,-1-1 0 0 0,-9 12 0 0 0,-8 6-83 0 0,-48 42 0 0 0,19-19-1288 0 0</inkml:trace>
  <inkml:trace contextRef="#ctx0" brushRef="#br0" timeOffset="1">619 8 2303 0 0,'0'0'224'0'0,"-7"-4"-224"0"0,-2 1 0 0 0,0 3 0 0 0,1 2 0 0 0,-1 3 3008 0 0,0 2 576 0 0,2 0 112 0 0,1 0-6624 0 0,3 2-1328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 17279 0 0,'0'0'1830'0'0,"0"1"-1848"0"0,1 4 6 0 0,0-1-1 0 0,0 0 1 0 0,0 0 0 0 0,-1 1-1 0 0,1-1 1 0 0,-1 0-1 0 0,0 0 1 0 0,-1 1 0 0 0,1-1-1 0 0,-1 0 1 0 0,1 1 0 0 0,-1-1-1 0 0,-3 7 1 0 0,0 0 67 0 0,-1-1 1 0 0,0 1 0 0 0,0-1 0 0 0,-8 11 0 0 0,-23 23 740 0 0,25-31 87 0 0,-19 28 0 0 0,29-40-823 0 0,1 0 1 0 0,-1 0-1 0 0,1 0 0 0 0,0 0 1 0 0,-1 0-1 0 0,1 1 0 0 0,0-1 1 0 0,0 0-1 0 0,0 0 0 0 0,0 0 1 0 0,0 0-1 0 0,0 1 0 0 0,0-1 1 0 0,0 0-1 0 0,0 0 0 0 0,0 0 1 0 0,1 0-1 0 0,-1 0 0 0 0,0 1 1 0 0,1-1-1 0 0,-1 0 0 0 0,1 0 1 0 0,0 0-1 0 0,-1 0 0 0 0,1 0 1 0 0,0 0-1 0 0,-1 0 0 0 0,1-1 1 0 0,0 1-1 0 0,0 0 0 0 0,1 0 1 0 0,3 4-11 0 0,0-1 1 0 0,0 0-1 0 0,12 6 1 0 0,-16-9-16 0 0,8 2-25 0 0,0 1-1 0 0,0-1 1 0 0,0-1 0 0 0,0 1-1 0 0,0-2 1 0 0,1 1 0 0 0,-1-1-1 0 0,1-1 1 0 0,-1 1 0 0 0,1-2-1 0 0,-1 1 1 0 0,13-3-1 0 0,-18 2-13 0 0,-1 0 0 0 0,1 0 0 0 0,-1 0 0 0 0,1-1-1 0 0,-1 1 1 0 0,0-1 0 0 0,0 1 0 0 0,1-1 0 0 0,-1 0 0 0 0,0 0-1 0 0,-1-1 1 0 0,1 1 0 0 0,0-1 0 0 0,-1 1 0 0 0,1-1-1 0 0,-1 0 1 0 0,0 0 0 0 0,0 0 0 0 0,0 0 0 0 0,0 0-1 0 0,0-1 1 0 0,-1 1 0 0 0,0 0 0 0 0,1-1 0 0 0,0-4-1 0 0,1-9-18 0 0,0-1 0 0 0,-1 1-1 0 0,0 0 1 0 0,-2-22-1 0 0,1 7 13 0 0,-1 29 12 0 0,0-8-73 0 0,1-1 0 0 0,3-16-1 0 0,-3 25-108 0 0,0 0-1 0 0,-1 0 0 0 0,2 0 0 0 0,-1 0 0 0 0,0 0 0 0 0,1 0 1 0 0,-1 0-1 0 0,1 0 0 0 0,0 1 0 0 0,0-1 0 0 0,0 1 1 0 0,0-1-1 0 0,4-3 0 0 0,8-3-7441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14279 0 0,'0'0'1298'0'0,"1"1"-1069"0"0,0 1-115 0 0,0 3-163 0 0,-2 8 3477 0 0,12-15-2105 0 0,-2-2-1070 0 0,-1 1-1 0 0,1-1 1 0 0,-1 0 0 0 0,0-1 0 0 0,0 0-1 0 0,0-1 1 0 0,8-7 0 0 0,6-4 2 0 0,-21 17-254 0 0,128-86 422 0 0,-113 77-377 0 0,1 1 1 0 0,0 0-1 0 0,0 2 0 0 0,0 0 1 0 0,1 0-1 0 0,26-4 0 0 0,-40 10-31 0 0,1-1-1 0 0,0 1 1 0 0,-1 0 0 0 0,1 0-1 0 0,0 0 1 0 0,-1 1 0 0 0,1-1-1 0 0,-1 1 1 0 0,1 1 0 0 0,0-1-1 0 0,4 2 1 0 0,-6-1 1 0 0,0 0-1 0 0,0 0 1 0 0,0 0-1 0 0,0 0 1 0 0,0 0-1 0 0,-1 0 1 0 0,1 1-1 0 0,-1-1 1 0 0,0 1-1 0 0,1 0 1 0 0,-1 0-1 0 0,0 0 1 0 0,-1 0-1 0 0,1 0 1 0 0,2 5-1 0 0,2 9 132 0 0,-1-1 0 0 0,-1 1 0 0 0,5 29 0 0 0,0 55 344 0 0,0 6-115 0 0,-8-98-333 0 0,1 0 0 0 0,-1 0 1 0 0,1 0-1 0 0,1 0 0 0 0,-1 0 0 0 0,2 0 1 0 0,-1-1-1 0 0,1 0 0 0 0,0 0 0 0 0,9 13 1 0 0,-11-19-34 0 0,-1 0-1 0 0,1 0 1 0 0,0 0 0 0 0,0 0-1 0 0,0 0 1 0 0,0 0 0 0 0,0-1 0 0 0,0 1-1 0 0,0-1 1 0 0,4 3 0 0 0,5 3-60 0 0,20 25-2746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 2759 0 0,'5'-7'248'0'0,"13"-16"9634"0"0,-13 34-8534 0 0,-4-7-1144 0 0,0 0 1 0 0,-1 0 0 0 0,1 0-1 0 0,-1 0 1 0 0,0 0 0 0 0,0 0-1 0 0,0 0 1 0 0,0 0 0 0 0,-2 7-1 0 0,-12 37 919 0 0,4-17-587 0 0,0 8-216 0 0,1 1 1 0 0,2 0-1 0 0,-3 55 1 0 0,9-80-306 0 0,1-1 0 0 0,1 1 0 0 0,0-1 0 0 0,1 0 0 0 0,1 0 0 0 0,0 0 0 0 0,1 0 1 0 0,0 0-1 0 0,1 0 0 0 0,0-1 0 0 0,2 0 0 0 0,-1 0 0 0 0,10 12 0 0 0,-14-22 0 0 0,0 0-1 0 0,0 0 1 0 0,1 0-1 0 0,-1-1 1 0 0,1 1-1 0 0,0-1 1 0 0,0 0-1 0 0,0 1 1 0 0,0-1-1 0 0,0-1 1 0 0,0 1 0 0 0,0 0-1 0 0,1-1 1 0 0,-1 0-1 0 0,0 0 1 0 0,1 0-1 0 0,0 0 1 0 0,-1 0-1 0 0,6 0 1 0 0,-5-1 15 0 0,0-1-1 0 0,0 1 1 0 0,0-1 0 0 0,0 0 0 0 0,0 0 0 0 0,0 0 0 0 0,0 0 0 0 0,0 0-1 0 0,-1-1 1 0 0,1 0 0 0 0,-1 0 0 0 0,1 0 0 0 0,-1 0 0 0 0,0-1 0 0 0,0 1-1 0 0,0-1 1 0 0,4-4 0 0 0,0 0 25 0 0,-1-1 1 0 0,0 0-1 0 0,-1 0 0 0 0,0-1 0 0 0,0 1 0 0 0,5-14 0 0 0,15-57 92 0 0,-18 52-137 0 0,13-31-1 0 0,-12 37-109 0 0,-7 19 18 0 0,-1 1 20 0 0,3-5 38 0 0,-3 5-38 0 0,16 14-152 0 0,-9-6 191 0 0,-1 1 0 0 0,10 15 0 0 0,-10-14 24 0 0,0-1 1 0 0,12 14 0 0 0,0-6 170 0 0,28 20 0 0 0,-27-21 20 0 0,25 22 0 0 0,-27-21-192 0 0,-2-3 80 0 0,-13-11 0 0 0,17-8 16 0 0,-16 3-86 0 0,0 1 0 0 0,0-1 0 0 0,0 1-1 0 0,0-1 1 0 0,-1 0 0 0 0,0 0 0 0 0,1 0 0 0 0,2-7-1 0 0,13-30 166 0 0,-4 7-60 0 0,12-12 141 0 0,1 1 0 0 0,46-57 0 0 0,81-69-851 0 0,-146 161-27 0 0,1 1-1 0 0,15-10 1 0 0,-23 17-691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57 14279 0 0,'6'-6'256'0'0,"-1"0"0"0"0,1 0-1 0 0,0 1 1 0 0,0 0-1 0 0,1 0 1 0 0,-1 0 0 0 0,1 1-1 0 0,0 0 1 0 0,1 0 0 0 0,8-3 2150 0 0,-17 10-2273 0 0,-6 11-1 0 0,0 0-1 0 0,-1 0 1 0 0,-14 17 0 0 0,-2 5 21 0 0,-21 27 52 0 0,29-41-144 0 0,0 1 0 0 0,-13 26 0 0 0,20-30 117 0 0,-13 35 1 0 0,20-47-601 0 0,0 0 1 0 0,1 1-1 0 0,-1-1 1 0 0,1 0 0 0 0,1 0-1 0 0,0 1 1 0 0,0-1 0 0 0,1 11-1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791 112 13359 0 0,'50'-60'1175'0'0,"-41"51"-642"0"0,0 0 1 0 0,0 0-1 0 0,1 1 0 0 0,13-8 1 0 0,-21 15 206 0 0,-8 16-443 0 0,2-4-278 0 0,-18 25 365 0 0,-1-1 0 0 0,-47 55 0 0 0,-21 29 432 0 0,-82 186 176 0 0,57-92-830 0 0,95-178-360 0 0,-53 91 65 0 0,22-43-3029 0 0,37-61 1547 0 0</inkml:trace>
  <inkml:trace contextRef="#ctx0" brushRef="#br0" timeOffset="1">1 771 11055 0 0,'3'-4'105'0'0,"0"-1"0"0"0,0 1-1 0 0,0 0 1 0 0,0 0-1 0 0,1 1 1 0 0,0-1 0 0 0,0 1-1 0 0,0-1 1 0 0,0 1 0 0 0,1 1-1 0 0,-1-1 1 0 0,1 0-1 0 0,-1 1 1 0 0,10-3 0 0 0,6-1 908 0 0,0 1 1 0 0,31-4-1 0 0,-14 2 1055 0 0,279-60 680 0 0,-146 30-2343 0 0,-154 34-1808 0 0,0-1 0 0 0,17-7 0 0 0,-14 2-4803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16703 0 0,'0'0'1512'0'0,"0"3"-1245"0"0,2 6-229 0 0,-1 0-1 0 0,-1 0 1 0 0,0 1 0 0 0,0-1-1 0 0,-1 0 1 0 0,0 0-1 0 0,0 1 1 0 0,-1-1 0 0 0,-4 10-1 0 0,-33 84 528 0 0,30-80-390 0 0,-94 183 1295 0 0,23-51-860 0 0,-6 35-241 0 0,-50 101-209 0 0,23-62 51 0 0,103-202-147 0 0,9-25-34 0 0,2-3-33 0 0,0 1-1 0 0,0 0 0 0 0,0-1 0 0 0,0 1 0 0 0,0-1 0 0 0,0 1 0 0 0,0-1 0 0 0,0 0 0 0 0,0 1 0 0 0,-1-1 0 0 0,1 0 0 0 0,1-1 0 0 0,2-1-4 0 0,97-83-154 0 0,-70 57-15 0 0,1 2 0 0 0,61-40-1 0 0,-87 63 203 0 0,-1 1 0 0 0,1 1-1 0 0,0-1 1 0 0,0 1 0 0 0,0 0-1 0 0,0 0 1 0 0,8-1 0 0 0,-12 3 2 0 0,0-1 0 0 0,0 1 0 0 0,1 0 0 0 0,-1 0 0 0 0,0 1 0 0 0,0-1 1 0 0,1 0-1 0 0,-1 1 0 0 0,0-1 0 0 0,0 1 0 0 0,0 0 0 0 0,1 0 0 0 0,-1 0 0 0 0,0 0 0 0 0,0 0 0 0 0,-1 0 1 0 0,1 0-1 0 0,0 1 0 0 0,0-1 0 0 0,0 1 0 0 0,-1-1 0 0 0,1 1 0 0 0,1 2 0 0 0,3 5 10 0 0,0 0 0 0 0,-1 0 0 0 0,0 1 0 0 0,-1-1 0 0 0,6 16 0 0 0,11 55 248 0 0,-4-13-168 0 0,-15-61-157 0 0,0 1-756 0 0,0 0 1 0 0,1 0-1 0 0,-1 0 0 0 0,1 0 1 0 0,1-1-1 0 0,-1 1 0 0 0,1-1 1 0 0,7 9-1 0 0,-2-6-6107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14855 0 0,'-2'10'275'0'0,"0"1"-1"0"0,0-1 1 0 0,1 1 0 0 0,0-1-1 0 0,1 13 1 0 0,-1 12-307 0 0,-4 22 836 0 0,-3-1-1 0 0,-3 0 0 0 0,-26 85 1 0 0,23-103-681 0 0,-1 0 0 0 0,-1-1 0 0 0,-3-1 0 0 0,-1-1 0 0 0,-43 59 0 0 0,-51 53-72 0 0,69-81-2900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3679 0 0,'0'0'1315'0'0,"2"-1"-280"0"0,59-27 1327 0 0,3-6-2879 0 0,-63 34 892 0 0,-12 8 145 0 0,5-4-317 0 0,-10 7 1311 0 0,1 0-1 0 0,-17 17 4443 0 0,35-29-5686 0 0,0 1-1 0 0,0 0 1 0 0,0 0-1 0 0,1 0 0 0 0,-1 0 1 0 0,0 1-1 0 0,0 0 1 0 0,0-1-1 0 0,0 1 0 0 0,0 0 1 0 0,-1 0-1 0 0,1 0 1 0 0,5 3-1 0 0,-4-2-226 0 0,0 0 0 0 0,0-1 0 0 0,1 0 0 0 0,-1 1 0 0 0,1-2 0 0 0,0 1 0 0 0,-1 0 0 0 0,1-1 0 0 0,8-1 0 0 0,-10 1-25 0 0,11 0 25 0 0,-1-1-1 0 0,1-1 1 0 0,-1 0-1 0 0,26-8 1 0 0,50-25 266 0 0,-65 25-671 0 0,1 0 1 0 0,-1 2-1 0 0,47-10 0 0 0,-69 18-1214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54 396 13415 0 0,'0'0'1216'0'0,"0"-1"-1000"0"0,0-5-162 0 0,0 5 460 0 0,-1-1-471 0 0,0 1 0 0 0,0-1-1 0 0,0 1 1 0 0,-1 0 0 0 0,1-1-1 0 0,-1 1 1 0 0,1 0 0 0 0,-3-1-1 0 0,2 1-2 0 0,-1-1 22 0 0,0 0-1 0 0,1-1 0 0 0,-1 1 0 0 0,0-1 1 0 0,1 1-1 0 0,0-1 0 0 0,-1 0 0 0 0,1 0 0 0 0,0 0 1 0 0,0 0-1 0 0,1 0 0 0 0,-1-1 0 0 0,1 1 1 0 0,0 0-1 0 0,-2-6 0 0 0,2 4 46 0 0,1 0-1 0 0,-1 0 1 0 0,1 0-1 0 0,0 0 1 0 0,0-1-1 0 0,1 1 1 0 0,-1 0-1 0 0,1 0 1 0 0,3-9-1 0 0,1 2 28 0 0,0 0 0 0 0,0 0 0 0 0,1 0 0 0 0,1 1 1 0 0,0 0-1 0 0,1 0 0 0 0,15-17 0 0 0,-11 17-96 0 0,2-1 0 0 0,-1 2 1 0 0,1 0-1 0 0,25-13 1 0 0,-20 11-125 0 0,1 1 17 0 0,1 0 0 0 0,0 1 0 0 0,1 2-1 0 0,0 0 1 0 0,0 1 0 0 0,1 1 0 0 0,0 1 0 0 0,0 1-1 0 0,0 1 1 0 0,38 1 0 0 0,-52 2 142 0 0,0 1 0 0 0,1 0 0 0 0,-1 0 0 0 0,0 1 0 0 0,0 1 0 0 0,0-1 0 0 0,0 1 0 0 0,0 1 0 0 0,-1 0 0 0 0,1 0 0 0 0,-1 1 0 0 0,9 6 0 0 0,-12-7-33 0 0,-1-1 1 0 0,0 1-1 0 0,0 0 1 0 0,0 0 0 0 0,0 0-1 0 0,-1 1 1 0 0,0 0-1 0 0,0-1 1 0 0,0 1-1 0 0,0 0 1 0 0,-1 0 0 0 0,0 1-1 0 0,0-1 1 0 0,0 0-1 0 0,0 1 1 0 0,-1-1-1 0 0,0 1 1 0 0,0-1-1 0 0,-1 1 1 0 0,0 0 0 0 0,0 7-1 0 0,-1-3 24 0 0,-1-1-1 0 0,0 0 0 0 0,-1 0 1 0 0,1 0-1 0 0,-2 0 0 0 0,1 0 1 0 0,-1-1-1 0 0,-1 0 1 0 0,1 1-1 0 0,-1-1 0 0 0,-1-1 1 0 0,1 1-1 0 0,-2-1 1 0 0,1 0-1 0 0,-1-1 0 0 0,-12 11 1 0 0,0-2 1 0 0,-2-1 1 0 0,0-1 0 0 0,-1 0 0 0 0,0-2-1 0 0,-25 10 1 0 0,-70 24 96 0 0,-61 26-108 0 0,148-60-1072 0 0,27-11-33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167 578 11975 0 0,'0'0'1367'0'0,"10"6"2293"0"0,-27-13 513 0 0,7 2-4050 0 0,-1 0 1 0 0,1-1-1 0 0,0 0 0 0 0,-18-15 0 0 0,18 11-115 0 0,1 0 1 0 0,0-1-1 0 0,0 0 0 0 0,1-1 0 0 0,1 0 0 0 0,0 0 0 0 0,0 0 1 0 0,2-1-1 0 0,-6-16 0 0 0,9 22-27 0 0,0 0-1 0 0,0 0 1 0 0,1 0-1 0 0,0-1 1 0 0,1 1-1 0 0,-1-1 1 0 0,1 1-1 0 0,1 0 1 0 0,0-1-1 0 0,0 1 1 0 0,0 0-1 0 0,1-1 1 0 0,0 1-1 0 0,0 0 1 0 0,1 0 0 0 0,-1 0-1 0 0,2 1 1 0 0,7-13-1 0 0,2 2-237 0 0,0 0 1 0 0,2 1-1 0 0,0 0 0 0 0,0 2 0 0 0,2-1 0 0 0,0 2 1 0 0,30-18-1 0 0,-12 10-175 0 0,1 3 0 0 0,1 1 0 0 0,44-14 0 0 0,-62 24 342 0 0,0 2-1 0 0,1 0 1 0 0,0 1 0 0 0,0 1 0 0 0,26 0 0 0 0,-38 3 177 0 0,-1 0-1 0 0,1 0 0 0 0,-1 1 1 0 0,1 0-1 0 0,-1 0 1 0 0,0 1-1 0 0,1 0 0 0 0,-1 0 1 0 0,0 0-1 0 0,0 1 0 0 0,-1 1 1 0 0,1-1-1 0 0,0 1 1 0 0,-1 0-1 0 0,0 0 0 0 0,0 1 1 0 0,8 7-1 0 0,-11-7-14 0 0,0-1 0 0 0,0 0 0 0 0,-1 1 0 0 0,1-1 0 0 0,-1 1 0 0 0,0 0 0 0 0,0 0 0 0 0,-1-1 0 0 0,1 1 0 0 0,-1 1 0 0 0,0-1 0 0 0,-1 0 0 0 0,1 0 1 0 0,-1 0-1 0 0,0 0 0 0 0,0 0 0 0 0,-1 1 0 0 0,-1 7 0 0 0,-1-1 3 0 0,0 0 0 0 0,0-1 1 0 0,-1 1-1 0 0,0-1 0 0 0,-1 0 1 0 0,-13 20-1 0 0,6-12 23 0 0,-2-2-1 0 0,0 0 0 0 0,-24 22 1 0 0,-53 40 163 0 0,62-55-202 0 0,7-5-271 0 0,-1-2 0 0 0,0 0 0 0 0,-2-1 1 0 0,0-2-1 0 0,0 0 0 0 0,-1-2 1 0 0,-1-1-1 0 0,-37 11 0 0 0,60-21-664 0 0,1 0-1 0 0,-1-1 1 0 0,0 1 0 0 0,0-1-1 0 0,0 0 1 0 0,-5 0 0 0 0,-6-3-4874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8287 0 0,'0'0'756'0'0,"-2"2"-622"0"0,-34 42 1758 0 0,-44 40-1 0 0,-2 4 1186 0 0,35-32-2450 0 0,4 3 1 0 0,2 1 0 0 0,2 2-1 0 0,-55 124 1 0 0,-48 172-412 0 0,141-354-215 0 0,-2 5 7 0 0,0-1-1 0 0,1 1 1 0 0,-1 0 0 0 0,2 0 0 0 0,-1 0 0 0 0,1 0 0 0 0,1 0 0 0 0,0 12 0 0 0,4-9-815 0 0,5-4-3763 0 0,3-5-1485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1109 6447 0 0,'0'0'1470'0'0,"0"-1"-600"0"0,0-2-678 0 0,0 1-1 0 0,-1 0 1 0 0,2 0-1 0 0,-1-1 1 0 0,0 1 0 0 0,0 0-1 0 0,1 0 1 0 0,-1 0-1 0 0,1-1 1 0 0,0 1-1 0 0,0 0 1 0 0,1-2-1 0 0,16-27 1191 0 0,-9 17-754 0 0,75-125 1622 0 0,44-76-1296 0 0,94-213 1434 0 0,-206 391-2516 0 0,-3 0 0 0 0,11-48 0 0 0,-24 84 125 0 0,3-9-166 0 0,-1-1-1 0 0,0-13 1 0 0,-1 22 119 0 0,-1 0 1 0 0,0 0-1 0 0,0 0 0 0 0,0 0 0 0 0,0 0 1 0 0,0 0-1 0 0,-1 0 0 0 0,1 0 0 0 0,-1 0 1 0 0,1 0-1 0 0,-1 0 0 0 0,0 1 0 0 0,1-1 1 0 0,-1 0-1 0 0,0 0 0 0 0,0 1 0 0 0,0-1 0 0 0,-1 0 1 0 0,1 1-1 0 0,-2-3 0 0 0,1 3 22 0 0,1 1-1 0 0,-1-1 0 0 0,0 1 0 0 0,1-1 1 0 0,-1 1-1 0 0,0 0 0 0 0,1-1 1 0 0,-1 1-1 0 0,0 0 0 0 0,1 0 1 0 0,-1 0-1 0 0,0 1 0 0 0,1-1 1 0 0,-1 0-1 0 0,0 0 0 0 0,1 1 0 0 0,-4 1 1 0 0,0 0-34 0 0,-1 0 0 0 0,1 0 0 0 0,-10 7 0 0 0,0 2 62 0 0,1 1 0 0 0,0 0 1 0 0,1 1-1 0 0,0 0 0 0 0,-13 18 0 0 0,-50 79 614 0 0,75-109-602 0 0,-99 180 1013 0 0,14 8-539 0 0,57-124-362 0 0,-195 499 1360 0 0,213-533-1379 0 0,-1-1 1 0 0,-1 0 0 0 0,-2 0 0 0 0,-1-1 0 0 0,-1-1 0 0 0,-2-1 0 0 0,0 0 0 0 0,-43 43 0 0 0,-15 0-9 0 0,42-41-191 0 0,2 2 0 0 0,-34 40 0 0 0,62-66-131 0 0,2-1-2558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15 149 14655 0 0,'-7'-5'1328'0'0,"0"-1"2171"0"0,23 8-2602 0 0,30-2-294 0 0,-1-1-1 0 0,1-2 0 0 0,60-13 1 0 0,132-41 45 0 0,-199 47-558 0 0,129-36-1311 0 0,-139 39 458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782 818 12439 0 0,'5'-2'90'0'0,"0"0"0"0"0,0 1 0 0 0,0-1-1 0 0,0 1 1 0 0,0 0 0 0 0,0 1 0 0 0,0-1 0 0 0,9 2-1 0 0,0 0 90 0 0,-1 1 0 0 0,16 5-1 0 0,-19-5-18 0 0,1 0 0 0 0,0 0 0 0 0,0-1 0 0 0,0 0 0 0 0,0-1-1 0 0,0 0 1 0 0,0-1 0 0 0,0 0 0 0 0,0-1 0 0 0,13-3 0 0 0,-17 2-32 0 0,1 1 1 0 0,-1-1-1 0 0,0-1 1 0 0,0 1-1 0 0,0-1 1 0 0,0 0-1 0 0,0-1 1 0 0,-1 0 0 0 0,0 0-1 0 0,0 0 1 0 0,0-1-1 0 0,-1 0 1 0 0,0 0-1 0 0,8-12 1 0 0,8-16 28 0 0,-1 0 0 0 0,-2-1-1 0 0,-2-1 1 0 0,-1-1 0 0 0,-2 0 0 0 0,-1-1 0 0 0,9-59 0 0 0,-12 19-474 0 0,-3 1 0 0 0,-5-103 0 0 0,-1 174 205 0 0,-1 1 0 0 0,1-1 0 0 0,-1 0 0 0 0,-3-8 0 0 0,4 13 93 0 0,0 0 1 0 0,0 0-1 0 0,-1 0 1 0 0,1 1-1 0 0,0-1 0 0 0,-1 0 1 0 0,1 0-1 0 0,0 0 1 0 0,-1 1-1 0 0,1-1 0 0 0,-1 0 1 0 0,1 0-1 0 0,-1 1 1 0 0,0-1-1 0 0,1 0 0 0 0,-1 1 1 0 0,0-1-1 0 0,1 1 1 0 0,-1-1-1 0 0,0 1 0 0 0,0-1 1 0 0,1 1-1 0 0,-1 0 1 0 0,0-1-1 0 0,0 1 0 0 0,0 0 1 0 0,0-1-1 0 0,1 1 1 0 0,-1 0-1 0 0,0 0 0 0 0,0 0 1 0 0,0 0-1 0 0,0 0 1 0 0,0 0-1 0 0,0 0 0 0 0,0 0 1 0 0,0 0-1 0 0,0 1 1 0 0,-6 2-33 0 0,0 0 0 0 0,0 0 1 0 0,1 1-1 0 0,0-1 0 0 0,-1 2 1 0 0,1-1-1 0 0,-6 7 0 0 0,-38 41 21 0 0,30-30-18 0 0,-492 602 2642 0 0,469-563-2390 0 0,3 1 0 0 0,2 2 0 0 0,4 2 0 0 0,2 2 0 0 0,3 0 0 0 0,-25 94 0 0 0,50-151-192 0 0,-54 175 155 0 0,43-145-126 0 0,-2 0 1 0 0,-33 54 0 0 0,43-83-99 0 0,-9 15 173 0 0,-31 40 0 0 0,40-59-307 0 0,0 0 1 0 0,-1 0 0 0 0,0-1-1 0 0,0 0 1 0 0,-1-1 0 0 0,0 0-1 0 0,0 0 1 0 0,-15 7 0 0 0,6-6-1293 0 0,0 0-76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11975 0 0,'0'0'10800'0'0,"1"-2"-10200"0"0,1 1-517 0 0,1 0 0 0 0,-1-1 0 0 0,0 1-1 0 0,0 0 1 0 0,0 0 0 0 0,1 0 0 0 0,-1 1 0 0 0,0-1 0 0 0,1 1-1 0 0,-1-1 1 0 0,1 1 0 0 0,3-1 0 0 0,35 1 146 0 0,-38 0-187 0 0,26 1-31 0 0,251-2 37 0 0,-21-30-2718 0 0,-204 21 757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34 10135 0 0,'5'-7'1050'0'0,"18"-20"7722"0"0,-32 40-8666 0 0,-49 46 42 0 0,34-35 91 0 0,-28 35 0 0 0,-38 68-126 0 0,85-119-94 0 0,0 1 0 0 0,1 0 0 0 0,0 1 0 0 0,0-1-1 0 0,1 1 1 0 0,0 0 0 0 0,1-1 0 0 0,0 1 0 0 0,1 0 0 0 0,-1 11 0 0 0,2-16-90 0 0,0 0-1 0 0,0 0 1 0 0,0 0 0 0 0,1-1-1 0 0,0 1 1 0 0,0 0 0 0 0,0-1-1 0 0,1 1 1 0 0,-1 0 0 0 0,1-1 0 0 0,0 1-1 0 0,0-1 1 0 0,1 0 0 0 0,-1 0-1 0 0,1 0 1 0 0,0 0 0 0 0,0 0-1 0 0,0-1 1 0 0,1 1 0 0 0,-1-1-1 0 0,1 0 1 0 0,8 5 0 0 0,9 3-812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13 11519 0 0,'0'0'887'0'0,"1"2"-583"0"0,29 72 3673 0 0,5 10-2433 0 0,-34-81-1510 0 0,20 39 918 0 0,2-1 0 0 0,37 49-1 0 0,-51-78-756 0 0,0-1-1 0 0,1 0 1 0 0,1-1 0 0 0,-1 0-1 0 0,2-1 1 0 0,-1 0-1 0 0,1-1 1 0 0,0 0-1 0 0,1-1 1 0 0,0 0 0 0 0,25 9-1 0 0,-15-9-50 0 0,-1-1 0 0 0,1-1 0 0 0,1 0 0 0 0,43 1 0 0 0,-59-6-243 0 0,-1 0 0 0 0,1-1 0 0 0,0-1 0 0 0,-1 1 0 0 0,12-5-1 0 0,-13 4-721 0 0,-2 0 0 0 0,1 0-1 0 0,0 0 1 0 0,8-6 0 0 0</inkml:trace>
  <inkml:trace contextRef="#ctx0" brushRef="#br0" timeOffset="1">562 1 14711 0 0,'-13'0'202'0'0,"0"1"0"0"0,1 0 0 0 0,0 1 0 0 0,-1 1 0 0 0,1 0 0 0 0,0 0 0 0 0,-14 7 1 0 0,1 2-48 0 0,0 1 0 0 0,-25 17 1 0 0,-68 53 1575 0 0,95-64-1158 0 0,1 0-1 0 0,-37 44 0 0 0,-20 46-230 0 0,42-55-879 0 0,27-36-540 0 0,11-16 133 0 0,8-1-43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0,'0'0'778'0'0,"1"2"-389"0"0,14 15 924 0 0,0 0 0 0 0,20 31 1 0 0,20 45 858 0 0,-47-80-1868 0 0,47 83 1586 0 0,160 293 2260 0 0,-205-369-3968 0 0,0 1 0 0 0,-2 0 1 0 0,-1 1-1 0 0,7 29 0 0 0,-12-41-130 0 0,-1 1-1 0 0,1 0 1 0 0,-2-1-1 0 0,0 1 1 0 0,0-1-1 0 0,-1 1 1 0 0,0 0-1 0 0,-1-1 1 0 0,0 1-1 0 0,-1-1 1 0 0,-4 14-1 0 0,0-9-29 0 0,-1 0-1 0 0,0-1 1 0 0,-1 0-1 0 0,0 0 1 0 0,-1-1-1 0 0,-17 17 1 0 0,-78 65-7 0 0,77-71-26 0 0,-42 27-949 0 0,39-30-1731 0 0,1 1-4239 0 0,18-12 500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83 12119 0 0,'0'0'274'0'0,"-1"1"39"0"0,-32 22 508 0 0,32-22 149 0 0,4-1-394 0 0,11-2-88 0 0,-1 0 1 0 0,1-1-1 0 0,0-1 1 0 0,-1 0-1 0 0,22-9 1 0 0,10-4 322 0 0,-26 11-505 0 0,114-32 1881 0 0,-108 32-1665 0 0,1 2-1 0 0,0 0 1 0 0,33 0 0 0 0,-55 4-514 0 0,16 3-24 0 0,-18-3-45 0 0,16 4-1229 0 0,21 1 1 0 0,-33-4 39 0 0,0-1 0 0 0,0 0 1 0 0,0 0-1 0 0,0-1 1 0 0,0 0-1 0 0,0 0 1 0 0,9-4-1 0 0,-2 0-3429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9215 0 0,'0'0'3375'0'0,"-1"3"-2052"0"0,-68 114 1693 0 0,6-11-2188 0 0,52-84-735 0 0,1 0 1 0 0,0 0-1 0 0,-6 28 0 0 0,10-23 26 0 0,-3 34-1 0 0,6-35-1161 0 0,-10 40 0 0 0,6-48-4831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14655 0 0,'0'0'1592'0'0,"-14"3"-1592"0"0,-2 6 0 0 0,2 7 0 0 0,2 5-152 0 0,-1 1-56 0 0,4-3-16 0 0,1 1 0 0 0,-1-1-664 0 0,3 1-136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79 8751 0 0,'0'-2'674'0'0,"6"-21"-272"0"0,5-18 5402 0 0,-11 40-5174 0 0,-1 0-180 0 0,-2-1-426 0 0,0 1-1 0 0,-1-1 0 0 0,1 1 1 0 0,0 0-1 0 0,0 0 1 0 0,-1 0-1 0 0,1 1 0 0 0,-1-1 1 0 0,1 1-1 0 0,0 0 1 0 0,-1 0-1 0 0,1 0 0 0 0,-1 0 1 0 0,1 1-1 0 0,-1-1 1 0 0,1 1-1 0 0,0 0 0 0 0,-1 0 1 0 0,1 0-1 0 0,0 0 1 0 0,-4 3-1 0 0,-7 4 111 0 0,-1 0 1 0 0,1 1 0 0 0,-16 15-1 0 0,-3 0-35 0 0,-84 56-99 0 0,113-77 0 0 0,2-2 0 0 0,1 0 0 0 0,-1 0 0 0 0,1 0 0 0 0,-1 0 0 0 0,1 1 0 0 0,-1-1 0 0 0,1 0 0 0 0,0 1 0 0 0,0-1 0 0 0,-2 4 0 0 0,-3 6 0 0 0,5-9-2 0 0,1 0 1 0 0,0 1-1 0 0,0-1 0 0 0,0 0 0 0 0,0 0 0 0 0,0 1 1 0 0,1-1-1 0 0,-1 0 0 0 0,1 1 0 0 0,-1-1 0 0 0,1 0 1 0 0,0 0-1 0 0,0 0 0 0 0,0 0 0 0 0,0 0 0 0 0,0 0 1 0 0,1 0-1 0 0,-1 0 0 0 0,3 3 0 0 0,1 1-5 0 0,1 0 0 0 0,-1-1 0 0 0,1 1-1 0 0,10 7 1 0 0,-2-4 7 0 0,1-1 0 0 0,-1-1 0 0 0,1 0-1 0 0,20 6 1 0 0,65 15-247 0 0,-82-24 143 0 0,8 1 0 0 0,-18-3 71 0 0,-1-1-1 0 0,1 1 1 0 0,-1 0 0 0 0,0 0-1 0 0,12 6 1 0 0,-6 2-36 0 0,-12-8 62 0 0,0 0 0 0 0,0 0 0 0 0,0 1 0 0 0,0-1 0 0 0,0 0 0 0 0,0 0 0 0 0,-1 1 0 0 0,1-1 0 0 0,-1 0 0 0 0,1 1 0 0 0,-1-1 0 0 0,0 0 0 0 0,0 1 0 0 0,0-1 0 0 0,-1 4 1 0 0,1-2-4 0 0,-2 1 1 0 0,1 0 0 0 0,0-1-1 0 0,-1 1 1 0 0,0-1 0 0 0,0 0-1 0 0,-4 6 1 0 0,-2 2-6 0 0,0-1 1 0 0,-2 0-1 0 0,1 0 1 0 0,-13 10-1 0 0,9-9 18 0 0,-1-1-1 0 0,0 0 0 0 0,0-2 1 0 0,-1 1-1 0 0,-1-2 1 0 0,0 0-1 0 0,0-1 0 0 0,0 0 1 0 0,-19 4-1 0 0,-76 15 368 0 0,70-17 97 0 0,-61 19 0 0 0,100-27-344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1287 161 919 0 0,'156'-62'350'0'0,"30"-11"6468"0"0,-171 67-6091 0 0,1 1-1 0 0,0 1 1 0 0,0 0-1 0 0,0 1 1 0 0,27-1 2692 0 0,-44 5-2900 0 0,-19 5 572 0 0,-25 6 0 0 0,7-2-356 0 0,-177 60 600 0 0,55-16-710 0 0,-105 35-599 0 0,94-30 2 0 0,122-44-133 0 0,0-1 0 0 0,-1-3 1 0 0,0-1-1 0 0,-1-3 1 0 0,0-3-1 0 0,0-1 1 0 0,0-3-1 0 0,0-2 1 0 0,-63-10-1 0 0,85 8-194 0 0,-12-2-834 0 0,39 5 712 0 0,5 0-1542 0 0,128-35 1102 0 0,-80 22 1090 0 0,-39 12-29 0 0,1-1 0 0 0,0 2 0 0 0,22 0 0 0 0,-34 1-179 0 0,0 0 0 0 0,0 0 1 0 0,-1 1-1 0 0,1-1 0 0 0,0 0 0 0 0,0 0 0 0 0,-1 1 0 0 0,1-1 0 0 0,0 1 0 0 0,0-1 0 0 0,-1 1 1 0 0,1-1-1 0 0,0 1 0 0 0,-1-1 0 0 0,1 1 0 0 0,-1-1 0 0 0,1 1 0 0 0,-1 0 0 0 0,1 1 0 0 0,6 11 100 0 0,-5-6-78 0 0,0-1 0 0 0,-1 1 0 0 0,0-1 0 0 0,0 1 0 0 0,0-1 0 0 0,-1 1-1 0 0,0 0 1 0 0,-2 11 0 0 0,-1 2 49 0 0,-8 29-1 0 0,-1-9 41 0 0,-2-1 0 0 0,-19 39 0 0 0,-45 71 52 0 0,63-121-193 0 0,-92 149 96 0 0,32-58-57 0 0,23-42-29 0 0,36-56-20 0 0,1 1-1 0 0,1 0 1 0 0,-21 47-1 0 0,34-67-47 0 0,2-2-734 0 0,1 0 432 0 0,-1 0 1 0 0,0-1-1 0 0,1 1 1 0 0,-1 0 0 0 0,0-1-1 0 0,1 1 1 0 0,-1-1-1 0 0,2 0 1 0 0,2-1-835 0 0,15-10-4061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11055 0 0,'0'0'8372'0'0,"3"-1"-7689"0"0,18-8-30 0 0,0 1-1 0 0,39-8 1 0 0,-11 2-287 0 0,144-29 279 0 0,-183 42-1150 0 0,-1 1 1 0 0,1 0-1 0 0,0 0 0 0 0,-1 1 1 0 0,1 1-1 0 0,0-1 0 0 0,-1 2 0 0 0,1-1 1 0 0,-1 1-1 0 0,10 5 0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40 9671 0 0,'26'-39'6847'0'0,"-28"39"-6163"0"0,-3 0-539 0 0,0 1 0 0 0,0 0 0 0 0,0 0 1 0 0,0 1-1 0 0,0-1 0 0 0,1 1 0 0 0,-1 0 0 0 0,0 0 0 0 0,1 0 1 0 0,-6 5-1 0 0,-44 33 199 0 0,46-33-241 0 0,-32 26 292 0 0,-39 40-1 0 0,64-57-309 0 0,2 0 0 0 0,0 1-1 0 0,0 0 1 0 0,2 1 0 0 0,-15 31-1 0 0,19-31-77 0 0,0 0 1 0 0,1 1-1 0 0,1 0 0 0 0,1 0 0 0 0,1 0 0 0 0,0 0 1 0 0,1 1-1 0 0,2 0 0 0 0,2 31 0 0 0,-1-42-334 0 0,0 1 0 0 0,1-1 0 0 0,1 0-1 0 0,5 15 1 0 0,-1-6-565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11055 0 0,'0'0'1315'0'0,"1"3"-402"0"0,16 31 2085 0 0,39 59-1 0 0,-40-72-2559 0 0,-1-1 0 0 0,2-1 1 0 0,1-1-1 0 0,0 0 0 0 0,28 20 0 0 0,11 0 235 0 0,64 30-1 0 0,-72-41-558 0 0,-25-14-88 0 0,-2 2 0 0 0,0 0-1 0 0,-1 1 1 0 0,27 26 0 0 0,-38-30-39 0 0,-8-9-148 0 0,-1-1 0 0 0,0 1 0 0 0,0 0 0 0 0,0 0 0 0 0,-1 0 0 0 0,1 0 0 0 0,0 0 0 0 0,-1 0 0 0 0,0 0 0 0 0,0 1 0 0 0,0-1 0 0 0,0 0 0 0 0,-1 0 0 0 0,1 0 0 0 0,-1 0 0 0 0,1 0 0 0 0,-1 0 0 0 0,0 0 0 0 0,0 0 0 0 0,-4 5 0 0 0,5-6-1351 0 0,-11 3-2046 0 0</inkml:trace>
  <inkml:trace contextRef="#ctx0" brushRef="#br0" timeOffset="1">591 59 14279 0 0,'0'0'1103'0'0,"-2"0"-720"0"0,-14 6 225 0 0,0 0 1 0 0,1 1-1 0 0,0 0 0 0 0,1 1 1 0 0,-25 18-1 0 0,-65 59 93 0 0,63-49-666 0 0,-216 176 189 0 0,251-207-227 0 0,-4 2-3 0 0,1 1-1 0 0,0 0 0 0 0,1 1 1 0 0,0-1-1 0 0,-12 17 1 0 0,19-22-224 0 0,1-2 4 0 0,0 0 0 0 0,0 0 1 0 0,1 1-1 0 0,-1-1 0 0 0,0 0 0 0 0,1 0 0 0 0,-1 0 0 0 0,1 0 0 0 0,-1 0 0 0 0,1 0 1 0 0,-1 0-1 0 0,1 0 0 0 0,0 0 0 0 0,-1 0 0 0 0,1 0 0 0 0,0 0 0 0 0,0 0 0 0 0,0 0 1 0 0,0-1-1 0 0,0 1 0 0 0,0 0 0 0 0,0-1 0 0 0,0 1 0 0 0,0-1 0 0 0,0 1 0 0 0,2 0 1 0 0,18 0-5805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13559 0 0,'-2'2'622'0'0,"-4"2"-556"0"0,0 0 1 0 0,1 0-1 0 0,0 1 1 0 0,0 0-1 0 0,1 0 1 0 0,-1 0 0 0 0,1 0-1 0 0,0 1 1 0 0,0-1-1 0 0,1 1 1 0 0,0 0-1 0 0,0 0 1 0 0,-4 12 0 0 0,4-12 48 0 0,1 1 0 0 0,1 0 0 0 0,-1-1 0 0 0,1 1 0 0 0,0 0 0 0 0,1 0 0 0 0,0 0 0 0 0,0 0 0 0 0,0 0 0 0 0,1-1 0 0 0,0 1 0 0 0,0 0 0 0 0,0 0 0 0 0,1-1 0 0 0,0 1 0 0 0,1-1 0 0 0,-1 1 0 0 0,1-1 0 0 0,1 0 0 0 0,-1 0 0 0 0,5 5 0 0 0,10 12 188 0 0,1 0 0 0 0,1-2 0 0 0,25 21 0 0 0,72 50 340 0 0,-55-46-295 0 0,-40-29-170 0 0,0 1 0 0 0,-1 1 0 0 0,-1 1 0 0 0,30 38 0 0 0,-43-47-70 0 0,0-1 0 0 0,-1 1 0 0 0,0 0 1 0 0,-1 0-1 0 0,0 0 0 0 0,0 1 0 0 0,-1 0 1 0 0,-1 0-1 0 0,0 0 0 0 0,-1 0 0 0 0,0 1 1 0 0,-1-1-1 0 0,0 13 0 0 0,-2-6-9 0 0,-2 1-1 0 0,0-1 1 0 0,-1 0-1 0 0,0 0 1 0 0,-2 0 0 0 0,0-1-1 0 0,-1 0 1 0 0,-1 0-1 0 0,-1-1 1 0 0,-16 25-1 0 0,-6 3-18 0 0,-3-1 0 0 0,-54 55 0 0 0,70-80-97 0 0,-2 1-219 0 0,1 1 0 0 0,1 1 1 0 0,-24 38-1 0 0,32-40-1398 0 0,9-18 220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6 239 10159 0 0,'0'0'1894'0'0,"-5"-10"1426"0"0,5 7-3187 0 0,1 0 1 0 0,0 0-1 0 0,0 1 1 0 0,1-1-1 0 0,-1 1 1 0 0,1-1-1 0 0,-1 1 1 0 0,1-1-1 0 0,0 1 1 0 0,-1 0-1 0 0,1-1 1 0 0,1 1-1 0 0,-1 0 1 0 0,0 1-1 0 0,0-1 1 0 0,4-2-1 0 0,7-4 112 0 0,0 1-1 0 0,15-6 1 0 0,-7 3 24 0 0,161-79 876 0 0,-176 86-1112 0 0,72-33 294 0 0,-68 32-292 0 0,1 0 0 0 0,-1 1 0 0 0,1 0-1 0 0,0 1 1 0 0,18-2 0 0 0,-26 4-128 0 0,0 0 0 0 0,1 0 0 0 0,-1 0 0 0 0,0 1 0 0 0,0-1 0 0 0,0 1 0 0 0,0 0 0 0 0,0 0 0 0 0,0 0 0 0 0,0 0 0 0 0,0 1 0 0 0,0-1-1 0 0,0 1 1 0 0,-1 0 0 0 0,1-1 0 0 0,-1 1 0 0 0,1 0 0 0 0,-1 1 0 0 0,0-1 0 0 0,1 0 0 0 0,-1 1 0 0 0,0-1 0 0 0,1 4 0 0 0,0 0-332 0 0,0-1 1 0 0,0 1-1 0 0,-1-1 0 0 0,0 1 1 0 0,0 0-1 0 0,-1 0 0 0 0,0 0 1 0 0,0 0-1 0 0,0 0 0 0 0,0 0 1 0 0,-1 8-1 0 0,-3 13-1222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11743 0 0,'0'0'1804'0'0,"2"1"-1228"0"0,3 0-392 0 0,-1 0 0 0 0,1 0 0 0 0,-1-1-1 0 0,1 1 1 0 0,0-1 0 0 0,-1 0 0 0 0,1 0-1 0 0,-1-1 1 0 0,1 1 0 0 0,8-3 0 0 0,51-17 985 0 0,-36 10-698 0 0,70-22 439 0 0,75-23 618 0 0,-165 52-1469 0 0,1 1 0 0 0,-1 0 1 0 0,1 1-1 0 0,-1 0 0 0 0,1 0 0 0 0,0 1 0 0 0,-1 0 0 0 0,17 3 0 0 0,-22-2-332 0 0,-3-1 184 0 0,1 0-1 0 0,0 0 1 0 0,0 0 0 0 0,0 1-1 0 0,-1-1 1 0 0,1 0 0 0 0,0 1-1 0 0,0-1 1 0 0,-1 1-1 0 0,1-1 1 0 0,0 1 0 0 0,-1-1-1 0 0,1 1 1 0 0,0-1 0 0 0,0 2-1 0 0,0-1-307 0 0,8 8-6331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8 919 0 0,'19'-7'23030'0'0,"-18"18"-26577"0"0,-1 2 3807 0 0,-2 0 1 0 0,1 0-1 0 0,-2 0 0 0 0,-7 23 1 0 0,-23 52 247 0 0,17-49-380 0 0,-4 9-271 0 0,-2-1-1 0 0,-1-1 1 0 0,-3-1-1 0 0,-2-1 1 0 0,-63 75-1 0 0,84-110 89 0 0,0-1 0 0 0,0 2-1 0 0,-6 12 1 0 0,13-21-46 0 0,12-4-562 0 0,-6 1-603 0 0,0-1 1 0 0,-1 0-1 0 0,8-5 1 0 0,-10 7 507 0 0,17-13-5549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5063 0 0,'0'0'4163'0'0,"-1"4"-2147"0"0,-5 21 46 0 0,-16 41 0 0 0,8-29-1402 0 0,-110 274 1968 0 0,71-193-2533 0 0,-103 166 1 0 0,79-153-984 0 0,56-93 58 0 0,20-36 310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197 505 8663 0 0,'-2'3'398'0'0,"-9"10"-112"0"0,-6 10-101 0 0,-20 20 0 0 0,32-38-30 0 0,-1 0 0 0 0,1 0 0 0 0,-1 0 0 0 0,0-1 0 0 0,0 0 0 0 0,0 0 0 0 0,0-1 0 0 0,-1 1 0 0 0,-9 2 0 0 0,15-5-18 0 0,-1-1 0 0 0,1 0-1 0 0,-1 1 1 0 0,1-1 0 0 0,0 0-1 0 0,-1 0 1 0 0,1 0 0 0 0,-1 0 0 0 0,1 0-1 0 0,-1 0 1 0 0,1-1 0 0 0,0 1-1 0 0,-1 0 1 0 0,1-1 0 0 0,-1 1-1 0 0,1-1 1 0 0,0 1 0 0 0,0-1-1 0 0,-3-1 1 0 0,2 1-11 0 0,1-1 0 0 0,-1 0-1 0 0,0 0 1 0 0,1 1 0 0 0,-1-1 0 0 0,1 0 0 0 0,0 0-1 0 0,0 0 1 0 0,-1-1 0 0 0,0-3 0 0 0,-1-3 161 0 0,0 0 0 0 0,1-1-1 0 0,1 1 1 0 0,-2-16 0 0 0,2 4-68 0 0,0 0 1 0 0,2 0-1 0 0,0 0 0 0 0,1 0 0 0 0,1 0 0 0 0,1 1 1 0 0,1-1-1 0 0,1 1 0 0 0,10-24 0 0 0,-6 23-256 0 0,0 0-1 0 0,1 0 1 0 0,2 1 0 0 0,0 1-1 0 0,30-35 1 0 0,-31 42-27 0 0,-1 1-1 0 0,1 1 1 0 0,1 0-1 0 0,0 0 1 0 0,0 2 0 0 0,1-1-1 0 0,0 2 1 0 0,0 0 0 0 0,28-9-1 0 0,1 4-10 0 0,79-12 1 0 0,48 9 105 0 0,-117 12 203 0 0,68 6 1 0 0,-95-1-98 0 0,-1 1-1 0 0,1 2 0 0 0,-1 1 0 0 0,42 15 0 0 0,-60-18-83 0 0,0 0 0 0 0,1 0 0 0 0,-2 1 0 0 0,1 1-1 0 0,0-1 1 0 0,-1 1 0 0 0,6 6 0 0 0,-11-11-41 0 0,0 1-1 0 0,0 0 1 0 0,-1 0 0 0 0,1 0 0 0 0,-1-1 0 0 0,1 1-1 0 0,0 0 1 0 0,-1 0 0 0 0,1 0 0 0 0,-1 0 0 0 0,0 0-1 0 0,1 0 1 0 0,-1 0 0 0 0,0 0 0 0 0,0 0 0 0 0,0 2-1 0 0,1 1 22 0 0,0-1-20 0 0,-1 0-1 0 0,1 0 0 0 0,-1 1 1 0 0,0-1-1 0 0,0 0 0 0 0,0 0 1 0 0,0 0-1 0 0,-1 0 0 0 0,1 0 1 0 0,-1 0-1 0 0,0 0 0 0 0,0 0 1 0 0,0 0-1 0 0,0 0 0 0 0,-2 3 1 0 0,-3 5 24 0 0,0-1 0 0 0,-13 15 1 0 0,11-14-22 0 0,-8 9 28 0 0,-1-1 0 0 0,-38 33 0 0 0,-45 26 2 0 0,89-69-54 0 0,-58 41-99 0 0,-2-2 0 0 0,-79 38 0 0 0,108-65 30 0 0,-1-2 0 0 0,0-3 0 0 0,-1-1 0 0 0,-1-2-1 0 0,-62 10 1 0 0,106-23 69 0 0,-26 2 24 0 0,1-2-466 0 0,27-13-1278 0 0,7-3-2583 0 0,6 0-1312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37 8287 0 0,'13'-8'690'0'0,"-4"2"-704"0"0,21-10 0 0 0,-27 14 583 0 0,0 1 0 0 0,0 0 1 0 0,0 0-1 0 0,0 1 0 0 0,0-1 0 0 0,0 1 0 0 0,4-1 0 0 0,-5 15-78 0 0,-2-12-481 0 0,0 1 1 0 0,-1-1 0 0 0,1 0-1 0 0,-1 0 1 0 0,1 0 0 0 0,-1 0 0 0 0,0 0-1 0 0,0 0 1 0 0,0 0 0 0 0,0 0 0 0 0,0 0-1 0 0,0-1 1 0 0,0 1 0 0 0,-1 0-1 0 0,1-1 1 0 0,-3 3 0 0 0,-3 3 91 0 0,-1-1 0 0 0,-12 7 0 0 0,7-4-16 0 0,-43 31 548 0 0,1 2 1 0 0,-53 55-1 0 0,-71 103 559 0 0,148-159-1095 0 0,1 1 1 0 0,3 1-1 0 0,-27 57 1 0 0,47-86-86 0 0,1 1 1 0 0,1 0 0 0 0,0 0-1 0 0,1 0 1 0 0,0 0 0 0 0,-2 31 0 0 0,6-34-3 0 0,0 0 1 0 0,1-1-1 0 0,0 1 1 0 0,1 0 0 0 0,0-1-1 0 0,1 1 1 0 0,0-1-1 0 0,0 0 1 0 0,11 21 0 0 0,2-4-857 0 0,2-2-3316 0 0,1-3-1527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10047 0 0,'2'1'463'0'0,"3"1"-411"0"0,-1 0-1 0 0,1 0 1 0 0,-1 1 0 0 0,0-1-1 0 0,0 1 1 0 0,0 0 0 0 0,0 1 0 0 0,-1-1-1 0 0,1 0 1 0 0,-1 1 0 0 0,0 0-1 0 0,0 0 1 0 0,4 8 0 0 0,4 7 547 0 0,14 37 0 0 0,-23-51-413 0 0,21 52 1068 0 0,57 127 1682 0 0,-64-153-2509 0 0,1 0 0 0 0,2-1 0 0 0,37 45 1 0 0,-38-53-335 0 0,2-2 1 0 0,0 0 0 0 0,1-1 0 0 0,1-1 0 0 0,0 0 0 0 0,30 15 0 0 0,13 7 32 0 0,35 17 1 0 0,-94-54-321 0 0,0-1 0 0 0,0 0 0 0 0,0-1 1 0 0,0 0-1 0 0,8 1 0 0 0,-13-2 109 0 0,2 1-1309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11831 0 0,'0'0'2275'0'0,"-1"3"-1734"0"0,-5 16-169 0 0,-2-1 0 0 0,0-1 0 0 0,-1 0-1 0 0,0 0 1 0 0,-20 25 0 0 0,-68 74 583 0 0,-42 22-329 0 0,72-74-464 0 0,26-24-111 0 0,-52 53 47 0 0,72-70-93 0 0,0 1-1 0 0,-17 30 0 0 0,31-44-5 0 0,4-7 0 0 0,1 0-1 0 0,0 1 1 0 0,0-1-1 0 0,0 1 1 0 0,1-1-1 0 0,-1 1 1 0 0,1 0-1 0 0,0 0 1 0 0,-1 6-1 0 0,0 1-88 0 0,1-9-61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26 9215 0 0,'6'-5'143'0'0,"17"-15"4021"0"0,-25 23-2319 0 0,-7 17-548 0 0,-1 1 1 0 0,-21 30-1 0 0,-34 39-1939 0 0,22-32-50 0 0,17-22 808 0 0,-84 108 446 0 0,77-111-482 0 0,13-13-22 0 0,-19 24 0 0 0,34-34-58 0 0,5-9 0 0 0,0 0 0 0 0,0-1 0 0 0,0 1 0 0 0,1 0 0 0 0,-1-1 0 0 0,0 1 0 0 0,0 0 0 0 0,1-1 0 0 0,-1 1 0 0 0,0-1 0 0 0,1 1 0 0 0,-1 0 0 0 0,1-1 0 0 0,-1 1 0 0 0,2 0 0 0 0,4 3 0 0 0,0 0 0 0 0,1-1 0 0 0,-1 1 0 0 0,1-1 0 0 0,0-1 0 0 0,0 0 0 0 0,0 0 0 0 0,0 0 0 0 0,8 1 0 0 0,2-3 33 0 0,-1-1 1 0 0,1 0-1 0 0,-1-1 0 0 0,1-1 0 0 0,-1-1 1 0 0,19-6-1 0 0,-8 3 62 0 0,55-16 103 0 0,60-14-28 0 0,-112 35-2619 0 0,-27 2 1050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7367 0 0,'0'0'6547'0'0,"2"0"-5495"0"0,100-15 3171 0 0,15-2-2174 0 0,-92 15-1755 0 0,1 1-1 0 0,42 3 1 0 0,-22 1-3024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0,'0'0'568'0'0,"1"3"-373"0"0,12 87 5218 0 0,-10-77-4826 0 0,1 0-1 0 0,0-1 1 0 0,1 1 0 0 0,0-1 0 0 0,7 13-1 0 0,-1-8-301 0 0,0-1 0 0 0,1 0 0 0 0,1 0 0 0 0,0-1 0 0 0,1-1 0 0 0,23 19-1 0 0,-16-17-68 0 0,1-1 0 0 0,0-1-1 0 0,1-1 1 0 0,31 12-1 0 0,-9-7 89 0 0,69 17 0 0 0,52 2 279 0 0,-100-24-247 0 0,-49-9-203 0 0,1 1 0 0 0,-1 1 0 0 0,19 8 1 0 0,-28-10-246 0 0,0 0 1 0 0,0 1 0 0 0,0 0 0 0 0,-1 0 0 0 0,0 0 0 0 0,0 1 0 0 0,12 13 0 0 0,-18-18-107 0 0,-1 0 0 0 0,1 0 0 0 0,0 1 0 0 0,-1-1 0 0 0,0 1 0 0 0,1-1 0 0 0,-1 0 0 0 0,0 1 0 0 0,0-1 0 0 0,1 1 1 0 0,-1-1-1 0 0,0 1 0 0 0,-1-1 0 0 0,1 1 0 0 0,0-1 0 0 0,0 0 0 0 0,0 1 0 0 0,-2 1 0 0 0,2-2 15 0 0,0 0 6 0 0,0 0 1 0 0,0-1-1 0 0,0 1 1 0 0,-1 0-1 0 0,1-1 0 0 0,0 1 1 0 0,-1 0-1 0 0,1-1 1 0 0,0 1-1 0 0,-1 0 0 0 0,1-1 1 0 0,-1 1-1 0 0,1-1 1 0 0,-1 1-1 0 0,0 0 0 0 0,-1 1-726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25 10135 0 0,'0'0'778'0'0,"0"-2"-506"0"0,-1-5-106 0 0,0 6-61 0 0,1 0 0 0 0,0 1-1 0 0,0-1 1 0 0,-1 0 0 0 0,1 0 0 0 0,0 0-1 0 0,-1 1 1 0 0,1-1 0 0 0,-1 0-1 0 0,1 1 1 0 0,-1-1 0 0 0,1 0-1 0 0,-1 1 1 0 0,0-1 0 0 0,1 1 0 0 0,-1-1-1 0 0,0 1 1 0 0,1-1 0 0 0,-1 1-1 0 0,0-1 1 0 0,0 1 0 0 0,1 0-1 0 0,-1-1 1 0 0,0 1 0 0 0,0 0-1 0 0,0 0 1 0 0,1 0 0 0 0,-1-1 0 0 0,0 1-1 0 0,0 0 1 0 0,-1 0 0 0 0,-2 0 52 0 0,1 1 0 0 0,-1-1-1 0 0,1 0 1 0 0,-1 1 0 0 0,-4 1 0 0 0,-3 2 62 0 0,1 2 1 0 0,-1-1-1 0 0,1 1 0 0 0,0 0 0 0 0,1 1 0 0 0,0 0 0 0 0,-14 14 1 0 0,3-3 118 0 0,-32 26 75 0 0,2 3 0 0 0,-48 59 0 0 0,1 1-143 0 0,52-60-187 0 0,-48 67 0 0 0,76-91-46 0 0,15-21-249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 10591 0 0,'-1'-1'819'0'0,"-2"-2"-352"0"0,2 4-283 0 0,0-1 0 0 0,0 1 0 0 0,1 0 0 0 0,-1-1 0 0 0,0 1 0 0 0,0 0 0 0 0,1 0 1 0 0,-1 0-1 0 0,0 0 0 0 0,1-1 0 0 0,-1 3 0 0 0,0-1 15 0 0,0 1 0 0 0,0 0 1 0 0,0 0-1 0 0,1-1 0 0 0,-1 1 0 0 0,1 0 1 0 0,0 0-1 0 0,0 0 0 0 0,0 0 0 0 0,0-1 1 0 0,0 1-1 0 0,1 3 0 0 0,10 36 785 0 0,-7-31-881 0 0,6 22 167 0 0,3-1 0 0 0,0-1 0 0 0,2 0 0 0 0,28 43-1 0 0,-16-34-90 0 0,2-2-1 0 0,54 56 0 0 0,85 56-2 0 0,9-14 95 0 0,-131-101-126 0 0,-27-21-23 0 0,-1 0 1 0 0,0 2-1 0 0,26 29 0 0 0,-39-39-76 0 0,-1 0 1 0 0,1 1-1 0 0,-1-1 1 0 0,0 1-1 0 0,-1 0 0 0 0,0 0 1 0 0,0 0-1 0 0,-1 0 0 0 0,1 1 1 0 0,-2-1-1 0 0,1 1 0 0 0,-1-1 1 0 0,0 1-1 0 0,0 0 0 0 0,-1 8 1 0 0,-2 0 8 0 0,0-1 0 0 0,-1 1 0 0 0,-1 0 0 0 0,-1-1 1 0 0,0 0-1 0 0,-1 0 0 0 0,-12 23 0 0 0,-5 3 7 0 0,-36 49 0 0 0,23-43-47 0 0,-64 67 0 0 0,-54 30-371 0 0,105-102-139 0 0,-29 28-119 0 0,28-21-5605 0 0,35-33 29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10303 0 0,'0'0'935'0'0,"0"2"-651"0"0,0 6 247 0 0,-1 1 1 0 0,0 0-1 0 0,-1 0 1 0 0,0-1-1 0 0,0 1 1 0 0,-7 15-1 0 0,-29 51 1358 0 0,24-50-1419 0 0,-18 29 294 0 0,-3-1 1 0 0,-64 75 0 0 0,-41 16-338 0 0,44-50-398 0 0,89-86-37 0 0,2-2-66 0 0,-1 1 0 0 0,0-1 0 0 0,-1 0 0 0 0,0 0 0 0 0,0-1 0 0 0,0 0 0 0 0,-8 5 0 0 0,13-10-188 0 0,13-8-3512 0 0,3-4 1988 0 0,2-5-64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235 523 10735 0 0,'-27'31'1044'0'0,"15"-16"-728"0"0,-2 0 0 0 0,0-1 0 0 0,-27 22 0 0 0,11-16 1554 0 0,-51 27-1 0 0,81-47-1851 0 0,0 1 0 0 0,-1-1 0 0 0,1 0 0 0 0,-1 0 0 0 0,1 0 0 0 0,-1 0 0 0 0,1 0 0 0 0,-1 1 0 0 0,1-1 0 0 0,0 0 0 0 0,-1 0 0 0 0,1 0 0 0 0,-1 0 0 0 0,1 0 0 0 0,-1 0 0 0 0,1-1 0 0 0,-1 1 0 0 0,1 0 0 0 0,0 0 0 0 0,-1 0 0 0 0,1 0 0 0 0,-1 0 0 0 0,1-1 0 0 0,-1 1 0 0 0,1 0 0 0 0,0 0 0 0 0,-1-1 0 0 0,1 1 0 0 0,0 0-1 0 0,-1-1 1 0 0,1 1 0 0 0,0 0 0 0 0,-1-1 0 0 0,1 1 0 0 0,0 0 0 0 0,0-1 0 0 0,0 1 0 0 0,-1-1 0 0 0,1 1 0 0 0,0 0 0 0 0,0-1 0 0 0,0 1 0 0 0,0-1 0 0 0,0 1 0 0 0,0-1 0 0 0,-1 1 0 0 0,1-1 0 0 0,0 1 0 0 0,1-1 0 0 0,-1-22 484 0 0,14-22 88 0 0,2 0-1 0 0,2 1 0 0 0,2 0 1 0 0,2 2-1 0 0,41-60 1 0 0,-38 67-489 0 0,2 2 1 0 0,0 0 0 0 0,3 2-1 0 0,0 1 1 0 0,2 2 0 0 0,48-33-1 0 0,-59 47-2 0 0,0 1-1 0 0,1 2 0 0 0,1 0 1 0 0,0 1-1 0 0,0 1 1 0 0,33-7-1 0 0,-43 13-34 0 0,0 0-1 0 0,0 1 0 0 0,0 1 1 0 0,0 0-1 0 0,1 0 0 0 0,-1 2 1 0 0,0-1-1 0 0,1 2 0 0 0,-1 0 1 0 0,0 0-1 0 0,0 1 0 0 0,0 1 1 0 0,18 8-1 0 0,-26-9-58 0 0,1 0-1 0 0,0 0 1 0 0,-1 1-1 0 0,1 0 1 0 0,-1 0-1 0 0,0 0 1 0 0,-1 0-1 0 0,1 1 1 0 0,-1 0-1 0 0,0 0 1 0 0,0 0-1 0 0,0 1 1 0 0,-1-1-1 0 0,1 1 1 0 0,-1 0-1 0 0,-1 0 1 0 0,1 0-1 0 0,-1 0 1 0 0,2 10-1 0 0,-3-7-2 0 0,0 0 0 0 0,0 0 0 0 0,-1-1 0 0 0,0 1 0 0 0,0 0 0 0 0,-1-1 0 0 0,0 1 0 0 0,-1 0 0 0 0,0-1 0 0 0,-1 1 0 0 0,1-1 0 0 0,-1 0 0 0 0,-1 0 0 0 0,-5 10 0 0 0,1-5-11 0 0,0 0 0 0 0,-2 0 0 0 0,1-1 0 0 0,-1 0 0 0 0,-1 0 0 0 0,0-1 0 0 0,-1-1 0 0 0,0 0 0 0 0,-1-1-1 0 0,0 0 1 0 0,0 0 0 0 0,0-2 0 0 0,-1 0 0 0 0,-27 10 0 0 0,-18 2-277 0 0,-83 15-1 0 0,-10 3-226 0 0,126-29 327 0 0,1 1-1 0 0,0 1 0 0 0,-43 25 0 0 0,44-17-1049 0 0,29-10-1273 0 0,-4-7 2196 0 0,-1-1-1 0 0,0 1 1 0 0,1 0 0 0 0,-1-1 0 0 0,1 1-1 0 0,-1-1 1 0 0,0 1 0 0 0,1 0 0 0 0,0-1-1 0 0,-1 1 1 0 0,1-1 0 0 0,-1 1-1 0 0,1-1 1 0 0,0 1 0 0 0,11 2-5610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3223 0 0,'0'0'12248'0'0,"3"1"-12009"0"0,6 1-133 0 0,0 0 0 0 0,0-1 1 0 0,1 0-1 0 0,-1-1 0 0 0,0 0 0 0 0,1 0 0 0 0,-1-1 1 0 0,14-2-1 0 0,77-24 359 0 0,-74 19-406 0 0,56-19 42 0 0,11-4 83 0 0,-78 27-571 0 0,0 0 1 0 0,1 2-1 0 0,-1 0 1 0 0,18 0-1 0 0,-30 2-300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77 6447 0 0,'0'0'499'0'0,"0"-2"-55"0"0,-1 0-64 0 0,1 1-1 0 0,0-1 1 0 0,0 1-1 0 0,-1-1 1 0 0,1 1 0 0 0,0-1-1 0 0,0 0 1 0 0,0 1-1 0 0,1-1 1 0 0,-1 1-1 0 0,0-1 1 0 0,1 1 0 0 0,-1-1-1 0 0,1 1 1 0 0,-1-1-1 0 0,1 1 1 0 0,-1 0-1 0 0,1-1 1 0 0,0 1 0 0 0,1-2-1 0 0,1 0-105 0 0,-1 0 1 0 0,1 1-1 0 0,0-1 0 0 0,-1 1 1 0 0,1 0-1 0 0,0 0 0 0 0,1 0 1 0 0,4-2-1 0 0,1 0-97 0 0,-1 1 0 0 0,1 0 1 0 0,-1 1-1 0 0,1 0 1 0 0,0 0-1 0 0,0 1 0 0 0,9 0 1 0 0,-4 2-37 0 0,1 1 0 0 0,0 0 0 0 0,-1 1 0 0 0,0 1 0 0 0,16 5 0 0 0,-9-2-185 0 0,26 5-1 0 0,3-5-749 0 0,-17-5-4112 0 0,-5 0-1249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698 140 2303 0 0,'0'0'102'0'0,"1"-1"-1"0"0,17-18 363 0 0,8-14 6405 0 0,-17 20-5300 0 0,1 0 0 0 0,13-14 0 0 0,-23 27-1565 0 0,31-32 1740 0 0,-30 30-460 0 0,-11 9-1210 0 0,7-4-71 0 0,-379 297-443 0 0,251-183 350 0 0,108-97 61 0 0,-36 39 0 0 0,50-49 30 0 0,1 1-1 0 0,0 0 1 0 0,0 1 0 0 0,1-1-1 0 0,1 1 1 0 0,-7 17-1 0 0,10-20-3 0 0,0 1-1 0 0,1-1 0 0 0,0 0 1 0 0,1 1-1 0 0,0-1 0 0 0,0 1 1 0 0,1-1-1 0 0,1 1 0 0 0,-1-1 1 0 0,1 0-1 0 0,1 1 0 0 0,0-1 1 0 0,0 0-1 0 0,1 0 0 0 0,4 10 1 0 0,7 10 50 0 0,1-1 0 0 0,1-1 0 0 0,23 32 0 0 0,16 25 523 0 0,-35-45-500 0 0,-1 0 0 0 0,-3 2 0 0 0,-1 0-1 0 0,-2 1 1 0 0,15 85 0 0 0,-23-90-68 0 0,-1 1-1 0 0,-2 0 1 0 0,-1 0 0 0 0,-3 0 0 0 0,-1 0-1 0 0,-1 0 1 0 0,-2 0 0 0 0,-2-1 0 0 0,-2 0-1 0 0,-1-1 1 0 0,-1 0 0 0 0,-2 0 0 0 0,-2-2-1 0 0,-1 0 1 0 0,-2-1 0 0 0,-1 0 0 0 0,-2-2-1 0 0,-41 47 1 0 0,32-45 505 0 0,2 1 0 0 0,1 1 0 0 0,-26 43 0 0 0,47-67-495 0 0,3-5-71 0 0,0 1-1 0 0,0-1 0 0 0,-11 10 1 0 0,13-13 49 0 0,1-2-62 0 0,-1 0-72 0 0,-5 2 63 0 0,5-2-40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70 144 6911 0 0,'-9'-4'327'0'0,"-1"0"-1"0"0,1 1 1 0 0,-11-3-1 0 0,1 2 9312 0 0,17 4-7975 0 0,16 0-699 0 0,48-2-552 0 0,-1-2 0 0 0,0-3 1 0 0,0-2-1 0 0,95-28 0 0 0,-91 15-424 0 0,-38 12-583 0 0,1 1 0 0 0,0 1-1 0 0,40-6 1 0 0,-51 14-4398 0 0,-3 1-1533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879 704 14855 0 0,'0'0'3998'0'0,"0"-2"-3764"0"0,0-4-66 0 0,1-1 0 0 0,-1 1 0 0 0,-1-1 0 0 0,1 1 1 0 0,-1-1-1 0 0,0 1 0 0 0,-3-8 0 0 0,-18-48 443 0 0,7 22-383 0 0,10 26-205 0 0,1 1 0 0 0,1-1 0 0 0,0 0 0 0 0,0 0 0 0 0,2 0 0 0 0,-1 0 0 0 0,2-1 0 0 0,0 1 0 0 0,1 0 0 0 0,0 0-1 0 0,1 0 1 0 0,1 0 0 0 0,0 0 0 0 0,8-22 0 0 0,1 7-73 0 0,2 0 0 0 0,0 0 0 0 0,26-35 0 0 0,-20 35-66 0 0,-2 3-87 0 0,29-53 0 0 0,-43 69 177 0 0,-3 6-22 0 0,-1 4 48 0 0,0-1 0 0 0,0 1 0 0 0,0-1-1 0 0,0 1 1 0 0,0 0 0 0 0,0-1 0 0 0,0 1-1 0 0,0-1 1 0 0,-1 1 0 0 0,1 0 0 0 0,0-1-1 0 0,0 1 1 0 0,0 0 0 0 0,0-1 0 0 0,-1 1 0 0 0,1 0-1 0 0,0-1 1 0 0,0 1 0 0 0,-1 0 0 0 0,1 0-1 0 0,0-1 1 0 0,0 1 0 0 0,-1 0 0 0 0,1 0 0 0 0,0-1-1 0 0,-1 1 1 0 0,1 0 0 0 0,0 0 0 0 0,-1 0-1 0 0,1 0 1 0 0,-1 0 0 0 0,1 0 0 0 0,0-1 0 0 0,-1 1-1 0 0,1 0 1 0 0,0 0 0 0 0,-1 0 0 0 0,1 0-1 0 0,-1 0 1 0 0,1 0 0 0 0,0 0 0 0 0,-1 0 0 0 0,1 1-1 0 0,0-1 1 0 0,-1 0 0 0 0,1 0 0 0 0,0 0-1 0 0,-1 0 1 0 0,0 1 0 0 0,1-1-1 0 0,-4 1 6 0 0,1 0 0 0 0,0 1 1 0 0,-1-1-1 0 0,1 1 0 0 0,0 0 0 0 0,-1 0 0 0 0,1 0 0 0 0,1 0 0 0 0,-1 1 1 0 0,0-1-1 0 0,0 1 0 0 0,-4 5 0 0 0,-2 5-7 0 0,-14 23-1 0 0,20-32 5 0 0,-87 165-2 0 0,33-59-31 0 0,-10 18-41 0 0,55-109 64 0 0,-1 0 0 0 0,0-1-1 0 0,-2 0 1 0 0,-23 22 0 0 0,0-7 8 0 0,-2 0 0 0 0,-2-3 0 0 0,-85 48 0 0 0,110-69 21 0 0,-1 0-1 0 0,1-1 1 0 0,-1 0-1 0 0,0-2 1 0 0,-1 0 0 0 0,-32 6-1 0 0,33-9 42 0 0,0-1 1 0 0,0-1-1 0 0,0-1 0 0 0,-18-2 0 0 0,31 2-44 0 0,1-1-1 0 0,-1 0 0 0 0,1 0 1 0 0,-1 0-1 0 0,1 0 0 0 0,0-1 1 0 0,-1 0-1 0 0,1 1 1 0 0,0-2-1 0 0,0 1 0 0 0,0 0 1 0 0,0-1-1 0 0,1 0 0 0 0,-1 0 1 0 0,1 0-1 0 0,0 0 1 0 0,-1 0-1 0 0,1-1 0 0 0,1 0 1 0 0,-1 1-1 0 0,-2-6 1 0 0,3 5-14 0 0,1 0 0 0 0,0 0 0 0 0,0 0 1 0 0,0 0-1 0 0,0 0 0 0 0,1 0 1 0 0,0 0-1 0 0,-1 0 0 0 0,2-1 0 0 0,-1 1 1 0 0,0 0-1 0 0,1 0 0 0 0,0 0 1 0 0,0 0-1 0 0,0 0 0 0 0,0 0 1 0 0,4-6-1 0 0,1-4 11 0 0,1 1 1 0 0,1-1-1 0 0,12-15 0 0 0,5-3-104 0 0,1 0 0 0 0,36-32 0 0 0,67-49-205 0 0,-128 111 294 0 0,40-34-84 0 0,-39 35 259 0 0,1 1-47 0 0,-1 0-92 0 0,0 1 1 0 0,0-1 0 0 0,0 1 0 0 0,0 0 0 0 0,0-1 0 0 0,0 1 0 0 0,0 0 0 0 0,0 0 0 0 0,-1 1 0 0 0,1-1 0 0 0,0 0 0 0 0,-1 0-1 0 0,1 1 1 0 0,0-1 0 0 0,-1 1 0 0 0,0 0 0 0 0,1-1 0 0 0,-1 1 0 0 0,0 0 0 0 0,0 0 0 0 0,1 2 0 0 0,5 9 82 0 0,-1 0-1 0 0,5 14 1 0 0,-7-17-73 0 0,1 4-14 0 0,2 0 0 0 0,0 0-1 0 0,0-1 1 0 0,1 0 0 0 0,0 0-1 0 0,14 14 1 0 0,-16-20-17 0 0,1 0 0 0 0,-1-1 0 0 0,1 0-1 0 0,1-1 1 0 0,-1 1 0 0 0,1-2 0 0 0,0 1 0 0 0,0-1 0 0 0,1 0-1 0 0,-1 0 1 0 0,16 3 0 0 0,-5-3-23 0 0,0 0 1 0 0,1-2-1 0 0,-1 0 0 0 0,27-2 1 0 0,76-12-86 0 0,-86 7 48 0 0,-1 2 1 0 0,1 1-1 0 0,55 4 1 0 0,-58 6-544 0 0,-31-7-671 0 0,-2 13-10609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6:3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73 128 8207 0 0,'0'0'374'0'0,"-2"2"-6"0"0,-12 17-222 0 0,12-16 34 0 0,-1-1-1 0 0,1 0 1 0 0,0 0-1 0 0,0 0 0 0 0,-1 0 1 0 0,-2 2-1 0 0,3-3 569 0 0,0 0-465 0 0,-32 9 5590 0 0,46-13-5342 0 0,33-5-22 0 0,-31 6-509 0 0,-1-1 0 0 0,1 1 0 0 0,0 0 0 0 0,0 1 0 0 0,26 4 80 0 0,-17-3 138 0 0,48-7-1 0 0,-62 6-199 0 0,10-2 70 0 0,28-7 1 0 0,-22 4-15 0 0,-17 5-40 0 0,23-1-4 0 0,8 1-7 0 0,-30 0 3 0 0,1 1 0 0 0,-1 1 1 0 0,15 2-1 0 0,47 10 482 0 0,-28-4-384 0 0,-38-7-124 0 0,19 0 0 0 0,2-3 0 0 0,-20-1 0 0 0,0 0 0 0 0,29-5 12 0 0,195-32 400 0 0,-203 35-412 0 0,-1-1 0 0 0,1-1 0 0 0,-1-1 0 0 0,48-21 0 0 0,-56 22 18 0 0,0 0-1 0 0,1 1 0 0 0,-1 1 1 0 0,1 1-1 0 0,0 1 0 0 0,0 0 1 0 0,26 2-1 0 0,-23-1 34 0 0,25 7 5 0 0,-11-1 112 0 0,-2 1 56 0 0,0-3 0 0 0,-34-3-223 0 0,12 1 52 0 0,0 0 0 0 0,0-1 1 0 0,13-2-1 0 0,-24 2-51 0 0,8-1 23 0 0,-1 0 1 0 0,16-4 0 0 0,23-5-21 0 0,-33 8-5 0 0,16-7-6 0 0,-27 8-1 0 0,0 0 0 0 0,0 0-1 0 0,1 0 1 0 0,-1 1 0 0 0,0-1-1 0 0,0 1 1 0 0,0 0 0 0 0,6 0-1 0 0,-4 1 6 0 0,-4 0 8 0 0,0-1-1 0 0,0 1 0 0 0,0-1 1 0 0,0 1-1 0 0,0-1 0 0 0,0 1 0 0 0,0-1 1 0 0,0 0-1 0 0,0 0 0 0 0,0 0 0 0 0,0 0 1 0 0,0 0-1 0 0,0 0 0 0 0,0 0 1 0 0,2 0-1 0 0,-1 0 91 0 0,-1 1 0 0 0,0-1-1 0 0,1 1 1 0 0,-1-1 0 0 0,1 1 0 0 0,-1 0 0 0 0,0-1 0 0 0,0 1 0 0 0,3 2 0 0 0,5 2 462 0 0,0-1-542 0 0,1-3-29 0 0,-7-2-51 0 0,-1 1 1 0 0,1-1-1 0 0,-1 1 1 0 0,1-1-1 0 0,-1 0 1 0 0,0 0 0 0 0,1 0-1 0 0,-1 0 1 0 0,3-3-1 0 0,2 1-56 0 0,15-10-1302 0 0,-10 3 100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6:4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162 169 3367 0 0,'0'0'1844'0'0,"1"-2"-1780"0"0,5-7-52 0 0,3 0-12 0 0,0 0 0 0 0,0 0 0 0 0,0-1 0 0 0,-1 1 0 0 0,1-1 0 0 0,-1 2 16 0 0,8-12 730 0 0,-15 19-492 0 0,11-23 674 0 0,-1 2 1607 0 0,-15 24-2360 0 0,3-1-129 0 0,1-1 0 0 0,0 0 1 0 0,0 0-1 0 0,0 0 0 0 0,0 1 0 0 0,-1-1 0 0 0,1 0 0 0 0,0 0 0 0 0,0 0 0 0 0,0 0 1 0 0,-1 1-1 0 0,1-1 0 0 0,0 0 0 0 0,0 0 0 0 0,-1 0 0 0 0,1 0 0 0 0,0 0 0 0 0,0 0 1 0 0,-1 0-1 0 0,1 0 0 0 0,0 0 0 0 0,-1 0 0 0 0,1 0 0 0 0,0 0 0 0 0,0 0 0 0 0,-1 0 1 0 0,1 0-1 0 0,0 0 0 0 0,0 0 0 0 0,-1 0 0 0 0,1 0 0 0 0,0-1 0 0 0,-7-2 34 0 0,5 2-2 0 0,0 0-22 0 0,-5-4-60 0 0,2 2-92 0 0,4 2 97 0 0,-2 3-20 0 0,-15-3-257 0 0,6-1 275 0 0,2 1 225 0 0,-1-1 0 0 0,-13-4 0 0 0,4 1 4 0 0,11 4-132 0 0,7 0-7 0 0,0 2-15 0 0,-18 4-60 0 0,18-6-14 0 0,-3 1 0 0 0,-7 7 0 0 0,9-5-6 0 0,1 0 0 0 0,-1 0 0 0 0,1 0 0 0 0,-1 0 0 0 0,-3 5 0 0 0,-12 27-30 0 0,12-22 36 0 0,-3 4 111 0 0,6-12 180 0 0,-2 0-111 0 0,5-3-152 0 0,-1-1 1 0 0,1 1 0 0 0,-1-1 0 0 0,1 0 0 0 0,-1 1 0 0 0,0-1-1 0 0,1 0 1 0 0,-1 1 0 0 0,1-1 0 0 0,-1 0 0 0 0,0 0-1 0 0,1 0 1 0 0,-1 0 0 0 0,0 1 0 0 0,1-1 0 0 0,-1 0-1 0 0,1 0 1 0 0,-1 0 0 0 0,0 0 0 0 0,1 0 0 0 0,-1-1 0 0 0,0 1-1 0 0,1 0 1 0 0,-1 0 0 0 0,0 0 0 0 0,1 0 0 0 0,-1-1-1 0 0,1 1 1 0 0,-1 0 0 0 0,0-1 0 0 0,1 1 0 0 0,-1 0 0 0 0,1-1-1 0 0,-1 1 1 0 0,0-1 0 0 0,0 0-1 0 0,3 3-144 0 0,7 6 105 0 0,5-1 11 0 0,0-2 0 0 0,0-3 0 0 0,0-5 0 0 0,20-16 54 0 0,-32 18-20 0 0,8-1 27 0 0,-1 0-58 0 0,8-1-3 0 0,-13 0 0 0 0,-2 1 0 0 0,2 0 23 0 0,-3 1-5 0 0,0 0 0 0 0,1 0-1 0 0,-1 0 1 0 0,0 0 0 0 0,0-1 0 0 0,0 1-1 0 0,1 0 1 0 0,-1 0 0 0 0,-1-1 0 0 0,1 1-1 0 0,0 0 1 0 0,0-1 0 0 0,0 1-1 0 0,-1-1 1 0 0,1-2 0 0 0,0 3 37 0 0,-2-1 3 0 0,-7-3-46 0 0,4 2-12 0 0,-1 0 0 0 0,1 1 0 0 0,0 0 0 0 0,-1 0 0 0 0,-9-3 0 0 0,3 2 0 0 0,1 0 0 0 0,-8-2 0 0 0,17 4 0 0 0,-1 1 0 0 0,1 0 0 0 0,0-1 0 0 0,0 1 0 0 0,-1 0 0 0 0,1 0 0 0 0,0 0 0 0 0,0 0 0 0 0,-1 0 0 0 0,0 0 0 0 0,0 0 0 0 0,-10 2-104 0 0,10 1 313 0 0,-1-1-348 0 0,-19-1-1332 0 0,28-3 1295 0 0,-6 1 161 0 0,0 1 0 0 0,1 0 0 0 0,-1 0 0 0 0,0-1 1 0 0,1 1-1 0 0,-1 0 0 0 0,0 0 0 0 0,0 0 0 0 0,1 0 0 0 0,-1-1 0 0 0,0 1 0 0 0,1 0 0 0 0,-1 0 0 0 0,0 0 0 0 0,1 0 0 0 0,-1 0 1 0 0,1 0-1 0 0,-1 0 0 0 0,0 0 0 0 0,1 0 0 0 0,-1 0 0 0 0,0 0 0 0 0,1 0 0 0 0,-1 0 0 0 0,0 0 0 0 0,1 0 0 0 0,9 1-197 0 0,-8 0-4 0 0,1 0-40 0 0,22 6-672 0 0,-23-6 416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2303 0 0,'0'0'102'0'0,"0"-1"-1"0"0,0-1 567 0 0,0 1 0 0 0,1 0 0 0 0,-1-1-1 0 0,0 1 1 0 0,0 0 0 0 0,0-1 0 0 0,1 1-1 0 0,-1 0 1 0 0,1 0 0 0 0,-1-1 0 0 0,1 1 0 0 0,-1 0-1 0 0,2-2 1 0 0,0 2-563 0 0,-1 0 1 0 0,0 0-1 0 0,1 0 0 0 0,-1 0 1 0 0,0 0-1 0 0,1 0 0 0 0,-1 0 0 0 0,1 1 1 0 0,0-1-1 0 0,-1 0 0 0 0,1 1 0 0 0,0 0 1 0 0,-1-1-1 0 0,1 1 0 0 0,0 0 0 0 0,-1 0 1 0 0,1 0-1 0 0,2 0 0 0 0,-3 0-32 0 0,0 1 0 0 0,1-1 0 0 0,-1 1 0 0 0,1 0 0 0 0,-1 0 0 0 0,0-1 0 0 0,0 1-1 0 0,0 0 1 0 0,1 0 0 0 0,-1 0 0 0 0,0 0 0 0 0,0 1 0 0 0,0-1 0 0 0,-1 0 0 0 0,1 0 0 0 0,0 0-1 0 0,1 3 1 0 0,-1-2-41 0 0,49 84 1427 0 0,-34-55-913 0 0,24 33 0 0 0,-24-43-412 0 0,1 0-1 0 0,2-2 1 0 0,20 19-1 0 0,68 47 2 0 0,-9-25-80 0 0,-64-40-11 0 0,40 29-1 0 0,-18-1-602 0 0,-54-46 171 0 0,-1-1-579 0 0,8 7-914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19 1375 0 0,'-3'-8'2174'0'0,"2"7"-1786"0"0,0 0 0 0 0,-1 0 0 0 0,1 0 1 0 0,0 0-1 0 0,0 0 0 0 0,-1 1 0 0 0,1-1 0 0 0,-1 0 0 0 0,1 1 1 0 0,-1-1-1 0 0,1 1 0 0 0,-1-1 0 0 0,1 1 0 0 0,-1-1 0 0 0,1 1 1 0 0,-1 0-1 0 0,1 0 0 0 0,-1 0 0 0 0,-2 0 0 0 0,1 1-118 0 0,0 0 0 0 0,0-1 0 0 0,0 1 0 0 0,-1 1 0 0 0,1-1 0 0 0,0 0 0 0 0,0 1 0 0 0,-5 3 0 0 0,0 1-79 0 0,-1 1 0 0 0,1 1-1 0 0,0 0 1 0 0,-11 13-1 0 0,-16 28 426 0 0,3 2 0 0 0,-30 61 0 0 0,33-59-469 0 0,7-10-137 0 0,-51 82 147 0 0,64-111-158 0 0,-1-1 1 0 0,-1 0-1 0 0,0-1 0 0 0,0 0 1 0 0,-1-1-1 0 0,-23 17 1 0 0,22-22-27 0 0,3-5-26 0 0,7-3 46 0 0,0 1 0 0 0,0 0 0 0 0,0-1 1 0 0,0 0-1 0 0,0 0 0 0 0,0 1 0 0 0,1-2 0 0 0,-1 1 1 0 0,-2-3-1 0 0,3 2-108 0 0,-1 1 0 0 0,1 0-1 0 0,-1 0 1 0 0,0 0 0 0 0,0 0 0 0 0,0 0 0 0 0,0 0 0 0 0,-5-1 0 0 0,-13-1-2689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693 713 9215 0 0,'0'0'422'0'0,"-1"2"-13"0"0,-10 13 176 0 0,1 1 1 0 0,-10 20-1 0 0,20-34 871 0 0,4 1-941 0 0,-4-2-500 0 0,0-1 0 0 0,1 0 0 0 0,-1 0 0 0 0,0 1 1 0 0,0-1-1 0 0,0 0 0 0 0,0 0 0 0 0,1 1 0 0 0,-1-1 0 0 0,0 0 0 0 0,0 0 0 0 0,1 0 0 0 0,-1 0 1 0 0,0 1-1 0 0,0-1 0 0 0,1 0 0 0 0,-1 0 0 0 0,0 0 0 0 0,0 0 0 0 0,1 0 0 0 0,-1 0 1 0 0,0 0-1 0 0,0 0 0 0 0,1 0 0 0 0,-1 0 0 0 0,0 0 0 0 0,1 0 0 0 0,-1 0 0 0 0,0 0 0 0 0,0 0 1 0 0,1 0-1 0 0,-1 0 0 0 0,0 0 0 0 0,1 0 0 0 0,5-2 95 0 0,1-1 0 0 0,-1 1 0 0 0,0-1 0 0 0,1 0 0 0 0,-1 0 0 0 0,-1-1 0 0 0,1 0 0 0 0,-1 0-1 0 0,1 0 1 0 0,-1-1 0 0 0,6-6 0 0 0,7-11 107 0 0,24-33 0 0 0,-29 37-121 0 0,6-10 1 0 0,-2-1 0 0 0,-2-1 0 0 0,0 0 1 0 0,18-57-1 0 0,-23 54-556 0 0,-1 1 0 0 0,-2-2 1 0 0,-2 1-1 0 0,-1-1 0 0 0,-1 0 1 0 0,-2 1-1 0 0,-1-1 0 0 0,-8-53 1 0 0,6 77 242 0 0,0 0 1 0 0,0 0-1 0 0,-1 1 1 0 0,-5-15-1 0 0,7 23 211 0 0,0-1 0 0 0,1 0 0 0 0,-1 1 0 0 0,0 0 0 0 0,1-1-1 0 0,-1 1 1 0 0,0 0 0 0 0,0-1 0 0 0,0 1 0 0 0,-1 0-1 0 0,1 0 1 0 0,0 0 0 0 0,0 0 0 0 0,-1 0 0 0 0,1 0-1 0 0,0 0 1 0 0,-1 0 0 0 0,1 0 0 0 0,-1 1 0 0 0,1-1-1 0 0,-1 1 1 0 0,1-1 0 0 0,-1 1 0 0 0,1-1 0 0 0,-1 1-1 0 0,0 0 1 0 0,1 0 0 0 0,-1 0 0 0 0,0 0 0 0 0,1 0 0 0 0,-1 0-1 0 0,1 0 1 0 0,-1 1 0 0 0,0-1 0 0 0,1 0 0 0 0,-2 2-1 0 0,-6 2 75 0 0,1 0-1 0 0,-1 0 0 0 0,1 1 1 0 0,0 1-1 0 0,1 0 1 0 0,0 0-1 0 0,0 0 0 0 0,0 0 1 0 0,0 1-1 0 0,1 1 0 0 0,0-1 1 0 0,1 1-1 0 0,-5 9 1 0 0,-8 15 272 0 0,1 0 0 0 0,-11 37 0 0 0,15-38-44 0 0,-12 33-145 0 0,2 1 1 0 0,3 1-1 0 0,3 1 1 0 0,-9 74-1 0 0,22-108-152 0 0,-14 121 0 0 0,15-103-2 0 0,-22 98 0 0 0,21-132 7 0 0,-1 0 1 0 0,0-1 0 0 0,-2 0 0 0 0,0 0 0 0 0,-1 0-1 0 0,0-1 1 0 0,-1 0 0 0 0,-1-1 0 0 0,-20 22 0 0 0,-19 12 10 0 0,-2-3 1 0 0,-70 46 0 0 0,-64 57 7 0 0,181-144-22 0 0,0-1 5 0 0,1 0 1 0 0,-1 1-1 0 0,1-1 0 0 0,0 1 1 0 0,0 0-1 0 0,-4 8 1 0 0,2 3 63 0 0,7-10-906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9671 0 0,'4'-4'275'0'0,"-3"3"-214"0"0,1 0 1 0 0,-1 0-1 0 0,0 0 1 0 0,0 0-1 0 0,1 0 1 0 0,-1 0-1 0 0,0 1 1 0 0,1-1-1 0 0,-1 0 1 0 0,1 1-1 0 0,-1-1 1 0 0,1 1-1 0 0,6-1 5999 0 0,-10 1-5874 0 0,1 1 0 0 0,-1 0 0 0 0,1 0 0 0 0,-1 0 0 0 0,1 0 0 0 0,-1 0 0 0 0,1 0 0 0 0,-2 2 0 0 0,-2 1 69 0 0,-82 55 1242 0 0,-31 25-497 0 0,103-71-873 0 0,-22 18 30 0 0,1 1 1 0 0,-48 56-1 0 0,79-82-132 0 0,0 0 1 0 0,1 1 0 0 0,0 0-1 0 0,0 0 1 0 0,0 0-1 0 0,1 1 1 0 0,-5 13 0 0 0,7-16 1 0 0,0 0 0 0 0,1 0 0 0 0,-1 0 0 0 0,1 0 1 0 0,0 0-1 0 0,0 0 0 0 0,0 1 0 0 0,1-1 0 0 0,0 0 0 0 0,0 0 1 0 0,0 0-1 0 0,1-1 0 0 0,2 8 0 0 0,2 0 91 0 0,-1-1 0 0 0,2 0 0 0 0,0 0 0 0 0,0-1 0 0 0,1 0 0 0 0,15 16 0 0 0,-17-21-346 0 0,0 0 1 0 0,0 0 0 0 0,0 0 0 0 0,1-1 0 0 0,8 5-1 0 0,-10-7-461 0 0,-1-1-1 0 0,1 1 0 0 0,-1-1 0 0 0,1 1 0 0 0,0-1 1 0 0,-1-1-1 0 0,1 1 0 0 0,0-1 0 0 0,6 1 0 0 0,8-3-5770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11487 0 0,'0'0'2460'0'0,"2"-1"-1792"0"0,4 0-493 0 0,-1-1 0 0 0,1 1 0 0 0,0 0 0 0 0,-1 0 0 0 0,1 1 0 0 0,0 0-1 0 0,0 0 1 0 0,-1 0 0 0 0,8 1 0 0 0,9 3 214 0 0,24 8 0 0 0,8 1 116 0 0,-19-8-295 0 0,-1-2 0 0 0,0-1 0 0 0,1-2 0 0 0,0-2 0 0 0,-1 0 1 0 0,41-10-1 0 0,-22 1-56 0 0,-2-3 1 0 0,1-2 0 0 0,62-29 0 0 0,-83 31-253 0 0,58-23-2084 0 0,-76 32 115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25 919 0 0,'28'-25'16215'0'0,"-124"119"-15032"0"0,-73 76-1045 0 0,110-111-139 0 0,-25 30 12 0 0,75-78-3 0 0,1 0 0 0 0,0 0-1 0 0,1 1 1 0 0,1 0 0 0 0,-1 0 0 0 0,-6 22-1 0 0,11-28-7 0 0,0 0 0 0 0,0 0 0 0 0,1-1 0 0 0,0 1 0 0 0,1 0 0 0 0,-1 0 0 0 0,1 0 0 0 0,0 0 0 0 0,0 0 0 0 0,1 0 0 0 0,0 0 0 0 0,0 0 0 0 0,0-1 0 0 0,1 1 0 0 0,0 0 0 0 0,0-1 0 0 0,0 1 0 0 0,1-1 0 0 0,0 0 0 0 0,0 1 0 0 0,0-1 0 0 0,1-1 0 0 0,4 7 0 0 0,1-3-20 0 0,-1 1-1 0 0,1-2 0 0 0,1 1 1 0 0,-1-1-1 0 0,1 0 0 0 0,1-1 1 0 0,-1 0-1 0 0,1-1 0 0 0,0 0 1 0 0,0-1-1 0 0,0 0 0 0 0,1-1 1 0 0,-1 0-1 0 0,1-1 0 0 0,23 2 1 0 0,-25-4-642 0 0,1 0 0 0 0,0-1 1 0 0,0 0-1 0 0,16-4 1 0 0,-2-4-4829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57 8287 0 0,'11'-11'459'0'0,"1"-1"-1"0"0,0 1 0 0 0,18-11 4258 0 0,-30 30-4492 0 0,0-1 1 0 0,0 1 0 0 0,-1 0-1 0 0,-1 0 1 0 0,1-1-1 0 0,-1 1 1 0 0,-1-1-1 0 0,1 1 1 0 0,-7 10-1 0 0,-47 95 648 0 0,-108 160 0 0 0,138-236-877 0 0,-120 166 200 0 0,95-136-201 0 0,-8 9-1353 0 0,18-27-4523 0 0,29-35 995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3223 0 0,'-9'-7'13615'0'0,"12"8"-13513"0"0,0 0 1 0 0,0-1-1 0 0,0 1 0 0 0,0-1 1 0 0,0 0-1 0 0,0 0 1 0 0,0 0-1 0 0,4-1 0 0 0,4 1 80 0 0,182-8 2103 0 0,9-1-1351 0 0,33-1-1753 0 0,-214 10-978 0 0,-11-1-2490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5983 0 0,'0'0'4698'0'0,"-1"2"-3378"0"0,-1 2-1190 0 0,0-1 1 0 0,1 1-1 0 0,0 0 1 0 0,0-1-1 0 0,0 1 1 0 0,0 0-1 0 0,1-1 1 0 0,-1 1 0 0 0,1 0-1 0 0,0 0 1 0 0,0-1-1 0 0,0 1 1 0 0,1 0-1 0 0,-1 0 1 0 0,3 6-1 0 0,2 5 71 0 0,0 1 0 0 0,11 20 0 0 0,-3-8 53 0 0,3 11-11 0 0,7 15 520 0 0,22 79 0 0 0,-41-115-629 0 0,0 0-1 0 0,-1 0 1 0 0,-1 0 0 0 0,0 0 0 0 0,-2 0 0 0 0,0 0 0 0 0,-1 0-1 0 0,-6 34 1 0 0,0-25-10 0 0,-2 0 0 0 0,-1 0 0 0 0,0-1 0 0 0,-19 31 0 0 0,-64 94 404 0 0,84-137-469 0 0,-9 13 127 0 0,0-1 1 0 0,-2 0-1 0 0,-43 42 0 0 0,61-65-182 0 0,-15 7-33 0 0,6-5-1768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68 456 11975 0 0,'0'0'923'0'0,"2"3"-602"0"0,5 3 524 0 0,0 1-1 0 0,9 13 2865 0 0,-14-10-951 0 0,-13-30-2549 0 0,-17-22 0 0 0,17 27-175 0 0,1 0 1 0 0,0-1-1 0 0,-12-29 0 0 0,20 40-57 0 0,0 0 0 0 0,1-1 0 0 0,-1 1 0 0 0,1-1 0 0 0,0 0 1 0 0,1 1-1 0 0,-1-1 0 0 0,1 0 0 0 0,1 0 0 0 0,-1 1 0 0 0,1-1 0 0 0,0 0 0 0 0,0 1 0 0 0,0-1 0 0 0,1 1 0 0 0,3-8 1 0 0,1 0-237 0 0,1 1 0 0 0,1 0 1 0 0,0 0-1 0 0,0 0 1 0 0,1 1-1 0 0,1 0 1 0 0,0 1-1 0 0,0 0 0 0 0,1 1 1 0 0,0 0-1 0 0,21-12 1 0 0,-2 3-246 0 0,0 3 0 0 0,1 0 1 0 0,57-18-1 0 0,-67 27 575 0 0,1 1 0 0 0,-1 1-1 0 0,1 0 1 0 0,0 2 0 0 0,0 0-1 0 0,0 2 1 0 0,28 2 0 0 0,-45-1 18 0 0,0 0 0 0 0,0 0 1 0 0,1 0-1 0 0,-1 0 1 0 0,0 1-1 0 0,0 0 1 0 0,0 0-1 0 0,-1 0 1 0 0,1 1-1 0 0,0-1 1 0 0,7 7-1 0 0,-10-7-34 0 0,0 0 0 0 0,0 1-1 0 0,0-1 1 0 0,0 1 0 0 0,0-1 0 0 0,0 1-1 0 0,-1-1 1 0 0,1 1 0 0 0,-1 0 0 0 0,0 0 0 0 0,0 0-1 0 0,0 0 1 0 0,0 0 0 0 0,0 0 0 0 0,-1 0 0 0 0,1 0-1 0 0,-1 0 1 0 0,0 0 0 0 0,0 0 0 0 0,0 1-1 0 0,-1 3 1 0 0,-1 7 71 0 0,-1 0-1 0 0,-1 0 0 0 0,0 0 1 0 0,-1-1-1 0 0,0 1 1 0 0,-1-1-1 0 0,-1 0 1 0 0,-12 18-1 0 0,5-11-35 0 0,-1-1 0 0 0,0-1 1 0 0,-1 0-1 0 0,-27 21 0 0 0,25-25-71 0 0,-1 0-1 0 0,-1-2 0 0 0,0 0 1 0 0,-26 11-1 0 0,-90 29-83 0 0,13-16-411 0 0,121-36 165 0 0,8-14-3721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60 12151 0 0,'7'-9'323'0'0,"-1"0"0"0"0,1 0-1 0 0,9-9 1 0 0,-2 6-296 0 0,-10 11 2 0 0,1-1 2671 0 0,-6 11-2558 0 0,0-1 0 0 0,-1 1 0 0 0,0-1 0 0 0,0 1 0 0 0,-1-1 0 0 0,0 0 0 0 0,0 0 0 0 0,-1 0 0 0 0,-6 9 0 0 0,-4 11 79 0 0,-182 387 1323 0 0,107-236-1368 0 0,70-146-160 0 0,-1-1 0 0 0,-2-1 0 0 0,-32 34 0 0 0,30-39-37 0 0,-96 114-619 0 0,117-136 423 0 0,1-1 0 0 0,0 1 0 0 0,0 0 0 0 0,0 0 0 0 0,0 0 0 0 0,1 0 0 0 0,-1 0 0 0 0,-1 8 0 0 0,6-9-1103 0 0,8 1-58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18 8751 0 0,'13'-15'399'0'0,"-10"12"342"0"0,-4 6 334 0 0,-13 20 1527 0 0,-22 29-1 0 0,15-23-1879 0 0,-3 5 2 0 0,-24 34 680 0 0,-56 106 0 0 0,69-104-1122 0 0,-120 226 350 0 0,61-139-486 0 0,-77 143-42 0 0,146-249-704 0 0,15-31-2377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91 142 14279 0 0,'-3'0'655'0'0,"-6"2"-485"0"0,0-1 0 0 0,-1 1 1 0 0,1 1-1 0 0,0 0 0 0 0,0 0 0 0 0,1 1 0 0 0,-17 8 3016 0 0,40-6-1799 0 0,-13-5-1307 0 0,0 0 0 0 0,1 0 0 0 0,-1 0 0 0 0,1 0 0 0 0,-1-1 0 0 0,5 2 0 0 0,17-2 267 0 0,1 0 0 0 0,0-1 0 0 0,-1-1 0 0 0,27-7 0 0 0,3 1-200 0 0,263-41 147 0 0,-233 31-272 0 0,140-50 1 0 0,-195 57-422 0 0,34-7-1 0 0,-60 18-493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6:5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34 2759 0 0,'0'0'7078'0'0,"-2"0"-7169"0"0,-9 1 35 0 0,-8 4 46 0 0,16-3 17 0 0,1 0 8 0 0,0-1 96 0 0,-13 5 269 0 0,13-4-327 0 0,-1-1-28 0 0,-15-1 326 0 0,13-1-342 0 0,-16-4-135 0 0,11 2 116 0 0,0 0 33 0 0,-16-6 557 0 0,24 9-111 0 0,-10-2-87 0 0,4 2-225 0 0,5 1-113 0 0,-18 0 823 0 0,23-3-807 0 0,7-6-38 0 0,6 2 37 0 0,1 5 22 0 0,-7 2 79 0 0,0 0 0 0 0,0 1-1 0 0,0 0 1 0 0,0 1 0 0 0,-1 0-1 0 0,11 5 1 0 0,-9-3-7 0 0,0-1-1 0 0,0-1 0 0 0,0 0 1 0 0,21 4-1 0 0,-18-6-136 0 0,-2-1-5 0 0,-9 0 530 0 0,-4 2-534 0 0,1-1 0 0 0,-1 0-1 0 0,0 0 1 0 0,1 0 0 0 0,-1 0-1 0 0,0 0 1 0 0,1 0 0 0 0,-3 0-1 0 0,-1 1-2 0 0,-4 3-4 0 0,-37 15 0 0 0,36-17 22 0 0,8-2 17 0 0,-1-1 0 0 0,1 1 1 0 0,0-1-1 0 0,-1 0 0 0 0,1 0 1 0 0,0 0-1 0 0,-1 0 0 0 0,1-1 0 0 0,0 1 1 0 0,0 0-1 0 0,-1-1 0 0 0,1 0 1 0 0,0 0-1 0 0,0 1 0 0 0,-4-3 1 0 0,0-1 45 0 0,-1 0 1 0 0,1-1 0 0 0,-8-6 0 0 0,-40-47 140 0 0,45 51-203 0 0,-2 3 30 0 0,9 4 131 0 0,4 0-220 0 0,14 4 24 0 0,-11-2 13 0 0,13 10-16 0 0,-6-5-57 0 0,0 2-7 0 0,2 3 17 0 0,-12-8 56 0 0,13 10-53 0 0,-3-6 37 0 0,3-1-21 0 0,0-2 32 0 0,1-5 11 0 0,-9-1 0 0 0,5-1 0 0 0,14-15 0 0 0,-17 9 45 0 0,0 0-1 0 0,15-19 1 0 0,-16 16-35 0 0,-1 3-20 0 0,-6 6 48 0 0,-3 3 37 0 0,-2 0-57 0 0,1 1 2 0 0,-1 0 0 0 0,0 0 1 0 0,1 0-1 0 0,-1 0 1 0 0,-5 6-1 0 0,6-5 2 0 0,-17 9 9 0 0,-10 1 76 0 0,15-11 74 0 0,10-3-141 0 0,-70-5 619 0 0,67 5-643 0 0,2 1 6 0 0,0-1 1 0 0,-1 1 0 0 0,1 1-1 0 0,0-1 1 0 0,0 1 0 0 0,0 0-1 0 0,-1 1 1 0 0,1-1 0 0 0,-6 3 0 0 0,0 2-2 0 0,-3 2 30 0 0,12-6-52 0 0,-11 11 80 0 0,10-10-31 0 0,-1 4-48 0 0,3-5-58 0 0,3 0 3 0 0,4 6 54 0 0,-5-8 0 0 0,1 0 1 0 0,-1 1-1 0 0,0-1 1 0 0,0 1 0 0 0,0-1-1 0 0,1 0 1 0 0,-1 1 0 0 0,0-1-1 0 0,1 1 1 0 0,-1-1-1 0 0,0 0 1 0 0,1 1 0 0 0,-1-1-1 0 0,0 0 1 0 0,1 0 0 0 0,-1 1-1 0 0,1-1 1 0 0,-1 0-1 0 0,0 0 1 0 0,1 0 0 0 0,0 1-1 0 0,12 4 87 0 0,-6-2-17 0 0,-7-3-69 0 0,0 0 1 0 0,0 0 0 0 0,0 0 0 0 0,0 0 0 0 0,0-1-1 0 0,0 1 1 0 0,0 0 0 0 0,0 0 0 0 0,0 0-1 0 0,0 0 1 0 0,0 0 0 0 0,0 0 0 0 0,0 0 0 0 0,0 0-1 0 0,0 0 1 0 0,0 0 0 0 0,0 0 0 0 0,0-1 0 0 0,0 1-1 0 0,0 0 1 0 0,0 0 0 0 0,0 0 0 0 0,0 0 0 0 0,0 0-1 0 0,1 0 1 0 0,-1 0 0 0 0,0 0 0 0 0,0 0-1 0 0,0 0 1 0 0,0 0 0 0 0,0 0 0 0 0,0 0 0 0 0,0 0-1 0 0,0 0 1 0 0,0 0 0 0 0,0 0 0 0 0,0 0 0 0 0,0 0-1 0 0,1 0 1 0 0,-1 0 0 0 0,0 0 0 0 0,0 0-1 0 0,0 0 1 0 0,0 0 0 0 0,0 0 0 0 0,0 0 0 0 0,0 0-1 0 0,0 0 1 0 0,0 0 0 0 0,0 0 0 0 0,0 0 0 0 0,1 0-1 0 0,-1 0 1 0 0,0 0 0 0 0,0 0 0 0 0,0 0-1 0 0,0 0 1 0 0,0 0 0 0 0,0 0 0 0 0,0 0 0 0 0,0 0-1 0 0,0 0 1 0 0,0 0 0 0 0,0 0 0 0 0,0 1 0 0 0,0-1-1 0 0,0 0 1 0 0,32 10 22 0 0,-16-5-23 0 0,7 2 0 0 0,16 9 0 0 0,-23-9 0 0 0,-1-2 0 0 0,0-1 0 0 0,0-1 0 0 0,0-3 0 0 0,-1-3-20 0 0,-12 3-73 0 0,12-7-143 0 0,-14 7 230 0 0,0-1 0 0 0,0 1 0 0 0,1 0 1 0 0,-1-1-1 0 0,0 1 0 0 0,0 0 0 0 0,0 0 0 0 0,0-1 0 0 0,0 1 1 0 0,0 0-1 0 0,0 0 0 0 0,0-1 0 0 0,1 1 0 0 0,-1 0 1 0 0,0 0-1 0 0,0-1 0 0 0,0 1 0 0 0,1 0 0 0 0,-1 0 0 0 0,0 0 1 0 0,0-1-1 0 0,0 1 0 0 0,1 0 0 0 0,-1 0 0 0 0,8-9-264 0 0,-7 8 255 0 0,-1 1 10 0 0,0-1 1 0 0,1 1-1 0 0,-1 0 1 0 0,0-1-1 0 0,1 1 1 0 0,-1-1-1 0 0,0 0 1 0 0,0 1-1 0 0,1-1 1 0 0,-1 1-1 0 0,0-1 1 0 0,0 1-1 0 0,0-1 1 0 0,0 1-1 0 0,0-1 1 0 0,0 0-1 0 0,0 1 1 0 0,0-1-1 0 0,0 0 1 0 0,-2-9-76 0 0,-6 0 18 0 0,6 8 61 0 0,0 1 0 0 0,0-1-1 0 0,0 1 1 0 0,-1 0 0 0 0,1 0-1 0 0,-1 0 1 0 0,1 0 0 0 0,-4 0-1 0 0,-12-2 2 0 0,13 4 0 0 0,1 1 0 0 0,-36 8 0 0 0,2-5 14 0 0,27-3 67 0 0,-14 3 623 0 0,23-5 61 0 0,5 2-695 0 0,8 2-69 0 0,0 1 0 0 0,1-2 1 0 0,-1 1-1 0 0,1-2 1 0 0,0 1-1 0 0,0-2 1 0 0,0 1-1 0 0,0-2 1 0 0,24-1-1 0 0,35-5-405 0 0,99-23 0 0 0,-147 25-1728 0 0,-11 1 1072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7831 0 0,'-1'2'8695'0'0,"-5"11"-7334"0"0,2 0 0 0 0,-7 25 0 0 0,-5 17 116 0 0,-83 174-644 0 0,96-222-1036 0 0,-3 9-361 0 0,5-6-6615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3:1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7919 0 0,'0'0'7807'0'0,"0"-2"-7518"0"0,0-1-192 0 0,0 1 14 0 0,1-1-1 0 0,-1 1 1 0 0,0 0-1 0 0,1-1 0 0 0,-1 1 1 0 0,1-1-1 0 0,0 1 1 0 0,0 0-1 0 0,0 0 1 0 0,1-3-1 0 0,7-2-94 0 0,4-1-16 0 0,11 0 0 0 0,-18 7 0 0 0,9-2 0 0 0,2 1 0 0 0,8-2 0 0 0,16 1 0 0 0,12 1 72 0 0,-47 1-72 0 0,25 4 0 0 0,141 21 224 0 0,-150-21-76 0 0,0-1 0 0 0,0-1 0 0 0,45-3 0 0 0,81-26 894 0 0,-143 26-1031 0 0,19-1 59 0 0,-15 1-56 0 0,-3 2-14 0 0,0-1-1 0 0,0 1 1 0 0,0 0 0 0 0,9 1 0 0 0,8 0 0 0 0,-19 0 0 0 0,20 6 0 0 0,80 14 562 0 0,112 8-1 0 0,-194-27-548 0 0,40 1 58 0 0,7-2-14 0 0,-34 0-49 0 0,0-2 0 0 0,0-1 0 0 0,37-7 0 0 0,102-31 24 0 0,-150 35-14 0 0,1 0 1 0 0,0 2-1 0 0,0 0 0 0 0,48 2 0 0 0,99 19 128 0 0,-71-5-111 0 0,-59-10 23 0 0,70-4-1 0 0,44-13 55 0 0,-105 8-67 0 0,-10 2 10 0 0,146-9 420 0 0,-100 10-171 0 0,26 0-2 0 0,-55 5-184 0 0,76 5 105 0 0,-111-6-208 0 0,43-3-1 0 0,-42 1 14 0 0,40 2 1 0 0,175 14 229 0 0,-202-14-170 0 0,6-1 15 0 0,74-8 1 0 0,-96 6-45 0 0,31 1 1 0 0,-29 1 30 0 0,25-4 1 0 0,121-14 459 0 0,115-20 68 0 0,-219 25-509 0 0,95-6 1 0 0,118 16-15 0 0,-154 4-73 0 0,244-13-22 0 0,-122 0 335 0 0,-174 10-286 0 0,131 4-49 0 0,-78-2 0 0 0,-24-1 0 0 0,249 11 0 0 0,-157-6 11 0 0,-159-6 80 0 0,40-6 1 0 0,-17 1-30 0 0,90-2-20 0 0,-83 7 1 0 0,108-18 0 0 0,-172 20-43 0 0,285-46 240 0 0,-239 45-196 0 0,68 5 0 0 0,33-1 12 0 0,-98-7-56 0 0,0-2 0 0 0,61-16 0 0 0,-62 10 35 0 0,0 2-1 0 0,0 2 1 0 0,78-3 0 0 0,218 4 82 0 0,-95 1-53 0 0,-102 3-33 0 0,110-7 2 0 0,-44-17 20 0 0,141 9 158 0 0,-167 5-185 0 0,-68 1 1 0 0,19-2-16 0 0,-89 10 21 0 0,85-20 0 0 0,-66 1 28 0 0,-46 17-3 0 0,1 2 1 0 0,30-2-1 0 0,42-6 147 0 0,-71 11-149 0 0,0 1 1 0 0,36 4-1 0 0,-22-1-25 0 0,-24-2-30 0 0,1-1 13 0 0,-10 0 18 0 0,23-2 135 0 0,-3-2 11 0 0,-12 3-100 0 0,7-4 13 0 0,2 3-36 0 0,-9 1-54 0 0,8 1 33 0 0,1-3-2 0 0,2 4 33 0 0,15 5-64 0 0,-25-5 0 0 0,6 0-3 0 0,-9 1 5 0 0,10 5-73 0 0,-17-6 53 0 0,18 4-28 0 0,-8-3 46 0 0,0-2 0 0 0,26 3-11 0 0,-18-1-40 0 0,-14 1-28 0 0,-3-2 49 0 0,-2-1-53 0 0,1 0 0 0 0,-1 1 0 0 0,0-1-1 0 0,1 1 1 0 0,-1 0 0 0 0,0 0 0 0 0,0 0-1 0 0,6 3 1 0 0,-2 3-21 0 0,-5-5-4 0 0,0 0-16 0 0,20 26-1084 0 0,-21-26 749 0 0,13 9-3754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3:4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2:3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1375 0 0,'0'0'8048'0'0,"0"-2"-7914"0"0,3-7-125 0 0,-3 7-97 0 0,0 0-307 0 0,1-8 383 0 0,4-1 23 0 0,-2 7 100 0 0,0 1 0 0 0,1-1 0 0 0,-1 0 0 0 0,1 1 0 0 0,4-4 0 0 0,-2 2 0 0 0,-4 3 21 0 0,3 0-45 0 0,-5 2-36 0 0,0 0-1 0 0,0-1 1 0 0,1 1-1 0 0,-1 0 1 0 0,0 0-1 0 0,0-1 1 0 0,1 1-1 0 0,-1 0 1 0 0,0 0-1 0 0,0 0 1 0 0,1 0-1 0 0,-1 0 1 0 0,0 0 0 0 0,1-1-1 0 0,-1 1 1 0 0,0 0-1 0 0,1 0 1 0 0,-1 0-1 0 0,0 0 1 0 0,1 0-1 0 0,-1 0 1 0 0,0 0-1 0 0,1 0 1 0 0,-1 0 0 0 0,0 1-1 0 0,1-1 1 0 0,-1 0-1 0 0,0 0 1 0 0,0 0-1 0 0,1 0 1 0 0,-1 0-1 0 0,1 1-13 0 0,0-1-27 0 0,0 0 1 0 0,-1 1 0 0 0,1-1 0 0 0,-1 0 0 0 0,1 1 0 0 0,-1-1 0 0 0,1 0-1 0 0,-1 1 1 0 0,0-1 0 0 0,1 0 0 0 0,-1 1 0 0 0,1-1 0 0 0,-1 1-1 0 0,0-1 1 0 0,1 1 0 0 0,-1-1 0 0 0,0 1 0 0 0,0-1 0 0 0,1 1-1 0 0,-1 0 1 0 0,4 12 56 0 0,1 0-43 0 0,-3-9 19 0 0,1 4-22 0 0,-2-6 142 0 0,9-1 192 0 0,3-3 236 0 0,-11 2-457 0 0,1-1 26 0 0,12-8 152 0 0,-14 8 1186 0 0,-1 1-1482 0 0,-1 1-1 0 0,0-1 0 0 0,0 1 1 0 0,0-1-1 0 0,1 1 1 0 0,-1-1-1 0 0,0 1 0 0 0,1 0 1 0 0,-1-1-1 0 0,1 1 0 0 0,-1 0 1 0 0,0-1-1 0 0,1 1 1 0 0,0 0-1 0 0,-1 0 0 0 0,1 0 1 0 0,-1-1-1 0 0,1 2 0 0 0,-9 21-556 0 0,7-20 510 0 0,-4 21-138 0 0,6-22 504 0 0,1 10 59 0 0,0-9-178 0 0,1-3-36 0 0,2-1-191 0 0,0 1 0 0 0,0-1-1 0 0,0 1 1 0 0,0-1 0 0 0,0 0-1 0 0,0-1 1 0 0,-1 1 0 0 0,1-1 0 0 0,0 1-1 0 0,-1-1 1 0 0,0 0 0 0 0,1 0-1 0 0,5-6 1 0 0,3-3-5 0 0,0-1 0 0 0,12-15-1 0 0,-14 15-28 0 0,22-21 0 0 0,-18 21 28 0 0,38-28-403 0 0,-46 35 317 0 0,1 1 1 0 0,0 0-1 0 0,-1 1 0 0 0,2 0 0 0 0,-1 0 1 0 0,8-2-1 0 0,-12 4 43 0 0,-3 1 50 0 0,1 0 0 0 0,0-1 1 0 0,0 1-1 0 0,0 0 0 0 0,0 0 0 0 0,0 0 1 0 0,-1 0-1 0 0,1 0 0 0 0,0 0 1 0 0,0 0-1 0 0,0 0 0 0 0,0 0 0 0 0,0 0 1 0 0,1 1-1 0 0,2 0-63 0 0,16 4 32 0 0,-17-1 76 0 0,-1-1-15 0 0,37 34 486 0 0,-24-19-143 0 0,-10-10-222 0 0,-3-6 58 0 0,3-1-105 0 0,-1 3-81 0 0,16 1 61 0 0,-19-5-77 0 0,0 1-1 0 0,0-1 1 0 0,-1 0-1 0 0,1 0 1 0 0,0 0-1 0 0,0 0 0 0 0,0 0 1 0 0,0 0-1 0 0,0-1 1 0 0,0 1-1 0 0,-1 0 1 0 0,1 0-1 0 0,0-1 1 0 0,0 1-1 0 0,0 0 1 0 0,0-1-1 0 0,0 0 1 0 0,3-1-10 0 0,8-2-64 0 0,-7 2-3 0 0,9-2 24 0 0,3 3 45 0 0,-2 7 11 0 0,-1 9 107 0 0,-12-12-85 0 0,0-1 0 0 0,0 1 0 0 0,0-1 0 0 0,0 0 0 0 0,0 0 0 0 0,0 0 0 0 0,1 0-1 0 0,2 2 1 0 0,0-1 70 0 0,1-1 0 0 0,-1 1 0 0 0,1-1 0 0 0,0 0 0 0 0,0-1 0 0 0,0 0 0 0 0,0 1 0 0 0,0-2 0 0 0,0 1-1 0 0,0-1 1 0 0,0 0 0 0 0,0 0 0 0 0,0-1 0 0 0,0 0 0 0 0,1 0 0 0 0,10-3 0 0 0,26-13 313 0 0,-9 2-389 0 0,-23 11-16 0 0,2 3 0 0 0,-4 3 14 0 0,-5 0 52 0 0,4 4 13 0 0,0 1-7 0 0,25 21 132 0 0,-29-25-161 0 0,7 3-33 0 0,1-2-24 0 0,2-5-45 0 0,16-2 55 0 0,24-6 69 0 0,-52 9-66 0 0,21-6 56 0 0,-1-2-57 0 0,10-1 66 0 0,-8 1-64 0 0,-18 6 0 0 0,0 0 0 0 0,0-1 0 0 0,9-5 0 0 0,2-1 0 0 0,-2 2 2 0 0,26-13-57 0 0,-13 3 44 0 0,-23 13 11 0 0,19-8 0 0 0,7 2 19 0 0,-26 8 74 0 0,1 1 0 0 0,-1 0 0 0 0,1 0 0 0 0,-1 0-1 0 0,1 1 1 0 0,-1 0 0 0 0,1 0 0 0 0,-1 1 0 0 0,9 1 0 0 0,-4-1-19 0 0,1 0 1 0 0,-1 0-1 0 0,1-1 1 0 0,19-2-1 0 0,64-12-466 0 0,-94 14 386 0 0,1-1 1 0 0,-1 1-1 0 0,1 0 0 0 0,0 0 0 0 0,-1 0 0 0 0,1 0 0 0 0,0 0 1 0 0,-1 1-1 0 0,1-1 0 0 0,0 0 0 0 0,-1 0 0 0 0,1 0 0 0 0,-1 0 1 0 0,1 1-1 0 0,0-1 0 0 0,2 2 3 0 0,8 1 3 0 0,-1 3 11 0 0,-8-5-3 0 0,-1 0 1 0 0,0 0-1 0 0,0 0 0 0 0,0 0 1 0 0,0 0-1 0 0,0 0 0 0 0,0 0 1 0 0,0 0-1 0 0,0 0 1 0 0,-1 1-1 0 0,1-1 0 0 0,1 2 1 0 0,0 4 95 0 0,4 3-38 0 0,-1-1 6 0 0,-3-5-7 0 0,4 5-52 0 0,0 0-1 0 0,-4-7 36 0 0,6 2-25 0 0,-4-1 22 0 0,-2-3-28 0 0,17-1-156 0 0,-6 1 115 0 0,0 0-19 0 0,0 0 32 0 0,13 1 11 0 0,1-2 0 0 0,3-2 0 0 0,1-2 0 0 0,-9 0 0 0 0,-8 0 0 0 0,34-12 0 0 0,-31 10 0 0 0,1 3 0 0 0,-2-1 0 0 0,0 2 0 0 0,-1 2 15 0 0,-14 1-12 0 0,-1 0 1 0 0,1 0-1 0 0,0 0 0 0 0,-1 0 1 0 0,1 0-1 0 0,0 1 0 0 0,-1-1 1 0 0,1 0-1 0 0,0 0 0 0 0,-1 0 1 0 0,1 0-1 0 0,0 1 0 0 0,-1-1 1 0 0,1 0-1 0 0,0 1 0 0 0,-1-1 1 0 0,1 1-1 0 0,-1-1 0 0 0,2 1 1 0 0,5 5 204 0 0,14 10 496 0 0,-19-14-386 0 0,0-1-226 0 0,7 2-5 0 0,-4-1-28 0 0,7 4-49 0 0,5-2-10 0 0,-2-1 0 0 0,-1 1 0 0 0,-1 0-16 0 0,2 3-81 0 0,-13-6 17 0 0,0 0 20 0 0,44 17-972 0 0,-46-18 924 0 0,1 1 1 0 0,-1-1-1 0 0,1 0 1 0 0,0 0-1 0 0,-1 0 1 0 0,1 0-1 0 0,0 0 1 0 0,-1 0 0 0 0,1 0-1 0 0,0 0 1 0 0,-1 0-1 0 0,1 0 1 0 0,0 0-1 0 0,-1-1 1 0 0,1 1-1 0 0,0-1 1 0 0,2 0-259 0 0,9-3-924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1355 162 5063 0 0,'91'-81'3474'0'0,"-1"2"2248"0"0,-89 78-5054 0 0,-4 1-614 0 0,0 0 1 0 0,0 0-1 0 0,0 0 0 0 0,0 0 0 0 0,0 1 1 0 0,0-1-1 0 0,1 1 0 0 0,-6 1 0 0 0,-4 3 54 0 0,0 0 0 0 0,-15 9-1 0 0,-7 3 93 0 0,-94 48 331 0 0,13-5-465 0 0,-397 147 78 0 0,467-192-158 0 0,0-1-1 0 0,-2-2 1 0 0,1-2 0 0 0,-65 4-1 0 0,102-13-13 0 0,-1-1 0 0 0,0-1 0 0 0,1 0 0 0 0,-11-2 0 0 0,17 2-94 0 0,-1-2-248 0 0,3 3 318 0 0,1 0 1 0 0,0 0 0 0 0,0 0-1 0 0,-1 0 1 0 0,1 0-1 0 0,0 0 1 0 0,0 0 0 0 0,0 0-1 0 0,-1 0 1 0 0,1 0 0 0 0,0 0-1 0 0,0 0 1 0 0,-1 0-1 0 0,1-1 1 0 0,0 1 0 0 0,0 0-1 0 0,0 0 1 0 0,0 0 0 0 0,-1 0-1 0 0,1-1 1 0 0,0 1 0 0 0,0 0-1 0 0,0 0 1 0 0,0 0-1 0 0,0-1 1 0 0,-1 1 0 0 0,1 0-1 0 0,0 0 1 0 0,0 0 0 0 0,0-1-1 0 0,0 1 1 0 0,0 0-1 0 0,0 0 1 0 0,0-1 0 0 0,0 1-1 0 0,0 0 1 0 0,0 0 0 0 0,0-1-1 0 0,1-2-154 0 0,0 0-1 0 0,0 0 0 0 0,1 1 1 0 0,-1-1-1 0 0,0 0 0 0 0,1 1 1 0 0,0-1-1 0 0,0 1 0 0 0,0-1 0 0 0,0 1 1 0 0,0 0-1 0 0,0 0 0 0 0,1 0 1 0 0,-1 0-1 0 0,1 0 0 0 0,-1 1 1 0 0,1-1-1 0 0,5-1 0 0 0,5-3-635 0 0,1 1-1 0 0,27-6 1 0 0,-1 1-388 0 0,-5-1 526 0 0,22-9 275 0 0,-47 15 546 0 0,-7 3 274 0 0,-2 3-314 0 0,0 1 0 0 0,0-1 0 0 0,1 0 0 0 0,-1 0 0 0 0,0 0 0 0 0,0 1 0 0 0,0-1 0 0 0,0 0 0 0 0,0 1 0 0 0,0-1 0 0 0,-1 1 0 0 0,1-1 0 0 0,0 1 0 0 0,-1-1 0 0 0,1 1 0 0 0,-1 0 0 0 0,1-1 0 0 0,-1 3 0 0 0,0 2 47 0 0,0-1 0 0 0,0 1 1 0 0,-1 0-1 0 0,1-1 0 0 0,-2 1 1 0 0,1-1-1 0 0,-3 8 0 0 0,-16 37 501 0 0,18-46-567 0 0,-37 73 780 0 0,-77 115 1 0 0,21-41-617 0 0,-76 154-148 0 0,122-223-45 0 0,-8 14 6 0 0,55-91-38 0 0,-9 14 28 0 0,10-18 1483 0 0,2-3-1144 0 0,5-36 473 0 0,-6 36-672 0 0,-2-21 4015 0 0,6 22-3894 0 0,150-49 1392 0 0,-71 25-1354 0 0,82-37 0 0 0,-34-5-202 0 0,-73 37-60 0 0,-50 25-146 0 0,0 1 0 0 0,1 0 0 0 0,-1 1 0 0 0,1-1-1 0 0,0 2 1 0 0,0-1 0 0 0,17-1 0 0 0,-25 4-275 0 0,6 13-394 0 0,-5-8 577 0 0,-1 1 0 0 0,1 0 0 0 0,-1 0 0 0 0,0 0 0 0 0,-1 0 0 0 0,0 0 0 0 0,0 11 0 0 0,-8 44-1288 0 0,4-39 345 0 0,4-20 414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1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4143 0 0,'0'0'319'0'0,"0"-2"17"0"0,0-4 72 0 0,-1 4 750 0 0,1 0-1 0 0,0 0 1 0 0,0-1 0 0 0,1 1-1 0 0,-1 0 1 0 0,2-5-1 0 0,5 0 2983 0 0,1 5-4263 0 0,35-5 790 0 0,-1-1 1 0 0,63-22-1 0 0,76-40-356 0 0,-131 50-1061 0 0,62-16 0 0 0,-72 26-814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1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0,'0'0'2088'0'0,"1"1"-802"0"0,10 14 155 0 0,-2 0 1 0 0,12 24 0 0 0,3 6-657 0 0,-10-22-513 0 0,1-1-1 0 0,1 0 1 0 0,28 29 0 0 0,-32-40-250 0 0,1 1 1 0 0,0-2 0 0 0,0 0 0 0 0,1 0 0 0 0,0-1 0 0 0,29 13 0 0 0,23 8 50 0 0,50 19 67 0 0,-107-46-193 0 0,-7-2-219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64 7367 0 0,'-28'-52'1788'0'0,"27"51"-1455"0"0,-1-1 1 0 0,0 1-1 0 0,0 0 0 0 0,0 0 0 0 0,0 0 0 0 0,0 0 0 0 0,0 1 0 0 0,0-1 0 0 0,0 0 1 0 0,0 1-1 0 0,0-1 0 0 0,-4 1 0 0 0,4 0-209 0 0,0 1 0 0 0,0-1 0 0 0,0 1 0 0 0,0 0 0 0 0,0-1-1 0 0,0 1 1 0 0,0 0 0 0 0,0 0 0 0 0,0 0 0 0 0,1 0 0 0 0,-1 1 0 0 0,0-1 0 0 0,1 0 0 0 0,-3 3 0 0 0,-21 25 614 0 0,20-23-671 0 0,-45 62 93 0 0,3 1 1 0 0,-38 78-1 0 0,17-9-135 0 0,41-79-6 0 0,-45 70 1 0 0,63-116-26 0 0,0 0 0 0 0,-14 15 0 0 0,21-27-86 0 0,7-12-1098 0 0,3-4 98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2303 0 0,'0'0'6208'0'0,"5"-7"-2848"0"0,2 2 16 0 0,2 1-2632 0 0,0 1-520 0 0,0-1-112 0 0,1 2-16 0 0,3-1-408 0 0,-1 1-72 0 0,1 4-24 0 0,-3-2 0 0 0</inkml:trace>
  <inkml:trace contextRef="#ctx0" brushRef="#br0" timeOffset="1">26 532 11975 0 0,'0'0'7128'0'0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2759 0 0,'-1'2'2506'0'0,"-30"34"3740"0"0,-3 2-3868 0 0,11-4-1794 0 0,1 1 0 0 0,-30 65 0 0 0,-22 81 19 0 0,69-167-578 0 0,-60 129-13 0 0,30-69-43 0 0,-43 89-570 0 0,-8 15-641 0 0,75-153 1018 0 0,-1 0 0 0 0,0-1-1 0 0,-2-1 1 0 0,-1-1-1 0 0,-1 0 1 0 0,-20 22 0 0 0,8-21 113 0 0,16-17 51 0 0,-1-5 87 0 0,12-1 6 0 0,0-1 0 0 0,-1 1 1 0 0,1 0-1 0 0,0-1 1 0 0,0 1-1 0 0,0-1 1 0 0,0 1-1 0 0,0-1 0 0 0,0 1 1 0 0,0-1-1 0 0,0 0 1 0 0,0 1-1 0 0,0-1 0 0 0,0 0 1 0 0,0 0-1 0 0,1 0 1 0 0,-1 0-1 0 0,0 0 0 0 0,0 0 1 0 0,1 0-1 0 0,-1 0 1 0 0,1 0-1 0 0,-1 0 1 0 0,1 0-1 0 0,-1 0 0 0 0,1 0 1 0 0,0 0-1 0 0,-1 0 1 0 0,1-1-1 0 0,0 1 0 0 0,0 0 1 0 0,0 0-1 0 0,0 0 1 0 0,0-3-1 0 0,1 1 44 0 0,-1-1 0 0 0,1 1 0 0 0,-1 0 0 0 0,1-1 0 0 0,0 1 0 0 0,0 0 0 0 0,0 0 0 0 0,1 0 0 0 0,-1 0 0 0 0,1 0 0 0 0,0 0 0 0 0,2-3 0 0 0,10-9 68 0 0,2 1 0 0 0,-1 0 0 0 0,2 1 0 0 0,22-13 0 0 0,-15 9-70 0 0,19-13-40 0 0,76-40-1 0 0,-103 63-33 0 0,-1 0 0 0 0,1 0 0 0 0,0 2 1 0 0,1 0-1 0 0,0 1 0 0 0,-1 0 0 0 0,1 2 0 0 0,0 0 0 0 0,18 0 0 0 0,-26 3-14 0 0,-1-1 0 0 0,1 2-1 0 0,-1-1 1 0 0,1 1 0 0 0,-1 0-1 0 0,0 1 1 0 0,0 0 0 0 0,0 1-1 0 0,-1-1 1 0 0,1 1 0 0 0,-1 1-1 0 0,14 10 1 0 0,-20-14-68 0 0,13 26-1998 0 0,-13-26 828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216 154 12959 0 0,'0'0'1618'0'0,"-4"2"-1336"0"0,3 1 761 0 0,6-3-947 0 0,1-1 0 0 0,0 0 0 0 0,-1 0 0 0 0,0 0 0 0 0,1-1 0 0 0,-1 0 0 0 0,0 0 0 0 0,1 0 0 0 0,7-5 0 0 0,6-5 263 0 0,19-16 1 0 0,-14 11-246 0 0,-14 10-68 0 0,-5 4-64 0 0,-1 0-1 0 0,1 0 1 0 0,-1-1 0 0 0,0 0-1 0 0,0 0 1 0 0,0 0-1 0 0,5-7 1 0 0,-8 9-201 0 0,-9-15-701 0 0,7 15 877 0 0,-2 0 0 0 0,1 0 0 0 0,0 1 0 0 0,0-1 0 0 0,0 0 0 0 0,-1 1 0 0 0,1 0 0 0 0,-1-1-1 0 0,0 1 1 0 0,1 0 0 0 0,-1 0 0 0 0,0 1 0 0 0,1-1 0 0 0,-1 0 0 0 0,0 1 0 0 0,0 0 0 0 0,1 0 0 0 0,-1-1 0 0 0,-4 2-1 0 0,0-1 2 0 0,0 1-1 0 0,0 0 1 0 0,1 0-1 0 0,-1 1 0 0 0,0 0 1 0 0,-11 4-1 0 0,6 1 20 0 0,-1 0 1 0 0,1 0-1 0 0,0 1 0 0 0,-13 13 0 0 0,-41 43 300 0 0,39-35 145 0 0,-26 38 1 0 0,43-53-307 0 0,1 0 0 0 0,1 0 0 0 0,0 1 0 0 0,1 0 0 0 0,-8 25 0 0 0,14-36-97 0 0,0 0 0 0 0,0 0-1 0 0,0 0 1 0 0,0 0 0 0 0,1 0-1 0 0,0 1 1 0 0,0-1 0 0 0,0 0 0 0 0,0 0-1 0 0,1 0 1 0 0,0 1 0 0 0,-1-1-1 0 0,2 0 1 0 0,-1 0 0 0 0,2 5-1 0 0,-1-6-2 0 0,0 0 0 0 0,0 1 0 0 0,1-1 0 0 0,-1 0 0 0 0,1-1 0 0 0,0 1 0 0 0,0 0 0 0 0,0-1-1 0 0,0 1 1 0 0,0-1 0 0 0,0 0 0 0 0,0 0 0 0 0,1 0 0 0 0,-1-1 0 0 0,1 1 0 0 0,6 1 0 0 0,-3-1 12 0 0,1 0 1 0 0,0-1 0 0 0,0 0 0 0 0,-1-1 0 0 0,1 1 0 0 0,0-2 0 0 0,0 1 0 0 0,0-1 0 0 0,0 0 0 0 0,11-3-1 0 0,8-4-102 0 0,39-17-1 0 0,-65 25 73 0 0,97-45-4991 0 0,-48 20-486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178 209 3223 0 0,'-3'2'240'0'0,"-35"15"715"0"0,-3 1 5905 0 0,38-17-6088 0 0,-18 9 1804 0 0,18-8-628 0 0,13-6-1195 0 0,9-7-215 0 0,1-1 0 0 0,-2-1 0 0 0,30-24 0 0 0,-27 19-108 0 0,0 2 1 0 0,25-15-1 0 0,-13 13 9 0 0,1 2 1 0 0,0 0-1 0 0,1 3 1 0 0,1 1 0 0 0,0 1-1 0 0,0 2 1 0 0,1 2-1 0 0,46-4 1 0 0,-66 10-376 0 0,11-1 204 0 0,32 1 0 0 0,-52 2-230 0 0,1-1 0 0 0,-1 1 1 0 0,0 1-1 0 0,0 0 1 0 0,0 0-1 0 0,0 1 0 0 0,0 0 1 0 0,10 5-1 0 0,-16-7-41 0 0,0 0 0 0 0,0 1 1 0 0,0-1-1 0 0,0 0 0 0 0,0 1 0 0 0,0 0 0 0 0,0-1 0 0 0,0 1 0 0 0,-1 0 0 0 0,1 0 1 0 0,-1 0-1 0 0,1 0 0 0 0,-1 0 0 0 0,0 0 0 0 0,0 1 0 0 0,0-1 0 0 0,0 0 0 0 0,0 1 1 0 0,0-1-1 0 0,-1 1 0 0 0,1-1 0 0 0,-1 1 0 0 0,0-1 0 0 0,1 1 0 0 0,-1-1 0 0 0,0 1 1 0 0,-1-1-1 0 0,1 0 0 0 0,0 1 0 0 0,-1-1 0 0 0,1 1 0 0 0,-1-1 0 0 0,0 1 1 0 0,0-1-1 0 0,-1 3 0 0 0,-2 3-12 0 0,0 0 1 0 0,-1 0-1 0 0,0-1 0 0 0,0 1 1 0 0,-1-1-1 0 0,0-1 1 0 0,0 1-1 0 0,-11 8 0 0 0,-6 3-113 0 0,0-2 0 0 0,-1-1-1 0 0,-40 19 1 0 0,-83 28-521 0 0,140-59 617 0 0,-65 25-205 0 0,-113 42-933 0 0,183-69 1049 0 0,4-4-280 0 0,-1 1 385 0 0,1-1 0 0 0,0 1 1 0 0,1-1-1 0 0,-1 1 0 0 0,0 0 0 0 0,1 0 1 0 0,-1 0-1 0 0,1 0 0 0 0,-1 1 1 0 0,1-1-1 0 0,0 0 0 0 0,4-1 0 0 0,6-2-88 0 0,23-5 0 0 0,-30 8 99 0 0,6-1 43 0 0,-1 1-1 0 0,1 0 1 0 0,0 1-1 0 0,0 0 1 0 0,-1 1-1 0 0,1 0 1 0 0,20 3-1 0 0,-27-2-23 0 0,-1 0-1 0 0,1 0 1 0 0,0 0 0 0 0,-1 1-1 0 0,1 0 1 0 0,-1-1 0 0 0,1 1-1 0 0,-1 1 1 0 0,0-1 0 0 0,0 1-1 0 0,0 0 1 0 0,0 0-1 0 0,0 0 1 0 0,-1 0 0 0 0,1 1-1 0 0,-1-1 1 0 0,0 1 0 0 0,0 0-1 0 0,0 0 1 0 0,-1 0 0 0 0,4 7-1 0 0,-3-1-13 0 0,0 6 1 0 0,-6-11 3 0 0,2-3 2 0 0,-2 6 16 0 0,0 0 1 0 0,0 0 0 0 0,-1 0-1 0 0,0-1 1 0 0,0 1 0 0 0,-1-1-1 0 0,0 0 1 0 0,-11 12 0 0 0,-4 0 72 0 0,-31 24 0 0 0,16-15-63 0 0,-59 44-21 0 0,86-66-11 0 0,-5 3 19 0 0,0-1 0 0 0,-1-1-1 0 0,0 0 1 0 0,0-1 0 0 0,0 0 0 0 0,-1-1-1 0 0,0-1 1 0 0,0 0 0 0 0,0-1 0 0 0,0-1-1 0 0,-1 0 1 0 0,1-1 0 0 0,-1 0 0 0 0,1-2-1 0 0,-28-3 1 0 0,42 4-21 0 0,0 0 0 0 0,0 0-1 0 0,0 0 1 0 0,0 0 0 0 0,0-1 0 0 0,0 1-1 0 0,0 0 1 0 0,0-1 0 0 0,0 1 0 0 0,0 0-1 0 0,1-1 1 0 0,-1 1 0 0 0,0-1 0 0 0,0 1-1 0 0,0-1 1 0 0,0 0 0 0 0,1 1 0 0 0,-1-1-1 0 0,0 0 1 0 0,1 1 0 0 0,-1-1 0 0 0,1 0-1 0 0,-1 0 1 0 0,0 0 0 0 0,1 0 0 0 0,0 0-1 0 0,-1 1 1 0 0,1-1 0 0 0,0 0 0 0 0,-1 0-1 0 0,1-1 1 0 0,0 0-138 0 0,0 0 0 0 0,0 1 0 0 0,1-1-1 0 0,-1 0 1 0 0,1 1 0 0 0,-1-1 0 0 0,1 0-1 0 0,0 1 1 0 0,-1-1 0 0 0,1 1 0 0 0,0-1 0 0 0,0 1-1 0 0,0 0 1 0 0,0-1 0 0 0,0 1 0 0 0,0 0-1 0 0,2-2 1 0 0,12-9-5000 0 0,3-4-1544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16783 0 0,'0'0'1522'0'0,"0"1"-1250"0"0,-18 39-9 0 0,-24 37 1 0 0,-6 12 135 0 0,-150 379 129 0 0,111-229-630 0 0,45-110-391 0 0,3-7-2068 0 0,32-103 1574 0 0,-5 13-4478 0 0,6-21 945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36 148 13847 0 0,'0'0'1254'0'0,"-1"1"-1029"0"0,-1 1-320 0 0,-22 25 1311 0 0,23-25-1058 0 0,0 0-1 0 0,0 0 1 0 0,0-1-1 0 0,0 1 1 0 0,0 0-1 0 0,1 0 1 0 0,-1 0-1 0 0,1 0 1 0 0,-1 0-1 0 0,1 0 1 0 0,-1 0-1 0 0,1 0 1 0 0,0 0-1 0 0,0 0 1 0 0,1 3-1 0 0,-1-4-118 0 0,1 0-1 0 0,0 0 0 0 0,0 0 1 0 0,0 0-1 0 0,-1-1 1 0 0,1 1-1 0 0,0 0 0 0 0,0 0 1 0 0,0-1-1 0 0,1 1 1 0 0,-1 0-1 0 0,0-1 0 0 0,0 1 1 0 0,0-1-1 0 0,0 1 1 0 0,1-1-1 0 0,-1 0 0 0 0,0 1 1 0 0,2-1-1 0 0,1 0 23 0 0,0 1-1 0 0,0-1 1 0 0,0-1 0 0 0,0 1-1 0 0,0 0 1 0 0,0-1-1 0 0,8-2 1 0 0,31-12 290 0 0,-16 4-147 0 0,253-96 842 0 0,-104 36-870 0 0,-172 70-274 0 0,3-2-299 0 0,0 0 1 0 0,0 1-1 0 0,0 0 1 0 0,1 0-1 0 0,-1 1 1 0 0,9-1-1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511 875 3191 0 0,'1'2'143'0'0,"2"7"-3"0"0,2 0 1967 0 0,15-15 947 0 0,-7-1-2214 0 0,0-1 0 0 0,-1 0 0 0 0,0-1 0 0 0,0-1 0 0 0,-1 0 0 0 0,0 0 0 0 0,14-18 0 0 0,-19 20-531 0 0,-1 0 0 0 0,0-1 0 0 0,0 1 0 0 0,0-1 0 0 0,-1 0 0 0 0,-1 0 0 0 0,5-18 1 0 0,9-72 355 0 0,-11 55-497 0 0,-2 18-157 0 0,29-206 20 0 0,-26 163-1043 0 0,-3-94 0 0 0,-4 156 909 0 0,0 1-1 0 0,-1 0 1 0 0,1-1-1 0 0,-1 1 1 0 0,0 0-1 0 0,-1-1 1 0 0,0 1-1 0 0,0 0 1 0 0,0 0-1 0 0,-4-7 1 0 0,6 13 98 0 0,-1 0 0 0 0,1-1 0 0 0,-1 1 0 0 0,1 0 1 0 0,0 0-1 0 0,-1 0 0 0 0,1-1 0 0 0,-1 1 0 0 0,1 0 0 0 0,-1 0 1 0 0,1 0-1 0 0,-1 0 0 0 0,1 0 0 0 0,-1 0 0 0 0,1 0 1 0 0,-1 0-1 0 0,1 0 0 0 0,-1 0 0 0 0,1 0 0 0 0,-1 0 1 0 0,1 1-1 0 0,-1-1 0 0 0,1 0 0 0 0,-1 0 0 0 0,1 1 0 0 0,-12 4-60 0 0,8-2 60 0 0,0 1-1 0 0,0-1 1 0 0,0 1 0 0 0,0-1 0 0 0,1 1-1 0 0,-1 0 1 0 0,1 1 0 0 0,-3 4 0 0 0,-19 40 86 0 0,13-24-38 0 0,-19 41 71 0 0,2 1-1 0 0,-19 75 0 0 0,-28 146 254 0 0,62-232-236 0 0,-18 69 254 0 0,-93 231 0 0 0,32-166-221 0 0,77-165-162 0 0,0 0-1 0 0,-1 0 1 0 0,-2-2-1 0 0,0 0 1 0 0,-25 21 0 0 0,32-33-636 0 0,0-2 0 0 0,-15 10 0 0 0,11-11-378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5 128 9215 0 0,'-1'-3'218'0'0,"0"0"370"0"0,-2-4 3172 0 0,4 7-3669 0 0,0-1 1 0 0,1 0 0 0 0,-1 1 0 0 0,0-1-1 0 0,0 1 1 0 0,1 0 0 0 0,-1-1 0 0 0,0 1 0 0 0,1 0-1 0 0,-1 0 1 0 0,3-1 0 0 0,0 1 80 0 0,228-41 1757 0 0,-44-6-1571 0 0,-122 29-1637 0 0,-51 14-4472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13 4607 0 0,'-1'-1'354'0'0,"-3"-1"-29"0"0,-1 0 1 0 0,1 0-1 0 0,0 1 1 0 0,-1 0-1 0 0,1 0 0 0 0,0 0 1 0 0,-1 0-1 0 0,1 1 1 0 0,-1-1-1 0 0,0 1 1 0 0,1 0-1 0 0,-1 1 0 0 0,-6 0 1 0 0,-9 3 2175 0 0,-34 12-1 0 0,36-11-2957 0 0,-12 4 615 0 0,0 2-1 0 0,1 1 1 0 0,0 1 0 0 0,-35 22 0 0 0,53-28-86 0 0,1 0 1 0 0,1 0-1 0 0,-1 0 0 0 0,1 1 1 0 0,1 1-1 0 0,-1 0 0 0 0,1 0 1 0 0,1 0-1 0 0,0 1 1 0 0,0 0-1 0 0,1 1 0 0 0,0-1 1 0 0,1 1-1 0 0,-6 17 0 0 0,9-24 1 0 0,1 0 1 0 0,0 0-1 0 0,1 1 0 0 0,-1-1 0 0 0,1 0 1 0 0,0 1-1 0 0,0-1 0 0 0,0 0 0 0 0,0 0 1 0 0,1 1-1 0 0,0-1 0 0 0,0 0 0 0 0,0 0 0 0 0,0 0 1 0 0,1 1-1 0 0,-1-2 0 0 0,1 1 0 0 0,0 0 1 0 0,0 0-1 0 0,1 0 0 0 0,-1-1 0 0 0,4 4 1 0 0,-2-3-124 0 0,0 0 1 0 0,0 0-1 0 0,0-1 1 0 0,1 0 0 0 0,-1 0-1 0 0,1 0 1 0 0,6 3 0 0 0,-4-3-707 0 0,-1-1 0 0 0,0 0 0 0 0,1 0 1 0 0,0 0-1 0 0,13 1 0 0 0,12-2-4695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 8287 0 0,'0'0'1116'0'0,"1"0"222"0"0,10 2 750 0 0,-1 1 0 0 0,17 6 1 0 0,43 25-526 0 0,-39-18-677 0 0,11 7-534 0 0,0 2-1 0 0,-2 2 0 0 0,45 40 1 0 0,2 7-198 0 0,-85-72-214 0 0,1 0 0 0 0,-1 0 0 0 0,1 0 0 0 0,-1-1 0 0 0,1 1 0 0 0,-1-1 0 0 0,1 0 0 0 0,0 0 0 0 0,0 0 0 0 0,0 0 0 0 0,0 0 0 0 0,0 0 0 0 0,0-1 0 0 0,0 1 0 0 0,0-1 0 0 0,0 0 0 0 0,0 0 0 0 0,0 0 0 0 0,0 0 0 0 0,0-1 0 0 0,0 1 0 0 0,4-2 0 0 0,-2 0-482 0 0,-1 1 0 0 0,1-1-1 0 0,-1 0 1 0 0,1 0 0 0 0,-1 0-1 0 0,0-1 1 0 0,7-5 0 0 0,-1 0-1188 0 0</inkml:trace>
  <inkml:trace contextRef="#ctx0" brushRef="#br0" timeOffset="1">452 0 11255 0 0,'-4'0'98'0'0,"1"1"0"0"0,-1-1-1 0 0,0 1 1 0 0,1-1 0 0 0,-1 1-1 0 0,0 0 1 0 0,1 0 0 0 0,-1 1-1 0 0,1-1 1 0 0,-1 1 0 0 0,-3 2-1 0 0,-1 2 69 0 0,0 0 0 0 0,-13 13 0 0 0,15-14 120 0 0,-10 12 567 0 0,2 1-1 0 0,0 0 0 0 0,0 1 0 0 0,-13 26 1 0 0,-7 10 29 0 0,9-22-780 0 0,0-1-1 0 0,-3-2 0 0 0,0-1 1 0 0,-50 40-1 0 0,53-51-315 0 0,-7 7-563 0 0,30-24 303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11975 0 0,'-1'1'923'0'0,"-2"2"-868"0"0,1 0 1 0 0,-1-1-1 0 0,1 1 0 0 0,0 0 0 0 0,0 0 1 0 0,0 1-1 0 0,0-1 0 0 0,1 0 1 0 0,-1 1-1 0 0,1-1 0 0 0,0 1 1 0 0,-2 6-1 0 0,2-4 99 0 0,0-1-1 0 0,0 1 1 0 0,1 0 0 0 0,0 0 0 0 0,0-1-1 0 0,0 1 1 0 0,1 0 0 0 0,1 6 0 0 0,1 0 143 0 0,2-1 0 0 0,-1 1 0 0 0,1-1 0 0 0,11 18 1 0 0,33 42 643 0 0,-36-53-776 0 0,41 52 303 0 0,14 21 30 0 0,-57-74-230 0 0,-1 1 0 0 0,0-1 0 0 0,11 32 0 0 0,-19-42-173 0 0,0 1 0 0 0,-1-1-1 0 0,0 0 1 0 0,0 1 0 0 0,-1-1 0 0 0,1 0-1 0 0,-2 1 1 0 0,1-1 0 0 0,-1 1 0 0 0,0-1-1 0 0,-1 0 1 0 0,0 0 0 0 0,0 0 0 0 0,0 0-1 0 0,-1 0 1 0 0,-6 11 0 0 0,-2 0 20 0 0,0 1-1 0 0,-1-1 1 0 0,-1-1 0 0 0,-22 23-1 0 0,6-10-402 0 0,-35 24 1 0 0,-15 16-5135 0 0,67-59-493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87 1375 0 0,'0'0'14087'0'0,"-1"1"-13966"0"0,-8 6 534 0 0,-1-1 0 0 0,-16 8 1579 0 0,39-14-1675 0 0,29-8-253 0 0,42-12-1 0 0,16-5 45 0 0,20-6-500 0 0,-12 3-288 0 0,-91 25-1844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7831 0 0,'0'0'9942'0'0,"2"1"-9268"0"0,1 0-501 0 0,0 0 0 0 0,1 0 0 0 0,-1 0 0 0 0,0 0 0 0 0,1-1 0 0 0,-1 0 0 0 0,1 1 0 0 0,-1-1 0 0 0,1 0 0 0 0,-1 0 0 0 0,0-1-1 0 0,7 0 1 0 0,5-3 431 0 0,23-8 0 0 0,-19 5-422 0 0,45-15 71 0 0,-28 9-597 0 0,1 1 1 0 0,61-11-1 0 0,-92 22 78 0 0,-1 0 0 0 0,1 1 0 0 0,0 0 0 0 0,-1 0-1 0 0,1 0 1 0 0,-1 1 0 0 0,1-1 0 0 0,-1 1 0 0 0,1 1 0 0 0,-1-1 0 0 0,0 1-1 0 0,7 3 1 0 0,1 4-1462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1283 47 1375 0 0,'55'-29'1037'0'0,"-46"25"384"0"0,1 0 0 0 0,0 1-1 0 0,20-4 7160 0 0,-36 14-6497 0 0,-17 14-1970 0 0,5-3 370 0 0,-254 262-257 0 0,264-271-218 0 0,-133 129 56 0 0,38-27-64 0 0,78-81 0 0 0,-39 63 0 0 0,21-25 1 0 0,21-35 3 0 0,2 1 0 0 0,-24 52 1 0 0,44-84 145 0 0,1-1-93 0 0,0 1 1 0 0,1-1-1 0 0,-1 1 0 0 0,1-1 0 0 0,-1 1 0 0 0,1-1 1 0 0,0 0-1 0 0,-1 0 0 0 0,4 2 0 0 0,3-1 90 0 0,0 0 0 0 0,0 0 0 0 0,0 0 0 0 0,0-1 0 0 0,0-1 0 0 0,1 1 0 0 0,9-2-1 0 0,0 1 26 0 0,138-3 649 0 0,-145 1-805 0 0,-2 2-5 0 0,-12 1-12 0 0,-1 0 1 0 0,1 0 0 0 0,0 0-1 0 0,0 0 1 0 0,0 0-1 0 0,-3 3 1 0 0,-12 4-8 0 0,5-4-2 0 0,0 1-1 0 0,0 0 1 0 0,0 1 0 0 0,1 1-1 0 0,0 0 1 0 0,0 0 0 0 0,0 1-1 0 0,1 0 1 0 0,0 1 0 0 0,1 1-1 0 0,0 0 1 0 0,1 0 0 0 0,0 1-1 0 0,0 0 1 0 0,1 0 0 0 0,-9 19-1 0 0,16-29 13 0 0,-3 7-7 0 0,0 0 0 0 0,1 0 0 0 0,0 0 0 0 0,-3 11 0 0 0,5-14 1 0 0,1-1 1 0 0,-1 0 0 0 0,1 1 0 0 0,0-1 0 0 0,0 1 0 0 0,1-1 0 0 0,-1 0 0 0 0,1 1 0 0 0,0-1-1 0 0,0 0 1 0 0,1 1 0 0 0,2 5 0 0 0,-1-4 18 0 0,-2-5 54 0 0,1 1-32 0 0,0-1 0 0 0,0 0 1 0 0,1 1-1 0 0,-1-1 0 0 0,0 0 0 0 0,4 0 0 0 0,70-6 230 0 0,-25 1-209 0 0,-37 3-59 0 0,0 0 0 0 0,0 0-1 0 0,22 3 1 0 0,-21-1 1 0 0,-11 0 0 0 0,8 6 0 0 0,-6-5 0 0 0,-4-1 0 0 0,0 0 0 0 0,0 0 0 0 0,-1 0 0 0 0,1 0 0 0 0,0 0 0 0 0,0 0 0 0 0,-1 0 0 0 0,1 1 0 0 0,-1-1 0 0 0,1 1 0 0 0,-1-1 0 0 0,1 1 0 0 0,-1-1 0 0 0,1 3 0 0 0,12 17 11 0 0,-14-19-8 0 0,0-1 0 0 0,0 0 0 0 0,0 0-1 0 0,0 1 1 0 0,0-1 0 0 0,0 0 0 0 0,-1 0 0 0 0,1 0 0 0 0,0 1 0 0 0,-1-1 0 0 0,1 0 0 0 0,-1 0 0 0 0,1 0 0 0 0,-1 0-1 0 0,1 0 1 0 0,-2 2 0 0 0,1-2 1 0 0,-6 8-4 0 0,0 0 0 0 0,0 0 0 0 0,-1 0 0 0 0,0-1 0 0 0,-12 9 0 0 0,2-1 0 0 0,-72 72-12 0 0,-100 125-1 0 0,-61 114-27 0 0,243-316 41 0 0,-51 67-1 0 0,-159 238 0 0 0,208-300 1 0 0,2 0 1 0 0,0 1-1 0 0,-10 33 0 0 0,16-45-4 0 0,0 1-1 0 0,1-1 1 0 0,0 1-1 0 0,1-1 0 0 0,-1 1 1 0 0,1-1-1 0 0,0 1 0 0 0,0-1 1 0 0,1 1-1 0 0,0-1 1 0 0,0 1-1 0 0,0-1 0 0 0,0 0 1 0 0,1 1-1 0 0,0-1 0 0 0,0 0 1 0 0,4 6-1 0 0,-4-9 18 0 0,0 1 0 0 0,0-1 1 0 0,0 1-1 0 0,1-1 0 0 0,-1 0 0 0 0,1 0 0 0 0,-1 0 0 0 0,1 0 0 0 0,0-1 0 0 0,0 1 0 0 0,0-1 1 0 0,0 0-1 0 0,0 1 0 0 0,0-1 0 0 0,0-1 0 0 0,1 1 0 0 0,4 0 0 0 0,6 1 156 0 0,1-1 0 0 0,23-1 0 0 0,-26-1-53 0 0,82-9 838 0 0,0 0-109 0 0,-82 9-728 0 0,0 1-1 0 0,0 1 1 0 0,-1 0 0 0 0,1 1-1 0 0,21 5 1 0 0,-32-7-118 0 0,1 1-1 0 0,-1-1 1 0 0,1 1-1 0 0,-1-1 1 0 0,0 1-1 0 0,1 0 1 0 0,-1-1-1 0 0,0 1 1 0 0,0 0-1 0 0,0 0 1 0 0,1 0-1 0 0,-1 0 1 0 0,0 0-1 0 0,0 0 1 0 0,0 0-1 0 0,0 0 1 0 0,-1 0-1 0 0,1 0 1 0 0,0 0-1 0 0,0 1 1 0 0,-1-1-1 0 0,1 2 1 0 0,-1-2-22 0 0,1 1 0 0 0,-1-1 1 0 0,-1 1-1 0 0,1-1 0 0 0,0 1 0 0 0,0-1 1 0 0,0 1-1 0 0,-1-1 0 0 0,1 1 0 0 0,-1-1 1 0 0,1 1-1 0 0,-1-1 0 0 0,0 0 1 0 0,1 1-1 0 0,-1-1 0 0 0,0 0 0 0 0,0 0 1 0 0,0 0-1 0 0,0 1 0 0 0,0-1 1 0 0,-2 1-1 0 0,-16 17-1376 0 0,-39 28 0 0 0,50-43 732 0 0,-3 2-3293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200 109 2759 0 0,'21'-34'2166'0'0,"-15"26"-155"0"0,0 1-1 0 0,1-1 1 0 0,0 1-1 0 0,1 1 1 0 0,-1-1-1 0 0,1 1 1 0 0,9-5-1 0 0,13-3-33 0 0,-22 39-1468 0 0,-8-13-450 0 0,0 0 1 0 0,-1 1-1 0 0,-1-1 0 0 0,0 0 1 0 0,-1 0-1 0 0,0 0 0 0 0,-7 16 0 0 0,2-4 11 0 0,-16 52 127 0 0,-44 95 1 0 0,-90 130-81 0 0,113-218-389 0 0,44-81-33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48 1375 0 0,'0'0'66'0'0,"2"-1"-8"0"0,0-1-31 0 0,1 0-1 0 0,0-1 0 0 0,-1 1 0 0 0,1-1 0 0 0,-1 1 0 0 0,0-1 0 0 0,0 0 0 0 0,0 0 0 0 0,0 0 1 0 0,-1 0-1 0 0,3-4 0 0 0,0-4 9643 0 0,-8 18-6836 0 0,-6 10-2421 0 0,-74 93 1360 0 0,13-20-1214 0 0,44-52-342 0 0,-17 21 309 0 0,3 2-1 0 0,-36 73 1 0 0,64-111-136 0 0,5-9-985 0 0,1-1 1 0 0,-9 28 0 0 0,15-38-64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17 13823 0 0,'2'-2'1062'0'0,"-1"1"-879"0"0,9-12 4026 0 0,-16 13-4080 0 0,0 0 0 0 0,0 1 1 0 0,0 0-1 0 0,1 0 0 0 0,-1 1 1 0 0,1 0-1 0 0,-1 0 0 0 0,-5 3 1 0 0,-6 4-301 0 0,-18 12 1 0 0,6-3-111 0 0,10-3-85 0 0,15-7-3320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149 168 5983 0 0,'0'0'7850'0'0,"1"-8"-6209"0"0,10-3-1327 0 0,1 2-1 0 0,-1 0 1 0 0,2 0 0 0 0,-1 1-1 0 0,1 1 1 0 0,22-10 0 0 0,91-27 230 0 0,-47 19-455 0 0,-73 23-91 0 0,7-3 12 0 0,23-6-1 0 0,-32 11 3 0 0,1-1 0 0 0,-1 0 0 0 0,0 1 0 0 0,1 0 0 0 0,-1 0 0 0 0,0 0 0 0 0,1 1 0 0 0,-1-1 1 0 0,8 3-1 0 0,5 4 3 0 0,-14-4-17 0 0,-2-1 3 0 0,0 0 5 0 0,0-1 0 0 0,0 0 0 0 0,0 0 0 0 0,0 1-1 0 0,-1-1 1 0 0,1 0 0 0 0,0 1 0 0 0,-1-1 0 0 0,0 0 0 0 0,1 1-1 0 0,-1-1 1 0 0,0 1 0 0 0,1-1 0 0 0,-1 1 0 0 0,0-1 0 0 0,0 3-1 0 0,-1 0 14 0 0,1-1-1 0 0,-1 0 0 0 0,0 1 0 0 0,0-1 0 0 0,0 0 0 0 0,0 0 0 0 0,-3 4 1 0 0,-1 2 43 0 0,-1 1 1 0 0,-1-1 0 0 0,-11 12 0 0 0,0-1 4 0 0,-1 0 1 0 0,-2-2-1 0 0,0 0 0 0 0,-38 24 0 0 0,11-12-32 0 0,-111 74 30 0 0,124-79-127 0 0,1 2-1 0 0,-42 44 0 0 0,57-52-4 0 0,9-10 14 0 0,0 1 0 0 0,-12 17 1 0 0,35-25 215 0 0,12-2 72 0 0,0 0 1 0 0,30-6-1 0 0,-29 2-27 0 0,47 1 0 0 0,-66 3-191 0 0,1 1-1 0 0,0 1 1 0 0,-1-1-1 0 0,0 1 1 0 0,1 0-1 0 0,-1 1 1 0 0,10 4-1 0 0,4 4 65 0 0,20 15 0 0 0,-6-4-43 0 0,-33-21-65 0 0,0 0-1 0 0,0 0 0 0 0,0 0 1 0 0,0-1-1 0 0,0 1 1 0 0,0-1-1 0 0,0 1 0 0 0,0-1 1 0 0,0 0-1 0 0,0 0 1 0 0,1 0-1 0 0,-1 0 1 0 0,0 0-1 0 0,0 0 0 0 0,0 0 1 0 0,0-1-1 0 0,0 1 1 0 0,0-1-1 0 0,0 0 0 0 0,0 1 1 0 0,4-3-1 0 0,-3 1-139 0 0,0 0 0 0 0,0 0 0 0 0,0 0 0 0 0,-1 0 0 0 0,1-1 0 0 0,0 1 0 0 0,-1-1 0 0 0,1 0-1 0 0,-1 0 1 0 0,0 0 0 0 0,3-6 0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27 9671 0 0,'43'-26'9435'0'0,"-51"31"-9014"0"0,-4 2-57 0 0,-24 11 0 0 0,-8 4 84 0 0,-14 7-241 0 0,-10 8-128 0 0,29-14-188 0 0,-2-2 1 0 0,0-2 0 0 0,-2-1-1 0 0,-70 20 1 0 0,93-33-165 0 0,1 0-1 0 0,-1-1 1 0 0,0-1-1 0 0,0-1 1 0 0,-1-1-1 0 0,-36-2 1 0 0,49 0 134 0 0,-1-1 0 0 0,-12-4 0 0 0,18 6 93 0 0,0-1 1 0 0,1-1-1 0 0,-1 1 1 0 0,1 0-1 0 0,-1-1 1 0 0,1 1-1 0 0,0-1 1 0 0,-1 1-1 0 0,1-1 1 0 0,-4-4-1 0 0,5 4-75 0 0,9-6-550 0 0,-7 7 637 0 0,1 0 0 0 0,0-1 0 0 0,0 1 0 0 0,0 0 0 0 0,0 0 0 0 0,0 0 0 0 0,0 1-1 0 0,0-1 1 0 0,0 0 0 0 0,0 1 0 0 0,0-1 0 0 0,0 1 0 0 0,0 0 0 0 0,0 0 0 0 0,0 0 0 0 0,1 0-1 0 0,-1 0 1 0 0,2 0 0 0 0,5 2 18 0 0,4 4 26 0 0,-11-2 30 0 0,-2-3-8 0 0,1 1 7 0 0,0 0 0 0 0,0 0 0 0 0,1 0-1 0 0,-2 0 1 0 0,1 0 0 0 0,0 1 0 0 0,0-1 0 0 0,-1 0 0 0 0,1 0 0 0 0,-1 1 0 0 0,0-1 0 0 0,0 1 0 0 0,1-1 0 0 0,-2 0 0 0 0,1 5 0 0 0,-2 3 183 0 0,0-1-1 0 0,-4 14 1 0 0,4-17-85 0 0,-5 14 422 0 0,-18 34 1 0 0,3-5 230 0 0,22-48-139 0 0,2 0-592 0 0,13 1-141 0 0,0-1 1 0 0,0 0-1 0 0,0-1 1 0 0,1 0 0 0 0,26-5-1 0 0,27 0-403 0 0,104 12-35 0 0,-141-3 608 0 0,-1 1 0 0 0,-1 1 0 0 0,46 16 0 0 0,-57-16 34 0 0,-6-1-53 0 0,1 0-1 0 0,-1 0 1 0 0,0 1-1 0 0,19 13 0 0 0,-28-17-67 0 0,12 10 62 0 0,-10-4-52 0 0,-6-7-3 0 0,0 0 0 0 0,1 0 0 0 0,-1 0 0 0 0,0 0 1 0 0,0 1-1 0 0,0-1 0 0 0,-1 0 0 0 0,1 0 0 0 0,0 0 0 0 0,0 0 0 0 0,0 1 1 0 0,-1-1-1 0 0,1 0 0 0 0,-1 0 0 0 0,1 0 0 0 0,-2 2 0 0 0,1-2 26 0 0,-1 5 20 0 0,-2 0 0 0 0,1-1 0 0 0,-1 1 0 0 0,0-1 0 0 0,0 0 1 0 0,0 0-1 0 0,-1 0 0 0 0,-9 7 0 0 0,-4 2 35 0 0,-24 13 0 0 0,20-16-32 0 0,0 0 0 0 0,0-2 0 0 0,-1 0 0 0 0,-1-1 0 0 0,1-2 0 0 0,-1 0-1 0 0,0-2 1 0 0,-45 3 0 0 0,28-4 34 0 0,5 0 96 0 0,1-1 1 0 0,-63-5 0 0 0,90 2-164 0 0,-15-1-1260 0 0,25 1-156 0 0,7-4-58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9095 0 0,'0'0'1659'0'0,"-2"1"-907"0"0,-32 20 4418 0 0,1 6-3552 0 0,-27 34-2586 0 0,33-32 1501 0 0,-183 214-313 0 0,181-205-213 0 0,4-8 9 0 0,2 2 1 0 0,1 0-1 0 0,-22 46 0 0 0,42-74-6 0 0,0 0-1 0 0,0 1 1 0 0,1-1-1 0 0,0 1 1 0 0,0-1-1 0 0,0 1 1 0 0,1 0-1 0 0,-1-1 1 0 0,1 1-1 0 0,0 0 1 0 0,0-1 0 0 0,1 1-1 0 0,1 6 1 0 0,-1-7 17 0 0,0-1 1 0 0,0 1 0 0 0,0-1-1 0 0,1 1 1 0 0,0-1 0 0 0,0 0-1 0 0,0 0 1 0 0,0 0 0 0 0,0 0 0 0 0,0 0-1 0 0,1 0 1 0 0,-1-1 0 0 0,1 1-1 0 0,0-1 1 0 0,0 0 0 0 0,0 0-1 0 0,5 3 1 0 0,3 0 188 0 0,0 0-1 0 0,1 0 1 0 0,-1-1-1 0 0,1-1 1 0 0,19 3-1 0 0,63 4 623 0 0,-50-7-609 0 0,19 2 42 0 0,104 13-48 0 0,-165-18-319 0 0,-9-6-478 0 0,-6-3 162 0 0,12 8 74 0 0,-2-6-2297 0 0,4 4 1414 0 0,1 0-1 0 0,0-1 1 0 0,0 1 0 0 0,0 0-1 0 0,4-4 1 0 0,1-2-3242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11 10335 0 0,'0'0'935'0'0,"10"-5"-223"0"0,-9 5-619 0 0,-1-1 0 0 0,1 1 0 0 0,0-1 0 0 0,0 1 0 0 0,-1-1 0 0 0,1 1 0 0 0,0-1 0 0 0,0 1 0 0 0,0-1 0 0 0,0 1 0 0 0,0 0 0 0 0,0 0 0 0 0,0 0 0 0 0,0-1 0 0 0,0 1 0 0 0,-1 0 0 0 0,1 0 0 0 0,0 0 0 0 0,0 0 0 0 0,0 0 0 0 0,0 1 0 0 0,0-1 0 0 0,0 0 0 0 0,0 0 0 0 0,0 1 0 0 0,0-1 0 0 0,0 0 0 0 0,-1 1 0 0 0,1-1 0 0 0,0 1 0 0 0,0-1 0 0 0,0 1 0 0 0,-1 0-1 0 0,1-1 1 0 0,0 1 0 0 0,-1 0 0 0 0,1-1 0 0 0,0 1 0 0 0,-1 0 0 0 0,1 0 0 0 0,-1-1 0 0 0,1 1 0 0 0,-1 0 0 0 0,0 0 0 0 0,1 0 0 0 0,-1 0 0 0 0,0 0 0 0 0,0 0 0 0 0,1 1 0 0 0,0 3 8 0 0,-1-1 0 0 0,1 0-1 0 0,-1 0 1 0 0,0 1 0 0 0,0-1-1 0 0,-1 0 1 0 0,1 1-1 0 0,-1-1 1 0 0,0 0 0 0 0,-2 7-1 0 0,-2 4 291 0 0,-11 22-1 0 0,-28 48 525 0 0,-86 125 0 0 0,91-160-996 0 0,-11 16-123 0 0,45-58-1305 0 0,0 0 0 0 0,1 0 0 0 0,-5 14-1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12439 0 0,'0'0'6091'0'0,"2"1"-5698"0"0,0 0-323 0 0,1 1-1 0 0,-1-1 0 0 0,0-1 1 0 0,1 1-1 0 0,-1 0 0 0 0,1 0 0 0 0,-1-1 1 0 0,1 0-1 0 0,0 1 0 0 0,-1-1 1 0 0,5 0-1 0 0,32-5 367 0 0,-18 3-220 0 0,111-17-546 0 0,-44 2-3490 0 0,-64 12-362 0 0,1-2-1046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0,'0'0'7010'0'0,"2"0"-6005"0"0,18 4-148 0 0,-1 1 0 0 0,1 0 0 0 0,-1 2 1 0 0,35 16-1 0 0,70 46 434 0 0,-92-49-903 0 0,-2 2-1 0 0,35 31 0 0 0,48 56 503 0 0,-89-85-697 0 0,-19-19-176 0 0,0 0-1 0 0,0-1 0 0 0,0 0 0 0 0,0 0 0 0 0,1 0 0 0 0,0-1 1 0 0,9 5-1 0 0,-11-7-7 0 0,0 1-1 0 0,1-1 1 0 0,-1 0 0 0 0,0-1-1 0 0,1 1 1 0 0,-1-1 0 0 0,1 0 0 0 0,-1 0-1 0 0,0 0 1 0 0,1 0 0 0 0,-1-1-1 0 0,6-1 1 0 0,7-2-611 0 0,1-1 0 0 0,-1 0 1 0 0,0-1-1 0 0,20-11 0 0 0,-32 14 453 0 0,-2 2-555 0 0,-1 0 0 0 0,1-1 0 0 0,-1 1 0 0 0,0 0 0 0 0,0-1 0 0 0,3-2 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8 6447 0 0,'-5'-7'12072'0'0,"-84"81"-11100"0"0,38-31-528 0 0,-121 110 1060 0 0,137-117-1275 0 0,2 1 0 0 0,-46 67 0 0 0,37-49-989 0 0,41-53-91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 6447 0 0,'5'-9'10166'0'0,"-11"20"-9166"0"0,-2 2-799 0 0,-1 0 0 0 0,-1 0 0 0 0,0-1 0 0 0,0 0 0 0 0,-2-1 1 0 0,1 0-1 0 0,-1-1 0 0 0,-18 12 0 0 0,19-14-201 0 0,2 0 0 0 0,0 4 0 0 0,9-12 0 0 0,0 0 0 0 0,0 1 0 0 0,-1-1 0 0 0,1 0 0 0 0,0 0 0 0 0,0 1 0 0 0,0-1 0 0 0,-1 0 0 0 0,1 0 0 0 0,0 1 0 0 0,0-1 0 0 0,0 0 0 0 0,0 1 0 0 0,0-1 0 0 0,0 0 0 0 0,-1 1 0 0 0,1-1 0 0 0,0 0 0 0 0,0 1 0 0 0,0-1 0 0 0,0 0 0 0 0,0 1 0 0 0,0-1 0 0 0,0 0 0 0 0,0 0 0 0 0,0 1 0 0 0,0-1 0 0 0,1 0 0 0 0,-1 1 0 0 0,0-1 0 0 0,0 0 0 0 0,0 1 0 0 0,0-1 0 0 0,0 0 0 0 0,1 0 0 0 0,-1 1 0 0 0,0-1 0 0 0,0 0 0 0 0,0 0 0 0 0,1 1 0 0 0,-1-1 0 0 0,0 0 0 0 0,0 0 0 0 0,1 1 0 0 0,-1-1 0 0 0,0 0 0 0 0,1 0 0 0 0,-1 0 0 0 0,0 0 0 0 0,0 0 0 0 0,1 0 0 0 0,-1 1 0 0 0,0-1 0 0 0,1 0 0 0 0,2 1 15 0 0,0 0 0 0 0,1 0-1 0 0,-1 0 1 0 0,0 0-1 0 0,0 0 1 0 0,0-1 0 0 0,1 1-1 0 0,-1-1 1 0 0,0 0 0 0 0,1 0-1 0 0,-1 0 1 0 0,0-1 0 0 0,6-1-1 0 0,5-1 138 0 0,26-10-1 0 0,-21 6-107 0 0,12-4-24 0 0,-15 4 6 0 0,25-5 0 0 0,-30 9-26 0 0,-3-1-16 0 0,-7 4-100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0 766 9671 0 0,'0'0'9354'0'0,"2"0"-8057"0"0,8-2-864 0 0,0-1 1 0 0,1 0 0 0 0,-2 0-1 0 0,1-1 1 0 0,0 0-1 0 0,-1-1 1 0 0,0 0-1 0 0,0 0 1 0 0,12-11 0 0 0,9-8-303 0 0,32-35 0 0 0,-57 53-84 0 0,29-31-144 0 0,-2-3-1 0 0,36-57 1 0 0,-14 20-100 0 0,20-30 27 0 0,-33 46 9 0 0,2 2-1 0 0,67-71 0 0 0,-89 113 242 0 0,-19 16 77 0 0,-2 3-101 0 0,3 12-32 0 0,-1 0 0 0 0,-1 0 0 0 0,0-1-1 0 0,-1 1 1 0 0,0 0 0 0 0,-2 0-1 0 0,-3 19 1 0 0,-28 97 301 0 0,0-31-113 0 0,19-63-146 0 0,1 2 1 0 0,2 0-1 0 0,-6 40 0 0 0,16-70-49 0 0,1 0 0 0 0,-1 0-1 0 0,1 0 1 0 0,1 0 0 0 0,-1 0-1 0 0,1 0 1 0 0,1 0-1 0 0,1 8 1 0 0,-1-11-12 0 0,0 0 0 0 0,0 0 0 0 0,0-1 0 0 0,1 1 1 0 0,-1-1-1 0 0,1 0 0 0 0,0 0 0 0 0,0 0 0 0 0,1 0 0 0 0,-1 0 0 0 0,1-1 1 0 0,0 1-1 0 0,7 4 0 0 0,7 4 33 0 0,-17-12-96 0 0,-1 0 1 0 0,0 1-1 0 0,0-1 0 0 0,1 0 0 0 0,-1 0 0 0 0,0 0 0 0 0,0 0 0 0 0,1 1 0 0 0,-1-1 0 0 0,0 0 0 0 0,1 0 0 0 0,-1 0 0 0 0,0 0 0 0 0,0 0 0 0 0,1 0 0 0 0,-1 0 0 0 0,0 0 0 0 0,1 0 0 0 0,-1 0 0 0 0,0 0 0 0 0,1 0 0 0 0,-1 0 0 0 0,0 0 0 0 0,1 0 0 0 0,-1 0 0 0 0,0 0 0 0 0,1 0 0 0 0,-1-1 0 0 0,0 1 0 0 0,0 0 0 0 0,1 0 1 0 0,-1 0-1 0 0,0 0 0 0 0,0-1 0 0 0,1 1 0 0 0,-1 0 0 0 0,0 0 0 0 0,0 0 0 0 0,1-1 0 0 0,-1 1 0 0 0,0 0 0 0 0,0 0 0 0 0,0-1 0 0 0,0 1 0 0 0,1-1 0 0 0,0-13-7150 0 0,-4 5 521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82 5983 0 0,'0'0'464'0'0,"0"-1"-305"0"0,2-5-251 0 0,1-2 1368 0 0,0-1 1 0 0,1 1-1 0 0,0 0 1 0 0,1 0-1 0 0,-1 0 0 0 0,12-13 1 0 0,-15 20-737 0 0,-1 1-487 0 0,0 0 1 0 0,0 0 0 0 0,0 0 0 0 0,0 0 0 0 0,0 0 0 0 0,0-1-1 0 0,0 1 1 0 0,0 0 0 0 0,0 0 0 0 0,0 0 0 0 0,0 0 0 0 0,0 0 0 0 0,-1 0-1 0 0,1 0 1 0 0,0-1 0 0 0,1 1 0 0 0,-1 0 0 0 0,0 0 0 0 0,0 0-1 0 0,0 0 1 0 0,0 0 0 0 0,0 0 0 0 0,0 0 0 0 0,0 0 0 0 0,0-1 0 0 0,0 1-1 0 0,0 0 1 0 0,0 0 0 0 0,0 0 0 0 0,0 0 0 0 0,0 0 0 0 0,0 0-1 0 0,0 0 1 0 0,0 0 0 0 0,0 0 0 0 0,1 0 0 0 0,-1-1 0 0 0,0 1 0 0 0,0 0-1 0 0,0 0 1 0 0,0 0 0 0 0,0 0 0 0 0,0 0 0 0 0,0 0 0 0 0,0 0-1 0 0,1 0 1 0 0,-1 0 0 0 0,0 0 0 0 0,0 0 0 0 0,0 0 0 0 0,0 0-1 0 0,0 0 1 0 0,0 0 0 0 0,1 0 0 0 0,-1 1-8 0 0,0-1 0 0 0,0 0 0 0 0,0 1 0 0 0,0-1-1 0 0,1 1 1 0 0,-1-1 0 0 0,0 1 0 0 0,0-1 0 0 0,0 1 0 0 0,0-1 0 0 0,0 1 0 0 0,0-1 0 0 0,0 1-1 0 0,0-1 1 0 0,0 0 0 0 0,0 1 0 0 0,-1-1 0 0 0,1 2 0 0 0,-10 26 232 0 0,0 0 1 0 0,-30 52-1 0 0,15-30-112 0 0,-54 96 76 0 0,19-38-116 0 0,57-102-198 0 0,0-1 0 0 0,1 1 0 0 0,0-1 0 0 0,0 1 0 0 0,0 0 0 0 0,0 0 0 0 0,1 0 0 0 0,0 0 0 0 0,0 9 0 0 0,1-14 0 0 0,0 0 0 0 0,0-1 0 0 0,0 1 0 0 0,0 0 0 0 0,1-1 0 0 0,-1 1-1 0 0,0 0 1 0 0,0-1 0 0 0,1 1 0 0 0,-1-1 0 0 0,0 1 0 0 0,1 0 0 0 0,-1-1 0 0 0,1 1 0 0 0,-1-1 0 0 0,0 1-1 0 0,1-1 1 0 0,-1 1 0 0 0,1-1 0 0 0,0 0 0 0 0,-1 1 0 0 0,1-1 0 0 0,-1 0 0 0 0,1 1 0 0 0,1-1 0 0 0,9 3-1694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 5063 0 0,'-7'-3'528'0'0,"-14"0"123"0"0,7 5 7265 0 0,12 12-6167 0 0,1-12-1691 0 0,1 0 0 0 0,0 0 0 0 0,-1 0 0 0 0,1 0 0 0 0,0 0 0 0 0,0 0 0 0 0,0 0 0 0 0,0 0 0 0 0,1 2 0 0 0,2 6 74 0 0,0-1 0 0 0,0 0 0 0 0,1 0 0 0 0,0 0 0 0 0,1-1 0 0 0,0 1 0 0 0,0-1 0 0 0,1 0 0 0 0,10 11 0 0 0,8 5 265 0 0,39 30 1 0 0,2 4 863 0 0,-49-42-803 0 0,-1 0 0 0 0,-1 1 0 0 0,0 0 0 0 0,17 32 0 0 0,-26-41-356 0 0,-1 1 1 0 0,0 0-1 0 0,0 1 0 0 0,-1-1 0 0 0,0 0 0 0 0,-1 1 1 0 0,0 0-1 0 0,-1 0 0 0 0,0-1 0 0 0,0 1 0 0 0,-1 0 1 0 0,-2 17-1 0 0,-1-8-48 0 0,-1 0 0 0 0,-1 0-1 0 0,0-1 1 0 0,-2 1 0 0 0,0-2 0 0 0,-1 1 0 0 0,-1-1 0 0 0,0 0 0 0 0,-22 27-1 0 0,9-14-31 0 0,-1-2-1 0 0,-2-1 0 0 0,-1-1 1 0 0,-42 33-1 0 0,-5-5 5 0 0,-43 36 52 0 0,110-83-30 0 0,5 3-108 0 0,6-1-15 0 0,4 0-270 0 0,19 14 0 0 0,-21-17 70 0 0,-5-5-453 0 0,1 3-400 0 0,-1-1-585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36 919 0 0,'0'0'8675'0'0,"1"-2"-7907"0"0,1-2 2365 0 0,-4 4-1317 0 0,-12 5-887 0 0,-18 14-1136 0 0,7-2 211 0 0,1 1 1 0 0,1 1-1 0 0,0 1 1 0 0,-30 34-1 0 0,31-28-6 0 0,12-16 6 0 0,1 0 0 0 0,1 0 0 0 0,0 1 1 0 0,-11 21-1 0 0,16-27 53 0 0,0 0 0 0 0,1 1 0 0 0,0-1 0 0 0,0 1 0 0 0,1 0 0 0 0,0-1 0 0 0,-1 10 0 0 0,2-13-21 0 0,0 0 1 0 0,0 0 0 0 0,0 0-1 0 0,1 0 1 0 0,-1 0-1 0 0,1 0 1 0 0,-1 0-1 0 0,1 0 1 0 0,0 0 0 0 0,-1 0-1 0 0,1-1 1 0 0,0 1-1 0 0,1 0 1 0 0,-1-1-1 0 0,0 1 1 0 0,0-1-1 0 0,1 1 1 0 0,-1-1 0 0 0,0 0-1 0 0,1 1 1 0 0,0-1-1 0 0,-1 0 1 0 0,1 0-1 0 0,0 0 1 0 0,3 1 0 0 0,6 3 115 0 0,0-1 1 0 0,1 0-1 0 0,0 0 1 0 0,-1-2 0 0 0,1 1-1 0 0,1-2 1 0 0,-1 1-1 0 0,0-2 1 0 0,0 1-1 0 0,13-3 1 0 0,17-2 103 0 0,63-15 1 0 0,-88 15-234 0 0,-3 1-15 0 0,1-1-1 0 0,-1 0 1 0 0,0-1-1 0 0,0 0 1 0 0,20-12-1 0 0,-30 15-44 0 0,-1 0-1 0 0,1 0 1 0 0,-1-1-1 0 0,1 1 1 0 0,-1-1-1 0 0,0 0 0 0 0,0 0 1 0 0,0 0-1 0 0,-1-1 1 0 0,1 1-1 0 0,-1-1 1 0 0,0 1-1 0 0,1-1 1 0 0,-2 0-1 0 0,1 1 1 0 0,0-1-1 0 0,-1 0 0 0 0,0 0 1 0 0,0-1-1 0 0,0 1 1 0 0,0 0-1 0 0,-1 0 1 0 0,1-8-1 0 0,-2 3-75 0 0,0 0-1 0 0,-1 0 1 0 0,1 0 0 0 0,-2 0-1 0 0,1 1 1 0 0,-5-10-1 0 0,-25-44-544 0 0,7 17 374 0 0,7 0 124 0 0,18 44 156 0 0,-1 0-1 0 0,1 0 0 0 0,0 0 0 0 0,-1 0 1 0 0,1 0-1 0 0,0 0 0 0 0,0 1 1 0 0,0-1-1 0 0,0 0 0 0 0,0 0 1 0 0,0 0-1 0 0,0 0 0 0 0,0 0 1 0 0,0 0-1 0 0,0 0 0 0 0,1 0 1 0 0,-1 0-1 0 0,0 0 0 0 0,1-1 0 0 0,0-1-45 0 0,0 2-30 0 0,-5 12-3184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9671 0 0,'0'0'1122'0'0,"-1"2"-489"0"0,0 4-367 0 0,-2-1 1 0 0,1 0-1 0 0,0 0 1 0 0,-1 0-1 0 0,0 0 0 0 0,0 0 1 0 0,-1 0-1 0 0,1-1 1 0 0,-1 0-1 0 0,-4 4 0 0 0,-49 40 764 0 0,45-38-783 0 0,-55 46 355 0 0,-17 14-302 0 0,29-31-154 0 0,53-38 10 0 0,1 1-100 0 0,-9 6-48 0 0,1 2 1 0 0,-1-1-1 0 0,2 1 1 0 0,-1 1-1 0 0,2-1 1 0 0,-8 14 0 0 0,-5 3-79 0 0,1-2-8 0 0,18-24 191 0 0,18-12 167 0 0,-10 6-223 0 0,0 1 1 0 0,0 0 0 0 0,1 1-1 0 0,-1 0 1 0 0,1 0-1 0 0,0 0 1 0 0,0 1 0 0 0,0 0-1 0 0,0 1 1 0 0,0 0-1 0 0,0 0 1 0 0,0 0-1 0 0,0 1 1 0 0,0 1 0 0 0,10 0-1 0 0,5 1-24 0 0,42-3 0 0 0,-17-1-24 0 0,-27 2 36 0 0,-10-1-34 0 0,1 1-1 0 0,-1 0 0 0 0,1 1 0 0 0,-1 1 0 0 0,20 4 1 0 0,-15 1 0 0 0,-14-3-12 0 0,-1-2 1 0 0,7 10-9 0 0,-9-8-58 0 0,0-4 15 0 0,-2 10-1472 0 0,3-9 624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7831 0 0,'0'0'603'0'0,"-1"-1"-396"0"0,-4-10 6507 0 0,1 100-4909 0 0,1-52-1349 0 0,4 70-1 0 0,1-90-314 0 0,0 0-1 0 0,1 0 0 0 0,1-1 1 0 0,12 31-1 0 0,-12-37-75 0 0,1-1 0 0 0,0 1 0 0 0,1-1 0 0 0,-1 0 0 0 0,2-1 0 0 0,-1 1 0 0 0,1-1 0 0 0,1-1 0 0 0,7 8 0 0 0,1-3 12 0 0,1-1-1 0 0,-1 0 0 0 0,2-1 0 0 0,-1-1 1 0 0,1 0-1 0 0,1-2 0 0 0,29 9 1 0 0,-21-9-40 0 0,-1-2 0 0 0,1 0 1 0 0,0-2-1 0 0,0-1 0 0 0,29-2 1 0 0,-48 0-145 0 0,0-1 0 0 0,0 0 0 0 0,0 0-1 0 0,-1-1 1 0 0,13-4 0 0 0,-18 5-269 0 0,-6-3-2927 0 0,2 3 2735 0 0,1 0-1 0 0,-1 0 1 0 0,1 0 0 0 0,-1 0 0 0 0,1 0-1 0 0,-1 1 1 0 0,-2-2 0 0 0,-9-2-4351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7 1839 0 0,'4'-7'10688'0'0,"-15"11"-9114"0"0,2 2-1266 0 0,1 0 0 0 0,-1 0 1 0 0,1 0-1 0 0,1 1 0 0 0,-1 0 1 0 0,1 1-1 0 0,-9 12 0 0 0,-15 15 238 0 0,-30 17 93 0 0,9-8-257 0 0,-2 3-219 0 0,-2-1 0 0 0,-2-4 0 0 0,-124 70 0 0 0,169-105-196 0 0,-29 13-97 0 0,42-20 129 0 0,0 0 0 0 0,-1 0 0 0 0,1 0 0 0 0,0 0 0 0 0,0 0 0 0 0,0 0 0 0 0,0 0 0 0 0,0 0 0 0 0,0 0 0 0 0,0 0 0 0 0,0 0 0 0 0,0 0 0 0 0,-1 0 0 0 0,1 0 0 0 0,0 0 0 0 0,0 0 0 0 0,0 0 0 0 0,0 0 0 0 0,0 0 0 0 0,0 0 0 0 0,0 0 0 0 0,0 1 0 0 0,0-1 0 0 0,0 0 0 0 0,0 0 0 0 0,-1 0 0 0 0,1 0 0 0 0,0 0 0 0 0,0 0 0 0 0,0 0 0 0 0,0 0 0 0 0,0 0 0 0 0,0 0 0 0 0,0 0 0 0 0,0 1 0 0 0,0-1 0 0 0,0 0 0 0 0,0 0 0 0 0,0 0 0 0 0,0 0 0 0 0,0 0 0 0 0,0 0 0 0 0,0 0 0 0 0,0 0 0 0 0,0 0 0 0 0,0 1 0 0 0,0-1 0 0 0,0 0 0 0 0,0 0 0 0 0,0 0 0 0 0,0 0 0 0 0,0 0 0 0 0,0 0 0 0 0,7 3-155 0 0,9 0-439 0 0,4-3-216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 5983 0 0,'0'0'464'0'0,"1"-1"-305"0"0,12-3 9974 0 0,-20 12-8462 0 0,-16 13-1355 0 0,9-8-71 0 0,-13 15-1 0 0,2 2-160 0 0,-1-2 1 0 0,-1-1-1 0 0,-1-1 0 0 0,-32 23 1 0 0,-153 110-419 0 0,201-149 290 0 0,9-4 26 0 0,8-4-1 0 0,10-4-3 0 0,-14 2 21 0 0,79-21 90 0 0,-57 13-31 0 0,1 2-1 0 0,0 1 1 0 0,40-4 0 0 0,8 2 302 0 0,-61 7-280 0 0,-3 4-53 0 0,24 18 26 0 0,-27-17-53 0 0,-3-4 0 0 0,0 1 0 0 0,0 0 0 0 0,0-1 0 0 0,1 1 0 0 0,-1-1 0 0 0,0 0 0 0 0,1 0 0 0 0,2 1 0 0 0,-1 0 0 0 0,-1-1 0 0 0,1-1 1 0 0,-1 1-1 0 0,1-1 0 0 0,-1 1 0 0 0,7-1 0 0 0,9 1-13 0 0,-10 0-7 0 0,0 0 0 0 0,0-1 1 0 0,0 0-1 0 0,9-1 0 0 0,13-1-6157 0 0,-21 2 257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 10591 0 0,'0'0'7120'0'0,"10"-3"-3978"0"0,-8 3-3119 0 0,0 1 0 0 0,-1 0 1 0 0,1 0-1 0 0,0 0 1 0 0,-1 0-1 0 0,0 1 1 0 0,1-1-1 0 0,-1 0 1 0 0,0 1-1 0 0,1-1 1 0 0,-1 1-1 0 0,0-1 1 0 0,0 1-1 0 0,0-1 1 0 0,-1 1-1 0 0,1 0 1 0 0,0-1-1 0 0,0 1 1 0 0,-1 0-1 0 0,1 0 1 0 0,-1 0-1 0 0,0 0 1 0 0,1-1-1 0 0,-1 1 1 0 0,0 0-1 0 0,0 0 1 0 0,-1 3-1 0 0,1 5-28 0 0,-2 1 0 0 0,0-1 0 0 0,-5 18 0 0 0,6-23 18 0 0,-19 58 254 0 0,-48 109 1 0 0,-46 53 614 0 0,40-82-635 0 0,65-126-263 0 0,2-4-57 0 0,0 1 0 0 0,1 0 0 0 0,0 0 0 0 0,1 0-1 0 0,1 1 1 0 0,-4 17 0 0 0,7-22-191 0 0,1-9-149 0 0,1 0-628 0 0,8 2-273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 8751 0 0,'0'0'1032'0'0,"-2"1"-520"0"0,-57 25 335 0 0,1 2 0 0 0,-87 58-1 0 0,120-69-683 0 0,1 2-1 0 0,0 0 0 0 0,-21 24 0 0 0,33-30 127 0 0,0 0-1 0 0,2 0 0 0 0,-1 1 0 0 0,2 1 0 0 0,0 0 1 0 0,-13 30-1 0 0,20-41-225 0 0,1 1 1 0 0,-1-1-1 0 0,1 1 0 0 0,0-1 1 0 0,0 1-1 0 0,1-1 1 0 0,0 1-1 0 0,-1 0 0 0 0,1-1 1 0 0,1 1-1 0 0,-1 0 0 0 0,1-1 1 0 0,0 1-1 0 0,0-1 1 0 0,0 1-1 0 0,1-1 0 0 0,-1 1 1 0 0,1-1-1 0 0,0 0 1 0 0,0 0-1 0 0,6 8 0 0 0,-4-7 2 0 0,1 0-1 0 0,0 1 1 0 0,0-2-1 0 0,1 1 1 0 0,0-1-1 0 0,-1 1 1 0 0,1-1-1 0 0,1-1 1 0 0,-1 1-1 0 0,1-1 1 0 0,-1-1-1 0 0,1 1 1 0 0,11 2-1 0 0,6 0 98 0 0,0-1-1 0 0,0-2 1 0 0,0 0 0 0 0,0-1-1 0 0,1-2 1 0 0,-1 0-1 0 0,0-2 1 0 0,34-7-1 0 0,-3-5 154 0 0,0-1-1 0 0,74-35 1 0 0,-95 36-185 0 0,-1-1 1 0 0,36-24-1 0 0,-55 31-127 0 0,-1-1-1 0 0,-1 0 1 0 0,1 0-1 0 0,-2-1 1 0 0,1-1-1 0 0,-2 0 1 0 0,15-20 0 0 0,-21 25-39 0 0,1-1 1 0 0,-2 0 0 0 0,1 0 0 0 0,-1 0 0 0 0,0 0 0 0 0,0 0 0 0 0,-1-1 0 0 0,0 1-1 0 0,-1-1 1 0 0,0 1 0 0 0,0-1 0 0 0,-1 0 0 0 0,-1-12 0 0 0,0 15-7 0 0,0 0 1 0 0,0 0 0 0 0,0 0-1 0 0,-1 0 1 0 0,0 0 0 0 0,-1 0-1 0 0,1 0 1 0 0,-1 1 0 0 0,0-1-1 0 0,-1 1 1 0 0,1 0 0 0 0,-1 0-1 0 0,0 0 1 0 0,0 0 0 0 0,-1 1-1 0 0,1-1 1 0 0,-1 1 0 0 0,0 0-1 0 0,-7-3 1 0 0,1 0-72 0 0,-1 1 0 0 0,0 1 0 0 0,0 0 0 0 0,0 0 0 0 0,-1 2 0 0 0,1-1 0 0 0,-1 2-1 0 0,0-1 1 0 0,0 2 0 0 0,0 0 0 0 0,-25 1 0 0 0,-5 4-123 0 0,1 2 0 0 0,-54 14-1 0 0,30-6-472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0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528 231 3223 0 0,'-1'3'240'0'0,"-11"34"3290"0"0,11-34-2392 0 0,-4 6 4996 0 0,7-10-6099 0 0,2 0-9 0 0,9-13-17 0 0,-6 6-16 0 0,-1-1 0 0 0,0 0 0 0 0,-1-1 0 0 0,0 0 0 0 0,-1 1 0 0 0,0-1 0 0 0,0-1 0 0 0,3-14 0 0 0,6-16-48 0 0,-10 32-7 0 0,29-88-296 0 0,-31 85 315 0 0,-1 11 42 0 0,0 1 1 0 0,-1 0-1 0 0,1-1 1 0 0,0 1-1 0 0,0-1 1 0 0,-1 1-1 0 0,1 0 1 0 0,-1-1-1 0 0,1 1 1 0 0,0 0-1 0 0,-1-1 1 0 0,1 1-1 0 0,-1 0 1 0 0,1 0-1 0 0,0-1 1 0 0,-1 1-1 0 0,1 0 1 0 0,-1 0-1 0 0,1 0 1 0 0,-2-1-1 0 0,-12 3 1 0 0,1 3 3 0 0,0 1 0 0 0,0 0-1 0 0,0 1 1 0 0,-21 15-1 0 0,-43 41 49 0 0,26-21-40 0 0,-123 82 170 0 0,152-110-176 0 0,-7 3 33 0 0,0 2 1 0 0,1 1-1 0 0,-32 29 1 0 0,55-44 20 0 0,1 0 1 0 0,-1 0-1 0 0,1 1 1 0 0,1-1-1 0 0,-1 1 0 0 0,1 0 1 0 0,0 0-1 0 0,0 0 1 0 0,1 1-1 0 0,0-1 0 0 0,0 0 1 0 0,0 1-1 0 0,1 0 1 0 0,0-1-1 0 0,0 1 1 0 0,1 0-1 0 0,0-1 0 0 0,0 1 1 0 0,1 8-1 0 0,0-9 2 0 0,1 0 0 0 0,-1 0 0 0 0,1 0 0 0 0,0-1 0 0 0,0 1 0 0 0,0 0 0 0 0,1-1 0 0 0,0 1 0 0 0,0-1 0 0 0,0 0 0 0 0,1 0 0 0 0,0 0 0 0 0,0-1 0 0 0,0 1 0 0 0,0-1 0 0 0,1 0 0 0 0,0 0 1 0 0,0-1-1 0 0,0 1 0 0 0,0-1 0 0 0,7 3 0 0 0,-5-3-37 0 0,0 0-1 0 0,1 0 1 0 0,0-1 0 0 0,0 0 0 0 0,-1 0 0 0 0,1-1 0 0 0,0 0 0 0 0,0-1 0 0 0,0 0 0 0 0,0 0 0 0 0,9-1 0 0 0,-6-1 36 0 0,0 0 0 0 0,-1-1 0 0 0,1 0-1 0 0,-1-1 1 0 0,0 0 0 0 0,0-1 0 0 0,14-8 0 0 0,-8 2 5 0 0,-2 1 0 0 0,0-2-1 0 0,0 0 1 0 0,-1-1 0 0 0,0 0 0 0 0,-1-1 0 0 0,-1 0 0 0 0,0-1-1 0 0,14-26 1 0 0,-17 24-68 0 0,0 0-1 0 0,8-32 1 0 0,-13 35-51 0 0,-2 4-11 0 0,-1 8 17 0 0,-12 9 89 0 0,3 2-41 0 0,2 2 0 0 0,5-7 0 0 0,-5 22 0 0 0,5-11 0 0 0,2-1 0 0 0,2-1 0 0 0,3-1 0 0 0,-3-6-5 0 0,0 1-1 0 0,0-1 0 0 0,-1 1 1 0 0,0-1-1 0 0,0 1 0 0 0,0 0 1 0 0,-1-1-1 0 0,0 1 0 0 0,-1 10 1 0 0,-1-6-19 0 0,-1 0 0 0 0,0-1 0 0 0,-8 18 0 0 0,2-4 0 0 0,0-6-94 0 0,7-14-198 0 0,0 1 1 0 0,0-1 0 0 0,0 0 0 0 0,0 0 0 0 0,1 1 0 0 0,0-1-1 0 0,-1 8 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17623 0 0,'0'0'1595'0'0,"1"-1"-1310"0"0,13-2 153 0 0,120-27 3515 0 0,-87 16-3254 0 0,115-28 518 0 0,-138 38-1402 0 0,0 1 1 0 0,0 1 0 0 0,0 1 0 0 0,47 3-1 0 0,-68-1 66 0 0,0-1-193 0 0,1 0 1 0 0,0 0-1 0 0,0 1 0 0 0,0 0 1 0 0,-1-1-1 0 0,1 1 0 0 0,0 1 1 0 0,-1-1-1 0 0,1 1 0 0 0,-1-1 1 0 0,1 1-1 0 0,-1 0 1 0 0,3 2-1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0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49 5063 0 0,'-8'-4'209'0'0,"-23"-11"3448"0"0,28 3-1721 0 0,3 11-1865 0 0,-1 1 0 0 0,1-1 1 0 0,0 1-1 0 0,0-1 1 0 0,0 0-1 0 0,0 1 0 0 0,0-1 1 0 0,0 1-1 0 0,0-1 1 0 0,0 1-1 0 0,1-1 0 0 0,-1 1 1 0 0,0-1-1 0 0,0 1 0 0 0,0-1 1 0 0,0 1-1 0 0,1-1 1 0 0,-1 1-1 0 0,0-1 0 0 0,1 1 1 0 0,-1-1-1 0 0,0 1 0 0 0,1 0 1 0 0,-1-1-1 0 0,0 1 1 0 0,1-1-1 0 0,-1 1 0 0 0,1 0 1 0 0,0-1-1 0 0,0 0 3 0 0,1 1 1 0 0,-1 0-1 0 0,1-1 0 0 0,0 1 0 0 0,-1 0 0 0 0,1 0 1 0 0,-1 0-1 0 0,1 0 0 0 0,-1 0 0 0 0,3 0 0 0 0,2 1 47 0 0,0 0 0 0 0,0 0-1 0 0,-1 1 1 0 0,1 0-1 0 0,5 3 1 0 0,3 3-23 0 0,-1 1 1 0 0,0 0-1 0 0,0 1 0 0 0,-1 1 0 0 0,0 0 1 0 0,-1 0-1 0 0,0 1 0 0 0,-1 1 1 0 0,0-1-1 0 0,-1 2 0 0 0,-1-1 1 0 0,10 22-1 0 0,-3-1-5 0 0,-1 0-1 0 0,-2 1 1 0 0,-1 0 0 0 0,7 50-1 0 0,-11-40-90 0 0,-1-1-1 0 0,-3 1 0 0 0,-5 86 1 0 0,-1-94-143 0 0,-2-1 0 0 0,-2 1 0 0 0,-1-1 0 0 0,-2-1 0 0 0,-17 42 0 0 0,20-60 118 0 0,-1-1-1 0 0,-1 0 0 0 0,0-1 1 0 0,-1 0-1 0 0,-1-1 0 0 0,0 0 0 0 0,-20 18 1 0 0,12-14 336 0 0,-2-1 0 0 0,0-1 0 0 0,-1-1 0 0 0,-32 17 0 0 0,43-27-26 0 0,9-3 233 0 0,4-1-911 0 0,9 6 13 0 0,3 1-20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132 170 6823 0 0,'0'0'615'0'0,"-3"2"-506"0"0,-4 6-99 0 0,-1 0 1 0 0,1 0-1 0 0,0 1 0 0 0,1 0 0 0 0,0 0 0 0 0,0 0 0 0 0,-7 18 0 0 0,3-3 53 0 0,2 0-1 0 0,-8 32 0 0 0,8-15 34 0 0,2-1 0 0 0,2 1 0 0 0,2-1 0 0 0,1 1 0 0 0,2 0 0 0 0,2 0 0 0 0,2-1 0 0 0,2 1 0 0 0,11 39 0 0 0,-12-58-29 0 0,1-1-1 0 0,1 0 0 0 0,1-1 1 0 0,1 0-1 0 0,1 0 0 0 0,22 30 0 0 0,-25-43 88 0 0,-4-1 924 0 0,-17 0-600 0 0,8-5-368 0 0,1 0 1 0 0,-1 0 0 0 0,1 0 0 0 0,-1-1 0 0 0,0 0 0 0 0,1 0-1 0 0,-1 0 1 0 0,0 0 0 0 0,1-1 0 0 0,-1 0 0 0 0,1 0-1 0 0,-1 0 1 0 0,1 0 0 0 0,-1-1 0 0 0,1 1 0 0 0,0-1 0 0 0,0-1-1 0 0,-5-2 1 0 0,6 3-80 0 0,0 0 0 0 0,0 0-1 0 0,0-1 1 0 0,0 1 0 0 0,1-1-1 0 0,-1 0 1 0 0,1 0 0 0 0,0 0 0 0 0,0 0-1 0 0,0 0 1 0 0,0 0 0 0 0,0-1-1 0 0,1 1 1 0 0,-1-1 0 0 0,1 1 0 0 0,0-1-1 0 0,0 1 1 0 0,0-1 0 0 0,1 0-1 0 0,-1 1 1 0 0,1-1 0 0 0,0-7 0 0 0,1 3 16 0 0,1 0 1 0 0,-1-1-1 0 0,2 1 1 0 0,-1 0 0 0 0,1 0-1 0 0,7-13 1 0 0,29-43 57 0 0,-31 52-87 0 0,14-20 39 0 0,50-54 0 0 0,35-20 46 0 0,-20 20 9 0 0,9-14 82 0 0,-8 6 252 0 0,122-101-1 0 0,-195 184-377 0 0,0 0-1 0 0,0 1 0 0 0,31-15 1 0 0,-29 19-36 0 0,-1 5-534 0 0,-15 4 232 0 0,0 0 58 0 0,0 1 0 0 0,0 0 1 0 0,0-1-1 0 0,0 1 1 0 0,0 0-1 0 0,-1-1 1 0 0,0 1-1 0 0,1 0 1 0 0,-2 0-1 0 0,1-1 1 0 0,-1 8-1 0 0,-5 10-4427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65 2303 0 0,'-1'1'167'0'0,"-4"7"-540"0"0,3-5 986 0 0,0-1 1 0 0,1 1 0 0 0,-1 0 0 0 0,1-1 0 0 0,-1 1 0 0 0,1 0-1 0 0,0 0 1 0 0,0 0 0 0 0,0 0 0 0 0,0 6 0 0 0,1-7 191 0 0,1-1-700 0 0,0 1 1 0 0,0-1-1 0 0,0 1 0 0 0,0-1 0 0 0,1 1 1 0 0,-1-1-1 0 0,1 0 0 0 0,-1 1 1 0 0,1-1-1 0 0,-1 0 0 0 0,1 0 1 0 0,0 0-1 0 0,-1 0 0 0 0,1-1 0 0 0,0 1 1 0 0,0 0-1 0 0,-1-1 0 0 0,1 1 1 0 0,0-1-1 0 0,0 1 0 0 0,0-1 1 0 0,0 0-1 0 0,0 0 0 0 0,0 0 0 0 0,3-1 1 0 0,5 0 218 0 0,0 0 0 0 0,0-1-1 0 0,15-5 1 0 0,-17 5-76 0 0,132-48 1462 0 0,-133 47-1656 0 0,3-2-44 0 0,9-14 51 0 0,-18 18-56 0 0,6-10-5 0 0,-6 10-7 0 0,-1 0 0 0 0,0 0 0 0 0,0 0 0 0 0,1 0 0 0 0,-1 0 0 0 0,0 1-1 0 0,0-1 1 0 0,0 0 0 0 0,0 0 0 0 0,0 0 0 0 0,0 0 0 0 0,0 0 0 0 0,0 0 0 0 0,-1 0 0 0 0,1 0-1 0 0,0 0 1 0 0,-1 0 0 0 0,1 0 0 0 0,0 0 0 0 0,-1 0 0 0 0,1 1 0 0 0,-1-1 0 0 0,1 0 0 0 0,-1 0 0 0 0,-1-1-1 0 0,1 1-14 0 0,-1 1-1 0 0,1-1 0 0 0,-1 0 0 0 0,1 0 1 0 0,-1 1-1 0 0,0-1 0 0 0,1 1 0 0 0,-1-1 1 0 0,0 1-1 0 0,0 0 0 0 0,1 0 0 0 0,-1-1 1 0 0,-2 2-1 0 0,-6-1-104 0 0,0 1 0 0 0,-1 1 0 0 0,-15 4-1 0 0,24-6 122 0 0,-17 6-86 0 0,-1 0 0 0 0,1 1 1 0 0,1 1-1 0 0,-1 1 1 0 0,2 1-1 0 0,-1 0 0 0 0,1 1 1 0 0,1 1-1 0 0,0 1 0 0 0,0 0 1 0 0,1 1-1 0 0,1 1 1 0 0,-13 17-1 0 0,-1 4 302 0 0,1 1 0 0 0,-36 69-1 0 0,57-95-116 0 0,1 0-1 0 0,0 0 0 0 0,1 0 0 0 0,1 1 1 0 0,0-1-1 0 0,0 1 0 0 0,1 0 0 0 0,1 0 1 0 0,-1 17-1 0 0,2-24-59 0 0,0-1-1 0 0,1 0 1 0 0,-1 1 0 0 0,1-1 0 0 0,0 1-1 0 0,1-1 1 0 0,-1 0 0 0 0,1 0 0 0 0,-1 0-1 0 0,1 0 1 0 0,0 0 0 0 0,1 0-1 0 0,-1 0 1 0 0,1 0 0 0 0,0-1 0 0 0,0 0-1 0 0,0 1 1 0 0,0-1 0 0 0,0 0 0 0 0,1 0-1 0 0,-1-1 1 0 0,1 1 0 0 0,0-1 0 0 0,0 0-1 0 0,0 0 1 0 0,0 0 0 0 0,0 0 0 0 0,6 1-1 0 0,2 0 23 0 0,0 0 1 0 0,0-1-1 0 0,0-1 0 0 0,0 0 0 0 0,0 0 0 0 0,1-1 1 0 0,-1-1-1 0 0,17-2 0 0 0,-8-1-259 0 0,0-1-1 0 0,-1-1 1 0 0,0 0-1 0 0,21-11 1 0 0,8-6-1015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8 436 11231 0 0,'0'0'1982'0'0,"-1"1"-1128"0"0,-3 3 1372 0 0,2-6-884 0 0,1-14-495 0 0,6-24-810 0 0,2 16 45 0 0,0 1-1 0 0,2 0 0 0 0,19-39 1 0 0,-16 37-80 0 0,49-88 228 0 0,-54 101-193 0 0,2 0 0 0 0,0 0 0 0 0,0 1 0 0 0,1 0 0 0 0,0 0-1 0 0,21-15 1 0 0,-27 24-94 0 0,0-1-1 0 0,0 1 1 0 0,0 0-1 0 0,1 0 1 0 0,-1 1-1 0 0,0 0 0 0 0,1-1 1 0 0,0 1-1 0 0,-1 1 1 0 0,1-1-1 0 0,6 0 1 0 0,5 2-1988 0 0,30 3 0 0 0,-41-3 1591 0 0,19 3-1336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16527 0 0,'0'0'1794'0'0,"-1"2"-1612"0"0,-7 27 203 0 0,-1-1 0 0 0,-21 42-1 0 0,-34 51-1375 0 0,33-65-1482 0 0,20-34 903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1102 12751 0 0,'0'0'1158'0'0,"-1"-2"-954"0"0,0 0-113 0 0,1-1 1 0 0,-1 0-1 0 0,1 0 1 0 0,0 0-1 0 0,0 0 1 0 0,0 0-1 0 0,0 1 1 0 0,0-1-1 0 0,1 0 1 0 0,-1 0-1 0 0,1 0 1 0 0,0 0-1 0 0,0 1 1 0 0,0-1-1 0 0,2-5 1 0 0,2-1 156 0 0,0 0 0 0 0,1 0 1 0 0,7-10-1 0 0,43-46 528 0 0,17-24-372 0 0,-34 32-340 0 0,33-65 0 0 0,-53 84-42 0 0,-2 0 0 0 0,-1-2 1 0 0,10-41-1 0 0,-10 20-372 0 0,-2-1-1 0 0,11-124 0 0 0,-25 165 11 0 0,-2-31-1 0 0,2 44 234 0 0,-1 1 1 0 0,-1 0-1 0 0,0 0 1 0 0,0-1-1 0 0,0 1 1 0 0,-1 1-1 0 0,-6-14 1 0 0,8 18 93 0 0,0 1 0 0 0,0-1 0 0 0,0 1-1 0 0,0 0 1 0 0,0-1 0 0 0,0 1 0 0 0,-1 0 0 0 0,1 0 0 0 0,0-1 0 0 0,-1 1 0 0 0,1 0 0 0 0,-1 1-1 0 0,1-1 1 0 0,-1 0 0 0 0,1 0 0 0 0,-1 1 0 0 0,0-1 0 0 0,1 1 0 0 0,-1-1 0 0 0,-2 1 0 0 0,1-1 3 0 0,1 2 0 0 0,-1-1 0 0 0,0 0 1 0 0,0 0-1 0 0,0 1 0 0 0,1 0 1 0 0,-1-1-1 0 0,0 1 0 0 0,0 0 0 0 0,1 1 1 0 0,-4 1-1 0 0,-3 2-9 0 0,0 1 0 0 0,1 0 0 0 0,0 1 0 0 0,0 0 0 0 0,-12 15 1 0 0,1 3 29 0 0,1 0 0 0 0,1 1 0 0 0,2 0 0 0 0,-19 43 0 0 0,-34 121 64 0 0,-35 253-75 0 0,-8 27 0 0 0,97-430-449 0 0,-2 0 0 0 0,-2-2 0 0 0,-2 0 0 0 0,-1-1 0 0 0,-2-1-1 0 0,-29 36 1 0 0,29-45-3935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0,'0'0'4042'0'0,"2"0"-3080"0"0,43 6 120 0 0,0-3-1 0 0,72-3 0 0 0,-68 0-2149 0 0,-25 0-176 0 0</inkml:trace>
  <inkml:trace contextRef="#ctx0" brushRef="#br0" timeOffset="1">413 224 8287 0 0,'0'0'736'0'0,"7"14"-584"0"0,-4 2-152 0 0,3-2 0 0 0,1 4 840 0 0,2 0 144 0 0,0-4 24 0 0,1-2 8 0 0,1-1-512 0 0,3-2-104 0 0,2 0-16 0 0,2-2-8 0 0,1-2-280 0 0,2-3-96 0 0,1-2 72 0 0,1-4-6008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8287 0 0,'0'0'1112'0'0,"-1"2"204"0"0,-33 173 7509 0 0,8-68-8395 0 0,-73 186-1 0 0,-30-25-5910 0 0,113-235-158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38 12815 0 0,'22'-27'1158'0'0,"-20"24"-954"0"0,-2 3-196 0 0,0 0-1 0 0,0 0 1 0 0,0-1 0 0 0,0 1 0 0 0,0 0 0 0 0,0 0 0 0 0,0-1 0 0 0,0 1 0 0 0,0 0 0 0 0,0 0 0 0 0,0-1 0 0 0,0 1-1 0 0,0 0 1 0 0,0 0 0 0 0,0 0 0 0 0,0-1 0 0 0,0 1 0 0 0,0 0 0 0 0,0 0 0 0 0,0-1 0 0 0,0 1 0 0 0,0 0 0 0 0,0 0-1 0 0,0 0 1 0 0,-1-1 0 0 0,1 1 0 0 0,0 0 0 0 0,0 0 0 0 0,0 0 0 0 0,0 0 0 0 0,-1-1 0 0 0,1 1 0 0 0,0 0 0 0 0,0 0-1 0 0,0 0 1 0 0,0 0 0 0 0,-1 0 0 0 0,1 0 0 0 0,0-1 0 0 0,0 1 0 0 0,-1 0 0 0 0,1 0 0 0 0,0 0 0 0 0,0 0 0 0 0,0 0-1 0 0,-1 0 1 0 0,1 0 0 0 0,0 0 0 0 0,0 0 0 0 0,-1 0 0 0 0,1 0 0 0 0,0 0 0 0 0,0 0 0 0 0,0 0 0 0 0,-1 0 0 0 0,1 0-1 0 0,0 1 1 0 0,0-1 0 0 0,-1 0 0 0 0,1 0 0 0 0,0 0 0 0 0,-1 0 58 0 0,-7 2 249 0 0,-1 0 0 0 0,0 1 0 0 0,1 0 0 0 0,0 0 0 0 0,-15 9 1 0 0,-39 27 134 0 0,40-24-301 0 0,-45 30 27 0 0,-116 104 0 0 0,144-111-178 0 0,2 1 0 0 0,2 1 0 0 0,-58 87 0 0 0,69-88 4 0 0,2 1-1 0 0,2 0 0 0 0,1 2 1 0 0,-24 81-1 0 0,36-96-9 0 0,2-1-1 0 0,0 0 1 0 0,2 1-1 0 0,1 0 1 0 0,1 0 0 0 0,2-1-1 0 0,0 1 1 0 0,2 0-1 0 0,9 43 1 0 0,12 11-47 0 0,48 105 1 0 0,6 21-48 0 0,-67-172 93 0 0,-2 0-1 0 0,-2 1 0 0 0,0 0 1 0 0,0 38-1 0 0,-7-52 22 0 0,0 0-1 0 0,-2-1 1 0 0,0 1-1 0 0,-2-1 1 0 0,0 0-1 0 0,-2 0 1 0 0,0 0-1 0 0,-1-1 1 0 0,-1 0-1 0 0,-1 0 1 0 0,0-1-1 0 0,-18 26 1 0 0,-119 165 700 0 0,139-200-700 0 0,0 1 0 0 0,0 0 1 0 0,1 0-1 0 0,0 1 1 0 0,-7 21-1 0 0,-6 15-524 0 0,19-45 3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3223 0 0,'3'0'598'0'0,"7"-3"915"0"0,1 0 0 0 0,-1 0 0 0 0,0-1 0 0 0,0-1-1 0 0,14-8 1 0 0,47-35 2329 0 0,-18 11-2089 0 0,47-18 838 0 0,-47 27-1332 0 0,-36 22-1661 0 0,-24 15-932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1375 0 0,'1'2'6171'0'0,"1"1"-5279"0"0,-1 1 1 0 0,0-1-1 0 0,0 0 0 0 0,0 1 1 0 0,0-1-1 0 0,-1 1 0 0 0,1-1 1 0 0,-1 1-1 0 0,0 6 0 0 0,0-4-159 0 0,-1 1 0 0 0,0 0 0 0 0,-1 0 0 0 0,-3 9 1 0 0,-3 4 102 0 0,-1 0 1 0 0,-14 22 0 0 0,22-41-779 0 0,-5 8 145 0 0,-1 1 0 0 0,0-1 0 0 0,-1-1 1 0 0,0 1-1 0 0,-9 6 0 0 0,6-4 121 0 0,-17 18 0 0 0,26-25-274 0 0,0 0 1 0 0,0 0 0 0 0,1 0-1 0 0,-1 0 1 0 0,1 0 0 0 0,0 0-1 0 0,0 0 1 0 0,0 1 0 0 0,1-1-1 0 0,-1 0 1 0 0,1 1 0 0 0,0-1-1 0 0,0 0 1 0 0,1 1 0 0 0,-1-1-1 0 0,1 0 1 0 0,0 0 0 0 0,2 7-1 0 0,-2-9-91 0 0,-1 0-1 0 0,1-1 0 0 0,0 1 0 0 0,0 0 0 0 0,0 0 0 0 0,0 0 0 0 0,0-1 0 0 0,2 3 0 0 0,-3-3-179 0 0,1-1 0 0 0,0 1 0 0 0,-1-1 0 0 0,1 1 0 0 0,0-1 0 0 0,-1 0 0 0 0,1 1 0 0 0,0-1 0 0 0,0 0 0 0 0,-1 0 0 0 0,1 1 0 0 0,0-1 0 0 0,1 0-1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628 631 3679 0 0,'43'-22'345'0'0,"-24"13"183"0"0,0 0 0 0 0,-1-2 0 0 0,24-17 1 0 0,-38 25-412 0 0,0-1 0 0 0,-1 0 0 0 0,1 0 0 0 0,-1 0 0 0 0,0 0 0 0 0,0 0 1 0 0,0-1-1 0 0,-1 0 0 0 0,1 1 0 0 0,-1-1 0 0 0,0 0 0 0 0,-1 0 0 0 0,1 0 0 0 0,-1 0 1 0 0,0 0-1 0 0,0-1 0 0 0,-1 1 0 0 0,1 0 0 0 0,-1 0 0 0 0,-1-10 0 0 0,-2-7 855 0 0,-1 0-1 0 0,-1 0 1 0 0,-12-35-1 0 0,5 17-166 0 0,1 2 454 0 0,-8-62 1 0 0,18 83-1099 0 0,-1 0 0 0 0,2 0 1 0 0,0 0-1 0 0,1 0 0 0 0,1 0 1 0 0,5-21-1 0 0,-5 34-161 0 0,0 7-1 0 0,0 5-10 0 0,0 11 2 0 0,-2 0 0 0 0,0 1 0 0 0,-1-1-1 0 0,-1 0 1 0 0,-7 31 0 0 0,4-16 4 0 0,-7 28 5 0 0,-28 90 0 0 0,34-132 0 0 0,-2 0 0 0 0,0-1 0 0 0,-1 0 0 0 0,-1-1 0 0 0,-15 20 0 0 0,17-26 0 0 0,-2-1 0 0 0,1 0 0 0 0,-1 0 0 0 0,-1-1 0 0 0,0-1 0 0 0,-1 1 0 0 0,0-2 0 0 0,-15 9 0 0 0,8-7 8 0 0,0-1-1 0 0,0-1 0 0 0,-1-1 0 0 0,-1-1 1 0 0,1 0-1 0 0,-1-2 0 0 0,0 0 1 0 0,0-2-1 0 0,0 0 0 0 0,-26-1 0 0 0,33-2 7 0 0,1 0-1 0 0,-1 0 0 0 0,1-1 0 0 0,-1-1 0 0 0,1 0 0 0 0,0-1 0 0 0,1-1 0 0 0,-1 0 0 0 0,1 0 0 0 0,-1-1 1 0 0,2-1-1 0 0,-1 0 0 0 0,1-1 0 0 0,0 0 0 0 0,0 0 0 0 0,1-1 0 0 0,-10-12 0 0 0,17 18 20 0 0,0-2 1 0 0,-1 1-1 0 0,2 0 0 0 0,-1-1 0 0 0,0 1 0 0 0,1-1 0 0 0,0 0 1 0 0,0 0-1 0 0,0 0 0 0 0,1 0 0 0 0,0 0 0 0 0,0 0 0 0 0,-1-9 1 0 0,2 6-10 0 0,1 1-1 0 0,0-1 1 0 0,0 0 0 0 0,0 1 0 0 0,1-1 0 0 0,0 1 0 0 0,1-1 0 0 0,5-10 0 0 0,-5 10-18 0 0,2 0 0 0 0,-1 0 0 0 0,1 0 0 0 0,0 1 0 0 0,1 0 0 0 0,0 0 0 0 0,0 0 0 0 0,0 1 0 0 0,1 0 0 0 0,0 0 0 0 0,8-5 0 0 0,-12 9 19 0 0,1 0 1 0 0,0-1-1 0 0,0 1 1 0 0,0 1-1 0 0,1-1 1 0 0,-1 1-1 0 0,0-1 1 0 0,1 1-1 0 0,-1 0 1 0 0,1 1-1 0 0,-1-1 0 0 0,1 1 1 0 0,-1 0-1 0 0,1 0 1 0 0,-1 0-1 0 0,1 1 1 0 0,-1-1-1 0 0,1 1 1 0 0,-1 0-1 0 0,0 1 1 0 0,1-1-1 0 0,-1 1 0 0 0,7 3 1 0 0,-2 1 59 0 0,0 0 1 0 0,-1 0 0 0 0,0 1-1 0 0,0 0 1 0 0,-1 0-1 0 0,12 15 1 0 0,35 57 878 0 0,-39-54-669 0 0,29 36 0 0 0,-34-49-712 0 0,1-1-1 0 0,0 0 1 0 0,1-1-1 0 0,0 0 1 0 0,1 0-1 0 0,0-1 1 0 0,0-1 0 0 0,1-1-1 0 0,16 8 1 0 0,-9-8-5713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702 713 8751 0 0,'1'-2'7258'0'0,"32"-92"-3014"0"0,31-104-3690 0 0,-43 112-553 0 0,14-59-862 0 0,-27 104-272 0 0,4-65 0 0 0,-12 65 365 0 0,-5 52 670 0 0,-1 11 117 0 0,-10 69 494 0 0,-34 112-1 0 0,33-152-355 0 0,-2-2 0 0 0,-1 1 0 0 0,-46 75 0 0 0,59-114-129 0 0,0-1 0 0 0,-1 1 0 0 0,0-2 0 0 0,-1 1-1 0 0,0-1 1 0 0,0 0 0 0 0,-1-1 0 0 0,0 0 0 0 0,-1-1-1 0 0,0 0 1 0 0,0 0 0 0 0,0-1 0 0 0,-1-1 0 0 0,0 0 0 0 0,0-1-1 0 0,0 0 1 0 0,0 0 0 0 0,-1-1 0 0 0,0-1 0 0 0,1 0 0 0 0,-1-1-1 0 0,-24-1 1 0 0,20-1-14 0 0,0 0 0 0 0,0-1 0 0 0,0-1 0 0 0,0-1 0 0 0,1 0-1 0 0,0-1 1 0 0,0 0 0 0 0,0-2 0 0 0,0 0 0 0 0,1-1 0 0 0,1 0 0 0 0,-1-1-1 0 0,1-1 1 0 0,-23-20 0 0 0,23 16-10 0 0,1 0 1 0 0,0-1-1 0 0,1-1 0 0 0,1 0 1 0 0,0 0-1 0 0,2-1 0 0 0,0-1 0 0 0,0 0 1 0 0,2 0-1 0 0,0 0 0 0 0,1-1 0 0 0,1 0 1 0 0,1 0-1 0 0,-2-20 0 0 0,-5-30-145 0 0,11 61 141 0 0,9 21 53 0 0,11 20 32 0 0,2-2-1 0 0,2-1 1 0 0,0 0-1 0 0,2-2 1 0 0,1-1 0 0 0,59 45-1 0 0,-55-50-9 0 0,54 28-1 0 0,-69-43-53 0 0,1 0 0 0 0,-1-1 0 0 0,1 0 0 0 0,0-2 0 0 0,31 5 0 0 0,1-5-301 0 0,92-7 0 0 0,-109 1-392 0 0,3 0-91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539 808 2759 0 0,'15'-18'578'0'0,"0"-1"-1"0"0,-1 0 0 0 0,-1-1 0 0 0,18-36 0 0 0,-8 13 741 0 0,-16 32-1147 0 0,207-384 2841 0 0,-204 375-2946 0 0,-1 0-1 0 0,-1-1 1 0 0,6-23 0 0 0,-13 38-135 0 0,1 0 1 0 0,-1 0 0 0 0,-1 0-1 0 0,1 0 1 0 0,-1 0 0 0 0,0 0-1 0 0,0 0 1 0 0,-1 0 0 0 0,0 1 0 0 0,0-1-1 0 0,0 0 1 0 0,-1 0 0 0 0,0 0-1 0 0,0 1 1 0 0,0-1 0 0 0,-5-7-1 0 0,6 12 46 0 0,0 0-1 0 0,0 0 0 0 0,1 0 1 0 0,-1 0-1 0 0,0 0 0 0 0,0 0 1 0 0,0 0-1 0 0,-1 0 0 0 0,1 1 1 0 0,0-1-1 0 0,0 0 0 0 0,0 1 1 0 0,0-1-1 0 0,-1 1 0 0 0,1-1 1 0 0,0 1-1 0 0,-1 0 0 0 0,1-1 1 0 0,0 1-1 0 0,-1 0 0 0 0,1 0 1 0 0,0 0-1 0 0,-1 0 0 0 0,1 0 1 0 0,0 0-1 0 0,-1 1 0 0 0,1-1 1 0 0,0 0-1 0 0,0 1 0 0 0,-1-1 1 0 0,-1 2-1 0 0,-1-1 32 0 0,0 1 1 0 0,0 0 0 0 0,0 1-1 0 0,0-1 1 0 0,0 1 0 0 0,1-1-1 0 0,-1 1 1 0 0,-3 5-1 0 0,-4 5 105 0 0,1 1-1 0 0,0 0 0 0 0,1 1 1 0 0,-8 16-1 0 0,-26 67 597 0 0,21-45-480 0 0,-34 85 185 0 0,-17 37-245 0 0,-59 186-18 0 0,106-280-17 0 0,6-25-130 0 0,-1 0 0 0 0,-3-1 0 0 0,-48 78 0 0 0,54-107-127 0 0,-39 43 0 0 0,16-21-31 0 0,-74 87-639 0 0,97-115 594 0 0,5-8 23 0 0,1-2 0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46 270 9671 0 0,'-10'-5'240'0'0,"-26"-6"2035"0"0,37 11-2164 0 0,0 0 0 0 0,0-1 0 0 0,0 1-1 0 0,0 0 1 0 0,0 0 0 0 0,0-1 0 0 0,0 1 0 0 0,0 0 0 0 0,0-1-1 0 0,0 1 1 0 0,1-2 0 0 0,2 0 107 0 0,56-22 735 0 0,42-19-466 0 0,-30 6-372 0 0,53-26-26 0 0,3 2-976 0 0,-91 43 347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5983 0 0,'-19'16'126'0'0,"-127"110"5150"0"0,65-44-3178 0 0,65-64-1491 0 0,1 1-1 0 0,-23 36 1 0 0,35-49-514 0 0,0-1-1 0 0,0 1 0 0 0,1 0 1 0 0,0 1-1 0 0,0-1 1 0 0,0 0-1 0 0,1 1 0 0 0,-1-1 1 0 0,1 9-1 0 0,1-13-81 0 0,0 1-1 0 0,0-1 1 0 0,0 0 0 0 0,0 1-1 0 0,1-1 1 0 0,-1 0-1 0 0,1 1 1 0 0,-1-1 0 0 0,1 0-1 0 0,0 0 1 0 0,0 0 0 0 0,0 0-1 0 0,0 0 1 0 0,0 0-1 0 0,1 0 1 0 0,-1 0 0 0 0,1 0-1 0 0,-1 0 1 0 0,1-1 0 0 0,-1 1-1 0 0,1 0 1 0 0,0-1-1 0 0,0 0 1 0 0,0 1 0 0 0,0-1-1 0 0,0 0 1 0 0,0 0 0 0 0,4 1-1 0 0,1 0-51 0 0,-1-1 0 0 0,1 0-1 0 0,-1 0 1 0 0,1 0 0 0 0,-1-1-1 0 0,1 0 1 0 0,-1 0 0 0 0,11-2-1 0 0,11-3-202 0 0</inkml:trace>
  <inkml:trace contextRef="#ctx0" brushRef="#br0" timeOffset="1">506 29 6447 0 0,'0'0'499'0'0,"1"2"-36"0"0,39 43 6408 0 0,3 0-4204 0 0,44 51-1576 0 0,2 13-816 0 0,-71-84-244 0 0,-2 0-1 0 0,22 45 1 0 0,-31-54-148 0 0,30 58-1294 0 0,-36-73 949 0 0,10-23-6242 0 0,-6 5 2504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12095 0 0,'-2'2'554'0'0,"-34"48"222"0"0,-2-1 0 0 0,-2-2 0 0 0,-2-2 1 0 0,-87 72-1 0 0,98-93-1081 0 0,-1-1 1 0 0,0-1-1 0 0,-64 31 0 0 0,72-46-315 0 0,22-7 394 0 0,7-7-824 0 0,5-2-95 0 0,4-1-3302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11167 0 0,'-4'5'116'0'0,"0"1"0"0"0,0-1 0 0 0,1 1 0 0 0,0 0 0 0 0,0 0-1 0 0,1 0 1 0 0,-1 1 0 0 0,1-1 0 0 0,1 1 0 0 0,-2 8 0 0 0,0 6-63 0 0,1 0 1 0 0,1 21-1 0 0,1-30 30 0 0,0 0 0 0 0,2 0 0 0 0,-1 0 0 0 0,2 0 0 0 0,-1-1 0 0 0,1 1 0 0 0,1-1 0 0 0,0 1 0 0 0,1-1 0 0 0,0-1-1 0 0,1 1 1 0 0,0-1 0 0 0,1 0 0 0 0,0 0 0 0 0,0-1 0 0 0,1 0 0 0 0,0 0 0 0 0,1 0 0 0 0,-1-1 0 0 0,2-1 0 0 0,-1 0 0 0 0,20 11 0 0 0,48 16 192 0 0,-60-28-171 0 0,0 0-1 0 0,-1 2 1 0 0,0 0-1 0 0,-1 0 0 0 0,29 22 1 0 0,-42-28-88 0 0,0 0 1 0 0,-1-1-1 0 0,0 1 0 0 0,1 0 1 0 0,-1 0-1 0 0,0 0 1 0 0,0 0-1 0 0,0 0 0 0 0,0 1 1 0 0,-1-1-1 0 0,1 0 0 0 0,0 0 1 0 0,-1 0-1 0 0,0 1 0 0 0,1-1 1 0 0,-1 0-1 0 0,0 1 1 0 0,0-1-1 0 0,0 0 0 0 0,-1 1 1 0 0,1-1-1 0 0,0 0 0 0 0,-1 0 1 0 0,0 1-1 0 0,-1 2 1 0 0,-1 3 57 0 0,0 0 1 0 0,-1 0-1 0 0,0 0 1 0 0,0-1 0 0 0,-10 12-1 0 0,-1-1 58 0 0,-1-1-1 0 0,0-1 0 0 0,-1 0 0 0 0,-21 14 1 0 0,-82 49 242 0 0,102-68-343 0 0,-6 4-4 0 0,4-3 28 0 0,-19 15 1 0 0,33-21-89 0 0,27-19-563 0 0,-10 7-159 0 0,15-9-3189 0 0,5-3-1288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10 439 5983 0 0,'-9'14'14224'0'0,"10"-36"-13774"0"0,8-39 0 0 0,-3 30-334 0 0,-3 8-148 0 0,2-10-405 0 0,1 0-1 0 0,19-59 1 0 0,-21 82 362 0 0,0 1 1 0 0,0 0-1 0 0,1 0 0 0 0,0 0 1 0 0,0 1-1 0 0,1 0 0 0 0,0 0 1 0 0,1 0-1 0 0,0 1 0 0 0,0 0 1 0 0,0 0-1 0 0,1 0 0 0 0,0 1 1 0 0,10-5-1 0 0,-8 5 54 0 0,1 1-1 0 0,0 1 0 0 0,0-1 1 0 0,0 2-1 0 0,0 0 0 0 0,0 0 1 0 0,1 1-1 0 0,0 0 1 0 0,15 1-1 0 0,-18 0 85 0 0,0 2 0 0 0,0-1-1 0 0,0 1 1 0 0,0 1 0 0 0,0 0 0 0 0,0 0-1 0 0,-1 0 1 0 0,1 1 0 0 0,-1 1 0 0 0,1-1 0 0 0,-1 1-1 0 0,12 9 1 0 0,-16-11-3 0 0,-1 1 0 0 0,0 0 1 0 0,0 0-1 0 0,0 0 0 0 0,0 0 0 0 0,-1 0 0 0 0,1 0 0 0 0,-1 1 0 0 0,0-1 0 0 0,0 1 0 0 0,0 0 1 0 0,0 0-1 0 0,2 7 0 0 0,-3-4 8 0 0,0-1 0 0 0,0 0 0 0 0,0 0 1 0 0,-1 1-1 0 0,0-1 0 0 0,0 0 0 0 0,-1 1 1 0 0,-1 8-1 0 0,-2 1 8 0 0,-1 0 1 0 0,0-1 0 0 0,-2 0-1 0 0,1 0 1 0 0,-2 0 0 0 0,-11 18-1 0 0,13-26-136 0 0,1 0 0 0 0,-2 0 0 0 0,1 0-1 0 0,-1-1 1 0 0,1 0 0 0 0,-2 0 0 0 0,1 0 0 0 0,-1-1 0 0 0,0 0-1 0 0,0-1 1 0 0,0 0 0 0 0,-14 5 0 0 0,5-3-219 0 0,-1-1 0 0 0,0-1 0 0 0,0 0 0 0 0,-1-1 0 0 0,-22 0 0 0 0,32-2 115 0 0,1-1-1 0 0,0-1 1 0 0,0 0-1 0 0,-12-2 1 0 0,17 2-347 0 0,-1 0 1 0 0,1 0 0 0 0,-1 0 0 0 0,1-1 0 0 0,-1 1 0 0 0,1-1 0 0 0,0 0 0 0 0,0 0 0 0 0,0 0 0 0 0,0 0 0 0 0,0-1 0 0 0,-3-3 0 0 0,-4-8-4429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10799 0 0,'0'0'496'0'0,"-1"1"-13"0"0,-62 91-205 0 0,-42 65 797 0 0,14 9 472 0 0,61-100-964 0 0,-98 206 905 0 0,120-256-1437 0 0,-4 8 1 0 0,1 0 0 0 0,0 0-1 0 0,2 1 1 0 0,-7 32 0 0 0,15-55-133 0 0,1 0 0 0 0,0 0-1 0 0,-1 0 1 0 0,1 1 0 0 0,0-1-1 0 0,0 0 1 0 0,0 0 0 0 0,0 0-1 0 0,0 1 1 0 0,1-1 0 0 0,-1 0-1 0 0,1 0 1 0 0,-1 0 0 0 0,1 0-1 0 0,0 0 1 0 0,0 0 0 0 0,0 0-1 0 0,2 4 1 0 0,7 2-810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0,'2'1'707'0'0,"3"4"-468"0"0,1 1-1 0 0,-1-1 1 0 0,0 1-1 0 0,-1 0 1 0 0,0 1 0 0 0,0-1-1 0 0,0 1 1 0 0,4 9-1 0 0,20 65 5015 0 0,-13-33-3734 0 0,-5-22-907 0 0,0-1 0 0 0,2 0 0 0 0,0-1 0 0 0,21 29 1 0 0,-27-44-555 0 0,0-1 0 0 0,1 0 0 0 0,0 0 1 0 0,1-1-1 0 0,-1 1 0 0 0,1-2 0 0 0,1 1 1 0 0,-1-1-1 0 0,1-1 0 0 0,0 1 0 0 0,1-1 0 0 0,-1-1 1 0 0,1 0-1 0 0,12 3 0 0 0,-5-3-14 0 0,0-1 0 0 0,0-1-1 0 0,0 0 1 0 0,0-2 0 0 0,0 0-1 0 0,18-2 1 0 0,2-4-238 0 0,61-16-1 0 0,-78 17-564 0 0,-19 5-201 0 0,5-7-2718 0 0</inkml:trace>
  <inkml:trace contextRef="#ctx0" brushRef="#br0" timeOffset="1">423 1 11055 0 0,'-2'1'506'0'0,"-11"9"58"0"0,1-1-461 0 0,1 1 0 0 0,-17 17 0 0 0,-18 22 2828 0 0,-55 45 1 0 0,91-85-2934 0 0,-173 175 1394 0 0,168-166-1402 0 0,14-17-45 0 0,1 0-35 0 0,0-1 72 0 0,0 1-1 0 0,0-1 0 0 0,0 0 0 0 0,0 1 1 0 0,0-1-1 0 0,0 1 0 0 0,0-1 0 0 0,0 0 1 0 0,0 1-1 0 0,0-1 0 0 0,0 1 0 0 0,0-1 1 0 0,0 1-1 0 0,0-1 0 0 0,1 0 0 0 0,-1 1 1 0 0,0-1-1 0 0,0 0 0 0 0,0 1 0 0 0,1-1 1 0 0,-1 0-1 0 0,0 1 0 0 0,0-1 0 0 0,1 0 1 0 0,-1 1-1 0 0,0-1 0 0 0,1 0 0 0 0,-1 0 1 0 0,0 1-1 0 0,1-1 0 0 0,-1 0 0 0 0,1 0 1 0 0,-1 0-1 0 0,1 1 0 0 0,14 7-1983 0 0,-3-6-4129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30 5527 0 0,'0'0'423'0'0,"0"-1"133"0"0,1-1 0 0 0,0 0-1 0 0,-1 0 1 0 0,0 0 0 0 0,1 0 0 0 0,-1-4 0 0 0,-1 5-341 0 0,1 0 0 0 0,-1 0 0 0 0,0 0 0 0 0,0 0 0 0 0,0 1 0 0 0,0-1 0 0 0,1 0 0 0 0,-1 0 1 0 0,0 1-1 0 0,0-1 0 0 0,-1 0 0 0 0,1 1 0 0 0,0-1 0 0 0,0 1 0 0 0,0 0 0 0 0,0-1 0 0 0,0 1 0 0 0,-1 0 0 0 0,1 0 1 0 0,0 0-1 0 0,0-1 0 0 0,0 1 0 0 0,0 0 0 0 0,-1 1 0 0 0,1-1 0 0 0,0 0 0 0 0,0 0 0 0 0,-2 1 0 0 0,2-1-74 0 0,-1 1-1 0 0,0-1 0 0 0,0 1 0 0 0,0 0 0 0 0,1-1 1 0 0,-1 1-1 0 0,1 0 0 0 0,-1 0 0 0 0,0 0 0 0 0,1 1 1 0 0,0-1-1 0 0,-1 0 0 0 0,1 0 0 0 0,0 1 0 0 0,-1-1 1 0 0,-1 4-1 0 0,2-2-30 0 0,0 1 0 0 0,0-1 1 0 0,0 1-1 0 0,0 0 0 0 0,1-1 0 0 0,-1 1 1 0 0,1 0-1 0 0,0 0 0 0 0,0-1 1 0 0,1 1-1 0 0,-1 0 0 0 0,1 0 0 0 0,-1-1 1 0 0,1 1-1 0 0,1 0 0 0 0,-1-1 0 0 0,0 1 1 0 0,3 4-1 0 0,1 2-37 0 0,1 0 0 0 0,0-1 0 0 0,0 1 0 0 0,14 14 0 0 0,3-1-54 0 0,0-2 1 0 0,49 35-1 0 0,-49-40 34 0 0,0 1 0 0 0,-1 1-1 0 0,38 41 1 0 0,-56-54-40 0 0,0 1 0 0 0,0 0-1 0 0,-1 0 1 0 0,1 0 0 0 0,-1 0-1 0 0,0 0 1 0 0,-1 0 0 0 0,0 1-1 0 0,0-1 1 0 0,0 1 0 0 0,-1 0-1 0 0,0 0 1 0 0,0-1 0 0 0,0 14-1 0 0,-2-10-4 0 0,0-1 0 0 0,-1 1 0 0 0,0 0 0 0 0,0-1-1 0 0,-1 1 1 0 0,-1-1 0 0 0,1 0 0 0 0,-2 0-1 0 0,-8 15 1 0 0,0-4 11 0 0,-2 0 0 0 0,0-1-1 0 0,-1-1 1 0 0,-1-1 0 0 0,0 0-1 0 0,-24 17 1 0 0,-11 4-150 0 0,-62 34-1 0 0,28-32-3274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6447 0 0,'1'-2'39'0'0,"0"0"0"0"0,1 0-1 0 0,0 0 1 0 0,-1 0 0 0 0,1 0-1 0 0,0 1 1 0 0,0-1 0 0 0,0 1-1 0 0,0-1 1 0 0,0 1 0 0 0,0 0-1 0 0,1 0 1 0 0,-1 0 0 0 0,0 0-1 0 0,1 0 1 0 0,-1 0 0 0 0,5-1-1 0 0,77-5 8441 0 0,-30 3-4154 0 0,-18 0-4491 0 0,133-38 1482 0 0,-30 6-4520 0 0,-128 34-3290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0 691 14279 0 0,'2'-1'5900'0'0,"3"-3"-5624"0"0,0 0 0 0 0,0 0 0 0 0,0 1 0 0 0,1-1 0 0 0,0 1 0 0 0,7-3 0 0 0,42-14 202 0 0,-39 15-372 0 0,37-14-100 0 0,2 3 0 0 0,0 3 1 0 0,1 2-1 0 0,82-6 0 0 0,-116 16-745 0 0,1 1-1261 0 0,-8-1-3278 0 0,-2-1-1064 0 0</inkml:trace>
  <inkml:trace contextRef="#ctx0" brushRef="#br0" timeOffset="1">1377 1 3679 0 0,'0'0'167'0'0,"-2"1"448"0"0,-5 6 1568 0 0,-1 0 1 0 0,1 1 0 0 0,1 0-1 0 0,-8 10 1 0 0,-22 38 1240 0 0,34-53-3402 0 0,-15 28 882 0 0,1 0 1 0 0,-19 55 0 0 0,-11 72 451 0 0,38-119-1179 0 0,2 1 0 0 0,2 0 1 0 0,1 60-1 0 0,-2 21-410 0 0,1-89-943 0 0,-1-11-4814 0 0,0-6-992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33 6911 0 0,'0'0'315'0'0,"-1"-1"-7"0"0,-1-2-255 0 0,0 0-1 0 0,0 1 1 0 0,0-1 0 0 0,0 1 0 0 0,-1 0-1 0 0,1 0 1 0 0,-1 0 0 0 0,1 0-1 0 0,-6-3 1 0 0,6 4 208 0 0,0 0 1 0 0,-1 0-1 0 0,1 0 0 0 0,0 1 0 0 0,-1-1 0 0 0,1 1 1 0 0,0 0-1 0 0,-1 0 0 0 0,1 0 0 0 0,-1 0 0 0 0,1 0 1 0 0,0 0-1 0 0,-1 0 0 0 0,1 1 0 0 0,0-1 0 0 0,-1 1 0 0 0,1 0 1 0 0,0 0-1 0 0,0 0 0 0 0,-1 0 0 0 0,1 0 0 0 0,-3 3 1 0 0,-10 6-83 0 0,1 0 0 0 0,0 2 0 0 0,1 0 1 0 0,-13 14-1 0 0,-43 59 254 0 0,59-72-424 0 0,-9 12-18 0 0,1-1 0 0 0,2 2 0 0 0,1 1 0 0 0,1 0 0 0 0,1 0-1 0 0,-17 52 1 0 0,30-79 9 0 0,-42 152-32 0 0,36-122 24 0 0,1 1 0 0 0,1 0 0 0 0,0 33 0 0 0,5-28 8 0 0,2 1 0 0 0,1-1 0 0 0,2 0 0 0 0,1 0 0 0 0,2-1 0 0 0,2 1 0 0 0,1-2 0 0 0,1 0 0 0 0,23 41 0 0 0,70 143 0 0 0,-90-183 0 0 0,-4-9 0 0 0,-2-1 0 0 0,0 2 0 0 0,-2-1 0 0 0,7 43 0 0 0,-12-51 0 0 0,-1 1 0 0 0,-1 0 0 0 0,-1 0 0 0 0,-1 0 0 0 0,-1-1 0 0 0,0 1 0 0 0,-8 29 0 0 0,-3-5 34 0 0,-1-2-1 0 0,-34 66 0 0 0,-55 71 91 0 0,26-59 44 0 0,76-118-453 0 0,-11-9-2190 0 0,6 2 1803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2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10591 0 0,'0'0'2643'0'0,"2"-3"-958"0"0,4-4-1144 0 0,0 1 0 0 0,0-1 0 0 0,0 1-1 0 0,1 0 1 0 0,0 0 0 0 0,0 0 0 0 0,1 1 0 0 0,8-4-1 0 0,73-35-131 0 0,-66 34-110 0 0,0 1-276 0 0,2 0 1 0 0,-1 1-1 0 0,49-8 1 0 0,-10 7-2602 0 0,-60 9 1447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583 619 13791 0 0,'0'0'1247'0'0,"3"-2"-1023"0"0,0-1-186 0 0,1 0-1 0 0,-1 0 1 0 0,1 0 0 0 0,0 0-1 0 0,7-3 1 0 0,-2 1 220 0 0,15-7 675 0 0,5-4 506 0 0,-21 10-1304 0 0,0-1 0 0 0,-1 0 0 0 0,1 0 0 0 0,-2 0-1 0 0,1-1 1 0 0,-1 1 0 0 0,0-2 0 0 0,-1 1 0 0 0,0-1 0 0 0,6-11 0 0 0,0-9 184 0 0,-1-1 0 0 0,-1 0 0 0 0,6-39 0 0 0,5-94 530 0 0,-18 50-709 0 0,-2 82-385 0 0,0 29-43 0 0,-7 16-1903 0 0,-4 14 2094 0 0,1-1-1 0 0,-10 44 0 0 0,-3 13 195 0 0,4-27-80 0 0,-24 65 28 0 0,35-102-29 0 0,-1-1-1 0 0,-1 0 1 0 0,-1-1 0 0 0,-14 18-1 0 0,16-26-15 0 0,0 0 0 0 0,0-1 0 0 0,-1 0 0 0 0,0-1 0 0 0,-1 0 0 0 0,-13 8 0 0 0,6-6 0 0 0,0-1 0 0 0,0 0 0 0 0,-28 8 0 0 0,15-8 0 0 0,-1-1 0 0 0,0-2 0 0 0,-1-1 0 0 0,1-2 0 0 0,-1-1 0 0 0,-58-3 0 0 0,71-1 25 0 0,2-1-1 0 0,-24-6 1 0 0,37 7 10 0 0,-1 1 1 0 0,1-1 0 0 0,0 0 0 0 0,-1-1 0 0 0,1 1-1 0 0,0-1 1 0 0,1 0 0 0 0,-1-1 0 0 0,1 1-1 0 0,-1-1 1 0 0,-7-8 0 0 0,10 10-7 0 0,1-1 1 0 0,0 0-1 0 0,-1 1 0 0 0,1-1 1 0 0,0 0-1 0 0,0 0 0 0 0,1 0 1 0 0,-1 0-1 0 0,0 0 0 0 0,1 0 1 0 0,0 0-1 0 0,0 0 0 0 0,0 0 1 0 0,0 0-1 0 0,0 0 0 0 0,1 0 1 0 0,-1 0-1 0 0,1 0 0 0 0,0 0 1 0 0,0 0-1 0 0,0 0 0 0 0,0 0 1 0 0,2-3-1 0 0,2-3 27 0 0,-1 1 0 0 0,1-1 0 0 0,1 2 1 0 0,0-1-1 0 0,0 0 0 0 0,8-7 0 0 0,-6 7-43 0 0,1 1-1 0 0,-1 0 0 0 0,1 1 0 0 0,0 0 1 0 0,0 0-1 0 0,1 1 0 0 0,0 0 1 0 0,0 1-1 0 0,0 0 0 0 0,0 0 1 0 0,12-1-1 0 0,-13 3-13 0 0,-1 1 1 0 0,0 0-1 0 0,0 1 0 0 0,1 0 0 0 0,-1 0 1 0 0,0 1-1 0 0,1 0 0 0 0,-1 1 0 0 0,0-1 1 0 0,0 2-1 0 0,0-1 0 0 0,-1 1 0 0 0,1 0 1 0 0,0 1-1 0 0,8 5 0 0 0,3 4 19 0 0,-1 1 0 0 0,0 2 0 0 0,-1 0 0 0 0,19 23-1 0 0,24 21 38 0 0,-40-42-88 0 0,-11-8-299 0 0,0-2-1 0 0,1 1 0 0 0,0-2 1 0 0,13 9-1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2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890 923 3679 0 0,'0'0'167'0'0,"1"-8"26"0"0,3-6 1551 0 0,1 0 0 0 0,0 1-1 0 0,0 0 1 0 0,2 0-1 0 0,11-19 1 0 0,-10 20-1526 0 0,-1-1 0 0 0,0-1 0 0 0,-1 1 1 0 0,-1-1-1 0 0,5-17 0 0 0,-7 11-191 0 0,0 0 1 0 0,-1 0-1 0 0,-2-41 1 0 0,-13-64 225 0 0,7 79-52 0 0,1-6-70 0 0,1 0 1 0 0,3 0-1 0 0,2 0 1 0 0,14-91-1 0 0,-11 126-126 0 0,1 0-1 0 0,10-23 1 0 0,-14 39 61 0 0,0 8-32 0 0,0 2 0 0 0,0-1 0 0 0,-1 0 0 0 0,0 0 0 0 0,-1 0 0 0 0,0 0 0 0 0,-3 14 0 0 0,-19 49 94 0 0,-3-1 0 0 0,-36 70 0 0 0,52-121-102 0 0,-1 0-1 0 0,0 0 0 0 0,-2-1 1 0 0,0 0-1 0 0,-1-1 0 0 0,-1 0 1 0 0,0-2-1 0 0,-23 19 0 0 0,16-17-18 0 0,-1-1 1 0 0,0-2-1 0 0,-1 0 0 0 0,0-1 0 0 0,-1-2 1 0 0,-32 11-1 0 0,7-6 38 0 0,0-2 1 0 0,-1-2-1 0 0,0-2 1 0 0,-1-3 0 0 0,1-2-1 0 0,-97-3 1 0 0,138-3-58 0 0,0 0 1 0 0,1 0-1 0 0,-1-1 1 0 0,1 0-1 0 0,-1 0 1 0 0,-8-5 0 0 0,3-1-45 0 0,14 3 56 0 0,1 4-10 0 0,0-1-8 0 0,0 0 0 0 0,0 0 0 0 0,0 0 0 0 0,0 0 0 0 0,0 0 0 0 0,0 0-1 0 0,0 0 1 0 0,1 0 0 0 0,-1 0 0 0 0,1 0 0 0 0,0 0 0 0 0,-1 0 0 0 0,1 1 0 0 0,0-1-1 0 0,0 0 1 0 0,2-2 0 0 0,4-7-58 0 0,1 1 0 0 0,0 0 0 0 0,0 1 0 0 0,1 0 0 0 0,0 0 0 0 0,12-9 0 0 0,67-42-262 0 0,-61 43 352 0 0,-18 11 12 0 0,0 1-1 0 0,0 0 1 0 0,0 0-1 0 0,1 1 1 0 0,0 0-1 0 0,-1 1 1 0 0,15-3-1 0 0,-20 5-10 0 0,-1 1-1 0 0,1 0 0 0 0,0-1 1 0 0,-1 1-1 0 0,1 1 0 0 0,0-1 1 0 0,0 1-1 0 0,-1-1 0 0 0,1 1 1 0 0,-1 0-1 0 0,1 0 0 0 0,-1 0 1 0 0,1 1-1 0 0,-1-1 0 0 0,0 1 1 0 0,0 0-1 0 0,1 0 1 0 0,-1 0-1 0 0,0 0 0 0 0,-1 1 1 0 0,1-1-1 0 0,0 1 0 0 0,-1 0 1 0 0,3 3-1 0 0,7 11 66 0 0,-1 2 0 0 0,-1-1-1 0 0,16 40 1 0 0,-18-37 49 0 0,2 0-1 0 0,0-1 0 0 0,15 23 0 0 0,-20-37-109 0 0,0 0 1 0 0,0 0-1 0 0,0-1 0 0 0,1 1 0 0 0,-1-1 1 0 0,1 0-1 0 0,1-1 0 0 0,-1 1 0 0 0,1-1 0 0 0,0 0 1 0 0,-1-1-1 0 0,2 0 0 0 0,9 4 0 0 0,0-4-1072 0 0,0 1-1 0 0,0-2 0 0 0,33 1 1 0 0,-39-3 90 0 0,13 0-4860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1007 8287 0 0,'0'0'639'0'0,"1"-1"-262"0"0,21-18 1713 0 0,-2-1-1 0 0,18-24 1 0 0,-27 31-1677 0 0,14-19 159 0 0,-1 0 1 0 0,37-70 0 0 0,24-79-77 0 0,-48 85-668 0 0,-4-1 0 0 0,-4-2 0 0 0,19-115 0 0 0,-47 208 96 0 0,0 0 23 0 0,0 1 1 0 0,0-1-1 0 0,0 1 1 0 0,-1-1 0 0 0,0 1-1 0 0,0-1 1 0 0,-1-5-1 0 0,-10 17-19 0 0,3 0 63 0 0,1 1-1 0 0,0 0 0 0 0,1 0 1 0 0,0 1-1 0 0,0 0 1 0 0,-5 9-1 0 0,-28 56-4 0 0,26-47-22 0 0,-121 264 57 0 0,54-111 11 0 0,45-101 32 0 0,-40 133 0 0 0,-16 55-65 0 0,72-221 4 0 0,-2-1 0 0 0,-3-1 0 0 0,-50 69 0 0 0,-46 37-140 0 0,90-117 85 0 0,-1-1 1 0 0,-47 37 0 0 0,36-34-91 0 0,41-32-178 0 0,3-4-90 0 0,11-6-974 0 0,3-4-3872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109 206 1375 0 0,'-20'3'153'0'0,"0"1"0"0"0,1 0-1 0 0,-30 12 13836 0 0,74-15-12784 0 0,-16-1-1076 0 0,0 0 0 0 0,0 0 0 0 0,0 0 0 0 0,14-4 0 0 0,15-5 53 0 0,0-3 0 0 0,42-18 0 0 0,70-40-78 0 0,69-27-17 0 0,-213 94-242 0 0,0 1 0 0 0,0 1 1 0 0,0-1-1 0 0,0 1 1 0 0,0 0-1 0 0,1 0 0 0 0,-1 1 1 0 0,1-1-1 0 0,6 2 1 0 0,-2 1-783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14367 0 0,'0'0'1306'0'0,"-3"8"-1052"0"0,-2-1-120 0 0,-1 0 1 0 0,0 0-1 0 0,0 0 0 0 0,0-1 0 0 0,-11 8 0 0 0,-5 6 164 0 0,8-6-252 0 0,1 0 1 0 0,0 1 0 0 0,1 0-1 0 0,1 0 1 0 0,0 2-1 0 0,1-1 1 0 0,1 1-1 0 0,1 1 1 0 0,-10 27-1 0 0,18-44-44 0 0,-8 25 40 0 0,-8 47-1 0 0,15-64-30 0 0,1 0 0 0 0,0 1-1 0 0,0-1 1 0 0,0 0 0 0 0,1 0 0 0 0,1 0-1 0 0,0 0 1 0 0,0 0 0 0 0,4 10-1 0 0,-2-6-59 0 0,2 5-42 0 0,4 4-4659 0 0,-6-13-760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6447 0 0,'0'0'586'0'0,"-1"2"-486"0"0,-2 15 902 0 0,0-1-1 0 0,2 0 1 0 0,-1 1 0 0 0,2 0 0 0 0,0-1 0 0 0,2 1-1 0 0,-1-1 1 0 0,2 0 0 0 0,0 1 0 0 0,1-1 0 0 0,7 19 0 0 0,-5-21-745 0 0,0-1-1 0 0,1 0 1 0 0,0 0 0 0 0,1 0 0 0 0,0-1 0 0 0,1-1 0 0 0,0 1 0 0 0,12 10 0 0 0,5 0-29 0 0,0-2 0 0 0,1-1-1 0 0,43 23 1 0 0,1 1-343 0 0,-40-21-3785 0 0</inkml:trace>
  <inkml:trace contextRef="#ctx0" brushRef="#br0" timeOffset="1">573 82 6911 0 0,'-2'1'528'0'0,"-33"16"1635"0"0,0 1-1 0 0,-39 27 1 0 0,25-14-1105 0 0,-195 134 396 0 0,217-147-1408 0 0,23-15-40 0 0,-10 6 38 0 0,1 1 0 0 0,-1 1 0 0 0,2 0 0 0 0,-1 0 0 0 0,-19 25 0 0 0,28-30-36 0 0,4-4-209 0 0,13-5-450 0 0,4-3 307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3679 0 0,'1'1'9331'0'0,"13"4"-6295"0"0,-9-4-2279 0 0,1 2-1 0 0,-1-1 0 0 0,0 1 1 0 0,8 4-1 0 0,-10-5-644 0 0,-1 0-1 0 0,0 0 1 0 0,-1 0 0 0 0,1 0-1 0 0,0 0 1 0 0,0 0 0 0 0,-1 0-1 0 0,1 0 1 0 0,-1 1 0 0 0,0-1-1 0 0,0 1 1 0 0,0-1 0 0 0,1 5-1 0 0,0 4 21 0 0,0-1 1 0 0,-1 0-1 0 0,0 1 0 0 0,-1-1 0 0 0,0 0 1 0 0,-1 1-1 0 0,0-1 0 0 0,0 0 1 0 0,-1 1-1 0 0,-5 11 0 0 0,-3 11 89 0 0,-27 54-1 0 0,14-42 133 0 0,-44 61-1 0 0,15-25-2498 0 0,51-79 947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9671 0 0,'-1'2'748'0'0,"-5"6"-523"0"0,0 0 0 0 0,0 1 0 0 0,1-1-1 0 0,1 1 1 0 0,-1 0 0 0 0,1 1 0 0 0,1-1 0 0 0,0 1-1 0 0,0-1 1 0 0,1 1 0 0 0,0 0 0 0 0,1 0-1 0 0,0 0 1 0 0,0 0 0 0 0,2 12 0 0 0,1-2 82 0 0,0-1 1 0 0,2 1 0 0 0,0-1 0 0 0,1 0 0 0 0,1-1-1 0 0,1 1 1 0 0,8 17 0 0 0,0-5 36 0 0,-1 1 1 0 0,13 50-1 0 0,-23-67-310 0 0,-2 0-1 0 0,1 0 0 0 0,-2 0 0 0 0,0 0 0 0 0,0 1 0 0 0,-2-1 1 0 0,0 0-1 0 0,-3 17 0 0 0,-2-5 3 0 0,-1-1 1 0 0,-2 1-1 0 0,-18 39 0 0 0,-44 70 338 0 0,52-101-294 0 0,-13 25-684 0 0,24-45-202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157 462 9671 0 0,'-8'1'266'0'0,"1"0"0"0"0,-1 0 0 0 0,0 1 0 0 0,1 0-1 0 0,-12 4 1 0 0,12-3 473 0 0,1-1 0 0 0,0 0 0 0 0,-1 0 1 0 0,1-1-1 0 0,-1 0 0 0 0,0 0 0 0 0,1 0 0 0 0,-9-1 0 0 0,13 0-719 0 0,1 0 0 0 0,-1 0 0 0 0,1-1 0 0 0,0 1 1 0 0,-1-1-1 0 0,1 1 0 0 0,-1-1 0 0 0,1 1 0 0 0,0-1 0 0 0,-1 0 0 0 0,1 1 0 0 0,0-1 1 0 0,0 0-1 0 0,0 0 0 0 0,-1 0 0 0 0,1 0 0 0 0,0 0 0 0 0,0 0 0 0 0,0-1 0 0 0,1 1 1 0 0,-1 0-1 0 0,0 0 0 0 0,0-1 0 0 0,1 1 0 0 0,-1 0 0 0 0,1-1 0 0 0,-1 1 0 0 0,1-1 0 0 0,-1 1 1 0 0,1-1-1 0 0,0 1 0 0 0,0-1 0 0 0,0-1 0 0 0,0-6-20 0 0,0 0-1 0 0,1 1 1 0 0,0-1-1 0 0,4-13 0 0 0,-3 13 17 0 0,6-27-16 0 0,1 0 0 0 0,2 1 0 0 0,2 0 0 0 0,1 1 0 0 0,2 1 0 0 0,27-44 0 0 0,-38 69-1 0 0,2 0-1 0 0,-1 0 0 0 0,1 1 1 0 0,0 0-1 0 0,1 1 0 0 0,-1 0 1 0 0,1 0-1 0 0,1 0 1 0 0,-1 1-1 0 0,1 1 0 0 0,0-1 1 0 0,9-2-1 0 0,-7 3 102 0 0,-1 0-1 0 0,0 2 1 0 0,1-1-1 0 0,0 1 1 0 0,0 1-1 0 0,-1 0 1 0 0,1 1-1 0 0,0 0 1 0 0,0 0-1 0 0,19 4 1 0 0,-26-4-54 0 0,-1 1 0 0 0,0 0 1 0 0,0 0-1 0 0,0 0 1 0 0,0 0-1 0 0,0 1 1 0 0,0-1-1 0 0,0 1 1 0 0,0 0-1 0 0,-1-1 1 0 0,1 1-1 0 0,-1 1 1 0 0,1-1-1 0 0,-1 0 0 0 0,0 1 1 0 0,1-1-1 0 0,-1 1 1 0 0,-1-1-1 0 0,1 1 1 0 0,0 0-1 0 0,-1 0 1 0 0,1 0-1 0 0,-1 0 1 0 0,0 0-1 0 0,0 0 1 0 0,0 0-1 0 0,0 5 0 0 0,0-2 1 0 0,-1 0 1 0 0,0 0-1 0 0,0 0 0 0 0,0 0 0 0 0,-1 0 0 0 0,0 0 0 0 0,0 0 0 0 0,-1 0 0 0 0,1 0 0 0 0,-1 0 0 0 0,-1-1 0 0 0,1 1 0 0 0,-1-1 0 0 0,-4 7 0 0 0,-5 6-124 0 0,-1 0 0 0 0,0-1-1 0 0,-2 0 1 0 0,0-1 0 0 0,0-1-1 0 0,-2 0 1 0 0,0-1 0 0 0,-35 22-1 0 0,49-35-200 0 0,1 0-1 0 0,-1 0 1 0 0,1 0-1 0 0,-1 0 1 0 0,0-1-1 0 0,1 1 1 0 0,-1-1-1 0 0,0 1 1 0 0,0-1-1 0 0,1 0 1 0 0,-1 0-1 0 0,0 0 1 0 0,1-1-1 0 0,-6 0 1 0 0,-4-2-5937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15 11519 0 0,'1'-2'349'0'0,"-1"1"-258"0"0,0 1 1 0 0,1-1-1 0 0,-1 1 1 0 0,0-1-1 0 0,0 1 1 0 0,0-1-1 0 0,0 1 1 0 0,1-1-1 0 0,-1 1 1 0 0,0-1-1 0 0,0 1 1 0 0,0-1-1 0 0,0 1 1 0 0,0-1-1 0 0,0 0 1 0 0,0 1-1 0 0,0-1 1 0 0,-1 1-1 0 0,1-1 1 0 0,0 1-1 0 0,0-1 1 0 0,-9 7 1074 0 0,0 4-1031 0 0,1 0-1 0 0,0 0 1 0 0,0 1-1 0 0,1 0 0 0 0,1 1 1 0 0,-10 23-1 0 0,7-16-80 0 0,-80 186 240 0 0,-1 3-143 0 0,-43 131 378 0 0,96-236-386 0 0,33-92-422 0 0,-1 0-1 0 0,0 0 0 0 0,-11 16 1 0 0,9-16-995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52 9671 0 0,'0'0'440'0'0,"0"2"-5"0"0,-3 8-417 0 0,0-1 1 0 0,-1 19-1 0 0,2-14 1097 0 0,2 0-1 0 0,0 0 0 0 0,2 20 0 0 0,1-17-112 0 0,0 0 0 0 0,1 0 0 0 0,1-1 0 0 0,0 1 0 0 0,11 20 0 0 0,-11-26-902 0 0,2-1 0 0 0,-1 0 0 0 0,1 0 0 0 0,1-1 0 0 0,-1 0 0 0 0,2 0 0 0 0,-1 0 0 0 0,1-1 0 0 0,1-1 0 0 0,-1 1 0 0 0,1-2 0 0 0,0 1 0 0 0,1-1 0 0 0,0-1-1 0 0,20 8 1 0 0,-6-5 73 0 0,0-1 0 0 0,1-1 0 0 0,0-1 0 0 0,0-2 0 0 0,1 0-1 0 0,29-2 1 0 0,34-4-636 0 0,-88 3 123 0 0,3-1 684 0 0</inkml:trace>
  <inkml:trace contextRef="#ctx0" brushRef="#br0" timeOffset="1">519 1 6911 0 0,'0'0'315'0'0,"-8"1"102"0"0,4 0-94 0 0,0 1-1 0 0,0-1 1 0 0,0 1 0 0 0,1-1-1 0 0,-1 1 1 0 0,0 0-1 0 0,1 1 1 0 0,0-1-1 0 0,-1 0 1 0 0,1 1-1 0 0,0 0 1 0 0,0 0-1 0 0,-3 4 1 0 0,-4 7 1851 0 0,0-1 0 0 0,-8 17 0 0 0,1-1-2092 0 0,-157 213 1939 0 0,76-131-2943 0 0,-11-11-4137 0 0,86-83-545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4143 0 0,'0'0'319'0'0,"-1"3"-210"0"0,-11 26 492 0 0,7-20 768 0 0,1 0 0 0 0,1 1 0 0 0,-1-1 0 0 0,1 1 0 0 0,1 0 0 0 0,0 0 1 0 0,-1 12-1 0 0,3-22-1277 0 0,0 1 0 0 0,0 0 0 0 0,0 0 0 0 0,0 0 0 0 0,1-1 0 0 0,-1 1 0 0 0,0 0 0 0 0,0-1 0 0 0,1 1 0 0 0,-1 0 1 0 0,0 0-1 0 0,1-1 0 0 0,-1 1 0 0 0,0 0 0 0 0,1-1 0 0 0,-1 1 0 0 0,1-1 0 0 0,-1 1 0 0 0,1-1 0 0 0,0 1 0 0 0,-1-1 1 0 0,1 1-1 0 0,0-1 0 0 0,-1 1 0 0 0,1-1 0 0 0,0 0 0 0 0,-1 1 0 0 0,1-1 0 0 0,0 0 0 0 0,0 0 0 0 0,-1 1 0 0 0,1-1 1 0 0,1 0-1 0 0,2 0 74 0 0,1 1 1 0 0,-1-1-1 0 0,0-1 1 0 0,7 0-1 0 0,-9 1-21 0 0,33-7 780 0 0,1-1 0 0 0,64-25 0 0 0,-29 9-593 0 0,-40 14-265 0 0,47-14-1802 0 0,-67 22 654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11975 0 0,'0'0'7460'0'0,"5"-7"-6200"0"0,1 3-1125 0 0,0 0 1 0 0,-1 1-1 0 0,1 0 0 0 0,1 0 1 0 0,-1 0-1 0 0,0 1 0 0 0,0 0 1 0 0,1 0-1 0 0,10-1 0 0 0,-5 0-18 0 0,58-12-605 0 0,126-11 1 0 0,-176 24-24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9759 0 0,'0'0'3599'0'0,"-2"0"-2816"0"0,-101 17 2583 0 0,61-8-3089 0 0,-71 27 0 0 0,93-27-261 0 0,1 0 1 0 0,0 2-1 0 0,0 0 1 0 0,1 2 0 0 0,0 0-1 0 0,1 0 1 0 0,1 2 0 0 0,0 0-1 0 0,1 1 1 0 0,1 0 0 0 0,1 1-1 0 0,-21 34 1 0 0,19-25 23 0 0,1 1 1 0 0,1 0-1 0 0,2 0 1 0 0,1 1 0 0 0,1 1-1 0 0,1-1 1 0 0,2 2-1 0 0,-5 54 1 0 0,10-58-32 0 0,2-1 0 0 0,1 1 1 0 0,1-1-1 0 0,1 1 0 0 0,1-1 1 0 0,1 0-1 0 0,1-1 0 0 0,2 1 1 0 0,18 37-1 0 0,13 14-386 0 0,74 106 1 0 0,-93-152 200 0 0,5 10 74 0 0,-1 1 1 0 0,38 83-1 0 0,-56-107 101 0 0,-1 0-1 0 0,-1 1 1 0 0,-1 0 0 0 0,0 0 0 0 0,-1 0-1 0 0,-1 0 1 0 0,-1 0 0 0 0,-1 1 0 0 0,0-1-1 0 0,-5 33 1 0 0,-1-27-3 0 0,0 1 0 0 0,-1-1 0 0 0,-2 0 0 0 0,0 0 0 0 0,-2-1 0 0 0,-18 31 1 0 0,5-17 118 0 0,-2 0 1 0 0,-55 59 0 0 0,62-75-9 0 0,1 0 0 0 0,-27 43-1 0 0,40-55-106 0 0,-1 6 90 0 0,6-13-52 0 0,0-1 89 0 0,0 1-6 0 0,1-1-83 0 0,-1 1-1 0 0,1 0 1 0 0,-1-1 0 0 0,1 1-1 0 0,0-1 1 0 0,-1 1 0 0 0,1-1-1 0 0,0 0 1 0 0,0 1 0 0 0,0-1-1 0 0,0 0 1 0 0,0 0-1 0 0,0 1 1 0 0,1-1 0 0 0,-1 0-1 0 0,0 0 1 0 0,0 0 0 0 0,1 0-1 0 0,-1-1 1 0 0,1 1 0 0 0,-1 0-1 0 0,1-1 1 0 0,-1 1-1 0 0,1-1 1 0 0,-1 1 0 0 0,3 0-1 0 0,5 0-22 0 0,-1 0 0 0 0,1 0-1 0 0,15-1 1 0 0,-17 0-170 0 0,-6 0-93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37 5527 0 0,'-13'-9'584'0'0,"11"8"-333"0"0,0 0 0 0 0,0 0-1 0 0,0 1 1 0 0,0-1-1 0 0,0 0 1 0 0,-1 1-1 0 0,1 0 1 0 0,0-1-1 0 0,0 1 1 0 0,-1 0 0 0 0,-3 1-1 0 0,2-1 18 0 0,3 0 176 0 0,-2 0-107 0 0,1 1 0 0 0,0-1 0 0 0,-1 1 0 0 0,1-1 0 0 0,-1 0 0 0 0,1 0 0 0 0,-1 0 0 0 0,-3-1-1 0 0,4 1 1027 0 0,0 0-1276 0 0,1 0 1 0 0,-1 1 0 0 0,1-1 0 0 0,-1 0 0 0 0,1 0-1 0 0,-1 1 1 0 0,1-1 0 0 0,0 1 0 0 0,-1-1-1 0 0,1 1 1 0 0,0 0 0 0 0,-1-1 0 0 0,1 1 0 0 0,-2 1-1 0 0,-16 15 23 0 0,16-14-19 0 0,-46 45 210 0 0,-61 79-1 0 0,105-121-281 0 0,-121 164 121 0 0,122-164-115 0 0,1 0 1 0 0,-1 0 0 0 0,1 0-1 0 0,1 0 1 0 0,-5 13-1 0 0,7-18-18 0 0,0 0-1 0 0,0 0 0 0 0,0 0 1 0 0,0 0-1 0 0,0 1 1 0 0,0-1-1 0 0,0 0 1 0 0,0 0-1 0 0,1 0 0 0 0,-1 0 1 0 0,0 0-1 0 0,1 0 1 0 0,-1 0-1 0 0,1 0 0 0 0,-1 0 1 0 0,1-1-1 0 0,-1 1 1 0 0,1 0-1 0 0,0 0 0 0 0,-1 0 1 0 0,1 0-1 0 0,0-1 1 0 0,1 2-1 0 0,0 0 2 0 0,1-1 0 0 0,-1 1 0 0 0,0-1 0 0 0,1 1 0 0 0,-1-1 0 0 0,1 0 0 0 0,2 1 0 0 0,3 0 48 0 0,1-1-1 0 0,-1 0 1 0 0,0 0 0 0 0,0-1 0 0 0,0 0 0 0 0,1 0 0 0 0,12-2 0 0 0,58-16 499 0 0,-63 13-455 0 0,24-7 52 0 0,0-2 0 0 0,-1-2 0 0 0,0-2 0 0 0,-2-2 0 0 0,58-38 0 0 0,-89 54-150 0 0,0-1 0 0 0,0 1 0 0 0,-1-1 0 0 0,1 0 0 0 0,-1 0 0 0 0,6-9 0 0 0,-10 13 1 0 0,0-1 0 0 0,0 1 0 0 0,0-1 0 0 0,0 1 0 0 0,-1-1 0 0 0,1 1 0 0 0,-1-1 0 0 0,1 0 0 0 0,-1 1 0 0 0,1-1 0 0 0,-1 0 0 0 0,0 1 0 0 0,0-1 0 0 0,0 0 0 0 0,0 1 1 0 0,0-1-1 0 0,0 0 0 0 0,0 1 0 0 0,-1-1 0 0 0,1 0 0 0 0,0 1 0 0 0,-1-1 0 0 0,0 1 0 0 0,1-1 0 0 0,-1 1 0 0 0,0-1 0 0 0,0 1 0 0 0,0-1 0 0 0,0 1 0 0 0,0 0 0 0 0,0-1 0 0 0,0 1 0 0 0,-1-1 1 0 0,-11-8 1 0 0,1 0 1 0 0,-1 1-1 0 0,-1 0 0 0 0,1 1 1 0 0,-29-12-1 0 0,-3-2 48 0 0,18 8-35 0 0,0 1 10 0 0,-34-24 0 0 0,55 33-47 0 0,0 0 1 0 0,0-1-1 0 0,0 0 0 0 0,0-1 1 0 0,1 1-1 0 0,0-1 1 0 0,0 0-1 0 0,1 0 0 0 0,0-1 1 0 0,-6-10-1 0 0,10 17-31 0 0,-1 0 0 0 0,1-1 0 0 0,0 1 0 0 0,0-1 0 0 0,0 1 0 0 0,-1 0 0 0 0,1-1-1 0 0,0 1 1 0 0,0-1 0 0 0,0 1 0 0 0,0-1 0 0 0,0 1 0 0 0,0 0 0 0 0,0-1 0 0 0,-1 1 0 0 0,1-1 0 0 0,1 1-1 0 0,-1-1 1 0 0,0 1 0 0 0,0-1 0 0 0,0 1 0 0 0,0 0 0 0 0,0-1 0 0 0,0 1 0 0 0,0-1 0 0 0,1 0 0 0 0,-1 1 40 0 0,1 0 0 0 0,-1 0 1 0 0,1 0-1 0 0,0 0 0 0 0,-1 0 1 0 0,1 0-1 0 0,-1 0 1 0 0,1 0-1 0 0,-1 0 0 0 0,1 0 1 0 0,-1 1-1 0 0,1-1 0 0 0,-1 0 1 0 0,1 0-1 0 0,-1 0 1 0 0,1 1-1 0 0,0 0 0 0 0,22 15-800 0 0,-9-1-3231 0 0,-1 2-1374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8751 0 0,'0'0'1940'0'0,"-1"2"-818"0"0,-49 164 4310 0 0,-4 90-3967 0 0,42-135-1216 0 0,6-100-1098 0 0,0 0 0 0 0,-1 0 0 0 0,-1-1 0 0 0,-12 21-1 0 0,2-2-2617 0 0,10-19 1812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26 5063 0 0,'0'0'232'0'0,"1"-2"-13"0"0,-1-22 6739 0 0,-4 37-3616 0 0,-23 85-2197 0 0,-40 119 98 0 0,56-186-1134 0 0,-66 166 306 0 0,28-80-264 0 0,10-29-285 0 0,38-86-43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124 265 4143 0 0,'0'0'10199'0'0,"0"-2"-9512"0"0,5-4-337 0 0,-1 0 1 0 0,1 0-1 0 0,0 1 1 0 0,0 0-1 0 0,1-1 1 0 0,-1 2 0 0 0,12-8-1 0 0,51-27 802 0 0,-36 22-678 0 0,165-82 1042 0 0,-165 87-1369 0 0,0 0 0 0 0,0 2 1 0 0,1 2-1 0 0,50-7 0 0 0,-75 14-107 0 0,0 1 0 0 0,0 0 1 0 0,0 0-1 0 0,1 1 0 0 0,-1 0 0 0 0,0 1 0 0 0,0-1 0 0 0,0 1 0 0 0,0 1 0 0 0,0 0 1 0 0,-1 0-1 0 0,1 0 0 0 0,-1 1 0 0 0,0 0 0 0 0,0 1 0 0 0,0-1 0 0 0,0 1 1 0 0,-1 1-1 0 0,0-1 0 0 0,0 1 0 0 0,-1 0 0 0 0,1 0 0 0 0,-1 1 0 0 0,0 0 0 0 0,-1 0 1 0 0,0 0-1 0 0,0 0 0 0 0,-1 1 0 0 0,6 14 0 0 0,-8-20-25 0 0,1 2-26 0 0,-3 10 172 0 0,-1-10-151 0 0,1 0 0 0 0,-1 1-1 0 0,0-1 1 0 0,0 0-1 0 0,0 0 1 0 0,0 0-1 0 0,-1-1 1 0 0,0 1-1 0 0,1-1 1 0 0,-1 1-1 0 0,-1-1 1 0 0,1 0-1 0 0,-7 5 1 0 0,-5 4 50 0 0,-33 17 1 0 0,44-28-61 0 0,-68 37-47 0 0,-89 32 0 0 0,-83 17-70 0 0,197-71 112 0 0,-23 6 5 0 0,-39 14 0 0 0,101-32 2 0 0,5-2-4 0 0,0-1 1 0 0,0 0 0 0 0,-1 0-1 0 0,1 0 1 0 0,0 0 0 0 0,0-1-1 0 0,0 1 1 0 0,-5 0-1 0 0,5-1-29 0 0,-1 0-1 0 0,1-1 0 0 0,-1 1 1 0 0,1 0-1 0 0,-1-1 0 0 0,-4-1 0 0 0,4 1-15 0 0,4 1 39 0 0,0 0 0 0 0,0 0 0 0 0,0 0 0 0 0,0 0 1 0 0,0 0-1 0 0,-1 0 0 0 0,1 0 0 0 0,0 0 0 0 0,0 0 0 0 0,0 0 0 0 0,0 0 0 0 0,0 0 0 0 0,0 0 0 0 0,0 0 0 0 0,-1 0 0 0 0,1 0 0 0 0,0-1 0 0 0,0 1 0 0 0,0 0 1 0 0,0 0-1 0 0,0 0 0 0 0,0 0 0 0 0,0 0 0 0 0,0 0 0 0 0,-1 0 0 0 0,1 0 0 0 0,0 0 0 0 0,0 0 0 0 0,0-1 0 0 0,0 1 0 0 0,0 0 0 0 0,0 0 0 0 0,0 0 1 0 0,0 0-1 0 0,0 0 0 0 0,0 0 0 0 0,0 0 0 0 0,0-1 0 0 0,0 1 0 0 0,0 0 0 0 0,0 0 0 0 0,0 0 0 0 0,0 0 0 0 0,0 0 0 0 0,0 0 0 0 0,0-1 0 0 0,0 1 1 0 0,0 0-1 0 0,0 0 0 0 0,0 0 0 0 0,0 0 0 0 0,0 0 0 0 0,0 0 0 0 0,0 0 0 0 0,1-1 0 0 0,1 3 3 0 0,0 0 1 0 0,0 0-1 0 0,0 0 0 0 0,0 0 1 0 0,-1 0-1 0 0,1 0 0 0 0,0 0 1 0 0,-1 0-1 0 0,1 1 0 0 0,-1-1 1 0 0,0 1-1 0 0,0-1 0 0 0,0 1 1 0 0,0-1-1 0 0,0 1 0 0 0,-1 0 1 0 0,1-1-1 0 0,-1 5 0 0 0,5 12-35 0 0,-2-9 49 0 0,0 0 0 0 0,1-1 0 0 0,1 1 0 0 0,-1-1 0 0 0,2 1 0 0 0,-1-2 0 0 0,1 1 0 0 0,1 0 0 0 0,-1-1 0 0 0,1 0 0 0 0,1-1 0 0 0,0 0 0 0 0,8 7 0 0 0,1-3 33 0 0,0 0 1 0 0,0-1 0 0 0,1 0-1 0 0,0-2 1 0 0,36 12-1 0 0,-42-16-37 0 0,2 0 20 0 0,0 0 0 0 0,-1 1 0 0 0,1 1 0 0 0,-1 0 0 0 0,15 10 0 0 0,-27-15 3 0 0,-1 0-253 0 0,0 0 185 0 0,0 0-1 0 0,0 0 0 0 0,0 0 1 0 0,0 0-1 0 0,0 0 0 0 0,0 0 1 0 0,0 0-1 0 0,-1 0 0 0 0,1 0 1 0 0,0-1-1 0 0,0 1 0 0 0,-1 0 1 0 0,1 0-1 0 0,-1 0 0 0 0,1 0 1 0 0,-1 0-1 0 0,1-1 0 0 0,-1 1 1 0 0,0 0-1 0 0,1 0 0 0 0,-2 0 1 0 0,-18 14-2577 0 0,12-9 652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16 149 8287 0 0,'0'0'639'0'0,"1"-9"929"0"0,0 3 119 0 0,-1-2-311 0 0,1 1-1 0 0,0 0 1 0 0,1-1-1 0 0,2-7 1 0 0,-3 12-1235 0 0,0 1 1 0 0,1-1-1 0 0,-1 1 0 0 0,0 0 1 0 0,1-1-1 0 0,-1 1 1 0 0,1 0-1 0 0,0 0 1 0 0,0 0-1 0 0,0 0 1 0 0,0 1-1 0 0,0-1 0 0 0,0 0 1 0 0,1 1-1 0 0,2-2 1 0 0,14-6-9 0 0,1 0 0 0 0,0 1 1 0 0,0 2-1 0 0,1 0 0 0 0,0 1 1 0 0,0 1-1 0 0,0 1 0 0 0,27-1 0 0 0,0 4 325 0 0,0 2 0 0 0,75 12 0 0 0,-105-11-206 0 0,1 1 1 0 0,-1 1-1 0 0,0 1 0 0 0,0 0 0 0 0,-1 2 0 0 0,30 16 0 0 0,-44-23-229 0 0,-1 1 0 0 0,1-1-1 0 0,-1 1 1 0 0,0 0-1 0 0,0 0 1 0 0,0 0-1 0 0,0 0 1 0 0,0 0 0 0 0,0 0-1 0 0,0 0 1 0 0,-1 0-1 0 0,1 1 1 0 0,-1-1-1 0 0,0 1 1 0 0,1-1-1 0 0,-1 1 1 0 0,-1 0 0 0 0,1-1-1 0 0,1 6 1 0 0,-2-5-5 0 0,0 0 1 0 0,0 0-1 0 0,-1 0 1 0 0,1 0-1 0 0,-1 0 1 0 0,0 0-1 0 0,0 0 1 0 0,0 0-1 0 0,0-1 1 0 0,0 1-1 0 0,0 0 1 0 0,-1 0-1 0 0,1-1 1 0 0,-1 1-1 0 0,0-1 1 0 0,0 0-1 0 0,0 1 1 0 0,-3 1-1 0 0,-37 36-171 0 0,-1-2-1 0 0,-2-2 0 0 0,-2-2 1 0 0,-1-2-1 0 0,-65 31 1 0 0,39-24-437 0 0,20-10-526 0 0,-72 27-1 0 0,120-54 892 0 0,-1 0 0 0 0,1 0-1 0 0,-1-1 1 0 0,-9 2 0 0 0,15-3 168 0 0,0 0 1 0 0,0 0-1 0 0,0 0 1 0 0,1 0-1 0 0,-1 0 1 0 0,0 0-1 0 0,0 0 1 0 0,0-1-1 0 0,1 1 1 0 0,-1 0-1 0 0,0 0 1 0 0,0-1-1 0 0,1 1 1 0 0,-1 0-1 0 0,0-1 1 0 0,0 1-1 0 0,1-1 1 0 0,-1 1-1 0 0,0-1 1 0 0,0 0-31 0 0,1 0 0 0 0,0 0 1 0 0,-1 0-1 0 0,1 0 1 0 0,0 0-1 0 0,0 1 1 0 0,0-1-1 0 0,0 0 0 0 0,0 0 1 0 0,0 0-1 0 0,0 0 1 0 0,0 0-1 0 0,0 0 0 0 0,0 0 1 0 0,0 0-1 0 0,1 0 1 0 0,-1 1-1 0 0,0-1 1 0 0,0 0-1 0 0,1 0 0 0 0,0-1 1 0 0,8-14-1414 0 0,4-3-47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10591 0 0,'0'0'964'0'0,"-5"7"-776"0"0,-25 13 7443 0 0,23-19-6941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137 209 4143 0 0,'0'0'6034'0'0,"2"-9"-3161"0"0,0 4-2621 0 0,0 0 1 0 0,0 0-1 0 0,1 1 1 0 0,-1-1-1 0 0,1 1 1 0 0,0-1-1 0 0,0 1 1 0 0,1 0-1 0 0,-1 0 1 0 0,1 0-1 0 0,4-3 0 0 0,7-4 487 0 0,28-18-1 0 0,-28 20-156 0 0,84-48 471 0 0,-83 50-1173 0 0,0 0 0 0 0,0 1-1 0 0,1 0 1 0 0,25-4 0 0 0,-38 9 156 0 0,-1 1 0 0 0,1-1 0 0 0,0 1 0 0 0,-1 0 0 0 0,1 0 0 0 0,-1 1 0 0 0,1-1 1 0 0,-1 1-1 0 0,7 1 0 0 0,-9-2-28 0 0,0 1 1 0 0,0-1-1 0 0,0 1 1 0 0,0-1-1 0 0,0 1 1 0 0,-1 0-1 0 0,1-1 1 0 0,0 1-1 0 0,0 0 1 0 0,-1-1-1 0 0,1 1 1 0 0,0 0-1 0 0,-1 0 1 0 0,1 0-1 0 0,-1 0 1 0 0,1 0-1 0 0,-1 0 1 0 0,1 0-1 0 0,-1 0 1 0 0,1 0-1 0 0,-1 0 1 0 0,0 0-1 0 0,0 0 1 0 0,0 0-1 0 0,0 0 1 0 0,0 0-1 0 0,0 0 1 0 0,0 0-1 0 0,0 0 1 0 0,0 0-1 0 0,0 0 1 0 0,0 0-1 0 0,-1 0 1 0 0,1 0-1 0 0,-1 2 1 0 0,-2 6 10 0 0,0-1 1 0 0,0 0 0 0 0,-1 0 0 0 0,0-1 0 0 0,-1 1 0 0 0,-5 6 0 0 0,-37 42 85 0 0,33-39-63 0 0,-188 195-36 0 0,115-123-444 0 0,-35 43-1810 0 0,116-124 1947 0 0,5-7 144 0 0,3 0-21 0 0,15 0 480 0 0,1 0-1 0 0,-1-1 1 0 0,0-1-1 0 0,26-5 1 0 0,22 0 582 0 0,-35 6-670 0 0,1 0-1 0 0,0 3 1 0 0,-1 0 0 0 0,32 9-1 0 0,-36-4-2232 0 0,-22-7 789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34 10591 0 0,'36'-34'6095'0'0,"-38"36"-5868"0"0,-3 3-126 0 0,0 0 1 0 0,-1 0 0 0 0,0 0-1 0 0,0-1 1 0 0,0 0 0 0 0,0 0 0 0 0,-1-1-1 0 0,-8 4 1 0 0,-61 20 185 0 0,59-22-244 0 0,-235 71 85 0 0,241-72-188 0 0,6-2-39 0 0,0 0 1 0 0,0 0 0 0 0,0-1-1 0 0,0 0 1 0 0,0 0-1 0 0,-1 0 1 0 0,1 0-1 0 0,0-1 1 0 0,0 0 0 0 0,-7 0-1 0 0,11 0 61 0 0,1-1-1 0 0,-1 1 0 0 0,0 0 1 0 0,1-1-1 0 0,-1 1 1 0 0,0 0-1 0 0,1-1 1 0 0,-1 1-1 0 0,1-1 0 0 0,-1 1 1 0 0,0-1-1 0 0,1 0 1 0 0,-1 1-1 0 0,1-1 0 0 0,0 1 1 0 0,-1-1-1 0 0,1 0 1 0 0,0 1-1 0 0,-1-2 1 0 0,0 1 8 0 0,1 0 1 0 0,0 0-1 0 0,-1 0 1 0 0,0 0 0 0 0,1 1-1 0 0,-1-1 1 0 0,0 0 0 0 0,1 0-1 0 0,-1 0 1 0 0,0 1 0 0 0,0-1-1 0 0,1 0 1 0 0,-1 1 0 0 0,-2-1-1 0 0,0-1-45 0 0,-1 2 0 0 0,0-1 0 0 0,1 0 0 0 0,-1 1 1 0 0,0-1-1 0 0,1 1 0 0 0,-1 0 0 0 0,0 1 0 0 0,0-1 0 0 0,1 0 0 0 0,-1 1 0 0 0,0 0 0 0 0,1 0 0 0 0,-1 0 0 0 0,1 0 0 0 0,-7 4 0 0 0,-2 1-126 0 0,1 0 0 0 0,-1 1 0 0 0,-14 12 0 0 0,20-14 187 0 0,-68 57-62 0 0,66-54 88 0 0,0 0 0 0 0,0 1 0 0 0,1 0-1 0 0,0 0 1 0 0,1 0 0 0 0,-7 15 0 0 0,12-23 29 0 0,1 0 1 0 0,-1 0-1 0 0,1 0 0 0 0,0 1 1 0 0,-1-1-1 0 0,1 0 1 0 0,0 0-1 0 0,0 0 0 0 0,0 0 1 0 0,0 1-1 0 0,0-1 0 0 0,0 0 1 0 0,0 0-1 0 0,0 0 1 0 0,0 1-1 0 0,0-1 0 0 0,1 0 1 0 0,-1 0-1 0 0,1 0 0 0 0,-1 0 1 0 0,1 0-1 0 0,-1 0 0 0 0,1 0 1 0 0,-1 0-1 0 0,1 0 1 0 0,0 0-1 0 0,0 0 0 0 0,-1 0 1 0 0,3 1-1 0 0,0 0 49 0 0,0 1 0 0 0,0-1 0 0 0,0 0-1 0 0,1 0 1 0 0,-1 0 0 0 0,1-1 0 0 0,4 2 0 0 0,-6-3-71 0 0,-1 1 0 0 0,1-1 0 0 0,-1 0 0 0 0,1 0-1 0 0,0 0 1 0 0,-1 0 0 0 0,1 0 0 0 0,-1 0 0 0 0,3-1 0 0 0,5 0 25 0 0,44-1 54 0 0,-34 1-72 0 0,1 0-1 0 0,0 1 1 0 0,24 4-1 0 0,-30-2-8 0 0,-1 0-1 0 0,1 1 1 0 0,0 1-1 0 0,-1 0 1 0 0,0 1-1 0 0,0 0 1 0 0,0 1-1 0 0,-1 0 1 0 0,1 1-1 0 0,17 14 1 0 0,-16-9 60 0 0,0-2 233 0 0,-1 2 0 0 0,0 0 0 0 0,0 0 0 0 0,11 16 1 0 0,-23-27-254 0 0,0 1 1 0 0,0 0 0 0 0,0-1 0 0 0,1 1 0 0 0,-2 0-1 0 0,1 0 1 0 0,0 0 0 0 0,0 0 0 0 0,-1 0 0 0 0,1 0-1 0 0,-1 0 1 0 0,1 0 0 0 0,-1 1 0 0 0,0-1 0 0 0,0 0-1 0 0,0 0 1 0 0,0 0 0 0 0,0 0 0 0 0,-1 0 0 0 0,1 0-1 0 0,-1 0 1 0 0,1 0 0 0 0,-1 0 0 0 0,0 0 0 0 0,0 0-1 0 0,-1 2 1 0 0,-2 3-2 0 0,-1-1 0 0 0,0 0 1 0 0,0-1-1 0 0,0 1 0 0 0,-12 8 0 0 0,11-9-7 0 0,-63 50 135 0 0,-123 71-1 0 0,151-100-178 0 0,-37 18-5 0 0,78-44-16 0 0,0 0 0 0 0,0 0-1 0 0,0 0 1 0 0,-1 0 0 0 0,1 0-1 0 0,0 1 1 0 0,0-1 0 0 0,0 0-1 0 0,0 0 1 0 0,0 0 0 0 0,0 0-1 0 0,0 0 1 0 0,-1 0 0 0 0,1 0-1 0 0,0 0 1 0 0,0 0 0 0 0,0 0-1 0 0,0 1 1 0 0,0-1 0 0 0,-1 0-1 0 0,1 0 1 0 0,0 0 0 0 0,0 0-1 0 0,0 0 1 0 0,0 0 0 0 0,-1 0-1 0 0,1 0 1 0 0,0 0 0 0 0,0 0-1 0 0,0 0 1 0 0,0 0 0 0 0,0 0-1 0 0,-1-1 1 0 0,1 1 0 0 0,0 0-1 0 0,0 0 1 0 0,0 0 0 0 0,0 0-1 0 0,0 0 1 0 0,0 0 0 0 0,-1 0-1 0 0,1 0 1 0 0,0 0 0 0 0,0 0-1 0 0,0-1 1 0 0,0 1 0 0 0,0 0-1 0 0,0 0 1 0 0,0 0 0 0 0,-1 0-1 0 0,6-10-368 0 0,13-10-1250 0 0,-6 10 16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13991 0 0,'0'0'2331'0'0,"-1"1"-1894"0"0,-11 7-127 0 0,0 2 1 0 0,0-1-1 0 0,2 2 0 0 0,-1-1 0 0 0,-9 14 0 0 0,-22 22-44 0 0,-195 191 71 0 0,216-212-265 0 0,1 2 0 0 0,1 0-1 0 0,1 2 1 0 0,-14 31 0 0 0,12-16 58 0 0,2 1 1 0 0,-15 54 0 0 0,29-84-95 0 0,0 0 0 0 0,1 0 1 0 0,1 0-1 0 0,1 0 0 0 0,0 0 1 0 0,2 28-1 0 0,-1-38-31 0 0,1 0 1 0 0,-1 0-1 0 0,1 0 0 0 0,1-1 0 0 0,-1 1 1 0 0,1 0-1 0 0,-1-1 0 0 0,1 1 0 0 0,1-1 0 0 0,-1 0 1 0 0,1 1-1 0 0,-1-1 0 0 0,1-1 0 0 0,0 1 1 0 0,1 0-1 0 0,-1-1 0 0 0,1 1 0 0 0,-1-1 1 0 0,1 0-1 0 0,0 0 0 0 0,0 0 0 0 0,1-1 1 0 0,-1 0-1 0 0,9 4 0 0 0,-8-5-28 0 0,-1 0 1 0 0,1 0-1 0 0,0 0 0 0 0,-1-1 1 0 0,1 0-1 0 0,0 0 0 0 0,-1 0 0 0 0,1 0 1 0 0,7-2-1 0 0,10-3-3177 0 0,-13 3 617 0 0,7-1-3591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18 9671 0 0,'0'-1'440'0'0,"7"-16"8022"0"0,-8 30-6853 0 0,0-1-1270 0 0,0-1 0 0 0,-2 0 0 0 0,1 0 0 0 0,-9 20 1 0 0,-22 43 386 0 0,19-47-531 0 0,-154 273 173 0 0,153-275-838 0 0,1 0 0 0 0,-11 28 0 0 0,21-42-4829 0 0,3-2-1776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16271 0 0,'1'-1'744'0'0,"5"-1"-267"0"0,9-4-35 0 0,-1 0 0 0 0,21-12 0 0 0,54-34 3634 0 0,-57 34-2909 0 0,64-26 1 0 0,-80 38-1436 0 0,1 0 0 0 0,0 2 0 0 0,0 0 0 0 0,0 1 0 0 0,1 0 1 0 0,18 1-1 0 0,-25 2-1672 0 0,-2 1-3388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 8287 0 0,'-4'-7'863'0'0,"0"2"-499"0"0,3 5-117 0 0,1 0-1 0 0,-1 1 1 0 0,0-1-1 0 0,1 0 1 0 0,-1 1-1 0 0,0-1 1 0 0,1 0 0 0 0,-1 1-1 0 0,1-1 1 0 0,-1 1-1 0 0,0-1 1 0 0,1 1-1 0 0,-1-1 1 0 0,0 2 416 0 0,-3 2-240 0 0,0 0 0 0 0,0 0 0 0 0,0 0 0 0 0,1 1 0 0 0,-1 0 1 0 0,1-1-1 0 0,0 1 0 0 0,1 0 0 0 0,-1 1 0 0 0,1-1 0 0 0,0 0 0 0 0,1 1 1 0 0,-2 6-1 0 0,2-5-213 0 0,0 1 0 0 0,0 0 0 0 0,1 0 0 0 0,1-1 0 0 0,-1 1 1 0 0,1 0-1 0 0,0-1 0 0 0,5 15 0 0 0,0-6-83 0 0,0-1 0 0 0,1 0 0 0 0,0 0 0 0 0,2 0 0 0 0,0-1 0 0 0,0-1 0 0 0,1 1 0 0 0,17 16 0 0 0,14 8 442 0 0,60 45 1 0 0,-35-31 19 0 0,-11-6-59 0 0,78 85 0 0 0,-123-120-498 0 0,1-1 1 0 0,-1 0-1 0 0,14 10 0 0 0,-22-19 38 0 0,-1-1-70 0 0,-1 0 0 0 0,1-1 0 0 0,0 1 0 0 0,-1 0 0 0 0,1-1 0 0 0,0 1 0 0 0,-1-1 0 0 0,1 1 0 0 0,-1-1 0 0 0,1 1-1 0 0,-1-1 1 0 0,1 1 0 0 0,-1-1 0 0 0,1 1 0 0 0,-1-1 0 0 0,1 0 0 0 0,-1 1 0 0 0,0-1 0 0 0,1 0 0 0 0,-1 1 0 0 0,1-2 0 0 0,5-16-235 0 0,-6 18 231 0 0,1-8-377 0 0,1 1 0 0 0,-1 0 0 0 0,-1-1 0 0 0,1-7-1 0 0,-1-2-1303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16871 0 0,'0'0'1528'0'0,"-1"1"-1230"0"0,-98 110 1528 0 0,29-35-1150 0 0,-100 148 487 0 0,60-73-787 0 0,101-139-360 0 0,-2 2 27 0 0,0 0 0 0 0,0-1 1 0 0,-22 19-1 0 0,28-29-378 0 0,0 1-1 0 0,0-2 1 0 0,0 1-1 0 0,-8 3 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48 11519 0 0,'1'-5'573'0'0,"0"-1"0"0"0,0 0 0 0 0,1 1 0 0 0,-1 0 0 0 0,6-10 2358 0 0,-6 13-1738 0 0,4-1 2309 0 0,-3 7-3486 0 0,-1 0 1 0 0,0 1-1 0 0,1-1 1 0 0,-2 1-1 0 0,1 0 0 0 0,0-1 1 0 0,-1 1-1 0 0,0 0 1 0 0,0-1-1 0 0,0 1 1 0 0,-2 5-1 0 0,1-2-6 0 0,-1 0 1 0 0,0 0-1 0 0,-1-1 1 0 0,0 1-1 0 0,-8 13 0 0 0,3-8-5 0 0,0 0-1 0 0,-1 0 0 0 0,-1-1 0 0 0,0-1 0 0 0,0 0 0 0 0,-19 15 0 0 0,-40 34 102 0 0,69-60-105 0 0,0 0-1 0 0,-1 0 0 0 0,1 0 0 0 0,0 1 0 0 0,0-1 1 0 0,0 0-1 0 0,-1 0 0 0 0,1 0 0 0 0,0 0 0 0 0,0 1 1 0 0,0-1-1 0 0,0 0 0 0 0,-1 0 0 0 0,1 1 0 0 0,0-1 1 0 0,0 0-1 0 0,0 0 0 0 0,0 1 0 0 0,0-1 0 0 0,0 0 1 0 0,0 0-1 0 0,0 1 0 0 0,0-1 0 0 0,0 0 0 0 0,0 0 1 0 0,0 1-1 0 0,0-1 0 0 0,0 0 0 0 0,0 0 0 0 0,0 1 1 0 0,0-1-1 0 0,0 0 0 0 0,0 0 0 0 0,0 1 0 0 0,0-1 1 0 0,0 0-1 0 0,0 0 0 0 0,1 1 0 0 0,-1-1 0 0 0,0 0 1 0 0,0 0-1 0 0,0 0 0 0 0,0 1 0 0 0,1-1 0 0 0,-1 0 1 0 0,0 0-1 0 0,0 0 0 0 0,0 0 0 0 0,1 1 0 0 0,-1-1 1 0 0,0 0-1 0 0,0 0 0 0 0,1 0 0 0 0,-1 0 0 0 0,0 0 1 0 0,0 0-1 0 0,1 0 0 0 0,-1 0 0 0 0,12 2-1 0 0,-5-1-10 0 0,0-2 0 0 0,-1 1 1 0 0,1-1-1 0 0,0 0 0 0 0,13-4 0 0 0,34-15-61 0 0,-40 14 81 0 0,35-14 12 0 0,21-8-730 0 0,-63 22-782 0 0,-6 5 1048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 13735 0 0,'0'0'1246'0'0,"-2"-1"-814"0"0,0 0 1 0 0,0 1-1 0 0,1-1 1 0 0,-1 1-1 0 0,0-1 1 0 0,0 1-1 0 0,-3-1 1 0 0,1 4-282 0 0,0 0 0 0 0,0 0 1 0 0,1 1-1 0 0,-1-1 1 0 0,1 1-1 0 0,-1 0 0 0 0,1 0 1 0 0,1 0-1 0 0,-4 5 1 0 0,-4 8-76 0 0,-6 20 0 0 0,3-8 80 0 0,1-4-76 0 0,-96 213 1128 0 0,103-226-1251 0 0,1 0-1 0 0,0-1 0 0 0,1 1 1 0 0,0 1-1 0 0,1-1 0 0 0,1 0 1 0 0,-1 25-1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89 10135 0 0,'23'-7'1223'0'0,"0"-1"-1"0"0,0-1 0 0 0,30-16 0 0 0,-25 11 1118 0 0,34-12 2526 0 0,-62 29-4818 0 0,0 0 0 0 0,-1-1 0 0 0,1 1 1 0 0,-1-1-1 0 0,0 1 0 0 0,0-1 0 0 0,0 1 1 0 0,0-1-1 0 0,0 1 0 0 0,0-1 0 0 0,-1 0 0 0 0,1 0 1 0 0,-1 0-1 0 0,1 0 0 0 0,-1 0 0 0 0,0 0 1 0 0,-2 2-1 0 0,-6 4 112 0 0,0 0 0 0 0,-16 9 0 0 0,3-3 49 0 0,-53 39 39 0 0,-66 48-89 0 0,109-75-93 0 0,1 2-1 0 0,-31 34 1 0 0,53-50-24 0 0,0 1 0 0 0,0 0-1 0 0,1 0 1 0 0,-11 23 0 0 0,17-29-25 0 0,0-1 1 0 0,1 1-1 0 0,-1-1 1 0 0,1 1 0 0 0,0 0-1 0 0,1 0 1 0 0,0 0-1 0 0,0 0 1 0 0,0 0 0 0 0,1 0-1 0 0,0 1 1 0 0,2 10-1 0 0,-1-14 15 0 0,0 1-1 0 0,1-1 0 0 0,-1 0 1 0 0,1 0-1 0 0,0 0 0 0 0,0 0 1 0 0,1 0-1 0 0,-1 0 0 0 0,1-1 0 0 0,0 1 1 0 0,0-1-1 0 0,0 0 0 0 0,0 0 1 0 0,0 0-1 0 0,1 0 0 0 0,4 2 1 0 0,-2-1-424 0 0,0 0 1 0 0,0-1 0 0 0,12 5 0 0 0,22 1-6674 0 0,-23-7-147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11431 0 0,'0'0'1032'0'0,"0"1"-845"0"0,-4 7-25 0 0,2-1 0 0 0,-1 1 0 0 0,1 0 0 0 0,0 0 0 0 0,-1 11 0 0 0,-1 43 1377 0 0,3-53-1415 0 0,0 44 889 0 0,3 0-1 0 0,1 0 1 0 0,17 77 0 0 0,52 152 885 0 0,-64-255-1644 0 0,-1 0-1 0 0,-1 0 1 0 0,3 37 0 0 0,-9-55-177 0 0,1 0 1 0 0,-2 0 0 0 0,1 0 0 0 0,-1 0 0 0 0,0 0-1 0 0,-1-1 1 0 0,0 1 0 0 0,-1 0 0 0 0,1-1-1 0 0,-2 1 1 0 0,1-1 0 0 0,-1 0 0 0 0,0 0-1 0 0,-8 9 1 0 0,-5 5-10 0 0,-2-2 1 0 0,-1-1-1 0 0,-1 0 0 0 0,0-1 0 0 0,-29 18 1 0 0,-14 11-1676 0 0,15-2-3336 0 0,38-35 3243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182 567 9559 0 0,'-37'7'745'0'0,"24"-4"-492"0"0,-1-1 1 0 0,0 0-1 0 0,-19 0 1 0 0,30-2-128 0 0,0 0 1 0 0,0-1-1 0 0,0 1 1 0 0,0 0 0 0 0,1-1-1 0 0,-1 0 1 0 0,0 1 0 0 0,0-1-1 0 0,1-1 1 0 0,-1 1-1 0 0,0 0 1 0 0,1 0 0 0 0,-1-1-1 0 0,1 0 1 0 0,0 1 0 0 0,-1-1-1 0 0,1 0 1 0 0,0 0-1 0 0,0 0 1 0 0,0 0 0 0 0,-2-4-1 0 0,2 2 41 0 0,0-1 0 0 0,0 1-1 0 0,1 0 1 0 0,-1-1 0 0 0,1 1 0 0 0,0-1-1 0 0,1 1 1 0 0,-1-1 0 0 0,1 0-1 0 0,0 1 1 0 0,0-1 0 0 0,0 0-1 0 0,2-8 1 0 0,2-6 255 0 0,0 1 1 0 0,8-19-1 0 0,-10 30-299 0 0,11-25 49 0 0,0 0 0 0 0,3 1-1 0 0,0 0 1 0 0,2 1 0 0 0,2 1-1 0 0,0 1 1 0 0,2 1 0 0 0,31-31 0 0 0,-41 46-231 0 0,0 1 0 0 0,1 0 0 0 0,1 1 0 0 0,-1 0 0 0 0,2 1 0 0 0,28-14 0 0 0,-36 20 38 0 0,0 1-1 0 0,0-1 1 0 0,1 1-1 0 0,-1 1 1 0 0,0-1 0 0 0,1 1-1 0 0,-1 0 1 0 0,1 1 0 0 0,-1 0-1 0 0,1 0 1 0 0,0 1-1 0 0,-1-1 1 0 0,0 2 0 0 0,1-1-1 0 0,-1 1 1 0 0,0 0 0 0 0,12 6-1 0 0,4 2 116 0 0,0 2-1 0 0,34 25 0 0 0,-51-33-71 0 0,-1 0 0 0 0,1 0 0 0 0,-1 1 0 0 0,0 0 0 0 0,-1 0 0 0 0,1 0 0 0 0,-1 1 0 0 0,0-1 0 0 0,0 1 0 0 0,-1 0 0 0 0,0 0 0 0 0,0 1 0 0 0,0-1 0 0 0,-1 1 0 0 0,2 6 0 0 0,-3-8 8 0 0,-1-1 0 0 0,0 0 0 0 0,0 0 0 0 0,0 1 0 0 0,-1-1 0 0 0,1 0 0 0 0,-1 0 0 0 0,0 0 0 0 0,0 0 0 0 0,-1 0-1 0 0,1 0 1 0 0,-1 0 0 0 0,0 0 0 0 0,0 0 0 0 0,0 0 0 0 0,0-1 0 0 0,-1 1 0 0 0,-3 3 0 0 0,-5 5 47 0 0,0-1 1 0 0,0 0-1 0 0,-21 14 1 0 0,-9 2 39 0 0,-80 40 0 0 0,60-34-56 0 0,32-17-182 0 0,-1-1 1 0 0,-1-2-1 0 0,0-1 1 0 0,0-1-1 0 0,-43 9 1 0 0,72-20-239 0 0,-14 3-326 0 0,8-5-2596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50 8287 0 0,'3'-5'226'0'0,"-2"2"-116"0"0,0 0 0 0 0,0 1 0 0 0,0-1 0 0 0,1 0 0 0 0,-1 1 0 0 0,1-1 0 0 0,0 1-1 0 0,0 0 1 0 0,0 0 0 0 0,0-1 0 0 0,0 1 0 0 0,0 1 0 0 0,0-1 0 0 0,1 0 0 0 0,-1 0 0 0 0,1 1 0 0 0,-1-1 0 0 0,1 1-1 0 0,6-2 5747 0 0,-10 14-5524 0 0,-1-3-301 0 0,-1-1 0 0 0,0 1 1 0 0,0-1-1 0 0,-1 0 0 0 0,1 0 1 0 0,-6 6-1 0 0,-33 40 60 0 0,14-19-41 0 0,-218 333 424 0 0,199-290-286 0 0,13-22 60 0 0,-44 93-1 0 0,60-106-213 0 0,-18 43 23 0 0,32-74-51 0 0,1 0 0 0 0,0 1 0 0 0,1 0 0 0 0,0-1 1 0 0,0 19-1 0 0,3-18 37 0 0,0-10-95 0 0,0-1 1 0 0,0 1-1 0 0,0-1 1 0 0,0 0 0 0 0,1 1-1 0 0,-1-1 1 0 0,0 0 0 0 0,0 0-1 0 0,1 0 1 0 0,-1 0 0 0 0,1 0-1 0 0,-1 0 1 0 0,1 0 0 0 0,-1 0-1 0 0,1-1 1 0 0,0 1-1 0 0,-1-1 1 0 0,1 1 0 0 0,0-1-1 0 0,-1 0 1 0 0,1 1 0 0 0,0-1-1 0 0,-1 0 1 0 0,1 0 0 0 0,0 0-1 0 0,3-1 1 0 0,12 0-6072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16095 0 0,'0'0'1460'0'0,"0"1"-1204"0"0,36 71 2294 0 0,-19-40-1768 0 0,-4-7-404 0 0,1-1-1 0 0,1-1 1 0 0,2 0 0 0 0,34 38-1 0 0,-49-59-358 0 0,27 30 128 0 0,2-3 1 0 0,1 0-1 0 0,40 27 0 0 0,-41-36 1 0 0,54 25-1 0 0,-71-38-211 0 0,1-1-1 0 0,0-1 1 0 0,0-1-1 0 0,1 0 1 0 0,-1-1 0 0 0,22 2-1 0 0,-23-5-1276 0 0,0-1-442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12207 0 0,'0'0'1106'0'0,"-2"1"-913"0"0,-7 3 113 0 0,0 1 0 0 0,0 0 0 0 0,0 0 0 0 0,0 1 0 0 0,1 1 0 0 0,0-1 0 0 0,-9 10 0 0 0,-48 59 2001 0 0,24-24-1665 0 0,-192 190 786 0 0,169-178-1405 0 0,58-55-1538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57 3223 0 0,'-3'1'240'0'0,"-30"14"14874"0"0,43-28-14116 0 0,-6 9-883 0 0,1 0-1 0 0,0 1 1 0 0,0 0 0 0 0,0 0-1 0 0,0 0 1 0 0,0 1 0 0 0,7-3-1 0 0,39-10 232 0 0,-22 10-200 0 0,1 2-1 0 0,50 0 1 0 0,14-2-3734 0 0,-80 3 2004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12263 0 0,'0'0'1414'0'0,"1"-1"-842"0"0,27-26 1283 0 0,1 1 1 0 0,59-40-1 0 0,-86 64-1789 0 0,1 1 0 0 0,-1 0 0 0 0,0 0 0 0 0,0 0 0 0 0,1 1 0 0 0,-1-1 0 0 0,1 0 0 0 0,-1 1 0 0 0,1 0 0 0 0,-1 0-1 0 0,0-1 1 0 0,1 1 0 0 0,4 1 0 0 0,1 1-98 0 0,0-1-1 0 0,14 6 1 0 0,-2-1-39 0 0,37 14-2385 0 0,-36-15-4099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37 8287 0 0,'1'-2'382'0'0,"-1"-1"-240"0"0,15-29 9236 0 0,-18 47-9042 0 0,-1-3-274 0 0,-1 1 0 0 0,0-1 0 0 0,0 0 0 0 0,-8 11 0 0 0,-9 22 46 0 0,-60 140 13 0 0,-4 10-106 0 0,35-80 24 0 0,-28 74-1822 0 0,78-184-2487 0 0,-1 7-1356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5983 0 0,'-2'1'8332'0'0,"-11"4"-4906"0"0,8-4-3277 0 0,1 1 0 0 0,0-1-1 0 0,0 1 1 0 0,1 0 0 0 0,-1 0-1 0 0,0 1 1 0 0,1-1 0 0 0,-1 1 0 0 0,1-1-1 0 0,0 1 1 0 0,0 0 0 0 0,0 1-1 0 0,-3 3 1 0 0,5-6-391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75 341 9527 0 0,'0'0'2612'0'0,"-3"-8"-900"0"0,3 6-1597 0 0,0 0-1 0 0,0 0 1 0 0,0-1-1 0 0,0 1 0 0 0,1 0 1 0 0,-1 0-1 0 0,1 0 1 0 0,-1-1-1 0 0,1 1 0 0 0,0 0 1 0 0,-1 0-1 0 0,1 0 1 0 0,0 0-1 0 0,1 0 1 0 0,0-2-1 0 0,3-3 226 0 0,1 0 0 0 0,10-11 0 0 0,37-32 367 0 0,2 3 0 0 0,105-69 0 0 0,-159 115-691 0 0,52-30 390 0 0,-47 28-332 0 0,1 0 1 0 0,-1 0-1 0 0,0 1 0 0 0,1 0 0 0 0,-1 0 1 0 0,1 0-1 0 0,7 0 0 0 0,-13 2-54 0 0,0 0 1 0 0,1 0-1 0 0,-1 0 0 0 0,1 0 0 0 0,-1 0 1 0 0,1 0-1 0 0,-1 1 0 0 0,1-1 0 0 0,-1 0 1 0 0,0 1-1 0 0,1-1 0 0 0,-1 1 0 0 0,0 0 1 0 0,1-1-1 0 0,-1 1 0 0 0,0 0 0 0 0,0 0 1 0 0,1-1-1 0 0,-1 1 0 0 0,0 0 0 0 0,1 2 1 0 0,0-1 4 0 0,-1 0 1 0 0,0 1-1 0 0,0-1 1 0 0,0 0 0 0 0,0 0-1 0 0,-1 0 1 0 0,1 1-1 0 0,-1-1 1 0 0,1 1 0 0 0,-1-1-1 0 0,0 0 1 0 0,0 3-1 0 0,0 5 47 0 0,-1 0-1 0 0,0 0 0 0 0,-1 0 1 0 0,-6 19-1 0 0,3-15-22 0 0,-1 0 0 0 0,0 0 0 0 0,-1 0 0 0 0,-14 20 0 0 0,-43 47 6 0 0,27-35-50 0 0,23-28-46 0 0,0-2 0 0 0,-1 0 0 0 0,-1-1 0 0 0,0 0 0 0 0,-1-1 0 0 0,-1-1 0 0 0,0-1 0 0 0,-22 11 0 0 0,11-8-97 0 0,7-4-7 0 0,1 0 0 0 0,0 1-1 0 0,1 1 1 0 0,-27 23 0 0 0,43-33 134 0 0,-13 14-59 0 0,10-6 56 0 0,0 2 14 0 0,2 3 0 0 0,3 0 0 0 0,2-4 11 0 0,0-10 62 0 0,28 8 515 0 0,-19-10-468 0 0,-1-1 0 0 0,0 0 0 0 0,0-1-1 0 0,0 0 1 0 0,0 0 0 0 0,-1 0 0 0 0,1-1-1 0 0,11-6 1 0 0,17-5 160 0 0,27-3-152 0 0,0 4 1 0 0,80-8 0 0 0,-63 18-129 0 0,-56 0 0 0 0,-15-3 0 0 0,-3 2 0 0 0,1 0-462 0 0,1-1 1 0 0,-1 1-1 0 0,-1-1 0 0 0,1-1 0 0 0,-1 1 0 0 0,7-8 0 0 0,-2 2-4117 0 0,-2 1-1697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34 793 9215 0 0,'0'0'707'0'0,"0"1"-464"0"0,-2 7 2017 0 0,-10 7 8113 0 0,-6-9-9295 0 0,16-6-443 0 0,3-1-576 0 0,0-1-1 0 0,0 1 1 0 0,0 0 0 0 0,0 0-1 0 0,0 0 1 0 0,0-1-1 0 0,0 1 1 0 0,1 0 0 0 0,-1 0-1 0 0,0 1 1 0 0,3-3-1 0 0,2 0 79 0 0,6-9-38 0 0,0 0 0 0 0,19-26 0 0 0,-1 1-49 0 0,484-477-129 0 0,-440 446 66 0 0,66-55 1 0 0,-146 146-115 0 0,-38 131 137 0 0,23-88 11 0 0,-15 83 0 0 0,34-134-21 0 0,-1 0 0 0 0,2 0 0 0 0,0 0 0 0 0,1 1 0 0 0,1-1 0 0 0,2 16 0 0 0,23 153 128 0 0,-24-154-148 0 0,-2-28-75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13 7831 0 0,'1'-2'603'0'0,"5"-9"6249"0"0,-8 14-6647 0 0,0-1 0 0 0,0 1 1 0 0,0-1-1 0 0,0 0 0 0 0,0 0 0 0 0,0 0 1 0 0,-5 3-1 0 0,-6 6 137 0 0,4-1-34 0 0,-1-1 1 0 0,0-1-1 0 0,-1 0 1 0 0,0-1-1 0 0,0 0 0 0 0,-21 10 1 0 0,-78 25 665 0 0,26-12-930 0 0,13-1-1548 0 0,-140 38 0 0 0,204-66 1345 0 0,0 1-1 0 0,0-1 0 0 0,-1 0 1 0 0,1 0-1 0 0,0-1 1 0 0,-1 0-1 0 0,1-1 1 0 0,0 1-1 0 0,0-1 0 0 0,-1-1 1 0 0,1 0-1 0 0,-9-2 1 0 0,14 3 11 0 0,3-14-123 0 0,0 11 231 0 0,0 0 0 0 0,0 0 0 0 0,1 0 0 0 0,-1 0 1 0 0,1 1-1 0 0,0-1 0 0 0,0 0 0 0 0,1 1 0 0 0,-1-1 0 0 0,6-5 0 0 0,29-27-204 0 0,-34 34 350 0 0,-2 3 4 0 0,0 0-88 0 0,0 0 1 0 0,1 0-1 0 0,-1 0 0 0 0,0-1 0 0 0,0 1 0 0 0,0 0 0 0 0,0 1 1 0 0,-1-1-1 0 0,1 0 0 0 0,0 0 0 0 0,0 0 0 0 0,-1 0 0 0 0,1 1 1 0 0,0-1-1 0 0,-1 0 0 0 0,0 1 0 0 0,1-1 0 0 0,0 3 0 0 0,-1-1 35 0 0,0 0-1 0 0,0 1 1 0 0,0-1-1 0 0,0 0 0 0 0,-1 1 1 0 0,1-1-1 0 0,-2 6 0 0 0,-2 2 116 0 0,-1 0 0 0 0,0 0 0 0 0,-8 14 0 0 0,-6 7 63 0 0,-1-1 1 0 0,-2-1-1 0 0,0-1 0 0 0,-42 41 0 0 0,57-64-208 0 0,0 0 0 0 0,0 0 1 0 0,0-1-1 0 0,-1 1 0 0 0,0-2 0 0 0,0 1 0 0 0,-1-1 0 0 0,-10 4 0 0 0,7-3 32 0 0,2-2 9 0 0,8-3 579 0 0,4 0-505 0 0,97-18 327 0 0,-84 17-475 0 0,0 0 0 0 0,0 1 0 0 0,0 1-1 0 0,0 0 1 0 0,15 3 0 0 0,101 20-5 0 0,-103-21-26 0 0,0-1-1 0 0,50-3 0 0 0,-28-4-6 0 0,-29 2 19 0 0,-1 0-1 0 0,1 2 0 0 0,-1 1 1 0 0,28 2-1 0 0,-32 3 26 0 0,-13-4 7 0 0,-1 0 0 0 0,1 1-1 0 0,-1-1 1 0 0,0 1 0 0 0,1 0 0 0 0,-1-1-1 0 0,0 1 1 0 0,0 0 0 0 0,0 1-1 0 0,-1-1 1 0 0,1 0 0 0 0,0 0 0 0 0,-1 1-1 0 0,2 3 1 0 0,-1-1 21 0 0,0-1 0 0 0,-1 1 0 0 0,0-1 1 0 0,0 1-1 0 0,0 0 0 0 0,0 0 0 0 0,-1 8 0 0 0,-1 3 45 0 0,-1-1-1 0 0,0 0 0 0 0,-1 0 1 0 0,-6 19-1 0 0,5-22-31 0 0,0-1 0 0 0,-1 0 0 0 0,0 0-1 0 0,0-1 1 0 0,-1 0 0 0 0,-1 0 0 0 0,0 0-1 0 0,0 0 1 0 0,-1-1 0 0 0,0-1 0 0 0,-18 16 0 0 0,12-13 51 0 0,0-2 1 0 0,-1 0-1 0 0,0 0 1 0 0,0-1-1 0 0,-1-1 1 0 0,0-1-1 0 0,-26 7 1 0 0,-14 0 171 0 0,0-2 0 0 0,-66 4 1 0 0,114-14-247 0 0,3-1-12 0 0,0 1-1 0 0,0-1 1 0 0,-1-1 0 0 0,1 1-1 0 0,-7-2 1 0 0,12 1-86 0 0,0 1-1 0 0,0-1 1 0 0,0 1 0 0 0,0-1 0 0 0,0 1 0 0 0,0-1-1 0 0,0 0 1 0 0,0 1 0 0 0,1 0 0 0 0,-1-1 0 0 0,0 1-1 0 0,0-1 1 0 0,0 1 0 0 0,1-1 0 0 0,-1 1 0 0 0,0-1-1 0 0,1 1 1 0 0,0-1 0 0 0,-1 1 53 0 0,9-10-2011 0 0,4-3-4464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269 136 3223 0 0,'61'-28'480'0'0,"-38"18"1391"0"0,-1-1 0 0 0,27-17 1 0 0,-27 14-862 0 0,-16 11-521 0 0,0-1-1 0 0,-1 1 0 0 0,1-1 0 0 0,-1 0 0 0 0,0 0 0 0 0,9-10 1071 0 0,-12 5 2625 0 0,-8 11-4146 0 0,1 0 0 0 0,0-1 0 0 0,0 2 0 0 0,-1-1 0 0 0,2 1 0 0 0,-1 0 0 0 0,-6 4 0 0 0,-34 30 7 0 0,26-21-34 0 0,-22 22-11 0 0,-72 82 0 0 0,85-84-7 0 0,0 1 0 0 0,3 1 0 0 0,1 1 0 0 0,2 1 0 0 0,1 1 0 0 0,3 1-1 0 0,1 0 1 0 0,-17 67 0 0 0,30-86 23 0 0,0 0-1 0 0,1 0 0 0 0,2-1 1 0 0,0 1-1 0 0,2 0 0 0 0,0 0 1 0 0,1 0-1 0 0,2 0 0 0 0,0 0 1 0 0,2-1-1 0 0,8 25 0 0 0,-9-34 51 0 0,1 0 0 0 0,0-1 1 0 0,0 0-1 0 0,1 0 0 0 0,1 0 0 0 0,11 14 0 0 0,-12-19 63 0 0,0 0 0 0 0,-1-1 0 0 0,2 0 0 0 0,-1 0 0 0 0,1 0 0 0 0,0-1 0 0 0,0 0 0 0 0,1-1 0 0 0,17 8 1 0 0,74 22 1379 0 0,-98-33-1260 0 0,1 0-164 0 0,-3-1-61 0 0,0 0-1 0 0,1 0 0 0 0,-1 0 0 0 0,0 0 0 0 0,1 0 0 0 0,-1 0 0 0 0,0 0 0 0 0,0 0 0 0 0,1 1 0 0 0,-1-1 0 0 0,0 0 0 0 0,0 0 0 0 0,1 0 0 0 0,-1 0 0 0 0,0 0 0 0 0,0 1 0 0 0,1-1 0 0 0,-1 0 0 0 0,0 0 0 0 0,0 1 0 0 0,0-1 0 0 0,1 0 0 0 0,-1 0 0 0 0,0 1 0 0 0,0-1 0 0 0,0 0 0 0 0,0 0 0 0 0,0 1 0 0 0,1-1 0 0 0,-1 0 0 0 0,0 1 0 0 0,0-1 0 0 0,0 0 1 0 0,0 0-1 0 0,0 1 0 0 0,0-1 0 0 0,0 0 0 0 0,0 1 0 0 0,0-1 0 0 0,0 0 0 0 0,0 1 0 0 0,0-1 0 0 0,-1 0 0 0 0,1 1 0 0 0,-12 10 262 0 0,10-10-477 0 0,0 0-459 0 0,-7 2-2390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 2303 0 0,'-1'-1'167'0'0,"-8"-19"9584"0"0,8 18-8933 0 0,2-1 1516 0 0,3 11-1475 0 0,9 23-1148 0 0,-5-13 548 0 0,5 11 102 0 0,2-1 0 0 0,2 0 1 0 0,30 39-1 0 0,-10-20 174 0 0,45 40 0 0 0,-21-29-176 0 0,3-3 0 0 0,134 88 0 0 0,-174-126-316 0 0,0 1-1 0 0,40 42 1 0 0,-50-44-17 0 0,-13-11-5 0 0,-1-1-15 0 0,1-1-65 0 0,-1 0 0 0 0,1 0 0 0 0,-1 0 0 0 0,0 1 0 0 0,-1-1 0 0 0,1 0 0 0 0,0 0 0 0 0,-1 0 1 0 0,0 1-1 0 0,1-1 0 0 0,-1 0 0 0 0,-1 0 0 0 0,1 0 0 0 0,0 0 0 0 0,-1-1 0 0 0,1 1 0 0 0,-5 5 0 0 0,0 0-421 0 0,-1 0 1 0 0,0 0-1 0 0,0-1 1 0 0,-9 7 0 0 0,1-7-8999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37 8607 0 0,'0'0'396'0'0,"2"-9"128"0"0,-2 6-511 0 0,-1-9 57 0 0,0 11-12 0 0,1 1 0 0 0,0-1 0 0 0,0 0 0 0 0,-1 1 0 0 0,1-1 0 0 0,-1 0 0 0 0,1 1 1 0 0,-1-1-1 0 0,1 0 0 0 0,-1 1 0 0 0,1-1 0 0 0,-1 1 0 0 0,1-1 0 0 0,-1 1 0 0 0,0-1 0 0 0,1 1 0 0 0,-1 0 0 0 0,0-1 0 0 0,1 1 0 0 0,-1 0 0 0 0,0-1 0 0 0,1 1 1 0 0,-1 0-1 0 0,0 0 0 0 0,0 0 0 0 0,1 0 0 0 0,-1 0 0 0 0,-1 0 0 0 0,-1-1 0 0 0,1 1 0 0 0,-1 1 0 0 0,0-1 0 0 0,1 0 0 0 0,-1 1 1 0 0,-3 0-1 0 0,-6 4 142 0 0,-1 0 1 0 0,1 0 0 0 0,1 2-1 0 0,-1-1 1 0 0,1 1 0 0 0,0 1-1 0 0,0 0 1 0 0,1 0 0 0 0,0 1-1 0 0,1 1 1 0 0,0-1 0 0 0,0 1-1 0 0,1 1 1 0 0,0 0 0 0 0,-7 15-1 0 0,-31 67 1100 0 0,31-61-987 0 0,-1 0 0 0 0,-21 31 0 0 0,-85 102 170 0 0,95-133-417 0 0,-2-1 0 0 0,-60 51 0 0 0,78-73-41 0 0,1 1-1 0 0,0 1 0 0 0,-10 14 1 0 0,-11 10-821 0 0,26-28-2517 0 0,14-12 2528 0 0,16-13 261 0 0,-11 6-92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45 112 8287 0 0,'-9'0'863'0'0,"-2"-2"-1765"0"0,-7 0 5503 0 0,12-1 12 0 0,18 1-3829 0 0,40-3-343 0 0,-1-2 0 0 0,71-21 0 0 0,-33 7-163 0 0,72-19-4647 0 0,-138 38 2834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2303 0 0,'-2'0'167'0'0,"-15"0"-88"0"0,1 2 10186 0 0,14-2-10188 0 0,1 1-6 0 0,1-1-1 0 0,-1 1 0 0 0,1-1 0 0 0,-1 1 0 0 0,1-1 1 0 0,-1 1-1 0 0,1-1 0 0 0,0 1 0 0 0,-1 0 0 0 0,1-1 1 0 0,0 1-1 0 0,0-1 0 0 0,-1 1 0 0 0,1 0 0 0 0,0-1 1 0 0,0 1-1 0 0,0 0 0 0 0,0-1 0 0 0,-1 1 0 0 0,1 0 1 0 0,1 1-1 0 0,-2-1 123 0 0,1 3-50 0 0,0 1 1 0 0,0-1-1 0 0,0 1 1 0 0,1-1-1 0 0,-1 1 1 0 0,1-1 0 0 0,0 1-1 0 0,0-1 1 0 0,1 0-1 0 0,-1 1 1 0 0,4 5-1 0 0,2 2 140 0 0,0 1-1 0 0,11 14 0 0 0,-3-8 89 0 0,1 0-1 0 0,1-1 1 0 0,1-1 0 0 0,37 29 0 0 0,89 48 1020 0 0,-28-20-379 0 0,-105-67-954 0 0,-1 1-1 0 0,1 1 0 0 0,-2 0 1 0 0,1 0-1 0 0,-1 1 0 0 0,0 0 1 0 0,8 13-1 0 0,-14-19-68 0 0,-1 0-1 0 0,1 1 1 0 0,-1 0-1 0 0,0 0 1 0 0,0-1 0 0 0,-1 1-1 0 0,0 0 1 0 0,1 1-1 0 0,-2-1 1 0 0,1 0 0 0 0,0 0-1 0 0,-1 0 1 0 0,0 0-1 0 0,0 1 1 0 0,-1-1 0 0 0,0 0-1 0 0,0 0 1 0 0,0 0-1 0 0,0 0 1 0 0,-1 0 0 0 0,-2 6-1 0 0,-19 28-554 0 0,19-34 452 0 0,3-3-100 0 0,11-12-6470 0 0,-1 1 1366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9 8287 0 0,'0'0'639'0'0,"-16"-9"309"0"0,14 9-755 0 0,0 1 0 0 0,-1-1 0 0 0,1 1 0 0 0,0-1 0 0 0,0 1 0 0 0,-1-1 0 0 0,1 1 0 0 0,0 0 0 0 0,0 0-1 0 0,0 0 1 0 0,0 1 0 0 0,0-1 0 0 0,0 0 0 0 0,0 1 0 0 0,1-1 0 0 0,-1 1 0 0 0,0 0 0 0 0,1-1 0 0 0,-3 4 0 0 0,-2 5 86 0 0,0 0-1 0 0,-9 20 1 0 0,2-4 287 0 0,-13 19-108 0 0,-1 0-1 0 0,-2-2 0 0 0,-38 41 1 0 0,-104 90 871 0 0,84-98-549 0 0,85-74-912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2759 0 0,'0'0'12419'0'0,"-1"2"-11943"0"0,-25 34 1608 0 0,24-34-2028 0 0,0 0 1 0 0,0-1-1 0 0,-1 1 0 0 0,1-1 1 0 0,0 0-1 0 0,0 0 0 0 0,-1 1 1 0 0,1-2-1 0 0,0 1 0 0 0,-1 0 1 0 0,-4 1-1 0 0,2-1 32 0 0,-38 13 149 0 0,-43 22-1 0 0,-18 5-689 0 0,-28 13-1798 0 0,131-53 2027 0 0,0 1-444 0 0,0 1 691 0 0,-1 0 0 0 0,1-1 0 0 0,0 1 0 0 0,-1 0 0 0 0,1-1 0 0 0,-1 0-1 0 0,-2 3 1 0 0,0 0 38 0 0,-91 121 731 0 0,93-125 143 0 0,4-1-854 0 0,11-1-48 0 0,0-1 0 0 0,0 0 0 0 0,0-1 0 0 0,0 0 0 0 0,0-1 0 0 0,15-7-1 0 0,35-11-196 0 0,-55 21 150 0 0,-1-1 1 0 0,1 1-1 0 0,0 0 1 0 0,0 0-1 0 0,0 1 0 0 0,10 1 1 0 0,-8 1 48 0 0,0 0-1 0 0,-1 0 1 0 0,1 1 0 0 0,-1 1 0 0 0,1 0-1 0 0,-1 0 1 0 0,0 0 0 0 0,-1 1-1 0 0,10 7 1 0 0,4 5 339 0 0,-1 0 0 0 0,21 23 0 0 0,-41-39-323 0 0,1 0-1 0 0,-1 1 0 0 0,0-1 1 0 0,0 1-1 0 0,0-1 0 0 0,0 1 1 0 0,0 0-1 0 0,0 0 0 0 0,0-1 1 0 0,0 1-1 0 0,-1 0 0 0 0,1 0 1 0 0,-1 0-1 0 0,1 0 0 0 0,-1-1 1 0 0,0 1-1 0 0,0 0 0 0 0,0 3 0 0 0,0-2 11 0 0,-1 0-1 0 0,1 0 0 0 0,-1 0 0 0 0,0 0 0 0 0,0 0 0 0 0,0-1 0 0 0,0 1 0 0 0,-1 0 0 0 0,1 0 0 0 0,-4 3 0 0 0,-1 1 14 0 0,0 0 0 0 0,-1 0 0 0 0,1 0 1 0 0,-1-1-1 0 0,-1 0 0 0 0,-12 7 0 0 0,-167 84-79 0 0,58-43-2892 0 0,105-45 1639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84 172 9935 0 0,'-10'1'201'0'0,"0"2"0"0"0,0 0 0 0 0,0 0 0 0 0,0 1 0 0 0,-14 7 0 0 0,22-10 487 0 0,2-1-618 0 0,-1 0 1 0 0,1 0 0 0 0,0 0 0 0 0,-1 0 0 0 0,1 1 0 0 0,-1-1 0 0 0,-3 6 4991 0 0,12-4-4895 0 0,0 0 0 0 0,1 0 0 0 0,-1-1 0 0 0,0 0 0 0 0,1 0 0 0 0,11-2 0 0 0,57-5 551 0 0,-44 2-465 0 0,70-9 392 0 0,194-53 0 0 0,238-45 705 0 0,-519 108-1323 0 0,10-1 5 0 0,-1 1 0 0 0,0 1 0 0 0,0 1 0 0 0,33 3 0 0 0,-42 3-331 0 0,3 0-2314 0 0,-19 13-8542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50 6447 0 0,'40'-35'667'0'0,"-22"20"12602"0"0,-21 15-13094 0 0,-30 3-90 0 0,-1 1-1 0 0,-59 15 1 0 0,63-12-112 0 0,-92 25-199 0 0,69-16-1 0 0,-82 13 0 0 0,115-27 127 0 0,-10 2-397 0 0,1 1 1 0 0,-35 10-1 0 0,62-15 301 0 0,2 1-493 0 0,1 0 678 0 0,-1 0-1 0 0,0 0 1 0 0,1 0-1 0 0,0 0 0 0 0,-1-1 1 0 0,1 1-1 0 0,-1 0 1 0 0,1 0-1 0 0,0-1 0 0 0,-1 1 1 0 0,1 0-1 0 0,0-1 1 0 0,1 1-1 0 0,1 2-51 0 0,16 13-31 0 0,-18-15-4 0 0,-1 1-134 0 0,0-1 176 0 0,0 0 0 0 0,0 1 1 0 0,0-1-1 0 0,0 0 0 0 0,-1 0 1 0 0,1 1-1 0 0,0-1 0 0 0,-1 0 0 0 0,1 0 1 0 0,-1 0-1 0 0,0 1 0 0 0,1-1 0 0 0,-1 0 1 0 0,0 0-1 0 0,0 0 0 0 0,0 0 1 0 0,1 0-1 0 0,-1 0 0 0 0,0 0 0 0 0,0-1 1 0 0,0 1-1 0 0,-1 0 0 0 0,1-1 1 0 0,0 1-1 0 0,0 0 0 0 0,0-1 0 0 0,-2 1 1 0 0,-14 6-536 0 0,-31 8 0 0 0,30-11 654 0 0,16-3 95 0 0,0 0 0 0 0,0 0 1 0 0,1 0-1 0 0,-1 0 0 0 0,0 0 1 0 0,0 0-1 0 0,1 1 0 0 0,-1-1 0 0 0,-3 3 1 0 0,4-2-77 0 0,0-1 240 0 0,1-1-303 0 0,-1 0 0 0 0,1 0 0 0 0,0 0 0 0 0,0 1 0 0 0,-1-1 0 0 0,1 0 0 0 0,0 0 0 0 0,0 0 0 0 0,0 0 0 0 0,-1 1 0 0 0,1-1 0 0 0,0 0 0 0 0,0 0 0 0 0,0 0 0 0 0,-1 1 0 0 0,1-1 0 0 0,0 0 0 0 0,0 0 0 0 0,0 1 0 0 0,0-1 0 0 0,0 0 0 0 0,0 0 0 0 0,0 1 0 0 0,-1-1 0 0 0,1 0 0 0 0,0 0 0 0 0,0 1 0 0 0,0-1 0 0 0,0 0 0 0 0,0 1 0 0 0,0-1 0 0 0,0 0 0 0 0,0 0 0 0 0,1 1 0 0 0,-1-1 0 0 0,0 0 0 0 0,0 0 0 0 0,0 1 0 0 0,3 11 317 0 0,-3-12-367 0 0,1 1 54 0 0,0 0 0 0 0,-1 1 0 0 0,1-1 0 0 0,0 0 0 0 0,0 0 0 0 0,0 0 0 0 0,0 0 0 0 0,0 0-1 0 0,0 0 1 0 0,0-1 0 0 0,1 1 0 0 0,-1 0 0 0 0,0 0 0 0 0,0-1 0 0 0,1 1 0 0 0,2 0 0 0 0,21 4 285 0 0,-7-5-84 0 0,1-1 0 0 0,-1 0 1 0 0,1-2-1 0 0,-1 0 1 0 0,28-9-1 0 0,-22 6-80 0 0,11-2-67 0 0,69-16 123 0 0,-84 21-390 0 0,1 0 1 0 0,41 0-1 0 0,-56 4 79 0 0,0-1 0 0 0,0 1 0 0 0,0 0 0 0 0,-1 1 0 0 0,1-1 0 0 0,0 1 0 0 0,-1 0 0 0 0,1 0 0 0 0,-1 1 0 0 0,0 0 0 0 0,0 0 0 0 0,0 0 0 0 0,0 0 0 0 0,0 1 0 0 0,-1 0 0 0 0,6 5 0 0 0,-3 0-62 0 0,0-1 0 0 0,-1 1 0 0 0,0 0 0 0 0,-1 0-1 0 0,0 0 1 0 0,-1 1 0 0 0,0 0 0 0 0,4 12 0 0 0,-2-1 502 0 0,2 1 1 0 0,0-1-1 0 0,17 31 0 0 0,-21-46-238 0 0,-1-1 0 0 0,-1 1 0 0 0,1 0 0 0 0,1 6 0 0 0,-4-10-83 0 0,0 0 1 0 0,0 0-1 0 0,-1 0 0 0 0,1-1 1 0 0,0 1-1 0 0,-1 0 0 0 0,0-1 1 0 0,1 1-1 0 0,-1 0 0 0 0,0-1 1 0 0,0 1-1 0 0,0-1 0 0 0,0 1 1 0 0,0-1-1 0 0,0 1 0 0 0,0-1 1 0 0,-3 2-1 0 0,3-1 1 0 0,-4 3 6 0 0,-1 0 1 0 0,0 1 0 0 0,0-2-1 0 0,0 1 1 0 0,-1-1 0 0 0,1 0-1 0 0,-1 0 1 0 0,-10 3 0 0 0,-8 2 23 0 0,-28 7 1 0 0,49-15-39 0 0,-60 13 140 0 0,-104 9 1 0 0,111-17 46 0 0,1 0 235 0 0,-98-2 0 0 0,142-5-540 0 0,9 1-496 0 0,5-3-231 0 0,9-8-1038 0 0,8-3-3942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107 176 3679 0 0,'-18'-26'1500'0'0,"-26"-48"0"0"0,-1-2 14141 0 0,47 79-13800 0 0,8 8-2091 0 0,-3-8 436 0 0,0-1 0 0 0,0 0 0 0 0,0 0 0 0 0,0-1 0 0 0,0 1 0 0 0,13-1 0 0 0,0 1 64 0 0,202 8 832 0 0,-96-6-2641 0 0,-109-3-748 0 0,-3 1-5957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 8663 0 0,'-2'0'398'0'0,"-1"0"-261"0"0,-17-3 256 0 0,13 2 442 0 0,1-1-1 0 0,-1 0 0 0 0,-11-6 1 0 0,17 8 171 0 0,-7-13 3896 0 0,29 34-4819 0 0,-1 0 0 0 0,35 49 0 0 0,-18-22-74 0 0,172 229-5 0 0,-107-140-80 0 0,-99-133 77 0 0,-1 0-1 0 0,1 0 0 0 0,-1 0 1 0 0,1 0-1 0 0,-1 1 0 0 0,0-1 1 0 0,-1 1-1 0 0,1-1 1 0 0,-1 1-1 0 0,0 0 0 0 0,1 5 1 0 0,-2-6-6 0 0,0 0 1 0 0,0-1 0 0 0,-1 1 0 0 0,1 0-1 0 0,-1 0 1 0 0,0 0 0 0 0,0-1-1 0 0,0 1 1 0 0,0 0 0 0 0,-1-1-1 0 0,0 1 1 0 0,0-1 0 0 0,0 0 0 0 0,-3 5-1 0 0,-5 5 2 0 0,-1-1 0 0 0,-1 0 0 0 0,0 0-1 0 0,-21 15 1 0 0,-59 35 172 0 0,68-46-46 0 0,-11 6 22 0 0,-78 54 301 0 0,92-61-409 0 0,1 2 0 0 0,1 0 0 0 0,-21 26 0 0 0,31-32 6 0 0,4-1-53 0 0,5-10-19 0 0,0 1 0 0 0,0-1-1 0 0,0 0 1 0 0,0 1 0 0 0,0-1 0 0 0,0 1 0 0 0,0-1-1 0 0,0 1 1 0 0,1-1 0 0 0,-1 0 0 0 0,0 1-1 0 0,0-1 1 0 0,0 1 0 0 0,0-1 0 0 0,1 0-1 0 0,-1 1 1 0 0,0-1 0 0 0,0 0 0 0 0,1 1-1 0 0,-1-1 1 0 0,0 0 0 0 0,1 1 0 0 0,-1-1 0 0 0,0 0-1 0 0,1 0 1 0 0,-1 1 0 0 0,0-1 0 0 0,1 0-1 0 0,-1 0 1 0 0,0 0 0 0 0,1 0 0 0 0,-1 1-1 0 0,1-1 1 0 0,-1 0 0 0 0,1 0 0 0 0,10 3-960 0 0,-6-3-958 0 0,8 0-3973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79 6911 0 0,'3'-12'278'0'0,"0"0"0"0"0,11-22 0 0 0,-3 14 8290 0 0,-8 35-8400 0 0,0 1 0 0 0,0 0 0 0 0,-2 0 0 0 0,0 0 0 0 0,0 0 0 0 0,-4 26 0 0 0,-20 100 557 0 0,19-124-689 0 0,-62 245 165 0 0,-16-3 5 0 0,46-147-176 0 0,-47 213 22 0 0,55-199-9 0 0,-52 143 1 0 0,9-71-619 0 0,70-197 355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 11519 0 0,'0'0'528'0'0,"1"-2"-16"0"0,4-5-202 0 0,-31 25 2062 0 0,10-5-1914 0 0,-52 42-749 0 0,58-46 115 0 0,0 1 0 0 0,1 0 0 0 0,0 0-1 0 0,-10 17 1 0 0,1 3 227 0 0,2 0 0 0 0,1 1 0 0 0,1 0 0 0 0,1 1 0 0 0,-8 38 0 0 0,20-66 34 0 0,0 1 0 0 0,0 0 0 0 0,1 0 1 0 0,0 0-1 0 0,0 0 0 0 0,0 0 1 0 0,1 0-1 0 0,-1 0 0 0 0,1 0 0 0 0,0-1 1 0 0,1 1-1 0 0,-1 0 0 0 0,1 0 1 0 0,0-1-1 0 0,0 1 0 0 0,0-1 0 0 0,1 0 1 0 0,-1 0-1 0 0,1 0 0 0 0,0 0 1 0 0,1 0-1 0 0,-1 0 0 0 0,0-1 1 0 0,1 0-1 0 0,0 1 0 0 0,0-1 0 0 0,0-1 1 0 0,0 1-1 0 0,8 3 0 0 0,-4-1 64 0 0,1-1-1 0 0,-1 0 0 0 0,1 0 0 0 0,0-1 1 0 0,0 0-1 0 0,1 0 0 0 0,-1-1 1 0 0,1 0-1 0 0,-1-1 0 0 0,1 0 1 0 0,0-1-1 0 0,12 0 0 0 0,-11-1 48 0 0,-1 0-1 0 0,1-1 0 0 0,-1 0 1 0 0,1-1-1 0 0,-1 0 0 0 0,0-1 1 0 0,0 0-1 0 0,12-7 1 0 0,-17 8-104 0 0,0-1 1 0 0,0 1 0 0 0,-1-1 0 0 0,1 0 0 0 0,-1 0-1 0 0,0 0 1 0 0,0-1 0 0 0,0 1 0 0 0,-1-1 0 0 0,0 0-1 0 0,0 0 1 0 0,0-1 0 0 0,0 1 0 0 0,-1 0 0 0 0,0-1-1 0 0,2-8 1 0 0,-2 5 18 0 0,-1-1-1 0 0,0 1 1 0 0,0-1-1 0 0,-1 1 1 0 0,-1 0-1 0 0,1-1 1 0 0,-3-9-1 0 0,-1-3 200 0 0,-14-39 0 0 0,10 39-561 0 0,-1 0-1 0 0,-1 0 1 0 0,-1 1 0 0 0,-1 0-1 0 0,-18-23 1 0 0,29 43-121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 7367 0 0,'0'-1'568'0'0,"-18"-19"256"0"0,-2 2 6724 0 0,11 20-6777 0 0,7 0-681 0 0,0-1 1 0 0,1 0-1 0 0,-1 1 1 0 0,0-1 0 0 0,1 1-1 0 0,-1-1 1 0 0,1 1-1 0 0,-1 0 1 0 0,1 0-1 0 0,0 0 1 0 0,0 0-1 0 0,-1 2 1 0 0,-1 2 78 0 0,1-1-1 0 0,0 0 1 0 0,-3 10 0 0 0,0 19 462 0 0,1 1 0 0 0,2 54 0 0 0,-5 40-335 0 0,3-102-352 0 0,-2-1 1 0 0,-12 39-1 0 0,9-42-1519 0 0,-14 29 0 0 0,10-27-4948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4143 0 0,'2'0'6691'0'0,"4"2"-6161"0"0,0 0 1 0 0,0 0-1 0 0,0-1 0 0 0,0 0 0 0 0,1-1 1 0 0,-1 1-1 0 0,0-1 0 0 0,1 0 1 0 0,7-2-1 0 0,62-12 1408 0 0,-58 10-1166 0 0,54-11 902 0 0,42-9-2840 0 0,-101 20-5806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15463 0 0,'0'0'1400'0'0,"2"0"-1154"0"0,4-2 220 0 0,1 0 0 0 0,-1-1 0 0 0,10-4 0 0 0,18-7 1152 0 0,-14 9-1512 0 0,55-14 1551 0 0,-25 13-8088 0 0,-25 4-421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80 4143 0 0,'1'-2'319'0'0,"21"-24"455"0"0,7-18 5940 0 0,-28 43-5653 0 0,1-6 1215 0 0,2 10-105 0 0,3 12-1334 0 0,-7-9-803 0 0,0 0 0 0 0,-1 1 0 0 0,1-1 0 0 0,-2 0 0 0 0,1 1-1 0 0,-1-1 1 0 0,0 0 0 0 0,0 0 0 0 0,0 0 0 0 0,-4 6 0 0 0,-3 9 29 0 0,-34 88 324 0 0,-66 119 0 0 0,53-129-157 0 0,-69 92 0 0 0,112-174-206 0 0,1 1 0 0 0,1 0 0 0 0,0 1 0 0 0,-11 27 0 0 0,21-43-114 0 0,2-3 73 0 0,0 1-1 0 0,0-1 1 0 0,0 1-1 0 0,0-1 1 0 0,0 0 0 0 0,0 1-1 0 0,0-1 1 0 0,0 0-1 0 0,0 0 1 0 0,0 0-1 0 0,0 0 1 0 0,0 0 0 0 0,2 0-1 0 0,3-1-196 0 0,1 0 1 0 0,0 0-1 0 0,-1-1 0 0 0,1 0 0 0 0,-1-1 0 0 0,1 1 0 0 0,11-8 1 0 0,-6 4-854 0 0,15-8-5116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5527 0 0,'0'0'14160'0'0,"-2"1"-13785"0"0,-2 2-272 0 0,1 0-82 0 0,0 0 0 0 0,0 0 0 0 0,0 0 0 0 0,0 0 0 0 0,1 0 0 0 0,-1 0 0 0 0,1 1 0 0 0,0 0 0 0 0,-4 6 0 0 0,4-6-21 0 0,-8 21 0 0 0,7-15-56 0 0,0 4 106 0 0,4-5-822 0 0,-1 0-152 0 0,0-6-62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480 115 6447 0 0,'0'0'499'0'0,"-1"1"-328"0"0,-151 47 6365 0 0,144-45-3766 0 0,17-11-1896 0 0,52-34 30 0 0,74-39 1 0 0,-125 76-792 0 0,-1 0 1 0 0,1 0-1 0 0,0 1 1 0 0,1 0-1 0 0,-1 1 1 0 0,1 0-1 0 0,-1 1 1 0 0,17-2-1 0 0,-26 4-94 0 0,1 0 0 0 0,-1 0 0 0 0,0 0 0 0 0,1 0 0 0 0,-1 0 1 0 0,0 0-1 0 0,0 1 0 0 0,1-1 0 0 0,-1 0 0 0 0,0 1 0 0 0,0-1 0 0 0,1 1 0 0 0,-1-1 0 0 0,0 1 0 0 0,0 0 0 0 0,0 0 0 0 0,0-1 0 0 0,0 1 0 0 0,0 0 0 0 0,0 0 0 0 0,0 0 0 0 0,0 0 0 0 0,0 0 0 0 0,0 2 1 0 0,0-1-14 0 0,0 1 1 0 0,0-1 0 0 0,0 1 0 0 0,-1 0 0 0 0,1-1-1 0 0,-1 1 1 0 0,1 0 0 0 0,-1-1 0 0 0,0 1-1 0 0,0 0 1 0 0,-1 3 0 0 0,-1 7-20 0 0,-1 0 0 0 0,0 0 1 0 0,-8 20-1 0 0,10-31 29 0 0,-8 22 9 0 0,-2-1 0 0 0,-1 0 1 0 0,-1-1-1 0 0,0 0 0 0 0,-34 39 1 0 0,6-15-48 0 0,-62 52 0 0 0,-44 18-1038 0 0,113-93 876 0 0,12-8 59 0 0,-28 25-1 0 0,1 0 84 0 0,30-24 3 0 0,0 0 1 0 0,1 1-1 0 0,-19 23 0 0 0,35-38 168 0 0,5-1-13 0 0,3 1-32 0 0,0 0 0 0 0,0-1-1 0 0,0 0 1 0 0,0 0 0 0 0,0-1-1 0 0,0 1 1 0 0,1-1 0 0 0,8-2-1 0 0,55-9 381 0 0,-37 4-313 0 0,37-5 90 0 0,158-25 254 0 0,-223 36-495 0 0,22 0 0 0 0,-13 1 0 0 0,-1-1 11 0 0,-5 1-717 0 0,0 0-1 0 0,0-1 1 0 0,0 0-1 0 0,0 0 1 0 0,0 0-1 0 0,-1-1 0 0 0,13-5 1 0 0,-5 1-757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7 10591 0 0,'6'-6'11879'0'0,"-8"6"-11867"0"0,0 0 1 0 0,1 0-1 0 0,-1 0 1 0 0,0 0-1 0 0,1 0 1 0 0,-1 0-1 0 0,0 0 0 0 0,1 1 1 0 0,-4 0-1 0 0,3-1-7 0 0,-50 13-467 0 0,-80 32 0 0 0,19-6-166 0 0,70-27-162 0 0,-1-2 0 0 0,0-1 0 0 0,-66 3 0 0 0,76-15-34 0 0,43-8 415 0 0,-5 8 312 0 0,0-1-1 0 0,0 1 1 0 0,0 0 0 0 0,0 0-1 0 0,0 1 1 0 0,0-1 0 0 0,1 1-1 0 0,0 0 1 0 0,-1 0 0 0 0,1 0-1 0 0,8-1 1 0 0,-12 2 108 0 0,0 1 0 0 0,1 0 0 0 0,-1 0 0 0 0,0 0 0 0 0,0-1 0 0 0,1 1 0 0 0,-1 0 0 0 0,0 1 0 0 0,0-1-1 0 0,1 0 1 0 0,-1 0 0 0 0,0 1 0 0 0,0-1 0 0 0,0 0 0 0 0,1 1 0 0 0,0 0 0 0 0,-1 0 7 0 0,0-1 0 0 0,-1 1-1 0 0,1 0 1 0 0,0-1 0 0 0,-1 1 0 0 0,1 0-1 0 0,-1 0 1 0 0,1-1 0 0 0,-1 1 0 0 0,1 0-1 0 0,-1 0 1 0 0,0 0 0 0 0,1-1 0 0 0,-1 1-1 0 0,0 0 1 0 0,0 2 0 0 0,1 1 67 0 0,-1 0-1 0 0,0 0 1 0 0,-1 0 0 0 0,1 0 0 0 0,-1-1-1 0 0,-2 9 1 0 0,0-4 29 0 0,0 1-1 0 0,0-1 1 0 0,-1 0-1 0 0,-1 0 0 0 0,-7 11 1 0 0,-30 34 350 0 0,33-43-373 0 0,-16 16 59 0 0,-1-1-1 0 0,-1-2 1 0 0,-1 0-1 0 0,-39 23 1 0 0,43-29-54 0 0,18-14-61 0 0,5-2-14 0 0,-1 0 1 0 0,0 0-1 0 0,0 1 0 0 0,0-1 1 0 0,1 1-1 0 0,-1-1 0 0 0,0 1 1 0 0,-2 3-1 0 0,1 4-8 0 0,3-9-13 0 0,1 1 0 0 0,-1-1 0 0 0,0 1 0 0 0,0-1 0 0 0,0 1 0 0 0,1-1 0 0 0,-1 1 0 0 0,0-1 0 0 0,1 1 0 0 0,-1-1 0 0 0,0 0 0 0 0,1 1 0 0 0,-1-1 0 0 0,1 0 0 0 0,-1 1 0 0 0,0-1 0 0 0,1 0 0 0 0,-1 1 0 0 0,1-1 0 0 0,0 0 0 0 0,3 2 0 0 0,0-1 0 0 0,0 1 0 0 0,1-1 0 0 0,-1-1 0 0 0,0 1 0 0 0,0 0 0 0 0,1-1 0 0 0,-1 0 0 0 0,7-1 0 0 0,43-6 0 0 0,-40 4 0 0 0,214-26 0 0 0,-211 28 0 0 0,0 0 0 0 0,1 2 0 0 0,-1 0 0 0 0,0 1 0 0 0,29 7 0 0 0,79 32 0 0 0,-80-25 0 0 0,-41-14 15 0 0,0-1-1 0 0,0 1 1 0 0,0 0-1 0 0,0 0 1 0 0,0 0 0 0 0,0 0-1 0 0,0 1 1 0 0,-1-1-1 0 0,1 1 1 0 0,-1 0-1 0 0,0 0 1 0 0,1 0-1 0 0,-2 1 1 0 0,1-1 0 0 0,4 7-1 0 0,-4-3 32 0 0,-1-1 0 0 0,0 1 1 0 0,0-1-1 0 0,0 1 0 0 0,-1 0 0 0 0,0-1 0 0 0,0 9 0 0 0,-1-9-26 0 0,1 4 4 0 0,0 0 1 0 0,-1 1-1 0 0,-1-1 1 0 0,0 0-1 0 0,0 0 1 0 0,-6 18-1 0 0,6-22 19 0 0,-1-1 0 0 0,0 0 0 0 0,-1 0 0 0 0,1 0-1 0 0,-1 0 1 0 0,0 0 0 0 0,0 0 0 0 0,0 0-1 0 0,-1-1 1 0 0,0 0 0 0 0,0 0 0 0 0,0 0-1 0 0,-8 6 1 0 0,1-3 151 0 0,-1-1-1 0 0,0 0 1 0 0,0-1 0 0 0,0 0-1 0 0,-1-1 1 0 0,-17 3 0 0 0,-82 10 703 0 0,81-13-722 0 0,-3-1 66 0 0,0 2 1 0 0,-61 18-1 0 0,84-18-210 0 0,9-5-129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6911 0 0,'0'0'315'0'0,"1"-2"-7"0"0,3-4 827 0 0,-4 6-867 0 0,1-1-1 0 0,-1 1 1 0 0,0 0 0 0 0,1 0-1 0 0,-1 0 1 0 0,1-1-1 0 0,-1 1 1 0 0,0 0 0 0 0,1 0-1 0 0,-1 0 1 0 0,0 0-1 0 0,1 0 1 0 0,-1 0 0 0 0,1 0-1 0 0,-1 0 1 0 0,0 0-1 0 0,1 0 1 0 0,-1 0 0 0 0,1 0-1 0 0,-1 0 1 0 0,0 0-1 0 0,1 0 1 0 0,-1 0 0 0 0,0 1-1 0 0,4 1 2677 0 0,-4-1-2677 0 0,0-1 1 0 0,1 1 0 0 0,10 11 2878 0 0,-8-7-3023 0 0,-1 1-1 0 0,1-1 1 0 0,-1 0-1 0 0,0 1 1 0 0,-1-1-1 0 0,1 1 1 0 0,-1 0-1 0 0,0 0 0 0 0,-1-1 1 0 0,1 1-1 0 0,-1 0 1 0 0,0 0-1 0 0,-2 10 1 0 0,-1 2 55 0 0,-2-1 0 0 0,0 0 0 0 0,-8 19 0 0 0,7-21-120 0 0,1 0 0 0 0,0 0-1 0 0,1 0 1 0 0,-3 22-1 0 0,7-28-84 0 0,0-8 16 0 0,1-1-1 0 0,-1 0 1 0 0,0 1-1 0 0,1-1 1 0 0,-1 1-1 0 0,1-1 1 0 0,-1 0-1 0 0,0 0 1 0 0,1 1-1 0 0,-1-1 1 0 0,1 0-1 0 0,-1 0 1 0 0,1 1-1 0 0,-1-1 1 0 0,1 0-1 0 0,-1 0 1 0 0,1 0-1 0 0,-1 0 1 0 0,1 0-1 0 0,0 0 0 0 0,0 0-14 0 0,2 1-231 0 0,0-1-1 0 0,0 0 1 0 0,0 1-1 0 0,0-1 1 0 0,0-1-1 0 0,4 1 1 0 0,7-2-1614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558 130 4143 0 0,'26'-27'346'0'0,"26"-29"1136"0"0,-50 54-716 0 0,-2 0-90 0 0,0 0-623 0 0,0 0 0 0 0,1 0 0 0 0,-1 0 1 0 0,0 0-1 0 0,0 0 0 0 0,0 0 0 0 0,-1 0 0 0 0,1 0 1 0 0,0 0-1 0 0,-1 0 0 0 0,1 0 0 0 0,-1 1 0 0 0,-1-5 1 0 0,1 5 4 0 0,0 1 0 0 0,0-1 1 0 0,1 0-1 0 0,-1 0 0 0 0,0 0 1 0 0,0 0-1 0 0,0 1 0 0 0,0-1 1 0 0,0 0-1 0 0,0 1 0 0 0,0-1 1 0 0,0 1-1 0 0,0-1 0 0 0,0 1 1 0 0,0-1-1 0 0,-1 1 0 0 0,1 0 1 0 0,0 0-1 0 0,0-1 0 0 0,0 1 1 0 0,0 0-1 0 0,-1 0 0 0 0,1 0 1 0 0,0 0-1 0 0,0 1 0 0 0,-2-1 1 0 0,-5 2 263 0 0,1 0 0 0 0,-1 0 0 0 0,1 1 0 0 0,0 0 0 0 0,0 0 0 0 0,0 0 1 0 0,0 1-1 0 0,1 0 0 0 0,-11 8 0 0 0,-3 5 218 0 0,-26 28-1 0 0,39-37-394 0 0,-33 38 228 0 0,3 2 0 0 0,-54 89 0 0 0,50-73-247 0 0,-141 238-8 0 0,171-283-116 0 0,2 0 1 0 0,0 1 0 0 0,2 0 0 0 0,-10 39 0 0 0,15-51 48 0 0,1 0-1 0 0,0 0 1 0 0,0 0 0 0 0,1 0 0 0 0,0 1-1 0 0,0-1 1 0 0,1 0 0 0 0,0 0 0 0 0,1 0 0 0 0,-1 0-1 0 0,1 0 1 0 0,1 0 0 0 0,0-1 0 0 0,0 1-1 0 0,8 13 1 0 0,-2-9 142 0 0,0-1 0 0 0,1 0 0 0 0,0 0 0 0 0,0-1 0 0 0,1-1 1 0 0,1 1-1 0 0,16 9 0 0 0,91 47 1251 0 0,-105-60-1298 0 0,-12-4-33 0 0,0-1-1 0 0,8 5-8 0 0,-8-5 264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15 11663 0 0,'16'-14'1258'0'0,"-17"26"-1084"0"0,0-5-109 0 0,-1-1 0 0 0,1 0-1 0 0,-1 1 1 0 0,-1-1 0 0 0,1 0 0 0 0,-6 9-1 0 0,-26 35 516 0 0,10-16-110 0 0,-2 11 448 0 0,-37 81-1 0 0,-9 57 439 0 0,67-169-1291 0 0,-20 57 257 0 0,-16 39 13 0 0,-17 42 57 0 0,54-139-901 0 0,4-10-170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 9271 0 0,'-1'1'423'0'0,"-33"22"154"0"0,11-6 5391 0 0,25-16-5344 0 0,2 1-504 0 0,-1 0-1 0 0,1 0 1 0 0,-1-1-1 0 0,1 1 0 0 0,0-1 1 0 0,0 0-1 0 0,-1-1 1 0 0,1 1-1 0 0,0 0 1 0 0,0-1-1 0 0,0 0 0 0 0,0 0 1 0 0,0 0-1 0 0,5-1 1 0 0,11-3 276 0 0,32-8 0 0 0,-23 5-124 0 0,215-41 520 0 0,-238 47-1114 0 0,0 1 1 0 0,-1-1-1 0 0,1 2 0 0 0,0-1 0 0 0,7 2 1 0 0,-10-2-1122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24 6911 0 0,'3'-6'203'0'0,"8"-11"7709"0"0,-16 31-7196 0 0,-55 143 2136 0 0,-48 122-1567 0 0,69-186-3027 0 0,32-75 740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17015 0 0,'0'0'1543'0'0,"2"0"-1234"0"0,308-64 3014 0 0,-108 21-2366 0 0,110-16-553 0 0,-296 58-414 0 0,-1 0 0 0 0,23 2 1 0 0,-23 0-3301 0 0,-1 2-3483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80 2759 0 0,'47'-35'56'0'0,"-34"27"1372"0"0,23-22 0 0 0,-36 30-1025 0 0,1-1-1 0 0,-1 1 0 0 0,1-1 0 0 0,-1 1 0 0 0,1-1 0 0 0,-1 1 0 0 0,1-1 0 0 0,-1 1 1 0 0,1-1-1 0 0,0 1 0 0 0,-1 0 0 0 0,1-1 0 0 0,0 1 0 0 0,-1 0 0 0 0,2-1 0 0 0,-1 1-261 0 0,-1 1-1 0 0,0-1 0 0 0,0 0 0 0 0,0 0 0 0 0,0 0 0 0 0,0 1 1 0 0,1-1-1 0 0,-1 0 0 0 0,0 0 0 0 0,0 1 0 0 0,0-1 0 0 0,0 0 0 0 0,0 1 1 0 0,0-1-1 0 0,0 0 0 0 0,0 0 0 0 0,0 1 0 0 0,0-1 0 0 0,0 0 1 0 0,0 0-1 0 0,0 1 0 0 0,0-1 0 0 0,0 0 0 0 0,0 0 0 0 0,-1 1 0 0 0,1-1 1 0 0,-10 23 782 0 0,4-15-900 0 0,-1-1 1 0 0,0 0 0 0 0,0 0 0 0 0,-1-1-1 0 0,0 0 1 0 0,0 0 0 0 0,0-1 0 0 0,-1 0-1 0 0,0-1 1 0 0,1 0 0 0 0,-2 0 0 0 0,1 0 0 0 0,0-1-1 0 0,-12 1 1 0 0,-15 3 209 0 0,-1-1 1 0 0,-50 0-1 0 0,71-5-159 0 0,-252 6 249 0 0,267-7-417 0 0,0 0 1 0 0,1 0-1 0 0,-1 0 1 0 0,1 0-1 0 0,-1 0 1 0 0,1 0-1 0 0,-1 0 1 0 0,1 0-1 0 0,-1 0 1 0 0,0-1-1 0 0,1 1 1 0 0,-1 0-1 0 0,1 0 0 0 0,-1 0 1 0 0,1-1-1 0 0,-1 1 1 0 0,1 0-1 0 0,-1-1 1 0 0,1 1-1 0 0,0 0 1 0 0,-1-1-1 0 0,1 1 1 0 0,-1-1-1 0 0,1 1 62 0 0,0-1 1 0 0,0 1-1 0 0,0-1 0 0 0,-1 1 0 0 0,1-1 1 0 0,0 0-1 0 0,0 1 0 0 0,1-1 0 0 0,-1 1 0 0 0,0-1 1 0 0,0 1-1 0 0,0-1 0 0 0,0 1 0 0 0,0-1 1 0 0,0 1-1 0 0,1-1 0 0 0,-1 1 0 0 0,0 0 0 0 0,1-1 1 0 0,1-3-10 0 0,0 1 0 0 0,1 0 1 0 0,-1 1-1 0 0,1-1 1 0 0,3-2-1 0 0,4-3-46 0 0,-1 2 45 0 0,-7 5 716 0 0,-10 13-366 0 0,1-2-262 0 0,-1 0 0 0 0,0-1 0 0 0,-15 12 0 0 0,-7 9-2 0 0,-44 50 10 0 0,72-79-45 0 0,1 0 1 0 0,-1 1 0 0 0,0-1-1 0 0,1 1 1 0 0,-1 0-1 0 0,1-1 1 0 0,0 1 0 0 0,-1 0-1 0 0,1 0 1 0 0,0 0 0 0 0,0 0-1 0 0,-1 3 1 0 0,1 0 27 0 0,0-3 123 0 0,1 0-132 0 0,0 0 1 0 0,0 0-1 0 0,0-1 0 0 0,0 1 0 0 0,0 0 1 0 0,1 0-1 0 0,-1 0 0 0 0,1 0 0 0 0,-1 0 0 0 0,1-1 1 0 0,1 4-1 0 0,41 12 276 0 0,-36-15-282 0 0,1-1 1 0 0,0 0-1 0 0,0-1 1 0 0,-1 0-1 0 0,1 0 0 0 0,9-2 1 0 0,48-11 99 0 0,-17 3-49 0 0,-32 7-48 0 0,25-4-20 0 0,0 1 0 0 0,1 2 0 0 0,59 2 0 0 0,-87 3 15 0 0,-1 1-1 0 0,1 0 0 0 0,-1 1 1 0 0,0 0-1 0 0,0 1 1 0 0,14 7-1 0 0,-18-7 31 0 0,-1 0-1 0 0,0 1 1 0 0,0 0 0 0 0,0 1-1 0 0,0 0 1 0 0,-1 0-1 0 0,0 1 1 0 0,0 0 0 0 0,9 13-1 0 0,-10-13-1 0 0,0 1 0 0 0,-1 0-1 0 0,-1 0 1 0 0,6 11 0 0 0,-10-17-21 0 0,1 0 1 0 0,0-1-1 0 0,0 1 1 0 0,-1 0-1 0 0,1 0 1 0 0,-1 0-1 0 0,0 1 1 0 0,0-1-1 0 0,0 0 0 0 0,0 0 1 0 0,0 0-1 0 0,0 0 1 0 0,0 0-1 0 0,-1 0 1 0 0,1 0-1 0 0,0 0 1 0 0,-1 0-1 0 0,0 0 1 0 0,0 0-1 0 0,1 0 0 0 0,-1-1 1 0 0,0 1-1 0 0,-2 2 1 0 0,0 0-7 0 0,-3 5 20 0 0,-1 0-1 0 0,0 0 1 0 0,-1 0 0 0 0,0-1 0 0 0,0 0-1 0 0,-1-1 1 0 0,0 0 0 0 0,0 0 0 0 0,-11 5 0 0 0,-7 3 71 0 0,-1-2 1 0 0,-32 12-1 0 0,24-13-87 0 0,-1-1-1 0 0,-1-3 1 0 0,1-1-1 0 0,-1-1 0 0 0,-77 0 1 0 0,102-6 28 0 0,11 0-11 0 0,5-1-372 0 0,39-12-2035 0 0,-16 4 962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1375 0 0,'0'0'10606'0'0,"2"-1"-9982"0"0,114-38 4266 0 0,-103 34-4625 0 0,24-4 0 0 0,3-1 21 0 0,230-66 34 0 0,-240 71-450 0 0,-28 5 22 0 0,0 1-267 0 0,0 0 303 0 0,-1 0 0 0 0,0 0 0 0 0,0 0 0 0 0,0 0-1 0 0,0 0 1 0 0,0 0 0 0 0,0 0 0 0 0,0 0 0 0 0,-1 0 0 0 0,1 1 0 0 0,0-1 0 0 0,-1 0 0 0 0,1 1 0 0 0,-1-1-1 0 0,1 0 1 0 0,-1 1 0 0 0,0-1 0 0 0,1 1 0 0 0,-1-1 0 0 0,0 0 0 0 0,0 1 0 0 0,0-1 0 0 0,0 1 0 0 0,0-1-1 0 0,0 1 1 0 0,-1 1 0 0 0,0 6-388 0 0,0-7-488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52 7799 0 0,'0'0'706'0'0,"-2"0"-578"0"0,-21 4 318 0 0,2 1 1 0 0,-1 0 0 0 0,-30 14-1 0 0,23-6-52 0 0,2 2 0 0 0,0 1-1 0 0,1 1 1 0 0,-28 24 0 0 0,17-13-85 0 0,16-13-165 0 0,-45 35 326 0 0,60-44-416 0 0,0 0 0 0 0,0 1 0 0 0,0-1 0 0 0,1 1 0 0 0,0 0 0 0 0,0 0 0 0 0,-5 11 0 0 0,9-15-24 0 0,0 0-1 0 0,0 0 0 0 0,0 0 0 0 0,0 0 1 0 0,0 0-1 0 0,1 0 0 0 0,-1 0 0 0 0,1 0 0 0 0,0 1 1 0 0,0-1-1 0 0,0 0 0 0 0,1 0 0 0 0,-1 0 1 0 0,2 6-1 0 0,0-5 27 0 0,0 1 1 0 0,0-1-1 0 0,0 1 0 0 0,0-1 1 0 0,1 0-1 0 0,0 0 0 0 0,-1 0 1 0 0,8 6-1 0 0,-2-2 62 0 0,0-1-1 0 0,1 0 1 0 0,0-1-1 0 0,0 0 1 0 0,1 0 0 0 0,-1-1-1 0 0,20 7 1 0 0,-6-4 2 0 0,1-1-1 0 0,0-2 1 0 0,1 0-1 0 0,-1-1 1 0 0,1-2-1 0 0,0-1 1 0 0,0 0 0 0 0,37-5-1 0 0,-31-1-37 0 0,-1 0 0 0 0,0-2 0 0 0,0-1 0 0 0,-1-2-1 0 0,0-1 1 0 0,40-21 0 0 0,-58 27-19 0 0,-1-1 0 0 0,0 0 0 0 0,-1-1 0 0 0,0 0-1 0 0,0-1 1 0 0,9-10 0 0 0,-15 15-49 0 0,0 0 0 0 0,0 0 0 0 0,-1-1 1 0 0,1 1-1 0 0,-1-1 0 0 0,0 0 0 0 0,0 0 0 0 0,0 0 0 0 0,-1 0 0 0 0,0 0 1 0 0,1 0-1 0 0,-1 0 0 0 0,-1 0 0 0 0,1-1 0 0 0,0 1 0 0 0,-1 0 0 0 0,0 0 1 0 0,0-1-1 0 0,-2-7 0 0 0,0 1-7 0 0,-2 1 1 0 0,1-1 0 0 0,-1 1-1 0 0,-1 0 1 0 0,0 0-1 0 0,0 1 1 0 0,-12-17-1 0 0,-56-57-341 0 0,29 35 21 0 0,37 40 230 0 0,0 0-1 0 0,0 1 1 0 0,-1 0-1 0 0,0 1 1 0 0,0 0 0 0 0,0 0-1 0 0,-15-7 1 0 0,17 10-40 0 0,0 1-1 0 0,0-1 1 0 0,0 2 0 0 0,0-1 0 0 0,0 1 0 0 0,-1-1 0 0 0,1 2 0 0 0,0-1 0 0 0,-1 1 0 0 0,1 0 0 0 0,-1 0 0 0 0,1 1 0 0 0,-8 1 0 0 0,10-1 7 0 0,-1-1 1 0 0,1 1 0 0 0,0 1 0 0 0,-1-1 0 0 0,1 0 0 0 0,0 1 0 0 0,0 0 0 0 0,0 0 0 0 0,0 0 0 0 0,0 0-1 0 0,0 1 1 0 0,1 0 0 0 0,-1 0 0 0 0,1 0 0 0 0,0 0 0 0 0,-1 0 0 0 0,-3 7 0 0 0,6-5-487 0 0,2 8-6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11255 0 0,'-6'-3'169'0'0,"-8"-1"685"0"0,5 5-673 0 0,8 0-162 0 0,0-1 1 0 0,0 1-1 0 0,0 0 0 0 0,1 0 0 0 0,-1 0 0 0 0,0 0 1 0 0,1 0-1 0 0,-1 0 0 0 0,1 0 0 0 0,-1 0 0 0 0,1 0 0 0 0,-1 0 1 0 0,1 0-1 0 0,0 0 0 0 0,0 1 0 0 0,-1-1 0 0 0,1 0 1 0 0,0 0-1 0 0,0 0 0 0 0,0 0 0 0 0,0 0 0 0 0,1 3 0 0 0,6 27 700 0 0,0-13-508 0 0,1 0 0 0 0,1-1 0 0 0,0 0 0 0 0,1 0 0 0 0,1-1 0 0 0,0-1 0 0 0,26 27 0 0 0,1-5-39 0 0,70 52 0 0 0,-61-55-101 0 0,1-2-1 0 0,76 36 0 0 0,114 31 75 0 0,-155-70-136 0 0,66 24 30 0 0,-106-36-27 0 0,55 31 0 0 0,-87-41-8 0 0,0-1 1 0 0,-1 1-1 0 0,0 1 0 0 0,17 16 0 0 0,-23-20-1 0 0,-1 0-1 0 0,0-1 1 0 0,0 2-1 0 0,0-1 0 0 0,-1 0 1 0 0,1 0-1 0 0,-1 1 1 0 0,0-1-1 0 0,0 1 1 0 0,-1 0-1 0 0,1 0 1 0 0,-1-1-1 0 0,0 1 0 0 0,-1 0 1 0 0,1 6-1 0 0,-1-1 19 0 0,-1 0 0 0 0,0 0 0 0 0,-1 0 0 0 0,0 0 0 0 0,0 0 0 0 0,-1 0-1 0 0,-1 0 1 0 0,0-1 0 0 0,0 1 0 0 0,-1-1 0 0 0,0 0 0 0 0,-11 14 0 0 0,-7 7 160 0 0,-1-2 0 0 0,-33 29 0 0 0,43-43-141 0 0,-23 23 88 0 0,-136 126 339 0 0,132-127-415 0 0,-2-3-1 0 0,-65 39 0 0 0,-167 101-51 0 0,242-146 0 0 0,23-15 0 0 0,7 0-731 0 0,4 0-3430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11775 0 0,'0'0'1068'0'0,"2"-1"-877"0"0,88-32 1129 0 0,-44 14-125 0 0,65-16 1 0 0,-70 23-979 0 0,-8 3-247 0 0,0 2-1 0 0,38-4 1 0 0,-67 11-260 0 0,1 0 0 0 0,-1 0 0 0 0,1 1 0 0 0,6 1 0 0 0,-8-2-461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 18287 0 0,'-10'-1'1944'0'0,"7"3"-1915"0"0,1 0 0 0 0,-1 0-1 0 0,1 0 1 0 0,0 1 0 0 0,0-1 0 0 0,0 1-1 0 0,0-1 1 0 0,1 1 0 0 0,-1 0-1 0 0,1 0 1 0 0,-1 0 0 0 0,1 0 0 0 0,0 0-1 0 0,0 0 1 0 0,1 0 0 0 0,-1 0-1 0 0,0 0 1 0 0,1 0 0 0 0,0 6 0 0 0,-1 7 281 0 0,2-1-1 0 0,3 26 1 0 0,1-7-109 0 0,2-1 0 0 0,2 0-1 0 0,0-1 1 0 0,19 39 0 0 0,66 120 347 0 0,-20-45 212 0 0,-53-101-456 0 0,-6-16 53 0 0,-1 0-1 0 0,16 55 0 0 0,-29-79-330 0 0,-1 0-1 0 0,1 0 0 0 0,-1 0 0 0 0,1 0 0 0 0,-2 0 0 0 0,1 0 0 0 0,0 0 0 0 0,-1-1 0 0 0,0 1 0 0 0,0 0 0 0 0,0 0 0 0 0,-1-1 0 0 0,0 1 0 0 0,0 0 1 0 0,0-1-1 0 0,0 0 0 0 0,-1 1 0 0 0,-3 4 0 0 0,-6 6 108 0 0,0-1 0 0 0,-1-1 0 0 0,-22 19 0 0 0,17-16-99 0 0,-22 19-312 0 0,-29 27-599 0 0,34-24-3120 0 0,28-31 2253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88 6447 0 0,'-2'-1'499'0'0,"-19"-5"-11"0"0,1-2 10987 0 0,27 3-10625 0 0,5-1-561 0 0,0 1-1 0 0,1 0 1 0 0,0 1-1 0 0,1 0 1 0 0,16-2-1 0 0,72-5 257 0 0,-16 2-477 0 0,50-3-445 0 0,-45 8-2699 0 0,-49 3-3751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25 6911 0 0,'1'-2'528'0'0,"8"-21"6556"0"0,-22 25-4303 0 0,12-1-2523 0 0,-42 6-1 0 0,1 3-1 0 0,0 2 1 0 0,1 1 0 0 0,0 2 0 0 0,1 2-1 0 0,-40 24 1 0 0,23-7-207 0 0,27-14-588 0 0,-58 27-1 0 0,79-43 196 0 0,-1 0 0 0 0,1-1 0 0 0,-1 0-1 0 0,0-1 1 0 0,0 0 0 0 0,0 0 0 0 0,-1-1-1 0 0,1 0 1 0 0,0-1 0 0 0,-19-2 0 0 0,25 2 150 0 0,0-1 1 0 0,0 0-1 0 0,0-1 1 0 0,0 1-1 0 0,0-1 1 0 0,0 1-1 0 0,0-1 1 0 0,0 0-1 0 0,-4-4 1 0 0,6 5 115 0 0,1-1 0 0 0,-1 1 0 0 0,0-1 1 0 0,1 1-1 0 0,-1-1 0 0 0,1 1 0 0 0,0-1 0 0 0,-1 0 0 0 0,1 0 1 0 0,0 0-1 0 0,0 0 0 0 0,0 0 0 0 0,1 0 0 0 0,-1 0 1 0 0,0 0-1 0 0,1 0 0 0 0,-1 0 0 0 0,1 0 0 0 0,0-4 0 0 0,1-4 77 0 0,5-5-2 0 0,-3 12 4 0 0,0 1 2374 0 0,-5 3-2294 0 0,1 0 0 0 0,-1-1 0 0 0,0 1 0 0 0,1 0 0 0 0,-1 0 0 0 0,1 0 0 0 0,-1 1 0 0 0,1-1 0 0 0,-3 3 0 0 0,-1 1 74 0 0,-19 12 399 0 0,-40 23 0 0 0,-4 2 31 0 0,58-35-480 0 0,1 0 1 0 0,0 1-1 0 0,0 0 1 0 0,-11 14-1 0 0,17-18-44 0 0,-3 8 34 0 0,6-12-95 0 0,-2 10 58 0 0,6 2-49 0 0,-2-9-8 0 0,0-1-1 0 0,1 1 1 0 0,-1-1 0 0 0,1 0-1 0 0,-1 1 1 0 0,1-1-1 0 0,0-1 1 0 0,-1 1-1 0 0,1 0 1 0 0,0-1 0 0 0,0 1-1 0 0,0-1 1 0 0,1 0-1 0 0,-1 0 1 0 0,0 0 0 0 0,0 0-1 0 0,1-1 1 0 0,3 1-1 0 0,9 0-64 0 0,1-1-1 0 0,24-2 0 0 0,-20 1 23 0 0,-4 0 11 0 0,182-1-206 0 0,-176 3 227 0 0,1 2-1 0 0,-1 1 0 0 0,0 0 0 0 0,-1 2 1 0 0,0 0-1 0 0,34 15 0 0 0,-48-17 15 0 0,0 1 0 0 0,0 0 0 0 0,-1 0 1 0 0,0 0-1 0 0,1 1 0 0 0,-2 0 0 0 0,11 10 0 0 0,-14-13 7 0 0,-1 1 0 0 0,1-1 0 0 0,-1 0-1 0 0,0 1 1 0 0,1-1 0 0 0,-2 1 0 0 0,1 0 0 0 0,0 0 0 0 0,-1 0 0 0 0,0 0 0 0 0,0 0 0 0 0,0 0 0 0 0,0 0-1 0 0,0 0 1 0 0,-1 0 0 0 0,0 0 0 0 0,0 0 0 0 0,-1 5 0 0 0,1-6 30 0 0,-1 0-1 0 0,0-1 1 0 0,0 1-1 0 0,0-1 1 0 0,0 0 0 0 0,0 1-1 0 0,0-1 1 0 0,-1 0 0 0 0,1 0-1 0 0,-1 0 1 0 0,1 0 0 0 0,-1 0-1 0 0,0 0 1 0 0,-2 2 0 0 0,-4 2 115 0 0,0-1 1 0 0,-13 8 0 0 0,4-3 61 0 0,-12 7-180 0 0,-1 0 0 0 0,-1-2 0 0 0,-1-2 0 0 0,0-1 0 0 0,-38 10 0 0 0,-171 26 149 0 0,216-44-186 0 0,14-2 7 0 0,3-1-65 0 0,0 1 0 0 0,0 0 0 0 0,-13 5 1 0 0,18-6-652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43 197 3223 0 0,'-16'-3'240'0'0,"14"3"-194"0"0,1 0 0 0 0,0 0 0 0 0,0 0 0 0 0,-1 0 0 0 0,1-1 0 0 0,0 1 0 0 0,0-1-1 0 0,-15-7 13402 0 0,54-7-11510 0 0,78-6-591 0 0,-24 6-668 0 0,322-56 891 0 0,-264 47-1434 0 0,65-8 17 0 0,-172 28-264 0 0,0 2 0 0 0,85 8 0 0 0,-108-4-428 0 0,-1 2 0 0 0,0 0 0 0 0,-1 1 0 0 0,36 15 0 0 0,-25-6-735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6 10591 0 0,'0'0'819'0'0,"2"-1"-534"0"0,5-2-1419 0 0,6 2 9647 0 0,-16 9-7992 0 0,-4 4-389 0 0,-1 0 1 0 0,0-1-1 0 0,-1 0 0 0 0,0-1 0 0 0,-11 10 0 0 0,-9 11-19 0 0,-53 74-17 0 0,60-76-86 0 0,19-24-12 0 0,0 0 0 0 0,0 0 0 0 0,0-1 1 0 0,0 2-1 0 0,1-1 0 0 0,-2 6 0 0 0,3-9-71 0 0,1-1-189 0 0,0-1 232 0 0,-1 1 0 0 0,1 0 0 0 0,0 0 0 0 0,-1 0 0 0 0,1 0-1 0 0,0-1 1 0 0,0 1 0 0 0,0 0 0 0 0,0 0 0 0 0,0 0 0 0 0,0 0 0 0 0,0 0-1 0 0,0 0 1 0 0,0 1 0 0 0,7 9-36 0 0,-3-9 73 0 0,-1 1 0 0 0,1 0 0 0 0,-1-1 1 0 0,1 0-1 0 0,0 0 0 0 0,0 0 1 0 0,0 0-1 0 0,0-1 0 0 0,0 1 1 0 0,0-1-1 0 0,0 0 0 0 0,1 0 1 0 0,7 0-1 0 0,6 0 181 0 0,36-4 0 0 0,-30 2-98 0 0,26-4-73 0 0,-1-1 1 0 0,1-3-1 0 0,-1-2 1 0 0,62-22 0 0 0,-97 27-1086 0 0,24-11 0 0 0,-20 8-682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6911 0 0,'0'0'3912'0'0,"0"3"-2149"0"0,1 4-1504 0 0,0 1 1 0 0,-1-1-1 0 0,0 1 1 0 0,-1-1-1 0 0,1 1 1 0 0,-1-1-1 0 0,-1 0 1 0 0,0 1-1 0 0,0-1 0 0 0,0 0 1 0 0,-1 0-1 0 0,0 0 1 0 0,0-1-1 0 0,-6 10 1 0 0,-7 10-75 0 0,-1-1 1 0 0,-26 28 0 0 0,-114 129 546 0 0,134-155-377 0 0,1 1 0 0 0,2 1 0 0 0,-23 41 0 0 0,21-21-357 0 0,1 1-1 0 0,-25 95 0 0 0,41-125-993 0 0,-2-4-68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61 8751 0 0,'0'0'1119'0'0,"2"-2"-8"0"0,13-25 7415 0 0,-13 21-8627 0 0,-1 4 572 0 0,0-12 1123 0 0,4 7-1535 0 0,-4 5-103 0 0,-3 5-10 0 0,2-2 53 0 0,-1 0 0 0 0,1 0 0 0 0,-1 0 0 0 0,0 0 0 0 0,0 0 0 0 0,1-1 0 0 0,-1 1 0 0 0,0 0 1 0 0,0 0-1 0 0,0-1 0 0 0,0 1 0 0 0,-2 0 0 0 0,-3 4-4 0 0,-6 3 5 0 0,5-1 12 0 0,5-6 23 0 0,14 4-184 0 0,-10-5 38 0 0,13 4-948 0 0,0-4-333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79 8751 0 0,'30'-46'1419'0'0,"-9"18"4053"0"0,-21 28-5415 0 0,0-1 0 0 0,1 1 0 0 0,-1 0 0 0 0,0-1 0 0 0,0 1 0 0 0,0 0 0 0 0,1-1-1 0 0,-1 1 1 0 0,0 0 0 0 0,0 0 0 0 0,1-1 0 0 0,-1 1 0 0 0,0 0 0 0 0,1 0 0 0 0,-1-1 0 0 0,4 1 3573 0 0,-6 12-3537 0 0,-1 0 0 0 0,-1 0 1 0 0,0-1-1 0 0,0 1 0 0 0,-10 17 0 0 0,-39 55 198 0 0,23-36-150 0 0,15-23-75 0 0,-10 16-8 0 0,-2-1 1 0 0,-39 46-1 0 0,29-44-337 0 0,-37 53 0 0 0,73-93 93 0 0,16-3-246 0 0,3-1 432 0 0,-1-1 0 0 0,1-1 0 0 0,30-12 0 0 0,-22 8 0 0 0,-1-1 0 0 0,-13 5 0 0 0,-1 0 0 0 0,1 1 0 0 0,0 0 0 0 0,0 1 0 0 0,14-1 0 0 0,43 2 0 0 0,-56 1-179 0 0,1-2-1 0 0,24-5 0 0 0,-31 5-623 0 0,-1 0-1 0 0,1-1 1 0 0,-1 1 0 0 0,8-6-1 0 0,0 1-5040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1839 0 0,'-1'3'2603'0'0,"-2"3"-1137"0"0,0 1 0 0 0,-1-1-1 0 0,1 1 1 0 0,-2-1 0 0 0,-6 9-1 0 0,-31 29 300 0 0,11-12-943 0 0,-7 13-129 0 0,2 1 1 0 0,2 2-1 0 0,2 2 0 0 0,3 1 0 0 0,1 1 0 0 0,-39 106 0 0 0,5 55-497 0 0,37-120-1673 0 0,15-64 650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14711 0 0,'0'0'2058'0'0,"4"-1"-1562"0"0,198-41 2164 0 0,-103 24-2138 0 0,192-45 269 0 0,0-3-135 0 0,91-17-3217 0 0,-342 76 1651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78 6447 0 0,'0'0'298'0'0,"1"-2"-10"0"0,0-2-236 0 0,8-16 6 0 0,11-9 4562 0 0,-11 17-3100 0 0,-8 10-581 0 0,5-7 5005 0 0,-24 13-5729 0 0,0 0 0 0 0,0 2 0 0 0,-23 9 0 0 0,-3 1-158 0 0,38-14-54 0 0,-308 85-5 0 0,279-80-128 0 0,0-1-1 0 0,0-3 0 0 0,0 0 1 0 0,-1-3-1 0 0,1 0 0 0 0,-1-3 1 0 0,-39-7-1 0 0,57 4-150 0 0,17 6 239 0 0,1-1 0 0 0,-1 1 0 0 0,0 0 0 0 0,1-1-1 0 0,-1 1 1 0 0,1-1 0 0 0,-1 1 0 0 0,0 0 0 0 0,1-1-1 0 0,-1 1 1 0 0,1-1 0 0 0,0 1 0 0 0,-1-1 0 0 0,1 0-1 0 0,-1 1 1 0 0,1-1 0 0 0,0 1 0 0 0,-1-1 0 0 0,1 0 0 0 0,0 1-1 0 0,0-1 1 0 0,0 0 0 0 0,-1 1 0 0 0,1-1 0 0 0,0 0-1 0 0,0-1 1 0 0,0 0-17 0 0,1-1-10 0 0,0 0 0 0 0,-1 0 1 0 0,1 0-1 0 0,0 1 0 0 0,1-1 0 0 0,-1 0 0 0 0,0 0 0 0 0,1 1 1 0 0,-1-1-1 0 0,1 0 0 0 0,0 1 0 0 0,0 0 0 0 0,4-5 1 0 0,-5 7 79 0 0,-1 0 0 0 0,0 0 1 0 0,1-1-1 0 0,-1 1 0 0 0,1 0 1 0 0,-1 0-1 0 0,1-1 0 0 0,-1 1 1 0 0,1 0-1 0 0,-1 0 0 0 0,1 0 1 0 0,-1 0-1 0 0,1 0 1 0 0,-1-1-1 0 0,1 1 0 0 0,-1 0 1 0 0,1 0-1 0 0,-1 0 0 0 0,1 1 1 0 0,-1-1-1 0 0,1 0 0 0 0,-1 0 1 0 0,1 0-1 0 0,3 1 331 0 0,4 11-178 0 0,-7-9-148 0 0,0 0 0 0 0,0 1 0 0 0,0-1 0 0 0,0 0 0 0 0,-1 0 0 0 0,0 0 0 0 0,1 1 0 0 0,-1-1 0 0 0,0 0 0 0 0,-1 0 0 0 0,1 4 0 0 0,-1-7-10 0 0,1 1-1 0 0,0 0 1 0 0,0-1-1 0 0,0 1 0 0 0,-1 0 1 0 0,1-1-1 0 0,0 1 1 0 0,-1-1-1 0 0,1 1 0 0 0,0 0 1 0 0,-1-1-1 0 0,1 1 1 0 0,-1-1-1 0 0,1 1 1 0 0,-1-1-1 0 0,1 1 0 0 0,-1-1 1 0 0,1 0-1 0 0,-2 1 1 0 0,0 1 13 0 0,-3 3 0 0 0,-4 4 29 0 0,0-1-1 0 0,-1 0 0 0 0,0 0 1 0 0,-18 10-1 0 0,23-15 10 0 0,1 0 0 0 0,-1 0 0 0 0,1 0 0 0 0,0 1 0 0 0,0 0 0 0 0,0-1 0 0 0,0 1 0 0 0,1 0 0 0 0,0 1 0 0 0,0-1 0 0 0,0 1 0 0 0,0-1 0 0 0,-2 7 0 0 0,4-8 7 0 0,3-1 8 0 0,3 2-54 0 0,-1 0 0 0 0,1-1 0 0 0,0 0 0 0 0,0 1 0 0 0,0-2 0 0 0,1 1 0 0 0,-1-1 0 0 0,1 0 0 0 0,0 0 0 0 0,-1 0 0 0 0,1-1 0 0 0,0 0 0 0 0,9 1 0 0 0,10 0 21 0 0,0-2 0 0 0,25-3 0 0 0,-28 2-30 0 0,106-10-60 0 0,64-3-117 0 0,-163 14 147 0 0,0 1 1 0 0,-1 1 0 0 0,1 2 0 0 0,44 11 0 0 0,-59-11 20 0 0,0 1 0 0 0,0 1 0 0 0,-1 0 0 0 0,14 8 0 0 0,-20-9 0 0 0,0-1 0 0 0,0 1 0 0 0,0 1 0 0 0,-1-1 0 0 0,0 1 0 0 0,0 0 0 0 0,-1 0 0 0 0,8 11 0 0 0,-6-2 16 0 0,-6-12 12 0 0,0 0 0 0 0,0 0 0 0 0,-1 1-1 0 0,1-1 1 0 0,-1 0 0 0 0,0 1 0 0 0,0-1 0 0 0,0 0 0 0 0,-1 0-1 0 0,1 1 1 0 0,-1-1 0 0 0,1 0 0 0 0,-1 0 0 0 0,0 1 0 0 0,0-1-1 0 0,-1 0 1 0 0,1 0 0 0 0,-1 0 0 0 0,1 0 0 0 0,-1-1-1 0 0,0 1 1 0 0,0 0 0 0 0,0-1 0 0 0,0 1 0 0 0,-5 3 0 0 0,-6 4 168 0 0,0 0 0 0 0,0 0 1 0 0,-1-1-1 0 0,-14 7 1 0 0,14-9-119 0 0,-27 15-13 0 0,-1-2 0 0 0,-2-2 0 0 0,-68 20-1 0 0,44-21-1 0 0,-120 14-1 0 0,152-30-26 0 0,33-1-108 0 0,7-11-903 0 0,-1 3 442 0 0,9-12-979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55 126 1839 0 0,'-2'1'3818'0'0,"-12"5"-279"0"0,-10 4-951 0 0,9-8 4581 0 0,24 7-6463 0 0,-1-2-571 0 0,0-1 0 0 0,1-1 1 0 0,-1 1-1 0 0,1-2 0 0 0,0 1 0 0 0,0-1 0 0 0,1 0 0 0 0,-1-1 0 0 0,1 0 0 0 0,17 3 0 0 0,0-3-18 0 0,1 0 0 0 0,46-2 1 0 0,-43-3-63 0 0,0-1 0 0 0,0-1 0 0 0,-1-2 0 0 0,46-15 0 0 0,112-52-204 0 0,-158 61-21 0 0,96-49-3297 0 0,-121 58 2822 0 0,0-1 1 0 0,0 1-1 0 0,0-1 0 0 0,0-1 1 0 0,4-4-1 0 0,-5 5-1338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7 149 2303 0 0,'-7'7'12194'0'0,"21"-5"-9858"0"0,24-4-2394 0 0,46-10 1458 0 0,87-24 0 0 0,-65 9-684 0 0,130-52 0 0 0,-233 78-756 0 0,-21 17-13272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69 9215 0 0,'-2'2'707'0'0,"-29"25"-72"0"0,26-22 359 0 0,0 0-1 0 0,0 1 1 0 0,0 0 0 0 0,0 0 0 0 0,1 1 0 0 0,-5 9 2365 0 0,12-15-2767 0 0,3 1-409 0 0,1 0-1 0 0,-1-1 0 0 0,0 0 1 0 0,0 0-1 0 0,1-1 0 0 0,-1 0 1 0 0,0 0-1 0 0,12-1 1 0 0,56-13 539 0 0,-57 10-647 0 0,126-34 174 0 0,-12 4-222 0 0,-89 24-186 0 0,153-40-1950 0 0,-180 44 782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18511 0 0,'0'0'1683'0'0,"-2"2"-1390"0"0,-11 13-54 0 0,1 1 0 0 0,0 0 1 0 0,-11 21-1 0 0,17-27-165 0 0,-42 73 262 0 0,4 2 0 0 0,4 2 1 0 0,-47 148-1 0 0,76-191-302 0 0,-9 65-1 0 0,-6 26-53 0 0,23-126-80 0 0,-1 0 1 0 0,1 0-1 0 0,-1-1 1 0 0,-1 1-1 0 0,-9 13 1 0 0,-17 16-3223 0 0,19-26-3638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2303 0 0,'0'0'102'0'0,"-3"1"266"0"0,-54 22 6168 0 0,-32 12-4297 0 0,-11 3-766 0 0,83-32 146 0 0,13-5-1461 0 0,0 0-1 0 0,0 1 1 0 0,-1 0 0 0 0,2 0 0 0 0,-1 0-1 0 0,0 0 1 0 0,-4 4 0 0 0,-11 10-153 0 0,0 1 1 0 0,1 2-1 0 0,0 0 1 0 0,2 0-1 0 0,1 2 1 0 0,0 0-1 0 0,1 0 1 0 0,-11 25-1 0 0,23-42 0 0 0,1 0-1 0 0,-1 1 0 0 0,1-1 0 0 0,0 0 1 0 0,0 0-1 0 0,0 1 0 0 0,0-1 0 0 0,1 0 1 0 0,0 1-1 0 0,0-1 0 0 0,1 8 0 0 0,-1-10 13 0 0,1 0-1 0 0,-1 0 0 0 0,1 0 1 0 0,0-1-1 0 0,0 1 0 0 0,-1 0 0 0 0,1-1 1 0 0,0 1-1 0 0,1-1 0 0 0,-1 1 1 0 0,0-1-1 0 0,0 1 0 0 0,1-1 1 0 0,-1 0-1 0 0,0 1 0 0 0,1-1 0 0 0,0 0 1 0 0,-1 0-1 0 0,1 0 0 0 0,-1 0 1 0 0,1-1-1 0 0,0 1 0 0 0,0 0 0 0 0,0-1 1 0 0,-1 1-1 0 0,1-1 0 0 0,0 0 1 0 0,0 1-1 0 0,3-1 0 0 0,8 0 133 0 0,0-1 1 0 0,0 0-1 0 0,0-1 0 0 0,-1 0 0 0 0,1-1 1 0 0,17-6-1 0 0,5-1 88 0 0,29-6 22 0 0,0-3 1 0 0,65-29-1 0 0,-121 44-393 0 0,0 0-1 0 0,0 0 0 0 0,-1-1 1 0 0,1 0-1 0 0,-1-1 0 0 0,10-9 1 0 0,-16 14 92 0 0,1 0 0 0 0,-1-1 0 0 0,0 1 1 0 0,0-1-1 0 0,0 1 0 0 0,0-1 1 0 0,0 1-1 0 0,-1-1 0 0 0,1 0 1 0 0,0 1-1 0 0,-1-1 0 0 0,1 0 1 0 0,-1 1-1 0 0,0-1 0 0 0,1 0 0 0 0,-1-2 1 0 0,0 3 19 0 0,-1-1 1 0 0,1 0-1 0 0,-1 1 1 0 0,1-1 0 0 0,-1 0-1 0 0,0 1 1 0 0,0-1-1 0 0,0 1 1 0 0,0-1 0 0 0,0 1-1 0 0,0 0 1 0 0,0-1-1 0 0,0 1 1 0 0,0 0-1 0 0,0 0 1 0 0,-1 0 0 0 0,1-1-1 0 0,-1 2 1 0 0,1-1-1 0 0,-2-1 1 0 0,-5-3-207 0 0,0 1 0 0 0,0 1 0 0 0,0-1 0 0 0,0 1 0 0 0,-1 1 0 0 0,-10-3 0 0 0,-53-4-1416 0 0,30 5 735 0 0,16 3 377 0 0,21 1 443 0 0,1 0 0 0 0,-1 0 1 0 0,1 0-1 0 0,0-1 0 0 0,-1 1 1 0 0,1-1-1 0 0,0 0 0 0 0,-1-1 1 0 0,1 1-1 0 0,0-1 0 0 0,-6-2 1 0 0,10 3 84 0 0,-1 1 1 0 0,1-1-1 0 0,0 1 1 0 0,0-1 0 0 0,0 1-1 0 0,0 0 1 0 0,0-1-1 0 0,0 1 1 0 0,0-1 0 0 0,0 1-1 0 0,0-1 1 0 0,0 1-1 0 0,0 0 1 0 0,0-1 0 0 0,0 1-1 0 0,0-1 1 0 0,0 1-1 0 0,0-1 1 0 0,0 1-1 0 0,1 0 1 0 0,-1-1 0 0 0,0 1-1 0 0,0 0 1 0 0,1-1-1 0 0,-1 0 1 0 0,7-10-29 0 0,-7 11 31 0 0,11-13-41 0 0,0 1 0 0 0,1 1-1 0 0,0 0 1 0 0,1 0 0 0 0,16-10-1 0 0,-14 10 9 0 0,13-8-62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22 12463 0 0,'5'-4'192'0'0,"7"-13"995"0"0,-14 19-1067 0 0,-1 1 0 0 0,1 0 0 0 0,-1-1-1 0 0,1 0 1 0 0,-5 3 0 0 0,-6 6 70 0 0,-60 60 559 0 0,-101 129-1 0 0,-40 99-613 0 0,172-227-41 0 0,-59 139 0 0 0,50-101 92 0 0,-9 3-308 0 0,38-75-1298 0 0,11-18-4060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11055 0 0,'0'0'1002'0'0,"1"-1"-824"0"0,13-2 144 0 0,0 1-1 0 0,0 0 0 0 0,16 0 0 0 0,-16 1 372 0 0,138-9 2697 0 0,113-8-2514 0 0,-223 16-2050 0 0,63-12 0 0 0,-76 7 138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11055 0 0,'-50'53'1165'0'0,"3"2"0"0"0,2 3-1 0 0,-43 71 1 0 0,-96 198-416 0 0,120-208-735 0 0,25-41-5 0 0,-37 59 110 0 0,45-88-34 0 0,30-48 248 0 0,3-13-157 0 0,4-2-160 0 0,0 0-1 0 0,1 1 1 0 0,0-1-1 0 0,1 1 0 0 0,17-21 1 0 0,-2 7-61 0 0,36-33 0 0 0,-46 48 24 0 0,0 2 1 0 0,0 0-1 0 0,1 0 1 0 0,15-7-1 0 0,-22 13 26 0 0,1 1-1 0 0,0-1 0 0 0,-1 1 0 0 0,1 1 1 0 0,0-1-1 0 0,1 1 0 0 0,-1 1 0 0 0,0-1 1 0 0,16 1-1 0 0,-22 1 8 0 0,0 0 0 0 0,0 0 0 0 0,0 0 1 0 0,0 1-1 0 0,0-1 0 0 0,0 1 0 0 0,0-1 0 0 0,0 1 1 0 0,-1 0-1 0 0,1 0 0 0 0,0-1 0 0 0,0 1 0 0 0,-1 0 1 0 0,1 1-1 0 0,0-1 0 0 0,-1 0 0 0 0,1 0 0 0 0,1 3 0 0 0,-2-2 14 0 0,1 0-1 0 0,-1 1 0 0 0,0-1 0 0 0,0 0 0 0 0,0 1 0 0 0,0-1 0 0 0,0 1 0 0 0,-1-1 0 0 0,1 1 0 0 0,-1 0 1 0 0,0-1-1 0 0,1 4 0 0 0,-2 7 89 0 0,0-1 0 0 0,-1 0 1 0 0,0 0-1 0 0,-7 21 0 0 0,-7 18 148 0 0,-3-1-1 0 0,-45 87 0 0 0,63-135-384 0 0,0 0-30 0 0,1-1-1 0 0,-1 1 0 0 0,0-1 0 0 0,0 1 0 0 0,1-1 0 0 0,-1 1 0 0 0,1 0 1 0 0,0-1-1 0 0,-1 3 0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68 12815 0 0,'0'0'1158'0'0,"0"1"-954"0"0,16 27 991 0 0,-3-18 932 0 0,-9-8-1909 0 0,-1-1-77 0 0,-1 0 0 0 0,1 0 1 0 0,-1 0-1 0 0,1-1 0 0 0,-1 1 1 0 0,1-1-1 0 0,-1 1 0 0 0,1-1 0 0 0,0 0 1 0 0,-1 0-1 0 0,1 0 0 0 0,-1 0 1 0 0,1-1-1 0 0,0 1 0 0 0,-1-1 1 0 0,5-1-1 0 0,1-1-27 0 0,1 0-1 0 0,-1-1 1 0 0,10-5 0 0 0,-11 5-113 0 0,-1 0 1 0 0,1-1 0 0 0,-1 0-1 0 0,1 0 1 0 0,-1-1-1 0 0,-1 1 1 0 0,1-1-1 0 0,-1-1 1 0 0,0 1 0 0 0,5-9-1 0 0,-9 14-55 0 0,-1 0-1 0 0,0 0 0 0 0,1 1 0 0 0,-1-1 1 0 0,1 0-1 0 0,-1 0 0 0 0,0 0 1 0 0,0 0-1 0 0,1 1 0 0 0,-1-1 1 0 0,0 0-1 0 0,0 0 0 0 0,0 0 1 0 0,0 0-1 0 0,0 0 0 0 0,0 0 1 0 0,0 1-1 0 0,0-1 0 0 0,-1 0 1 0 0,1 0-1 0 0,-1-1 0 0 0,1 2 18 0 0,-1-1 1 0 0,1 1-1 0 0,-1 0 0 0 0,1-1 0 0 0,-1 1 1 0 0,1 0-1 0 0,-1-1 0 0 0,0 1 0 0 0,1 0 0 0 0,-1 0 1 0 0,1 0-1 0 0,-1 0 0 0 0,0 0 0 0 0,1 0 0 0 0,-1 0 1 0 0,0 0-1 0 0,1 0 0 0 0,-1 0 0 0 0,1 0 0 0 0,-1 0 1 0 0,-1 0-1 0 0,-4 2-101 0 0,0 0 1 0 0,0 0-1 0 0,1 0 1 0 0,-8 4-1 0 0,-4 4 70 0 0,1 0 0 0 0,0 1 0 0 0,1 1-1 0 0,0 1 1 0 0,1 0 0 0 0,-13 15 0 0 0,-70 95 706 0 0,87-109-555 0 0,1-2 34 0 0,0 1 0 0 0,-7 16-1 0 0,14-26-97 0 0,0 0 0 0 0,1 1-1 0 0,0-1 1 0 0,-1 1-1 0 0,1-1 1 0 0,1 1 0 0 0,-1-1-1 0 0,0 1 1 0 0,1 0-1 0 0,0-1 1 0 0,0 1 0 0 0,0 0-1 0 0,0-1 1 0 0,1 1 0 0 0,0 3-1 0 0,0-5-27 0 0,-1-1 1 0 0,1 1-1 0 0,0-1 0 0 0,0 1 0 0 0,0-1 1 0 0,-1 0-1 0 0,1 1 0 0 0,1-1 0 0 0,-1 0 0 0 0,0 0 1 0 0,0 0-1 0 0,0 0 0 0 0,1 0 0 0 0,-1 0 1 0 0,0 0-1 0 0,1 0 0 0 0,-1 0 0 0 0,3 0 0 0 0,0 1-319 0 0,0-1 1 0 0,1 0-1 0 0,-1 0 0 0 0,0 0 0 0 0,8 0 0 0 0,6 0-890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1375 0 0,'0'0'66'0'0,"2"-1"-8"0"0,7-4 3235 0 0,-1-1-1 0 0,11-9 0 0 0,14-19 2179 0 0,28-43-1821 0 0,-36 44-2650 0 0,-3 4-736 0 0,-4 5-23 0 0,24-26-1 0 0,-34 43-327 0 0,-1 0-1 0 0,1 1 0 0 0,0-1 0 0 0,1 1 1 0 0,-1 1-1 0 0,1 0 0 0 0,13-6 1 0 0,50-15-2349 0 0,-44 14 650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 2303 0 0,'0'0'8698'0'0,"-8"7"-6164"0"0,2 4-2220 0 0,2 0-1 0 0,0 0 1 0 0,0 0 0 0 0,1 1-1 0 0,0-1 1 0 0,1 1-1 0 0,0 0 1 0 0,1 0-1 0 0,0 0 1 0 0,2 18 0 0 0,-1-27-256 0 0,1-1 1 0 0,0 1 0 0 0,-1 0-1 0 0,1-1 1 0 0,0 1 0 0 0,0-1 0 0 0,0 1-1 0 0,1-1 1 0 0,-1 0 0 0 0,1 1 0 0 0,-1-1-1 0 0,1 0 1 0 0,0 0 0 0 0,0 0-1 0 0,0 0 1 0 0,3 2 0 0 0,-2-2 22 0 0,1 0 0 0 0,-1 0 0 0 0,1 0 0 0 0,0 0 0 0 0,0-1 1 0 0,-1 1-1 0 0,1-1 0 0 0,0 0 0 0 0,0 0 0 0 0,5 0 0 0 0,-2-1 3 0 0,0 1 0 0 0,0-2 0 0 0,0 1 0 0 0,0-1 0 0 0,0 0 0 0 0,0 0 0 0 0,0 0 0 0 0,0-1 0 0 0,-1 0 0 0 0,1-1 0 0 0,-1 0 0 0 0,11-5 0 0 0,-4-2-81 0 0,1-1 0 0 0,-1 0 0 0 0,-1 0 0 0 0,0-1 0 0 0,17-24 0 0 0,-29 35-75 0 0,6 0-192 0 0,-5 1-43 0 0,-2 3 148 0 0,1 2 238 0 0,-5 31-154 0 0,5-20 62 0 0,3-12 15 0 0,-1-1-3 0 0,3 5 34 0 0,-1 0 0 0 0,2 0 0 0 0,-1-1 0 0 0,1 1 0 0 0,0-1-1 0 0,1-1 1 0 0,0 1 0 0 0,0-1 0 0 0,0 0 0 0 0,1-1 0 0 0,-1 0 0 0 0,17 8 0 0 0,-14-8 48 0 0,1 0 0 0 0,0-1 0 0 0,1-1 1 0 0,-1 0-1 0 0,1 0 0 0 0,0-1 0 0 0,-1 0 1 0 0,1-1-1 0 0,20-1 0 0 0,-27-1-50 0 0,1 1-1 0 0,-1-1 0 0 0,0 0 1 0 0,0 0-1 0 0,0-1 1 0 0,0 1-1 0 0,-1-1 0 0 0,1 0 1 0 0,0 0-1 0 0,-1-1 1 0 0,1 0-1 0 0,-1 1 0 0 0,0-2 1 0 0,0 1-1 0 0,0 0 1 0 0,0-1-1 0 0,-1 1 0 0 0,1-1 1 0 0,-1 0-1 0 0,3-5 1 0 0,4-8 57 0 0,-1 0 1 0 0,-1 0-1 0 0,-1-1 1 0 0,6-22 0 0 0,-5 18-351 0 0,14-33 1 0 0,-5 28-1341 0 0,-3 10-3729 0 0,-2 4-727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 5063 0 0,'0'0'390'0'0,"8"-5"70"0"0,-7 4-143 0 0,0 1 1 0 0,0-1-1 0 0,1 1 0 0 0,-1-1 1 0 0,0 1-1 0 0,1 0 1 0 0,-1-1-1 0 0,0 1 1 0 0,1 0-1 0 0,-1 0 0 0 0,0 0 1 0 0,1 0-1 0 0,-1 0 1 0 0,1 0-1 0 0,-1 1 1 0 0,0-1-1 0 0,1 0 0 0 0,-1 1 1 0 0,0-1-1 0 0,1 1 1 0 0,-1-1-1 0 0,0 1 1 0 0,0-1-1 0 0,0 1 0 0 0,1 0 1 0 0,-1 0-1 0 0,0 0 1 0 0,1 1-1 0 0,0-1-160 0 0,-1 1 0 0 0,1 0 1 0 0,-1 0-1 0 0,1 0 0 0 0,-1 0 0 0 0,0 0 0 0 0,0 0 0 0 0,0 0 1 0 0,0 0-1 0 0,0 1 0 0 0,0-1 0 0 0,0 0 0 0 0,-1 0 0 0 0,1 1 1 0 0,-1-1-1 0 0,0 4 0 0 0,-1 10 128 0 0,-1 0-1 0 0,-1 0 1 0 0,-1 0 0 0 0,0 0-1 0 0,-1-1 1 0 0,-10 20 0 0 0,-6 26 391 0 0,11-22-368 0 0,-7 62 1 0 0,11-59-264 0 0,-13 50 1 0 0,-2-17-1246 0 0,21-74 27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9215 0 0,'0'0'707'0'0,"0"1"-464"0"0,0 2 191 0 0,0-1 0 0 0,0 0 0 0 0,0 1-1 0 0,0-1 1 0 0,0 0 0 0 0,-1 0 0 0 0,0 1 0 0 0,1-1 0 0 0,-1 0 0 0 0,0 0 0 0 0,0 0 0 0 0,-1 3 0 0 0,-19 28 2990 0 0,6-12-2407 0 0,-20 34 368 0 0,-15 25-1050 0 0,50-79-415 0 0,-1 0 0 0 0,0 0 0 0 0,1 0 0 0 0,-1 0 0 0 0,1 0 1 0 0,0 0-1 0 0,-1 1 0 0 0,1-1 0 0 0,0 0 0 0 0,0 0 0 0 0,-1 0 0 0 0,1 0 0 0 0,0 0 0 0 0,0 1 0 0 0,0-1 0 0 0,1 0 0 0 0,-1 2 0 0 0,1-3-48 0 0,-1 1 0 0 0,1 0-1 0 0,0 0 1 0 0,-1 0 0 0 0,1-1 0 0 0,0 1-1 0 0,0 0 1 0 0,0-1 0 0 0,0 1-1 0 0,0-1 1 0 0,0 1 0 0 0,0-1 0 0 0,0 1-1 0 0,0-1 1 0 0,0 0 0 0 0,0 1-1 0 0,1-1 1 0 0,12 3-1620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 10135 0 0,'0'0'778'0'0,"-14"-7"3839"0"0,-6 11-2945 0 0,-34 14-1 0 0,-55 30-985 0 0,53-21-526 0 0,51-25-159 0 0,-3 1 2 0 0,1 1 1 0 0,-14 8-1 0 0,20-11 1 0 0,0-1 0 0 0,0 1 1 0 0,0-1-1 0 0,0 1 0 0 0,1 0 0 0 0,-1 0 1 0 0,0-1-1 0 0,1 1 0 0 0,-1 0 1 0 0,0 0-1 0 0,1 0 0 0 0,-2 2 0 0 0,4 2-10 0 0,-2-4 10 0 0,1 1-4 0 0,-1 0 0 0 0,1 0 0 0 0,0 0 0 0 0,0 0 0 0 0,0 0 0 0 0,0 0 0 0 0,1 0 0 0 0,-1-1 0 0 0,0 1 0 0 0,1 0 0 0 0,-1-1 0 0 0,1 1 0 0 0,2 1 0 0 0,28 19 0 0 0,-20-14 0 0 0,-4-4-2 0 0,-1 2 0 0 0,0-1 0 0 0,-1 1 0 0 0,1 0 0 0 0,-1 0 0 0 0,-1 1 0 0 0,1 0 0 0 0,-1 0-1 0 0,0 0 1 0 0,8 16 0 0 0,-11-18 22 0 0,0 1 0 0 0,0 0 0 0 0,-1-1-1 0 0,1 1 1 0 0,-1 0 0 0 0,0 0 0 0 0,-1 0 0 0 0,0 0-1 0 0,0 0 1 0 0,0-1 0 0 0,0 1 0 0 0,-1 0 0 0 0,0 0-1 0 0,0 0 1 0 0,-1 0 0 0 0,0-1 0 0 0,-3 8 0 0 0,1-4 88 0 0,0-1 0 0 0,-1 1 1 0 0,0-1-1 0 0,0 0 0 0 0,-1 0 1 0 0,0-1-1 0 0,-1 0 1 0 0,0 0-1 0 0,-12 10 0 0 0,-3-1 146 0 0,-1-2 0 0 0,-40 21 0 0 0,62-35-256 0 0,1 0 0 0 0,0 0 0 0 0,0 0 1 0 0,0 0-1 0 0,0 0 0 0 0,-1 0 0 0 0,1 0 0 0 0,0 0 1 0 0,0-1-1 0 0,0 1 0 0 0,0 0 0 0 0,-1 0 1 0 0,1 0-1 0 0,0 0 0 0 0,0 0 0 0 0,0 0 0 0 0,0 0 1 0 0,0 0-1 0 0,-1 0 0 0 0,1-1 0 0 0,0 1 0 0 0,0 0 1 0 0,0 0-1 0 0,0 0 0 0 0,0 0 0 0 0,0 0 0 0 0,0-1 1 0 0,-1 1-1 0 0,1 0 0 0 0,0 0 0 0 0,0 0 1 0 0,0 0-1 0 0,0-1 0 0 0,0 1 0 0 0,0 0 0 0 0,0 0 1 0 0,0 0-1 0 0,0 0 0 0 0,0-1 0 0 0,0 1 0 0 0,0 0 1 0 0,0 0-1 0 0,0 0 0 0 0,0 0 0 0 0,0-1 0 0 0,0 1 1 0 0,0 0-1 0 0,1 0 0 0 0,-1 0 0 0 0,1-10-595 0 0,2 4-361 0 0,0 0-1 0 0,1 1 1 0 0,-1-1-1 0 0,1 1 0 0 0,8-9 1 0 0,-7 9-529 0 0,15-18-4575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44 8287 0 0,'0'0'756'0'0,"-1"1"-622"0"0,-2 4-447 0 0,-31 39 3088 0 0,31-39-1746 0 0,0 0 1 0 0,0 0-1 0 0,0 1 0 0 0,1-1 1 0 0,-1 1-1 0 0,-2 11 1 0 0,5-15-951 0 0,0 0 0 0 0,0 0 1 0 0,0 0-1 0 0,0 0 1 0 0,0 0-1 0 0,1-1 1 0 0,-1 1-1 0 0,1 0 0 0 0,-1 0 1 0 0,1 0-1 0 0,0 0 1 0 0,0-1-1 0 0,-1 1 1 0 0,1 0-1 0 0,0-1 1 0 0,1 1-1 0 0,-1-1 0 0 0,0 1 1 0 0,0-1-1 0 0,1 1 1 0 0,-1-1-1 0 0,1 0 1 0 0,-1 0-1 0 0,1 0 0 0 0,-1 0 1 0 0,1 0-1 0 0,3 2 1 0 0,-1-1-63 0 0,0 0 0 0 0,0-1 0 0 0,0 1 0 0 0,0-1-1 0 0,1 0 1 0 0,-1 0 0 0 0,0 0 0 0 0,1-1 0 0 0,-1 1 0 0 0,8-1 0 0 0,0-2 15 0 0,-1 0-1 0 0,1-1 1 0 0,0-1-1 0 0,-1 0 1 0 0,0 0-1 0 0,13-8 1 0 0,-5 2-21 0 0,0-1 1 0 0,26-22 0 0 0,-34 24-119 0 0,0-2 0 0 0,-1 0 0 0 0,0 0 0 0 0,16-25 1 0 0,-25 36 75 0 0,0-1 0 0 0,-1 0 1 0 0,1 1-1 0 0,-1-1 1 0 0,0 0-1 0 0,1 0 0 0 0,-1 0 1 0 0,0 1-1 0 0,1-1 1 0 0,-1 0-1 0 0,0 0 1 0 0,0 0-1 0 0,0 0 0 0 0,0 0 1 0 0,0 0-1 0 0,0 1 1 0 0,0-1-1 0 0,0 0 1 0 0,0 0-1 0 0,0 0 0 0 0,0 0 1 0 0,-1 0-1 0 0,1 0 1 0 0,0 1-1 0 0,-1-1 0 0 0,1 0 1 0 0,0 0-1 0 0,-1 0 1 0 0,1 1-1 0 0,-1-1 1 0 0,1 0-1 0 0,-1 1 0 0 0,0-1 1 0 0,1 0-1 0 0,-2 0 1 0 0,1 0-22 0 0,0 0 0 0 0,-1 0 1 0 0,1 0-1 0 0,-1 0 1 0 0,0 1-1 0 0,1-1 0 0 0,-1 0 1 0 0,1 1-1 0 0,-1-1 1 0 0,0 1-1 0 0,0 0 0 0 0,1-1 1 0 0,-1 1-1 0 0,0 0 1 0 0,-2 0-1 0 0,-7 2-95 0 0,0 0 0 0 0,-1 1 0 0 0,1 0 0 0 0,-18 8-1 0 0,-43 25 14 0 0,38-17 97 0 0,0-2 40 0 0,0 2-1 0 0,2 1 0 0 0,1 1 1 0 0,-55 48-1 0 0,79-62 55 0 0,1 1 0 0 0,-1-1 0 0 0,1 1 0 0 0,1 0 0 0 0,-1 0 0 0 0,2 1 0 0 0,-1-1 0 0 0,1 1 0 0 0,0 0-1 0 0,1 0 1 0 0,-4 16 0 0 0,6-18 12 0 0,0 0 0 0 0,0 0 0 0 0,1 0-1 0 0,0 0 1 0 0,0-1 0 0 0,1 1 0 0 0,0 0-1 0 0,0 0 1 0 0,1 0 0 0 0,0 0 0 0 0,0-1-1 0 0,0 1 1 0 0,1-1 0 0 0,0 1 0 0 0,0-1-1 0 0,8 11 1 0 0,-6-10 9 0 0,1-1 0 0 0,0 1 0 0 0,0-1-1 0 0,0 0 1 0 0,1-1 0 0 0,0 1 0 0 0,0-1-1 0 0,0-1 1 0 0,1 1 0 0 0,0-1 0 0 0,0 0 0 0 0,0-1-1 0 0,0 0 1 0 0,0 0 0 0 0,1-1 0 0 0,-1 0-1 0 0,1-1 1 0 0,0 0 0 0 0,-1 0 0 0 0,14-1 0 0 0,105-5-44 0 0,-107 7-1500 0 0,-18-2 552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4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1 919 0 0,'0'0'8684'0'0,"-2"1"-8177"0"0,-1 1-354 0 0,-2 0 830 0 0,5-2-984 0 0,0 0-1 0 0,0 0 1 0 0,0 0 0 0 0,0-1-1 0 0,0 1 1 0 0,0 0-1 0 0,0 0 1 0 0,0 0 0 0 0,0 0-1 0 0,-1 0 1 0 0,1 0 0 0 0,0 0-1 0 0,0-1 1 0 0,0 1 0 0 0,0 0-1 0 0,0 0 1 0 0,0 0-1 0 0,0 0 1 0 0,0 0 0 0 0,0 0-1 0 0,-1 0 1 0 0,1 0 0 0 0,0 0-1 0 0,0 0 1 0 0,0 0 0 0 0,0 0-1 0 0,0-1 1 0 0,0 1-1 0 0,-1 0 1 0 0,1 0 0 0 0,0 0-1 0 0,0 0 1 0 0,0 0 0 0 0,0 0-1 0 0,0 0 1 0 0,-1 0 0 0 0,1 0-1 0 0,0 0 1 0 0,0 1-1 0 0,0-1 1 0 0,0 0 0 0 0,0 0-1 0 0,-1 0 1 0 0,-1 6 0 0 0,0 0-1 0 0,-1 0 1 0 0,2 1-1 0 0,-1-1 1 0 0,1 1 0 0 0,-1 9-1 0 0,0 0 1 0 0,-16 91 99 0 0,-22 120-52 0 0,26-166 490 0 0,-37 99 0 0 0,9-47 685 0 0,-56 130 1729 0 0,82-210-2697 0 0,15-30-158 0 0,0-1-20 0 0,-3 5-74 0 0,3-5-77 0 0,4-3-516 0 0,0 0 558 0 0,-1 0 0 0 0,1-1 0 0 0,-1 1-1 0 0,1-1 1 0 0,-1 1 0 0 0,1-1-1 0 0,3-3 1 0 0,-3 2-15 0 0,50-32-258 0 0,6-5-1680 0 0,-43 27-2979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4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132 780 919 0 0,'-2'2'67'0'0,"-21"16"-721"0"0,12-12 3163 0 0,0 0 0 0 0,-1-1 0 0 0,-14 4 0 0 0,2 0-1360 0 0,5-1-283 0 0,19-9-867 0 0,-1 1-1 0 0,1-1 0 0 0,0 1 1 0 0,-1-1-1 0 0,1 0 0 0 0,0 1 1 0 0,0-1-1 0 0,-1 0 0 0 0,1 0 1 0 0,0 1-1 0 0,0-1 0 0 0,0 0 1 0 0,0 0-1 0 0,0 1 0 0 0,0-2 1 0 0,1-13-64 0 0,1 0 1 0 0,0 1-1 0 0,7-23 1 0 0,0 3 146 0 0,-2 6 115 0 0,-5 18-95 0 0,1 0 0 0 0,-1 0 0 0 0,-1 0-1 0 0,1-12 1 0 0,-2 3 70 0 0,0 6 46 0 0,0 1 1 0 0,0-1-1 0 0,1 1 1 0 0,1-1-1 0 0,4-17 1 0 0,35-112 1722 0 0,-20 85-1598 0 0,2 1 0 0 0,48-85 1 0 0,-62 126-341 0 0,0 1 0 0 0,1 0 1 0 0,12-13-1 0 0,-17 22-3 0 0,-1 0-1 0 0,1 1 1 0 0,0-1 0 0 0,1 1 0 0 0,-1 0-1 0 0,1 0 1 0 0,-1 1 0 0 0,1 0 0 0 0,0 0-1 0 0,12-4 1 0 0,-15 7 57 0 0,0-1 1 0 0,1 1-1 0 0,-1 0 0 0 0,1 0 0 0 0,-1 0 0 0 0,0 1 1 0 0,1-1-1 0 0,-1 1 0 0 0,0 0 0 0 0,0 0 0 0 0,1 0 1 0 0,-1 0-1 0 0,0 0 0 0 0,0 1 0 0 0,4 2 0 0 0,5 4 282 0 0,1 0 0 0 0,11 11 0 0 0,-21-16-331 0 0,10 10-207 0 0,0 1 0 0 0,0 0-1 0 0,-1 1 1 0 0,-1 0 0 0 0,12 23 0 0 0,17 22-842 0 0,-33-50 1058 0 0,0 0-1 0 0,-2 0 1 0 0,1 1-1 0 0,6 17 1 0 0,-11-26 36 0 0,1 11-11 0 0,-2-11-35 0 0,1-1-1 0 0,-1 1 1 0 0,1 0-1 0 0,-1-1 1 0 0,0 1-1 0 0,0 0 1 0 0,0 0-1 0 0,0 2 1 0 0,-1-1-4 0 0,0 0 0 0 0,0 1 0 0 0,0-1 0 0 0,0 0 0 0 0,-1-1 0 0 0,1 1 0 0 0,-1 0 0 0 0,-2 3 0 0 0,-10 11 8 0 0,0 1 0 0 0,-24 20 0 0 0,26-27 12 0 0,0 1 1 0 0,1 0-1 0 0,0 1 0 0 0,1 0 1 0 0,0 0-1 0 0,-10 20 0 0 0,6 3 328 0 0,2 0 0 0 0,-13 60 0 0 0,-4 11-2205 0 0,28-104 1691 0 0,-1-3-138 0 0,1 1 296 0 0,0-1 0 0 0,0 0 0 0 0,0 0 0 0 0,0 0 0 0 0,1 0 0 0 0,-1 0 0 0 0,0 0-1 0 0,0 0 1 0 0,0 0 0 0 0,0-1 0 0 0,0 1 0 0 0,0 0 0 0 0,-1-1 0 0 0,-1-4 7 0 0,2 4-12 0 0,-5-7-95 0 0,1 0-1 0 0,-1-1 1 0 0,2 1-1 0 0,-1-1 1 0 0,-5-16-1 0 0,-1 0-22 0 0,11 23 59 0 0,7 14-1289 0 0,-1-3 1106 0 0,-1-1-617 0 0,-1-1-2639 0 0,2 3-527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94 665 6911 0 0,'0'0'11348'0'0,"-2"1"-11245"0"0,-6 6-15 0 0,-2 1-29 0 0,-2 0-49 0 0,0-3 1 0 0,11-4-6 0 0,0-1 0 0 0,1 1 0 0 0,-1-1 1 0 0,0 0-1 0 0,0 0 0 0 0,0 1 0 0 0,0-1 0 0 0,0 0 0 0 0,0 0 1 0 0,1 0-1 0 0,-1 0 0 0 0,0 0 0 0 0,0 0 0 0 0,0 0 0 0 0,0 0 1 0 0,0 0-1 0 0,-1-1 0 0 0,-1 0 9 0 0,-6-2 10 0 0,7 1-21 0 0,0 0 1 0 0,0-1-1 0 0,1 1 1 0 0,-1-1-1 0 0,0 1 1 0 0,1-1-1 0 0,0 1 1 0 0,-1-1-1 0 0,1 0 1 0 0,0 0-1 0 0,0 0 1 0 0,1 1-1 0 0,-1-1 1 0 0,1 0-1 0 0,-1 0 1 0 0,1 0-1 0 0,0 0 1 0 0,0 0-1 0 0,0 0 1 0 0,1-5 0 0 0,1-8 14 0 0,1 1 1 0 0,7-24 0 0 0,-9 37-19 0 0,39-115-307 0 0,5-17-130 0 0,-43 126 381 0 0,1-1 0 0 0,0 0-1 0 0,0 1 1 0 0,1 0 0 0 0,10-15-1 0 0,-11 18 33 0 0,1 0-1 0 0,0 1 1 0 0,0-1-1 0 0,0 1 0 0 0,1 0 1 0 0,0 0-1 0 0,-1 1 1 0 0,1-1-1 0 0,0 1 1 0 0,6-2-1 0 0,84-44 420 0 0,19-9 176 0 0,-25 10-358 0 0,-31 15-128 0 0,-48 27-118 0 0,-8 5-134 0 0,-1 2-543 0 0,-1 1 634 0 0,0-1 0 0 0,0 1 0 0 0,1-1 0 0 0,-1 1 0 0 0,0-1 0 0 0,0 1 0 0 0,-1-1 0 0 0,1 1 1 0 0,0-1-1 0 0,0 1 0 0 0,-1-1 0 0 0,0 2 0 0 0,-7 19-633 0 0,-13 11-1152 0 0,10-18 304 0 0,10-13 1304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1839 0 0,'-1'3'134'0'0,"-7"19"1359"0"0,1 0 0 0 0,1 0 1 0 0,-4 34-1 0 0,-8 29 1704 0 0,9-51-3256 0 0,4-13-37 0 0,-12 31-1 0 0,16-50 163 0 0,-3 10 176 0 0,3-10-67 0 0,1 1 79 0 0,-1 1 0 0 0,0-1 0 0 0,0 0 0 0 0,0 0 0 0 0,-1-1 0 0 0,-2 6 0 0 0,-3 6 312 0 0,-2 8 46 0 0,9-20-536 0 0,-1 1-11 0 0,0 8-11 0 0,1 10-42 0 0,3-16-10 0 0,-1-1 5 0 0,2 8 90 0 0,1-1 1 0 0,11 19-1 0 0,-14-26-72 0 0,-1-3 7 0 0,0 0-25 0 0,-1 0 1 0 0,0 0-1 0 0,1-1 1 0 0,-1 1-1 0 0,1 0 0 0 0,-1-1 1 0 0,1 1-1 0 0,-1 0 0 0 0,1-1 1 0 0,-1 1-1 0 0,1-1 0 0 0,0 1 1 0 0,-1-1-1 0 0,1 1 1 0 0,1 0-1 0 0,1 1 47 0 0,14 10-42 0 0,-16-12-10 0 0,-1 0 0 0 0,0 1 0 0 0,1-1 0 0 0,-1 0 0 0 0,0 0 0 0 0,1 0 0 0 0,-1 1 1 0 0,0-1-1 0 0,1 0 0 0 0,-1 0 0 0 0,0 0 0 0 0,1 0 0 0 0,-1 0 0 0 0,1 1 0 0 0,-1-1 0 0 0,0 0 0 0 0,1 0 0 0 0,-1 0 0 0 0,1 0 0 0 0,-1 0 0 0 0,1-1 0 0 0,2 1 28 0 0,-1 0 23 0 0,1 0 1 0 0,0 0-1 0 0,-1 0 1 0 0,1-1-1 0 0,-1 0 0 0 0,1 1 1 0 0,-1-1-1 0 0,1 0 0 0 0,-1 0 1 0 0,0 0-1 0 0,1 0 1 0 0,-1-1-1 0 0,0 1 0 0 0,2-2 1 0 0,1-1 39 0 0,-1 0 0 0 0,0-1 0 0 0,0 1 1 0 0,-1-1-1 0 0,6-7 0 0 0,-1-5 38 0 0,-1 0 0 0 0,0 0 0 0 0,-1-1 0 0 0,0 0 0 0 0,4-33 0 0 0,-4 22-137 0 0,-2-13-274 0 0,-4 40 153 0 0,1-1-1 0 0,8-21-13 0 0,-9 19 124 0 0,13-16-93 0 0,-8 14 88 0 0,-4 5-36 0 0,-2 2-573 0 0,0 1 587 0 0,0-1 0 0 0,0 1-1 0 0,0-1 1 0 0,0 1-1 0 0,0 0 1 0 0,0 0 0 0 0,1-1-1 0 0,-1 1 1 0 0,0 0 0 0 0,-1 1-1 0 0,0 1-57 0 0,-3 0-71 0 0,1 0 0 0 0,-1-1-1 0 0,0 1 1 0 0,1-1 0 0 0,-1 0 0 0 0,0 0 0 0 0,0-1-1 0 0,0 1 1 0 0,-1-1 0 0 0,1 0 0 0 0,-8 0 0 0 0,0 0 261 0 0,-1-1-1 0 0,1-1 1 0 0,-18-2 0 0 0,14-1 1264 0 0,1 0-1 0 0,-24-11 1 0 0,38 15-1265 0 0,-10-9-114 0 0,22 2-5256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5063 0 0,'-3'2'390'0'0,"-17"15"-1005"0"0,4-3 5381 0 0,-25 30 0 0 0,23-17-4469 0 0,16-25-379 0 0,-8 7-2264 0 0,8-7 2545 0 0,0-1 117 0 0,-3 2-73 0 0,1 1 1 0 0,0-1-1 0 0,0 1 0 0 0,0 0 1 0 0,0 0-1 0 0,1 0 1 0 0,-1 1-1 0 0,1-1 0 0 0,0 1 1 0 0,1 0-1 0 0,-4 8 0 0 0,-2 7 505 0 0,-9 36-1 0 0,12-38-638 0 0,-16 74 194 0 0,-12 138-1 0 0,29-195-290 0 0,-9 91-12 0 0,-11 82 0 0 0,18-167 0 0 0,5-29 11 0 0,0-9 20 0 0,26-73-4754 0 0,-20 56 4052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97 506 10943 0 0,'-10'13'357'0'0,"1"0"113"0"0,-15 24-1 0 0,24-36-372 0 0,0-1 0 0 0,0 1 0 0 0,0-1 0 0 0,-1 1 0 0 0,1-1 0 0 0,0 0 0 0 0,0 1-1 0 0,-1-1 1 0 0,1 1 0 0 0,0-1 0 0 0,0 0 0 0 0,-1 1 0 0 0,1-1 0 0 0,-1 0 0 0 0,1 1 0 0 0,0-1 0 0 0,-1 0-1 0 0,1 0 1 0 0,-1 0 0 0 0,1 1 0 0 0,0-1 0 0 0,-1 0 0 0 0,1 0 0 0 0,-1 0 0 0 0,1 0 0 0 0,-1 0-1 0 0,1 0 1 0 0,-1 0 0 0 0,1 0 0 0 0,-1 0 0 0 0,1 0 0 0 0,-1 0 0 0 0,1 0 0 0 0,-1 0 0 0 0,1 0 0 0 0,-1 0-1 0 0,1 0 1 0 0,0 0 0 0 0,-1-1 0 0 0,1 1 0 0 0,-1 0 0 0 0,1 0 0 0 0,0 0 0 0 0,-1-1 0 0 0,1 1-1 0 0,-1 0 1 0 0,1-1 0 0 0,0 1 0 0 0,-1 0 0 0 0,1-1 0 0 0,0 1 0 0 0,0-1 0 0 0,-1 1 0 0 0,1 0 0 0 0,0-1-1 0 0,0 1 1 0 0,-1-1 0 0 0,-2-5-164 0 0,0 1 1 0 0,0 0-1 0 0,-2-9 0 0 0,4 12 345 0 0,-3-7-313 0 0,1 0 1 0 0,1 0-1 0 0,-1 0 1 0 0,1-1-1 0 0,1 1 1 0 0,-1-16-1 0 0,2 20-21 0 0,0 0 0 0 0,1-1-1 0 0,-1 1 1 0 0,1 0 0 0 0,0 0 0 0 0,1 0-1 0 0,-1 0 1 0 0,1 1 0 0 0,0-1 0 0 0,0 0-1 0 0,1 1 1 0 0,-1-1 0 0 0,7-7 0 0 0,1-2 7 0 0,-1 0 0 0 0,10-20 1 0 0,8-12 30 0 0,5-2-35 0 0,55-74 63 0 0,-67 94 49 0 0,-13 18-15 0 0,1 0 1 0 0,16-18-1 0 0,-17 21-31 0 0,15-12 71 0 0,-21 19-81 0 0,-1 0 0 0 0,1 0 0 0 0,0-1 0 0 0,-1 1 0 0 0,1 0 0 0 0,0 0 0 0 0,-1 0-1 0 0,1 0 1 0 0,0 0 0 0 0,-1-1 0 0 0,1 1 0 0 0,0 0 0 0 0,-1 1 0 0 0,1-1 0 0 0,0 0 0 0 0,-1 0 0 0 0,1 0 0 0 0,-1 0-1 0 0,1 0 1 0 0,0 1 0 0 0,0-1 0 0 0,-1 0 4 0 0,6 3 36 0 0,-2 2-38 0 0,1-1 0 0 0,-1 0 0 0 0,-1 1 0 0 0,1 0 0 0 0,0 0 0 0 0,-1 0 0 0 0,0 0 0 0 0,0 1 0 0 0,-1-1 0 0 0,0 1 0 0 0,0 0 0 0 0,0 0 0 0 0,0 0 0 0 0,-1-1 0 0 0,0 1 0 0 0,0 7 0 0 0,-2 92 59 0 0,-1-91-21 0 0,-5 7-31 0 0,4-16-12 0 0,-1-1-2 0 0,-1 4 12 0 0,0-1 0 0 0,-1 1 1 0 0,0-1-1 0 0,-1 0 0 0 0,-13 12 0 0 0,-40 24 118 0 0,44-33-99 0 0,1 0-1 0 0,0 1 1 0 0,1 1 0 0 0,-15 16-1 0 0,23-22-59 0 0,1 0-1 0 0,0 0 0 0 0,0 1 1 0 0,1 0-1 0 0,-1 0 0 0 0,2 0 1 0 0,-1 0-1 0 0,1 1 0 0 0,0 0 1 0 0,1-1-1 0 0,-3 10 0 0 0,4-7 897 0 0,0 2-3979 0 0,8-23-1490 0 0,0-8 4201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17 286 1839 0 0,'0'-2'328'0'0,"5"-17"3587"0"0,-1 3 2520 0 0,-4 15-6405 0 0,1 0 0 0 0,0 1 0 0 0,0-1 0 0 0,-1 1 0 0 0,1 0 1 0 0,0-1-1 0 0,0 1 0 0 0,0 0 0 0 0,0-1 0 0 0,0 1 0 0 0,0 0 1 0 0,-1 0-1 0 0,1 0 0 0 0,0 0 0 0 0,1 0 0 0 0,4 1-5 0 0,-1 1 0 0 0,0-1 0 0 0,0-1 0 0 0,0 1 0 0 0,1-1 0 0 0,9 0 0 0 0,-4 0 8 0 0,3 0 30 0 0,-5 0 149 0 0,0 1 0 0 0,-1-2-1 0 0,1 1 1 0 0,0-1-1 0 0,0 0 1 0 0,-1-1-1 0 0,1 0 1 0 0,-1 0-1 0 0,10-5 1 0 0,-14 5-173 0 0,1 0 0 0 0,-1 0 1 0 0,0-1-1 0 0,1 0 0 0 0,-2 0 0 0 0,1 0 0 0 0,0 0 1 0 0,0-1-1 0 0,-1 1 0 0 0,0-1 0 0 0,0 0 1 0 0,0 0-1 0 0,0 0 0 0 0,-1-1 0 0 0,1 1 0 0 0,-1-1 1 0 0,0 1-1 0 0,0-1 0 0 0,-1 0 0 0 0,1 1 1 0 0,-1-1-1 0 0,0 0 0 0 0,0-9 0 0 0,-1 7 5 0 0,1 0 0 0 0,-2 0 0 0 0,1 0 0 0 0,-1 0 0 0 0,0 0-1 0 0,0 0 1 0 0,-1 0 0 0 0,-3-8 0 0 0,3 6 3 0 0,-9-18-62 0 0,9 23-63 0 0,-1 1 0 0 0,1-1 0 0 0,-1 0-1 0 0,-5-5 1 0 0,7 8-31 0 0,-14 0-336 0 0,13 0 420 0 0,-1 1 0 0 0,0 0 0 0 0,1 1 1 0 0,-1-1-1 0 0,1 0 0 0 0,-1 1 0 0 0,0 0 1 0 0,1-1-1 0 0,-1 1 0 0 0,1 0 0 0 0,0 0 1 0 0,-1 1-1 0 0,1-1 0 0 0,0 0 0 0 0,0 1 1 0 0,-1-1-1 0 0,1 1 0 0 0,0 0 0 0 0,1 0 1 0 0,-1-1-1 0 0,0 1 0 0 0,-1 3 0 0 0,-19 25-257 0 0,9-14 239 0 0,2 0 0 0 0,0 1 1 0 0,0 0-1 0 0,-11 29 0 0 0,13-27 38 0 0,-13 25 0 0 0,12-26 19 0 0,-11 28 1 0 0,18-38 65 0 0,0 0 0 0 0,1 1-1 0 0,0-1 1 0 0,0 1 0 0 0,1-1 0 0 0,0 1-1 0 0,1-1 1 0 0,0 1 0 0 0,2 16 0 0 0,-1-19-68 0 0,1 0 1 0 0,-1 0 0 0 0,1 0 0 0 0,1 0 0 0 0,-1 0-1 0 0,1 0 1 0 0,0-1 0 0 0,0 0 0 0 0,0 1-1 0 0,1-1 1 0 0,0 0 0 0 0,0-1 0 0 0,0 1-1 0 0,7 5 1 0 0,-8-6-12 0 0,-2-3 4 0 0,0 0-1 0 0,1 0 0 0 0,-1 1 1 0 0,0-1-1 0 0,1 0 0 0 0,-1 0 1 0 0,1 0-1 0 0,-1-1 1 0 0,1 1-1 0 0,0 0 0 0 0,1 0 1 0 0,25 12 5 0 0,23 8-798 0 0,-49-19 536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8751 0 0,'0'0'4232'0'0,"0"3"-2405"0"0,-12 40 445 0 0,-30 70 1 0 0,11-34-1330 0 0,-51 166-452 0 0,44-130-1090 0 0,28-91-1037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116 549 13103 0 0,'0'0'4790'0'0,"-11"-6"-4482"0"0,0 3-500 0 0,1 0 0 0 0,-12-7 0 0 0,21 9-115 0 0,-4-1 212 0 0,0-1 1 0 0,0 1-1 0 0,0-1 1 0 0,0-1-1 0 0,1 1 1 0 0,-1-1-1 0 0,1 1 0 0 0,-4-6 1 0 0,6 7 219 0 0,0-1-1 0 0,1 0 1 0 0,-1 0 0 0 0,1 0 0 0 0,0 0 0 0 0,-1 0-1 0 0,1 0 1 0 0,1 0 0 0 0,-1-1 0 0 0,0 1-1 0 0,1 0 1 0 0,0 0 0 0 0,-1-1 0 0 0,1 1-1 0 0,1-5 1 0 0,2-16 156 0 0,1 1 0 0 0,1 0-1 0 0,2-1 1 0 0,10-26 0 0 0,3-13-269 0 0,-15 46-31 0 0,-2 4-162 0 0,1-1-1 0 0,1 1 0 0 0,0 0 0 0 0,11-21 0 0 0,-15 32 144 0 0,0 1 0 0 0,0-1 1 0 0,0 1-1 0 0,1 0 0 0 0,-1-1 0 0 0,0 1 0 0 0,0 0 0 0 0,1 0 0 0 0,-1 0 0 0 0,1 0 0 0 0,-1 0 1 0 0,1 0-1 0 0,-1 1 0 0 0,1-1 0 0 0,0 0 0 0 0,-1 1 0 0 0,1-1 0 0 0,0 1 0 0 0,0 0 0 0 0,-1-1 0 0 0,1 1 1 0 0,0 0-1 0 0,0 0 0 0 0,-1 0 0 0 0,1 0 0 0 0,0 1 0 0 0,0-1 0 0 0,-1 0 0 0 0,1 1 0 0 0,0-1 1 0 0,-1 1-1 0 0,3 0 0 0 0,5 4 17 0 0,0-1 0 0 0,0 1 0 0 0,-1 1 1 0 0,13 10-1 0 0,-3-3-25 0 0,7 4 42 0 0,-16-10 6 0 0,1 0-1 0 0,0-1 1 0 0,0 0 0 0 0,19 7 0 0 0,-26-11-4 0 0,0-2-1 0 0,1 1 0 0 0,-1 0 0 0 0,1-1 0 0 0,-1 1 1 0 0,1-1-1 0 0,-1 0 0 0 0,1 0 0 0 0,-1 0 1 0 0,1-1-1 0 0,-1 1 0 0 0,1-1 0 0 0,-1 0 0 0 0,0 0 1 0 0,1 0-1 0 0,-1 0 0 0 0,0-1 0 0 0,0 1 0 0 0,0-1 1 0 0,4-2-1 0 0,-1-1 27 0 0,0 0 0 0 0,0 0 0 0 0,-1-1 0 0 0,0 1 0 0 0,1-1 0 0 0,-2-1 0 0 0,1 1 0 0 0,-1-1 0 0 0,0 1 0 0 0,0-1 0 0 0,2-8-1 0 0,11-34-917 0 0,-6 0-3672 0 0,-6 20-736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8751 0 0,'-15'32'785'0'0,"2"-1"0"0"0,-14 46 0 0 0,1 7 3966 0 0,4-23-4389 0 0,-34 68 0 0 0,42-99-146 0 0,2 0 1 0 0,1 1-1 0 0,-9 42 1 0 0,-12 100 205 0 0,18-91-324 0 0,2-4-386 0 0,-2 90 0 0 0,13-162 228 0 0,1 0-1 0 0,1 0 1 0 0,-1 0 0 0 0,1 0-1 0 0,0 0 1 0 0,3 7 0 0 0,-4-10-62 0 0,1-3-95 0 0,0 1 148 0 0,0 0-1 0 0,-1-1 1 0 0,1 1 0 0 0,0-1-1 0 0,0 1 1 0 0,0-1 0 0 0,0 1-1 0 0,0-1 1 0 0,0 1 0 0 0,0-1-1 0 0,1 1 1 0 0,1-2-98 0 0,-1 1 0 0 0,0-1 0 0 0,1 0 0 0 0,-1 1 0 0 0,0-1 0 0 0,0 0-1 0 0,0 0 1 0 0,1-1 0 0 0,2-1 0 0 0,8-9-1305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9871 0 0,'0'0'898'0'0,"-2"1"-741"0"0,-19 14 20 0 0,2 1 1765 0 0,18-14-778 0 0,0-1-74 0 0,-7 5 1801 0 0,10-4-2810 0 0,14 16-164 0 0,0-1-1 0 0,21 17 1 0 0,-26-24 64 0 0,3 3-47 0 0,-1-2-48 0 0,0 0-1 0 0,-1 1 1 0 0,0 0 0 0 0,-1 1 0 0 0,18 28 0 0 0,-13-11-713 0 0,-1 1 0 0 0,-1 0-1 0 0,11 38 1 0 0,-24-67-534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17911 0 0,'-2'2'820'0'0,"-8"6"-575"0"0,2 2-1 0 0,-1-1 0 0 0,1 1 1 0 0,1 1-1 0 0,0-1 0 0 0,0 1 1 0 0,1 1-1 0 0,-7 16 1 0 0,-31 104 488 0 0,35-101-970 0 0,-85 354-1444 0 0,64-254 1094 0 0,-68 418-887 0 0,84-446 1579 0 0,-5 50 592 0 0,19-146-632 0 0,-4 17 62 0 0,3-22-1019 0 0,15-22-9216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296 693 11431 0 0,'0'0'522'0'0,"-2"2"-12"0"0,1 1-359 0 0,-1 1-94 0 0,-11 8-57 0 0,11-10 21 0 0,0-1-1 0 0,0 0 0 0 0,0 0 1 0 0,0 0-1 0 0,0 0 1 0 0,0 0-1 0 0,0 0 0 0 0,0 0 1 0 0,0-1-1 0 0,0 1 0 0 0,-1-1 1 0 0,1 1-1 0 0,0-1 1 0 0,0 0-1 0 0,-1 0 0 0 0,1 0 1 0 0,0 0-1 0 0,0-1 0 0 0,0 1 1 0 0,-1-1-1 0 0,-3 0 1 0 0,-3-3 161 0 0,0 0 1 0 0,0 0 0 0 0,-15-11 0 0 0,-5-2 9 0 0,13 10-204 0 0,11 5 13 0 0,-17 1-15 0 0,-7-3-31 0 0,25 3 127 0 0,-1 0 1 0 0,0 0-1 0 0,1 0 1 0 0,-1-1-1 0 0,-7-4 1 0 0,10 5-32 0 0,0 0 0 0 0,0-1 1 0 0,0 1-1 0 0,0-1 1 0 0,0 0-1 0 0,1 0 0 0 0,-1 0 1 0 0,0 0-1 0 0,1 0 1 0 0,0 0-1 0 0,0 0 0 0 0,-1 0 1 0 0,0-4-1 0 0,-2-5 35 0 0,1 0 0 0 0,0-1-1 0 0,1 1 1 0 0,0 0-1 0 0,0-18 1 0 0,4-58 106 0 0,4 32 107 0 0,2-1 1 0 0,2 2 0 0 0,3 0 0 0 0,31-84-1 0 0,-40 128-239 0 0,1 0 0 0 0,-1 0-1 0 0,2 0 1 0 0,-1 1 0 0 0,1 0-1 0 0,1 0 1 0 0,11-13 0 0 0,-17 21-42 0 0,0 0 0 0 0,0 1 1 0 0,0-1-1 0 0,0 1 1 0 0,0-1-1 0 0,0 1 1 0 0,0 0-1 0 0,0-1 1 0 0,0 1-1 0 0,0 0 1 0 0,0-1-1 0 0,1 1 0 0 0,-1 0 1 0 0,0 0-1 0 0,0 0 1 0 0,0 0-1 0 0,0 0 1 0 0,0 1-1 0 0,0-1 1 0 0,2 0-1 0 0,19 9 115 0 0,-17-5-123 0 0,-1-1 0 0 0,1 1 0 0 0,-1 0 1 0 0,0 0-1 0 0,0 0 0 0 0,0 1 0 0 0,-1-1 1 0 0,6 10-1 0 0,19 44-193 0 0,-13-25-13 0 0,-8-21 99 0 0,-3-5 1 0 0,-1 1 0 0 0,0-1 0 0 0,4 14 0 0 0,-2-11-9 0 0,1-1 55 0 0,-1 5 39 0 0,-4 2 22 0 0,-3-6 7 0 0,0-1-1 0 0,-1 1 1 0 0,0 0 0 0 0,-9 17 0 0 0,-2 4 10 0 0,-30 115-2 0 0,1-2-1212 0 0,37-128 713 0 0,6-14 342 0 0,-5 9-16 0 0,4-10 122 0 0,-1 1-55 0 0,1-5-2478 0 0,-4-15 1316 0 0,-1-1-6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11519 0 0,'-32'39'1159'0'0,"13"-17"1035"0"0,-24 38 0 0 0,-16 24-229 0 0,-11 53-2640 0 0,61-114 465 0 0,1 0-1 0 0,0 0 1 0 0,2 1 0 0 0,-4 30 0 0 0,1 115-109 0 0,3-15 167 0 0,4-133-53 0 0,-2 1 0 0 0,0 0-1 0 0,-1-1 1 0 0,-17 41-1 0 0,-18 40-52 0 0,40-100 301 0 0,-1 0 0 0 0,1-1 1 0 0,-1 1-1 0 0,1 0 0 0 0,0 0 1 0 0,-1-1-1 0 0,1 1 0 0 0,0 0 1 0 0,0 0-1 0 0,0-1 0 0 0,0 1 1 0 0,1 0-1 0 0,-1 0 0 0 0,0-1 1 0 0,1 1-1 0 0,-1 0 0 0 0,1-1 1 0 0,0 1-1 0 0,-1-1 0 0 0,2 3 1 0 0,0-2-49 0 0,0 1 0 0 0,0 0 0 0 0,0-1 0 0 0,0 1 0 0 0,0-1 0 0 0,1 0 0 0 0,-1 0 0 0 0,4 3 0 0 0,-4-4-267 0 0,1-2-1029 0 0,10 0-4061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1375 0 0,'0'0'1623'0'0,"2"-1"58"0"0,37-12 8031 0 0,-25 10-7456 0 0,-12 2-1866 0 0,25-2 332 0 0,-17 3-639 0 0,18-1-37 0 0,-19-2-20 0 0,-2 0-21 0 0,9-4-5 0 0,-13 3 0 0 0,-1 1 0 0 0,5-4-44 0 0,-1 0 0 0 0,-1 1 0 0 0,1-2 0 0 0,-1 1 0 0 0,0-1 0 0 0,-1 1 0 0 0,0-1-1 0 0,6-16 1 0 0,-1-6-265 0 0,8-37-1 0 0,-6 21 185 0 0,1-5 63 0 0,9-31-439 0 0,-20 72 87 0 0,-7 13-215 0 0,-8 13 280 0 0,-80 135 393 0 0,-21 31 896 0 0,110-176-730 0 0,1 1 0 0 0,0 0 0 0 0,0 0-1 0 0,1 1 1 0 0,0-1 0 0 0,0 1 0 0 0,-3 13-1 0 0,3-6 13 0 0,1 1 0 0 0,1 0 0 0 0,0 16 0 0 0,0-19-211 0 0,1-9-2 0 0,-1 0 0 0 0,1 1 0 0 0,0-1-1 0 0,1 1 1 0 0,-1-1 0 0 0,1 0 0 0 0,0 1-1 0 0,2 4 1 0 0,3 22-27 0 0,-2-4-205 0 0,-4-25 88 0 0,1 1-13 0 0,-1-1 76 0 0,0-1 41 0 0,0 0-1 0 0,1-1 0 0 0,-1 1 0 0 0,0 0 1 0 0,0 0-1 0 0,0-1 0 0 0,0 1 0 0 0,1 0 0 0 0,-1-1 1 0 0,0 1-1 0 0,1 0 0 0 0,-1-1 0 0 0,1 1 0 0 0,-1 0 1 0 0,0-1-1 0 0,1 1 0 0 0,0 0 0 0 0,1 1 21 0 0,0 0 0 0 0,0 0-1 0 0,0-1 1 0 0,0 1 0 0 0,0-1 0 0 0,0 1-1 0 0,1-1 1 0 0,-1 0 0 0 0,0 0-1 0 0,1 1 1 0 0,-1-2 0 0 0,1 1 0 0 0,-1 0-1 0 0,1-1 1 0 0,-1 1 0 0 0,5 0-1 0 0,-3-2 124 0 0,0 1-1 0 0,1-1 0 0 0,-1 0 0 0 0,0 0 1 0 0,0 0-1 0 0,7-3 0 0 0,-3 1 206 0 0,5-3 307 0 0,24-12-1 0 0,-30 14-603 0 0,0-1 1 0 0,0 2-1 0 0,0-1 1 0 0,1 1-1 0 0,-1 0 1 0 0,1 1-1 0 0,0 0 0 0 0,0 0 1 0 0,0 1-1 0 0,0 0 1 0 0,0 0-1 0 0,0 1 1 0 0,0 0-1 0 0,16 2 1 0 0,3 3-5991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357 923 12031 0 0,'-1'2'554'0'0,"0"0"-359"0"0,-14 12 2116 0 0,13-16-1345 0 0,0-1-889 0 0,-1 0 0 0 0,1-1 0 0 0,0 1 0 0 0,0-1 0 0 0,0 1 1 0 0,0-1-1 0 0,1 0 0 0 0,0 0 0 0 0,0 0 0 0 0,0 0 0 0 0,0 0 1 0 0,0 0-1 0 0,0-5 0 0 0,0-12 370 0 0,2-28 0 0 0,0 28-367 0 0,7-178-360 0 0,1-90-300 0 0,-5 110-2004 0 0,0 155 2270 0 0,-3 17 240 0 0,0-1 0 0 0,0 0 0 0 0,-1 0 0 0 0,1 0 0 0 0,-2 0 1 0 0,1 0-1 0 0,-3-10 0 0 0,2 13 122 0 0,0 2-43 0 0,-5-7 66 0 0,3 7-16 0 0,3 3-55 0 0,-1-1 1 0 0,0 1 0 0 0,1-1 0 0 0,-1 1-1 0 0,0-1 1 0 0,0 1 0 0 0,1-1-1 0 0,-1 1 1 0 0,0 0 0 0 0,0-1 0 0 0,1 1-1 0 0,-1 0 1 0 0,0 0 0 0 0,0-1 0 0 0,0 1-1 0 0,0 0 1 0 0,0 0 0 0 0,1 0 0 0 0,-3 0-1 0 0,1 1 7 0 0,-10 1 36 0 0,9 0-31 0 0,0 0 0 0 0,-1 0 1 0 0,1 0-1 0 0,0 0 1 0 0,0 1-1 0 0,0 0 1 0 0,0-1-1 0 0,1 1 0 0 0,-1 0 1 0 0,1 0-1 0 0,0 1 1 0 0,0-1-1 0 0,0 0 1 0 0,-2 6-1 0 0,-4 8 120 0 0,-8 30 0 0 0,14-41-116 0 0,-8 33 94 0 0,1-1 0 0 0,2 2-1 0 0,-3 47 1 0 0,7 120 623 0 0,-1 46 776 0 0,-1-189-1255 0 0,-27 122 1 0 0,-37 151-190 0 0,30-138-261 0 0,32-171 55 0 0,-1-1-1 0 0,-17 37 1 0 0,24-62 58 0 0,1 0-195 0 0,-1-2 221 0 0,1 1 0 0 0,0-1 0 0 0,0 0 0 0 0,-1 1 0 0 0,1-1-1 0 0,0 1 1 0 0,0-1 0 0 0,0 1 0 0 0,0-1 0 0 0,0 1 0 0 0,-1-1 0 0 0,1 1-1 0 0,0-1 1 0 0,0 1 0 0 0,0 0 0 0 0,1-1 0 0 0,-1 1 0 0 0,0-1 0 0 0,0 1-1 0 0,0-1 1 0 0,0 1 0 0 0,0-1 0 0 0,1 1 0 0 0,2 2-54 0 0,1-1 1 0 0,-1 0-1 0 0,1 0 1 0 0,0-1-1 0 0,-1 1 0 0 0,1-1 1 0 0,0 0-1 0 0,0 0 1 0 0,0 0-1 0 0,0 0 0 0 0,0-1 1 0 0,0 0-1 0 0,0 1 1 0 0,0-2-1 0 0,0 1 1 0 0,0 0-1 0 0,0-1 0 0 0,0 0 1 0 0,0 1-1 0 0,0-2 1 0 0,0 1-1 0 0,-1 0 0 0 0,1-1 1 0 0,0 0-1 0 0,-1 0 1 0 0,1 0-1 0 0,-1 0 0 0 0,1 0 1 0 0,-1-1-1 0 0,0 1 1 0 0,0-1-1 0 0,-1 0 1 0 0,1 0-1 0 0,4-7 0 0 0,7-12-369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 8751 0 0,'-1'4'248'0'0,"0"0"-47"0"0,-13 11 4705 0 0,-1-13-2893 0 0,14-2-2073 0 0,0 0-1 0 0,0 0 0 0 0,1 0 1 0 0,-1 0-1 0 0,0-1 0 0 0,0 1 1 0 0,0 0-1 0 0,0-1 0 0 0,0 1 1 0 0,0-1-1 0 0,0 1 1 0 0,1-1-1 0 0,-1 1 0 0 0,0-1 1 0 0,0 1-1 0 0,1-1 0 0 0,-1 0 1 0 0,0 0-1 0 0,1 1 0 0 0,-1-1 1 0 0,1 0-1 0 0,-1 0 0 0 0,1 0 1 0 0,-1 1-1 0 0,1-1 0 0 0,-1 0 1 0 0,1 0-1 0 0,0 0 1 0 0,0 0-1 0 0,-1-1 0 0 0,2 0-301 0 0,0 0 411 0 0,1 0 0 0 0,-1 1 1 0 0,1-1-1 0 0,-1 0 0 0 0,1 1 0 0 0,-1 0 1 0 0,1-1-1 0 0,0 1 0 0 0,-1 0 1 0 0,1 0-1 0 0,0 0 0 0 0,0 0 0 0 0,0 0 1 0 0,0 0-1 0 0,0 0 0 0 0,0 1 1 0 0,0-1-1 0 0,0 1 0 0 0,0 0 1 0 0,0-1-1 0 0,1 1 0 0 0,-1 0 0 0 0,3 0 1 0 0,2 0 443 0 0,3 0-82 0 0,0 1 1 0 0,0 0 0 0 0,0 1 0 0 0,-1 0-1 0 0,19 6 1 0 0,12 2 187 0 0,-12-4-331 0 0,-17-3-261 0 0,0-1 1 0 0,1 0 0 0 0,0 0-1 0 0,-1-2 1 0 0,1 1 0 0 0,15-2-1 0 0,-10-1-133 0 0,-13 2-5 0 0,1-1 1 0 0,-1 1-1 0 0,1-1 0 0 0,-1 0 0 0 0,1 0 0 0 0,-1 0 1 0 0,0 0-1 0 0,1-1 0 0 0,-1 0 0 0 0,0 0 0 0 0,0 0 1 0 0,0 0-1 0 0,0-1 0 0 0,6-5 0 0 0,0-2-1445 0 0,-1 1-4000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8287 0 0,'-1'2'639'0'0,"-14"11"-83"0"0,-2-3 7133 0 0,-13 5-5658 0 0,26-13-2120 0 0,1 1 0 0 0,0-1-1 0 0,0 1 1 0 0,0 0 0 0 0,0 0 0 0 0,1 0 0 0 0,-1 0 0 0 0,1 0-1 0 0,0 1 1 0 0,0-1 0 0 0,0 1 0 0 0,0 0 0 0 0,1-1-1 0 0,-2 6 1 0 0,-2 7-631 0 0,-5 34 0 0 0,8-41 519 0 0,-28 201-5919 0 0,30-208 5338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55 342 5527 0 0,'0'0'423'0'0,"-1"-1"-278"0"0,-15-2-307 0 0,11 1 1347 0 0,1 1-1 0 0,-1-1 0 0 0,1 0 0 0 0,0 0 1 0 0,0 0-1 0 0,-5-4 0 0 0,8 5-406 0 0,0-11 739 0 0,1 10-1404 0 0,0 0 1 0 0,-1 0-1 0 0,1 0 1 0 0,0 0 0 0 0,0 0-1 0 0,1-1 1 0 0,-1 1 0 0 0,0 0-1 0 0,2-3 1 0 0,0-1 59 0 0,1 0 0 0 0,0 0 0 0 0,0 0 0 0 0,0 1 0 0 0,1-1 0 0 0,0 1 0 0 0,0 0 0 0 0,1 0 0 0 0,-1 0 0 0 0,6-4 0 0 0,11-8 146 0 0,26-17-1 0 0,-27 21-159 0 0,145-82 363 0 0,-140 82-438 0 0,-9 4 17 0 0,0 2-1 0 0,0 0 1 0 0,1 0 0 0 0,35-7-1 0 0,-46 13-53 0 0,1 0-1 0 0,0 0 1 0 0,0 0-1 0 0,-1 1 1 0 0,1 1 0 0 0,0-1-1 0 0,0 1 1 0 0,-1 0-1 0 0,1 0 1 0 0,0 1-1 0 0,-1 0 1 0 0,0 0 0 0 0,1 1-1 0 0,-1 0 1 0 0,0 0-1 0 0,7 5 1 0 0,-9-6-18 0 0,-1 0 1 0 0,0 1 0 0 0,0 0-1 0 0,0 0 1 0 0,0 0-1 0 0,-1 0 1 0 0,1 0-1 0 0,-1 1 1 0 0,0-1 0 0 0,0 1-1 0 0,0-1 1 0 0,0 1-1 0 0,1 4 1 0 0,-1-2 18 0 0,-1 0 0 0 0,0 0 1 0 0,0 0-1 0 0,0 1 0 0 0,-1-1 0 0 0,1 0 1 0 0,-3 13-1 0 0,1-8 11 0 0,-2 0 0 0 0,1 0 1 0 0,-1 0-1 0 0,-1-1 0 0 0,0 1 1 0 0,0-1-1 0 0,-1 1 0 0 0,-1-2 1 0 0,-7 12-1 0 0,5-11-33 0 0,-1-1 0 0 0,0 0 0 0 0,-1-1 1 0 0,0 0-1 0 0,0 0 0 0 0,-1-1 0 0 0,-14 7 0 0 0,-3 3-3 0 0,3-3-56 0 0,1-2-1 0 0,-2-1 0 0 0,0-1 1 0 0,-29 7-1 0 0,27-8-18 0 0,-156 47-3210 0 0,165-50 1105 0 0,6-5-2193 0 0,2 0-1653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3223 0 0,'-14'14'312'0'0,"-2"-5"-312"0"0,3-2 0 0 0,1-1 9112 0 0,10-20-16224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55 435 9215 0 0,'-21'24'854'0'0,"1"-2"1463"0"0,7-9 4759 0 0,15-13-6996 0 0,22-5-396 0 0,-22 5 68 0 0,13-43 296 0 0,41-82-75 0 0,-10 10-1053 0 0,-40 97 454 0 0,1 0-1 0 0,0 1 0 0 0,17-28 1 0 0,-18 37 362 0 0,-1 0 1 0 0,2 0 0 0 0,-1 0-1 0 0,1 1 1 0 0,0 0-1 0 0,0 1 1 0 0,1-1-1 0 0,16-9 1 0 0,-17 12 151 0 0,2-2 323 0 0,0 1 0 0 0,19-7-1 0 0,-25 11-91 0 0,1 0 1 0 0,0 0-1 0 0,-1 0 0 0 0,1 0 0 0 0,0 1 0 0 0,0 0 0 0 0,0 0 1 0 0,-1 0-1 0 0,1 0 0 0 0,0 0 0 0 0,0 1 0 0 0,5 1 0 0 0,0 1 28 0 0,1-1-25 0 0,-1 1-1 0 0,0 1 1 0 0,16 7-1 0 0,-22-9-128 0 0,0 0-1 0 0,0 1 0 0 0,0-1 1 0 0,0 0-1 0 0,0 1 1 0 0,-1 0-1 0 0,1-1 1 0 0,-1 1-1 0 0,0 0 1 0 0,0 0-1 0 0,0 0 1 0 0,0 1-1 0 0,-1-1 1 0 0,3 5-1 0 0,-1 2-49 0 0,-1 1 0 0 0,1-1-1 0 0,-2 1 1 0 0,1 0 0 0 0,-2-1 0 0 0,1 1-1 0 0,-2 12 1 0 0,-2 8-122 0 0,-8 35 0 0 0,-28 85-139 0 0,10-49 590 0 0,23-78 699 0 0,0-1-1 0 0,-2 1 1 0 0,0-1 0 0 0,-21 39 0 0 0,23-49 203 0 0,5-11-453 0 0,0 0-421 0 0,-3 6-209 0 0,4-6-161 0 0,-1 0-1452 0 0,0 8 1068 0 0,1-8-67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62 3679 0 0,'0'0'5846'0'0,"-1"-1"-5777"0"0,-4-5-70 0 0,5 5 118 0 0,-1 1 1 0 0,1-1 0 0 0,0 1-1 0 0,-1-1 1 0 0,1 1-1 0 0,0-1 1 0 0,-1 1 0 0 0,1-1-1 0 0,-1 1 1 0 0,1 0 0 0 0,-1-1-1 0 0,1 1 1 0 0,-1 0-1 0 0,1-1 1 0 0,-1 1 0 0 0,1 0-1 0 0,-1 0 1 0 0,0-1-1 0 0,1 1 1 0 0,-1 0 0 0 0,1 0-1 0 0,-1 0 1 0 0,0 0 0 0 0,1 0-1 0 0,-1 0 1 0 0,0 0-1 0 0,1 0 1 0 0,-1 0 0 0 0,1 0-1 0 0,-1 0 1 0 0,0 0 0 0 0,1 0-1 0 0,-1 0 1 0 0,1 1-1 0 0,-1-1 1 0 0,0 0 0 0 0,1 0-1 0 0,-1 1 1 0 0,1-1 0 0 0,-1 0-1 0 0,1 1 1 0 0,-1-1-1 0 0,0 1 1 0 0,-1 2-30 0 0,1-1 0 0 0,-1 0 0 0 0,1 0 0 0 0,-1 1 0 0 0,1-1 0 0 0,-2 4 0 0 0,3-6-81 0 0,-1 2 544 0 0,2 0-470 0 0,6 22 457 0 0,-6-22-36 0 0,8 10 1218 0 0,0-7-1480 0 0,-7-4-20 0 0,0 0-84 0 0,35 16 140 0 0,3 10-594 0 0,-38-26 226 0 0,0 0-63 0 0,7 5 144 0 0,3 0 39 0 0,-10-7 49 0 0,1 0-1 0 0,-1 1 0 0 0,1-1 1 0 0,-1 0-1 0 0,1 0 1 0 0,-1 0-1 0 0,0 0 1 0 0,0-1-1 0 0,1 1 1 0 0,-1-1-1 0 0,0 1 0 0 0,3-4 1 0 0,-4 5-91 0 0,3-5 59 0 0,0 1 0 0 0,0-1 0 0 0,-1 0 0 0 0,1 0 0 0 0,-1 0 0 0 0,0 0 0 0 0,-1 0 0 0 0,3-6 0 0 0,1-1-107 0 0,-5 10-34 0 0,0 0-231 0 0,1 1 257 0 0,5-17-1036 0 0,-5 5 1106 0 0,-1 1 0 0 0,-2 0 0 0 0,1 10 0 0 0,0 1 0 0 0,0 0 0 0 0,0 0 0 0 0,-1 0 0 0 0,1 0 0 0 0,0-1 0 0 0,0 1 0 0 0,-1 0 0 0 0,1 0 0 0 0,-1 0 0 0 0,1 0 0 0 0,-1 0 0 0 0,1 0 0 0 0,-1 0 0 0 0,0 0 0 0 0,-1-1 0 0 0,1-3-680 0 0,0 4 649 0 0,-1-1 0 0 0,1 1 0 0 0,-1 0 0 0 0,1 0 0 0 0,-1 1 0 0 0,0-1 0 0 0,1 0 0 0 0,-1 0 0 0 0,0 1 0 0 0,-3-1 0 0 0,1-1-44 0 0,1 2 108 0 0,-14 1-422 0 0,12 0 341 0 0,-3 1 24 0 0,6-1-54 0 0,-10-1-408 0 0,7 0 415 0 0,-1 1 0 0 0,1 0 0 0 0,0 1 0 0 0,-1-1 0 0 0,1 1 0 0 0,0 0 0 0 0,0 0 0 0 0,0 1 0 0 0,0-1 0 0 0,1 1 0 0 0,-1 0 0 0 0,-5 6-1 0 0,-12 5 251 0 0,21-13-42 0 0,-17 8 67 0 0,16-8-144 0 0,1 1 0 0 0,-4 4-48 0 0,-4 9-12 0 0,8-10 0 0 0,1-1 0 0 0,-9 41 0 0 0,-3 4 0 0 0,9-35 1 0 0,0-4 100 0 0,0 0 0 0 0,-5 13 0 0 0,-13 22 995 0 0,20-40-1022 0 0,4 5-48 0 0,4 3 22 0 0,12 7 28 0 0,-9-10-76 0 0,2-1-10 0 0,-1 1-45 0 0,-3 3-4 0 0,2 4 46 0 0,-9-15 14 0 0,11 9 13 0 0,-10-9 22 0 0,0 0 1 0 0,0-1 0 0 0,0 1-1 0 0,1 0 1 0 0,-1-1 0 0 0,1 0-1 0 0,-1 1 1 0 0,1-1 0 0 0,-1 0-1 0 0,1 0 1 0 0,0-1 0 0 0,-1 1-1 0 0,1-1 1 0 0,0 1 0 0 0,0-1-1 0 0,0 0 1 0 0,4 0-1 0 0,36 5 315 0 0,-29-1-351 0 0,-3 1 0 0 0,-1 6-13 0 0,-4 2-56 0 0,-5-9 49 0 0,1-1 1 0 0,-1 0-1 0 0,0 0 1 0 0,0 1-1 0 0,0-1 1 0 0,-1 1 0 0 0,1-1-1 0 0,-1 1 1 0 0,0-1-1 0 0,0 1 1 0 0,0-1-1 0 0,0 1 1 0 0,-2 6 0 0 0,21-36-21 0 0,-13 12-140 0 0,0 1 0 0 0,0-1 0 0 0,-1 0 0 0 0,-1 0 0 0 0,-1 0 0 0 0,4-24 0 0 0,-7 36-1502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162 449 4255 0 0,'0'0'11848'0'0,"1"2"-11794"0"0,4 7-28 0 0,-4-6 758 0 0,-3-3-632 0 0,-7 3-60 0 0,-2-3-16 0 0,0 1-60 0 0,-8 1 5 0 0,9-3 49 0 0,-17-4-10 0 0,24 4 8 0 0,-7-2-44 0 0,-1-4 19 0 0,0-2-33 0 0,-2-4 56 0 0,0-4-57 0 0,5 8 34 0 0,-1-7-33 0 0,8 12-15 0 0,1 1-3 0 0,0-1-45 0 0,-1 2 47 0 0,1 0 1 0 0,0 1 0 0 0,0-1 0 0 0,0 0 0 0 0,0 0 0 0 0,1 0-1 0 0,-1 1 1 0 0,0-1 0 0 0,1 0 0 0 0,-1 0 0 0 0,1 1 0 0 0,0-1-1 0 0,-1 0 1 0 0,1 1 0 0 0,1-3 0 0 0,2-3 2 0 0,2-7-3 0 0,96-218 2220 0 0,-100 228-2185 0 0,1 0 1 0 0,-1 0-1 0 0,1 0 0 0 0,-1 1 1 0 0,1-1-1 0 0,0 0 0 0 0,0 1 0 0 0,1 0 1 0 0,-1 0-1 0 0,1 0 0 0 0,0 0 1 0 0,-1 1-1 0 0,1-1 0 0 0,1 1 0 0 0,-1 0 1 0 0,0 0-1 0 0,6-2 0 0 0,0 2-52 0 0,0 1 0 0 0,1 0 1 0 0,-1 0-1 0 0,1 1 0 0 0,-1 0 0 0 0,1 1 0 0 0,19 3 0 0 0,-16-2-22 0 0,1-1 0 0 0,0 0 1 0 0,-1-1-1 0 0,1 0 0 0 0,17-4 0 0 0,-25 3 24 0 0,4-2-14 0 0,12-12 14 0 0,-5-1-33 0 0,-17 16 71 0 0,-1 0 0 0 0,0 0 0 0 0,0 0 0 0 0,0-1 0 0 0,0 1 0 0 0,0 0 0 0 0,0 0 0 0 0,0 0 0 0 0,1 0 0 0 0,-1 0 0 0 0,0 0 0 0 0,0 0 0 0 0,0 0 0 0 0,0 0 0 0 0,0 0 0 0 0,1 0 0 0 0,-1-1 0 0 0,0 1 0 0 0,0 0 0 0 0,0 0 0 0 0,0 0 0 0 0,0 0 0 0 0,1 0 0 0 0,-1 0 0 0 0,0 0 0 0 0,0 0 0 0 0,0 0-1 0 0,0 1 1 0 0,1-1 0 0 0,-1 0 0 0 0,0 0 0 0 0,0 0 0 0 0,0 0 0 0 0,0 0 0 0 0,0 0 0 0 0,0 0 0 0 0,1 0 0 0 0,-1 0 0 0 0,0 0 0 0 0,0 0 0 0 0,0 1 0 0 0,0-1 0 0 0,0 0 0 0 0,0 0 0 0 0,0 0 0 0 0,1 0 0 0 0,-1 0 0 0 0,0 0 0 0 0,0 1 0 0 0,2 12 351 0 0,-6 26-319 0 0,2-26-11 0 0,-6 39-99 0 0,4-33-81 0 0,-1 25 0 0 0,4-34 98 0 0,-1 0 0 0 0,0 0 1 0 0,-1 1-1 0 0,0-2 0 0 0,-1 1 1 0 0,0 0-1 0 0,0-1 0 0 0,-6 10 1 0 0,3-7 0 0 0,-1-2 32 0 0,0 1 11 0 0,-8 3-71 0 0,14-13 41 0 0,0 0-59 0 0,-17 8-753 0 0,17-8 651 0 0,0 0-1 0 0,0 0 1 0 0,0 0-1 0 0,0 0 1 0 0,0 1-1 0 0,1-1 1 0 0,-1 0 0 0 0,0 1-1 0 0,1 0 1 0 0,-1-1-1 0 0,1 1 1 0 0,0 0-1 0 0,0 0 1 0 0,-2 2-1 0 0,2-2-288 0 0,1 1 11 0 0,-1 8-28 0 0,1-8 275 0 0,-1 1 0 0 0,1-1 0 0 0,0 1 0 0 0,0 0 0 0 0,0-1 0 0 0,0 1 0 0 0,1 4 0 0 0,0-7 407 0 0,3 6-1265 0 0,-4-7 1008 0 0,0 0 1 0 0,1 0 0 0 0,-1 0 0 0 0,0 0-1 0 0,1 0 1 0 0,-1 0 0 0 0,1 0 0 0 0,-1 0-1 0 0,0 0 1 0 0,1-1 0 0 0,-1 1 0 0 0,0 0-1 0 0,1 0 1 0 0,-1 0 0 0 0,0-1 0 0 0,0 1-1 0 0,1 0 1 0 0,-1 0 0 0 0,0-1 0 0 0,0 1-1 0 0,1 0 1 0 0,-1 0 0 0 0,0-1 0 0 0,0 1-1 0 0,0 0 1 0 0,1-1 0 0 0,-1 1 0 0 0,0-1-1 0 0,7-12-3584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6911 0 0,'-1'2'9578'0'0,"-39"78"-6981"0"0,27-52-2631 0 0,2 1 0 0 0,1 0 0 0 0,1 1 0 0 0,-10 58 1 0 0,-6 70-298 0 0,-60 204 0 0 0,73-323 232 0 0,-1-1 0 0 0,-3 0-1 0 0,-25 44 1 0 0,25-55 375 0 0,-1-1 0 0 0,-1-1 1 0 0,-1-1-1 0 0,-42 42 0 0 0,56-62-216 0 0,-18 23 328 0 0,22-26-354 0 0,2-1-529 0 0,0 1 467 0 0,0-1 0 0 0,-1 0 0 0 0,1 1 0 0 0,0-1 0 0 0,0 0 0 0 0,0 1 0 0 0,0-1 1 0 0,-1 1-1 0 0,1 0 0 0 0,0-1 0 0 0,0 2 0 0 0,4 1-57 0 0,-3-2 25 0 0,1 0 0 0 0,-1 0 0 0 0,1 0 0 0 0,-1-1 0 0 0,1 1 0 0 0,0-1 0 0 0,-1 0 0 0 0,1 1 0 0 0,0-1 0 0 0,0 0 0 0 0,-1-1 0 0 0,1 1 0 0 0,0 0 0 0 0,-1-1 0 0 0,1 0 0 0 0,0 1 0 0 0,-1-1 0 0 0,1 0 0 0 0,-1 0 0 0 0,4-2 0 0 0,2-2-639 0 0,0 0 1 0 0,-1-1 0 0 0,1 1-1 0 0,9-11 1 0 0,1-2-4549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13359 0 0,'0'0'1210'0'0,"-1"2"-996"0"0,-11 15-243 0 0,6-11 465 0 0,1 2 1 0 0,0-1-1 0 0,1 1 1 0 0,-6 11 0 0 0,-3 19 186 0 0,2 1 0 0 0,-9 54 0 0 0,-2 81-651 0 0,-7 39-551 0 0,-34 67-339 0 0,37-172 668 0 0,4-29 152 0 0,21-77 68 0 0,3-5-52 0 0,6-7-430 0 0,-1 0 1 0 0,0-1-1 0 0,-1 0 1 0 0,7-17-1 0 0,3-5-480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3679 0 0,'8'-52'699'0'0,"24"-68"8221"0"0,-24 94-7787 0 0,11-25 1 0 0,-15 43-1021 0 0,0 0 0 0 0,0 1 1 0 0,0 0-1 0 0,1 0 0 0 0,0 0 1 0 0,0 1-1 0 0,11-11 0 0 0,8-4 51 0 0,-12 10-106 0 0,0 0 1 0 0,0 1-1 0 0,1 0 0 0 0,0 1 1 0 0,1 1-1 0 0,0 0 1 0 0,17-7-1 0 0,-28 14-8 0 0,0 1 1 0 0,0-1-1 0 0,0 0 0 0 0,1 1 1 0 0,-1-1-1 0 0,0 1 0 0 0,0 0 1 0 0,1 0-1 0 0,-1 0 1 0 0,0 0-1 0 0,0 1 0 0 0,0 0 1 0 0,1-1-1 0 0,-1 1 0 0 0,0 0 1 0 0,0 0-1 0 0,0 1 0 0 0,0-1 1 0 0,3 3-1 0 0,2 1 56 0 0,-1 1-1 0 0,1 0 1 0 0,-1 0-1 0 0,0 1 0 0 0,7 10 1 0 0,-13-16-97 0 0,6 7 28 0 0,0 0 1 0 0,-1 0-1 0 0,10 18 0 0 0,-15-23-38 0 0,1 0 0 0 0,-1 1 0 0 0,0-1 1 0 0,0 0-1 0 0,0 1 0 0 0,0-1 0 0 0,-1 1 0 0 0,0-1 1 0 0,1 1-1 0 0,-1 0 0 0 0,0-1 0 0 0,-1 1 1 0 0,1-1-1 0 0,-1 1 0 0 0,-1 4 0 0 0,-2 7-55 0 0,-2-1 0 0 0,0 1 0 0 0,0-1-1 0 0,-2 0 1 0 0,1-1 0 0 0,-16 20 0 0 0,-64 66-5 0 0,28-35 54 0 0,26-22-642 0 0,1 2-1 0 0,-32 61 1 0 0,61-99 120 0 0,0 2-2071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1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126 564 3223 0 0,'0'0'4850'0'0,"0"2"-3344"0"0,0-1-1363 0 0,0-1 1 0 0,-1 1-1 0 0,1-1 0 0 0,0 1 0 0 0,0-1 0 0 0,0 1 0 0 0,0-1 0 0 0,0 1 0 0 0,-1-1 0 0 0,1 1 0 0 0,0-1 1 0 0,0 0-1 0 0,-1 1 0 0 0,1-1 0 0 0,0 1 0 0 0,-1-1 0 0 0,1 0 0 0 0,0 1 0 0 0,-1-1 0 0 0,1 0 0 0 0,-1 1 1 0 0,1-1-1 0 0,-1 0 0 0 0,1 1 0 0 0,-1-1 0 0 0,-1 0-16 0 0,0 1 1 0 0,0-1-1 0 0,0 0 0 0 0,0 0 1 0 0,0 0-1 0 0,0 0 0 0 0,0 0 1 0 0,-3 0-1 0 0,2-1-96 0 0,0 0 0 0 0,0 0-1 0 0,0 0 1 0 0,0-1 0 0 0,0 1 0 0 0,0-1 0 0 0,0 1-1 0 0,1-1 1 0 0,-1 0 0 0 0,1 0 0 0 0,-1 0 0 0 0,1 0-1 0 0,0-1 1 0 0,-1 1 0 0 0,1 0 0 0 0,1-1 0 0 0,-1 0-1 0 0,0 1 1 0 0,1-1 0 0 0,-1 0 0 0 0,-1-6 0 0 0,-4-7-117 0 0,2-1 1 0 0,-7-31-1 0 0,9 36 58 0 0,-3-23-203 0 0,-3-55-1 0 0,9 80 201 0 0,-1-1 36 0 0,2-1 1 0 0,-1 1 0 0 0,1-1-1 0 0,1 1 1 0 0,0-1-1 0 0,1 1 1 0 0,0 0 0 0 0,1 0-1 0 0,0 1 1 0 0,0-1 0 0 0,1 1-1 0 0,10-16 1 0 0,-7 18 136 0 0,-1 1 0 0 0,1-1 0 0 0,0 1 1 0 0,15-9-1 0 0,-5 3 184 0 0,-2 1-92 0 0,1 2 0 0 0,0 0-1 0 0,1 1 1 0 0,0 1 0 0 0,1 0-1 0 0,0 2 1 0 0,30-7 0 0 0,-43 11-223 0 0,16-2 37 0 0,-17 5-35 0 0,11 3-20 0 0,-13-3-22 0 0,-1 1 0 0 0,0-1 1 0 0,0 1-1 0 0,1-1 0 0 0,-1 1 0 0 0,0 0 1 0 0,0 0-1 0 0,-1 0 0 0 0,1 0 0 0 0,0 0 1 0 0,-1 0-1 0 0,1 0 0 0 0,-1 0 0 0 0,0 1 0 0 0,1-1 1 0 0,-1 1-1 0 0,0-1 0 0 0,-1 1 0 0 0,1-1 1 0 0,0 1-1 0 0,-1 0 0 0 0,1-1 0 0 0,-1 1 1 0 0,0 0-1 0 0,0-1 0 0 0,0 1 0 0 0,0 0 1 0 0,-1-1-1 0 0,0 4 0 0 0,-1 8-203 0 0,-2-1-1 0 0,1 0 1 0 0,-2 1 0 0 0,-7 15-1 0 0,11-27 195 0 0,-80 210-2578 0 0,74-193 2363 0 0,2-1-102 0 0,-1-1 0 0 0,0 0 0 0 0,-1 0 0 0 0,-1 0-1 0 0,-20 28 1 0 0,24-40 52 0 0,-1 0 0 0 0,0-1-1 0 0,-1 0 1 0 0,1 0-1 0 0,-1 0 1 0 0,0 0 0 0 0,0-1-1 0 0,0 0 1 0 0,0-1-1 0 0,-13 4 1 0 0,18-5 187 0 0,-12 3-935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1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3223 0 0,'0'0'143'0'0,"0"2"-3"0"0,1 5 265 0 0,0-1 1 0 0,-1 0-1 0 0,0 0 0 0 0,0 0 0 0 0,0 1 0 0 0,-1-1 1 0 0,-1 8-1 0 0,-1-1 2625 0 0,-9 42 4587 0 0,5-31-7537 0 0,-1 1 1 0 0,-1-2-1 0 0,-13 27 1 0 0,2-8-1029 0 0,-26 77 1 0 0,-2 48-819 0 0,27-90 1399 0 0,3-12 841 0 0,3 1 0 0 0,-9 90 0 0 0,22-138-152 0 0,1 0 0 0 0,2 0 0 0 0,2 24 0 0 0,1-27-82 0 0,2-4-932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1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1087 7367 0 0,'0'0'667'0'0,"-2"1"-163"0"0,0 0 444 0 0,1-1 0 0 0,-1 1 0 0 0,1 0 0 0 0,-1-1 0 0 0,0 1 0 0 0,1-1 0 0 0,-1 1-1 0 0,0-1 1 0 0,0 0 0 0 0,1 1 0 0 0,-4-1 0 0 0,-6-2-684 0 0,10 1-212 0 0,0 0 0 0 0,0 0 0 0 0,0 0 0 0 0,0 0 0 0 0,0 0 0 0 0,0-1 0 0 0,0 1 0 0 0,1 0 0 0 0,-1-1 0 0 0,1 1 0 0 0,-1 0 0 0 0,1-1 0 0 0,-1 1 0 0 0,1-3 0 0 0,-1 1 6 0 0,-2-7-49 0 0,0-1-1 0 0,2 0 1 0 0,-1 0-1 0 0,1 0 1 0 0,0 0-1 0 0,1 0 1 0 0,1 0 0 0 0,2-16-1 0 0,4-12-301 0 0,13-39 0 0 0,-8 34-63 0 0,28-111-1003 0 0,63-273-4841 0 0,-98 405 5822 0 0,2-49 1 0 0,-7 65 366 0 0,0 0 1 0 0,0 0 0 0 0,-1-1 0 0 0,0 1 0 0 0,0 0 0 0 0,-1 0 0 0 0,0 0 0 0 0,0 0-1 0 0,-1 0 1 0 0,1 0 0 0 0,-5-6 0 0 0,6 11 31 0 0,0 0 1 0 0,0 1 0 0 0,0-1-1 0 0,-1 1 1 0 0,1-1-1 0 0,0 1 1 0 0,-1-1-1 0 0,1 1 1 0 0,-1 0-1 0 0,0 0 1 0 0,1 0-1 0 0,-1 0 1 0 0,0 0-1 0 0,1 0 1 0 0,-1 0-1 0 0,0 0 1 0 0,0 1-1 0 0,-3-1 1 0 0,2 0 20 0 0,1 1 0 0 0,-1 0 0 0 0,0 0 0 0 0,0 1 0 0 0,0-1 1 0 0,0 0-1 0 0,1 1 0 0 0,-1 0 0 0 0,0 0 0 0 0,0 0 0 0 0,-3 2 1 0 0,-5 3 83 0 0,0 1 1 0 0,1 0-1 0 0,0 0 1 0 0,-14 14-1 0 0,23-20-125 0 0,-6 6 52 0 0,0 1 1 0 0,0 0-1 0 0,1 0 0 0 0,0 0 1 0 0,-8 15-1 0 0,-19 48 299 0 0,21-43-221 0 0,-9 21-66 0 0,1 0-1 0 0,3 1 1 0 0,3 1 0 0 0,1 0 0 0 0,-8 77 0 0 0,5 5 1336 0 0,-4 60 41 0 0,16-132-1087 0 0,5 71 0 0 0,1-37 160 0 0,-4 1 0 0 0,-18 119-1 0 0,8-148-746 0 0,-3-1-1 0 0,-37 98 0 0 0,-5 23-1555 0 0,55-177 1685 0 0,1 1 1 0 0,0-1 0 0 0,0 0 0 0 0,1 0 0 0 0,1 0-1 0 0,0 0 1 0 0,0 0 0 0 0,1 0 0 0 0,0 0 0 0 0,5 12 0 0 0,-3-10 48 0 0,-3-10-31 0 0,0-2-339 0 0,0-1 379 0 0,0 0 1 0 0,-1 0 0 0 0,1 0-1 0 0,0 1 1 0 0,0-1 0 0 0,-1 0 0 0 0,1 0-1 0 0,0 0 1 0 0,0-3 0 0 0,0 3-82 0 0,8-18-1040 0 0,-2-5-326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85 8663 0 0,'0'0'4468'0'0,"2"1"-3865"0"0,11 12 491 0 0,-10-10-818 0 0,-1 0 0 0 0,1-1-1 0 0,0 1 1 0 0,0-1 0 0 0,1 1 0 0 0,-1-1-1 0 0,0 0 1 0 0,8 3 0 0 0,2-1 91 0 0,0-1 1 0 0,0-1-1 0 0,1 0 1 0 0,-1-1-1 0 0,1 0 0 0 0,-1-1 1 0 0,1 0-1 0 0,15-3 1 0 0,16-5-50 0 0,46-13 1 0 0,-75 17-247 0 0,61-19 38 0 0,-70 20-170 0 0,1 0 1 0 0,0-1-1 0 0,-1 0 1 0 0,0 0-1 0 0,0 0 0 0 0,0-1 1 0 0,8-8-1 0 0,-15 13 38 0 0,0 0 0 0 0,1-1 0 0 0,-1 1 0 0 0,0 0 0 0 0,0 0-1 0 0,0-1 1 0 0,0 1 0 0 0,0 0 0 0 0,0-1 0 0 0,0 1 0 0 0,0 0 0 0 0,0 0 0 0 0,0-1 0 0 0,0 1-1 0 0,0 0 1 0 0,0-1 0 0 0,0 1 0 0 0,0 0 0 0 0,0 0 0 0 0,-1-1 0 0 0,1 1 0 0 0,0 0 0 0 0,0 0-1 0 0,0-1 1 0 0,0 1 0 0 0,-1 0 0 0 0,1 0 0 0 0,0-1 0 0 0,0 1 0 0 0,0 0 0 0 0,-1 0-1 0 0,-5-7-262 0 0,1 5 129 0 0,0-1 1 0 0,-1 0 0 0 0,1 1-1 0 0,0 0 1 0 0,-1 0-1 0 0,1 1 1 0 0,-1 0-1 0 0,-6-1 1 0 0,-48-3-641 0 0,58 5 772 0 0,-16 0-75 0 0,0 1-1 0 0,0 1 1 0 0,0 0-1 0 0,0 2 1 0 0,1 0-1 0 0,-1 1 0 0 0,1 0 1 0 0,0 1-1 0 0,-17 10 1 0 0,14-6 229 0 0,1 1 0 0 0,0 1 0 0 0,0 1 1 0 0,2 0-1 0 0,-1 1 0 0 0,-29 33 0 0 0,37-35 61 0 0,1-1-1 0 0,0 2 0 0 0,1-1 1 0 0,0 1-1 0 0,1 1 1 0 0,1-1-1 0 0,0 1 1 0 0,0 0-1 0 0,2 0 0 0 0,-5 18 1 0 0,9-29-155 0 0,-1 0 0 0 0,1 0 1 0 0,-1 1-1 0 0,1-1 0 0 0,0 0 0 0 0,0 0 1 0 0,1 0-1 0 0,-1 0 0 0 0,0 0 0 0 0,1 0 1 0 0,0 0-1 0 0,0 0 0 0 0,0 0 0 0 0,0 0 1 0 0,0 0-1 0 0,1 0 0 0 0,-1-1 0 0 0,1 1 1 0 0,0 0-1 0 0,-1-1 0 0 0,1 1 0 0 0,1-1 1 0 0,-1 0-1 0 0,0 0 0 0 0,0 0 0 0 0,1 0 0 0 0,-1 0 1 0 0,1 0-1 0 0,0-1 0 0 0,-1 1 0 0 0,1-1 1 0 0,0 0-1 0 0,0 1 0 0 0,0-1 0 0 0,0-1 1 0 0,0 1-1 0 0,3 0 0 0 0,13 2 53 0 0,1-1 1 0 0,-1-1-1 0 0,0-1 0 0 0,22-3 0 0 0,77-14-581 0 0,-116 17 474 0 0,69-16-2268 0 0,-37 4 924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28 7831 0 0,'1'0'356'0'0,"46"-28"6780"0"0,-54 40-6013 0 0,-2 0-871 0 0,-1 1 1 0 0,0-1-1 0 0,-24 21 1 0 0,-41 26 7 0 0,9-8-139 0 0,-13 16 40 0 0,-83 90 0 0 0,151-143-87 0 0,-1-1 0 0 0,2 2 0 0 0,0-1 1 0 0,1 2-1 0 0,0-1 0 0 0,-8 21 0 0 0,15-30-28 0 0,0 0 0 0 0,-1 1 0 0 0,2-1 0 0 0,-1 1 0 0 0,1-1 0 0 0,0 1 0 0 0,0 0 0 0 0,1-1 0 0 0,0 1 0 0 0,0 0 1 0 0,1-1-1 0 0,0 1 0 0 0,0 0 0 0 0,0-1 0 0 0,1 1 0 0 0,0-1 0 0 0,0 0 0 0 0,1 1 0 0 0,5 9 0 0 0,-4-10-188 0 0,1 0 0 0 0,0 0 0 0 0,1 0 0 0 0,-1 0 0 0 0,1-1 0 0 0,0 0-1 0 0,1 0 1 0 0,-1 0 0 0 0,1-1 0 0 0,0 0 0 0 0,0 0 0 0 0,0-1 0 0 0,1 0 0 0 0,-1 0-1 0 0,1-1 1 0 0,9 2 0 0 0,-1-2-6098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1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32 199 11519 0 0,'-28'35'1248'0'0,"25"-30"-815"0"0,4-3 708 0 0,12-5 2314 0 0,19-10 1520 0 0,184-97-5825 0 0,-131 66-958 0 0,0 0-3520 0 0,-28 17-1034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9:1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1023 919 0 0,'-13'0'3955'0'0,"-8"6"11461"0"0,19 8-15350 0 0,0-1 1 0 0,1 1-1 0 0,1 0 0 0 0,0 0 1 0 0,1 0-1 0 0,1 0 0 0 0,0 0 1 0 0,7 23-1 0 0,-5-20-18 0 0,1 3 69 0 0,1 0 1 0 0,13 30-1 0 0,-13-35-117 0 0,0 1 0 0 0,1-2 11 0 0,-3-3 42 0 0,-1-8 1 0 0,2 6-44 0 0,3 2-10 0 0,0-2 0 0 0,-5 1 12 0 0,-2-8 34 0 0,-1 0 0 0 0,1 0 0 0 0,-1 0 0 0 0,0 0 0 0 0,0 0 0 0 0,0 0 0 0 0,0 0 0 0 0,0 0 0 0 0,0 0 0 0 0,-1 0 0 0 0,0 3 0 0 0,1-4-58 0 0,-1 2 177 0 0,1-1 23 0 0,0 1-113 0 0,-5 16 868 0 0,5-17-890 0 0,0 0 0 0 0,0 8-30 0 0,0-8 192 0 0,-1 6-6 0 0,1-5 132 0 0,5-6-84 0 0,-1 0-227 0 0,16-11-48 0 0,-2 0 0 0 0,0-2-1 0 0,0 0 1 0 0,26-33 0 0 0,-28 31 13 0 0,383-393 821 0 0,-387 399-804 0 0,299-317 139 0 0,-122 115-98 0 0,-145 170-35 0 0,2 2 0 0 0,81-57-1 0 0,-94 78-2 0 0,1 1-1 0 0,1 1 0 0 0,0 2 0 0 0,56-18 0 0 0,-16 7 406 0 0,-73 28 469 0 0,-5 0-830 0 0,-11 0-47 0 0,1 0-27 0 0,11 0-61 0 0,13-10-2565 0 0,-9 9 1884 0 0,15-12-5092 0 0,3-2-1749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9:3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2 116 1375 0 0,'0'0'7560'0'0,"0"3"-7496"0"0,-2 24 234 0 0,15 14 3092 0 0,1-38-2606 0 0,0-6-280 0 0,9-8-8 0 0,-20 8-442 0 0,6-2-44 0 0,4 6-10 0 0,1 3 11 0 0,-2 0 42 0 0,-10-3 14 0 0,11-1 98 0 0,-10 0-45 0 0,0-1 10 0 0,7-1 4 0 0,-7 2 172 0 0,-1-1-132 0 0,8-3 2 0 0,-8 3-12 0 0,1 1-49 0 0,23-5 157 0 0,32-5-111 0 0,-42 7-161 0 0,-2 2 0 0 0,-10 0 4 0 0,0 1 1 0 0,0 0-1 0 0,0-1 0 0 0,-1 1 0 0 0,1 1 0 0 0,0-1 0 0 0,6 2 1 0 0,2 1 15 0 0,18 5-10 0 0,-22-5-10 0 0,-3-2 0 0 0,-1 0 0 0 0,0 0 0 0 0,1 0 0 0 0,-1 0 0 0 0,1-1 0 0 0,7 1 0 0 0,0-1 0 0 0,0 0 0 0 0,1-1 0 0 0,14-2 0 0 0,10-2 0 0 0,-9 2 0 0 0,1-1 0 0 0,-10 0 0 0 0,12-1 0 0 0,-22 5 0 0 0,26-7 0 0 0,8 1 0 0 0,-25 3 0 0 0,-12 2 0 0 0,17 1 0 0 0,8 1 0 0 0,-16 0 0 0 0,25-1 0 0 0,3 2 0 0 0,-27 0 0 0 0,-8 0 0 0 0,0-1 0 0 0,1-1 0 0 0,7 0 0 0 0,-8 0 0 0 0,-5 0 0 0 0,0 0 0 0 0,-1 0 0 0 0,1 0 0 0 0,-1 0 0 0 0,1 1 0 0 0,-1-1 0 0 0,1 1 0 0 0,-1 0 0 0 0,1 0 0 0 0,-1 0 0 0 0,3 1 0 0 0,9 0 0 0 0,30-5 0 0 0,5 2 64 0 0,-10-4 111 0 0,-17 2 50 0 0,24-5-1 0 0,-32 4-137 0 0,23-9-1 0 0,-10 3-37 0 0,46-16 109 0 0,-65 23-122 0 0,1 1 0 0 0,16-3 0 0 0,-5 1-12 0 0,-8 0 43 0 0,2 1 1 0 0,-1 1-1 0 0,0 0 0 0 0,26 0 0 0 0,-26 4-4 0 0,0 0 0 0 0,0 1-1 0 0,-1 0 1 0 0,1 1 0 0 0,-1 0-1 0 0,21 11 1 0 0,-30-15-36 0 0,0 1 0 0 0,1-1 1 0 0,-1 1-1 0 0,1-1 0 0 0,-1 0 1 0 0,0-1-1 0 0,1 1 0 0 0,-1 0 1 0 0,6-3-1 0 0,-3 2-24 0 0,1 0 35 0 0,-1 0-1 0 0,1-1 1 0 0,-1 0-1 0 0,0-1 1 0 0,1 1 0 0 0,-1-1-1 0 0,-1 0 1 0 0,1-1 0 0 0,0 0-1 0 0,-1 1 1 0 0,0-2 0 0 0,1 1-1 0 0,-2-1 1 0 0,1 1 0 0 0,-1-1-1 0 0,7-10 1 0 0,-8 13 5 0 0,7-3-33 0 0,4 2-10 0 0,-3 3-102 0 0,0 1 0 0 0,0 0-1 0 0,0 0 1 0 0,0 1 0 0 0,0 1 0 0 0,0 0-1 0 0,19 8 1 0 0,-11-4-8 0 0,-18-6 97 0 0,0-1-1 0 0,0 0 1 0 0,-1 1 0 0 0,1-1-1 0 0,0 0 1 0 0,0 0-1 0 0,0 1 1 0 0,0-1-1 0 0,0 0 1 0 0,0 0 0 0 0,0 0-1 0 0,0 0 1 0 0,0 0-1 0 0,0 0 1 0 0,-1-1 0 0 0,1 1-1 0 0,0 0 1 0 0,2-1-1 0 0,26-6-297 0 0,-14 5 229 0 0,-1-1 16 0 0,0-1 52 0 0,0 0 14 0 0,-1 3 0 0 0,-8 1 0 0 0,19 7 0 0 0,-4 1-25 0 0,-15-4 9 0 0,-2-1 4 0 0,9 5 1 0 0,-2 2 1 0 0,-2-1-45 0 0,-5-4 52 0 0,-2-4 56 0 0,0 0-1 0 0,0 1 1 0 0,0-1 0 0 0,0 0-1 0 0,0 0 1 0 0,0 1-1 0 0,0-1 1 0 0,0 0 0 0 0,1 0-1 0 0,-1 0 1 0 0,0-1 0 0 0,2 2-1 0 0,8 0-36 0 0,19 4-218 0 0,-19 3-254 0 0,-6-5 202 0 0,-3-2-678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4:3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19 968 11111 0 0,'0'0'507'0'0,"-1"-2"-6"0"0,-3-19-301 0 0,2 15 26 0 0,1 0-1 0 0,0-1 0 0 0,0 1 0 0 0,0 0 0 0 0,1 0 1 0 0,0-1-1 0 0,1 1 0 0 0,1-9 0 0 0,-2 7-270 0 0,2-8 32 0 0,-2 15 0 0 0,0 0 0 0 0,0 0-1 0 0,0-1 1 0 0,0 1 0 0 0,0 0 0 0 0,0 0 0 0 0,0-1-1 0 0,0 1 1 0 0,0 0 0 0 0,0 0 0 0 0,-1 0 0 0 0,1-1-1 0 0,-1 0 1 0 0,-3-10-175 0 0,2 9 118 0 0,-1-3 67 0 0,2 5 962 0 0,46 12 1333 0 0,-31-10-2162 0 0,-1-1 1 0 0,17 0 0 0 0,24-2-49 0 0,146 7 46 0 0,-132-3-128 0 0,0-4 0 0 0,-1-2 0 0 0,81-17 0 0 0,-50 0-1 0 0,62-9 62 0 0,-81 24-19 0 0,89 3 0 0 0,-96 2 22 0 0,125-20-1 0 0,-155 15-51 0 0,174-37 193 0 0,6 0 9 0 0,-9 33 36 0 0,43-2-250 0 0,-130-9 155 0 0,21-2 106 0 0,111-6 547 0 0,9-4-288 0 0,39 23-520 0 0,-87 6 0 0 0,-199 3-2 0 0,175-7 57 0 0,-137 8 9 0 0,78 11 1 0 0,-64 0 3 0 0,54 6 146 0 0,-60-10-143 0 0,124 7-62 0 0,-12-12-9 0 0,67-1 0 0 0,50-19 78 0 0,103 4 436 0 0,-178 13-254 0 0,-208 1-254 0 0,471-5 488 0 0,-186-4-134 0 0,237-42 408 0 0,-256 10-496 0 0,-99 19-85 0 0,-67 9-70 0 0,264-24 239 0 0,3 16-264 0 0,-127 7-97 0 0,913-72 50 0 0,-1008 71 92 0 0,224-23 198 0 0,352-51 177 0 0,68 35-222 0 0,-674 48-276 0 0,-70 2-12 0 0,79-1-16 0 0,-123 6-66 0 0,-13 12-4028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3:3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84 982 7599 0 0,'0'0'2080'0'0,"-2"-1"-1658"0"0,-43-24 1892 0 0,44 24-2136 0 0,-1 0 4 0 0,-30-15 698 0 0,30 16-560 0 0,3-2-291 0 0,-1 1 1 0 0,1 0-1 0 0,0 0 0 0 0,-1 0 0 0 0,1 0 0 0 0,0 0 0 0 0,0 0 1 0 0,0 0-1 0 0,0 0 0 0 0,0 1 0 0 0,0-1 0 0 0,0 0 0 0 0,0 1 0 0 0,2-2 1 0 0,7 1-20 0 0,1-1-10 0 0,-9 2 0 0 0,0-1 0 0 0,0 1 0 0 0,0 0 0 0 0,0 0 0 0 0,-1 0 0 0 0,1 0 0 0 0,0 1 0 0 0,0-1 0 0 0,0 0 0 0 0,0 1 0 0 0,0-1 0 0 0,0 1 0 0 0,3 1 0 0 0,1 1 0 0 0,17 4 0 0 0,-16-5 0 0 0,-3-1 0 0 0,0 0 0 0 0,-1 0 0 0 0,1 0 0 0 0,0-1 0 0 0,0 0 0 0 0,0 0 0 0 0,6-1 0 0 0,8 0 8 0 0,-1-1 0 0 0,1-1 0 0 0,-1-1 0 0 0,0-1-1 0 0,0 0 1 0 0,29-14 0 0 0,-6 4 165 0 0,60-15 66 0 0,-88 27-212 0 0,0 2 1 0 0,0-1-1 0 0,1 2 0 0 0,-1-1 0 0 0,0 2 1 0 0,17 2-1 0 0,71 18 92 0 0,-88-18-125 0 0,16 4 49 0 0,-16-3-41 0 0,1-1-1 0 0,-1 0 1 0 0,1 0-1 0 0,0-2 0 0 0,0 0 1 0 0,25 0-1 0 0,-22-4-3 0 0,0-1-1 0 0,0 0 0 0 0,0-1 1 0 0,17-8-1 0 0,26-8 179 0 0,-46 18-95 0 0,0 0 1 0 0,0 0-1 0 0,1 2 0 0 0,-1-1 1 0 0,1 2-1 0 0,-1 0 0 0 0,1 0 1 0 0,-1 2-1 0 0,27 4 0 0 0,18 9-13 0 0,-39-9-58 0 0,1-1 0 0 0,0-1 0 0 0,0-1 0 0 0,25 2 0 0 0,-9-7 147 0 0,-1-1 0 0 0,0-2 0 0 0,41-10 0 0 0,-62 11 13 0 0,-1-1 0 0 0,1-1 0 0 0,24-13 0 0 0,-24 12 152 0 0,1-1 0 0 0,28-8 0 0 0,-33 13-240 0 0,0 0-1 0 0,0 1 1 0 0,0 1-1 0 0,0 0 1 0 0,0 0-1 0 0,0 1 1 0 0,1 0-1 0 0,-1 0 1 0 0,0 2-1 0 0,0-1 1 0 0,0 1-1 0 0,0 1 1 0 0,18 6 0 0 0,32 17-70 0 0,18 6 118 0 0,-67-28-89 0 0,1-1 1 0 0,-1 0-1 0 0,1-1 0 0 0,0-1 0 0 0,16 1 0 0 0,-4-3 119 0 0,-1-1 1 0 0,0 0-1 0 0,46-13 1 0 0,63-28 536 0 0,-85 26-543 0 0,-25 10-102 0 0,-1 2 0 0 0,1 0 0 0 0,0 1-1 0 0,0 1 1 0 0,1 1 0 0 0,35 1 0 0 0,-26 3-26 0 0,32 5 1 0 0,-44-4-23 0 0,0-1-1 0 0,0-1 1 0 0,0-1 0 0 0,-1-1-1 0 0,1 0 1 0 0,0-2-1 0 0,0 0 1 0 0,-1-1 0 0 0,26-9-1 0 0,-4-3 6 0 0,-1-1 0 0 0,-1-2 0 0 0,45-28 0 0 0,36-23 55 0 0,-99 58 10 0 0,0 2-1 0 0,1 0 1 0 0,-1 2 0 0 0,47-11-1 0 0,-32 12 178 0 0,1 1 0 0 0,67 0 0 0 0,-33 3-175 0 0,-48 2-58 0 0,1-1-1 0 0,-1-1 0 0 0,1-1 0 0 0,42-14 0 0 0,59-36 266 0 0,-2 0 20 0 0,-50 26-258 0 0,10-3 86 0 0,107-27 0 0 0,-70 19-63 0 0,-11 4-8 0 0,-76 26-17 0 0,0 0-1 0 0,48-21 1 0 0,-25 8-1 0 0,-20 9-20 0 0,-13 5-6 0 0,0 1 0 0 0,0 2 0 0 0,25-4 0 0 0,-24 7-16 0 0,34 0 0 0 0,-38 3 0 0 0,-1-2 0 0 0,1 0 0 0 0,20-5 0 0 0,-23 3 0 0 0,30-1 0 0 0,-28 3 0 0 0,25-5 0 0 0,29-11 0 0 0,-67 16 0 0 0,0 1 0 0 0,0-1 0 0 0,0 1 0 0 0,12 1 0 0 0,18-1 0 0 0,15-5 0 0 0,-25 3 0 0 0,31-7 0 0 0,-38 6 0 0 0,0 1 0 0 0,0 1 0 0 0,0 1 0 0 0,24 2 0 0 0,39-1 0 0 0,-52-2 0 0 0,0 1 0 0 0,50 6 0 0 0,13 5 0 0 0,-88-11 0 0 0,25 5 0 0 0,1-2 0 0 0,40 0 0 0 0,-29-4 101 0 0,0 1 1 0 0,60 9-1 0 0,-22 1-66 0 0,40 7 47 0 0,88 9-70 0 0,-145-20-13 0 0,-27-1 10 0 0,-22-3 2 0 0,0 0 0 0 0,0-1 0 0 0,16-1 0 0 0,230-31 466 0 0,-169 18-274 0 0,-57 8-151 0 0,1 1-1 0 0,0 1 0 0 0,0 2 0 0 0,42 5 0 0 0,-74-4-47 0 0,13 0 3 0 0,4-3-7 0 0,78-13 64 0 0,-56 6-64 0 0,-30 8 11 0 0,-7 1 31 0 0,4 1-20 0 0,-8 1-42 0 0,1-1-1 0 0,-1 0 1 0 0,1 0 0 0 0,-1 1 0 0 0,0-1 0 0 0,0 1 0 0 0,1-1 0 0 0,-1 1-1 0 0,0 0 1 0 0,0 0 0 0 0,1-1 0 0 0,-1 1 0 0 0,0 0 0 0 0,0 0-1 0 0,0 0 1 0 0,0 0 0 0 0,1 2 0 0 0,-1-2 52 0 0,0 0-127 0 0,8 8-643 0 0,-5-5 634 0 0,-1 1 1 0 0,1-1 0 0 0,-1 1 0 0 0,0 0-1 0 0,0 0 1 0 0,-1 0 0 0 0,0 0-1 0 0,2 6 1 0 0,10 43-911 0 0,-13-52 974 0 0,11 48-2072 0 0,-8-37 585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3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0,'0'0'1616'0'0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3:4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1839 0 0,'0'0'7928'0'0,"2"-2"-8133"0"0,23-13 558 0 0,-23 13-250 0 0,0 1 1 0 0,0-1-1 0 0,0 1 0 0 0,0 0 1 0 0,1 0-1 0 0,-1 0 1 0 0,0 0-1 0 0,5-1 0 0 0,2 1 54 0 0,1 1 0 0 0,17 1-1 0 0,54 0 440 0 0,-18-3-34 0 0,-13 3-430 0 0,-40 0-122 0 0,-6 0-10 0 0,1-1 0 0 0,-1 0 0 0 0,1 0 0 0 0,-1-1 0 0 0,1 1 0 0 0,7-3 0 0 0,46-7 378 0 0,-51 9-234 0 0,0-1 0 0 0,0 0-1 0 0,0 0 1 0 0,8-4 0 0 0,7-2 462 0 0,-2 2-373 0 0,-1-1-119 0 0,1 0 0 0 0,-1 2 0 0 0,1 1 1 0 0,25-3-1 0 0,-18 4-61 0 0,3 1 1 0 0,-25 0-47 0 0,-1 1-5 0 0,16 3 10 0 0,12 3 250 0 0,-17-3-88 0 0,31 2 1 0 0,-36-4-163 0 0,2 1 15 0 0,-1-1-1 0 0,1-1 1 0 0,0 0 0 0 0,19-5 0 0 0,22-7 54 0 0,22-8 54 0 0,-45 11-135 0 0,0 2 0 0 0,49-8 0 0 0,-52 9 44 0 0,-24 6-42 0 0,0 1 0 0 0,-1-1 0 0 0,1 1 0 0 0,0 0 0 0 0,0 0 0 0 0,0 0 0 0 0,0 0 0 0 0,-1 0 0 0 0,4 1 0 0 0,25 3 62 0 0,0-1-64 0 0,25 9 64 0 0,-42-11-53 0 0,29 2 42 0 0,-38-3-53 0 0,20 2 0 0 0,-8 0 0 0 0,-12-1 0 0 0,17-2 0 0 0,-16 0 0 0 0,19 4 0 0 0,19 2 0 0 0,26 7 0 0 0,-11-2 0 0 0,-37-5 0 0 0,-17-6 0 0 0,1 0 0 0 0,23 8 0 0 0,-13-4 0 0 0,42 13 16 0 0,-47-13 86 0 0,0-2 1 0 0,0 1-1 0 0,14-1 0 0 0,-7 0-17 0 0,1 0 0 0 0,24 6 0 0 0,-12-1-85 0 0,-13-2 0 0 0,-16-2 0 0 0,3 1 0 0 0,30 4 0 0 0,-21-5 0 0 0,0 0 0 0 0,-6-1 93 0 0,0-1-1 0 0,0 0 1 0 0,0-1-1 0 0,0 1 1 0 0,10-3 0 0 0,10 0 175 0 0,-24 3-234 0 0,0-1 1 0 0,1 1-1 0 0,-1-1 0 0 0,0 0 0 0 0,5-1 0 0 0,0 0 13 0 0,1 0 0 0 0,0 0 0 0 0,14 0-1 0 0,-13 0-46 0 0,20-3 0 0 0,-19 4 19 0 0,-1 1 0 0 0,15 1-1 0 0,-15-1-10 0 0,3 2-8 0 0,1 1 5 0 0,-11-3-5 0 0,0 1-1 0 0,0 0 1 0 0,0 0 0 0 0,0 0 0 0 0,0 0 0 0 0,6 4 0 0 0,13 5 50 0 0,-14-5-38 0 0,26 9-14 0 0,-9-3 2 0 0,-24-11 0 0 0,0 1 0 0 0,-1 0 0 0 0,1-1 0 0 0,0 1 0 0 0,0-1 0 0 0,0 0 0 0 0,-1 0 0 0 0,4 1 0 0 0,12 0 0 0 0,-4 1 19 0 0,-1-2-1 0 0,1 0 1 0 0,0 0-1 0 0,-1-1 1 0 0,1 0-1 0 0,0-1 1 0 0,-1-1-1 0 0,23-8 1 0 0,47-12 259 0 0,-33 10-141 0 0,-41 10-128 0 0,3 0-8 0 0,18 3 10 0 0,-11 2-3 0 0,0 1 0 0 0,-1 1 0 0 0,0 0 0 0 0,26 11-1 0 0,-20-7 0 0 0,34 7 0 0 0,-44-14 77 0 0,1 0 1 0 0,-1-1-1 0 0,0 0 0 0 0,0-1 0 0 0,18-3 0 0 0,16-2 147 0 0,46-7 524 0 0,-60 7-678 0 0,0 2 0 0 0,49-1 1 0 0,-71 5-69 0 0,1 0 0 0 0,-1 1 0 0 0,1 1-1 0 0,-1 0 1 0 0,19 5 0 0 0,-19-4-9 0 0,1-1 0 0 0,1 0 0 0 0,-1-1 0 0 0,0 0 0 0 0,0-1 0 0 0,0 0 0 0 0,18-3 0 0 0,-3 1 0 0 0,-16 0 64 0 0,-1 1 0 0 0,19-7 0 0 0,-3 1 14 0 0,4 1 2 0 0,-8 2-14 0 0,-16 6-68 0 0,0-1 4 0 0,113 3-2 0 0,-35-2 0 0 0,-69-1-2 0 0,-1 1-1 0 0,21 5 1 0 0,29 5-63 0 0,-48-10 65 0 0,0-2 0 0 0,0 0 0 0 0,0-3 0 0 0,10-2 11 0 0,-24 5 42 0 0,13-7 231 0 0,-8 4-293 0 0,-6 2-91 0 0,3 6-2185 0 0,-2-2 1782 0 0,0 0 1 0 0,-1 0-1 0 0,1 1 1 0 0,1 6 0 0 0,1 4-908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4:1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14 339 4607 0 0,'0'0'462'0'0,"-9"-4"2022"0"0,4 0-2056 0 0,7 2 1026 0 0,13-3 1307 0 0,-8 3-3307 0 0,-4 1 671 0 0,45-8 969 0 0,-37 9-1006 0 0,-8 0-7 0 0,-1 0-8 0 0,18-1 541 0 0,24 1 0 0 0,-30 1-485 0 0,-1-1-1 0 0,1 0 0 0 0,-1-1 0 0 0,1 0 0 0 0,-1-1 0 0 0,17-5 1 0 0,83-38 81 0 0,-99 39-212 0 0,27-15 260 0 0,-37 20-183 0 0,4-3-4 0 0,0 1-21 0 0,11 2 61 0 0,-4 0-34 0 0,0 0-5 0 0,18-1 85 0 0,0-1-1 0 0,0-1 1 0 0,40-12 0 0 0,-9-1 24 0 0,-54 14-155 0 0,5 0 66 0 0,28-2 1 0 0,309-14 436 0 0,-214 22-263 0 0,-122-3-244 0 0,24 1 113 0 0,0-2 0 0 0,0-2-1 0 0,52-10 1 0 0,-55 7-6 0 0,0 1 0 0 0,73 1 0 0 0,75 19 100 0 0,-158-13-142 0 0,0 0 0 0 0,0-3 0 0 0,0 0 1 0 0,0-1-1 0 0,0-2 0 0 0,0-1 0 0 0,46-14 0 0 0,48-15-87 0 0,-90 27 0 0 0,3 2 0 0 0,-20 3 8 0 0,5 0 47 0 0,29 0 0 0 0,119-4 595 0 0,-144 5-609 0 0,30-4 62 0 0,-44 5-103 0 0,32-3 0 0 0,-11-2 0 0 0,-14 4 0 0 0,6 2-3 0 0,-18-1 11 0 0,36-2 51 0 0,-23 2-59 0 0,1 1 0 0 0,0-1 0 0 0,-1-1 0 0 0,1 2 0 0 0,0-3 0 0 0,0-1 0 0 0,-1-1 0 0 0,-2-1 0 0 0,-2 1 14 0 0,-11 3 212 0 0,1 0-387 0 0,-1 0 0 0 0,1 0 0 0 0,-1 0 0 0 0,0 0 0 0 0,0 0 0 0 0,0-1 0 0 0,3-1 0 0 0,-5 3 265 0 0,2-2-280 0 0,2 3-1937 0 0,28 9-3098 0 0,-16-5-121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4:1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117 330 1839 0 0,'-2'1'134'0'0,"0"1"-56"0"0,-2 1-40 0 0,0 0 0 0 0,-1-1 0 0 0,1 1 1 0 0,-1-1-1 0 0,-4 2 0 0 0,-10-1 2845 0 0,17-4-2056 0 0,0 1 1 0 0,0 0 0 0 0,0-1 0 0 0,0 1 0 0 0,0-1-1 0 0,0 0 1 0 0,0 0 0 0 0,-2-1 0 0 0,-1-1-575 0 0,1 0 0 0 0,0-1 1 0 0,0 0-1 0 0,0 1 0 0 0,0-1 1 0 0,1 0-1 0 0,-3-5 0 0 0,4 7-151 0 0,2 1-86 0 0,-1 0 0 0 0,1 0 1 0 0,-1 0-1 0 0,1 1 1 0 0,-1-1-1 0 0,1 0 0 0 0,-1 0 1 0 0,1 0-1 0 0,0 0 0 0 0,0 0 1 0 0,-1-1-1 0 0,1 1 1 0 0,0-1-1 0 0,0-9-3 0 0,-2-12-2 0 0,2 21 890 0 0,6-1-789 0 0,-6 3-107 0 0,1 0-1 0 0,-1-1 0 0 0,0 1 1 0 0,1 0-1 0 0,-1 0 1 0 0,0 0-1 0 0,1-1 0 0 0,-1 1 1 0 0,0 0-1 0 0,1 0 0 0 0,-1 0 1 0 0,1 0-1 0 0,-1-1 0 0 0,0 1 1 0 0,1 0-1 0 0,-1 0 0 0 0,1 0 1 0 0,-1 0-1 0 0,0 0 1 0 0,1 0-1 0 0,0 0 0 0 0,9 1 109 0 0,-1 0-1 0 0,14 3 1 0 0,-14-2-40 0 0,1 0 1 0 0,-1-1 0 0 0,16 0-1 0 0,-5-2-18 0 0,4 1 82 0 0,44-9-1 0 0,42-17 64 0 0,7-1-99 0 0,-59 16 275 0 0,75-26-1 0 0,5-4-3 0 0,-94 26-182 0 0,1 1 1 0 0,88-13-1 0 0,-40 18 252 0 0,96 5 0 0 0,-188 4-441 0 0,215 8 268 0 0,84-2 110 0 0,-98-21-70 0 0,127-3 334 0 0,-272 18-643 0 0,242-11 0 0 0,-285 10-7 0 0,145-12 163 0 0,-126 14-87 0 0,0 1 1 0 0,0 1-1 0 0,43 10 1 0 0,-34-3 372 0 0,84 6 1 0 0,-80-15-332 0 0,90-10-1 0 0,-77 2 138 0 0,-55 6-241 0 0,17 0-1248 0 0,-8 1-1886 0 0,0-3-3845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4:2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37 697 4319 0 0,'0'0'2930'0'0,"2"-2"-2638"0"0,11-17 654 0 0,-12 17-576 0 0,-1-2-218 0 0,1 3-79 0 0,-1 1-1 0 0,0 0 0 0 0,0 0 0 0 0,0-1 0 0 0,0 1 1 0 0,0 0-1 0 0,0 0 0 0 0,0-1 0 0 0,0 1 1 0 0,0 0-1 0 0,0-1 0 0 0,0 1 0 0 0,0 0 0 0 0,0 0 1 0 0,0-1-1 0 0,0 1 0 0 0,0 0 0 0 0,0-1 1 0 0,0 1-1 0 0,0 0 0 0 0,0 0 0 0 0,0-1 0 0 0,0 1 1 0 0,-1 0-1 0 0,1 0 0 0 0,0-1 0 0 0,-4 3 221 0 0,0-1-1 0 0,0 1 0 0 0,0 0 0 0 0,0 0 0 0 0,-6 6 2790 0 0,9-6-2994 0 0,-14 14 169 0 0,13-14-166 0 0,2 0-32 0 0,-3 7-33 0 0,3-6 374 0 0,-1-1-346 0 0,1 9 112 0 0,0-11-91 0 0,0 1 1 0 0,0-1 0 0 0,0 0 0 0 0,0 1 0 0 0,0-1-1 0 0,0 1 1 0 0,0-1 0 0 0,0 1 0 0 0,0-1 0 0 0,0 1-1 0 0,0-1 1 0 0,0 0 0 0 0,1 1 0 0 0,-1-1 0 0 0,0 1-1 0 0,0-1 1 0 0,0 1 0 0 0,1-1 0 0 0,-1 0 0 0 0,0 1-1 0 0,0-1 1 0 0,1 0 0 0 0,-1 1 0 0 0,0-1 0 0 0,1 0-1 0 0,-1 0 1 0 0,1 1 0 0 0,-1-1 0 0 0,1 1 0 0 0,1-2-8 0 0,6-3 4 0 0,-6 3 4 0 0,0 0-20 0 0,21-10 26 0 0,-18 9-82 0 0,1-1 0 0 0,0 0 0 0 0,-1 0 0 0 0,0 0 0 0 0,0 0 0 0 0,7-7 0 0 0,-1 1 0 0 0,23-17-5 0 0,-2-2 0 0 0,48-52 1 0 0,69-85-422 0 0,-119 131 384 0 0,1 1-1 0 0,2 2 0 0 0,0 1 1 0 0,3 1-1 0 0,43-27 0 0 0,111-58 195 0 0,-172 104 36 0 0,-9 6-91 0 0,0 0 0 0 0,-1-1 0 0 0,15-11 0 0 0,-23 16-163 0 0,1 0-1 0 0,0 0 0 0 0,-1 0 1 0 0,1-1-1 0 0,-1 1 0 0 0,1 0 1 0 0,-1-1-1 0 0,1 1 0 0 0,-1 0 1 0 0,1-1-1 0 0,-1 1 0 0 0,0-1 1 0 0,1 1-1 0 0,-1-1 0 0 0,0 1 1 0 0,1-1-1 0 0,-1 1 0 0 0,0-1 1 0 0,1 1-1 0 0,-1-1 0 0 0,0 1 1 0 0,0-1-1 0 0,0 0 0 0 0,0 1 1 0 0,0-1-1 0 0,1 1 0 0 0,-1-1 1 0 0,0 0-1 0 0,0 1 0 0 0,0-1 1 0 0,0 1-1 0 0,-1-1 0 0 0,1-1 1 0 0,0 1-932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 5527 0 0,'1'-1'3320'0'0,"19"-17"2754"0"0,-20 20-5556 0 0,1 3-382 0 0,0 0 1 0 0,0 0-1 0 0,-1 0 0 0 0,0 0 0 0 0,0 1 0 0 0,-1-1 0 0 0,1 0 1 0 0,-1 0-1 0 0,0 0 0 0 0,0 0 0 0 0,-4 8 0 0 0,-4 8 332 0 0,-14 27-1 0 0,17-36-244 0 0,-59 98 1170 0 0,11-19-503 0 0,52-87-866 0 0,-4 5 19 0 0,1 0 0 0 0,1 1 0 0 0,0 0-1 0 0,0 0 1 0 0,-2 10 0 0 0,5-11-108 0 0,1-7-92 0 0,5 5-2505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4:2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23 228 2303 0 0,'0'0'8458'0'0,"-1"2"-7852"0"0,-5 8 340 0 0,3-6-140 0 0,0 1 0 0 0,0-1 1 0 0,-3 10-1 0 0,5-12-427 0 0,1 0-305 0 0,2 7-6 0 0,-2-6 312 0 0,1-1-313 0 0,0 0-62 0 0,-1-1-8 0 0,0 0 0 0 0,0-1 0 0 0,0 1-1 0 0,1 0 1 0 0,-1-1 0 0 0,0 1 0 0 0,1 0 0 0 0,-1-1 0 0 0,0 1 0 0 0,1 0 0 0 0,-1-1 0 0 0,1 1 0 0 0,-1-1 0 0 0,1 1 0 0 0,-1-1 0 0 0,2 1 0 0 0,7 6-19 0 0,-8-5 14 0 0,1-1 1 0 0,-1 1 0 0 0,1-1-1 0 0,0 0 1 0 0,-1 0 0 0 0,1 0-1 0 0,0 0 1 0 0,0 0 0 0 0,0 0-1 0 0,0-1 1 0 0,0 1 0 0 0,0-1 0 0 0,0 1-1 0 0,0-1 1 0 0,0 0 0 0 0,3 0-1 0 0,1 1 5 0 0,7 0-40 0 0,-1 0 32 0 0,1-2 11 0 0,1 0 0 0 0,-1-1 0 0 0,-1-1 0 0 0,0-1 1928 0 0,2-2-1804 0 0,18-11-112 0 0,-5 3-12 0 0,-5-1 0 0 0,30-25 0 0 0,-41 30 0 0 0,4-7 0 0 0,-11 14 0 0 0,14-8 11 0 0,-13 8 2 0 0,20-10 27 0 0,-10 6-40 0 0,28-18 0 0 0,-38 22 0 0 0,-1 1 0 0 0,1-1 0 0 0,-1 0 0 0 0,0-1 0 0 0,6-5 0 0 0,-3 3 11 0 0,-5 5-7 0 0,-1 0 0 0 0,1 0 0 0 0,-1 0 0 0 0,1-1 0 0 0,-1 1 1 0 0,0 0-1 0 0,1-1 0 0 0,1-2 0 0 0,18-21 12 0 0,-11 13-16 0 0,3-5-12 0 0,-11 14-13 0 0,12-9-12 0 0,-13 10 1301 0 0,7 2-4783 0 0,-3 0 3271 0 0,1-1-1 0 0,-1 1 1 0 0,0-1 0 0 0,0 0 0 0 0,8-3 0 0 0,2-3-606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4:2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2303 0 0,'0'0'7918'0'0,"2"0"-7601"0"0,-1 0 107 0 0,0 0 0 0 0,0 0 1 0 0,0 0-1 0 0,0 0 0 0 0,0 0 0 0 0,-1 0 0 0 0,1 0 0 0 0,0 0 1 0 0,0 0-1 0 0,0 1 0 0 0,0-1 0 0 0,-1 0 0 0 0,1 1 0 0 0,0-1 1 0 0,1 2-1 0 0,3 1-1054 0 0,-4-1 944 0 0,4 2-65 0 0,1 4 492 0 0,-4-5-695 0 0,1 0-16 0 0,15 9 174 0 0,-7-7-188 0 0,3 0-16 0 0,-1 0 0 0 0,5 1 6 0 0,-7-3-16 0 0,14 3 94 0 0,-20-4-62 0 0,17 3 175 0 0,-16-3-156 0 0,2-2 99 0 0,29-10 68 0 0,-5-3-208 0 0,-18 7 1 0 0,-13 6 2 0 0,21-5-79 0 0,-18 5 76 0 0,14-4 0 0 0,1 5 0 0 0,-5-3 0 0 0,22-6 1 0 0,-15-4-5 0 0,4-4-59 0 0,-19 13 30 0 0,25-20-76 0 0,-19 15 56 0 0,2 2 32 0 0,1 2-22 0 0,49-13 730 0 0,-61 17-481 0 0,0-1-107 0 0,0 1-69 0 0,12-1 199 0 0,0 3-208 0 0,2 1 22 0 0,1 1-17 0 0,-4 0 54 0 0,19 10 128 0 0,-31-13-133 0 0,1 0-16 0 0,11 4 42 0 0,5 0-31 0 0,-17-5-73 0 0,22-2 89 0 0,-15 2-65 0 0,25-5 18 0 0,-7-4-39 0 0,1 2 0 0 0,-14 2 0 0 0,-1 3 0 0 0,0 0 0 0 0,0 1 12 0 0,1-1 45 0 0,-10 2-62 0 0,17 5 165 0 0,15-3-80 0 0,-29-2-80 0 0,-3 0 0 0 0,-1 0 0 0 0,1 0 0 0 0,0-1 0 0 0,0 1 0 0 0,7-3 0 0 0,9-3-89 0 0,-1-2 37 0 0,-7 4 41 0 0,1 0 11 0 0,2 1 11 0 0,1 1 102 0 0,1 1 0 0 0,-1 1 1 0 0,0 0-1 0 0,26 4 0 0 0,-22-1 8 0 0,-6-1-40 0 0,-6 0-24 0 0,0-1 0 0 0,1-1 0 0 0,-1 1 0 0 0,15-2 0 0 0,28-4 23 0 0,-27 4-113 0 0,-8-3-5 0 0,-9 3 37 0 0,23-8 1 0 0,-14 5 0 0 0,-3 0 0 0 0,1 2 0 0 0,8 4 0 0 0,-10-2 14 0 0,-7 0 36 0 0,-1 0-35 0 0,14 3 63 0 0,-11-1-27 0 0,-6-1-33 0 0,-1-1-18 0 0,0 0 0 0 0,-1 0 0 0 0,1 0 0 0 0,0 0 0 0 0,0 0 0 0 0,0 1 0 0 0,0-1 0 0 0,0 0 0 0 0,0 0 0 0 0,0 0 0 0 0,0 0-1 0 0,0 0 1 0 0,0 0 0 0 0,0 0 0 0 0,0 1 0 0 0,0-1 0 0 0,1 0 0 0 0,-1 0 0 0 0,0 0 0 0 0,0 0 0 0 0,0 0 0 0 0,0 0 0 0 0,0 0 0 0 0,0 0-1 0 0,0 1 1 0 0,0-1 0 0 0,0 0 0 0 0,0 0 0 0 0,0 0 0 0 0,0 0 0 0 0,0 0 0 0 0,1 0 0 0 0,-1 0 0 0 0,0 0 0 0 0,0 0 0 0 0,0 0 0 0 0,0 0-1 0 0,0 0 1 0 0,0 0 0 0 0,0 0 0 0 0,1 0 0 0 0,-1 0 0 0 0,0 0 0 0 0,0 0 0 0 0,0 0 0 0 0,0 0 0 0 0,0 0 0 0 0,0 0 0 0 0,0 0 0 0 0,1 0 0 0 0,30 9 1 0 0,-18-6-1 0 0,-1 0 0 0 0,-2-1 0 0 0,-8-1 0 0 0,-1-1 0 0 0,0 1 0 0 0,1-1 0 0 0,-1 0 0 0 0,1 0 0 0 0,-1 1 0 0 0,1-1 0 0 0,-1 0 0 0 0,1 0 0 0 0,1-1 0 0 0,16-1 0 0 0,-7 1 0 0 0,14-4 69 0 0,26 0 86 0 0,-25 2-155 0 0,4 0 0 0 0,-10 1 0 0 0,27 0 0 0 0,-19 2 0 0 0,17 0-53 0 0,-14-3-18 0 0,-27 2 62 0 0,22 0-12 0 0,-13 1 31 0 0,2 0-10 0 0,-3 0 11 0 0,-10 0 42 0 0,-1-1 0 0 0,9 0-31 0 0,-9 1 95 0 0,1 1-64 0 0,6 2-53 0 0,-6-2-53 0 0,2-11-6476 0 0,-2 6 4636 0 0,3-12-4149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4:3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5151 0 0,'0'0'8048'0'0,"-9"-7"-6648"0"0,7 6-1296 0 0,-14 1 3226 0 0,27-6-3553 0 0,-4 0 156 0 0,7 1 107 0 0,-2 1 10 0 0,-8 3-24 0 0,7-3 299 0 0,-1 1 1 0 0,1 0-1 0 0,0 0 1 0 0,0 1 0 0 0,0 1-1 0 0,12 0 1 0 0,-20 0-293 0 0,21 2 89 0 0,19 9 102 0 0,-34-7-167 0 0,-4-2-32 0 0,-1 0 1 0 0,1 0 0 0 0,0 0 0 0 0,-1-1 0 0 0,1 1 0 0 0,0-1 0 0 0,0 0 0 0 0,-1-1 0 0 0,1 1 0 0 0,0-1 0 0 0,6-2 0 0 0,2 0-4 0 0,0-1 37 0 0,-3 0 6 0 0,-6 2-1 0 0,4-3 2 0 0,-6 4 6 0 0,10 1 122 0 0,-10 0-95 0 0,1 2-10 0 0,6 4 13 0 0,1 0-1 0 0,-1 1 1 0 0,-1 1 0 0 0,1-1-1 0 0,-1 1 1 0 0,0 1-1 0 0,-1-1 1 0 0,0 2 0 0 0,11 18-1 0 0,-16-26-132 0 0,-2-1-28 0 0,0 0 1 0 0,1 0-1 0 0,-1 0 0 0 0,1 0 0 0 0,-1-1 1 0 0,1 1-1 0 0,0 0 0 0 0,-1 0 0 0 0,1-1 1 0 0,0 1-1 0 0,0 0 0 0 0,0 0 1 0 0,1-4-2036 0 0,9-10-5122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3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73 7367 0 0,'0'-23'473'0'0,"1"16"-348"0"0,0-1 0 0 0,-1 1-1 0 0,-1-13 1 0 0,1 19 60 0 0,0 1 0 0 0,0 0 0 0 0,0-1 0 0 0,0 1 0 0 0,0 0 0 0 0,0 0 0 0 0,0-1 0 0 0,0 1 0 0 0,0 0 0 0 0,0-1 0 0 0,0 1 0 0 0,0 0 0 0 0,-1 0 0 0 0,1-1 0 0 0,0 1 0 0 0,0 0 0 0 0,0 0 0 0 0,0-1 0 0 0,-1 1 0 0 0,1 0 0 0 0,0 0 0 0 0,0-1 0 0 0,0 1 0 0 0,-1 0 0 0 0,1 0 0 0 0,0-1 0 0 0,-7 5 921 0 0,-4 13-908 0 0,-3 11 169 0 0,2 0 0 0 0,-15 55 0 0 0,-4 64-84 0 0,-13 216-42 0 0,42-322-212 0 0,-15 130 60 0 0,12-142-84 0 0,-1 0-1 0 0,-1-1 1 0 0,-20 51-1 0 0,21-66-1 0 0,-1 0-1 0 0,-1 0 1 0 0,0-1-1 0 0,-14 17 0 0 0,-44 40-518 0 0,56-60 365 0 0,-1-1 1 0 0,0 0-1 0 0,0 0 0 0 0,-1-1 0 0 0,0-1 0 0 0,-17 7 0 0 0,28-12 145 0 0,0-1-1 0 0,0 0 0 0 0,1 0 1 0 0,-1 1-1 0 0,0-1 0 0 0,0 0 1 0 0,0 0-1 0 0,1 0 0 0 0,-1 0 1 0 0,0 0-1 0 0,0 0 0 0 0,0 0 1 0 0,1 0-1 0 0,-1-1 0 0 0,0 1 1 0 0,0 0-1 0 0,1 0 0 0 0,-1-1 1 0 0,0 1-1 0 0,0 0 1 0 0,1-1-1 0 0,-1 1 0 0 0,0-1 1 0 0,1 1-1 0 0,-1-1 0 0 0,1 1 1 0 0,-1-1-1 0 0,1 1 0 0 0,-1-1 1 0 0,1 0-1 0 0,-1 1 0 0 0,1-1 1 0 0,-1 0-1 0 0,1 0 0 0 0,-2-2 12 0 0,1 1-1 0 0,0 0 1 0 0,0 0-1 0 0,1-1 0 0 0,-1 1 1 0 0,0 0-1 0 0,1-1 1 0 0,-1-3-1 0 0,1 1 14 0 0,1 0 0 0 0,-1 0 0 0 0,1 0 0 0 0,1 1 1 0 0,-1-1-1 0 0,0 0 0 0 0,1 1 0 0 0,0-1 0 0 0,3-4 0 0 0,25-38 210 0 0,-14 23-149 0 0,35-59 142 0 0,45-66 39 0 0,-84 134-219 0 0,1 0-1 0 0,0 0 1 0 0,1 1 0 0 0,0 1 0 0 0,1 0 0 0 0,32-19 0 0 0,-43 29-40 0 0,0 1 0 0 0,1 0 0 0 0,-1 0 0 0 0,1 0 0 0 0,-1 0 0 0 0,1 1 0 0 0,0 0 0 0 0,-1 0 0 0 0,1 0 0 0 0,0 1 0 0 0,0 0 0 0 0,8 0 0 0 0,-10 0-1 0 0,1 1 0 0 0,-1 0-1 0 0,1 0 1 0 0,-1 0 0 0 0,0 0 0 0 0,1 1 0 0 0,-1-1 0 0 0,0 1 0 0 0,0 0-1 0 0,0 0 1 0 0,0 0 0 0 0,0 0 0 0 0,0 0 0 0 0,-1 1 0 0 0,1 0 0 0 0,-1-1-1 0 0,4 6 1 0 0,4 4 0 0 0,-4-3 0 0 0,0 0 0 0 0,0 0 0 0 0,8 19 0 0 0,2 9 0 0 0,-10-15-3 0 0,-7-17 5 0 0,0 0 15 0 0,0 6 97 0 0,0-1-1 0 0,0 1 0 0 0,-1-1 1 0 0,-1 1-1 0 0,-5 16 0 0 0,-2-2 275 0 0,-14 25 0 0 0,6-20-82 0 0,-1-2-1 0 0,-36 42 0 0 0,53-67-295 0 0,-15 16 34 0 0,-1-1 1 0 0,-1 0-1 0 0,-1-2 1 0 0,0 0-1 0 0,-1-2 1 0 0,-36 20 0 0 0,49-30-36 0 0,0 0 0 0 0,-1 0 1 0 0,0-1-1 0 0,0 0 1 0 0,0-1-1 0 0,-1 0 1 0 0,1 0-1 0 0,0-1 1 0 0,-17 0-1 0 0,24-1-3 0 0,0-1-1 0 0,-1 1 1 0 0,1-1-1 0 0,0 1 0 0 0,0-1 1 0 0,0 0-1 0 0,-1 0 1 0 0,1 0-1 0 0,0 0 1 0 0,-2-2-1 0 0,-4-5-17 0 0,7 5 1 0 0,1 0-1 0 0,-1 1 1 0 0,1-1-1 0 0,-1 0 1 0 0,1 1-1 0 0,0-1 1 0 0,0 0-1 0 0,1 1 1 0 0,-1-1-1 0 0,0 0 1 0 0,1 1-1 0 0,-1-1 1 0 0,1 1-1 0 0,0-1 1 0 0,1-2-1 0 0,2-4-205 0 0,0 1 0 0 0,1-1-1 0 0,5-8 1 0 0,35-41-2607 0 0,-20 28-2687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3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 5063 0 0,'-2'0'232'0'0,"1"-1"-223"0"0,-1 1-1 0 0,1 0 0 0 0,0-1 0 0 0,-1 1 0 0 0,1 0 0 0 0,0 0 1 0 0,-1 0-1 0 0,1 0 0 0 0,-1 0 0 0 0,1 1 0 0 0,0-1 0 0 0,-1 0 0 0 0,1 1 1 0 0,-1-1-1 0 0,1 1 0 0 0,0-1 0 0 0,0 1 0 0 0,-2 1 0 0 0,0-1 21 0 0,1 1-1 0 0,0 0 1 0 0,0 0-1 0 0,0 0 0 0 0,0 0 1 0 0,1 0-1 0 0,-1 1 1 0 0,-2 4-1 0 0,-1 4 725 0 0,0 0 1 0 0,1 0-1 0 0,-4 18 0 0 0,7-26-345 0 0,-3 13 347 0 0,1 1 0 0 0,0-1-1 0 0,1 0 1 0 0,1 1-1 0 0,1-1 1 0 0,2 23-1 0 0,0-21-437 0 0,1 0-1 0 0,1 0 0 0 0,1 0 0 0 0,0-1 0 0 0,12 24 0 0 0,-8-22-221 0 0,1-1-1 0 0,0-1 0 0 0,1 0 0 0 0,1 0 1 0 0,1-1-1 0 0,1-1 0 0 0,0 0 1 0 0,0-1-1 0 0,2 0 0 0 0,0-1 1 0 0,24 15-1 0 0,88 39 545 0 0,-57-32-285 0 0,-25-13-74 0 0,-19-9-69 0 0,31 19 0 0 0,-51-27-181 0 0,0 0-1 0 0,0 0 1 0 0,0 1-1 0 0,-1 0 1 0 0,1 0-1 0 0,-2 0 1 0 0,1 1 0 0 0,7 12-1 0 0,-11-16-17 0 0,-1-1 0 0 0,1 1 0 0 0,-1 0 0 0 0,0 1-1 0 0,0-1 1 0 0,0 0 0 0 0,0 0 0 0 0,-1 0 0 0 0,0 0 0 0 0,1 1 0 0 0,-1-1-1 0 0,0 0 1 0 0,-1 4 0 0 0,0-1 9 0 0,0-1 0 0 0,0 1 0 0 0,-1-1 0 0 0,0 1-1 0 0,0-1 1 0 0,-5 10 0 0 0,-4 1 42 0 0,0 0-1 0 0,-1 0 1 0 0,-18 18-1 0 0,26-30-48 0 0,-44 43 199 0 0,-83 65 0 0 0,73-66-1055 0 0,-54 56 1 0 0,93-82-654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3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1002 3679 0 0,'0'0'9039'0'0,"2"-1"-9098"0"0,16-2-73 0 0,-15 2 143 0 0,0-1-1 0 0,0 1 0 0 0,0-1 0 0 0,0 1 1 0 0,0-1-1 0 0,0 0 0 0 0,0 0 1 0 0,0 0-1 0 0,-1-1 0 0 0,1 1 0 0 0,-1 0 1 0 0,0-1-1 0 0,1 0 0 0 0,1-3 0 0 0,4-7 148 0 0,-2 1 0 0 0,8-17 0 0 0,-4 6 61 0 0,29-60 822 0 0,36-108-1 0 0,-40 85-516 0 0,16-53 200 0 0,-44 136-768 0 0,24-99-1029 0 0,-28 106 882 0 0,-1-1 1 0 0,0 0-1 0 0,-1 0 0 0 0,-1-1 1 0 0,-2-19-1 0 0,1 30-5 0 0,0 1 1 0 0,0 0-1 0 0,-1 0 0 0 0,0 0 0 0 0,0 0 1 0 0,0 0-1 0 0,-1 0 0 0 0,-3-6 1 0 0,5 11 152 0 0,0-1 0 0 0,0 1 1 0 0,0 0-1 0 0,0-1 1 0 0,-1 1-1 0 0,1 0 0 0 0,0 0 1 0 0,-1 0-1 0 0,1 0 0 0 0,0 0 1 0 0,-1 0-1 0 0,1 0 0 0 0,-1 0 1 0 0,0 0-1 0 0,1 1 1 0 0,-1-1-1 0 0,0 1 0 0 0,1-1 1 0 0,-1 1-1 0 0,0-1 0 0 0,0 1 1 0 0,1 0-1 0 0,-1 0 1 0 0,0 0-1 0 0,0 0 0 0 0,1 0 1 0 0,-1 1-1 0 0,0-1 0 0 0,1 0 1 0 0,-1 1-1 0 0,0-1 1 0 0,1 1-1 0 0,-3 1 0 0 0,-1 1 76 0 0,-1 0 1 0 0,1 0-1 0 0,0 0 0 0 0,1 1 0 0 0,-1 0 0 0 0,1 0 0 0 0,0 0 0 0 0,0 1 1 0 0,0 0-1 0 0,0-1 0 0 0,1 1 0 0 0,-6 10 0 0 0,-1 7 248 0 0,-15 40-1 0 0,24-60-270 0 0,-22 66 344 0 0,4 0 0 0 0,-17 97 0 0 0,35-156-336 0 0,-40 278 740 0 0,-13 1 102 0 0,32-201-788 0 0,-3-2-1 0 0,-5 0 1 0 0,-3-2-1 0 0,-4-2 0 0 0,-3-1 1 0 0,-89 132-1 0 0,101-173-142 0 0,-124 166-1187 0 0,151-203 770 0 0,2-4-1401 0 0,1-10-2421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3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29 231 10591 0 0,'-2'0'488'0'0,"0"2"-319"0"0,-1 0-37 0 0,-18 1 7306 0 0,23-5-6462 0 0,44-29-243 0 0,2 3 1 0 0,64-29-1 0 0,-81 42-648 0 0,42-18-1677 0 0,95-28 0 0 0,-136 50-5304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1375 0 0,'0'1'9371'0'0,"-2"7"-6362"0"0,-3 5-596 0 0,1 0-1 0 0,-9 13 1 0 0,-30 49-1547 0 0,14-29-403 0 0,-52 81-559 0 0,64-105-2326 0 0,-28 30 1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10135 0 0,'0'-12'611'0'0,"1"-1"0"0"0,0 1 0 0 0,0 0-1 0 0,6-22 1 0 0,-4 27-246 0 0,-1 1 1 0 0,1-1-1 0 0,0 1 1 0 0,0 0-1 0 0,1-1 1 0 0,-1 2-1 0 0,1-1 0 0 0,1 0 1 0 0,9-9-1 0 0,20-14-113 0 0,2 1 1 0 0,1 2-1 0 0,45-24 0 0 0,-15 9-318 0 0,-61 37 58 0 0,1-1 0 0 0,0 1 1 0 0,0 0-1 0 0,0 1 0 0 0,0 0 0 0 0,1 0 1 0 0,0 0-1 0 0,-1 1 0 0 0,1 0 0 0 0,15-1 1 0 0,-22 3 6 0 0,0 0 1 0 0,0 0-1 0 0,0 0 1 0 0,-1 1 0 0 0,1-1-1 0 0,0 0 1 0 0,0 1-1 0 0,-1-1 1 0 0,1 1-1 0 0,0-1 1 0 0,0 1 0 0 0,-1-1-1 0 0,1 1 1 0 0,-1 0-1 0 0,1-1 1 0 0,0 1 0 0 0,-1 0-1 0 0,1-1 1 0 0,-1 1-1 0 0,1 0 1 0 0,-1 0 0 0 0,0-1-1 0 0,1 1 1 0 0,-1 0-1 0 0,0 0 1 0 0,0 0-1 0 0,1-1 1 0 0,-1 1 0 0 0,0 0-1 0 0,0 0 1 0 0,0 1-1 0 0,1 29 113 0 0,-2-17-53 0 0,-1 0-1 0 0,0 0 1 0 0,-1 0-1 0 0,-1 0 1 0 0,-7 19-1 0 0,-35 65 488 0 0,15-32-379 0 0,19-41-268 0 0,5-11-172 0 0,0 1 1 0 0,2 0-1 0 0,-1 0 1 0 0,-3 18-1 0 0,9-31 15 0 0,0 0 0 0 0,0 1 0 0 0,0-1 0 0 0,0 0 0 0 0,0 1 0 0 0,0-1-1 0 0,1 0 1 0 0,0 4 0 0 0,-1-4-110 0 0,1-1 0 0 0,-1 0-1 0 0,1 0 1 0 0,-1 0 0 0 0,1 0-1 0 0,0 0 1 0 0,-1 0 0 0 0,1 0 0 0 0,0 0-1 0 0,0 0 1 0 0,1 1 0 0 0,8 2-4250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78 856 10367 0 0,'44'-3'1102'0'0,"-34"4"-1084"0"0,-9 0 66 0 0,1 0 0 0 0,-1 1 0 0 0,0-1 0 0 0,0 0 0 0 0,1 0 0 0 0,-1 1 0 0 0,0-1 0 0 0,0 0 0 0 0,-1 1 0 0 0,1-1 0 0 0,0 1 0 0 0,0-1 0 0 0,-1 1 0 0 0,1 0 0 0 0,-1-1 0 0 0,1 1 0 0 0,-1 0 0 0 0,0-1 0 0 0,1 1 0 0 0,-1 0 0 0 0,0-1 0 0 0,0 1 0 0 0,-1 2 0 0 0,1 2 391 0 0,0 1 1 0 0,-1-1-1 0 0,0 1 0 0 0,-4 11 0 0 0,3-13-175 0 0,0 1 0 0 0,0-1 0 0 0,-1 1 0 0 0,0-1 0 0 0,0 0 0 0 0,0 0 0 0 0,-1 0 0 0 0,-6 7 0 0 0,9-11-262 0 0,-1 0-1 0 0,1 0 1 0 0,0 1-1 0 0,-1-1 1 0 0,1 0-1 0 0,-1 0 0 0 0,1-1 1 0 0,-1 1-1 0 0,0 0 1 0 0,1 0-1 0 0,-1-1 1 0 0,0 1-1 0 0,1-1 1 0 0,-1 1-1 0 0,0-1 1 0 0,0 0-1 0 0,1 0 0 0 0,-1 0 1 0 0,0 0-1 0 0,0 0 1 0 0,0 0-1 0 0,1 0 1 0 0,-1-1-1 0 0,0 1 1 0 0,0 0-1 0 0,1-1 0 0 0,-1 0 1 0 0,0 1-1 0 0,1-1 1 0 0,-1 0-1 0 0,1 0 1 0 0,-3-2-1 0 0,-1 0-3 0 0,1-1-1 0 0,0 1 1 0 0,0-1-1 0 0,0 0 1 0 0,1 0 0 0 0,-1-1-1 0 0,1 1 1 0 0,0-1-1 0 0,0 0 1 0 0,1 0 0 0 0,-1 0-1 0 0,1 0 1 0 0,0 0-1 0 0,1 0 1 0 0,-1-1-1 0 0,1 1 1 0 0,0 0 0 0 0,0-7-1 0 0,0 4-26 0 0,1-1 0 0 0,0 1 0 0 0,1 0 0 0 0,0-1 0 0 0,0 1 0 0 0,1 0 0 0 0,0 0 0 0 0,0 0 0 0 0,1 0 0 0 0,0 1 0 0 0,5-12 0 0 0,2 3-150 0 0,1 0 0 0 0,0 0 1 0 0,1 1-1 0 0,0 1 0 0 0,2 0 1 0 0,-1 1-1 0 0,2 0 0 0 0,0 1 1 0 0,0 0-1 0 0,32-17 0 0 0,-15 13-60 0 0,0 1-1 0 0,1 2 1 0 0,1 1-1 0 0,69-14 1 0 0,-97 25 263 0 0,1 0 1 0 0,0 0-1 0 0,0 1 0 0 0,0-1 0 0 0,0 2 1 0 0,0-1-1 0 0,-1 1 0 0 0,1 0 1 0 0,8 2-1 0 0,-13-2-12 0 0,1 0 0 0 0,-1 0 0 0 0,0 0 1 0 0,1 0-1 0 0,-1 0 0 0 0,0 0 0 0 0,1 1 0 0 0,-1-1 0 0 0,0 1 0 0 0,0-1 0 0 0,0 1 1 0 0,0 0-1 0 0,-1 0 0 0 0,1 0 0 0 0,0 0 0 0 0,-1 0 0 0 0,1 0 0 0 0,-1 0 0 0 0,0 0 1 0 0,0 1-1 0 0,0-1 0 0 0,0 1 0 0 0,0-1 0 0 0,0 1 0 0 0,0-1 0 0 0,0 5 1 0 0,-1 1 30 0 0,-1 1 0 0 0,1-1 0 0 0,-1 0 0 0 0,-1 0 0 0 0,0 1 0 0 0,0-1 0 0 0,0 0 0 0 0,-1-1 0 0 0,0 1 0 0 0,-7 12 0 0 0,-4 4 94 0 0,-30 41-1 0 0,24-39-180 0 0,-1 0-1 0 0,-1-2 1 0 0,-35 31-1 0 0,45-46-109 0 0,1 0 1 0 0,-1 0-1 0 0,-1-1 0 0 0,0-1 0 0 0,0 0 0 0 0,0 0 0 0 0,-1-2 0 0 0,0 1 0 0 0,-28 5 0 0 0,38-10-59 0 0,0 0 1 0 0,0-1-1 0 0,0 0 1 0 0,0 0-1 0 0,-1 0 1 0 0,-6-1-1 0 0,-3-5-5032 0 0,5-1-569 0 0</inkml:trace>
  <inkml:trace contextRef="#ctx0" brushRef="#br0" timeOffset="1">804 1 13359 0 0,'0'0'2754'0'0,"1"2"-2042"0"0,0 4-566 0 0,0 0 1 0 0,-1 0-1 0 0,1 0 1 0 0,-1 0-1 0 0,0 0 1 0 0,0 0 0 0 0,-2 7-1 0 0,-10 46-36 0 0,7-41 2 0 0,-28 99 10 0 0,-63 149 1 0 0,10-36-192 0 0,78-205 26 0 0,0 0-1 0 0,2 0 1 0 0,1 1-1 0 0,1 0 0 0 0,-1 28 1 0 0,5-52-68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153 203 13159 0 0,'0'0'7683'0'0,"3"-1"-7491"0"0,94-52 461 0 0,137-42 40 0 0,-190 81-593 0 0,0 2 0 0 0,0 2 0 0 0,70-7 0 0 0,-111 17-93 0 0,0 0-1 0 0,0 0 0 0 0,0 0 0 0 0,0 0 0 0 0,1 1 0 0 0,-1-1 0 0 0,0 1 0 0 0,0-1 0 0 0,-1 1 1 0 0,1 0-1 0 0,0 0 0 0 0,5 3 0 0 0,-7-3-2 0 0,0 0-1 0 0,0 0 1 0 0,0 0-1 0 0,0-1 1 0 0,-1 1 0 0 0,1 0-1 0 0,0 0 1 0 0,0 1-1 0 0,-1-1 1 0 0,1 0 0 0 0,-1 0-1 0 0,1 0 1 0 0,-1 0 0 0 0,1 0-1 0 0,-1 1 1 0 0,0-1-1 0 0,1 0 1 0 0,-1 0 0 0 0,0 1-1 0 0,0-1 1 0 0,0 0-1 0 0,0 1 1 0 0,0-1 0 0 0,0 0-1 0 0,0 0 1 0 0,-1 1-1 0 0,1-1 1 0 0,0 0 0 0 0,-1 0-1 0 0,1 0 1 0 0,-1 1 0 0 0,0 0-1 0 0,-2 5 10 0 0,-1-1 0 0 0,0 1-1 0 0,0-1 1 0 0,0 0 0 0 0,-1 0-1 0 0,0 0 1 0 0,0-1 0 0 0,-9 8 0 0 0,-52 36 111 0 0,53-40-119 0 0,-299 177-820 0 0,287-175 546 0 0,-1 0-1 0 0,-1-1 1 0 0,-51 11-1 0 0,77-21 245 0 0,0 1 1 0 0,0-1-1 0 0,0 0 1 0 0,0 0-1 0 0,0 0 1 0 0,0 0-1 0 0,0 1 0 0 0,0-1 1 0 0,0-1-1 0 0,0 1 1 0 0,0 0-1 0 0,0 0 1 0 0,-1-1-1 0 0,2 1 4 0 0,0 0 0 0 0,-1 0 0 0 0,1 0 0 0 0,0-1 0 0 0,0 1 0 0 0,0 0 0 0 0,0 0 0 0 0,0 0 0 0 0,0-1 0 0 0,0 1 0 0 0,0 0 0 0 0,0 0 0 0 0,0-1 0 0 0,0 1 0 0 0,0 0 0 0 0,0 0 0 0 0,0 0 0 0 0,0-1 0 0 0,0 1 0 0 0,0 0 0 0 0,0 0 0 0 0,0-1 0 0 0,0 1 0 0 0,0 0 0 0 0,0 0 0 0 0,0 0 0 0 0,1-1 0 0 0,-1 1 0 0 0,0 0 0 0 0,0 0 0 0 0,0 0 0 0 0,0 0 0 0 0,0-1 0 0 0,1 1 0 0 0,21-22-892 0 0,-19 20 982 0 0,3-2-117 0 0,-1 0-1 0 0,2 1 1 0 0,-1-1-1 0 0,0 1 1 0 0,1 0-1 0 0,-1 1 1 0 0,1-1 0 0 0,13-1-1 0 0,-2 0 50 0 0,1 2 1 0 0,19-1-1 0 0,-29 3 19 0 0,0 0-1 0 0,0 0 0 0 0,-1 1 0 0 0,1 0 1 0 0,-1 1-1 0 0,1 0 0 0 0,-1 1 1 0 0,1-1-1 0 0,-1 1 0 0 0,0 1 1 0 0,0 0-1 0 0,-1 0 0 0 0,1 0 0 0 0,-1 1 1 0 0,0 0-1 0 0,0 1 0 0 0,0 0 1 0 0,-1 0-1 0 0,0 0 0 0 0,9 11 1 0 0,-11-10 72 0 0,-1 0 0 0 0,1 0 1 0 0,-1 1-1 0 0,0-1 0 0 0,-1 1 1 0 0,0-1-1 0 0,2 9 0 0 0,-4-11-35 0 0,0-1 0 0 0,-1 0 1 0 0,1 1-1 0 0,-1-1 0 0 0,0 0 0 0 0,0 0 0 0 0,0 1 0 0 0,-1-1 0 0 0,1 0 1 0 0,-1 0-1 0 0,0 0 0 0 0,0-1 0 0 0,-4 5 0 0 0,2-1-7 0 0,-1-1 1 0 0,1 0-1 0 0,-2-1 0 0 0,1 1 1 0 0,0-1-1 0 0,-12 8 0 0 0,4-5 7 0 0,-1-1-1 0 0,1 0 0 0 0,-1-1 1 0 0,-21 7-1 0 0,-62 11 71 0 0,56-14-50 0 0,20-5-18 0 0,-1 0 1 0 0,-1-1 0 0 0,1-1 0 0 0,0-2 0 0 0,-1 0-1 0 0,-43-4 1 0 0,17-3-252 0 0,48 6-57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41 6447 0 0,'31'-33'686'0'0,"-27"26"2268"0"0,-4 9-2541 0 0,-1 1-1 0 0,0-1 1 0 0,0 0 0 0 0,0 1-1 0 0,0-1 1 0 0,0 0-1 0 0,0 0 1 0 0,-3 4 0 0 0,-2 4 148 0 0,-24 55 867 0 0,-39 122 0 0 0,-1 74 1297 0 0,64-235-2693 0 0,0-5-34 0 0,-2 15-49 0 0,-24 62 0 0 0,4-36-1635 0 0,27-60 560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9 423 10679 0 0,'0'0'490'0'0,"-1"-2"-9"0"0,-1-3-248 0 0,0-1 0 0 0,1 0-1 0 0,0 0 1 0 0,0 0 0 0 0,0 0 0 0 0,1 0 0 0 0,0-1-1 0 0,0 1 1 0 0,1 0 0 0 0,-1 0 0 0 0,1 0 0 0 0,1 0-1 0 0,1-7 1 0 0,1 5 63 0 0,0-1 0 0 0,0 0 0 0 0,1 1-1 0 0,-1 0 1 0 0,2 0 0 0 0,-1 1 0 0 0,1-1-1 0 0,8-6 1 0 0,10-9-247 0 0,1 0 1 0 0,1 2-1 0 0,1 1 0 0 0,42-24 0 0 0,-24 19-55 0 0,1 3 0 0 0,59-21 0 0 0,-86 37 53 0 0,1 0-1 0 0,-1 1 1 0 0,1 1 0 0 0,0 0-1 0 0,0 2 1 0 0,25 0-1 0 0,-35 2-9 0 0,1 1 0 0 0,-1 0 0 0 0,1 1-1 0 0,-1 0 1 0 0,0 0 0 0 0,0 1-1 0 0,0 1 1 0 0,0-1 0 0 0,0 2-1 0 0,-1-1 1 0 0,1 1 0 0 0,-1 1 0 0 0,13 10-1 0 0,-17-12-13 0 0,0 1 0 0 0,0 0 0 0 0,-1-1-1 0 0,1 1 1 0 0,-1 1 0 0 0,-1-1 0 0 0,1 1 0 0 0,-1-1-1 0 0,0 1 1 0 0,0 0 0 0 0,0 0 0 0 0,-1 0-1 0 0,0 1 1 0 0,0-1 0 0 0,-1 1 0 0 0,0-1 0 0 0,0 1-1 0 0,0-1 1 0 0,-1 1 0 0 0,0 0 0 0 0,0-1 0 0 0,0 1-1 0 0,-1-1 1 0 0,0 1 0 0 0,-1-1 0 0 0,-3 10-1 0 0,0 0 49 0 0,-1-1-1 0 0,-1 0 1 0 0,0-1-1 0 0,-2 0 1 0 0,1 0-1 0 0,-1 0 1 0 0,-1-1-1 0 0,-1-1 1 0 0,-19 20-1 0 0,7-12 31 0 0,-1-1 0 0 0,-1-1 0 0 0,0-1-1 0 0,-2-1 1 0 0,1-1 0 0 0,-47 17 0 0 0,11-10-32 0 0,-1-2-1 0 0,-65 10 1 0 0,83-20-138 0 0,23-4-402 0 0,-1-1 0 0 0,0-1 0 0 0,-29 1 0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13159 0 0,'-2'0'598'0'0,"-16"8"-210"0"0,0 0 0 0 0,-22 15 1 0 0,12-7 788 0 0,12-7-905 0 0,0 0 0 0 0,0 1-1 0 0,1 1 1 0 0,0 1 0 0 0,1 0 0 0 0,1 0-1 0 0,0 2 1 0 0,0 0 0 0 0,2 0 0 0 0,-1 1-1 0 0,2 0 1 0 0,0 1 0 0 0,1 0 0 0 0,1 1-1 0 0,-10 26 1 0 0,-3 21 144 0 0,-19 100-1 0 0,6 68 110 0 0,30-205-463 0 0,2 55 1 0 0,2-74-49 0 0,1 1 1 0 0,0-1-1 0 0,0 1 1 0 0,1-1-1 0 0,0 0 1 0 0,1 0-1 0 0,-1 0 1 0 0,2 0-1 0 0,-1 0 1 0 0,9 12-1 0 0,-9-16 9 0 0,0 0 1 0 0,1-1-1 0 0,-1 1 0 0 0,1-1 0 0 0,0 0 0 0 0,0 0 0 0 0,1 0 1 0 0,-1-1-1 0 0,0 1 0 0 0,1-1 0 0 0,-1 0 0 0 0,1-1 1 0 0,9 3-1 0 0,-7-2-384 0 0,-1-1 1 0 0,1 0 0 0 0,-1 0 0 0 0,1-1-1 0 0,-1 0 1 0 0,1 0 0 0 0,0 0-1 0 0,-1-1 1 0 0,1 0 0 0 0,7-2 0 0 0,0-2-6418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6127 0 0,'0'0'4031'0'0,"10"-5"-1460"0"0,-6 5-2350 0 0,1 1 0 0 0,-1 0 0 0 0,1 0 1 0 0,-1 0-1 0 0,1 1 0 0 0,-1-1 0 0 0,0 1 0 0 0,0 0 1 0 0,0 0-1 0 0,0 1 0 0 0,0-1 0 0 0,5 5 0 0 0,8 7 416 0 0,19 21-1 0 0,-27-27-419 0 0,20 25 610 0 0,40 54 0 0 0,-3-1-306 0 0,-34-48-470 0 0,-3-2 5 0 0,52 48-1 0 0,-72-76-29 0 0,1 0 1 0 0,0 0-1 0 0,1 0 0 0 0,-1-2 0 0 0,1 1 0 0 0,1-1 0 0 0,-1-1 1 0 0,1 0-1 0 0,0-1 0 0 0,21 6 0 0 0,-29-9 11 0 0,12 0 6 0 0,2-1-527 0 0,-16 0 176 0 0,0 0-178 0 0,6 3-2276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16 1375 0 0,'0'-1'107'0'0,"-5"-13"9564"0"0,3 13-9182 0 0,-2 2-230 0 0,0-1 0 0 0,-1 1 0 0 0,1 0 0 0 0,0 1 0 0 0,0-1-1 0 0,0 1 1 0 0,0-1 0 0 0,0 1 0 0 0,0 0 0 0 0,-7 6 0 0 0,-37 31 70 0 0,36-29-199 0 0,-104 92 159 0 0,-118 133 0 0 0,143-145-255 0 0,11-11-4 0 0,71-69-30 0 0,8-8-79 0 0,6-3 11 0 0,8-6-58 0 0,-10 6 94 0 0,18-10-1137 0 0,3-2-3917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3223 0 0,'-8'1'288'0'0,"-11"1"25"0"0,12-2 608 0 0,1 0 0 0 0,0 1 0 0 0,0 0-1 0 0,0 0 1 0 0,0 0 0 0 0,0 1 0 0 0,0 0 0 0 0,-12 6 3095 0 0,29-6-3080 0 0,65 0 685 0 0,-42-2-1463 0 0,34 5-1 0 0,-40 0-91 0 0,-1 1 1 0 0,0 1-1 0 0,27 11 0 0 0,74 38-69 0 0,-104-43 13 0 0,-17-8-21 0 0,0-1 1 0 0,1 0-1 0 0,0-1 1 0 0,0 0-1 0 0,13 4 0 0 0,-10-4 11 0 0,-7-3 0 0 0,8-1 0 0 0,-3-1 11 0 0,0-2 46 0 0,-2 0 23 0 0,-1-1-18 0 0,-12 6 25 0 0,-12 5 24 0 0,-7 7-85 0 0,1 1 0 0 0,0 1-1 0 0,-41 36 1 0 0,-6 3 50 0 0,-109 78 360 0 0,137-100 101 0 0,41-30 422 0 0,14-8-1118 0 0,1 1-1318 0 0,1 0-5398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 12671 0 0,'1'-5'834'0'0,"1"4"667"0"0,-1 8-1403 0 0,-1-1 0 0 0,0 1 0 0 0,0-1 0 0 0,-1 1 0 0 0,0-1 0 0 0,-2 8 0 0 0,-14 41 275 0 0,9-34-223 0 0,-82 199 983 0 0,23-69-802 0 0,14-6-2243 0 0,49-133 784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3679 0 0,'1'-1'11579'0'0,"5"-4"-11136"0"0,0 0 0 0 0,0 0 0 0 0,0 1 0 0 0,1-1 1 0 0,0 2-1 0 0,0-1 0 0 0,8-2 0 0 0,56-17-23 0 0,-28 10-102 0 0,-18 4-270 0 0,130-39 138 0 0,-112 36-134 0 0,72-9 0 0 0,-110 20-59 0 0,1 1-1 0 0,-1-1 1 0 0,1 1-1 0 0,-1 1 1 0 0,8 0 0 0 0,-11 0-161 0 0,0-1 1 0 0,0 1 0 0 0,0 0 0 0 0,0 0 0 0 0,1-1 0 0 0,-1 2 0 0 0,0-1 0 0 0,-1 0-1 0 0,1 0 1 0 0,0 1 0 0 0,0-1 0 0 0,0 0 0 0 0,-1 1 0 0 0,1 0 0 0 0,1 2 0 0 0,3 6-6083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299 170 4143 0 0,'-98'14'1893'0'0,"55"-7"2841"0"0,1-5 1423 0 0,52-12-5045 0 0,0 1-843 0 0,0 1 0 0 0,1 1 0 0 0,0 0 0 0 0,0 1-1 0 0,21-10 1 0 0,-7 5-176 0 0,106-52-43 0 0,-94 47-36 0 0,62-17 0 0 0,-92 32-26 0 0,0-1 0 0 0,-1 1 1 0 0,1 0-1 0 0,9 0 0 0 0,-15 1 10 0 0,0 0 0 0 0,0 0 1 0 0,0 0-1 0 0,0 0 0 0 0,-1 0 1 0 0,1 0-1 0 0,0 0 0 0 0,0 0 0 0 0,0 1 1 0 0,0-1-1 0 0,0 0 0 0 0,-1 0 0 0 0,1 1 1 0 0,0-1-1 0 0,0 1 0 0 0,0-1 1 0 0,-1 0-1 0 0,1 1 0 0 0,0-1 0 0 0,-1 1 1 0 0,1 0-1 0 0,0-1 0 0 0,-1 1 0 0 0,1 0 1 0 0,-1-1-1 0 0,1 1 0 0 0,-1 0 1 0 0,1-1-1 0 0,-1 1 0 0 0,0 0 0 0 0,1 0 1 0 0,-1 0-1 0 0,0-1 0 0 0,0 1 1 0 0,1 0-1 0 0,-1 0 0 0 0,0 0 0 0 0,0 0 1 0 0,0 0-1 0 0,0 0 0 0 0,0-1 0 0 0,0 1 1 0 0,0 0-1 0 0,0 0 0 0 0,-1 1 1 0 0,-1 4-2 0 0,0-1 1 0 0,0 0 0 0 0,0 1 0 0 0,0-1 0 0 0,-1 0 0 0 0,0 0-1 0 0,-7 8 1 0 0,0-1 20 0 0,-19 18-1 0 0,-15 7 566 0 0,-75 52-1 0 0,-58 18 9 0 0,14-15-502 0 0,190-92 25 0 0,33-6 41 0 0,76-18 1 0 0,-111 19-126 0 0,122-31 186 0 0,41-7-163 0 0,-132 38-758 0 0,-27 4-1628 0 0,-17 0 339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11055 0 0,'-1'0'852'0'0,"-2"2"-751"0"0,0 0-1 0 0,0 0 0 0 0,0 0 0 0 0,0 0 0 0 0,1 0 0 0 0,-1 1 1 0 0,1-1-1 0 0,-1 1 0 0 0,1-1 0 0 0,0 1 0 0 0,0 0 1 0 0,0 0-1 0 0,0 0 0 0 0,1 0 0 0 0,-1 0 0 0 0,1 1 1 0 0,0-1-1 0 0,0 0 0 0 0,0 1 0 0 0,-1 4 0 0 0,1 0 153 0 0,-1 1-1 0 0,2 0 0 0 0,-1-1 1 0 0,1 1-1 0 0,0-1 0 0 0,1 1 1 0 0,2 13-1 0 0,1-8-97 0 0,1 0 1 0 0,1 0-1 0 0,0 0 0 0 0,0-1 0 0 0,1 0 1 0 0,1 0-1 0 0,0-1 0 0 0,1 0 1 0 0,1 0-1 0 0,11 11 0 0 0,15 13 176 0 0,65 48-1 0 0,-45-42-181 0 0,-28-23 72 0 0,-1 1-1 0 0,-2 1 0 0 0,40 42 1 0 0,-59-56-145 0 0,0 0 1 0 0,-1 0 0 0 0,0 1-1 0 0,0 0 1 0 0,-1 0-1 0 0,0 0 1 0 0,0 0-1 0 0,-1 1 1 0 0,0-1-1 0 0,0 1 1 0 0,-1 0 0 0 0,0 0-1 0 0,-1 0 1 0 0,0 0-1 0 0,0 0 1 0 0,-1 0-1 0 0,0 0 1 0 0,-3 13 0 0 0,0-7 4 0 0,0 0 1 0 0,-2 0-1 0 0,0 0 1 0 0,0-1-1 0 0,-2 1 1 0 0,0-1-1 0 0,0-1 1 0 0,-12 16-1 0 0,-11 12 160 0 0,-43 43 0 0 0,47-55-109 0 0,-60 53 242 0 0,62-61-216 0 0,0 1 0 0 0,-40 50-1 0 0,64-72-183 0 0,-1 0-1 0 0,1 1 1 0 0,0-1-1 0 0,0 0 0 0 0,-1 1 1 0 0,1-1-1 0 0,0 0 1 0 0,0 1-1 0 0,0-1 1 0 0,-1 1-1 0 0,1-1 1 0 0,0 0-1 0 0,0 1 1 0 0,0-1-1 0 0,0 1 1 0 0,0-1-1 0 0,0 0 1 0 0,0 1-1 0 0,0-1 0 0 0,0 1 1 0 0,0-1-1 0 0,0 1 1 0 0,0-1-1 0 0,0 0 1 0 0,0 1-1 0 0,0-1 1 0 0,0 1-1 0 0,0-1 1 0 0,1 0-1 0 0,-1 1 1 0 0,0-1-1 0 0,0 1 1 0 0,1-1-1 0 0,-1 0 0 0 0,0 1 1 0 0,0-1-1 0 0,1 0 1 0 0,-1 1-1 0 0,0-1 1 0 0,1 0-1 0 0,-1 0 1 0 0,0 1-1 0 0,1-1 1 0 0,-1 0-1 0 0,0 0 1 0 0,1 0-1 0 0,-1 0 1 0 0,1 1-1 0 0,-1-1 0 0 0,1 0 1 0 0,-1 0-1 0 0,1 0 1 0 0,25 3-3518 0 0,-9-4-3082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21 6911 0 0,'0'0'528'0'0,"-7"-5"-320"0"0,-13-10 4566 0 0,13 16 188 0 0,-3 6-4031 0 0,10-7-739 0 0,-6 6 0 0 0,1-1 1 0 0,-1 1-1 0 0,1 0 1 0 0,1 0-1 0 0,-1 0 1 0 0,1 1-1 0 0,0 0 1 0 0,1-1-1 0 0,-5 11 1 0 0,-2 10 161 0 0,-7 32 1 0 0,14-47-256 0 0,-38 158 505 0 0,-28 90-371 0 0,58-229-245 0 0,-1 0-1 0 0,-1-1 0 0 0,-2 0 0 0 0,-1-1 0 0 0,-1-1 0 0 0,-1-1 1 0 0,-23 26-1 0 0,38-50-311 0 0,-6 7 503 0 0,7-4-3962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 4143 0 0,'-15'7'13315'0'0,"29"-7"-10913"0"0,23-4-3088 0 0,92-4 354 0 0,-88 4-1514 0 0,-8 1-2853 0 0,-7 1-615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1839 0 0,'0'0'464'0'0,"2"-1"1278"0"0,63-18 7013 0 0,33-16-5601 0 0,-61 21-2359 0 0,0 1 1 0 0,1 2-1 0 0,44-7 0 0 0,-76 17-736 0 0,0 1 0 0 0,0-1 0 0 0,1 1 0 0 0,-1 1 0 0 0,0-1 0 0 0,0 1 0 0 0,8 2 0 0 0,-10-2-412 0 0,0 0 1 0 0,0 1-1 0 0,0 0 0 0 0,0 0 0 0 0,0 0 1 0 0,6 4-1 0 0,0 3-818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43 14599 0 0,'0'0'664'0'0,"0"-2"-8"0"0,0 0-537 0 0,4-14 26 0 0,4-4 2063 0 0,-5 18-690 0 0,-4 12-828 0 0,-26 108-690 0 0,16-77 0 0 0,-11 83 0 0 0,21-106-275 0 0,1-1 0 0 0,0 1 0 0 0,6 30 0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20 2303 0 0,'1'-1'167'0'0,"11"-17"12990"0"0,-14 18-13055 0 0,1 1-1 0 0,0-1 0 0 0,0 1 0 0 0,0 0 1 0 0,0 0-1 0 0,0 0 0 0 0,0-1 1 0 0,0 1-1 0 0,0 0 0 0 0,0 0 0 0 0,0 0 1 0 0,0 1-1 0 0,0-1 0 0 0,1 0 1 0 0,-2 2-1 0 0,1-1 30 0 0,-24 39 416 0 0,-36 80-1 0 0,51-99-495 0 0,-34 73 303 0 0,-103 167-1 0 0,101-196-214 0 0,-73 82-1 0 0,-27 26-233 0 0,93-98-3991 0 0,50-72 2623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3223 0 0,'0'0'143'0'0,"1"-1"-3"0"0,17-14 89 0 0,8-15 5450 0 0,-13 14-2235 0 0,-1 2-2173 0 0,-4 4-651 0 0,0 1-1 0 0,0 0 0 0 0,1 0 0 0 0,0 1 0 0 0,19-13 1 0 0,-15 12-424 0 0,1 2 1 0 0,0 0 0 0 0,0 0 0 0 0,1 1-1 0 0,-1 1 1 0 0,1 0 0 0 0,0 2-1 0 0,25-4 1 0 0,-39 6-175 0 0,0 1 0 0 0,0 0 0 0 0,0 0 0 0 0,1 0 0 0 0,-1 0 0 0 0,0 0 0 0 0,0 1 0 0 0,0-1 0 0 0,1 0 0 0 0,-1 0 0 0 0,0 1 0 0 0,0-1 0 0 0,0 1 0 0 0,0-1 0 0 0,0 1 0 0 0,1 0 0 0 0,-1-1 1 0 0,0 1-1 0 0,-1 0 0 0 0,1-1 0 0 0,0 1 0 0 0,0 0 0 0 0,0 0 0 0 0,1 1 0 0 0,-1 1 27 0 0,0-1 0 0 0,0 0 0 0 0,-1 1 1 0 0,1-1-1 0 0,0 1 0 0 0,-1-1 0 0 0,0 0 1 0 0,1 1-1 0 0,-1-1 0 0 0,0 1 0 0 0,-1 3 1 0 0,0 5 52 0 0,-1 1 1 0 0,0-1 0 0 0,-1 0 0 0 0,0 1 0 0 0,-1-1 0 0 0,-5 12 0 0 0,0-5-2 0 0,0-1 0 0 0,-21 30 1 0 0,-5-6 13 0 0,23-28-72 0 0,1-1 1 0 0,1 1 0 0 0,0 1 0 0 0,-10 18 0 0 0,17-28-34 0 0,2-1-9 0 0,0-1-1 0 0,-1 0 0 0 0,1 0 0 0 0,0 1 1 0 0,1-1-1 0 0,-1 1 0 0 0,-1 4 0 0 0,2-6 0 0 0,-1 0 0 0 0,1 0 0 0 0,-1 0 0 0 0,1 0 0 0 0,0 0 0 0 0,0 0 0 0 0,-1 0 0 0 0,1 0 0 0 0,0 0 0 0 0,0 1 0 0 0,0-1 0 0 0,0 0 0 0 0,0 0 0 0 0,0 2 0 0 0,1 0 0 0 0,0 7 0 0 0,2 5 0 0 0,0-12 0 0 0,-1-1 0 0 0,1 1 15 0 0,-1-1-1 0 0,1 1 0 0 0,-1-1 1 0 0,1 0-1 0 0,0 0 1 0 0,0 0-1 0 0,0 0 1 0 0,0 0-1 0 0,0 0 0 0 0,0-1 1 0 0,1 0-1 0 0,-1 0 1 0 0,0 0-1 0 0,1 0 1 0 0,-1 0-1 0 0,1 0 0 0 0,-1-1 1 0 0,1 0-1 0 0,-1 0 1 0 0,1 0-1 0 0,3 0 1 0 0,10-2 163 0 0,0 0 1 0 0,33-9 0 0 0,-44 10-169 0 0,73-21-47 0 0,85-35 1 0 0,-141 46-1499 0 0,-14 5-25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83 4607 0 0,'2'-4'199'0'0,"0"-1"0"0"0,0 1 0 0 0,0 0 0 0 0,0 0 0 0 0,1 0 0 0 0,-1 0 0 0 0,1 0 0 0 0,0 0 0 0 0,0 1-1 0 0,7-6 1 0 0,5-9 3382 0 0,-12 9 920 0 0,-14 4-3605 0 0,6 5-837 0 0,0-1 0 0 0,1 1 0 0 0,-1 0 0 0 0,1 0 0 0 0,-1 0 0 0 0,0 1 0 0 0,1-1 0 0 0,-1 1 0 0 0,1 0 0 0 0,-1 1 0 0 0,1-1 0 0 0,-8 4 0 0 0,-6 4-59 0 0,-25 15 1 0 0,41-24 1 0 0,-24 18 65 0 0,0 1 1 0 0,1 1-1 0 0,1 1 0 0 0,1 1 0 0 0,1 2 0 0 0,1 0 0 0 0,-27 39 1 0 0,36-45-17 0 0,0 2 0 0 0,1-1 0 0 0,1 1 0 0 0,1 1 0 0 0,1 0 0 0 0,1 0 1 0 0,0 0-1 0 0,2 1 0 0 0,0 0 0 0 0,2 0 0 0 0,0 1 0 0 0,2-1 0 0 0,0 0 0 0 0,2 1 1 0 0,0-1-1 0 0,2 1 0 0 0,0-1 0 0 0,1 0 0 0 0,11 30 0 0 0,1-8-99 0 0,2-1 0 0 0,3-1 0 0 0,1 0 0 0 0,39 55 0 0 0,-24-48 48 0 0,52 52 0 0 0,4 5 0 0 0,-72-79 14 0 0,0 0-1 0 0,-2 1 1 0 0,-2 1-1 0 0,28 60 1 0 0,-40-76-8 0 0,-1-1-1 0 0,-1 1 1 0 0,0 0 0 0 0,0 1 0 0 0,-2-1-1 0 0,1 21 1 0 0,-2-24-5 0 0,-1 0-1 0 0,0 0 1 0 0,0 0-1 0 0,-2 0 1 0 0,1-1-1 0 0,-1 1 1 0 0,0-1-1 0 0,-1 0 1 0 0,-9 17 0 0 0,6-15-25 0 0,0 0 1 0 0,-1-1-1 0 0,0-1 1 0 0,0 1-1 0 0,-1-1 1 0 0,0-1-1 0 0,-1 1 1 0 0,-20 12-1 0 0,-2-2-10 0 0,-58 24 0 0 0,36-18 59 0 0,41-19-20 0 0,0 0 0 0 0,1 1 0 0 0,0 1 0 0 0,0 0 0 0 0,0 0 0 0 0,-15 16 0 0 0,26-23-71 0 0,0 0 0 0 0,1 0 1 0 0,-1 0-1 0 0,0 0 0 0 0,0 0 1 0 0,1 0-1 0 0,-1 0 1 0 0,1 0-1 0 0,-1 0 0 0 0,1 0 1 0 0,-1 0-1 0 0,1 1 0 0 0,0-1 1 0 0,0 0-1 0 0,-1 0 1 0 0,1 0-1 0 0,0 1 0 0 0,0-1 1 0 0,0 0-1 0 0,0 0 1 0 0,1 1-1 0 0,-1-1 0 0 0,0 0 1 0 0,1 2-1 0 0,0 0-378 0 0,1 0 1 0 0,-1 0-1 0 0,1-1 0 0 0,0 1 1 0 0,0-1-1 0 0,3 5 0 0 0,-3-6 343 0 0,0 2-1449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1839 0 0,'4'-9'13090'0'0,"6"26"-8493"0"0,-3-2-5869 0 0,3 19 1828 0 0,-1 0 0 0 0,5 49 0 0 0,-8-43-312 0 0,-1-4-94 0 0,-2 0 1 0 0,-2 1-1 0 0,-6 65 0 0 0,2-82-498 0 0,-8 33 0 0 0,7-40 13 0 0,0 1-1 0 0,1 1 1 0 0,1-1-1 0 0,1 0 0 0 0,-1 18 1 0 0,4-19-1324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 1839 0 0,'0'0'11111'0'0,"7"-3"-6018"0"0,-8 14-5078 0 0,-1-1 0 0 0,0 1 0 0 0,-1-1 0 0 0,0 0 0 0 0,-1 1-1 0 0,-5 10 1 0 0,-5 17 99 0 0,-6 21 86 0 0,-2-1 0 0 0,-3-1 0 0 0,-3-1 0 0 0,-48 73 0 0 0,73-124-196 0 0,-3 2 8 0 0,1 1-1 0 0,0 0 0 0 0,0 0 0 0 0,1 1 0 0 0,0-1 0 0 0,-3 12 0 0 0,7-19-15 0 0,-1 0-1 0 0,1 0 1 0 0,0 0-1 0 0,0 0 1 0 0,0 0 0 0 0,0 0-1 0 0,0 0 1 0 0,0-1-1 0 0,0 1 1 0 0,0 0-1 0 0,0 0 1 0 0,0 0 0 0 0,0 0-1 0 0,1 0 1 0 0,-1 0-1 0 0,0 0 1 0 0,1 0-1 0 0,0 1 1 0 0,8 3-320 0 0,-7-4 175 0 0,1 0 16 0 0,-1-1 0 0 0,1 1 1 0 0,0-1-1 0 0,0 1 0 0 0,0-1 1 0 0,-1 0-1 0 0,1 0 0 0 0,0 0 0 0 0,0-1 1 0 0,3 0-1 0 0,18-3-626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 11975 0 0,'4'-11'1056'0'0,"0"1"-1"0"0,6-14 0 0 0,-1 6 5836 0 0,-9 17-6881 0 0,0 1-1 0 0,0 0 0 0 0,0 0 0 0 0,0 0 0 0 0,-1 0 0 0 0,1-1 0 0 0,0 1 0 0 0,0 0 0 0 0,0 0 0 0 0,0 0 0 0 0,-1 0 1 0 0,1 0-1 0 0,0 0 0 0 0,0-1 0 0 0,0 1 0 0 0,0 0 0 0 0,-1 0 0 0 0,1 0 0 0 0,0 0 0 0 0,0 0 0 0 0,0 0 0 0 0,-1 0 1 0 0,1 0-1 0 0,0 0 0 0 0,0 0 0 0 0,0 0 0 0 0,-1 0 0 0 0,1 0 0 0 0,0 0 0 0 0,0 0 0 0 0,0 0 0 0 0,0 0 0 0 0,-1 0 1 0 0,1 0-1 0 0,0 1 0 0 0,0-1 0 0 0,0 0 0 0 0,-1 0 0 0 0,1 0 0 0 0,-9 2 10 0 0,2 5-222 0 0,0-1 0 0 0,0 1 0 0 0,0 0 0 0 0,1 0 0 0 0,1 0 0 0 0,-1 1 0 0 0,1 0 0 0 0,0 0 0 0 0,1 1 0 0 0,-6 14 0 0 0,7-11-1177 0 0,1-1-55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77 6447 0 0,'7'-14'861'0'0,"11"-19"0"0"0,-2 4 9168 0 0,-14 29-9874 0 0,6 2-135 0 0,1 3-63 0 0,-8-5 42 0 0,0 1 1 0 0,-1-1 0 0 0,1 0-1 0 0,0 1 1 0 0,-1-1-1 0 0,1 1 1 0 0,0-1 0 0 0,-1 1-1 0 0,1-1 1 0 0,0 1-1 0 0,-1 0 1 0 0,1-1-1 0 0,-1 1 1 0 0,1 0 0 0 0,-1-1-1 0 0,0 1 1 0 0,1 0-1 0 0,-1 0 1 0 0,0-1 0 0 0,1 1-1 0 0,-1 0 1 0 0,0 0-1 0 0,0 1 1 0 0,1 1-1 0 0,-1 0 12 0 0,1 1 0 0 0,0-1 0 0 0,-1 1 0 0 0,1-1 0 0 0,-1 1 0 0 0,0-1-1 0 0,0 1 1 0 0,-1-1 0 0 0,1 1 0 0 0,-1-1 0 0 0,1 1 0 0 0,-1-1 0 0 0,0 0 0 0 0,-3 7-1 0 0,-3 4 41 0 0,0 0 0 0 0,-9 13 0 0 0,13-23-43 0 0,-12 21 9 0 0,-2-1-1 0 0,0 0 1 0 0,-2-2-1 0 0,0 0 1 0 0,-2-1-1 0 0,0-1 1 0 0,-32 22-1 0 0,-29 12-169 0 0,-21 16 40 0 0,96-62 67 0 0,8-5 39 0 0,7-2 36 0 0,4-1 107 0 0,0 0 0 0 0,1-1 0 0 0,-1 0 0 0 0,0-1 0 0 0,0-1 0 0 0,0 0 0 0 0,18-6 0 0 0,3-1 90 0 0,64-23 361 0 0,-60 20-257 0 0,57-14 0 0 0,-77 23-242 0 0,-8 2-29 0 0,0 0 1 0 0,0 0-1 0 0,0 1 1 0 0,14 0-1 0 0,-13 5-59 0 0,-8-4-84 0 0,-1 1-1 0 0,0 0 0 0 0,0 0 1 0 0,0 0-1 0 0,0 1 0 0 0,0-1 1 0 0,0 0-1 0 0,0 0 0 0 0,0 0 1 0 0,-1 1-1 0 0,1-1 0 0 0,0 0 1 0 0,-1 1-1 0 0,1-1 0 0 0,-1 1 1 0 0,0-1-1 0 0,1 0 0 0 0,-1 1 1 0 0,0-1-1 0 0,0 4 0 0 0,0 0-444 0 0,0 0 0 0 0,0 1 0 0 0,-1-1-1 0 0,-2 8 1 0 0,0-3-1223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21 864 3223 0 0,'0'0'143'0'0,"-1"1"-3"0"0,-19 18 17084 0 0,21-21-16792 0 0,253-277 2053 0 0,-218 235-2615 0 0,52-86 1 0 0,16-55-282 0 0,-54 92 321 0 0,-40 75 74 0 0,-3 2-7 0 0,2 1 0 0 0,1-1 1 0 0,0 1-1 0 0,0 1 0 0 0,2 0 0 0 0,12-13 0 0 0,-22 25 23 0 0,0 1 0 0 0,0-1 0 0 0,-1 1 0 0 0,1 0 0 0 0,0 0 0 0 0,0 0 0 0 0,0 0 0 0 0,0 0 0 0 0,1 0 0 0 0,-1 1 0 0 0,0-1 0 0 0,0 1 0 0 0,0-1 0 0 0,0 1 0 0 0,1 0 0 0 0,-1 0 0 0 0,3 0 0 0 0,2 0 0 0 0,6-1 0 0 0,27 1 0 0 0,-36 0 0 0 0,0 0 0 0 0,-1 1 0 0 0,1 0 0 0 0,-1 0 0 0 0,1 0 0 0 0,-1 0 0 0 0,1 0 0 0 0,-1 1 0 0 0,1-1 0 0 0,-1 1 0 0 0,0 0 0 0 0,4 3 0 0 0,-6-4 0 0 0,1 0 0 0 0,-1 0 1 0 0,0 0-1 0 0,0 0 0 0 0,0 1 0 0 0,0-1 0 0 0,0 0 0 0 0,0 1 0 0 0,0-1 0 0 0,0 0 1 0 0,-1 1-1 0 0,1-1 0 0 0,0 1 0 0 0,-1-1 0 0 0,1 1 0 0 0,-1 0 0 0 0,0-1 0 0 0,0 1 1 0 0,1-1-1 0 0,-1 1 0 0 0,0 0 0 0 0,0-1 0 0 0,0 1 0 0 0,-1 0 0 0 0,1 2 1 0 0,-1 1 6 0 0,-3 16 82 0 0,-1 0 0 0 0,-1 0-1 0 0,0 0 1 0 0,-18 37 0 0 0,0-2 256 0 0,-42 152 663 0 0,60-180-921 0 0,0 0 0 0 0,2 1 0 0 0,1-1 1 0 0,2 1-1 0 0,3 46 0 0 0,-1-66-75 0 0,0 0-1 0 0,1 0 1 0 0,0 0 0 0 0,0-1 0 0 0,1 1-1 0 0,0 0 1 0 0,1-1 0 0 0,0 0 0 0 0,9 15-1 0 0,-9-17 7 0 0,1-1 0 0 0,-1 0-1 0 0,1 0 1 0 0,0-1 0 0 0,0 1 0 0 0,0-1-1 0 0,1 0 1 0 0,0-1 0 0 0,0 1-1 0 0,0-1 1 0 0,0 0 0 0 0,0 0-1 0 0,13 3 1 0 0,-18-6-81 0 0,1 1 0 0 0,-1-1 0 0 0,1 1 0 0 0,-1-1 0 0 0,1 0 0 0 0,-1 0 0 0 0,1 1 0 0 0,-1-1 0 0 0,1 0 0 0 0,-1-1 0 0 0,1 1 0 0 0,-1 0 0 0 0,1 0 0 0 0,-1-1 0 0 0,1 1 0 0 0,-1 0 0 0 0,1-1 0 0 0,-1 0 0 0 0,2 0 1 0 0,-1-1-253 0 0,-1 1 1 0 0,0 0 0 0 0,0 0 0 0 0,0-1-1 0 0,0 1 1 0 0,0 0 0 0 0,-1-1 0 0 0,1 1-1 0 0,0-1 1 0 0,-1 1 0 0 0,2-3 0 0 0,0-5-1824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94 13303 0 0,'11'-9'417'0'0,"-1"0"0"0"0,1 1 0 0 0,23-12 0 0 0,-18 11 818 0 0,19-15 0 0 0,-14 9 2391 0 0,-22 16-3518 0 0,-57 23 5 0 0,2 1-122 0 0,-65 28-61 0 0,88-36-142 0 0,-1-2 0 0 0,-1-1 0 0 0,-41 10 0 0 0,19-16-718 0 0,57-8 912 0 0,0 0 1 0 0,-1 0-1 0 0,1 0 0 0 0,0 0 0 0 0,0 0 0 0 0,-1-1 0 0 0,1 1 0 0 0,0 0 1 0 0,0 0-1 0 0,0 0 0 0 0,-1 0 0 0 0,1 0 0 0 0,0 0 0 0 0,0-1 0 0 0,0 1 1 0 0,-1 0-1 0 0,1 0 0 0 0,0 0 0 0 0,0 0 0 0 0,0-1 0 0 0,0 1 0 0 0,-1 0 1 0 0,1 0-1 0 0,0-1 0 0 0,0 1 0 0 0,0 0 0 0 0,0 0 0 0 0,0-1 1 0 0,0 1-1 0 0,0 0 0 0 0,0 0 0 0 0,0 0 0 0 0,0-1 0 0 0,0 1 0 0 0,0 0 1 0 0,0 0-1 0 0,0-1 0 0 0,0 1 0 0 0,0 0 0 0 0,0 0 0 0 0,0-1 0 0 0,0 1 1 0 0,0 0-1 0 0,0-1 0 0 0,0 0-442 0 0,-8 6 483 0 0,-209 157-623 0 0,132-94 616 0 0,83-66 416 0 0,5-3-225 0 0,184-53 1288 0 0,-153 42-1493 0 0,1 2 1 0 0,0 1 0 0 0,41-4-1 0 0,-65 12-2 0 0,1 0 0 0 0,-1 1 0 0 0,1 0 0 0 0,0 0 0 0 0,-1 2 0 0 0,1-1 0 0 0,14 5 0 0 0,-21-4 0 0 0,0-1 0 0 0,0 1 0 0 0,-1 0 0 0 0,1 1 0 0 0,-1-1 0 0 0,1 1 0 0 0,-1 0 0 0 0,0 0 0 0 0,0 0 0 0 0,0 0 0 0 0,0 1 0 0 0,-1 0 0 0 0,0 0 0 0 0,1 0 0 0 0,-1 0 0 0 0,-1 0 0 0 0,1 0 0 0 0,3 9 0 0 0,-3-5 26 0 0,0-1 0 0 0,-1 1 0 0 0,0 0 0 0 0,0-1 0 0 0,-1 1 0 0 0,0 0 0 0 0,0 0 0 0 0,-1 0 0 0 0,0 0 0 0 0,-1 0 0 0 0,1 0-1 0 0,-3 8 1 0 0,2-10 43 0 0,-1-1 0 0 0,0 1 0 0 0,0-1 0 0 0,0 1-1 0 0,-1-1 1 0 0,0 0 0 0 0,0 0 0 0 0,0 0 0 0 0,0 0 0 0 0,-1-1-1 0 0,0 1 1 0 0,0-1 0 0 0,0 0 0 0 0,-1 0 0 0 0,1-1 0 0 0,-1 1-1 0 0,-5 2 1 0 0,-17 8 47 0 0,0-2 0 0 0,-1-1 0 0 0,-1-1 0 0 0,-46 9 0 0 0,32-8-170 0 0,-44 17-1 0 0,82-26-344 0 0,0 0 0 0 0,1 0 0 0 0,-1 0 0 0 0,1 1 0 0 0,0 0-1 0 0,0 0 1 0 0,0 0 0 0 0,0 0 0 0 0,-4 6 0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 2303 0 0,'-1'0'13172'0'0,"-6"-3"-12321"0"0,4 2-684 0 0,0 1-1 0 0,0-1 1 0 0,0 1 0 0 0,0 0-1 0 0,0 0 1 0 0,0 1 0 0 0,0-1-1 0 0,0 0 1 0 0,0 1 0 0 0,0 0 0 0 0,0 0-1 0 0,-5 2 1 0 0,-34 18 225 0 0,38-18-360 0 0,-48 28 104 0 0,-86 68 0 0 0,107-72-141 0 0,1 1-1 0 0,1 1 1 0 0,-41 54-1 0 0,59-68 3 0 0,1 1 0 0 0,0 0 0 0 0,1 0-1 0 0,1 1 1 0 0,0 0 0 0 0,1 0 0 0 0,-8 37-1 0 0,13-47 40 0 0,1 0-1 0 0,0 0 0 0 0,1 0 0 0 0,-1 0 1 0 0,1 1-1 0 0,1-1 0 0 0,-1 0 0 0 0,1 0 1 0 0,0 0-1 0 0,1 0 0 0 0,0 0 0 0 0,0-1 1 0 0,1 1-1 0 0,-1 0 0 0 0,1-1 0 0 0,1 0 0 0 0,-1 1 1 0 0,1-1-1 0 0,0-1 0 0 0,1 1 0 0 0,-1-1 1 0 0,1 1-1 0 0,11 8 0 0 0,-2-3 159 0 0,1-1-1 0 0,0-1 1 0 0,1 0-1 0 0,-1-2 1 0 0,31 12-1 0 0,-13-9-1684 0 0,66 12 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15319 0 0,'0'0'1386'0'0,"0"2"-1094"0"0,-2 10-61 0 0,0 1 0 0 0,-1-1 0 0 0,0 0 0 0 0,0 0 0 0 0,-1 0 0 0 0,-7 12 0 0 0,1 2 154 0 0,-151 366 1021 0 0,137-348-1044 0 0,7-14-1691 0 0,7-9-3603 0 0,6-11-1303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1375 0 0,'1'-2'66'0'0,"6"-3"244"0"0,-1 0 1 0 0,1 1 0 0 0,0 0-1 0 0,0 0 1 0 0,13-6 0 0 0,11-5 5966 0 0,17-11 2567 0 0,27-8-4944 0 0,51-12-3707 0 0,-55 18-4990 0 0,-55 21-1790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0,'0'0'3228'0'0,"1"2"-3009"0"0,4 33 374 0 0,1-1-1 0 0,2 0 1 0 0,21 57 0 0 0,-23-76-384 0 0,1-1 0 0 0,0 0 0 0 0,1 0 1 0 0,1 0-1 0 0,0-1 0 0 0,1-1 0 0 0,1 1 0 0 0,-1-2 0 0 0,2 1 1 0 0,19 14-1 0 0,-13-13-97 0 0,1-2 1 0 0,0 0-1 0 0,0-1 0 0 0,1-1 1 0 0,37 12-1 0 0,-11-8 18 0 0,74 10-1 0 0,-93-19-138 0 0,-25-3-95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12151 0 0,'0'0'1098'0'0,"0"2"-905"0"0,-2 3 51 0 0,0 0 1 0 0,0 0-1 0 0,-1 0 1 0 0,0 0-1 0 0,1 0 0 0 0,-2-1 1 0 0,-3 6-1 0 0,-31 30 2156 0 0,12-14-1694 0 0,-76 85 930 0 0,-165 138-1 0 0,264-247-1624 0 0,-10 9 41 0 0,0-2-1 0 0,-19 11 0 0 0,58-21-472 0 0,16-11-5750 0 0,-16 5-433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14367 0 0,'0'0'3576'0'0,"-7"6"-2744"0"0,2-1-760 0 0,0 0 1 0 0,1 0-1 0 0,-1 0 0 0 0,1 1 0 0 0,0-1 0 0 0,1 1 1 0 0,-5 10-1 0 0,-14 44 328 0 0,17-44-42 0 0,-1 7 1098 0 0,8-23-1344 0 0,11 2-83 0 0,0-2-1 0 0,0 0 1 0 0,19-2 0 0 0,-18 1-14 0 0,-1 0 0 0 0,1 1 1 0 0,21 2-1 0 0,-21 1-47 0 0,1-2 1 0 0,-1 0-1 0 0,1 0 0 0 0,-1-1 0 0 0,26-4 1 0 0,-39 4-194 0 0,1-1 0 0 0,0 1 0 0 0,-1-1 1 0 0,1 0-1 0 0,-1 1 0 0 0,1-1 0 0 0,-1 0 1 0 0,1 0-1 0 0,-1 0 0 0 0,3-2 1 0 0,5-5-1106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11519 0 0,'0'0'8468'0'0,"-1"2"-7777"0"0,-9 20-409 0 0,0 0 1 0 0,1 1-1 0 0,-5 25 0 0 0,-4 9-210 0 0,-102 229 200 0 0,107-258-276 0 0,5-13-161 0 0,0 1 0 0 0,2-1 1 0 0,0 2-1 0 0,0-1 0 0 0,-3 24 0 0 0,9-26-1256 0 0,3-3-421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14711 0 0,'0'2'672'0'0,"-2"7"-536"0"0,1 0 1 0 0,0-1-1 0 0,0 1 0 0 0,1 0 0 0 0,0 0 0 0 0,1 0 0 0 0,0 0 0 0 0,0-1 0 0 0,1 1 0 0 0,5 16 1 0 0,63 109 2142 0 0,-7-13-1073 0 0,-55-103-984 0 0,-1 1 0 0 0,-1 0 0 0 0,-1 0 0 0 0,0 1 0 0 0,-2-1 0 0 0,0 1 0 0 0,-1 0 0 0 0,-1 20 0 0 0,-1-25-71 0 0,-1-1 1 0 0,-1 0-1 0 0,-1 1 1 0 0,0-1-1 0 0,-1 0 1 0 0,0-1-1 0 0,-1 1 1 0 0,0-1-1 0 0,-1 0 1 0 0,-1 0-1 0 0,-14 22 1 0 0,-34 34 198 0 0,-91 88-1 0 0,81-89-255 0 0,5-11-1933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204 395 8751 0 0,'0'0'14559'0'0,"-8"-2"-14214"0"0,-32-3-516 0 0,31 4 92 0 0,0 0-1 0 0,0 0 1 0 0,0-1-1 0 0,0 0 0 0 0,0 0 1 0 0,-9-5-1 0 0,11 3-22 0 0,-1 0 1 0 0,1 0-1 0 0,0 0 0 0 0,0-1 0 0 0,1 0 0 0 0,-1 0 0 0 0,-8-11 1 0 0,13 14 75 0 0,0 0 0 0 0,0-1 0 0 0,0 0 1 0 0,0 1-1 0 0,1-1 0 0 0,-1 0 0 0 0,1 0 1 0 0,0 0-1 0 0,0 0 0 0 0,0 0 1 0 0,0 0-1 0 0,1 0 0 0 0,-1 0 0 0 0,1-1 1 0 0,0 1-1 0 0,0 0 0 0 0,0 0 1 0 0,0 0-1 0 0,0 0 0 0 0,1-1 0 0 0,-1 1 1 0 0,1 0-1 0 0,1-3 0 0 0,3-6-58 0 0,0 1 0 0 0,1 0 0 0 0,0 0 0 0 0,1 0 0 0 0,0 1 0 0 0,1 0 0 0 0,0 1 0 0 0,13-13 0 0 0,-4 7-246 0 0,0 0 0 0 0,1 1-1 0 0,35-20 1 0 0,-33 24 204 0 0,0 0-1 0 0,0 2 1 0 0,1 0 0 0 0,0 1-1 0 0,1 2 1 0 0,28-5 0 0 0,-20 6 193 0 0,-1 2 1 0 0,1 1-1 0 0,0 1 1 0 0,34 5-1 0 0,0 5 735 0 0,-61-10-532 0 0,-2 2 134 0 0,0-2-379 0 0,-1 0 0 0 0,0 1 0 0 0,1-1 0 0 0,-1 0 0 0 0,0 0 0 0 0,1 0 0 0 0,-1 1 0 0 0,0-1 0 0 0,0 0 0 0 0,1 1 0 0 0,-1-1 0 0 0,0 0 0 0 0,0 1 0 0 0,1-1 0 0 0,-1 0 0 0 0,0 1 0 0 0,0-1 0 0 0,0 0 0 0 0,0 2 0 0 0,-1 2 74 0 0,0 0 0 0 0,-1 1 1 0 0,0-1-1 0 0,0 0 0 0 0,0 0 0 0 0,0 0 0 0 0,-1 0 0 0 0,1 0 0 0 0,-7 6 0 0 0,-4 4 52 0 0,-17 13 0 0 0,6-5 10 0 0,-148 120 129 0 0,158-131-483 0 0,0 0-1 0 0,-1-1 1 0 0,-1-1 0 0 0,1-1 0 0 0,-23 9-1 0 0,29-16-609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73 110 18511 0 0,'-19'4'618'0'0,"13"-3"-435"0"0,0 1 1 0 0,1-1-1 0 0,-1 1 1 0 0,0 0-1 0 0,1 0 1 0 0,-1 1-1 0 0,-6 4 1 0 0,10-6 88 0 0,4-1 77 0 0,14-1-16 0 0,-1 0 1 0 0,1-1-1 0 0,-1 0 1 0 0,31-10-1 0 0,57-28 45 0 0,-92 35-463 0 0,160-64-2295 0 0,-169 68 1985 0 0,2-1 189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8287 0 0,'0'0'756'0'0,"-9"2"747"0"0,4 1-931 0 0,0 1-1 0 0,1-1 1 0 0,-1 1 0 0 0,1-1-1 0 0,0 1 1 0 0,0 1 0 0 0,0-1-1 0 0,-5 9 1 0 0,1-4-252 0 0,-11 17 277 0 0,1 0-1 0 0,-20 40 0 0 0,-24 63 195 0 0,42-85-521 0 0,-45 103 580 0 0,-28 57 444 0 0,74-166-1068 0 0,-1-1 1 0 0,-2-1 0 0 0,-2 0-1 0 0,-1-2 1 0 0,-1-1-1 0 0,-55 52 1 0 0,68-72-174 0 0,0 0 0 0 0,-14 21 0 0 0,26-33-204 0 0,14-1-9201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10591 0 0,'-5'1'96'0'0,"0"0"-1"0"0,0 0 1 0 0,0 1-1 0 0,0 0 1 0 0,0 0-1 0 0,0 0 1 0 0,1 1-1 0 0,-1-1 1 0 0,1 1-1 0 0,0 0 1 0 0,-8 7-1 0 0,2-1 733 0 0,1 1-1 0 0,0 0 1 0 0,-12 17-1 0 0,17-21-260 0 0,1 0 0 0 0,0 0-1 0 0,0 0 1 0 0,0 1 0 0 0,0-1-1 0 0,1 1 1 0 0,0-1-1 0 0,1 1 1 0 0,-2 12 0 0 0,2-12-393 0 0,1 0 1 0 0,0 0 0 0 0,1 0-1 0 0,0 0 1 0 0,0 0 0 0 0,0 0-1 0 0,1 0 1 0 0,0 0 0 0 0,0-1-1 0 0,1 1 1 0 0,0-1 0 0 0,0 1-1 0 0,0-1 1 0 0,9 11 0 0 0,-4-6-107 0 0,2 0 0 0 0,0 0 0 0 0,0-1 0 0 0,1-1 0 0 0,0 0-1 0 0,23 14 1 0 0,-15-12 150 0 0,0-2 0 0 0,1 0 0 0 0,39 12 0 0 0,0-7 187 0 0,0-3 0 0 0,77 5-1 0 0,-67-14-716 0 0,-49-2 70 0 0,0 0-1 0 0,34 5 0 0 0,-40-4-17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10135 0 0,'-2'2'778'0'0,"-18"29"1088"0"0,-2-1 0 0 0,-1-1 0 0 0,-1-1 0 0 0,-52 46 0 0 0,-79 47 1138 0 0,52-44-2620 0 0,91-67-368 0 0,3 0-16 0 0,8-8-111 0 0,1-1 1 0 0,-1 0-1 0 0,1 1 0 0 0,-1-1 1 0 0,1 0-1 0 0,-1 1 0 0 0,1-1 0 0 0,0 1 1 0 0,0-1-1 0 0,0 1 0 0 0,0-1 1 0 0,0 1-1 0 0,0-1 0 0 0,0 1 0 0 0,0-1 1 0 0,0 1-1 0 0,1-1 0 0 0,0 2 0 0 0,0-1-338 0 0,0 1 0 0 0,0-1-1 0 0,0 0 1 0 0,0-1-1 0 0,0 1 1 0 0,1 0-1 0 0,-1 0 1 0 0,1 0-1 0 0,-1-1 1 0 0,1 1-1 0 0,2 1 1 0 0,8 5-6502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7831 0 0,'1'-1'5571'0'0,"8"-7"-5031"0"0,0 1-1 0 0,1-1 1 0 0,0 2-1 0 0,0 0 1 0 0,1 0 0 0 0,-1 1-1 0 0,1 0 1 0 0,19-5 0 0 0,-3 2-294 0 0,0 1 1 0 0,45-4 0 0 0,-63 10-445 0 0,8-1 481 0 0,1 0 0 0 0,25 2 0 0 0,-39 0-529 0 0,0 0 0 0 0,0 1 0 0 0,-1-1-1 0 0,1 1 1 0 0,0 0 0 0 0,-1 0 0 0 0,1 0 0 0 0,-1 1 0 0 0,1-1-1 0 0,-1 1 1 0 0,0 0 0 0 0,0 0 0 0 0,1 0 0 0 0,-1 0 0 0 0,-1 1 0 0 0,1-1-1 0 0,4 5 1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 11519 0 0,'-1'1'528'0'0,"-17"21"2490"0"0,19-21-2861 0 0,0 0 0 0 0,1-1 0 0 0,-1 1 0 0 0,1 0 0 0 0,-1 0 1 0 0,0-1-1 0 0,1 1 0 0 0,0-1 0 0 0,-1 1 0 0 0,1-1 0 0 0,-1 0 1 0 0,1 1-1 0 0,-1-1 0 0 0,1 0 0 0 0,0 0 0 0 0,-1 0 1 0 0,1 0-1 0 0,-1-1 0 0 0,1 1 0 0 0,1-1 0 0 0,35-11 943 0 0,-29 9-810 0 0,36-14 226 0 0,0 3-1 0 0,74-14 1 0 0,-115 28-881 0 0,0-1 1 0 0,0 1-1 0 0,0 0 0 0 0,0 0 1 0 0,0 0-1 0 0,0 1 1 0 0,0-1-1 0 0,0 1 0 0 0,0 0 1 0 0,0 0-1 0 0,0 1 1 0 0,6 2-1 0 0,1 2-5798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282 183 2759 0 0,'51'-64'452'0'0,"-26"33"3263"0"0,23-35 1 0 0,-32 44 4553 0 0,-262 474-6601 0 0,115-181-1584 0 0,125-261-97 0 0,-3 7-172 0 0,0 1-1 0 0,-11 36 1 0 0,19-52-236 0 0,2-1 268 0 0,-1-1 0 0 0,1 1 0 0 0,-1-1 0 0 0,1 1 0 0 0,-1-1 0 0 0,1 1 0 0 0,0-1 0 0 0,-1 1 0 0 0,1-1 0 0 0,0 0 0 0 0,-1 1 0 0 0,1-1 0 0 0,0 0 0 0 0,0 0 0 0 0,-1 1 0 0 0,1-1 0 0 0,0 0 0 0 0,-1 0 0 0 0,1 0 0 0 0,1 0 0 0 0,16-1-1085 0 0,6-5-425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 12439 0 0,'0'0'958'0'0,"-2"-1"-625"0"0,-14-1 203 0 0,10 4-167 0 0,4-1-70 0 0,-3 1 268 0 0,0 0-1 0 0,1 0 1 0 0,-1 0 0 0 0,1 1-1 0 0,-1-1 1 0 0,1 1 0 0 0,-7 6-1 0 0,9-7-167 0 0,1-1-51 0 0,-11 17 112 0 0,11-16-279 0 0,12 10-1441 0 0,1-3 504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199 170 8287 0 0,'-2'0'639'0'0,"-35"-5"497"0"0,35 5-153 0 0,1-1 45 0 0,0 0-916 0 0,1 0 1 0 0,-1 0-1 0 0,0 0 1 0 0,1 1-1 0 0,-1-1 1 0 0,1 0 0 0 0,-1 0-1 0 0,1 0 1 0 0,-1 0-1 0 0,1 0 1 0 0,0 0-1 0 0,-1 0 1 0 0,1 0-1 0 0,0 0 1 0 0,0 0 0 0 0,0 0-1 0 0,0 0 1 0 0,0 0-1 0 0,0 0 1 0 0,0-1-1 0 0,0 1 1 0 0,0 0-1 0 0,0 0 1 0 0,0 0 0 0 0,1 0-1 0 0,-1 0 1 0 0,1 0-1 0 0,-1 0 1 0 0,0 0-1 0 0,1 1 1 0 0,0-1-1 0 0,-1 0 1 0 0,1 0 0 0 0,-1 0-1 0 0,1 0 1 0 0,0 1-1 0 0,0-1 1 0 0,0 0-1 0 0,1 0 1 0 0,4-5 48 0 0,1 1 0 0 0,1-1-1 0 0,13-6 1 0 0,-16 9-5 0 0,26-16-14 0 0,0 2 1 0 0,1 2-1 0 0,63-22 0 0 0,-89 35-86 0 0,0 1-1 0 0,1 0 0 0 0,-1 0 1 0 0,0 0-1 0 0,1 1 0 0 0,-1 0 1 0 0,0 0-1 0 0,12 3 0 0 0,-16-3-35 0 0,0 0-1 0 0,-1 1 0 0 0,1-1 1 0 0,0 1-1 0 0,0 0 1 0 0,-1 0-1 0 0,1-1 0 0 0,0 1 1 0 0,-1 0-1 0 0,1 1 1 0 0,-1-1-1 0 0,1 0 0 0 0,-1 0 1 0 0,1 1-1 0 0,-1-1 0 0 0,0 0 1 0 0,0 1-1 0 0,0-1 1 0 0,0 1-1 0 0,0 0 0 0 0,0-1 1 0 0,0 1-1 0 0,0 0 1 0 0,-1 0-1 0 0,1-1 0 0 0,-1 1 1 0 0,1 0-1 0 0,-1 0 1 0 0,0 0-1 0 0,0 0 0 0 0,0 0 1 0 0,0 0-1 0 0,0 1 1 0 0,-1 6 15 0 0,0 0 0 0 0,-1 0 0 0 0,0-1 0 0 0,-1 1 0 0 0,1-1 0 0 0,-2 0 0 0 0,1 1 1 0 0,-1-1-1 0 0,0-1 0 0 0,-7 10 0 0 0,-9 11 131 0 0,-31 32 1 0 0,36-42-105 0 0,-24 22 2 0 0,-2-2 0 0 0,-75 56-1 0 0,-3 1-65 0 0,60-44 2 0 0,59-50 0 0 0,0-1 1 0 0,0 0-1 0 0,-1 0 0 0 0,1 0 0 0 0,0 0 0 0 0,0 1 0 0 0,-1-1 1 0 0,1 0-1 0 0,0 0 0 0 0,0 1 0 0 0,0-1 0 0 0,-1 0 0 0 0,1 0 1 0 0,0 1-1 0 0,0-1 0 0 0,0 0 0 0 0,0 1 0 0 0,0-1 0 0 0,-1 0 1 0 0,1 0-1 0 0,0 1 0 0 0,0-1 0 0 0,0 0 0 0 0,0 1 0 0 0,0-1 1 0 0,0 0-1 0 0,0 1 0 0 0,0-1 0 0 0,0 0 0 0 0,0 1 1 0 0,1-1-1 0 0,-1 0 0 0 0,0 1 0 0 0,0-1 0 0 0,0 0 0 0 0,0 0 1 0 0,0 1-1 0 0,0-1 0 0 0,1 0 0 0 0,-1 1 0 0 0,0-1 0 0 0,0 0 1 0 0,0 0-1 0 0,1 0 0 0 0,-1 1 0 0 0,0-1 0 0 0,0 0 0 0 0,1 0 1 0 0,-1 0-1 0 0,0 1 0 0 0,1-1 0 0 0,-1 0 0 0 0,0 0 0 0 0,0 0 1 0 0,1 0-1 0 0,-1 0 0 0 0,0 0 0 0 0,1 0 0 0 0,-1 0 1 0 0,0 0-1 0 0,1 0 0 0 0,6 2 45 0 0,0 0 1 0 0,0-1-1 0 0,0 0 1 0 0,0-1-1 0 0,0 1 0 0 0,0-1 1 0 0,11-2-1 0 0,5 1 175 0 0,39 1 275 0 0,134 6-120 0 0,-176-4-623 0 0,15 2-192 0 0,-12-5-5377 0 0,-8-2-654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73 16759 0 0,'11'-9'454'0'0,"-1"1"-1"0"0,1 0 1 0 0,0 0-1 0 0,1 1 1 0 0,0 1-1 0 0,0 0 1 0 0,0 1-1 0 0,24-7 1 0 0,-28 9 287 0 0,-6 2 387 0 0,-3 3-851 0 0,-1 3-259 0 0,-1 0-1 0 0,1-1 1 0 0,-1 1-1 0 0,0-1 1 0 0,-1 1-1 0 0,1-1 1 0 0,-1 0 0 0 0,0 0-1 0 0,0-1 1 0 0,-8 7-1 0 0,-50 29 74 0 0,3-9-472 0 0,-100 35 0 0 0,115-48 262 0 0,-41 11-654 0 0,73-25 587 0 0,-1 0-1 0 0,0-1 1 0 0,0-1-1 0 0,-24 1 1 0 0,-16-11-266 0 0,46 30 320 0 0,1 10 119 0 0,4-21 13 0 0,1-1 0 0 0,-1 1 0 0 0,-1-1 0 0 0,0 0 0 0 0,0 0 0 0 0,-1 0-1 0 0,0 0 1 0 0,-6 9 0 0 0,2-8 0 0 0,0-3 0 0 0,2-1 15 0 0,5-5 538 0 0,3 1-552 0 0,-1 0 0 0 0,0 0 0 0 0,1-1-1 0 0,-1 1 1 0 0,1-1 0 0 0,0 1 0 0 0,2 1 0 0 0,-1 0-8 0 0,4 3 6 0 0,7 7-56 0 0,29 21 0 0 0,-37-30 40 0 0,1 0-1 0 0,0-1 1 0 0,-1 0-1 0 0,1 0 1 0 0,1 0-1 0 0,-1-1 1 0 0,14 3 0 0 0,-2-4-117 0 0,0 0 1 0 0,0-1-1 0 0,0-1 1 0 0,0 0-1 0 0,27-7 1 0 0,27-1-38 0 0,-65 8 185 0 0,-1 1 1 0 0,1 0-1 0 0,-1 0 1 0 0,1 1-1 0 0,-1 0 1 0 0,1 0-1 0 0,13 5 1 0 0,-20-5 14 0 0,1-1 1 0 0,0 1-1 0 0,0 0 1 0 0,0 0 0 0 0,-1 0-1 0 0,1 0 1 0 0,0 0-1 0 0,-1 0 1 0 0,1 0-1 0 0,-1 1 1 0 0,1-1-1 0 0,-1 1 1 0 0,0-1 0 0 0,0 1-1 0 0,0-1 1 0 0,1 1-1 0 0,-1 0 1 0 0,-1 0-1 0 0,1-1 1 0 0,0 1-1 0 0,0 0 1 0 0,-1 0 0 0 0,1 0-1 0 0,-1 0 1 0 0,1 0-1 0 0,-1 0 1 0 0,0 0-1 0 0,0 0 1 0 0,0 0-1 0 0,0 0 1 0 0,0 0 0 0 0,-1 0-1 0 0,1-1 1 0 0,-1 4-1 0 0,-3 8 161 0 0,0-1 0 0 0,0 0 1 0 0,-2 0-1 0 0,1 0 0 0 0,-14 20 0 0 0,-43 52 261 0 0,52-70-435 0 0,-1-1 24 0 0,0 0 1 0 0,-24 21-1 0 0,29-28-15 0 0,-2-1 1 0 0,1 0-1 0 0,0-1 1 0 0,-1 1-1 0 0,0-1 0 0 0,0-1 1 0 0,-11 4-1 0 0,3-3 2 0 0,0-1-1 0 0,0-1 1 0 0,0 0 0 0 0,-1-2-1 0 0,1 0 1 0 0,0 0 0 0 0,0-2-1 0 0,0 0 1 0 0,-20-5 0 0 0,35 7-761 0 0,-1 0-252 0 0,-5 0-49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23 5527 0 0,'0'0'423'0'0,"0"-1"-278"0"0,4-3 63 0 0,-3 2 788 0 0,-1 2-855 0 0,0 0-1 0 0,1 0 0 0 0,-1 0 0 0 0,0-1 1 0 0,0 1-1 0 0,0 0 0 0 0,0 0 1 0 0,0-1-1 0 0,1 1 0 0 0,-1 0 0 0 0,0-1 1 0 0,0 1-1 0 0,0 0 0 0 0,0 0 1 0 0,0-1-1 0 0,0 1 0 0 0,0 0 0 0 0,0-1 1 0 0,0 1-1 0 0,0 0 0 0 0,0 0 1 0 0,0-1-1 0 0,0 1 0 0 0,0 0 0 0 0,0-1 1 0 0,0 1-1 0 0,0 0 0 0 0,-1 0 0 0 0,1-1 1 0 0,0 1-1 0 0,0 0 0 0 0,0 0 1 0 0,0-1-1 0 0,0 1 0 0 0,-1 0 0 0 0,1 0 1 0 0,0-1-1 0 0,0 1 0 0 0,-1 0 1 0 0,1 0-1 0 0,0 0 0 0 0,0 0 0 0 0,-1-1 1 0 0,1 1-1 0 0,0 0 0 0 0,0 0 0 0 0,-1 0 1 0 0,1 0-1 0 0,-15-4 1356 0 0,10 5-1415 0 0,0 0 1 0 0,0 0-1 0 0,1 1 0 0 0,-1-1 1 0 0,0 1-1 0 0,1 1 1 0 0,-1-1-1 0 0,1 1 1 0 0,0-1-1 0 0,0 1 1 0 0,-5 4-1 0 0,-7 8-86 0 0,-17 19-1 0 0,28-28 64 0 0,-31 35 60 0 0,-42 63 1 0 0,-21 52 345 0 0,96-151-451 0 0,-18 29 120 0 0,2 0 0 0 0,1 1 0 0 0,1 1 0 0 0,-15 51 0 0 0,28-73-18 0 0,0 0-1 0 0,1 0 1 0 0,1 0-1 0 0,1 0 0 0 0,0 0 1 0 0,1 1-1 0 0,0-1 1 0 0,1 0-1 0 0,1 1 1 0 0,0-1-1 0 0,1 0 0 0 0,0 0 1 0 0,1-1-1 0 0,1 1 1 0 0,8 17-1 0 0,2 0 601 0 0,1-1 0 0 0,40 54 0 0 0,-52-80-311 0 0,-1 0-1 0 0,1 0 0 0 0,0 0 0 0 0,0 0 1 0 0,0-1-1 0 0,9 5 0 0 0,-12-7 285 0 0,1-1-1181 0 0,-1 0 0 0 0,1 0 0 0 0,0 1 0 0 0,-1-1 0 0 0,1 1 0 0 0,0-1 0 0 0,-1 1 0 0 0,1-1 0 0 0,1 2 0 0 0,7 2-1593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8751 0 0,'0'0'6924'0'0,"2"-1"-6028"0"0,10-5-135 0 0,0 0-193 0 0,0 0 1 0 0,21-7-1 0 0,33-11 691 0 0,-24 7-296 0 0,-24 10-510 0 0,-10 4-91 0 0,1-1 0 0 0,0 1 0 0 0,0 1 0 0 0,0 0 0 0 0,0 0 0 0 0,14-1 0 0 0,-22 3-322 0 0,0 0-1 0 0,0 1 1 0 0,0-1 0 0 0,0 0 0 0 0,1 1-1 0 0,-1-1 1 0 0,0 0 0 0 0,0 1 0 0 0,0-1-1 0 0,0 1 1 0 0,0 0 0 0 0,0-1 0 0 0,-1 1-1 0 0,1 0 1 0 0,0-1 0 0 0,0 1 0 0 0,0 0-1 0 0,-1 0 1 0 0,1 0 0 0 0,0 0 0 0 0,-1 0-1 0 0,1 0 1 0 0,-1 0 0 0 0,1 0 0 0 0,-1 0-1 0 0,1 0 1 0 0,-1 1 0 0 0,1 2-37 0 0,0-1 1 0 0,0 1-1 0 0,0 0 1 0 0,-1-1-1 0 0,1 1 1 0 0,-1 6-1 0 0,-1-5-1 0 0,1 1 1 0 0,-1-1-1 0 0,-1 1 0 0 0,1-1 1 0 0,-1 0-1 0 0,0 0 0 0 0,0 0 0 0 0,-1 0 1 0 0,1 0-1 0 0,-1 0 0 0 0,0-1 0 0 0,-7 9 1 0 0,-4 1 15 0 0,0 0 1 0 0,-21 16 0 0 0,3-3 12 0 0,7-6-19 0 0,13-12-12 0 0,-18 19-1 0 0,21-15 0 0 0,10-9-5 0 0,-1-3 1 0 0,1 0 2 0 0,-1 0-1 0 0,0 1 1 0 0,0-1-1 0 0,1 0 1 0 0,-1 0-1 0 0,1 0 1 0 0,-1 0 0 0 0,1 0-1 0 0,0 0 1 0 0,-1 0-1 0 0,1 0 1 0 0,0 0-1 0 0,0 0 1 0 0,-1-1 0 0 0,1 1-1 0 0,0 0 1 0 0,0 0-1 0 0,1 0 1 0 0,17 10 8 0 0,-10-8-5 0 0,0 0 0 0 0,0-1 0 0 0,1 1 0 0 0,-1-2 0 0 0,13 1 0 0 0,50-1 0 0 0,-38-2 0 0 0,0 0-125 0 0,64-10-1 0 0,-11-7-3728 0 0,-62 13 2071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8751 0 0,'-7'2'173'0'0,"1"1"0"0"0,0 0 0 0 0,0 0 0 0 0,0 0 0 0 0,-8 7 0 0 0,11-7 63 0 0,1-1-1 0 0,-1 1 1 0 0,1 0 0 0 0,-1 0-1 0 0,1 0 1 0 0,0 0 0 0 0,0 1-1 0 0,1-1 1 0 0,-1 1-1 0 0,1-1 1 0 0,-2 6 0 0 0,0 0 268 0 0,1 0 0 0 0,0 1 0 0 0,1-1 0 0 0,0 1 0 0 0,0-1 0 0 0,1 1 0 0 0,0-1 0 0 0,1 1 0 0 0,0-1 0 0 0,1 0 1 0 0,0 1-1 0 0,5 14 0 0 0,-3-12-337 0 0,1-1 1 0 0,1 0 0 0 0,0 0 0 0 0,0-1-1 0 0,1 0 1 0 0,1 0 0 0 0,0 0 0 0 0,0-1-1 0 0,13 11 1 0 0,35 26 281 0 0,80 50-1 0 0,-49-37-177 0 0,103 88-90 0 0,-134-102-170 0 0,-47-38-23 0 0,0 0 0 0 0,0-1 0 0 0,1 0 0 0 0,17 7 0 0 0,-25-12-32 0 0,-1-1-1 0 0,1 0 1 0 0,-1 0 0 0 0,1 0-1 0 0,-1 0 1 0 0,1 0-1 0 0,-1-1 1 0 0,1 1 0 0 0,-1 0-1 0 0,1-1 1 0 0,-1 1-1 0 0,1-1 1 0 0,-1 1 0 0 0,1-1-1 0 0,-1 0 1 0 0,0 0-1 0 0,2-1 1 0 0,19-15-977 0 0,-18 12 417 0 0,0 0 0 0 0,0 1-1 0 0,5-11 1 0 0,2-4-1403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41 8751 0 0,'-4'-9'394'0'0,"3"6"-190"0"0,0 0 1 0 0,0 0-1 0 0,-1 0 1 0 0,1 0-1 0 0,-1 0 1 0 0,0 1-1 0 0,0-1 1 0 0,0 0 0 0 0,-3-3 1680 0 0,-13 10 2393 0 0,10 2-4015 0 0,1 0 1 0 0,0 1-1 0 0,0 0 1 0 0,1 0-1 0 0,0 0 1 0 0,-7 11-1 0 0,-10 12-19 0 0,-77 82 436 0 0,-183 159 0 0 0,220-220-618 0 0,-69 61 172 0 0,125-106-213 0 0,6-5-93 0 0,16-3-1336 0 0,0-3 541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7831 0 0,'0'0'706'0'0,"1"2"-578"0"0,4 5-276 0 0,-3-5 977 0 0,-1 0 0 0 0,1 0 0 0 0,-1 1 0 0 0,1-1 0 0 0,-1 1 0 0 0,0-1 0 0 0,0 1 0 0 0,0-1 0 0 0,0 1 1 0 0,0 3-1 0 0,0-5-616 0 0,1 0 1 0 0,-1 0 0 0 0,1 0 0 0 0,0 0 0 0 0,-1-1 0 0 0,1 1 0 0 0,0 0-1 0 0,-1-1 1 0 0,5 1 0 0 0,1-1 55 0 0,0 0-1 0 0,0 0 1 0 0,0-1-1 0 0,0 0 1 0 0,0-1-1 0 0,0 1 1 0 0,0-1-1 0 0,0-1 1 0 0,-1 1-1 0 0,9-5 1 0 0,16-5 198 0 0,47-15-14 0 0,29-8-479 0 0,-33 15-4179 0 0,-50 15-2966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36 5983 0 0,'-7'-5'542'0'0,"0"-3"316"0"0,-10-9-1896 0 0,4 11 12239 0 0,20 7-11052 0 0,0 1 0 0 0,0 0 0 0 0,0 0-1 0 0,0 0 1 0 0,-1 1 0 0 0,1-1 0 0 0,-1 2 0 0 0,8 3 0 0 0,17 17 552 0 0,58 55 1 0 0,-34-28-80 0 0,256 209 1279 0 0,-190-157-1770 0 0,-105-90-439 0 0,0 1-1 0 0,16 17 0 0 0,-26-25 145 0 0,-1 0 0 0 0,0 0-1 0 0,-1 0 1 0 0,0 1 0 0 0,0-1-1 0 0,0 1 1 0 0,-1 0 0 0 0,1 0-1 0 0,1 8 1 0 0,-5-14-41 0 0,0 1 0 0 0,1-1 0 0 0,-1 0 0 0 0,0 0 0 0 0,0 0 1 0 0,0 1-1 0 0,0-1 0 0 0,0 0 0 0 0,0 0 0 0 0,-1 0 0 0 0,1 0 0 0 0,0 1 0 0 0,-1-1 0 0 0,0 1 1 0 0,-2 6-1378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13791 0 0,'0'0'4610'0'0,"-2"2"-4141"0"0,-33 55 108 0 0,-3-1-1 0 0,-85 95 1 0 0,-111 86-422 0 0,191-196-92 0 0,14-13-24 0 0,-2-2 0 0 0,-56 38 0 0 0,123-98-2044 0 0,-10 15 906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53 14223 0 0,'2'-8'1291'0'0,"-1"2"-1026"0"0,1 1 1 0 0,0-1-1 0 0,0 1 1 0 0,4-7-1 0 0,0 4 3394 0 0,-5 6-2633 0 0,0 1-70 0 0,-10 10-695 0 0,2-4-180 0 0,-1 0-1 0 0,0 0 1 0 0,0-1-1 0 0,0 0 1 0 0,-14 5 0 0 0,-47 11 71 0 0,45-14-111 0 0,-8 1-403 0 0,-1-3 0 0 0,0 0 0 0 0,-59-2-1 0 0,89-2 234 0 0,1 0-363 0 0,4 12-2601 0 0,-2-11 3094 0 0,0 1 0 0 0,0-1 0 0 0,1 0 0 0 0,-1 0 0 0 0,0 0 0 0 0,0 1 0 0 0,0-1 0 0 0,0 0 0 0 0,-1 0 0 0 0,1 1 0 0 0,0-1-1 0 0,0 0 1 0 0,-1 0 0 0 0,1 0 0 0 0,-1 0 0 0 0,1 1 0 0 0,-2 0 0 0 0,-38 61 502 0 0,25-41 103 0 0,-16 29 1 0 0,29-46-532 0 0,0-1 1 0 0,1 1-1 0 0,-1-1 1 0 0,0 7-1 0 0,2-9 77 0 0,0 0-88 0 0,0 2-37 0 0,3 25 21 0 0,-3-28-45 0 0,0-1 0 0 0,0 1 0 0 0,0-1 1 0 0,1 1-1 0 0,-1 0 0 0 0,0-1 0 0 0,0 1 0 0 0,1-1 0 0 0,-1 1 1 0 0,0 0-1 0 0,1-1 0 0 0,-1 1 0 0 0,1-1 0 0 0,-1 1 0 0 0,1 0 1 0 0,1 1-2 0 0,-1-1-2 0 0,0 1 0 0 0,0-1 0 0 0,0 0 0 0 0,0 1 0 0 0,0-1 0 0 0,1 0 0 0 0,-1 0 0 0 0,0 0 0 0 0,0 0 0 0 0,1 0 0 0 0,-1 0 0 0 0,1 0 0 0 0,-1 0 0 0 0,1-1 0 0 0,2 2 0 0 0,2 0 0 0 0,1 0-15 0 0,0 0-1 0 0,1 0 1 0 0,-1 0-1 0 0,1-1 0 0 0,-1 0 1 0 0,1-1-1 0 0,13 0 1 0 0,12 0-23 0 0,-24 1 22 0 0,83 4-86 0 0,-74-4 163 0 0,1 0-1 0 0,0 1 1 0 0,0 1-1 0 0,-1 0 1 0 0,0 2 0 0 0,19 6-1 0 0,-34-10-4 0 0,-1 0 0 0 0,1 0 0 0 0,-1 1 1 0 0,0-1-1 0 0,0 0 0 0 0,1 1 0 0 0,-1-1 0 0 0,0 1 0 0 0,0 0 0 0 0,-1 0 0 0 0,4 3 0 0 0,-4-4-33 0 0,-1 0-1 0 0,1 0 1 0 0,-1 0-1 0 0,0 0 1 0 0,1 0-1 0 0,-1 0 1 0 0,0 0-1 0 0,0 1 1 0 0,1-1-1 0 0,-1 0 1 0 0,0 0-1 0 0,0 0 1 0 0,0 0-1 0 0,0 0 1 0 0,-1 1-1 0 0,1-1 1 0 0,0 0-1 0 0,0 0 1 0 0,-1 0-1 0 0,1 0 1 0 0,-1 0-1 0 0,1 0 1 0 0,-1 0-1 0 0,1 0 1 0 0,-1 0-1 0 0,0 0 0 0 0,1 0 1 0 0,-2 1-1 0 0,-4 5 50 0 0,0-1 0 0 0,0 1 0 0 0,-1-1 0 0 0,0-1 0 0 0,0 0 0 0 0,-9 6 0 0 0,-49 23 96 0 0,63-33-165 0 0,-77 34 69 0 0,46-22-218 0 0,0 2 0 0 0,2 1 0 0 0,-33 22 0 0 0,45-22-2039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6447 0 0,'3'0'5022'0'0,"22"3"-1236"0"0,37-2 0 0 0,73-12-1643 0 0,-122 10-1744 0 0,39-8 189 0 0,-1-1 1 0 0,96-35-1 0 0,-121 37-441 0 0,52-19 183 0 0,-27 9-5 0 0,0 1-1 0 0,102-18 1 0 0,-145 34-732 0 0,-1 1 0 0 0,1 0 0 0 0,0 0 0 0 0,0 0 0 0 0,0 1 1 0 0,-1 0-1 0 0,1 1 0 0 0,0 0 0 0 0,10 4 0 0 0,-3 1-7204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10303 0 0,'0'0'5240'0'0,"-1"0"-4712"0"0,-5 0-291 0 0,1 0 1 0 0,0 0-1 0 0,0 1 0 0 0,0 0 0 0 0,0 0 0 0 0,0 0 0 0 0,0 1 1 0 0,-6 3-1 0 0,-18 4 243 0 0,-109 25 107 0 0,6-2-479 0 0,106-26-101 0 0,9-2-10 0 0,0 0 1 0 0,-1-2-1 0 0,1 0 1 0 0,-31 0-1 0 0,41-3-78 0 0,6 0-42 0 0,2 0-337 0 0,1-3 322 0 0,1 0 0 0 0,0 0 0 0 0,0 0-1 0 0,0 0 1 0 0,0 1 0 0 0,1 0 0 0 0,-1 0 0 0 0,1 0 0 0 0,0 0-1 0 0,7-4 1 0 0,-8 5-164 0 0,2-3 166 0 0,-4 4 196 0 0,-12 8 368 0 0,-18 13 51 0 0,-85 64 784 0 0,87-63-998 0 0,20-16-147 0 0,0-1 1 0 0,0 2 0 0 0,1-1-1 0 0,0 1 1 0 0,0 0-1 0 0,-9 11 1 0 0,14-16 186 0 0,3 1-235 0 0,-2-2-67 0 0,0 1 1 0 0,1 0 0 0 0,-1-1-1 0 0,1 1 1 0 0,0-1 0 0 0,-1 1 0 0 0,1 0-1 0 0,0-1 1 0 0,-1 1 0 0 0,1-1-1 0 0,0 0 1 0 0,-1 1 0 0 0,1-1 0 0 0,0 0-1 0 0,0 1 1 0 0,-1-1 0 0 0,1 0-1 0 0,0 0 1 0 0,0 1 0 0 0,0-1 0 0 0,-1 0-1 0 0,3 0 1 0 0,0 0 1 0 0,13 2-116 0 0,1-1-1 0 0,0-1 0 0 0,0 0 1 0 0,24-4-1 0 0,2 0-244 0 0,5 1-118 0 0,1 3 1 0 0,70 8 0 0 0,-97-5 571 0 0,0 1 0 0 0,-1 1-1 0 0,1 1 1 0 0,-1 1 0 0 0,0 0 0 0 0,-1 2-1 0 0,34 19 1 0 0,-42-21 73 0 0,-1 0 1 0 0,0 1-1 0 0,0 0 0 0 0,-1 1 0 0 0,0 0 0 0 0,-1 0 1 0 0,0 1-1 0 0,0 0 0 0 0,8 14 0 0 0,-15-22-132 0 0,-1 0 0 0 0,0 0 0 0 0,-1 0 0 0 0,1 0 0 0 0,0 0 0 0 0,0 0 0 0 0,-1 1 0 0 0,1-1 0 0 0,-1 0 0 0 0,0 0 0 0 0,0 1 0 0 0,0-1 0 0 0,0 0 0 0 0,0 0 0 0 0,0 1 0 0 0,0-1 0 0 0,-2 3 0 0 0,1-2 12 0 0,0 0-1 0 0,-1 1 0 0 0,1-1 0 0 0,-1 0 0 0 0,0-1 0 0 0,0 1 0 0 0,0 0 0 0 0,-1-1 0 0 0,1 1 0 0 0,-4 2 0 0 0,-3 3 97 0 0,-1-1-1 0 0,0-1 1 0 0,-1 0-1 0 0,1 0 1 0 0,-17 6-1 0 0,-57 16 334 0 0,-127 27 1 0 0,160-43-430 0 0,40-9-39 0 0,-78 15-1711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0,'0'0'126'0'0,"0"1"-5"0"0,2 6 512 0 0,0 0 1 0 0,0 0-1 0 0,0 0 0 0 0,1 0 0 0 0,0-1 0 0 0,1 1 1 0 0,-1-1-1 0 0,1 0 0 0 0,6 7 0 0 0,-3-4 98 0 0,1-1 0 0 0,0-1-1 0 0,0 1 1 0 0,1-1 0 0 0,13 8 0 0 0,8 2 681 0 0,1-2 1 0 0,64 22-1 0 0,-82-32-1257 0 0,22 7 369 0 0,27 10 606 0 0,68 34 0 0 0,-112-46-978 0 0,0 0-1 0 0,-1 1 0 0 0,0 0 1 0 0,-1 2-1 0 0,0 0 1 0 0,-1 1-1 0 0,0 0 0 0 0,13 18 1 0 0,-23-25-137 0 0,0 0 0 0 0,0 1 0 0 0,-1 0 0 0 0,0 0 0 0 0,0 0 1 0 0,0 1-1 0 0,-1-1 0 0 0,-1 1 0 0 0,0 0 0 0 0,0 0 0 0 0,0 0 0 0 0,-1 0 0 0 0,0 0 1 0 0,-1 0-1 0 0,0 0 0 0 0,-1 0 0 0 0,0 0 0 0 0,0 0 0 0 0,0 0 0 0 0,-2 0 0 0 0,1-1 1 0 0,-1 1-1 0 0,0-1 0 0 0,-1 1 0 0 0,1-1 0 0 0,-2 0 0 0 0,1 0 0 0 0,-1-1 0 0 0,-1 1 1 0 0,1-1-1 0 0,-1 0 0 0 0,0-1 0 0 0,-1 1 0 0 0,-9 6 0 0 0,-6 4 53 0 0,-1-2-1 0 0,0-1 1 0 0,-1 0-1 0 0,-47 17 0 0 0,-107 28 127 0 0,176-58-193 0 0,-7 1-278 0 0,1 0 0 0 0,0 0 0 0 0,-1-1 0 0 0,-13 1 0 0 0,24-11-2534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10679 0 0,'0'3'490'0'0,"1"9"-340"0"0,0 0 1 0 0,-1 1-1 0 0,-1-1 1 0 0,-2 17-1 0 0,-13 53 828 0 0,9-45 152 0 0,-39 170 2943 0 0,-14 83-1138 0 0,41-182-2301 0 0,-83 389 145 0 0,72-408-771 0 0,-65 136 0 0 0,70-171-267 0 0,19-41-677 0 0,-1 0 0 0 0,-13 17 0 0 0,19-28-528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34 6447 0 0,'-2'-1'499'0'0,"-20"-14"316"0"0,-1-3 9347 0 0,24 33-9062 0 0,3 2-794 0 0,0 0 0 0 0,1-1-1 0 0,0 1 1 0 0,16 29 0 0 0,-12-26-97 0 0,39 85 599 0 0,36 86 574 0 0,-83-189-1373 0 0,39 117 608 0 0,-35-102-592 0 0,-1 1 1 0 0,-1-1-1 0 0,0 1 1 0 0,-2 0-1 0 0,0 18 1 0 0,-1-32-20 0 0,0-1 0 0 0,0 0 0 0 0,-1 0 1 0 0,1 1-1 0 0,-1-1 0 0 0,0 0 0 0 0,0 0 1 0 0,0 0-1 0 0,-1 0 0 0 0,1 0 0 0 0,-1 0 0 0 0,-3 5 1 0 0,1-4-1 0 0,0 1 1 0 0,0-1 0 0 0,-1 0 0 0 0,0-1-1 0 0,1 1 1 0 0,-7 2 0 0 0,0 2 18 0 0,0 0 1 0 0,0 0 0 0 0,1 1-1 0 0,-17 18 1 0 0,13-13-22 0 0,-1-1-1 0 0,-1 0 1 0 0,1-1 0 0 0,-29 15 0 0 0,-2 2-494 0 0,29-17-2018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 7831 0 0,'5'-5'10368'0'0,"-5"7"-10152"0"0,0 0-1 0 0,0-1 0 0 0,1 1 1 0 0,-2 0-1 0 0,1 0 1 0 0,0 0-1 0 0,0-1 0 0 0,0 1 1 0 0,-2 3-1 0 0,2-2 50 0 0,-7 26 813 0 0,-14 38 0 0 0,11-40-622 0 0,-10 51 0 0 0,10-7-86 0 0,2-11-3329 0 0,6-49 1509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61 10135 0 0,'8'-42'923'0'0,"-7"24"8586"0"0,-10 26-8862 0 0,5-2-582 0 0,0 1 0 0 0,0 0 0 0 0,1 0 0 0 0,0 0 0 0 0,-4 12 0 0 0,-8 41-20 0 0,7-25 21 0 0,-6 22-24 0 0,-31 110-5 0 0,32-128-18 0 0,-1 0 1 0 0,-24 43 0 0 0,1-18 41 0 0,-3-1 0 0 0,-2-2 1 0 0,-63 70-1 0 0,58-77-79 0 0,-58 88 1 0 0,100-134-359 0 0,1-1 1 0 0,0 1-1 0 0,0 0 0 0 0,0 0 0 0 0,-2 11 1 0 0,4-6-843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19175 0 0,'0'0'1736'0'0,"0"-1"-1426"0"0,3-4-111 0 0,0 0 1 0 0,0 0-1 0 0,0 1 1 0 0,1-1 0 0 0,0 1-1 0 0,0 0 1 0 0,0 0-1 0 0,0 0 1 0 0,0 1 0 0 0,1 0-1 0 0,-1-1 1 0 0,9-3-1 0 0,4-2 98 0 0,0 1 0 0 0,27-9 0 0 0,-20 11-274 0 0,0 0 0 0 0,1 2-1 0 0,34-2 1 0 0,-49 5-29 0 0,-3 0-7 0 0,-6 2 7 0 0,-1-1 1 0 0,0 1-1 0 0,0 0 1 0 0,0 0-1 0 0,1 0 0 0 0,-1 0 1 0 0,0 0-1 0 0,0 0 1 0 0,0 0-1 0 0,0 0 1 0 0,-1 1-1 0 0,0 5 6 0 0,-1 0 0 0 0,0 0 0 0 0,0 0 0 0 0,-1-1 0 0 0,0 1 0 0 0,0-1 0 0 0,0 1 0 0 0,-6 6 0 0 0,-38 47 0 0 0,28-38 0 0 0,-32 35 0 0 0,32-38 0 0 0,2 1 0 0 0,0 0 0 0 0,-23 37 0 0 0,37-50 3 0 0,-1 0-1 0 0,2 0 0 0 0,-1 0 1 0 0,-3 15-1 0 0,6-21 4 0 0,0 0-1 0 0,0 0 0 0 0,0 0 1 0 0,0 0-1 0 0,0 0 0 0 0,1 0 1 0 0,-1-1-1 0 0,0 1 1 0 0,0 0-1 0 0,1 0 0 0 0,-1 0 1 0 0,0 0-1 0 0,1 0 1 0 0,-1 0-1 0 0,1-1 0 0 0,0 1 1 0 0,-1 0-1 0 0,1 0 1 0 0,-1-1-1 0 0,1 1 0 0 0,0 0 1 0 0,0-1-1 0 0,-1 1 1 0 0,3 0-1 0 0,19 10 223 0 0,-9-8-85 0 0,0 0 0 0 0,0-1 1 0 0,0 0-1 0 0,0-1 0 0 0,0 0 0 0 0,15-1 1 0 0,80-13 238 0 0,-97 12-364 0 0,28-5-18 0 0,0-2 1 0 0,51-16 0 0 0,-88 23-638 0 0,-11-3-6994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1839 0 0,'2'-9'15550'0'0,"-4"21"-14378"0"0,-14 73 184 0 0,-2 14-378 0 0,16-71-1248 0 0,-7 100 1804 0 0,10-111-2120 0 0,5 29 0 0 0,-4-34-735 0 0,1-1-1 0 0,0 0 1 0 0,8 16 0 0 0,-2-9-5422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1 138 919 0 0,'0'-1'3804'0'0,"0"-7"-1606"0"0,1 6-1583 0 0,-1 0 0 0 0,0 1 0 0 0,1-1 0 0 0,-1 0 1 0 0,1 0-1 0 0,0 0 0 0 0,0 0 0 0 0,0 1 0 0 0,0-1 1 0 0,1-1-1 0 0,16-16 1631 0 0,-7 11-2215 0 0,0 1 0 0 0,13-6 0 0 0,-16 9 637 0 0,13-8-112 0 0,0 2 0 0 0,42-16 0 0 0,-56 24-552 0 0,0 0-1 0 0,1 1 1 0 0,-1-1 0 0 0,1 2-1 0 0,-1-1 1 0 0,1 1 0 0 0,-1 0-1 0 0,1 0 1 0 0,-1 1-1 0 0,1 0 1 0 0,-1 0 0 0 0,0 1-1 0 0,9 3 1 0 0,14 7-5269 0 0,-13-5-389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14191 0 0,'0'0'1291'0'0,"2"-1"-1063"0"0,38-9 1079 0 0,0 1 0 0 0,58-5 0 0 0,-33 5-197 0 0,150-28 205 0 0,-41 7-1809 0 0,-166 29 248 0 0,5-2-830 0 0,0 1 1 0 0,1 0-1 0 0,-1 2 0 0 0,0-1 1 0 0,21 3-1 0 0,-19 1-1083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32 8031 0 0,'38'-32'6912'0'0,"-39"37"-6662"0"0,1 0-1 0 0,-1 0 1 0 0,0 0-1 0 0,0-1 1 0 0,-1 1-1 0 0,1 0 1 0 0,-1-1-1 0 0,-2 6 0 0 0,-23 36 480 0 0,13-24-319 0 0,-173 254 1318 0 0,31-52-1509 0 0,144-205-203 0 0,-2 2 1 0 0,1 0 0 0 0,1 1 0 0 0,2 0 0 0 0,-12 31 0 0 0,21-50-74 0 0,0 0 1 0 0,0 1-1 0 0,1-1 0 0 0,-1 1 1 0 0,1 4-1 0 0,0-7-489 0 0,0 1 0 0 0,0-1 0 0 0,0 0 0 0 0,1 1 0 0 0,-1-1 0 0 0,0 0 0 0 0,1 1 0 0 0,-1-1 0 0 0,2 2 0 0 0,5 5-5718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13735 0 0,'0'0'4968'0'0,"-2"0"-4453"0"0,-2 0-451 0 0,-1 1 0 0 0,1-1 0 0 0,-1 1 0 0 0,1 0 0 0 0,-1 0 0 0 0,1 1 0 0 0,0 0 0 0 0,-1-1 0 0 0,-5 5 0 0 0,9-5-155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319 283 12263 0 0,'0'0'563'0'0,"-1"-1"-14"0"0,-4-5-354 0 0,3 4-7 0 0,0-1 0 0 0,0 0 1 0 0,1 1-1 0 0,-1-1 0 0 0,1 0 0 0 0,-1 0 0 0 0,1 0 1 0 0,0 0-1 0 0,0 0 0 0 0,1-1 0 0 0,-1 1 0 0 0,0 0 0 0 0,1 0 1 0 0,0-1-1 0 0,0 1 0 0 0,0 0 0 0 0,0 0 0 0 0,0-1 1 0 0,1 1-1 0 0,0 0 0 0 0,-1 0 0 0 0,1 0 0 0 0,0 0 1 0 0,1-1-1 0 0,-1 1 0 0 0,0 1 0 0 0,1-1 0 0 0,3-5 1 0 0,2-2 116 0 0,2 1 1 0 0,-1 0 0 0 0,1 0 0 0 0,0 0 0 0 0,16-10 0 0 0,-24 18-291 0 0,24-17 283 0 0,0 1 1 0 0,43-22-1 0 0,-52 31-192 0 0,0 1 1 0 0,1 1-1 0 0,0 0 0 0 0,0 2 1 0 0,31-6-1 0 0,-44 9-94 0 0,0 1 0 0 0,-1 0 0 0 0,1 0 0 0 0,0 0 0 0 0,0 0 0 0 0,0 0 0 0 0,-1 1-1 0 0,1 0 1 0 0,0-1 0 0 0,-1 1 0 0 0,7 3 0 0 0,-8-3-8 0 0,0 0 0 0 0,-1 1-1 0 0,1-1 1 0 0,-1 0 0 0 0,0 1-1 0 0,1-1 1 0 0,-1 1 0 0 0,0-1 0 0 0,0 1-1 0 0,0-1 1 0 0,0 1 0 0 0,0 0 0 0 0,0 0-1 0 0,0 0 1 0 0,0-1 0 0 0,-1 1-1 0 0,1 0 1 0 0,-1 0 0 0 0,0 0 0 0 0,1 0-1 0 0,-1 0 1 0 0,0 0 0 0 0,0 0-1 0 0,0 2 1 0 0,-1 8 3 0 0,0-1 0 0 0,-1 0 1 0 0,0 1-1 0 0,-1-1 0 0 0,0 0 0 0 0,-1 0 0 0 0,0 0 0 0 0,-1-1 1 0 0,-8 15-1 0 0,-8 11 29 0 0,-33 39 0 0 0,54-74-36 0 0,-27 32 3 0 0,-2 0 0 0 0,-46 40-1 0 0,-72 48-102 0 0,141-116 88 0 0,-105 75-288 0 0,63-49-14 0 0,-47 43 0 0 0,88-68 269 0 0,0 1-1 0 0,0 0 1 0 0,1 1-1 0 0,0 0 0 0 0,-6 8 1 0 0,8-6-30 0 0,4-1-5 0 0,1-8 78 0 0,0 0 0 0 0,0 1 0 0 0,0-1 0 0 0,0 0 0 0 0,0 0 0 0 0,0 0 0 0 0,0 0-1 0 0,0 0 1 0 0,1 0 0 0 0,-1 0 0 0 0,0 0 0 0 0,1 0 0 0 0,-1-1 0 0 0,1 1 0 0 0,-1 0 0 0 0,1-1 0 0 0,-1 0 0 0 0,1 1-1 0 0,-1-1 1 0 0,1 0 0 0 0,-1 0 0 0 0,1 1 0 0 0,0-1 0 0 0,1-1 0 0 0,7 1-3 0 0,-1 0-1 0 0,16-3 1 0 0,-23 3 5 0 0,60-13 40 0 0,74-25 0 0 0,-4 1 19 0 0,-131 36-64 0 0,145-28 211 0 0,-125 26-622 0 0,0 1-1 0 0,0 1 1 0 0,0 1-1 0 0,41 5 1 0 0,-60-5-1088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42 7831 0 0,'6'-5'233'0'0,"17"-8"344"0"0,-16 9-190 0 0,16-6 9520 0 0,-36 5-8367 0 0,12 5-1452 0 0,-1-1-1 0 0,1 0 1 0 0,-1 1 0 0 0,1-1-1 0 0,0 1 1 0 0,-1-1-1 0 0,1 1 1 0 0,-4-1-1 0 0,-3 1 49 0 0,1 1 0 0 0,-1 0 0 0 0,1 1 0 0 0,-1 0 0 0 0,1 0 0 0 0,-8 3 0 0 0,-44 22-104 0 0,43-20 0 0 0,-110 61-31 0 0,80-41-77 0 0,-1-3 0 0 0,-1-1-1 0 0,-51 16 1 0 0,92-37-77 0 0,-1 0-1 0 0,0 0 0 0 0,0-1 1 0 0,-12 1-1 0 0,18-2 83 0 0,-1 0 1 0 0,1 0 0 0 0,0 0-1 0 0,0 0 1 0 0,-1-1 0 0 0,1 1-1 0 0,0-1 1 0 0,0 1-1 0 0,0-1 1 0 0,0 0 0 0 0,0 0-1 0 0,0 0 1 0 0,0 0 0 0 0,0 0-1 0 0,0 0 1 0 0,0-1-1 0 0,0 1 1 0 0,1-1 0 0 0,-4-2-1 0 0,4 2 20 0 0,1 1-1 0 0,-1-1 1 0 0,0 1-1 0 0,1-1 1 0 0,-1 0 0 0 0,1 1-1 0 0,0-1 1 0 0,-1 1-1 0 0,1-1 1 0 0,0 0-1 0 0,0 1 1 0 0,0-1 0 0 0,0 0-1 0 0,0 1 1 0 0,1-1-1 0 0,-1 0 1 0 0,0 1-1 0 0,1-1 1 0 0,-1 1 0 0 0,2-3-1 0 0,-2 3-116 0 0,0 3-520 0 0,-14 37 710 0 0,-1-1-1 0 0,-24 46 0 0 0,28-64 101 0 0,1 1 0 0 0,1 0 1 0 0,1 1-1 0 0,-6 25 0 0 0,14-45 545 0 0,13-1-71 0 0,-4-1-446 0 0,1-1 0 0 0,0-1 0 0 0,0 1 0 0 0,0-2 0 0 0,-1 1 1 0 0,19-9-1 0 0,-15 6-67 0 0,9-2-5 0 0,153-51-252 0 0,-142 50 40 0 0,0 0 0 0 0,1 2 0 0 0,48-2 0 0 0,-73 8 121 0 0,0 0-1 0 0,0 1 1 0 0,0 0 0 0 0,1 0-1 0 0,-1 1 1 0 0,0 0 0 0 0,-1 1-1 0 0,1-1 1 0 0,0 2 0 0 0,-1-1-1 0 0,10 7 1 0 0,-11-6 25 0 0,-1 0 0 0 0,0 1-1 0 0,0 0 1 0 0,-1 0 0 0 0,1 0 0 0 0,-1 1 0 0 0,0 0 0 0 0,-1 0-1 0 0,0 0 1 0 0,1 0 0 0 0,-2 1 0 0 0,1 0 0 0 0,-1 0 0 0 0,3 7 0 0 0,-2-2 80 0 0,0-1 1 0 0,-1 1 0 0 0,0-1-1 0 0,0 1 1 0 0,-1 0 0 0 0,-1 0-1 0 0,0 0 1 0 0,-1 0 0 0 0,-2 23-1 0 0,0-25-21 0 0,0 0 0 0 0,-1 0 1 0 0,0 0-1 0 0,0 0 0 0 0,-2 0 0 0 0,1-1 0 0 0,-1 0 0 0 0,0 0 0 0 0,-1 0 0 0 0,-12 15 0 0 0,7-12 13 0 0,-1 0 0 0 0,-1-1-1 0 0,0 0 1 0 0,0-1 0 0 0,-1 0-1 0 0,-15 7 1 0 0,2-3 59 0 0,1-2-1 0 0,-2 0 1 0 0,1-2 0 0 0,-35 7-1 0 0,-116 17-39 0 0,158-29-103 0 0,17-4-53 0 0,-1 0 1 0 0,0 0-1 0 0,1 0 1 0 0,-1-1-1 0 0,0 0 1 0 0,1 1 0 0 0,-8-2-1 0 0,9 1-416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9671 0 0,'0'2'3856'0'0,"-3"7"-2681"0"0,0 0 0 0 0,-1 0 0 0 0,-6 12 0 0 0,-4 11-272 0 0,-113 338 2170 0 0,126-365-3147 0 0,-6 15-293 0 0,1 1 1 0 0,1 0-1 0 0,1 0 1 0 0,-2 31 0 0 0,12-45-2596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18 12031 0 0,'1'-1'554'0'0,"9"-14"224"0"0,-9 14 154 0 0,-5 19-413 0 0,2-4-455 0 0,-2 1-18 0 0,-2-1 0 0 0,0 0 1 0 0,0 0-1 0 0,-1-1 0 0 0,-13 18 0 0 0,-49 59 66 0 0,49-69-50 0 0,0-1-1 0 0,-30 22 0 0 0,-24 24 552 0 0,65-57-450 0 0,1 1 0 0 0,1-1 1 0 0,0 1-1 0 0,0 0 1 0 0,1 1-1 0 0,-7 14 0 0 0,6-5 50 0 0,0 1 0 0 0,1 0 1 0 0,1 0-1 0 0,-3 32 0 0 0,0 88 473 0 0,8-99-598 0 0,1 0 0 0 0,2 0 0 0 0,2 0 0 0 0,13 52 0 0 0,-16-88-20 0 0,-1-1 0 0 0,1 1-1 0 0,1-1 1 0 0,-1 1-1 0 0,1-1 1 0 0,0 0 0 0 0,0 0-1 0 0,1 0 1 0 0,0-1 0 0 0,-1 1-1 0 0,1-1 1 0 0,1 0 0 0 0,-1 0-1 0 0,1 0 1 0 0,-1-1 0 0 0,1 1-1 0 0,0-1 1 0 0,1 0 0 0 0,-1-1-1 0 0,0 1 1 0 0,6 1 0 0 0,12 3 131 0 0,-1-2 1 0 0,1 0 0 0 0,-1-1 0 0 0,27 0 0 0 0,4 2-328 0 0,-44-4 80 0 0,-7-2-197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5983 0 0,'0'0'7126'0'0,"0"2"-6256"0"0,-5 17 342 0 0,-6 40-1 0 0,1 1-480 0 0,-7 3-199 0 0,-38 98 0 0 0,39-124-498 0 0,-1-2 1 0 0,-2 0-1 0 0,-45 63 0 0 0,44-68-1250 0 0,19-28 180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9215 0 0,'0'0'2628'0'0,"8"-6"-260"0"0,61-15 459 0 0,-47 16-2380 0 0,35-15 1 0 0,12-6-1026 0 0,125-31 0 0 0,-174 52-5464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7831 0 0,'-1'0'4964'0'0,"-1"0"-4549"0"0,0 0-1 0 0,0 0 0 0 0,0 1 0 0 0,0-1 1 0 0,0 1-1 0 0,0-1 0 0 0,0 1 1 0 0,1 0-1 0 0,-1 0 0 0 0,-3 1 0 0 0,-17 18 854 0 0,11-8-1333 0 0,-14 23 0 0 0,21-30 325 0 0,-218 364 405 0 0,185-286-468 0 0,-2 5-939 0 0,33-78-1054 0 0,0 0 0 0 0,-1 0 0 0 0,-10 12 0 0 0,8-13-3259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8 243 13103 0 0,'0'0'598'0'0,"-1"0"-10"0"0,-5 0 1696 0 0,9 0-2024 0 0,1-1 0 0 0,0 0 0 0 0,-1 0 0 0 0,1 0 0 0 0,-1 0 0 0 0,5-3 0 0 0,8-1 169 0 0,41-13 281 0 0,55-14 79 0 0,139-30 456 0 0,170-40-356 0 0,-400 97-1504 0 0,-1 1-1 0 0,1 2 0 0 0,28-2 1 0 0,-57 17-5879 0 0,-3-1 658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45 13791 0 0,'1'-1'630'0'0,"47"-37"1486"0"0,-38 32 1356 0 0,-31 16-2968 0 0,-28 5-387 0 0,0-3 1 0 0,-1-2 0 0 0,-74 6-1 0 0,76-7-114 0 0,32-6-25 0 0,-1 0 1 0 0,1-1 0 0 0,-20 1 0 0 0,34-3-71 0 0,0 2-1654 0 0,0-1 1726 0 0,1 0 0 0 0,0 0 0 0 0,-1 0 0 0 0,1 0 0 0 0,-1 0 0 0 0,0-1 0 0 0,1 1 0 0 0,-4 1 0 0 0,1-1-32 0 0,-6 4 18 0 0,0 0-1 0 0,-1 0 0 0 0,0-1 1 0 0,-19 4-1 0 0,23-7 29 0 0,1 0 1 0 0,0 1-1 0 0,-1 0 0 0 0,1 0 1 0 0,0 0-1 0 0,0 1 1 0 0,-7 4-1 0 0,11-6 32 0 0,0 1-1 0 0,1-1 1 0 0,-1 1 0 0 0,0 0 0 0 0,0-1-1 0 0,1 1 1 0 0,-1 0 0 0 0,1 0 0 0 0,0 0-1 0 0,-1 0 1 0 0,1 0 0 0 0,0 0 0 0 0,0 1-1 0 0,0-1 1 0 0,1 0 0 0 0,-1 1 0 0 0,0-1-1 0 0,1 0 1 0 0,0 1 0 0 0,-1-1-1 0 0,1 5 1 0 0,1-4 8 0 0,-1 0-1 0 0,1 1 0 0 0,0-1 1 0 0,0 0-1 0 0,1 0 1 0 0,-1 0-1 0 0,4 6 0 0 0,-4-7 0 0 0,1 0-13 0 0,0 1 0 0 0,0-1 0 0 0,0 0-1 0 0,0 0 1 0 0,0 0 0 0 0,0 0 0 0 0,1 0 0 0 0,-1-1-1 0 0,0 1 1 0 0,1-1 0 0 0,0 1 0 0 0,-1-1 0 0 0,1 0-1 0 0,0 0 1 0 0,0 0 0 0 0,-1-1 0 0 0,1 1 0 0 0,4 0-1 0 0,8 1 43 0 0,0-1 0 0 0,19-1 0 0 0,-23 0-10 0 0,24 0 14 0 0,0 1 0 0 0,67 12 0 0 0,-89-10-119 0 0,-1 0 0 0 0,1 1 0 0 0,-1 0 0 0 0,0 1 0 0 0,0 1 0 0 0,-1 0 0 0 0,0 0 0 0 0,0 1 0 0 0,0 0 0 0 0,-1 1 0 0 0,13 12 0 0 0,-10-7-129 0 0,17 23-1 0 0,-26-31 151 0 0,0 0-1 0 0,-1 1 1 0 0,1 0 0 0 0,-1-1-1 0 0,-1 1 1 0 0,1 1 0 0 0,3 11-1 0 0,-6-15 33 0 0,0 1-1 0 0,0-1 0 0 0,0 0 1 0 0,0 0-1 0 0,0 0 1 0 0,-1 1-1 0 0,1-1 0 0 0,-1 0 1 0 0,-2 6-1 0 0,-13 28 258 0 0,9-23-46 0 0,3-7-105 0 0,-1 1 0 0 0,1-1 0 0 0,-1 0 0 0 0,-1 0 1 0 0,0 0-1 0 0,0-1 0 0 0,0 0 0 0 0,0 0 0 0 0,-1-1 1 0 0,0 1-1 0 0,0-2 0 0 0,-14 8 0 0 0,-9 3 46 0 0,-1-2-1 0 0,-32 9 0 0 0,32-12 46 0 0,-14 6 20 0 0,0-3 0 0 0,-1-2-1 0 0,-83 9 1 0 0,110-18-158 0 0,15-1-49 0 0,-1 0 1 0 0,1 0 0 0 0,0-1-1 0 0,0 0 1 0 0,-1 0 0 0 0,1 0-1 0 0,0 0 1 0 0,0 0 0 0 0,-1-1-1 0 0,1 0 1 0 0,-7-2 0 0 0,10 2 18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83 2303 0 0,'-8'1'14963'0'0,"25"-7"-14599"0"0,0 0 0 0 0,1 0 0 0 0,-1 2 0 0 0,1 0 1 0 0,0 1-1 0 0,0 1 0 0 0,0 0 0 0 0,19 2 0 0 0,-1 1-518 0 0,1-3 1 0 0,43-6-1 0 0,-40 1-1245 0 0,56-18 1 0 0,-63 15-280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9215 0 0,'0'0'707'0'0,"1"1"-464"0"0,2 1 47 0 0,1 1 0 0 0,-1 0 0 0 0,-1 0 0 0 0,1 0 0 0 0,0 0 1 0 0,-1 0-1 0 0,1 0 0 0 0,-1 1 0 0 0,0-1 0 0 0,0 1 0 0 0,-1 0 0 0 0,1-1 1 0 0,-1 1-1 0 0,1 0 0 0 0,-1 0 0 0 0,0 0 0 0 0,-1 0 0 0 0,1 0 0 0 0,-1 5 1 0 0,1 5 120 0 0,-1-1 1 0 0,0 0 0 0 0,-1 0 0 0 0,-5 24 0 0 0,-8 17-22 0 0,-2 0 0 0 0,-2-2 1 0 0,-3 0-1 0 0,-49 90 0 0 0,5-37-204 0 0,-1 4-2179 0 0,57-91-3731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2759 0 0,'0'0'16735'0'0,"2"0"-16323"0"0,7 2-171 0 0,-1-1 0 0 0,1-1 1 0 0,0 0-1 0 0,0 0 0 0 0,0-1 1 0 0,-1 0-1 0 0,14-3 0 0 0,-3 1-46 0 0,588-113 1205 0 0,-484 86-4517 0 0,-121 29 1798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126 142 1839 0 0,'0'0'13046'0'0,"0"-2"-12057"0"0,1-2-787 0 0,0 1 1 0 0,1-1-1 0 0,-1 1 1 0 0,0-1-1 0 0,1 1 1 0 0,0 0-1 0 0,0 0 0 0 0,0 0 1 0 0,0 0-1 0 0,0 0 1 0 0,1 0-1 0 0,0 0 1 0 0,-1 1-1 0 0,1-1 0 0 0,0 1 1 0 0,0 0-1 0 0,5-3 1 0 0,6-3 327 0 0,0 1 0 0 0,27-10 1 0 0,-29 13-281 0 0,21-8 90 0 0,1 3 0 0 0,-1 1 0 0 0,69-7 0 0 0,-92 13-340 0 0,-7 1 0 0 0,1 1 0 0 0,0 0 0 0 0,-1-1 0 0 0,1 2 0 0 0,0-1 0 0 0,-1 0 0 0 0,1 0 0 0 0,0 1 0 0 0,-1 0 0 0 0,6 2 0 0 0,-1 1 0 0 0,-7-3-6 0 0,0 0 0 0 0,0 1 0 0 0,0-1-1 0 0,-1 0 1 0 0,1 1 0 0 0,0-1 0 0 0,-1 0 0 0 0,0 1 0 0 0,1-1-1 0 0,-1 0 1 0 0,0 1 0 0 0,1-1 0 0 0,-1 1 0 0 0,0-1 0 0 0,0 1-1 0 0,0-1 1 0 0,0 1 0 0 0,0-1 0 0 0,-1 1 0 0 0,1-1 0 0 0,0 0-1 0 0,-1 1 1 0 0,1-1 0 0 0,-1 1 0 0 0,-1 1 0 0 0,-1 5-68 0 0,-2 0-1 0 0,-9 15 1 0 0,10-18 57 0 0,-10 15-28 0 0,-2-1 1 0 0,0 0-1 0 0,-1-1 0 0 0,-37 29 0 0 0,-87 51-163 0 0,126-88 189 0 0,-125 87-138 0 0,131-91 157 0 0,0 1 0 0 0,1 0 0 0 0,1 1 0 0 0,-1-1 0 0 0,1 2 0 0 0,0-1 0 0 0,1 1 0 0 0,-6 10 0 0 0,7-6 0 0 0,6-9 0 0 0,0-3 0 0 0,3 7 0 0 0,-2-6 14 0 0,1-1 1 0 0,-1 1-1 0 0,1-1 0 0 0,-1 0 0 0 0,1 0 0 0 0,0 0 1 0 0,-1 0-1 0 0,1 0 0 0 0,0 0 0 0 0,0-1 0 0 0,3 1 1 0 0,36 0 240 0 0,-21 0-145 0 0,56 0 278 0 0,79-10 0 0 0,-114 5-239 0 0,44-2 110 0 0,-71 6-262 0 0,39-2 70 0 0,-13-3-1676 0 0,-32 3-176 0 0,-1 0 0 0 0,14-5 0 0 0,-13 3 61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36 450 6911 0 0,'-7'-4'623'0'0,"-18"-19"-162"0"0,24 22-16 0 0,0-1-1 0 0,1 1 1 0 0,0-1-1 0 0,-1 1 1 0 0,1-1-1 0 0,0 0 1 0 0,-1 1-1 0 0,1-1 1 0 0,0 1-1 0 0,0-1 0 0 0,1 1 1 0 0,-1-1-1 0 0,0 0 1 0 0,0 1-1 0 0,1-1 1 0 0,-1 1-1 0 0,1-1 1 0 0,-1 1-1 0 0,2-3 1 0 0,3-5-111 0 0,1 1 1 0 0,0 0-1 0 0,0 1 1 0 0,0-1 0 0 0,1 1-1 0 0,0 0 1 0 0,8-6-1 0 0,0 0-169 0 0,27-22-10 0 0,2 2 0 0 0,57-33 0 0 0,-63 43-120 0 0,-24 13-11 0 0,33-20 79 0 0,0 2-1 0 0,76-33 1 0 0,-110 56 9 0 0,1 1 0 0 0,-1 0 0 0 0,1 1 0 0 0,0 0 1 0 0,0 1-1 0 0,0 0 0 0 0,28 2 0 0 0,-33 0 1 0 0,0 1-1 0 0,-1 1 1 0 0,1 0-1 0 0,0 0 1 0 0,-1 0 0 0 0,0 1-1 0 0,1 1 1 0 0,-1-1-1 0 0,-1 1 1 0 0,1 1-1 0 0,0-1 1 0 0,-1 1 0 0 0,12 11-1 0 0,-11-8-47 0 0,0 0-1 0 0,0 1 1 0 0,0 0 0 0 0,-2 0-1 0 0,1 1 1 0 0,-1 0 0 0 0,0 0-1 0 0,-1 0 1 0 0,0 1 0 0 0,-1 0-1 0 0,5 20 1 0 0,-7-24-37 0 0,-1 0-1 0 0,0 0 1 0 0,0 0 0 0 0,-1 0-1 0 0,0 0 1 0 0,0 0 0 0 0,-1 0-1 0 0,0 0 1 0 0,0-1 0 0 0,-1 1-1 0 0,1 0 1 0 0,-2-1-1 0 0,1 1 1 0 0,-1-1 0 0 0,0 1-1 0 0,0-1 1 0 0,0 0 0 0 0,-1 0-1 0 0,0-1 1 0 0,0 1-1 0 0,-6 5 1 0 0,-4 2-28 0 0,-1 0 0 0 0,0-1 1 0 0,-1 0-1 0 0,-1-2 0 0 0,0 0 0 0 0,0 0 0 0 0,0-2 0 0 0,-37 13 0 0 0,5-7-18 0 0,-1-1 0 0 0,-61 6 0 0 0,98-17-67 0 0,-90 11-198 0 0,87-12-188 0 0,-1-1 0 0 0,1 0-1 0 0,-1-2 1 0 0,-18-2 0 0 0,20 0-1048 0 0,2-1-65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73 135 7367 0 0,'0'0'568'0'0,"-2"1"-373"0"0,-4-1 199 0 0,1 1 1 0 0,-1 0-1 0 0,0 1 1 0 0,0-1-1 0 0,1 1 1 0 0,-1 0-1 0 0,1 1 0 0 0,0-1 1 0 0,0 1-1 0 0,-11 8 3549 0 0,18-10-3505 0 0,2 0-296 0 0,0 0 0 0 0,0 1-1 0 0,0-1 1 0 0,0 0 0 0 0,1-1-1 0 0,-1 1 1 0 0,0-1 0 0 0,0 0 0 0 0,1 0-1 0 0,-1 0 1 0 0,5-2 0 0 0,11-1 278 0 0,21-7 0 0 0,-20 4-135 0 0,141-36 819 0 0,274-57-310 0 0,-365 94-869 0 0,-4 1-4384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7831 0 0,'0'0'603'0'0,"-1"0"-396"0"0,-4 2 212 0 0,1 1 1 0 0,0 0-1 0 0,0-1 1 0 0,0 1 0 0 0,0 1-1 0 0,0-1 1 0 0,1 1-1 0 0,-1-1 1 0 0,-4 8-1 0 0,1 0 461 0 0,0-1 0 0 0,-10 22 1 0 0,10-18-527 0 0,2 0 0 0 0,-1 0 1 0 0,2 1-1 0 0,0 0 0 0 0,0 0 1 0 0,-1 26-1 0 0,5-33-294 0 0,0 1 0 0 0,0-1-1 0 0,1 1 1 0 0,0-1 0 0 0,0 0 0 0 0,1 1 0 0 0,0-1-1 0 0,0 0 1 0 0,1 0 0 0 0,0 0 0 0 0,1-1-1 0 0,0 1 1 0 0,8 12 0 0 0,14 10 264 0 0,-21-25-247 0 0,1 1 0 0 0,-1 0 0 0 0,-1 0 0 0 0,1 0 1 0 0,-1 0-1 0 0,0 1 0 0 0,5 13 0 0 0,-8-19-129 0 0,-1 0 0 0 0,0 0 0 0 0,0-1 0 0 0,1 1 0 0 0,-1 0-1 0 0,0 0 1 0 0,0 0 0 0 0,0 0 0 0 0,0 0 0 0 0,0 0 0 0 0,0 0 0 0 0,0 0-1 0 0,-1 0 1 0 0,1 0 0 0 0,0-1 0 0 0,0 1 0 0 0,-1 0 0 0 0,1 0 0 0 0,-1 1 0 0 0,-6 6-1290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 8719 0 0,'0'0'1546'0'0,"-14"-2"498"0"0,8 2-1810 0 0,0 0 1 0 0,0 0 0 0 0,0 1-1 0 0,0 0 1 0 0,1 0 0 0 0,-1 0-1 0 0,0 1 1 0 0,0 0 0 0 0,1 0-1 0 0,-1 0 1 0 0,1 1 0 0 0,-8 4-1 0 0,12-6-146 0 0,-1 2 50 0 0,0-1-1 0 0,0 1 1 0 0,0 0-1 0 0,1 0 1 0 0,-1 0-1 0 0,-1 5 1 0 0,-2 7 276 0 0,0 1 0 0 0,1 0 1 0 0,-2 21-1 0 0,4-22-256 0 0,0 1 1 0 0,-2-1-1 0 0,-10 29 1 0 0,2-19-110 0 0,-1-1 1 0 0,-1 0 0 0 0,-1-1-1 0 0,-25 30 1 0 0,-80 76-165 0 0,55-62-440 0 0,60-61 18 0 0,0-1 0 0 0,1 1 0 0 0,-1 0 0 0 0,-4 10 0 0 0,3-7-802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7367 0 0,'0'0'4563'0'0,"7"-5"-2474"0"0,4 1-1545 0 0,0 0-1 0 0,0 0 1 0 0,0 1-1 0 0,1 0 1 0 0,13-1-1 0 0,6-2 188 0 0,62-15 380 0 0,261-48 821 0 0,-100 45-1535 0 0,-183 22-500 0 0,114 11 0 0 0,-157-5-1025 0 0,36 8 1 0 0,-42-6-1040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5983 0 0,'0'0'1728'0'0,"0"3"-513"0"0,-9 20 352 0 0,-1-1 0 0 0,-1 1 0 0 0,-26 39 0 0 0,29-49-1292 0 0,-49 74 604 0 0,-124 146 0 0 0,161-208-894 0 0,10-13-350 0 0,0 0 0 0 0,-1-1 0 0 0,-15 14 1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2303 0 0,'0'0'102'0'0,"-2"0"367"0"0,-12 5 4002 0 0,-21 11 0 0 0,-38 27-2332 0 0,23-14-1875 0 0,-86 42-45 0 0,-9 5-158 0 0,130-67 15 0 0,0 1-1 0 0,1 0 0 0 0,0 0 0 0 0,1 2 1 0 0,0-1-1 0 0,1 2 0 0 0,0 0 1 0 0,-13 19-1 0 0,21-25-38 0 0,0-1 0 0 0,0 1 1 0 0,1 0-1 0 0,0 0 0 0 0,0 0 1 0 0,1 1-1 0 0,0-1 0 0 0,0 1 0 0 0,-1 9 1 0 0,3-11-23 0 0,0 0 0 0 0,0 0 0 0 0,1 0 0 0 0,-1 0 0 0 0,1-1 0 0 0,0 1 0 0 0,1 0 0 0 0,0 0 0 0 0,0-1 0 0 0,0 1 0 0 0,0-1 0 0 0,1 0 1 0 0,4 7-1 0 0,-3-6 27 0 0,0-1 1 0 0,0-1-1 0 0,0 1 1 0 0,1-1 0 0 0,0 1-1 0 0,0-1 1 0 0,0-1-1 0 0,0 1 1 0 0,0-1 0 0 0,1 0-1 0 0,0 0 1 0 0,-1 0 0 0 0,1-1-1 0 0,11 3 1 0 0,1-1 147 0 0,1 0 0 0 0,0-1-1 0 0,32 0 1 0 0,9-5 48 0 0,0-2 0 0 0,-1-2 0 0 0,100-25 0 0 0,-148 28-340 0 0,0 0 0 0 0,0-1 0 0 0,-1 0 0 0 0,1-1-1 0 0,-1 0 1 0 0,0 0 0 0 0,0-1 0 0 0,0-1 0 0 0,-1 0-1 0 0,13-12 1 0 0,-18 15 49 0 0,0 0 1 0 0,0 0-1 0 0,-1 0 0 0 0,1-1 0 0 0,-1 1 0 0 0,-1-1 0 0 0,1 0 1 0 0,0 0-1 0 0,-1 0 0 0 0,0 0 0 0 0,0 0 0 0 0,-1-1 0 0 0,1 1 1 0 0,-1 0-1 0 0,0-1 0 0 0,-1 1 0 0 0,1-1 0 0 0,-1 1 0 0 0,0-1 1 0 0,-1 1-1 0 0,1-1 0 0 0,-1 1 0 0 0,-3-11 0 0 0,3 12-4 0 0,-1 0-1 0 0,1 1 0 0 0,-1-1 1 0 0,0 1-1 0 0,1 0 1 0 0,-2 0-1 0 0,1-1 0 0 0,0 1 1 0 0,-1 1-1 0 0,1-1 1 0 0,-1 0-1 0 0,0 1 0 0 0,0-1 1 0 0,-4-2-1 0 0,1 2 9 0 0,1 0-1 0 0,-1 0 1 0 0,0 1 0 0 0,0 0-1 0 0,0 0 1 0 0,0 0 0 0 0,-13-1-1 0 0,-1 2-1 0 0,0 0-1 0 0,0 1 0 0 0,0 2 1 0 0,-27 4-1 0 0,36-4 49 0 0,1-1 0 0 0,-1 2 0 0 0,1 0 0 0 0,0 0 0 0 0,0 1 1 0 0,-16 7-1 0 0,24-9 8 0 0,-1 0 1 0 0,0 0-1 0 0,1-1 1 0 0,-1 2-1 0 0,1-1 1 0 0,-1 0-1 0 0,1 0 1 0 0,0 1-1 0 0,0-1 1 0 0,0 1-1 0 0,1 0 1 0 0,-1 0-1 0 0,0-1 1 0 0,1 1-1 0 0,0 0 1 0 0,0 0-1 0 0,0 0 1 0 0,0 1-1 0 0,0-1 1 0 0,0 0-1 0 0,1 0 1 0 0,0 0-1 0 0,0 1 1 0 0,0-1-1 0 0,0 6 1 0 0,1-2-145 0 0,0-1 1 0 0,1 0-1 0 0,4 11 0 0 0,3 5-3228 0 0,0-5-1093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 8287 0 0,'-2'0'382'0'0,"-3"-2"-225"0"0,-1 1 0 0 0,0 0 1 0 0,0 0-1 0 0,1 0 0 0 0,-1 1 0 0 0,0 0 1 0 0,0 0-1 0 0,0 1 0 0 0,0-1 1 0 0,0 1-1 0 0,1 0 0 0 0,-12 4 0 0 0,2 0 690 0 0,1 1-1 0 0,0 0 1 0 0,-25 15-1 0 0,29-15-641 0 0,-1 2 0 0 0,2-1-1 0 0,-1 1 1 0 0,1 0 0 0 0,0 1-1 0 0,-15 20 1 0 0,20-23-187 0 0,-1 0 0 0 0,1 1 0 0 0,1 0 0 0 0,0 0 0 0 0,0 0 0 0 0,0 0 0 0 0,0 1 0 0 0,1-1 0 0 0,1 1 0 0 0,-1-1 0 0 0,1 1 0 0 0,0 10 0 0 0,-2 98 533 0 0,3-105-528 0 0,0-1 1 0 0,1 1 0 0 0,2 13-1 0 0,-2-22 14 0 0,0 0 0 0 0,-1-1 0 0 0,1 1 0 0 0,0 0 0 0 0,0-1 0 0 0,0 1 0 0 0,0-1 0 0 0,0 1 1 0 0,0-1-1 0 0,0 1 0 0 0,0-1 0 0 0,0 0 0 0 0,1 0 0 0 0,-1 1 0 0 0,1-1 0 0 0,-1 0 0 0 0,1 0 0 0 0,-1 0 0 0 0,1-1 0 0 0,0 1 0 0 0,-1 0 0 0 0,1-1 0 0 0,0 1 0 0 0,0-1 0 0 0,-1 1 0 0 0,1-1 0 0 0,0 0 0 0 0,0 0 0 0 0,0 0 0 0 0,-1 0 0 0 0,1 0 0 0 0,0 0 0 0 0,0 0 0 0 0,2-1 0 0 0,9-3 261 0 0,0-1 0 0 0,-1 0 0 0 0,1-1 0 0 0,-1-1 0 0 0,0 0 0 0 0,20-15 0 0 0,-25 16-253 0 0,0 0 0 0 0,0-1 0 0 0,0 1 0 0 0,-1-1 0 0 0,0-1 0 0 0,-1 1-1 0 0,1-1 1 0 0,-1 0 0 0 0,-1 0 0 0 0,7-17 0 0 0,-9 20-96 0 0,-1 0 0 0 0,-1 0-1 0 0,1 1 1 0 0,-1-1 0 0 0,0 0-1 0 0,0 0 1 0 0,0 0 0 0 0,-1 0-1 0 0,1 0 1 0 0,-1 0 0 0 0,0 0 0 0 0,-1 1-1 0 0,1-1 1 0 0,-1 0 0 0 0,0 1-1 0 0,-5-9 1 0 0,-4-4-399 0 0,0 0 0 0 0,-23-27 0 0 0,28 37 326 0 0,-49-55-1258 0 0,53 60 1214 0 0,0 0-86 0 0,1 0-1 0 0,-1 0 1 0 0,1 0-1 0 0,-1 1 1 0 0,0-1 0 0 0,0 1-1 0 0,0-1 1 0 0,0 1-1 0 0,0 0 1 0 0,0-1-1 0 0,0 1 1 0 0,-4-1-1 0 0,-3 2-4541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37 12439 0 0,'-5'-6'207'0'0,"0"1"0"0"0,0 1 0 0 0,-1-1 0 0 0,-8-5 0 0 0,12 9-188 0 0,0 0 0 0 0,0 1-1 0 0,0-1 1 0 0,0 0 0 0 0,0 0-1 0 0,0 1 1 0 0,0-1-1 0 0,0 1 1 0 0,0 0 0 0 0,0 0-1 0 0,0 0 1 0 0,0 0 0 0 0,-1 0-1 0 0,1 0 1 0 0,0 0 0 0 0,0 1-1 0 0,0-1 1 0 0,0 1 0 0 0,-2 0-1 0 0,2 0 744 0 0,3 11-548 0 0,0-1 0 0 0,1 1 0 0 0,0 0 0 0 0,1-1 0 0 0,0 1 0 0 0,9 20 0 0 0,36 64-12 0 0,-34-70-90 0 0,272 458 114 0 0,-257-440-226 0 0,126 213 0 0 0,-135-217 0 0 0,-1 0 0 0 0,-2 1 0 0 0,-2 1 0 0 0,16 75 0 0 0,-28-98 3 0 0,0 0 1 0 0,-2 0-1 0 0,0 1 0 0 0,-1-1 0 0 0,-1 0 0 0 0,-1 0 1 0 0,-1 1-1 0 0,0-1 0 0 0,-2-1 0 0 0,0 1 0 0 0,-1-1 1 0 0,0 0-1 0 0,-2 0 0 0 0,0 0 0 0 0,-1-1 0 0 0,-1-1 1 0 0,-1 1-1 0 0,0-2 0 0 0,-15 17 0 0 0,6-10 31 0 0,-2-1-1 0 0,0 0 0 0 0,-1-2 1 0 0,-1 0-1 0 0,-28 15 0 0 0,-137 64 167 0 0,186-96-208 0 0,0-1-476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5527 0 0,'1'-1'6362'0'0,"32"-28"-2901"0"0,-17 18-2987 0 0,0 0 1 0 0,2 1-1 0 0,20-9 0 0 0,3 2 123 0 0,0 1-1 0 0,1 3 1 0 0,59-11-1 0 0,-28 12-407 0 0,89-4 0 0 0,-133 15-981 0 0,0 2-3972 0 0,-9 3-1452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20 178 12351 0 0,'0'0'564'0'0,"-1"0"-9"0"0,-7-2-359 0 0,-2 0 3209 0 0,25 0-2314 0 0,349-71 2088 0 0,60-9-2078 0 0,-341 69-3264 0 0,-50 10 835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6447 0 0,'-1'0'8728'0'0,"-16"3"-7518"0"0,0 1-1 0 0,-31 12 1 0 0,41-12-1079 0 0,0-1 0 0 0,0 1 1 0 0,0 0-1 0 0,0 1 0 0 0,1-1 1 0 0,0 1-1 0 0,0 1 0 0 0,-10 11 1 0 0,-12 16 180 0 0,-22 39 1 0 0,40-56-171 0 0,0 1-1 0 0,1 0 1 0 0,2 0 0 0 0,-12 34-1 0 0,12-17 25 0 0,7-32-151 0 0,0 0 0 0 0,0-1 0 0 0,0 1 0 0 0,0 0 0 0 0,0 0 0 0 0,0 0 0 0 0,0 0 0 0 0,1 0 0 0 0,-1-1 0 0 0,1 1 0 0 0,-1 0 0 0 0,1 0 0 0 0,0-1 0 0 0,1 4 0 0 0,-1-5-5 0 0,-1 1 0 0 0,1-1-1 0 0,-1 0 1 0 0,1 1 0 0 0,0-1 0 0 0,-1 0 0 0 0,1 1 0 0 0,0-1-1 0 0,-1 0 1 0 0,1 0 0 0 0,0 1 0 0 0,-1-1 0 0 0,1 0 0 0 0,0 0 0 0 0,-1 0-1 0 0,1 0 1 0 0,1 0 0 0 0,0 0 22 0 0,11 2 20 0 0,0-1-1 0 0,0-1 1 0 0,0 0 0 0 0,0 0-1 0 0,21-5 1 0 0,64-18-2907 0 0,-70 15 1304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8 8287 0 0,'-7'-8'9986'0'0,"4"9"-9705"0"0,-1-1 1 0 0,0 1 0 0 0,1 0 0 0 0,-1-1 0 0 0,1 1 0 0 0,-1 1 0 0 0,1-1-1 0 0,-4 3 1 0 0,-29 17 417 0 0,14-8-461 0 0,-7 5-188 0 0,1 2 0 0 0,0 0 1 0 0,2 2-1 0 0,0 1 0 0 0,-25 29 1 0 0,-102 140 372 0 0,143-178-366 0 0,-49 73 204 0 0,54-78-244 0 0,1 0-1 0 0,-1 0 1 0 0,2 0-1 0 0,-1 0 1 0 0,1 1-1 0 0,1-1 1 0 0,0 1-1 0 0,-2 13 1 0 0,4-19 0 0 0,0 0 0 0 0,0-1-1 0 0,0 1 1 0 0,1 0 0 0 0,0-1 0 0 0,-1 1 0 0 0,1 0 0 0 0,0-1 0 0 0,1 1 0 0 0,-1-1-1 0 0,1 1 1 0 0,-1-1 0 0 0,1 0 0 0 0,0 1 0 0 0,0-1 0 0 0,1 0 0 0 0,-1-1 0 0 0,1 1 0 0 0,-1 0-1 0 0,1-1 1 0 0,0 1 0 0 0,0-1 0 0 0,0 0 0 0 0,0 0 0 0 0,6 3 0 0 0,-2-2-262 0 0,1 0 1 0 0,-1 0-1 0 0,1-1 1 0 0,0 0-1 0 0,0 0 1 0 0,-1-1-1 0 0,1 0 1 0 0,0 0 0 0 0,1-1-1 0 0,-1 0 1 0 0,8-1-1 0 0,9-2-7167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3 455 0 0,'0'0'21668'0'0,"-1"2"-21548"0"0,-4 7-72 0 0,0 0 1 0 0,0 0-1 0 0,-1-1 0 0 0,-1 0 1 0 0,-7 8-1 0 0,2-3-22 0 0,-4 4-176 0 0,16-17 141 0 0,-1 0 0 0 0,1 0 1 0 0,0 0-1 0 0,0 0 1 0 0,0-1-1 0 0,0 1 0 0 0,0 0 1 0 0,0 0-1 0 0,0 0 1 0 0,0-1-1 0 0,0 1 0 0 0,0 0 1 0 0,0 0-1 0 0,0-1 1 0 0,0 1-1 0 0,0 0 0 0 0,0 0 1 0 0,0 0-1 0 0,0-1 1 0 0,0 1-1 0 0,0 0 0 0 0,0 0 1 0 0,0 0-1 0 0,0-1 1 0 0,0 1-1 0 0,0 0 0 0 0,0 0 1 0 0,0 0-1 0 0,0-1 1 0 0,1 1-1 0 0,-1 0 0 0 0,0 0 1 0 0,0 0-1 0 0,0 0 1 0 0,0-1-1 0 0,0 1 0 0 0,1 0 1 0 0,-1 0-1 0 0,15-27-521 0 0,-8 18 431 0 0,0-1-1 0 0,0 2 0 0 0,17-17 1 0 0,-17 18 47 0 0,-17 28 50 0 0,3-6 78 0 0,-3 4 42 0 0,-1 0-1 0 0,-19 25 0 0 0,28-43-53 0 0,-3 2 21 0 0,-2 2 159 0 0,5-5-424 0 0,-3 1 467 0 0,1 1-2857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330 179 8287 0 0,'-9'2'391'0'0,"0"1"-1"0"0,0 0 0 0 0,0 0 0 0 0,-9 5 0 0 0,-16 5 3056 0 0,13-6 1339 0 0,28-18-3880 0 0,4-2-690 0 0,1 1 0 0 0,0 1-1 0 0,0 0 1 0 0,1 0 0 0 0,27-16 0 0 0,-13 11-116 0 0,1 2-1 0 0,35-14 1 0 0,60-15 173 0 0,-103 38-231 0 0,1 0 0 0 0,-1 1 0 0 0,1 1 0 0 0,26 0 1 0 0,-41 3-33 0 0,0 0 1 0 0,-1 1-1 0 0,1-1 1 0 0,0 1 0 0 0,-1 1-1 0 0,1-1 1 0 0,8 4 0 0 0,-13-5-9 0 0,1 1 1 0 0,-1 0 0 0 0,1 0 0 0 0,-1 0 0 0 0,1-1 0 0 0,-1 1 0 0 0,0 0 0 0 0,0 1 0 0 0,1-1 0 0 0,-1 0 0 0 0,0 0 0 0 0,0 0 0 0 0,0 1 0 0 0,0-1 0 0 0,0 1 0 0 0,-1-1 0 0 0,1 1 0 0 0,0-1 0 0 0,-1 1 0 0 0,1-1 0 0 0,-1 1 0 0 0,1-1 0 0 0,-1 1 0 0 0,0 0 0 0 0,0-1 0 0 0,1 1 0 0 0,-1 0 0 0 0,0-1 0 0 0,-1 1 0 0 0,1 2 0 0 0,-2 2 3 0 0,1-1 1 0 0,-1 1-1 0 0,0-1 0 0 0,-1 1 1 0 0,1-1-1 0 0,-1 0 0 0 0,0 1 1 0 0,-1-1-1 0 0,1-1 0 0 0,-1 1 0 0 0,-7 7 1 0 0,-6 4 21 0 0,-30 21 0 0 0,19-17-51 0 0,-2-1 1 0 0,0-2-1 0 0,-52 22 1 0 0,-101 27-96 0 0,173-62 126 0 0,-26 4-6 0 0,26-7-5 0 0,-1 1 1 0 0,1 1-1 0 0,-17 6 1 0 0,25-9-62 0 0,12 7-859 0 0,6 5 873 0 0,0-1 1 0 0,1-1 0 0 0,1 0-1 0 0,20 7 1 0 0,-27-13 27 0 0,-1 0 0 0 0,1-1 0 0 0,0-1 1 0 0,0 0-1 0 0,0-1 0 0 0,0 0 0 0 0,1 0 0 0 0,19-2 0 0 0,88-3 186 0 0,-92 4 326 0 0,-30 12-291 0 0,2-8-156 0 0,-1 0 0 0 0,1-1 1 0 0,-1 0-1 0 0,0 1 1 0 0,0-1-1 0 0,0 0 1 0 0,0 0-1 0 0,-5 5 0 0 0,-25 21 197 0 0,17-16-225 0 0,-9 6 15 0 0,-1 0 0 0 0,-44 25 0 0 0,-60 22-36 0 0,-68 19 18 0 0,176-75 29 0 0,12-5-42 0 0,-1 0-1 0 0,0-1 1 0 0,-16 4-1 0 0,25-8-108 0 0,9-7-1508 0 0,33-29-1890 0 0,-25 23 1875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0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606 231 7367 0 0,'1'-2'334'0'0,"1"0"-292"0"0,-1-1 0 0 0,1 1 0 0 0,-1-1 0 0 0,0 0 0 0 0,1 1 0 0 0,-1-1 0 0 0,0 0 1 0 0,-1 0-1 0 0,1 0 0 0 0,-1 0 0 0 0,1 0 0 0 0,-1 0 0 0 0,0-3 0 0 0,0-6 2124 0 0,-4-25 0 0 0,-1-5 1698 0 0,5 35-3309 0 0,0 0 0 0 0,0-1 0 0 0,-1 1 0 0 0,0 0 0 0 0,-3-12 0 0 0,3 17-440 0 0,0 0 0 0 0,0 0 0 0 0,0 0 0 0 0,0-1 0 0 0,0 1 0 0 0,-1 0 0 0 0,1 1 0 0 0,-1-1 0 0 0,1 0 0 0 0,-1 0 0 0 0,0 1 0 0 0,0-1 0 0 0,1 1 0 0 0,-1-1 0 0 0,0 1 0 0 0,0 0 0 0 0,-1 0 0 0 0,1 0 0 0 0,0 0 0 0 0,-5-1 0 0 0,0 0-63 0 0,0 1 0 0 0,0 0 0 0 0,0 0 0 0 0,0 1 0 0 0,0 0 0 0 0,0 0 0 0 0,-12 2 0 0 0,-51 13 281 0 0,58-12-322 0 0,-28 8-44 0 0,1 2 0 0 0,1 1 0 0 0,-73 39 0 0 0,94-43 4 0 0,-1 1 0 0 0,-27 24 0 0 0,38-29 21 0 0,0 0 1 0 0,1 0-1 0 0,0 1 0 0 0,0 0 1 0 0,1 1-1 0 0,0-1 0 0 0,0 1 1 0 0,-6 14-1 0 0,10-20 2 0 0,0 0-1 0 0,1 0 1 0 0,-1 0 0 0 0,1 1-1 0 0,-1-1 1 0 0,1 0-1 0 0,0 0 1 0 0,0 1 0 0 0,0-1-1 0 0,0 0 1 0 0,0 0-1 0 0,1 1 1 0 0,-1-1 0 0 0,0 0-1 0 0,1 0 1 0 0,0 0 0 0 0,0 1-1 0 0,0-1 1 0 0,0 0-1 0 0,0 0 1 0 0,0 0 0 0 0,0 0-1 0 0,0-1 1 0 0,1 1-1 0 0,-1 0 1 0 0,1 0 0 0 0,-1-1-1 0 0,1 1 1 0 0,0-1-1 0 0,0 1 1 0 0,0-1 0 0 0,2 1-1 0 0,7 5-47 0 0,0-1-1 0 0,1-1 1 0 0,0 0-1 0 0,18 5 1 0 0,-20-6 41 0 0,26 8 4 0 0,37 11 5 0 0,111 54 1 0 0,-176-73 3 0 0,-1 0-1 0 0,0 0 1 0 0,1 1 0 0 0,-2 1-1 0 0,1-1 1 0 0,-1 1 0 0 0,0 0-1 0 0,0 0 1 0 0,5 8-1 0 0,-8-11 11 0 0,-1 1 0 0 0,0-1 0 0 0,0 1 0 0 0,-1-1 0 0 0,1 1 0 0 0,-1 0 0 0 0,0-1 0 0 0,0 1 0 0 0,0 0 0 0 0,0 0 0 0 0,0 0 0 0 0,-1 0 0 0 0,0 0 0 0 0,0 0 0 0 0,0 0 0 0 0,0 0 0 0 0,-1 0 0 0 0,0 0 0 0 0,0 0 0 0 0,0 0 0 0 0,-2 6 0 0 0,-1-1 25 0 0,-1-1-1 0 0,0 1 1 0 0,0-1-1 0 0,-1 0 1 0 0,0-1-1 0 0,-1 1 1 0 0,1-1 0 0 0,-1 0-1 0 0,-1-1 1 0 0,1 0-1 0 0,-11 7 1 0 0,-5 2 25 0 0,-1-2 0 0 0,-45 19 0 0 0,50-24-52 0 0,-2-1 1 0 0,1 0 0 0 0,-1-2-1 0 0,0 0 1 0 0,-1-1-1 0 0,1-2 1 0 0,0 0 0 0 0,-42-2-1 0 0,55-1-40 0 0,0 0-1 0 0,1 0 1 0 0,-1-1-1 0 0,1 0 1 0 0,-1-1-1 0 0,1 1 1 0 0,-13-8-1 0 0,18 9 21 0 0,-1-1-1 0 0,1 0 0 0 0,0 0 0 0 0,-1 1 0 0 0,1-1 0 0 0,0-1 0 0 0,0 1 0 0 0,0 0 0 0 0,1 0 0 0 0,-1-1 1 0 0,1 1-1 0 0,-1-1 0 0 0,1 1 0 0 0,0-1 0 0 0,0 0 0 0 0,0 1 0 0 0,0-1 0 0 0,0 0 0 0 0,1 0 0 0 0,-1 0 1 0 0,1 0-1 0 0,0 0 0 0 0,0-5 0 0 0,1 0-21 0 0,0-1 1 0 0,1 0 0 0 0,0 1-1 0 0,0 0 1 0 0,1-1 0 0 0,0 1-1 0 0,0 0 1 0 0,6-9 0 0 0,2-1 25 0 0,0 1 1 0 0,19-21-1 0 0,27-25-7 0 0,104-86 0 0 0,-47 46 49 0 0,-38 23-27 0 0,-66 67-24 0 0,0 0 0 0 0,-1 0 0 0 0,-1-1 0 0 0,13-27-1 0 0,-20 39-3 0 0,0 0 0 0 0,-1-1 0 0 0,1 1 0 0 0,0 0 0 0 0,-1-1 0 0 0,1 1 0 0 0,-1-1 0 0 0,0 0 0 0 0,0 1 0 0 0,0-1 0 0 0,0 1-1 0 0,0-1 1 0 0,0 1 0 0 0,-1-1 0 0 0,0-2 0 0 0,0 4-10 0 0,1 0 0 0 0,-1 0 0 0 0,0 0 0 0 0,0 0 0 0 0,1 0 0 0 0,-1 0 0 0 0,0 0 0 0 0,0 0 0 0 0,0 0 0 0 0,0 0 0 0 0,0 1 0 0 0,0-1 0 0 0,0 0 0 0 0,0 0 0 0 0,-1 1 0 0 0,1-1 0 0 0,0 1 0 0 0,0-1 0 0 0,0 1 0 0 0,-1 0 0 0 0,1-1 0 0 0,0 1 0 0 0,-1 0 0 0 0,1 0 0 0 0,0 0 0 0 0,0 0 0 0 0,-1 0 0 0 0,1 0 0 0 0,0 0 0 0 0,-2 1 0 0 0,-2 0-140 0 0,0 0 1 0 0,0 0-1 0 0,0 0 1 0 0,0 1-1 0 0,0 0 1 0 0,1 0 0 0 0,-9 5-1 0 0,-16 13-5261 0 0,10-4-603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6479 0 0,'0'0'298'0'0,"-6"3"90"0"0,-5 0 38 0 0,1 0-1 0 0,-1-1 1 0 0,-16 2 0 0 0,-8 1 1768 0 0,-79 26 9610 0 0,116-31-11739 0 0,0 0 0 0 0,0-1 0 0 0,0 1 0 0 0,0-1 0 0 0,0 0-1 0 0,0 1 1 0 0,0-1 0 0 0,0 0 0 0 0,2-2 0 0 0,4-1 67 0 0,10-3-43 0 0,0 1 0 0 0,0 1-1 0 0,1 1 1 0 0,37-4 0 0 0,-44 7-86 0 0,-1 1-1 0 0,1 0 1 0 0,0 1 0 0 0,0 0 0 0 0,0 1 0 0 0,-1 0 0 0 0,1 1-1 0 0,-1 0 1 0 0,13 5 0 0 0,-21-6-3 0 0,-1-1 0 0 0,1 0 0 0 0,0 1 0 0 0,-1 0 0 0 0,1-1 0 0 0,-1 1 0 0 0,0 0 0 0 0,0 0 0 0 0,0 0 0 0 0,0 1 0 0 0,0-1 0 0 0,0 0 0 0 0,0 1 0 0 0,-1-1 0 0 0,1 1 0 0 0,-1 0 0 0 0,1-1 0 0 0,-1 1 0 0 0,0 0 0 0 0,0 0 0 0 0,-1 0 0 0 0,1 0 0 0 0,-1 0 0 0 0,1 0 0 0 0,-1 0 0 0 0,0 0 0 0 0,0 0 0 0 0,0 0 0 0 0,0 0 0 0 0,-1 0 0 0 0,1 0 0 0 0,-1 0 0 0 0,0-1 0 0 0,0 1 0 0 0,0 0 0 0 0,-2 3 0 0 0,-3 4-6 0 0,-1 0 0 0 0,-1-1 1 0 0,1 0-1 0 0,-1-1 0 0 0,-1 0 0 0 0,-18 14 0 0 0,-63 35-33 0 0,36-27 39 0 0,-122 67 0 0 0,168-94 0 0 0,5-2-2 0 0,1 0-1 0 0,-1 0 1 0 0,1 1 0 0 0,-1-1 0 0 0,1 1-1 0 0,-4 3 1 0 0,4-5-75 0 0,5 1-79 0 0,11 1 143 0 0,-1 0-1 0 0,1-2 1 0 0,0 1 0 0 0,0-2 0 0 0,27-3-1 0 0,-19 1-1 0 0,34 0-1 0 0,-1 5 17 0 0,-26-3-3 0 0,0 2 0 0 0,0 1-1 0 0,0 2 1 0 0,48 11-1 0 0,-73-13-1 0 0,0-1 0 0 0,0 1-1 0 0,0 0 1 0 0,0 0-1 0 0,0 0 1 0 0,-1 0 0 0 0,1 0-1 0 0,-1 1 1 0 0,1 0-1 0 0,-1 0 1 0 0,0 0 0 0 0,0 0-1 0 0,0 0 1 0 0,-1 1-1 0 0,1-1 1 0 0,2 6-1 0 0,-2-4 32 0 0,-1 1 0 0 0,0 0-1 0 0,0 0 1 0 0,0 0-1 0 0,-1 1 1 0 0,0-1-1 0 0,0 0 1 0 0,-1 0-1 0 0,1 1 1 0 0,-2 7-1 0 0,0-1 62 0 0,-1-1 1 0 0,0 1-1 0 0,-1-1 0 0 0,0 0 0 0 0,-1 0 0 0 0,-1 0 0 0 0,0 0 1 0 0,0-1-1 0 0,-1 1 0 0 0,-12 16 0 0 0,-2-1 90 0 0,4-5 125 0 0,-22 23 1 0 0,31-38-228 0 0,0 0-1 0 0,0-1 1 0 0,-1 0 0 0 0,0 0 0 0 0,0-1 0 0 0,-1 0 0 0 0,-8 4 0 0 0,-13 3 113 0 0,0-1 0 0 0,-1-1 0 0 0,1-2 0 0 0,-49 6 0 0 0,55-11-161 0 0,0-1 1 0 0,-1-1-1 0 0,1-1 1 0 0,-1-2-1 0 0,1 0 1 0 0,-35-9-1 0 0,43 4-322 0 0,16 7 242 0 0,0 0 1 0 0,-1-1-1 0 0,1 1 0 0 0,0 0 0 0 0,-1-1 1 0 0,1 1-1 0 0,0-1 0 0 0,0 1 0 0 0,-1-1 1 0 0,1 1-1 0 0,0-1 0 0 0,0 1 0 0 0,0-1 1 0 0,0 1-1 0 0,-1 0 0 0 0,1-1 0 0 0,0 1 1 0 0,0-1-1 0 0,0 0 0 0 0,1-2-139 0 0,0 1 0 0 0,-1 0 0 0 0,1 0 0 0 0,0 0 0 0 0,0 0-1 0 0,0 0 1 0 0,1 0 0 0 0,-1 0 0 0 0,0 0 0 0 0,1 0 0 0 0,1-1-1 0 0,14-15-1449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1500 48 9671 0 0,'23'-14'1038'0'0,"46"-20"3023"0"0,-75 44-3616 0 0,0-4-379 0 0,0-1 0 0 0,0 0-1 0 0,0 0 1 0 0,-1-1-1 0 0,0 0 1 0 0,-13 6 0 0 0,2 0 2 0 0,-321 154 650 0 0,282-142-700 0 0,-1-2 1 0 0,-67 13-1 0 0,-120 10 16 0 0,174-37 43 0 0,0-2 1 0 0,0-3-1 0 0,-82-10 0 0 0,125 6 28 0 0,0-1 0 0 0,-32-10 0 0 0,47 11-17 0 0,0-2 0 0 0,1 1 1 0 0,-1-2-1 0 0,1 0 0 0 0,0 0 0 0 0,-17-13 0 0 0,27 17-72 0 0,0 1 0 0 0,0-1-1 0 0,0 0 1 0 0,0 0 0 0 0,1 0-1 0 0,-1 0 1 0 0,0 0 0 0 0,1 0-1 0 0,0 0 1 0 0,-1-1 0 0 0,1 1-1 0 0,0 0 1 0 0,0-1 0 0 0,1 1-1 0 0,-2-5 1 0 0,4 2 27 0 0,10-4-98 0 0,1 0 0 0 0,0 1 1 0 0,0 1-1 0 0,1 0 0 0 0,0 1 1 0 0,0 0-1 0 0,1 1 0 0 0,-1 1 1 0 0,1 0-1 0 0,0 1 0 0 0,0 1 1 0 0,1 0-1 0 0,20 1 0 0 0,-29 1 39 0 0,1 1 0 0 0,-1 0-1 0 0,0 0 1 0 0,1 0 0 0 0,-1 1 0 0 0,0 0-1 0 0,0 1 1 0 0,0-1 0 0 0,0 2 0 0 0,0-1-1 0 0,-1 1 1 0 0,12 7 0 0 0,-14-7 12 0 0,1 1-1 0 0,0-1 1 0 0,-1 1 0 0 0,0 0 0 0 0,0 0-1 0 0,0 1 1 0 0,-1-1 0 0 0,1 1-1 0 0,-1-1 1 0 0,-1 1 0 0 0,1 0-1 0 0,-1 0 1 0 0,0 1 0 0 0,0-1 0 0 0,0 7-1 0 0,1 6 9 0 0,-2 0-1 0 0,0 0 0 0 0,-2 0 0 0 0,-2 24 1 0 0,-18 75 251 0 0,10-74-133 0 0,-3 0 0 0 0,-1-1 0 0 0,-2 0 0 0 0,-28 49 0 0 0,10-30 40 0 0,-3-3-1 0 0,-47 58 1 0 0,28-54-40 0 0,34-39-63 0 0,-24 33 1 0 0,41-49-41 0 0,0 1 0 0 0,1 0 1 0 0,0 0-1 0 0,1 0 0 0 0,0 0 1 0 0,0 1-1 0 0,1-1 0 0 0,-3 14 1 0 0,3-1 46 0 0,4-17-67 0 0,1 0 2 0 0,0 21 173 0 0,1-3-1365 0 0,-3-8-3672 0 0,0-2-737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6447 0 0,'2'-2'499'0'0,"30"-34"53"0"0,-22 25 820 0 0,1 1 0 0 0,0 0-1 0 0,13-8 1 0 0,-16 12-600 0 0,0 1-1 0 0,0 1 0 0 0,1-1 1 0 0,0 1-1 0 0,0 1 1 0 0,12-3-1 0 0,-10 3-672 0 0,0 1 0 0 0,0 1 1 0 0,18-1-1 0 0,66-3-10 0 0,-49-3-1719 0 0,-30 5 684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14079 0 0,'0'0'5066'0'0,"-1"2"-4322"0"0,-5 18-525 0 0,-1-1 0 0 0,-2 1 1 0 0,-12 21-1 0 0,-39 56 1030 0 0,-13 24-385 0 0,51-82-1244 0 0,21-37 136 0 0,12-14-4760 0 0,4-4-1424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53 358 3223 0 0,'0'0'7927'0'0,"-8"-2"-5515"0"0,5 1-2258 0 0,0 0 1 0 0,1 0-1 0 0,-1 0 0 0 0,1-1 0 0 0,-1 1 1 0 0,1-1-1 0 0,0 1 0 0 0,0-1 0 0 0,0 0 1 0 0,0 0-1 0 0,0 0 0 0 0,0 0 1 0 0,0-1-1 0 0,1 1 0 0 0,-1 0 0 0 0,1-1 1 0 0,-1 1-1 0 0,1-1 0 0 0,0 0 1 0 0,0 1-1 0 0,0-1 0 0 0,0 0 0 0 0,1 1 1 0 0,-1-1-1 0 0,1 0 0 0 0,0 0 1 0 0,0-4-1 0 0,0-2-99 0 0,0 1 0 0 0,0-1 1 0 0,2 1-1 0 0,-1-1 0 0 0,1 1 0 0 0,0 0 1 0 0,0 0-1 0 0,5-9 0 0 0,-1 4-44 0 0,1 2 0 0 0,0-1 0 0 0,1 1 0 0 0,0 0 0 0 0,0 0 0 0 0,1 1 0 0 0,1 0 0 0 0,0 1 0 0 0,16-12 0 0 0,-7 8 11 0 0,0 0 0 0 0,1 2 0 0 0,0 0 0 0 0,39-15 0 0 0,-51 23-4 0 0,1 0 0 0 0,-1 1 0 0 0,0 0 0 0 0,1 0 0 0 0,-1 1 0 0 0,1 0 0 0 0,9 0 0 0 0,-16 1-5 0 0,1 1 1 0 0,-1-1 0 0 0,1 0 0 0 0,-1 1 0 0 0,0-1 0 0 0,1 1-1 0 0,-1 0 1 0 0,0 0 0 0 0,1 0 0 0 0,-1 0 0 0 0,0 0 0 0 0,0 0 0 0 0,0 1-1 0 0,0-1 1 0 0,0 1 0 0 0,0 0 0 0 0,-1-1 0 0 0,1 1 0 0 0,0 0-1 0 0,-1 0 1 0 0,1 0 0 0 0,-1 0 0 0 0,0 0 0 0 0,0 0 0 0 0,0 0 0 0 0,0 1-1 0 0,0-1 1 0 0,0 0 0 0 0,0 3 0 0 0,1 4 48 0 0,0 1 0 0 0,-1-1 1 0 0,-1 0-1 0 0,1 0 0 0 0,-2 0 1 0 0,1 0-1 0 0,-4 18 0 0 0,-1-4 62 0 0,-15 44-1 0 0,13-51-135 0 0,-11 19 0 0 0,13-26-203 0 0,0 0-1 0 0,0 1 0 0 0,1 0 0 0 0,0 0 0 0 0,-4 20 1 0 0,7-28-775 0 0,2-1-251 0 0,5 6-50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317 860 10423 0 0,'0'0'474'0'0,"1"2"-6"0"0,1 8-300 0 0,-2 1-150 0 0,-2-7 159 0 0,1 1 0 0 0,-1-1 0 0 0,0 0 0 0 0,-1 0 0 0 0,1 0-1 0 0,-1 0 1 0 0,1 0 0 0 0,-1 0 0 0 0,0-1 0 0 0,0 1 0 0 0,-1-1 0 0 0,1 0-1 0 0,-1 0 1 0 0,0 0 0 0 0,1-1 0 0 0,-1 1 0 0 0,-1-1 0 0 0,-5 3 0 0 0,0-1 318 0 0,-1 0 1 0 0,1 0 0 0 0,-1-1 0 0 0,1 0-1 0 0,-1-1 1 0 0,-20 1 0 0 0,23-2-433 0 0,-1-1-1 0 0,1-1 1 0 0,-1 0 0 0 0,1 0 0 0 0,0 0-1 0 0,0-1 1 0 0,0-1 0 0 0,0 1 0 0 0,0-1-1 0 0,0 0 1 0 0,-10-7 0 0 0,14 8-25 0 0,0-1 1 0 0,0 0 0 0 0,0 0-1 0 0,1 0 1 0 0,-1 0-1 0 0,1 0 1 0 0,0-1-1 0 0,0 0 1 0 0,0 0-1 0 0,0 0 1 0 0,1 0 0 0 0,0 0-1 0 0,0 0 1 0 0,0 0-1 0 0,0-1 1 0 0,0 1-1 0 0,1-1 1 0 0,0 0 0 0 0,0 1-1 0 0,0-1 1 0 0,0-6-1 0 0,2 2-47 0 0,-1 0 0 0 0,2-1 0 0 0,-1 1 0 0 0,1 0-1 0 0,1 0 1 0 0,-1 0 0 0 0,2 0 0 0 0,-1 0 0 0 0,1 1 0 0 0,0-1 0 0 0,1 1-1 0 0,9-12 1 0 0,1 0-245 0 0,1 0 0 0 0,1 2-1 0 0,28-26 1 0 0,-24 26 53 0 0,0 2-1 0 0,1 1 0 0 0,0 0 1 0 0,1 2-1 0 0,30-13 0 0 0,-37 19 289 0 0,1 1 0 0 0,0 0-1 0 0,0 2 1 0 0,0 0-1 0 0,1 1 1 0 0,-1 0-1 0 0,1 1 1 0 0,32 2 0 0 0,-46 0-28 0 0,0 0 0 0 0,0 1 1 0 0,-1 0-1 0 0,1 0 1 0 0,0 0-1 0 0,0 0 1 0 0,0 0-1 0 0,0 1 0 0 0,-1 0 1 0 0,1-1-1 0 0,-1 2 1 0 0,1-1-1 0 0,-1 0 1 0 0,0 1-1 0 0,0-1 0 0 0,3 4 1 0 0,-4-3-13 0 0,0 0 1 0 0,0 0-1 0 0,0 0 0 0 0,0 0 1 0 0,-1 0-1 0 0,1 0 1 0 0,-1 0-1 0 0,0 1 0 0 0,0-1 1 0 0,0 1-1 0 0,-1-1 0 0 0,1 1 1 0 0,-1-1-1 0 0,0 1 1 0 0,1-1-1 0 0,-2 1 0 0 0,1-1 1 0 0,-1 6-1 0 0,-4 10 84 0 0,-1 0 0 0 0,-1 0 1 0 0,0-1-1 0 0,-2 0 0 0 0,-12 22 0 0 0,6-15-311 0 0,-1-1-1 0 0,-2 0 1 0 0,-22 25 0 0 0,-68 59-1760 0 0,73-78 673 0 0,11-13-3341 0 0,4-6-811 0 0</inkml:trace>
  <inkml:trace contextRef="#ctx0" brushRef="#br0" timeOffset="1">787 59 5527 0 0,'23'-22'551'0'0,"6"-3"-80"0"0,-27 24-70 0 0,-1-1-1 0 0,1 1 0 0 0,0 0 1 0 0,0 0-1 0 0,0 0 1 0 0,0 0-1 0 0,0 0 0 0 0,1 1 1 0 0,-1-1-1 0 0,0 0 0 0 0,0 1 1 0 0,5-1 1847 0 0,-6 2-2143 0 0,0 0 1 0 0,0-1-1 0 0,-1 1 0 0 0,1 0 0 0 0,0 0 1 0 0,0 0-1 0 0,0 0 0 0 0,-1 0 1 0 0,1 0-1 0 0,-1 0 0 0 0,1 0 0 0 0,-1 0 1 0 0,1 0-1 0 0,-1 0 0 0 0,1 0 1 0 0,-1 0-1 0 0,0 0 0 0 0,0 1 0 0 0,1-1 1 0 0,-1 0-1 0 0,0 0 0 0 0,0 1 0 0 0,-2 28 417 0 0,2-29-472 0 0,-4 16 176 0 0,0-1-1 0 0,0 1 1 0 0,-13 28-1 0 0,-28 47 195 0 0,31-64-380 0 0,-101 180-24 0 0,32-61-96 0 0,70-119 61 0 0,1 0 0 0 0,1 1 0 0 0,-10 46 0 0 0,6-20 116 0 0,5-27-4989 0 0,5-15-699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1295 1 919 0 0,'15'2'386'0'0,"-1"0"0"0"0,24 8 0 0 0,-30-7 2117 0 0,1 1 0 0 0,15 8 5404 0 0,-34-12-7145 0 0,0-2-1 0 0,-1 1 1 0 0,1-1 0 0 0,0-1-1 0 0,-10-3 1 0 0,11 2-623 0 0,0 1 0 0 0,0 1 0 0 0,-1 0 1 0 0,1 0-1 0 0,-1 1 0 0 0,-16 0 0 0 0,8 3-125 0 0,0 1 0 0 0,1 0 0 0 0,-26 9-1 0 0,-52 24-169 0 0,66-25 106 0 0,-130 54-451 0 0,-171 64-259 0 0,320-125 747 0 0,-43 16-46 0 0,-102 23 0 0 0,140-41 59 0 0,1 0 0 0 0,-30-1 0 0 0,36-1 0 0 0,0-1 0 0 0,1 0 0 0 0,-1 0 0 0 0,0-1 0 0 0,1 0 0 0 0,-1 0 0 0 0,-8-4 0 0 0,14 5 3 0 0,0 0 0 0 0,0 0 0 0 0,0 0 0 0 0,1 0 0 0 0,-1 0 0 0 0,0 0 0 0 0,1-1 0 0 0,-1 1-1 0 0,1-1 1 0 0,0 1 0 0 0,-1-1 0 0 0,1 1 0 0 0,0-1 0 0 0,0 0 0 0 0,0 0 0 0 0,0 1 0 0 0,0-1 0 0 0,0 0 0 0 0,0 0 0 0 0,1 0-1 0 0,-1 0 1 0 0,1 0 0 0 0,-1 0 0 0 0,1 0 0 0 0,0-3 0 0 0,0 2-11 0 0,1 0 0 0 0,-1 0 0 0 0,1 0-1 0 0,0 1 1 0 0,0-1 0 0 0,0 0 0 0 0,0 1 0 0 0,0-1 0 0 0,1 1 0 0 0,-1-1-1 0 0,1 1 1 0 0,0 0 0 0 0,-1-1 0 0 0,1 1 0 0 0,0 0 0 0 0,0 0 0 0 0,5-3 0 0 0,0 0-57 0 0,0 0 0 0 0,0 0 0 0 0,1 0 1 0 0,-1 1-1 0 0,1 0 0 0 0,12-4 1 0 0,-19 8 54 0 0,1-1 0 0 0,0 1 0 0 0,-1 0 0 0 0,1 0 0 0 0,0-1 0 0 0,0 1 1 0 0,-1 0-1 0 0,1 1 0 0 0,0-1 0 0 0,-1 0 0 0 0,1 0 0 0 0,0 1 0 0 0,-1-1 1 0 0,1 1-1 0 0,0-1 0 0 0,1 2 0 0 0,-1-1 3 0 0,-1 0 0 0 0,1 1 0 0 0,-1-1 0 0 0,1 1 0 0 0,-1-1 0 0 0,0 1 0 0 0,0-1 0 0 0,0 1 1 0 0,0 0-1 0 0,0 0 0 0 0,0-1 0 0 0,0 1 0 0 0,-1 0 0 0 0,1 0 0 0 0,-1 0 0 0 0,1 0 0 0 0,0 3 0 0 0,0 6-12 0 0,0 0 0 0 0,-1 0-1 0 0,0 0 1 0 0,-1 0 0 0 0,0 0 0 0 0,-1 0-1 0 0,0-1 1 0 0,0 1 0 0 0,-1 0 0 0 0,-5 11-1 0 0,-7 13 12 0 0,-30 50-1 0 0,38-70 15 0 0,-1 1 1 0 0,2-1-1 0 0,0 1 1 0 0,-5 24-1 0 0,-8 68 285 0 0,13-69-165 0 0,-2 15-8 0 0,2-8-5 0 0,-19 69 0 0 0,23-110-104 0 0,-6 23 41 0 0,-16 35 0 0 0,20-54-31 0 0,-1 0 1 0 0,0-1-1 0 0,-1 1 1 0 0,0-1-1 0 0,0 0 0 0 0,0 0 1 0 0,-12 9-1 0 0,2-1-235 0 0,10-10-1681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15 903 16327 0 0,'0'0'1476'0'0,"-7"6"-1184"0"0,0 0 3892 0 0,47-47-3466 0 0,-2-2 1 0 0,58-86-1 0 0,124-159-607 0 0,-37 55-489 0 0,-64 57-179 0 0,-119 176 552 0 0,0 0 1 0 0,1-1-1 0 0,-1 1 0 0 0,0 0 1 0 0,0-1-1 0 0,0 1 0 0 0,0 0 1 0 0,1 0-1 0 0,-1 0 1 0 0,0-1-1 0 0,0 1 0 0 0,1 0 1 0 0,-1 0-1 0 0,0 0 0 0 0,0 0 1 0 0,1-1-1 0 0,-1 1 0 0 0,0 0 1 0 0,1 0-1 0 0,-1 0 1 0 0,0 0-1 0 0,1 0 0 0 0,-1 0 1 0 0,0 0-1 0 0,0 0 0 0 0,1 0 1 0 0,-1 0-1 0 0,0 0 1 0 0,1 0-1 0 0,-1 0 0 0 0,0 0 1 0 0,1 0-1 0 0,-1 0 0 0 0,0 0 1 0 0,0 1-1 0 0,1-1 0 0 0,10 11-35 0 0,-8-6 42 0 0,0 0 1 0 0,-1 1-1 0 0,4 9 0 0 0,-2 3 16 0 0,0 0 0 0 0,-2 0-1 0 0,0-1 1 0 0,-1 1 0 0 0,-3 32 0 0 0,-17 92 276 0 0,8-78-127 0 0,1 14 333 0 0,4 0 0 0 0,4 110 0 0 0,3-173-464 0 0,0-3 5 0 0,-1 0 0 0 0,-1-1 0 0 0,0 1 0 0 0,-2 12 0 0 0,1-14 39 0 0,2-9-36 0 0,2-1-312 0 0,0 0 0 0 0,-1 0 0 0 0,1 0 0 0 0,0 0 0 0 0,-1-1 0 0 0,1 1 0 0 0,0-1 0 0 0,-1 1 0 0 0,4-2 0 0 0,5-4-1173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9 154 9215 0 0,'-9'-2'8995'0'0,"11"1"-8239"0"0,13-9-270 0 0,0 2 0 0 0,0 0-1 0 0,18-7 1 0 0,54-17 45 0 0,-57 22-364 0 0,186-51-148 0 0,-208 59-428 0 0,0 0 1 0 0,0 1-1 0 0,1 0 1 0 0,-1 1-1 0 0,0 0 1 0 0,1 0-1 0 0,-1 0 1 0 0,0 1-1 0 0,15 4 1 0 0,-8-1-982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15119 0 0,'0'0'1648'0'0,"-1"1"-1404"0"0,-26 16 488 0 0,19-13-510 0 0,1 0-1 0 0,-14 11 0 0 0,-11 17-9 0 0,1 2-1 0 0,1 0 1 0 0,3 2-1 0 0,-40 67 1 0 0,62-95-158 0 0,0 1 1 0 0,0-1-1 0 0,1 1 1 0 0,1 0 0 0 0,0 1-1 0 0,0-1 1 0 0,0 1 0 0 0,1-1-1 0 0,0 13 1 0 0,1-19-39 0 0,1 1 0 0 0,0-1-1 0 0,1 1 1 0 0,-1-1 0 0 0,1 1 0 0 0,-1-1 0 0 0,1 0 0 0 0,0 1 0 0 0,0-1 0 0 0,0 0 0 0 0,1 0-1 0 0,-1 0 1 0 0,1 0 0 0 0,0 0 0 0 0,0 0 0 0 0,0 0 0 0 0,0 0 0 0 0,0-1 0 0 0,1 1-1 0 0,-1-1 1 0 0,1 0 0 0 0,0 0 0 0 0,-1 1 0 0 0,1-2 0 0 0,0 1 0 0 0,0 0 0 0 0,0-1-1 0 0,1 1 1 0 0,3 0 0 0 0,-2 0-192 0 0,0-1-1 0 0,0 0 0 0 0,0 0 1 0 0,0-1-1 0 0,0 1 1 0 0,0-1-1 0 0,0 0 0 0 0,6-1 1 0 0,38-8-2125 0 0,-11-1 871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62 10135 0 0,'0'0'919'0'0,"1"-1"-759"0"0,3 0 126 0 0,-1-1 1 0 0,1 0-1 0 0,0 1 0 0 0,0 0 1 0 0,0 0-1 0 0,0 0 0 0 0,0 1 1 0 0,0-1-1 0 0,0 1 0 0 0,0 0 1 0 0,0 0-1 0 0,0 0 1 0 0,0 1-1 0 0,0-1 0 0 0,0 1 1 0 0,4 1-1 0 0,1 2 186 0 0,-1 0 0 0 0,0 0 0 0 0,0 0 0 0 0,-1 1 1 0 0,1 0-1 0 0,-1 0 0 0 0,0 1 0 0 0,-1 0 0 0 0,7 7 0 0 0,9 12 116 0 0,20 31 0 0 0,-24-33-287 0 0,52 63 384 0 0,-18-22-387 0 0,-36-43-241 0 0,-12-15-39 0 0,0 0 0 0 0,1 1 0 0 0,-1-1 0 0 0,1-1 0 0 0,1 1 0 0 0,-1-1 0 0 0,1 0 0 0 0,10 7 0 0 0,-14-12-36 0 0,-1 1 1 0 0,1-1-1 0 0,-1 1 1 0 0,1-1 0 0 0,-1 0-1 0 0,1 0 1 0 0,0 1-1 0 0,-1-1 1 0 0,1 0-1 0 0,-1 0 1 0 0,1-1 0 0 0,-1 1-1 0 0,1 0 1 0 0,-1 0-1 0 0,1-1 1 0 0,-1 1-1 0 0,1-1 1 0 0,-1 0-1 0 0,3 0 1 0 0,10-9-1879 0 0,-2-1-3872 0 0,-3-1-910 0 0</inkml:trace>
  <inkml:trace contextRef="#ctx0" brushRef="#br0" timeOffset="1">603 2 5063 0 0,'0'0'232'0'0,"-1"-1"-13"0"0,-2 1-287 0 0,1 0 0 0 0,-1-1 0 0 0,1 1 0 0 0,-1 0 0 0 0,1 1 0 0 0,-1-1 0 0 0,1 0 0 0 0,-3 1 0 0 0,1 0 716 0 0,-1 1 0 0 0,1-1 0 0 0,0 1 0 0 0,0 0 0 0 0,0 1 0 0 0,-6 4 0 0 0,-4 3 2512 0 0,2 1 0 0 0,-15 17 0 0 0,12-12-2973 0 0,-261 238 1593 0 0,117-132-1859 0 0,122-91-1074 0 0,36-31 94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 5983 0 0,'-5'-1'432'0'0,"-1"0"0"0"0,0 0 0 0 0,0 1 0 0 0,0-1 0 0 0,0 1 0 0 0,1 1 0 0 0,-1-1 0 0 0,-7 2 0 0 0,7 6 3001 0 0,3 6-2416 0 0,3-13-928 0 0,0 3 80 0 0,0 0-1 0 0,0 0 1 0 0,0 0 0 0 0,1 0 0 0 0,0 0 0 0 0,-1 0-1 0 0,2 0 1 0 0,-1-1 0 0 0,0 1 0 0 0,1 0-1 0 0,-1 0 1 0 0,4 4 0 0 0,4 6 248 0 0,17 21-1 0 0,-20-28-312 0 0,10 13 138 0 0,2-1-1 0 0,0-1 1 0 0,28 21 0 0 0,68 42 48 0 0,-68-49-79 0 0,-18-13-81 0 0,6 4 217 0 0,39 35 0 0 0,-64-51-247 0 0,-1 1 0 0 0,0 0 1 0 0,-1 1-1 0 0,0 0 0 0 0,-1 0 0 0 0,1 0 1 0 0,-2 1-1 0 0,1 0 0 0 0,6 17 0 0 0,-11-21-71 0 0,1 0-1 0 0,-1 1 1 0 0,0-1-1 0 0,-1 1 1 0 0,0-1-1 0 0,0 1 1 0 0,0 0-1 0 0,-1-1 1 0 0,1 1-1 0 0,-2-1 1 0 0,1 0-1 0 0,-1 1 1 0 0,0-1-1 0 0,0 0 1 0 0,-1 0-1 0 0,1 0 1 0 0,-7 9 0 0 0,-5 8 49 0 0,-2-2 0 0 0,0 0 1 0 0,-20 19-1 0 0,26-28-55 0 0,-32 30 41 0 0,-55 44 0 0 0,-13 13-374 0 0,108-98 166 0 0,1 0 0 0 0,0 1-1 0 0,0-1 1 0 0,0 0 0 0 0,0 1 0 0 0,0-1-1 0 0,0 0 1 0 0,1 1 0 0 0,-1-1 0 0 0,0 3 0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448 833 6127 0 0,'0'0'556'0'0,"2"2"-458"0"0,3 5 385 0 0,-1 0 0 0 0,0 1 1 0 0,0 0-1 0 0,0 0 0 0 0,-1 0 1 0 0,0 0-1 0 0,4 18 2536 0 0,0-34-2287 0 0,-1-2-549 0 0,0 0 0 0 0,-1 0 0 0 0,0 0 0 0 0,0-1 0 0 0,4-15 0 0 0,1-4-53 0 0,114-268 170 0 0,-98 236-240 0 0,2-6-33 0 0,-4 0 0 0 0,30-136-1 0 0,-52 198-92 0 0,-1-1 0 0 0,0 1-1 0 0,0-1 1 0 0,-1 1 0 0 0,1-1 0 0 0,-1 1-1 0 0,-1-1 1 0 0,1 0 0 0 0,-1 1-1 0 0,-1-1 1 0 0,1 1 0 0 0,-1 0 0 0 0,-3-9-1 0 0,2 14 53 0 0,1 1-1 0 0,0 0 1 0 0,0 1 0 0 0,-1-1-1 0 0,1 0 1 0 0,0 1-1 0 0,0-1 1 0 0,-1 1 0 0 0,-1 1-1 0 0,0 0 9 0 0,0 0 1 0 0,0 0-1 0 0,0 0 0 0 0,1 1 0 0 0,-1 0 0 0 0,1 0 0 0 0,-1 0 1 0 0,1 0-1 0 0,0 0 0 0 0,1 1 0 0 0,-1-1 0 0 0,-3 8 0 0 0,-4 5 10 0 0,-11 29 0 0 0,17-35-8 0 0,-15 41 28 0 0,2 2-1 0 0,-13 71 1 0 0,17-63-31 0 0,-46 199-81 0 0,39-181 120 0 0,-52 135 0 0 0,39-141-67 0 0,-3 0 0 0 0,-3-3 0 0 0,-3-1 0 0 0,-4-2 0 0 0,-85 98 0 0 0,94-127-1 0 0,-39 46-208 0 0,67-71 94 0 0,8-11-2 0 0,5-2-2310 0 0,13-2-1660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38 168 6911 0 0,'-7'-2'324'0'0,"4"1"-264"0"0,1 1-1 0 0,0-1 1 0 0,-1 0 0 0 0,1 0-1 0 0,0 0 1 0 0,0 0 0 0 0,0 0 0 0 0,0-1-1 0 0,0 1 1 0 0,0-1 0 0 0,-4-4 1953 0 0,6 6-1818 0 0,0 0 0 0 0,0 0 1 0 0,0-1-1 0 0,-1 1 0 0 0,1 0 1 0 0,0 0-1 0 0,0-1 0 0 0,0 1 1 0 0,0 0-1 0 0,0 0 1 0 0,0-1-1 0 0,0 1 0 0 0,0 0 1 0 0,0 0-1 0 0,0-1 0 0 0,0 1 1 0 0,0 0-1 0 0,0 0 0 0 0,0-1 1 0 0,0 1-1 0 0,2-2 1368 0 0,-2 2-1368 0 0,14-10 2023 0 0,26-7-2737 0 0,-35 15 1204 0 0,174-53 425 0 0,-122 40-911 0 0,79-17 89 0 0,-111 27-365 0 0,-1 2 0 0 0,0 1 0 0 0,43 2 0 0 0,-27 7-2194 0 0,-25-4 919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1375 0 0,'-1'2'2679'0'0,"-1"3"-1561"0"0,0 1-1 0 0,0-1 1 0 0,-1 0 0 0 0,0 0-1 0 0,0-1 1 0 0,0 1 0 0 0,-4 4-1 0 0,-32 32 78 0 0,16-18-951 0 0,-20 21-38 0 0,-52 38 0 0 0,13-11-157 0 0,71-62-49 0 0,1 1 0 0 0,1 1 0 0 0,0 0 0 0 0,-13 20 0 0 0,22-31 15 0 0,-1 1 0 0 0,0 0 0 0 0,1 0 0 0 0,-1 0-1 0 0,1 0 1 0 0,-1 1 0 0 0,1-1 0 0 0,-1 0 0 0 0,1 0 0 0 0,0 0-1 0 0,0 0 1 0 0,-1 0 0 0 0,1 0 0 0 0,0 1 0 0 0,0-1-1 0 0,0 0 1 0 0,0 0 0 0 0,1 0 0 0 0,-1 0 0 0 0,0 0 0 0 0,0 1-1 0 0,1-1 1 0 0,-1 0 0 0 0,0 0 0 0 0,1 0 0 0 0,1 2-1 0 0,-1-2 24 0 0,0 1-1 0 0,1-1 0 0 0,-1 0 0 0 0,1 1 0 0 0,0-1 0 0 0,-1 0 0 0 0,1 0 0 0 0,0 0 0 0 0,2 1 0 0 0,-3-2-18 0 0,6 3 93 0 0,-1-1 1 0 0,1-1 0 0 0,0 1 0 0 0,0-1-1 0 0,-1 0 1 0 0,1-1 0 0 0,0 1 0 0 0,0-1-1 0 0,0-1 1 0 0,0 1 0 0 0,0-1 0 0 0,9-3-1 0 0,8-2 353 0 0,47-20-1 0 0,-61 22-370 0 0,-1 0-42 0 0,2 0 29 0 0,1 0 0 0 0,-1-2-1 0 0,1 1 1 0 0,-2-1 0 0 0,1-1-1 0 0,12-9 1 0 0,-23 15-95 0 0,0 1-1 0 0,1-1 1 0 0,-1 1 0 0 0,0-1-1 0 0,1 0 1 0 0,-1 1 0 0 0,0-1-1 0 0,0 1 1 0 0,0-1 0 0 0,0 0-1 0 0,1 1 1 0 0,-1-1 0 0 0,0 0-1 0 0,0 1 1 0 0,0-1 0 0 0,0 1-1 0 0,0-1 1 0 0,0 0 0 0 0,-1 1-1 0 0,1-1 1 0 0,0 0 0 0 0,0 1-1 0 0,0-1 1 0 0,0 1 0 0 0,-1-1-1 0 0,1 0 1 0 0,-9-13-484 0 0,9 13 478 0 0,-6-4-200 0 0,0-1 0 0 0,0 1 0 0 0,-1 0 0 0 0,1 0 1 0 0,-1 1-1 0 0,0-1 0 0 0,0 2 0 0 0,-15-7 0 0 0,-4-2-365 0 0,9 3 0 0 0,-17-9-312 0 0,12 4-3057 0 0,11 5-316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102 529 11951 0 0,'-10'-4'261'0'0,"1"0"0"0"0,-1-2 0 0 0,1 1 1 0 0,0-1-1 0 0,-13-12 0 0 0,18 15-53 0 0,1-1-1 0 0,0 1 1 0 0,1-1 0 0 0,-1 0 0 0 0,1 0 0 0 0,-1 0 0 0 0,1 0-1 0 0,1 0 1 0 0,-1 0 0 0 0,0 0 0 0 0,1-1 0 0 0,0 1 0 0 0,0-1 0 0 0,0 1-1 0 0,0-9 1 0 0,1 3-109 0 0,0 0-1 0 0,1 0 0 0 0,0 0 1 0 0,0 1-1 0 0,1-1 0 0 0,0 1 0 0 0,1-1 1 0 0,0 1-1 0 0,7-14 0 0 0,-3 10 173 0 0,0 1-1 0 0,0 1 0 0 0,1-1 1 0 0,1 1-1 0 0,20-19 1 0 0,3 2 292 0 0,2 2 0 0 0,0 2 0 0 0,52-28 1 0 0,-82 50-563 0 0,-3 1-1 0 0,34-20-718 0 0,37-15 0 0 0,-61 32 209 0 0,0 0 0 0 0,0 0 0 0 0,0 1 0 0 0,0 0 0 0 0,1 1 0 0 0,-1 0 0 0 0,1 1 0 0 0,14 0 0 0 0,-9 3-6242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2303 0 0,'0'-2'167'0'0,"0"-43"1609"0"0,0-1 5909 0 0,1 48-7627 0 0,-1 0 0 0 0,1 0 0 0 0,0 0-1 0 0,-1 0 1 0 0,1 0 0 0 0,0 0 0 0 0,2 3-1 0 0,3 7 128 0 0,2 18 801 0 0,5 32 1 0 0,-1 0 4 0 0,-10-53-855 0 0,47 176 1898 0 0,-37-148-1705 0 0,1-1 0 0 0,36 67 0 0 0,-35-79-258 0 0,0 0-1 0 0,2-1 0 0 0,1-1 1 0 0,0 0-1 0 0,2-1 1 0 0,0-1-1 0 0,1-1 0 0 0,1 0 1 0 0,24 15-1 0 0,-28-24 11 0 0,0 0 1 0 0,29 13-1 0 0,49 11 300 0 0,-91-33-363 0 0,-23 10-1089 0 0,-23 3-2147 0 0,16-7-2644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73 8783 0 0,'9'-9'338'0'0,"0"0"0"0"0,0 1 0 0 0,0 1 0 0 0,1-1 0 0 0,0 2 0 0 0,0-1 0 0 0,1 1 0 0 0,17-6 0 0 0,-26 11 384 0 0,-2 1-670 0 0,1 0-1 0 0,0 0 0 0 0,-1 1 0 0 0,1-1 1 0 0,0 0-1 0 0,-1 0 0 0 0,1 0 1 0 0,0 1-1 0 0,-1-1 0 0 0,1 1 0 0 0,-1-1 1 0 0,1 0-1 0 0,-1 1 0 0 0,1-1 1 0 0,-1 1-1 0 0,1-1 0 0 0,-1 1 0 0 0,1-1 1 0 0,-1 1-1 0 0,1-1 0 0 0,-1 1 1 0 0,0 0-1 0 0,1-1 0 0 0,-1 1 0 0 0,0 0 1 0 0,0-1-1 0 0,0 1 0 0 0,1-1 0 0 0,-1 1 1 0 0,0 0-1 0 0,0 0 0 0 0,0-1 1 0 0,0 1-1 0 0,0 0 0 0 0,0-1 0 0 0,0 1 1 0 0,0 0-1 0 0,-1 0 0 0 0,1 3 64 0 0,0 1 0 0 0,-1-1-1 0 0,0 0 1 0 0,-2 7 0 0 0,-5 8 70 0 0,-1-2 0 0 0,0 1 0 0 0,-1-1 0 0 0,-1-1 0 0 0,-12 16 1 0 0,-71 73 451 0 0,74-85-527 0 0,-39 44 70 0 0,-96 136-1 0 0,11-15-140 0 0,78-105-1034 0 0,65-79 652 0 0,4-2-1773 0 0,12-4-1341 0 0,6-3-1058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9 100 9215 0 0,'-8'0'12799'0'0,"10"-1"-12187"0"0,57-7 545 0 0,-1-4 0 0 0,83-26 1 0 0,-29 7-1366 0 0,-63 23-2299 0 0,-28 6 979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3679 0 0,'0'0'284'0'0,"-1"2"-37"0"0,-5 3 354 0 0,1 0 0 0 0,-1 1 1 0 0,1 0-1 0 0,0 0 0 0 0,1 1 0 0 0,0-1 0 0 0,0 1 0 0 0,0 0 0 0 0,-3 9 1 0 0,-3 11 78 0 0,-8 33 0 0 0,14-48-547 0 0,1 3-101 0 0,-2 1 15 0 0,0 0 0 0 0,-8 20-1 0 0,10-31-40 0 0,0 1 0 0 0,0-1 0 0 0,-1 0 0 0 0,0 0 0 0 0,1 0 0 0 0,-2-1-1 0 0,1 1 1 0 0,0-1 0 0 0,-10 7 0 0 0,-24 13 7 0 0,-1-3 1 0 0,-1-1-1 0 0,-46 16 0 0 0,27-15-23 0 0,35-13 123 0 0,-32 14-1 0 0,55-21 452 0 0,10-6-335 0 0,5-1-161 0 0,1 2-1 0 0,0 0 1 0 0,29-4-1 0 0,-6 1-19 0 0,14-3 157 0 0,1 2 0 0 0,0 3 1 0 0,1 1-1 0 0,72 6 0 0 0,-115-1-239 0 0,1 1-1 0 0,0 0 1 0 0,0 0 0 0 0,17 7-1 0 0,-27-9-506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95 8783 0 0,'0'0'399'0'0,"-1"1"-4"0"0,1-1-381 0 0,0 0 0 0 0,0 1 0 0 0,0-1 0 0 0,0 0 0 0 0,-1 0 0 0 0,1 1-1 0 0,0-1 1 0 0,0 0 0 0 0,0 0 0 0 0,0 1 0 0 0,0-1 0 0 0,0 0 0 0 0,0 0 0 0 0,0 1 0 0 0,0-1 0 0 0,0 0 0 0 0,0 0 0 0 0,0 1 0 0 0,0-1 0 0 0,0 0 0 0 0,1 0 0 0 0,-1 1 0 0 0,0-1 0 0 0,0 0 0 0 0,0 0 0 0 0,0 1 0 0 0,0-1 0 0 0,0 0 0 0 0,1 0 0 0 0,-1 0 0 0 0,0 1 0 0 0,0-1 0 0 0,0 0 0 0 0,1 0 0 0 0,-1 0 0 0 0,0 0 0 0 0,0 1 0 0 0,0-1 0 0 0,1 0 0 0 0,-1 0 0 0 0,0 0 0 0 0,0 0-1 0 0,1 0 1 0 0,-1 0 0 0 0,0 0 0 0 0,1 0 0 0 0,-1 0 0 0 0,0 0 0 0 0,0 0 0 0 0,1 0 0 0 0,-1 0 0 0 0,1 0 86 0 0,5 2 187 0 0,-1-1-1 0 0,1 0 1 0 0,0 0-1 0 0,0-1 0 0 0,-1 0 1 0 0,1 0-1 0 0,0 0 1 0 0,7-2-1 0 0,7-2 439 0 0,20-7-1 0 0,-14 4-163 0 0,230-58 1778 0 0,-244 61-2309 0 0,1 0-5 0 0,1 0 0 0 0,0 1-1 0 0,0 1 1 0 0,0 0-1 0 0,0 1 1 0 0,18 0 0 0 0,-31 2-172 0 0,-1-1 1 0 0,0 0 0 0 0,1 0-1 0 0,-1 0 1 0 0,0 0 0 0 0,1 0-1 0 0,-1 0 1 0 0,0 1 0 0 0,0-1 0 0 0,1 0-1 0 0,-1 0 1 0 0,0 0 0 0 0,1 1-1 0 0,-1-1 1 0 0,0 0 0 0 0,0 0-1 0 0,0 1 1 0 0,1-1 0 0 0,-1 0 0 0 0,0 1-1 0 0,0-1 1 0 0,0 0 0 0 0,1 0-1 0 0,-1 1 1 0 0,0-1 0 0 0,0 0-1 0 0,0 1 1 0 0,3 9-6115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64 7367 0 0,'4'-12'559'0'0,"1"0"0"0"0,8-12-1 0 0,-5 8 5237 0 0,-10 17-5770 0 0,0 0 0 0 0,0 0 1 0 0,0 0-1 0 0,0 0 0 0 0,1 0 0 0 0,-1 0 1 0 0,0 0-1 0 0,1 0 0 0 0,-1 1 0 0 0,1-1 1 0 0,-2 2-1 0 0,-3 2 15 0 0,-68 62 13 0 0,3 2 1 0 0,-68 85 0 0 0,137-151-44 0 0,-66 87 608 0 0,62-80-454 0 0,0 0-1 0 0,0 1 1 0 0,1-1 0 0 0,0 1-1 0 0,1 0 1 0 0,0 1 0 0 0,-3 15-1 0 0,7-24-111 0 0,-1-1 0 0 0,1 1-1 0 0,0-1 1 0 0,0 1 0 0 0,0-1-1 0 0,0 1 1 0 0,0-1 0 0 0,0 1-1 0 0,1 0 1 0 0,-1-1 0 0 0,1 1-1 0 0,0-1 1 0 0,0 0 0 0 0,0 1-1 0 0,0-1 1 0 0,0 0 0 0 0,0 1-1 0 0,1-1 1 0 0,-1 0 0 0 0,1 0-1 0 0,-1 0 1 0 0,1 0 0 0 0,0 0-1 0 0,0-1 1 0 0,0 1 0 0 0,0 0-1 0 0,0-1 1 0 0,0 1 0 0 0,0-1-1 0 0,1 0 1 0 0,-1 0 0 0 0,0 0-1 0 0,1 0 1 0 0,4 1 0 0 0,1 0 46 0 0,1-1-1 0 0,-1 1 1 0 0,1-2 0 0 0,-1 1 0 0 0,1-1 0 0 0,0 0-1 0 0,-1-1 1 0 0,1 0 0 0 0,10-3 0 0 0,38-11-54 0 0,-1-3 0 0 0,0-2 0 0 0,-2-2 0 0 0,64-37 0 0 0,-97 47-316 0 0,39-29 0 0 0,-52 34 85 0 0,-1 1 0 0 0,0-1 1 0 0,0 0-1 0 0,0-1 0 0 0,-1 0 0 0 0,0 0 0 0 0,8-15 0 0 0,-13 20 115 0 0,0 0 0 0 0,0 1 0 0 0,0-1 0 0 0,0 0-1 0 0,-1 0 1 0 0,1 1 0 0 0,-1-1 0 0 0,1 0 0 0 0,-1 0 0 0 0,0 0-1 0 0,0 0 1 0 0,0 0 0 0 0,-1 0 0 0 0,0-4 0 0 0,-1 2-65 0 0,0 0-1 0 0,1 0 1 0 0,-2 1 0 0 0,1-1 0 0 0,-1 0-1 0 0,1 1 1 0 0,-6-7 0 0 0,-2 0-151 0 0,0 0 0 0 0,-1 0 0 0 0,-1 1 0 0 0,-19-14 0 0 0,22 17 294 0 0,-1 1 1 0 0,-1 0-1 0 0,1 0 0 0 0,-1 1 0 0 0,0 0 0 0 0,-1 1 0 0 0,-13-3 1 0 0,16 5 26 0 0,0 0 0 0 0,0 2 1 0 0,0-1-1 0 0,0 1 0 0 0,0 0 1 0 0,0 1-1 0 0,0 0 0 0 0,0 0 1 0 0,1 1-1 0 0,-13 4 0 0 0,7-2-193 0 0,0 1 0 0 0,1 0 0 0 0,-1 1 0 0 0,1 1-1 0 0,1 0 1 0 0,-1 1 0 0 0,-11 10 0 0 0,7-3-4787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1839 0 0,'5'-7'160'0'0,"24"-33"11762"0"0,-29 42-11694 0 0,10 30 457 0 0,1-1 1 0 0,21 40-1 0 0,-1-2 25 0 0,-28-61-689 0 0,0 0-1 0 0,0 0 0 0 0,-1 0 1 0 0,-1 0-1 0 0,1 0 1 0 0,-1 0-1 0 0,-1 1 0 0 0,1-1 1 0 0,-1 0-1 0 0,-1 1 0 0 0,0-1 1 0 0,-1 9-1 0 0,-1-8 1 0 0,0 1 0 0 0,0-1 1 0 0,-1 1-1 0 0,0-1 0 0 0,-1 0 0 0 0,0-1 0 0 0,0 1 0 0 0,-1-1 0 0 0,-10 12 0 0 0,11-14-157 0 0,0 1 0 0 0,-1-1 0 0 0,0-1 0 0 0,0 1 0 0 0,-1-1 0 0 0,1 0 0 0 0,-12 6 0 0 0,17-11 38 0 0,1 1 1 0 0,-1-1-1 0 0,1 0 0 0 0,-1 1 0 0 0,1-1 0 0 0,-1 0 1 0 0,1 0-1 0 0,-1 0 0 0 0,0 0 0 0 0,1 1 0 0 0,-1-1 1 0 0,0 0-1 0 0,1 0 0 0 0,-1 0 0 0 0,1 0 0 0 0,-1 0 1 0 0,0-1-1 0 0,1 1 0 0 0,-2 0 0 0 0,-4-3-762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6 11055 0 0,'7'-2'187'0'0,"-1"1"-1"0"0,1 0 0 0 0,-1 0 0 0 0,1 0 0 0 0,-1 1 1 0 0,1 0-1 0 0,0 1 0 0 0,-1-1 0 0 0,1 1 1 0 0,-1 1-1 0 0,1-1 0 0 0,-1 1 0 0 0,0 0 0 0 0,0 0 1 0 0,0 1-1 0 0,0 0 0 0 0,10 6 0 0 0,-15-8-120 0 0,0 0 0 0 0,0 0-1 0 0,0 1 1 0 0,0-1 0 0 0,0 0-1 0 0,-1 1 1 0 0,1-1 0 0 0,0 1-1 0 0,-1-1 1 0 0,1 1 0 0 0,-1-1-1 0 0,1 1 1 0 0,-1-1 0 0 0,0 1-1 0 0,1 0 1 0 0,-1-1 0 0 0,0 1-1 0 0,0-1 1 0 0,0 1 0 0 0,-1 0-1 0 0,1-1 1 0 0,0 1 0 0 0,-1 2-1 0 0,0-3-6 0 0,1 0-1 0 0,-1 0 0 0 0,1 0 0 0 0,-1 0 1 0 0,1 0-1 0 0,-1-1 0 0 0,0 1 0 0 0,0 0 1 0 0,1 0-1 0 0,-1-1 0 0 0,0 1 0 0 0,0 0 1 0 0,0-1-1 0 0,0 1 0 0 0,0-1 1 0 0,0 1-1 0 0,0-1 0 0 0,0 1 0 0 0,0-1 1 0 0,0 0-1 0 0,0 0 0 0 0,0 1 0 0 0,0-1 1 0 0,0 0-1 0 0,0 0 0 0 0,0 0 0 0 0,0 0 1 0 0,-2 0-1 0 0,-2-1 262 0 0,-1 1-1 0 0,1-1 1 0 0,-10-3-1 0 0,-19-6 74 0 0,-1 2-1 0 0,-1 1 0 0 0,-54-3 1 0 0,61 10-593 0 0,-1 1 0 0 0,1 2 0 0 0,-57 13 0 0 0,-83 34-232 0 0,154-46 418 0 0,-87 33-106 0 0,-191 97 0 0 0,189-72 107 0 0,51-28 25 0 0,51-34 273 0 0,9-9-145 0 0,-5 6-112 0 0,11-11 53 0 0,0 0-1 0 0,22-17 1 0 0,2-3-717 0 0,-36 33 180 0 0,-3 13-1695 0 0,-54 164 831 0 0,46-140 1524 0 0,-26 116 903 0 0,30-122-780 0 0,2 0-1 0 0,1 0 1 0 0,2 35-1 0 0,3-46-103 0 0,0-1 0 0 0,10 35 1 0 0,-7-32-109 0 0,5 32 0 0 0,-10-45-398 0 0,0-1 1 0 0,0 1-1 0 0,-1 0 0 0 0,0 0 0 0 0,-1 0 0 0 0,0 0 1 0 0,0-1-1 0 0,0 1 0 0 0,-1-1 0 0 0,0 0 0 0 0,-1 1 0 0 0,1-1 1 0 0,-1-1-1 0 0,-1 1 0 0 0,1-1 0 0 0,-1 1 0 0 0,-7 5 1 0 0,-5 5-1456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9671 0 0,'0'0'5506'0'0,"2"0"-4673"0"0,13-6-229 0 0,-1-1 0 0 0,1 0-1 0 0,-1 0 1 0 0,16-13 0 0 0,11-5 182 0 0,-2 4-512 0 0,1 2-1 0 0,1 1 1 0 0,72-20-1 0 0,-81 31-3304 0 0,42-5 0 0 0,-43 8-3353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 9815 0 0,'0'0'448'0'0,"2"0"-6"0"0,6-2-285 0 0,14-3 3684 0 0,-23 19-3098 0 0,-2-6-639 0 0,0 0 0 0 0,0 0 0 0 0,-1-1 1 0 0,0 1-1 0 0,-1-1 0 0 0,0 0 0 0 0,0 0 0 0 0,-7 7 0 0 0,2-1 122 0 0,-42 45 715 0 0,-8 11 215 0 0,54-61-1041 0 0,0 0 0 0 0,1 0 0 0 0,1 0 0 0 0,-1 1 1 0 0,1 0-1 0 0,1 0 0 0 0,-4 10 0 0 0,6-16-85 0 0,0 8 112 0 0,1-10-137 0 0,0 0-1 0 0,0 0 0 0 0,0-1 1 0 0,0 1-1 0 0,0 0 1 0 0,0-1-1 0 0,1 1 1 0 0,-1 0-1 0 0,0-1 0 0 0,0 1 1 0 0,0 0-1 0 0,1-1 1 0 0,-1 1-1 0 0,0 0 0 0 0,1-1 1 0 0,-1 1-1 0 0,1-1 1 0 0,-1 1-1 0 0,0-1 0 0 0,1 1 1 0 0,-1-1-1 0 0,1 1 1 0 0,0-1-1 0 0,-1 1 1 0 0,1-1-1 0 0,0 1 0 0 0,1 0 11 0 0,3 2-155 0 0,-1 0 1 0 0,0-1-1 0 0,1 0 1 0 0,0 0 0 0 0,-1 0-1 0 0,1 0 1 0 0,0-1-1 0 0,0 0 1 0 0,0 0 0 0 0,0 0-1 0 0,0 0 1 0 0,11-1 0 0 0,8-1-927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 7367 0 0,'0'0'568'0'0,"1"2"-90"0"0,6 8 1153 0 0,0-1 1 0 0,0 0 0 0 0,13 12 0 0 0,-7-8-164 0 0,26 17 1 0 0,-15-14-928 0 0,2-1 0 0 0,41 19 1 0 0,8-5-467 0 0,104 25 0 0 0,-164-50-749 0 0,-1 0 0 0 0,1-1-1 0 0,23 1 1 0 0,-36-4-121 0 0</inkml:trace>
  <inkml:trace contextRef="#ctx0" brushRef="#br0" timeOffset="1">424 0 12351 0 0,'0'0'564'0'0,"-8"4"187"0"0,-9 0-730 0 0,13-3-10 0 0,1 0 0 0 0,-1-1-1 0 0,1 2 1 0 0,-1-1 0 0 0,-5 3-1 0 0,-32 21 1218 0 0,-68 57 0 0 0,-27 44-353 0 0,119-110-886 0 0,6-5 3 0 0,0 0-1 0 0,0 0 0 0 0,1 2 0 0 0,-15 23 0 0 0,24-35-684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0,'0'0'1019'0'0,"2"2"-428"0"0,16 6 202 0 0,0 0 1 0 0,1-1-1 0 0,24 6 0 0 0,11 3-64 0 0,-27-6-479 0 0,0 1-1 0 0,-1 1 0 0 0,-1 1 1 0 0,0 2-1 0 0,-1 0 0 0 0,23 20 1 0 0,-36-26-85 0 0,0 1 0 0 0,-1 0 0 0 0,0 1 0 0 0,-1 0-1 0 0,15 24 1 0 0,-20-26-17 0 0,1 0-1 0 0,-1 0 0 0 0,0 1 1 0 0,-1-1-1 0 0,0 1 0 0 0,0 0 0 0 0,-1-1 1 0 0,-1 1-1 0 0,1 14 0 0 0,-2-15-18 0 0,-1-1 0 0 0,0 1 0 0 0,0 0 0 0 0,-1 0 0 0 0,0-1 0 0 0,-1 1-1 0 0,1-1 1 0 0,-2 0 0 0 0,1 0 0 0 0,-7 11 0 0 0,-7 8 252 0 0,-30 38 0 0 0,35-50-337 0 0,1 0 10 0 0,-68 83-168 0 0,67-84-868 0 0,2-1-360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54 1375 0 0,'-11'4'631'0'0,"0"-1"0"0"0,0 0 0 0 0,-13 2 0 0 0,4-3 4120 0 0,1-1 3806 0 0,22-1-8384 0 0,0-1 0 0 0,-1 0-1 0 0,1 1 1 0 0,0-1 0 0 0,-1 0 0 0 0,1 0-1 0 0,2-2 1 0 0,7-2 165 0 0,47-11 345 0 0,0 2 0 0 0,1 2-1 0 0,74-4 1 0 0,-119 16-1438 0 0,0 0 1 0 0,0 1-1 0 0,19 3 0 0 0,-32-4-741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72 135 15695 0 0,'0'0'1418'0'0,"-2"-1"-1168"0"0,-25-5-231 0 0,21 5 423 0 0,-1 0 0 0 0,1 0 0 0 0,0-1 0 0 0,-8-3 1 0 0,13 4-395 0 0,1 1 1 0 0,0 0 0 0 0,-1-1 0 0 0,1 1 0 0 0,0 0-1 0 0,0-1 1 0 0,-1 1 0 0 0,1 0 0 0 0,0-1 0 0 0,0 1-1 0 0,0-1 1 0 0,-1 1 0 0 0,1-1 0 0 0,0 1 0 0 0,0 0 0 0 0,0-1-1 0 0,0 1 1 0 0,0-1 0 0 0,0 1 0 0 0,0-1 0 0 0,0 1-1 0 0,0 0 1 0 0,0-1 0 0 0,0 1 0 0 0,0-1 0 0 0,0 1-1 0 0,1-1 1 0 0,-1 1 0 0 0,0 0 0 0 0,0-1 0 0 0,0 1-1 0 0,1-1 1 0 0,-1 1 0 0 0,0 0 0 0 0,0-1 0 0 0,1 1 0 0 0,-1 0-1 0 0,0-1 1 0 0,1 1 0 0 0,-1-1 0 0 0,1 1-20 0 0,4-6 102 0 0,0 1 0 0 0,0 0-1 0 0,0 0 1 0 0,1 0 0 0 0,0 0 0 0 0,0 1-1 0 0,8-5 1 0 0,49-21 207 0 0,-9 10-15 0 0,-48 19-173 0 0,-1-1 0 0 0,1 1 0 0 0,0 0 0 0 0,0 0 0 0 0,-1 1 0 0 0,1 0 0 0 0,9 1 0 0 0,-13-1-108 0 0,-1 0 0 0 0,0 0 1 0 0,1 1-1 0 0,-1-1 0 0 0,0 1 1 0 0,1-1-1 0 0,-1 1 0 0 0,0 0 1 0 0,0-1-1 0 0,0 1 0 0 0,0 0 0 0 0,1 0 1 0 0,-1 0-1 0 0,0 0 0 0 0,0 0 1 0 0,-1 0-1 0 0,1 0 0 0 0,0 0 1 0 0,0 0-1 0 0,0 0 0 0 0,-1 1 0 0 0,1-1 1 0 0,-1 0-1 0 0,1 1 0 0 0,-1-1 1 0 0,1 0-1 0 0,-1 1 0 0 0,0-1 1 0 0,0 0-1 0 0,1 1 0 0 0,-1-1 0 0 0,0 0 1 0 0,0 1-1 0 0,0-1 0 0 0,-1 3 1 0 0,0 1-32 0 0,0 0 1 0 0,0 0 0 0 0,0 0 0 0 0,0 0 0 0 0,-1 0 0 0 0,0 0-1 0 0,0 0 1 0 0,-3 4 0 0 0,-8 8 21 0 0,-27 31-1 0 0,23-29-27 0 0,-19 28-1 0 0,32-42-27 0 0,0 1-1 0 0,1 0 1 0 0,0 1 0 0 0,0-1-1 0 0,0 1 1 0 0,1-1-1 0 0,0 1 1 0 0,0 0 0 0 0,0 10-1 0 0,1-13 3 0 0,3 12-86 0 0,-2-16 105 0 0,0 1-4 0 0,0-1 1 0 0,0 1-1 0 0,0 0 1 0 0,0-1-1 0 0,0 1 1 0 0,0 0-1 0 0,1-1 1 0 0,-1 1-1 0 0,0 0 1 0 0,1-1-1 0 0,-1 1 1 0 0,0 0 0 0 0,1-1-1 0 0,-1 1 1 0 0,1-1-1 0 0,-1 1 1 0 0,0-1-1 0 0,1 1 1 0 0,0-1-1 0 0,0 1 1 0 0,3 3 20 0 0,1-1 0 0 0,0 0 0 0 0,0 0 0 0 0,0-1 0 0 0,0 0 0 0 0,0 1 0 0 0,0-2-1 0 0,0 1 1 0 0,1 0 0 0 0,-1-1 0 0 0,1 0 0 0 0,-1-1 0 0 0,1 1 0 0 0,7-1 0 0 0,7 1 174 0 0,31 6 111 0 0,-27-3-294 0 0,1-1 0 0 0,48-1 1 0 0,-69-2-356 0 0,6-1-31 0 0,-2-2-2641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60 3679 0 0,'-12'17'15212'0'0,"28"-16"-12434"0"0,21-5-3089 0 0,109-36 1396 0 0,-57 14-8077 0 0,-61 18 348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29 7367 0 0,'5'-7'763'0'0,"-3"4"-552"0"0,1-1-1 0 0,-1 2 1 0 0,1-1 0 0 0,-1 0-1 0 0,6-3 2848 0 0,-20 8-1009 0 0,-9 6-1698 0 0,0 0-1 0 0,1 2 1 0 0,0 0 0 0 0,-30 22-1 0 0,34-22-243 0 0,-202 154 270 0 0,196-146-342 0 0,-4 2 58 0 0,2 2 1 0 0,-36 41-1 0 0,52-54-58 0 0,1 1 0 0 0,0-1-1 0 0,0 2 1 0 0,1-1 0 0 0,1 1-1 0 0,0 0 1 0 0,0 0-1 0 0,1 0 1 0 0,1 1 0 0 0,-4 18-1 0 0,5-10-5 0 0,1-1-1 0 0,1 1 0 0 0,1 0 1 0 0,1 0-1 0 0,0 0 0 0 0,2 0 1 0 0,9 31-1 0 0,6 8 45 0 0,32 63 1 0 0,64 120 6 0 0,11 26-86 0 0,-115-243 6 0 0,-2 0 0 0 0,-1 0 0 0 0,-1 1 0 0 0,-1 0 0 0 0,5 52 0 0 0,-10-60 0 0 0,-1 0 0 0 0,-1 0 0 0 0,0 0 0 0 0,-1 0 0 0 0,-1 0 0 0 0,-1-1 0 0 0,-1 0 0 0 0,0 1 0 0 0,-14 28 0 0 0,11-29 54 0 0,-1 0 0 0 0,-16 21 0 0 0,20-31 89 0 0,0-1 0 0 0,0 0 0 0 0,-1-1 0 0 0,1 1 0 0 0,-1-1-1 0 0,0 0 1 0 0,-1 0 0 0 0,-10 5 0 0 0,13-8-13 0 0,0-1-1 0 0,0 0 0 0 0,0 0 0 0 0,0 0 1 0 0,0-1-1 0 0,0 1 0 0 0,0-1 1 0 0,0 0-1 0 0,0 0 0 0 0,0 0 1 0 0,0-1-1 0 0,0 0 0 0 0,-6-1 1 0 0,-22-2-7421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98 6911 0 0,'-56'-14'13030'0'0,"133"-3"-11263"0"0,-33 7-1790 0 0,47-15 0 0 0,-20 1-2178 0 0,-53 16 483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656 498 16527 0 0,'0'0'1774'0'0,"2"-1"-1702"0"0,19-24 94 0 0,-9 11 62 0 0,0-1 0 0 0,18-29 0 0 0,-19 20-209 0 0,0 0 0 0 0,-1 0-1 0 0,6-28 1 0 0,15-80 51 0 0,-10 36-156 0 0,-19 92-73 0 0,-1-1-1 0 0,0 0 1 0 0,-1 0 0 0 0,1 0-1 0 0,-1 1 1 0 0,0-1 0 0 0,-1-7-1 0 0,1 11 59 0 0,-10 1-46 0 0,7 1 169 0 0,1 0 0 0 0,-1 0 0 0 0,0 0 0 0 0,1 0 0 0 0,-1 1 0 0 0,1-1 0 0 0,0 1 0 0 0,0 0 0 0 0,-1-1-1 0 0,1 1 1 0 0,0 0 0 0 0,0 0 0 0 0,1 0 0 0 0,-1 1 0 0 0,-2 3 0 0 0,-2 2 82 0 0,2 1 1 0 0,-9 18-1 0 0,12-23-100 0 0,-17 43 69 0 0,-2-2 1 0 0,-36 61-1 0 0,43-87-75 0 0,0-1 0 0 0,-1 0 0 0 0,-1-1-1 0 0,0 0 1 0 0,-1-1 0 0 0,-1-1 0 0 0,-1-1-1 0 0,0 0 1 0 0,0-1 0 0 0,-2-1 0 0 0,-32 15 0 0 0,18-11-221 0 0,-1-2 1 0 0,0-2-1 0 0,-47 11 1 0 0,69-20 237 0 0,0-1-1 0 0,1 0 1 0 0,-1-1 0 0 0,0-1 0 0 0,0 0 0 0 0,0 0-1 0 0,1-2 1 0 0,-1 1 0 0 0,0-2 0 0 0,1 0 0 0 0,-1 0-1 0 0,1-1 1 0 0,-15-7 0 0 0,22 9 79 0 0,1-1 0 0 0,-1 1 0 0 0,1-1 0 0 0,0 0 1 0 0,0 0-1 0 0,0 0 0 0 0,1-1 0 0 0,-1 1 0 0 0,1-1 0 0 0,0 0 0 0 0,0 0 0 0 0,0 0 0 0 0,-3-7 1 0 0,4 7-28 0 0,1 0 1 0 0,-1 0-1 0 0,1 0 1 0 0,0 0-1 0 0,1 0 1 0 0,-1 0 0 0 0,1-1-1 0 0,0 1 1 0 0,0 0-1 0 0,0 0 1 0 0,0-1-1 0 0,1 1 1 0 0,-1 0-1 0 0,1 0 1 0 0,3-8 0 0 0,0 3-91 0 0,0 1 1 0 0,0-1 0 0 0,1 1 0 0 0,0 1 0 0 0,0-1 0 0 0,1 1 0 0 0,0 0-1 0 0,0 0 1 0 0,1 0 0 0 0,0 1 0 0 0,0 0 0 0 0,9-5 0 0 0,-5 3-72 0 0,0 1 0 0 0,1 1 0 0 0,0 0 0 0 0,0 1 0 0 0,0 0 0 0 0,1 1 0 0 0,25-6 0 0 0,-31 9 115 0 0,0 0 0 0 0,0 1 0 0 0,0 0 1 0 0,0 0-1 0 0,0 0 0 0 0,0 1 1 0 0,0 0-1 0 0,0 0 0 0 0,-1 1 0 0 0,1 0 1 0 0,0 0-1 0 0,-1 0 0 0 0,1 1 1 0 0,-1 0-1 0 0,0 1 0 0 0,0-1 0 0 0,0 1 1 0 0,0 0-1 0 0,0 1 0 0 0,-1-1 1 0 0,0 1-1 0 0,0 0 0 0 0,0 0 0 0 0,-1 1 1 0 0,0-1-1 0 0,0 1 0 0 0,0 0 1 0 0,-1 0-1 0 0,5 10 0 0 0,8 27 124 0 0,6 11-90 0 0,-19-49-67 0 0,0 1 1 0 0,0 0-1 0 0,1-1 1 0 0,0 0-1 0 0,0 0 0 0 0,7 7 1 0 0,-9-10 2 0 0,1 0 0 0 0,0 0 0 0 0,0 0 0 0 0,-1-1 1 0 0,1 0-1 0 0,0 1 0 0 0,0-1 0 0 0,0 0 0 0 0,1 0 0 0 0,-1-1 1 0 0,0 1-1 0 0,6 0 0 0 0,0-1-1411 0 0,0 0 0 0 0,1 0 0 0 0,9-2 0 0 0,6-3-4712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 7487 0 0,'-2'1'340'0'0,"-6"1"-120"0"0,0 0 0 0 0,0 0 0 0 0,-1 0 0 0 0,-9-1 0 0 0,9 0 627 0 0,0 0 1 0 0,0 1-1 0 0,0 0 1 0 0,-10 3 0 0 0,-35 19 599 0 0,45-19-1455 0 0,0 1-1 0 0,0-1 0 0 0,0 2 0 0 0,1-1 1 0 0,0 1-1 0 0,-9 10 0 0 0,-5 9 328 0 0,0 1-1 0 0,1 1 0 0 0,-29 54 1 0 0,40-64-67 0 0,2 0 1 0 0,0 1 0 0 0,1-1-1 0 0,1 2 1 0 0,1-1 0 0 0,1 1-1 0 0,-4 39 1 0 0,7-54-183 0 0,1 0-1 0 0,0 0 1 0 0,1 0 0 0 0,-1 0-1 0 0,1 0 1 0 0,0 0 0 0 0,0 0-1 0 0,2 5 1 0 0,-2-8-36 0 0,0 0 0 0 0,0 0 0 0 0,0-1 0 0 0,0 1 0 0 0,0-1 0 0 0,0 1-1 0 0,1-1 1 0 0,-1 1 0 0 0,1-1 0 0 0,-1 0 0 0 0,1 1 0 0 0,-1-1 0 0 0,1 0 0 0 0,0 0 0 0 0,0 0 0 0 0,-1-1 0 0 0,1 1 0 0 0,0 0 0 0 0,0-1 0 0 0,0 1-1 0 0,0-1 1 0 0,0 1 0 0 0,3-1 0 0 0,8 1 108 0 0,-1-1 1 0 0,0 0-1 0 0,1-1 0 0 0,-1-1 0 0 0,21-4 1 0 0,-4-3 40 0 0,33-12 0 0 0,-13 1-241 0 0,-1-2-1 0 0,-1-2 0 0 0,0-2 1 0 0,64-48-1 0 0,-105 69 8 0 0,14-10-302 0 0,0-2 1 0 0,31-33-1 0 0,-47 46 218 0 0,1-1 1 0 0,-1 0-1 0 0,-1-1 0 0 0,1 1 1 0 0,-1-1-1 0 0,0 0 0 0 0,0 1 0 0 0,-1-1 1 0 0,0-1-1 0 0,0 1 0 0 0,0 0 1 0 0,-1 0-1 0 0,1-1 0 0 0,-2 1 1 0 0,1-1-1 0 0,-1-8 0 0 0,-1 11 51 0 0,1 0 0 0 0,-1 0 0 0 0,-1 0 0 0 0,1 1 0 0 0,0-1 0 0 0,-1 1 0 0 0,0-1 0 0 0,0 1 0 0 0,0-1-1 0 0,0 1 1 0 0,-1 0 0 0 0,1 0 0 0 0,-1 0 0 0 0,0 0 0 0 0,0 1 0 0 0,0-1 0 0 0,0 1 0 0 0,0-1 0 0 0,0 1 0 0 0,-5-2 0 0 0,-6-3-347 0 0,-1 0 0 0 0,-1 0 1 0 0,-22-5-1 0 0,12 5 137 0 0,0 1 0 0 0,-1 1 0 0 0,0 2 0 0 0,-29-1 0 0 0,-109 9 381 0 0,157-5-56 0 0,-14 3 157 0 0,71-12-249 0 0,-13 3-50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12959 0 0,'11'-10'412'0'0,"-1"1"0"0"0,2 1-1 0 0,-1 0 1 0 0,1 0 0 0 0,18-8-1 0 0,67-24 2887 0 0,-57 26-2425 0 0,0 3 0 0 0,67-12 1 0 0,86 5-2408 0 0,-158 18-2088 0 0,-22 0-2434 0 0</inkml:trace>
  <inkml:trace contextRef="#ctx0" brushRef="#br0" timeOffset="1">92 401 8287 0 0,'0'0'756'0'0,"2"-1"-622"0"0,31-15 571 0 0,22-4 5441 0 0,-20 8-4180 0 0,-8 4-1287 0 0,1 1 0 0 0,-1 2 0 0 0,52-4 0 0 0,-73 9-662 0 0,28-3-180 0 0,-15 2-1114 0 0,-1-1-3477 0 0,0 1-1500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 1375 0 0,'-2'-1'9846'0'0,"-10"0"-9521"0"0,0 1 1 0 0,0 0 0 0 0,0 0 0 0 0,0 1 0 0 0,0 1-1 0 0,0 0 1 0 0,0 1 0 0 0,0 0 0 0 0,0 0-1 0 0,1 2 1 0 0,-19 8 0 0 0,0 3 393 0 0,1 2 0 0 0,-54 42 0 0 0,64-44-719 0 0,1 1 0 0 0,1 0 0 0 0,0 2 0 0 0,1 0 0 0 0,1 1 0 0 0,-20 33 0 0 0,32-47 90 0 0,0 1 0 0 0,0 0-1 0 0,0-1 1 0 0,1 1 0 0 0,0 0-1 0 0,0 0 1 0 0,0 1 0 0 0,1-1-1 0 0,1 0 1 0 0,-1 1 0 0 0,1-1 0 0 0,1 13-1 0 0,0-16-31 0 0,-1 0-1 0 0,1 0 0 0 0,0 0 1 0 0,0 0-1 0 0,1 0 1 0 0,-1 0-1 0 0,1 0 1 0 0,0-1-1 0 0,0 1 0 0 0,0-1 1 0 0,0 1-1 0 0,1-1 1 0 0,0 0-1 0 0,-1 1 0 0 0,1-2 1 0 0,0 1-1 0 0,0 0 1 0 0,1 0-1 0 0,-1-1 1 0 0,1 0-1 0 0,-1 0 0 0 0,1 0 1 0 0,6 3-1 0 0,10 1 226 0 0,0-1 0 0 0,1 0 0 0 0,-1-2-1 0 0,1 0 1 0 0,0-2 0 0 0,0 0 0 0 0,0-1 0 0 0,24-3-1 0 0,-30 1-137 0 0,1-1-1 0 0,-1 0 0 0 0,1-1 1 0 0,-1 0-1 0 0,0-1 0 0 0,-1-1 0 0 0,1-1 1 0 0,17-10-1 0 0,-21 10-102 0 0,-1-1 1 0 0,0 0 0 0 0,0 0-1 0 0,-1-1 1 0 0,-1 0-1 0 0,1 0 1 0 0,-1-1-1 0 0,-1 0 1 0 0,0-1 0 0 0,11-21-1 0 0,-9 11-23 0 0,-1 0 0 0 0,-1 0 0 0 0,-1-1 0 0 0,-1 0 0 0 0,-1 0 0 0 0,-1 0 0 0 0,1-41 0 0 0,-4 56-164 0 0,0 0 0 0 0,-1 0 0 0 0,0 0 1 0 0,0 0-1 0 0,-1 0 0 0 0,-3-11 0 0 0,4 15 80 0 0,0 0 0 0 0,-1 1 0 0 0,1 0 1 0 0,0-1-1 0 0,-1 1 0 0 0,1 0 0 0 0,-1 0 1 0 0,0-1-1 0 0,0 1 0 0 0,0 1 0 0 0,0-1 0 0 0,0 0 1 0 0,0 0-1 0 0,-1 1 0 0 0,1-1 0 0 0,0 1 1 0 0,-1 0-1 0 0,1 0 0 0 0,-1 0 0 0 0,-3-1 1 0 0,-7 0-435 0 0,-1 0 0 0 0,1 2 0 0 0,-1 0 0 0 0,1 0 0 0 0,-1 1 1 0 0,0 1-1 0 0,-24 6 0 0 0,-3 2-1480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511 910 8287 0 0,'0'0'5483'0'0,"3"-1"-4880"0"0,4 0-406 0 0,0-1 0 0 0,-1 0 0 0 0,1-1 0 0 0,-1 0 0 0 0,0 0 0 0 0,1 0 0 0 0,-2-1 0 0 0,1 0 0 0 0,0 0 0 0 0,-1 0 0 0 0,1-1 1 0 0,-1 0-1 0 0,-1 0 0 0 0,1 0 0 0 0,-1 0 0 0 0,1-1 0 0 0,-2 0 0 0 0,1 0 0 0 0,-1 0 0 0 0,4-9 0 0 0,33-80 1013 0 0,37-85-197 0 0,-22 62-669 0 0,33-66-517 0 0,-68 147 52 0 0,-7 14-304 0 0,-1 0 1 0 0,-1-1-1 0 0,-1 0 0 0 0,9-36 1 0 0,-19 59 384 0 0,1-1 0 0 0,-1 0 1 0 0,1 0-1 0 0,-1 1 1 0 0,0-1-1 0 0,0 0 1 0 0,0 1-1 0 0,0-1 0 0 0,0 0 1 0 0,-1 0-1 0 0,1 1 1 0 0,0-1-1 0 0,-1 0 1 0 0,1 1-1 0 0,-1-1 0 0 0,0 0 1 0 0,-1-2-1 0 0,1 3 28 0 0,0 0 1 0 0,0 0-1 0 0,-1 0 0 0 0,1 0 0 0 0,0 1 0 0 0,-1-1 1 0 0,1 0-1 0 0,0 1 0 0 0,-1-1 0 0 0,1 1 0 0 0,-1-1 1 0 0,1 1-1 0 0,-1-1 0 0 0,1 1 0 0 0,-1 0 1 0 0,1 0-1 0 0,-1 0 0 0 0,1 0 0 0 0,-1 0 0 0 0,-1 0 1 0 0,-8 2 9 0 0,0 0 0 0 0,0 0 0 0 0,1 0 0 0 0,-1 2 0 0 0,1-1 0 0 0,0 1 0 0 0,-19 11 0 0 0,0 2 9 0 0,-33 26-1 0 0,53-36 11 0 0,0 0-1 0 0,1 1 1 0 0,0 1 0 0 0,1-1 0 0 0,0 1 0 0 0,0 0-1 0 0,1 1 1 0 0,0 0 0 0 0,-7 14 0 0 0,-1 10 58 0 0,-15 56-1 0 0,28-86-67 0 0,-55 226 171 0 0,3-7-139 0 0,25-130-89 0 0,-61 135 0 0 0,65-177 30 0 0,-3-2 0 0 0,-2 0 0 0 0,-1-2 0 0 0,-40 45 0 0 0,13-27 121 0 0,-61 80 261 0 0,113-136-443 0 0,0 1 0 0 0,0 0 0 0 0,1 0-1 0 0,0 0 1 0 0,1 1 0 0 0,-3 11 0 0 0,1 0-2759 0 0,4-20 1129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12583 0 0,'0'0'1135'0'0,"1"2"-836"0"0,0-1-236 0 0,0 1 0 0 0,0-1 0 0 0,0 0 0 0 0,0 1 0 0 0,0-1 0 0 0,0 0 0 0 0,0 0-1 0 0,1 0 1 0 0,-1 0 0 0 0,0 0 0 0 0,1 0 0 0 0,-1 0 0 0 0,0-1 0 0 0,1 1 0 0 0,-1 0 0 0 0,1-1 0 0 0,-1 1 0 0 0,1-1 0 0 0,0 0 0 0 0,-1 1 0 0 0,1-1 0 0 0,-1 0 0 0 0,1 0 0 0 0,0 0 0 0 0,-1 0 0 0 0,1 0 0 0 0,1-1 0 0 0,7 0 242 0 0,-1-1 0 0 0,0 0 1 0 0,15-6-1 0 0,-16 6-157 0 0,96-38 1378 0 0,171-93 0 0 0,-201 93-1250 0 0,157-74 474 0 0,-216 108-2133 0 0,1 1-1 0 0,27-4 1 0 0,-28 7-4943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6447 0 0,'-1'1'6155'0'0,"-38"31"-3079"0"0,-7 6-2079 0 0,-81 84-1 0 0,113-106-1017 0 0,1 0 0 0 0,-15 26 1 0 0,24-36 17 0 0,1-1 0 0 0,1 1 0 0 0,-1-1 0 0 0,1 1 1 0 0,0 0-1 0 0,0 0 0 0 0,1 0 0 0 0,0 0 1 0 0,0 1-1 0 0,0-1 0 0 0,1 0 0 0 0,0 10 1 0 0,3 4-52 0 0,0-15 57 0 0,0-2-6 0 0,-2-1 4 0 0,0-1-1 0 0,1 1 1 0 0,-1 0 0 0 0,0-1-1 0 0,1 1 1 0 0,0-1-1 0 0,-1 0 1 0 0,1 1 0 0 0,0-1-1 0 0,-1 0 1 0 0,1 0-1 0 0,0 0 1 0 0,0 0-1 0 0,0 0 1 0 0,3 0 0 0 0,-1 0 54 0 0,-1 0 1 0 0,1-1 0 0 0,0 0 0 0 0,0 0 0 0 0,0 0-1 0 0,-1 0 1 0 0,9-2 0 0 0,1-1 233 0 0,0-1-1 0 0,0 0 1 0 0,21-11 0 0 0,-31 13-242 0 0,10-3 144 0 0,-1-1-1 0 0,0 0 1 0 0,0-1 0 0 0,-1 0 0 0 0,0-1 0 0 0,0 0 0 0 0,-1-1 0 0 0,11-11 0 0 0,-19 18-183 0 0,0-1-1 0 0,-1 0 1 0 0,0 1-1 0 0,1-1 1 0 0,-1 0-1 0 0,0 0 1 0 0,0 1-1 0 0,-1-1 1 0 0,1 0-1 0 0,-1 0 1 0 0,1 0-1 0 0,-1 0 1 0 0,0 0-1 0 0,0 0 1 0 0,0 0-1 0 0,0 0 1 0 0,-1 0-1 0 0,1 0 1 0 0,-1 0-1 0 0,0 0 1 0 0,0 0-1 0 0,-2-5 1 0 0,-3-5-80 0 0,-1 0 0 0 0,0 0 0 0 0,-12-15-1 0 0,17 24 29 0 0,-74-96-1398 0 0,76 100 1228 0 0,-9-11 54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0,'0'0'3100'0'0,"1"2"-2272"0"0,0 5-641 0 0,1 1-1 0 0,0-1 0 0 0,0 0 1 0 0,1 0-1 0 0,0 0 0 0 0,4 6 1 0 0,27 41-106 0 0,-14-24 120 0 0,194 317 1568 0 0,-209-338-1688 0 0,24 38 694 0 0,-2 1 0 0 0,30 72 0 0 0,-52-106-637 0 0,0 1 0 0 0,0 1 0 0 0,-1-1 0 0 0,-1 0 0 0 0,-1 1 0 0 0,0 0 0 0 0,-1 0 0 0 0,-1-1 0 0 0,0 1 0 0 0,-1 0 1 0 0,-1 0-1 0 0,0-1 0 0 0,-5 17 0 0 0,-5 0 41 0 0,-1 0 0 0 0,-17 31 0 0 0,8-18-192 0 0,11-16-164 0 0,10-24-32 0 0,0 0 0 0 0,-1 0 0 0 0,0 0 0 0 0,0 0 0 0 0,0-1 0 0 0,-4 7 0 0 0,-14 19-3978 0 0,13-17-3637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0 719 8751 0 0,'0'0'794'0'0,"2"-2"-336"0"0,0-3 467 0 0,0 0 0 0 0,0 0 0 0 0,0 0 0 0 0,-1-1 0 0 0,0 1 0 0 0,0-1 0 0 0,1-10 0 0 0,-2-43 2364 0 0,0 31-2544 0 0,0-9-40 0 0,1 1 1 0 0,10-54 0 0 0,-7 72-464 0 0,1-1 0 0 0,0 1 0 0 0,2 1-1 0 0,0-1 1 0 0,0 1 0 0 0,17-26 0 0 0,-12 26-243 0 0,0 0 0 0 0,1 0 0 0 0,1 1 0 0 0,0 1 0 0 0,1 0 0 0 0,1 2 0 0 0,1-1 0 0 0,-1 2 0 0 0,2 0 0 0 0,0 1 0 0 0,0 1 0 0 0,25-10 0 0 0,1 2-17 0 0,62-16 1 0 0,-80 27-417 0 0,1 2 1 0 0,0 0-1 0 0,49 0 0 0 0,-46 6-5283 0 0,-6 2-1911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43 5063 0 0,'11'-4'207'0'0,"0"-1"-1"0"0,0-1 0 0 0,9-6 1 0 0,2-3 7693 0 0,-43 23-7034 0 0,-19 9 37 0 0,14-7-500 0 0,1 1-1 0 0,0 1 1 0 0,-44 30 0 0 0,23-5-356 0 0,-66 71 0 0 0,103-99-47 0 0,-10 11 10 0 0,0 1 1 0 0,-25 37-1 0 0,39-52 34 0 0,1 1-1 0 0,0 0 1 0 0,1 0-1 0 0,-1 0 1 0 0,2 0-1 0 0,-1 0 1 0 0,1 1-1 0 0,0-1 1 0 0,0 1-1 0 0,1 0 1 0 0,0-1 0 0 0,0 1-1 0 0,1 0 1 0 0,0 9-1 0 0,1-14 4 0 0,0 0-1 0 0,-1-1 0 0 0,1 1 1 0 0,0-1-1 0 0,0 1 0 0 0,0-1 1 0 0,1 0-1 0 0,-1 1 0 0 0,1-1 1 0 0,-1 0-1 0 0,1 0 0 0 0,0 0 1 0 0,-1 0-1 0 0,1 0 0 0 0,0 0 1 0 0,1 0-1 0 0,-1-1 0 0 0,0 1 1 0 0,0-1-1 0 0,1 0 0 0 0,-1 1 1 0 0,0-1-1 0 0,1 0 0 0 0,0 0 1 0 0,4 1-1 0 0,3 0 97 0 0,1 0 0 0 0,-1-1 1 0 0,1 0-1 0 0,-1-1 0 0 0,15 0 0 0 0,3-3-22 0 0,0-1-1 0 0,0-2 1 0 0,-1 0-1 0 0,0-2 1 0 0,0-1 0 0 0,-1-1-1 0 0,0-1 1 0 0,-1-2-1 0 0,0 0 1 0 0,-1-2-1 0 0,44-34 1 0 0,-60 42-185 0 0,1 0 0 0 0,-1-1 0 0 0,-1 0 1 0 0,1-1-1 0 0,-1 1 0 0 0,-1-1 0 0 0,0-1 1 0 0,7-13-1 0 0,-11 19-20 0 0,0 0-1 0 0,-1 0 1 0 0,1 0 0 0 0,-1-1 0 0 0,0 1 0 0 0,0 0-1 0 0,0-1 1 0 0,-1 1 0 0 0,0 0 0 0 0,0-1 0 0 0,0 1-1 0 0,0-1 1 0 0,0 1 0 0 0,-1-1 0 0 0,0 1 0 0 0,0 0 0 0 0,0-1-1 0 0,-1 1 1 0 0,1 0 0 0 0,-1 0 0 0 0,0 0 0 0 0,0 0-1 0 0,-4-5 1 0 0,-1 1-95 0 0,1 1 1 0 0,-1 0-1 0 0,0 1 0 0 0,-1 0 0 0 0,1 0 1 0 0,-1 0-1 0 0,0 1 0 0 0,-10-5 0 0 0,-3 0-176 0 0,-1 1-1 0 0,-26-9 0 0 0,36 14 261 0 0,-1 1-1 0 0,1 0 1 0 0,0 0 0 0 0,-1 1-1 0 0,0 1 1 0 0,-22 0-1 0 0,27 2 75 0 0,7-1-82 0 0,12 7-101 0 0,-4-3-88 0 0,0-1-1 0 0,14 4 1 0 0,3-1-575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40 15575 0 0,'0'0'712'0'0,"-1"-2"-14"0"0,0 0-405 0 0,1-1 0 0 0,-2 0 0 0 0,1 1 1 0 0,0-1-1 0 0,0 0 0 0 0,-1 1 0 0 0,1 0 0 0 0,-1-1 1 0 0,0 1-1 0 0,0 0 0 0 0,0 0 0 0 0,0 0 1 0 0,-4-3-1 0 0,5 4 100 0 0,-9 7 271 0 0,-1 2-652 0 0,1 1-1 0 0,0 0 1 0 0,1 1-1 0 0,-15 20 1 0 0,0-1-20 0 0,-91 82-147 0 0,34-36-201 0 0,4 8-257 0 0,43-45 159 0 0,-1-2-1 0 0,-66 54 1 0 0,100-89 1081 0 0,4-2-538 0 0,0 1 1 0 0,1-1 0 0 0,-1 1 0 0 0,0 0 0 0 0,0 0 0 0 0,0 0 0 0 0,1 1 0 0 0,4 0 0 0 0,1 1 83 0 0,64 5 708 0 0,96-3 1 0 0,-133-7-1204 0 0,0 0-1 0 0,59-15 1 0 0,-93 17-189 0 0,3 0 428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4 919 0 0,'-2'-4'18563'0'0,"109"98"-16027"0"0,3 2-1790 0 0,-68-52-557 0 0,-9-10 115 0 0,42 36 0 0 0,-64-61-195 0 0,0-1-1 0 0,0-1 1 0 0,1 1-1 0 0,0-2 1 0 0,0 1-1 0 0,1-2 1 0 0,0 0-1 0 0,21 6 1 0 0,-29-10-217 0 0,0-1 1 0 0,0 1-1 0 0,0-1 1 0 0,0 0 0 0 0,0 0-1 0 0,0-1 1 0 0,0 1-1 0 0,0-1 1 0 0,-1 0-1 0 0,1-1 1 0 0,6-1-1 0 0,-5-3-5203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 13735 0 0,'0'0'1246'0'0,"1"-8"1623"0"0,-34 49-1932 0 0,-50 49 1 0 0,-46 31-297 0 0,-23 22-144 0 0,112-106-497 0 0,25-23-3 0 0,0 0 0 0 0,1 0-1 0 0,-13 18 1 0 0,37-29-261 0 0,-1-3-196 0 0,1 0-1 0 0,0-1 1 0 0,18-4 0 0 0,-3 1-1743 0 0,-12 2 996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15 10135 0 0,'0'0'919'0'0,"-2"-3"-167"0"0,-6-7 7928 0 0,7 10-8637 0 0,1-1 0 0 0,-1 1 1 0 0,1 0-1 0 0,-1 0 0 0 0,1 0 0 0 0,0 0 1 0 0,-1 0-1 0 0,1 0 0 0 0,-1 0 0 0 0,1 0 1 0 0,-1 0-1 0 0,1 0 0 0 0,-1 0 0 0 0,1 0 1 0 0,-1 0-1 0 0,1 0 0 0 0,0 0 0 0 0,-1 0 1 0 0,1 1-1 0 0,-1-1 0 0 0,1 0 0 0 0,0 0 1 0 0,-1 1-1 0 0,0-1 0 0 0,-9 13 270 0 0,-5 21-495 0 0,12-26 270 0 0,-11 25-111 0 0,-2 0-1 0 0,-1-1 1 0 0,-1-1 0 0 0,-2-1 0 0 0,-1 0-1 0 0,-47 50 1 0 0,29-42-235 0 0,-2-1-1 0 0,-75 50 0 0 0,85-63 271 0 0,30-23 198 0 0,22 3-56 0 0,63 7 222 0 0,-71-10-291 0 0,0-1 0 0 0,-1-1 0 0 0,1 0 0 0 0,20-4 1 0 0,49-19 356 0 0,-51 14-60 0 0,48-9 0 0 0,-52 16-356 0 0,35 0-1 0 0,-8 2-3706 0 0,-41-1 1991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 5063 0 0,'4'-7'15258'0'0,"1"66"-13121"0"0,-5-37-1887 0 0,-2 0-1 0 0,-1 0 1 0 0,-10 41 0 0 0,-28 63 48 0 0,1-2-187 0 0,15-11 34 0 0,23-95-279 0 0,0 0 0 0 0,1 0 0 0 0,1 0 0 0 0,2 25-1 0 0,2-24-1095 0 0,1-4-377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5983 0 0,'0'0'464'0'0,"-2"1"-305"0"0,-1 1 192 0 0,0-1-1 0 0,-1 1 1 0 0,1 0 0 0 0,0 0 0 0 0,1 0-1 0 0,-1 0 1 0 0,0 0 0 0 0,1 1-1 0 0,-1-1 1 0 0,1 1 0 0 0,0-1 0 0 0,-1 1-1 0 0,1 0 1 0 0,1 0 0 0 0,-1 0-1 0 0,-1 4 1 0 0,2-3-86 0 0,0-1 0 0 0,0 0-1 0 0,1 1 1 0 0,-1-1 0 0 0,1 1-1 0 0,0-1 1 0 0,0 1 0 0 0,1-1-1 0 0,-1 1 1 0 0,1-1 0 0 0,1 6 0 0 0,-2-8-182 0 0,1 1 0 0 0,0 0 1 0 0,0-1-1 0 0,0 1 1 0 0,0 0-1 0 0,0-1 1 0 0,0 1-1 0 0,0-1 0 0 0,0 1 1 0 0,0-1-1 0 0,1 0 1 0 0,-1 0-1 0 0,1 1 1 0 0,1 0-1 0 0,22 11 569 0 0,-23-12-582 0 0,7 3 211 0 0,1-1-1 0 0,13 4 1 0 0,-15-6-84 0 0,0 1 0 0 0,-1 1 1 0 0,1-1-1 0 0,12 7 0 0 0,-18-7-169 0 0,0-1 0 0 0,1 1 0 0 0,-1 0 1 0 0,0-1-1 0 0,0 1 0 0 0,0 0 0 0 0,-1 0 0 0 0,1 1 0 0 0,0-1 0 0 0,-1 0 0 0 0,1 0 0 0 0,-1 1 0 0 0,0-1 0 0 0,0 1 0 0 0,0-1 0 0 0,0 1 0 0 0,0-1 0 0 0,0 4 0 0 0,0 2-15 0 0,0-1-1 0 0,-1 0 1 0 0,0 0-1 0 0,0 1 1 0 0,-1-1-1 0 0,0 0 1 0 0,0 0-1 0 0,-1 0 1 0 0,-3 10-1 0 0,-4 8-32 0 0,-15 29 0 0 0,12-27-6 0 0,-3 4-176 0 0,-1-1 0 0 0,-1 0-1 0 0,-2-1 1 0 0,-1-1 0 0 0,-1-1 0 0 0,-1 0 0 0 0,-31 27 0 0 0,47-47-1660 0 0,17-11 356 0 0,-11 4 1519 0 0,19-8-1068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1557 12 2759 0 0,'10'-2'325'0'0,"46"-7"-434"0"0,-28 8 2131 0 0,-2 6 7982 0 0,-27-4-9556 0 0,-3 3-250 0 0,1 0-1 0 0,-1-1 1 0 0,0 1 0 0 0,-1-1 0 0 0,1 0 0 0 0,0 0 0 0 0,-1 0 0 0 0,0-1 0 0 0,1 0 0 0 0,-1 0 0 0 0,-6 2 0 0 0,-10 2 227 0 0,-31 4 0 0 0,19-4-148 0 0,-27 7 33 0 0,-313 79 84 0 0,193-30-537 0 0,-122 36-421 0 0,228-78 447 0 0,-1-3 1 0 0,-85 8 0 0 0,139-23 116 0 0,0-1 0 0 0,-1-1 0 0 0,-36-5 0 0 0,50 4 0 0 0,1 0 0 0 0,-1-1 0 0 0,1 0 0 0 0,-1 0 0 0 0,1-1 0 0 0,0 0 0 0 0,0 0 0 0 0,0-1 0 0 0,0 0 0 0 0,0 0 0 0 0,1-1 0 0 0,0 1 0 0 0,-7-8 0 0 0,12 11 3 0 0,0 0 1 0 0,0 0-1 0 0,0 0 0 0 0,0 0 0 0 0,1 0 0 0 0,-1 0 1 0 0,0 0-1 0 0,1 0 0 0 0,-1 0 0 0 0,0 0 1 0 0,1 0-1 0 0,0 0 0 0 0,-1 0 0 0 0,1 0 0 0 0,0-1 1 0 0,-1 1-1 0 0,1 0 0 0 0,0 0 0 0 0,0 0 0 0 0,0-1 1 0 0,0 1-1 0 0,0 0 0 0 0,1-2 0 0 0,-1 2 8 0 0,1-1 0 0 0,0 1 0 0 0,0 0-1 0 0,0-1 1 0 0,0 1 0 0 0,0 0 0 0 0,0 0 0 0 0,0-1 0 0 0,0 1-1 0 0,0 0 1 0 0,1 0 0 0 0,-1 0 0 0 0,0 1 0 0 0,1-1-1 0 0,1-1 1 0 0,6-2 46 0 0,1 1 1 0 0,-1-1-1 0 0,1 2 0 0 0,13-3 0 0 0,-8 2-58 0 0,1 1 0 0 0,-1 1 0 0 0,1 0 1 0 0,0 1-1 0 0,-1 1 0 0 0,1 0 0 0 0,0 1 0 0 0,-1 1 0 0 0,0 0 0 0 0,29 11 0 0 0,-36-11-19 0 0,-1 1 0 0 0,0 0-1 0 0,1 0 1 0 0,-1 1 0 0 0,-1-1 0 0 0,1 2-1 0 0,-1-1 1 0 0,0 1 0 0 0,9 10 0 0 0,-11-11-7 0 0,0 1 1 0 0,0 0-1 0 0,-1 0 1 0 0,0 0 0 0 0,0 1-1 0 0,0-1 1 0 0,-1 1-1 0 0,0 0 1 0 0,-1-1-1 0 0,1 1 1 0 0,-1 0 0 0 0,0 12-1 0 0,-1-10-3 0 0,0 0 0 0 0,-1 0 1 0 0,-1 0-1 0 0,1 0 0 0 0,-5 12 0 0 0,-17 43-80 0 0,12-38 107 0 0,-135 282 3 0 0,98-215 0 0 0,4-13 103 0 0,-79 107 0 0 0,116-178-94 0 0,3-3-9 0 0,0-1 0 0 0,1 1 1 0 0,-1 0-1 0 0,1 0 0 0 0,-4 11 0 0 0,5-6 0 0 0,2-11 0 0 0,0 1 0 0 0,0-1 0 0 0,0 1 0 0 0,0 0 0 0 0,0-1 0 0 0,1 1 0 0 0,-1-1 0 0 0,0 1 0 0 0,0-1 0 0 0,1 1 0 0 0,-1-1 0 0 0,0 0 0 0 0,0 1 0 0 0,1-1 0 0 0,-1 1 0 0 0,0-1 0 0 0,1 1 0 0 0,-1-1 0 0 0,1 1 0 0 0,1-1-58 0 0,0 1 0 0 0,0-1-1 0 0,-1 1 1 0 0,1-1 0 0 0,0 0 0 0 0,0 0-1 0 0,0 1 1 0 0,0-1 0 0 0,-1-1 0 0 0,1 1-1 0 0,0 0 1 0 0,0 0 0 0 0,-1-1 0 0 0,1 1 0 0 0,0-1-1 0 0,0 1 1 0 0,-1-1 0 0 0,1 0 0 0 0,2-1-1 0 0,1-1-544 0 0,1 0 0 0 0,-1 0 0 0 0,0-1 0 0 0,6-5 0 0 0,5-7-4753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10 116 7367 0 0,'-9'0'10487'0'0,"24"1"-8671"0"0,-11-1-1691 0 0,0 0 0 0 0,0 0 0 0 0,0 0 0 0 0,0 0 1 0 0,6-2-1 0 0,136-41 1456 0 0,-98 26-1770 0 0,74-15-1 0 0,-60 16-2642 0 0,-35 10-4048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57 3223 0 0,'0'0'143'0'0,"-2"1"-3"0"0,-32 24 16543 0 0,43-22-15553 0 0,84 30 2726 0 0,-79-28-3579 0 0,-7-3-178 0 0,0 0 0 0 0,0 0-1 0 0,0 0 1 0 0,0-1 0 0 0,0 0-1 0 0,11 0 1 0 0,19-4 49 0 0,-1-1 1 0 0,38-9-1 0 0,70-25-220 0 0,-105 27-10 0 0,-14 4-493 0 0,-1-2 0 0 0,0 0 0 0 0,0-2 0 0 0,25-16 0 0 0,-47 26-586 0 0,-12 0-2744 0 0,-3 0-2981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31 2759 0 0,'59'-31'12687'0'0,"-76"54"-11909"0"0,0-1-1 0 0,-1-1 1 0 0,-2-1 0 0 0,-23 20 0 0 0,14-14-439 0 0,-34 41 1 0 0,51-52-308 0 0,1 0 0 0 0,-11 19 0 0 0,19-29-33 0 0,0 0 1 0 0,1 1-1 0 0,0-1 0 0 0,0 1 1 0 0,0 0-1 0 0,0 0 1 0 0,1-1-1 0 0,0 1 0 0 0,1 0 1 0 0,-1 12-1 0 0,1-16 7 0 0,1 0 0 0 0,-1 1-1 0 0,1-1 1 0 0,0 0 0 0 0,-1 0 0 0 0,1 1-1 0 0,0-1 1 0 0,0 0 0 0 0,0 0-1 0 0,1 0 1 0 0,-1 0 0 0 0,1-1 0 0 0,-1 1-1 0 0,1 0 1 0 0,-1 0 0 0 0,1-1-1 0 0,0 1 1 0 0,0-1 0 0 0,0 1 0 0 0,0-1-1 0 0,0 0 1 0 0,0 0 0 0 0,0 0 0 0 0,0 0-1 0 0,5 1 1 0 0,2 1-143 0 0,0-1 0 0 0,0 0 1 0 0,0 0-1 0 0,1-1 0 0 0,9 0 0 0 0,11-1-805 0 0,2-2-60 0 0</inkml:trace>
  <inkml:trace contextRef="#ctx0" brushRef="#br0" timeOffset="1">520 17 15087 0 0,'0'0'2015'0'0,"1"2"-1606"0"0,27 55 859 0 0,38 55 0 0 0,-55-95-1167 0 0,1-1 1 0 0,2 0-1 0 0,-1 0 1 0 0,2-1 0 0 0,0-1-1 0 0,0-1 1 0 0,25 17-1 0 0,-21-18-84 0 0,1-1-1 0 0,0-1 0 0 0,0 0 1 0 0,1-2-1 0 0,0 0 0 0 0,1-1 1 0 0,0-2-1 0 0,0 0 0 0 0,0-1 1 0 0,0-2-1 0 0,37 1 0 0 0,-21-7-818 0 0,-35 4 326 0 0,-1-1-1 0 0,1 0 1 0 0,0 0 0 0 0,0 0-1 0 0,-1 0 1 0 0,1 0-1 0 0,0 0 1 0 0,-1-1-1 0 0,1 1 1 0 0,3-4 0 0 0,0-2-1530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37 8751 0 0,'-12'-34'1148'0'0,"12"34"-948"0"0,-1-1-1 0 0,0 1 1 0 0,0 0-1 0 0,0-1 1 0 0,0 1 0 0 0,0 0-1 0 0,0 0 1 0 0,0 0-1 0 0,0-1 1 0 0,0 1-1 0 0,0 0 1 0 0,0 0-1 0 0,0 0 1 0 0,0 1-1 0 0,0-1 1 0 0,0 0-1 0 0,0 0 1 0 0,0 1-1 0 0,-1 0 1 0 0,1-1-96 0 0,-16 6 316 0 0,0 1 0 0 0,0 1 0 0 0,1 0 0 0 0,0 2 0 0 0,-25 18 0 0 0,10-7-223 0 0,-22 14-193 0 0,-97 66 31 0 0,110-72-22 0 0,-58 57-1 0 0,86-74-12 0 0,8-5 2 0 0,6-6 1 0 0,5-2-21 0 0,-6 1 13 0 0,18-7-82 0 0,5-1 8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2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15951 0 0,'0'0'730'0'0,"2"0"-14"0"0,6 1-665 0 0,0 1 1 0 0,0-1-1 0 0,0 1 1 0 0,0 1-1 0 0,13 5 1 0 0,3 0 179 0 0,7 3 185 0 0,0 0 0 0 0,-1 2 0 0 0,33 19 0 0 0,-53-27-327 0 0,-1 1 1 0 0,0 0 0 0 0,0 1 0 0 0,0 0-1 0 0,0 1 1 0 0,-1 0 0 0 0,-1 0-1 0 0,1 1 1 0 0,-1-1 0 0 0,-1 2 0 0 0,0-1-1 0 0,10 20 1 0 0,-13-20-58 0 0,0-1 1 0 0,-1 1-1 0 0,0 0 0 0 0,0 0 0 0 0,-1 1 1 0 0,0-1-1 0 0,-1 0 0 0 0,0 14 1 0 0,-2-8 41 0 0,0-1 1 0 0,-1 0 0 0 0,-1 0 0 0 0,-9 25-1 0 0,-2-6 144 0 0,-1 0-1 0 0,-2-2 0 0 0,-32 43 0 0 0,-63 89 26 0 0,40-54-4283 0 0,61-90 2256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13359 0 0,'2'-3'131'0'0,"1"-1"0"0"0,-1 1 0 0 0,1 0 0 0 0,0-1-1 0 0,0 1 1 0 0,1 1 0 0 0,-1-1 0 0 0,0 0 0 0 0,1 1 0 0 0,0 0-1 0 0,-1-1 1 0 0,9-2 0 0 0,4-1 830 0 0,34-7 1 0 0,-23 6 752 0 0,43-15 506 0 0,-50 14-1956 0 0,1 1 0 0 0,0 1-1 0 0,0 0 1 0 0,0 2 0 0 0,35-3-1 0 0,-35 10-2868 0 0</inkml:trace>
  <inkml:trace contextRef="#ctx0" brushRef="#br0" timeOffset="1">8 410 18655 0 0,'0'0'2024'0'0,"11"-4"-2024"0"0,3 4 0 0 0,2 2 288 0 0,1-2 24 0 0,1-4 0 0 0,3 1 0 0 0,2-1 104 0 0,2-1 16 0 0,4-2 8 0 0,-1 0 0 0 0,0-2-712 0 0,1-2-144 0 0,-1 1-24 0 0,0-3-8608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2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409 172 3679 0 0,'7'-7'19'0'0,"1"1"413"0"0,-1-1-1 0 0,0 0 1 0 0,-1 0 0 0 0,0-1 0 0 0,0 0-1 0 0,-1 0 1 0 0,0 0 0 0 0,0-1 0 0 0,6-15-1 0 0,-9 17 472 0 0,0 0 1 0 0,0-1-1 0 0,-1 1 0 0 0,0-1 0 0 0,0-12 0 0 0,-1 20-824 0 0,-1-1 0 0 0,1 0 0 0 0,0 1 1 0 0,-1-1-1 0 0,1 0 0 0 0,-1 1 0 0 0,1-1 0 0 0,-1 1 0 0 0,1-1 1 0 0,-1 1-1 0 0,0-1 0 0 0,1 1 0 0 0,-1-1 0 0 0,1 1 0 0 0,-1 0 1 0 0,0-1-1 0 0,1 1 0 0 0,-3-1 0 0 0,-12-4 448 0 0,11 5-464 0 0,0 0 0 0 0,0 0 0 0 0,0 0 0 0 0,0 0 0 0 0,0 1 0 0 0,1 0 0 0 0,-1 0 0 0 0,0 0 0 0 0,0 0 0 0 0,-5 3 0 0 0,-35 21 58 0 0,16-6-120 0 0,1 2 0 0 0,1 0 0 0 0,0 2 0 0 0,2 1 0 0 0,1 1 0 0 0,-26 35 0 0 0,23-23-17 0 0,2 1 0 0 0,1 1 1 0 0,2 1-1 0 0,-20 53 0 0 0,34-73 12 0 0,0 1 0 0 0,1 1 0 0 0,2-1 0 0 0,0 1 0 0 0,1 0 0 0 0,1 0 0 0 0,1 0 0 0 0,1 0 0 0 0,1 0 0 0 0,1 0 0 0 0,1-1 0 0 0,1 1 0 0 0,0 0 0 0 0,2-1 0 0 0,16 39 0 0 0,51 100 4 0 0,51 122 0 0 0,-109-240 14 0 0,-2 1 0 0 0,-2 1 0 0 0,-2 0-1 0 0,-2 0 1 0 0,3 86 0 0 0,-10-101-5 0 0,-1-1 0 0 0,-2 1 0 0 0,0-1 0 0 0,-2 1 0 0 0,-2-1 0 0 0,0-1 0 0 0,-2 1 0 0 0,-1-1 0 0 0,-1-1 0 0 0,-19 35 0 0 0,13-36 102 0 0,-36 42 1 0 0,34-44 10 0 0,-23 20 2802 0 0,53-41-5363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7687 0 0,'0'-2'350'0'0,"4"-12"-109"0"0,0 0 0 0 0,7-17 0 0 0,0 7 5086 0 0,0 35-4205 0 0,59 83 933 0 0,-7-8-485 0 0,-36-53-906 0 0,58 52-1 0 0,-70-73-581 0 0,0 1 0 0 0,1-2 0 0 0,0-1 0 0 0,1 0 0 0 0,0 0 0 0 0,25 8 0 0 0,36 8 83 0 0,25 9-892 0 0,-102-34-253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10 13359 0 0,'0'0'1027'0'0,"0"-1"-670"0"0,2-5 997 0 0,-3 5-1293 0 0,0 1 0 0 0,0 0 0 0 0,0-1 0 0 0,0 1 1 0 0,0 0-1 0 0,0-1 0 0 0,1 1 0 0 0,-1 0 0 0 0,0 0 0 0 0,0 0 1 0 0,0 0-1 0 0,0 0 0 0 0,0 0 0 0 0,0 0 0 0 0,0 1 1 0 0,0-1-1 0 0,-1 1 0 0 0,-4 1 30 0 0,1 1 0 0 0,0 1 0 0 0,0-1 0 0 0,1 1 0 0 0,-1 0 0 0 0,1 0 0 0 0,0 0 0 0 0,-8 10 0 0 0,1-2-6 0 0,-39 43 146 0 0,-92 96-205 0 0,90-99-26 0 0,-76 102 0 0 0,120-143-140 0 0,2 0 0 0 0,-1 0-1 0 0,1 0 1 0 0,1 0 0 0 0,0 1-1 0 0,1 0 1 0 0,-5 21 0 0 0,10-17-2884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1010 3223 0 0,'-1'-1'240'0'0,"-1"1"191"0"0,1-1-1 0 0,0-1 0 0 0,-1 1 0 0 0,1 0 0 0 0,-1 0 0 0 0,1 0 0 0 0,0-1 0 0 0,0 1 0 0 0,0 0 0 0 0,0-1 0 0 0,0 1 0 0 0,0-1 0 0 0,0 0 0 0 0,1 1 0 0 0,-1-1 0 0 0,0 0 1 0 0,1 1-1 0 0,-1-1 0 0 0,1 0 0 0 0,0 0 0 0 0,0 1 0 0 0,-1-1 0 0 0,1-3 0 0 0,2-7-404 0 0,8-28 1195 0 0,1 0 0 0 0,21-46 1 0 0,-4 14-883 0 0,37-99-891 0 0,117-215 0 0 0,-172 368 284 0 0,1-2-48 0 0,0-1-1 0 0,-2 0 0 0 0,12-39 0 0 0,-20 60 309 0 0,-1-1-1 0 0,0 0 1 0 0,0 0-1 0 0,1 0 1 0 0,-1 0 0 0 0,0 0-1 0 0,0 0 1 0 0,0 0-1 0 0,0 0 1 0 0,0 0-1 0 0,0 0 1 0 0,0 0 0 0 0,0 1-1 0 0,-1-1 1 0 0,1 0-1 0 0,0 0 1 0 0,-1 0-1 0 0,1 0 1 0 0,0 0-1 0 0,-1 0 1 0 0,0 0 0 0 0,1 0 2 0 0,-1 1 1 0 0,0-1-1 0 0,1 1 1 0 0,-1 0-1 0 0,0 0 1 0 0,1-1-1 0 0,-1 1 1 0 0,0 0-1 0 0,0 0 1 0 0,1 0-1 0 0,-1 0 1 0 0,0 0-1 0 0,0 0 1 0 0,1 0-1 0 0,-1 0 1 0 0,0 0-1 0 0,0 0 1 0 0,1 0-1 0 0,-1 0 1 0 0,-1 1-1 0 0,-4 1-11 0 0,-1 1-1 0 0,1 0 1 0 0,0 0-1 0 0,-7 4 0 0 0,13-6 18 0 0,-18 10-25 0 0,1 2-1 0 0,0 0 1 0 0,1 1 0 0 0,1 1 0 0 0,-21 26 0 0 0,10-8 33 0 0,-39 67 0 0 0,45-63 21 0 0,2 2-1 0 0,2 0 1 0 0,1 0-1 0 0,-16 74 1 0 0,-16 169 45 0 0,41-232-39 0 0,-34 168-3 0 0,28-173-21 0 0,-2 0 0 0 0,-33 73-1 0 0,34-92-10 0 0,-2-1-1 0 0,0-1 1 0 0,-34 39-1 0 0,-66 60 1 0 0,-10 11 13 0 0,84-85-329 0 0,40-48-127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1375 0 0,'1'-1'12480'0'0,"2"-4"-12139"0"0,1 0 1 0 0,0 1-1 0 0,0 0 0 0 0,0 0 0 0 0,0 0 0 0 0,1 0 0 0 0,-1 1 0 0 0,1 0 1 0 0,0 0-1 0 0,6-3 0 0 0,12-5-115 0 0,24-8 0 0 0,-19 8 145 0 0,13-6-114 0 0,176-68 334 0 0,-204 81-773 0 0,0 1-1 0 0,0 0 1 0 0,24-2-1 0 0,37 4-4441 0 0,-51 2 2770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4607 0 0,'-2'0'9758'0'0,"-11"5"-9501"0"0,1 1 1 0 0,0 0 0 0 0,0 0 0 0 0,1 1-1 0 0,0 1 1 0 0,-17 14 0 0 0,-58 61-121 0 0,71-66-46 0 0,0-1-76 0 0,0 1-1 0 0,2 0 1 0 0,0 1 0 0 0,1 0 0 0 0,1 1 0 0 0,1 0 0 0 0,0 1 0 0 0,2 0 0 0 0,-8 26 0 0 0,13-35 16 0 0,1 0-1 0 0,0 0 1 0 0,1 0-1 0 0,0 0 1 0 0,0 0-1 0 0,1 0 1 0 0,1 0-1 0 0,3 19 1 0 0,-2-21-10 0 0,0-1 0 0 0,1 0 0 0 0,0-1 0 0 0,0 1 0 0 0,1 0 1 0 0,0-1-1 0 0,1 0 0 0 0,-1 0 0 0 0,1 0 0 0 0,0-1 0 0 0,1 1 0 0 0,10 9 0 0 0,-10-12-1191 0 0,0 1 0 0 0,0-1 0 0 0,10 6 0 0 0,0-3-4150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12407 0 0,'0'0'1126'0'0,"1"1"-818"0"0,0 0-227 0 0,6 8 1359 0 0,1 1 0 0 0,7 14-1 0 0,-13-20-1180 0 0,0 1 0 0 0,0 0 0 0 0,0 0 0 0 0,0 0 0 0 0,-1 0 0 0 0,0 0-1 0 0,0 0 1 0 0,0 9 0 0 0,-1 1 219 0 0,-1 1 0 0 0,0 0 0 0 0,-1-1 0 0 0,-5 22 0 0 0,-22 59 753 0 0,19-69-1099 0 0,1 1 1 0 0,2 0-1 0 0,-6 40 1 0 0,13-65-134 0 0,-1 0 0 0 0,1 0 0 0 0,0 0 0 0 0,0 0 0 0 0,0 0 0 0 0,1 0 0 0 0,-1 0 0 0 0,1 0 0 0 0,-1-1 0 0 0,1 1 1 0 0,0 0-1 0 0,0 0 0 0 0,0 0 0 0 0,1-1 0 0 0,-1 1 0 0 0,3 3 0 0 0,-1-3-307 0 0,0-1-1 0 0,0 1 1 0 0,-1-1 0 0 0,1 0-1 0 0,0 0 1 0 0,1 0 0 0 0,-1-1-1 0 0,0 1 1 0 0,1-1 0 0 0,-1 0-1 0 0,0 1 1 0 0,6-1 0 0 0,5 3-7263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36 6447 0 0,'12'-36'10399'0'0,"-14"37"-10278"0"0,1 0 0 0 0,-1-1 0 0 0,0 1 0 0 0,0 0 0 0 0,0 0 0 0 0,1 1 0 0 0,-1-1 0 0 0,1 0 0 0 0,-1 0 0 0 0,1 1 0 0 0,-1-1 0 0 0,0 3 0 0 0,1-4-67 0 0,-17 21 121 0 0,1 0 1 0 0,1 1-1 0 0,2 1 1 0 0,-13 24 0 0 0,-44 104 31 0 0,40-79-174 0 0,9-23-421 0 0,2 1 0 0 0,2 0 0 0 0,3 1 0 0 0,-17 101 0 0 0,30-132-1064 0 0,-1-2-68 0 0</inkml:trace>
  <inkml:trace contextRef="#ctx0" brushRef="#br0" timeOffset="1">1 537 1839 0 0,'1'-1'134'0'0,"21"-7"1359"0"0,-8 5 2348 0 0,-1 1-1 0 0,21-1 1 0 0,-8 1-1979 0 0,13-2-650 0 0,59-8 480 0 0,-35 7-422 0 0,-51 5-1277 0 0,-1 0 0 0 0,1-1 0 0 0,0-1 0 0 0,-1 0 0 0 0,20-6 0 0 0,-23 3-4354 0 0,-6 2 2615 0 0,7-5-4658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8751 0 0,'0'0'674'0'0,"-3"8"-412"0"0,2 2 187 0 0,-1-1-1 0 0,2 1 1 0 0,-1 0-1 0 0,3 16 1 0 0,-2-9 94 0 0,2 18 163 0 0,2 0 0 0 0,1-1 1 0 0,2 1-1 0 0,13 41 0 0 0,-5-32-205 0 0,2 0 0 0 0,37 67 0 0 0,-48-100-391 0 0,0 0-1 0 0,-1 1 1 0 0,0-1-1 0 0,4 21 1 0 0,-7-25-75 0 0,-1 0 0 0 0,0-1 0 0 0,-1 1 0 0 0,0 0 0 0 0,0 0 0 0 0,0 0 1 0 0,-1 0-1 0 0,0-1 0 0 0,-4 14 0 0 0,-2 1 5 0 0,-1-1 1 0 0,-1 0 0 0 0,-1-1-1 0 0,-21 31 1 0 0,6-14-191 0 0,-41 42 1 0 0,-13 1-1946 0 0,56-58 191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213 396 10135 0 0,'0'0'778'0'0,"0"2"-506"0"0,0-1-180 0 0,0 1 0 0 0,0 0 1 0 0,0 0-1 0 0,0-1 0 0 0,-1 1 1 0 0,1 0-1 0 0,0-1 0 0 0,-1 1 1 0 0,1 0-1 0 0,-1-1 0 0 0,0 1 1 0 0,1-1-1 0 0,-1 1 0 0 0,0-1 1 0 0,0 1-1 0 0,0-1 0 0 0,0 1 1 0 0,0-1-1 0 0,-1 0 0 0 0,1 0 1 0 0,-2 2-1 0 0,1-2 89 0 0,0 0 0 0 0,0 0 1 0 0,-1 0-1 0 0,1 0 0 0 0,0 0 1 0 0,-1-1-1 0 0,1 1 0 0 0,-1-1 1 0 0,1 1-1 0 0,-1-1 0 0 0,0 0 1 0 0,1 0-1 0 0,-3 0 0 0 0,-2-1 113 0 0,-1 0 0 0 0,1 0 1 0 0,0-1-1 0 0,0 0 0 0 0,0 0 0 0 0,1-1 0 0 0,-1 0 0 0 0,0 0 0 0 0,-9-7 0 0 0,9 5-146 0 0,0-1 1 0 0,0 0-1 0 0,1 0 0 0 0,0 0 0 0 0,0-1 0 0 0,0 0 0 0 0,1 0 1 0 0,0 0-1 0 0,1-1 0 0 0,-6-9 0 0 0,8 11-98 0 0,0-1-1 0 0,0 1 1 0 0,0 0-1 0 0,1 0 1 0 0,0-1-1 0 0,0 1 1 0 0,0-1 0 0 0,1 1-1 0 0,0-1 1 0 0,0 1-1 0 0,1-1 1 0 0,0 1-1 0 0,0-1 1 0 0,3-10 0 0 0,1 5-50 0 0,0 0 1 0 0,1 1-1 0 0,0 0 1 0 0,0 0 0 0 0,1 0-1 0 0,1 1 1 0 0,0 0-1 0 0,15-15 1 0 0,-8 10-285 0 0,1 2 0 0 0,1 0 1 0 0,-1 0-1 0 0,30-14 0 0 0,-37 22 125 0 0,1 0-1 0 0,0 1 0 0 0,0 0 1 0 0,1 1-1 0 0,18-4 0 0 0,-24 6 157 0 0,1 1-1 0 0,0-1 1 0 0,-1 1-1 0 0,1 0 1 0 0,0 1-1 0 0,0-1 0 0 0,-1 1 1 0 0,1 0-1 0 0,0 0 1 0 0,-1 1-1 0 0,1 0 1 0 0,4 2-1 0 0,-8-3 43 0 0,0 1 0 0 0,0-1 1 0 0,0 1-1 0 0,0-1 0 0 0,-1 1 0 0 0,1 0 0 0 0,-1-1 0 0 0,1 1 0 0 0,-1 0 0 0 0,0 0 0 0 0,1 0 1 0 0,-1 0-1 0 0,0 0 0 0 0,0 0 0 0 0,-1 1 0 0 0,1-1 0 0 0,0 0 0 0 0,-1 0 0 0 0,1 5 0 0 0,0-1 38 0 0,-1 0-1 0 0,1 0 1 0 0,-1 0-1 0 0,-1-1 1 0 0,1 1-1 0 0,-3 9 1 0 0,-1-2-32 0 0,0 0 1 0 0,-1 0 0 0 0,-1 0 0 0 0,0-1-1 0 0,-1 0 1 0 0,-9 13 0 0 0,0-3-20 0 0,-1 0 0 0 0,-23 21 0 0 0,22-26-198 0 0,0-1-1 0 0,-1-1 1 0 0,-1-1-1 0 0,0-1 1 0 0,-23 11 0 0 0,35-20-315 0 0,0-1 0 0 0,0 0 0 0 0,0 0 0 0 0,-17 3 0 0 0,9-4-1236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13559 0 0,'0'0'1231'0'0,"-1"2"-1014"0"0,-103 198 688 0 0,48-85-448 0 0,-60 113-249 0 0,-39 76-52 0 0,133-267-150 0 0,13-23-135 0 0,1 1 0 0 0,-11 26 1 0 0,18-39-18 0 0,4-3-348 0 0,11-7 116 0 0,3-4-6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12263 0 0,'0'0'1112'0'0,"-1"2"-917"0"0,-15 26 907 0 0,-26 58 1 0 0,12-21-448 0 0,-30 55 36 0 0,-100 209-86 0 0,124-245-759 0 0,4 2 0 0 0,-21 90-1 0 0,32-54-115 0 0,7-32-1207 0 0,10-67-981 0 0,-16 42 1 0 0,15-51-1529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15631 0 0,'0'0'1418'0'0,"2"0"-1168"0"0,131-46 657 0 0,87-28 662 0 0,68-15-192 0 0,-98 26-3271 0 0,-159 52 811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12263 0 0,'0'0'3398'0'0,"2"-2"-2258"0"0,13-10-436 0 0,1 0 0 0 0,1 1 0 0 0,0 1 0 0 0,0 1 0 0 0,1 0 1 0 0,25-8-1 0 0,-11 7-403 0 0,0 1 0 0 0,0 1 1 0 0,37-3-1 0 0,-34 8-604 0 0,0 1 1 0 0,1 3-1 0 0,-1 0 1 0 0,62 12-1 0 0,-61-6-1416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11519 0 0,'0'-2'528'0'0,"1"-3"-260"0"0,1 0 0 0 0,0 1 0 0 0,0-1 0 0 0,0 0 0 0 0,1 1 0 0 0,-1 0 0 0 0,1-1 0 0 0,0 1 0 0 0,0 0-1 0 0,1 1 1 0 0,-1-1 0 0 0,1 1 0 0 0,0-1 0 0 0,5-3 0 0 0,8-6 2579 0 0,37-19-1 0 0,-44 27-2493 0 0,-1 0-1 0 0,0 1 1 0 0,1 0 0 0 0,0 0-1 0 0,17-3 1 0 0,-21 7-317 0 0,-1-1 1 0 0,1 1 0 0 0,0-1-1 0 0,-1 2 1 0 0,1-1 0 0 0,0 0-1 0 0,-1 1 1 0 0,1 0 0 0 0,-1 1-1 0 0,1-1 1 0 0,-1 1-1 0 0,6 3 1 0 0,-7-4-67 0 0,8 5-499 0 0,1 0 0 0 0,20 5 0 0 0,-8-7-1014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45 155 7831 0 0,'0'0'603'0'0,"-2"-1"-396"0"0,-40-23 10665 0 0,48 12-9882 0 0,-3 8-854 0 0,0 0 0 0 0,1 1 0 0 0,-1-1 0 0 0,1 1 0 0 0,0 0 0 0 0,0 0-1 0 0,8-5 1 0 0,34-14 440 0 0,-31 15-380 0 0,11-4 49 0 0,1 1-1 0 0,-1 2 1 0 0,2 0 0 0 0,-1 2 0 0 0,55-6-1 0 0,-48 10-596 0 0,44 3 0 0 0,34 13-4152 0 0,-93-10-2399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14423 0 0,'0'0'1307'0'0,"3"-1"-1072"0"0,27-4 942 0 0,43-2 1 0 0,-45 5-379 0 0,0-1 0 0 0,44-10 1 0 0,71-36-55 0 0,-128 43-726 0 0,1 1 0 0 0,0 0-1 0 0,-1 2 1 0 0,1-1 0 0 0,1 2-1 0 0,21-1 1 0 0,-34 5-123 0 0,7 8-949 0 0,0 4-3915 0 0,-5 0-1686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6447 0 0,'0'0'10802'0'0,"-1"2"-9576"0"0,-87 169 2687 0 0,74-139-3697 0 0,2 0 1 0 0,1 0-1 0 0,-11 57 1 0 0,-17 131-460 0 0,39-219 37 0 0,-5 25-227 0 0,3-14-4252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2:2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122 358 7111 0 0,'0'0'862'0'0,"-11"-7"1878"0"0,-51-35 518 0 0,60 41-3126 0 0,-10-4 103 0 0,-8-3-132 0 0,19 7 45 0 0,-4-3 65 0 0,-4-4 3170 0 0,34 8-3285 0 0,-22 0-36 0 0,0-1 3 0 0,26-2 15 0 0,1-3-67 0 0,0 0-13 0 0,-23 4 0 0 0,0 0 0 0 0,0 1 0 0 0,0-1 0 0 0,0 2 0 0 0,0-1 0 0 0,0 1 0 0 0,0 0 0 0 0,0 1 0 0 0,0-1 0 0 0,8 3 0 0 0,-4-1 0 0 0,35 8 0 0 0,-36-7 16 0 0,-1-1 0 0 0,1-1 0 0 0,0 0 0 0 0,0-1 0 0 0,0 1 0 0 0,0-2 0 0 0,18-2 0 0 0,-13-1 38 0 0,0 0 0 0 0,0-1 0 0 0,15-8 1 0 0,25-7 16 0 0,41-18 8 0 0,-68 26-81 0 0,1 1-1 0 0,52-13 1 0 0,-25 16-23 0 0,1 2-1 0 0,101 4 0 0 0,-98 2 39 0 0,161-14 942 0 0,-196 12-918 0 0,49-5 147 0 0,110-23 0 0 0,-102 10-84 0 0,162-18-1 0 0,-27 37 398 0 0,-209 2-477 0 0,56 1 194 0 0,204 1 800 0 0,-114-3-691 0 0,81-6-267 0 0,-45-9 173 0 0,-115 11-141 0 0,105 9 0 0 0,-68 6-66 0 0,59 1 20 0 0,-38-17 24 0 0,-99 3-47 0 0,-15 2 96 0 0,37 2 0 0 0,-51-2-65 0 0,-2 0-23 0 0,-1 0 1 0 0,1 0-1 0 0,-1 0 0 0 0,0 0 0 0 0,1 0 0 0 0,-1 1 0 0 0,0-1 0 0 0,1 1 0 0 0,3 2 0 0 0,-4-3 58 0 0,4 3 303 0 0,0-1-3739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10367 0 0,'2'-2'472'0'0,"-1"0"-307"0"0,13-13 300 0 0,-10 11-345 0 0,0 1 0 0 0,0 1 0 0 0,1-1 0 0 0,-1 1 1 0 0,1 0-1 0 0,-1 0 0 0 0,1 0 0 0 0,0 0 0 0 0,0 1 1 0 0,5-1-1 0 0,11-2 1213 0 0,24 0 1 0 0,-14 1-489 0 0,-17 2-522 0 0,134-22 2682 0 0,-42-9-1685 0 0,-101 31-1233 0 0,48-2-576 0 0,-29 3-5775 0 0,-10-2 114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770 698 5983 0 0,'0'0'8004'0'0,"4"-7"-6633"0"0,-2-3-915 0 0,-1 0-1 0 0,0 0 1 0 0,0 0 0 0 0,-1 0 0 0 0,-1 0 0 0 0,1 0-1 0 0,-3-12 1 0 0,-2-28-165 0 0,7 9-248 0 0,1 1 0 0 0,2-1 0 0 0,14-55 0 0 0,43-115-597 0 0,-45 157 248 0 0,-1-11-8 0 0,-16 64 256 0 0,-10 21-92 0 0,-23 55 16 0 0,-60 100 1 0 0,70-140 122 0 0,-1-2 1 0 0,-2 0-1 0 0,-1-1 0 0 0,-2-2 1 0 0,-1 0-1 0 0,-41 30 0 0 0,44-40 11 0 0,0-1 0 0 0,-2-2 0 0 0,-39 19 0 0 0,38-22 0 0 0,0-2 0 0 0,-1 0 0 0 0,-42 8 0 0 0,52-15-10 0 0,-5 0 66 0 0,-27 2 1 0 0,46-6-27 0 0,0-1 1 0 0,0 0 0 0 0,0 0-1 0 0,0-1 1 0 0,1 0 0 0 0,-1 0 0 0 0,0 0-1 0 0,0-1 1 0 0,-6-3 0 0 0,10 4-13 0 0,1-1 1 0 0,-1 1-1 0 0,1-1 0 0 0,0 1 1 0 0,-1-1-1 0 0,1 0 1 0 0,0 0-1 0 0,0 0 1 0 0,0 0-1 0 0,1 0 1 0 0,-1 0-1 0 0,0-1 1 0 0,1 1-1 0 0,0 0 1 0 0,-1-1-1 0 0,1 0 1 0 0,0 1-1 0 0,0-1 1 0 0,0 0-1 0 0,1 1 1 0 0,-1-1-1 0 0,1 0 1 0 0,-1 0-1 0 0,1 1 1 0 0,0-1-1 0 0,0 0 1 0 0,0 0-1 0 0,1 0 1 0 0,0-2-1 0 0,0-7 84 0 0,2 1 0 0 0,0-1-1 0 0,0 1 1 0 0,1 0 0 0 0,9-17 0 0 0,-3 8-1 0 0,1 1 0 0 0,25-35-1 0 0,-28 44-90 0 0,1 0-1 0 0,0 1 1 0 0,1-1 0 0 0,0 2-1 0 0,0-1 1 0 0,14-8-1 0 0,-22 16-2 0 0,0-1-1 0 0,0 1 0 0 0,1 0 0 0 0,-1 0 1 0 0,0 0-1 0 0,0 0 0 0 0,1 0 1 0 0,-1 0-1 0 0,1 1 0 0 0,-1-1 1 0 0,0 1-1 0 0,1-1 0 0 0,-1 1 1 0 0,1 0-1 0 0,-1 0 0 0 0,1 0 1 0 0,-1 0-1 0 0,1 1 0 0 0,-1-1 1 0 0,1 1-1 0 0,-1 0 0 0 0,0-1 0 0 0,1 1 1 0 0,-1 0-1 0 0,0 0 0 0 0,0 0 1 0 0,1 1-1 0 0,-1-1 0 0 0,0 0 1 0 0,0 1-1 0 0,0 0 0 0 0,-1-1 1 0 0,1 1-1 0 0,0 0 0 0 0,-1 0 1 0 0,1 0-1 0 0,1 3 0 0 0,6 10 62 0 0,0 0 1 0 0,11 29-1 0 0,9 16 46 0 0,-26-54-105 0 0,1 0 0 0 0,0 0-1 0 0,0-1 1 0 0,0 1 0 0 0,1-1 0 0 0,0 0 0 0 0,8 5 0 0 0,-9-7-3 0 0,1 0 0 0 0,0-1 0 0 0,0 1 1 0 0,0-1-1 0 0,0-1 0 0 0,1 1 1 0 0,-1-1-1 0 0,0 0 0 0 0,10 1 1 0 0,1-1 32 0 0,31-2 1 0 0,-6-2-227 0 0,18-1 6 0 0,-19 3-5584 0 0,-24 1-402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51 919 0 0,'16'-31'380'0'0,"-9"18"5483"0"0,-4 7-2612 0 0,-10 8 1452 0 0,-5 6-1218 0 0,5-2-4787 0 0,-17 19 1706 0 0,1 2-1 0 0,-33 48 1 0 0,12-13-192 0 0,-82 123-57 0 0,8-10-145 0 0,106-159-10 0 0,-12 15 0 0 0,-32 56 0 0 0,50-77 0 0 0,1 1 0 0 0,0-1 0 0 0,1 1 0 0 0,0 0 0 0 0,1 1 0 0 0,0-1 0 0 0,1 0 0 0 0,0 1 0 0 0,1 0 0 0 0,0 11 0 0 0,2-16 0 0 0,-1 0 0 0 0,2 0-1 0 0,-1 0 1 0 0,1 0 0 0 0,0 0-1 0 0,0 0 1 0 0,1-1 0 0 0,0 1 0 0 0,0-1-1 0 0,1 0 1 0 0,-1 0 0 0 0,10 11 0 0 0,4 2 9 0 0,0-1 0 0 0,27 21 1 0 0,-15-13 45 0 0,-16-14-28 0 0,29 26 2 0 0,-2 1 1 0 0,44 56-1 0 0,-74-82-24 0 0,0 1 0 0 0,-1 0 1 0 0,-1 1-1 0 0,0 0 0 0 0,-1 0 0 0 0,0 1 0 0 0,-2 0 0 0 0,0 0 0 0 0,0 0 0 0 0,-2 1 0 0 0,4 32 0 0 0,-6-31 3 0 0,-1 1 1 0 0,-1-1-1 0 0,0 1 0 0 0,-2-1 0 0 0,0 0 0 0 0,-1 0 1 0 0,0 0-1 0 0,-2-1 0 0 0,0 1 0 0 0,-1-1 0 0 0,-1 0 1 0 0,0-1-1 0 0,-20 28 0 0 0,22-34-25 0 0,-24 33 0 0 0,-1-1 1 0 0,-59 61-1 0 0,78-92-146 0 0,1 0-1 0 0,0 2 1 0 0,0-1-1 0 0,2 1 1 0 0,-1 1-1 0 0,2-1 1 0 0,-9 18-1 0 0,12-20-568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10135 0 0,'0'0'1340'0'0,"2"-1"196"0"0,8-5-351 0 0,0 1 0 0 0,1 0 0 0 0,0 1 0 0 0,-1 0 0 0 0,1 1 0 0 0,18-3 0 0 0,75-6-13 0 0,-29 5-526 0 0,-51 4-824 0 0,86-15 332 0 0,-90 13-2194 0 0,31-11 1 0 0,-32 8-4959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642 513 3223 0 0,'2'-1'143'0'0,"1"2"-81"0"0,1-2-57 0 0,12-9 464 0 0,-14 8 347 0 0,0 0-1 0 0,0 0 0 0 0,1 0 1 0 0,-1 0-1 0 0,-1 0 1 0 0,1-1-1 0 0,0 1 1 0 0,2-5-1 0 0,-2 3-168 0 0,-1 0 0 0 0,1 1 0 0 0,-1-1 0 0 0,0 0-1 0 0,1-7 1 0 0,-1-2-145 0 0,-1 0 0 0 0,0-1 0 0 0,-3-13 0 0 0,1-18 423 0 0,4 7-571 0 0,1 1 0 0 0,12-50 0 0 0,-10 67-316 0 0,0 0 0 0 0,2 1 0 0 0,0-1 0 0 0,2 1 0 0 0,19-33 0 0 0,-26 49-93 0 0,-2 1 12 0 0,1 0-1 0 0,0 0 0 0 0,0 1 1 0 0,0-1-1 0 0,1 1 0 0 0,-1-1 0 0 0,0 1 1 0 0,1-1-1 0 0,-1 1 0 0 0,0-1 1 0 0,3 0-1 0 0,-4 5-59 0 0,0 7 77 0 0,0 0 0 0 0,-1-1 0 0 0,1 1 0 0 0,-2 0 0 0 0,0 0 0 0 0,0-1 0 0 0,-1 1 0 0 0,0-1 0 0 0,0 0 0 0 0,-1 1 0 0 0,-10 14 0 0 0,-6 10-130 0 0,-42 50-1 0 0,50-69 150 0 0,-16 19 7 0 0,-1-1 0 0 0,-2-2 0 0 0,-1-1 0 0 0,-68 49 0 0 0,68-56-4 0 0,-68 44-35 0 0,82-56 32 0 0,-1-1 0 0 0,-1-1-1 0 0,-33 11 1 0 0,38-16 54 0 0,0 0 0 0 0,0-1 0 0 0,0 0 0 0 0,-16 0 0 0 0,25-3 26 0 0,0 0-1 0 0,0 0 1 0 0,1-1 0 0 0,-1 1 0 0 0,0-1 0 0 0,1-1 0 0 0,-1 1 0 0 0,1-1 0 0 0,-1 0 0 0 0,1 0 0 0 0,0-1-1 0 0,0 1 1 0 0,0-1 0 0 0,-6-5 0 0 0,9 7-31 0 0,1-1 1 0 0,-1 0-1 0 0,0 1 0 0 0,1-1 1 0 0,-1 0-1 0 0,1 0 0 0 0,0 0 0 0 0,-1 0 1 0 0,1 0-1 0 0,0 0 0 0 0,0-1 1 0 0,0 1-1 0 0,1 0 0 0 0,-1 0 0 0 0,0-4 1 0 0,0 1 10 0 0,1 0-1 0 0,0 0 1 0 0,0 1 0 0 0,0-1 0 0 0,1 0 0 0 0,-1 0 0 0 0,3-6-1 0 0,2-5 19 0 0,1 0-1 0 0,1 1 1 0 0,10-20-1 0 0,-16 33-69 0 0,11-18 4 0 0,16-24 0 0 0,-24 38-4 0 0,0 0 0 0 0,0 1-1 0 0,1 0 1 0 0,0 0-1 0 0,0 0 1 0 0,0 1-1 0 0,1-1 1 0 0,8-4 0 0 0,-12 8 115 0 0,1 2 10 0 0,1 0-84 0 0,0 0 1 0 0,0 0-1 0 0,0 1 0 0 0,0 0 0 0 0,0-1 0 0 0,0 2 0 0 0,0-1 0 0 0,-1 0 1 0 0,1 1-1 0 0,-1-1 0 0 0,0 1 0 0 0,0 0 0 0 0,0 0 0 0 0,0 0 1 0 0,3 5-1 0 0,2 5 163 0 0,1 1 1 0 0,11 26-1 0 0,-8-14-43 0 0,-10-22-156 0 0,1 0 0 0 0,-1 0 0 0 0,1 0 0 0 0,0 0-1 0 0,0-1 1 0 0,1 1 0 0 0,-1-1 0 0 0,1 0 0 0 0,-1 0-1 0 0,1 0 1 0 0,0 0 0 0 0,0-1 0 0 0,0 0 0 0 0,0 1-1 0 0,1-2 1 0 0,-1 1 0 0 0,1 0 0 0 0,6 1-1 0 0,7 0 22 0 0,-1-1 0 0 0,0 0 0 0 0,29-1 0 0 0,-36-1-26 0 0,55-6-510 0 0,-48 4 239 0 0,0 1 1 0 0,0 0 0 0 0,19 1 0 0 0,-21 4-4281 0 0,-12-2 2888 0 0,10 5-4708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6447 0 0,'0'0'499'0'0,"-2"1"-328"0"0,-8 2 476 0 0,0 1 0 0 0,1 0-1 0 0,0 1 1 0 0,0 0 0 0 0,0 0 0 0 0,-8 7 0 0 0,-49 44 1493 0 0,40-33-2078 0 0,22-20 23 0 0,0 1 0 0 0,0 1 0 0 0,1-1 1 0 0,-1 0-1 0 0,1 1 0 0 0,0 0 0 0 0,0 0 0 0 0,1 0 0 0 0,-1 0 0 0 0,1 0 0 0 0,0 0 0 0 0,0 1 0 0 0,1-1 0 0 0,0 0 0 0 0,0 1 0 0 0,0 0 0 0 0,1-1 0 0 0,-1 8 0 0 0,2-6 32 0 0,-1 0 0 0 0,1 0 0 0 0,0-1-1 0 0,1 1 1 0 0,0 0 0 0 0,0-1-1 0 0,0 0 1 0 0,1 1 0 0 0,-1-1-1 0 0,2 0 1 0 0,-1 0 0 0 0,1 0 0 0 0,0-1-1 0 0,8 10 1 0 0,-5-6 21 0 0,2 0 1 0 0,-1-1 0 0 0,1 0-1 0 0,1 0 1 0 0,-1 0-1 0 0,1-2 1 0 0,0 1-1 0 0,1-1 1 0 0,15 6-1 0 0,-7-5 31 0 0,-14-5-126 0 0,0 0 1 0 0,-1 0-1 0 0,1 0 1 0 0,0-1-1 0 0,0 0 1 0 0,0 0-1 0 0,0 0 1 0 0,0-1-1 0 0,0 1 1 0 0,1-1-1 0 0,-1 0 1 0 0,0-1-1 0 0,5 0 1 0 0,-5 0-8 0 0,-1-1 1 0 0,1 1 0 0 0,-1-1 0 0 0,1 0 0 0 0,-1 0 0 0 0,0-1-1 0 0,0 1 1 0 0,0-1 0 0 0,0 0 0 0 0,0 0 0 0 0,-1 0-1 0 0,6-6 1 0 0,-5 4-7 0 0,-1 0 1 0 0,1 0-1 0 0,-1-1 0 0 0,0 1 0 0 0,-1-1 0 0 0,1 0 0 0 0,-1 0 0 0 0,0 0 0 0 0,1-7 1 0 0,-1 1-7 0 0,-1 1 0 0 0,0 0 0 0 0,-1-1 0 0 0,0 1 0 0 0,0-1 0 0 0,-2 1 0 0 0,-2-13 0 0 0,-2-1 1 0 0,-17-50 0 0 0,17 63-92 0 0,0 0-1 0 0,-9-14 1 0 0,7 14-163 0 0,7 10 61 0 0,0 2-144 0 0,0 0 207 0 0,-1 0 1 0 0,1 1 0 0 0,0-1 0 0 0,0 0-1 0 0,-1 0 1 0 0,1 1 0 0 0,0-1 0 0 0,0 1-1 0 0,-1-1 1 0 0,1 1 0 0 0,0-1 0 0 0,0 1-1 0 0,0 0 1 0 0,0 0 0 0 0,0-1 0 0 0,-1 3 0 0 0,-1-1-646 0 0,1 1 1 0 0,0 0 0 0 0,1 0 0 0 0,-1 0 0 0 0,0 0 0 0 0,-1 4 0 0 0,-2 9-4616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1032 6591 0 0,'0'0'5360'0'0,"1"-2"-4589"0"0,13-26 1234 0 0,12-34 1 0 0,9-18-796 0 0,123-286-202 0 0,-152 347-997 0 0,57-174-237 0 0,-56 168-11 0 0,-2 0-1 0 0,-1-1 1 0 0,-2 1-1 0 0,0-1 1 0 0,-3-48-1 0 0,0 68 103 0 0,0 0 0 0 0,0 0 0 0 0,0 0 0 0 0,0 0-1 0 0,-1 1 1 0 0,0-1 0 0 0,-1 0 0 0 0,-2-5 0 0 0,4 9 80 0 0,0 0 0 0 0,0 1 1 0 0,-1-1-1 0 0,1 1 0 0 0,0 0 1 0 0,0-1-1 0 0,-1 1 0 0 0,1 0 0 0 0,-1 0 1 0 0,1 0-1 0 0,-1 0 0 0 0,0 0 1 0 0,1 0-1 0 0,-1 0 0 0 0,0 1 1 0 0,1-1-1 0 0,-1 1 0 0 0,0-1 1 0 0,0 1-1 0 0,0-1 0 0 0,1 1 0 0 0,-1 0 1 0 0,0 0-1 0 0,0 0 0 0 0,0 0 1 0 0,0 0-1 0 0,0 1 0 0 0,1-1 1 0 0,-1 0-1 0 0,-2 2 0 0 0,-2 0 38 0 0,-1 0-1 0 0,1 1 0 0 0,0 0 1 0 0,0 1-1 0 0,0-1 1 0 0,1 1-1 0 0,0 0 0 0 0,-1 0 1 0 0,1 1-1 0 0,0 0 1 0 0,1-1-1 0 0,-1 2 0 0 0,1-1 1 0 0,-5 9-1 0 0,-4 8 219 0 0,1 1-1 0 0,-14 33 0 0 0,22-45-202 0 0,-101 309 731 0 0,95-284-681 0 0,-67 270 155 0 0,14-52-166 0 0,50-205-49 0 0,-2 0 0 0 0,-3-1 0 0 0,-1-1 0 0 0,-3-1 0 0 0,-40 67 0 0 0,22-55-159 0 0,-3-1 0 0 0,-2-1 0 0 0,-60 56 0 0 0,51-57-829 0 0,52-53 627 0 0,5-3-1355 0 0,8-3 1233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13823 0 0,'0'0'2390'0'0,"3"-1"-1384"0"0,84-33 98 0 0,-30 10 23 0 0,1 3-1 0 0,70-16 1 0 0,-85 28-1759 0 0,98-21-6813 0 0,-117 23 1554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30 4143 0 0,'0'0'319'0'0,"1"-2"-210"0"0,-5-23 13239 0 0,2 23-14730 0 0,1 2 1456 0 0,0 0 1 0 0,0 0 0 0 0,1 0 0 0 0,-1 0-1 0 0,0 0 1 0 0,0 0 0 0 0,1 0-1 0 0,-1 0 1 0 0,0 0 0 0 0,0 0 0 0 0,0 0-1 0 0,1 0 1 0 0,-1 0 0 0 0,0 1 0 0 0,0-1-1 0 0,1 0 1 0 0,-1 1 0 0 0,0-1 0 0 0,0 1-1 0 0,-1 0 124 0 0,-7 4-45 0 0,0 0 0 0 0,0 1 0 0 0,1 0 0 0 0,0 1 1 0 0,0 0-1 0 0,-7 8 0 0 0,-8 6-64 0 0,-26 22-79 0 0,-72 81 0 0 0,106-106-12 0 0,0 0-1 0 0,2 2 1 0 0,0-1 0 0 0,2 1 0 0 0,0 1 0 0 0,1 0 0 0 0,1 1 0 0 0,-7 27 0 0 0,13-38-1 0 0,0 1 0 0 0,2 0 0 0 0,-1-1 0 0 0,1 1 0 0 0,2 21 0 0 0,-1-27 0 0 0,1 0 0 0 0,0 0 1 0 0,1 1-1 0 0,-1-1 0 0 0,1 0 1 0 0,0 0-1 0 0,1 0 0 0 0,0 0 1 0 0,-1-1-1 0 0,2 1 0 0 0,-1-1 1 0 0,6 7-1 0 0,-1-3-89 0 0,1-1 0 0 0,0 0 0 0 0,0 0 1 0 0,1-1-1 0 0,0 0 0 0 0,1-1 0 0 0,-1 0 0 0 0,1 0 0 0 0,0-1 0 0 0,1-1 1 0 0,-1 0-1 0 0,1 0 0 0 0,0-1 0 0 0,-1-1 0 0 0,1 0 0 0 0,23 1 1 0 0,-8-3-6279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41 350 8751 0 0,'0'0'399'0'0,"-2"-1"-4"0"0,-2-2 18 0 0,0 0 0 0 0,0-1 1 0 0,0 0-1 0 0,1 1 0 0 0,-1-1 1 0 0,1 0-1 0 0,-4-6 0 0 0,6 8-127 0 0,0 0 0 0 0,0 0 0 0 0,1-1-1 0 0,-1 1 1 0 0,1 0 0 0 0,-1 0 0 0 0,1 0-1 0 0,0 0 1 0 0,0 0 0 0 0,0-1 0 0 0,0 1-1 0 0,0 0 1 0 0,0 0 0 0 0,1 0 0 0 0,-1-1-1 0 0,1 1 1 0 0,-1 0 0 0 0,1 0 0 0 0,0 0-1 0 0,0 0 1 0 0,1-2 0 0 0,3-5 40 0 0,1 0 0 0 0,0 0 0 0 0,0 1 0 0 0,1 0 0 0 0,0 0 0 0 0,1 0 0 0 0,0 1 0 0 0,10-7 0 0 0,5-3-104 0 0,45-24 0 0 0,-14 13-213 0 0,66-24 0 0 0,-87 41 26 0 0,-1 1 1 0 0,2 1 0 0 0,52-6-1 0 0,-78 14 30 0 0,-1 1-1 0 0,1-1 1 0 0,-1 1-1 0 0,1 1 1 0 0,-1 0-1 0 0,1 0 1 0 0,-1 0-1 0 0,1 1 1 0 0,-1 0-1 0 0,13 6 1 0 0,-17-7-26 0 0,0 1-1 0 0,1 0 1 0 0,-1 0 0 0 0,0 0 0 0 0,0 1 0 0 0,-1-1 0 0 0,1 1-1 0 0,0 0 1 0 0,-1-1 0 0 0,0 1 0 0 0,1 0 0 0 0,-1 0 0 0 0,0 1-1 0 0,-1-1 1 0 0,1 0 0 0 0,0 1 0 0 0,-1-1 0 0 0,0 1 0 0 0,0-1-1 0 0,0 1 1 0 0,0-1 0 0 0,-1 1 0 0 0,1 6 0 0 0,-1-2-21 0 0,-1 0 0 0 0,1-1 0 0 0,-1 1 0 0 0,-1 0 0 0 0,0-1 1 0 0,0 1-1 0 0,0-1 0 0 0,-1 1 0 0 0,0-1 0 0 0,0 0 0 0 0,-1 0 0 0 0,0-1 0 0 0,-8 12 0 0 0,-4 2 48 0 0,-1-1-1 0 0,-36 31 0 0 0,7-11-182 0 0,-103 63-1 0 0,95-68-880 0 0,-78 34-1 0 0,124-65 771 0 0,1 0 0 0 0,-1-1 1 0 0,1 0-1 0 0,-1 0 0 0 0,-10 1 0 0 0,13-3-1128 0 0,0 0 0 0 0,0 0 0 0 0,0 0 0 0 0,0 0 1 0 0,-8-3-1 0 0,2 0-4286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26 5983 0 0,'-3'-7'542'0'0,"1"5"-591"0"0,1 1 0 0 0,0-1 0 0 0,0 1 1 0 0,-1 0-1 0 0,1 0 0 0 0,-1 0 0 0 0,1-1 0 0 0,-1 1 1 0 0,1 1-1 0 0,-1-1 0 0 0,-3-1 0 0 0,2 1 407 0 0,0 0 0 0 0,0 1-1 0 0,-1-1 1 0 0,1 1 0 0 0,0 0 0 0 0,0 0-1 0 0,-1 0 1 0 0,1 0 0 0 0,0 0-1 0 0,-5 2 1 0 0,2-1 569 0 0,0 1 0 0 0,-1 0 0 0 0,1 1 0 0 0,0 0 1 0 0,0 0-1 0 0,0 0 0 0 0,1 0 0 0 0,-7 6 0 0 0,4-2-736 0 0,1 1 0 0 0,0-1 1 0 0,0 2-1 0 0,1-1 0 0 0,0 1 0 0 0,0 0 1 0 0,1 0-1 0 0,0 1 0 0 0,1 0 0 0 0,0-1 1 0 0,-4 18-1 0 0,-1 11-182 0 0,-8 68 0 0 0,17-103 3 0 0,-9 76-44 0 0,-15 101 94 0 0,16-142-233 0 0,-1-1 1 0 0,-24 64 0 0 0,18-66-339 0 0,-1-1 0 0 0,-3-1 0 0 0,0 0 0 0 0,-2-2 0 0 0,-44 50 1 0 0,54-67-15 0 0,-6 6-892 0 0,4-10-2446 0 0,3-3-982 0 0</inkml:trace>
  <inkml:trace contextRef="#ctx0" brushRef="#br0" timeOffset="1">2 609 5527 0 0,'0'0'423'0'0,"0"2"92"0"0,-1-1-265 0 0,1 0 1 0 0,0 0 0 0 0,0-1-1 0 0,0 1 1 0 0,0 0-1 0 0,0 0 1 0 0,0 0 0 0 0,0 0-1 0 0,0 0 1 0 0,1 0-1 0 0,-1 0 1 0 0,0 0 0 0 0,0 0-1 0 0,1 0 1 0 0,-1 0 0 0 0,1 0-1 0 0,-1 0 1 0 0,1 0-1 0 0,-1-1 1 0 0,1 1 0 0 0,0 0-1 0 0,-1 0 1 0 0,1-1-1 0 0,0 1 1 0 0,-1 0 0 0 0,1-1-1 0 0,0 1 1 0 0,0-1 0 0 0,0 1-1 0 0,-1-1 1 0 0,1 1-1 0 0,0-1 1 0 0,0 1 0 0 0,0-1-1 0 0,0 0 1 0 0,0 0-1 0 0,0 1 1 0 0,1-1 0 0 0,5 1 68 0 0,0 1 0 0 0,0-1 1 0 0,0-1-1 0 0,10 1 0 0 0,15-3 90 0 0,0-2 1 0 0,-1-1-1 0 0,51-16 0 0 0,-62 16-290 0 0,21-7 196 0 0,66-32-1 0 0,-10 4-65 0 0,60-5-1017 0 0,-113 33-3812 0 0,-6 2-1918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11975 0 0,'0'0'1083'0'0,"0"2"-891"0"0,1 11 622 0 0,0-1 0 0 0,0 1 0 0 0,1 0 0 0 0,1 0 0 0 0,0-1 0 0 0,10 24 0 0 0,41 69 952 0 0,-34-71-1774 0 0,15 41 1 0 0,-30-63 66 0 0,-1 0 0 0 0,0 1 0 0 0,-1-1 1 0 0,0 1-1 0 0,-1 0 0 0 0,0 0 0 0 0,-1 18 1 0 0,-2-12-35 0 0,-2 1 1 0 0,0 0 0 0 0,-1-1 0 0 0,-1 0 0 0 0,0 0 0 0 0,-2 0 0 0 0,0-1 0 0 0,-11 20 0 0 0,-1-4 19 0 0,-1 0 0 0 0,-3-1 0 0 0,-26 32 0 0 0,27-40-116 0 0,0-1 0 0 0,-2-1 0 0 0,-48 35 0 0 0,44-40-712 0 0,9-10-4839 0 0,6-6-796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157 410 16847 0 0,'0'0'2390'0'0,"1"9"-1130"0"0,-1-6-1109 0 0,0 0 1 0 0,0 0 0 0 0,-1 0 0 0 0,1 0 0 0 0,-1 0 0 0 0,1 0 0 0 0,-1 0 0 0 0,0 0 0 0 0,-1 0 0 0 0,-1 4 0 0 0,-1 2-51 0 0,3-7-104 0 0,1-1 1 0 0,-1 0-1 0 0,0 1 1 0 0,0-1-1 0 0,0 0 1 0 0,0 0-1 0 0,0 0 1 0 0,0 0-1 0 0,0 1 1 0 0,0-1-1 0 0,0-1 1 0 0,0 1-1 0 0,-1 0 1 0 0,1 0-1 0 0,0 0 1 0 0,-1-1-1 0 0,1 1 1 0 0,0 0 0 0 0,-1-1-1 0 0,1 1 1 0 0,-1-1-1 0 0,1 0 1 0 0,-1 0-1 0 0,1 1 1 0 0,-1-1-1 0 0,1 0 1 0 0,-1 0-1 0 0,1 0 1 0 0,-1 0-1 0 0,-2-1 1 0 0,-1 0-9 0 0,1 0 0 0 0,-1 0 1 0 0,1-1-1 0 0,-1 1 0 0 0,1-1 0 0 0,0 0 1 0 0,0 0-1 0 0,-6-4 0 0 0,5 2 9 0 0,0 0-1 0 0,1 0 0 0 0,-1 0 1 0 0,1-1-1 0 0,0 0 1 0 0,0 1-1 0 0,1-1 0 0 0,0-1 1 0 0,-1 1-1 0 0,2 0 1 0 0,-1-1-1 0 0,0 0 0 0 0,1 1 1 0 0,0-1-1 0 0,1 0 1 0 0,-1 0-1 0 0,1 0 1 0 0,0 0-1 0 0,1 0 0 0 0,0-1 1 0 0,0-8-1 0 0,1 2-5 0 0,1-1-1 0 0,0 0 1 0 0,1 1 0 0 0,0 0-1 0 0,1-1 1 0 0,1 2 0 0 0,0-1-1 0 0,11-18 1 0 0,-8 16-21 0 0,1 2 1 0 0,0-1-1 0 0,1 1 0 0 0,1 0 0 0 0,0 1 0 0 0,1 1 1 0 0,0-1-1 0 0,0 2 0 0 0,1 0 0 0 0,1 0 0 0 0,0 1 1 0 0,0 1-1 0 0,1 1 0 0 0,24-10 0 0 0,-21 10 8 0 0,1 0-1 0 0,0 2 1 0 0,20-4-1 0 0,-34 8 14 0 0,1 1-1 0 0,-1-1 1 0 0,1 1 0 0 0,0-1-1 0 0,-1 2 1 0 0,1-1-1 0 0,-1 1 1 0 0,1-1 0 0 0,0 2-1 0 0,-1-1 1 0 0,0 1 0 0 0,1-1-1 0 0,-1 1 1 0 0,0 1 0 0 0,7 3-1 0 0,-10-4 6 0 0,1 0 0 0 0,-1 0 0 0 0,0 0 0 0 0,1 0 1 0 0,-1 1-1 0 0,0-1 0 0 0,0 1 0 0 0,-1-1 0 0 0,1 1 0 0 0,-1 0 0 0 0,1 0 0 0 0,-1 0 0 0 0,1 4 0 0 0,0-2-4 0 0,-1 0-1 0 0,0 1 1 0 0,0-1 0 0 0,-1 1-1 0 0,0-1 1 0 0,0 1 0 0 0,-1 5-1 0 0,0 2-4 0 0,-2-1-1 0 0,0 1 0 0 0,0-1 1 0 0,-1 0-1 0 0,-11 22 0 0 0,2-11 22 0 0,0 1 0 0 0,-2-2-1 0 0,-1 0 1 0 0,0-1 0 0 0,-2 0 0 0 0,0-2-1 0 0,-2 0 1 0 0,0-1 0 0 0,0-1-1 0 0,-28 17 1 0 0,36-26-282 0 0,0-1 0 0 0,-13 5 0 0 0,3-5-5385 0 0,8-5-689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11055 0 0,'0'0'1002'0'0,"0"2"-824"0"0,-95 183 4662 0 0,-15-6-3656 0 0,-17 30-1721 0 0,110-180-88 0 0,-42 82-2854 0 0,48-88 2178 0 0,1 1-1 0 0,-12 46 1 0 0,17-41-139 0 0,4-6-1715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40 18919 0 0,'-10'-39'2067'0'0,"2"49"-1879"0"0,-22 55-105 0 0,-43 133 0 0 0,59-157-61 0 0,-173 554 213 0 0,167-525-283 0 0,-20 60-369 0 0,31-108-1273 0 0,-20 37-1 0 0,19-43 107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17447 0 0,'0'0'1580'0'0,"2"-1"-1296"0"0,37-15 1278 0 0,0 1 0 0 0,45-10 1 0 0,-67 20-1314 0 0,12-3 135 0 0,158-48 1110 0 0,-5-16-1865 0 0,-111 38-1025 0 0,-42 20 669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9671 0 0,'7'-6'1004'0'0,"12"-5"524"0"0,1 0 0 0 0,0 1 0 0 0,41-14 0 0 0,69-13 418 0 0,1 1-646 0 0,-12-7-731 0 0,125-40-180 0 0,-203 70-601 0 0,-16 5-634 0 0,-1 1 0 0 0,32-5 0 0 0,-44 12-1284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0,'0'0'639'0'0,"2"3"-215"0"0,42 79 4961 0 0,-27-42-3759 0 0,16 55 0 0 0,-27-69-1460 0 0,-1 0 0 0 0,-1 0-1 0 0,-1 0 1 0 0,-1 0 0 0 0,-2 1-1 0 0,-1-1 1 0 0,0 0 0 0 0,-2 1-1 0 0,-1-1 1 0 0,-2-1 0 0 0,-11 38-1 0 0,-41 95-3258 0 0,50-138 1354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20 919 0 0,'-2'-1'13'0'0,"0"-1"0"0"0,0 0-1 0 0,-1 0 1 0 0,1 1-1 0 0,0-1 1 0 0,-1 1 0 0 0,1 0-1 0 0,-5-2 1 0 0,3 2 707 0 0,0 0 0 0 0,0 0 0 0 0,0 1 0 0 0,0-1 0 0 0,-1 1 0 0 0,1 0 0 0 0,0 0 0 0 0,-6 1 0 0 0,-1 1 1807 0 0,0 0 0 0 0,-13 5 1 0 0,-5 3-457 0 0,19-6-2480 0 0,-49 21 582 0 0,-105 61 0 0 0,123-62-123 0 0,1 1-1 0 0,2 2 1 0 0,0 2-1 0 0,2 1 1 0 0,1 2-1 0 0,2 1 1 0 0,1 2-1 0 0,-44 62 1 0 0,55-65 72 0 0,2 0 1 0 0,1 1-1 0 0,2 1 1 0 0,1 0 0 0 0,-16 54-1 0 0,26-67-98 0 0,0-1-1 0 0,2 1 1 0 0,0 0 0 0 0,1 1-1 0 0,1-1 1 0 0,1 0-1 0 0,1 0 1 0 0,1 1-1 0 0,1-1 1 0 0,0 0 0 0 0,8 22-1 0 0,6 5 57 0 0,2-1-1 0 0,27 50 0 0 0,58 84 46 0 0,21 38-85 0 0,-112-190-34 0 0,-1 1 0 0 0,-2 0 0 0 0,0 0 0 0 0,-2 1 0 0 0,-2 0-1 0 0,-1 0 1 0 0,-1 1 0 0 0,0 52 0 0 0,-4-69 58 0 0,-1-1-1 0 0,-1 1 1 0 0,0-1-1 0 0,0 0 1 0 0,-2 0 0 0 0,0 0-1 0 0,0 0 1 0 0,-1 0-1 0 0,-1-1 1 0 0,0 0-1 0 0,-1 0 1 0 0,0-1-1 0 0,-1 0 1 0 0,-1 0 0 0 0,0 0-1 0 0,0-1 1 0 0,-15 13-1 0 0,-229 204 2353 0 0,241-216-2496 0 0,0 1 1 0 0,1 0-1 0 0,0 0 0 0 0,1 1 1 0 0,0 0-1 0 0,2 1 0 0 0,-12 26 1 0 0,13-26 65 0 0,2 3-34 0 0,1 8 35 0 0,4-25-50 0 0,-1 0-146 0 0,1 0 1 0 0,0-1 0 0 0,0 1 0 0 0,-1 0-1 0 0,1 0 1 0 0,0 0 0 0 0,0 0 0 0 0,0 0-1 0 0,0 0 1 0 0,0-1 0 0 0,0 1 0 0 0,0 0-1 0 0,0 0 1 0 0,0 0 0 0 0,1 0-1 0 0,-1 0 1 0 0,0-1 0 0 0,1 1 0 0 0,-1 0-1 0 0,0 0 1 0 0,1 0 0 0 0,-1-1 0 0 0,1 1-1 0 0,-1 0 1 0 0,1 0 0 0 0,-1-1 0 0 0,1 1-1 0 0,0-1 1 0 0,-1 1 0 0 0,1 0 0 0 0,1 0-1 0 0,11 3-6303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279 110 5983 0 0,'-2'-2'464'0'0,"-16"-15"-851"0"0,12 11 2568 0 0,0 0 0 0 0,-1 0 0 0 0,-8-6 1 0 0,13 11-1638 0 0,0-1-1 0 0,-1 1 1 0 0,1 0 0 0 0,-1 0 0 0 0,0 0 0 0 0,1 0 0 0 0,-5-1 0 0 0,-11 3-429 0 0,9 0-39 0 0,0 1-1 0 0,0 1 1 0 0,0 0-1 0 0,1 0 1 0 0,-1 0-1 0 0,1 1 0 0 0,-1 1 1 0 0,1-1-1 0 0,1 1 1 0 0,-1 1-1 0 0,1-1 1 0 0,0 1-1 0 0,0 1 1 0 0,-11 13-1 0 0,12-12-13 0 0,0 0 0 0 0,0 1-1 0 0,1-1 1 0 0,1 2 0 0 0,0-1 0 0 0,0 0-1 0 0,0 1 1 0 0,1 0 0 0 0,1-1 0 0 0,0 1-1 0 0,0 0 1 0 0,0 12 0 0 0,2-16-50 0 0,-1 0 1 0 0,1 0-1 0 0,1 0 1 0 0,-1-1-1 0 0,1 1 0 0 0,0 0 1 0 0,1 0-1 0 0,-1-1 1 0 0,1 1-1 0 0,0-1 0 0 0,1 1 1 0 0,-1-1-1 0 0,1 0 1 0 0,0 0-1 0 0,0 0 0 0 0,1 0 1 0 0,-1 0-1 0 0,1-1 1 0 0,0 0-1 0 0,1 0 0 0 0,-1 0 1 0 0,6 4-1 0 0,-3-4-7 0 0,0 0-1 0 0,0-1 1 0 0,0 0-1 0 0,1 0 1 0 0,0 0 0 0 0,-1-1-1 0 0,1 0 1 0 0,0-1-1 0 0,0 1 1 0 0,0-2-1 0 0,0 1 1 0 0,0-1 0 0 0,0 0-1 0 0,0-1 1 0 0,12-2-1 0 0,-8 1-13 0 0,0-1 1 0 0,0-1-1 0 0,0 0 0 0 0,-1 0 0 0 0,1-1 0 0 0,-1-1 0 0 0,0 0 0 0 0,-1-1 0 0 0,14-9 0 0 0,-15 9 9 0 0,3-3 30 0 0,0 0 0 0 0,-1 0-1 0 0,11-13 1 0 0,-19 19 4 0 0,0 1-1 0 0,-1-1 1 0 0,1 0 0 0 0,-1 0-1 0 0,0 0 1 0 0,0 0 0 0 0,0 0-1 0 0,-1-1 1 0 0,1 1 0 0 0,-1 0-1 0 0,0-1 1 0 0,0 1 0 0 0,-1-1-1 0 0,1-8 1 0 0,-2 5-2 0 0,0 0 1 0 0,0 0-1 0 0,-1 0 0 0 0,0 0 0 0 0,0 1 0 0 0,-1-1 1 0 0,0 1-1 0 0,0-1 0 0 0,-1 1 0 0 0,0 0 0 0 0,0 0 1 0 0,-1 1-1 0 0,0-1 0 0 0,0 1 0 0 0,0 0 1 0 0,-1 0-1 0 0,0 1 0 0 0,0 0 0 0 0,-10-7 0 0 0,3 3-242 0 0,-1 1-1 0 0,-1 0 0 0 0,0 1 0 0 0,0 1 0 0 0,0 0 0 0 0,-1 1 1 0 0,0 0-1 0 0,-25-3 0 0 0,37 7-291 0 0,-1 0-1 0 0,1 0 1 0 0,0-1 0 0 0,0 1 0 0 0,-8-5 0 0 0,9 4-1056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20 5527 0 0,'6'-2'282'0'0,"-4"1"-209"0"0,0 0 1 0 0,16-14 15727 0 0,-24 16-15681 0 0,1 0 0 0 0,-1 1 1 0 0,0-1-1 0 0,1 1 1 0 0,-1 1-1 0 0,1-1 0 0 0,0 1 1 0 0,0 0-1 0 0,-5 4 1 0 0,7-6-67 0 0,-16 11 54 0 0,-19 11-19 0 0,1 2 1 0 0,-44 38-1 0 0,68-51-95 0 0,1 0 0 0 0,0 1 0 0 0,1 1 0 0 0,1 0 0 0 0,0 0-1 0 0,1 1 1 0 0,1 0 0 0 0,0 1 0 0 0,1 0 0 0 0,0 0 0 0 0,-6 30 0 0 0,9-31-14 0 0,1 1 0 0 0,1-1 1 0 0,1 1-1 0 0,0-1 1 0 0,1 1-1 0 0,1 0 0 0 0,0-1 1 0 0,1 1-1 0 0,1-1 1 0 0,1 0-1 0 0,0 0 0 0 0,0 0 1 0 0,10 20-1 0 0,-11-29-550 0 0,-1-2 0 0 0,1 1 0 0 0,0 0 0 0 0,0 0 0 0 0,1-1 0 0 0,3 5 0 0 0,4 0-6444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 11255 0 0,'-4'-7'1023'0'0,"-13"-19"-887"0"0,8 17 6192 0 0,11 10-6274 0 0,-1 0-1 0 0,1 0 1 0 0,0 1 0 0 0,-1-1-1 0 0,1 1 1 0 0,-1-1 0 0 0,3 4-1 0 0,-1-1 9 0 0,47 53 106 0 0,-23-25 27 0 0,45 41 0 0 0,42 18 129 0 0,-70-59-253 0 0,-2 2-1 0 0,72 76 1 0 0,-100-93-70 0 0,3 2-37 0 0,-1 0 0 0 0,-1 1 0 0 0,20 35-1 0 0,-34-53-179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13 919 0 0,'-5'-7'80'0'0,"4"7"180"0"0,0-1 0 0 0,0 0-1 0 0,0 1 1 0 0,0-1-1 0 0,0 1 1 0 0,0-1 0 0 0,0 1-1 0 0,-1-1 1 0 0,1 1-1 0 0,0 0 1 0 0,0-1-1 0 0,0 1 1 0 0,-1 0 0 0 0,1 0-1 0 0,0 0 1 0 0,-1 0-1 0 0,1 0 1 0 0,0 0-1 0 0,0 1 1 0 0,-1-1 0 0 0,1 0-1 0 0,0 1 1 0 0,0-1-1 0 0,0 0 1 0 0,-2 2 0 0 0,-33 16 5407 0 0,32-15-5181 0 0,-25 16 22 0 0,1 2 1 0 0,-47 45-1 0 0,25-20-374 0 0,-125 123 233 0 0,145-134-267 0 0,0 2-1 0 0,3 0 1 0 0,-27 50-1 0 0,45-71-73 0 0,-24 47 81 0 0,30-55-85 0 0,0 0-1 0 0,0 0 0 0 0,1 1 0 0 0,0-1 0 0 0,-2 17 0 0 0,4-24-46 0 0,0 12 116 0 0,0-13-106 0 0,0 0 0 0 0,0 1 0 0 0,0-1 0 0 0,0 1 0 0 0,0-1 0 0 0,0 0 0 0 0,0 1 0 0 0,0-1 0 0 0,0 0-1 0 0,0 1 1 0 0,0-1 0 0 0,0 1 0 0 0,1-1 0 0 0,-1 0 0 0 0,0 1 0 0 0,0-1 0 0 0,1 0 0 0 0,-1 1 0 0 0,0-1 0 0 0,0 0 0 0 0,1 0 0 0 0,-1 1 0 0 0,0-1 0 0 0,1 0 0 0 0,-1 0 0 0 0,1 1 0 0 0,8 0-488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4607 0 0,'0'2'4362'0'0,"1"7"-3622"0"0,-1 0 1 0 0,0 0 0 0 0,0 0 0 0 0,-1 0-1 0 0,0 0 1 0 0,-1 0 0 0 0,0 0 0 0 0,0 0-1 0 0,-7 16 1 0 0,-4 2-504 0 0,-27 43 0 0 0,23-43-170 0 0,-16 35-1 0 0,8 1-44 0 0,2 1-1 0 0,-26 119 0 0 0,44-149-206 0 0,6-11-4816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14999 0 0,'0'0'1692'0'0,"-1"1"-1180"0"0,-6 11 683 0 0,-19 19-1 0 0,19-24-1164 0 0,1 1 0 0 0,0 0 0 0 0,0 0 0 0 0,0 1 0 0 0,-6 13 1 0 0,12-11-339 0 0,0-5-1261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12407 0 0,'0'0'4566'0'0,"2"-1"-4276"0"0,30-28 253 0 0,-15 13-374 0 0,25-18-1 0 0,-15 15-7 0 0,1 2-1 0 0,1 0 1 0 0,0 2-1 0 0,1 1 0 0 0,63-20 1 0 0,-89 33-101 0 0,0 0 0 0 0,0 0 0 0 0,0 0 1 0 0,1 1-1 0 0,-1 0 0 0 0,0 0 0 0 0,0 0 0 0 0,1 0 0 0 0,-1 1 0 0 0,8 1 1 0 0,-11-1-49 0 0,1-1 0 0 0,-1 1 1 0 0,0 0-1 0 0,1 0 1 0 0,-1 0-1 0 0,0-1 1 0 0,1 1-1 0 0,-1 1 1 0 0,0-1-1 0 0,0 0 0 0 0,0 0 1 0 0,0 0-1 0 0,0 1 1 0 0,0-1-1 0 0,0 0 1 0 0,-1 1-1 0 0,1-1 1 0 0,0 0-1 0 0,-1 1 0 0 0,1-1 1 0 0,-1 1-1 0 0,0 0 1 0 0,1-1-1 0 0,-1 1 1 0 0,0-1-1 0 0,0 1 1 0 0,0-1-1 0 0,0 1 0 0 0,0 0 1 0 0,0-1-1 0 0,-1 3 1 0 0,0 4 12 0 0,-1-1 1 0 0,0 0 0 0 0,0 0-1 0 0,-1 0 1 0 0,0 0 0 0 0,0-1-1 0 0,0 1 1 0 0,-1-1 0 0 0,-6 9-1 0 0,-4 3 84 0 0,-28 28-1 0 0,-31 19 96 0 0,18-18-112 0 0,0-1-196 0 0,-17 16-483 0 0,64-55 503 0 0,1 1 0 0 0,0 0-1 0 0,1 1 1 0 0,0-1 0 0 0,0 1 0 0 0,-7 16 0 0 0,12-22 74 0 0,-1 0-1 0 0,2 0 0 0 0,-1 0 1 0 0,0 0-1 0 0,1 0 0 0 0,-1 0 1 0 0,1 0-1 0 0,0 6 0 0 0,3 1 11 0 0,-2-9 1 0 0,1 1 0 0 0,-1 0 0 0 0,1-1 0 0 0,0 1 1 0 0,-1-1-1 0 0,1 0 0 0 0,0 0 0 0 0,0 1 0 0 0,0-1 0 0 0,0 0 0 0 0,0-1 0 0 0,0 1 0 0 0,0 0 0 0 0,1-1 0 0 0,-1 1 0 0 0,0-1 0 0 0,0 1 0 0 0,0-1 1 0 0,1 0-1 0 0,2 0 0 0 0,5 0 71 0 0,-1-1 0 0 0,0 0 1 0 0,15-3-1 0 0,99-26 337 0 0,16-4-3536 0 0,-128 31 917 0 0,-2 1-3398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80 14599 0 0,'6'-8'415'0'0,"0"1"-1"0"0,1-1 1 0 0,0 1-1 0 0,0 0 1 0 0,12-9-1 0 0,12-10 3139 0 0,-42 33-3481 0 0,-107 51-403 0 0,70-36 78 0 0,-29 14-632 0 0,-2-4 0 0 0,-133 37 1 0 0,204-67 871 0 0,1 0 0 0 0,-1-1 1 0 0,0 1-1 0 0,0-2 1 0 0,0 1-1 0 0,1-1 0 0 0,-1 0 1 0 0,-10-2-1 0 0,18 2 13 0 0,-1 0 0 0 0,1 0 0 0 0,-1-1 0 0 0,0 1-1 0 0,1 0 1 0 0,-1 0 0 0 0,1 0 0 0 0,-1 0 0 0 0,1-1 0 0 0,-1 1-1 0 0,1 0 1 0 0,-1-1 0 0 0,1 1 0 0 0,-1 0 0 0 0,1-1 0 0 0,-1 1 0 0 0,1-1-1 0 0,0 1 1 0 0,-1 0 0 0 0,1-1 0 0 0,0 1 0 0 0,-1-2 0 0 0,2-2 18 0 0,-1 1-11 0 0,0 1 0 0 0,1-1 0 0 0,0 1 0 0 0,-1 0 0 0 0,1-1 0 0 0,0 1 0 0 0,0 0 0 0 0,0 0 0 0 0,1-1 0 0 0,-1 1 0 0 0,0 0 0 0 0,1 0 0 0 0,-1 1 0 0 0,5-4 0 0 0,-4 2-56 0 0,1 0 0 0 0,0 1 0 0 0,-1 0 0 0 0,1 0 0 0 0,1 0 0 0 0,-1 0 1 0 0,0 0-1 0 0,0 1 0 0 0,6-3 0 0 0,-18 17-38 0 0,-22 21 80 0 0,0-2 0 0 0,-52 40 0 0 0,23-19 28 0 0,32-29-14 0 0,-64 56 88 0 0,91-80 533 0 0,21-8-64 0 0,-1 1 0 0 0,23-6 1 0 0,-12 4-332 0 0,-1 0-229 0 0,0 2-1 0 0,1 0 0 0 0,53-3 1 0 0,-68 9-77 0 0,1 1 1 0 0,-1 0 0 0 0,1 2-1 0 0,-1 0 1 0 0,0 0-1 0 0,1 2 1 0 0,-1 0-1 0 0,0 0 1 0 0,17 9 0 0 0,-10-3 40 0 0,0 1 1 0 0,-1 1 0 0 0,-1 1 0 0 0,0 1 0 0 0,0 0 0 0 0,-2 2-1 0 0,31 32 1 0 0,-37-32 25 0 0,-11-14 58 0 0,-1-1 488 0 0,0 1-222 0 0,-2 1-220 0 0,1 0-1 0 0,-1-1 0 0 0,0 1 1 0 0,1 0-1 0 0,-1-1 1 0 0,-1 0-1 0 0,1 1 0 0 0,0-1 1 0 0,0 0-1 0 0,-1 0 1 0 0,0 0-1 0 0,1-1 0 0 0,-6 4 1 0 0,-8 3 231 0 0,-20 7 1 0 0,22-9-272 0 0,-197 75 291 0 0,90-37-480 0 0,100-35-790 0 0,1 0 0 0 0,-38 23 0 0 0,48-25-5967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 6447 0 0,'0'0'499'0'0,"-11"-4"976"0"0,7 3-973 0 0,-1 0 1 0 0,1 1-1 0 0,-1 0 1 0 0,1 0-1 0 0,-1 0 1 0 0,1 1-1 0 0,-1-1 1 0 0,1 1-1 0 0,-1 0 1 0 0,1 1-1 0 0,0-1 1 0 0,-1 1-1 0 0,-6 3 1 0 0,1 1-77 0 0,0 0 0 0 0,1 1 1 0 0,-1 0-1 0 0,-10 11 0 0 0,0 1 181 0 0,2-3-52 0 0,-29 32-1 0 0,28-25-453 0 0,1 1 0 0 0,1 1-1 0 0,-28 53 1 0 0,16-10 135 0 0,-28 97 0 0 0,44-118-141 0 0,3 0 0 0 0,1 1 0 0 0,-2 54 0 0 0,11-92-71 0 0,0 1 1 0 0,0-1 0 0 0,1 1-1 0 0,0-1 1 0 0,1 1 0 0 0,0-1-1 0 0,1 0 1 0 0,6 17 0 0 0,-6-20-1 0 0,0-1 0 0 0,1 0 0 0 0,-1 0 1 0 0,1-1-1 0 0,0 1 0 0 0,1-1 0 0 0,0 0 1 0 0,0 0-1 0 0,0 0 0 0 0,0-1 0 0 0,0 1 0 0 0,1-1 1 0 0,0-1-1 0 0,7 5 0 0 0,4-1-20 0 0,0 0 1 0 0,0-2-1 0 0,0 1 0 0 0,1-2 0 0 0,0 0 1 0 0,0-2-1 0 0,0 0 0 0 0,0 0 0 0 0,0-2 1 0 0,23-2-1 0 0,-14 2-695 0 0,-25 0 83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7367 0 0,'0'0'667'0'0,"0"2"-304"0"0,1 7 908 0 0,-1-1 0 0 0,0 1 0 0 0,0-1 0 0 0,-3 12 0 0 0,-8 39 1496 0 0,4-27-2159 0 0,-2 7-228 0 0,-1-1-1 0 0,-2-1 0 0 0,-2 0 0 0 0,-20 39 1 0 0,-87 133-3967 0 0,116-200 1677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6447 0 0,'2'0'298'0'0,"5"-3"-38"0"0,0-1 0 0 0,-1 0 0 0 0,11-8 1 0 0,-10 7 1539 0 0,-1 0 0 0 0,1 1 0 0 0,0-1 0 0 0,9-2 0 0 0,70-24 2447 0 0,46-4-2857 0 0,-72 23-1245 0 0,2-2-533 0 0,74-5 1 0 0,-130 19-28 0 0,1-1 1 0 0,0 2-1 0 0,-1-1 1 0 0,1 1 0 0 0,-1 0-1 0 0,1 0 1 0 0,-1 1 0 0 0,9 3-1 0 0,-4 0-1641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50 1839 0 0,'9'-46'12318'0'0,"-7"43"-11420"0"0,-7 29-504 0 0,0 0-1 0 0,-2-1 1 0 0,-1 0-1 0 0,-15 34 0 0 0,-53 94 662 0 0,69-140-989 0 0,-80 140 456 0 0,38-71-307 0 0,-56 129 0 0 0,101-200-182 0 0,0 1 0 0 0,1 0-1 0 0,0 1 1 0 0,-2 17 0 0 0,3 49-176 0 0,2-72 94 0 0,0-4-64 0 0,-1 7-1506 0 0,-2-2-4629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16 11775 0 0,'0'0'1068'0'0,"1"-1"-877"0"0,14-6 155 0 0,-10 5 469 0 0,-18 0-163 0 0,-2 0-390 0 0,0 1-1 0 0,0 1 1 0 0,0 0 0 0 0,0 1-1 0 0,0 0 1 0 0,0 1-1 0 0,0 1 1 0 0,-16 6-1 0 0,10-2-30 0 0,1 0-1 0 0,0 2 0 0 0,1 1 0 0 0,0 0 0 0 0,-20 15 0 0 0,-7 9 264 0 0,1 2-1 0 0,-41 43 1 0 0,76-69-349 0 0,1 0 0 0 0,-12 17 0 0 0,19-23-110 0 0,-1-1-1 0 0,1 1 1 0 0,0-1 0 0 0,1 1 0 0 0,-1 0 0 0 0,1 0-1 0 0,-1 0 1 0 0,1 0 0 0 0,0 0 0 0 0,0 0-1 0 0,1 1 1 0 0,-1 5 0 0 0,1-8-19 0 0,1-1 1 0 0,-1 1 0 0 0,0 0-1 0 0,1-1 1 0 0,-1 1-1 0 0,1-1 1 0 0,-1 1 0 0 0,1-1-1 0 0,0 1 1 0 0,-1-1-1 0 0,1 0 1 0 0,0 1 0 0 0,0-1-1 0 0,0 0 1 0 0,0 1 0 0 0,0-1-1 0 0,0 0 1 0 0,1 0-1 0 0,-1 0 1 0 0,0 0 0 0 0,1 0-1 0 0,-1 0 1 0 0,0-1-1 0 0,1 1 1 0 0,-1 0 0 0 0,1-1-1 0 0,-1 1 1 0 0,1-1-1 0 0,0 1 1 0 0,-1-1 0 0 0,1 0-1 0 0,-1 0 1 0 0,3 0-1 0 0,6 1 54 0 0,0-1-1 0 0,-1-1 0 0 0,1 1 0 0 0,12-4 0 0 0,-19 3-50 0 0,18-2 6 0 0,-1-1 0 0 0,0-1-1 0 0,0-1 1 0 0,-1-1 0 0 0,0 0 0 0 0,0-2-1 0 0,-1 0 1 0 0,0-1 0 0 0,0-1-1 0 0,27-22 1 0 0,-34 26-25 0 0,-9 5-1 0 0,1 0 0 0 0,-1 0 0 0 0,1 1 1 0 0,-1-1-1 0 0,0 0 0 0 0,0-1 1 0 0,0 1-1 0 0,0 0 0 0 0,0-1 0 0 0,-1 1 1 0 0,1-1-1 0 0,-1 1 0 0 0,3-6 1 0 0,-25 13-126 0 0,17-3 126 0 0,0 0 0 0 0,1 1 0 0 0,-1-1 0 0 0,1 1 0 0 0,-1 0 0 0 0,1 0 0 0 0,0 0 0 0 0,0 1 0 0 0,0-1 0 0 0,1 1 0 0 0,-1 0 0 0 0,-2 5 0 0 0,1 4 0 0 0,5-8 0 0 0,0-3 0 0 0,1 2-44 0 0,-1 1-1 0 0,1-1 0 0 0,0 1 1 0 0,1-1-1 0 0,-1 0 0 0 0,1 0 1 0 0,0 0-1 0 0,0 0 0 0 0,0 0 1 0 0,0-1-1 0 0,1 0 0 0 0,-1 1 1 0 0,1-1-1 0 0,6 4 0 0 0,26 14-2317 0 0,-1-4-3707 0 0,-16-9 474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1375 0 0,'0'0'66'0'0,"-1"1"-8"0"0,-2 2 391 0 0,1-1 0 0 0,0 0-1 0 0,0 1 1 0 0,0-1 0 0 0,0 1-1 0 0,-2 2 1 0 0,1 1 1545 0 0,0 0 0 0 0,0 0-1 0 0,1 1 1 0 0,-3 9 0 0 0,2-5 614 0 0,1 0 0 0 0,-1 13-1 0 0,3 3-3281 0 0,2 4 1316 0 0,0 0-135 0 0,-3 45 1 0 0,-1-56-432 0 0,0 0-1 0 0,-2 0 1 0 0,-7 22-1 0 0,9-33-169 0 0,-1-1-1 0 0,-1 0 1 0 0,1 0 0 0 0,-1 0-1 0 0,-1 0 1 0 0,1-1 0 0 0,-1 0-1 0 0,-1 1 1 0 0,-10 10 0 0 0,-9-2-2558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111 139 8751 0 0,'-3'-2'77'0'0,"0"1"-1"0"0,0-1 0 0 0,-1 1 0 0 0,1 0 0 0 0,0 0 1 0 0,0 0-1 0 0,-1 1 0 0 0,1-1 0 0 0,0 1 1 0 0,0-1-1 0 0,-1 1 0 0 0,1 0 0 0 0,-1 1 1 0 0,-5 0-1 0 0,-2 2 2156 0 0,-1 0 1 0 0,-20 9 2848 0 0,70-10-4756 0 0,0-1 1 0 0,0-2 0 0 0,0-2 0 0 0,51-9 0 0 0,41-13 307 0 0,221-72-1 0 0,-326 86-1385 0 0,-23 10 176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 13903 0 0,'5'-6'3656'0'0,"-6"20"-3468"0"0,0-1 0 0 0,-1 1 0 0 0,-1 0 0 0 0,0 0 0 0 0,-7 16 0 0 0,1-4 17 0 0,-24 44 1 0 0,28-61-181 0 0,-1 0 1 0 0,0-1 0 0 0,0 0-1 0 0,-1 0 1 0 0,0-1-1 0 0,-10 9 1 0 0,0-2 155 0 0,-34 20 0 0 0,49-33 251 0 0,4-2-280 0 0,25-15-24 0 0,0 1 0 0 0,1 1 0 0 0,1 1 0 0 0,47-13 0 0 0,-66 23-128 0 0,19-4 0 0 0,-21 6-20 0 0,-7 1-82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21 13103 0 0,'0'0'598'0'0,"-1"-1"-10"0"0,0-7-380 0 0,1 7-7 0 0,-1 1 0 0 0,1-1 1 0 0,0 0-1 0 0,0 1 1 0 0,0-1-1 0 0,-1 1 0 0 0,1-1 1 0 0,0 0-1 0 0,-1 1 1 0 0,1-1-1 0 0,0 1 0 0 0,-1-1 1 0 0,1 1-1 0 0,-1-1 0 0 0,1 1 1 0 0,-1-1-1 0 0,1 1 1 0 0,-1-1-1 0 0,0 0 0 0 0,0 1-158 0 0,1 0 0 0 0,0 0 0 0 0,-1 0-1 0 0,1 0 1 0 0,-1 0 0 0 0,1 0 0 0 0,-1 0-1 0 0,1 0 1 0 0,0 1 0 0 0,-1-1 0 0 0,1 0-1 0 0,-1 0 1 0 0,1 0 0 0 0,0 0 0 0 0,-1 1-1 0 0,1-1 1 0 0,-1 0 0 0 0,1 0 0 0 0,0 1 0 0 0,-1-1-1 0 0,1 0 1 0 0,0 1 0 0 0,-15 20-553 0 0,13-19 846 0 0,-5 11-253 0 0,1 0-1 0 0,0 1 1 0 0,1-1-1 0 0,-5 25 1 0 0,-8 60 226 0 0,8-41-110 0 0,-28 122 172 0 0,26-138-440 0 0,-1-1-1 0 0,-24 52 1 0 0,24-65-225 0 0,8-14-1 0 0,-2 1 0 0 0,0-1-1 0 0,-12 18 1 0 0,18-30-33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8287 0 0,'-1'1'639'0'0,"-3"1"-518"0"0,1 0 0 0 0,-1 0 1 0 0,1 1-1 0 0,0-1 0 0 0,-1 1 0 0 0,1 0 0 0 0,0 0 1 0 0,1 0-1 0 0,-1 0 0 0 0,1 1 0 0 0,-1-1 0 0 0,1 1 1 0 0,-3 7-1 0 0,0-1 445 0 0,0 1 1 0 0,1 0-1 0 0,-5 22 1 0 0,7-18-414 0 0,0 0 0 0 0,1-1 0 0 0,1 1-1 0 0,1 0 1 0 0,0 0 0 0 0,0-1 0 0 0,5 16 0 0 0,30 100 449 0 0,67 141-79 0 0,-41-115-430 0 0,-55-138-48 0 0,-1 0 0 0 0,-1 1-1 0 0,-1 0 1 0 0,0 0 0 0 0,1 24 0 0 0,-4-34 16 0 0,-1 0 0 0 0,-1 1 1 0 0,0-1-1 0 0,0 0 0 0 0,0 0 0 0 0,-1 0 1 0 0,-1 0-1 0 0,0 0 0 0 0,0 0 1 0 0,-1-1-1 0 0,1 1 0 0 0,-2-1 0 0 0,-5 8 1 0 0,-1-1 108 0 0,-1 0 0 0 0,0-1 0 0 0,-24 21 0 0 0,-50 31 300 0 0,69-55-421 0 0,-1-1-1 0 0,0 0 0 0 0,0-1 1 0 0,-31 9-1 0 0,-79 17 173 0 0,101-29-212 0 0,-29 12 41 0 0,55-18-130 0 0,3 1-502 0 0,9 3-571 0 0,4 0-346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244 386 2303 0 0,'0'2'4259'0'0,"-1"1"-3643"0"0,-1 0 0 0 0,1 0 0 0 0,-1 0-1 0 0,1-1 1 0 0,-1 1 0 0 0,0 0 0 0 0,0-1 0 0 0,0 1 0 0 0,0-1 0 0 0,-1 0-1 0 0,1 0 1 0 0,-6 4 0 0 0,6-5-437 0 0,0 0 1 0 0,0 0-1 0 0,0 0 0 0 0,0-1 0 0 0,0 1 0 0 0,0 0 1 0 0,-1-1-1 0 0,1 0 0 0 0,0 1 0 0 0,0-1 1 0 0,-1 0-1 0 0,1 0 0 0 0,0 0 0 0 0,-1-1 0 0 0,1 1 1 0 0,0 0-1 0 0,0-1 0 0 0,0 0 0 0 0,-4-1 1 0 0,0 0 35 0 0,1-1 0 0 0,0 0 1 0 0,0 0-1 0 0,1 0 1 0 0,-1-1-1 0 0,1 1 1 0 0,-1-1-1 0 0,1 0 0 0 0,-5-7 1 0 0,-3-5 64 0 0,-14-24 1 0 0,6 9-147 0 0,8 13-102 0 0,-14-28 0 0 0,23 39-41 0 0,0 0-1 0 0,0 1 1 0 0,1-1-1 0 0,0 0 1 0 0,0 0-1 0 0,1-1 1 0 0,0 1-1 0 0,0-8 1 0 0,1 13-29 0 0,0 0 0 0 0,1-1 0 0 0,-1 1 1 0 0,1 0-1 0 0,0-1 0 0 0,0 1 1 0 0,0 0-1 0 0,0 0 0 0 0,0 0 1 0 0,0 0-1 0 0,1 0 0 0 0,-1 0 1 0 0,1 0-1 0 0,-1 0 0 0 0,1 1 1 0 0,3-3-1 0 0,3-3-329 0 0,0 1 0 0 0,13-8 0 0 0,6 1-595 0 0,0 1-1 0 0,0 1 0 0 0,1 2 1 0 0,36-8-1 0 0,-52 14 704 0 0,35-10-985 0 0,58-6 0 0 0,-90 17 1451 0 0,-1 1 0 0 0,0 0-1 0 0,0 1 1 0 0,1 1 0 0 0,-1 0-1 0 0,0 1 1 0 0,0 0 0 0 0,25 8-1 0 0,-35-8-38 0 0,1 0 0 0 0,-1 0 0 0 0,1 0 0 0 0,-1 1 0 0 0,0-1 0 0 0,0 1 1 0 0,0 0-1 0 0,0 0 0 0 0,0 0 0 0 0,-1 1 0 0 0,1-1 0 0 0,-1 1 0 0 0,0 0 0 0 0,0 0 0 0 0,-1 0 0 0 0,1 0 0 0 0,-1 1 0 0 0,0-1 0 0 0,0 1 0 0 0,0-1 0 0 0,-1 1 0 0 0,1 0 0 0 0,-1 0 0 0 0,0-1 0 0 0,0 1 0 0 0,-1 0 0 0 0,0 0 0 0 0,0 0 0 0 0,0 0 0 0 0,0 0 0 0 0,-1 0 0 0 0,0 0 0 0 0,0-1 0 0 0,0 1 0 0 0,0 0 0 0 0,-1 0 0 0 0,0-1 0 0 0,0 1 0 0 0,-4 6 1 0 0,-2 1-120 0 0,-1 0 1 0 0,0-1-1 0 0,0 0 1 0 0,-1 0-1 0 0,-1-1 1 0 0,0-1-1 0 0,0 0 1 0 0,-1 0-1 0 0,-22 12 1 0 0,6-7-261 0 0,0-1 0 0 0,0-2-1 0 0,-47 13 1 0 0,60-20-192 0 0,-1 0-1 0 0,-29 2 1 0 0,13-7-5003 0 0,16-3-322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6447 0 0,'0'0'499'0'0,"-1"2"-68"0"0,-4 3 671 0 0,1 0 0 0 0,0 0 0 0 0,0 1 0 0 0,0 0 0 0 0,-5 11 0 0 0,4-6-393 0 0,0 1 0 0 0,-4 19 0 0 0,2 4-410 0 0,-2 45 0 0 0,8-71 18 0 0,-4 47 204 0 0,-14 57-1 0 0,14-92-472 0 0,-1 0 1 0 0,-1 0-1 0 0,-1-1 0 0 0,0 1 1 0 0,-22 33-1 0 0,11-25-124 0 0,-2-1 1 0 0,-47 49-1 0 0,-58 39-368 0 0,4-5 216 0 0,119-108 228 0 0,0 0 0 0 0,0 0 0 0 0,0 1 0 0 0,1-1 0 0 0,-4 6 0 0 0,6-9 0 0 0,0 1 0 0 0,0-1 0 0 0,0 0 0 0 0,-1 1 0 0 0,1-1 0 0 0,0 0 0 0 0,0 1 0 0 0,0-1 0 0 0,0 1 0 0 0,0-1 0 0 0,0 0 0 0 0,-1 1 0 0 0,1-1 0 0 0,0 1 0 0 0,0-1 0 0 0,0 0 0 0 0,0 1 0 0 0,1-1 0 0 0,-1 1 0 0 0,0 0 0 0 0,1 0 1 0 0,1 0-1 0 0,-1 0 1 0 0,0 0 0 0 0,1 0-1 0 0,-1 0 1 0 0,1-1-1 0 0,-1 1 1 0 0,1 0-1 0 0,0-1 1 0 0,-1 1 0 0 0,1-1-1 0 0,0 1 1 0 0,-1-1-1 0 0,1 0 1 0 0,3 0 0 0 0,28 0-48 0 0,-14-2-854 0 0,31-8-1 0 0,-27 4-4738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25 10135 0 0,'1'-4'412'0'0,"7"-17"1990"0"0,-14 32-580 0 0,-144 397 2259 0 0,51-122-3254 0 0,50-163-591 0 0,-68 122 0 0 0,69-153-2601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92 16415 0 0,'-5'-3'253'0'0,"-14"-2"1342"0"0,18 4-1045 0 0,16 1 360 0 0,1-2 0 0 0,20-4 1 0 0,8-2-281 0 0,82-7 504 0 0,394-33-1207 0 0,-481 46-1059 0 0,-8 0-68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2759 0 0,'0'0'7904'0'0,"4"-8"-6280"0"0,-2 6-1496 0 0,-1 0 0 0 0,1 0 0 0 0,0 0 0 0 0,0 0 0 0 0,0 0 0 0 0,0 0 0 0 0,1 0 0 0 0,-1 1 0 0 0,0-1 0 0 0,1 1 0 0 0,-1 0-1 0 0,1 0 1 0 0,-1-1 0 0 0,1 2 0 0 0,0-1 0 0 0,-1 0 0 0 0,1 0 0 0 0,0 1 0 0 0,4-1 0 0 0,-5 1-31 0 0,0 0-17 0 0,17 2-64 0 0,-16-1-11 0 0,0-1 0 0 0,0 1 0 0 0,0-1-1 0 0,0 0 1 0 0,0 0 0 0 0,0 0 0 0 0,0 0 0 0 0,4-1-1 0 0,5 0 17 0 0,0 0-73 0 0,0 0 0 0 0,1 0 0 0 0,-1-1 0 0 0,0-1 0 0 0,-1 0 0 0 0,21-8 0 0 0,-7 3-418 0 0,16-6-3800 0 0,-23 7-34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12151 0 0,'0'0'1098'0'0,"1"-2"-905"0"0,-1 1-184 0 0,0 0 0 0 0,0 0 0 0 0,0 1-1 0 0,0-1 1 0 0,1 0 0 0 0,-1 0 0 0 0,0 0 0 0 0,1 0 0 0 0,-1 1 0 0 0,1-1-1 0 0,-1 0 1 0 0,1 0 0 0 0,-1 1 0 0 0,1-1 0 0 0,-1 0 0 0 0,1 1 0 0 0,0-1-1 0 0,-1 0 1 0 0,1 1 0 0 0,0-1 0 0 0,0 1 0 0 0,-1 0 0 0 0,1-1 0 0 0,0 1-1 0 0,0-1 1 0 0,0 1 0 0 0,0 0 0 0 0,-1 0 0 0 0,3-1 0 0 0,0 1 89 0 0,374-114 2727 0 0,-327 98-2605 0 0,-32 10-264 0 0,1 0 0 0 0,0 1 0 0 0,1 0 0 0 0,19-1 0 0 0,-23 7-1060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101 196 9671 0 0,'0'0'748'0'0,"-16"-3"7451"0"0,15 2-7994 0 0,6-5 61 0 0,0 0-1 0 0,1 0 0 0 0,-1 0 1 0 0,1 1-1 0 0,0 0 0 0 0,13-8 1 0 0,45-24 351 0 0,-56 33-596 0 0,35-16 166 0 0,1 2-1 0 0,0 2 0 0 0,2 2 1 0 0,61-11-1 0 0,-90 21-18 0 0,1 1 0 0 0,0 1 0 0 0,0 1-1 0 0,31 1 1 0 0,-43 0-120 0 0,-1 1-1 0 0,1-1 0 0 0,-1 1 1 0 0,1 1-1 0 0,-1-1 1 0 0,1 1-1 0 0,-1 0 1 0 0,0 0-1 0 0,0 0 1 0 0,0 1-1 0 0,0 0 1 0 0,0 0-1 0 0,-1 0 0 0 0,1 0 1 0 0,-1 1-1 0 0,0 0 1 0 0,0 0-1 0 0,0 0 1 0 0,4 5-1 0 0,-7-6-43 0 0,1 0 0 0 0,-1 0 0 0 0,1 0 0 0 0,-1 0 0 0 0,0 0 0 0 0,0 0-1 0 0,0 0 1 0 0,-1 0 0 0 0,1 0 0 0 0,-1 1 0 0 0,0-1 0 0 0,1 0 0 0 0,-1 0 0 0 0,-1 4 0 0 0,0-1 8 0 0,0-1 0 0 0,0 1 0 0 0,-1-1 0 0 0,0 1 1 0 0,0-1-1 0 0,0 0 0 0 0,-5 7 0 0 0,-2 1 15 0 0,0 0-1 0 0,-1 0 0 0 0,0-1 1 0 0,-22 19-1 0 0,23-23-74 0 0,-1-1 1 0 0,0 0-1 0 0,0-1 0 0 0,-1 0 1 0 0,0-1-1 0 0,-22 8 0 0 0,-73 15-428 0 0,100-26 459 0 0,-41 6-1002 0 0,-1-3-1 0 0,1-1 0 0 0,-57-3 1 0 0,79-1 276 0 0,17 0 1523 0 0,-6 1-4041 0 0,9 1-253 0 0,14 0 2440 0 0,29 3 1258 0 0,101 17 2419 0 0,-112-16-2001 0 0,-1 2 1 0 0,0 0 0 0 0,0 2-1 0 0,0 1 1 0 0,34 20 0 0 0,-56-28-446 0 0,1 1 1 0 0,0-1-1 0 0,-1 1 1 0 0,0 0 0 0 0,0 0-1 0 0,0 0 1 0 0,0 0-1 0 0,-1 1 1 0 0,0 0 0 0 0,1-1-1 0 0,-2 1 1 0 0,1 1-1 0 0,-1-1 1 0 0,4 8 0 0 0,-5-10-81 0 0,-1 1 1 0 0,1-1 0 0 0,0 0-1 0 0,-1 0 1 0 0,0 0 0 0 0,0 0 0 0 0,0 0-1 0 0,0 0 1 0 0,0 1 0 0 0,0-1-1 0 0,-1 0 1 0 0,0 0 0 0 0,0 0 0 0 0,1 0-1 0 0,-2 0 1 0 0,1 0 0 0 0,0 0-1 0 0,-1 0 1 0 0,1-1 0 0 0,-1 1 0 0 0,0 0-1 0 0,0-1 1 0 0,0 0 0 0 0,0 1-1 0 0,0-1 1 0 0,0 0 0 0 0,-5 3-1 0 0,-8 5 4 0 0,-1 0-1 0 0,0-1 0 0 0,0-1 0 0 0,-1-1 0 0 0,-21 7 0 0 0,-90 20 221 0 0,120-32-284 0 0,-46 10 128 0 0,-81 8 1 0 0,124-18-162 0 0,1-2-1 0 0,-1 0 1 0 0,0 0 0 0 0,0-1 0 0 0,-13-2-1 0 0,23 2-76 0 0,0 1 0 0 0,0-1 0 0 0,0 1 0 0 0,0 0 0 0 0,1-1 0 0 0,-1 0 0 0 0,0 1-1 0 0,0-1 1 0 0,0 1 0 0 0,0-1 0 0 0,0 0 0 0 0,1 0 0 0 0,-1 0 0 0 0,0 1-1 0 0,1-1 1 0 0,-1 0 0 0 0,0 0 0 0 0,1 0 0 0 0,-1-1 0 0 0,-1-14-6087 0 0,5 3-507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85 5983 0 0,'0'0'4587'0'0,"-14"-4"-2222"0"0,8 4-2267 0 0,1 1 1 0 0,0-1-1 0 0,-1 1 0 0 0,1 0 0 0 0,0 0 0 0 0,0 0 0 0 0,-1 1 0 0 0,1 0 0 0 0,0 0 0 0 0,0 0 0 0 0,1 1 1 0 0,-1-1-1 0 0,0 1 0 0 0,1 0 0 0 0,0 1 0 0 0,0-1 0 0 0,0 1 0 0 0,-7 8 0 0 0,-86 109 519 0 0,19-21-148 0 0,53-72-372 0 0,2 1 1 0 0,1 2-1 0 0,1 0 1 0 0,-30 62 0 0 0,50-89-33 0 0,-1-1 1 0 0,1 1 0 0 0,0 0 0 0 0,0 0 0 0 0,0 0-1 0 0,0 0 1 0 0,1 0 0 0 0,0-1 0 0 0,-1 1 0 0 0,2 6-1 0 0,-1-8-12 0 0,1 0 0 0 0,-1 0 1 0 0,1 0-1 0 0,0 0 0 0 0,0 0 0 0 0,0 0 0 0 0,0 0 0 0 0,0 0 0 0 0,0 0 0 0 0,0 0 0 0 0,1 0 0 0 0,-1-1 0 0 0,1 1 0 0 0,-1-1 1 0 0,1 1-1 0 0,0-1 0 0 0,-1 1 0 0 0,1-1 0 0 0,4 2 0 0 0,3 1 91 0 0,0 0-1 0 0,1 0 1 0 0,-1-1-1 0 0,1 0 1 0 0,0-1 0 0 0,0 0-1 0 0,0-1 1 0 0,0 0 0 0 0,14 0-1 0 0,13-2 175 0 0,43-8-1 0 0,-70 8-299 0 0,9-1 15 0 0,-1-2-1 0 0,0 0 0 0 0,0-1 1 0 0,30-12-1 0 0,-37 12-44 0 0,0-1 0 0 0,0 0-1 0 0,-1-1 1 0 0,1 0 0 0 0,-1-1 0 0 0,-1 0-1 0 0,17-18 1 0 0,-13 11-49 0 0,-1-1 1 0 0,0-1-1 0 0,-1-1 0 0 0,-1 1 0 0 0,-1-1 1 0 0,-1-1-1 0 0,0 0 0 0 0,-1 0 0 0 0,-1-1 0 0 0,-1 1 1 0 0,4-27-1 0 0,-9 33 44 0 0,1 1 0 0 0,-2-1 0 0 0,0 1 0 0 0,0-1 0 0 0,-1 1 0 0 0,0 0 1 0 0,-1 0-1 0 0,-1 0 0 0 0,0 0 0 0 0,-1 1 0 0 0,-9-19 0 0 0,6 16-2 0 0,-1 0-1 0 0,0 0 1 0 0,-1 1-1 0 0,-1 1 1 0 0,0 0 0 0 0,0 0-1 0 0,-1 1 1 0 0,-20-13 0 0 0,28 21-14 0 0,0 0 0 0 0,-1 0 0 0 0,1 1 0 0 0,-1-1 0 0 0,0 1 0 0 0,0 1 0 0 0,-6-3 1 0 0,10 4 23 0 0,0 0 1 0 0,0 0-1 0 0,0-1 1 0 0,0 1 0 0 0,0 0-1 0 0,0 0 1 0 0,0 0-1 0 0,0 0 1 0 0,-1 0 0 0 0,1 1-1 0 0,0-1 1 0 0,0 0-1 0 0,0 0 1 0 0,0 1 0 0 0,0-1-1 0 0,0 1 1 0 0,0-1-1 0 0,0 1 1 0 0,0-1 0 0 0,0 1-1 0 0,0-1 1 0 0,0 1-1 0 0,1 0 1 0 0,-1 0-1 0 0,0-1 1 0 0,0 1 0 0 0,1 0-1 0 0,-1 0 1 0 0,0 0-1 0 0,1 0 1 0 0,-1 0 0 0 0,1 0-1 0 0,-1 0 1 0 0,1 0-1 0 0,-1 0 1 0 0,1 0 0 0 0,0 0-1 0 0,-1 2 1 0 0,0 3-32 0 0,1 0 0 0 0,-1-1 0 0 0,1 1 1 0 0,1-1-1 0 0,-1 1 0 0 0,0 0 0 0 0,3 7 0 0 0,2 10-88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46 124 5527 0 0,'0'0'498'0'0,"-2"1"-406"0"0,-20 10-153 0 0,0 0 11844 0 0,27-9-11623 0 0,-1 0-1 0 0,1-1 1 0 0,0 0-1 0 0,0 1 1 0 0,0-2-1 0 0,0 1 1 0 0,0-1-1 0 0,0 1 1 0 0,9-2-1 0 0,7-1 37 0 0,21-6 0 0 0,-26 5-32 0 0,62-15 197 0 0,118-44 0 0 0,-64 17-314 0 0,-80 28-263 0 0,-50 16 30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13 13591 0 0,'10'-13'1731'0'0,"-10"14"-1680"0"0,0 1 0 0 0,0-1 1 0 0,0 0-1 0 0,0 1 0 0 0,0-1 1 0 0,0 0-1 0 0,0 0 0 0 0,-1 1 0 0 0,1-1 1 0 0,0 0-1 0 0,-1 0 0 0 0,0 1 0 0 0,1-1 1 0 0,-2 1-1 0 0,2 0 13 0 0,-12 19 426 0 0,0-1 0 0 0,-27 35 0 0 0,-10 13 2 0 0,41-53-414 0 0,0 0 1 0 0,1 1 0 0 0,1 0 0 0 0,0 0 0 0 0,1 1 0 0 0,1-1-1 0 0,1 1 1 0 0,-3 33 0 0 0,5-15-78 0 0,2 0-1 0 0,1 0 1 0 0,9 47 0 0 0,-8-63-889 0 0,-1 1-3596 0 0,0-4-1302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18 13359 0 0,'1'-9'1210'0'0,"-4"3"-910"0"0,2 5-241 0 0,-1 1 0 0 0,1 0 0 0 0,-1-1 0 0 0,1 1 0 0 0,0 0 0 0 0,-1-1 0 0 0,1 1 1 0 0,-1 0-1 0 0,1 0 0 0 0,-1 0 0 0 0,1 1 0 0 0,-1-1 0 0 0,1 0 0 0 0,-3 1 0 0 0,-22 7 600 0 0,22-6-554 0 0,-21 8 134 0 0,1 1 0 0 0,-1 1 1 0 0,2 1-1 0 0,-38 28 0 0 0,29-15-114 0 0,1 1 1 0 0,-41 46-1 0 0,2 12-117 0 0,-78 126 0 0 0,143-202 4 0 0,-15 21-17 0 0,-10 13 12 0 0,2 2 0 0 0,-34 73 0 0 0,56-103 2 0 0,1 0 0 0 0,0 0-1 0 0,1 0 1 0 0,0 1-1 0 0,1-1 1 0 0,1 1 0 0 0,0 0-1 0 0,2 0 1 0 0,-1-1-1 0 0,2 1 1 0 0,0 0 0 0 0,7 30-1 0 0,-1-22 0 0 0,1 0 0 0 0,1 0 0 0 0,24 44 0 0 0,49 62-693 0 0,-47-78 95 0 0,27 56-1 0 0,-52-89 478 0 0,-2 0 1 0 0,0 1-1 0 0,-2 0 0 0 0,0 0 1 0 0,-1 1-1 0 0,5 41 1 0 0,-10-37 97 0 0,0 1 1 0 0,-1-1-1 0 0,-2 1 1 0 0,0-1 0 0 0,-2 0-1 0 0,-1 0 1 0 0,-16 43-1 0 0,6-30 168 0 0,-1 0-1 0 0,-2-1 1 0 0,-1-1-1 0 0,-26 33 0 0 0,7-18 299 0 0,-76 78-1 0 0,-59 33 781 0 0,87-82-325 0 0,83-76-1168 0 0,-6 6 491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31 6447 0 0,'3'-1'499'0'0,"33"-28"10420"0"0,-36 30-10902 0 0,-1 0 0 0 0,1 0-1 0 0,-1 0 1 0 0,0 0 0 0 0,1 0 0 0 0,-1 0 0 0 0,0 0 0 0 0,0-1 0 0 0,1 1 0 0 0,-1 0 0 0 0,-2 1 0 0 0,0 0 32 0 0,-24 25 429 0 0,-45 32 0 0 0,-7 7 370 0 0,67-55-640 0 0,1 1-1 0 0,0 1 1 0 0,0 0 0 0 0,-9 16-1 0 0,17-25-147 0 0,1 0 1 0 0,0 1-1 0 0,0-1 0 0 0,0 0 0 0 0,1 1 1 0 0,0-1-1 0 0,-1 1 0 0 0,2-1 1 0 0,-1 1-1 0 0,0 0 0 0 0,1-1 0 0 0,0 10 1 0 0,1-11-26 0 0,-1 0 1 0 0,1-1 0 0 0,-1 1 0 0 0,1 0 0 0 0,0 0 0 0 0,0-1 0 0 0,0 1-1 0 0,1-1 1 0 0,-1 1 0 0 0,1-1 0 0 0,-1 0 0 0 0,1 1 0 0 0,0-1-1 0 0,0 0 1 0 0,0 0 0 0 0,0 0 0 0 0,0 0 0 0 0,0 0 0 0 0,0-1 0 0 0,1 1-1 0 0,-1-1 1 0 0,5 3 0 0 0,1-1 14 0 0,0-1 0 0 0,0 1 1 0 0,0-1-1 0 0,1 0 0 0 0,-1-1 0 0 0,0 0 0 0 0,1-1 0 0 0,-1 1 0 0 0,10-2 0 0 0,-6 0-12 0 0,1-1 0 0 0,-1 0 0 0 0,0-1 0 0 0,0 0 0 0 0,18-8 0 0 0,-25 9-22 0 0,-1 0-1 0 0,0 0 0 0 0,0-1 1 0 0,0 1-1 0 0,0-1 0 0 0,-1 0 1 0 0,1 0-1 0 0,-1-1 0 0 0,0 1 1 0 0,0 0-1 0 0,0-1 0 0 0,0 0 1 0 0,0 0-1 0 0,-1 0 0 0 0,0 0 0 0 0,0 0 1 0 0,0-1-1 0 0,0 1 0 0 0,1-7 1 0 0,-2 7 2 0 0,0 1 0 0 0,-1-1 0 0 0,0 1 0 0 0,1-1 0 0 0,-1 0 0 0 0,0 0 0 0 0,-1 1 0 0 0,1-1 1 0 0,-1 1-1 0 0,0-1 0 0 0,0 0 0 0 0,0 1 0 0 0,0-1 0 0 0,0 1 0 0 0,-1 0 0 0 0,1-1 0 0 0,-1 1 0 0 0,0 0 1 0 0,0 0-1 0 0,0 0 0 0 0,-1 0 0 0 0,1 0 0 0 0,-1 1 0 0 0,-5-5 0 0 0,1 1-121 0 0,0 0 0 0 0,-1 1 0 0 0,0 0 0 0 0,1 1 0 0 0,-2 0 0 0 0,1 0 0 0 0,0 0 0 0 0,-1 1 0 0 0,0 0 0 0 0,1 1 0 0 0,-1 0 0 0 0,0 1 0 0 0,0 0 0 0 0,-11-1 0 0 0,17 2-137 0 0,-3 0 147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18 118 2303 0 0,'-1'-1'167'0'0,"-7"-33"437"0"0,2-22 4996 0 0,4 29-2924 0 0,9 71 4021 0 0,-1-15-5982 0 0,2-2 0 0 0,20 50-1 0 0,20 31 350 0 0,30 60-267 0 0,-59-133-722 0 0,1-1-1 0 0,40 51 1 0 0,-51-74-59 0 0,1 1-1 0 0,0-2 0 0 0,17 15 0 0 0,-23-22-122 0 0,0 0 1 0 0,-1-1-1 0 0,1 1 1 0 0,0-1-1 0 0,0 0 1 0 0,0 0-1 0 0,0-1 1 0 0,0 1-1 0 0,1-1 1 0 0,-1 0-1 0 0,1 0 1 0 0,-1 0-1 0 0,0-1 1 0 0,1 1-1 0 0,8-1 1 0 0,8-5-1392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14 8751 0 0,'0'0'674'0'0,"0"-2"-438"0"0,-2-6 3768 0 0,-2 7-3859 0 0,1 0 0 0 0,-1 0 0 0 0,0 1 0 0 0,0 0 0 0 0,0-1 0 0 0,0 1 0 0 0,0 0 0 0 0,0 1 0 0 0,0-1 1 0 0,0 1-1 0 0,1 0 0 0 0,-1 0 0 0 0,0 0 0 0 0,0 0 0 0 0,1 1 0 0 0,-1-1 0 0 0,1 1 0 0 0,-1 0 0 0 0,1 0 0 0 0,-4 3 1 0 0,-9 7-118 0 0,1 0 1 0 0,-25 25 0 0 0,37-33 36 0 0,-48 47 377 0 0,-44 60-1 0 0,76-87-293 0 0,2 1-1 0 0,1 0 1 0 0,2 1-1 0 0,0 1 1 0 0,-13 36-1 0 0,24-56-520 0 0,-11 28 883 0 0,13-33-1127 0 0,0 0 1 0 0,0 0-1 0 0,-1 0 0 0 0,1-1 1 0 0,-1 1-1 0 0,0 0 0 0 0,1-1 1 0 0,-3 3-1 0 0,-5 0-5066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2303 0 0,'0'0'102'0'0,"-2"1"-1"0"0,-72 62 11660 0 0,52-45-11302 0 0,12-10-258 0 0,1 2 0 0 0,0-1-1 0 0,0 1 1 0 0,1 1 0 0 0,0-1 0 0 0,0 1 0 0 0,-9 21 0 0 0,-33 90-46 0 0,38-88-70 0 0,-16 48-17 0 0,-17 44 21 0 0,38-110-118 0 0,-1 0-1 0 0,0 0 1 0 0,-2-1 0 0 0,0 0-1 0 0,-16 19 1 0 0,25-33-7 0 0,-1 0 1 0 0,1 1-1 0 0,-1-1 1 0 0,1 0-1 0 0,-1 0 1 0 0,0 0-1 0 0,0 0 0 0 0,-1 1 1 0 0,-5 0-3681 0 0,16-17 836 0 0,-7 14 1881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12095 0 0,'0'0'2000'0'0,"-1"1"-1746"0"0,-2 4-54 0 0,-1 0 0 0 0,1-1 1 0 0,-2 0-1 0 0,1 0 1 0 0,0 0-1 0 0,-5 3 0 0 0,4-4-118 0 0,0 1-1 0 0,0 0 1 0 0,1 0-1 0 0,0 0 1 0 0,0 1-1 0 0,-4 5 1 0 0,7-9-69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209 108 8495 0 0,'0'0'766'0'0,"-1"-1"-628"0"0,-4-2-12 0 0,4 2 439 0 0,0 1-466 0 0,1-1 1 0 0,-1 1-1 0 0,1 0 0 0 0,-1 0 1 0 0,1 0-1 0 0,0 0 0 0 0,-1-1 1 0 0,1 1-1 0 0,-1 0 0 0 0,1 0 1 0 0,-1-1-1 0 0,1 1 0 0 0,0 0 1 0 0,-1-1-1 0 0,1 1 0 0 0,0-1 1 0 0,-1 1-1 0 0,1 0 0 0 0,0-1 1 0 0,0 1-1 0 0,-1-1 0 0 0,1 1 1 0 0,0-5 4018 0 0,21-4-3710 0 0,0 1 0 0 0,27-6 0 0 0,11-4 58 0 0,-23 4-145 0 0,-26 9-288 0 0,0 1 1 0 0,0 0 0 0 0,1 0 0 0 0,-1 1 0 0 0,1 0 0 0 0,22-2 0 0 0,-24 6 32 0 0,-9 0-62 0 0,1-1-1 0 0,-1 1 1 0 0,1 0 0 0 0,-1-1-1 0 0,0 1 1 0 0,1 0-1 0 0,-1-1 1 0 0,0 1-1 0 0,1 0 1 0 0,-1-1 0 0 0,0 1-1 0 0,0 0 1 0 0,0 0-1 0 0,1-1 1 0 0,-1 1-1 0 0,0 0 1 0 0,0 1 0 0 0,0-1-3 0 0,0 6-24 0 0,1 0 1 0 0,-1-1 0 0 0,0 1 0 0 0,-1 0 0 0 0,0 0 0 0 0,0 0 0 0 0,0-1 0 0 0,-1 1 0 0 0,0 0 0 0 0,0-1 0 0 0,-1 1 0 0 0,-3 6 0 0 0,-4 5-56 0 0,0 0-1 0 0,-23 29 1 0 0,21-32 16 0 0,-1-1-1 0 0,-1-1 0 0 0,-25 21 0 0 0,-51 29-329 0 0,42-30 102 0 0,-44 24-44 0 0,14-10 143 0 0,57-29 177 0 0,15-10 28 0 0,3 0 80 0 0,3-7-75 0 0,0-1 0 0 0,1 1 0 0 0,-1-1-1 0 0,0 1 1 0 0,0-1 0 0 0,1 1 0 0 0,-1-1-1 0 0,0 1 1 0 0,0-1 0 0 0,1 1 0 0 0,-1-1-1 0 0,1 0 1 0 0,-1 1 0 0 0,0-1 0 0 0,1 1-1 0 0,-1-1 1 0 0,1 0 0 0 0,-1 1 0 0 0,1-1-1 0 0,-1 0 1 0 0,2 1 0 0 0,-1-1 36 0 0,3 3 51 0 0,2 0-1 0 0,-1-1 0 0 0,0 1 1 0 0,0-1-1 0 0,1 0 0 0 0,-1-1 1 0 0,1 0-1 0 0,-1 0 0 0 0,1 0 1 0 0,10 0-1 0 0,7-1 258 0 0,31-4-1 0 0,-12 1-147 0 0,-27 2-230 0 0,-1 0-106 0 0,0 1 0 0 0,23 2 1 0 0,-35-2-339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52 919 0 0,'19'-34'14480'0'0,"-13"29"-12277"0"0,-4 4-1979 0 0,-1 0 0 0 0,0-1 0 0 0,1 1 1 0 0,0 0-1 0 0,-1 0 0 0 0,1 0 0 0 0,0 0 0 0 0,0 1 1 0 0,-1-1-1 0 0,1 0 0 0 0,0 1 0 0 0,0-1 0 0 0,0 1 0 0 0,0 0 1 0 0,0 0-1 0 0,0-1 0 0 0,0 1 0 0 0,0 0 0 0 0,0 1 1 0 0,-1-1-1 0 0,4 1 0 0 0,-3-1-180 0 0,-1 1 0 0 0,1 0 0 0 0,-1 0 0 0 0,1 0 0 0 0,-1 1 0 0 0,1-1 0 0 0,-1 0 0 0 0,1 0 0 0 0,-1 1 0 0 0,0-1 0 0 0,0 1 0 0 0,0-1 0 0 0,0 1 0 0 0,0 0 0 0 0,0-1 0 0 0,0 1 0 0 0,-1 0 0 0 0,1 0 0 0 0,-1-1 0 0 0,1 1 0 0 0,-1 0 0 0 0,1 2 0 0 0,0 3 15 0 0,-1 0 0 0 0,1 1-1 0 0,-1-1 1 0 0,-1 0 0 0 0,1 0 0 0 0,-1 1 0 0 0,0-1 0 0 0,-4 12-1 0 0,-24 57 276 0 0,22-59-264 0 0,-129 252 533 0 0,120-238-558 0 0,-6 8-4 0 0,-36 72 252 0 0,47-88-230 0 0,2 1 1 0 0,-13 45-1 0 0,20-61-92 0 0,0 1 0 0 0,1-1 0 0 0,0 1 0 0 0,0-1 0 0 0,1 1 0 0 0,1 13 0 0 0,-1-20-288 0 0,11 1-4023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71 4607 0 0,'37'-28'504'0'0,"-10"8"1818"0"0,-1-2 7526 0 0,-32 22-9642 0 0,0 0 1 0 0,0 1 0 0 0,1 0 0 0 0,-1 1 0 0 0,0-1 0 0 0,1 1 0 0 0,-1 0 0 0 0,1 0 0 0 0,-8 5 0 0 0,-4 3-186 0 0,-23 18 1 0 0,15-10 162 0 0,-7 5-142 0 0,-39 26 82 0 0,-78 42 0 0 0,129-80-113 0 0,14-7 6 0 0,-1 0 0 0 0,1-1 1 0 0,-1 0-1 0 0,0 0 0 0 0,0 0 0 0 0,0-1 0 0 0,-8 2 0 0 0,12-5 37 0 0,3 0-52 0 0,0 1 0 0 0,-1-1 0 0 0,1 1 0 0 0,0-1 0 0 0,0 1 0 0 0,-1-1 0 0 0,1 1 0 0 0,0-1 0 0 0,0 0 0 0 0,0 1 0 0 0,0-1 0 0 0,0 1 0 0 0,0-1 0 0 0,0 0 0 0 0,0 1 0 0 0,0-1 0 0 0,0 0 0 0 0,0 1 0 0 0,0-1 0 0 0,0 1 0 0 0,0-1 0 0 0,1 1 0 0 0,-1-1 0 0 0,0 0 0 0 0,0 1 0 0 0,1-2 0 0 0,0 0 8 0 0,13-29-36 0 0,-11 26-70 0 0,-1 0 0 0 0,1-1 0 0 0,-1 1 0 0 0,0-1 0 0 0,0 1 0 0 0,-1-1 0 0 0,0 0 0 0 0,1-7 0 0 0,-2 12 55 0 0,0 0 1 0 0,-1 1-1 0 0,1-1 0 0 0,0 0 0 0 0,-1 1 1 0 0,1-1-1 0 0,0 1 0 0 0,-1-1 0 0 0,1 0 1 0 0,-1 1-1 0 0,1-1 0 0 0,-1 1 1 0 0,1-1-1 0 0,-1 1 0 0 0,1-1 0 0 0,-1 1 1 0 0,0 0-1 0 0,1-1 0 0 0,-1 1 0 0 0,0 0 1 0 0,0-1-1 0 0,-15-4-427 0 0,10 5 405 0 0,1 0 0 0 0,-1 0 0 0 0,0 0 0 0 0,1 1 0 0 0,-1 0 0 0 0,1 0 0 0 0,-1 1 0 0 0,1-1-1 0 0,-1 1 1 0 0,-6 4 0 0 0,-5 2-198 0 0,-29 20 0 0 0,24-12 350 0 0,1 1-1 0 0,0 1 1 0 0,1 1-1 0 0,1 0 0 0 0,-19 27 1 0 0,37-45-69 0 0,1-1 0 0 0,-1 1 1 0 0,0 0-1 0 0,1 0 0 0 0,-1 0 1 0 0,0-1-1 0 0,1 1 0 0 0,-1 0 0 0 0,1 0 1 0 0,0 0-1 0 0,-1 0 0 0 0,1 0 0 0 0,0 0 1 0 0,-1 0-1 0 0,1 0 0 0 0,0 0 1 0 0,0 0-1 0 0,0 0 0 0 0,0 0 0 0 0,0 0 1 0 0,0 0-1 0 0,0 0 0 0 0,0 0 0 0 0,0 0 1 0 0,0 0-1 0 0,1 0 0 0 0,-1 0 1 0 0,0 0-1 0 0,1 0 0 0 0,-1 0 0 0 0,1 0 1 0 0,-1 0-1 0 0,1-1 0 0 0,-1 1 0 0 0,1 0 1 0 0,0 0-1 0 0,-1 0 0 0 0,2 0 1 0 0,-1 0 16 0 0,1 0 1 0 0,-1-1-1 0 0,0 1 1 0 0,1 0 0 0 0,-1-1-1 0 0,0 1 1 0 0,1-1-1 0 0,-1 1 1 0 0,1-1 0 0 0,-1 0-1 0 0,0 1 1 0 0,1-1-1 0 0,-1 0 1 0 0,3 0 0 0 0,1 0 43 0 0,43 2 395 0 0,-46-2-455 0 0,-18 12-1858 0 0,15-12 1801 0 0,-1 1 0 0 0,1 0 0 0 0,0 0 0 0 0,0 0 0 0 0,0 0 0 0 0,0 0 0 0 0,0 0 0 0 0,0 0 0 0 0,0 0 0 0 0,1 0 0 0 0,-1 0 0 0 0,0 1 0 0 0,0-1 0 0 0,1 0 0 0 0,-1 0 0 0 0,1 1 0 0 0,-1-1 1 0 0,1 1-1 0 0,0-1 0 0 0,0 0 0 0 0,-1 3 0 0 0,2-3 27 0 0,-1 1 0 0 0,1-1 0 0 0,-1 1 0 0 0,1-1 0 0 0,0 1 0 0 0,0-1 0 0 0,0 0 0 0 0,0 1 0 0 0,0-1 0 0 0,0 0 0 0 0,0 0 0 0 0,0 0 0 0 0,0 0 0 0 0,0 0 0 0 0,1 0 0 0 0,-1 0 0 0 0,0 0 1 0 0,3 1-1 0 0,6 3 9 0 0,0 0 0 0 0,0-1 1 0 0,1-1-1 0 0,0 1 0 0 0,15 2 1 0 0,6 1 137 0 0,195 64 1292 0 0,-222-69-1361 0 0,1 0 0 0 0,0 0 0 0 0,0 0 0 0 0,-1 1 1 0 0,0 0-1 0 0,1 0 0 0 0,-1 1 0 0 0,0-1 0 0 0,7 8 0 0 0,-12-9-62 0 0,1-1 0 0 0,-1 0 0 0 0,0 0 0 0 0,1 0 0 0 0,-1 1 0 0 0,0-1 0 0 0,0 0 0 0 0,0 1 0 0 0,0-1 0 0 0,0 0-1 0 0,0 0 1 0 0,-1 1 0 0 0,1-1 0 0 0,0 0 0 0 0,-1 0 0 0 0,1 0 0 0 0,-1 1 0 0 0,1-1 0 0 0,-2 1 0 0 0,2-1 2 0 0,-3 4 19 0 0,0 0 1 0 0,0 0-1 0 0,-1 0 1 0 0,1 0-1 0 0,-1-1 1 0 0,0 1-1 0 0,0-1 1 0 0,-1 0-1 0 0,0 0 1 0 0,-8 5-1 0 0,-8 4 106 0 0,-29 12-1 0 0,38-19-92 0 0,-44 22 123 0 0,-1-3-1 0 0,-81 25 1 0 0,137-50-157 0 0,-8 2 28 0 0,0 0 0 0 0,0 0 0 0 0,0-1 1 0 0,-1-1-1 0 0,1 1 0 0 0,-12-2 0 0 0,20 1-31 0 0,7 8-1374 0 0,-5-7 933 0 0,-1 0 0 0 0,1 0 1 0 0,0 0-1 0 0,-1 0 1 0 0,1 0-1 0 0,0 0 0 0 0,0 0 1 0 0,0 0-1 0 0,0-1 1 0 0,1 2-1 0 0,12 4-5554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10 11775 0 0,'8'-8'394'0'0,"-8"8"-385"0"0,0 0 1 0 0,0 0-1 0 0,0 0 1 0 0,-1 0-1 0 0,1 0 1 0 0,0 0-1 0 0,0 0 1 0 0,0 0-1 0 0,0 0 1 0 0,0 0-1 0 0,0 0 1 0 0,0 0-1 0 0,0 0 1 0 0,0 0-1 0 0,0 0 1 0 0,0 0-1 0 0,0 0 1 0 0,0 0-1 0 0,0 0 1 0 0,0 0-1 0 0,0 0 1 0 0,0 0 0 0 0,0 0-1 0 0,0 0 1 0 0,0 0-1 0 0,0 0 1 0 0,0 0-1 0 0,0 0 1 0 0,0 0-1 0 0,0 0 1 0 0,0 0-1 0 0,0 0 1 0 0,0 0-1 0 0,0 0 1 0 0,0 0-1 0 0,0-1 1 0 0,0 1-1 0 0,0 0 1 0 0,0 0-1 0 0,0 0 1 0 0,0 0-1 0 0,0 0 1 0 0,0 0-1 0 0,0 0 1 0 0,0 0-1 0 0,0 0 1 0 0,0 0-1 0 0,0 0 1 0 0,0 0-1 0 0,0 0 1 0 0,0 0-1 0 0,0 0 1 0 0,0 0-1 0 0,0 0 1 0 0,0 0-1 0 0,-16 8 873 0 0,5-1-872 0 0,-90 49 544 0 0,-112 65-206 0 0,165-90 71 0 0,1 2 0 0 0,-55 50-1 0 0,75-58-118 0 0,1 1 0 0 0,1 2 0 0 0,1 0-1 0 0,1 1 1 0 0,-32 58 0 0 0,51-78-238 0 0,0 1 1 0 0,0-1-1 0 0,1 1 0 0 0,1 0 1 0 0,0 0-1 0 0,0 1 1 0 0,1-1-1 0 0,0 0 0 0 0,0 1 1 0 0,2-1-1 0 0,-1 0 1 0 0,1 0-1 0 0,1 1 0 0 0,-1-1 1 0 0,2 0-1 0 0,0 0 0 0 0,6 16 1 0 0,-1-7 2 0 0,1-1-1 0 0,1 0 1 0 0,0-1 0 0 0,1 0-1 0 0,1-1 1 0 0,1 0 0 0 0,0 0 0 0 0,18 15-1 0 0,-27-27-229 0 0,1 0 0 0 0,0 0 0 0 0,0 0 0 0 0,1-1 0 0 0,-1 0 0 0 0,8 4 0 0 0,-10-6 16 0 0,-1 0 0 0 0,1-1 0 0 0,-1 1 0 0 0,0 0 0 0 0,1-1 0 0 0,-1 1 0 0 0,1-1 0 0 0,0 0 0 0 0,-1 0 0 0 0,1 0 0 0 0,-1 0 0 0 0,1 0 0 0 0,-1-1 0 0 0,1 1 0 0 0,-1-1 0 0 0,1 0 0 0 0,-1 0 0 0 0,4-1 0 0 0,6-5-562 0 0,0-2-8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13039 0 0,'0'0'1460'0'0,"-1"2"-1096"0"0,-4 17 717 0 0,0 1 0 0 0,-1 21 0 0 0,3-20-549 0 0,-1-1 1 0 0,-7 24-1 0 0,2-19-308 0 0,-2 0 0 0 0,0 0 0 0 0,-29 42 0 0 0,-54 62-109 0 0,34-42-52 0 0,-2 1 2 0 0,61-86-156 0 0,3-2-601 0 0,9 1-294 0 0,5-4-64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55 3743 0 0,'0'0'5400'0'0,"-9"-2"-4808"0"0,-5 2-370 0 0,0 1 937 0 0,-6 0 2579 0 0,9 0-3619 0 0,-1 0 0 0 0,1 1 0 0 0,-19 5 0 0 0,5-1-26 0 0,0-1 1160 0 0,22-5-707 0 0,12-1-225 0 0,0-1 33 0 0,-7 2 332 0 0,-1 0-500 0 0,7-2 1252 0 0,-7 1-1258 0 0,5-2-106 0 0,1-1-1 0 0,0 0 1 0 0,0 1-1 0 0,0 1 1 0 0,0-1-1 0 0,1 1 1 0 0,13-2-1 0 0,146-23 261 0 0,-87 16-260 0 0,-72 9-63 0 0,-7 1 42 0 0,0 0 1 0 0,4-2-56 0 0,0 35-386 0 0,-5-30 206 0 0,0-1 86 0 0,0-1 1 0 0,0 0-1 0 0,0 1 0 0 0,0-1 1 0 0,0 1-1 0 0,0-1 0 0 0,0 1 1 0 0,0-1-1 0 0,0 1 0 0 0,0-1 1 0 0,0 1-1 0 0,0-1 0 0 0,1 0 1 0 0,-1 1-1 0 0,0-1 0 0 0,0 1 1 0 0,1-1-1 0 0,-1 1 1 0 0,0-1-1 0 0,0 0 0 0 0,1 1 1 0 0,8 5-6699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 9007 0 0,'0'0'10728'0'0,"1"-1"-10481"0"0,-1 1-226 0 0,0 0 0 0 0,0 0 0 0 0,0 0 0 0 0,0-1 0 0 0,1 1 0 0 0,-1 0 0 0 0,0 0 0 0 0,0 0 0 0 0,0 0 0 0 0,0 0 0 0 0,0 0 0 0 0,0-1 1 0 0,0 1-1 0 0,0 0 0 0 0,1 0 0 0 0,-1 0 0 0 0,0 0 0 0 0,0 0 0 0 0,0 0 0 0 0,0 0 0 0 0,0 0 0 0 0,1 0 0 0 0,-1 0 0 0 0,0 0 0 0 0,0 0 0 0 0,0 0 0 0 0,0 0 0 0 0,1 0 0 0 0,-1 0 0 0 0,0 0 0 0 0,0 0 0 0 0,0 0 1 0 0,0 0-1 0 0,1 0 0 0 0,-1 0 0 0 0,0 0 0 0 0,0 0 0 0 0,0 0 0 0 0,0 0 0 0 0,0 0 0 0 0,1 0 0 0 0,-1 0 0 0 0,0 0 0 0 0,0 0 0 0 0,0 1 0 0 0,0-1 0 0 0,0 0 0 0 0,0 0 0 0 0,0 0 0 0 0,1 0 0 0 0,-1 0 0 0 0,0 0 1 0 0,0 1-1 0 0,0-1 0 0 0,0 0 0 0 0,-1 14 254 0 0,-11 19-208 0 0,-25 40 252 0 0,-81 121 1 0 0,19-37-267 0 0,95-150-40 0 0,-108 181 120 0 0,-15-9-139 0 0,120-170 7 0 0,-4 4 2 0 0,0 1 1 0 0,-8 17-1 0 0,19-28 39 0 0,1-2-147 0 0,0 0 0 0 0,-1 0-1 0 0,1-1 1 0 0,0 1 0 0 0,0 0-1 0 0,0 0 1 0 0,0-1 0 0 0,1 1-1 0 0,-1-1 1 0 0,0 1 0 0 0,0-1 0 0 0,0 1-1 0 0,0-1 1 0 0,1 0 0 0 0,-1 0-1 0 0,0 1 1 0 0,0-1 0 0 0,0 0-1 0 0,1 0 1 0 0,-1 0 0 0 0,0 0-1 0 0,0 0 1 0 0,1-1 0 0 0,-1 1-1 0 0,0 0 1 0 0,0-1 0 0 0,0 1-1 0 0,1 0 1 0 0,-1-1 0 0 0,0 0-1 0 0,0 1 1 0 0,0-1 0 0 0,0 0-1 0 0,0 1 1 0 0,0-1 0 0 0,0 0-1 0 0,0 0 1 0 0,0 0 0 0 0,-1 0-1 0 0,1 0 1 0 0,0 0 0 0 0,0 0-1 0 0,-1 0 1 0 0,1 0 0 0 0,0-2-1 0 0,3-5-1878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13 109 5871 0 0,'-12'-8'14003'0'0,"17"10"-13751"0"0,0 1-1 0 0,0-1 1 0 0,0-1 0 0 0,1 1-1 0 0,-1-1 1 0 0,1 0 0 0 0,-1 0-1 0 0,1 0 1 0 0,-1-1 0 0 0,11-1-1 0 0,9-1 451 0 0,26-5 0 0 0,-33 4-430 0 0,52-8 434 0 0,88-15-358 0 0,-91 13-337 0 0,-63 12-60 0 0,-1 0 0 0 0,1 0 0 0 0,-1 0 1 0 0,1-1-1 0 0,-1 1 0 0 0,1-1 0 0 0,-1 0 0 0 0,0 0 0 0 0,0 0 0 0 0,0-1 0 0 0,0 1 1 0 0,0-1-1 0 0,-1 0 0 0 0,1 1 0 0 0,3-7 0 0 0,5-4-378 0 0,-10 12 148 0 0,-20 10-4453 0 0,10-4 2704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 3223 0 0,'1'0'486'0'0,"45"-11"13036"0"0,-45 11-13476 0 0,-1 0 0 0 0,0 0 0 0 0,0 1 0 0 0,1-1 0 0 0,-1 0 0 0 0,0 0 1 0 0,0 0-1 0 0,0 0 0 0 0,1 0 0 0 0,-1 1 0 0 0,0-1 0 0 0,0 0 0 0 0,0 0 0 0 0,1 0 0 0 0,-1 1 0 0 0,0-1 0 0 0,0 0 0 0 0,0 0 0 0 0,0 0 0 0 0,0 1 0 0 0,0-1 0 0 0,1 0 0 0 0,-1 0 0 0 0,0 1 0 0 0,0-1 0 0 0,0 0 0 0 0,0 0 0 0 0,0 1 0 0 0,0-1 0 0 0,0 0 1 0 0,0 0-1 0 0,0 1 0 0 0,0-1 0 0 0,0 0 0 0 0,0 1 0 0 0,0-1 0 0 0,-1 0 0 0 0,1 0 0 0 0,0 0 0 0 0,0 1 0 0 0,0-1 0 0 0,-2 11 700 0 0,-1-6-526 0 0,0 1 0 0 0,-1-1 0 0 0,0 0 1 0 0,0 0-1 0 0,0 0 0 0 0,-6 6 0 0 0,-8 9 183 0 0,17-19-36 0 0,1 1-409 0 0,0 7 29 0 0,0-5 13 0 0,0 0 0 0 0,-1 1 0 0 0,1-1 0 0 0,-1 0 0 0 0,0 0 0 0 0,0 0 0 0 0,0 0 0 0 0,0 0 0 0 0,-1 0 0 0 0,0 0 0 0 0,1 0 0 0 0,-2 0 0 0 0,1-1 0 0 0,-3 5 0 0 0,-1 1 0 0 0,1-3 1 0 0,0 0-1 0 0,0 0 1 0 0,-1 0-1 0 0,0-1 1 0 0,0 0-1 0 0,-12 9 1 0 0,5-5 6 0 0,12-8 47 0 0,20-6 77 0 0,45-11-22 0 0,-27 6-70 0 0,-8 3-39 0 0,-16 4 0 0 0,-10 3 0 0 0,12-1 0 0 0,-4 1 0 0 0,-2 0 0 0 0,0 0-27 0 0,-8 0-106 0 0,2 0-1627 0 0,0 1 1184 0 0,0 0 0 0 0,0 0 0 0 0,0 0 0 0 0,0 0 0 0 0,0 1 0 0 0,-1-1 0 0 0,1 1 0 0 0,-1-1 0 0 0,4 4 0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15 6647 0 0,'0'0'300'0'0,"-1"0"0"0"0,-3-3-61 0 0,0 2 0 0 0,0-1 0 0 0,1 0-1 0 0,-1 1 1 0 0,0-1 0 0 0,0 1-1 0 0,0 0 1 0 0,-1 1 0 0 0,1-1 0 0 0,0 1-1 0 0,0 0 1 0 0,0 0 0 0 0,0 0-1 0 0,-1 0 1 0 0,1 1 0 0 0,0-1 0 0 0,0 1-1 0 0,0 0 1 0 0,0 1 0 0 0,0-1-1 0 0,0 1 1 0 0,0-1 0 0 0,1 1 0 0 0,-7 4-1 0 0,9-5 186 0 0,-10 18 1672 0 0,-65 130 2848 0 0,64-123-4632 0 0,-2-2 0 0 0,-23 33 0 0 0,27-45-274 0 0,0 0 1 0 0,0-1-1 0 0,-1-1 0 0 0,-1 1 1 0 0,0-2-1 0 0,-23 15 0 0 0,34-23-266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8663 0 0,'0'0'5475'0'0,"-2"0"-4679"0"0,-11 3 1487 0 0,21-1 917 0 0,29 4-2534 0 0,-27-2-654 0 0,-9-4-12 0 0,0 0 0 0 0,0 0 0 0 0,0 1 0 0 0,1-1 0 0 0,-1 1 0 0 0,0-1 0 0 0,0 1 0 0 0,0-1 0 0 0,-1 1 0 0 0,1 0 0 0 0,0-1 0 0 0,0 1 0 0 0,0 0 0 0 0,1 1 0 0 0,0 1 0 0 0,0-1-5 0 0,1 0 0 0 0,-1 0-1 0 0,1 1 1 0 0,-1 0 0 0 0,0-1-1 0 0,0 1 1 0 0,0 0 0 0 0,-1 0-1 0 0,1 0 1 0 0,-1 0 0 0 0,1 0 0 0 0,0 4-1 0 0,3 5 11 0 0,11 19-5 0 0,26 37 0 0 0,-24-41 0 0 0,27 56 0 0 0,-40-71-15 0 0,0 0-1 0 0,-2 0 0 0 0,1 1 1 0 0,-1-1-1 0 0,-1 1 0 0 0,0 0 1 0 0,-1 0-1 0 0,-1 0 1 0 0,0 15-1 0 0,-2-13 8 0 0,0 1 1 0 0,-1-1-1 0 0,-1 0 1 0 0,0 0 0 0 0,-1 0-1 0 0,-1 0 1 0 0,-9 17-1 0 0,-1-5 5 0 0,-1 0-1 0 0,-1-1 1 0 0,-1-1 0 0 0,-1-1-1 0 0,-1 0 1 0 0,-1-2-1 0 0,-35 27 1 0 0,-190 122-32 0 0,193-137 33 0 0,-106 82 2 0 0,154-110-10 0 0,4-5-81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210 439 7423 0 0,'0'0'2546'0'0,"-7"-5"-973"0"0,-13-6-542 0 0,17 9-842 0 0,-1 0 0 0 0,0 0-1 0 0,0 0 1 0 0,1 0-1 0 0,-1 1 1 0 0,0 0-1 0 0,-9-2 1 0 0,11 3-99 0 0,0-1 0 0 0,0 1 1 0 0,0 0-1 0 0,0-1 0 0 0,-1 1 0 0 0,1-1 0 0 0,0 0 1 0 0,0 0-1 0 0,0 0 0 0 0,0 0 0 0 0,1 0 0 0 0,-1 0 0 0 0,0-1 1 0 0,0 1-1 0 0,1 0 0 0 0,-3-4 0 0 0,-34-18 1686 0 0,-8-29-216 0 0,45 51-1545 0 0,0 0-1 0 0,1 0 1 0 0,-1 0-1 0 0,1 0 1 0 0,0 0-1 0 0,-1 0 0 0 0,1-1 1 0 0,0 1-1 0 0,0 0 1 0 0,0 0-1 0 0,0 0 1 0 0,0 0-1 0 0,0 0 1 0 0,0 0-1 0 0,0-1 1 0 0,0 1-1 0 0,0 0 1 0 0,0 0-1 0 0,1 0 1 0 0,-1 0-1 0 0,1 0 1 0 0,-1 0-1 0 0,1 0 0 0 0,-1 0 1 0 0,1-1-1 0 0,18-22 238 0 0,9-3-144 0 0,1 2-1 0 0,55-38 1 0 0,-6 7-11 0 0,-73 52-97 0 0,17-14 0 0 0,0 1 0 0 0,2 1 0 0 0,35-19 0 0 0,-58 35-3 0 0,0-1 0 0 0,1 1-1 0 0,-1 0 1 0 0,0 0 0 0 0,0 0-1 0 0,0 0 1 0 0,0 0 0 0 0,0 0-1 0 0,0 0 1 0 0,0 1 0 0 0,0-1 0 0 0,0 0-1 0 0,1 0 1 0 0,-1 1 0 0 0,0-1-1 0 0,0 1 1 0 0,0-1 0 0 0,-1 1-1 0 0,1-1 1 0 0,0 1 0 0 0,0 0 0 0 0,0-1-1 0 0,0 1 1 0 0,0 0 0 0 0,-1 0-1 0 0,1 0 1 0 0,1 1 0 0 0,18 28-118 0 0,-19-28 116 0 0,16 26-13 0 0,1-1 0 0 0,41 46 0 0 0,-52-64 18 0 0,-2 0 0 0 0,-6 0 15 0 0,-1-6 7 0 0,1-1-1 0 0,-1 1 1 0 0,0-1 0 0 0,0 1-1 0 0,0-1 1 0 0,-1 0 0 0 0,1 0-1 0 0,-1 0 1 0 0,1 0 0 0 0,-1 0 0 0 0,1 0-1 0 0,-6 1 1 0 0,-39 17 358 0 0,37-17-281 0 0,-164 74 350 0 0,6 16-725 0 0,125-69 2 0 0,-29 11-1218 0 0,71-34 1165 0 0,10-17-1669 0 0,1 5-2081 0 0,2-3-1306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66 781 11975 0 0,'-2'1'923'0'0,"-62"20"7849"0"0,84-25-7551 0 0,-8 0-1041 0 0,0 0 0 0 0,-1-1 0 0 0,0-1 0 0 0,0 0 0 0 0,0 0 0 0 0,10-9 0 0 0,57-51 280 0 0,-70 59-417 0 0,21-22 82 0 0,47-63 1 0 0,-25 29-68 0 0,101-138 6 0 0,-65 83-44 0 0,30-44-103 0 0,-110 153 41 0 0,-1 4 31 0 0,3 4 11 0 0,-3 2-4 0 0,0 1 0 0 0,0-1 0 0 0,-1 1 0 0 0,1 0 0 0 0,0 0 0 0 0,-1 1 0 0 0,1-1 0 0 0,-1 1 0 0 0,0 1 0 0 0,0-1 0 0 0,0 1 0 0 0,0 0 0 0 0,0 0-1 0 0,-1 0 1 0 0,0 0 0 0 0,0 1 0 0 0,0 0 0 0 0,-1 0 0 0 0,1 0 0 0 0,-1 0 0 0 0,0 0 0 0 0,-1 1 0 0 0,1 0 0 0 0,-1-1 0 0 0,0 1 0 0 0,0 0 0 0 0,-1 0 0 0 0,1 6 0 0 0,0 11 83 0 0,-2 0 1 0 0,0 0-1 0 0,-2 1 1 0 0,0-1 0 0 0,-10 37-1 0 0,-69 209 829 0 0,37-138-567 0 0,40-118-332 0 0,0 0 0 0 0,1 1 0 0 0,0-1 0 0 0,1 1 0 0 0,0 19 0 0 0,2-30-9 0 0,0 0 1 0 0,0 0-1 0 0,0 0 0 0 0,0 1 0 0 0,1-1 1 0 0,0 0-1 0 0,-1 0 0 0 0,1-1 1 0 0,0 1-1 0 0,1 0 0 0 0,-1 0 0 0 0,0 0 1 0 0,1-1-1 0 0,-1 1 0 0 0,1-1 1 0 0,0 1-1 0 0,0-1 0 0 0,0 0 1 0 0,0 1-1 0 0,0-1 0 0 0,1 0 0 0 0,-1 0 1 0 0,1-1-1 0 0,-1 1 0 0 0,1 0 1 0 0,0-1-1 0 0,-1 0 0 0 0,1 0 1 0 0,0 1-1 0 0,4-1 0 0 0,0 1-161 0 0,1-1-1 0 0,-1 0 0 0 0,1-1 1 0 0,-1 0-1 0 0,1 0 1 0 0,-1 0-1 0 0,1-1 0 0 0,-1-1 1 0 0,10-1-1 0 0,17-9-7218 0 0,-14 4-200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8751 0 0,'0'0'1118'0'0,"-2"1"-164"0"0,-3 1-511 0 0,1 0 0 0 0,-1 1-1 0 0,1-1 1 0 0,0 1-1 0 0,0 0 1 0 0,0 0 0 0 0,1 1-1 0 0,-1-1 1 0 0,1 1-1 0 0,-5 5 1 0 0,-29 45 766 0 0,-27 65 66 0 0,0 0-492 0 0,30-70-366 0 0,-1-3-1 0 0,-46 47 0 0 0,41-50 154 0 0,-67 97 1 0 0,99-127-479 0 0,0 0 1 0 0,0 1 0 0 0,2-1 0 0 0,0 2 0 0 0,0-1 0 0 0,-5 28 0 0 0,9-33-77 0 0,3-2-73 0 0,-1-5-244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12871 0 0,'0'0'1164'0'0,"-7"6"-288"0"0,4-4-603 0 0,1 1 0 0 0,-1-1 0 0 0,1 1-1 0 0,0 0 1 0 0,0 0 0 0 0,0 0 0 0 0,0 0 0 0 0,1 1-1 0 0,-3 5 1 0 0,4-7 215 0 0,0 8 1111 0 0,1-9-1258 0 0,0 2-177 0 0,0 0 0 0 0,1-1 0 0 0,-1 1 1 0 0,0 0-1 0 0,-1-1 0 0 0,1 1 0 0 0,0 0 0 0 0,-1 0 0 0 0,0 0 0 0 0,0-1 1 0 0,1 1-1 0 0,-2 0 0 0 0,1 0 0 0 0,0 0 0 0 0,-1 0 0 0 0,1-1 0 0 0,-1 1 1 0 0,0 0-1 0 0,-1 3 0 0 0,-8 13 4 0 0,-1 1 1 0 0,0-1-1 0 0,-18 21 0 0 0,2-2-9 0 0,14-19-84 0 0,-159 247 406 0 0,110-165-425 0 0,-36 63 5 0 0,89-139 67 0 0,7-22-462 0 0,0 1 0 0 0,0-1 0 0 0,0 0 1 0 0,-1 0-1 0 0,0 0 0 0 0,1 0 0 0 0,-1 0 0 0 0,0 0 0 0 0,0-1 0 0 0,0 1 0 0 0,-1-1 1 0 0,1 0-1 0 0,-1 0 0 0 0,1 0 0 0 0,-1-1 0 0 0,0 1 0 0 0,1-1 0 0 0,-1 0 0 0 0,0 0 0 0 0,0 0 1 0 0,0-1-1 0 0,0 1 0 0 0,-6-1 0 0 0,1-1-1685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11687 0 0,'0'0'1415'0'0,"2"0"-546"0"0,89-22 4067 0 0,-43 9-3684 0 0,40-5 369 0 0,109-8 1 0 0,-108 17-1617 0 0,106-25 0 0 0,-147 21-394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297 136 8031 0 0,'2'-2'366'0'0,"10"-15"53"0"0,14-22 0 0 0,-17 24 1486 0 0,1 1 1 0 0,22-27-1 0 0,-31 39-945 0 0,8-3 2231 0 0,-15 13-2654 0 0,-100 145-433 0 0,-126 240 0 0 0,219-368-90 0 0,-14 39 0 0 0,24-56-29 0 0,0 1-1 0 0,1 0 1 0 0,0 0-1 0 0,1 0 0 0 0,-1 0 1 0 0,2 1-1 0 0,-1-1 1 0 0,2 11-1 0 0,-1-20-34 0 0,1 1 0 0 0,-1 0-1 0 0,1-1 1 0 0,-1 1 0 0 0,1-1-1 0 0,-1 1 1 0 0,1 0 0 0 0,-1-1 0 0 0,1 1-1 0 0,-1-1 1 0 0,1 0 0 0 0,-1 1-1 0 0,1-1 1 0 0,0 1 0 0 0,-1-1 0 0 0,1 0-1 0 0,0 1 1 0 0,-1-1 0 0 0,1 0-1 0 0,0 0 1 0 0,0 0 0 0 0,0 1 0 0 0,1-1-108 0 0,18 4-608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 8287 0 0,'0'0'639'0'0,"-2"-1"-159"0"0,-2-3 782 0 0,0 0 1 0 0,0 0-1 0 0,0 1 0 0 0,-1 0 0 0 0,1 0 1 0 0,-8-4-1 0 0,10 7-1149 0 0,0 0 0 0 0,1-1 1 0 0,-1 1-1 0 0,0 0 0 0 0,0 0 0 0 0,1 1 1 0 0,-1-1-1 0 0,0 0 0 0 0,1 1 1 0 0,-1-1-1 0 0,1 1 0 0 0,-1-1 0 0 0,0 1 1 0 0,1 0-1 0 0,-1-1 0 0 0,-1 2 0 0 0,3-1-67 0 0,-4 2-13 0 0,0 0 0 0 0,0 0 1 0 0,0 0-1 0 0,1 1 1 0 0,-1-1-1 0 0,1 1 1 0 0,0 0-1 0 0,0 0 1 0 0,0 1-1 0 0,1-1 1 0 0,-1 0-1 0 0,-1 8 1 0 0,1-7-98 0 0,1 1 1 0 0,0 0-1 0 0,0 0 1 0 0,1 0 0 0 0,-1 0-1 0 0,1 0 1 0 0,1 0 0 0 0,-1 0-1 0 0,1 10 1 0 0,1-16 30 0 0,-1 1 0 0 0,0 0 0 0 0,0 0-1 0 0,0-1 1 0 0,0 1 0 0 0,1 0 0 0 0,-1 0 0 0 0,0-1 0 0 0,1 1 0 0 0,-1 0 0 0 0,0-1 0 0 0,1 1 0 0 0,-1 0 0 0 0,1-1-1 0 0,-1 1 1 0 0,2 0 0 0 0,-1 1-173 0 0,4 1-1170 0 0,9 3-382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177 278 1375 0 0,'0'0'11810'0'0,"1"-3"-10284"0"0,9-11-602 0 0,0 0-1 0 0,1 1 1 0 0,24-23-1 0 0,45-31 48 0 0,-18 15-269 0 0,-34 30-225 0 0,53-34-1 0 0,-76 55-422 0 0,-2 2-50 0 0,-1 0 0 0 0,1 0 1 0 0,-1 1-1 0 0,1-1 1 0 0,-1 1-1 0 0,1-1 1 0 0,-1 1-1 0 0,0 0 1 0 0,0 0-1 0 0,0 0 1 0 0,0 0-1 0 0,0 0 1 0 0,0 0-1 0 0,-1 0 1 0 0,2 4-1 0 0,0-2 0 0 0,-1 1 1 0 0,0 0-1 0 0,0 0 0 0 0,-1 1 0 0 0,1-1 0 0 0,-1 0 0 0 0,0 10 1 0 0,0-5 5 0 0,-1 0 1 0 0,0 0-1 0 0,-1 0 1 0 0,0 1-1 0 0,-1-1 1 0 0,0 0-1 0 0,-1 0 1 0 0,-5 14 0 0 0,-6 5-7 0 0,-1-1 0 0 0,-1 0 0 0 0,-2-1 1 0 0,0-1-1 0 0,-2 0 0 0 0,-1-2 0 0 0,-1 0 1 0 0,-1-2-1 0 0,-32 25 0 0 0,25-23-128 0 0,-9 8-346 0 0,-69 43 0 0 0,95-67 359 0 0,-50 31-109 0 0,55-34 192 0 0,1 1 1 0 0,0 0-1 0 0,0 1 0 0 0,1-1 0 0 0,-1 1 1 0 0,-4 8-1 0 0,6-8 4 0 0,5-6 23 0 0,0-1 0 0 0,0 0 0 0 0,0 0 0 0 0,0 0 0 0 0,-1 0 1 0 0,1 0-1 0 0,0 0 0 0 0,0 0 0 0 0,0 0 0 0 0,0 0 0 0 0,0 0 0 0 0,0 0 0 0 0,0 0 0 0 0,0 0 1 0 0,0 1-1 0 0,0-1 0 0 0,0 0 0 0 0,0 0 0 0 0,0 0 0 0 0,0 0 0 0 0,0 0 0 0 0,0 0 0 0 0,0 0 1 0 0,0 0-1 0 0,0 0 0 0 0,0 0 0 0 0,0 0 0 0 0,0 1 0 0 0,0-1 0 0 0,0 0 0 0 0,0 0 0 0 0,0 0 1 0 0,0 0-1 0 0,0 0 0 0 0,0 0 0 0 0,1 0 0 0 0,-1 0 0 0 0,0 0 0 0 0,0 0 0 0 0,0 0 0 0 0,0 0 1 0 0,0 0-1 0 0,0 0 0 0 0,0 0 0 0 0,0 1 0 0 0,0-1 0 0 0,0 0 0 0 0,0 0 0 0 0,0 0 0 0 0,0 0 1 0 0,1 0-1 0 0,-1 0 0 0 0,0 0 0 0 0,0 0 0 0 0,0 0 0 0 0,0 0 0 0 0,0 0 0 0 0,0 0 0 0 0,0 0 1 0 0,5 2 4 0 0,0 0 0 0 0,-1-1 0 0 0,1 1 1 0 0,0-1-1 0 0,0 0 0 0 0,0 0 0 0 0,0 0 1 0 0,0-1-1 0 0,0 0 0 0 0,0 0 0 0 0,0 0 1 0 0,10-2-1 0 0,7-2 247 0 0,37-13 1 0 0,-11 3 122 0 0,20 0-32 0 0,106-6 0 0 0,-62 18-836 0 0,-106 1 304 0 0,0 0 0 0 0,0 0 0 0 0,0-1 0 0 0,0 0 0 0 0,0 0 0 0 0,6-3 0 0 0,19-10-5872 0 0,-14 5 286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763 204 3223 0 0,'32'-36'546'0'0,"39"-33"0"0"0,4 7 6757 0 0,-30 25 609 0 0,-46 39-7619 0 0,-4 5-210 0 0,-1-1-1 0 0,1 0 1 0 0,-1 0-1 0 0,-1 0 0 0 0,1-1 1 0 0,-15 9-1 0 0,2-2-30 0 0,-31 13-1 0 0,-57 16 103 0 0,-164 40 1 0 0,195-60-160 0 0,68-19 0 0 0,-8 3 11 0 0,0 0 1 0 0,0-2-1 0 0,-1 0 1 0 0,1 0-1 0 0,-1-2 1 0 0,0 0 0 0 0,1-1-1 0 0,-24-3 1 0 0,38 3-62 0 0,0 2-1504 0 0,-20 35 1543 0 0,-1-1 0 0 0,-2-2 0 0 0,-2 0 0 0 0,-1-1 0 0 0,-38 33 0 0 0,37-39 16 0 0,29-27 0 0 0,0 0 0 0 0,0 0 0 0 0,0 0 0 0 0,0 0 0 0 0,-1 0 0 0 0,1 0 0 0 0,0 0 0 0 0,0 0 0 0 0,0 1 0 0 0,0-1 0 0 0,-1 0 0 0 0,1 0 0 0 0,0 0 0 0 0,0 0 0 0 0,0 0 0 0 0,0 1 0 0 0,0-1 0 0 0,0 0 0 0 0,-1 0 0 0 0,1 0 0 0 0,0 0 0 0 0,0 1 0 0 0,0-1 0 0 0,0 0 0 0 0,0 0 0 0 0,0 0 0 0 0,0 1 0 0 0,0-1 0 0 0,0 0 0 0 0,0 0 0 0 0,0 0 0 0 0,0 0 0 0 0,0 1 0 0 0,0-1 0 0 0,0 0 0 0 0,0 0 0 0 0,0 1 0 0 0,8-1 0 0 0,10-3 0 0 0,121-50 104 0 0,-17 5-72 0 0,-94 39-36 0 0,0 1-1 0 0,0 2 1 0 0,36-5-1 0 0,-54 10 20 0 0,-1 1 0 0 0,0 0 0 0 0,0 0-1 0 0,0 1 1 0 0,0 0 0 0 0,0 1-1 0 0,0 0 1 0 0,0 0 0 0 0,0 1-1 0 0,0 0 1 0 0,-1 0 0 0 0,0 1-1 0 0,1 0 1 0 0,11 9 0 0 0,-11-6 92 0 0,-1 0-1 0 0,0 0 1 0 0,0 1 0 0 0,0 0 0 0 0,-1 1 0 0 0,-1 0-1 0 0,8 12 1 0 0,-10-14-33 0 0,0 1 1 0 0,0-1-1 0 0,-1 1 0 0 0,0 0 1 0 0,0 0-1 0 0,-1 0 0 0 0,0 0 1 0 0,-1 0-1 0 0,1 17 0 0 0,-2-23-58 0 0,0 0 0 0 0,-1-1 0 0 0,1 1 0 0 0,-1 0 0 0 0,0 0 0 0 0,0 0-1 0 0,1 0 1 0 0,-1-1 0 0 0,0 1 0 0 0,-1 0 0 0 0,1-1 0 0 0,0 1 0 0 0,0-1 0 0 0,-1 1-1 0 0,-2 1 1 0 0,1 0 18 0 0,-15 16 22 0 0,-2-1 0 0 0,0-2 0 0 0,-31 21 0 0 0,-72 35 238 0 0,53-32-228 0 0,-135 73-434 0 0,145-86-218 0 0,42-19-612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60 6911 0 0,'9'-9'199'0'0,"0"-1"-1"0"0,1 1 1 0 0,0 1-1 0 0,23-16 7364 0 0,-31 40-6975 0 0,-1-14-556 0 0,-1 0 1 0 0,0 0 0 0 0,1 0-1 0 0,-1 0 1 0 0,0 0 0 0 0,0 0-1 0 0,0-1 1 0 0,0 1 0 0 0,-1 0-1 0 0,1 0 1 0 0,-1 0 0 0 0,1 0-1 0 0,-1 0 1 0 0,0 2 0 0 0,-3 3 79 0 0,0 0 0 0 0,0 0 1 0 0,-1-1-1 0 0,0 1 0 0 0,0-1 1 0 0,-8 8-1 0 0,-41 32 274 0 0,20-17-207 0 0,-130 126 35 0 0,38-36-130 0 0,-10 16-83 0 0,113-109 0 0 0,2 1 0 0 0,0 1 0 0 0,-25 46 0 0 0,31-46 52 0 0,2-1 0 0 0,1 2 0 0 0,2-1 0 0 0,-11 43 0 0 0,18-55-24 0 0,0-1 0 0 0,2 1 0 0 0,-1 0 0 0 0,2 0 0 0 0,0 0 0 0 0,1 0 0 0 0,1-1 0 0 0,0 1 0 0 0,1 0 0 0 0,7 19 0 0 0,-4-16 79 0 0,2 0-1 0 0,18 35 0 0 0,-21-46-223 0 0,0-1-1 0 0,0 1 0 0 0,1-1 0 0 0,0 0 0 0 0,0 0 0 0 0,1-1 1 0 0,0 0-1 0 0,14 10 0 0 0,8-1-1125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577 106 10159 0 0,'3'-10'280'0'0,"1"1"0"0"0,0-1 0 0 0,1 1 0 0 0,0 0-1 0 0,1 0 1 0 0,11-14 0 0 0,4-4 7173 0 0,-28 40-7147 0 0,-61 114-195 0 0,41-73-92 0 0,-17 42-20 0 0,-45 145 0 0 0,25-62 14 0 0,18-54 41 0 0,-64 150-55 0 0,103-260-1 0 0,0-1 1 0 0,-1 0-1 0 0,-1 0 0 0 0,0-1 0 0 0,-1 0 1 0 0,-1-1-1 0 0,0 0 0 0 0,-18 16 0 0 0,26-26-38 0 0,0 0-1 0 0,0 0 0 0 0,0 0 1 0 0,0-1-1 0 0,0 1 0 0 0,0-1 1 0 0,0 1-1 0 0,-1-1 0 0 0,1 0 1 0 0,0 0-1 0 0,-1-1 0 0 0,1 1 1 0 0,-7-1-1 0 0,8 0-328 0 0,0-1 0 0 0,0 0 1 0 0,1 1-1 0 0,-1-1 0 0 0,0 0 0 0 0,1 0 1 0 0,-1 0-1 0 0,1-1 0 0 0,0 1 1 0 0,-1 0-1 0 0,1 0 0 0 0,0-1 0 0 0,-1 1 1 0 0,1-1-1 0 0,-1-2 0 0 0,2 4 308 0 0,-9-14-5761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8 145 9671 0 0,'0'0'748'0'0,"-1"-2"-492"0"0,-5-5 5576 0 0,9 6-5677 0 0,-1 1 1 0 0,1-1-1 0 0,0 0 0 0 0,-1 0 0 0 0,1 0 1 0 0,0 0-1 0 0,-1 0 0 0 0,4-3 0 0 0,5-1 168 0 0,38-15 1037 0 0,87-22-1 0 0,-77 26-794 0 0,80-18 218 0 0,-119 31-701 0 0,1 0 0 0 0,0 2 0 0 0,0 0-1 0 0,38 4 1 0 0,-48 0-61 0 0,1 0-1 0 0,-1 0 0 0 0,0 1 1 0 0,0 1-1 0 0,0 0 1 0 0,14 9-1 0 0,-10-6-252 0 0,-1-1 1 0 0,23 8-1 0 0,-22-12-1145 0 0,2-4-438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81 129 12895 0 0,'-8'-2'350'0'0,"0"0"0"0"0,0-1 0 0 0,-11-4 0 0 0,-6-3-70 0 0,24 9 17 0 0,0 1 0 0 0,1 0 0 0 0,-1 0-1 0 0,0 0 1 0 0,1 0 0 0 0,-1-1 0 0 0,1 1 0 0 0,-1 0-1 0 0,0 0 1 0 0,1-1 0 0 0,-1 1 0 0 0,1-1 0 0 0,-1 1-1 0 0,1 0 1 0 0,-1-1 0 0 0,1 1 0 0 0,-1-1-1 0 0,1 1 1 0 0,-1-1 0 0 0,1 0 0 0 0,-1 0 0 0 0,1 1-193 0 0,0-1 1 0 0,1 1 0 0 0,-1-1 0 0 0,0 1 0 0 0,0-1-1 0 0,1 1 1 0 0,-1-1 0 0 0,0 1 0 0 0,0 0-1 0 0,1-1 1 0 0,-1 1 0 0 0,0 0 0 0 0,1-1 0 0 0,-1 1-1 0 0,1 0 1 0 0,-1-1 0 0 0,0 1 0 0 0,1 0 0 0 0,-1 0-1 0 0,1 0 1 0 0,-1-1 0 0 0,1 1 0 0 0,38-12 27 0 0,-31 10 507 0 0,55-12-538 0 0,73-8 1 0 0,-55 11-576 0 0,3-1-535 0 0,-4 1-3098 0 0,-53 7-2889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27 126 9671 0 0,'-2'0'440'0'0,"-1"1"-287"0"0,2-1-105 0 0,0 0 0 0 0,-1 0 0 0 0,1 0 0 0 0,0 0 0 0 0,0 0 1 0 0,-1 0-1 0 0,1-1 0 0 0,0 1 0 0 0,-1 0 0 0 0,-6-3 7288 0 0,10 1-6672 0 0,19-10-70 0 0,1 1 0 0 0,0 1 0 0 0,31-10 0 0 0,73-14 84 0 0,-123 33-677 0 0,142-26 546 0 0,-122 24-779 0 0,0 1 0 0 0,0 2 0 0 0,0 0 0 0 0,31 5 0 0 0,-31-2-1692 0 0,-1-1-5092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11831 0 0,'0'0'1307'0'0,"-2"1"-1082"0"0,-2 1-114 0 0,-1 0 0 0 0,1 0 0 0 0,0 1 0 0 0,0 0 0 0 0,0 0 0 0 0,0 0 0 0 0,0 0 0 0 0,1 1 0 0 0,-5 4 0 0 0,-2 5 168 0 0,1 1 0 0 0,1 0 1 0 0,-11 24-1 0 0,-14 49 602 0 0,16-40-467 0 0,8-23-239 0 0,-76 189 952 0 0,57-153-925 0 0,-52 85 0 0 0,-55 37-135 0 0,47-69 14 0 0,75-94-13 0 0,-25 35-1658 0 0,31-43 684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8 282 8751 0 0,'0'0'674'0'0,"-1"-2"-438"0"0,-5-5 3200 0 0,6 6-3281 0 0,0 1 0 0 0,0 0 0 0 0,0-1 0 0 0,0 1 1 0 0,0-1-1 0 0,0 1 0 0 0,0-1 0 0 0,0 1 0 0 0,0-1 1 0 0,0 1-1 0 0,0 0 0 0 0,0-1 0 0 0,1 1 1 0 0,-1-1-1 0 0,0 1 0 0 0,0 0 0 0 0,0-1 0 0 0,1 1 1 0 0,-1 0-1 0 0,0-1 0 0 0,1 1 0 0 0,-1 0 0 0 0,0-1 1 0 0,1 1-1 0 0,-1 0 0 0 0,0-1 0 0 0,1 1 0 0 0,0 0 1 0 0,12-8 593 0 0,-12 7-681 0 0,32-14 847 0 0,1 1 0 0 0,55-14 0 0 0,-4 2-238 0 0,59-24-516 0 0,278-57 0 0 0,-389 101-5541 0 0,-4-1-1832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754 114 10591 0 0,'55'-67'1932'0'0,"-16"20"5807"0"0,-42 50-7064 0 0,-44 39-330 0 0,-72 50 0 0 0,56-45-341 0 0,0-1-134 0 0,-101 55-1 0 0,155-96 66 0 0,1 0-1 0 0,-1-1 1 0 0,-1 0 0 0 0,1-1 0 0 0,-1 0 0 0 0,1 0 0 0 0,-1-1-1 0 0,-12 2 1 0 0,21-4 63 0 0,0 0 0 0 0,0-1-1 0 0,1 1 1 0 0,-1 0 0 0 0,0 0-1 0 0,0 0 1 0 0,0-1 0 0 0,0 1 0 0 0,0-1-1 0 0,0 1 1 0 0,0 0 0 0 0,0-1-1 0 0,1 0 1 0 0,-1 1 0 0 0,0-1 0 0 0,0 1-1 0 0,1-1 1 0 0,-1 0 0 0 0,0 1-1 0 0,1-1 1 0 0,-1 0 0 0 0,1 0 0 0 0,-1 0-1 0 0,1 0 1 0 0,-1 1 0 0 0,1-1-1 0 0,0 0 1 0 0,-1 0 0 0 0,1 0 0 0 0,0 0-1 0 0,0 0 1 0 0,-1 0 0 0 0,1 0-1 0 0,0-2 1 0 0,0-1-6 0 0,0-1 0 0 0,0 0 0 0 0,0 0 0 0 0,1 1 0 0 0,1-6 0 0 0,-1 1 9 0 0,1 0-1 0 0,1 1 1 0 0,0 0-1 0 0,5-11 1 0 0,-2 7-4 0 0,2 1-1 0 0,-1 0 1 0 0,12-12 0 0 0,-18 21-51 0 0,-2 5-74 0 0,-5 6 103 0 0,1 1 0 0 0,-2-1 0 0 0,1-1 0 0 0,-12 13 0 0 0,-38 32-47 0 0,27-26 24 0 0,-107 115 117 0 0,134-140 271 0 0,6-3-192 0 0,30-4 101 0 0,0-2-1 0 0,50-17 1 0 0,-24 6-171 0 0,-55 17-78 0 0,0 0 0 0 0,0 0 0 0 0,1 1 0 0 0,-1 0 0 0 0,6 0 0 0 0,4 2 0 0 0,-1 5 0 0 0,-11-3 0 0 0,0-1 0 0 0,1 1 0 0 0,-1-1 0 0 0,-1 1 0 0 0,1 0 0 0 0,0 0 0 0 0,-1 0 0 0 0,0 1 0 0 0,0-1 0 0 0,0 0 0 0 0,-1 1 0 0 0,3 9 0 0 0,-1 5 0 0 0,3 36 0 0 0,-5-41 0 0 0,3 95 71 0 0,-4-106-52 0 0,-1-1 0 0 0,1 0 1 0 0,0 0-1 0 0,-1 0 0 0 0,1 1 0 0 0,-1-1 1 0 0,0 0-1 0 0,0 0 0 0 0,0 0 0 0 0,0 0 1 0 0,0 0-1 0 0,0 0 0 0 0,-1-1 0 0 0,1 1 1 0 0,-1 0-1 0 0,1-1 0 0 0,-1 1 1 0 0,1 0-1 0 0,-1-1 0 0 0,0 0 0 0 0,0 1 1 0 0,0-1-1 0 0,0 0 0 0 0,0 0 0 0 0,0 0 1 0 0,0-1-1 0 0,-3 2 0 0 0,-8 2 32 0 0,0-1 0 0 0,0 0 0 0 0,-21 2 0 0 0,19-4-4 0 0,-31 6-460 0 0,-76 22 0 0 0,52-4-6394 0 0,40-13 411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13359 0 0,'11'-10'216'0'0,"1"1"0"0"0,0 1 0 0 0,0 0 0 0 0,0 1 0 0 0,1 0 0 0 0,23-9 0 0 0,87-19 27 0 0,-68 21 884 0 0,321-76 4426 0 0,207 4-3884 0 0,-507 79-1573 0 0,17 1-654 0 0,170-36 0 0 0,-207 27-198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0 1375 0 0,'-2'0'6862'0'0,"-34"3"-344"0"0,-1 6-3996 0 0,-37 16-2877 0 0,35-11 976 0 0,-176 50-449 0 0,178-56-209 0 0,0-1 0 0 0,0-2 0 0 0,-74 0 0 0 0,105-5 32 0 0,1 0 1 0 0,0 0-1 0 0,0 0 0 0 0,1-1 0 0 0,-1 0 1 0 0,0 1-1 0 0,0-1 0 0 0,1-1 0 0 0,-1 1 1 0 0,1-1-1 0 0,-1 0 0 0 0,1 0 0 0 0,0 0 1 0 0,0 0-1 0 0,-5-4 0 0 0,9 6 2 0 0,0-1 0 0 0,0 1 0 0 0,-1-1 0 0 0,1 1 0 0 0,0 0-1 0 0,0-1 1 0 0,0 1 0 0 0,0-1 0 0 0,0 1 0 0 0,0-1 0 0 0,0 1 0 0 0,0 0 0 0 0,0-1-1 0 0,0 1 1 0 0,0-1 0 0 0,0 1 0 0 0,0-1 0 0 0,0 1 0 0 0,0 0 0 0 0,0-1 0 0 0,1 1-1 0 0,-1-1 1 0 0,0 1 0 0 0,0 0 0 0 0,0-1 0 0 0,1 1 0 0 0,0-1 0 0 0,5-9-67 0 0,-3 8 33 0 0,-1 1 1 0 0,0-1-1 0 0,1 0 0 0 0,-1 1 1 0 0,1-1-1 0 0,0 1 0 0 0,-1 0 1 0 0,1 0-1 0 0,0 0 0 0 0,0 0 1 0 0,0 1-1 0 0,0-1 1 0 0,-1 1-1 0 0,5-1 0 0 0,1 1-101 0 0,0 0 0 0 0,-1 1 0 0 0,15 2 1 0 0,-21-3 120 0 0,0 0 0 0 0,0 0 0 0 0,-1 0 0 0 0,1 0 0 0 0,0 1 0 0 0,0-1 0 0 0,-1 0 0 0 0,1 1 0 0 0,0-1 0 0 0,0 0 0 0 0,-1 1 0 0 0,1-1 1 0 0,0 1-1 0 0,-1-1 0 0 0,2 2 0 0 0,0 0-34 0 0,-1-1 41 0 0,0 0 0 0 0,-1 0 0 0 0,1 0 0 0 0,0 1 0 0 0,0-1 0 0 0,-1 0 0 0 0,1 1 0 0 0,-1-1 0 0 0,1 0 0 0 0,-1 1 0 0 0,0-1 1 0 0,1 1-1 0 0,-1-1 0 0 0,0 1 0 0 0,0-1 0 0 0,0 0 0 0 0,0 1 0 0 0,0-1 0 0 0,0 1 0 0 0,-1 2 0 0 0,1-4-1 0 0,-1 4 6 0 0,0 0 0 0 0,0 0 1 0 0,0-1-1 0 0,0 1 0 0 0,-1-1 0 0 0,0 1 0 0 0,1-1 0 0 0,-1 1 0 0 0,0-1 0 0 0,-4 4 1 0 0,-27 29-75 0 0,24-28 66 0 0,-5 5 37 0 0,-1 0 0 0 0,-1-1 0 0 0,0-1-1 0 0,-1 0 1 0 0,0-1 0 0 0,0-1 0 0 0,-1-1 0 0 0,0 0 0 0 0,-23 5 1857 0 0,44-13-1822 0 0,220-13 123 0 0,50 0-204 0 0,-253 14 3 0 0,0 0 0 0 0,0 2 0 0 0,-1 0 1 0 0,1 1-1 0 0,31 12 0 0 0,-44-14 43 0 0,0 1 1 0 0,0 1-1 0 0,-1-1 0 0 0,1 1 0 0 0,-1 0 0 0 0,0 0 0 0 0,0 1 1 0 0,0 0-1 0 0,0 0 0 0 0,-1 0 0 0 0,0 1 0 0 0,0 0 0 0 0,-1 0 0 0 0,0 0 1 0 0,0 0-1 0 0,0 1 0 0 0,-1 0 0 0 0,4 8 0 0 0,-5-10-3 0 0,-1-1 0 0 0,0 1-1 0 0,0 0 1 0 0,0-1 0 0 0,0 1 0 0 0,-1 0-1 0 0,0 0 1 0 0,0 0 0 0 0,0 0 0 0 0,0 0-1 0 0,-1-1 1 0 0,0 1 0 0 0,0 0-1 0 0,0 0 1 0 0,-1-1 0 0 0,1 1 0 0 0,-1-1-1 0 0,0 1 1 0 0,-4 5 0 0 0,2-4 34 0 0,-1 0 1 0 0,0 0 0 0 0,0-1-1 0 0,-1 1 1 0 0,1-1-1 0 0,-1-1 1 0 0,0 1-1 0 0,-1-1 1 0 0,1 0-1 0 0,-1 0 1 0 0,-12 5 0 0 0,-23 7 352 0 0,-1-1 1 0 0,-78 15-1 0 0,-90-1-93 0 0,182-26-527 0 0,0-1 1 0 0,0-2 0 0 0,0 0 0 0 0,0-2-1 0 0,1-2 1 0 0,-55-12 0 0 0,57 5-1044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11 1839 0 0,'-31'-8'176'0'0,"18"5"9816"0"0,19 5-9516 0 0,6 0-74 0 0,1 1 0 0 0,-1 1 1 0 0,1 0-1 0 0,-1 1 0 0 0,0 0 0 0 0,-1 1 1 0 0,1 0-1 0 0,9 8 0 0 0,1 3-51 0 0,0 1 0 0 0,-2 1 0 0 0,0 1-1 0 0,27 38 1 0 0,-35-42-161 0 0,-1 2 0 0 0,0 0 0 0 0,-2 0 0 0 0,0 0 0 0 0,-1 1 0 0 0,-1 1 0 0 0,5 19 0 0 0,-8-21-53 0 0,0 0 0 0 0,-2-1 0 0 0,0 1 0 0 0,-2 0 0 0 0,0 0 0 0 0,0 0 0 0 0,-7 34 0 0 0,5-42-90 0 0,0 0 0 0 0,-1 0 0 0 0,0-1 0 0 0,-1 1 0 0 0,0-1 0 0 0,0 0-1 0 0,-1 0 1 0 0,-1-1 0 0 0,1 1 0 0 0,-1-1 0 0 0,-1 0 0 0 0,1 0 0 0 0,-1-1-1 0 0,0 0 1 0 0,-13 9 0 0 0,2-4 68 0 0,-1-1 0 0 0,0-1 0 0 0,-28 11 0 0 0,-64 16 237 0 0,49-18-281 0 0,26-9-558 0 0,0-1-1 0 0,-1-2 1 0 0,-44 3 0 0 0,62-8-886 0 0,-31 9 0 0 0,41-9 815 0 0,1 1 0 0 0,0 0 0 0 0,0 0 0 0 0,0 1 0 0 0,-13 7 0 0 0,19-9-290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23 3223 0 0,'2'-2'143'0'0,"16"-18"11472"0"0,-21 24-12861 0 0,2-2 1418 0 0,1 6 55 0 0,-1 1 0 0 0,-4 13 0 0 0,0 5-26 0 0,-5 36-76 0 0,-3-2 0 0 0,-2 0 0 0 0,-33 83 0 0 0,-88 169 220 0 0,117-274-284 0 0,-122 241 151 0 0,10-23-152 0 0,18-6-245 0 0,-34 73-888 0 0,124-282 1013 0 0,-1 0 0 0 0,-52 68 1 0 0,69-99-8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23 8751 0 0,'0'0'674'0'0,"-2"-1"-438"0"0,-25-14 436 0 0,24 14-99 0 0,-1 0 1 0 0,1 0-1 0 0,-1 0 1 0 0,1 0-1 0 0,-1 0 1 0 0,-6 0-1 0 0,8 1-153 0 0,-1 2-376 0 0,0 0 0 0 0,1 0 0 0 0,-1 0 0 0 0,0 0 0 0 0,1 0 0 0 0,-1 1 0 0 0,1-1 0 0 0,0 1 1 0 0,0 0-1 0 0,0-1 0 0 0,-2 5 0 0 0,-15 36 489 0 0,11-24-443 0 0,0 2-77 0 0,2 0 0 0 0,0 1 0 0 0,2-1-1 0 0,-4 45 1 0 0,7-60-1 0 0,1 0 1 0 0,-1 0-1 0 0,1 0 0 0 0,1 0 0 0 0,-1 1 1 0 0,1-1-1 0 0,0 0 0 0 0,1 0 0 0 0,-1 0 0 0 0,1 0 1 0 0,3 6-1 0 0,-3-8 15 0 0,0 0 1 0 0,1 0-1 0 0,0-1 0 0 0,-1 1 0 0 0,2 0 1 0 0,-1-1-1 0 0,0 0 0 0 0,1 0 1 0 0,-1 0-1 0 0,1 0 0 0 0,7 4 1 0 0,0-2 30 0 0,2 0 0 0 0,-1 0 0 0 0,0-2 1 0 0,1 1-1 0 0,0-2 0 0 0,-1 0 0 0 0,1 0 1 0 0,14-1-1 0 0,-14 0-2 0 0,0-1-1 0 0,0 0 1 0 0,0-1 0 0 0,0-1 0 0 0,0 0 0 0 0,0-1-1 0 0,0 0 1 0 0,0-1 0 0 0,20-9 0 0 0,-26 10 22 0 0,-1 0 0 0 0,0-1 0 0 0,0 0 1 0 0,0 0-1 0 0,0-1 0 0 0,-1 1 0 0 0,1-1 1 0 0,-1 0-1 0 0,-1 0 0 0 0,1-1 0 0 0,-1 0 1 0 0,0 0-1 0 0,0 0 0 0 0,0 0 0 0 0,-1 0 1 0 0,0-1-1 0 0,0 1 0 0 0,-1-1 0 0 0,2-9 1 0 0,-2 7 47 0 0,-1-1 1 0 0,0 1 0 0 0,-1-1 0 0 0,0 1 0 0 0,0-1-1 0 0,-1 0 1 0 0,0 1 0 0 0,-1 0 0 0 0,0-1-1 0 0,-6-14 1 0 0,2 8-483 0 0,-1 0 0 0 0,-1 1 0 0 0,0 0-1 0 0,-1 0 1 0 0,-11-13 0 0 0,2 6-855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 9671 0 0,'-2'-1'440'0'0,"1"0"-415"0"0,0 1-1 0 0,0-1 1 0 0,-1 1-1 0 0,1-1 1 0 0,0 1-1 0 0,-1 0 1 0 0,1-1-1 0 0,0 1 0 0 0,-1 0 1 0 0,1 0-1 0 0,0 0 1 0 0,-1 0-1 0 0,1 0 1 0 0,-1 0-1 0 0,1 0 1 0 0,0 1-1 0 0,-1-1 1 0 0,1 0-1 0 0,-2 2 1 0 0,1-1 3 0 0,0 0 0 0 0,0 0 0 0 0,0 1 0 0 0,0-1 0 0 0,0 1 0 0 0,0 0 0 0 0,1-1 0 0 0,-1 1 0 0 0,1 0 0 0 0,-3 3 0 0 0,0 3 345 0 0,0 0 1 0 0,0 1-1 0 0,0-1 0 0 0,1 1 0 0 0,-2 11 1 0 0,2-4-23 0 0,0-1 0 0 0,1 1 1 0 0,0-1-1 0 0,2 1 0 0 0,0 0 1 0 0,0 0-1 0 0,2 0 1 0 0,0-1-1 0 0,0 1 0 0 0,2-1 1 0 0,0 0-1 0 0,0 0 0 0 0,2 0 1 0 0,9 19-1 0 0,6 5 125 0 0,2-1 0 0 0,2-1 1 0 0,48 56-1 0 0,-49-67-398 0 0,2-1 1 0 0,0-1-1 0 0,1-2 1 0 0,1 0 0 0 0,35 19-1 0 0,22 13-680 0 0,-83-53-525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4607 0 0,'0'0'208'0'0,"-1"2"-9"0"0,-24 26 1766 0 0,20-24-187 0 0,0 1 0 0 0,0-1 0 0 0,0 1 0 0 0,-1-2 0 0 0,1 1 0 0 0,-12 5 6463 0 0,29-11-7971 0 0,14-2-225 0 0,1 1 0 0 0,0 2 0 0 0,-1 0-1 0 0,1 2 1 0 0,0 1 0 0 0,-1 1 0 0 0,0 1 0 0 0,1 1 0 0 0,45 16 0 0 0,-68-19-45 0 0,0 0 0 0 0,0-1 0 0 0,-1 2 0 0 0,1-1 0 0 0,4 4 0 0 0,0 3 0 0 0,-6 3 0 0 0,-3-9-2 0 0,0 0 1 0 0,0 0-1 0 0,0 0 0 0 0,-1 0 0 0 0,1 0 0 0 0,-1 0 1 0 0,0 0-1 0 0,1-1 0 0 0,-1 1 0 0 0,-1 0 1 0 0,1-1-1 0 0,0 0 0 0 0,0 0 0 0 0,-1 0 0 0 0,0 0 1 0 0,1 0-1 0 0,-6 3 0 0 0,-4 2-9 0 0,-1-1 1 0 0,-21 8-1 0 0,-5-2-105 0 0,0-2 0 0 0,0-1 0 0 0,-67 5 0 0 0,103-14 99 0 0,-3 1-26 0 0,-1-1 1 0 0,1 1-1 0 0,-1-1 0 0 0,1-1 0 0 0,-9 0 1 0 0,13 1-61 0 0,5-1-1130 0 0,0 0 1168 0 0,-1 1 0 0 0,1-1 1 0 0,0 1-1 0 0,5 0 0 0 0,-2 0 57 0 0,1 1 0 0 0,0 0-1 0 0,-1 0 1 0 0,1 0 0 0 0,-1 1 0 0 0,1 0 0 0 0,9 5 0 0 0,44 26-69 0 0,-35-18 64 0 0,-7-5 13 0 0,2 1 0 0 0,0 1 0 0 0,0 1 0 0 0,20 17 0 0 0,-37-28 0 0 0,1 1 0 0 0,5 11 0 0 0,-5 0-3 0 0,-5-10 8 0 0,0-3 6 0 0,0 0-1 0 0,1 1-1 0 0,-1-1 1 0 0,0 0-1 0 0,1 0 0 0 0,-1 0 1 0 0,0 0-1 0 0,0 0 1 0 0,0 0-1 0 0,1-1 0 0 0,-1 1 1 0 0,0 0-1 0 0,0 0 1 0 0,0-1-1 0 0,-1 1 0 0 0,1 0 1 0 0,0-1-1 0 0,0 1 1 0 0,0-1-1 0 0,0 1 0 0 0,0-1 1 0 0,-1 0-1 0 0,0 1 1 0 0,-33 2 54 0 0,24-2-43 0 0,-2 0-51 0 0,0 0 0 0 0,1-2 1 0 0,-26-2-1 0 0,32 2-243 0 0,0 0 0 0 0,0-1 0 0 0,1 1 0 0 0,-1-1-1 0 0,0-1 1 0 0,1 1 0 0 0,-1-1 0 0 0,1 0 0 0 0,0 0 0 0 0,-8-6 0 0 0,6 0-1369 0 0,1 1-316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83 6447 0 0,'-3'-7'191'0'0,"-4"-20"288"0"0,6 19-763 0 0,1 6 767 0 0,-1 0 0 0 0,1-1 0 0 0,-1 1-1 0 0,1 0 1 0 0,-1-1 0 0 0,0 1 0 0 0,1 0 0 0 0,-1 0-1 0 0,0 0 1 0 0,-1-1 0 0 0,1 1 0 0 0,0 0 0 0 0,-1 1-1 0 0,1-1 1 0 0,-3-3 0 0 0,2 5-397 0 0,0-1-1 0 0,1 0 1 0 0,-1 1-1 0 0,0 0 1 0 0,1-1-1 0 0,-1 1 1 0 0,0 0-1 0 0,0 0 1 0 0,1 0 0 0 0,-1 0-1 0 0,0 0 1 0 0,0 0-1 0 0,0 1 1 0 0,1-1-1 0 0,-1 1 1 0 0,-1 0 0 0 0,2-1-26 0 0,-11 4 110 0 0,1 0 0 0 0,-1 0 1 0 0,1 1-1 0 0,0 1 1 0 0,1 0-1 0 0,-14 10 0 0 0,3 0 181 0 0,-35 34 0 0 0,2 6 33 0 0,3 1 0 0 0,2 3 0 0 0,-71 115 0 0 0,112-160-621 0 0,1-1-1 0 0,1 2 0 0 0,0-1 1 0 0,1 1-1 0 0,0-1 0 0 0,1 1 1 0 0,-2 19-1 0 0,6-33-877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8751 0 0,'0'0'674'0'0,"2"-1"-438"0"0,15-11 1480 0 0,0 1 0 0 0,1 1 1 0 0,0 0-1 0 0,22-7 1 0 0,-6 2-534 0 0,-3 0 102 0 0,1 2 0 0 0,49-14 0 0 0,-69 24-1252 0 0,-1 0 0 0 0,0 1 0 0 0,1 1 0 0 0,-1 0 0 0 0,1 1 0 0 0,-1 0 1 0 0,1 0-1 0 0,-1 2 0 0 0,1-1 0 0 0,-1 1 0 0 0,16 5 0 0 0,-1 7-2925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15319 0 0,'0'0'1386'0'0,"2"-3"-1004"0"0,4-4 67 0 0,1-1-1 0 0,-1 1 0 0 0,1 1 1 0 0,1-1-1 0 0,-1 1 0 0 0,1 0 0 0 0,0 1 1 0 0,1 0-1 0 0,-1 0 0 0 0,1 0 1 0 0,0 2-1 0 0,0-1 0 0 0,19-4 1 0 0,-10 4-640 0 0,0 0-1 0 0,1 2 1 0 0,0 0 0 0 0,-1 1 0 0 0,1 1 0 0 0,28 4 0 0 0,-17-1-748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10999 0 0,'0'0'499'0'0,"-2"1"-4"0"0,-8 5-224 0 0,1 1 0 0 0,0 0 0 0 0,0 0 0 0 0,0 0 1 0 0,1 1-1 0 0,-8 10 0 0 0,-5 5 1417 0 0,20-22-1109 0 0,-1 1-334 0 0,1-1-1 0 0,-1 1 1 0 0,1-1 0 0 0,0 1 0 0 0,0 0-1 0 0,0 0 1 0 0,0-1 0 0 0,0 1 0 0 0,-1 4 0 0 0,1-6-241 0 0,-2 8 59 0 0,1 0-1 0 0,0 0 1 0 0,0 1 0 0 0,-1 9 0 0 0,2-10-50 0 0,-1 1-1 0 0,-4 15 1 0 0,-70 150 70 0 0,68-157-59 0 0,-59 115 13 0 0,-98 142 0 0 0,145-245-38 0 0,11-17-85 0 0,1 0-1 0 0,-11 20 1 0 0,18-29-190 0 0,5-4-1697 0 0,15 0 410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5983 0 0,'-11'9'13618'0'0,"10"-6"-13270"0"0,-4-2-323 0 0,-6 12 342 0 0,8-5-590 0 0,-1 0 0 0 0,2 0 0 0 0,-1 0 0 0 0,-2 13 1 0 0,5-19-127 0 0,-1 1-1306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213 217 9215 0 0,'0'0'707'0'0,"2"-2"-464"0"0,6-14 75 0 0,-6 12-45 0 0,-1 0-1 0 0,2 0 1 0 0,-1 0 0 0 0,0 0-1 0 0,1 0 1 0 0,0 1-1 0 0,0-1 1 0 0,0 1 0 0 0,0 0-1 0 0,7-6 1 0 0,17-9 274 0 0,0 2 0 0 0,1 0 0 0 0,36-14 0 0 0,-18 13-19 0 0,1 1 1 0 0,0 3-1 0 0,77-13 0 0 0,-122 26-500 0 0,0 0 0 0 0,0 0-1 0 0,0 0 1 0 0,0 0 0 0 0,0 0 0 0 0,1 0-1 0 0,-1 0 1 0 0,0 0 0 0 0,0 1 0 0 0,0-1-1 0 0,0 1 1 0 0,0 0 0 0 0,0 0 0 0 0,0 0-1 0 0,0 0 1 0 0,0 0 0 0 0,1 1 0 0 0,-1-1-9 0 0,-1 1 1 0 0,0-1 0 0 0,0 1-1 0 0,0-1 1 0 0,0 1 0 0 0,0-1-1 0 0,0 1 1 0 0,0 0 0 0 0,0 0-1 0 0,-1-1 1 0 0,1 1-1 0 0,-1 0 1 0 0,1 0 0 0 0,-1 0-1 0 0,0-1 1 0 0,0 1 0 0 0,1 0-1 0 0,-1 0 1 0 0,-1 0 0 0 0,1 2-1 0 0,-1 6 15 0 0,-1-1-1 0 0,-1 1 0 0 0,1 0 1 0 0,-1-1-1 0 0,-1 0 0 0 0,0 0 1 0 0,0 0-1 0 0,-9 14 1 0 0,-3 0-5 0 0,-33 39 0 0 0,-24 20 56 0 0,-166 143-1 0 0,161-159-172 0 0,46-37-8 0 0,-3 0 0 0 0,0-3 0 0 0,-54 32 0 0 0,56-44-104 0 0,30-13 104 0 0,6-2-80 0 0,44-8 137 0 0,-18 2 306 0 0,0 2-1 0 0,1 1 0 0 0,41 0 1 0 0,-35 7 124 0 0,1 2 0 0 0,40 10 0 0 0,-48-8-271 0 0,0-1 1 0 0,1-2-1 0 0,0-1 0 0 0,31-1 1 0 0,-49-3-480 0 0,-1 0 0 0 0,1-1 0 0 0,-1-1 0 0 0,18-6 0 0 0,-4-1-1432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64 11519 0 0,'14'-11'606'0'0,"24"-15"0"0"0,1 0 6280 0 0,-45 27-4386 0 0,-16 7-1208 0 0,-31 13-1746 0 0,-85 44 524 0 0,93-41-145 0 0,-2-2 1 0 0,0-3 0 0 0,-50 15-1 0 0,54-24-402 0 0,-88 12 1 0 0,119-22 188 0 0,-1 0 1 0 0,1-1-1 0 0,-17-3 0 0 0,27 4 31 0 0,4-2-1041 0 0,-2 2 1277 0 0,1 0-1 0 0,-1 0 1 0 0,0 0-1 0 0,1-1 1 0 0,-1 1-1 0 0,1 0 1 0 0,-1 0 0 0 0,0 0-1 0 0,1 0 1 0 0,-1 0-1 0 0,1 0 1 0 0,-1 0-1 0 0,1 0 1 0 0,-1 0 0 0 0,0 0-1 0 0,1 0 1 0 0,-1 0-1 0 0,1 0 1 0 0,-1 0-1 0 0,1 0 1 0 0,-1 5 16 0 0,0 0 0 0 0,0-1 0 0 0,-1 1 0 0 0,0-1 0 0 0,0 1-1 0 0,0-1 1 0 0,0 0 0 0 0,-1 1 0 0 0,0-1 0 0 0,0 0 0 0 0,0 0 0 0 0,0 0 0 0 0,-1 0 0 0 0,1-1 0 0 0,-4 5 0 0 0,-9 10 11 0 0,-31 28 0 0 0,18-19-12 0 0,15-14 6 0 0,-3 4 0 0 0,-1 0 0 0 0,-22 16 0 0 0,25-24 0 0 0,3-2 14 0 0,9-6 58 0 0,3-2-57 0 0,0 1 1 0 0,0 0-1 0 0,0 0 1 0 0,0 0-1 0 0,0 0 1 0 0,0 0-1 0 0,0 0 1 0 0,0 0-1 0 0,0 0 1 0 0,0 0-1 0 0,2 1 1 0 0,3 0 24 0 0,27-1 11 0 0,0-2 1 0 0,60-12-1 0 0,-57 7 32 0 0,68-3 0 0 0,-91 10-75 0 0,-1 1 0 0 0,1 0 0 0 0,-1 1 0 0 0,0 0 0 0 0,0 0 0 0 0,0 2 0 0 0,0-1 0 0 0,0 2 0 0 0,16 7 0 0 0,-11-2 14 0 0,-2 0 0 0 0,1 1-1 0 0,-1 1 1 0 0,-1 0 0 0 0,0 1-1 0 0,14 17 1 0 0,-5-2 50 0 0,0 2 1 0 0,20 37 0 0 0,-39-62-11 0 0,-1 0 0 0 0,0 1 0 0 0,-1 0 1 0 0,0-1-1 0 0,0 1 0 0 0,0 0 0 0 0,1 9 1 0 0,-2-13-28 0 0,-1 0-1 0 0,0 0 1 0 0,0 0 0 0 0,0-1 0 0 0,0 1 0 0 0,0 0-1 0 0,-1 0 1 0 0,1 0 0 0 0,0 0 0 0 0,-1 0 0 0 0,0-1 0 0 0,1 1-1 0 0,-1 0 1 0 0,0 0 0 0 0,0-1 0 0 0,0 1 0 0 0,0-1 0 0 0,0 1-1 0 0,0-1 1 0 0,0 1 0 0 0,-1-1 0 0 0,1 1 0 0 0,0-1 0 0 0,-1 0-1 0 0,1 0 1 0 0,-1 0 0 0 0,-2 2 0 0 0,-12 4 269 0 0,-1-1 1 0 0,1 0-1 0 0,-26 5 1 0 0,1 0-55 0 0,-61 19-26 0 0,-108 34 10 0 0,73-13-2899 0 0,119-44 1345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25 6879 0 0,'3'-1'315'0'0,"26"-10"7"0"0,-6-1 2602 0 0,-21 11-2618 0 0,-23 17 255 0 0,10-5-413 0 0,-72 48 661 0 0,42-32-167 0 0,-65 59 1 0 0,59-40-277 0 0,-48 62 1 0 0,69-74-318 0 0,2 1 0 0 0,-38 73 0 0 0,49-79-1 0 0,0 1 0 0 0,2 1 0 0 0,1 0 1 0 0,2 0-1 0 0,1 1 0 0 0,1 0 0 0 0,2 1 1 0 0,1-1-1 0 0,3 49 0 0 0,1-71 33 0 0,0-1 0 0 0,1 0 1 0 0,0 1-1 0 0,0-1 0 0 0,1 0 0 0 0,1 0 0 0 0,0-1 0 0 0,0 1 0 0 0,0-1 0 0 0,1 1 0 0 0,0-1 0 0 0,1-1 0 0 0,0 1 0 0 0,10 9 0 0 0,7 5 576 0 0,1-2-1 0 0,1 0 0 0 0,27 15 0 0 0,-22-15 118 0 0,10 5 246 0 0,-38-23-55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2759 0 0,'0'0'126'0'0,"-1"-2"-5"0"0,-13-10 10705 0 0,22 17-4882 0 0,-2-1-8390 0 0,6 5 2596 0 0,-1 1 1 0 0,0 1-1 0 0,0-1 1 0 0,-1 2-1 0 0,12 15 1 0 0,38 68 675 0 0,-41-62-568 0 0,69 129 445 0 0,-13-22-423 0 0,-51-101-212 0 0,40 53 1 0 0,-49-73-51 0 0,1-1 0 0 0,1-1 1 0 0,0 0-1 0 0,27 20 0 0 0,-38-33-6 0 0,1 1-1 0 0,-1-1 1 0 0,1 0-1 0 0,0-1 1 0 0,0 1-1 0 0,0-1 1 0 0,1-1-1 0 0,-1 1 1 0 0,0-1-1 0 0,1-1 1 0 0,0 1-1 0 0,-1-1 1 0 0,1-1-1 0 0,0 1 1 0 0,0-1-1 0 0,0-1 1 0 0,10-1-1 0 0,3-5-153 0 0,-20 7 79 0 0,0 0 1 0 0,0-1-1 0 0,0 1 1 0 0,0 0-1 0 0,-1-1 0 0 0,1 1 1 0 0,0-1-1 0 0,0 1 0 0 0,0-1 1 0 0,-1 1-1 0 0,1-1 1 0 0,0 0-1 0 0,-1 1 0 0 0,1-1 1 0 0,0 0-1 0 0,-1 0 0 0 0,1 1 1 0 0,-1-1-1 0 0,1-1 1 0 0,-2 0-1394 0 0,-7-9-390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10135 0 0,'0'0'4470'0'0,"0"3"-4245"0"0,1 8 6 0 0,-2 0 0 0 0,1 1 0 0 0,-2-1 0 0 0,1 0 0 0 0,-1 0 0 0 0,-1 0 0 0 0,0 0 0 0 0,-1-1 0 0 0,-5 11 0 0 0,-3 6 151 0 0,-1-2 1 0 0,-24 35-1 0 0,12-27-189 0 0,0-1 0 0 0,-2-1-1 0 0,-34 29 1 0 0,-98 74 15 0 0,-127 80-460 0 0,169-116-1243 0 0,115-96 1125 0 0,41 3-1505 0 0,-10-7 1336 0 0,2-4-5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14887 0 0,'-1'0'680'0'0,"-3"1"-603"0"0,0 0 1 0 0,0 0-1 0 0,0 0 0 0 0,1 0 0 0 0,-1 1 0 0 0,1 0 0 0 0,-1-1 1 0 0,1 1-1 0 0,-1 1 0 0 0,1-1 0 0 0,0 0 0 0 0,0 1 0 0 0,0-1 1 0 0,1 1-1 0 0,-1 0 0 0 0,0 0 0 0 0,1 0 0 0 0,0 0 0 0 0,0 1 1 0 0,0-1-1 0 0,0 1 0 0 0,0-1 0 0 0,-1 6 0 0 0,1-3 85 0 0,0 0-1 0 0,1 1 1 0 0,0-1-1 0 0,0 1 0 0 0,1-1 1 0 0,-1 1-1 0 0,1 0 1 0 0,1-1-1 0 0,-1 1 1 0 0,1-1-1 0 0,0 1 0 0 0,1-1 1 0 0,2 9-1 0 0,5 6 141 0 0,0-1-1 0 0,1 0 0 0 0,1-1 1 0 0,0-1-1 0 0,17 21 1 0 0,78 81 369 0 0,-79-91-543 0 0,-17-18-76 0 0,35 37 329 0 0,56 78 0 0 0,-91-110-283 0 0,0 0 0 0 0,0 0-1 0 0,-2 0 1 0 0,0 1 0 0 0,-1 1 0 0 0,0-1-1 0 0,-2 1 1 0 0,0 0 0 0 0,-1 1 0 0 0,2 18-1 0 0,-5-24-56 0 0,-1 0-1 0 0,-1-1 0 0 0,0 1 0 0 0,-1 0 1 0 0,0 0-1 0 0,-1-1 0 0 0,-7 22 0 0 0,3-16 69 0 0,-1-1 0 0 0,-1 1 0 0 0,-1-1 0 0 0,-16 22 0 0 0,-10 4 148 0 0,-1-1 0 0 0,-66 56 0 0 0,98-93-256 0 0,-47 41-729 0 0,50-45 205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11775 0 0,'0'0'4391'0'0,"3"1"-3614"0"0,5 1-474 0 0,-1-1 0 0 0,1 1-1 0 0,-1-2 1 0 0,1 1 0 0 0,0-1-1 0 0,-1 0 1 0 0,11-2 0 0 0,57-13 872 0 0,-14 3-424 0 0,-10 4-454 0 0,0-2-1 0 0,72-24 0 0 0,-45 13-1329 0 0,-75 21-397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8751 0 0,'0'-17'6147'0'0,"0"20"-4467"0"0,1 27-715 0 0,0 0 1 0 0,12 57-1 0 0,-9-67-738 0 0,2 0-1 0 0,0-1 1 0 0,2 0 0 0 0,0 0-1 0 0,15 26 1 0 0,-2-12-139 0 0,2-1 0 0 0,0 0 0 0 0,3-2 0 0 0,0-1 0 0 0,2-1 0 0 0,1-2 0 0 0,1-1 0 0 0,1-1 0 0 0,1-1 0 0 0,1-2 0 0 0,1-1 0 0 0,1-2 0 0 0,43 16 0 0 0,-66-29-71 0 0,26 10 59 0 0,0-2 0 0 0,56 12 0 0 0,-92-24-11 0 0,-16-7-5903 0 0,-2-1 4211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18 12639 0 0,'0'0'579'0'0,"-1"-1"-15"0"0,-5-7-361 0 0,-1-1 1749 0 0,6 10-1881 0 0,0-1 0 0 0,0 0 0 0 0,0 0 0 0 0,0 0 0 0 0,0 1 0 0 0,0-1 0 0 0,0 1 0 0 0,0-1 0 0 0,0 1 0 0 0,1-1 1 0 0,-1 1-1 0 0,0 0 0 0 0,0-1 0 0 0,0 1 0 0 0,1 0 0 0 0,-2 1 0 0 0,-11 16 124 0 0,10-13-40 0 0,-47 79 915 0 0,-19 27 17 0 0,58-95-983 0 0,-1-1 1 0 0,-1 0-1 0 0,0-1 0 0 0,-27 22 1 0 0,-42 22 7 0 0,-2-4 1 0 0,-106 51-1 0 0,115-64-36 0 0,72-38-28 0 0,-3 3-25 0 0,21-4 30 0 0,-2-2-446 0 0,1-1-1 0 0,12-3 0 0 0,10-3-4198 0 0,9-5-1827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49 10591 0 0,'3'-7'320'0'0,"17"-28"663"0"0,-18 33-122 0 0,6-3 5839 0 0,-114 40-5748 0 0,-32 10-618 0 0,130-43-319 0 0,-170 45 36 0 0,175-46-49 0 0,-2 1-4 0 0,-12-4 56 0 0,17 2-72 0 0,-1 0 1 0 0,0 0 0 0 0,0-1-1 0 0,1 1 1 0 0,-1 0 0 0 0,0-1-1 0 0,1 1 1 0 0,-1-1 0 0 0,0 1-1 0 0,1-1 1 0 0,-1 1 0 0 0,1-1-1 0 0,-1 1 1 0 0,1-1 0 0 0,-1 1-1 0 0,1-1 1 0 0,-1 0 0 0 0,1 1-1 0 0,0-1 1 0 0,-1 0 0 0 0,1 1-1 0 0,0-1 1 0 0,-1 0 0 0 0,1 0-1 0 0,0 1 1 0 0,0-1 0 0 0,0 0-1 0 0,0 0 1 0 0,0 1 0 0 0,0-1-1 0 0,0 0 1 0 0,0 0 0 0 0,0 0-1 0 0,0 1 1 0 0,0-1 0 0 0,0 0-1 0 0,1 0 1 0 0,-1 1 0 0 0,0-1-1 0 0,1-1 1 0 0,-1 0-222 0 0,6-7-1278 0 0,-33 30 1764 0 0,25-20-126 0 0,-17 12 580 0 0,-38 23-112 0 0,29-20-527 0 0,-43 34-1 0 0,67-47-61 0 0,-11 15 12 0 0,14-17-10 0 0,1-1 1 0 0,0 0-1 0 0,-1 1 0 0 0,1-1 0 0 0,0 0 0 0 0,0 1 0 0 0,-1-1 1 0 0,1 1-1 0 0,0-1 0 0 0,0 1 0 0 0,0-1 0 0 0,-1 1 1 0 0,1-1-1 0 0,0 1 0 0 0,0-1 0 0 0,0 1 0 0 0,0-1 0 0 0,0 1 1 0 0,0-1-1 0 0,0 1 0 0 0,0 0 0 0 0,1 0-1 0 0,1 1 0 0 0,-1-1-1 0 0,0 1 1 0 0,1-1 0 0 0,-1 0 0 0 0,1 1 0 0 0,-1-1-1 0 0,1 0 1 0 0,-1 0 0 0 0,1 0 0 0 0,0 0-1 0 0,-1-1 1 0 0,1 1 0 0 0,0 0 0 0 0,0-1-1 0 0,3 1 1 0 0,3 1-1 0 0,0 0 0 0 0,15 0-1 0 0,57 2 1 0 0,198 1 0 0 0,-234-7 5 0 0,-28 0 7 0 0,1 1-1 0 0,-1 1 1 0 0,0 1-1 0 0,0 0 1 0 0,1 1-1 0 0,24 6 1 0 0,-39-7 11 0 0,0-1 1 0 0,0 1 0 0 0,0 0-1 0 0,-1 0 1 0 0,1 1 0 0 0,0-1-1 0 0,-1 0 1 0 0,1 1 0 0 0,-1-1-1 0 0,1 1 1 0 0,-1-1 0 0 0,2 3-1 0 0,-1-2 32 0 0,-2 0-44 0 0,0-1 0 0 0,1 1-1 0 0,-1-1 1 0 0,0 1 0 0 0,0-1 0 0 0,1 1-1 0 0,-1-1 1 0 0,0 1 0 0 0,-1-1 0 0 0,1 1-1 0 0,0 0 1 0 0,0-1 0 0 0,-1 1 0 0 0,1-1-1 0 0,-1 1 1 0 0,1-1 0 0 0,-1 0-1 0 0,0 2 1 0 0,-1 1 1 0 0,0-1 0 0 0,0 0-1 0 0,-1 0 1 0 0,1 1 0 0 0,0-2 0 0 0,-1 1-1 0 0,0 0 1 0 0,0 0 0 0 0,0-1 0 0 0,-5 4-1 0 0,-38 19 153 0 0,30-17-117 0 0,-291 124 338 0 0,187-84-306 0 0,105-42-1199 0 0,0 1 1 0 0,0 1-1 0 0,1 1 0 0 0,0 0 0 0 0,-16 13 1 0 0,19-13-5331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4 163 3679 0 0,'0'0'284'0'0,"0"-2"-186"0"0,-3-7 2248 0 0,9 1 2160 0 0,-5 6-3600 0 0,2-1-467 0 0,0 1-1 0 0,0-1 0 0 0,0 1 0 0 0,1 0 0 0 0,-1 0 1 0 0,0 0-1 0 0,1 0 0 0 0,0 0 0 0 0,6-1 1 0 0,38-8-16 0 0,-28 7 63 0 0,423-61 2801 0 0,-320 51-2734 0 0,18-1-18 0 0,0 6 0 0 0,270 17 0 0 0,-386-6-1016 0 0,1 1 0 0 0,-1 0 0 0 0,0 2 0 0 0,40 14 0 0 0,-46-10-927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18 13735 0 0,'2'-2'630'0'0,"0"1"-406"0"0,14-12 3196 0 0,-19 12-3010 0 0,-7 1-131 0 0,0-1 1 0 0,0 1-1 0 0,0 1 0 0 0,0 0 0 0 0,-17 4 0 0 0,-52 17-54 0 0,37-9-169 0 0,-2 1-224 0 0,-2-3 0 0 0,1-2 0 0 0,-60 5 0 0 0,78-9-184 0 0,25-5 176 0 0,2-2-1496 0 0,1-1 1477 0 0,1 1 0 0 0,-1-1 1 0 0,0 0-1 0 0,1 1 0 0 0,-1-1 0 0 0,1 1 0 0 0,0 0 0 0 0,2-4 0 0 0,-2 4 141 0 0,0 1-328 0 0,-12 2 707 0 0,5-1-237 0 0,0 1 1 0 0,1-1-1 0 0,-1 1 0 0 0,1 0 0 0 0,-8 3 0 0 0,-1 4 7 0 0,0-1-1 0 0,0 2 0 0 0,0-1 1 0 0,1 2-1 0 0,1 0 0 0 0,-15 16 1 0 0,2-3-4 0 0,-5 6 85 0 0,27-27 338 0 0,4 0-428 0 0,1 2-67 0 0,0-1-1 0 0,-1 0 0 0 0,1 0 1 0 0,1 0-1 0 0,-1 0 0 0 0,0-1 1 0 0,1 1-1 0 0,-1-1 1 0 0,1 0-1 0 0,0 0 0 0 0,0 0 1 0 0,0 0-1 0 0,0-1 0 0 0,0 0 1 0 0,0 1-1 0 0,0-2 1 0 0,7 2-1 0 0,27 2 36 0 0,-1-1 1 0 0,68-4 0 0 0,-30-1-54 0 0,-61 3-11 0 0,0 0-1 0 0,0 1 0 0 0,-1 1 1 0 0,1 0-1 0 0,25 9 0 0 0,-7 1-21 0 0,37 21 0 0 0,-36-14 260 0 0,0 1 0 0 0,30 26 0 0 0,-25-11 576 0 0,-37-35-778 0 0,0 0 0 0 0,0 0-1 0 0,0 1 1 0 0,-1-1 0 0 0,1 1 0 0 0,0-1-1 0 0,-1 0 1 0 0,1 1 0 0 0,-1-1 0 0 0,1 1-1 0 0,-1 0 1 0 0,1-1 0 0 0,-1 1-1 0 0,0-1 1 0 0,0 1 0 0 0,0-1 0 0 0,0 4-1 0 0,0-4-10 0 0,0 0-8 0 0,-1 0 1 0 0,1 0 0 0 0,0 0-1 0 0,0 0 1 0 0,0 0 0 0 0,-1 0 0 0 0,1 0-1 0 0,0 0 1 0 0,-1 0 0 0 0,1 0 0 0 0,-1 0-1 0 0,1-1 1 0 0,-1 1 0 0 0,1 0 0 0 0,-1 0-1 0 0,0-1 1 0 0,1 1 0 0 0,-2 1-1 0 0,-1 0 17 0 0,-1 2-1 0 0,0 0 0 0 0,0-1-1 0 0,0 1 1 0 0,0-1 0 0 0,-1 0-1 0 0,1 0 1 0 0,-1-1-1 0 0,0 0 1 0 0,1 1 0 0 0,-10 1-1 0 0,-6 2 101 0 0,-28 3 0 0 0,35-7-82 0 0,-59 11 85 0 0,-1-4 0 0 0,-1-3 0 0 0,-101-5 0 0 0,158-2-127 0 0,7 1-3 0 0,0-1 0 0 0,0 0 1 0 0,0-1-1 0 0,-12-3 0 0 0,19 4-89 0 0,10-11-1536 0 0,6-1-101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 7831 0 0,'-11'-3'193'0'0,"-1"0"-1"0"0,0 1 1 0 0,0 0-1 0 0,0 1 0 0 0,-1 0 1 0 0,1 1-1 0 0,-24 2 1 0 0,-15 8 4678 0 0,47-9-4092 0 0,-5 0 399 0 0,6-1 1222 0 0,3 6-2316 0 0,1 1 0 0 0,0-1 1 0 0,0 0-1 0 0,1 1 0 0 0,0-1 0 0 0,0 0 0 0 0,0 0 0 0 0,1-1 0 0 0,0 1 1 0 0,0 0-1 0 0,7 8 0 0 0,6 7-86 0 0,27 27-1 0 0,-32-36 58 0 0,165 159 279 0 0,-30-32-128 0 0,-90-86-82 0 0,17 19 184 0 0,-61-58-144 0 0,-1 0 0 0 0,0 0 0 0 0,14 25 0 0 0,-23-36-122 0 0,0 0 1 0 0,-1 1-1 0 0,1-1 0 0 0,-1 1 0 0 0,0-1 0 0 0,0 1 0 0 0,0-1 1 0 0,-1 1-1 0 0,1-1 0 0 0,-1 1 0 0 0,0 0 0 0 0,0-1 1 0 0,0 1-1 0 0,0-1 0 0 0,-2 6 0 0 0,1-4-5 0 0,-1 0-1 0 0,0-1 1 0 0,0 0-1 0 0,0 0 0 0 0,0 1 1 0 0,-1-1-1 0 0,0 0 1 0 0,1-1-1 0 0,-1 1 1 0 0,-6 5-1 0 0,-2 0 10 0 0,1-1-1 0 0,-2 1 1 0 0,1-2-1 0 0,-1 0 1 0 0,0 0-1 0 0,-1-1 1 0 0,-16 5-1 0 0,-190 55 294 0 0,201-62-331 0 0,-23 9 0 0 0,36-11-8 0 0,0 0 0 0 0,0 0-1 0 0,1 1 1 0 0,-1 0 0 0 0,1 0-1 0 0,-1 0 1 0 0,1 0 0 0 0,0 1-1 0 0,-5 5 1 0 0,3 2-140 0 0,6-8-105 0 0,0 0-1 0 0,0 0 1 0 0,0 0 0 0 0,0-1 0 0 0,1 1-1 0 0,-1 0 1 0 0,1 0 0 0 0,0-1-1 0 0,0 1 1 0 0,0-1 0 0 0,0 1-1 0 0,0-1 1 0 0,1 1 0 0 0,-1-1-1 0 0,4 5 1 0 0,10 6-6754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2:3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1032 3223 0 0,'0'0'11631'0'0,"-8"-9"-11070"0"0,7 9-567 0 0,0-1 0 0 0,0 0 0 0 0,0 0 1 0 0,0 0-1 0 0,0 0 0 0 0,0 0 0 0 0,1-1 0 0 0,-1 1 0 0 0,0 0 0 0 0,1 0 0 0 0,-1 0 0 0 0,1-1 0 0 0,-1 1 0 0 0,1 0 0 0 0,-1-2 0 0 0,0-1-75 0 0,1 2-24 0 0,-1 0-155 0 0,0-7 4745 0 0,14 6-4196 0 0,-2 1-154 0 0,-8 2-33 0 0,-1 0 20 0 0,23 0 142 0 0,-22 0-136 0 0,0 0-34 0 0,41 2 136 0 0,54-5 317 0 0,-83 2-459 0 0,71-9 365 0 0,-30 2-268 0 0,85-2-1 0 0,-54 11-75 0 0,109-4 686 0 0,-190 3-764 0 0,13-2 98 0 0,0 0 0 0 0,0 2 0 0 0,23 2 0 0 0,-22 0-82 0 0,0-1 0 0 0,0-1 0 0 0,23-3 0 0 0,62-12 146 0 0,-71 9-174 0 0,270-35 368 0 0,-179 26-286 0 0,25 2 87 0 0,-64 8-91 0 0,-23 1 95 0 0,-28 3 10 0 0,60-10-1 0 0,-34 0-34 0 0,35-8 18 0 0,120-20-9 0 0,-127 27-112 0 0,-35 6 122 0 0,95 2 1 0 0,20-1 221 0 0,-131-1-329 0 0,65-20-1 0 0,-70 17-77 0 0,94-27 27 0 0,63-16-3 0 0,-143 42-25 0 0,1 1 0 0 0,89-3 0 0 0,-116 11 0 0 0,33-8 0 0 0,-34 5 0 0 0,36-2 0 0 0,262-16 0 0 0,-216 16 0 0 0,-2 0 0 0 0,-12 1 0 0 0,-3 1 0 0 0,137-12 0 0 0,-25 3 0 0 0,-111-1 0 0 0,-12 1 0 0 0,56-15 0 0 0,-2 0 0 0 0,-66 19 0 0 0,-35 3 0 0 0,1 2 0 0 0,0 1 0 0 0,0 1 0 0 0,44 3 0 0 0,-69-1 3 0 0,0 1 1 0 0,0-1-1 0 0,-1 0 1 0 0,1 1-1 0 0,0 0 0 0 0,0 0 1 0 0,5 1-1 0 0,0 1 22 0 0,27 0-13 0 0,-24-2-24 0 0,-8-1-52 0 0,-1 0-12 0 0,0 0 79 0 0,11-2-403 0 0,16-11-519 0 0,-10 4 699 0 0,-17 8 540 0 0,0 0-208 0 0,0-1-68 0 0,17-2 485 0 0,-10 2-518 0 0,3 1 0 0 0,1 0-261 0 0,23 2 1 0 0,-28-1 485 0 0,0 0-1 0 0,-1 0 1 0 0,1 0 0 0 0,8-2 0 0 0,10-5-116 0 0,12-13 69 0 0,-20 8-74 0 0,-4 7-80 0 0,2 1 12 0 0,0 0-36 0 0,-1 2-11 0 0,0-1 0 0 0,2 1 0 0 0,44-8 0 0 0,-33 6 10 0 0,43 2-1 0 0,7-1 96 0 0,128-13-93 0 0,-158 11 20 0 0,86 5 0 0 0,-83 5 167 0 0,64 16-1 0 0,-57-9-115 0 0,-5-1-64 0 0,58 9 90 0 0,-91-18-91 0 0,0 0 0 0 0,0-2 0 0 0,33-3 0 0 0,92-27-18 0 0,-130 27 0 0 0,6-2 0 0 0,0 2 0 0 0,0 0 0 0 0,0 1 0 0 0,1 2 0 0 0,23 1 0 0 0,107 19 0 0 0,-144-18 0 0 0,47 2 0 0 0,-34-3 0 0 0,36 1 0 0 0,-22-2 0 0 0,-31 0 0 0 0,23-4 0 0 0,13-2 0 0 0,-27 4 11 0 0,0 0 31 0 0,1 2-31 0 0,6 1-11 0 0,-19-1 0 0 0,32-4 0 0 0,-4 0 0 0 0,-15 3-9 0 0,-8 1-13 0 0,0 0 1 0 0,0-1-1 0 0,-1 1 1 0 0,1-2-1 0 0,7-1 0 0 0,2 0-20 0 0,-1 0 18 0 0,0 0-30 0 0,0 1 41 0 0,2-1 13 0 0,-3-1 0 0 0,11-2 0 0 0,0 1 0 0 0,46-4 0 0 0,-38 6 0 0 0,14-5 0 0 0,-1-2 0 0 0,0-2 0 0 0,61-24 0 0 0,-105 36 0 0 0,26-9 0 0 0,33-5 0 0 0,-40 10 0 0 0,0 0 0 0 0,0-2 0 0 0,37-15 0 0 0,-36 12 0 0 0,19-7 0 0 0,23-10 0 0 0,-58 23 0 0 0,1 0 0 0 0,0 1 0 0 0,1-1 0 0 0,-1 1 0 0 0,10-1 0 0 0,5-3 0 0 0,-17 4-17 0 0,13-1-29 0 0,-8 1 45 0 0,5-1-10 0 0,0 1-31 0 0,0 0 31 0 0,-5-2 0 0 0,-5 2-47 0 0,2-3-45 0 0,-5 4-50 0 0,2-3-1837 0 0,4-3-2364 0 0,-3-3-3537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2:3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24 602 919 0 0,'-2'1'240'0'0,"-2"0"-1061"0"0,-8 2 6666 0 0,12-3-5742 0 0,0-1 0 0 0,-1 1 1 0 0,1 0-1 0 0,0 0 1 0 0,-1 0-1 0 0,1 0 1 0 0,0 0-1 0 0,0 0 0 0 0,-1-1 1 0 0,1 1-1 0 0,0 0 1 0 0,0 0-1 0 0,-1 0 1 0 0,1-1-1 0 0,0 1 0 0 0,0 0 1 0 0,0 0-1 0 0,0-1 1 0 0,-1 1-1 0 0,1 0 0 0 0,0-1 1 0 0,0 1-1 0 0,0 0 1 0 0,0 0-1 0 0,0-1 1 0 0,0 1-1 0 0,0 0 0 0 0,0-1 1 0 0,0 1-1 0 0,0 0 1 0 0,0 0-1 0 0,0-1 1 0 0,0 1-1 0 0,0 0 0 0 0,0-1 1 0 0,0 1-1 0 0,0-1 1 0 0,2-12 110 0 0,3 3-160 0 0,2 1-56 0 0,-5 8-34 0 0,16-8 300 0 0,-17 9 314 0 0,19-4 1295 0 0,-2 2-674 0 0,-12 1-1056 0 0,0 0 0 0 0,0 0 1 0 0,0-1-1 0 0,0 1 0 0 0,-1-1 1 0 0,1-1-1 0 0,0 1 0 0 0,-1-1 1 0 0,8-4-1 0 0,-9 5-100 0 0,6-2-33 0 0,1 0-10 0 0,1 1 0 0 0,-10 2 18 0 0,0 1 1 0 0,0-1-1 0 0,0 1 0 0 0,0 0 0 0 0,0 0 0 0 0,0 0 0 0 0,0 0 1 0 0,0 0-1 0 0,0 0 0 0 0,0 0 0 0 0,0 1 0 0 0,0-1 0 0 0,4 2 1 0 0,-3-1-18 0 0,-1 0 91 0 0,10 3 290 0 0,-6-2-157 0 0,-1 0 0 0 0,1-1 0 0 0,-1 1 0 0 0,1-1 0 0 0,0 0-1 0 0,-1-1 1 0 0,11 0 0 0 0,-2-1 104 0 0,-1-1-1 0 0,15-4 0 0 0,16-3 66 0 0,14-4-246 0 0,-29 9-148 0 0,18 1 0 0 0,8-1 0 0 0,-42 4 0 0 0,29-5 0 0 0,-8 0 54 0 0,-17 3-54 0 0,-4 0 65 0 0,0 1 0 0 0,0 0 0 0 0,1 1 0 0 0,23 4 0 0 0,-32-3-22 0 0,7 1-22 0 0,1 0 3 0 0,-6 0 55 0 0,0-1 0 0 0,0 0 0 0 0,12 1 0 0 0,-18-2-78 0 0,1 0 67 0 0,0 0 16 0 0,24 1 182 0 0,-11 0-172 0 0,-1 2-14 0 0,0-1-64 0 0,-6-1-15 0 0,6 2 34 0 0,5 3-7 0 0,64 10 167 0 0,15 11 219 0 0,-72-19-230 0 0,0 0 0 0 0,1-2-1 0 0,46 5 1 0 0,-49-10-184 0 0,-18-3 0 0 0,1 0 0 0 0,35-7 82 0 0,0-2 0 0 0,56-22 0 0 0,-67 22-72 0 0,3 1-10 0 0,-31 9 3 0 0,0 0 0 0 0,0 0 0 0 0,0 0 0 0 0,0 0 0 0 0,0 1 0 0 0,0-1-1 0 0,1 1 1 0 0,-1 0 0 0 0,0 0 0 0 0,0 0 0 0 0,4 1 0 0 0,2 0 15 0 0,13 0-13 0 0,40 8 1 0 0,-39-5-6 0 0,-12-3 4 0 0,0 0 1 0 0,0-1-1 0 0,0 0 0 0 0,0 0 0 0 0,16-4 0 0 0,54-14 32 0 0,-55 11-33 0 0,-21 5 7 0 0,19-4 33 0 0,2 2-4 0 0,125-18 733 0 0,-138 20-691 0 0,-1 0 1 0 0,19-7-1 0 0,14-2 43 0 0,-22 6-91 0 0,40-14 0 0 0,-42 11-17 0 0,1 2-1 0 0,26-5 0 0 0,-43 10-14 0 0,12-2 18 0 0,0 1 1 0 0,-1 0-1 0 0,1 1 1 0 0,0 1-1 0 0,25 3 0 0 0,-22 1 24 0 0,0-2 0 0 0,0 0-1 0 0,21-1 1 0 0,-13-2 105 0 0,-1 1-19 0 0,0-2-1 0 0,28-6 0 0 0,88-29-56 0 0,-112 25-88 0 0,-22 8 17 0 0,0 1-1 0 0,0 0 1 0 0,0 0-1 0 0,1 1 1 0 0,12-2-1 0 0,14 0 0 0 0,42 0 0 0 0,-48 4 0 0 0,-1-2 0 0 0,50-8 0 0 0,167-49 80 0 0,-197 48-110 0 0,27-8-28 0 0,-16 4 58 0 0,0 2 0 0 0,71-6 0 0 0,-87 13 0 0 0,48-4-29 0 0,25-3 5 0 0,122-29 98 0 0,-206 36-26 0 0,138-29-29 0 0,-117 24-6 0 0,0 2 1 0 0,0 2-1 0 0,85 2 0 0 0,58 3 137 0 0,-114 8-116 0 0,0 1-15 0 0,22-1-19 0 0,21 0 0 0 0,-90-8 40 0 0,0 2 0 0 0,1 1 0 0 0,-1 2 0 0 0,0 2 0 0 0,0 1 0 0 0,50 16 0 0 0,-81-20-41 0 0,19 2 5 0 0,-9-3 4 0 0,32 3 45 0 0,-25-3-32 0 0,1-1 1 0 0,35-5-1 0 0,-42 2-4 0 0,-11 2-11 0 0,0 0 1 0 0,1 1 0 0 0,-1-1 0 0 0,1 1 0 0 0,-1 0-1 0 0,9 1 1 0 0,16-2-7 0 0,-15 0 0 0 0,0 2 0 0 0,1-1 5 0 0,-8 2-13 0 0,11 4 75 0 0,59 17 240 0 0,-67-19-254 0 0,0 2 0 0 0,5 3-39 0 0,-16-9-14 0 0,31 10-3 0 0,-20-6 3 0 0,1-1 0 0 0,7 4 4 0 0,-15-5-7 0 0,31 9-13 0 0,-33-10-53 0 0,5 0 384 0 0,-5-1-2522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1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 2759 0 0,'-2'1'412'0'0,"-9"4"3560"0"0,10-5-2704 0 0,-5 3-874 0 0,5-3-480 0 0,1-3-2785 0 0,0 2 2907 0 0,0 1 0 0 0,-1-1 0 0 0,1 1 0 0 0,0 0 0 0 0,0-1 0 0 0,0 1 0 0 0,0-1 1 0 0,0 1-1 0 0,0 0 0 0 0,-1-1 0 0 0,1 1 0 0 0,0 0 0 0 0,0-1 0 0 0,-1 1 0 0 0,1 0 0 0 0,0-1 0 0 0,0 1 0 0 0,-1 0 1 0 0,1 0-1 0 0,0-1 0 0 0,-1 1 0 0 0,1 0 0 0 0,0 0 0 0 0,-1-1 0 0 0,1 1 0 0 0,-1 0 0 0 0,1 0 0 0 0,-1 0 0 0 0,-14 1 2040 0 0,13 0-727 0 0,0 0-693 0 0,-2 3-823 0 0,-3 5 2933 0 0,7-9-2712 0 0,0 0 1 0 0,0 1 0 0 0,0-1-1 0 0,0 0 1 0 0,0 1 0 0 0,0-1-1 0 0,0 0 1 0 0,0 1 0 0 0,0-1-1 0 0,0 1 1 0 0,0-1 0 0 0,0 0-1 0 0,0 1 1 0 0,0-1 0 0 0,0 0-1 0 0,0 1 1 0 0,1-1 0 0 0,-1 0-1 0 0,0 0 1 0 0,0 1 0 0 0,0-1 0 0 0,1 0-1 0 0,-1 1 1 0 0,0-1 0 0 0,0 0-1 0 0,1 0 1 0 0,-1 0 0 0 0,1 1-1 0 0,1 0 245 0 0,0 0-99 0 0,23 8 467 0 0,-22-8-457 0 0,-1 0-2 0 0,1 1-110 0 0,0-1 1 0 0,0 1-1 0 0,0 0 0 0 0,0 0 0 0 0,0 1 1 0 0,-1-1-1 0 0,1 1 0 0 0,-1-1 0 0 0,1 1 1 0 0,-1 0-1 0 0,0 0 0 0 0,0 0 0 0 0,0 0 1 0 0,2 5-1 0 0,1 4 162 0 0,0 0-1 0 0,4 21 1 0 0,-9-31-233 0 0,3 5 88 0 0,0 0 1 0 0,0 0-1 0 0,1-1 0 0 0,0 1 0 0 0,0-1 1 0 0,8 10-1 0 0,-11-14-42 0 0,2 0-19 0 0,16 15 48 0 0,-18-15-27 0 0,2-1-10 0 0,96 51 1119 0 0,-85-46-1130 0 0,4 0-33 0 0,-8-3 3 0 0,-4-1-18 0 0,1 0 0 0 0,-1-1 0 0 0,1 0-1 0 0,8 0 1 0 0,7 2-9 0 0,21-1 70 0 0,-17 1-63 0 0,-22-2 3 0 0,1 1 36 0 0,8 6-33 0 0,0 0-10 0 0,1 0 0 0 0,7 6 0 0 0,15 9 0 0 0,-32-19 0 0 0,1-1 0 0 0,16 5 0 0 0,-19-7 0 0 0,0 0 0 0 0,0 0 0 0 0,1 0 0 0 0,-1 0 0 0 0,0 0 0 0 0,1-1 0 0 0,-1 1 0 0 0,0-1 0 0 0,5 1 0 0 0,-1-1 0 0 0,19 2 0 0 0,-20-2 0 0 0,16-1 0 0 0,-16-1 0 0 0,-1-1 0 0 0,48-16 0 0 0,-38 16 0 0 0,-2 1 0 0 0,-1 0-14 0 0,-9 2-56 0 0,-1 0-644 0 0,0 0 694 0 0,0 1 1 0 0,0-1-1 0 0,0 1 1 0 0,-1-1-1 0 0,1 1 1 0 0,0 0-1 0 0,0-1 1 0 0,0 1-1 0 0,0 0 0 0 0,-1-1 1 0 0,1 1-1 0 0,0 0 1 0 0,0 1-1 0 0,5 8-60 0 0,0 2 64 0 0,-2 0 4 0 0,-3-10 3 0 0,0 1 0 0 0,0-1 1 0 0,-1 1-1 0 0,1-1 0 0 0,-1 1 0 0 0,1-1 0 0 0,-1 0 0 0 0,0 1 0 0 0,0-1 0 0 0,-1 4 0 0 0,1 1-54 0 0,0-5-26 0 0,-3 10-293 0 0,3-10 145 0 0,-5 9-2559 0 0,5-9 1537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11975 0 0,'0'0'1394'0'0,"-2"2"-590"0"0,-6 10 595 0 0,-11 16 839 0 0,2 0 1 0 0,-26 55-1 0 0,-15 55-1272 0 0,-19 49-568 0 0,41-101-308 0 0,-9 25-64 0 0,45-109-103 0 0,12-13-4454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1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6911 0 0,'0'0'4559'0'0,"0"2"-4470"0"0,0 9-25 0 0,-6 2-10 0 0,4-9-43 0 0,-11 9-12 0 0,11-10 1 0 0,-9 8 251 0 0,-1-1-1 0 0,-13 10 0 0 0,23-19 202 0 0,1 1 17 0 0,-5 4-14 0 0,4-5-72 0 0,0 1-30 0 0,-6 3-8 0 0,6-3-5 0 0,-9 7 624 0 0,1-5-414 0 0,3-1-246 0 0,3-1-254 0 0,-10 10 313 0 0,10-10-334 0 0,-11 14 35 0 0,6-6-72 0 0,3-2 49 0 0,-1 0 0 0 0,0 0 0 0 0,-1-1 0 0 0,-15 12 1 0 0,-38 36 792 0 0,57-52-779 0 0,1 1-1 0 0,0 0 1 0 0,0 0-1 0 0,0 0 1 0 0,0 0-1 0 0,0 0 1 0 0,1 1-1 0 0,-3 6 1 0 0,-8 15-15 0 0,8-13 17 0 0,5-7-57 0 0,-1 0-1 0 0,0 0 1 0 0,-1 0-1 0 0,1 0 0 0 0,-1 0 1 0 0,-3 5-1 0 0,0 1 1 0 0,-4-1 0 0 0,1-1-16 0 0,2-1-64 0 0,3-4-16 0 0,-1 4 0 0 0,3-7 85 0 0,0-1-1 0 0,0 1 1 0 0,0-1 0 0 0,1 1-1 0 0,-1-1 1 0 0,0 1-1 0 0,1-1 1 0 0,0 1 0 0 0,-1 0-1 0 0,1 2 1 0 0,-4 24-32 0 0,-3 17 43 0 0,4-24 154 0 0,3-20 1 0 0,-10 19 3 0 0,8-16-115 0 0,-4 6-33 0 0,-2 5-17 0 0,7-14-4 0 0,0 0 0 0 0,1 1 0 0 0,-1-1 0 0 0,0 0 0 0 0,1 0 0 0 0,-1 1 0 0 0,0-1 0 0 0,0 0 0 0 0,0 0 0 0 0,0 0 0 0 0,-2 1 0 0 0,-13 11-106 0 0,5-2 165 0 0,5-6-77 0 0,1 2 466 0 0,3-5-396 0 0,-9 15 394 0 0,9-14-301 0 0,1-2-50 0 0,-38 38 400 0 0,33-33-408 0 0,-15 8 408 0 0,19-12-366 0 0,1-1 2 0 0,-5 5-8 0 0,5-5-33 0 0,-1 1-24 0 0,-5 6-45 0 0,1 0-24 0 0,5-6-56 0 0,0 0 0 0 0,0 6-9 0 0,1 6-21 0 0,0-12 24 0 0,0 0-48 0 0,11 19-711 0 0,-10-19 641 0 0,11 1-2053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1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137 313 919 0 0,'0'0'8342'0'0,"3"-1"-7541"0"0,-3 1-793 0 0,0 0 0 0 0,0 0-1 0 0,1 0 1 0 0,-1 0 0 0 0,0 0 0 0 0,0 0 0 0 0,1 0-1 0 0,-1 0 1 0 0,0 0 0 0 0,1 0 0 0 0,-1 0 0 0 0,0 0-1 0 0,0 0 1 0 0,1 0 0 0 0,-1 0 0 0 0,0 0 0 0 0,0 0-1 0 0,1 0 1 0 0,-1 0 0 0 0,0 0 0 0 0,0 0 0 0 0,1 0-1 0 0,-1 0 1 0 0,0 1 0 0 0,0-1 0 0 0,1 0 0 0 0,-1 0-1 0 0,0 0 1 0 0,0 0 0 0 0,0 1 0 0 0,1-1 0 0 0,-1 0-1 0 0,0 0 1 0 0,0 0 0 0 0,0 1 0 0 0,0-1 0 0 0,0 0-1 0 0,1 0 1 0 0,-1 1 0 0 0,0-1 0 0 0,0 0 0 0 0,0 0-1 0 0,0 1 1 0 0,0-1 0 0 0,0 0 0 0 0,0 1 0 0 0,0-1-1 0 0,0 0 1 0 0,0 0 0 0 0,0 1 0 0 0,0-1 0 0 0,0 0-1 0 0,-9 23 663 0 0,-5-3 162 0 0,13-18-522 0 0,1-1-234 0 0,0 0 0 0 0,-1-1 0 0 0,1 1-1 0 0,0 0 1 0 0,-1-1 0 0 0,1 1 0 0 0,0 0 0 0 0,-1-1-1 0 0,1 1 1 0 0,-1 0 0 0 0,1-1 0 0 0,-1 1 0 0 0,0 0-1 0 0,-7 10 1208 0 0,7-9-1163 0 0,-6 7-112 0 0,0 0-89 0 0,4-6-15 0 0,-4 6 20 0 0,-2-1-15 0 0,5-6 11 0 0,-8 4 64 0 0,2-1 30 0 0,7-4 6 0 0,0 0 0 0 0,0 0 0 0 0,0 0 0 0 0,1-1 0 0 0,-1 1 0 0 0,0-1 0 0 0,-6 1 0 0 0,7-1 137 0 0,1-2-98 0 0,-2-2-50 0 0,1-1 0 0 0,0 1 0 0 0,0 0 0 0 0,0-1 0 0 0,1 1 1 0 0,0-1-1 0 0,0 1 0 0 0,0-1 0 0 0,0 0 0 0 0,0 1 0 0 0,1-9 1 0 0,1-5-172 0 0,4-29 0 0 0,-5 45 181 0 0,0 1-1 0 0,0-1 0 0 0,0 1 1 0 0,-1-1-1 0 0,1 1 0 0 0,0-1 1 0 0,0 1-1 0 0,-1-1 0 0 0,1 1 0 0 0,-2-2 1 0 0,2 2 48 0 0,-1-1 0 0 0,1 1 0 0 0,-1 0 0 0 0,1-1 0 0 0,0 1 0 0 0,-1 0 0 0 0,1-1-1 0 0,0 1 1 0 0,0-1 0 0 0,0 1 0 0 0,0 0 0 0 0,0-3 0 0 0,13-29 276 0 0,2-4-190 0 0,-8 18-142 0 0,-7 16 32 0 0,-1-4-22 0 0,0 4 22 0 0,-1-5-49 0 0,1 7-75 0 0,10-19-718 0 0,1-1 637 0 0,-7 17 180 0 0,6-16 186 0 0,-3 1 0 0 0,-6 18 716 0 0,3 1-1036 0 0,6 0-22 0 0,-7 0 8 0 0,1-1 1 0 0,2 0 69 0 0,-1 1 16 0 0,0 0-1 0 0,0-1 1 0 0,0 0 0 0 0,0 0-1 0 0,0 0 1 0 0,0-1 0 0 0,5-2-1 0 0,12-8 301 0 0,-19 11-124 0 0,0 1-120 0 0,4-1 261 0 0,1-3 49 0 0,31-7-165 0 0,-24 7-157 0 0,1 1-3 0 0,-10 1-14 0 0,26-11-29 0 0,-26 13 35 0 0,-1-1 9 0 0,10-7-63 0 0,-6 1 77 0 0,-7 6 143 0 0,2 1-80 0 0,-1 0-90 0 0,0 0 41 0 0,0 1-1 0 0,1-1 1 0 0,-1 0-1 0 0,0 1 1 0 0,0-1 0 0 0,0 1-1 0 0,1 0 1 0 0,-1-1-1 0 0,2 2 1 0 0,5 5-13 0 0,-1 5-13 0 0,-5-1-10 0 0,-1-1-46 0 0,-1 12 58 0 0,-1-15-6 0 0,2 4 13 0 0,11 15-78 0 0,-5-13 69 0 0,-1-2 0 0 0,2-3 0 0 0,-2-1-14 0 0,-6-6-58 0 0,2 11-208 0 0,-2-11 258 0 0,-1 1 0 0 0,0-1 0 0 0,1 1 1 0 0,-1-1-1 0 0,0 1 0 0 0,0-1 1 0 0,0 0-1 0 0,0 1 0 0 0,0-1 0 0 0,-1 1 1 0 0,1-1-1 0 0,-1 2 0 0 0,-13 25-203 0 0,10-20 207 0 0,2-4-6 0 0,-12 13-12 0 0,-3 4 111 0 0,-11 2 578 0 0,27-21-466 0 0,-1-1-128 0 0,-5 4-38 0 0,3-4 22 0 0,-4-1-46 0 0,6 0-66 0 0,1 0-37 0 0,1-1 94 0 0,0 1 0 0 0,0-1 0 0 0,0 1 0 0 0,0 0 0 0 0,-1-1 0 0 0,1 1 0 0 0,0 0 0 0 0,0-1 0 0 0,0 1 0 0 0,-1 0 0 0 0,1-1 0 0 0,0 1 0 0 0,-1 0 0 0 0,1 0 0 0 0,0-1 0 0 0,-1 1 0 0 0,1 0 0 0 0,0 0 0 0 0,-1 0 0 0 0,1-1 0 0 0,0 1 0 0 0,-1 0 0 0 0,1 0 0 0 0,-1 0 0 0 0,1 0 0 0 0,-1 0 0 0 0,-10-2-468 0 0,9 2 360 0 0,-10 7-126 0 0,6-1 84 0 0,0-1 0 0 0,1 1 0 0 0,0-1 0 0 0,0 1 0 0 0,-7 10 0 0 0,-14 18-402 0 0,23-30 513 0 0,-14 13-308 0 0,5-10 335 0 0,10-6 60 0 0,1 0 0 0 0,-1 0 0 0 0,0 0 1 0 0,1-1-1 0 0,-1 1 0 0 0,0 0 0 0 0,0-1 0 0 0,1 1 0 0 0,-1-1 0 0 0,0 0 0 0 0,0 0 0 0 0,0 0 0 0 0,1 0 0 0 0,-1 0 0 0 0,0 0 0 0 0,0 0 0 0 0,0 0 0 0 0,1-1 0 0 0,-1 1 0 0 0,-3-2 1 0 0,0 1 128 0 0,-8-2 502 0 0,-22-8 1 0 0,28 9-622 0 0,5 1-2 0 0,-7-2-388 0 0,4 3-2933 0 0,-14 4-915 0 0,17-3 2673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2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134 203 1839 0 0,'0'0'2938'0'0,"0"-2"-2012"0"0,1-4-570 0 0,0 0-1 0 0,0 0 1 0 0,1 0-1 0 0,-1 0 1 0 0,1 0-1 0 0,0 1 1 0 0,6-11-1 0 0,8-25-853 0 0,-1-6-534 0 0,-14 45 809 0 0,0 0 20 0 0,1-3 434 0 0,-1 0-1 0 0,0 0 0 0 0,0 0 0 0 0,1-8 0 0 0,1-5-689 0 0,-5 19 361 0 0,-5 5 86 0 0,5-5 1344 0 0,-1 2-400 0 0,-1 4 3760 0 0,5-6-4758 0 0,0 1 0 0 0,1 0 1 0 0,-1 0-1 0 0,0 0 0 0 0,0 0 0 0 0,0 1 1 0 0,0-1-1 0 0,-1 0 0 0 0,1 0 1 0 0,-1 0-1 0 0,1 4 0 0 0,-1 4 73 0 0,0-1-1 0 0,-4 17 0 0 0,2-14 252 0 0,-1 0-1 0 0,0 0 1 0 0,-1-1-1 0 0,-1 1 1 0 0,1-1-1 0 0,-2 0 0 0 0,0-1 1 0 0,0 1-1 0 0,-1-1 1 0 0,-13 15-1 0 0,-19 14 445 0 0,38-37-364 0 0,-5 5-82 0 0,2-2 442 0 0,-1 1-614 0 0,2-3-10 0 0,-3 3-70 0 0,2-2-46 0 0,-11 25-248 0 0,8-18 224 0 0,-4 4 51 0 0,3 0 17 0 0,6-13-3 0 0,-3 10 12 0 0,4 2 32 0 0,3-2-22 0 0,-2-10 228 0 0,2 1-163 0 0,2 6 3 0 0,-1-4-30 0 0,-2-4-59 0 0,0 0 1 0 0,-1 0 0 0 0,1 0 0 0 0,0 0 0 0 0,0 1-1 0 0,-1-1 1 0 0,1 0 0 0 0,0 1 0 0 0,-1-1 0 0 0,0 0-1 0 0,1 1 1 0 0,-1-1 0 0 0,0 1 0 0 0,1 2 0 0 0,-2 0-3 0 0,2 12 2 0 0,-3-2 0 0 0,-1 1-5 0 0,3-5-47 0 0,2-2 4 0 0,-1-7-7 0 0,-1 1-1 0 0,1 0 1 0 0,0-1 0 0 0,0 1-1 0 0,0-1 1 0 0,0 1 0 0 0,0-1-1 0 0,0 1 1 0 0,0-1 0 0 0,1 1-1 0 0,2 1 1 0 0,-2-1-56 0 0,4 0-339 0 0,-6-3 459 0 0,0 1 1 0 0,1 0 0 0 0,-1 0-1 0 0,0 0 1 0 0,1 0-1 0 0,-1 0 1 0 0,0 0-1 0 0,0 0 1 0 0,1 0 0 0 0,-1 0-1 0 0,0 0 1 0 0,1 0-1 0 0,-1 0 1 0 0,0 0 0 0 0,0 1-1 0 0,1-1 1 0 0,-1 0-1 0 0,0 0 1 0 0,0 0-1 0 0,1 0 1 0 0,-1 0 0 0 0,0 0-1 0 0,0 1 1 0 0,1-1-1 0 0,-1 0 1 0 0,0 0-1 0 0,0 0 1 0 0,0 1 0 0 0,0-1-1 0 0,1 0 1 0 0,-1 0-1 0 0,0 1 1 0 0,0-1 0 0 0,0 0-1 0 0,0 0 1 0 0,0 1-1 0 0,0 6 79 0 0,-1 0 0 0 0,-1 1 0 0 0,1-1 0 0 0,-1 0 0 0 0,-3 7 0 0 0,4-12 8 0 0,1 1 0 0 0,0 9-16 0 0,2 2-64 0 0,4-1-16 0 0,0-3-14 0 0,3 2-70 0 0,-7-10 22 0 0,10 7-882 0 0,-6 5 714 0 0,-5 14 38 0 0,-1-17 201 0 0,0-7-10 0 0,0-1-1 0 0,0 1 1 0 0,0-1 0 0 0,0 1 0 0 0,1 0 0 0 0,-1-1-1 0 0,3 5 1 0 0,-2-1 11 0 0,1-3-31 0 0,-1 0 0 0 0,1 0 1 0 0,0-1-1 0 0,0 1 0 0 0,0-1 1 0 0,1 1-1 0 0,-1-1 0 0 0,5 4 0 0 0,-6-5-25 0 0,0 0-82 0 0,5 1-271 0 0,1 3 160 0 0,2-1 45 0 0,-8-3 46 0 0,5 5 145 0 0,-5-6 20 0 0,-1 0 1 0 0,1 0-1 0 0,0 0 0 0 0,-1 1 1 0 0,1-1-1 0 0,-1 0 0 0 0,0 1 1 0 0,1-1-1 0 0,-1 0 0 0 0,0 1 1 0 0,0-1-1 0 0,0 0 0 0 0,0 1 1 0 0,0-1-1 0 0,0 0 0 0 0,0 1 1 0 0,0-1-1 0 0,0 0 0 0 0,-1 1 1 0 0,1-1-1 0 0,-1 2 0 0 0,-2 4 63 0 0,3-5 130 0 0,-1 0-306 0 0,1 0 47 0 0,-1 0 1 0 0,1 0-1 0 0,-1 0 0 0 0,0 0 0 0 0,0-1 1 0 0,0 1-1 0 0,0 0 0 0 0,-2 2 0 0 0,2-3 61 0 0,-7 13-81 0 0,8-10 57 0 0,1 0-466 0 0,9 2-396 0 0,-8-5 364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2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2759 0 0,'0'0'11606'0'0,"1"2"-11525"0"0,1 3-15 0 0,-1-1-1 0 0,1 0 1 0 0,-1 1-1 0 0,0 0 1 0 0,0-1-1 0 0,-1 1 1 0 0,1-1 0 0 0,-1 1-1 0 0,0 8 1 0 0,-9 48 631 0 0,1-9-185 0 0,5 3-2 0 0,2 1-1 0 0,10 76 0 0 0,21 69-229 0 0,-25-163-280 0 0,-1 10 0 0 0,-3-38 32 0 0,0 0 0 0 0,0 0-1 0 0,-1 0 1 0 0,0 0 0 0 0,-1 0 0 0 0,0-1-1 0 0,-1 1 1 0 0,0 0 0 0 0,-4 12 0 0 0,2-14 89 0 0,1 1 1 0 0,0 1-1 0 0,1-1 1 0 0,0 0-1 0 0,0 1 1 0 0,0 11-1 0 0,3-10-19 0 0,4 2-13 0 0,1-4-37 0 0,-6-8-70 0 0,1 0 1 0 0,0 0 0 0 0,0 0-1 0 0,0-1 1 0 0,1 1-1 0 0,-1 0 1 0 0,0-1 0 0 0,0 1-1 0 0,0-1 1 0 0,0 0-1 0 0,1 1 1 0 0,-1-1 0 0 0,0 0-1 0 0,0 1 1 0 0,1-1-1 0 0,-1 0 1 0 0,2 0 0 0 0,18-1-370 0 0,-19 0 305 0 0,0 0 0 0 0,0 0 0 0 0,1 0 0 0 0,-1 0 0 0 0,0 0 0 0 0,0 0 0 0 0,0-1 0 0 0,-1 1 0 0 0,1-1 0 0 0,0 1 0 0 0,0-1 0 0 0,-1 0 0 0 0,1 1 0 0 0,-1-1 0 0 0,3-4 0 0 0,1 0-653 0 0,-3 4 474 0 0,-1 0-280 0 0,1 1 0 0 0,-1-1 0 0 0,1 0 0 0 0,-1 0 0 0 0,0 0 1 0 0,0 0-1 0 0,1 0 0 0 0,0-3 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2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8751 0 0,'-1'2'399'0'0,"-5"3"-111"0"0,-15 17-23 0 0,18-18 969 0 0,0 1 0 0 0,1-1 0 0 0,0 1 0 0 0,-4 8 0 0 0,6-11-1316 0 0,14 3 168 0 0,-12-4-45 0 0,0 0-1 0 0,-1-1 1 0 0,1 1 0 0 0,0 0 0 0 0,0 0 0 0 0,0-1-1 0 0,4 1 1 0 0,142 9 2715 0 0,-126-11-2516 0 0,0-1 0 0 0,31-7 0 0 0,-8 0-138 0 0,75-14 25 0 0,-70 12-289 0 0,0 2 0 0 0,90-5 0 0 0,-127 15-395 0 0,1 1-1 0 0,-1 0 1 0 0,0 0 0 0 0,22 8-1 0 0,-28-8-107 0 0,3 1-770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2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3679 0 0,'0'0'167'0'0,"2"-1"-7"0"0,5-4 135 0 0,17-14 8013 0 0,-18 14-8400 0 0,-4 3 602 0 0,-1 1-314 0 0,12-12 339 0 0,6-6 169 0 0,0 0 1 0 0,26-18-1 0 0,-43 36-651 0 0,0 0 0 0 0,0 1 0 0 0,0-1 0 0 0,-1 0 0 0 0,1 0 0 0 0,0 1 0 0 0,0 0 0 0 0,0-1 0 0 0,4 1 0 0 0,7-3 113 0 0,27-13 199 0 0,0-2-1 0 0,64-39 1 0 0,-86 46-789 0 0,40-24 717 0 0,-21 7-5913 0 0,-28 20 493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2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1375 0 0,'2'-1'10091'0'0,"10"-6"-7641"0"0,22-11 0 0 0,15-2-1077 0 0,-28 12-1355 0 0,-1-1-1 0 0,0 0 1 0 0,20-14 0 0 0,56-48-217 0 0,-57 41-190 0 0,-20 14 150 0 0,1 2 1 0 0,1 1-1 0 0,32-17 0 0 0,-16 12 200 0 0,-23 10 2 0 0,0 1 0 0 0,1 1-1 0 0,17-5 1 0 0,-21 8 1 0 0,0 0-178 0 0,0 0-1 0 0,20-1 0 0 0,-17 3-89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2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9095 0 0,'0'0'823'0'0,"2"-1"-678"0"0,7-3 22 0 0,0-1-1 0 0,0 0 0 0 0,-1-1 0 0 0,1 0 1 0 0,-1 0-1 0 0,-1-1 0 0 0,1 0 0 0 0,-1 0 1 0 0,6-8-1 0 0,-9 10-110 0 0,1 0 0 0 0,1 0 0 0 0,-1 1 0 0 0,0 0 0 0 0,1 0 0 0 0,0 0 1 0 0,0 1-1 0 0,0 0 0 0 0,11-4 0 0 0,10-6-197 0 0,-17 8 56 0 0,0 1 0 0 0,1 1 0 0 0,13-4-1 0 0,-14 4-25 0 0,-1 1-1 0 0,0-1 1 0 0,0-1-1 0 0,15-7 0 0 0,-3 2-661 0 0,-10 5 114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2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8751 0 0,'0'0'5664'0'0,"2"2"-4193"0"0,0-1-1456 0 0,0 1 1 0 0,0-1-1 0 0,0 0 0 0 0,0 0 1 0 0,0 0-1 0 0,0 0 0 0 0,0 0 1 0 0,0 0-1 0 0,1 0 1 0 0,-1-1-1 0 0,0 1 0 0 0,0-1 1 0 0,1 0-1 0 0,-1 0 0 0 0,0 0 1 0 0,1 0-1 0 0,-1 0 0 0 0,0 0 1 0 0,1 0-1 0 0,-1-1 1 0 0,0 1-1 0 0,3-2 0 0 0,-1 1-149 0 0,0-1 1 0 0,0 0-1 0 0,0 0 0 0 0,0 0 0 0 0,0-1 0 0 0,-1 1 0 0 0,1-1 0 0 0,-1 0 0 0 0,1 0 0 0 0,-1 0 1 0 0,3-5-1 0 0,4-4-581 0 0,-2 3-20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2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5063 0 0,'0'0'496'0'0,"16"3"-496"0"0,0-3 0 0 0,0-5 2048 0 0,2-2 360 0 0,1 0 72 0 0,3-4-5488 0 0,1-3-1088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8 393 3223 0 0,'0'-1'240'0'0,"13"-30"1120"0"0,15-44 11866 0 0,-18 48-13077 0 0,-3 8 518 0 0,0 2 0 0 0,2-1 0 0 0,0 1 1 0 0,19-28-1 0 0,-19 34-562 0 0,0 0-1 0 0,1 0 1 0 0,1 1 0 0 0,-1 1 0 0 0,1-1 0 0 0,1 2 0 0 0,13-8 0 0 0,-11 7-95 0 0,1 1 0 0 0,1 1 1 0 0,-1 1-1 0 0,1 0 1 0 0,0 1-1 0 0,0 0 1 0 0,1 2-1 0 0,-1 0 1 0 0,22-1-1 0 0,-25 3-16 0 0,0 1-1 0 0,0 1 0 0 0,0 0 1 0 0,-1 1-1 0 0,1 0 1 0 0,0 1-1 0 0,-1 1 0 0 0,1-1 1 0 0,-1 2-1 0 0,0 0 0 0 0,0 1 1 0 0,16 10-1 0 0,-11-4 34 0 0,0 1-1 0 0,0 0 0 0 0,-2 1 1 0 0,0 1-1 0 0,22 27 0 0 0,-31-34 62 0 0,1 1 1 0 0,-1 0-1 0 0,-1 0 0 0 0,0 1 0 0 0,0 0 0 0 0,-1-1 0 0 0,0 2 0 0 0,-1-1 1 0 0,0 0-1 0 0,0 1 0 0 0,-1-1 0 0 0,1 20 0 0 0,-4-25-39 0 0,1 1 0 0 0,-1 0-1 0 0,0-1 1 0 0,0 1 0 0 0,-1-1-1 0 0,0 1 1 0 0,0-1 0 0 0,0 0 0 0 0,0 1-1 0 0,-1-1 1 0 0,0-1 0 0 0,0 1 0 0 0,0 0-1 0 0,-1-1 1 0 0,0 1 0 0 0,0-1-1 0 0,0 0 1 0 0,0 0 0 0 0,0-1 0 0 0,-10 7-1 0 0,-7 2 39 0 0,0 0 0 0 0,0-1 0 0 0,-37 12-1 0 0,48-19-68 0 0,-53 18 2 0 0,-87 18 0 0 0,-68 2-921 0 0,202-39 746 0 0,-1 0-746 0 0,0 0 0 0 0,0-1 0 0 0,-22 0 0 0 0,24-4-779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3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9 143 7831 0 0,'0'-2'603'0'0,"-3"-9"-43"0"0,1-1 0 0 0,0 1 0 0 0,1-1 0 0 0,1 0 0 0 0,0 1 0 0 0,3-24 0 0 0,-1 23-485 0 0,1 3-65 0 0,0 1-22 0 0,-2 7-60 0 0,0-1-391 0 0,-2 2 481 0 0,1 0-1 0 0,0 0 1 0 0,0-1 0 0 0,0 1-1 0 0,0 0 1 0 0,0 0-1 0 0,0 0 1 0 0,0-1-1 0 0,1 1 1 0 0,-1 0-1 0 0,0 0 1 0 0,0 0 0 0 0,0 0-1 0 0,0-1 1 0 0,0 1-1 0 0,0 0 1 0 0,0 0-1 0 0,0 0 1 0 0,0 0-1 0 0,0 0 1 0 0,0-1 0 0 0,1 1-1 0 0,-1 0 1 0 0,0 0-1 0 0,0 0 1 0 0,0 0-1 0 0,0 0 1 0 0,0 0 0 0 0,1 0-1 0 0,-1 0 1 0 0,0-1-1 0 0,0 1 1 0 0,0 0-1 0 0,0 0 1 0 0,0 0-1 0 0,1 0 1 0 0,-1 0 0 0 0,0 0-1 0 0,0 0 1 0 0,0 0-1 0 0,0 0 1 0 0,1 0-1 0 0,7 8 239 0 0,1-1-1 0 0,0 0 0 0 0,0-1 1 0 0,1 0-1 0 0,0-1 0 0 0,0 0 1 0 0,14 6-1 0 0,-11-8-27 0 0,-1 1 0 0 0,1-2-1 0 0,17 2 1 0 0,24 6 312 0 0,54 20 39 0 0,64 17-257 0 0,-22-3-218 0 0,-20-4-91 0 0,-108-34-14 0 0,19 5-6 0 0,77 11 1 0 0,-63-18-98 0 0,68-2 0 0 0,-93-4 57 0 0,0-1 1 0 0,0-1 0 0 0,56-17-1 0 0,63-31 182 0 0,-84 27 7 0 0,2 3 0 0 0,88-18-1 0 0,-24 20 87 0 0,177-6 0 0 0,-274 27-227 0 0,1 0 0 0 0,39 9-1 0 0,67 19-290 0 0,-120-24 196 0 0,-16-3 46 0 0,0-1 1 0 0,1 1-1 0 0,-1-1 0 0 0,0 0 1 0 0,1 0-1 0 0,-1-1 1 0 0,1 0-1 0 0,-1 0 1 0 0,1 0-1 0 0,-1 0 1 0 0,1-1-1 0 0,-1 0 0 0 0,0 0 1 0 0,6-2-1 0 0,-6 1-182 0 0,0 0 0 0 0,0-1-1 0 0,0 1 1 0 0,0-1 0 0 0,-1 0 0 0 0,0 0-1 0 0,1-1 1 0 0,-1 1 0 0 0,0-1 0 0 0,0 0-1 0 0,-1 0 1 0 0,5-5 0 0 0,6-11-785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4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58 278 3223 0 0,'0'0'3935'0'0,"-6"-10"-4031"0"0,3 7 53 0 0,0 0-1 0 0,1 0 1 0 0,-1 0-1 0 0,0 1 0 0 0,-1-1 1 0 0,1 1-1 0 0,0 0 1 0 0,-1 0-1 0 0,1 0 1 0 0,-8-3-1 0 0,10 5 275 0 0,-1-1 33 0 0,-5 1 371 0 0,13 3 629 0 0,19 2-234 0 0,-3-6-596 0 0,-1-1 0 0 0,1-1-1 0 0,-1-1 1 0 0,30-9-1 0 0,-1 0-154 0 0,53-6 0 0 0,-20 5-117 0 0,194-18 2368 0 0,-111 18-1301 0 0,-46-3-666 0 0,70-6-141 0 0,-153 21-406 0 0,0 1 0 0 0,0 2 0 0 0,45 7 0 0 0,-47-2-50 0 0,1-2 0 0 0,0-2-1 0 0,0-1 1 0 0,0-2 0 0 0,0-1 0 0 0,67-13-1 0 0,-42 1-42 0 0,70-17 5 0 0,-80 19 31 0 0,87-9 1 0 0,54 8-154 0 0,-15 15 130 0 0,-157 0 64 0 0,-1 1 0 0 0,1 1 0 0 0,0 1 0 0 0,-1 0 0 0 0,0 2 0 0 0,-1 0 0 0 0,1 1 0 0 0,17 11 0 0 0,-27-14-4 0 0,0 0 0 0 0,1-1 0 0 0,0 1 0 0 0,0-2 0 0 0,0 0 0 0 0,0 0 0 0 0,1-1 0 0 0,-1 0 0 0 0,1 0 0 0 0,-1-1 0 0 0,1-1 0 0 0,0 0 0 0 0,-1 0 0 0 0,1-1 0 0 0,20-5 0 0 0,-24 4 4 0 0,7-1 0 0 0,0-1 0 0 0,-1-1 0 0 0,26-12 0 0 0,-32 12 2 0 0,23-9 60 0 0,-27 12-172 0 0,0 1 0 0 0,1-1 0 0 0,-1 1-1 0 0,1 0 1 0 0,-1 0 0 0 0,1 1 0 0 0,-1-1-1 0 0,1 1 1 0 0,-1 0 0 0 0,1 0 0 0 0,-1 0-1 0 0,1 0 1 0 0,-1 0 0 0 0,1 1 0 0 0,0 0-1 0 0,-1 0 1 0 0,0 0 0 0 0,1 0 0 0 0,-1 0-1 0 0,0 1 1 0 0,1-1 0 0 0,-1 1 0 0 0,0 0 0 0 0,5 4-1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2303 0 0,'0'0'102'0'0,"2"-1"-1"0"0,4-4 75 0 0,10-14 4203 0 0,-15 17-4459 0 0,8-3-611 0 0,-7 4 1169 0 0,-1 0 0 0 0,0 0 0 0 0,1 0 0 0 0,-1 0 0 0 0,0 0-1 0 0,1 0 1 0 0,-1 0 0 0 0,3-1 0 0 0,7-1-196 0 0,-9 2-96 0 0,12-2 98 0 0,5 0 231 0 0,1 1 0 0 0,0 1 0 0 0,-1 0 0 0 0,27 4-1 0 0,8-1-456 0 0,-9-4-31 0 0,1-3-1 0 0,55-11 1 0 0,-100 16-27 0 0,55-10 176 0 0,92-4 0 0 0,-122 14-135 0 0,1 1 1 0 0,0 1-1 0 0,0 1 0 0 0,-1 1 1 0 0,43 13-1 0 0,-55-13-25 0 0,0 0 0 0 0,1-1 1 0 0,0-1-1 0 0,0 0 0 0 0,-1-1 0 0 0,1-1 0 0 0,0 0 0 0 0,0-1 0 0 0,0-1 0 0 0,0 0 0 0 0,-1-1 1 0 0,22-7-1 0 0,-2 0 219 0 0,-19 4-166 0 0,0 1 1 0 0,0 1 0 0 0,1 1 0 0 0,-1 0-1 0 0,18-1 1 0 0,-31 4-278 0 0,10 4-411 0 0,-9-3-501 0 0,-2 1-321 0 0,8 5-58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7:5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3223 0 0,'0'0'8878'0'0,"3"0"-8768"0"0,18 0 66 0 0,25 0 116 0 0,89 18-433 0 0,-111-15 323 0 0,-1-2 0 0 0,0 0 0 0 0,0-2 0 0 0,39-5 0 0 0,92-26 1751 0 0,-43 8-1107 0 0,-88 20-712 0 0,216-33 282 0 0,-222 35-727 0 0,0 1 0 0 0,0 0 0 0 0,-1 2 0 0 0,1 0 1 0 0,0 1-1 0 0,-1 0 0 0 0,1 2 0 0 0,30 9 0 0 0,-29-6-947 0 0,0-1-240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8:1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130 464 3567 0 0,'0'0'1256'0'0,"-2"-1"-996"0"0,-2-1-363 0 0,-1-1-1 0 0,0 1 1 0 0,0 0 0 0 0,0 0-1 0 0,0 1 1 0 0,0-1-1 0 0,0 1 1 0 0,0 0-1 0 0,-1 1 1 0 0,1-1-1 0 0,0 1 1 0 0,-1 0-1 0 0,1 0 1 0 0,0 1-1 0 0,0-1 1 0 0,-1 1 0 0 0,1 0-1 0 0,0 1 1 0 0,-6 2-1 0 0,9-4 724 0 0,-3 3 1368 0 0,-8 5 2594 0 0,22-8-2247 0 0,12-2-2133 0 0,0 0-1 0 0,35-10 1 0 0,38-9 8 0 0,-69 17 546 0 0,0 1 1 0 0,38 1-1 0 0,-61 2-492 0 0,12 0 240 0 0,53 7 776 0 0,-65-7-1152 0 0,0 0-60 0 0,17 0 104 0 0,-17 0-84 0 0,0 0 8 0 0,5 2 35 0 0,-5-2 18 0 0,0 0 3 0 0,6 1-2 0 0,-6 0-12 0 0,0-1-2 0 0,21 6 222 0 0,-21-5-284 0 0,0-1-2 0 0,10 3-12 0 0,12 5-47 0 0,-22-7-13 0 0,0-1 0 0 0,0 1 0 0 0,0-1 0 0 0,0 0 0 0 0,0 0 0 0 0,0 1-1 0 0,0-1 1 0 0,-1 0 0 0 0,1-1 0 0 0,0 1 0 0 0,4-1 0 0 0,-4 1 0 0 0,37-5 12 0 0,-5-2 208 0 0,-22 4-140 0 0,1-1 5 0 0,-2 1-30 0 0,-1 1 1 0 0,1 0-1 0 0,12 0 1 0 0,15-2 57 0 0,-4 1-37 0 0,-22 1-10 0 0,10-2 68 0 0,19-4 53 0 0,-35 8-144 0 0,7 2-33 0 0,-1 0 1 0 0,-7-1 32 0 0,4 2-22 0 0,-7-3 32 0 0,1 1 1 0 0,6 3-33 0 0,-4-3 22 0 0,7 2-33 0 0,8 3-10 0 0,-16-6 0 0 0,18 1 0 0 0,21-1 0 0 0,27-3-152 0 0,-20 3 169 0 0,16 1-50 0 0,-1-3 1 0 0,88-15 0 0 0,-107 13 32 0 0,127-4 318 0 0,-124 5-284 0 0,0-2 1 0 0,0-2 0 0 0,79-22-1 0 0,-92 22-34 0 0,0 2 0 0 0,0 2 0 0 0,69 2 0 0 0,-8 0 0 0 0,-12-4 341 0 0,-1-5-1 0 0,112-26 0 0 0,110-14-156 0 0,-108 22-101 0 0,-117 16-102 0 0,-31 5-15 0 0,87-23-1 0 0,-103 22 35 0 0,1 1 0 0 0,0 2 0 0 0,66-2 0 0 0,-97 7 0 0 0,39-1 0 0 0,0 2 0 0 0,63 8 0 0 0,-77-4 14 0 0,-13-2 9 0 0,1 0 0 0 0,1-1 0 0 0,-1-1-1 0 0,25-1 1 0 0,-6-3-23 0 0,25-3 0 0 0,27-2 0 0 0,-37 6 0 0 0,-32 1 10 0 0,0 1 1 0 0,-1 0-1 0 0,1 2 0 0 0,23 4 0 0 0,75 24 75 0 0,-22-5-64 0 0,82 9-34 0 0,-127-28 13 0 0,-1-3 0 0 0,1-2 0 0 0,67-7 0 0 0,338-8 136 0 0,-141 32-80 0 0,-226-11-48 0 0,-8-3 53 0 0,0-3-1 0 0,112-13 0 0 0,-76-3-59 0 0,185-18 153 0 0,-84 18-115 0 0,444-48 178 0 0,-501 34-347 0 0,-71 12 63 0 0,213-25 56 0 0,-52 27 67 0 0,-141 10-136 0 0,176 5-83 0 0,-78 20 129 0 0,-145-12 24 0 0,79 22 1 0 0,-78-14 26 0 0,1-4 0 0 0,106 7 0 0 0,131-12 54 0 0,-284-7-69 0 0,16-1 54 0 0,-1 2 1 0 0,1 1-1 0 0,45 10 0 0 0,-56-8-44 0 0,1 3-13 0 0,-9-2 1 0 0,-2 2 0 0 0,-3-1-29 0 0,-7-5-114 0 0,3 6-714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6:1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1 738 5383 0 0,'0'0'483'0'0,"2"-1"-392"0"0,6-7-81 0 0,-1-2 65 0 0,-2-1 762 0 0,-1 0 0 0 0,5-16-1 0 0,-9 27-815 0 0,0-3 1053 0 0,1 3-999 0 0,-1-1-1 0 0,0 0 0 0 0,0 0 0 0 0,0 0 1 0 0,1 1-1 0 0,-1-1 0 0 0,0 0 1 0 0,1 0-1 0 0,-1 1 0 0 0,1-1 0 0 0,-1 0 1 0 0,1 1-1 0 0,-1-1 0 0 0,1 1 1 0 0,-1-1-1 0 0,1 0 0 0 0,-1 1 0 0 0,1-1 1 0 0,0 1-1 0 0,0-1 0 0 0,0 1 1 0 0,21-10-485 0 0,-8 3 321 0 0,-6 2-43 0 0,0 0 0 0 0,-1-1 1 0 0,0 0-1 0 0,0-1 0 0 0,0 0 0 0 0,-1 0 0 0 0,8-10 0 0 0,34-60-740 0 0,-34 54 753 0 0,16-30-178 0 0,-1 1-354 0 0,3 2 1 0 0,40-51 0 0 0,-67 95 638 0 0,0 1 1 0 0,0 0 0 0 0,0 0-1 0 0,0 0 1 0 0,1 1 0 0 0,0-1-1 0 0,0 2 1 0 0,0-1 0 0 0,12-5-1 0 0,-15 8 174 0 0,0 2 91 0 0,-1 0-131 0 0,1 0-1 0 0,-1 0 1 0 0,0 1-1 0 0,0-1 1 0 0,1 1-1 0 0,-1-1 1 0 0,0 1-1 0 0,-1 0 1 0 0,1-1 0 0 0,0 1-1 0 0,0 0 1 0 0,-1 0-1 0 0,1 1 1 0 0,1 2-1 0 0,-1-1 123 0 0,0 0 0 0 0,-1 1-1 0 0,1 0 1 0 0,-1-1-1 0 0,0 1 1 0 0,0 0 0 0 0,0 5-1 0 0,0 10 605 0 0,-1-1 0 0 0,-1 0-1 0 0,-4 20 1 0 0,2-19-298 0 0,-18 144 2762 0 0,21-162-2852 0 0,0 1-485 0 0,0 0 11 0 0,0 1-1 0 0,0 0 1 0 0,0 0 0 0 0,0-1 0 0 0,1 1 0 0 0,-1 0 0 0 0,3 6-1 0 0,-1-5 17 0 0,3 10-66 0 0,6 4-4 0 0,-8-16 67 0 0,1-1-9 0 0,-2 0 4 0 0,-1 0 0 0 0,1-1 0 0 0,0 1 0 0 0,1-1 0 0 0,-1 0 0 0 0,0 0 0 0 0,0 0 0 0 0,0 0 0 0 0,4 1 0 0 0,9 1 6 0 0,-6-3 7 0 0,0 0 0 0 0,1-1 0 0 0,-1 0-1 0 0,-1-1 1 0 0,1 0 0 0 0,0 0 0 0 0,10-5-1 0 0,60-29 240 0 0,-53 23-146 0 0,32-13 2 0 0,47-26-44 0 0,-85 40-71 0 0,23-10-1 0 0,-38 20-15 0 0,1 0 0 0 0,-1 0 0 0 0,1 0-1 0 0,-1 1 1 0 0,1-1 0 0 0,0 2 0 0 0,0-1 0 0 0,-1 0 0 0 0,11 1 0 0 0,-13 1-14 0 0,0 0 0 0 0,0 0 0 0 0,0 0 0 0 0,1 0 0 0 0,-1 0 0 0 0,0 1 0 0 0,0-1 0 0 0,-1 1 0 0 0,4 2 0 0 0,0 0-41 0 0,-2-1 18 0 0,0 0 1 0 0,0 1-1 0 0,0 0 0 0 0,-1 0 0 0 0,0 0 1 0 0,1 0-1 0 0,-1 0 0 0 0,-1 1 0 0 0,1-1 1 0 0,2 8-1 0 0,-1-4-66 0 0,1 0-1 0 0,7 11 1 0 0,-9-14 107 0 0,18 14-94 0 0,-8-10 119 0 0,-10-8 0 0 0,0 0 0 0 0,0-1 1 0 0,0 1-1 0 0,0-1 0 0 0,1 1 0 0 0,-1-1 0 0 0,0 0 0 0 0,0 0 0 0 0,1-1 0 0 0,-1 1 1 0 0,0-1-1 0 0,0 1 0 0 0,0-1 0 0 0,0 0 0 0 0,0 0 0 0 0,6-3 0 0 0,-1-1 35 0 0,1 1-1 0 0,-1-1 1 0 0,-1 0-1 0 0,13-11 1 0 0,43-49 99 0 0,-46 46-69 0 0,2 0 0 0 0,0 1 0 0 0,25-19-1 0 0,-5 10-7 0 0,32-23-124 0 0,-58 43 62 0 0,-1 0-1 0 0,1 1 1 0 0,26-9-1 0 0,-36 13 6 0 0,1 1 0 0 0,-1 1 0 0 0,1-1 0 0 0,0 0 0 0 0,-1 1 0 0 0,1 0 0 0 0,0 0 0 0 0,-1 0 0 0 0,1 0 0 0 0,0 0 0 0 0,-1 1 0 0 0,1 0 0 0 0,0-1 0 0 0,-1 2 0 0 0,7 1 0 0 0,-5 0 0 0 0,0 1 0 0 0,0-1 0 0 0,0 1 0 0 0,-1 0 0 0 0,0 0 0 0 0,1 0 0 0 0,-2 0 0 0 0,1 1 0 0 0,3 5 0 0 0,16 24 30 0 0,34 71 0 0 0,-46-82-15 0 0,-8-17-2 0 0,1 0 1 0 0,-1 0-1 0 0,8 8 0 0 0,5 3-13 0 0,-11-14 0 0 0,0-2 0 0 0,10 6 0 0 0,7 0 0 0 0,-16-7 0 0 0,-1-1 0 0 0,23 3-12 0 0,-23-2-36 0 0,8-2 36 0 0,3-1 12 0 0,0 2-16 0 0,6 1-97 0 0,-18 2 86 0 0,-2 0-11 0 0,2-1-90 0 0,1 1 0 0 0,-1 0 0 0 0,0 0 0 0 0,0 0 0 0 0,0 1 0 0 0,0-1 0 0 0,-1 1 0 0 0,1 0 0 0 0,-1 0 1 0 0,7 7-1 0 0,-8-8 85 0 0,0 1 0 0 0,0-1 1 0 0,0 1-1 0 0,1-1 0 0 0,-1 0 1 0 0,1 0-1 0 0,0 0 0 0 0,0 0 1 0 0,0-1-1 0 0,0 1 0 0 0,0-1 1 0 0,0 1-1 0 0,0-1 1 0 0,0 0-1 0 0,0 0 0 0 0,1-1 1 0 0,-1 1-1 0 0,0-1 0 0 0,5 1 1 0 0,-2-2 59 0 0,0 0 1 0 0,-1 0-1 0 0,1 0 1 0 0,-1-1-1 0 0,1 1 1 0 0,-1-2-1 0 0,0 1 1 0 0,7-4-1 0 0,5-4 201 0 0,16-15 0 0 0,-12 10 3 0 0,8-9 22 0 0,0-2-1 0 0,-2-1 0 0 0,28-35 0 0 0,6-6-43 0 0,-53 60-186 0 0,0 0-1 0 0,1 1 0 0 0,0 0 0 0 0,0 1 1 0 0,1 0-1 0 0,12-6 0 0 0,-17 9-28 0 0,0 1 1 0 0,1 0-1 0 0,-1 0 0 0 0,1 0 0 0 0,0 1 1 0 0,-1 0-1 0 0,1 0 0 0 0,0 0 0 0 0,0 1 1 0 0,0 0-1 0 0,-1 0 0 0 0,1 0 0 0 0,9 3 1 0 0,-7-2-2 0 0,0 1 1 0 0,-1 1-1 0 0,1 0 1 0 0,-1 0 0 0 0,0 0-1 0 0,0 1 1 0 0,0 0 0 0 0,0 0-1 0 0,0 1 1 0 0,9 8 0 0 0,-14-10 74 0 0,1 0 1 0 0,0-1 0 0 0,0 1 0 0 0,-1-1-1 0 0,1 0 1 0 0,1 0 0 0 0,-1 0-1 0 0,0 0 1 0 0,1 0 0 0 0,-1-1 0 0 0,0 0-1 0 0,1 1 1 0 0,0-1 0 0 0,-1-1 0 0 0,1 1-1 0 0,0 0 1 0 0,-1-1 0 0 0,8 0-1 0 0,-5-1-42 0 0,-1 0 0 0 0,1 0 0 0 0,-1-1 0 0 0,0 0 0 0 0,0 0 0 0 0,0-1 0 0 0,0 1 0 0 0,0-1 0 0 0,0 0-1 0 0,-1 0 1 0 0,8-6 0 0 0,11-13-16 0 0,-1-1 0 0 0,37-48 0 0 0,5-5 0 0 0,-40 49-8 0 0,-12 12-32 0 0,1 2 0 0 0,0-1 0 0 0,22-16 0 0 0,-33 29 7 0 0,-1 0-1 0 0,1-1 1 0 0,0 1-1 0 0,0 0 1 0 0,0 0-1 0 0,0 1 1 0 0,0-1-1 0 0,0 0 1 0 0,0 1-1 0 0,0-1 1 0 0,0 1 0 0 0,0-1-1 0 0,1 1 1 0 0,-1 0-1 0 0,0 0 1 0 0,0 0-1 0 0,0 0 1 0 0,0 1-1 0 0,0-1 1 0 0,4 1-1 0 0,-4 0 12 0 0,1 1-1 0 0,-1-1 0 0 0,0 0 1 0 0,0 1-1 0 0,0-1 0 0 0,0 1 1 0 0,0 0-1 0 0,0 0 0 0 0,0 0 1 0 0,-1 0-1 0 0,1 0 0 0 0,-1 0 1 0 0,1 0-1 0 0,-1 0 1 0 0,0 1-1 0 0,2 3 0 0 0,2 7 76 0 0,-1 1 0 0 0,0-1 0 0 0,-1 1 0 0 0,3 24 0 0 0,-2 55 1023 0 0,0-8 151 0 0,-4-84-1186 0 0,0 0 0 0 0,0 0-1 0 0,0 0 1 0 0,0 0 0 0 0,0 0-1 0 0,0 0 1 0 0,0 0 0 0 0,0 0-1 0 0,1 0 1 0 0,-1 0 0 0 0,0 0-1 0 0,1 0 1 0 0,-1-1 0 0 0,1 1-1 0 0,-1 0 1 0 0,1 0 0 0 0,0 0 0 0 0,-1 0-1 0 0,1-1 1 0 0,0 1 0 0 0,-1 0-1 0 0,1-1 1 0 0,0 1 0 0 0,0 0-1 0 0,0-1 1 0 0,-1 1 0 0 0,1-1-1 0 0,0 1 1 0 0,0-1 0 0 0,0 0-1 0 0,0 1 1 0 0,0-1 0 0 0,0 0-1 0 0,2 1 1 0 0,24-4 45 0 0,-16-2-95 0 0,-5 0 23 0 0,11-4 32 0 0,-14 6-36 0 0,-2 1-11 0 0,0 1 1 0 0,0-1 0 0 0,1 1 0 0 0,-1 0 0 0 0,0 0-1 0 0,1 0 1 0 0,-1 0 0 0 0,1 0 0 0 0,-1 0 0 0 0,1 0 0 0 0,-1 0-1 0 0,3 0 1 0 0,11-5 0 0 0,3 5 0 0 0,-13 2 0 0 0,0 1 0 0 0,-1-1 0 0 0,1 1 0 0 0,-1-1 0 0 0,1 1 0 0 0,-1 1 0 0 0,0-1 0 0 0,0 0 0 0 0,0 1 0 0 0,0 0 0 0 0,5 5 0 0 0,4 5 0 0 0,19 24 0 0 0,-21-24 0 0 0,5 6 0 0 0,-8-9 0 0 0,0 0 0 0 0,0-1 0 0 0,1 0 0 0 0,13 11 0 0 0,-19-18 0 0 0,0 0 0 0 0,1 0 0 0 0,-1-1 0 0 0,0 1 0 0 0,0-1 0 0 0,1 1 0 0 0,-1-1 0 0 0,1 0 0 0 0,0 0 0 0 0,-1-1 0 0 0,1 1 0 0 0,-1-1 0 0 0,1 0 0 0 0,0 0 0 0 0,-1 0 0 0 0,1 0 0 0 0,0-1 0 0 0,-1 1 0 0 0,6-2 0 0 0,-1-1 36 0 0,1 0 0 0 0,-1 0 0 0 0,0-1 0 0 0,0 0-1 0 0,-1-1 1 0 0,8-5 0 0 0,40-35 741 0 0,-20 14-229 0 0,-35 31-540 0 0,1-1 0 0 0,0 1-1 0 0,0 0 1 0 0,0-1 0 0 0,0 1 0 0 0,0 0-1 0 0,0 0 1 0 0,0 0 0 0 0,0-1 0 0 0,0 1-1 0 0,0 0 1 0 0,0 0 0 0 0,0 0 0 0 0,0 1 0 0 0,0-1-1 0 0,0 0 1 0 0,0 0 0 0 0,0 0 0 0 0,0 1-1 0 0,0-1 1 0 0,-1 1 0 0 0,1-1 0 0 0,0 1-1 0 0,0-1 1 0 0,0 1 0 0 0,0-1 0 0 0,-1 1-1 0 0,1-1 1 0 0,0 1 0 0 0,0 0 0 0 0,0 1-1 0 0,7 5 100 0 0,-1 1-1 0 0,8 11 1 0 0,-4-5-43 0 0,-5-9-95 0 0,0 1-1 0 0,0-2 1 0 0,0 1 0 0 0,0-1-1 0 0,1 1 1 0 0,-1-2-1 0 0,1 1 1 0 0,0-1 0 0 0,0 0-1 0 0,1 0 1 0 0,-1-1 0 0 0,0 0-1 0 0,1-1 1 0 0,0 1-1 0 0,-1-1 1 0 0,1-1 0 0 0,0 1-1 0 0,-1-2 1 0 0,1 1-1 0 0,0-1 1 0 0,-1 0 0 0 0,1 0-1 0 0,-1-1 1 0 0,1 0 0 0 0,12-5-1 0 0,4-3-246 0 0,-1-1 0 0 0,0-1 0 0 0,-1-1-1 0 0,-1 0 1 0 0,0-2 0 0 0,-1-1 0 0 0,0 0-1 0 0,20-22 1 0 0,55-71-3111 0 0,-58 64 1850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6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6 183 4487 0 0,'0'0'1336'0'0,"0"-2"-1873"0"0,-5-47-1015 0 0,5 47 2795 0 0,0-1 8 0 0,1-8 6262 0 0,10 5-7503 0 0,0 0 12 0 0,-9 5 930 0 0,0 2-878 0 0,17 7-56 0 0,-13-8-17 0 0,0-2 83 0 0,-3 2-33 0 0,1 0 0 0 0,-1-1 0 0 0,0 1 0 0 0,0-1 1 0 0,0 0-1 0 0,0 0 0 0 0,3-2 0 0 0,1 1 21 0 0,2-2 11 0 0,-4 2 10 0 0,8-4-13 0 0,2-1-64 0 0,1 2-16 0 0,1 7 0 0 0,-9 1 38 0 0,0 1-1 0 0,14 8 0 0 0,-18-9-16 0 0,1 0 0 0 0,0 0 0 0 0,0 0 0 0 0,0-1 1 0 0,0 0-1 0 0,0 0 0 0 0,1 0 0 0 0,-1-1 0 0 0,0 0 0 0 0,10 1 0 0 0,-10-2-21 0 0,16-3 0 0 0,-20 3 0 0 0,28-7 22 0 0,0 0-1 0 0,37-16 0 0 0,-62 22-21 0 0,27-10 0 0 0,-10 3 0 0 0,-17 7 19 0 0,16-4 26 0 0,-8 3-45 0 0,-3 0 0 0 0,0 1 0 0 0,0 1 0 0 0,0 0 0 0 0,0 0 0 0 0,0 0 0 0 0,-1 1 0 0 0,1 1 0 0 0,12 3 0 0 0,6 0 0 0 0,-11-1 6 0 0,-7-2 0 0 0,-1-1 1 0 0,1 0-1 0 0,0 0 1 0 0,0-1-1 0 0,-1 0 1 0 0,1 0-1 0 0,0-1 1 0 0,9-2-1 0 0,13-2-6 0 0,-6 0 0 0 0,-21 4 0 0 0,18 0 0 0 0,-8 1 12 0 0,-8 1 70 0 0,-1 0 0 0 0,0 0-1 0 0,0 0 1 0 0,1 1 0 0 0,-1 0 0 0 0,0 0-1 0 0,0 0 1 0 0,6 5 0 0 0,-1-2 98 0 0,-8-4-58 0 0,4 0-33 0 0,-2 1-29 0 0,19 4-35 0 0,-11-4 10 0 0,1 0-1 0 0,-1-1 0 0 0,1-1 0 0 0,-1 0 1 0 0,1 0-1 0 0,0-2 0 0 0,-1 1 1 0 0,0-1-1 0 0,1-1 0 0 0,-1-1 0 0 0,0 1 1 0 0,0-2-1 0 0,15-7 0 0 0,30-28-673 0 0,-46 32-322 0 0,7-8-4895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6:4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129 158 3223 0 0,'0'0'4339'0'0,"-2"2"-4519"0"0,-1 0-23 0 0,1 0-1 0 0,0 0 1 0 0,0 0-1 0 0,0 0 0 0 0,0 1 1 0 0,1-1-1 0 0,-1 1 1 0 0,1 0-1 0 0,0-1 1 0 0,-3 6-1 0 0,1 1 98 0 0,-4 23 220 0 0,4-16 1094 0 0,0-1 0 0 0,-2 0 0 0 0,1-1-1 0 0,-2 1 1 0 0,-12 24 0 0 0,-12 24 332 0 0,28-59-1527 0 0,-11 16 112 0 0,10-17-84 0 0,1-1 136 0 0,2-2-139 0 0,0 0-1 0 0,-1 1 1 0 0,1-1 0 0 0,0 0 0 0 0,-1 0 0 0 0,1 1-1 0 0,0-1 1 0 0,-1 0 0 0 0,1 1 0 0 0,0-1-1 0 0,-1 0 1 0 0,1 1 0 0 0,0-1 0 0 0,0 1-1 0 0,-1-1 1 0 0,1 0 0 0 0,0 1 0 0 0,0-1-1 0 0,0 1 1 0 0,0-1 0 0 0,0 1 0 0 0,0-1-1 0 0,0 0 1 0 0,0 1 0 0 0,11 1 90 0 0,1-1 0 0 0,0 0 0 0 0,0-1 0 0 0,0 0 0 0 0,-1-1 0 0 0,1-1 0 0 0,12-2 0 0 0,85-27 122 0 0,-76 20-293 0 0,96-36-195 0 0,-122 44 170 0 0,24-1-156 0 0,-30 4 248 0 0,0 0 0 0 0,0 0-1 0 0,-1 0 1 0 0,1 0 0 0 0,0 0 0 0 0,0 1-1 0 0,0-1 1 0 0,0 0 0 0 0,0 1-1 0 0,0-1 1 0 0,0 0 0 0 0,-1 1 0 0 0,1-1-1 0 0,0 1 1 0 0,0 0 0 0 0,-1-1-1 0 0,1 1 1 0 0,0-1 0 0 0,0 1 0 0 0,-1 0-1 0 0,1 1 1 0 0,12 19 725 0 0,-8-4-275 0 0,0 0-1 0 0,3 26 1 0 0,7 24 361 0 0,11 50-545 0 0,-14-58-308 0 0,-12-56-1 0 0,1-1 0 0 0,0 1 0 0 0,0 0 0 0 0,0-1 1 0 0,0 0-1 0 0,0 1 0 0 0,1-1 0 0 0,2 4 0 0 0,-3-5 18 0 0,0 0-5 0 0,-1 0 1 0 0,1-1-1 0 0,0 1 0 0 0,-1-1 1 0 0,1 1-1 0 0,0-1 0 0 0,-1 1 0 0 0,1-1 1 0 0,0 0-1 0 0,0 1 0 0 0,-1-1 0 0 0,1 0 1 0 0,0 0-1 0 0,0 0 0 0 0,0 1 0 0 0,0-1 1 0 0,-1 0-1 0 0,1 0 0 0 0,0 0 1 0 0,1 0-1 0 0,0 0-7 0 0,3 0 12 0 0,-1 0 0 0 0,0-1 1 0 0,0 1-1 0 0,0-1 0 0 0,1 0 0 0 0,-1 0 1 0 0,0 0-1 0 0,0 0 0 0 0,0-1 1 0 0,0 0-1 0 0,-1 1 0 0 0,1-1 0 0 0,0-1 1 0 0,-1 1-1 0 0,5-4 0 0 0,6-6 2 0 0,-1 0-1 0 0,15-18 1 0 0,-10 11-2 0 0,194-182 233 0 0,-202 192-259 0 0,1 1 0 0 0,0 0 0 0 0,1 0-1 0 0,0 1 1 0 0,0 1 0 0 0,14-6 0 0 0,-17 9-3 0 0,1 0 0 0 0,0 0 1 0 0,0 1-1 0 0,0 1 0 0 0,0 0 1 0 0,1 0-1 0 0,-1 0 1 0 0,18 3-1 0 0,-10 0-8 0 0,0 2 1 0 0,0 0-1 0 0,24 9 0 0 0,52 25 249 0 0,-26-9 5 0 0,-34-17-115 0 0,5 6-85 0 0,-30-12-20 0 0,-5-4-17 0 0,0 0-1 0 0,0 0 0 0 0,1 0 0 0 0,-1 0 1 0 0,0-1-1 0 0,8 2 0 0 0,30 10-742 0 0,-34-13 500 0 0,0 0 1 0 0,-1-1-1 0 0,1 0 0 0 0,0 0 1 0 0,-1-1-1 0 0,0 0 0 0 0,1-1 0 0 0,8-3 1 0 0,0 0 188 0 0,-10 4 26 0 0,5 1-2 0 0,2 1 47 0 0,6 1 19 0 0,-14 1 18 0 0,-1 1-1 0 0,-2-3-18 0 0,11 5 147 0 0,2-1 1 0 0,-1-1 0 0 0,25 2 0 0 0,-34-4-138 0 0,0-1 0 0 0,0-1 0 0 0,0 1 1 0 0,0-1-1 0 0,0 0 0 0 0,0 0 0 0 0,0-1 1 0 0,-1 1-1 0 0,1-1 0 0 0,0 0 0 0 0,-1 0 1 0 0,0-1-1 0 0,1 1 0 0 0,5-6 0 0 0,107-96 46 0 0,-16 13-90 0 0,-64 60-123 0 0,67-51-262 0 0,-81 65-79 0 0,1 2-1 0 0,42-21 0 0 0,-57 33 447 0 0,-1-1-1 0 0,0 1 0 0 0,1 1 1 0 0,0 0-1 0 0,-1 0 0 0 0,1 1 1 0 0,0 0-1 0 0,0 0 0 0 0,0 1 1 0 0,0 0-1 0 0,0 0 0 0 0,0 1 1 0 0,0 1-1 0 0,0-1 0 0 0,-1 1 1 0 0,1 1-1 0 0,-1 0 0 0 0,1 0 1 0 0,-1 0-1 0 0,0 1 0 0 0,0 1 1 0 0,-1-1-1 0 0,1 1 0 0 0,-1 0 1 0 0,9 8-1 0 0,2 5 1003 0 0,0 0 1 0 0,25 34-1 0 0,-17-23-188 0 0,-16-20-516 0 0,-8-7-332 0 0,0-1 1 0 0,0 0-1 0 0,0 0 0 0 0,0 1 0 0 0,0-1 1 0 0,0-1-1 0 0,1 1 0 0 0,-1 0 0 0 0,0-1 0 0 0,1 1 1 0 0,-1-1-1 0 0,0 1 0 0 0,3-1 0 0 0,1 1-207 0 0,2 0-9 0 0,-6-1 35 0 0,0 1-214 0 0,2 0 428 0 0,0 0-1 0 0,-1 1 1 0 0,1 0 0 0 0,0 0-1 0 0,-1 0 1 0 0,0 0-1 0 0,1 0 1 0 0,-1 1-1 0 0,0-1 1 0 0,0 1-1 0 0,-1 0 1 0 0,1 0 0 0 0,-1 0-1 0 0,1 0 1 0 0,1 4-1 0 0,4 7 116 0 0,-1 0 0 0 0,9 25 0 0 0,-13-29 4 0 0,1-1-1 0 0,0 1 0 0 0,0-1 1 0 0,1 0-1 0 0,0 0 1 0 0,0-1-1 0 0,8 9 0 0 0,-11-15-40 0 0,1 0-1 0 0,-1 0 0 0 0,1-1 1 0 0,0 1-1 0 0,-1-1 0 0 0,1 1 1 0 0,0-1-1 0 0,0 0 0 0 0,0 0 1 0 0,0 0-1 0 0,0 0 0 0 0,0-1 1 0 0,0 1-1 0 0,0-1 1 0 0,0 0-1 0 0,1 1 0 0 0,-1-2 1 0 0,0 1-1 0 0,0 0 0 0 0,0-1 1 0 0,5-1-1 0 0,4-1 40 0 0,-1 0-1 0 0,0-2 1 0 0,0 1 0 0 0,12-7-1 0 0,27-19 57 0 0,-2-1-1 0 0,75-63 0 0 0,-104 79-179 0 0,1 0-1 0 0,0 2 0 0 0,1 0 1 0 0,35-14-1 0 0,-48 23-14 0 0,0 2-1 0 0,1-1 1 0 0,-1 1-1 0 0,1 1 1 0 0,-1 0 0 0 0,1 0-1 0 0,0 0 1 0 0,-1 1-1 0 0,1 0 1 0 0,0 1 0 0 0,-1 0-1 0 0,1 1 1 0 0,12 3 0 0 0,4 3 31 0 0,-1 2 1 0 0,0 1 0 0 0,25 15 0 0 0,-21-11 238 0 0,-10-5 18 0 0,1-1-1 0 0,1-1 1 0 0,-1-1-1 0 0,1-1 0 0 0,0 0 1 0 0,35 4-1 0 0,-43-9-204 0 0,-1 0-1 0 0,1-1 1 0 0,-1 0-1 0 0,0-1 1 0 0,1 0-1 0 0,-1-1 0 0 0,0 0 1 0 0,0-1-1 0 0,0 0 1 0 0,0-1-1 0 0,0 0 1 0 0,-1 0-1 0 0,19-12 1 0 0,-9 3-96 0 0,-6 3-32 0 0,0 0 0 0 0,1 1 0 0 0,1 1 0 0 0,0 1 0 0 0,27-10 0 0 0,-23 12 170 0 0,-1 0 185 0 0,34-5 0 0 0,-13 9 117 0 0,-28 1-333 0 0,-3 0-22 0 0,0 0 0 0 0,0 0 0 0 0,0-1 0 0 0,8-2 0 0 0,-4 0-18 0 0,-7 2-43 0 0,0 0-1 0 0,-1 0 1 0 0,1 0-1 0 0,0 1 1 0 0,0 0-1 0 0,0 0 1 0 0,0 0-1 0 0,0 1 1 0 0,10 2-1 0 0,-9-1 33 0 0,0 1-1 0 0,0 0 0 0 0,0 0 1 0 0,-1 0-1 0 0,0 0 0 0 0,1 1 1 0 0,-1 0-1 0 0,-1 1 0 0 0,1-1 1 0 0,-1 1-1 0 0,6 6 0 0 0,2 3 11 0 0,8 5 10 0 0,-3-1 203 0 0,1-1 0 0 0,35 24 1 0 0,-42-33-52 0 0,1 0 0 0 0,1-1 0 0 0,-1-1 0 0 0,22 7 0 0 0,-27-11-137 0 0,1 0-1 0 0,-1 0 1 0 0,1-1-1 0 0,-1 0 0 0 0,1-1 1 0 0,-1 0-1 0 0,1 0 0 0 0,-1-1 1 0 0,12-2-1 0 0,9-5-179 0 0,0-1 0 0 0,36-16-1 0 0,6-2-176 0 0,-10 7 171 0 0,77-14 0 0 0,-115 29 171 0 0,0-1 0 0 0,0-1-1 0 0,-1-1 1 0 0,31-16 0 0 0,80-53 2 0 0,-70 38-13 0 0,-39 27-51 0 0,1 0-1 0 0,1 1 0 0 0,-1 2 1 0 0,2 0-1 0 0,37-6 0 0 0,-55 13 99 0 0,0 1-1 0 0,-1 1 1 0 0,1-1-1 0 0,0 1 1 0 0,-1 1 0 0 0,1 0-1 0 0,-1 0 1 0 0,13 4-1 0 0,-3 0 132 0 0,0 1 0 0 0,30 16-1 0 0,-33-13-141 0 0,0 1-1 0 0,0 0 1 0 0,-1 1-1 0 0,14 14 1 0 0,-15-13 25 0 0,0-1 1 0 0,1 0 0 0 0,0-1 0 0 0,26 15-1 0 0,13 0 64 0 0,-2 2-1 0 0,50 34 1 0 0,-76-43 37 0 0,0-1 0 0 0,44 21 0 0 0,-65-37-155 0 0,1 0 0 0 0,-1 1 1 0 0,1-1-1 0 0,0-1 1 0 0,0 1-1 0 0,-1-1 1 0 0,1 0-1 0 0,0 0 1 0 0,-1 0-1 0 0,1-1 1 0 0,0 1-1 0 0,-1-1 1 0 0,1-1-1 0 0,7-1 0 0 0,7-5-40 0 0,0 0 0 0 0,19-12 0 0 0,-19 10 18 0 0,32-19 3 0 0,-1-2 0 0 0,59-50-1 0 0,-86 62 13 0 0,2 2 0 0 0,0 1 0 0 0,0 1-1 0 0,2 1 1 0 0,34-14 0 0 0,-47 23 19 0 0,1 1 1 0 0,-1 0-1 0 0,1 1 1 0 0,0 0-1 0 0,0 1 0 0 0,0 1 1 0 0,0 1-1 0 0,1 0 1 0 0,-1 0-1 0 0,0 2 0 0 0,0 0 1 0 0,18 5-1 0 0,1 4 389 0 0,0 1 0 0 0,47 25 0 0 0,11 5 481 0 0,-88-39-853 0 0,18 3 37 0 0,-6-2-64 0 0,4-2 0 0 0,-15-4-5 0 0,0 0-5 0 0,40-1-150 0 0,1 3 63 0 0,-43 0 99 0 0,2-1-6 0 0,0 1 1 0 0,0 1-1 0 0,0-1 0 0 0,-1 1 0 0 0,7 1 0 0 0,-1 2-78 0 0,0 0 0 0 0,18 11-1 0 0,-1 1-110 0 0,-7-4 156 0 0,-14-11 22 0 0,-1 0 3 0 0,2 0 26 0 0,-1 0-1 0 0,1 0 1 0 0,-1-1 0 0 0,1 0 0 0 0,-1 0 0 0 0,1-1-1 0 0,-1 0 1 0 0,0 0 0 0 0,1 0 0 0 0,-1-1-1 0 0,0 0 1 0 0,0 0 0 0 0,0-1 0 0 0,7-3 0 0 0,5-4 41 0 0,0 0 1 0 0,-1-2 0 0 0,18-14-1 0 0,5-6-40 0 0,1 2-1 0 0,1 2 0 0 0,2 2 1 0 0,78-35-1 0 0,-110 57-29 0 0,1-1 0 0 0,0 2 0 0 0,0 0-1 0 0,0 0 1 0 0,0 1 0 0 0,0 1 0 0 0,1 0 0 0 0,-1 1-1 0 0,1 1 1 0 0,16 2 0 0 0,-7 1 32 0 0,0 2 0 0 0,0 0-1 0 0,-1 2 1 0 0,0 0 0 0 0,21 12 0 0 0,2 4 262 0 0,56 41 0 0 0,10 6 277 0 0,-98-64-492 0 0,0 0 1 0 0,1-1-1 0 0,-1 0 0 0 0,2-1 0 0 0,19 4 0 0 0,-28-7-86 0 0,1-1 0 0 0,-1-1 0 0 0,1 1 0 0 0,0-1 1 0 0,-1 0-1 0 0,1-1 0 0 0,-1 0 0 0 0,1 0 0 0 0,0 0 0 0 0,-1-1 0 0 0,0 1 0 0 0,1-2 0 0 0,-1 1 0 0 0,8-5 0 0 0,-4 1-146 0 0,0-1 0 0 0,14-13-1 0 0,-16 14 80 0 0,0-1 1 0 0,15-8-1 0 0,-19 12 89 0 0,0 2 0 0 0,0-1 1 0 0,0 0-1 0 0,0 1 0 0 0,1 0 1 0 0,-1 0-1 0 0,0 0 0 0 0,1 1 1 0 0,7-1-1 0 0,6 2-1 0 0,0 2 1 0 0,0 0-1 0 0,0 1 0 0 0,-1 1 1 0 0,1 0-1 0 0,20 10 0 0 0,37 11 89 0 0,-68-24-87 0 0,7 2-54 0 0,0 0 0 0 0,1-1-1 0 0,25 2 1 0 0,-38-5-106 0 0,-1-3-2126 0 0,5-12 1114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1350 60 9559 0 0,'2'-1'432'0'0,"54"-23"471"0"0,-52 22-644 0 0,0 0 0 0 0,0 0-1 0 0,-1-1 1 0 0,7-5 0 0 0,5-3 1534 0 0,-14 11-1553 0 0,4-5 183 0 0,-5 4-42 0 0,-7 4-175 0 0,-103 59 188 0 0,-129 54-1 0 0,-177 58-340 0 0,54-40-53 0 0,333-125 0 0 0,3 0 0 0 0,-1-1 0 0 0,-51 7 0 0 0,78-15 0 0 0,-1 0 0 0 0,0 0 0 0 0,0 1 0 0 0,0-1 0 0 0,0 0 0 0 0,0 0 0 0 0,0 0 0 0 0,0 0 0 0 0,0-1 0 0 0,0 1 0 0 0,0 0 0 0 0,0 0 0 0 0,-2-1 0 0 0,3 0-3 0 0,-1 0-1 0 0,0 1 1 0 0,1-1-1 0 0,-1 0 0 0 0,0 0 1 0 0,1 0-1 0 0,-1 0 1 0 0,1 0-1 0 0,-1 0 1 0 0,1 0-1 0 0,0 0 1 0 0,-1 0-1 0 0,1 0 0 0 0,0 0 1 0 0,0 0-1 0 0,0 0 1 0 0,0 0-1 0 0,-1 0 1 0 0,1 0-1 0 0,1 0 0 0 0,-1 0 1 0 0,0 0-1 0 0,0 0 1 0 0,0 0-1 0 0,1 0 1 0 0,-1 0-1 0 0,0 0 1 0 0,1 0-1 0 0,-1 0 0 0 0,1 0 1 0 0,-1 0-1 0 0,1-1 1 0 0,4-6-59 0 0,-1 1-1 0 0,10-13 1 0 0,-11 17 46 0 0,14-19-67 0 0,1 2-1 0 0,1 0 0 0 0,1 1 0 0 0,1 1 1 0 0,1 1-1 0 0,0 1 0 0 0,1 1 1 0 0,26-13-1 0 0,-36 22 60 0 0,0 0 0 0 0,0 0 0 0 0,0 1 0 0 0,22-5-1 0 0,-31 10 18 0 0,0-1-1 0 0,0 1 0 0 0,0 0 0 0 0,0 0 0 0 0,-1 0 1 0 0,1 0-1 0 0,0 0 0 0 0,0 1 0 0 0,6 2 0 0 0,-8-3 5 0 0,0 1 0 0 0,0 0 0 0 0,0 0 0 0 0,0 1 0 0 0,0-1-1 0 0,0 0 1 0 0,-1 1 0 0 0,1-1 0 0 0,0 1 0 0 0,-1-1 0 0 0,1 1-1 0 0,-1 0 1 0 0,0-1 0 0 0,1 1 0 0 0,-1 0 0 0 0,0 0 0 0 0,0 0-1 0 0,1 2 1 0 0,1 6 3 0 0,-1-1 0 0 0,1 1 0 0 0,-1-1 0 0 0,-1 1 0 0 0,0 0 1 0 0,0 19-1 0 0,-10 61 122 0 0,7-69-78 0 0,-5 24 144 0 0,-2-1 0 0 0,-2 0 0 0 0,-23 62 0 0 0,9-46-58 0 0,-58 104 0 0 0,-51 39 23 0 0,8-54 127 0 0,52-67-232 0 0,46-52-1464 0 0,15-19-3976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9671 0 0,'0'0'2542'0'0,"2"-1"-1716"0"0,114-44 2764 0 0,3-2-2288 0 0,89-36-243 0 0,-173 69-1563 0 0,0 3 0 0 0,57-12 0 0 0,-60 17-5767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10 7831 0 0,'0'0'603'0'0,"-2"-1"-396"0"0,-5-1 382 0 0,1 0 0 0 0,-1 1 1 0 0,0-1-1 0 0,0 1 0 0 0,0 1 1 0 0,-1-1-1 0 0,-7 2 0 0 0,-55 6 5056 0 0,37-3-4911 0 0,3-1-286 0 0,1 2 0 0 0,-1 1 0 0 0,1 2 1 0 0,1 0-1 0 0,-1 2 0 0 0,2 1 0 0 0,-45 25 0 0 0,56-27-329 0 0,1 1-1 0 0,0 0 0 0 0,1 2 0 0 0,0 0 1 0 0,1 0-1 0 0,0 1 0 0 0,1 0 0 0 0,0 1 1 0 0,1 1-1 0 0,1 0 0 0 0,0 0 1 0 0,1 1-1 0 0,-13 32 0 0 0,17-32-82 0 0,0 0 0 0 0,1 0-1 0 0,1 1 1 0 0,0-1 0 0 0,2 1 0 0 0,-1 0-1 0 0,3 18 1 0 0,0-12-26 0 0,2 1 0 0 0,1-1 0 0 0,1 1 0 0 0,11 31 0 0 0,-9-34-257 0 0,-1 1-1 0 0,4 32 0 0 0,-7-9-9373 0 0,-3-36 3153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15 10591 0 0,'0'0'819'0'0,"-1"-2"-534"0"0,-2 1-44 0 0,0-1-1 0 0,0 0 1 0 0,-1 1-1 0 0,1 0 1 0 0,0 0-1 0 0,0 0 1 0 0,-1 0-1 0 0,1 0 1 0 0,0 1-1 0 0,-1-1 1 0 0,1 1-1 0 0,-1 0 1 0 0,1 0-1 0 0,0 0 1 0 0,-1 0-1 0 0,1 1 1 0 0,-1 0-1 0 0,-5 1 1 0 0,-4 2 366 0 0,1 0 0 0 0,0 1 1 0 0,-23 12-1 0 0,19-7-441 0 0,-1 0 0 0 0,2 1 0 0 0,-1 1 0 0 0,2 0-1 0 0,-18 18 1 0 0,26-23-155 0 0,0 0 0 0 0,0 1 0 0 0,0-1 0 0 0,1 1 0 0 0,1 1 0 0 0,-1-1 0 0 0,1 1 0 0 0,0-1 0 0 0,1 1-1 0 0,0 0 1 0 0,1 0 0 0 0,-3 19 0 0 0,4-24-6 0 0,1 1-1 0 0,0-1 1 0 0,0 1-1 0 0,1-1 1 0 0,-1 0-1 0 0,1 0 1 0 0,0 1-1 0 0,0-1 1 0 0,0 0-1 0 0,1 0 1 0 0,-1 0-1 0 0,1 0 1 0 0,0 0-1 0 0,0 0 1 0 0,1-1-1 0 0,-1 1 1 0 0,1-1-1 0 0,0 1 1 0 0,0-1-1 0 0,0 0 1 0 0,0 0-1 0 0,0 0 1 0 0,1 0-1 0 0,-1-1 1 0 0,1 0-1 0 0,0 1 1 0 0,0-1-1 0 0,-1-1 1 0 0,1 1-1 0 0,1 0 1 0 0,4 0-1 0 0,1 0 58 0 0,1-1-1 0 0,0 0 0 0 0,-1 0 1 0 0,1-1-1 0 0,0-1 1 0 0,0 0-1 0 0,-1 0 1 0 0,1-1-1 0 0,0 0 0 0 0,-1-1 1 0 0,0 0-1 0 0,0-1 1 0 0,0 0-1 0 0,14-8 1 0 0,-7 2 39 0 0,-1 0 0 0 0,-1-1 1 0 0,0 0-1 0 0,0-1 1 0 0,-2-1-1 0 0,14-15 0 0 0,-22 23-84 0 0,0-1 0 0 0,-1 0-1 0 0,1-1 1 0 0,-1 1 0 0 0,-1-1-1 0 0,1 1 1 0 0,-1-1-1 0 0,0 0 1 0 0,0 0 0 0 0,-1-1-1 0 0,0 1 1 0 0,-1-1 0 0 0,1 1-1 0 0,-1-1 1 0 0,-1 1 0 0 0,1-1-1 0 0,-2-13 1 0 0,0 17-101 0 0,0 0 0 0 0,0 0 1 0 0,-1 0-1 0 0,1 0 0 0 0,-1 0 0 0 0,0 0 0 0 0,0 0 1 0 0,-1 1-1 0 0,1-1 0 0 0,0 1 0 0 0,-1-1 1 0 0,0 1-1 0 0,0 0 0 0 0,0 0 0 0 0,0 1 0 0 0,-1-1 1 0 0,1 0-1 0 0,-1 1 0 0 0,1 0 0 0 0,-6-2 1 0 0,6 2-163 0 0,-1 1 1 0 0,1-1-1 0 0,0 1 1 0 0,-1 0-1 0 0,1 0 1 0 0,-1 1 0 0 0,1-1-1 0 0,-1 1 1 0 0,0 0-1 0 0,1 0 1 0 0,-1 0 0 0 0,1 0-1 0 0,-1 1 1 0 0,1-1-1 0 0,-1 1 1 0 0,1 0 0 0 0,-1 0-1 0 0,1 0 1 0 0,-1 0-1 0 0,1 1 1 0 0,0-1 0 0 0,0 1-1 0 0,0 0 1 0 0,-3 3-1 0 0,-5 3-1254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86 715 1375 0 0,'0'0'66'0'0,"-6"-7"4"0"0,-13-10 2207 0 0,15 14-1268 0 0,0 0-1 0 0,0 0 0 0 0,0-1 1 0 0,-3-4-1 0 0,2 2-759 0 0,1 1-1 0 0,0-2 1 0 0,1 1-1 0 0,-1 0 1 0 0,1-1-1 0 0,0 1 1 0 0,1-1-1 0 0,0 0 1 0 0,0 0-1 0 0,0 0 1 0 0,1 0-1 0 0,0 0 1 0 0,0-9-1 0 0,1 6 311 0 0,1 0 0 0 0,0 0 0 0 0,1 0 0 0 0,0 1 0 0 0,0-1 0 0 0,1 0 0 0 0,0 1 0 0 0,8-15 0 0 0,0 4 252 0 0,0 1 0 0 0,2 1 1 0 0,0 0-1 0 0,1 1 1 0 0,0 0-1 0 0,2 1 1 0 0,32-27-1 0 0,9 3-957 0 0,0 2 0 0 0,3 3 0 0 0,1 2 0 0 0,104-40-1 0 0,-109 53-1368 0 0,103-25 0 0 0,-89 31 380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188 223 5527 0 0,'-18'-29'531'0'0,"11"17"-523"0"0,-1 0 0 0 0,1 1 0 0 0,-2 0 0 0 0,-16-17 0 0 0,12 16-134 0 0,-18-25 0 0 0,23 26 497 0 0,-1 1 1 0 0,1 1-1 0 0,-2-1 1 0 0,-14-11-1 0 0,14 12 3641 0 0,20 18 1887 0 0,9 14-5484 0 0,-1 1 0 0 0,-2 1 1 0 0,20 38-1 0 0,-19-32-195 0 0,17 33 221 0 0,27 73 0 0 0,16 72-259 0 0,-74-199-178 0 0,9 24 28 0 0,32 83 29 0 0,-36-100-43 0 0,0-1 0 0 0,2 0 1 0 0,-1-1-1 0 0,22 26 0 0 0,-28-37-14 0 0,0-1 0 0 0,0 0 0 0 0,0 0 0 0 0,0 0 0 0 0,0 0 0 0 0,1-1 0 0 0,-1 1 0 0 0,1-1 0 0 0,0 0 0 0 0,-1 0 0 0 0,1 0 0 0 0,0-1 0 0 0,0 1 0 0 0,1-1 0 0 0,7 1 0 0 0,-4-4-46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764 178 1839 0 0,'8'-15'-431'0'0,"20"-46"3038"0"0,-24 52-765 0 0,-1 1 1 0 0,0-1-1 0 0,-1-1 1 0 0,3-16-1 0 0,-5 25-1748 0 0,0 0-1 0 0,1-1 1 0 0,-1 1-1 0 0,0 0 1 0 0,0-1-1 0 0,0 1 1 0 0,0-1-1 0 0,-1 1 1 0 0,1 0-1 0 0,0-1 1 0 0,0 1-1 0 0,-1 0 1 0 0,1-1-1 0 0,-1 1 1 0 0,1 0-1 0 0,-1 0 0 0 0,0-1 1 0 0,1 1-1 0 0,-1 0 1 0 0,0 0-1 0 0,0 0 1 0 0,0 0-1 0 0,0 0 1 0 0,0 0-1 0 0,0 0 1 0 0,0 0-1 0 0,0 0 1 0 0,0 1-1 0 0,0-1 1 0 0,0 0-1 0 0,-1 1 1 0 0,1-1-1 0 0,0 1 1 0 0,-1-1-1 0 0,1 1 1 0 0,0-1-1 0 0,-1 1 1 0 0,1 0-1 0 0,0 0 1 0 0,-1 0-1 0 0,1 0 1 0 0,-2 0-1 0 0,-3 0-2 0 0,0 1 1 0 0,0 0-1 0 0,0 0 0 0 0,1 0 0 0 0,-1 1 1 0 0,0 0-1 0 0,1 0 0 0 0,-10 5 1 0 0,-1 3-24 0 0,1 0 0 0 0,0 1 0 0 0,1 1 0 0 0,0 0 0 0 0,-20 24 0 0 0,-53 78 100 0 0,4 9 177 0 0,-85 118 64 0 0,147-215-394 0 0,-77 94 64 0 0,83-104-46 0 0,1-2-1 0 0,-2 0 0 0 0,0-1 1 0 0,-1 0-1 0 0,-26 15 0 0 0,41-27-21 0 0,0 0 0 0 0,0 0 0 0 0,0 0 0 0 0,0-1 0 0 0,0 1 0 0 0,0-1 1 0 0,0 1-1 0 0,-1-1 0 0 0,1 1 0 0 0,0-1 0 0 0,0 0 0 0 0,0 0 0 0 0,-3-1 0 0 0,4 1-9 0 0,1 0 1 0 0,0-1-1 0 0,0 1 1 0 0,-1 0-1 0 0,1 0 1 0 0,0-1-1 0 0,0 1 1 0 0,0 0-1 0 0,0-1 1 0 0,-1 1-1 0 0,1 0 1 0 0,0-1-1 0 0,0 1 1 0 0,0 0-1 0 0,0-1 0 0 0,0 1 1 0 0,0-1-1 0 0,0 1 1 0 0,0 0-1 0 0,0-1 1 0 0,0 1-1 0 0,0 0 1 0 0,0-1-1 0 0,0 1 1 0 0,0 0-1 0 0,1-1 1 0 0,-1 1-1 0 0,0 0-2 0 0,1-3-13 0 0,0 0 0 0 0,1 0 1 0 0,-1 0-1 0 0,1 1 0 0 0,-1-1 0 0 0,1 1 0 0 0,0-1 0 0 0,0 1 0 0 0,0 0 0 0 0,0 0 0 0 0,1 0 1 0 0,3-3-1 0 0,36-22-590 0 0,-30 20 291 0 0,31-18-1014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 6911 0 0,'-16'2'905'0'0,"-28"7"-1"0"0,6 3 8167 0 0,41-12-8523 0 0,128-24 972 0 0,-86 15-1337 0 0,0 3-1 0 0,63-1 1 0 0,-78 7-126 0 0,1 1 1 0 0,-1 2 0 0 0,1 1-1 0 0,44 11 1 0 0,-59-10-48 0 0,-1 1-1 0 0,1 0 0 0 0,-1 1 1 0 0,-1 0-1 0 0,1 1 1 0 0,-1 1-1 0 0,-1 1 1 0 0,0 0-1 0 0,0 0 1 0 0,-1 1-1 0 0,0 1 0 0 0,19 23 1 0 0,-26-27 43 0 0,-4-7 11 0 0,-4 10 16 0 0,2-8-65 0 0,0-1-1 0 0,0 1 1 0 0,-1-1-1 0 0,1 0 1 0 0,-1 1 0 0 0,0-1-1 0 0,0 0 1 0 0,0 0-1 0 0,0 0 1 0 0,0 0-1 0 0,0 0 1 0 0,0-1-1 0 0,-4 3 1 0 0,-35 16 90 0 0,30-15-78 0 0,-248 119 299 0 0,8 17-377 0 0,221-123 92 0 0,-18 11-28 0 0,43-25-13 0 0,0-1 0 0 0,1 1 0 0 0,-1 0 0 0 0,1 0-1 0 0,0 1 1 0 0,-6 7 0 0 0,10-11-1 0 0,-1-1-1 0 0,1 0 0 0 0,0 1 1 0 0,0-1-1 0 0,0 0 1 0 0,-1 1-1 0 0,1-1 1 0 0,0 0-1 0 0,0 1 1 0 0,0-1-1 0 0,0 0 1 0 0,0 1-1 0 0,0-1 0 0 0,0 1 1 0 0,0-1-1 0 0,0 0 1 0 0,0 1-1 0 0,0-1 1 0 0,0 0-1 0 0,0 1 1 0 0,0-1-1 0 0,0 1 0 0 0,0-1 1 0 0,1 1-21 0 0,0 1 0 0 0,1-1 0 0 0,-1 0 0 0 0,0 0 0 0 0,0 0 0 0 0,1-1 0 0 0,-1 1 0 0 0,1 0 0 0 0,-1 0 0 0 0,1-1 0 0 0,-1 1 0 0 0,1-1 0 0 0,-1 1 0 0 0,1-1 0 0 0,2 1 0 0 0,28 2-1259 0 0,-1-5-3619 0 0,4-1-1602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16007 0 0,'0'0'1452'0'0,"-1"1"-1196"0"0,-7 5-146 0 0,-1 0-1 0 0,1 0 0 0 0,-1-1 0 0 0,0 0 1 0 0,0-1-1 0 0,-18 7 0 0 0,-2 0 170 0 0,-153 82 871 0 0,112-54-961 0 0,-100 39 0 0 0,129-63-186 0 0,-6 3 28 0 0,-79 20-1 0 0,120-37-31 0 0,2 0 13 0 0,0 0 0 0 0,0 0 1 0 0,0 0-1 0 0,-7 3 0 0 0,5 1-187 0 0,8-2 39 0 0,5-2-163 0 0,2-1-193 0 0,0-1 0 0 0,16-2 1 0 0,6-2-276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39 12439 0 0,'-3'-9'431'0'0,"2"5"-258"0"0,0 0 0 0 0,0 0-1 0 0,0 1 1 0 0,-1-1-1 0 0,-3-5 1 0 0,4 8 542 0 0,0 4-323 0 0,0 0 0 0 0,-1 1 0 0 0,1-1 1 0 0,-1 0-1 0 0,-4 6 0 0 0,-2 3 99 0 0,-22 49 425 0 0,3 1 0 0 0,3 1 1 0 0,-20 76-1 0 0,-29 203 329 0 0,69-317-1163 0 0,-3 40-1 0 0,7-56-121 0 0,0 1-1 0 0,1 0 1 0 0,0-1 0 0 0,0 0-1 0 0,1 1 1 0 0,0-1 0 0 0,5 13-1 0 0,-3-13-2289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173 3223 0 0,'36'-11'613'0'0,"62"-29"0"0"0,-13-3 5404 0 0,-83 42-5917 0 0,13-6 663 0 0,0-1 1 0 0,-1-1-1 0 0,0 0 1 0 0,14-13-1 0 0,-27 22-648 0 0,0-1-1 0 0,-1 0 0 0 0,1 1 0 0 0,-1-1 0 0 0,1 0 1 0 0,0 1-1 0 0,-1-1 0 0 0,1 0 0 0 0,-1 0 1 0 0,0 1-1 0 0,1-1 0 0 0,-1 0 0 0 0,0 0 0 0 0,1 0 1 0 0,-1 0-1 0 0,0 1 0 0 0,0-1 0 0 0,0 0 1 0 0,0-2-1 0 0,0 3-54 0 0,0 0 0 0 0,0-1 0 0 0,-1 1 0 0 0,1 0 0 0 0,0-1 0 0 0,0 1 0 0 0,0 0 0 0 0,-1-1 0 0 0,1 1 0 0 0,0 0 0 0 0,-1 0 0 0 0,1-1 1 0 0,0 1-1 0 0,-1 0 0 0 0,1 0 0 0 0,0-1 0 0 0,-1 1 0 0 0,1 0 0 0 0,0 0 0 0 0,-1 0 0 0 0,1 0 0 0 0,-1 0 0 0 0,1 0 0 0 0,0 0 0 0 0,-1-1 0 0 0,1 1 0 0 0,-1 0 0 0 0,1 0 0 0 0,0 0 1 0 0,-1 1-1 0 0,1-1 0 0 0,-1 0 0 0 0,1 0 0 0 0,0 0 0 0 0,-1 0 0 0 0,-11 4 46 0 0,1 0 1 0 0,1 0-1 0 0,-1 1 1 0 0,1 1-1 0 0,-1 0 0 0 0,2 0 1 0 0,-10 8-1 0 0,-21 12-17 0 0,-379 192-200 0 0,385-201 51 0 0,-182 75-170 0 0,169-77 211 0 0,-1-2 0 0 0,-84 13-1 0 0,108-23 20 0 0,-1-2 0 0 0,0 0 0 0 0,0-2 0 0 0,1 0 0 0 0,-1-2 0 0 0,1-1 0 0 0,-1-1 0 0 0,-31-10 0 0 0,50 13 7 0 0,-1-1 1 0 0,1 0-1 0 0,0 0 0 0 0,0-1 1 0 0,0 1-1 0 0,0-1 0 0 0,1 0 0 0 0,-6-6 1 0 0,10 9-9 0 0,0 0 1 0 0,0 0 0 0 0,0-1 0 0 0,0 1 0 0 0,0 0 0 0 0,1 0 0 0 0,-1-1-1 0 0,0 1 1 0 0,1 0 0 0 0,-1-1 0 0 0,1 1 0 0 0,-1-1 0 0 0,1 1 0 0 0,0-1 0 0 0,0 1-1 0 0,-1-1 1 0 0,1-1 0 0 0,1 1-6 0 0,-1 0 0 0 0,1 1 0 0 0,-1-1 0 0 0,1 1 0 0 0,0-1 0 0 0,0 1 0 0 0,0-1 0 0 0,-1 1 0 0 0,2-1 0 0 0,-1 1 0 0 0,0 0 0 0 0,0-1-1 0 0,0 1 1 0 0,0 0 0 0 0,1 0 0 0 0,-1 0 0 0 0,1 0 0 0 0,2-1 0 0 0,1-1-15 0 0,-1 1-1 0 0,1 0 0 0 0,0 0 1 0 0,0 1-1 0 0,0-1 0 0 0,0 1 1 0 0,0 0-1 0 0,1 0 0 0 0,-1 1 1 0 0,0 0-1 0 0,0 0 0 0 0,0 0 1 0 0,1 0-1 0 0,-1 1 0 0 0,9 2 1 0 0,-1 1-13 0 0,0 0 1 0 0,0 0 0 0 0,0 1-1 0 0,21 13 1 0 0,-22-11 24 0 0,-1 1 0 0 0,0 0 0 0 0,0 0 0 0 0,0 1 1 0 0,-2 1-1 0 0,1 0 0 0 0,-1 0 0 0 0,0 1 0 0 0,-1 0 0 0 0,-1 0 1 0 0,0 1-1 0 0,0 0 0 0 0,-1 0 0 0 0,6 19 0 0 0,-8-22-29 0 0,-1 1 0 0 0,-1 0-1 0 0,0 1 1 0 0,-1-1 0 0 0,1 0-1 0 0,-2 1 1 0 0,0-1 0 0 0,0 0-1 0 0,-1 1 1 0 0,0-1 0 0 0,-1 0 0 0 0,0 0-1 0 0,0 0 1 0 0,-1 0 0 0 0,0 0-1 0 0,-1 0 1 0 0,0-1 0 0 0,-1 0 0 0 0,-8 13-1 0 0,-108 143-327 0 0,52-74 582 0 0,-152 214 334 0 0,199-279-527 0 0,13-16 4 0 0,8-9-19 0 0,4-5-8 0 0,34-36-5106 0 0,-13 13-566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62 199 3679 0 0,'-22'-7'-11'0'0,"-3"0"1137"0"0,10 5 9730 0 0,30-3-8173 0 0,-5 1-2258 0 0,80-22 1052 0 0,132-45-545 0 0,-169 50-1389 0 0,1 3 0 0 0,75-16-1 0 0,-103 30-1202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 9215 0 0,'1'-1'422'0'0,"1"0"-279"0"0,-2 0-107 0 0,1 1 1 0 0,0 0-1 0 0,-1-1 1 0 0,1 1 0 0 0,-1-1-1 0 0,1 1 1 0 0,-1-1-1 0 0,0 0 1 0 0,1 1 0 0 0,-1-1-1 0 0,0 1 1 0 0,3-8 6498 0 0,-7 24-3334 0 0,-7 7-3029 0 0,6-14 171 0 0,-1 1-237 0 0,0 0 0 0 0,-1 0 0 0 0,0-1 0 0 0,-14 14 0 0 0,-39 32 62 0 0,22-22-153 0 0,-1 1-19 0 0,14-12 13 0 0,-23 25 1 0 0,41-39-3 0 0,1 0 1 0 0,-1 1-1 0 0,1 0 1 0 0,1 0-1 0 0,0 0 1 0 0,0 0-1 0 0,-5 15 1 0 0,10-22 12 0 0,-1 1 1 0 0,0-1-1 0 0,1 1 1 0 0,0 0-1 0 0,-1-1 0 0 0,1 1 1 0 0,0 0-1 0 0,1-1 1 0 0,-1 1-1 0 0,0 0 1 0 0,1-1-1 0 0,-1 1 0 0 0,1-1 1 0 0,0 1-1 0 0,0-1 1 0 0,0 1-1 0 0,0-1 1 0 0,0 0-1 0 0,1 1 0 0 0,-1-1 1 0 0,1 0-1 0 0,-1 0 1 0 0,1 0-1 0 0,0 0 1 0 0,0 0-1 0 0,0 0 0 0 0,0-1 1 0 0,0 1-1 0 0,3 1 1 0 0,0 1-175 0 0,0-1 0 0 0,1 0 0 0 0,-1-1 0 0 0,1 1 0 0 0,7 1 1 0 0,-7-2-987 0 0,0 0-1 0 0,0-1 1 0 0,0 0 0 0 0,10 0 0 0 0,2-2-5420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29 7543 0 0,'4'-6'126'0'0,"8"-4"218"0"0,5-3 2420 0 0,-14 26-899 0 0,-3-9-1562 0 0,0 0 1 0 0,-1 1-1 0 0,0-1 0 0 0,1 0 1 0 0,-1 0-1 0 0,-1 0 0 0 0,1 0 0 0 0,-3 7 1 0 0,-19 32 1273 0 0,15-31-1168 0 0,-192 298 4228 0 0,97-158-3858 0 0,44-56-592 0 0,52-82-157 0 0,0 1 0 0 0,0 1 0 0 0,1-1 0 0 0,-6 29 0 0 0,12-38-303 0 0,-1 0 1 0 0,1-1-1 0 0,-1 1 0 0 0,2 0 0 0 0,-1 0 0 0 0,1 0 1 0 0,1 8-1 0 0,-2-13 194 0 0,0 0 0 0 0,1 0 0 0 0,-1 1 0 0 0,0-1 0 0 0,1 0 0 0 0,-1 0 0 0 0,1 1 0 0 0,-1-1 0 0 0,1 0 0 0 0,0 0 0 0 0,-1 0 0 0 0,1 0 0 0 0,0 0 0 0 0,0 0 1 0 0,0 0-1 0 0,0 0 0 0 0,0 0 0 0 0,0 0 0 0 0,0 0 0 0 0,0-1 0 0 0,0 1 0 0 0,0 0 0 0 0,0-1 0 0 0,0 1 0 0 0,1-1 0 0 0,-1 1 0 0 0,0-1 0 0 0,0 1 0 0 0,1-1 0 0 0,-1 0 0 0 0,0 0 0 0 0,1 0 0 0 0,-1 0 0 0 0,0 0 0 0 0,1 0 0 0 0,-1 0 1 0 0,2 0-1 0 0,9-4-1603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53 834 10591 0 0,'0'0'964'0'0,"-1"2"-794"0"0,-29 24 459 0 0,8-9 8945 0 0,33-21-8455 0 0,3-2-830 0 0,-1 0-1 0 0,0 0 0 0 0,-1-1 1 0 0,16-11-1 0 0,44-40-12 0 0,-50 40-245 0 0,27-25-22 0 0,-2-1-1 0 0,-1-3 0 0 0,-3-2 1 0 0,-2-1-1 0 0,-2-2 0 0 0,-3-2 1 0 0,32-63-1 0 0,-55 94 7 0 0,109-225-297 0 0,-120 242 267 0 0,-2 5 8 0 0,1-1 0 0 0,-1 1 1 0 0,1 0-1 0 0,0-1 0 0 0,-1 1 0 0 0,1 0 0 0 0,0 0 0 0 0,-1-1 1 0 0,1 1-1 0 0,0 0 0 0 0,2-2 0 0 0,3-1-64 0 0,3 3-6 0 0,-7 0 66 0 0,1 1-1 0 0,-1 1 0 0 0,0-1 1 0 0,1 0-1 0 0,-1 1 1 0 0,0-1-1 0 0,0 1 1 0 0,0 0-1 0 0,0-1 1 0 0,1 1-1 0 0,-1 0 0 0 0,0 0 1 0 0,0 1-1 0 0,-1-1 1 0 0,1 0-1 0 0,0 1 1 0 0,0-1-1 0 0,1 2 0 0 0,-1 0 16 0 0,0 0-1 0 0,0 0 0 0 0,0 1 1 0 0,0-1-1 0 0,0 0 0 0 0,-1 0 1 0 0,0 1-1 0 0,1-1 0 0 0,-2 1 1 0 0,2 4-1 0 0,0 5 41 0 0,-1 1-1 0 0,-1-1 1 0 0,0 1-1 0 0,-4 25 1 0 0,-7 23 408 0 0,-4 0 0 0 0,-26 71 0 0 0,-6 25-2 0 0,39-125-414 0 0,1 0 0 0 0,-3 62 0 0 0,9-87-28 0 0,1 0 0 0 0,1 0 0 0 0,0 0 0 0 0,0-1 0 0 0,0 1 0 0 0,1 0 0 0 0,0-1 0 0 0,0 0 0 0 0,7 15 0 0 0,-6-17-26 0 0,0 0 1 0 0,0 0-1 0 0,1-1 1 0 0,0 1-1 0 0,0-1 1 0 0,0 0-1 0 0,0 1 1 0 0,0-2-1 0 0,1 1 1 0 0,0 0-1 0 0,0-1 1 0 0,0 0 0 0 0,8 4-1 0 0,-8-5-132 0 0,-1 0-1 0 0,1-1 1 0 0,0 1-1 0 0,-1-1 1 0 0,1 0-1 0 0,0 0 1 0 0,0 0-1 0 0,-1-1 1 0 0,1 1-1 0 0,9-2 1 0 0,-11 1-931 0 0,1-1 1 0 0,-1 0 0 0 0,0 0 0 0 0,1 0-1 0 0,-1 0 1 0 0,4-2 0 0 0,6-6-6215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8287 0 0,'0'0'639'0'0,"3"1"-170"0"0,8 6 1202 0 0,0 1 0 0 0,0-1-1 0 0,9 11 1 0 0,27 31 1065 0 0,27 29 310 0 0,-16-18-1971 0 0,-44-44-969 0 0,2-2-1 0 0,0 0 1 0 0,0 0-1 0 0,1-2 1 0 0,1 0-1 0 0,0-1 1 0 0,1-1-1 0 0,27 11 0 0 0,-39-18-183 0 0,0-1-1 0 0,0 0 0 0 0,0-1 0 0 0,1 1 0 0 0,-1-2 1 0 0,1 1-1 0 0,10-1 0 0 0,-11-1-376 0 0,0 1 0 0 0,0-2 1 0 0,0 1-1 0 0,-1-1 0 0 0,1 0 0 0 0,-1 0 0 0 0,1-1 0 0 0,6-3 1 0 0,5-5-1684 0 0</inkml:trace>
  <inkml:trace contextRef="#ctx0" brushRef="#br0" timeOffset="1">416 27 11519 0 0,'0'0'887'0'0,"-2"0"-583"0"0,-6 1 3043 0 0,-3 8-2675 0 0,0 1 1 0 0,1 0 0 0 0,-16 22 0 0 0,13-15-507 0 0,-16 15-1 0 0,-11 6-260 0 0,-117 111 667 0 0,49-57-3638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77 919 0 0,'8'-28'-91'0'0,"10"-17"12455"0"0,-17 45-11759 0 0,0-1 1 0 0,0 1 0 0 0,15-2 2076 0 0,-13 2-2625 0 0,0 1 0 0 0,0 0 0 0 0,0 0 1 0 0,0 0-1 0 0,0 0 0 0 0,0 0 0 0 0,4 3 1 0 0,10 8 387 0 0,-1 1 1 0 0,0 0 0 0 0,24 28 0 0 0,37 51 1208 0 0,-57-67-1268 0 0,-1 1 0 0 0,-2 1 0 0 0,0 0 0 0 0,14 34-1 0 0,-27-51-337 0 0,1 1 0 0 0,-2 0 0 0 0,1 0-1 0 0,-2 0 1 0 0,1 0 0 0 0,-2 1 0 0 0,1-1-1 0 0,-2 0 1 0 0,1 1 0 0 0,-2-1-1 0 0,1 1 1 0 0,-1-1 0 0 0,-1 0 0 0 0,0 1-1 0 0,-4 10 1 0 0,-4 2-219 0 0,0 0 0 0 0,-1-1 0 0 0,-1 0 0 0 0,-2-1 0 0 0,0 0 1 0 0,-1-1-1 0 0,-1-1 0 0 0,-1 0 0 0 0,-23 20 0 0 0,30-32-1440 0 0,0 0-3825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7 102 12871 0 0,'0'0'588'0'0,"-1"-1"-12"0"0,-5-2 3356 0 0,22-2-2868 0 0,-8 1-849 0 0,47-15 723 0 0,73-22-189 0 0,-122 40-858 0 0,87-21 538 0 0,-45 17-2152 0 0,-36 5-283 0 0,-1 0 0 0 0,14 2 1 0 0,-7 1-3837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8751 0 0,'2'-2'10996'0'0,"5"-3"-10619"0"0,0 0 0 0 0,0 1-1 0 0,1-1 1 0 0,0 1 0 0 0,0 1-1 0 0,10-4 1 0 0,55-13 162 0 0,-60 16-426 0 0,83-16-73 0 0,-32 10-2810 0 0,-38 7-4609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 9215 0 0,'-18'-9'6659'0'0,"20"9"-4824"0"0,4-1-1646 0 0,0 0 1 0 0,0 0 0 0 0,-1 1 0 0 0,1-1 0 0 0,0 2-1 0 0,0-1 1 0 0,0 0 0 0 0,-1 1 0 0 0,1 0 0 0 0,0 1-1 0 0,8 2 1 0 0,49 11 471 0 0,-54-14-711 0 0,0 0 0 0 0,-1 0 0 0 0,1-1 0 0 0,0 0 0 0 0,0-1-1 0 0,-1 0 1 0 0,1 0 0 0 0,0-1 0 0 0,-1 0 0 0 0,1 0 0 0 0,-1-1 0 0 0,0 0-1 0 0,0-1 1 0 0,12-7 0 0 0,2-1-1576 0 0,1 1-4972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64 2303 0 0,'4'-9'110'0'0,"11"-31"6439"0"0,-15 39-6335 0 0,0 0 1 0 0,-1 0-1 0 0,0 0 1 0 0,1 0-1 0 0,-1 0 0 0 0,1 1 1 0 0,-1-1-1 0 0,0 0 0 0 0,0 0 1 0 0,1 1-1 0 0,-1-1 0 0 0,0 0 1 0 0,0 1-1 0 0,0-1 1 0 0,0 1-1 0 0,0-1 0 0 0,1 1 1 0 0,-1-1-1 0 0,0 1 0 0 0,-2 0 1 0 0,2-1-116 0 0,-1 1 1 0 0,0 0 0 0 0,1 0-1 0 0,-1 0 1 0 0,0 1-1 0 0,1-1 1 0 0,-1 0 0 0 0,0 1-1 0 0,1-1 1 0 0,-1 1-1 0 0,-2 0 1 0 0,-3 3-99 0 0,0 0 0 0 0,0 1 0 0 0,0 0 0 0 0,-6 5 0 0 0,12-8 124 0 0,-45 39 69 0 0,-49 59 0 0 0,24-25-196 0 0,5-8 2 0 0,-66 69 0 0 0,103-104 0 0 0,2 2 0 0 0,-31 51 0 0 0,51-73 7 0 0,0 1 0 0 0,1 0 1 0 0,1 0-1 0 0,-1 0 0 0 0,2 1 0 0 0,0-1 0 0 0,1 1 0 0 0,-3 27 0 0 0,5-31-2 0 0,1-1-1 0 0,1 1 1 0 0,0 0 0 0 0,0 0-1 0 0,1-1 1 0 0,0 1-1 0 0,0-1 1 0 0,1 1-1 0 0,1-1 1 0 0,-1 0 0 0 0,2 0-1 0 0,-1 0 1 0 0,10 13-1 0 0,8 6-33 0 0,1-1-1 0 0,27 24 1 0 0,-27-28-10 0 0,0 1 0 0 0,33 47 0 0 0,-41-48 36 0 0,-1 1 0 0 0,-2 0 0 0 0,13 32 0 0 0,-20-40 3 0 0,0 0 1 0 0,-1 0-1 0 0,0 0 0 0 0,-1 1 0 0 0,-1 0 0 0 0,-1 25 0 0 0,-1-25-1 0 0,-2 0 1 0 0,0 0-1 0 0,-1-1 0 0 0,0 1 0 0 0,-2 0 0 0 0,0-1 0 0 0,-1 0 0 0 0,-11 23 0 0 0,6-20 15 0 0,0 0 0 0 0,-1-1 1 0 0,-1-1-1 0 0,-1 0 0 0 0,0-1 0 0 0,-21 19 0 0 0,5-10 56 0 0,-2 0 0 0 0,0-2 1 0 0,-2-2-1 0 0,0-1 0 0 0,-66 27 0 0 0,61-33-1288 0 0,37-13-44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628 586 8751 0 0,'0'0'399'0'0,"-2"-1"-4"0"0,-9-3-253 0 0,1 0 90 0 0,8 3 888 0 0,3-14 1970 0 0,0 8-2679 0 0,1 0 1 0 0,0-1 0 0 0,0 1 0 0 0,0 0 0 0 0,1 0 0 0 0,6-9-1 0 0,26-40 203 0 0,-20 33-309 0 0,52-74 238 0 0,8-11-124 0 0,-59 82-370 0 0,-1-1 0 0 0,14-35 0 0 0,-25 51-145 0 0,0 0 0 0 0,-1 1-1 0 0,-1-2 1 0 0,0 1 0 0 0,0 0-1 0 0,-1 0 1 0 0,0-13 0 0 0,-16 23-64 0 0,12 3 158 0 0,-1 1 0 0 0,0-1 1 0 0,1 1-1 0 0,0 0 0 0 0,-1 0 0 0 0,1 1 1 0 0,0-1-1 0 0,1 1 0 0 0,-1-1 1 0 0,1 1-1 0 0,-1 0 0 0 0,-2 7 1 0 0,-3 8-29 0 0,-9 30 0 0 0,10-27 26 0 0,-1 3 4 0 0,3-7 0 0 0,-1-1 0 0 0,0 0 0 0 0,-2 0 0 0 0,1-1 0 0 0,-21 30 0 0 0,12-26-9 0 0,-1-1-1 0 0,-2 0 1 0 0,1-1-1 0 0,-2-1 1 0 0,-1-1-1 0 0,0-1 1 0 0,-30 16-1 0 0,8-8-9 0 0,0-3 0 0 0,-1-1 0 0 0,-50 13 0 0 0,59-24 51 0 0,0-1-1 0 0,-1-2 0 0 0,-50 2 1 0 0,79-7 7 0 0,0 0 0 0 0,0 0 0 0 0,0-1 0 0 0,0 0 0 0 0,0 0 0 0 0,0-1 0 0 0,0 1 0 0 0,0-1 0 0 0,0-1 0 0 0,1 0 0 0 0,-1 0 0 0 0,-8-5 0 0 0,11 6-1 0 0,1-1-1 0 0,0 1 1 0 0,0-1 0 0 0,1 1 0 0 0,-1-1-1 0 0,0 0 1 0 0,1 0 0 0 0,0 0 0 0 0,0 0-1 0 0,0-1 1 0 0,0 1 0 0 0,0-1-1 0 0,0 1 1 0 0,1-1 0 0 0,0 1 0 0 0,0-1-1 0 0,0 0 1 0 0,0 0 0 0 0,1 0 0 0 0,-1 1-1 0 0,1-1 1 0 0,0 0 0 0 0,0 0-1 0 0,1-5 1 0 0,0 3-2 0 0,0 1-1 0 0,0-1 1 0 0,0 1-1 0 0,1 0 1 0 0,0 0-1 0 0,0-1 0 0 0,0 2 1 0 0,1-1-1 0 0,-1 0 1 0 0,1 0-1 0 0,0 1 1 0 0,1-1-1 0 0,-1 1 1 0 0,1 0-1 0 0,0 0 1 0 0,0 0-1 0 0,0 1 1 0 0,1 0-1 0 0,-1-1 1 0 0,1 2-1 0 0,-1-1 0 0 0,1 0 1 0 0,0 1-1 0 0,9-3 1 0 0,-12 4-33 0 0,1 1 1 0 0,0-1 0 0 0,-1 1-1 0 0,1 0 1 0 0,0 0-1 0 0,-1 0 1 0 0,1 0-1 0 0,0 1 1 0 0,0-1-1 0 0,-1 1 1 0 0,1-1 0 0 0,-1 1-1 0 0,1 0 1 0 0,0 0-1 0 0,-1 0 1 0 0,0 0-1 0 0,1 1 1 0 0,-1-1 0 0 0,0 1-1 0 0,1-1 1 0 0,1 3-1 0 0,6 5 15 0 0,0 1 0 0 0,-1-1 0 0 0,8 13 0 0 0,-10-14-15 0 0,22 31 1 0 0,15 19-3 0 0,-39-53-5 0 0,0 0 0 0 0,0-1 0 0 0,0 1 0 0 0,1-1 0 0 0,0 0 0 0 0,-1 0 0 0 0,13 6 1 0 0,-12-8-36 0 0,-1-1 0 0 0,1 0 1 0 0,0 0-1 0 0,0 0 1 0 0,0 0-1 0 0,0-1 1 0 0,0 0-1 0 0,0 0 1 0 0,0-1-1 0 0,0 1 0 0 0,-1-1 1 0 0,1-1-1 0 0,0 1 1 0 0,6-3-1 0 0,9-4-668 0 0,-1 0 0 0 0,28-17 0 0 0,-8 1-5703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2759 0 0,'-1'1'207'0'0,"-11"5"1142"0"0,-23 11 0 0 0,31-15-936 0 0,0-1-1 0 0,0 1 0 0 0,0-1 0 0 0,-1 0 1 0 0,1-1-1 0 0,0 1 0 0 0,0-1 1 0 0,-1 1-1 0 0,1-1 0 0 0,-5-1 0 0 0,7 1-303 0 0,0 0-1 0 0,0 1 1 0 0,0-1-1 0 0,1 0 0 0 0,-1 1 1 0 0,0-1-1 0 0,1 1 0 0 0,-1 0 1 0 0,0 0-1 0 0,1-1 1 0 0,-1 1-1 0 0,1 0 0 0 0,-1 0 1 0 0,1 1-1 0 0,-1-1 1 0 0,1 0-1 0 0,-2 2 0 0 0,-2 2 97 0 0,-7 7-41 0 0,0 1 0 0 0,1 1 0 0 0,0 0 0 0 0,1 0-1 0 0,-13 25 1 0 0,7-13-28 0 0,-2 3 79 0 0,2 1 1 0 0,1 0-1 0 0,2 1 1 0 0,-15 49-1 0 0,26-58 25 0 0,2-21-100 0 0,11 8 346 0 0,-8-8-418 0 0,1 0 1 0 0,-1 1 0 0 0,1-1 0 0 0,0 0 0 0 0,-1-1 0 0 0,1 1-1 0 0,0-1 1 0 0,0 0 0 0 0,-1 0 0 0 0,1 0 0 0 0,5-1 0 0 0,43-8 556 0 0,-49 8-582 0 0,31-8 82 0 0,0-2 0 0 0,-1-1 0 0 0,-1-1 0 0 0,0-2 0 0 0,-1-1 0 0 0,0-2 0 0 0,51-39 0 0 0,-76 52-193 0 0,-1 1-1 0 0,0-1 1 0 0,0 0-1 0 0,0-1 1 0 0,-1 1-1 0 0,8-12 1 0 0,-12 16 51 0 0,1-1 0 0 0,0 1 0 0 0,0 0 0 0 0,-1-1 0 0 0,1 1 0 0 0,-1-1 0 0 0,1 1 0 0 0,-1-1 1 0 0,0 1-1 0 0,1-1 0 0 0,-1 1 0 0 0,0-1 0 0 0,0 1 0 0 0,0-1 0 0 0,0 1 0 0 0,0-1 0 0 0,-1 1 1 0 0,1-1-1 0 0,0 1 0 0 0,-1-1 0 0 0,1 1 0 0 0,-1 0 0 0 0,1-1 0 0 0,-1 1 0 0 0,0-1 1 0 0,0 1-1 0 0,1 0 0 0 0,-1 0 0 0 0,0-1 0 0 0,0 1 0 0 0,0 0 0 0 0,0 0 0 0 0,-1 0 0 0 0,1 0 1 0 0,0 0-1 0 0,0 0 0 0 0,-3 0 0 0 0,-6-5-219 0 0,0 2 0 0 0,0-1-1 0 0,-1 2 1 0 0,0-1 0 0 0,1 2 0 0 0,-1-1 0 0 0,-20-1-1 0 0,1 2-497 0 0,-51 3-1 0 0,52 1 207 0 0,-40 9 0 0 0,66-11 437 0 0,1 1 0 0 0,0 0 0 0 0,0 0 0 0 0,-1-1-1 0 0,1 1 1 0 0,0 1 0 0 0,0-1 0 0 0,0 0 0 0 0,-3 3-1 0 0,-1 3-684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475 873 1839 0 0,'0'0'11192'0'0,"1"0"-11032"0"0,10 0-126 0 0,-6-1-37 0 0,6-4 4 0 0,-8 4 6 0 0,1-1 0 0 0,0 1 0 0 0,-1-1 0 0 0,0 0 0 0 0,1 0 0 0 0,-1-1-1 0 0,0 1 1 0 0,0 0 0 0 0,4-6 0 0 0,2-1-1 0 0,11-9 150 0 0,0-2 1 0 0,-2 0-1 0 0,-1-1 1 0 0,0 0-1 0 0,17-32 0 0 0,57-123 351 0 0,-70 127-405 0 0,-2-1 0 0 0,-3-1 0 0 0,-2 0 0 0 0,9-57 0 0 0,-14 28-91 0 0,-8 70-11 0 0,-1-1 0 0 0,-1 1 0 0 0,0-1 0 0 0,0 1-1 0 0,-5-16 1 0 0,6 24 0 0 0,0 0 0 0 0,-1 0 0 0 0,0 0 0 0 0,1 0 0 0 0,-1 1 0 0 0,0-1 0 0 0,0 0 0 0 0,0 0 0 0 0,0 1 0 0 0,-1-1 0 0 0,1 1 0 0 0,0-1 0 0 0,0 1 0 0 0,-1 0 0 0 0,1-1 0 0 0,-1 1 0 0 0,0 0 0 0 0,1 0 0 0 0,-1 0 0 0 0,0 0 0 0 0,1 0 0 0 0,-1 0 0 0 0,0 1 0 0 0,0-1 0 0 0,0 1 0 0 0,0-1 0 0 0,0 1 0 0 0,0 0 0 0 0,0-1 0 0 0,1 1 0 0 0,-1 0 0 0 0,0 0 0 0 0,0 1 0 0 0,0-1 0 0 0,0 0 0 0 0,0 1 0 0 0,0-1 0 0 0,0 1 0 0 0,0-1 0 0 0,0 1 0 0 0,1 0 0 0 0,-3 1 0 0 0,-7 3-7 0 0,0 1-1 0 0,1 1 1 0 0,0 0-1 0 0,0 0 1 0 0,0 1-1 0 0,1 0 1 0 0,0 0-1 0 0,-8 11 0 0 0,6-4 0 0 0,1-1-1 0 0,0 1 1 0 0,1 1-1 0 0,-13 30 0 0 0,4 5 0 0 0,3 0-1 0 0,-16 93 1 0 0,24-107 10 0 0,-17 77-1 0 0,-4 0 0 0 0,-72 181 0 0 0,72-231 41 0 0,-63 108 0 0 0,35-78-41 0 0,-81 119-552 0 0,124-196-136 0 0,0 1 0 0 0,-2-2-1 0 0,-32 30 1 0 0,39-42-671 0 0,5-7 112 0 0,7-10 688 0 0,17-23-2008 0 0,-7 15-84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11519 0 0,'0'0'1040'0'0,"3"0"-853"0"0,20-5 842 0 0,-1-1 1 0 0,34-14-1 0 0,46-26 1374 0 0,12-4-813 0 0,-65 33-1244 0 0,55-13 0 0 0,-36 16-6256 0 0,-48 11-372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17999 0 0,'0'0'2048'0'0,"1"0"-1652"0"0,5 3-85 0 0,1-2 0 0 0,0 1 0 0 0,-1-1 0 0 0,1 0 0 0 0,0 0 0 0 0,13 0 0 0 0,44-7 683 0 0,-28 2-508 0 0,9-1-311 0 0,-1-2-1 0 0,0-2 0 0 0,43-14 0 0 0,-45 9-1373 0 0,55-27-1 0 0,-65 25-711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162 141 455 0 0,'-9'10'-95'0'0,"5"-5"2014"0"0,1 0 0 0 0,0 0 0 0 0,-1 0 0 0 0,-2 8 0 0 0,2 1-619 0 0,3-12-1112 0 0,1 0-1 0 0,0 1 0 0 0,0-1 0 0 0,0 0 0 0 0,0 0 1 0 0,1 1-1 0 0,-1-1 0 0 0,0 0 0 0 0,1 0 0 0 0,0 1 1 0 0,-1-1-1 0 0,1 0 0 0 0,0 0 0 0 0,0 0 1 0 0,0 0-1 0 0,2 2 0 0 0,-2-3-111 0 0,0 0-1 0 0,0 0 1 0 0,0 0-1 0 0,0-1 1 0 0,0 1-1 0 0,0 0 1 0 0,1-1 0 0 0,-1 1-1 0 0,0-1 1 0 0,0 1-1 0 0,0-1 1 0 0,3 1-1 0 0,-2-1 72 0 0,0 1 205 0 0,-1-1-250 0 0,1 1-1 0 0,0-1 1 0 0,-1 0 0 0 0,1 0-1 0 0,0 0 1 0 0,0 0-1 0 0,-1 0 1 0 0,1 0 0 0 0,2-1-1 0 0,-3 0-76 0 0,1 1 0 0 0,0-1-1 0 0,0 1 1 0 0,-1-1 0 0 0,1 0 0 0 0,-1 1-1 0 0,1-1 1 0 0,0 0 0 0 0,-1 0 0 0 0,0 0-1 0 0,1-1 1 0 0,-1 1 0 0 0,0 0 0 0 0,1 0-1 0 0,-1-1 1 0 0,0 1 0 0 0,1-3 0 0 0,-1 3 39 0 0,-4 0 2 0 0,3-4-67 0 0,-19-4 2 0 0,12 7 10 0 0,7 0 32 0 0,0-1-39 0 0,1 1-1 0 0,-1 0 1 0 0,1 0 0 0 0,0 0 0 0 0,0 0 0 0 0,0 0 0 0 0,0 0 0 0 0,0 0 0 0 0,0 0 0 0 0,0 0 0 0 0,1 1 0 0 0,-1-1 0 0 0,1 0 0 0 0,0 1 0 0 0,-1 0 0 0 0,1-1 0 0 0,2-1 0 0 0,8-7 10 0 0,-11 9-5 0 0,-1-1 0 0 0,1 1 0 0 0,0 0 0 0 0,1-1 0 0 0,-1 1 0 0 0,0 0 0 0 0,0 0 0 0 0,0 0 0 0 0,1 0 0 0 0,1-1 0 0 0,-2 2-7 0 0,-1-1 0 0 0,1 1-1 0 0,0-1 1 0 0,-1 1 0 0 0,1-1-1 0 0,-1 1 1 0 0,1-1 0 0 0,-1 0-1 0 0,1 1 1 0 0,-1-1 0 0 0,0 0 0 0 0,1 1-1 0 0,-1-1 1 0 0,0 0 0 0 0,1 0-1 0 0,-1 0 1 0 0,1-1 7 0 0,-1 0-1 0 0,1 0 1 0 0,-1 0 0 0 0,0 0-1 0 0,0 0 1 0 0,1 0 0 0 0,-1 0 0 0 0,0 0-1 0 0,-1 0 1 0 0,1-3 0 0 0,-1-5 12 0 0,0 2-21 0 0,0 0 0 0 0,1 2-13 0 0,0 5-52 0 0,1 0 3 0 0,4-7 55 0 0,-6 7-3 0 0,1 1 10 0 0,22-16 59 0 0,-21 15-91 0 0,1 1 64 0 0,18-4 32 0 0,-11 1-54 0 0,-4-4-10 0 0,2 2 0 0 0,0-1 0 0 0,0 1 0 0 0,2 0 0 0 0,-2-1 0 0 0,6-4 0 0 0,-81 74-64 0 0,2-1 75 0 0,-42 44-58 0 0,90-87 40 0 0,2 0 0 0 0,1 0 0 0 0,-24 42 0 0 0,36-57 3 0 0,1 0 0 0 0,0 1 0 0 0,-1 0 0 0 0,2-1 1 0 0,-1 1-1 0 0,1 0 0 0 0,0 0 0 0 0,0 0 0 0 0,1 0 0 0 0,-1 0 0 0 0,1 0 0 0 0,1 0 0 0 0,0 8 0 0 0,0-10 8 0 0,0 0 1 0 0,0 1-1 0 0,1-1 0 0 0,0 0 0 0 0,-1 0 0 0 0,1 0 1 0 0,1 0-1 0 0,-1-1 0 0 0,0 1 0 0 0,1 0 1 0 0,0-1-1 0 0,0 0 0 0 0,0 0 0 0 0,0 0 1 0 0,1 0-1 0 0,-1 0 0 0 0,1 0 0 0 0,5 2 1 0 0,52 23 329 0 0,1 1-121 0 0,-54-24-200 0 0,-1-1 0 0 0,0 1 0 0 0,-1 0 0 0 0,1 1 0 0 0,-1-1 0 0 0,7 9 0 0 0,-7-6-295 0 0,0 0 0 0 0,0 1 0 0 0,-1-1 0 0 0,0 1 0 0 0,-1 0 0 0 0,0 1 0 0 0,4 11 0 0 0,-8-19-295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1375 0 0,'0'0'66'0'0,"-2"1"-8"0"0,-7 4 1503 0 0,0 1-1 0 0,0 0 0 0 0,1 1 0 0 0,0 0 0 0 0,-10 10 1 0 0,-36 46 911 0 0,-23 56-1418 0 0,60-92-906 0 0,-6 16 89 0 0,2 1 0 0 0,2 0 0 0 0,2 1 0 0 0,2 1 0 0 0,-14 71 0 0 0,25-99-242 0 0,-1 1 0 0 0,-10 21 0 0 0,0-9-4530 0 0,8-20-369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6 147 13591 0 0,'0'0'1231'0'0,"0"2"-1014"0"0,-1 0-95 0 0,0-1 0 0 0,0 1 0 0 0,1 0 0 0 0,-1-1 0 0 0,1 1 0 0 0,-1 0 0 0 0,1 0 0 0 0,-1-1 0 0 0,1 1 0 0 0,0 0 0 0 0,0 0 0 0 0,0-1 0 0 0,0 1 0 0 0,0 0 0 0 0,1 2 0 0 0,0-1-25 0 0,1 0-1 0 0,-1-1 1 0 0,1 1 0 0 0,0-1-1 0 0,0 1 1 0 0,0-1-1 0 0,0 0 1 0 0,0 0 0 0 0,0 0-1 0 0,3 2 1 0 0,-2-2-62 0 0,0-1 1 0 0,0 1-1 0 0,-1-1 1 0 0,1 0-1 0 0,0 0 1 0 0,0 0-1 0 0,1-1 1 0 0,-1 1-1 0 0,0-1 1 0 0,0 0-1 0 0,0 0 1 0 0,0 0-1 0 0,0 0 1 0 0,1 0-1 0 0,3-1 1 0 0,7-2 53 0 0,0-1 0 0 0,15-5 0 0 0,-13 4-53 0 0,272-110 111 0 0,-134 48-6297 0 0,-123 54 587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 7831 0 0,'0'0'603'0'0,"-1"-6"4010"0"0,4 20-3423 0 0,9 25-485 0 0,2-2 0 0 0,1 0-1 0 0,23 40 1 0 0,17 42-406 0 0,-45-95-286 0 0,-1 0 0 0 0,-2 1 1 0 0,0 0-1 0 0,-2 1 0 0 0,3 29 0 0 0,-7-43-3 0 0,-1-1 0 0 0,0 0 0 0 0,-1 0 0 0 0,0 0 1 0 0,-1 0-1 0 0,0 0 0 0 0,-1 0 0 0 0,0 0 0 0 0,0-1 0 0 0,-1 1 0 0 0,-1-1 1 0 0,0 0-1 0 0,0 0 0 0 0,-11 14 0 0 0,1-6 36 0 0,0 0 0 0 0,-1-2 0 0 0,-1 0 0 0 0,-31 24 0 0 0,-82 43 519 0 0,83-54 77 0 0,21-14-3863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135 394 9671 0 0,'0'0'875'0'0,"7"4"-681"0"0,-4-1 2369 0 0,-1-1-2053 0 0,-1 0-1 0 0,0 0 0 0 0,1 0 1 0 0,-1 0-1 0 0,0 0 0 0 0,0 0 1 0 0,0 1-1 0 0,0-1 1 0 0,0 5-1 0 0,0-5-450 0 0,-1 0-1 0 0,0-1 1 0 0,0 1 0 0 0,0 0 0 0 0,0-1-1 0 0,-1 1 1 0 0,1 0 0 0 0,0-1 0 0 0,-1 1-1 0 0,0 1 1 0 0,0-2-46 0 0,1 0 0 0 0,-1 0-1 0 0,0 0 1 0 0,0-1-1 0 0,0 1 1 0 0,0 0 0 0 0,0-1-1 0 0,0 1 1 0 0,0-1 0 0 0,0 1-1 0 0,-1-1 1 0 0,1 1 0 0 0,0-1-1 0 0,0 0 1 0 0,0 1 0 0 0,0-1-1 0 0,-2 0 1 0 0,1 0 11 0 0,-2 1-5 0 0,0 0-1 0 0,0 0 0 0 0,0-1 0 0 0,0 0 1 0 0,0 0-1 0 0,0 0 0 0 0,0 0 1 0 0,0 0-1 0 0,0-1 0 0 0,0 0 1 0 0,0 0-1 0 0,0 0 0 0 0,0 0 0 0 0,1-1 1 0 0,-1 1-1 0 0,0-1 0 0 0,1 0 1 0 0,-1 0-1 0 0,1-1 0 0 0,0 1 1 0 0,-6-5-1 0 0,6 3-18 0 0,0 0 0 0 0,1 1 0 0 0,-1-1 0 0 0,1 0 0 0 0,0 0-1 0 0,0 0 1 0 0,0 0 0 0 0,0-1 0 0 0,1 1 0 0 0,-1 0 0 0 0,1-1 0 0 0,0 1 0 0 0,1-1 0 0 0,-1 0 0 0 0,1 1 0 0 0,0-1 0 0 0,0 1 0 0 0,0-1 0 0 0,2-5 0 0 0,1-9-134 0 0,2-1 0 0 0,0 1 1 0 0,1 0-1 0 0,1 0 0 0 0,0 1 1 0 0,2 0-1 0 0,0 0 1 0 0,17-24-1 0 0,-16 27 30 0 0,1 2 1 0 0,0-1-1 0 0,1 2 1 0 0,1-1-1 0 0,0 2 1 0 0,0 0-1 0 0,1 0 1 0 0,0 1-1 0 0,1 1 1 0 0,17-8-1 0 0,-26 15 91 0 0,0-1 1 0 0,0 1-1 0 0,0 0 0 0 0,0 1 0 0 0,1-1 1 0 0,-1 1-1 0 0,0 1 0 0 0,1-1 0 0 0,-1 1 0 0 0,1 0 1 0 0,-1 0-1 0 0,13 3 0 0 0,-15-2 17 0 0,0 0 0 0 0,-1 0-1 0 0,1 1 1 0 0,0-1 0 0 0,-1 1 0 0 0,0 0-1 0 0,1 0 1 0 0,-1 0 0 0 0,0 0 0 0 0,0 1-1 0 0,0-1 1 0 0,0 1 0 0 0,0 0 0 0 0,-1 0-1 0 0,1 0 1 0 0,-1 0 0 0 0,0 0 0 0 0,0 0-1 0 0,0 1 1 0 0,0-1 0 0 0,0 1-1 0 0,1 5 1 0 0,-1-1 47 0 0,0 1-1 0 0,0-1 1 0 0,0 0 0 0 0,-1 1-1 0 0,-1-1 1 0 0,0 0-1 0 0,0 1 1 0 0,0-1 0 0 0,-1 1-1 0 0,0-1 1 0 0,-1 0-1 0 0,0 1 1 0 0,-3 8 0 0 0,1-8-8 0 0,0 0 1 0 0,0 0-1 0 0,-1 0 1 0 0,-1-1 0 0 0,1 0-1 0 0,-1 0 1 0 0,0 0-1 0 0,-1-1 1 0 0,0 0 0 0 0,-15 12-1 0 0,-18 11-160 0 0,0-2 0 0 0,-83 43-1 0 0,98-58-174 0 0,-23 10-254 0 0,43-21 249 0 0,-1 0-1 0 0,1 0 1 0 0,0 0 0 0 0,-1-1-1 0 0,1 0 1 0 0,-11 0-1 0 0,3-2-1174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1 919 0 0,'-1'1'67'0'0,"-10"14"2773"0"0,-38 47 6404 0 0,18-17-8009 0 0,-25 40-344 0 0,-97 167-200 0 0,127-199-672 0 0,2 2 0 0 0,2 0-1 0 0,-19 74 1 0 0,36-108-37 0 0,-20 70-883 0 0,16-66-279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40 1375 0 0,'8'-5'48'0'0,"-3"1"25"0"0,-1 1 0 0 0,1-1 0 0 0,-1 0-1 0 0,0 0 1 0 0,0 0 0 0 0,4-7 0 0 0,-20 29 7691 0 0,0 3-4676 0 0,-4 6-1535 0 0,-230 394 2444 0 0,41-42-3002 0 0,168-314-1012 0 0,15-25-546 0 0,-1-1 1 0 0,-32 40-1 0 0,48-71-1396 0 0,0-1-3836 0 0</inkml:trace>
  <inkml:trace contextRef="#ctx0" brushRef="#br0" timeOffset="1">95 678 6447 0 0,'0'0'499'0'0,"-2"1"-328"0"0,-9 6 2706 0 0,11-7-2398 0 0,0 1 1 0 0,-1 0-1 0 0,1-1 0 0 0,-1 1 0 0 0,1-1 1 0 0,0 1-1 0 0,0 0 0 0 0,-1-1 1 0 0,1 2-1 0 0,0-1-57 0 0,0 0 0 0 0,0-1 0 0 0,0 1 0 0 0,0 0 0 0 0,0 0 0 0 0,0-1 0 0 0,0 1 0 0 0,0 0 0 0 0,1-1 0 0 0,-1 1 0 0 0,0 0-1 0 0,0-1 1 0 0,1 1 0 0 0,-1 0 0 0 0,1 0 0 0 0,7 7-720 0 0,-4-5 443 0 0,1 0 0 0 0,-1-1 0 0 0,1 0-1 0 0,-1 0 1 0 0,1 0 0 0 0,0 0 0 0 0,0-1-1 0 0,0 0 1 0 0,0 0 0 0 0,-1 0-1 0 0,10 0 1 0 0,7-1 260 0 0,32-4-1 0 0,-29 2-154 0 0,33-5-45 0 0,0-2-1 0 0,71-20 1 0 0,106-50-3077 0 0,-199 64 1565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10047 0 0,'1'-1'463'0'0,"47"-21"201"0"0,19-7 20 0 0,-5 7 714 0 0,177-58 1670 0 0,-178 63-2820 0 0,1 3 0 0 0,63-6-1 0 0,-67 15-1645 0 0,79 4-1 0 0,-113 1-3816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37 3679 0 0,'-1'-2'284'0'0,"-9"-28"4115"0"0,10 29-4340 0 0,0 1-1 0 0,0 0 1 0 0,0 0-1 0 0,-1-1 1 0 0,1 1-1 0 0,0 0 1 0 0,0 0-1 0 0,0 0 1 0 0,0-1-1 0 0,-1 1 1 0 0,1 0-1 0 0,0 0 1 0 0,0 0-1 0 0,0 0 1 0 0,0-1-1 0 0,-1 1 1 0 0,1 0 0 0 0,0 0-1 0 0,0 0 1 0 0,-1 0-1 0 0,1 0 1 0 0,0 0-1 0 0,0 0 1 0 0,-1 0-1 0 0,1-1 1 0 0,0 1-1 0 0,0 0 1 0 0,-1 0-1 0 0,1 0 1 0 0,0 0-1 0 0,0 0 1 0 0,-1 0-1 0 0,1 0 1 0 0,0 1-1 0 0,0-1 1 0 0,-1 0-1 0 0,1 0 1 0 0,0 0 0 0 0,0 0-1 0 0,-1 0 1 0 0,1 0-1 0 0,0 0 1 0 0,0 1-1 0 0,-1-1 1 0 0,1 0-1 0 0,0 0 1 0 0,0 0-1 0 0,0 0 1 0 0,0 1-1 0 0,-1-1 1 0 0,1 0-1 0 0,0 0 1 0 0,0 0-1 0 0,0 1 1 0 0,0-1-1 0 0,0 0 1 0 0,0 0 0 0 0,-1 1-1 0 0,1-1 1 0 0,0 0-1 0 0,0 1 1 0 0,-8 17 544 0 0,-5 35 729 0 0,-9 81-1 0 0,-3 13 343 0 0,-21 18-960 0 0,46-163-707 0 0,-1 1 1 0 0,0 0-1 0 0,1-1 1 0 0,0 1-1 0 0,-1 0 1 0 0,1 0 0 0 0,0-1-1 0 0,1 1 1 0 0,-1 0-1 0 0,1 4 1 0 0,0-6-8 0 0,-1 0-1 0 0,1 0 1 0 0,-1 0-1 0 0,1 0 1 0 0,-1 0-1 0 0,1 0 1 0 0,0 0 0 0 0,0 0-1 0 0,-1 0 1 0 0,1 0-1 0 0,0 0 1 0 0,0-1 0 0 0,0 1-1 0 0,0 0 1 0 0,0-1-1 0 0,0 1 1 0 0,0-1 0 0 0,0 1-1 0 0,0-1 1 0 0,0 1-1 0 0,0-1 1 0 0,0 0 0 0 0,0 0-1 0 0,0 1 1 0 0,1-1-1 0 0,-1 0 1 0 0,1 0 0 0 0,12 0-562 0 0,0 0-218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92 919 0 0,'1'-2'67'0'0,"8"-12"-571"0"0,7-10 6341 0 0,-3 5 145 0 0,-13 17-5237 0 0,1 1-649 0 0,-1 0 0 0 0,0 0-1 0 0,0 0 1 0 0,0 0 0 0 0,0 0 0 0 0,0 0 0 0 0,0 0 0 0 0,0 0-1 0 0,0 0 1 0 0,0 0 0 0 0,0 0 0 0 0,0 0 0 0 0,-1 0 0 0 0,1 0-1 0 0,0 0 1 0 0,-1 0 0 0 0,1 0 0 0 0,-1 0 0 0 0,1 0-1 0 0,-1 0 1 0 0,0 0 0 0 0,1 1 0 0 0,-1-1 0 0 0,-1-1 0 0 0,1 1-50 0 0,-1 1 0 0 0,1-1 1 0 0,-1 0-1 0 0,1 1 1 0 0,-1-1-1 0 0,1 1 0 0 0,-1-1 1 0 0,0 1-1 0 0,1 0 1 0 0,-1 0-1 0 0,0 0 0 0 0,1 0 1 0 0,-4 0-1 0 0,-3 1-50 0 0,-1 1 0 0 0,1 0 0 0 0,0 0-1 0 0,0 1 1 0 0,-10 4 0 0 0,-24 15 21 0 0,0 2 0 0 0,-48 38 0 0 0,57-39-15 0 0,-21 19-2 0 0,1 2 0 0 0,-61 66 0 0 0,97-91 26 0 0,0 0 1 0 0,1 1-1 0 0,1 0 0 0 0,0 1 0 0 0,2 1 0 0 0,-15 32 1 0 0,23-41-12 0 0,0 1 1 0 0,0-1 0 0 0,2 1-1 0 0,-1 0 1 0 0,2 0-1 0 0,0 0 1 0 0,0 0 0 0 0,2 0-1 0 0,-1 0 1 0 0,2 0 0 0 0,0 1-1 0 0,6 26 1 0 0,-1-20 14 0 0,1 1-1 0 0,1-1 1 0 0,0-1 0 0 0,22 36-1 0 0,55 68 47 0 0,-11-17-50 0 0,-60-85-25 0 0,-1 1 1 0 0,-2 0-1 0 0,9 25 1 0 0,-16-36 3 0 0,0 0-1 0 0,-1 1 1 0 0,-1 0 0 0 0,0-1-1 0 0,0 1 1 0 0,-2 0 0 0 0,1 0-1 0 0,-4 25 1 0 0,0-21 0 0 0,0 0-1 0 0,-2 0 1 0 0,0-1 0 0 0,-1 1 0 0 0,-15 30-1 0 0,4-18 16 0 0,-2 0 0 0 0,0-1 0 0 0,-2-1 0 0 0,-1-1 0 0 0,-1-1-1 0 0,-34 28 1 0 0,-121 90 211 0 0,176-141-225 0 0,0-1 0 0 0,0 1 0 0 0,0 0 0 0 0,0 0 0 0 0,0-1-1 0 0,1 1 1 0 0,-1 0 0 0 0,-1 4 0 0 0,3-6-6 0 0,0 0 0 0 0,-1 0 0 0 0,1 1 0 0 0,0-1 0 0 0,0 0 0 0 0,0 1 0 0 0,0-1 0 0 0,-1 0 0 0 0,1 0 0 0 0,0 1 0 0 0,0-1 0 0 0,0 0 0 0 0,0 1 0 0 0,0-1 0 0 0,0 0 0 0 0,0 1 0 0 0,0-1 0 0 0,0 0 0 0 0,0 1 0 0 0,0-1 0 0 0,0 0 0 0 0,0 1 0 0 0,0-1 0 0 0,1 0 0 0 0,-1 1 0 0 0,2 0-101 0 0,0 0 0 0 0,0 0-1 0 0,1 0 1 0 0,-1-1 0 0 0,0 1 0 0 0,1-1-1 0 0,-1 1 1 0 0,1-1 0 0 0,-1 0-1 0 0,4 0 1 0 0,-6 0-23 0 0,19 0-5622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18 919 0 0,'-6'-1'354'0'0,"0"0"0"0"0,-1 0 0 0 0,0 1 0 0 0,1 0 0 0 0,-1 1 0 0 0,1-1 0 0 0,-1 1 0 0 0,1 0 0 0 0,0 1-1 0 0,-8 2 1 0 0,-24 4 2447 0 0,32-7-612 0 0,0 0 1 0 0,1 0 0 0 0,-12 5 3239 0 0,39-5-5042 0 0,-1-1-1 0 0,1-1 0 0 0,0-1 1 0 0,-1-1-1 0 0,32-8 0 0 0,16-1 76 0 0,-45 8-260 0 0,32-4 214 0 0,-51 8-340 0 0,0-1 0 0 0,0 1 1 0 0,0 1-1 0 0,0-1 0 0 0,0 1 1 0 0,1 0-1 0 0,8 3 0 0 0,-13-4 88 0 0,-1 2-100 0 0,0 2-61 0 0,-1-1-1 0 0,1 0 1 0 0,-1 0 0 0 0,0 1-1 0 0,0-1 1 0 0,-1 0-1 0 0,1 0 1 0 0,-1 0 0 0 0,1 0-1 0 0,-1 0 1 0 0,0 0 0 0 0,0-1-1 0 0,0 1 1 0 0,-1-1-1 0 0,1 1 1 0 0,-4 2 0 0 0,-7 6 6 0 0,-28 18 0 0 0,30-21-8 0 0,-9 3-4 0 0,-1 0 0 0 0,-1-1 0 0 0,1-1 0 0 0,-2-1 0 0 0,-27 6-1 0 0,48-12-36 0 0,1-2 10 0 0,0 0 0 0 0,1 0 0 0 0,-1 1 0 0 0,0-1 0 0 0,1 0-1 0 0,-1 0 1 0 0,0 0 0 0 0,1 0 0 0 0,-1 0 0 0 0,0 0 0 0 0,1 0 0 0 0,-1 0 0 0 0,0 0 0 0 0,0 0-1 0 0,1-1 1 0 0,-1 1 0 0 0,1 0 0 0 0,-1 0 0 0 0,-1-1 0 0 0,1 1-62 0 0,1-1 32 0 0,0-5 49 0 0,1 0-1 0 0,0 5-48 0 0,29-1-1091 0 0,-19 2 930 0 0,1-1 0 0 0,-1 1-1 0 0,17 3 1 0 0,-6 1 207 0 0,0 1-1 0 0,0 1 0 0 0,0 1 1 0 0,-1 1-1 0 0,0 1 0 0 0,28 16 1 0 0,-35-17 241 0 0,21 17 1 0 0,-32-22-116 0 0,1 0 0 0 0,-1 0 1 0 0,0 1-1 0 0,0-1 0 0 0,0 1 1 0 0,0-1-1 0 0,-1 1 0 0 0,1 0 0 0 0,-1 0 1 0 0,3 7-1 0 0,-5-10-79 0 0,0 1 1 0 0,0-1-1 0 0,-1 0 0 0 0,1 0 1 0 0,0 0-1 0 0,0 1 0 0 0,-1-1 1 0 0,1 0-1 0 0,0 0 0 0 0,-1 0 0 0 0,1 0 1 0 0,-1 0-1 0 0,0 1 0 0 0,1-1 1 0 0,-2 1-1 0 0,0 1 50 0 0,-1 3-8 0 0,-1-1-1 0 0,0 1 0 0 0,0-1 1 0 0,-1 0-1 0 0,1 0 1 0 0,-1 0-1 0 0,0-1 1 0 0,-1 1-1 0 0,-8 4 1 0 0,1-1-5 0 0,0 0-1 0 0,0-2 1 0 0,-17 7 0 0 0,23-11-64 0 0,-5 4 19 0 0,0-2 0 0 0,0 0 1 0 0,-1 0-1 0 0,1-1 0 0 0,-1-1 1 0 0,0 0-1 0 0,-23 0 0 0 0,20-3-16 0 0,1 0-1 0 0,-23-6 0 0 0,32 6-3 0 0,0-1-1 0 0,0 0 0 0 0,0 0 0 0 0,0-1 0 0 0,1 1 0 0 0,-1-1 0 0 0,1-1 1 0 0,0 1-1 0 0,-6-5 0 0 0,4 1 38 0 0,2 1-43 0 0,4 5-60 0 0,3-5-518 0 0,6-2-3653 0 0,0 4 2492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10999 0 0,'0'0'994'0'0,"-2"1"-816"0"0,-14 8-143 0 0,8-4 182 0 0,0-1-1 0 0,-16 6 0 0 0,4-4 186 0 0,2 1-1 0 0,-1 1 0 0 0,1 0 1 0 0,0 1-1 0 0,1 1 0 0 0,0 1 1 0 0,0 1-1 0 0,1 0 0 0 0,1 1 1 0 0,-24 25-1 0 0,27-24-319 0 0,0 0 1 0 0,1 0 0 0 0,0 1-1 0 0,1 0 1 0 0,1 1-1 0 0,1 0 1 0 0,0 1-1 0 0,1 0 1 0 0,1 0-1 0 0,0 0 1 0 0,-4 26 0 0 0,9-39-28 0 0,1 0 0 0 0,-1 1 0 0 0,1-1 0 0 0,0 0 0 0 0,1 1 0 0 0,-1-1 0 0 0,1 0 0 0 0,0 0 0 0 0,0 1 0 0 0,0-1 0 0 0,0 0 0 0 0,3 5 0 0 0,-3-7-28 0 0,1 0 0 0 0,-1 0-1 0 0,0 0 1 0 0,1 0 0 0 0,-1-1 0 0 0,1 1-1 0 0,-1 0 1 0 0,1-1 0 0 0,0 1-1 0 0,0-1 1 0 0,0 0 0 0 0,-1 0 0 0 0,1 0-1 0 0,0 0 1 0 0,1 0 0 0 0,-1 0 0 0 0,0 0-1 0 0,0 0 1 0 0,0-1 0 0 0,0 0 0 0 0,1 1-1 0 0,-1-1 1 0 0,0 0 0 0 0,0 0-1 0 0,4 0 1 0 0,11-3 65 0 0,0 0-1 0 0,-1-1 0 0 0,1-1 1 0 0,-1-1-1 0 0,0 0 1 0 0,20-12-1 0 0,-18 9-178 0 0,1-1 0 0 0,-1 0 1 0 0,-1-2-1 0 0,0 0 0 0 0,-1-1 0 0 0,26-27 0 0 0,-40 39 58 0 0,-1 0-1 0 0,0 0 0 0 0,0 0 1 0 0,-1 0-1 0 0,1 0 1 0 0,0 0-1 0 0,0-1 1 0 0,-1 1-1 0 0,1 0 0 0 0,0-1 1 0 0,-1 1-1 0 0,1 0 1 0 0,-1-1-1 0 0,0 1 0 0 0,1-1 1 0 0,-1 1-1 0 0,0 0 1 0 0,0-1-1 0 0,0 1 1 0 0,0-1-1 0 0,0 1 0 0 0,0-1 1 0 0,0 1-1 0 0,-1-1 1 0 0,1 1-1 0 0,-1 0 1 0 0,1-1-1 0 0,-1 1 0 0 0,1 0 1 0 0,-1-1-1 0 0,0 1 1 0 0,-1-2-1 0 0,0 0-36 0 0,-1 0 0 0 0,1 1 0 0 0,-1-1 0 0 0,0 1 0 0 0,0 0 0 0 0,0 0 0 0 0,0 0 0 0 0,-1 0 0 0 0,1 0 0 0 0,0 1 0 0 0,-7-2 0 0 0,-9-3-24 0 0,0 0-56 0 0,-1 0 0 0 0,-25-13 0 0 0,43 18 149 0 0,0 0-1 0 0,0 0 1 0 0,1 0-1 0 0,-1-1 1 0 0,0 1-1 0 0,1 0 0 0 0,-1 0 1 0 0,1-1-1 0 0,0 1 1 0 0,-1-1-1 0 0,1 0 1 0 0,0 1-1 0 0,0-1 1 0 0,0 0-1 0 0,0 1 1 0 0,0-1-1 0 0,1 0 1 0 0,-1 0-1 0 0,0 0 1 0 0,1 0-1 0 0,0 0 0 0 0,-1 0 1 0 0,1 0-1 0 0,0 0 1 0 0,0 0-1 0 0,0 0 1 0 0,0 0-1 0 0,0 0 1 0 0,0 0-1 0 0,1 0 1 0 0,-1 0-1 0 0,2-3 1 0 0,0-1-211 0 0,1-1 0 0 0,0 0 0 0 0,1 1 0 0 0,-1 0 0 0 0,1 0 1 0 0,0 0-1 0 0,10-10 0 0 0,8-5-5483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98 1375 0 0,'35'-97'13016'0'0,"-89"253"-11036"0"0,32-95-1568 0 0,-23 52 34 0 0,-4-1-1 0 0,-85 139 0 0 0,127-240-550 0 0,3-5 156 0 0,-1 1 0 0 0,2 0 0 0 0,-6 12 0 0 0,8-18-101 0 0,1 0 0 0 0,-1 0-1 0 0,1 0 1 0 0,0 1 0 0 0,0-1 0 0 0,-1 0 0 0 0,1 0-1 0 0,0 0 1 0 0,0 0 0 0 0,0 0 0 0 0,0 1 0 0 0,0-1-1 0 0,0 0 1 0 0,1 0 0 0 0,-1 0 0 0 0,0 0 0 0 0,0 1-1 0 0,1-1 1 0 0,-1 0 0 0 0,1 0 0 0 0,-1 0 0 0 0,1 0-1 0 0,0 0 1 0 0,-1 0 0 0 0,1 0 0 0 0,0 0 0 0 0,0-1-1 0 0,-1 1 1 0 0,1 0 0 0 0,2 1 0 0 0,8 5-725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656 777 6911 0 0,'-1'2'528'0'0,"-23"58"1075"0"0,17-37-91 0 0,7-21 229 0 0,0-1-1630 0 0,0-1-1 0 0,-1 0 0 0 0,1 1 1 0 0,0-1-1 0 0,0 1 1 0 0,0-1-1 0 0,0 1 0 0 0,0-1 1 0 0,0 1-1 0 0,0-1 1 0 0,0 0-1 0 0,0 1 0 0 0,1-1 1 0 0,-1 1-1 0 0,0-1 1 0 0,0 1-1 0 0,0-1 0 0 0,0 0 1 0 0,1 1-1 0 0,-1-1 0 0 0,0 1 1 0 0,0-1-1 0 0,1 1 1 0 0,4-2 40 0 0,1 1 1 0 0,-1-1 0 0 0,1-1-1 0 0,-1 1 1 0 0,0-1 0 0 0,1 1-1 0 0,-1-2 1 0 0,0 1 0 0 0,0 0-1 0 0,0-1 1 0 0,-1 0 0 0 0,1 0-1 0 0,7-8 1 0 0,-5 5-98 0 0,0 0 1 0 0,-1-1-1 0 0,0 0 1 0 0,0 0-1 0 0,0-1 0 0 0,-1 0 1 0 0,7-15-1 0 0,-5 4-119 0 0,-1 1-1 0 0,7-39 1 0 0,1 0-259 0 0,75-245-1281 0 0,-27 97 810 0 0,-62 204 794 0 0,12-46-227 0 0,-11 42 173 0 0,0 0-1 0 0,-1 0 1 0 0,1 0 0 0 0,-1 0-1 0 0,0 0 1 0 0,-1 0 0 0 0,-1-7-1 0 0,2 11 44 0 0,0 0 0 0 0,0 1 0 0 0,0-1 0 0 0,-1 0 0 0 0,1 1 0 0 0,0-1-1 0 0,0 0 1 0 0,-1 1 0 0 0,1-1 0 0 0,-1 0 0 0 0,1 1 0 0 0,-1-1 0 0 0,1 1-1 0 0,-1-1 1 0 0,1 1 0 0 0,-1-1 0 0 0,1 1 0 0 0,-1-1 0 0 0,0 1 0 0 0,1 0 0 0 0,-1-1-1 0 0,1 1 1 0 0,-1 0 0 0 0,0-1 0 0 0,0 1 0 0 0,1 0 0 0 0,-1 0 0 0 0,0 0 0 0 0,1 0-1 0 0,-1-1 1 0 0,0 1 0 0 0,0 0 0 0 0,1 0 0 0 0,-1 0 0 0 0,0 1 0 0 0,0-1-1 0 0,1 0 1 0 0,-1 0 0 0 0,0 0 0 0 0,1 0 0 0 0,-1 1 0 0 0,0-1 0 0 0,0 0 0 0 0,1 1-1 0 0,-2 0 1 0 0,-3 2-60 0 0,-1 0-1 0 0,0 0 1 0 0,-9 9-1 0 0,12-10 53 0 0,-26 23-54 0 0,0 2 0 0 0,2 1 0 0 0,-42 53 0 0 0,28-23 206 0 0,-39 71-1 0 0,46-66 41 0 0,4 1 1 0 0,-28 83-1 0 0,-21 144-56 0 0,64-221-72 0 0,-4-2 0 0 0,-2 0 0 0 0,-4-1-1 0 0,-2-1 1 0 0,-41 68 0 0 0,66-129-41 0 0,-23 39 43 0 0,-51 69-1 0 0,66-100-44 0 0,0-2 1 0 0,-1 1-1 0 0,0-2 0 0 0,-1 1 0 0 0,0-2 0 0 0,-1 1 0 0 0,0-2 0 0 0,0 0 0 0 0,-27 12 0 0 0,38-19-671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264 235 6447 0 0,'-50'10'399'0'0,"23"-6"644"0"0,1 1-1 0 0,0 1 1 0 0,1 1 0 0 0,-42 18-1 0 0,26-5 1289 0 0,39-19-923 0 0,19 2-753 0 0,5-1-406 0 0,0-4-55 0 0,0-2-1 0 0,0 0 1 0 0,30-11 0 0 0,63-28 112 0 0,53-27-212 0 0,61-25 57 0 0,-155 68-113 0 0,87-19-1 0 0,-150 43-109 0 0,-4 1-171 0 0,0 0 1 0 0,0 0 0 0 0,0 1-1 0 0,0 0 1 0 0,0 1 0 0 0,0-1-1 0 0,0 1 1 0 0,0 1 0 0 0,9 0-1 0 0,-4 6-1165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1 919 0 0,'-1'1'5450'0'0,"-124"106"-2224"0"0,51-43-2791 0 0,48-42-292 0 0,1 1 0 0 0,-38 46-1 0 0,55-58 40 0 0,-1 1 0 0 0,2-1 0 0 0,0 2 0 0 0,1-1 0 0 0,0 1-1 0 0,0-1 1 0 0,1 1 0 0 0,1 1 0 0 0,-4 22 0 0 0,4-12 465 0 0,2 1 1 0 0,0 0-1 0 0,4 50 1 0 0,-1-65-570 0 0,0-1-1 0 0,1 1 1 0 0,0-1 0 0 0,0 1 0 0 0,1-1 0 0 0,1 0 0 0 0,-1 0-1 0 0,1 0 1 0 0,1-1 0 0 0,0 1 0 0 0,0-1 0 0 0,0 0 0 0 0,10 10 0 0 0,-9-13-48 0 0,0 0 1 0 0,0 0 0 0 0,1-1-1 0 0,-1 1 1 0 0,1-1-1 0 0,0-1 1 0 0,0 0 0 0 0,12 4-1 0 0,6 1-319 0 0,32 4-1 0 0,-17-4-1582 0 0,-29-6 338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24 919 0 0,'3'-23'12904'0'0,"-6"29"-12737"0"0,2-5 181 0 0,-76 174 716 0 0,12-23-435 0 0,22-64-610 0 0,-106 201 98 0 0,144-279-121 0 0,-10 15 29 0 0,2 1-1 0 0,1 0 0 0 0,1 1 0 0 0,-9 35 1 0 0,18-55-200 0 0,2-5-786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18 173 4607 0 0,'0'0'354'0'0,"-1"0"-233"0"0,-15 0 8380 0 0,18 0-8006 0 0,17 1-100 0 0,-1 0 0 0 0,1-1 0 0 0,0-1 0 0 0,-1-1 0 0 0,29-7-1 0 0,93-30 253 0 0,-130 36-584 0 0,127-44 573 0 0,50-15-1788 0 0,-158 52-2284 0 0,-26 9 1646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8495 0 0,'0'0'766'0'0,"1"2"-628"0"0,17 36 150 0 0,36 65 1590 0 0,-15-43-763 0 0,47 82 1060 0 0,-74-118-1917 0 0,-1-1-1 0 0,-1 2 1 0 0,-1-1 0 0 0,8 36-1 0 0,-11-28-108 0 0,-1-1 0 0 0,1 47 0 0 0,-6-61-132 0 0,-1-1 1 0 0,0 0 0 0 0,-1 1 0 0 0,-1-1-1 0 0,-1 0 1 0 0,-8 25 0 0 0,7-29 22 0 0,-1 0 0 0 0,0-1 1 0 0,-1 0-1 0 0,0 0 0 0 0,-1 0 0 0 0,0-1 0 0 0,-1 0 1 0 0,0-1-1 0 0,-14 12 0 0 0,15-14-408 0 0,-1 0 0 0 0,1-1-1 0 0,-1 0 1 0 0,-1-1 0 0 0,1 0-1 0 0,-1 0 1 0 0,0-1 0 0 0,0-1 0 0 0,0 1-1 0 0,-1-2 1 0 0,-17 4 0 0 0,18-6-4354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317 370 10591 0 0,'1'1'819'0'0,"19"7"2760"0"0,-38 6-1969 0 0,7-8-1385 0 0,0-1 0 0 0,0 0-1 0 0,-1-1 1 0 0,0 0 0 0 0,0-1 0 0 0,0-1-1 0 0,-17 3 1 0 0,20-4-225 0 0,1 0 48 0 0,-1 0 0 0 0,1-1 1 0 0,-1-1-1 0 0,0 1 1 0 0,-15-4-1 0 0,-41-12 272 0 0,61 15-314 0 0,0-1 0 0 0,1 1 0 0 0,-1-1 0 0 0,1 1 0 0 0,-1-1 0 0 0,1 0 0 0 0,0 0-1 0 0,-1 0 1 0 0,1-1 0 0 0,0 1 0 0 0,1-1 0 0 0,-1 0 0 0 0,0 0 0 0 0,1 0 0 0 0,-1 0 0 0 0,1 0 0 0 0,0 0-1 0 0,0-1 1 0 0,-1-3 0 0 0,1 2 1 0 0,0-1-1 0 0,1 1 0 0 0,0-1 0 0 0,0 1 1 0 0,0-1-1 0 0,1 0 0 0 0,-1 1 1 0 0,1-1-1 0 0,1 0 0 0 0,-1 1 1 0 0,1-1-1 0 0,2-9 0 0 0,3-3-106 0 0,1 0 0 0 0,1 0 0 0 0,1 0 0 0 0,0 1 0 0 0,1 0 0 0 0,1 1 0 0 0,0 0 0 0 0,1 1 0 0 0,17-17 0 0 0,-20 23 42 0 0,0 0 1 0 0,0 1-1 0 0,1 0 0 0 0,1 1 0 0 0,-1 0 0 0 0,1 0 0 0 0,1 1 1 0 0,-1 1-1 0 0,1 0 0 0 0,19-6 0 0 0,-21 9 26 0 0,0 0 0 0 0,0 0 1 0 0,0 1-1 0 0,0 0 0 0 0,0 1 0 0 0,1 0 0 0 0,-1 1 0 0 0,0 0 0 0 0,0 1 0 0 0,0 0 0 0 0,0 0 0 0 0,-1 1 0 0 0,18 7 1 0 0,-5 0 113 0 0,0 1 1 0 0,-1 1 0 0 0,25 18-1 0 0,-43-27-23 0 0,-1-1 0 0 0,1 0 0 0 0,0 1-1 0 0,-1-1 1 0 0,1 1 0 0 0,-1 0 0 0 0,0 0-1 0 0,3 5 1 0 0,-4-7-35 0 0,-1 1 1 0 0,1 0-1 0 0,-1-1 0 0 0,0 1 0 0 0,1 0 1 0 0,-1-1-1 0 0,0 1 0 0 0,0 0 1 0 0,0-1-1 0 0,0 1 0 0 0,0 0 0 0 0,0-1 1 0 0,0 1-1 0 0,-1-1 0 0 0,1 1 0 0 0,-1 0 1 0 0,1-1-1 0 0,-1 1 0 0 0,1-1 1 0 0,-2 3-1 0 0,-5 8 4 0 0,0 0 0 0 0,0 0 0 0 0,-1-1 1 0 0,-1 0-1 0 0,1 0 0 0 0,-2-1 0 0 0,-12 11 0 0 0,-7 2-53 0 0,-1-2-1 0 0,0-1 0 0 0,-2-1 0 0 0,0-2 1 0 0,-1-1-1 0 0,-64 21 0 0 0,57-20-364 0 0,30-12 119 0 0,1-1-1 0 0,-1 0 0 0 0,0-1 0 0 0,0 0 1 0 0,0 0-1 0 0,-13 1 0 0 0,7-5-872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12671 0 0,'-1'2'290'0'0,"-10"13"-114"0"0,-1 0 1 0 0,0-2-1 0 0,-1 0 1 0 0,-16 13-1 0 0,-9 10 36 0 0,-305 329 1494 0 0,239-240-1249 0 0,89-103-410 0 0,1 0 1 0 0,0 0-1 0 0,2 1 1 0 0,-11 29-1 0 0,20-46-3 0 0,1 1 0 0 0,0 0 0 0 0,1 0-1 0 0,0-1 1 0 0,0 1 0 0 0,0 0 0 0 0,1 7-1 0 0,0-9-172 0 0,0-1-1 0 0,1 0 1 0 0,0 0-1 0 0,0 0 1 0 0,2 6-1 0 0,-2-7-403 0 0,0 0 0 0 0,1 0 0 0 0,0 0 0 0 0,-1 0 0 0 0,1 0 0 0 0,1 0-1 0 0,1 3 1 0 0,12 8-4519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10135 0 0,'0'0'778'0'0,"-2"1"-312"0"0,1 0-221 0 0,0 0 0 0 0,-1 0 0 0 0,1 1 0 0 0,0-1 0 0 0,0 0-1 0 0,0 1 1 0 0,0-1 0 0 0,0 1 0 0 0,0-1 0 0 0,1 1 0 0 0,-1 0-1 0 0,0-1 1 0 0,1 1 0 0 0,-1-1 0 0 0,1 1 0 0 0,-1 2 0 0 0,1-1-23 0 0,0 1 1 0 0,0-1-1 0 0,0 1 1 0 0,1-1 0 0 0,-1 1-1 0 0,1-1 1 0 0,1 6-1 0 0,2 1-31 0 0,0 0 0 0 0,1 0-1 0 0,0-1 1 0 0,10 15-1 0 0,150 175 1635 0 0,-107-135-1743 0 0,58 82-1 0 0,-101-123-7 0 0,0 1 0 0 0,-2 0 0 0 0,0 1 0 0 0,13 38 0 0 0,-22-50 42 0 0,0 1-1 0 0,-1 0 1 0 0,-1 0-1 0 0,0 0 1 0 0,0 0-1 0 0,-2 0 0 0 0,0 0 1 0 0,0 0-1 0 0,-1 0 1 0 0,-5 23-1 0 0,-4-4 656 0 0,-26 62 0 0 0,22-62-10 0 0,-16 55 0 0 0,27-80-729 0 0,1-5-175 0 0,0 0 0 0 0,0 0 0 0 0,0 0 0 0 0,0-1 0 0 0,0 1-1 0 0,-1-1 1 0 0,1 1 0 0 0,-1-1 0 0 0,0 0 0 0 0,0 0 0 0 0,0 0 0 0 0,-5 2 0 0 0,-10 8-893 0 0,-14 21-2601 0 0,21-22 2034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12439 0 0,'0'0'566'0'0,"-2"1"-6"0"0,-2 1-537 0 0,0 1 1 0 0,0 0 0 0 0,1 0-1 0 0,-1 0 1 0 0,0 0-1 0 0,1 1 1 0 0,0-1 0 0 0,0 1-1 0 0,-3 4 1 0 0,-23 42 417 0 0,20-34 20 0 0,-141 296 4464 0 0,22 11-3695 0 0,92-229-1037 0 0,4-10-146 0 0,-5-2 0 0 0,-3-2 0 0 0,-69 104 0 0 0,87-154-163 0 0,-2-2 0 0 0,0 0 0 0 0,-52 42 0 0 0,50-52-1601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10135 0 0,'0'0'2630'0'0,"2"0"-892"0"0,29 3 877 0 0,0-1 0 0 0,50-3 0 0 0,65-16-1135 0 0,-84 5-1280 0 0,104-35-1 0 0,-32 7-2641 0 0,-99 31-2952 0 0,-5-3-1662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5063 0 0,'0'0'4112'0'0,"2"0"-2913"0"0,137-38 3588 0 0,77-2-2706 0 0,-166 32-1952 0 0,294-52-1138 0 0,-306 52 142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9215 0 0,'0'2'707'0'0,"2"6"-562"0"0,-1 0 0 0 0,0-1 0 0 0,-1 1 0 0 0,0 0 0 0 0,0 0 0 0 0,-1 0 0 0 0,0 0 0 0 0,0-1 0 0 0,-4 11 0 0 0,-27 72 2385 0 0,17-51-1794 0 0,-8 26 534 0 0,3 1-1 0 0,-17 108 1 0 0,35-161-1181 0 0,1 0 0 0 0,0-1-1 0 0,1 1 1 0 0,0 0 0 0 0,1 0-1 0 0,1-1 1 0 0,5 25 0 0 0,4-14-1995 0 0,-5-12 14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7367 0 0,'0'0'667'0'0,"-2"0"-547"0"0,-12 5 381 0 0,1 1-1 0 0,0 1 0 0 0,-23 14 1 0 0,-35 31 1315 0 0,55-40-1790 0 0,-178 151 1467 0 0,156-124-1030 0 0,1 1 0 0 0,-53 74 1 0 0,76-93-258 0 0,0 1 1 0 0,2 0-1 0 0,1 1 1 0 0,0 1-1 0 0,2 0 1 0 0,1 0-1 0 0,-7 33 1 0 0,12-39-153 0 0,0 0 0 0 0,2 0 0 0 0,0 0 0 0 0,1 0 0 0 0,0 0 0 0 0,2 0 0 0 0,0 0 0 0 0,1 0 0 0 0,1 0 0 0 0,0-1 0 0 0,9 20 0 0 0,11 17-15 0 0,63 99 0 0 0,2 3-135 0 0,-75-126 73 0 0,-2 0-1 0 0,-1 0 0 0 0,-1 1 1 0 0,-2 0-1 0 0,-1 1 0 0 0,-2 0 1 0 0,3 49-1 0 0,-7-55 8 0 0,-2 0 0 0 0,-1 0 1 0 0,-1 0-1 0 0,-1 0 0 0 0,-1-1 0 0 0,-1 0 0 0 0,-2 0 0 0 0,0 0 0 0 0,-21 42 0 0 0,8-31 16 0 0,-1-1 0 0 0,-2-1 0 0 0,-33 38 0 0 0,-92 85 0 0 0,116-126 3 0 0,20-20-8 0 0,0 1 0 0 0,-16 20 0 0 0,27-23-4680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4143 0 0,'0'0'319'0'0,"-1"0"-210"0"0,-1 0 424 0 0,1 0 0 0 0,0 0 0 0 0,-1 0-1 0 0,1 0 1 0 0,-1 1 0 0 0,1-1-1 0 0,-1 1 1 0 0,1-1 0 0 0,-1 1-1 0 0,1-1 1 0 0,-2 2 0 0 0,1-1-368 0 0,1 0 1 0 0,0 0 0 0 0,0 0-1 0 0,0 0 1 0 0,0 1 0 0 0,0-1-1 0 0,0 0 1 0 0,0 0 0 0 0,-1 2-1 0 0,0 1-195 0 0,1 0 0 0 0,-1 0 0 0 0,1 1 0 0 0,0-1 0 0 0,-1 7 0 0 0,1-8 523 0 0,-8 90 1652 0 0,7-61-1352 0 0,-7 38-1 0 0,8-63-703 0 0,-9 51 616 0 0,10-51-639 0 0,-1-1 0 0 0,1 1 0 0 0,0-1 0 0 0,1 1 0 0 0,0-1 0 0 0,2 10 0 0 0,-1-12-6 0 0,-2-3-191 0 0,1 0 0 0 0,-1 0 0 0 0,1 0 0 0 0,-1 1 0 0 0,1-1 0 0 0,0 0 0 0 0,0 0-1 0 0,0-1 1 0 0,-1 1 0 0 0,1 0 0 0 0,0 0 0 0 0,0 0 0 0 0,0 0 0 0 0,0-1 0 0 0,1 1 0 0 0,-1-1 0 0 0,0 1 0 0 0,0 0-1 0 0,0-1 1 0 0,0 0 0 0 0,1 1 0 0 0,-1-1 0 0 0,0 0 0 0 0,2 0 0 0 0,0 1-1533 0 0,8-1-3935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589 846 4143 0 0,'0'0'319'0'0,"-1"1"-210"0"0,-13 24 8853 0 0,25-25-8712 0 0,0-1 0 0 0,0 0 0 0 0,0-1 0 0 0,0 0 0 0 0,0-1 0 0 0,-1 0 1 0 0,1 0-1 0 0,12-7 0 0 0,-9 3-134 0 0,-1-1 0 0 0,1-1 0 0 0,-1 0 0 0 0,-1 0 1 0 0,14-14-1 0 0,-5 1-154 0 0,-1 0 1 0 0,-1-1-1 0 0,-1-2 0 0 0,-1 1 1 0 0,21-45-1 0 0,-20 31-819 0 0,-1-2 1 0 0,-2 0-1 0 0,-2 0 0 0 0,-2-1 0 0 0,-2-1 1 0 0,-1 0-1 0 0,-2 0 0 0 0,-2-1 0 0 0,-2-47 0 0 0,-2 86 730 0 0,-1-12-419 0 0,0 1 0 0 0,-4-26 0 0 0,4 37 544 0 0,0 1 0 0 0,1-1-1 0 0,-1 1 1 0 0,-1-1 0 0 0,1 1 0 0 0,-1 0 0 0 0,1-1 0 0 0,-1 1 0 0 0,0 0-1 0 0,0 0 1 0 0,0 0 0 0 0,0 1 0 0 0,-1-1 0 0 0,1 0 0 0 0,-1 1 0 0 0,0-1 0 0 0,-5-2-1 0 0,6 4 114 0 0,0 0 0 0 0,0 0 0 0 0,-1 1 1 0 0,1-1-1 0 0,0 1 0 0 0,-1-1 0 0 0,1 1 0 0 0,-1 0 0 0 0,1 0 0 0 0,0 0 0 0 0,-1 0 0 0 0,1 1 0 0 0,-1-1 0 0 0,1 1 0 0 0,0-1 0 0 0,0 1 0 0 0,-1 0 0 0 0,1 0 0 0 0,0 0 0 0 0,0 0 0 0 0,0 0 0 0 0,-3 2 0 0 0,-3 3 284 0 0,0 0 1 0 0,0 0-1 0 0,-14 15 0 0 0,-5 9 265 0 0,1 3-1 0 0,1 0 1 0 0,2 1-1 0 0,1 1 1 0 0,-31 68 0 0 0,-60 201 587 0 0,91-239-1139 0 0,-19 69-29 0 0,-28 74-358 0 0,45-153 186 0 0,-3-2 0 0 0,-57 86 0 0 0,-86 86 578 0 0,128-176-252 0 0,-49 47 0 0 0,84-88-262 0 0,7-7 34 0 0,1-1-1 0 0,-1 0 0 0 0,0 0 0 0 0,0 0 0 0 0,0 0 0 0 0,0 0 1 0 0,0 0-1 0 0,0 1 0 0 0,0-1 0 0 0,0 0 0 0 0,0 0 0 0 0,0 0 1 0 0,0 0-1 0 0,0 0 0 0 0,0 0 0 0 0,0 0 0 0 0,0 0 0 0 0,1 0 1 0 0,-1 1-1 0 0,0-1 0 0 0,0 0 0 0 0,0 0 0 0 0,0 0 0 0 0,0 0 1 0 0,0 0-1 0 0,0 0 0 0 0,0 0 0 0 0,1 0 0 0 0,-1 0 0 0 0,0 0 1 0 0,0 0-1 0 0,0 0 0 0 0,0 0 0 0 0,0 0 0 0 0,0 0 0 0 0,1 0 1 0 0,-1 0-1 0 0,0 0 0 0 0,0 0 0 0 0,0 0 0 0 0,20-6-1126 0 0,-3-4-4158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7367 0 0,'1'-1'334'0'0,"3"-3"-271"0"0,0 0 1 0 0,-1 0-1 0 0,2 1 1 0 0,-1-1-1 0 0,0 1 1 0 0,1 0 0 0 0,-1 0-1 0 0,1 1 1 0 0,6-3-1 0 0,51-17 2706 0 0,-44 16-988 0 0,83-29 3908 0 0,-2-4-3623 0 0,88-30-1448 0 0,-105 41-1867 0 0,-45 15-242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2303 0 0,'-74'50'752'0'0,"34"-24"2485"0"0,-48 40 0 0 0,53-35-2370 0 0,2 2 0 0 0,1 1 1 0 0,-33 45-1 0 0,13-11-284 0 0,-32 47 107 0 0,74-99-585 0 0,0 1 0 0 0,1 0 1 0 0,1 1-1 0 0,1 0 1 0 0,-7 22-1 0 0,12-33-44 0 0,0 0 0 0 0,1 0 0 0 0,0 0 0 0 0,0 0 0 0 0,0 1 0 0 0,1-1 0 0 0,0 0 0 0 0,0 0 0 0 0,1 1 0 0 0,0-1 0 0 0,0 0 0 0 0,1 0 0 0 0,0 0 0 0 0,0 0 0 0 0,1 0 1 0 0,0-1-1 0 0,0 1 0 0 0,0-1 0 0 0,1 0 0 0 0,4 6 0 0 0,1 0 62 0 0,1-1 0 0 0,0 0 0 0 0,0-1 0 0 0,1 0 0 0 0,1 0 0 0 0,14 8 0 0 0,18 8-4827 0 0,-22-17-599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5527 0 0,'-1'1'423'0'0,"-14"9"494"0"0,1 1-1 0 0,1 1 0 0 0,0 0 1 0 0,0 1-1 0 0,-14 18 1 0 0,19-20-470 0 0,-170 231 4770 0 0,152-200-4932 0 0,1 0 1 0 0,3 1-1 0 0,1 1 1 0 0,-17 55 0 0 0,24-47-31 0 0,-10 77 1 0 0,5-25-597 0 0,10-76-1295 0 0,4-19-24 0 0</inkml:trace>
  <inkml:trace contextRef="#ctx0" brushRef="#br0" timeOffset="1">0 495 11975 0 0,'0'0'923'0'0,"3"1"-602"0"0,9 1 447 0 0,0-1-1 0 0,0 0 1 0 0,0 0-1 0 0,1-2 0 0 0,-1 1 1 0 0,21-5-1 0 0,20 0 1149 0 0,28 4-1021 0 0,-27 1-1776 0 0,62-9 1 0 0,-91 5-266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130 944 1839 0 0,'1'-1'134'0'0,"7"-3"918"0"0,0-1-1 0 0,-1 0 1 0 0,13-10 0 0 0,-8 6 3169 0 0,-26 28-3101 0 0,12-17-610 0 0,-6 6 1378 0 0,-52 47 2218 0 0,-40 20-2301 0 0,100-75-1786 0 0,0 0 1 0 0,0 0 0 0 0,0 0-1 0 0,0 0 1 0 0,0 0 0 0 0,0 0-1 0 0,0 0 1 0 0,0-1-1 0 0,0 1 1 0 0,0 0 0 0 0,0 0-1 0 0,0 0 1 0 0,0 0-1 0 0,0 0 1 0 0,0 0 0 0 0,0 0-1 0 0,0 0 1 0 0,0 0-1 0 0,0 0 1 0 0,-1 0 0 0 0,1 0-1 0 0,0 0 1 0 0,0 0 0 0 0,0 0-1 0 0,0 0 1 0 0,0 0-1 0 0,0 0 1 0 0,0 0 0 0 0,0 0-1 0 0,11-14 256 0 0,19-19 31 0 0,161-186 2 0 0,-25 27 9 0 0,13 14-166 0 0,-59 79-151 0 0,50-45 0 0 0,-112 91 0 0 0,98-73 0 0 0,-146 122 0 0 0,-7 6 0 0 0,-4 4 0 0 0,-1 7 18 0 0,-1-1 1 0 0,0 0-1 0 0,-1 1 0 0 0,0-1 1 0 0,-1-1-1 0 0,0 1 0 0 0,-8 11 0 0 0,-9 21 34 0 0,3 5-11 0 0,-22 84 0 0 0,-3 39-41 0 0,22-84-392 0 0,-45 119-1 0 0,47-163-135 0 0,-50 82 0 0 0,55-100 195 0 0,14-25-38 0 0,8-11-6156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10135 0 0,'-9'1'115'0'0,"0"1"-1"0"0,0-1 1 0 0,-1 1-1 0 0,1 1 0 0 0,1 0 1 0 0,-1 0-1 0 0,0 1 1 0 0,1 0-1 0 0,-15 9 0 0 0,9-2 182 0 0,0 0 0 0 0,1 1 0 0 0,0 0 0 0 0,1 1 0 0 0,-17 24 0 0 0,24-31-143 0 0,1 0-1 0 0,0 1 1 0 0,1 0-1 0 0,-1 0 1 0 0,1 0-1 0 0,1 0 1 0 0,0 0-1 0 0,0 0 1 0 0,0 1-1 0 0,1-1 1 0 0,0 1-1 0 0,0 0 1 0 0,0-1-1 0 0,1 1 1 0 0,2 12-1 0 0,2-3-35 0 0,0-1 0 0 0,1 1 0 0 0,1-1 0 0 0,0 0 0 0 0,1-1 0 0 0,11 18 0 0 0,5 3-118 0 0,35 44-1 0 0,-19-37 1 0 0,-29-34 17 0 0,0 1 0 0 0,-2 0 0 0 0,1 1 0 0 0,13 21 0 0 0,-17-24 36 0 0,-1 0 0 0 0,-1 1 0 0 0,1-1 0 0 0,-2 1 0 0 0,1-1 0 0 0,-1 1 1 0 0,0 0-1 0 0,0 9 0 0 0,-2-10 6 0 0,0-1 1 0 0,0 0-1 0 0,-1 0 1 0 0,0 1-1 0 0,-1-1 1 0 0,1 0-1 0 0,-1 0 1 0 0,-1 0-1 0 0,1 0 0 0 0,-6 9 1 0 0,-2 2 38 0 0,-1-1 0 0 0,-1-1 0 0 0,0 0-1 0 0,-1 0 1 0 0,0-1 0 0 0,-17 13 0 0 0,-99 75-183 0 0,56-48-2427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321 455 14135 0 0,'0'0'1524'0'0,"-2"0"-1434"0"0,-16 1 62 0 0,1 1 0 0 0,-1 1 0 0 0,-20 6 0 0 0,-18 3 114 0 0,43-10-203 0 0,-1-1 1 0 0,0 1-1 0 0,0-2 0 0 0,-24-2 0 0 0,34 2-47 0 0,0-1 1 0 0,1 1-1 0 0,0-1 0 0 0,-1 0 0 0 0,1 0 0 0 0,-1 0 0 0 0,1-1 1 0 0,0 1-1 0 0,0-1 0 0 0,0 0 0 0 0,0 1 0 0 0,0-1 0 0 0,0-1 0 0 0,0 1 1 0 0,1 0-1 0 0,-1-1 0 0 0,1 1 0 0 0,-1-1 0 0 0,1 0 0 0 0,0 0 1 0 0,0 0-1 0 0,1 0 0 0 0,-1 0 0 0 0,-1-4 0 0 0,1-1 64 0 0,0 0 1 0 0,0 0-1 0 0,1-1 0 0 0,0 1 0 0 0,1-1 0 0 0,0 1 1 0 0,0-1-1 0 0,1 1 0 0 0,0 0 0 0 0,1-1 0 0 0,4-14 1 0 0,0 2 22 0 0,2 1 0 0 0,0 1 1 0 0,18-30-1 0 0,-15 30-99 0 0,1 1 0 0 0,2 0 0 0 0,-1 1 0 0 0,2 1 0 0 0,0 0 0 0 0,33-26 0 0 0,-38 34-52 0 0,0 1-1 0 0,0 1 1 0 0,0 0 0 0 0,0 0-1 0 0,1 1 1 0 0,0 0 0 0 0,0 1-1 0 0,1 0 1 0 0,-1 1 0 0 0,1 0-1 0 0,0 1 1 0 0,-1 0 0 0 0,1 1-1 0 0,16 0 1 0 0,-23 2 6 0 0,1-1 1 0 0,0 1-1 0 0,-1 0 1 0 0,1 0-1 0 0,-1 1 1 0 0,0 0-1 0 0,1 0 1 0 0,-1 0 0 0 0,0 0-1 0 0,0 1 1 0 0,5 3-1 0 0,-7-3 25 0 0,0-1-1 0 0,0 1 1 0 0,0 0 0 0 0,-1 0-1 0 0,1 0 1 0 0,-1 0-1 0 0,0 1 1 0 0,0-1 0 0 0,0 1-1 0 0,0-1 1 0 0,0 1-1 0 0,-1 0 1 0 0,1-1 0 0 0,-1 1-1 0 0,0 0 1 0 0,0 5 0 0 0,1 7 28 0 0,-1 1 0 0 0,0-1-1 0 0,-2 0 1 0 0,0 1 0 0 0,-1-1 0 0 0,0 0 0 0 0,-2 0 0 0 0,-7 25 0 0 0,8-34 38 0 0,0-1 0 0 0,0 0 0 0 0,0 0-1 0 0,-1 0 1 0 0,0 0 0 0 0,0 0 0 0 0,-1-1 0 0 0,1 0-1 0 0,-1 0 1 0 0,0 0 0 0 0,0 0 0 0 0,-1-1 0 0 0,0 0-1 0 0,-11 7 1 0 0,-7 0-143 0 0,0 0 0 0 0,-40 13 0 0 0,40-17-132 0 0,-60 16-3039 0 0,57-17 1586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5983 0 0,'-2'0'464'0'0,"-6"4"-61"0"0,1 0-1 0 0,0 0 1 0 0,-1 1-1 0 0,2 0 0 0 0,-1 0 1 0 0,0 1-1 0 0,1-1 1 0 0,-11 14-1 0 0,-2 5 1729 0 0,-17 29 1 0 0,31-45-2161 0 0,-18 29 454 0 0,1 1 0 0 0,3 1 0 0 0,1 1 0 0 0,1 0 0 0 0,3 2 0 0 0,1 0-1 0 0,2 0 1 0 0,-9 78 0 0 0,16-92-387 0 0,0 0 0 0 0,-2 0-1 0 0,-9 27 1 0 0,10-41-404 0 0,0-1 0 0 0,-1 0 0 0 0,-1 0 1 0 0,0-1-1 0 0,0 0 0 0 0,-2 0 0 0 0,-16 19 0 0 0,-1-4-3534 0 0,-1-2-1048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70 3679 0 0,'40'-42'218'0'0,"-14"14"9138"0"0,-28 30-8659 0 0,-20 22 347 0 0,-23 35 1 0 0,19-25-661 0 0,-55 76 1284 0 0,-120 213 0 0 0,162-248-1382 0 0,3 2 0 0 0,-36 112 0 0 0,63-159-244 0 0,-5 32 1 0 0,12-49-55 0 0,1-1 0 0 0,0 0 1 0 0,1 1-1 0 0,0-1 0 0 0,3 19 0 0 0,-3-26-154 0 0,2-1 0 0 0,-1 1-1 0 0,0-1 1 0 0,1 0 0 0 0,0 0 0 0 0,0 0-1 0 0,0 0 1 0 0,0 0 0 0 0,1 0 0 0 0,-1-1-1 0 0,1 1 1 0 0,0-1 0 0 0,0 0 0 0 0,1 1-1 0 0,5 3 1 0 0,4 1-6350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16583 0 0,'3'-2'101'0'0,"100"-62"3108"0"0,-82 52-2477 0 0,0 1 0 0 0,1 2 0 0 0,25-8-1 0 0,-11 8-198 0 0,1 1 0 0 0,-1 1-1 0 0,47-1 1 0 0,15 5-475 0 0,0 2-3421 0 0,-47 2-514 0 0,7-1-3757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11631 0 0,'0'0'1264'0'0,"0"-9"-1264"0"0,0 0 0 0 0,4 0 440 0 0,6-1 64 0 0,6-1 8 0 0,5-1 8 0 0,6-2-336 0 0,5-2-72 0 0,5 0-16 0 0,4 2 0 0 0,1 1-96 0 0,1 3-64 0 0,-1 1 64 0 0,-1 3-6152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59 237 11055 0 0,'-3'-2'27'0'0,"-4"-1"298"0"0,0-1 0 0 0,1 0-1 0 0,-1 0 1 0 0,1-1 0 0 0,-6-5 0 0 0,11 9-148 0 0,0 0 0 0 0,0 0 0 0 0,0 0 1 0 0,0 0-1 0 0,1 0 0 0 0,-1 0 0 0 0,0-1 1 0 0,1 1-1 0 0,-1 0 0 0 0,1 0 0 0 0,-1 0 1 0 0,1-1-1 0 0,-1 1 0 0 0,1 0 0 0 0,0 0 1 0 0,0-1-1 0 0,0 1 0 0 0,0 0 0 0 0,0-1 1 0 0,0 1-1 0 0,0 0 0 0 0,0-1 0 0 0,0 1 1 0 0,0 0-1 0 0,1 0 0 0 0,-1-1 0 0 0,1 1 0 0 0,-1 0 1 0 0,1 0-1 0 0,-1 0 0 0 0,1-1 0 0 0,-1 1 1 0 0,1 0-1 0 0,0 0 0 0 0,0 0 0 0 0,0 0 1 0 0,1-1-1 0 0,9-8 253 0 0,0 1 1 0 0,1 0 0 0 0,25-15-1 0 0,-21 14-321 0 0,8-4-32 0 0,1 1 0 0 0,1 1 1 0 0,0 1-1 0 0,1 1 0 0 0,0 2 1 0 0,0 0-1 0 0,50-6 0 0 0,-43 10-610 0 0,0 2 1 0 0,0 1-1 0 0,1 2 0 0 0,-1 1 0 0 0,0 2 1 0 0,37 8-1 0 0,-40-5-6194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525 110 2303 0 0,'15'-14'73'0'0,"-8"9"1"0"0,0-1 0 0 0,-1 1 0 0 0,0-2 0 0 0,-1 1 0 0 0,1-1 0 0 0,-1 0 0 0 0,-1 0 0 0 0,6-13 3685 0 0,-18 18-1169 0 0,2 2-1462 0 0,0-1 0 0 0,1 1 0 0 0,-1 1 1 0 0,1-1-1 0 0,-1 1 0 0 0,-9 2 0 0 0,-35 14-287 0 0,48-16-774 0 0,-24 9-2 0 0,0 2-1 0 0,1 1 1 0 0,-32 21 0 0 0,-63 59 65 0 0,94-69-101 0 0,0 2 0 0 0,2 1 0 0 0,1 1 0 0 0,1 0 0 0 0,2 2 0 0 0,1 1 0 0 0,-28 60 0 0 0,42-81-18 0 0,1 1 0 0 0,0 0 0 0 0,1 0 0 0 0,0 0 0 0 0,0 1 0 0 0,2-1 0 0 0,-2 21 0 0 0,3-28 6 0 0,0-1-1 0 0,0 1 1 0 0,1-1-1 0 0,-1 1 1 0 0,1-1-1 0 0,0 1 1 0 0,0-1-1 0 0,0 0 1 0 0,0 1-1 0 0,1-1 1 0 0,-1 0-1 0 0,1 0 1 0 0,0 0-1 0 0,0 0 1 0 0,0 0-1 0 0,0 0 1 0 0,1-1-1 0 0,-1 1 0 0 0,1-1 1 0 0,-1 1-1 0 0,1-1 1 0 0,0 0-1 0 0,0 0 1 0 0,0 0-1 0 0,0-1 1 0 0,0 1-1 0 0,0-1 1 0 0,1 1-1 0 0,3 0 1 0 0,2 0 99 0 0,1 0-1 0 0,-1-1 1 0 0,1 0 0 0 0,0 0-1 0 0,-1-1 1 0 0,1-1 0 0 0,0 1-1 0 0,-1-1 1 0 0,1-1 0 0 0,-1 0-1 0 0,13-4 1 0 0,12-6 142 0 0,53-27 0 0 0,-77 35-222 0 0,13-7 39 0 0,0-1 1 0 0,-1-1-1 0 0,-1-1 0 0 0,0-1 1 0 0,25-24-1 0 0,-38 31-64 0 0,0-1 0 0 0,0 0 0 0 0,-1 0 0 0 0,0-1 0 0 0,10-19 1 0 0,-14 22-39 0 0,0-1 0 0 0,0 1 1 0 0,0-1-1 0 0,-1 0 1 0 0,0 0-1 0 0,-1 0 1 0 0,0 0-1 0 0,0-1 1 0 0,-1-10-1 0 0,-1 2-69 0 0,-1 0 0 0 0,-1 0 0 0 0,-1 0 0 0 0,0 0-1 0 0,-1 1 1 0 0,-1-1 0 0 0,0 1 0 0 0,-14-23 0 0 0,6 12-534 0 0,-21-44 364 0 0,32 64-513 0 0,0 0-1 0 0,1 0 1 0 0,0 0 0 0 0,1 0-1 0 0,-1 0 1 0 0,1 0-1 0 0,1-1 1 0 0,0-9-1 0 0,1 6-4708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68 112 7631 0 0,'-67'7'3527'0'0,"68"-9"-3257"0"0,1 0 1 0 0,0 0-1 0 0,0 0 0 0 0,0 0 1 0 0,0 0-1 0 0,0 1 1 0 0,0-1-1 0 0,5-2 0 0 0,3-1 12 0 0,1 1-1 0 0,0 0 1 0 0,-1 1 0 0 0,1 0-1 0 0,1 1 1 0 0,-1 0-1 0 0,0 1 1 0 0,0 0-1 0 0,1 0 1 0 0,14 2 0 0 0,134 21 1722 0 0,-82-9-1362 0 0,-51-9-476 0 0,-1-2 0 0 0,1-1 0 0 0,0-1 0 0 0,-1-1 0 0 0,1-1 0 0 0,-1-2 0 0 0,29-7 0 0 0,-1-3-149 0 0,87-33 0 0 0,-74 20-1512 0 0,-36 16 572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10135 0 0,'0'0'919'0'0,"-1"0"-759"0"0,-1 0-2 0 0,1 0 0 0 0,-1 0 1 0 0,1 0-1 0 0,-1 0 0 0 0,0 0 0 0 0,1 0 1 0 0,-1 1-1 0 0,1-1 0 0 0,-1 1 0 0 0,1-1 0 0 0,-1 1 1 0 0,1 0-1 0 0,0-1 0 0 0,-1 1 0 0 0,1 0 1 0 0,0 0-1 0 0,-1 0 0 0 0,1 0 0 0 0,-1 1 0 0 0,0 0-63 0 0,-3 3 67 0 0,0-1 0 0 0,0 1 0 0 0,1 1 1 0 0,0-1-1 0 0,0 0 0 0 0,0 1 1 0 0,0 0-1 0 0,1 0 0 0 0,0 0 0 0 0,1 1 1 0 0,-1-1-1 0 0,1 0 0 0 0,0 1 0 0 0,1 0 1 0 0,-1-1-1 0 0,0 12 0 0 0,3-6-70 0 0,1-1-1 0 0,0 0 1 0 0,0 1-1 0 0,1-1 0 0 0,1 0 1 0 0,4 10-1 0 0,-2-6-32 0 0,-1-1 0 0 0,4 24-1 0 0,-2 18-697 0 0,-5-18-3703 0 0,-2-3-1269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18 206 13359 0 0,'-8'-2'1384'0'0,"-1"2"1778"0"0,22 0-1642 0 0,14-4-1080 0 0,0-1 0 0 0,48-14 1 0 0,-14 3-92 0 0,26-5-118 0 0,423-104-667 0 0,-458 111-863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6 11631 0 0,'0'0'531'0'0,"-3"0"-8"0"0,-1-2-503 0 0,-1 1 1 0 0,1 0-1 0 0,-1 0 1 0 0,1 1-1 0 0,-1-1 1 0 0,0 1 0 0 0,1 0-1 0 0,-1 0 1 0 0,0 1-1 0 0,1-1 1 0 0,-1 1-1 0 0,0 0 1 0 0,1 0-1 0 0,-1 1 1 0 0,1 0 0 0 0,-9 3-1 0 0,-7 6 128 0 0,1 0 0 0 0,-23 17-1 0 0,29-19-41 0 0,-429 342 1797 0 0,323-232-1506 0 0,103-100-324 0 0,1 0 0 0 0,1 1-1 0 0,1 0 1 0 0,-21 43 0 0 0,31-54-64 0 0,0 0 0 0 0,1 0 1 0 0,-1 1-1 0 0,2-1 0 0 0,-1 1 0 0 0,2-1 0 0 0,-1 1 0 0 0,1 0 0 0 0,1-1 0 0 0,-1 1 0 0 0,2-1 0 0 0,-1 1 0 0 0,1-1 1 0 0,1 0-1 0 0,0 1 0 0 0,4 9 0 0 0,8 14 33 0 0,1-1 0 0 0,40 57 1 0 0,-50-79-34 0 0,41 58 39 0 0,-10-14 4 0 0,57 111 0 0 0,-77-128-33 0 0,-2 0 0 0 0,19 73 0 0 0,-29-86-21 0 0,-1 1 0 0 0,-1 0-1 0 0,0 0 1 0 0,-2 0 0 0 0,-1 0 0 0 0,-4 25-1 0 0,1-28-32 0 0,-1 0 0 0 0,-1 0 0 0 0,-1 0 1 0 0,0-1-1 0 0,-2 0 0 0 0,-1 0 0 0 0,0-1 0 0 0,-2 0 0 0 0,0-1 0 0 0,-1 0 0 0 0,-1 0 0 0 0,-1-2 0 0 0,0 1 0 0 0,-18 14 0 0 0,-72 66-573 0 0,89-83 320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43 2759 0 0,'0'0'126'0'0,"-2"-1"342"0"0,-2 0 325 0 0,0 0 0 0 0,0 0 0 0 0,0 0 0 0 0,-1 1 0 0 0,1-1 0 0 0,0 1 0 0 0,0 0 0 0 0,-1 1 1 0 0,1-1-1 0 0,0 1 0 0 0,0-1 0 0 0,-6 3 0 0 0,3 0-338 0 0,-1 0 1 0 0,1 0 0 0 0,-1 1-1 0 0,1 0 1 0 0,-13 9-1 0 0,2 3-439 0 0,1 0 0 0 0,0 0-1 0 0,-21 29 1 0 0,30-35-16 0 0,0 1 0 0 0,0 0 0 0 0,-5 13 0 0 0,10-19 18 0 0,0 1 0 0 0,1 0 0 0 0,0-1-1 0 0,1 1 1 0 0,-1 0 0 0 0,1 0 0 0 0,0 0-1 0 0,0 10 1 0 0,1-14 35 0 0,0 0 0 0 0,1 1 0 0 0,-1-1-1 0 0,1 0 1 0 0,0 0 0 0 0,0 0 0 0 0,-1 0-1 0 0,2 0 1 0 0,-1 0 0 0 0,0 0 0 0 0,0 0-1 0 0,0 0 1 0 0,1 0 0 0 0,-1-1 0 0 0,1 1-1 0 0,0 0 1 0 0,-1-1 0 0 0,1 0 0 0 0,0 1-1 0 0,0-1 1 0 0,2 1 0 0 0,5 4 261 0 0,0-2 1 0 0,1 1-1 0 0,9 2 1 0 0,-17-6-291 0 0,57 22 1017 0 0,-58-23-1056 0 0,0 0-1 0 0,0 1 0 0 0,0-1 1 0 0,0 0-1 0 0,0 0 0 0 0,0 0 1 0 0,0 0-1 0 0,0 0 1 0 0,0 0-1 0 0,0 0 0 0 0,0 0 1 0 0,0-1-1 0 0,0 1 0 0 0,0 0 1 0 0,0 0-1 0 0,0-1 0 0 0,0 1 1 0 0,0-1-1 0 0,0 1 1 0 0,0-1-1 0 0,0 1 0 0 0,-1-1 1 0 0,1 0-1 0 0,0 1 0 0 0,0-1 1 0 0,-1 0-1 0 0,1 1 0 0 0,0-1 1 0 0,-1 0-1 0 0,1 0 1 0 0,-1 0-1 0 0,1 0 0 0 0,-1 0 1 0 0,1 0-1 0 0,-1 1 0 0 0,0-1 1 0 0,1 0-1 0 0,-1 0 1 0 0,0-1-1 0 0,1-4 7 0 0,0 1 0 0 0,0 0 1 0 0,-1 0-1 0 0,0 0 0 0 0,0 0 0 0 0,-1-1 0 0 0,-1-8 1 0 0,0-10 18 0 0,2-4 7 0 0,2 0 0 0 0,5-30 0 0 0,-1 12-15 0 0,-5 38-344 0 0,-1 0 0 0 0,1-1 0 0 0,-1 1 0 0 0,-2-10 0 0 0,2-6-4716 0 0,0 22 3877 0 0,0-12-2467 0 0,0-11-173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 9215 0 0,'0'0'707'0'0,"0"-1"-464"0"0,3-10 4024 0 0,-4 23-2801 0 0,2 12-977 0 0,0 0 1 0 0,-6 47-1 0 0,-15 48 243 0 0,2-16-363 0 0,16-85-391 0 0,-11 116 370 0 0,12-118-481 0 0,2 0 0 0 0,0 0-1 0 0,0 0 1 0 0,2 0 0 0 0,0 0 0 0 0,6 18 0 0 0,0-12-969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1036 10479 0 0,'0'0'950'0'0,"-2"1"-782"0"0,2-1-122 0 0,0 0 1 0 0,-1 1 0 0 0,1-1 0 0 0,0 0 0 0 0,-1 0-1 0 0,1 1 1 0 0,-1-1 0 0 0,1 0 0 0 0,0 0-1 0 0,-1 0 1 0 0,1 0 0 0 0,-1 0 0 0 0,1 0 0 0 0,0 0-1 0 0,-1 0 1 0 0,1 0 0 0 0,-1 0 0 0 0,1 0 0 0 0,0 0-1 0 0,-1 0 1 0 0,1 0 0 0 0,-1 0 0 0 0,1 0-1 0 0,0 0 1 0 0,-1 0 0 0 0,1-1 0 0 0,-1 1 0 0 0,1 0-1 0 0,0 0 1 0 0,-1 0 0 0 0,1-1 0 0 0,0 1-1 0 0,-1 0 1 0 0,1-1 0 0 0,0 1 0 0 0,0 0 0 0 0,-1 0-1 0 0,1-1 1 0 0,0 1 0 0 0,0-1 0 0 0,-1 1-1 0 0,1 0 1 0 0,0-1 0 0 0,0 1 0 0 0,0 0 0 0 0,0-1-1 0 0,0 1 1 0 0,0-1 0 0 0,0 1 0 0 0,-1-1 0 0 0,1-1 33 0 0,0 0 1 0 0,0-1 0 0 0,0 1-1 0 0,1 0 1 0 0,-1 0 0 0 0,0 0 0 0 0,1 0-1 0 0,-1 0 1 0 0,1 0 0 0 0,0 0 0 0 0,0-2-1 0 0,14-21 292 0 0,0 1-1 0 0,23-27 1 0 0,-7 10-183 0 0,97-168 58 0 0,-16-11-176 0 0,-98 192-67 0 0,53-117 84 0 0,-55 116-143 0 0,-2 0 0 0 0,-1 0 1 0 0,6-35-1 0 0,-14 56-28 0 0,0 1 0 0 0,0-1 1 0 0,-1 0-1 0 0,0 0 0 0 0,0 1 0 0 0,-1-1 1 0 0,-2-13-1 0 0,2 19 62 0 0,1 0-1 0 0,-1 1 1 0 0,1-1 0 0 0,-1 0-1 0 0,0 1 1 0 0,0-1 0 0 0,0 0 0 0 0,0 1-1 0 0,0-1 1 0 0,0 1 0 0 0,0 0 0 0 0,0-1-1 0 0,-1 1 1 0 0,1 0 0 0 0,0 0-1 0 0,-1 0 1 0 0,1 0 0 0 0,-1 0 0 0 0,1 0-1 0 0,-1 0 1 0 0,0 0 0 0 0,1 0-1 0 0,-1 1 1 0 0,0-1 0 0 0,0 1 0 0 0,1-1-1 0 0,-1 1 1 0 0,0 0 0 0 0,0 0-1 0 0,0 0 1 0 0,1 0 0 0 0,-1 0 0 0 0,0 0-1 0 0,0 0 1 0 0,0 1 0 0 0,1-1-1 0 0,-1 0 1 0 0,-2 2 0 0 0,-5 0-5 0 0,-1 0 0 0 0,1 1 0 0 0,0 0-1 0 0,0 1 1 0 0,0 0 0 0 0,0 1 0 0 0,1-1 0 0 0,0 2 0 0 0,-15 10 0 0 0,5 3 14 0 0,1-1 0 0 0,0 2 0 0 0,1 0 0 0 0,1 1 0 0 0,1 1 0 0 0,-11 23 0 0 0,5-3 66 0 0,2 0-1 0 0,-18 67 1 0 0,-28 76-40 0 0,47-139-15 0 0,-78 183 55 0 0,68-169-34 0 0,-15 29 7 0 0,-4-1 1 0 0,-4-2 0 0 0,-104 133-1 0 0,87-130-131 0 0,-88 107-356 0 0,139-177 336 0 0,1-1-205 0 0,-25 24 1 0 0,38-41 113 0 0,5-2-641 0 0,13-8 400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2759 0 0,'2'-1'12306'0'0,"89"-41"-9409"0"0,-53 26-2266 0 0,135-45 743 0 0,-153 57-1466 0 0,1 0-1 0 0,-1 1 1 0 0,25-1 0 0 0,5 0-5472 0 0,-19-1-471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19 10135 0 0,'7'-15'778'0'0,"-5"12"1614"0"0,-6 3-2260 0 0,0 1 0 0 0,0-1 0 0 0,0 1 1 0 0,1 0-1 0 0,-1 0 0 0 0,0 1 0 0 0,1-1 1 0 0,-1 1-1 0 0,-3 1 0 0 0,-31 23-67 0 0,22-16 40 0 0,-30 24-57 0 0,2 2 1 0 0,-59 61 0 0 0,76-71-49 0 0,-9 13 0 0 0,1 1 0 0 0,-32 51 0 0 0,61-83 31 0 0,0 0 1 0 0,1 1-1 0 0,0 0 0 0 0,1 0 0 0 0,0 0 0 0 0,0 0 0 0 0,-4 19 1 0 0,7-21 49 0 0,0 0-1 0 0,1 0 1 0 0,0 0 0 0 0,0 0 0 0 0,0-1 0 0 0,1 1 0 0 0,0 0 0 0 0,0 0 0 0 0,1 0 0 0 0,0-1 0 0 0,0 1 0 0 0,4 8 0 0 0,-3-10-45 0 0,-1 0 1 0 0,1 0 0 0 0,0 0 0 0 0,1 0 0 0 0,-1 0-1 0 0,1-1 1 0 0,0 0 0 0 0,0 1 0 0 0,0-2-1 0 0,1 1 1 0 0,-1 0 0 0 0,1-1 0 0 0,0 0 0 0 0,0 0-1 0 0,0 0 1 0 0,7 2 0 0 0,-7-3-622 0 0,-1-1 0 0 0,1 0 0 0 0,0 0 1 0 0,0 0-1 0 0,0-1 0 0 0,0 1 0 0 0,7-2 0 0 0,14-2-4647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10135 0 0,'0'0'919'0'0,"-1"1"-759"0"0,-7 5 175 0 0,1 1-1 0 0,0 0 1 0 0,0 1 0 0 0,0 0-1 0 0,-5 8 1 0 0,-28 48 1850 0 0,26-40-2023 0 0,-96 166 420 0 0,16 10-150 0 0,58-80-718 0 0,8-23-315 0 0,22-80 386 0 0,-1 0 0 0 0,0-1-1 0 0,-16 25 1 0 0,12-24-1437 0 0</inkml:trace>
  <inkml:trace contextRef="#ctx0" brushRef="#br0" timeOffset="1">0 507 13039 0 0,'0'0'1186'0'0,"2"-1"-978"0"0,7-2 110 0 0,1 0 0 0 0,-1 1 1 0 0,1 0-1 0 0,-1 0 1 0 0,19 1-1 0 0,-8 0 455 0 0,-4 1 11 0 0,0 0 0 0 0,27 4-1 0 0,-29-2-716 0 0,-1-1 0 0 0,0 0 0 0 0,1-1 0 0 0,-1 0 0 0 0,1-1 0 0 0,17-4 0 0 0,80-24-1004 0 0,-86 21 272 0 0,5-1-646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6911 0 0,'0'0'528'0'0,"0"2"-341"0"0,-2 6 147 0 0,0 0-1 0 0,1-1 1 0 0,0 1-1 0 0,0 0 1 0 0,1 0-1 0 0,0 0 1 0 0,0 0 0 0 0,1 0-1 0 0,0 0 1 0 0,1 0-1 0 0,0 0 1 0 0,0 0-1 0 0,4 9 1 0 0,7 13 961 0 0,32 56 1 0 0,-30-58-1049 0 0,5 8 266 0 0,-2 1 0 0 0,16 47 0 0 0,-27-63-352 0 0,-1 2 0 0 0,-1-1 0 0 0,-1 1 0 0 0,-1 0 0 0 0,0 34 0 0 0,-3-39-99 0 0,-1 0 0 0 0,-1 1 0 0 0,-1-1-1 0 0,-1 0 1 0 0,0-1 0 0 0,-2 1 0 0 0,0-1-1 0 0,0 0 1 0 0,-2 0 0 0 0,0-1 0 0 0,-1 1 0 0 0,0-2-1 0 0,-2 0 1 0 0,-12 16 0 0 0,-2-2 3 0 0,-1-2 1 0 0,-52 45 0 0 0,57-56-52 0 0,-1 0 0 0 0,-1-1 0 0 0,-1-2 1 0 0,-42 19-1 0 0,50-26 0 0 0,2 0-241 0 0,0-1 0 0 0,-21 6 0 0 0,34-11-958 0 0,3-5-2000 0 0,8-17 1539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391 389 12815 0 0,'0'0'1158'0'0,"-1"2"-954"0"0,0 1-164 0 0,0 0 1 0 0,0 0 0 0 0,0 0 0 0 0,0 0 0 0 0,-1 0-1 0 0,1 0 1 0 0,-1-1 0 0 0,0 1 0 0 0,0-1 0 0 0,0 1-1 0 0,0-1 1 0 0,-5 4 0 0 0,4-3 77 0 0,-1-1 0 0 0,0 0-1 0 0,-1 1 1 0 0,1-1 0 0 0,0-1 0 0 0,-1 1 0 0 0,1-1-1 0 0,-8 2 1 0 0,-1-1 31 0 0,0 0-1 0 0,1-1 1 0 0,-1 0-1 0 0,0-1 0 0 0,0-1 1 0 0,0 0-1 0 0,0-1 1 0 0,1 0-1 0 0,-25-8 1 0 0,21 4-28 0 0,1 0 0 0 0,0-1 1 0 0,0 0-1 0 0,1-2 1 0 0,0 1-1 0 0,0-2 1 0 0,-16-14-1 0 0,27 22-72 0 0,0-1 0 0 0,0 0 1 0 0,0-1-1 0 0,0 1 0 0 0,1 0 0 0 0,-1-1 0 0 0,1 1 0 0 0,0-1 0 0 0,0 0 0 0 0,0 0 0 0 0,1 0 1 0 0,-1 0-1 0 0,1 0 0 0 0,-1-7 0 0 0,1 5-41 0 0,1 1 0 0 0,0-1 0 0 0,0 0 0 0 0,1 0 0 0 0,0 1 0 0 0,0-1 0 0 0,0 0 0 0 0,1 1 0 0 0,-1-1 0 0 0,4-6 1 0 0,3-4-129 0 0,0 0 0 0 0,1 1 0 0 0,0 1 1 0 0,1-1-1 0 0,1 1 0 0 0,0 1 0 0 0,1 0 1 0 0,0 1-1 0 0,1 0 0 0 0,1 1 0 0 0,0 0 1 0 0,30-17-1 0 0,-31 21 34 0 0,0 1 0 0 0,1 0 0 0 0,0 1 0 0 0,0 0 0 0 0,0 1 0 0 0,28-4 0 0 0,-31 7 81 0 0,0 1 1 0 0,0-1 0 0 0,0 2 0 0 0,0 0-1 0 0,0 0 1 0 0,0 1 0 0 0,0 0 0 0 0,0 1-1 0 0,17 6 1 0 0,-21-6 29 0 0,-1-1-1 0 0,0 1 1 0 0,0 0-1 0 0,-1 1 1 0 0,1-1-1 0 0,-1 1 1 0 0,0 0-1 0 0,0 1 0 0 0,0-1 1 0 0,0 1-1 0 0,-1 0 1 0 0,1 0-1 0 0,-2 1 1 0 0,1-1-1 0 0,0 1 1 0 0,-1 0-1 0 0,0 0 1 0 0,0 0-1 0 0,-1 0 1 0 0,0 0-1 0 0,0 0 1 0 0,0 1-1 0 0,-1-1 1 0 0,0 1-1 0 0,0 0 0 0 0,-1-1 1 0 0,1 1-1 0 0,-2 0 1 0 0,1-1-1 0 0,-1 1 1 0 0,0-1-1 0 0,0 1 1 0 0,-3 8-1 0 0,0-5 0 0 0,0-1-1 0 0,-1 0 1 0 0,0 0-1 0 0,0 0 1 0 0,-1 0-1 0 0,0-1 0 0 0,-1 0 1 0 0,0 0-1 0 0,0-1 1 0 0,0 0-1 0 0,-1 0 1 0 0,0-1-1 0 0,-10 7 1 0 0,-16 8 59 0 0,-73 33 0 0 0,95-48-90 0 0,3-2-58 0 0,-1 0 0 0 0,1-1-1 0 0,0 0 1 0 0,-1 0 0 0 0,0-1-1 0 0,0 0 1 0 0,1-1 0 0 0,-1 0-1 0 0,0 0 1 0 0,0-1 0 0 0,0-1-1 0 0,-11-1 1 0 0,5-3-958 0 0,3-4-289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8751 0 0,'0'0'674'0'0,"0"2"-438"0"0,-4 8 113 0 0,0 0 1 0 0,-1 0-1 0 0,0 0 1 0 0,0-1-1 0 0,-1 0 1 0 0,-11 14-1 0 0,8-10 6 0 0,-33 45 573 0 0,-45 68 228 0 0,65-92-855 0 0,-29 65 1 0 0,28-43-110 0 0,1 1 0 0 0,3 1 1 0 0,-20 109-1 0 0,38-156-183 0 0,-3 16-318 0 0,-1-1 0 0 0,-1 0 0 0 0,-10 26 0 0 0,6-27-471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63 1375 0 0,'39'-62'18899'0'0,"-39"66"-18771"0"0,-1 1 0 0 0,0-1 0 0 0,0 1 0 0 0,-1-1 0 0 0,1 0 0 0 0,-1 1 0 0 0,0-1 1 0 0,-5 7-1 0 0,1 0 11 0 0,-173 354 350 0 0,22-30-546 0 0,117-260-145 0 0,-4-2-1 0 0,-70 91 1 0 0,72-114 101 0 0,-2-2 0 0 0,-56 47-1 0 0,91-87 104 0 0,0 0 0 0 0,0-1 0 0 0,-1 0 0 0 0,0 0 0 0 0,-11 4 0 0 0,20-11 1 0 0,1 0 0 0 0,-1 0-1 0 0,1 0 1 0 0,0 0 0 0 0,-1 0 0 0 0,1 0-1 0 0,-1 0 1 0 0,1 0 0 0 0,0 0 0 0 0,-1 0-1 0 0,1 0 1 0 0,0 0 0 0 0,-1 0 0 0 0,1-1-1 0 0,-1 1 1 0 0,1 0 0 0 0,0 0 0 0 0,0 0-1 0 0,-1-1 1 0 0,1 1 0 0 0,0 0 0 0 0,-1 0-1 0 0,1-1 1 0 0,0 1 0 0 0,0 0 0 0 0,-1-1-1 0 0,1 0 1 0 0,-5-8 34 0 0,4 5-33 0 0,0 1 1 0 0,1-1 0 0 0,0 1 0 0 0,0-1 0 0 0,0 1 0 0 0,0-1 0 0 0,0 1 0 0 0,1-1 0 0 0,-1 1 0 0 0,1-1 0 0 0,0 1 0 0 0,3-7 0 0 0,2-4-51 0 0,13-21-1 0 0,-14 26 36 0 0,12-19-56 0 0,2 0 0 0 0,1 0 1 0 0,1 2-1 0 0,28-27 0 0 0,-13 20 6 0 0,0 1-1 0 0,52-34 0 0 0,-66 52 36 0 0,-1 0 0 0 0,43-17 0 0 0,-54 27 29 0 0,0 0 0 0 0,0 1 0 0 0,1 0 0 0 0,-1 1-1 0 0,1 0 1 0 0,-1 0 0 0 0,1 1 0 0 0,0 1 0 0 0,13 0 0 0 0,-19 1 22 0 0,0 0 1 0 0,0 1 0 0 0,0-1 0 0 0,0 1 0 0 0,0 0 0 0 0,0 0 0 0 0,0 1 0 0 0,-1-1 0 0 0,1 1 0 0 0,-1 0 0 0 0,0 1 0 0 0,0-1 0 0 0,0 1 0 0 0,0-1 0 0 0,-1 1 0 0 0,1 0 0 0 0,-1 0 0 0 0,0 1 0 0 0,3 5 0 0 0,-1-1 29 0 0,0 0 1 0 0,-1 1 0 0 0,0 0 0 0 0,-1 0 0 0 0,0 0-1 0 0,0 0 1 0 0,-1 0 0 0 0,2 20 0 0 0,-4-22-36 0 0,-1 0 0 0 0,0 0 0 0 0,0 0 1 0 0,0 0-1 0 0,-1-1 0 0 0,0 1 0 0 0,-1-1 0 0 0,1 1 1 0 0,-1-1-1 0 0,-1 0 0 0 0,0 0 0 0 0,0 0 0 0 0,0 0 1 0 0,-1-1-1 0 0,1 1 0 0 0,-2-1 0 0 0,-8 8 0 0 0,-1 0-14 0 0,0-2 0 0 0,-1 1-1 0 0,-1-2 1 0 0,0 0 0 0 0,-34 15-1 0 0,0-3-348 0 0,-1-2-1 0 0,-87 22 1 0 0,138-43 248 0 0,-25 4-361 0 0,25-3 310 0 0,0-1 0 0 0,0 0 0 0 0,-1 0 1 0 0,1 0-1 0 0,0 0 0 0 0,-1 0 1 0 0,1-1-1 0 0,0 1 0 0 0,0 0 1 0 0,-1 0-1 0 0,1-1 0 0 0,0 1 0 0 0,0-1 1 0 0,0 1-1 0 0,-1-1 0 0 0,0-1 1 0 0,-2-4-1781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14047 0 0,'0'0'1276'0'0,"0"2"-1012"0"0,-4 18 227 0 0,-1-1 0 0 0,-9 22-1 0 0,3-10 165 0 0,-42 122 400 0 0,-7-3 0 0 0,-124 226 0 0 0,147-314-1466 0 0,-3-1 0 0 0,-3-2 1 0 0,-2-2-1 0 0,-2-2 0 0 0,-79 71 0 0 0,119-120-499 0 0,-1 1 0 0 0,-15 8 1 0 0,13-9-241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11 190 7831 0 0,'-10'-11'8290'0'0,"13"6"-4872"0"0,14-5-2370 0 0,3 3-536 0 0,1 1 1 0 0,0 1-1 0 0,0 1 0 0 0,41-3 0 0 0,-32 4-242 0 0,116-19-578 0 0,254-71 0 0 0,-342 76-919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6911 0 0,'0'0'2112'0'0,"2"0"-566"0"0,6-1-986 0 0,-1 0 0 0 0,1-1 0 0 0,0 0 0 0 0,-1-1 0 0 0,1 0 0 0 0,-1 0 1 0 0,9-5-1 0 0,13-5-63 0 0,4 0-175 0 0,279-98 1470 0 0,-267 99-1640 0 0,2 1-1 0 0,-1 3 1 0 0,1 1 0 0 0,95 0-1 0 0,-2 15-2823 0 0,-113-7 1252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9095 0 0,'0'0'823'0'0,"-2"2"-606"0"0,-8 11 537 0 0,1 1-1 0 0,0 1 1 0 0,1-1-1 0 0,-8 21 1 0 0,-20 66 1458 0 0,23-61-1577 0 0,1 1-147 0 0,3 1 1 0 0,-8 69-1 0 0,14-89-457 0 0,0 9 24 0 0,0 1 1 0 0,3 51 0 0 0,2-65-1259 0 0,6 25 0 0 0,-5-28-133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10535 0 0,'0'0'956'0'0,"-8"2"-709"0"0,-6 3 30 0 0,0 0 0 0 0,0 1 1 0 0,0 0-1 0 0,1 1 0 0 0,-24 17 0 0 0,-57 52-29 0 0,83-65-192 0 0,-18 15 86 0 0,2 1-1 0 0,-40 51 1 0 0,50-56 57 0 0,2 1-1 0 0,1 0 0 0 0,1 1 1 0 0,-16 39-1 0 0,27-56-105 0 0,-1-1 0 0 0,2 1 0 0 0,-1 0 0 0 0,1-1 0 0 0,0 1 1 0 0,0 0-1 0 0,1 0 0 0 0,0 0 0 0 0,0 0 0 0 0,1 0 0 0 0,-1-1 0 0 0,2 1 0 0 0,2 10 0 0 0,-3-12-26 0 0,1 0-1 0 0,0-1 0 0 0,1 1 1 0 0,-1-1-1 0 0,1 0 0 0 0,0 0 0 0 0,0 0 1 0 0,0 0-1 0 0,0 0 0 0 0,1-1 1 0 0,-1 0-1 0 0,1 1 0 0 0,0-1 0 0 0,0-1 1 0 0,0 1-1 0 0,0 0 0 0 0,1-1 1 0 0,-1 0-1 0 0,8 2 0 0 0,-1 0-12 0 0,0-2 0 0 0,0 0 0 0 0,0 0 0 0 0,0-1 0 0 0,1 0-1 0 0,-1-1 1 0 0,0-1 0 0 0,1 1 0 0 0,-1-2 0 0 0,21-4 0 0 0,8-6 96 0 0,62-26 0 0 0,-70 26-41 0 0,-8 2-10 0 0,-1 0 1 0 0,-1-2 0 0 0,34-22-1 0 0,-49 30-85 0 0,0-1 0 0 0,-1 0 0 0 0,1-1 0 0 0,-1 0 0 0 0,-1 0 0 0 0,1 0-1 0 0,-1 0 1 0 0,0-1 0 0 0,0 0 0 0 0,-1 0 0 0 0,0 0 0 0 0,0-1-1 0 0,-1 0 1 0 0,4-14 0 0 0,-6 18-35 0 0,0-1 1 0 0,-1 0-1 0 0,0 0 0 0 0,0 0 1 0 0,0 1-1 0 0,-1-1 0 0 0,0 0 0 0 0,0 0 1 0 0,0 1-1 0 0,0-1 0 0 0,-1 0 0 0 0,0 1 1 0 0,0-1-1 0 0,0 1 0 0 0,0 0 0 0 0,-1 0 1 0 0,1 0-1 0 0,-1 0 0 0 0,0 0 0 0 0,-7-6 1 0 0,-3-3-199 0 0,-1 1 0 0 0,0 1 0 0 0,-1 0 1 0 0,-19-10-1 0 0,21 14 38 0 0,1 0 0 0 0,-1 0 1 0 0,-1 1-1 0 0,1 1 0 0 0,-1 0 0 0 0,0 1 1 0 0,0 1-1 0 0,-16-2 0 0 0,2 3-479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7 319 9671 0 0,'-1'-1'41'0'0,"1"0"0"0"0,-1 1 0 0 0,1-1 0 0 0,-1 0 0 0 0,1 0 0 0 0,-1 1 0 0 0,1-1 0 0 0,-1 0 0 0 0,1 0 0 0 0,0 0 0 0 0,-1 0 0 0 0,1 1 0 0 0,0-1 0 0 0,0 0 0 0 0,0 0 0 0 0,0 0 0 0 0,-1 0 0 0 0,1 0 0 0 0,0 0 0 0 0,1 0 0 0 0,-1 0 0 0 0,0 1 0 0 0,0-1 0 0 0,0 0 0 0 0,1 0 0 0 0,-1 0 0 0 0,0 0 0 0 0,1 0 0 0 0,-1 1 0 0 0,0-1 0 0 0,1 0 0 0 0,-1 0 0 0 0,1 1 0 0 0,0-1 0 0 0,-1 0 0 0 0,1 1 0 0 0,-1-1 0 0 0,1 0 0 0 0,0 1 0 0 0,0-1 0 0 0,0 0 0 0 0,140-84 3632 0 0,83-31-2518 0 0,-92 63-842 0 0,-110 45-268 0 0,1 2 0 0 0,-1 0 0 0 0,1 2 0 0 0,24-2 0 0 0,-44 6-318 0 0,-1-1 0 0 0,1 1-1 0 0,0 0 1 0 0,-1 0 0 0 0,1 0 0 0 0,-1 1-1 0 0,1-1 1 0 0,-1 1 0 0 0,1-1 0 0 0,-1 1-1 0 0,0 0 1 0 0,1 0 0 0 0,-1 0 0 0 0,0 0-1 0 0,1 0 1 0 0,1 3 0 0 0,7 10-4938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85 11055 0 0,'-7'-4'1002'0'0,"2"2"-931"0"0,0 0 0 0 0,1 0 0 0 0,-1 1 1 0 0,0-1-1 0 0,-10 0 0 0 0,-2 3 8235 0 0,18-1-8266 0 0,1 1 0 0 0,0 0 1 0 0,-1-1-1 0 0,1 1 0 0 0,0-1 0 0 0,-1 0 1 0 0,1 0-1 0 0,0 0 0 0 0,0 0 0 0 0,3 0 1 0 0,31-4 265 0 0,-1-2 0 0 0,52-15 0 0 0,-30 6-141 0 0,-21 7-483 0 0,1 1-1 0 0,-1 1 1 0 0,1 2-1 0 0,0 2 0 0 0,0 1 1 0 0,56 7-1 0 0,-58 1-4665 0 0,-4 5-1527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59 11231 0 0,'-12'-15'920'0'0,"-18"-20"0"0"0,29 34-803 0 0,0 0 0 0 0,0 0 0 0 0,0 1 0 0 0,0-1 0 0 0,0 0 0 0 0,0 1 0 0 0,-1-1 0 0 0,1 0 0 0 0,0 1-1 0 0,-1 0 1 0 0,1-1 0 0 0,0 1 0 0 0,-1 0 0 0 0,1 0 0 0 0,0 0 0 0 0,-1 0 0 0 0,1 0 0 0 0,0 0 0 0 0,-1 0 0 0 0,1 0 0 0 0,0 0 0 0 0,-1 1-1 0 0,1-1 1 0 0,0 0 0 0 0,-1 1 0 0 0,1-1 0 0 0,0 1 0 0 0,0 0 0 0 0,0-1 0 0 0,-1 1 0 0 0,1 0 0 0 0,0 0 0 0 0,-1 1 0 0 0,-5 3-77 0 0,1 1 1 0 0,0 0 0 0 0,-11 13 0 0 0,14-15 50 0 0,-28 38-45 0 0,1 1 0 0 0,-24 49 0 0 0,31-52-38 0 0,-138 273-8 0 0,139-267 0 0 0,-23 74 0 0 0,40-106 0 0 0,1 1 0 0 0,1-1 0 0 0,0 1 0 0 0,1 0 0 0 0,1 0 0 0 0,1 0 0 0 0,0 0 0 0 0,0 0 0 0 0,6 28 0 0 0,-4-35-4 0 0,1 0 0 0 0,0 0 0 0 0,0 0 0 0 0,1-1 0 0 0,0 1 0 0 0,0-1 0 0 0,1 0 0 0 0,0 0 0 0 0,0 0 0 0 0,11 10 0 0 0,5 2-30 0 0,44 30-1 0 0,-40-30 23 0 0,9 4 5 0 0,-16-10 5 0 0,0-1 1 0 0,-1 2-1 0 0,29 29 1 0 0,-42-38 1 0 0,0 1 0 0 0,0-1 0 0 0,0 0 0 0 0,-1 1 0 0 0,0 0 1 0 0,0 0-1 0 0,0 0 0 0 0,-1 0 0 0 0,0 0 0 0 0,0 1 0 0 0,0-1 0 0 0,-1 1 1 0 0,0-1-1 0 0,0 1 0 0 0,-1-1 0 0 0,0 1 0 0 0,-1 9 0 0 0,-1-4 0 0 0,0 0 0 0 0,-1-1 0 0 0,0 1 0 0 0,-8 17 0 0 0,-24 44 0 0 0,26-58 0 0 0,-28 51-70 0 0,-3-2 0 0 0,-3-2 0 0 0,-2-2-1 0 0,-3-1 1 0 0,-60 55 0 0 0,144-146-1423 0 0,-12 15 711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27 2303 0 0,'7'-4'10218'0'0,"-19"11"-7772"0"0,-22 12-1671 0 0,22-9-431 0 0,1 0 0 0 0,0 1 0 0 0,0 0 1 0 0,1 1-1 0 0,1 0 0 0 0,0 1 0 0 0,-10 19 0 0 0,8-12-291 0 0,2 0 0 0 0,1 0 0 0 0,0 1-1 0 0,-7 34 1 0 0,14-50-52 0 0,0-1 0 0 0,0 0 0 0 0,1 1 0 0 0,-1-1 0 0 0,1 0 0 0 0,0 1-1 0 0,0-1 1 0 0,1 1 0 0 0,-1-1 0 0 0,1 0 0 0 0,2 7 0 0 0,-2-9 5 0 0,0-1-1 0 0,1 0 1 0 0,-1 1 0 0 0,1-1-1 0 0,-1 0 1 0 0,1 0 0 0 0,-1 0-1 0 0,1 0 1 0 0,0-1 0 0 0,-1 1-1 0 0,1 0 1 0 0,0-1 0 0 0,0 1-1 0 0,0-1 1 0 0,1 1 0 0 0,1 0 10 0 0,2 0 17 0 0,0 0 0 0 0,0 0 0 0 0,1-1 0 0 0,-1 0 1 0 0,0 0-1 0 0,1 0 0 0 0,-1-1 0 0 0,0 0 0 0 0,0 0 1 0 0,0-1-1 0 0,10-3 0 0 0,5-3 93 0 0,36-21 0 0 0,-53 27-113 0 0,44-27 94 0 0,-43 26-94 0 0,0-1-1 0 0,-1 1 1 0 0,1-1 0 0 0,-1 0-1 0 0,0 0 1 0 0,-1 0 0 0 0,5-6 0 0 0,-7 8 25 0 0,-4-11-220 0 0,3 12 169 0 0,0-1 1 0 0,0 1-1 0 0,0 0 1 0 0,0-1-1 0 0,0 1 1 0 0,-1 0-1 0 0,1-1 0 0 0,-1 1 1 0 0,0-2-1 0 0,-2-1-12 0 0,1 1 0 0 0,-1-1 0 0 0,0 1 0 0 0,0 0 0 0 0,-1 0 0 0 0,1 0-1 0 0,-1 0 1 0 0,-5-3 0 0 0,-35-17-82 0 0,22 12 80 0 0,-5-1 27 0 0,19 8 0 0 0,0 1 0 0 0,0-1 0 0 0,0-1 0 0 0,1 1 0 0 0,-15-12 0 0 0,21 15-13 0 0,0 0 0 0 0,0 0 0 0 0,0-1 0 0 0,0 1 0 0 0,0 0 1 0 0,1 0-1 0 0,-1-1 0 0 0,0 1 0 0 0,1 0 0 0 0,-1-1 0 0 0,1 1 0 0 0,-1-1 0 0 0,1 1 0 0 0,0 0 0 0 0,0-1 0 0 0,-1 1 0 0 0,1-1 0 0 0,0 1 0 0 0,0-1 0 0 0,1 1 0 0 0,-1-1 0 0 0,0 1 0 0 0,0-1 0 0 0,1 1 0 0 0,-1 0 1 0 0,1-1-1 0 0,-1 1 0 0 0,1-1 0 0 0,-1 1 0 0 0,3-3 0 0 0,1-2-778 0 0,1 0 0 0 0,0-1 1 0 0,0 1-1 0 0,10-8 0 0 0,-10 9-736 0 0,23-21-4167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11231 0 0,'0'0'1774'0'0,"1"2"-1161"0"0,0 17 187 0 0,0 0-1 0 0,-1 0 1 0 0,-2 0-1 0 0,-5 36 1 0 0,-27 74-1239 0 0,18-76 461 0 0,9-27-547 0 0,-4 31 0 0 0,8-32 15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10 14767 0 0,'1'-1'679'0'0,"16"-7"2114"0"0,-19 9-2162 0 0,-119 91 1343 0 0,-31 27-1603 0 0,139-106-297 0 0,0-1 0 0 0,0 2 0 0 0,-13 18 0 0 0,22-27-59 0 0,1 0 1 0 0,-1 0-1 0 0,1 1 0 0 0,1-1 0 0 0,-1 1 0 0 0,1 0 0 0 0,0 0 0 0 0,0 0 0 0 0,0 0 1 0 0,1 0-1 0 0,0 0 0 0 0,0 0 0 0 0,1 8 0 0 0,0-12-6 0 0,0 0-1 0 0,0-1 1 0 0,0 1-1 0 0,1 0 0 0 0,-1-1 1 0 0,1 1-1 0 0,-1 0 1 0 0,1-1-1 0 0,0 1 1 0 0,-1-1-1 0 0,1 1 1 0 0,0-1-1 0 0,0 1 0 0 0,0-1 1 0 0,0 1-1 0 0,1-1 1 0 0,-1 0-1 0 0,3 2 1 0 0,-2-1 11 0 0,1 0 0 0 0,0-1 0 0 0,-1 0 0 0 0,1 0 0 0 0,0 0 0 0 0,0 0 1 0 0,0 0-1 0 0,0 0 0 0 0,6 0 0 0 0,5 0 74 0 0,-1-2 1 0 0,1 1-1 0 0,24-5 1 0 0,-27 3-46 0 0,119-23 342 0 0,-105 19-290 0 0,1-2 1 0 0,47-22-1 0 0,-66 26-190 0 0,1 0-1 0 0,-1 0 0 0 0,0-1 1 0 0,-1 0-1 0 0,1 0 0 0 0,-1-1 1 0 0,0 1-1 0 0,8-11 0 0 0,-12 13 47 0 0,0 1 0 0 0,-1 0-1 0 0,1-1 1 0 0,-1 1 0 0 0,0-1-1 0 0,1 0 1 0 0,-1 0-1 0 0,0 1 1 0 0,-1-1 0 0 0,1 0-1 0 0,0 0 1 0 0,-1 0 0 0 0,0 0-1 0 0,1 0 1 0 0,-1 0-1 0 0,0 0 1 0 0,-1 0 0 0 0,1 1-1 0 0,0-1 1 0 0,-1 0 0 0 0,0 0-1 0 0,0 0 1 0 0,0 0-1 0 0,0 1 1 0 0,0-1 0 0 0,0 0-1 0 0,-3-3 1 0 0,-1-2-698 0 0,-1 0-1 0 0,-1 0 1 0 0,1 1 0 0 0,-1 0-1 0 0,-16-12 1 0 0,5 6-726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6647 0 0,'-30'18'598'0'0,"9"-8"55"0"0,2 2-1 0 0,-1 1 1 0 0,1 0-1 0 0,-18 17 0 0 0,34-25-277 0 0,-1 0 0 0 0,1 1 0 0 0,0-1 0 0 0,0 0 0 0 0,1 1 0 0 0,-1 0-1 0 0,1-1 1 0 0,0 1 0 0 0,1 0 0 0 0,-2 9 0 0 0,-5 16-25 0 0,-90 205 420 0 0,-19-9-862 0 0,90-177-90 0 0,22-40-200 0 0,4-9-2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7831 0 0,'-36'25'814'0'0,"5"-3"914"0"0,6-9 2617 0 0,11-10-1815 0 0,14-3-2445 0 0,-1 0 1 0 0,1 0 0 0 0,0 0-1 0 0,-1 0 1 0 0,1 0-1 0 0,0 0 1 0 0,-1 0-1 0 0,1 0 1 0 0,0 0-1 0 0,-1 0 1 0 0,1-1-1 0 0,0 1 1 0 0,-1 0 0 0 0,1 0-1 0 0,0 0 1 0 0,-1-1-1 0 0,1 1 1 0 0,0 0-1 0 0,0 0 1 0 0,-1-1-1 0 0,1 1 1 0 0,0 0-1 0 0,0-1 1 0 0,0 1 0 0 0,-1 0-1 0 0,1-1 1 0 0,0 1-1 0 0,0 0 1 0 0,0-1-1 0 0,0 1 1 0 0,0 0-1 0 0,0-1 1 0 0,0 0 0 0 0,-1 0 84 0 0,7-13-123 0 0,3-12-1923 0 0,-6 14 377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297 153 8607 0 0,'0'0'780'0'0,"-2"0"-640"0"0,-31 3 410 0 0,11-3 5279 0 0,30-8-4672 0 0,11-10-830 0 0,2 1 0 0 0,0 1 1 0 0,1 0-1 0 0,0 2 0 0 0,1 1 0 0 0,0 1 0 0 0,1 1 0 0 0,30-10 0 0 0,-48 19-290 0 0,1 0 0 0 0,-1 0 0 0 0,0 1 0 0 0,1 0 0 0 0,-1 0 0 0 0,0 1 0 0 0,1 0 0 0 0,12 1 0 0 0,-17-1-31 0 0,1 0 1 0 0,-1 1-1 0 0,0-1 1 0 0,0 1-1 0 0,0 0 1 0 0,0 0-1 0 0,0-1 1 0 0,-1 1-1 0 0,1 1 1 0 0,0-1-1 0 0,0 0 1 0 0,0 0-1 0 0,-1 1 1 0 0,1-1-1 0 0,-1 1 0 0 0,1-1 1 0 0,-1 1-1 0 0,0 0 1 0 0,0-1-1 0 0,1 1 1 0 0,-1 0-1 0 0,0 0 1 0 0,-1 0-1 0 0,1 0 1 0 0,0 0-1 0 0,0 0 1 0 0,-1 0-1 0 0,1 0 1 0 0,-1 0-1 0 0,0 4 1 0 0,0 1 25 0 0,0 0 0 0 0,0 0 1 0 0,-1 0-1 0 0,0 0 1 0 0,-1 0-1 0 0,0 0 1 0 0,0-1-1 0 0,0 1 1 0 0,-1-1-1 0 0,1 1 0 0 0,-2-1 1 0 0,1 0-1 0 0,-8 10 1 0 0,-7 7 129 0 0,-38 41 1 0 0,54-63-164 0 0,-52 54-384 0 0,-1-3 0 0 0,-4-2 0 0 0,-1-3 0 0 0,-71 43 0 0 0,89-67 153 0 0,-31 21-99 0 0,73-44 331 0 0,-1 0 1 0 0,1 0-1 0 0,0 0 0 0 0,-1 0 0 0 0,1 0 0 0 0,0 1 0 0 0,-1-1 0 0 0,1 0 1 0 0,0 0-1 0 0,0 0 0 0 0,-1 1 0 0 0,1-1 0 0 0,0 0 0 0 0,0 0 1 0 0,-1 1-1 0 0,1-1 0 0 0,0 0 0 0 0,0 0 0 0 0,0 1 0 0 0,-1-1 1 0 0,1 0-1 0 0,0 1 0 0 0,0-1 0 0 0,0 0 0 0 0,0 0 0 0 0,0 1 1 0 0,0-1-1 0 0,0 0 0 0 0,0 1 0 0 0,0-1 0 0 0,0 0 0 0 0,0 1 0 0 0,0-1 1 0 0,0 0-1 0 0,0 1 0 0 0,0-1 0 0 0,0 0 0 0 0,0 1 0 0 0,0-1 1 0 0,0 0-1 0 0,0 1 0 0 0,1-1 0 0 0,-1 0 0 0 0,0 1 0 0 0,0-1 1 0 0,0 0-1 0 0,0 0 0 0 0,1 1 0 0 0,-1-1 0 0 0,0 0 0 0 0,0 0 1 0 0,1 1-1 0 0,-1-1 0 0 0,1 0 0 0 0,-1 0 5 0 0,3 4 53 0 0,0-1 1 0 0,0 0-1 0 0,0 0 1 0 0,0 0 0 0 0,1-1-1 0 0,-1 1 1 0 0,1-1-1 0 0,0 0 1 0 0,0 0 0 0 0,0 0-1 0 0,4 1 1 0 0,3 1 57 0 0,0-1-1 0 0,22 4 1 0 0,23 1 200 0 0,95 2-1 0 0,-147-10-402 0 0,18 0-865 0 0,30 4 0 0 0,-40-3-856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80 12607 0 0,'22'-25'842'0'0,"-10"11"-152"0"0,27-27 4545 0 0,-40 42-5180 0 0,1 0 0 0 0,-1 0 0 0 0,1 0-1 0 0,-1 0 1 0 0,0 0 0 0 0,0 0 0 0 0,0 0 0 0 0,0-1 0 0 0,1 1 0 0 0,-1 0 0 0 0,-1 0 0 0 0,-1 1 30 0 0,-26 20 64 0 0,-1-1-1 0 0,-2-1 1 0 0,1-2 0 0 0,-36 14 0 0 0,26-12-124 0 0,-260 121-433 0 0,286-134 39 0 0,-2-1 0 0 0,1 0-1 0 0,-1-1 1 0 0,-32 5 0 0 0,47-10 294 0 0,0 0 0 0 0,0 0 0 0 0,0 0 0 0 0,1 0 0 0 0,-1 0 0 0 0,0-1 0 0 0,0 1 0 0 0,0 0 0 0 0,1-1 1 0 0,-1 0-1 0 0,0 1 0 0 0,1-1 0 0 0,-1 0 0 0 0,1 0 0 0 0,-1 0 0 0 0,-2-2 0 0 0,3 3 9 0 0,-7-2-238 0 0,5 1 291 0 0,-1 1 0 0 0,0 0 1 0 0,1 0-1 0 0,-1 1 0 0 0,0-1 1 0 0,1 1-1 0 0,-1 0 0 0 0,0 0 1 0 0,1 0-1 0 0,-1 0 1 0 0,1 0-1 0 0,0 1 0 0 0,-4 2 1 0 0,-8 4-9 0 0,-21 17 1 0 0,29-20 22 0 0,-12 9 2 0 0,0 2 0 0 0,1 0 1 0 0,1 1-1 0 0,0 0 1 0 0,-23 33-1 0 0,40-50-1 0 0,-1 0-1 0 0,1 0 0 0 0,0 1 1 0 0,0-1-1 0 0,0 0 1 0 0,-1 0-1 0 0,1 0 1 0 0,0 1-1 0 0,0-1 0 0 0,0 0 1 0 0,0 0-1 0 0,0 1 1 0 0,0-1-1 0 0,-1 0 0 0 0,1 0 1 0 0,0 1-1 0 0,0-1 1 0 0,0 0-1 0 0,0 1 1 0 0,0-1-1 0 0,0 0 0 0 0,0 0 1 0 0,0 1-1 0 0,0-1 1 0 0,0 0-1 0 0,0 1 0 0 0,0-1 1 0 0,0 0-1 0 0,1 0 1 0 0,-1 1-1 0 0,0-1 1 0 0,0 0-1 0 0,0 0 0 0 0,0 1 1 0 0,0-1-1 0 0,0 0 1 0 0,1 0-1 0 0,-1 1 0 0 0,0-1 1 0 0,0 0-1 0 0,0 0 1 0 0,1 0-1 0 0,-1 1 1 0 0,0-1-1 0 0,0 0 0 0 0,1 0 1 0 0,-1 0-1 0 0,0 0 1 0 0,0 0-1 0 0,1 0 0 0 0,-1 0 1 0 0,0 1-1 0 0,0-1 1 0 0,1 0-1 0 0,-1 0 1 0 0,0 0-1 0 0,1 0 0 0 0,-1 0 1 0 0,0 0-1 0 0,0 0 1 0 0,1 0-1 0 0,-1 0 0 0 0,0-1 1 0 0,1 1-1 0 0,-1 0 1 0 0,0 0-1 0 0,0 0 1 0 0,1 0-1 0 0,8 0 75 0 0,-1 0 0 0 0,1-1 0 0 0,-1 0 0 0 0,1-1 0 0 0,12-3 0 0 0,43-17 122 0 0,-33 11-115 0 0,0 0-51 0 0,0 1 0 0 0,35-5-1 0 0,-56 13-28 0 0,-1 1 1 0 0,0 0-1 0 0,0 0 0 0 0,1 1 0 0 0,-1 0 0 0 0,0 1 0 0 0,0 0 0 0 0,1 1 1 0 0,-1 0-1 0 0,0 0 0 0 0,0 1 0 0 0,10 4 0 0 0,-13-3 25 0 0,-1-1 0 0 0,0 1 0 0 0,0 0 0 0 0,0 1-1 0 0,0-1 1 0 0,0 1 0 0 0,-1 0 0 0 0,0 1 0 0 0,0-1 0 0 0,0 0-1 0 0,-1 1 1 0 0,0 0 0 0 0,0 0 0 0 0,0 0 0 0 0,2 11 0 0 0,1 2 90 0 0,-1 1 0 0 0,-1 0 1 0 0,3 36-1 0 0,-7-49-114 0 0,1 0 0 0 0,-1 0-1 0 0,-1 0 1 0 0,1-1 0 0 0,-1 1 0 0 0,0 0 0 0 0,-1-1 0 0 0,0 1-1 0 0,0 0 1 0 0,0-1 0 0 0,-4 6 0 0 0,4-7-5 0 0,-1 0-1 0 0,-1 0 1 0 0,1-1 0 0 0,-1 1-1 0 0,0-1 1 0 0,0 0 0 0 0,0 0-1 0 0,-1-1 1 0 0,1 1 0 0 0,-1-1-1 0 0,0 0 1 0 0,0 0 0 0 0,-8 3-1 0 0,-29 11 43 0 0,-1-1 0 0 0,-1-3 0 0 0,-88 15-1 0 0,-139-1-2114 0 0,258-27-4037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11 6447 0 0,'1'-1'499'0'0,"14"-8"1510"0"0,-18 10-1003 0 0,-92 36 1279 0 0,-69 24-1196 0 0,105-39-415 0 0,2 2-1 0 0,0 2 0 0 0,-103 67 1 0 0,120-65-429 0 0,1 1 1 0 0,2 3 0 0 0,1 1 0 0 0,1 1-1 0 0,-47 61 1 0 0,71-81-203 0 0,1 1-1 0 0,0 1 1 0 0,1-1-1 0 0,1 2 1 0 0,0-1-1 0 0,-7 26 1 0 0,12-33-13 0 0,1-1 0 0 0,1 1-1 0 0,-1 0 1 0 0,1 0 0 0 0,1 0 0 0 0,0 0 0 0 0,0 0 0 0 0,1-1 0 0 0,0 1 0 0 0,0 0 0 0 0,1 0 0 0 0,0-1-1 0 0,1 1 1 0 0,0-1 0 0 0,4 9 0 0 0,1-1 163 0 0,2-1 0 0 0,0 0 0 0 0,0-1 0 0 0,1 0 0 0 0,1 0 0 0 0,1-2 0 0 0,-1 1 0 0 0,20 13-1 0 0,-1-4 83 0 0,1-1-1 0 0,62 31 0 0 0,-44-30-958 0 0,-15-12-4556 0 0,-8-6-1171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23 9671 0 0,'16'-23'7856'0'0,"-16"24"-7757"0"0,0 0 0 0 0,-1 0 0 0 0,1 0 0 0 0,0 0 0 0 0,-1 0 0 0 0,1 0 0 0 0,0 0-1 0 0,-1 0 1 0 0,1 0 0 0 0,-1 0 0 0 0,0 1 0 0 0,0 0 81 0 0,-8 12 421 0 0,-17 23 0 0 0,-1 0-202 0 0,-53 93 41 0 0,-94 207 0 0 0,160-302-608 0 0,-13 45-1 0 0,15-30-5707 0 0,8-25-639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12895 0 0,'0'0'998'0'0,"1"-1"-428"0"0,10-7 1296 0 0,1 0-1 0 0,14-8 0 0 0,59-22 63 0 0,-40 18-1379 0 0,29-15-143 0 0,62-26-1899 0 0,-108 50 483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5 8287 0 0,'0'0'639'0'0,"-12"-5"2370"0"0,8 8-2389 0 0,0 0-1 0 0,0-1 0 0 0,1 1 1 0 0,-1 0-1 0 0,1 1 0 0 0,-1-1 1 0 0,1 1-1 0 0,-3 3 0 0 0,-22 37 723 0 0,20-31-1210 0 0,-91 179 102 0 0,36-62 338 0 0,-42 52-168 0 0,53-97-293 0 0,-69 156 0 0 0,109-211-334 0 0,1 0 0 0 0,1 1 0 0 0,2 0 0 0 0,-7 45 1 0 0,16-46-1865 0 0,1-17 1008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6911 0 0,'0'0'528'0'0,"1"-2"-341"0"0,0-5 5653 0 0,4-1-973 0 0,-3 5-4759 0 0,1 0 1 0 0,0 0-1 0 0,-1 1 1 0 0,1-1-1 0 0,1 1 1 0 0,-1 0-1 0 0,0 0 1 0 0,6-3-1 0 0,33-12 49 0 0,-23 10 224 0 0,36-11 151 0 0,87-17-1 0 0,-22 7-186 0 0,17-11 136 0 0,85-23-270 0 0,-203 57-1581 0 0,-4 1-496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39 9215 0 0,'-1'-39'10167'0'0,"-35"105"-9741"0"0,0 0-171 0 0,3-20-82 0 0,-1 0-1 0 0,-54 52 1 0 0,53-58 49 0 0,34-39-3 0 0,3-1-38 0 0,13-1 45 0 0,0 0 1 0 0,-1-2-1 0 0,18-4 0 0 0,-13 2-128 0 0,24-2-1 0 0,-20 4-100 0 0,-8 1-108 0 0,27-1 0 0 0,-27 5-873 0 0,6-2-1643 0 0,-11-2 823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42 137 11055 0 0,'0'0'1419'0'0,"0"1"-162"0"0,-4 9 153 0 0,-25 91 4252 0 0,26-86-5461 0 0,0-1-1 0 0,2 0 1 0 0,0 1 0 0 0,0 0-1 0 0,3 19 1 0 0,-1-21-23 0 0,1 1 0 0 0,0-1 0 0 0,7 21 0 0 0,-8-31-113 0 0,0 1 1 0 0,1-1-1 0 0,-1 0 0 0 0,1 0 0 0 0,-1 0 0 0 0,1 0 1 0 0,0 0-1 0 0,0-1 0 0 0,0 1 0 0 0,1-1 0 0 0,-1 1 1 0 0,1-1-1 0 0,-1 0 0 0 0,1 0 0 0 0,0 0 0 0 0,0 0 1 0 0,0 0-1 0 0,0 0 0 0 0,4 0 0 0 0,-5-1-11 0 0,0-1-1 0 0,0 0 0 0 0,0-1 1 0 0,0 1-1 0 0,-1 0 1 0 0,1-1-1 0 0,0 1 1 0 0,0-1-1 0 0,0 1 0 0 0,0-1 1 0 0,0 0-1 0 0,-1 0 1 0 0,4-2-1 0 0,-1 1 64 0 0,11-6 109 0 0,0-1-1 0 0,-1 0 0 0 0,0-1 1 0 0,-1-1-1 0 0,19-19 1 0 0,-2 3-4 0 0,114-120-75 0 0,-73 71-713 0 0,-55 59 43 0 0,61-59-1622 0 0,-64 66-791 0 0,1-1-1 0 0,18-9 1 0 0,-14 10-3376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14 1375 0 0,'-7'-13'20289'0'0,"5"18"-23063"0"0,-7 10 2796 0 0,1 1 0 0 0,1 0 0 0 0,0 1-1 0 0,-4 19 1 0 0,-5 9 116 0 0,-18 37 36 0 0,-4-2 0 0 0,-3-1 0 0 0,-4-2 0 0 0,-67 87 0 0 0,52-92-138 0 0,9-11-8 0 0,37-39-74 0 0,15-21 8 0 0,-1-1 0 0 0,1 0 0 0 0,0 0 0 0 0,-1 0 0 0 0,1 1 0 0 0,0-1 0 0 0,0 0 0 0 0,0 0 0 0 0,-1 0 0 0 0,1 0 1 0 0,0-1-1 0 0,0 1 0 0 0,0 0 0 0 0,17-4-265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8287 0 0,'0'0'756'0'0,"-1"3"-270"0"0,-1 10 1771 0 0,0 1 1 0 0,1 15 0 0 0,2 33 1079 0 0,0-14-3238 0 0,-8 290 134 0 0,-29-1-119 0 0,27-288-56 0 0,-3-1 0 0 0,-1-1 1 0 0,-3 0-1 0 0,-2 0 1 0 0,-1-2-1 0 0,-3 0 1 0 0,-2-2-1 0 0,-1-1 1 0 0,-2 0-1 0 0,-2-2 1 0 0,-2-1-1 0 0,-55 53 1 0 0,-207 166 991 0 0,251-221-2515 0 0,27-22-5862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193 431 17711 0 0,'0'0'1603'0'0,"-7"-3"-1286"0"0,-3 1-197 0 0,-1-1 1 0 0,1 2-1 0 0,-1-1 0 0 0,-15 1 1 0 0,13 1 91 0 0,1-1 0 0 0,-17-4 0 0 0,26 5-205 0 0,-1-1 1 0 0,1 0 0 0 0,0 0 0 0 0,0 0 0 0 0,0-1-1 0 0,-1 1 1 0 0,1-1 0 0 0,1 1 0 0 0,-1-1 0 0 0,0 0 0 0 0,0-1-1 0 0,1 1 1 0 0,-1 0 0 0 0,-3-5 0 0 0,4 4 0 0 0,0-1 1 0 0,0 1-1 0 0,0-1 1 0 0,1 0-1 0 0,-1 0 1 0 0,1 1-1 0 0,0-1 0 0 0,0 0 1 0 0,0-1-1 0 0,1 1 1 0 0,-1-8-1 0 0,1 1-28 0 0,1-1 0 0 0,0 1-1 0 0,1-1 1 0 0,0 1 0 0 0,1-1 0 0 0,0 1-1 0 0,0 0 1 0 0,1 0 0 0 0,1 0 0 0 0,0 1 0 0 0,0 0-1 0 0,1 0 1 0 0,1 0 0 0 0,9-12 0 0 0,-2 6-31 0 0,0 1 1 0 0,1 0 0 0 0,0 1 0 0 0,1 1-1 0 0,1 1 1 0 0,0 0 0 0 0,23-12 0 0 0,-29 18 30 0 0,0 1 0 0 0,1 0 0 0 0,0 1 0 0 0,0 0 0 0 0,0 1 0 0 0,0 0 0 0 0,0 1 0 0 0,1 1 0 0 0,-1 0 0 0 0,25 1 0 0 0,-25 0 188 0 0,0 1-1 0 0,-1 1 1 0 0,1 0 0 0 0,-1 1 0 0 0,23 8 0 0 0,-33-11-138 0 0,-1 0 1 0 0,1 1-1 0 0,0-1 1 0 0,0 0-1 0 0,0 1 1 0 0,0 0-1 0 0,0-1 1 0 0,-1 1-1 0 0,1-1 1 0 0,0 1-1 0 0,-1 0 1 0 0,1-1 0 0 0,0 1-1 0 0,-1 0 1 0 0,1 0-1 0 0,-1 0 1 0 0,1-1-1 0 0,-1 1 1 0 0,1 0-1 0 0,-1 0 1 0 0,0 0-1 0 0,1 0 1 0 0,-1 0-1 0 0,0 0 1 0 0,0 0 0 0 0,1 0-1 0 0,-1 0 1 0 0,0 0-1 0 0,0 0 1 0 0,0 0-1 0 0,-1 0 1 0 0,1 0-1 0 0,0 0 1 0 0,0 0-1 0 0,0 0 1 0 0,-1-1-1 0 0,1 1 1 0 0,0 0 0 0 0,-1 0-1 0 0,1 0 1 0 0,-1 0-1 0 0,1 0 1 0 0,-2 0-1 0 0,-1 5 61 0 0,-1 0-1 0 0,0-1 1 0 0,-1 0-1 0 0,-8 8 0 0 0,-154 142 270 0 0,48-44-4019 0 0,109-101 2161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6911 0 0,'0'0'528'0'0,"1"1"-69"0"0,2 0-29 0 0,-1 1 1 0 0,0-1-1 0 0,0 1 0 0 0,0 0 1 0 0,0 0-1 0 0,0 0 0 0 0,-1 0 1 0 0,1 0-1 0 0,0 0 0 0 0,-1 0 1 0 0,0 0-1 0 0,1 1 0 0 0,-1-1 0 0 0,1 5 1 0 0,0-2-121 0 0,-1 0 1 0 0,0 0 0 0 0,-1 0 0 0 0,1 0-1 0 0,-1 0 1 0 0,0 0 0 0 0,-1 7-1 0 0,-1 3-50 0 0,-1 1-1 0 0,-1-1 0 0 0,-1 0 1 0 0,-7 17-1 0 0,-124 249 1503 0 0,97-206-1666 0 0,12-23-88 0 0,-62 127 53 0 0,68-130-56 0 0,-27 91-1 0 0,32-76-1106 0 0,14-50-156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13823 0 0,'0'0'1247'0'0,"-1"2"-826"0"0,-45 88 5725 0 0,-10 55-4897 0 0,29-71-569 0 0,-188 410 241 0 0,132-306-997 0 0,-38 71-376 0 0,116-240-72 0 0,0-1-1 0 0,-1 0 0 0 0,0 0 1 0 0,-1-1-1 0 0,1 1 1 0 0,-14 10-1 0 0,7-9-1299 0 0</inkml:trace>
  <inkml:trace contextRef="#ctx0" brushRef="#br0" timeOffset="1">0 790 15663 0 0,'0'0'1207'0'0,"0"3"-788"0"0,0-1-377 0 0,0 0 1 0 0,0 0 0 0 0,1 0 0 0 0,-1 0-1 0 0,0 0 1 0 0,1 0 0 0 0,0 0 0 0 0,-1 0 0 0 0,1 0-1 0 0,0 0 1 0 0,0 0 0 0 0,0-1 0 0 0,0 1-1 0 0,0 0 1 0 0,0-1 0 0 0,1 1 0 0 0,1 1 0 0 0,0 0 94 0 0,0-1 1 0 0,0 0 0 0 0,1 1 0 0 0,-1-1 0 0 0,1-1 0 0 0,-1 1-1 0 0,1-1 1 0 0,6 3 0 0 0,4-1 357 0 0,1-1 0 0 0,0 0 0 0 0,27 0 0 0 0,29-2 569 0 0,94-14 0 0 0,70-26 656 0 0,-134 13-3447 0 0,-58 11-6650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9215 0 0,'0'0'707'0'0,"2"-9"-438"0"0,-2 8-157 0 0,1 0 1 0 0,-1 0-1 0 0,0 0 0 0 0,1 1 0 0 0,-1-1 0 0 0,0 0 0 0 0,1 0 0 0 0,-1 1 0 0 0,1-1 0 0 0,-1 0 1 0 0,1 1-1 0 0,-1-1 0 0 0,1 1 0 0 0,0-1 0 0 0,-1 1 0 0 0,1-1 0 0 0,0 1 0 0 0,-1-1 1 0 0,1 1-1 0 0,0-1 0 0 0,0 1 0 0 0,-1 0 0 0 0,1-1 0 0 0,0 1 0 0 0,0 0 0 0 0,0 0 0 0 0,-1 0 1 0 0,1 0-1 0 0,0 0 0 0 0,0-1 0 0 0,0 2 0 0 0,1-1 0 0 0,4 0 1269 0 0,0 1-1 0 0,0 0 0 0 0,11 3 1 0 0,-6-1-531 0 0,1-1-805 0 0,0-1-1 0 0,0 0 1 0 0,0 0-1 0 0,0-1 0 0 0,13-2 1 0 0,59-14 503 0 0,-62 11-1425 0 0,1 1 1 0 0,-1 1 0 0 0,44-1 0 0 0,-48 5-5554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10511 0 0,'0'0'950'0'0,"2"1"-649"0"0,11-1 429 0 0,0 0-1 0 0,1 0 1 0 0,-1-1-1 0 0,0-1 1 0 0,0 0 0 0 0,19-6-1 0 0,7-1 217 0 0,81-19 417 0 0,-68 15-1191 0 0,75-11 0 0 0,-94 22-239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9439 0 0,'0'0'859'0'0,"-2"0"-710"0"0,-2 0-93 0 0,0 0 0 0 0,0 0 0 0 0,1 0 0 0 0,-1 0 0 0 0,0 1 0 0 0,0 0 0 0 0,1 0 0 0 0,-1 0 0 0 0,0 0 0 0 0,1 1 0 0 0,-1-1 0 0 0,1 1 0 0 0,-1 0 0 0 0,1 0 0 0 0,0 0 0 0 0,0 0 0 0 0,0 1 0 0 0,0-1 0 0 0,0 1 0 0 0,1 0 0 0 0,-4 3 0 0 0,-5 8 105 0 0,1 1 1 0 0,0 0-1 0 0,-10 22 1 0 0,15-26-120 0 0,-126 293 1472 0 0,120-275-1059 0 0,-10 43 1 0 0,18-61-350 0 0,2-1 0 0 0,-1 0-1 0 0,1 1 1 0 0,1-1 0 0 0,-1 1-1 0 0,2-1 1 0 0,0 1 0 0 0,2 11-1 0 0,9 6-731 0 0,-10-26-706 0 0,12 5-3678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 5983 0 0,'0'0'542'0'0,"-2"-1"-446"0"0,-14-7 924 0 0,-15-7 8150 0 0,15 11-8144 0 0,14 4-490 0 0,0 2-458 0 0,2 0-210 0 0,-1 0-1 0 0,0 0 0 0 0,0 0 1 0 0,1 0-1 0 0,-1 0 1 0 0,1 0-1 0 0,0 0 1 0 0,0 0-1 0 0,0 1 0 0 0,0-1 1 0 0,0 0-1 0 0,0 0 1 0 0,0 0-1 0 0,1 0 1 0 0,-1 0-1 0 0,1 1 0 0 0,0-1 1 0 0,-1 0-1 0 0,1 0 1 0 0,0 0-1 0 0,0-1 1 0 0,2 5-1 0 0,-1-4-1270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186 225 3679 0 0,'0'0'5810'0'0,"0"0"-5601"0"0,0 0 0 0 0,-1 0 1 0 0,1 0-1 0 0,0 0 1 0 0,-1 0-1 0 0,1-1 0 0 0,-1 1 1 0 0,1 0-1 0 0,0 0 1 0 0,-1 0-1 0 0,1-1 0 0 0,0 1 1 0 0,0 0-1 0 0,-1 0 1 0 0,1-1-1 0 0,0 1 0 0 0,-1 0 1 0 0,1-1-1 0 0,0 1 1 0 0,0-1-1 0 0,1-3 8 0 0,0 0 0 0 0,1 0 0 0 0,0 1 1 0 0,0-1-1 0 0,0 0 0 0 0,0 1 0 0 0,0-1 0 0 0,1 1 0 0 0,-1 0 1 0 0,1 0-1 0 0,0 0 0 0 0,4-4 0 0 0,9-5 208 0 0,21-15 0 0 0,-20 15-257 0 0,142-81 991 0 0,-150 88-1094 0 0,-3 2 8 0 0,1 0-1 0 0,0 0 1 0 0,0 0-1 0 0,0 1 1 0 0,1 0-1 0 0,-1 0 1 0 0,0 1-1 0 0,1-1 1 0 0,7 1 0 0 0,-12 1 65 0 0,-2 3-2 0 0,1 3-111 0 0,-1 1 1 0 0,0 0-1 0 0,0 0 0 0 0,0 0 0 0 0,-1 0 0 0 0,0 0 0 0 0,-1 0 1 0 0,1 0-1 0 0,-1 0 0 0 0,-1 0 0 0 0,1 0 0 0 0,-1-1 1 0 0,-3 9-1 0 0,-4 8 38 0 0,-1 0 0 0 0,-19 32 0 0 0,12-27-195 0 0,-1 0 1 0 0,-1-1 0 0 0,-1 0-1 0 0,-2-2 1 0 0,-48 45 0 0 0,-17-7-756 0 0,11-9 374 0 0,40-28 324 0 0,12-8 134 0 0,0 1 0 0 0,-29 29 0 0 0,41-33 73 0 0,11-13 68 0 0,3-1-63 0 0,-1 0-1 0 0,0-1 1 0 0,1 1-1 0 0,-1 0 0 0 0,1 0 1 0 0,-1-1-1 0 0,1 1 1 0 0,-1-1-1 0 0,1 1 1 0 0,-1-1-1 0 0,1 0 1 0 0,0 1-1 0 0,1-1 0 0 0,-2 0 3 0 0,14 2 214 0 0,0-1 1 0 0,0-1-1 0 0,27-2 1 0 0,47-12 167 0 0,-49 8-359 0 0,84-25 54 0 0,-29 6-60 0 0,-94 24-287 0 0,0 1 0 0 0,1 0 0 0 0,-1 0 0 0 0,1 0 0 0 0,-1 0 0 0 0,0 0-1 0 0,1 0 1 0 0,-1 0 0 0 0,0 0 0 0 0,1 0 0 0 0,1 1 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36 1375 0 0,'1'2'107'0'0,"17"48"4682"0"0,-11-28 1743 0 0,14 31 0 0 0,-17-46-5024 0 0,0 0 0 0 0,9 12 1 0 0,-9-14-1449 0 0,0-1 0 0 0,0 0 0 0 0,0 0 0 0 0,9 6 0 0 0,-8-8 63 0 0,0 1 0 0 0,0-1 0 0 0,0 0 0 0 0,1 0-1 0 0,-1-1 1 0 0,1 1 0 0 0,-1-1 0 0 0,1 0-1 0 0,-1-1 1 0 0,1 1 0 0 0,-1-1 0 0 0,1-1-1 0 0,0 1 1 0 0,-1-1 0 0 0,7-1 0 0 0,4-1 31 0 0,1-1 1 0 0,0-1 0 0 0,25-12-1 0 0,-31 12-136 0 0,0-1 0 0 0,1 0 1 0 0,-2 0-1 0 0,1-1 0 0 0,-1-1 0 0 0,15-13 0 0 0,-20 16-53 0 0,0-1 0 0 0,0 0-1 0 0,-1 0 1 0 0,1-1 0 0 0,-1 1-1 0 0,-1-1 1 0 0,1 0 0 0 0,-1 0-1 0 0,0 0 1 0 0,-1 0 0 0 0,0 0-1 0 0,2-9 1 0 0,-3 13-29 0 0,-1 0 0 0 0,0 1 0 0 0,1-1-1 0 0,-1 0 1 0 0,0 0 0 0 0,0 1 0 0 0,-1-1 0 0 0,1 0-1 0 0,-1 1 1 0 0,1-1 0 0 0,-2-4 0 0 0,1 5 21 0 0,0 1 1 0 0,0 0-1 0 0,1 0 1 0 0,-1 0 0 0 0,0 0-1 0 0,0 0 1 0 0,0 0-1 0 0,0 1 1 0 0,0-1-1 0 0,0 0 1 0 0,0 0 0 0 0,0 1-1 0 0,0-1 1 0 0,0 0-1 0 0,-1 1 1 0 0,1-1-1 0 0,0 1 1 0 0,0 0 0 0 0,-1-1-1 0 0,1 1 1 0 0,0 0-1 0 0,0 0 1 0 0,-1 0-1 0 0,1 0 1 0 0,0 0 0 0 0,-3 0-1 0 0,-8 1-88 0 0,1 1 0 0 0,-1 0-1 0 0,1 1 1 0 0,0 0 0 0 0,0 1-1 0 0,-13 6 1 0 0,2 0-16 0 0,-41 28 0 0 0,25-12 108 0 0,2 1 0 0 0,1 2 1 0 0,-36 38-1 0 0,57-52 47 0 0,1 0 0 0 0,0 0-1 0 0,2 2 1 0 0,0-1 0 0 0,0 1 0 0 0,2 1-1 0 0,0 0 1 0 0,1 0 0 0 0,-9 33-1 0 0,15-43 20 0 0,0 1 0 0 0,1-1-1 0 0,0 1 1 0 0,0-1-1 0 0,1 0 1 0 0,1 1-1 0 0,-1-1 1 0 0,4 16 0 0 0,-3-20-17 0 0,0 0 1 0 0,0-1-1 0 0,0 1 1 0 0,1-1 0 0 0,-1 1-1 0 0,1-1 1 0 0,0 0-1 0 0,0 0 1 0 0,0 0-1 0 0,0 0 1 0 0,1 0 0 0 0,-1 0-1 0 0,1-1 1 0 0,0 1-1 0 0,0-1 1 0 0,0 0 0 0 0,0 1-1 0 0,0-1 1 0 0,0-1-1 0 0,1 1 1 0 0,-1 0 0 0 0,6 1-1 0 0,2 0 24 0 0,0-1 0 0 0,1 0-1 0 0,-1-1 1 0 0,0 0 0 0 0,22-2-1 0 0,-6-1 36 0 0,37-8 0 0 0,-12-3-659 0 0,0-2-1 0 0,-1-2 1 0 0,92-45 0 0 0,-100 39-701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52 5063 0 0,'11'-7'192'0'0,"0"0"-1"0"0,0 0 1 0 0,0 1-1 0 0,1 1 0 0 0,14-5 1 0 0,3 3 2673 0 0,4 5 5485 0 0,-34 4-8249 0 0,0-1-1 0 0,-1 1 1 0 0,1 0 0 0 0,0-1-1 0 0,-1 1 1 0 0,1-1-1 0 0,-1 1 1 0 0,1-1-1 0 0,-1 0 1 0 0,-3 2 0 0 0,4-2-36 0 0,-21 12 247 0 0,0-1-1 0 0,-1-2 0 0 0,0 0 0 0 0,-27 7 1 0 0,15-5-177 0 0,-17 6-27 0 0,-100 19 0 0 0,137-34-118 0 0,0 0 1 0 0,-1-1-1 0 0,1-1 0 0 0,-1-1 1 0 0,1 0-1 0 0,-18-3 0 0 0,19-2-504 0 0,12 4 433 0 0,1 1 0 0 0,0-1 1 0 0,0 1-1 0 0,0-1 0 0 0,-1 1 0 0 0,1 0 1 0 0,0-1-1 0 0,0 1 0 0 0,-1 0 0 0 0,1 0 1 0 0,0 0-1 0 0,-1 0 0 0 0,1 0 0 0 0,0 0 1 0 0,-1 0-1 0 0,1 0 0 0 0,0 1 0 0 0,0-1 1 0 0,-2 1-1 0 0,-19 9-203 0 0,1 1 0 0 0,1 1 0 0 0,-25 18 0 0 0,18-12 447 0 0,15-10-82 0 0,0 1 1 0 0,0 0 0 0 0,0 0 0 0 0,1 1-1 0 0,1 1 1 0 0,0 0 0 0 0,0 0-1 0 0,1 1 1 0 0,-13 21 0 0 0,22-32 581 0 0,8 2-264 0 0,-7-2-375 0 0,0-1 1 0 0,-1 1-1 0 0,1-1 0 0 0,0 1 1 0 0,0-1-1 0 0,0 0 0 0 0,0 1 1 0 0,0-1-1 0 0,0 0 0 0 0,0 0 1 0 0,0 0-1 0 0,1 0 1 0 0,12 0 37 0 0,0-1 1 0 0,24-5 0 0 0,-36 6-132 0 0,1-1 1 0 0,0 1 0 0 0,0 0 0 0 0,0 0 0 0 0,0 0 0 0 0,0 1 0 0 0,0-1 0 0 0,-1 1 0 0 0,1-1 0 0 0,0 1-1 0 0,0 0 1 0 0,-1 0 0 0 0,1 0 0 0 0,0 1 0 0 0,2 1 0 0 0,1 1 7 0 0,0 0 0 0 0,-1 1 0 0 0,1 0 1 0 0,-1 0-1 0 0,5 7 0 0 0,-1-1 61 0 0,1-1 1 0 0,0 0-1 0 0,1-1 0 0 0,0 0 1 0 0,1 0-1 0 0,0-2 0 0 0,0 1 1 0 0,0-1-1 0 0,1-1 0 0 0,0 0 1 0 0,1-1-1 0 0,-1-1 0 0 0,1 0 1 0 0,0 0-1 0 0,22 2 0 0 0,-28-6 53 0 0,6 2 105 0 0,1-1 0 0 0,-1 2-1 0 0,0 0 1 0 0,1 0 0 0 0,21 10 0 0 0,-34-12-142 0 0,-1-1 1 0 0,1 1-1 0 0,-1 0 0 0 0,1 0 0 0 0,-1 0 1 0 0,0 0-1 0 0,1 0 0 0 0,-1 0 1 0 0,0 0-1 0 0,0 0 0 0 0,1 1 0 0 0,-1-1 1 0 0,0 0-1 0 0,0 1 0 0 0,-1-1 0 0 0,1 1 1 0 0,0-1-1 0 0,0 3 0 0 0,0-3-5 0 0,-1 1 1 0 0,0-1-1 0 0,0 0 0 0 0,0 1 1 0 0,0-1-1 0 0,-1 1 0 0 0,1-1 0 0 0,0 1 1 0 0,0-1-1 0 0,-1 1 0 0 0,1-1 1 0 0,-1 0-1 0 0,1 1 0 0 0,-1-1 1 0 0,0 0-1 0 0,-1 3 0 0 0,-3 2 51 0 0,-1 0 0 0 0,1 0 1 0 0,-1 0-1 0 0,0-1 0 0 0,-1 0 0 0 0,-7 5 0 0 0,-11 5 39 0 0,0 0 1 0 0,-2-2-1 0 0,1 0 0 0 0,-45 13 0 0 0,-117 19-7 0 0,172-42-84 0 0,-1 0-1 0 0,0-1 0 0 0,1-1 1 0 0,-1-1-1 0 0,-24-2 0 0 0,39 2-122 0 0,3-1-250 0 0,1-1 272 0 0,-1 1-1 0 0,1 0 0 0 0,0-1 0 0 0,-1 1 1 0 0,1 0-1 0 0,0 0 0 0 0,0 0 0 0 0,0 0 1 0 0,2 0-1 0 0,-1 0-125 0 0,16-8-1106 0 0,3 0-336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39 6911 0 0,'7'-7'82'0'0,"-1"1"105"0"0,0 0 0 0 0,1 1-1 0 0,-1 0 1 0 0,11-5 5275 0 0,-22 20-4835 0 0,0-1 1 0 0,-1 1-1 0 0,0-1 1 0 0,0 0-1 0 0,-1-1 1 0 0,-15 15-1 0 0,-55 43-62 0 0,44-40-265 0 0,9-7-196 0 0,-180 162 301 0 0,177-154-390 0 0,2 2 1 0 0,1 0-1 0 0,2 1 1 0 0,0 2-1 0 0,-20 41 1 0 0,25-38-11 0 0,-15 44 1 0 0,26-61-6 0 0,1 0 0 0 0,1 0 0 0 0,1 1-1 0 0,-2 29 1 0 0,4-42 34 0 0,1 0-1 0 0,1 0 0 0 0,-1 0 1 0 0,1 0-1 0 0,0 0 0 0 0,0 0 1 0 0,1 0-1 0 0,0-1 1 0 0,0 1-1 0 0,0-1 0 0 0,1 1 1 0 0,5 9-1 0 0,-3-9 121 0 0,1 1-1 0 0,-1-1 1 0 0,1-1-1 0 0,0 1 1 0 0,0-1 0 0 0,0 0-1 0 0,1 0 1 0 0,14 7-1 0 0,33 16-326 0 0,108 41 0 0 0,-161-68-371 0 0,8 2-2938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5983 0 0,'0'0'8367'0'0,"-1"2"-7988"0"0,-136 283 2163 0 0,-185 384-1542 0 0,233-431-1116 0 0,88-236-822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43 233 11255 0 0,'-1'0'515'0'0,"-40"0"2302"0"0,46-1-2476 0 0,0 1-1 0 0,0-1 0 0 0,0 0 1 0 0,0-1-1 0 0,5-1 1 0 0,5-2 120 0 0,312-85 2487 0 0,-145 36-2091 0 0,62-15 29 0 0,-239 68-933 0 0,-1-1-35 0 0,1 1-1 0 0,-1 0 0 0 0,1 0 1 0 0,0 1-1 0 0,-1-1 0 0 0,1 1 1 0 0,0 0-1 0 0,0 0 0 0 0,8 2 1 0 0,-13-2 62 0 0,0 0 1 0 0,0 0-1 0 0,0 0 1 0 0,0 0-1 0 0,0 0 1 0 0,0 0 0 0 0,0 0-1 0 0,0 0 1 0 0,0 0-1 0 0,0 0 1 0 0,0 0-1 0 0,0 0 1 0 0,1 0 0 0 0,-1 0-1 0 0,0 0 1 0 0,0 1-1 0 0,0-1 1 0 0,0 0 0 0 0,0 0-1 0 0,0 0 1 0 0,0 0-1 0 0,0 0 1 0 0,0 0-1 0 0,0 0 1 0 0,0 0 0 0 0,0 0-1 0 0,0 0 1 0 0,0 0-1 0 0,0 0 1 0 0,0 0-1 0 0,0 0 1 0 0,0 1 0 0 0,0-1-1 0 0,0 0 1 0 0,0 0-1 0 0,0 0 1 0 0,0 0 0 0 0,0 0-1 0 0,0 0 1 0 0,0 0-1 0 0,0 0 1 0 0,0 0-1 0 0,0 0 1 0 0,0 0 0 0 0,0 0-1 0 0,0 1 1 0 0,0-1-1 0 0,0 0 1 0 0,0 0-1 0 0,0 0 1 0 0,0 0 0 0 0,0 0-1 0 0,0 0 1 0 0,0 0-1 0 0,0 0 1 0 0,0 0-1 0 0,-1 0 1 0 0,1 0 0 0 0,0 0-1 0 0,-7 14-2260 0 0,-8 5-4200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9215 0 0,'0'-1'7260'0'0,"5"-5"-6907"0"0,0 1 1 0 0,0 0-1 0 0,0 0 0 0 0,1 0 0 0 0,0 1 0 0 0,-1 0 0 0 0,1 0 1 0 0,1 0-1 0 0,-1 1 0 0 0,8-3 0 0 0,10-3 153 0 0,38-9 0 0 0,-30 10-273 0 0,141-31 123 0 0,-97 30-7954 0 0,-65 7 1402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 5527 0 0,'-13'-1'96'0'0,"9"0"-29"0"0,0 1 0 0 0,0 0 0 0 0,-1 0 0 0 0,1 0 0 0 0,-5 2 0 0 0,7-2-58 0 0,0 1 0 0 0,-1 0 0 0 0,1 0 0 0 0,0 0 0 0 0,0 0 0 0 0,0 0 0 0 0,0 0 0 0 0,0 1-1 0 0,0-1 1 0 0,-1 2 0 0 0,-5 3-5 0 0,-10 6 1197 0 0,1 2-1 0 0,0 0 1 0 0,1 0-1 0 0,0 2 1 0 0,2 0 0 0 0,-25 33-1 0 0,14-10-297 0 0,1 1-1 0 0,-20 50 1 0 0,-101 255 787 0 0,116-261-1627 0 0,3 3 1 0 0,-16 102-1 0 0,39-175-344 0 0,1-1 0 0 0,-2 0 0 0 0,-7 19 0 0 0,-4-5-4899 0 0,5-13-340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25 144 8751 0 0,'0'0'794'0'0,"-7"5"-636"0"0,6-4 61 0 0,-1 0 0 0 0,1 0-1 0 0,0 0 1 0 0,0 0 0 0 0,0 0 0 0 0,0 0-1 0 0,0 0 1 0 0,0 0 0 0 0,0 1-1 0 0,0-1 1 0 0,0 0 0 0 0,0 0 0 0 0,1 1-1 0 0,-1-1 1 0 0,0 1 0 0 0,1-1-1 0 0,0 1 1 0 0,-1-1 0 0 0,1 1 0 0 0,0-1-1 0 0,0 1 1 0 0,-1-1 0 0 0,1 1-1 0 0,0-1 1 0 0,1 1 0 0 0,-1-1 0 0 0,1 4-1 0 0,-1-4-90 0 0,1 0 0 0 0,0 0 0 0 0,0 1-1 0 0,0-1 1 0 0,0 0 0 0 0,0 0 0 0 0,0 0-1 0 0,0 0 1 0 0,1 0 0 0 0,-1 0 0 0 0,0 0-1 0 0,1-1 1 0 0,-1 1 0 0 0,0 0 0 0 0,1-1-1 0 0,1 1 1 0 0,-2 0-57 0 0,6 1 116 0 0,0 0 0 0 0,0 0 1 0 0,0-1-1 0 0,0 0 0 0 0,0 0 0 0 0,0-1 1 0 0,1 0-1 0 0,-1 0 0 0 0,0-1 0 0 0,10-1 0 0 0,10-4 339 0 0,35-11-1 0 0,-51 14-388 0 0,243-85 1803 0 0,-10 3-3398 0 0,-224 78-131 0 0,-6 2-406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64 6911 0 0,'0'-2'528'0'0,"9"-12"-945"0"0,11-5 4265 0 0,18-6 3999 0 0,-31 21-5497 0 0,-20 11-1920 0 0,-45 22-447 0 0,-111 38 1 0 0,60-26-383 0 0,-85 27-1173 0 0,161-61 574 0 0,32-6 678 0 0,1-8-376 0 0,2 4 658 0 0,-1 1 0 0 0,1 0 0 0 0,-1 0 0 0 0,1 0 0 0 0,0 0 0 0 0,0 0-1 0 0,0 0 1 0 0,0 1 0 0 0,3-3 0 0 0,21-13-105 0 0,-17 12 153 0 0,11-6 750 0 0,-21 22-608 0 0,0-7-133 0 0,0 1 0 0 0,-1-1 1 0 0,1 0-1 0 0,-1 0 0 0 0,0 0 1 0 0,0 0-1 0 0,-1 0 0 0 0,1-1 1 0 0,-1 1-1 0 0,0 0 1 0 0,0-1-1 0 0,0 0 0 0 0,-6 5 1 0 0,-7 5 63 0 0,-29 18 1 0 0,34-24-58 0 0,-43 31 176 0 0,53-37-96 0 0,-4 1 732 0 0,12-4-470 0 0,12-9-328 0 0,0 2 0 0 0,1 0 0 0 0,0 1 0 0 0,35-8 0 0 0,-49 15-40 0 0,0-1 0 0 0,0 1 0 0 0,1 1 0 0 0,-1-1 0 0 0,0 1 0 0 0,1 0 0 0 0,-1 1 0 0 0,0-1 0 0 0,0 1 0 0 0,1 0 0 0 0,-1 1 0 0 0,0 0 0 0 0,0 0 0 0 0,10 5 0 0 0,-6-2 0 0 0,0 2 0 0 0,0 0 0 0 0,-1 0 0 0 0,1 0 0 0 0,-2 1 0 0 0,16 18 0 0 0,1 1 179 0 0,-10-12 164 0 0,20 30-1 0 0,-33-44-313 0 0,-1 1-1 0 0,0-1 1 0 0,-1 1-1 0 0,1-1 1 0 0,0 1-1 0 0,0-1 1 0 0,-1 1 0 0 0,1 0-1 0 0,-1-1 1 0 0,1 1-1 0 0,-1 0 1 0 0,0 0-1 0 0,0-1 1 0 0,1 1-1 0 0,-1 0 1 0 0,-1 0-1 0 0,1 0 1 0 0,0-1 0 0 0,0 1-1 0 0,-1 0 1 0 0,1-1-1 0 0,-1 1 1 0 0,1 0-1 0 0,-1-1 1 0 0,0 1-1 0 0,1 0 1 0 0,-1-1-1 0 0,-2 3 1 0 0,-1 1-5 0 0,0-1 0 0 0,-1 0 0 0 0,1 0-1 0 0,-1 0 1 0 0,0-1 0 0 0,0 0 0 0 0,-8 5 0 0 0,-35 15-73 0 0,-2-2 1 0 0,-92 27 0 0 0,-51 19-3540 0 0,166-58-3026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8751 0 0,'0'0'794'0'0,"2"0"-652"0"0,25 0 462 0 0,6 0 1981 0 0,0 0 1 0 0,63-11-1 0 0,-65 6-1131 0 0,0 0-1 0 0,60 1 0 0 0,79-2-456 0 0,-138 2-968 0 0,0-1-1 0 0,40-11 0 0 0,62-26-34 0 0,-79 24 10 0 0,171-63-1218 0 0,-81 18-6106 0 0,-92 36 862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12031 0 0,'0'0'1410'0'0,"-1"0"-736"0"0,-93 51 3484 0 0,-63 29-2895 0 0,138-72-1257 0 0,1-2 0 0 0,-1 0 0 0 0,-1-1-1 0 0,1-1 1 0 0,-1-1 0 0 0,-37 2 0 0 0,45-5-93 0 0,-14 0-860 0 0,0-1 0 0 0,-35-5 0 0 0,59 6 597 0 0,1-1 438 0 0,-1 0-1 0 0,0 0 1 0 0,0 0-1 0 0,1 1 1 0 0,-1-1-1 0 0,0 0 1 0 0,-3 1-1 0 0,4 1 0 0 0,-1 0-1 0 0,0 1 1 0 0,1-1 0 0 0,-1 1-1 0 0,1 0 1 0 0,-1-1-1 0 0,1 1 1 0 0,0 0 0 0 0,-1 2-1 0 0,-1 3 11 0 0,0 0 0 0 0,1 0 0 0 0,-2 8 0 0 0,3-12-90 0 0,-5 13-4 0 0,3-8-15 0 0,1-5 17 0 0,1 0 0 0 0,-1 0 0 0 0,1 0 0 0 0,-1 0 0 0 0,0 0 0 0 0,0 0 0 0 0,0-1 0 0 0,0 1 0 0 0,-1-1 0 0 0,1 0 0 0 0,-6 5 0 0 0,-6 5-157 0 0,10-6 166 0 0,3-5 228 0 0,5 9-74 0 0,-3-7-152 0 0,1-1 0 0 0,0 0 0 0 0,0 0-1 0 0,0 0 1 0 0,0 0 0 0 0,0 0 0 0 0,0 0 0 0 0,1 0-1 0 0,-1-1 1 0 0,1 1 0 0 0,-1-1 0 0 0,1 0 0 0 0,-1 0-1 0 0,1 0 1 0 0,0 0 0 0 0,-1 0 0 0 0,1 0 0 0 0,5 0-1 0 0,6 0 61 0 0,-1 1-1 0 0,24-2 0 0 0,-21-1-41 0 0,199-9 166 0 0,-199 11-190 0 0,-1-1-1 0 0,1 2 1 0 0,-1 0-1 0 0,19 6 1 0 0,-24-6 0 0 0,-1 2 0 0 0,0-1 0 0 0,0 1 1 0 0,-1 0-1 0 0,1 1 0 0 0,-1 0 0 0 0,15 11 1 0 0,-21-14 16 0 0,0 0 0 0 0,1 0 1 0 0,-1 1-1 0 0,0-1 0 0 0,-1 0 1 0 0,1 1-1 0 0,0-1 1 0 0,-1 1-1 0 0,1 0 0 0 0,-1-1 1 0 0,0 1-1 0 0,0 0 1 0 0,0 0-1 0 0,0 0 0 0 0,0 0 1 0 0,-1 0-1 0 0,1 0 1 0 0,-1 0-1 0 0,0 0 0 0 0,0 0 1 0 0,0 0-1 0 0,0 0 1 0 0,0 0-1 0 0,-1 0 0 0 0,1 0 1 0 0,-1-1-1 0 0,0 1 1 0 0,0 0-1 0 0,-2 5 0 0 0,-2 0 122 0 0,1 0-1 0 0,-1 1 0 0 0,-1-2 1 0 0,1 1-1 0 0,-2 0 1 0 0,1-1-1 0 0,-1 0 0 0 0,-7 6 1 0 0,-1-1-87 0 0,0-1 1 0 0,0-1-1 0 0,-1 0 0 0 0,-1 0 1 0 0,0-2-1 0 0,0 0 0 0 0,0-1 1 0 0,-29 7-1 0 0,12-4-166 0 0,0-2 0 0 0,-1-1-1 0 0,-40 2 1 0 0,43-8-108 0 0,-62 2-101 0 0,83-3 216 0 0,-1-1 1 0 0,0-1 0 0 0,0 0 0 0 0,1 0-1 0 0,-20-8 1 0 0,30 10 59 0 0,1 0 0 0 0,-1 0 0 0 0,1 0 0 0 0,0 0 0 0 0,-1-1 0 0 0,1 1 0 0 0,0 0 0 0 0,-1 0 0 0 0,1-1 0 0 0,0 1 0 0 0,-1 0 0 0 0,1 0 0 0 0,0-1 0 0 0,-1 1 0 0 0,1 0 0 0 0,0-1 0 0 0,0 1 0 0 0,0 0 0 0 0,-1-1 0 0 0,1 1 0 0 0,0-1 0 0 0,0 1 0 0 0,0 0 0 0 0,0-1 0 0 0,0 1 0 0 0,-1 0 0 0 0,1-1 0 0 0,0 0 0 0 0,6-11-1840 0 0,2 1 475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13 304 5983 0 0,'-4'-16'-206'0'0,"2"8"1764"0"0,-1 0-1 0 0,0-17 1 0 0,2 22-1138 0 0,1 0-1 0 0,1 0 1 0 0,-1 0 0 0 0,0 0 0 0 0,1 0 0 0 0,-1 0-1 0 0,1 0 1 0 0,0 0 0 0 0,0 0 0 0 0,0 0-1 0 0,3-5 1 0 0,2-1-64 0 0,0 1 0 0 0,1-1 0 0 0,0 2 0 0 0,0-1 0 0 0,1 1 0 0 0,-1 0 0 0 0,2 0 0 0 0,9-6 0 0 0,77-41 395 0 0,-84 49-687 0 0,17-9-50 0 0,2 0 0 0 0,52-14 1 0 0,-67 23 31 0 0,1 2 1 0 0,-1 0-1 0 0,1 1 1 0 0,0 0-1 0 0,0 1 1 0 0,0 1-1 0 0,23 3 1 0 0,-33-2 5 0 0,0 1 1 0 0,0 0-1 0 0,0 0 1 0 0,-1 0 0 0 0,1 0-1 0 0,-1 1 1 0 0,1 0 0 0 0,-1 0-1 0 0,0 0 1 0 0,0 1 0 0 0,-1 0-1 0 0,1 0 1 0 0,-1 0 0 0 0,0 0-1 0 0,0 1 1 0 0,0 0-1 0 0,3 5 1 0 0,2 4 137 0 0,0 1-1 0 0,-1 1 0 0 0,-1-1 1 0 0,9 30-1 0 0,-9-16 96 0 0,-1-1-1 0 0,-1 1 1 0 0,-1 0-1 0 0,-1 31 1 0 0,-3-51-201 0 0,1 1 1 0 0,-2-1-1 0 0,0 1 0 0 0,0-1 1 0 0,-4 16-1 0 0,5-23-59 0 0,-1 1-1 0 0,0 0 1 0 0,-1 0 0 0 0,1 0 0 0 0,0-1-1 0 0,-1 1 1 0 0,0-1 0 0 0,1 1-1 0 0,-1-1 1 0 0,0 1 0 0 0,0-1-1 0 0,-1 0 1 0 0,1 0 0 0 0,0 0-1 0 0,-1 0 1 0 0,1-1 0 0 0,-1 1-1 0 0,1-1 1 0 0,-1 1 0 0 0,0-1-1 0 0,-3 1 1 0 0,-2 0 25 0 0,0 0 0 0 0,0-1 0 0 0,-1 0 0 0 0,1 0 0 0 0,0-1 0 0 0,0 0 0 0 0,-13-2-1 0 0,-59-14 133 0 0,63 11-168 0 0,-46-11 56 0 0,33 7-86 0 0,-57-9-1 0 0,74 16-221 0 0,0 0-1 0 0,0-1 1 0 0,-22-8 0 0 0,34 11-710 0 0,2-9-2713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36 4607 0 0,'1'-2'354'0'0,"7"-32"13874"0"0,-9 36-13316 0 0,-31 71 813 0 0,-34 107 0 0 0,64-172-1915 0 0,-1-1 1 0 0,1 1-1 0 0,0-1 0 0 0,1 1 0 0 0,0 0 1 0 0,0 0-1 0 0,1-1 0 0 0,0 1 1 0 0,1 15-1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 10135 0 0,'-39'-12'4719'0'0,"41"12"-4399"0"0,16 0-306 0 0,-1 1 0 0 0,0 1 0 0 0,0 1-1 0 0,1 0 1 0 0,-2 1 0 0 0,28 11 0 0 0,-21-5-15 0 0,-1 1-1 0 0,0 0 0 0 0,-1 2 1 0 0,23 18-1 0 0,-21-14 69 0 0,-1 1-1 0 0,-1 1 0 0 0,-1 0 1 0 0,20 26-1 0 0,-31-33 115 0 0,0 1-1 0 0,-1 0 0 0 0,0 0 1 0 0,-1 0-1 0 0,-1 1 1 0 0,0 0-1 0 0,-1 1 0 0 0,-1-1 1 0 0,4 22-1 0 0,-4-15 35 0 0,-2 1 0 0 0,0-1 0 0 0,-2 0-1 0 0,0 1 1 0 0,-2-1 0 0 0,0 1 0 0 0,-8 32 0 0 0,6-41-193 0 0,0 1 1 0 0,-1-1 0 0 0,0 0 0 0 0,-1 0 0 0 0,0 0 0 0 0,-1-1 0 0 0,-1 0 0 0 0,0 0 0 0 0,0-1-1 0 0,-1 0 1 0 0,-1-1 0 0 0,-15 14 0 0 0,-7 1-67 0 0,0-1 0 0 0,-39 21 0 0 0,47-32-139 0 0,0-1 0 0 0,-1-2 0 0 0,0 0-1 0 0,-28 7 1 0 0,44-15-966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8287 0 0,'0'0'756'0'0,"0"3"-622"0"0,-1 14 576 0 0,0 0 1 0 0,-2 0 0 0 0,0 0 0 0 0,0-1-1 0 0,-2 1 1 0 0,-9 23 0 0 0,-52 97 1846 0 0,33-72-2212 0 0,-68 133 688 0 0,-58 126 359 0 0,75-118-488 0 0,-84 320 0 0 0,156-477-937 0 0,-19 66 314 0 0,23-92-739 0 0,0 0 0 0 0,-22 39 0 0 0,16-38-984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11975 0 0,'0'0'1467'0'0,"-1"2"-454"0"0,-23 29 1332 0 0,17-23-1665 0 0,1 0-1 0 0,-9 13 1 0 0,-2 8-392 0 0,2 2 1 0 0,1 0-1 0 0,1 1 0 0 0,2 0 0 0 0,1 1 0 0 0,-5 33 1 0 0,14-64-241 0 0,1-1 0 0 0,0 1 1 0 0,0-1-1 0 0,0 0 1 0 0,0 1-1 0 0,1-1 1 0 0,-1 0-1 0 0,0 1 1 0 0,1-1-1 0 0,-1 1 1 0 0,0-1-1 0 0,1 0 1 0 0,0 0-1 0 0,-1 1 1 0 0,1-1-1 0 0,0 0 1 0 0,-1 0-1 0 0,1 0 1 0 0,0 0-1 0 0,0 0 1 0 0,0 0-1 0 0,0 0 1 0 0,0 0-1 0 0,0 0 1 0 0,0 0-1 0 0,1 0 1 0 0,-1-1-1 0 0,0 1 1 0 0,0 0-1 0 0,1-1 1 0 0,-1 1-1 0 0,2 0 1 0 0,3 0 34 0 0,0 1 1 0 0,0-1 0 0 0,-1 0 0 0 0,1 0-1 0 0,12 0 1 0 0,1-2 25 0 0,1-2 0 0 0,0 0 1 0 0,-1-1-1 0 0,0-1 0 0 0,1 0 0 0 0,25-13 0 0 0,-38 15-93 0 0,0 0-1 0 0,0-1 1 0 0,0 0 0 0 0,0 0-1 0 0,0-1 1 0 0,-1 0-1 0 0,8-8 1 0 0,-12 12-14 0 0,0-1-1 0 0,-1 0 1 0 0,1 1 0 0 0,-1-1-1 0 0,0 0 1 0 0,0 0 0 0 0,1 0-1 0 0,-1-1 1 0 0,0 1 0 0 0,-1 0-1 0 0,1 0 1 0 0,0 0 0 0 0,-1-1-1 0 0,1 1 1 0 0,-1 0 0 0 0,0-1-1 0 0,1 1 1 0 0,-1 0 0 0 0,0-1-1 0 0,-1 1 1 0 0,1-1 0 0 0,0 1-1 0 0,-1 0 1 0 0,1-1 0 0 0,-1 1-1 0 0,0 0 1 0 0,0 0 0 0 0,-1-4-1 0 0,0 2-5 0 0,-1 0 0 0 0,1 1-1 0 0,-1-1 1 0 0,1 1-1 0 0,-1 0 1 0 0,0 0 0 0 0,0 0-1 0 0,0 0 1 0 0,-1 0-1 0 0,1 0 1 0 0,-1 1 0 0 0,1 0-1 0 0,-1 0 1 0 0,0 0-1 0 0,0 0 1 0 0,-4-1 0 0 0,-4 0-44 0 0,-1 0 0 0 0,1 1 0 0 0,0 1 0 0 0,-15-1 0 0 0,7 1-135 0 0,19 1 157 0 0,1 0-1 0 0,-1 0 1 0 0,0 0-1 0 0,0 1 1 0 0,1-2-1 0 0,-1 1 1 0 0,0 0-1 0 0,1 0 1 0 0,-1 0-1 0 0,0 0 1 0 0,1 0-1 0 0,-1 0 1 0 0,0-1-1 0 0,1 1 1 0 0,-1 0-1 0 0,0-1 1 0 0,1 1-1 0 0,-1 0 1 0 0,0-1-1 0 0,1 1 1 0 0,-1-1-1 0 0,1 1 1 0 0,-1-1-1 0 0,1 1 1 0 0,-1-1-1 0 0,1 1 1 0 0,-1-1-1 0 0,1 0 1 0 0,0-1-68 0 0,0 1 0 0 0,1 0 1 0 0,-1-1-1 0 0,1 1 0 0 0,-1 0 1 0 0,1-1-1 0 0,0 1 0 0 0,-1 0 1 0 0,1 0-1 0 0,0-1 0 0 0,0 1 1 0 0,0 0-1 0 0,0 0 1 0 0,2-2-1 0 0,17-14-1162 0 0,6-4-51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45 8287 0 0,'1'0'382'0'0,"47"-23"543"0"0,-11 2 9772 0 0,-44 29-9317 0 0,-20 33-1075 0 0,2 1 1 0 0,-28 67-1 0 0,52-107-293 0 0,-82 210 399 0 0,13 6-290 0 0,63-197-98 0 0,-11 40-235 0 0,-18 105 1 0 0,35-143-897 0 0,3-3-356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2303 0 0,'0'0'9214'0'0,"2"-1"-8564"0"0,5-3-139 0 0,1 0 0 0 0,-1 0-1 0 0,1 1 1 0 0,0 0 0 0 0,1 0-1 0 0,12-2 1 0 0,31-6 223 0 0,2 3-1 0 0,79-3 1 0 0,-115 11-1137 0 0,-9-1-505 0 0,-1 1-1 0 0,1 0 1 0 0,-1 1 0 0 0,1 0 0 0 0,-1 0-1 0 0,10 3 1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1375 0 0,'1'1'451'0'0,"51"13"7494"0"0,0-6-3931 0 0,-35-7-3503 0 0,0-1 1 0 0,0 0 0 0 0,0-1 0 0 0,0-1 0 0 0,-1-1 0 0 0,1 0-1 0 0,24-9 1 0 0,145-50 2387 0 0,-175 61-3185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52 8495 0 0,'4'-9'904'0'0,"-1"5"-282"0"0,1 0 1 0 0,-1 0-1 0 0,1 0 0 0 0,0 0 0 0 0,0 1 0 0 0,7-6 0 0 0,-4 3-194 0 0,-5 5 365 0 0,-2 1-644 0 0,1-1 0 0 0,-1 1 0 0 0,0 0 0 0 0,1-1 0 0 0,-1 1 0 0 0,1 0 0 0 0,-1 0 0 0 0,1-1 0 0 0,-1 1 0 0 0,1 0 0 0 0,-1 0-1 0 0,1 0 1 0 0,-1 0 0 0 0,1-1 0 0 0,-1 1 0 0 0,1 0 0 0 0,-1 0 0 0 0,1 0 0 0 0,0 0 0 0 0,1 4-83 0 0,0-1 0 0 0,0 0-1 0 0,-1 1 1 0 0,1 0 0 0 0,-1-1 0 0 0,0 1 0 0 0,0 0 0 0 0,0 0 0 0 0,0-1-1 0 0,-1 1 1 0 0,1 0 0 0 0,-1 0 0 0 0,-1 7 0 0 0,0 8 165 0 0,-7 30-1 0 0,5-34-80 0 0,-58 212 586 0 0,35-139-685 0 0,-131 367 158 0 0,91-262-53 0 0,64-188-147 0 0,1-1 0 0 0,0 0 1 0 0,-1 1-1 0 0,2-1 0 0 0,-1 1 0 0 0,0-1 0 0 0,1 6 0 0 0,0-5 20 0 0,-1-2 129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6911 0 0,'0'0'1510'0'0,"-1"2"-648"0"0,-7 10-309 0 0,0-2-1 0 0,-1 1 0 0 0,0-1 0 0 0,-1 0 0 0 0,0-1 1 0 0,-1 0-1 0 0,-18 12 0 0 0,-93 47 1478 0 0,36-23-1306 0 0,19 0-447 0 0,48-31-246 0 0,-1-1 0 0 0,0 0-1 0 0,0-2 1 0 0,-1 0 0 0 0,-37 12 0 0 0,50-20-10 0 0,8-3-20 0 0,0 0-1 0 0,0 0 1 0 0,0 0 0 0 0,0 0-1 0 0,0 0 1 0 0,0 0 0 0 0,0 0 0 0 0,0 0-1 0 0,0 0 1 0 0,0 0 0 0 0,0 0-1 0 0,0 0 1 0 0,1 0 0 0 0,-1 0-1 0 0,0 0 1 0 0,0 0 0 0 0,0 0-1 0 0,0 0 1 0 0,0 0 0 0 0,0 0 0 0 0,0 0-1 0 0,0 0 1 0 0,0 1 0 0 0,0-1-1 0 0,0 0 1 0 0,0 0 0 0 0,0 0-1 0 0,0 0 1 0 0,0 0 0 0 0,0 0 0 0 0,0 0-1 0 0,0 0 1 0 0,0 0 0 0 0,0 0-1 0 0,0 0 1 0 0,0 0 0 0 0,0 0-1 0 0,0 0 1 0 0,0 1 0 0 0,0-1 0 0 0,0 0-1 0 0,0 0 1 0 0,0 0 0 0 0,0 0-1 0 0,0 0 1 0 0,0 0 0 0 0,0 0-1 0 0,0 0 1 0 0,0 0 0 0 0,0 0 0 0 0,0 0-1 0 0,0 0 1 0 0,-1 0 0 0 0,1 0-1 0 0,0 0 1 0 0,0 0 0 0 0,0 0-1 0 0,0 0 1 0 0,0 1 0 0 0,0-1 0 0 0,38 39-20 0 0,-23-21-8 0 0,2 0-1 0 0,0-2 0 0 0,2 0 0 0 0,31 22 0 0 0,-18-18 288 0 0,1-2-1 0 0,1-1 1 0 0,0-2-1 0 0,58 18 1 0 0,-89-32 597 0 0,-6 0-510 0 0,-195 82 1412 0 0,31-14-2002 0 0,73-25-407 0 0,92-43 522 0 0,3-3-960 0 0,9-10 308 0 0,0 1-1 0 0,17-15 1 0 0,-3 5-335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7367 0 0,'0'0'568'0'0,"-2"0"-373"0"0,-1-1-10 0 0,0 1 1 0 0,0 0-1 0 0,0 1 1 0 0,0-1-1 0 0,0 0 0 0 0,0 1 1 0 0,0 0-1 0 0,0-1 1 0 0,0 1-1 0 0,0 0 0 0 0,0 1 1 0 0,1-1-1 0 0,-5 3 1 0 0,-4 3 946 0 0,-19 17 1 0 0,19-15-969 0 0,-13 12 123 0 0,1 2 0 0 0,1 0 0 0 0,1 2 0 0 0,-33 50 0 0 0,44-59-268 0 0,1 0 1 0 0,1 1-1 0 0,-7 20 1 0 0,11-27-21 0 0,1 1 1 0 0,0 0-1 0 0,1 0 0 0 0,0 0 1 0 0,1 0-1 0 0,-1 16 0 0 0,2-24 17 0 0,1-1-1 0 0,-1 1 1 0 0,0 0-1 0 0,1-1 1 0 0,-1 1 0 0 0,1 0-1 0 0,0-1 1 0 0,0 1-1 0 0,0-1 1 0 0,0 1-1 0 0,0-1 1 0 0,0 1-1 0 0,1-1 1 0 0,-1 0 0 0 0,1 0-1 0 0,0 0 1 0 0,3 4-1 0 0,-2-4 13 0 0,0 0 0 0 0,0-1 0 0 0,0 1 0 0 0,0-1 0 0 0,0 1 0 0 0,0-1 0 0 0,0 0 0 0 0,0 0 0 0 0,0-1 0 0 0,1 1 0 0 0,-1-1 0 0 0,0 1 0 0 0,7-1 0 0 0,17-1 387 0 0,-1-1 0 0 0,0-1 0 0 0,1-1 0 0 0,35-10-1 0 0,-43 8-330 0 0,1-1 0 0 0,-1-1-1 0 0,0 0 1 0 0,-1-1 0 0 0,0-1 0 0 0,21-16-1 0 0,-31 19-68 0 0,1 0-1 0 0,-1 0 1 0 0,0-1-1 0 0,-1 0 1 0 0,0-1-1 0 0,-1 0 1 0 0,1 0-1 0 0,-1 0 1 0 0,-1 0-1 0 0,0-1 0 0 0,-1 0 1 0 0,6-18-1 0 0,-8 21-18 0 0,0 0 0 0 0,-1 1-1 0 0,0-2 1 0 0,0 1-1 0 0,-1 0 1 0 0,0 0 0 0 0,0 0-1 0 0,0 0 1 0 0,-1 0 0 0 0,0 0-1 0 0,-1 0 1 0 0,0 0-1 0 0,0 0 1 0 0,0 1 0 0 0,-1-1-1 0 0,0 1 1 0 0,0-1-1 0 0,-1 1 1 0 0,1 0 0 0 0,-8-9-1 0 0,6 10-486 0 0,-1-1 0 0 0,1 1 0 0 0,-1 0 0 0 0,0 1-1 0 0,0-1 1 0 0,0 1 0 0 0,-14-6 0 0 0,-5-1-4800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1888 17 6911 0 0,'30'-16'4588'0'0,"-33"17"-2445"0"0,-14 8-1322 0 0,0 0 0 0 0,0-2 0 0 0,-1 0 1 0 0,-25 6-1 0 0,-82 13-49 0 0,49-12 3 0 0,-94 26 20 0 0,-68 13-376 0 0,143-33-533 0 0,-114 39 0 0 0,-116 38-2121 0 0,287-88 1849 0 0,0-2 1 0 0,-1-2-1 0 0,-76 1 0 0 0,107-6 386 0 0,0-1 0 0 0,-14-3 0 0 0,10-1 0 0 0,12 4 3 0 0,-1 1-1 0 0,0-1 0 0 0,0 0 1 0 0,1 0-1 0 0,-1 0 0 0 0,0 0 1 0 0,1 0-1 0 0,-1-1 0 0 0,1 1 1 0 0,-1 0-1 0 0,1 0 0 0 0,0 0 1 0 0,-1 0-1 0 0,1 0 0 0 0,0-1 1 0 0,0 1-1 0 0,0 0 0 0 0,0 0 1 0 0,0 0-1 0 0,0-1 0 0 0,0 1 1 0 0,0 0-1 0 0,0 0 0 0 0,1 0 1 0 0,-1-1-1 0 0,1 1 0 0 0,-1 0 1 0 0,1-2-1 0 0,2-2 21 0 0,-1 0 1 0 0,1 1-1 0 0,0-1 1 0 0,0 1-1 0 0,4-5 0 0 0,3-3 7 0 0,0 1 0 0 0,1 0 0 0 0,24-17 0 0 0,-30 24-14 0 0,1 0 1 0 0,1 1-1 0 0,-1 0 0 0 0,0 0 0 0 0,1 0 0 0 0,0 0 0 0 0,-1 1 0 0 0,1 0 0 0 0,0 1 0 0 0,12-2 1 0 0,-16 3-13 0 0,-1 0 0 0 0,1 0 0 0 0,-1 0 0 0 0,0 0 1 0 0,1 1-1 0 0,-1-1 0 0 0,0 1 0 0 0,1 0 0 0 0,-1-1 1 0 0,0 1-1 0 0,0 0 0 0 0,0 0 0 0 0,0 1 0 0 0,0-1 1 0 0,0 0-1 0 0,3 3 0 0 0,-2-1 5 0 0,0 0-1 0 0,-1 0 1 0 0,1 0 0 0 0,-1 1-1 0 0,0-1 1 0 0,0 0 0 0 0,0 1 0 0 0,-1 0-1 0 0,2 4 1 0 0,1 5 8 0 0,-1-1 1 0 0,-1 1-1 0 0,0 0 0 0 0,-1 0 1 0 0,-1 14-1 0 0,-1 2-4 0 0,-1-1 0 0 0,-2 0 0 0 0,0 0 0 0 0,-14 41 0 0 0,-44 106 91 0 0,50-144-91 0 0,-11 23 158 0 0,-3-1 1 0 0,-58 90 0 0 0,-82 86 92 0 0,144-200-238 0 0,7-8-28 0 0,0 0 0 0 0,1 1 0 0 0,2 1 0 0 0,0 0 0 0 0,-10 28 0 0 0,19-38-313 0 0,0-1 1 0 0,-1 13 0 0 0,3-18-343 0 0,1-5-659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11167 0 0,'0'0'496'0'0,"-9"5"104"0"0,-2-1-480 0 0,3 3-120 0 0,2 2 0 0 0,6 3 136 0 0,6 2 8 0 0,2-3 0 0 0,7 0-3536 0 0,4-3-712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10591 0 0,'0'0'7235'0'0,"3"1"-6238"0"0,2 2-821 0 0,-1-1-1 0 0,1-1 1 0 0,0 1-1 0 0,0-1 1 0 0,0 0-1 0 0,0 0 1 0 0,1 0-1 0 0,-1-1 1 0 0,0 1-1 0 0,0-1 1 0 0,8-1-1 0 0,11-2 369 0 0,27-6 0 0 0,-42 7-443 0 0,118-33 1069 0 0,-28 6-731 0 0,-74 23-985 0 0,1 2 1 0 0,32-2-1 0 0,-27 5-473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10591 0 0,'-7'0'120'0'0,"0"0"0"0"0,0 0 0 0 0,0 1-1 0 0,0 0 1 0 0,1 0 0 0 0,-1 0 0 0 0,0 1 0 0 0,1 0-1 0 0,-10 5 1 0 0,-8 4-58 0 0,-25 17-1 0 0,21-11 668 0 0,-17 8 738 0 0,-70 42 559 0 0,96-55-1940 0 0,1 2 1 0 0,1 0-1 0 0,-31 31 0 0 0,46-44-86 0 0,0 2 0 0 0,0-1 0 0 0,0 0 0 0 0,1 0 0 0 0,-1 1 0 0 0,0-1 0 0 0,1 0 0 0 0,0 1 0 0 0,-1 0 0 0 0,1-1 0 0 0,0 1 0 0 0,0 0 0 0 0,0 0 0 0 0,1-1 0 0 0,-1 6 0 0 0,3 6 0 0 0,5 0 11 0 0,-3-8 12 0 0,1-1-1 0 0,0 0 1 0 0,0 0 0 0 0,0 0-1 0 0,1-1 1 0 0,9 7 0 0 0,-1-3 48 0 0,27 13 0 0 0,-29-17-1625 0 0,0 0 1 0 0,17 3-1 0 0,-13-3-3673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12463 0 0,'0'0'1134'0'0,"0"3"-798"0"0,1 10 266 0 0,1 0 0 0 0,0 1 0 0 0,0-1 0 0 0,2 0 0 0 0,-1 0 0 0 0,2-1 0 0 0,0 1 0 0 0,0-1 0 0 0,13 21 0 0 0,5 3 345 0 0,49 60-1 0 0,-52-72-802 0 0,0-1-1 0 0,2-1 1 0 0,28 22 0 0 0,-40-37-141 0 0,0 1 0 0 0,0-2 0 0 0,1 1 0 0 0,0-1 0 0 0,0-1 1 0 0,1 0-1 0 0,-1-1 0 0 0,1 0 0 0 0,0-1 0 0 0,23 4 0 0 0,-31-7-238 0 0,1 1 1 0 0,0-1-1 0 0,-1-1 1 0 0,1 1-1 0 0,0-1 0 0 0,-1 0 1 0 0,1 0-1 0 0,-1 0 0 0 0,1 0 1 0 0,-1-1-1 0 0,0 0 0 0 0,7-3 1 0 0,4-4-6828 0 0</inkml:trace>
  <inkml:trace contextRef="#ctx0" brushRef="#br0" timeOffset="1">552 14 14047 0 0,'0'0'646'0'0,"-2"0"-16"0"0,-3-1-578 0 0,0 0 0 0 0,1 1 0 0 0,-1-1 0 0 0,0 1 0 0 0,0 0 0 0 0,1 0 1 0 0,-1 1-1 0 0,0 0 0 0 0,0-1 0 0 0,1 2 0 0 0,-1-1 0 0 0,1 0 0 0 0,-1 1 0 0 0,-4 2 0 0 0,-10 6 434 0 0,1 0 0 0 0,-17 14 1 0 0,6-5-177 0 0,-113 78 559 0 0,115-75-727 0 0,1 1-1 0 0,-46 52 1 0 0,56-56-126 0 0,-35 45 89 0 0,43-53-236 0 0,1-1 1 0 0,1 1 0 0 0,-1 1 0 0 0,-3 11 0 0 0,9-21-942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5983 0 0,'0'0'464'0'0,"1"-2"-305"0"0,10-2 128 0 0,-8 4 60 0 0,1 0 1 0 0,0 1 0 0 0,0-1 0 0 0,-1 1-1 0 0,1 0 1 0 0,0 0 0 0 0,-1 0-1 0 0,1 0 1 0 0,0 1 0 0 0,-1-1 0 0 0,0 1-1 0 0,1 0 1 0 0,-1 0 0 0 0,5 4 0 0 0,2 2 658 0 0,0 0 0 0 0,17 20 0 0 0,-2 0-491 0 0,-2 2 0 0 0,0 0-1 0 0,-2 2 1 0 0,-2 0 0 0 0,-1 1-1 0 0,-1 1 1 0 0,15 46 0 0 0,-21-47-421 0 0,-2 1 1 0 0,-1-1 0 0 0,4 53 0 0 0,-10-64-74 0 0,-1 1 0 0 0,-2 0 1 0 0,0-1-1 0 0,-2 1 0 0 0,0-1 0 0 0,-9 32 1 0 0,2-23-7 0 0,-2-1 0 0 0,-1-1 0 0 0,-1 0 0 0 0,-18 28 0 0 0,-79 104-39 0 0,82-121-23 0 0,-59 68-2471 0 0,79-99-3734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1375 0 0,'3'0'591'0'0,"40"-2"7867"0"0,2-3-3496 0 0,89-22-1063 0 0,-115 22-3716 0 0,17-6-224 0 0,0 3 0 0 0,1 1-1 0 0,39-3 1 0 0,-55 10-983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2759 0 0,'0'0'11611'0'0,"3"1"-10280"0"0,3 0-1133 0 0,1 1 0 0 0,0-2 1 0 0,-1 1-1 0 0,1-1 1 0 0,-1 0-1 0 0,1-1 0 0 0,0 1 1 0 0,-1-1-1 0 0,8-2 1 0 0,64-22 613 0 0,-30 8-387 0 0,-3 4-505 0 0,1 3 0 0 0,0 2 0 0 0,1 1 0 0 0,60 1 0 0 0,-60 5-459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1601 100 3679 0 0,'2'-1'284'0'0,"39"-26"681"0"0,62-44 11802 0 0,-119 80-12731 0 0,0 2 0 0 0,1 0 0 0 0,0 1 1 0 0,1 0-1 0 0,1 1 0 0 0,-16 18 0 0 0,5-4-25 0 0,-148 158-11 0 0,60-60 0 0 0,-28 29 0 0 0,-54 13 0 0 0,168-145 0 0 0,-10 7 1 0 0,2 2-1 0 0,-38 43 0 0 0,60-60-1 0 0,1 0-1 0 0,0 1 1 0 0,1 1-1 0 0,1-1 1 0 0,1 1 0 0 0,0 1-1 0 0,1 0 1 0 0,-8 28-1 0 0,7-15-10 0 0,-10 51-20 0 0,17-69 29 0 0,0-1 1 0 0,0 0-1 0 0,1 0 0 0 0,1 1 1 0 0,2 15-1 0 0,-2-23 51 0 0,-1 1 0 0 0,1 0-1 0 0,0-1 1 0 0,1 0-1 0 0,-1 1 1 0 0,1-1 0 0 0,0 0-1 0 0,0 0 1 0 0,0 1 0 0 0,0-2-1 0 0,1 1 1 0 0,0 0-1 0 0,0 0 1 0 0,0-1 0 0 0,0 0-1 0 0,0 1 1 0 0,1-1 0 0 0,-1-1-1 0 0,1 1 1 0 0,0 0 0 0 0,4 2-1 0 0,3 0 154 0 0,-1 0 0 0 0,1-1-1 0 0,0 0 1 0 0,0-1 0 0 0,1 0-1 0 0,-1-1 1 0 0,14 1 0 0 0,82 0 1135 0 0,-28-3-711 0 0,-63 2-513 0 0,-4 1-39 0 0,-7-2-20 0 0,4 1-31 0 0,-6-1 31 0 0,-4 0-46 0 0,-1 1 0 0 0,1 0 0 0 0,0-1-1 0 0,-1 1 1 0 0,1-1 0 0 0,-1 0 0 0 0,0 1 0 0 0,-2 1-1 0 0,0-1-3 0 0,-92 70-50 0 0,67-53 21 0 0,1 1 0 0 0,1 2-1 0 0,-45 46 1 0 0,68-65 25 0 0,-9 17-58 0 0,13-19 58 0 0,-1-1 0 0 0,1 1 0 0 0,0 0 0 0 0,-1 0 1 0 0,1 0-1 0 0,0 0 0 0 0,0 0 0 0 0,-1-1 0 0 0,1 1 0 0 0,0 0 0 0 0,0 0 0 0 0,0 1 0 0 0,0-1 1 0 0,1 0 0 0 0,-1 0 0 0 0,0 0 0 0 0,1 0 0 0 0,-1 0 0 0 0,1 0 0 0 0,-1 0 0 0 0,1 0 0 0 0,-1-1 0 0 0,1 1 0 0 0,-1 0 0 0 0,1 0 0 0 0,1 0 0 0 0,1 2 19 0 0,0-1-1 0 0,1 0 0 0 0,-1 0 1 0 0,1 0-1 0 0,-1 0 1 0 0,1 0-1 0 0,0-1 0 0 0,0 0 1 0 0,0 0-1 0 0,0 0 1 0 0,0 0-1 0 0,0 0 0 0 0,0-1 1 0 0,4 0-1 0 0,10 0 191 0 0,33-5-1 0 0,-26 3-140 0 0,28-5 8 0 0,79-18-1 0 0,-106 17-64 0 0,-24 7 186 0 0,-4 3-137 0 0,-85 79-172 0 0,4 3-1 0 0,-95 126 1 0 0,-121 210-243 0 0,245-341 355 0 0,-159 247 0 0 0,155-227 0 0 0,-64 146 0 0 0,101-195 0 0 0,-22 79 0 0 0,39-112 0 0 0,0 1 0 0 0,1-1 0 0 0,1 1 0 0 0,0-1 0 0 0,2 1 0 0 0,0-1 0 0 0,1 1 0 0 0,5 29 0 0 0,-4-40 11 0 0,0 0 0 0 0,0 0 1 0 0,0 0-1 0 0,1 0 0 0 0,0-1 0 0 0,1 1 0 0 0,0-1 0 0 0,0 0 0 0 0,0 0 0 0 0,0 0 1 0 0,1 0-1 0 0,7 6 0 0 0,-4-6 26 0 0,-1 0-1 0 0,2 0 1 0 0,-1-1 0 0 0,0 0 0 0 0,1-1 0 0 0,0 0 0 0 0,0 0-1 0 0,12 3 1 0 0,8-1 84 0 0,1-1 0 0 0,0-1 0 0 0,1-1-1 0 0,54-2 1 0 0,104-11 752 0 0,-173 9-789 0 0,-13 1 127 0 0,-5 8-779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22 1839 0 0,'0'0'83'0'0,"-2"-1"-6"0"0,-28-12 163 0 0,23 11 960 0 0,1 0 0 0 0,-1 1 0 0 0,1 0 1 0 0,-1 0-1 0 0,-7 1 0 0 0,5 0 520 0 0,0 1 0 0 0,0 0 0 0 0,-13 3 0 0 0,-11 6-2053 0 0,14-3 471 0 0,1 0 1 0 0,1 1-1 0 0,-1 1 0 0 0,-20 14 0 0 0,30-17-123 0 0,0 0 1 0 0,1 1-1 0 0,0-1 0 0 0,0 2 0 0 0,0-1 1 0 0,1 1-1 0 0,0 0 0 0 0,0 0 0 0 0,1 1 1 0 0,-5 11-1 0 0,-3 9 88 0 0,2 1 0 0 0,2 1 0 0 0,1-1 1 0 0,1 2-1 0 0,1-1 0 0 0,2 0 0 0 0,0 46 0 0 0,4-67-92 0 0,0-1 0 0 0,1 0 0 0 0,0 0 0 0 0,1 0-1 0 0,0 0 1 0 0,0 0 0 0 0,1 0 0 0 0,0 0 0 0 0,1-1 0 0 0,0 0 0 0 0,0 1-1 0 0,1-1 1 0 0,7 9 0 0 0,-8-12 6 0 0,0 0 1 0 0,1 0-1 0 0,-1-1 0 0 0,1 0 0 0 0,0 0 0 0 0,1 0 1 0 0,-1-1-1 0 0,1 1 0 0 0,-1-1 0 0 0,1-1 0 0 0,0 1 1 0 0,0-1-1 0 0,0 0 0 0 0,0 0 0 0 0,1-1 0 0 0,-1 0 1 0 0,0 0-1 0 0,1 0 0 0 0,11-1 0 0 0,-2-1 55 0 0,0-1 0 0 0,-1 0 0 0 0,1-1 0 0 0,-1-1 1 0 0,0 0-1 0 0,0-1 0 0 0,0-1 0 0 0,-1 0 0 0 0,0-1 0 0 0,0 0 0 0 0,0-1 0 0 0,-1-1 0 0 0,0 0 0 0 0,-1-1 0 0 0,16-16 0 0 0,-20 18-53 0 0,0-1 0 0 0,-1 0 0 0 0,0-1 0 0 0,0 1 0 0 0,-1-1-1 0 0,0 0 1 0 0,-1-1 0 0 0,0 1 0 0 0,-1-1 0 0 0,0 0 0 0 0,-1-1 0 0 0,0 1-1 0 0,0 0 1 0 0,-2-1 0 0 0,1 0 0 0 0,-1 1 0 0 0,-1-1 0 0 0,0 0 0 0 0,-1 1-1 0 0,0-1 1 0 0,-4-16 0 0 0,2 16-64 0 0,-1-1 0 0 0,0 0 0 0 0,-1 1 1 0 0,0 0-1 0 0,-1 0 0 0 0,0 0 0 0 0,-1 1 0 0 0,0 0 0 0 0,-1 0 0 0 0,0 1 0 0 0,0 0 0 0 0,-2 0 0 0 0,1 1 0 0 0,-1 0 0 0 0,-20-13 1 0 0,-99-45-3702 0 0,126 67 3105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 3887 0 0,'0'0'175'0'0,"-2"-1"-8"0"0,-10-2-133 0 0,1-2 6518 0 0,11 8-6093 0 0,1 12-88 0 0,0-1-1 0 0,1 1 1 0 0,1-1-1 0 0,0 1 1 0 0,1-1-1 0 0,7 16 1 0 0,-1-6 393 0 0,1 0-1 0 0,26 39 1 0 0,-20-38-448 0 0,1 0-1 0 0,1-2 1 0 0,2 0-1 0 0,0-1 1 0 0,1-1-1 0 0,32 23 1 0 0,-33-29-170 0 0,0-2 0 0 0,2 0 0 0 0,-1-1 0 0 0,1-2-1 0 0,1 0 1 0 0,0-1 0 0 0,49 10 0 0 0,-23-10 18 0 0,1-3 0 0 0,-1-2 0 0 0,1-2 0 0 0,0-2 0 0 0,52-8 0 0 0,-95 7-159 0 0,1 0 0 0 0,-1-1 0 0 0,1 0 0 0 0,13-5 1 0 0,-20 6-137 0 0,-4 0-212 0 0,-5-2 133 0 0,0 1 0 0 0,1 0 0 0 0,-1 0 0 0 0,0 0 0 0 0,0 1 0 0 0,-1 0 0 0 0,1 1 0 0 0,0 0 0 0 0,-8 0 0 0 0,-70 10-1944 0 0,59-6 1356 0 0,3-1-283 0 0,1 1-122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7831 0 0,'0'0'706'0'0,"0"3"-578"0"0,-1 1 140 0 0,0 1 0 0 0,1 0 0 0 0,-1 0 1 0 0,-1-1-1 0 0,1 1 0 0 0,-1-1 1 0 0,0 1-1 0 0,0-1 0 0 0,0 1 0 0 0,-1-1 1 0 0,1 0-1 0 0,-1 0 0 0 0,0 0 0 0 0,0-1 1 0 0,-5 5-1 0 0,-9 8 755 0 0,-36 27-1 0 0,36-30-885 0 0,-41 34 851 0 0,2 3-1 0 0,-88 103 1 0 0,24-17-779 0 0,31-48-989 0 0,134-120-892 0 0,-25 19-4036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6911 0 0,'0'0'623'0'0,"-2"1"-514"0"0,-135 59 5017 0 0,14-8 2864 0 0,96-39-6601 0 0,0 2 1 0 0,-34 24-1 0 0,35-20-1374 0 0,10-9 4 0 0,1 1 0 0 0,-13 14 0 0 0,16-7-112 0 0,11-17-23 0 0,18 6-994 0 0,-7-3 837 0 0,27 8-343 0 0,-22-9 539 0 0,-1 1 0 0 0,0 1 0 0 0,0 1 0 0 0,0 0 0 0 0,-1 1 0 0 0,0 0 0 0 0,19 14 0 0 0,-9-2 82 0 0,32 34-1 0 0,-49-46 9 0 0,-1-1 0 0 0,1 1 0 0 0,-2 0 0 0 0,1 1 0 0 0,-1-1 0 0 0,0 1 0 0 0,0-1 0 0 0,-1 1 0 0 0,0 0 0 0 0,2 11 0 0 0,-4-17 4 0 0,-1 0-1 0 0,0 0 1 0 0,0 0-1 0 0,0 0 1 0 0,0 0 0 0 0,0 0-1 0 0,0 0 1 0 0,0 0-1 0 0,-1 0 1 0 0,1 0-1 0 0,-1 0 1 0 0,1 0 0 0 0,-1 0-1 0 0,0 0 1 0 0,0 0-1 0 0,0 0 1 0 0,0 0-1 0 0,0-1 1 0 0,0 1 0 0 0,-1 0-1 0 0,1-1 1 0 0,0 1-1 0 0,-1-1 1 0 0,1 1-1 0 0,-1-1 1 0 0,0 0 0 0 0,1 0-1 0 0,-1 0 1 0 0,0 0-1 0 0,0 0 1 0 0,-2 1-1 0 0,-6 2 95 0 0,-1-1 0 0 0,1 1-1 0 0,-1-2 1 0 0,-18 3 0 0 0,15-3-27 0 0,-47 7 270 0 0,-87 3 1 0 0,108-12-465 0 0,1-1 1 0 0,-1-2-1 0 0,-50-11 1 0 0,84 13-342 0 0,-1 0-1 0 0,1-1 1 0 0,-1 0 0 0 0,1 0 0 0 0,0 0-1 0 0,0-1 1 0 0,0 0 0 0 0,-8-6 0 0 0,2-3-6799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9671 0 0,'0'0'7698'0'0,"1"3"-7346"0"0,1-1-304 0 0,-1 0 1 0 0,1 0 0 0 0,-1 1 0 0 0,0-1 0 0 0,0 0 0 0 0,0 1 0 0 0,0-1 0 0 0,0 1 0 0 0,-1-1 0 0 0,1 1 0 0 0,-1 0 0 0 0,0-1 0 0 0,1 1 0 0 0,-1 0-1 0 0,-1 2 1 0 0,1 0 1 0 0,-1 0 0 0 0,0 0-1 0 0,-1-1 1 0 0,1 1 0 0 0,-1 0-1 0 0,0-1 1 0 0,-3 7-1 0 0,-5 6 15 0 0,-1-2 0 0 0,-1 0 0 0 0,-16 18 0 0 0,24-29-47 0 0,-39 41 75 0 0,-82 63 0 0 0,84-78-81 0 0,-25 20-1 0 0,65-48 291 0 0,3-2-211 0 0,120-22 816 0 0,-39 5-550 0 0,-34 8-179 0 0,-3 0 57 0 0,0 3-1 0 0,52-2 0 0 0,-94 8-252 0 0,0 0 0 0 0,0 0 0 0 0,0 1 0 0 0,0-1 0 0 0,1 1-1 0 0,-1 0 1 0 0,0 0 0 0 0,0 1 0 0 0,5 1 0 0 0,-7-1-163 0 0,3 8-1235 0 0,-4-9 994 0 0,0 2-1425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36 1375 0 0,'0'0'66'0'0,"-2"1"-8"0"0,-21 10 17982 0 0,24-10-17958 0 0,0-1-1 0 0,0 0 1 0 0,0 0 0 0 0,0 0-1 0 0,0-1 1 0 0,0 1 0 0 0,0 0-1 0 0,0 0 1 0 0,0-1 0 0 0,0 1-1 0 0,2-1 1 0 0,1 0 82 0 0,110-17 1322 0 0,-55 11-1219 0 0,17-3-124 0 0,90 1 0 0 0,-156 10 331 0 0,-8-1-2315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312 115 7831 0 0,'8'-12'367'0'0,"0"0"-1"0"0,1 0 1 0 0,0 0-1 0 0,1 1 1 0 0,1 1-1 0 0,20-18 1 0 0,-7 10 7738 0 0,-27 19-8071 0 0,1-1 0 0 0,0 1 1 0 0,-1 0-1 0 0,1 0 0 0 0,0 0 0 0 0,0 0 1 0 0,-1 1-1 0 0,1-1 0 0 0,0 0 1 0 0,0 1-1 0 0,-2 2 0 0 0,0-1 12 0 0,-29 23 28 0 0,-12 7-60 0 0,2 2 0 0 0,-53 56 0 0 0,5 21-79 0 0,77-94 62 0 0,2 1-1 0 0,0 1 0 0 0,1 0 0 0 0,-10 28 0 0 0,19-41 4 0 0,0 0 1 0 0,0 0-1 0 0,0 0 0 0 0,1 0 0 0 0,0 0 0 0 0,1 0 0 0 0,-1 0 0 0 0,1 0 1 0 0,1 0-1 0 0,-1 0 0 0 0,1 1 0 0 0,1-1 0 0 0,2 10 0 0 0,-2-12 31 0 0,0 0-1 0 0,0-1 0 0 0,0 1 1 0 0,1-1-1 0 0,0 0 1 0 0,0 0-1 0 0,0 0 0 0 0,0 0 1 0 0,0 0-1 0 0,1-1 0 0 0,0 1 1 0 0,-1-1-1 0 0,1 0 1 0 0,0 0-1 0 0,1-1 0 0 0,-1 1 1 0 0,0-1-1 0 0,1 0 0 0 0,0 0 1 0 0,4 2-1 0 0,3-2 64 0 0,-1 1 0 0 0,1-2 0 0 0,0 1-1 0 0,-1-2 1 0 0,1 1 0 0 0,0-2 0 0 0,0 1-1 0 0,-1-2 1 0 0,1 1 0 0 0,18-6 0 0 0,-1-2 82 0 0,1-2 0 0 0,49-24 0 0 0,-50 20-67 0 0,0-1-1 0 0,-1-2 1 0 0,34-28-1 0 0,-49 35-61 0 0,0 0 0 0 0,-1-1 0 0 0,-1-1 0 0 0,0 0 0 0 0,0-1-1 0 0,-2 0 1 0 0,1 0 0 0 0,8-21 0 0 0,-15 29-37 0 0,0 0 0 0 0,-1-1 1 0 0,0 1-1 0 0,-1-1 0 0 0,1 0 0 0 0,-1 0 0 0 0,0 1 0 0 0,-1-1 1 0 0,0 0-1 0 0,0 0 0 0 0,0 0 0 0 0,-1 1 0 0 0,-2-12 0 0 0,2 13-23 0 0,-1 0 0 0 0,0 0-1 0 0,0 0 1 0 0,-1 0 0 0 0,1 0 0 0 0,-1 0-1 0 0,0 1 1 0 0,-1 0 0 0 0,1-1-1 0 0,-1 1 1 0 0,1 0 0 0 0,-1 1-1 0 0,0-1 1 0 0,-1 1 0 0 0,1-1-1 0 0,-1 1 1 0 0,-7-3 0 0 0,2 1-199 0 0,0 1 0 0 0,-1 0 0 0 0,1 0 0 0 0,-1 1 0 0 0,0 1 0 0 0,0 0 1 0 0,0 0-1 0 0,-20 1 0 0 0,6 1-1257 0 0,1 2-1 0 0,-47 9 1 0 0,37-3-95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10247 0 0,'0'0'4392'0'0,"-1"3"-3761"0"0,1-3-582 0 0,0 0 0 0 0,0 0 0 0 0,0 0 0 0 0,0 0 0 0 0,0 1 1 0 0,-1-1-1 0 0,1 0 0 0 0,0 0 0 0 0,0 0 0 0 0,0 1 0 0 0,0-1 0 0 0,0 0 0 0 0,0 0 0 0 0,0 1 1 0 0,0-1-1 0 0,0 0 0 0 0,0 0 0 0 0,0 1 0 0 0,0-1 0 0 0,0 0 0 0 0,0 0 0 0 0,0 1 0 0 0,0-1 1 0 0,0 0-1 0 0,0 0 0 0 0,0 0 0 0 0,0 1 0 0 0,0-1 0 0 0,0 0 0 0 0,0 0 0 0 0,1 1 0 0 0,-1-1 1 0 0,0 0-1 0 0,0 0 0 0 0,0 0 0 0 0,0 0 0 0 0,0 1 0 0 0,1-1 0 0 0,-1 0 0 0 0,0 0 0 0 0,0 0 1 0 0,0 0-1 0 0,1 0 0 0 0,-1 1 0 0 0,0-1 0 0 0,1 0 0 0 0,13-1 2528 0 0,-7 0-3067 0 0,-5 0 1446 0 0,1 19-617 0 0,-2-16-324 0 0,0 0 0 0 0,-1 0 0 0 0,1 0 0 0 0,-1 1-1 0 0,0-1 1 0 0,1 0 0 0 0,-2 5 0 0 0,-2 8 8 0 0,-1 0 0 0 0,-1 0 0 0 0,0 0 0 0 0,-1-1 0 0 0,-1 0 0 0 0,-10 17 0 0 0,12-21-2 0 0,-40 63 68 0 0,-83 106 1 0 0,13-22-5 0 0,103-138-75 0 0,6-4-10 0 0,6-14 0 0 0,0 0 1 0 0,0 0-1 0 0,1 0 0 0 0,-1 0 1 0 0,0 0-1 0 0,0 0 0 0 0,0 0 1 0 0,1 0-1 0 0,-1-1 0 0 0,1 1 1 0 0,-1 0-1 0 0,1 0 0 0 0,-1 0 1 0 0,1 0-1 0 0,-1-1 0 0 0,1 1 1 0 0,-1 0-1 0 0,1-1 0 0 0,0 1 1 0 0,0-1-1 0 0,-1 1 0 0 0,1 0 1 0 0,0-1-1 0 0,0 1 0 0 0,0-1 1 0 0,-1 0-1 0 0,1 1 0 0 0,0-1 1 0 0,0 0-1 0 0,0 0 0 0 0,0 1 1 0 0,0-1-1 0 0,0 0 0 0 0,0 0 1 0 0,0 0-1 0 0,1 0 0 0 0,4 0-22 0 0,1 0 0 0 0,-1-1 0 0 0,0 1 0 0 0,7-3-1 0 0,-8 2-47 0 0,34-6-1942 0 0,-20 4 825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6911 0 0,'0'0'11288'0'0,"1"2"-10973"0"0,0-1-269 0 0,0 1 1 0 0,-1-1-1 0 0,1 1 0 0 0,0-1 1 0 0,-1 1-1 0 0,0 0 1 0 0,1-1-1 0 0,-1 1 0 0 0,0-1 1 0 0,0 1-1 0 0,0 2 1 0 0,-9 38 68 0 0,8-40-338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69 179 9671 0 0,'0'0'440'0'0,"1"-2"-5"0"0,2-8-279 0 0,-3 6 335 0 0,1 0 1 0 0,0 0-1 0 0,0 0 1 0 0,0 1-1 0 0,0-1 0 0 0,3-3 1 0 0,-1 1 717 0 0,-3 4 274 0 0,6-8-372 0 0,-1 2-997 0 0,0 1 0 0 0,1 0 0 0 0,0 0 0 0 0,0 0 0 0 0,0 1 0 0 0,1 0 0 0 0,0 0 0 0 0,0 1 0 0 0,15-9 0 0 0,-6 5 128 0 0,1 1 1 0 0,1 0 0 0 0,27-7-1 0 0,-41 13-222 0 0,0 1 0 0 0,0 0-1 0 0,0 1 1 0 0,0-1 0 0 0,1 1-1 0 0,-1 0 1 0 0,0 0 0 0 0,0 0-1 0 0,0 0 1 0 0,0 1 0 0 0,1-1-1 0 0,-1 1 1 0 0,0 0 0 0 0,0 0 0 0 0,0 1-1 0 0,-1-1 1 0 0,1 1 0 0 0,0 0-1 0 0,0 0 1 0 0,-1 0 0 0 0,1 1-1 0 0,-1-1 1 0 0,0 1 0 0 0,0 0 0 0 0,5 6-1 0 0,-6-6 4 0 0,1 1 0 0 0,-1 0 0 0 0,-1 0 0 0 0,1 0 0 0 0,0 0 0 0 0,-1 0 0 0 0,0 0 0 0 0,1 8 0 0 0,-1-7-6 0 0,-1 1 29 0 0,1-1 0 0 0,-2 0 0 0 0,1 0-1 0 0,0 1 1 0 0,-1-1 0 0 0,0 0 0 0 0,0 0 0 0 0,-1 0-1 0 0,-2 8 1 0 0,3-10-8 0 0,-3 4 44 0 0,0 1 0 0 0,0-1-1 0 0,-1 0 1 0 0,0-1 0 0 0,0 1 0 0 0,-1-1-1 0 0,1 0 1 0 0,-9 6 0 0 0,4-1-34 0 0,-86 80 74 0 0,-18 19-212 0 0,82-76-278 0 0,-38 52 0 0 0,68-84 226 0 0,6-2-190 0 0,21-6 322 0 0,-1-1 0 0 0,25-11 1 0 0,-23 8 255 0 0,52-12-1 0 0,-54 17 71 0 0,26-1 1 0 0,-43 6-197 0 0,1 0 0 0 0,0 0 0 0 0,-1 1 1 0 0,1 0-1 0 0,-1 0 0 0 0,1 1 1 0 0,10 3-1 0 0,-16-4-6 0 0,0 0-35 0 0,11 8-10 0 0,5-2-56 0 0,-11-8-14 0 0,-3 0 0 0 0,3-1-133 0 0,1 0 1 0 0,-1 0-1 0 0,0-1 0 0 0,0 0 1 0 0,0 0-1 0 0,0-1 0 0 0,11-8 1 0 0,42-35-1570 0 0,-59 46 1674 0 0,12-11-1712 0 0,-2 1-413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78 1839 0 0,'7'-9'471'0'0,"1"-1"0"0"0,16-15-1 0 0,-10 11 3998 0 0,-4 6 965 0 0,-1-4 3346 0 0,-8 14-8698 0 0,3 7 5 0 0,-4-5-27 0 0,-8 16-22 0 0,4-16-22 0 0,1-1-4 0 0,-3 1 15 0 0,1 0-1 0 0,0 0 1 0 0,-1 0-1 0 0,1-1 0 0 0,-1 0 1 0 0,0 0-1 0 0,0-1 0 0 0,-11 3 1 0 0,1 1 75 0 0,-23 7-5 0 0,-52 9 1 0 0,-18 7 15 0 0,99-26-122 0 0,-15 6-218 0 0,-46 9-1 0 0,69-18 104 0 0,-3-11-360 0 0,4 0 414 0 0,1 9 55 0 0,1 0 0 0 0,-1-1 0 0 0,1 1-1 0 0,-1 0 1 0 0,1 0 0 0 0,0 0 0 0 0,2-4 0 0 0,11-22-103 0 0,-13 26 49 0 0,-13 8-141 0 0,4 0 204 0 0,1 0 1 0 0,0 1-1 0 0,0 0 0 0 0,0 0 1 0 0,-8 12-1 0 0,2-2-28 0 0,12-16 33 0 0,0 0-1 0 0,0 0 0 0 0,-1 0 1 0 0,1 0-1 0 0,0 1 0 0 0,1-1 1 0 0,-1 0-1 0 0,0 1 0 0 0,0-1 1 0 0,0 0-1 0 0,0 3 1 0 0,-12 14-31 0 0,-5 0 33 0 0,10-7 0 0 0,8-10 0 0 0,-1 0 0 0 0,1 0 0 0 0,-1-1 0 0 0,1 1 0 0 0,0 0 0 0 0,0 0 0 0 0,0 0 0 0 0,-1 0 0 0 0,1 0 0 0 0,0 0 0 0 0,0 0 0 0 0,1 1 0 0 0,-1-1 0 0 0,0 1 0 0 0,1-1 0 0 0,-1 0 0 0 0,1 0 0 0 0,-1-1 0 0 0,1 1 0 0 0,-1 0 0 0 0,1 0 0 0 0,0 0 0 0 0,-1 0 0 0 0,2 1 0 0 0,10 6 11 0 0,-8-7 9 0 0,-1 0 1 0 0,1 0-1 0 0,-1 0 1 0 0,1-1 0 0 0,-1 1-1 0 0,1-1 1 0 0,-1 0-1 0 0,1 0 1 0 0,-1-1-1 0 0,1 1 1 0 0,3-1-1 0 0,42-12 257 0 0,-24 5-179 0 0,-6 5-60 0 0,-1 0 0 0 0,1 1 0 0 0,0 1-1 0 0,0 1 1 0 0,0 0 0 0 0,0 1 0 0 0,-1 2 0 0 0,1 0 0 0 0,0 0-1 0 0,34 13 1 0 0,-39-11 89 0 0,-1 1 0 0 0,0 0 0 0 0,-1 1 0 0 0,1 0 0 0 0,-1 1 0 0 0,-1 0 0 0 0,22 20 0 0 0,-32-27 4 0 0,7 10 162 0 0,-6-9-240 0 0,-1 1 0 0 0,1 0 0 0 0,-1-1-1 0 0,1 1 1 0 0,-1 0 0 0 0,0 0 0 0 0,0 0 0 0 0,0 0-1 0 0,-1 0 1 0 0,1 0 0 0 0,-1 0 0 0 0,1 0 0 0 0,-1 0-1 0 0,-1 5 1 0 0,1-4-37 0 0,0 0 0 0 0,-1 0 1 0 0,0 0-1 0 0,0-1 0 0 0,0 1 0 0 0,0 0 0 0 0,-1-1 0 0 0,0 1 0 0 0,1-1 1 0 0,-1 1-1 0 0,0-1 0 0 0,-1 0 0 0 0,1 0 0 0 0,0 0 0 0 0,-1 0 0 0 0,0 0 1 0 0,-4 3-1 0 0,1-1-3 0 0,-22 19 78 0 0,0-2-1 0 0,-2-1 1 0 0,0-1 0 0 0,-52 25-1 0 0,65-37-59 0 0,0 0-1 0 0,-1-1 0 0 0,0-1 0 0 0,0 0 0 0 0,0-2 0 0 0,-38 6 0 0 0,49-10 3 0 0,4 0-19 0 0,0 1 0 0 0,0-1 0 0 0,0-1 0 0 0,0 1 0 0 0,0 0 0 0 0,0-1 0 0 0,1 1 0 0 0,-1-1 0 0 0,0 0 0 0 0,0 0 0 0 0,0 0-1 0 0,1 0 1 0 0,-1-1 0 0 0,0 1 0 0 0,-3-4 0 0 0,-6-2-26 0 0,5 0-52 0 0,6 5-25 0 0,5 3-2441 0 0,-2 0 1953 0 0,0-1 0 0 0,0 0 0 0 0,0 1 0 0 0,1-1 0 0 0,-1 0 0 0 0,3-1 0 0 0,-2 1-1382 0 0,13 0-5292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7367 0 0,'0'0'656'0'0,"-9"-3"-528"0"0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12207 0 0,'-3'0'562'0'0,"-12"3"-390"0"0,1 1 0 0 0,0 0 0 0 0,0 1 0 0 0,-21 10 1 0 0,-14 5 872 0 0,-16-2 803 0 0,47-14-1317 0 0,0 1-1 0 0,1 1 0 0 0,-1 0 1 0 0,-30 16-1 0 0,41-17-514 0 0,1 0-1 0 0,0 0 0 0 0,0 0 0 0 0,0 1 1 0 0,0 0-1 0 0,1 0 0 0 0,-5 8 1 0 0,-30 51-36 0 0,23-34 29 0 0,-184 322 81 0 0,144-251 502 0 0,54-97-503 0 0,1-1 0 0 0,-1 1 0 0 0,1 0 1 0 0,0 0-1 0 0,1 0 0 0 0,-1 0 1 0 0,1 1-1 0 0,-1 7 0 0 0,2-11-43 0 0,0 0-1 0 0,0 0 0 0 0,0 0 1 0 0,1 0-1 0 0,-1 0 1 0 0,1 0-1 0 0,-1 0 0 0 0,1 0 1 0 0,-1 0-1 0 0,1 0 1 0 0,0 0-1 0 0,0-1 0 0 0,0 1 1 0 0,0 0-1 0 0,0-1 1 0 0,1 1-1 0 0,-1 0 0 0 0,0-1 1 0 0,1 0-1 0 0,-1 1 1 0 0,1-1-1 0 0,-1 0 0 0 0,1 0 1 0 0,0 0-1 0 0,3 2 0 0 0,3 1 108 0 0,0-1-1 0 0,1 0 0 0 0,-1-1 0 0 0,1 1 0 0 0,0-2 1 0 0,10 2-1 0 0,57 1 566 0 0,-63-4-624 0 0,65 2 456 0 0,85 1 59 0 0,-126-4-756 0 0,0-2 0 0 0,49-10 0 0 0,-57 4-2053 0 0,-14 4-4301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54 1839 0 0,'0'-3'134'0'0,"-1"-25"322"0"0,-1 6 13234 0 0,1 24-12874 0 0,-1 11-595 0 0,0 0-1 0 0,1 0 0 0 0,1 0 0 0 0,0 0 1 0 0,0-1-1 0 0,1 1 0 0 0,1 0 1 0 0,0 0-1 0 0,1-1 0 0 0,4 15 0 0 0,0-7 47 0 0,1-1 0 0 0,1 0 0 0 0,1 0 0 0 0,0-1-1 0 0,21 27 1 0 0,-20-29-150 0 0,1-2-1 0 0,1 0 1 0 0,0 0-1 0 0,1-1 1 0 0,1-1-1 0 0,0 0 1 0 0,0-1-1 0 0,1 0 1 0 0,28 12-1 0 0,-2-5 77 0 0,51 14-1 0 0,-53-20-97 0 0,64 29 0 0 0,-90-32-60 0 0,-3 0-133 0 0,-9-7-198 0 0,-6-1-3223 0 0,3 0 3365 0 0,0-1 0 0 0,0 0-1 0 0,0 0 1 0 0,0 0 0 0 0,0 0 0 0 0,0 0 0 0 0,0 0 0 0 0,-1 0 0 0 0,-9-5-1253 0 0,1-3-37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94 4607 0 0,'13'-14'292'0'0,"1"0"0"0"0,21-16 0 0 0,8-6 14232 0 0,-40 51-13517 0 0,0 4-646 0 0,-7-1-162 0 0,0 0 0 0 0,-1 0 0 0 0,0 0-1 0 0,-16 33 1 0 0,11-26-81 0 0,-46 108 54 0 0,-6-3 0 0 0,-6-3 0 0 0,-93 133 0 0 0,-8-7-1476 0 0,168-252 678 0 0,-1-29-7108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39 6447 0 0,'4'-15'-1135'0'0,"3"-9"9831"0"0,-12 39-6842 0 0,-3 5-1598 0 0,-1 0 0 0 0,0-1 0 0 0,-2 0 0 0 0,0 0 0 0 0,-2-1 0 0 0,0-1 0 0 0,-25 27 0 0 0,-121 98 527 0 0,147-132-727 0 0,-2 2-34 0 0,-56 45 131 0 0,-102 65 1 0 0,163-117-83 0 0,7-4 85 0 0,10-4-174 0 0,0 0 1 0 0,1 0 0 0 0,10-1 0 0 0,4-2-166 0 0,3-2-1248 0 0,1-2-4904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11111 0 0,'0'0'1008'0'0,"2"3"-828"0"0,10 16 1333 0 0,1 0 0 0 0,21 22 0 0 0,-33-39-996 0 0,5-2-223 0 0,0 0 0 0 0,1-1 0 0 0,-1 1 0 0 0,0-1 0 0 0,0 0 0 0 0,0-1 0 0 0,0 1 0 0 0,0-1 0 0 0,5-3 0 0 0,36-18 886 0 0,58-26 126 0 0,-92 44-1579 0 0,1 1-1 0 0,-1 0 1 0 0,0 1-1 0 0,1 0 1 0 0,0 1 0 0 0,17 0-1 0 0,-19 3-1370 0 0,-10-1-76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0,'0'0'3768'0'0,"3"1"-2061"0"0,1 2-1292 0 0,0 0 0 0 0,-1 1 0 0 0,1-1 0 0 0,0 1 0 0 0,-1-1 0 0 0,0 1 0 0 0,0 0 0 0 0,4 9 0 0 0,20 43 681 0 0,-8-16-58 0 0,57 87 1039 0 0,-65-110-1907 0 0,2-1-1 0 0,0 0 1 0 0,1-1 0 0 0,1-1-1 0 0,20 16 1 0 0,-9-11-90 0 0,2-1 0 0 0,0-2 1 0 0,1 0-1 0 0,56 20 0 0 0,-36-16-175 0 0,-31-12 4 0 0,-1-1 0 0 0,21 5 0 0 0,-25-11-324 0 0,-10-1 296 0 0,-1 0-293 0 0,-71-11-6424 0 0,52 7 5298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8751 0 0,'0'0'8936'0'0,"-1"3"-8584"0"0,0 6-212 0 0,-1-1 0 0 0,0 0-1 0 0,-1 0 1 0 0,0 0 0 0 0,0 0-1 0 0,-1-1 1 0 0,1 1 0 0 0,-10 12-1 0 0,-46 55 341 0 0,58-74-473 0 0,-37 39 200 0 0,-2-2 0 0 0,-62 46 0 0 0,42-35-196 0 0,-11 8-9 0 0,-62 53 124 0 0,134-110-121 0 0,0 1-1 0 0,0-1 1 0 0,-1 1-1 0 0,1-1 1 0 0,0 0 0 0 0,0 1-1 0 0,0-1 1 0 0,-1 0-1 0 0,1 0 1 0 0,0 1-1 0 0,0-1 1 0 0,0 0 0 0 0,1 0-1 0 0,5 0-37 0 0,0-1-1 0 0,0 0 1 0 0,-1-1-1 0 0,1 1 1 0 0,0-1-1 0 0,-1-1 1 0 0,0 1-1 0 0,13-7 1 0 0,11-5-154 0 0,-5 6-1354 0 0,-2-1-5142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40 7367 0 0,'75'-39'11814'0'0,"-81"39"-11798"0"0,0 0 1 0 0,-1 0 0 0 0,1 1 0 0 0,0 0 0 0 0,0 0 0 0 0,0 0 0 0 0,-12 5 0 0 0,-45 21 108 0 0,40-17-111 0 0,-14 6-52 0 0,-21 10-245 0 0,-76 23 0 0 0,81-30-314 0 0,33-9-13 0 0,16-8 432 0 0,2-1-203 0 0,3 2-1033 0 0,-1 2 1467 0 0,0-1 0 0 0,-1 1 0 0 0,1-1 0 0 0,-1 1 0 0 0,0-1 0 0 0,0 0-1 0 0,0 1 1 0 0,-1-1 0 0 0,0 0 0 0 0,1 0 0 0 0,-1 1 0 0 0,-1-2 0 0 0,1 1 0 0 0,-1 0 0 0 0,1 0-1 0 0,-1-1 1 0 0,0 1 0 0 0,0-1 0 0 0,-1 0 0 0 0,-6 5 0 0 0,3-3 21 0 0,0 0 76 0 0,0 0 0 0 0,1 0 1 0 0,0 1-1 0 0,-11 12 0 0 0,13-16-148 0 0,3 0 2 0 0,0-1 1 0 0,-1 1 0 0 0,1-1 0 0 0,0 1-1 0 0,-1 0 1 0 0,1 0 0 0 0,0-1-1 0 0,0 1 1 0 0,1 0 0 0 0,-2 3 0 0 0,-4 9 5 0 0,5-13-11 0 0,1-1 1 0 0,0 1-1 0 0,0-1 0 0 0,0 1 0 0 0,-1 0 1 0 0,1-1-1 0 0,0 1 0 0 0,0 0 0 0 0,0-1 1 0 0,0 1-1 0 0,0 0 0 0 0,0-1 0 0 0,1 1 0 0 0,-1 0 1 0 0,0-1-1 0 0,0 1 0 0 0,0 0 0 0 0,1 0 1 0 0,0 0-11 0 0,1 1 0 0 0,-1-1 0 0 0,1 0 0 0 0,0 0 0 0 0,-1 0 0 0 0,1 0 0 0 0,0 0 0 0 0,0 0 0 0 0,0-1 0 0 0,0 1 0 0 0,-1-1 0 0 0,1 1 0 0 0,0-1 0 0 0,0 0 0 0 0,0 1 1 0 0,2-1-1 0 0,35 0-163 0 0,-38 0 172 0 0,27-2-64 0 0,-1-2 0 0 0,33-8-1 0 0,-39 6 76 0 0,0 2 0 0 0,0 1-1 0 0,1 0 1 0 0,39 1-1 0 0,-53 3 57 0 0,0 0-1 0 0,-1 1 1 0 0,1 0-1 0 0,-1 0 1 0 0,0 1-1 0 0,0 0 1 0 0,0 0 0 0 0,0 1-1 0 0,12 8 1 0 0,-16-9-13 0 0,0-1 0 0 0,-1 1 1 0 0,0 0-1 0 0,1-1 0 0 0,-1 1 1 0 0,0 0-1 0 0,-1 0 0 0 0,1 1 1 0 0,0-1-1 0 0,-1 0 0 0 0,0 1 1 0 0,2 4-1 0 0,0 1 117 0 0,-3-8-112 0 0,1 1 0 0 0,0 0 1 0 0,-1-1-1 0 0,0 1 0 0 0,1 0 1 0 0,-1 0-1 0 0,0 0 0 0 0,0-1 1 0 0,0 1-1 0 0,0 0 0 0 0,0 0 0 0 0,-1-1 1 0 0,1 1-1 0 0,-1 0 0 0 0,1 0 1 0 0,-1-1-1 0 0,1 1 0 0 0,-1 0 1 0 0,0-1-1 0 0,0 1 0 0 0,0-1 1 0 0,0 1-1 0 0,0-1 0 0 0,0 1 0 0 0,0-1 1 0 0,0 0-1 0 0,-1 1 0 0 0,1-1 1 0 0,-2 1-1 0 0,-4 3 54 0 0,0 0 1 0 0,0-1-1 0 0,-1-1 0 0 0,-13 7 1 0 0,13-8-3 0 0,-129 48 57 0 0,49-20-168 0 0,26-5-196 0 0,60-24-29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90 195 6447 0 0,'0'0'499'0'0,"-1"0"-328"0"0,-1-1 7 0 0,1 0 0 0 0,-1 1 0 0 0,1-1 0 0 0,-1 1 0 0 0,0-1 0 0 0,0 1 0 0 0,1 0 1 0 0,-1 0-1 0 0,0 0 0 0 0,1 0 0 0 0,-1 0 0 0 0,0 0 0 0 0,0 0 0 0 0,1 0 0 0 0,-1 1 0 0 0,0-1 1 0 0,1 1-1 0 0,-1-1 0 0 0,0 1 0 0 0,-2 1 0 0 0,-2 1 127 0 0,-18 9-182 0 0,13-6 1154 0 0,2-2 2470 0 0,56-19-2681 0 0,1 3 1 0 0,73-10 0 0 0,-2 0-417 0 0,25-11-25 0 0,199-37 1070 0 0,-137 44-2661 0 0,-199 25 235 0 0,0-1 0 0 0,0 0 0 0 0,10-4 1 0 0,-5 2-3331 0 0,2-2-2205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38 12351 0 0,'0'0'564'0'0,"1"-2"-9"0"0,12-23 1772 0 0,-9 15 2665 0 0,-7 11-4846 0 0,-122 62 62 0 0,92-48-358 0 0,-1-2 0 0 0,-70 19-1 0 0,-75 5-984 0 0,43-11 172 0 0,122-25 896 0 0,4-3-10 0 0,11 1 65 0 0,-1 0 0 0 0,0 0 0 0 0,1 0-1 0 0,0 1 1 0 0,-1-1 0 0 0,1 0 0 0 0,-1 0 0 0 0,1 0 0 0 0,0 0 0 0 0,1-1 0 0 0,4-3-13 0 0,0 0 1 0 0,0 0 0 0 0,1 1-1 0 0,0 0 1 0 0,0 0 0 0 0,0 0 0 0 0,0 1-1 0 0,0 0 1 0 0,16-4 0 0 0,-12 4 3 0 0,-8 2-33 0 0,-13 9 143 0 0,8-5-62 0 0,-14 9 100 0 0,9-6-64 0 0,-1 1-1 0 0,1-1 1 0 0,0 1 0 0 0,0 0 0 0 0,-7 11 0 0 0,-11 15 88 0 0,23-32-98 0 0,4 1 1 0 0,2 2-39 0 0,1-1 0 0 0,0 1 1 0 0,-1-1-1 0 0,1 0 1 0 0,1-1-1 0 0,-1 1 1 0 0,6 1-1 0 0,47 14 2 0 0,-28-9-19 0 0,-17-5 27 0 0,136 38-467 0 0,-130-39 360 0 0,0 0 1 0 0,-1-1-1 0 0,1-1 0 0 0,0-1 0 0 0,0-1 1 0 0,23-3-1 0 0,-28 2 104 0 0,-1 1 0 0 0,1 0-1 0 0,0 1 1 0 0,19 2 0 0 0,-32-2-13 0 0,-1 0 0 0 0,1 0-1 0 0,0 0 1 0 0,-1 0-1 0 0,1 0 1 0 0,0 1 0 0 0,-1-1-1 0 0,1 0 1 0 0,0 0 0 0 0,-1 1-1 0 0,1-1 1 0 0,-1 0 0 0 0,1 1-1 0 0,-1-1 1 0 0,1 1 0 0 0,0 0-1 0 0,1 0 21 0 0,0 0 67 0 0,-2-1-92 0 0,0 1 0 0 0,0-1 0 0 0,0 0 0 0 0,-1 0-1 0 0,1 0 1 0 0,0 0 0 0 0,0 1 0 0 0,0-1 0 0 0,0 0 0 0 0,0 0 0 0 0,0 0-1 0 0,0 1 1 0 0,1-1 0 0 0,-1 0 0 0 0,0 0 0 0 0,0 0 0 0 0,0 1-1 0 0,0-1 1 0 0,0 0 0 0 0,0 0 0 0 0,0 0 0 0 0,0 0 0 0 0,0 1 0 0 0,0-1-1 0 0,1 0 1 0 0,-1 0 0 0 0,0 0 0 0 0,0 0 0 0 0,0 0 0 0 0,0 0-1 0 0,0 1 1 0 0,1-1 0 0 0,-1 0 0 0 0,0 0 0 0 0,0 0 0 0 0,3 4 13 0 0,-2 15 89 0 0,-2-15-87 0 0,1 0 1 0 0,-1 0 0 0 0,-1 0-1 0 0,1 0 1 0 0,0 0 0 0 0,-1-1-1 0 0,0 1 1 0 0,0 0 0 0 0,0-1-1 0 0,0 1 1 0 0,-1-1-1 0 0,1 0 1 0 0,-1 0 0 0 0,0 0-1 0 0,0 0 1 0 0,-5 3 0 0 0,-6 5 56 0 0,0-1 0 0 0,-23 12 0 0 0,34-20-68 0 0,-31 17 150 0 0,-1-1 0 0 0,-1-2 0 0 0,-59 19 0 0 0,43-21-72 0 0,0-1-1 0 0,-1-3 0 0 0,-57 2 1 0 0,84-13-206 0 0,23 1-218 0 0,2-12-8122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2303 0 0,'-2'0'102'0'0,"-39"6"1"0"0,10-1 171 0 0,-26 5 6410 0 0,55-9-5539 0 0,0-1-258 0 0,2 0-782 0 0,0 0-1 0 0,-1 0 1 0 0,1 0-1 0 0,0 1 1 0 0,-1-1-1 0 0,1 0 1 0 0,-1 0-1 0 0,1 0 1 0 0,0 0-1 0 0,0 1 1 0 0,-1-1 0 0 0,1 0-1 0 0,0 0 1 0 0,-1 0-1 0 0,1 1 1 0 0,0-1-1 0 0,0 0 1 0 0,-1 1-1 0 0,1-1 1 0 0,0 0 0 0 0,0 0-1 0 0,0 1 1 0 0,0-1-1 0 0,-1 1 1 0 0,1-1-1 0 0,0 0 1 0 0,0 1-1 0 0,0-1 1 0 0,0 0-1 0 0,0 1 1 0 0,0-1 0 0 0,0 0-1 0 0,0 1 1 0 0,0-1-1 0 0,0 1 1 0 0,0 1-25 0 0,1-1-1 0 0,-1 1 1 0 0,1-1 0 0 0,0 1 0 0 0,-1-1 0 0 0,1 0 0 0 0,0 1-1 0 0,0-1 1 0 0,1 2 0 0 0,3 2-55 0 0,0 1 0 0 0,1-1-1 0 0,8 7 1 0 0,91 59 1093 0 0,34 26 157 0 0,-118-80-1068 0 0,-1 0-1 0 0,-1 2 1 0 0,-1 0-1 0 0,23 31 1 0 0,-26-29-148 0 0,-2 0 0 0 0,0 2 0 0 0,-1 0 1 0 0,13 36-1 0 0,-20-44-37 0 0,0 0 0 0 0,-1 1 0 0 0,-1-1 0 0 0,-1 1 0 0 0,0 0 0 0 0,-1-1 0 0 0,0 1 0 0 0,-3 25 0 0 0,-1-30-13 0 0,1-1-1 0 0,-1 0 0 0 0,0 0 1 0 0,-1 0-1 0 0,0-1 0 0 0,-1 1 1 0 0,0-1-1 0 0,-1 0 1 0 0,1 0-1 0 0,-2-1 0 0 0,1 0 1 0 0,-1 0-1 0 0,0 0 0 0 0,-9 6 1 0 0,-15 12 41 0 0,-1-2 0 0 0,-45 26 0 0 0,58-37-46 0 0,-5 2-14 0 0,2-3-82 0 0,2 2 0 0 0,0 0 1 0 0,-21 20-1 0 0,40-33-228 0 0,2 3-3034 0 0,0-3 3240 0 0,-1 0 0 0 0,0 0 0 0 0,1-1 0 0 0,-1 1-1 0 0,1 0 1 0 0,0-1 0 0 0,0 2 0 0 0,0-1-178 0 0,1 1-1052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3679 0 0,'0'0'5970'0'0,"0"2"-5717"0"0,-3 4-28 0 0,0 0 0 0 0,0 0 0 0 0,-1-1 0 0 0,0 1-1 0 0,0-1 1 0 0,0 0 0 0 0,-1 0 0 0 0,1 0 0 0 0,-1 0 0 0 0,-8 5 0 0 0,-9 10 217 0 0,-3 4-251 0 0,11-10-132 0 0,0 0 0 0 0,0 0 0 0 0,-18 29 0 0 0,29-39-80 0 0,-7 11 106 0 0,0 1 0 0 0,2-1 0 0 0,0 2-1 0 0,-12 32 1 0 0,19-45-16 0 0,0-1 0 0 0,0 1 0 0 0,0-1-1 0 0,1 1 1 0 0,-1-1 0 0 0,1 1-1 0 0,0 0 1 0 0,0-1 0 0 0,0 1 0 0 0,1 0-1 0 0,-1-1 1 0 0,1 1 0 0 0,0-1-1 0 0,0 1 1 0 0,0-1 0 0 0,0 1 0 0 0,1-1-1 0 0,-1 0 1 0 0,1 0 0 0 0,0 0-1 0 0,0 0 1 0 0,0 0 0 0 0,0 0 0 0 0,1 0-1 0 0,-1 0 1 0 0,1-1 0 0 0,0 0-1 0 0,0 1 1 0 0,0-1 0 0 0,0 0 0 0 0,5 2-1 0 0,3 2 123 0 0,0-1-1 0 0,1-1 0 0 0,0 0 1 0 0,0 0-1 0 0,0-2 0 0 0,0 1 1 0 0,1-1-1 0 0,-1-1 0 0 0,1 0 1 0 0,-1-1-1 0 0,1-1 0 0 0,-1 0 1 0 0,20-3-1 0 0,-3-3-64 0 0,-1 0 1 0 0,1-2-1 0 0,-1-1 0 0 0,43-22 0 0 0,-60 27-105 0 0,0-1 0 0 0,-1-1 0 0 0,0 0 1 0 0,0 0-1 0 0,0-1 0 0 0,-1 0 0 0 0,0 0 0 0 0,-1-1 0 0 0,15-19 0 0 0,-20 22-33 0 0,1 0-1 0 0,-1 0 1 0 0,0-1-1 0 0,0 1 1 0 0,0-1-1 0 0,-1 0 1 0 0,0 1 0 0 0,-1-1-1 0 0,0 0 1 0 0,0 0-1 0 0,0 0 1 0 0,-1 0-1 0 0,0-1 1 0 0,0 1 0 0 0,0 0-1 0 0,-1 0 1 0 0,0 0-1 0 0,-4-10 1 0 0,3 9-144 0 0,-1-1 1 0 0,-1 1-1 0 0,0 0 1 0 0,0 0-1 0 0,0 0 1 0 0,-1 0-1 0 0,-1 1 1 0 0,1 0-1 0 0,-1 0 1 0 0,-9-8-1 0 0,11 11-18 0 0,0 1 1 0 0,0-1-1 0 0,-1 1 1 0 0,0 0-1 0 0,0 0 1 0 0,0 0-1 0 0,0 1 1 0 0,0 0-1 0 0,0 0 1 0 0,0 0-1 0 0,-1 0 1 0 0,1 1-1 0 0,-1 0 0 0 0,1 0 1 0 0,-1 1-1 0 0,0 0 1 0 0,-9 0-1 0 0,8 1-24 0 0,1 0 0 0 0,-1 0 0 0 0,0 1 0 0 0,0 0 0 0 0,1 0 0 0 0,-1 0 0 0 0,1 1 0 0 0,-10 5 0 0 0,13-6 93 0 0,0 0 0 0 0,0 1 0 0 0,1-1 0 0 0,-1 1-1 0 0,0 0 1 0 0,1-1 0 0 0,-1 1 0 0 0,1 0-1 0 0,0 0 1 0 0,0 1 0 0 0,0-1 0 0 0,1 0-1 0 0,-1 1 1 0 0,1-1 0 0 0,0 1 0 0 0,0-1 0 0 0,-1 7-1 0 0,0 4-302 0 0,1-11 0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17 15175 0 0,'6'-14'695'0'0,"-5"12"296"0"0,-3 3-892 0 0,1-1 0 0 0,-1 1 0 0 0,0 1 0 0 0,0-1 0 0 0,1 0 0 0 0,-1 0 1 0 0,1 1-1 0 0,-1-1 0 0 0,1 0 0 0 0,-1 1 0 0 0,0 2 0 0 0,-1-1 74 0 0,-177 200 1643 0 0,141-151-1654 0 0,23-30-83 0 0,-34 39 0 0 0,-127 110-804 0 0,168-162 661 0 0,2-1 25 0 0,5-7 118 0 0,22 0 206 0 0,12 0-53 0 0,64-18 489 0 0,-64 9-305 0 0,0 3 0 0 0,1 1-1 0 0,46-1 1 0 0,-57 7-64 0 0,32 5 0 0 0,11 3-323 0 0,-62-10-454 0 0,22-5-9843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40 130 13359 0 0,'-2'1'612'0'0,"-3"-1"-227"0"0,2 1-320 0 0,1-1 0 0 0,-1 1 1 0 0,0-1-1 0 0,1 1 0 0 0,-1 0 1 0 0,0 0-1 0 0,1 1 0 0 0,-1-1 0 0 0,-5 4 2431 0 0,16 4 304 0 0,-6-7-2672 0 0,1 0-1 0 0,0-1 1 0 0,0 1 0 0 0,0-1-1 0 0,0 0 1 0 0,0 0-1 0 0,0 0 1 0 0,0 0-1 0 0,0 0 1 0 0,1-1 0 0 0,-1 1-1 0 0,3-1 1 0 0,43-2 568 0 0,-45 2-634 0 0,274-42 844 0 0,-2-22-68 0 0,-232 54-815 0 0,88-26-1815 0 0,-97 24-192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 4143 0 0,'-2'-2'319'0'0,"-19"-33"9649"0"0,21 35-9916 0 0,0 0-1 0 0,0 0 1 0 0,0 0 0 0 0,0 0-1 0 0,-1 0 1 0 0,1-1-1 0 0,0 1 1 0 0,0 0 0 0 0,0 0-1 0 0,0 0 1 0 0,0 0 0 0 0,0 0-1 0 0,0 0 1 0 0,0 0 0 0 0,-1-1-1 0 0,1 1 1 0 0,0 0 0 0 0,0 0-1 0 0,0 0 1 0 0,0 0-1 0 0,0 0 1 0 0,-1 0 0 0 0,1 0-1 0 0,0 0 1 0 0,0 0 0 0 0,0 0-1 0 0,0 0 1 0 0,0 0 0 0 0,-1 0-1 0 0,1 0 1 0 0,0 0-1 0 0,0 0 1 0 0,0 0 0 0 0,0 0-1 0 0,0 0 1 0 0,-1 0 0 0 0,1 0-1 0 0,0 0 1 0 0,0 0 0 0 0,0 0-1 0 0,0 0 1 0 0,0 1 0 0 0,0-1-1 0 0,-1 0 1 0 0,1 0-1 0 0,0 0 1 0 0,0 0 0 0 0,0 0-1 0 0,0 0 1 0 0,0 0 0 0 0,0 0-1 0 0,0 1 1 0 0,0-1 0 0 0,0 0-1 0 0,0 0 1 0 0,-1 0 0 0 0,1 0-1 0 0,0 0 1 0 0,0 1-1 0 0,0-1 1 0 0,2 15 837 0 0,10 21-351 0 0,0-10-210 0 0,1-1-1 0 0,1 0 0 0 0,2-1 1 0 0,0-1-1 0 0,1-1 0 0 0,1 0 1 0 0,2-1-1 0 0,0-1 0 0 0,1 0 0 0 0,0-2 1 0 0,32 20-1 0 0,-15-14-183 0 0,1-1 0 0 0,0-2 0 0 0,2-2 0 0 0,74 23 0 0 0,-82-31-100 0 0,-16-5 23 0 0,1 0-1 0 0,-1-2 1 0 0,1 0 0 0 0,0-1-1 0 0,21 1 1 0 0,-27-4-44 0 0,-10 0 9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60 7831 0 0,'5'-15'409'0'0,"1"-3"222"0"0,-1-6 5560 0 0,-16 22-5130 0 0,9 2-979 0 0,0 0 0 0 0,0 0 0 0 0,0 0 0 0 0,0 1 0 0 0,1-1 0 0 0,-1 1 0 0 0,0-1-1 0 0,0 1 1 0 0,0 0 0 0 0,1-1 0 0 0,-1 1 0 0 0,0 0 0 0 0,1 0 0 0 0,-1 0 0 0 0,1 1 0 0 0,-3 1-1 0 0,-21 26 708 0 0,20-22-634 0 0,-37 47 728 0 0,-1 2-315 0 0,-2-1 0 0 0,-69 64 0 0 0,58-66-417 0 0,33-30-112 0 0,0-1-1 0 0,-2-1 1 0 0,-34 22-1 0 0,48-37-90 0 0,9-5-212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7831 0 0,'0'0'3411'0'0,"-1"2"-2806"0"0,-3 9-26 0 0,0-2 0 0 0,-1 1 0 0 0,0 0 0 0 0,-12 15 0 0 0,-32 36 996 0 0,18-24-1414 0 0,8-9-101 0 0,-2 0 0 0 0,-1-1 1 0 0,-1-2-1 0 0,-2-1 0 0 0,-52 35 0 0 0,-15 1-60 0 0,87-54 12 0 0,7-5 115 0 0,4 1-63 0 0,3 1 10 0 0,0 0-1 0 0,-1 0 1 0 0,1-1 0 0 0,0 1 0 0 0,0-1-1 0 0,0 0 1 0 0,0-1 0 0 0,1 1 0 0 0,-1-1-1 0 0,11 1 1 0 0,2-1 311 0 0,-1-1 1 0 0,21-3-1 0 0,-35 3-347 0 0,33-1 420 0 0,-23 1-265 0 0,-1-1 0 0 0,17-2 1 0 0,134-32 1008 0 0,-95 18-882 0 0,-46 10-333 0 0,0 1 0 0 0,1 2-1 0 0,45-4 1 0 0,-50 9-3820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40 6911 0 0,'5'-5'297'0'0,"0"0"-1"0"0,0 1 0 0 0,1 0 1 0 0,-1 0-1 0 0,11-4 1 0 0,-13 6 480 0 0,0 0 1 0 0,1 1-1 0 0,-1 0 1 0 0,1 0-1 0 0,-1 0 0 0 0,1 0 1 0 0,0 1-1 0 0,-1-1 1 0 0,1 1-1 0 0,7 0 1 0 0,-9 1-651 0 0,0-1-1 0 0,0 1 1 0 0,-1-1 0 0 0,1 1 0 0 0,0 0 0 0 0,0 0-1 0 0,0 0 1 0 0,-1 0 0 0 0,1 0 0 0 0,-1 0-1 0 0,1 0 1 0 0,-1 1 0 0 0,1-1 0 0 0,-1 1 0 0 0,0-1-1 0 0,1 1 1 0 0,-1-1 0 0 0,0 1 0 0 0,0 0 0 0 0,1 2-1 0 0,0 1-7 0 0,1 1 0 0 0,-1-1 0 0 0,0 1 0 0 0,-1-1 0 0 0,2 8 0 0 0,-2 2 80 0 0,0 0 0 0 0,-1 0 0 0 0,0 0 0 0 0,-1 0 0 0 0,-5 26 0 0 0,-24 74 403 0 0,30-113-593 0 0,-90 230 595 0 0,39-110-467 0 0,45-109-96 0 0,1 1 0 0 0,1-1 0 0 0,0 1 0 0 0,1 0 0 0 0,-2 22 0 0 0,5-32-74 0 0,0-1 0 0 0,0 1 0 0 0,0-1 0 0 0,1 0-1 0 0,-1 1 1 0 0,1-1 0 0 0,0 0 0 0 0,0 1 0 0 0,0-1-1 0 0,0 0 1 0 0,1 0 0 0 0,2 5 0 0 0,-2-6-113 0 0,0 0 1 0 0,0 0-1 0 0,0 0 0 0 0,0 0 1 0 0,0-1-1 0 0,0 1 1 0 0,1 0-1 0 0,-1-1 0 0 0,0 0 1 0 0,1 1-1 0 0,-1-1 1 0 0,1 0-1 0 0,0 0 0 0 0,-1 0 1 0 0,1-1-1 0 0,0 1 0 0 0,4 0 1 0 0,15-1-862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17 5063 0 0,'13'-16'14523'0'0,"-14"22"-12593"0"0,1-1-4633 0 0,-2 10 2792 0 0,-1-1 1 0 0,0 1-1 0 0,-9 24 1 0 0,-21 43 273 0 0,12-32-184 0 0,18-44-165 0 0,-173 387 298 0 0,64-164-213 0 0,111-226-178 0 0,3-2-847 0 0,39 3-113 0 0,-25-5-3788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 3223 0 0,'-1'-2'496'0'0,"1"1"-321"0"0,0 1-1 0 0,0 0 0 0 0,0-1 1 0 0,0 1-1 0 0,0 0 1 0 0,0 0-1 0 0,0-1 0 0 0,0 1 1 0 0,0 0-1 0 0,0-1 0 0 0,-1 1 1 0 0,1 0-1 0 0,0 0 0 0 0,0-1 1 0 0,0 1-1 0 0,-1 0 0 0 0,1 0 1 0 0,0-1-1 0 0,0 1 0 0 0,-1 0 1 0 0,1 0-1 0 0,0 0 0 0 0,0-1 1 0 0,-1 1-1 0 0,1 0 1 0 0,0 0-1 0 0,0 0 0 0 0,-1 0 1 0 0,1 0-1 0 0,0 0 0 0 0,-1 0 1 0 0,1 0-1 0 0,0 0 0 0 0,-1 0 1 0 0,1 0-1 0 0,0 0 0 0 0,-1 0 1 0 0,1 0-1 0 0,0 0 0 0 0,-1 0 1 0 0,1 0-1 0 0,0 0 1 0 0,-1 0-1 0 0,-7 6 4170 0 0,4-1-5888 0 0,3-5 1564 0 0,1 1-1 0 0,0-1 0 0 0,-1 1 1 0 0,1 0-1 0 0,0-1 0 0 0,-1 1 1 0 0,1 0-1 0 0,0 0 0 0 0,0-1 1 0 0,0 1-1 0 0,0 0 1 0 0,0-1-1 0 0,0 1 0 0 0,0 0 1 0 0,0 0-1 0 0,0-1 0 0 0,0 1 1 0 0,0 0-1 0 0,1 0 0 0 0,-1 2 50 0 0,1 5 70 0 0,1 1 0 0 0,-1-1 0 0 0,2 0 0 0 0,-1 1 0 0 0,1-1 0 0 0,0-1 0 0 0,1 1 0 0 0,0 0 0 0 0,5 7 0 0 0,2 6 187 0 0,176 310 2546 0 0,-127-239-2491 0 0,42 61-144 0 0,-96-146-234 0 0,0 0 0 0 0,1 0 1 0 0,-1-1-1 0 0,2 0 1 0 0,-1-1-1 0 0,0 1 1 0 0,12 5-1 0 0,17 12-30 0 0,-34-22-715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12 9215 0 0,'0'0'707'0'0,"-2"-2"-288"0"0,0 1-223 0 0,0-1 0 0 0,0 1 0 0 0,-1 0 0 0 0,1 0 0 0 0,0 0 0 0 0,-1 1 0 0 0,1-1 0 0 0,0 0 0 0 0,-1 1 0 0 0,1 0 0 0 0,-1-1 0 0 0,1 1 0 0 0,-1 0 0 0 0,1 0 0 0 0,0 0 0 0 0,-1 1 0 0 0,1-1 0 0 0,-1 0 0 0 0,1 1 1 0 0,0 0-1 0 0,-1 0 0 0 0,1-1 0 0 0,0 1 0 0 0,0 1 0 0 0,-1-1 0 0 0,1 0 0 0 0,0 0 0 0 0,-3 3 0 0 0,-7 6 61 0 0,-1 0 1 0 0,1 1-1 0 0,-20 22 1 0 0,-27 44 8 0 0,41-53-162 0 0,4-6-62 0 0,-135 167 289 0 0,139-174-330 0 0,-18 20 20 0 0,-2-1 0 0 0,-34 27 0 0 0,-71 51 51 0 0,111-84-72 0 0,18-17-865 0 0,13-8-2199 0 0,0-1 1668 0 0,10-3-4031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22 2303 0 0,'-2'-1'167'0'0,"-23"-5"-435"0"0,-40-6 10556 0 0,61 11-9930 0 0,0 0-1 0 0,-1 1 1 0 0,1-1 0 0 0,-1 1-1 0 0,1 0 1 0 0,-1 1 0 0 0,1-1-1 0 0,-1 1 1 0 0,1 0 0 0 0,0 0-1 0 0,-6 2 1 0 0,8-2 1122 0 0,4 1-1263 0 0,3 3-119 0 0,1 0 0 0 0,-1-1 0 0 0,1 0 0 0 0,-1 0 0 0 0,1 0 0 0 0,1-1 0 0 0,-1 0 0 0 0,0 0 0 0 0,1 0 0 0 0,-1-1 0 0 0,1 0 0 0 0,7 1 0 0 0,16 2 370 0 0,46 3 1 0 0,-48-6-280 0 0,68 5 268 0 0,-10-1-241 0 0,125 24-1 0 0,-201-28-215 0 0,0 1 0 0 0,0 0 0 0 0,15 7 0 0 0,-22-8 0 0 0,0 0 0 0 0,1-1 0 0 0,-1 1 0 0 0,0 0 0 0 0,-1 1 0 0 0,1-1 0 0 0,0 0 0 0 0,-1 1 0 0 0,1-1 0 0 0,-1 1 0 0 0,0 0 0 0 0,0 0 0 0 0,3 5 0 0 0,0 7-14 0 0,-5-13 2 0 0,1 1 1 0 0,-1 0-1 0 0,0 0 1 0 0,0 0-1 0 0,0 0 1 0 0,0 0-1 0 0,-1 0 1 0 0,1 0-1 0 0,-1 0 1 0 0,1 0-1 0 0,-1 0 1 0 0,0 0-1 0 0,0-1 1 0 0,-1 1-1 0 0,1 0 1 0 0,-2 2-1 0 0,0-1 11 0 0,0-1 0 0 0,0 1 0 0 0,0-1 0 0 0,-1 0 0 0 0,1 0 0 0 0,-1 0 0 0 0,0 0 0 0 0,0-1 0 0 0,-5 4-1 0 0,-6 0 31 0 0,0 0 0 0 0,-1-1-1 0 0,1 0 1 0 0,-30 4 0 0 0,7-3-42 0 0,-1 2-1 0 0,2 2 1 0 0,-1 1 0 0 0,-56 25-1 0 0,88-33 14 0 0,-103 53 0 0 0,86-42 0 0 0,-1 1 0 0 0,-29 25 0 0 0,52-40 0 0 0,1 0 0 0 0,-1 1 0 0 0,0-1 0 0 0,1 1 0 0 0,-1-1 0 0 0,1 1 0 0 0,-1 0 0 0 0,1-1 0 0 0,0 1 0 0 0,-1-1 0 0 0,1 1 0 0 0,-1 0 0 0 0,1-1 0 0 0,0 1 0 0 0,0 0 0 0 0,-1 0 0 0 0,1 0-1 0 0,0 0 0 0 0,0-1 0 0 0,0 1 0 0 0,1 0 0 0 0,-1-1 0 0 0,0 1 0 0 0,0 0 0 0 0,1-1 1 0 0,-1 1-1 0 0,0-1 0 0 0,0 1 0 0 0,1 0 0 0 0,-1-1 0 0 0,1 1 0 0 0,-1-1 0 0 0,1 1 0 0 0,-1-1 0 0 0,1 1 0 0 0,-1-1 0 0 0,1 0 0 0 0,-1 1 0 0 0,1 0 0 0 0,19 5-68 0 0,-13-5-292 0 0,0 0 1 0 0,1 0-1 0 0,10-1 1 0 0,8-3-1235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8287 0 0,'0'0'980'0'0,"-2"1"-350"0"0,-4 5-246 0 0,0 0 0 0 0,0-1 0 0 0,-1 1 0 0 0,0-2 0 0 0,0 1 0 0 0,0-1 0 0 0,-1 0 1 0 0,1-1-1 0 0,-1 1 0 0 0,0-1 0 0 0,-11 2 0 0 0,-35 6 1380 0 0,37-8-951 0 0,-29 9-1 0 0,-42 24 625 0 0,38-14-906 0 0,4-1-345 0 0,1 2 0 0 0,0 2-1 0 0,-72 54 1 0 0,3 9-1079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58 4607 0 0,'1'-12'312'0'0,"1"0"0"0"0,7-21 12739 0 0,-9 37-12727 0 0,-8 29 17 0 0,0 0 1 0 0,-18 41-1 0 0,2-5 138 0 0,-28 124 394 0 0,44-152-633 0 0,1 1 1 0 0,-1 74-1 0 0,8-105-233 0 0,1 0 0 0 0,0 0 0 0 0,0 1-1 0 0,1-1 1 0 0,1 0 0 0 0,0-1 0 0 0,0 1-1 0 0,1 0 1 0 0,1-1 0 0 0,7 14 0 0 0,0-6 45 0 0,-9-16-57 0 0,0 0-2 0 0,-2 0-1016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7367 0 0,'-1'2'3574'0'0,"0"9"-604"0"0,-2 0 0 0 0,-5 18 1 0 0,-25 49-966 0 0,15-37-1679 0 0,6-14-266 0 0,-116 308 1752 0 0,109-275-2175 0 0,-2-1 1 0 0,-35 70-1 0 0,43-106 226 0 0,0-1 0 0 0,-1 0 0 0 0,-1 0 1 0 0,-1-2-1 0 0,-1 0 0 0 0,-1-1 0 0 0,-1 0 0 0 0,-22 16 0 0 0,36-31 59 0 0,0-1-1 0 0,0 0 1 0 0,0-1-1 0 0,0 1 1 0 0,-1-1-1 0 0,1 0 1 0 0,-10 2-1 0 0,13-4 64 0 0,1 1 0 0 0,-1-1 0 0 0,0 0 0 0 0,1 1 0 0 0,-1-1-1 0 0,1 0 1 0 0,-1 0 0 0 0,0 0 0 0 0,1 0 0 0 0,-1 0 0 0 0,1-1 0 0 0,-1 1 0 0 0,1 0-1 0 0,-1-1 1 0 0,0 1 0 0 0,1-1 0 0 0,-1 1 0 0 0,1-1 0 0 0,0 0 0 0 0,-1 0 0 0 0,1 0-1 0 0,0 0 1 0 0,-1 0 0 0 0,1 0 0 0 0,0 0 0 0 0,0 0 0 0 0,0 0 0 0 0,0 0 0 0 0,0-1-1 0 0,0 1 1 0 0,-1-3 0 0 0,1 3 25 0 0,1-1 0 0 0,0 0-1 0 0,0 0 1 0 0,0 0 0 0 0,0 0 0 0 0,0 0 0 0 0,0 0-1 0 0,0 0 1 0 0,1 0 0 0 0,-1 0 0 0 0,1 0-1 0 0,-1 1 1 0 0,1-1 0 0 0,0 0 0 0 0,-1 0-1 0 0,1 1 1 0 0,0-1 0 0 0,0 0 0 0 0,0 1-1 0 0,1-1 1 0 0,-1 1 0 0 0,0-1 0 0 0,1 1-1 0 0,2-2 1 0 0,4-5 90 0 0,0 1 0 0 0,17-11 0 0 0,15-6-16 0 0,0 1 0 0 0,1 2 0 0 0,80-29 0 0 0,-113 48-63 0 0,0 0 0 0 0,0 0 0 0 0,0 1 0 0 0,0 0-1 0 0,0 0 1 0 0,0 1 0 0 0,0 0 0 0 0,0 0 0 0 0,10 2 0 0 0,-13-1 42 0 0,0 0 1 0 0,0 1-1 0 0,0-1 0 0 0,-1 1 1 0 0,1 0-1 0 0,0 0 0 0 0,-1 1 1 0 0,1-1-1 0 0,-1 1 1 0 0,0 0-1 0 0,0 0 0 0 0,0 0 1 0 0,-1 1-1 0 0,1-1 0 0 0,5 8 1 0 0,-5-6-2 0 0,-1 1 0 0 0,0-1 1 0 0,0 1-1 0 0,0 0 0 0 0,-1 0 0 0 0,1 0 0 0 0,-1 0 1 0 0,-1 1-1 0 0,1-1 0 0 0,0 8 0 0 0,-1 4 4 0 0,-1 0-1 0 0,-3 24 0 0 0,2-31-69 0 0,1-10-303 0 0,0 6 899 0 0,12-2-6608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4:0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67 110 4143 0 0,'0'0'630'0'0,"-8"-7"5442"0"0,6 6-5846 0 0,1-1 1 0 0,-1 0 0 0 0,1 1-1 0 0,-1-1 1 0 0,1 0-1 0 0,0 0 1 0 0,-1 0 0 0 0,1 0-1 0 0,0 0 1 0 0,1 0 0 0 0,-2-3-1 0 0,1 0-184 0 0,1-1-1 0 0,-1 0 1 0 0,2-11-1 0 0,-1-17 111 0 0,0 33 397 0 0,0 0-507 0 0,1 1-1 0 0,-1 0 0 0 0,0 0 0 0 0,0-1 0 0 0,0 1 1 0 0,0 0-1 0 0,0-1 0 0 0,0 1 0 0 0,0 0 0 0 0,0 0 1 0 0,0-1-1 0 0,-1 1 0 0 0,1 0 0 0 0,0 0 1 0 0,0-1-1 0 0,0 1 0 0 0,0 0 0 0 0,0 0 0 0 0,0-1 1 0 0,0 1-1 0 0,-1 0 0 0 0,1 0 0 0 0,0 0 1 0 0,0-1-1 0 0,0 1 0 0 0,-1 0 0 0 0,1 0 0 0 0,0 0 1 0 0,0 0-1 0 0,0-1 0 0 0,-1 1 0 0 0,1 0 1 0 0,0 0-1 0 0,0 0 0 0 0,-1 0 0 0 0,1 0 0 0 0,0 0 1 0 0,0 0-1 0 0,-1 0 0 0 0,1 0 0 0 0,0 0 0 0 0,-1 0 1 0 0,1 0-1 0 0,0 0 0 0 0,0 0 0 0 0,-1 0 1 0 0,1 0-1 0 0,0 0 0 0 0,0 0 0 0 0,-1 0 0 0 0,1 0 1 0 0,-1 0 26 0 0,0 1 0 0 0,0-1 1 0 0,0 0-1 0 0,0 0 0 0 0,0 1 1 0 0,0-1-1 0 0,0 1 0 0 0,0-1 1 0 0,0 1-1 0 0,0-1 0 0 0,1 1 1 0 0,-1 0-1 0 0,0-1 1 0 0,0 1-1 0 0,1 0 0 0 0,-2 1 1 0 0,-1 3-19 0 0,0 0 0 0 0,1 1 1 0 0,0-1-1 0 0,0 1 1 0 0,1 0-1 0 0,-1-1 1 0 0,1 1-1 0 0,0 0 1 0 0,1 0-1 0 0,-1 0 1 0 0,1-1-1 0 0,0 1 0 0 0,1 0 1 0 0,-1 0-1 0 0,1 0 1 0 0,0 0-1 0 0,1-1 1 0 0,3 11-1 0 0,8 22 342 0 0,2 0 0 0 0,39 70 0 0 0,-28-68 200 0 0,54 61 0 0 0,-22-21-129 0 0,-7-9-374 0 0,-42-61-102 0 0,0 0 0 0 0,1 0 1 0 0,0-1-1 0 0,17 13 0 0 0,-22-18-115 0 0,1-1 0 0 0,0 1 0 0 0,0-1 0 0 0,0 0 0 0 0,0 0 0 0 0,0-1 0 0 0,0 0 0 0 0,8 2 0 0 0,-11-4-36 0 0,-1 1-216 0 0,9 0 295 0 0,-8-1 5 0 0,-19-8-3490 0 0,7 2 2640 0 0,-7 1-469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4:0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0 601 2759 0 0,'0'0'14327'0'0,"2"2"-14238"0"0,19 17 215 0 0,-19-17-40 0 0,11-3 90 0 0,-8 1-254 0 0,-1 0-26 0 0,-1-1 0 0 0,1 0 0 0 0,0 0 0 0 0,-1 0 1 0 0,1-1-1 0 0,0 1 0 0 0,-1-1 0 0 0,0 0 0 0 0,1 0 0 0 0,-1 0 1 0 0,0 0-1 0 0,0-1 0 0 0,0 1 0 0 0,0-1 0 0 0,-1 0 1 0 0,1 1-1 0 0,4-7 0 0 0,1-5 126 0 0,0 0 0 0 0,0-1-1 0 0,6-15 1 0 0,2-6 136 0 0,28-53 11 0 0,34-60 649 0 0,-64 125-881 0 0,2 1-1 0 0,0 1 1 0 0,2 0-1 0 0,21-20 1 0 0,-29 33-315 0 0,0 0 0 0 0,0 1 0 0 0,1 1 0 0 0,0 0 0 0 0,1 0 0 0 0,23-9 0 0 0,-2 4-839 0 0,47-10 1 0 0,-55 15-325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4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188 150 14855 0 0,'0'0'2576'0'0,"0"-2"-2322"0"0,2-26-591 0 0,8-45 0 0 0,-4 36-432 0 0,-6 35 576 0 0,1 5-57 0 0,2 17 687 0 0,-1 0 0 0 0,1 28 0 0 0,-3-43-330 0 0,1-1-1 0 0,0 0 1 0 0,0 1 0 0 0,0-1 0 0 0,0 0 0 0 0,1 0-1 0 0,0 0 1 0 0,0 0 0 0 0,0 0 0 0 0,3 5 0 0 0,-3-7-68 0 0,0 1 0 0 0,1-1 1 0 0,-1 0-1 0 0,0 0 1 0 0,1 0-1 0 0,0 0 0 0 0,-1 0 1 0 0,1 0-1 0 0,0-1 1 0 0,0 1-1 0 0,0-1 0 0 0,0 0 1 0 0,0 0-1 0 0,3 1 1 0 0,8 1 100 0 0,27 3 1 0 0,-31-5-67 0 0,45 3 311 0 0,72-5 0 0 0,-17 0-267 0 0,-52 3-126 0 0,53 0-307 0 0,-89-3 220 0 0,0 0 0 0 0,43-11 0 0 0,-12-1 5 0 0,-1-2-1 0 0,79-36 0 0 0,33-36 145 0 0,-145 77-198 0 0,-17 8-12 0 0,-3 2-13 0 0,-13 4 3 0 0,-58 28 48 0 0,47-20 37 0 0,-2 0 0 0 0,-29 8 1 0 0,32-13 52 0 0,-1-2 0 0 0,-1 0 1 0 0,1-1-1 0 0,-34 0 0 0 0,-302 11 316 0 0,176-6-1179 0 0,64-5 325 0 0,110-4 411 0 0,4 0-120 0 0,1 0 0 0 0,-1 1-1 0 0,1 0 1 0 0,-1 0 0 0 0,-11 4-1 0 0,17-5 241 0 0,0 1 1 0 0,0 0-1 0 0,1-1 0 0 0,-1 1 0 0 0,0 0 1 0 0,0-1-1 0 0,1 1 0 0 0,-1 0 0 0 0,0 0 1 0 0,1 0-1 0 0,-1-1 0 0 0,1 1 0 0 0,-1 0 0 0 0,1 0 1 0 0,0 0-1 0 0,-1 0 0 0 0,1 0 0 0 0,0 0 1 0 0,-1 2-1 0 0,0 16-396 0 0,1-17 379 0 0,0 0 9 0 0,1 0 0 0 0,-1 0 0 0 0,0 0 0 0 0,1 0 0 0 0,-1 0 0 0 0,1 0 0 0 0,0 0 0 0 0,0-1 0 0 0,0 1 0 0 0,0 0 1 0 0,0 0-1 0 0,0 0 0 0 0,0-1 0 0 0,0 1 0 0 0,1-1 0 0 0,2 3 0 0 0,-2-1 16 0 0,1-1 0 0 0,0 0 0 0 0,1 1 0 0 0,-1-1-1 0 0,0 0 1 0 0,1-1 0 0 0,4 3 0 0 0,1-2 86 0 0,0 1 0 0 0,1-1-1 0 0,-1-1 1 0 0,1 0 0 0 0,0 0 0 0 0,9-1-1 0 0,61-7 1026 0 0,-70 6-908 0 0,98-12 1414 0 0,156-20 808 0 0,-19-14-2094 0 0,-184 33-270 0 0,92-33 0 0 0,-74 20-17 0 0,-28 9 48 0 0,-49 17 67 0 0,-5 0-72 0 0,-15-3-58 0 0,0 1-1 0 0,-1 0 0 0 0,-31 1 1 0 0,-62 6-69 0 0,110-4 66 0 0,-117 10-438 0 0,-196 40 0 0 0,-63 5-713 0 0,304-46 1050 0 0,1 3 0 0 0,-137 42 0 0 0,205-52 59 0 0,4-2 33 0 0,0 1 1 0 0,0-1-1 0 0,0 1 1 0 0,-1 0-1 0 0,1-1 1 0 0,0 1-1 0 0,0 0 0 0 0,0 0 1 0 0,0-1-1 0 0,0 1 1 0 0,0 0-1 0 0,0 0 1 0 0,-1 1-1 0 0,3-1 2 0 0,-1-1-1 0 0,0 0 1 0 0,0 1-1 0 0,0-1 1 0 0,0 0 0 0 0,1 0-1 0 0,-1 1 1 0 0,0-1-1 0 0,0 0 1 0 0,1 0 0 0 0,-1 1-1 0 0,0-1 1 0 0,1 0-1 0 0,-1 0 1 0 0,0 0 0 0 0,0 1-1 0 0,1-1 1 0 0,-1 0-1 0 0,0 0 1 0 0,1 0 0 0 0,-1 0-1 0 0,0 0 1 0 0,1 0-1 0 0,0 0 1 0 0,4 2 15 0 0,7 2-43 0 0,-1 0 1 0 0,1-1-1 0 0,-1-1 1 0 0,1 0 0 0 0,0-1-1 0 0,0 0 1 0 0,20-1-1 0 0,-9 0 9 0 0,237-8-89 0 0,-179 4 101 0 0,-6-2 49 0 0,-1-4-1 0 0,1-3 0 0 0,86-26 1 0 0,-26 12 485 0 0,5-1 444 0 0,-122 21-818 0 0,-14 5 20 0 0,0 1-1 0 0,0-1 0 0 0,1 1 0 0 0,-1 0 0 0 0,6-1 0 0 0,-23-6 42 0 0,2 4-196 0 0,-1 0 1 0 0,0 1-1 0 0,1 1 0 0 0,-1 0 0 0 0,0 0 1 0 0,0 1-1 0 0,-17 1 0 0 0,18 0-14 0 0,-155 7-1009 0 0,108-3 125 0 0,-84-3-1 0 0,-129-38-543 0 0,173 23 1784 0 0,82 12-242 0 0,0 2 0 0 0,-1 0 0 0 0,-31 4 0 0 0,43-3-68 0 0,0 0-1 0 0,1 0 0 0 0,-1 0 0 0 0,1 1 1 0 0,-1 0-1 0 0,1 0 0 0 0,0 0 1 0 0,0 1-1 0 0,-1-1 0 0 0,2 1 0 0 0,-6 4 1 0 0,7-5-46 0 0,1-1 0 0 0,-1 1-1 0 0,0 0 1 0 0,1 0 0 0 0,0 0 0 0 0,-1 0 0 0 0,1 0 0 0 0,0 0 0 0 0,0 1 0 0 0,0-1 0 0 0,0 0 0 0 0,1 1 0 0 0,-1-1-1 0 0,1 0 1 0 0,-1 1 0 0 0,1-1 0 0 0,0 1 0 0 0,0-1 0 0 0,0 1 0 0 0,0-1 0 0 0,0 0 0 0 0,1 1 0 0 0,0 4 0 0 0,2-1-14 0 0,-1 1 1 0 0,1-1-1 0 0,0 0 1 0 0,0 0 0 0 0,1 0-1 0 0,0 0 1 0 0,0-1-1 0 0,1 1 1 0 0,-1-1-1 0 0,1 0 1 0 0,0-1 0 0 0,0 1-1 0 0,1-1 1 0 0,-1 0-1 0 0,1 0 1 0 0,0-1 0 0 0,7 4-1 0 0,8 2 71 0 0,0 0 0 0 0,0-1 0 0 0,43 8 0 0 0,-29-9 104 0 0,1-2 0 0 0,0-2-1 0 0,0-1 1 0 0,0-2 0 0 0,0-1 0 0 0,54-10-1 0 0,211-58 1667 0 0,-214 45-1408 0 0,-85 24-410 0 0,37-11 169 0 0,64-8 0 0 0,-85 19-110 0 0,-4 0-61 0 0,-12 0-67 0 0,-32-3-137 0 0,-4 1 207 0 0,-59 3 317 0 0,-141-15-1 0 0,-52-2 201 0 0,265 17-521 0 0,-111 7 50 0 0,82-5 190 0 0,53-2-234 0 0,0 0 1 0 0,0 0-1 0 0,0 0 0 0 0,0 1 0 0 0,0-1 0 0 0,5 4 0 0 0,3 1-1 0 0,12 4-25 0 0,1-2 1 0 0,-1-1-1 0 0,44 9 0 0 0,76 2-81 0 0,-130-17 95 0 0,25 2-45 0 0,0-2 1 0 0,69-7-1 0 0,74-25-15 0 0,-132 21 59 0 0,-12 3 172 0 0,71-24-1 0 0,-30-3 308 0 0,-67 28-358 0 0,-1 0 1 0 0,0-1-1 0 0,0 0 1 0 0,16-15-1 0 0,-26 22-115 0 0,0 0 0 0 0,0 0 1 0 0,0 0-1 0 0,0 0 0 0 0,0 0 0 0 0,0 0 0 0 0,0 0 0 0 0,0 0 0 0 0,0 0 0 0 0,0 0 1 0 0,1 0-1 0 0,-1 0 0 0 0,0 0 0 0 0,0-1 0 0 0,0 1 0 0 0,0 0 0 0 0,0 0 0 0 0,0 0 1 0 0,0 0-1 0 0,0 0 0 0 0,0 0 0 0 0,0 0 0 0 0,0 0 0 0 0,0 0 0 0 0,0 0 0 0 0,0 0 0 0 0,0 0 1 0 0,0-1-1 0 0,0 1 0 0 0,0 0 0 0 0,0 0 0 0 0,0 0 0 0 0,0 0 0 0 0,0 0 0 0 0,0 0 1 0 0,0 0-1 0 0,0 0 0 0 0,0 0 0 0 0,0 0 0 0 0,0 0 0 0 0,0 0 0 0 0,0 0 0 0 0,-1-1 1 0 0,1 1-1 0 0,0 0 0 0 0,0 0 0 0 0,0 0 0 0 0,0 0 0 0 0,0 0 0 0 0,0 0 0 0 0,0 0 1 0 0,0 0-1 0 0,0 0 0 0 0,0 0 0 0 0,0 0 0 0 0,0 0 0 0 0,-4-3-1 0 0,0 0-1 0 0,0 0 1 0 0,0 1-1 0 0,0-1 1 0 0,-1 1-1 0 0,1 0 1 0 0,-1 1-1 0 0,1-1 1 0 0,-1 1-1 0 0,1-1 1 0 0,-1 1-1 0 0,0 1 1 0 0,0-1-1 0 0,-5 1 1 0 0,-11-1-76 0 0,-40 5 1 0 0,17 2 15 0 0,1 2 0 0 0,-1 2 1 0 0,2 2-1 0 0,-1 2 1 0 0,-62 29-1 0 0,34-13 49 0 0,-19 8-43 0 0,61-23 43 0 0,-58 26 1 0 0,80-38-10 0 0,-1-1 0 0 0,0 0 0 0 0,0 0 1 0 0,1 0-1 0 0,-1-1 0 0 0,0-1 0 0 0,0 1 1 0 0,0-1-1 0 0,-10-1 0 0 0,17 0-51 0 0,0 1 0 0 0,-1 0 1 0 0,1-1-1 0 0,0 1 0 0 0,0 0 0 0 0,0-1 0 0 0,0 0 0 0 0,0 1 0 0 0,-1-1 0 0 0,1 0 0 0 0,0 1 1 0 0,0-1-1 0 0,1 0 0 0 0,-1 0 0 0 0,0 0 0 0 0,0 0 0 0 0,0 0 0 0 0,1 0 0 0 0,-1 0 1 0 0,0 0-1 0 0,1 0 0 0 0,-1 0 0 0 0,1-1 0 0 0,-1 1 0 0 0,1 0 0 0 0,0 0 0 0 0,-1 0 1 0 0,1-1-1 0 0,0 1 0 0 0,0-3 0 0 0,3-11-1076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4:3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296 183 919 0 0,'-2'2'67'0'0,"-4"0"548"0"0,1 1-1 0 0,0-1 1 0 0,-1 0-1 0 0,0 0 1 0 0,0-1-1 0 0,1 1 1 0 0,-1-1 0 0 0,0-1-1 0 0,0 1 1 0 0,0-1-1 0 0,0 0 1 0 0,0 0-1 0 0,0-1 1 0 0,0 0-1 0 0,0 0 1 0 0,-6-2-1 0 0,5 1-539 0 0,0-1-1 0 0,0 1 0 0 0,0-2 0 0 0,-9-4 1 0 0,-40-25 511 0 0,30 21-312 0 0,24 12-206 0 0,0 0 0 0 0,1 0 1 0 0,-1 0-1 0 0,0 1 0 0 0,1-1 1 0 0,-1 0-1 0 0,1 1 1 0 0,-1-1-1 0 0,1 1 0 0 0,-1 0 1 0 0,1-1-1 0 0,-1 1 0 0 0,1 0 1 0 0,0 0-1 0 0,-1 0 0 0 0,1 0 1 0 0,0 0-1 0 0,0 0 1 0 0,0 1-1 0 0,-2 1 0 0 0,1-2 95 0 0,1 1 152 0 0,-9 12 167 0 0,6-9-375 0 0,2-1-35 0 0,0 0 0 0 0,0 1 0 0 0,0-1 0 0 0,1 0-1 0 0,0 1 1 0 0,0-1 0 0 0,0 0 0 0 0,0 1 0 0 0,1 0 0 0 0,-1-1 0 0 0,1 1-1 0 0,0-1 1 0 0,1 1 0 0 0,-1-1 0 0 0,1 1 0 0 0,2 7 0 0 0,-3-11-7 0 0,1 1 1 0 0,0-1 0 0 0,-1 1 0 0 0,1 0 0 0 0,0-1 0 0 0,0 1 0 0 0,0-1 0 0 0,0 0 0 0 0,1 1-1 0 0,-1-1 1 0 0,0 0 0 0 0,0 0 0 0 0,3 2 0 0 0,17 10 494 0 0,-7-8-469 0 0,-1-1 1 0 0,1 0-1 0 0,0-1 0 0 0,0 0 0 0 0,0-2 1 0 0,0 1-1 0 0,15-1 0 0 0,-23-1-61 0 0,20 0 82 0 0,0-1 0 0 0,0-1 0 0 0,1-1 0 0 0,32-9 0 0 0,-19 0 103 0 0,-2-2 0 0 0,45-21 0 0 0,-24 8 4 0 0,-38 20-114 0 0,35-9-1 0 0,-9 4-9 0 0,-24 4-59 0 0,12-3-52 0 0,45-9-1 0 0,-70 18 15 0 0,0 1-1 0 0,1 0 0 0 0,-1 0 1 0 0,0 1-1 0 0,1 1 0 0 0,-1 0 0 0 0,0 0 1 0 0,0 1-1 0 0,13 3 0 0 0,-10 0 3 0 0,1 2 11 0 0,-2 0 42 0 0,-1 0 1776 0 0,-23-16-1642 0 0,-11-11-146 0 0,18 14-36 0 0,-1 0 0 0 0,-1 1 1 0 0,1 0-1 0 0,-1 0 0 0 0,1 1 0 0 0,-1-1 1 0 0,-1 1-1 0 0,-8-3 0 0 0,5 4-8 0 0,0 0 0 0 0,0 1 0 0 0,0 0-1 0 0,0 0 1 0 0,-1 1 0 0 0,1 1 0 0 0,-1 0 0 0 0,1 1-1 0 0,-18 3 1 0 0,12-1-2 0 0,1 1-1 0 0,0 1 1 0 0,1 1 0 0 0,-1 0-1 0 0,-27 17 1 0 0,18-10-31 0 0,0 0-1 0 0,-1-2 1 0 0,-1 0-1 0 0,1-2 1 0 0,-42 8-1 0 0,64-15 45 0 0,-19-2-5 0 0,-24-3-2 0 0,-6-2-15 0 0,42 4-39 0 0,-2 1 39 0 0,2 0 3 0 0,6 1-31 0 0,-3 3 19 0 0,6-3-38 0 0,3 0-348 0 0,1 1 391 0 0,-1 0-1 0 0,1-1 1 0 0,-1 1 0 0 0,1-1-1 0 0,0 0 1 0 0,0 1 0 0 0,-1-1 0 0 0,1 0-1 0 0,3 1 1 0 0,-5-2 3 0 0,4 2 2 0 0,0-1 0 0 0,1 0 1 0 0,-1 0-1 0 0,0 0 0 0 0,0 0 0 0 0,1-1 0 0 0,-1 1 0 0 0,1-1 0 0 0,-1 0 0 0 0,6-1 1 0 0,-6 0 9 0 0,40-3 143 0 0,43-10 0 0 0,-50 7-16 0 0,0 2 1 0 0,43-1-1 0 0,-11 8-13 0 0,94 15 0 0 0,-122-8-53 0 0,-35-7-59 0 0,1-1 1 0 0,0 1-1 0 0,0-2 0 0 0,0 1 1 0 0,0-1-1 0 0,11-1 0 0 0,-11 0 2 0 0,-29 3-13 0 0,-163 6-184 0 0,4 1 211 0 0,-48 18-15 0 0,208-26-1 0 0,19-1 1 0 0,-29 9 16 0 0,28-9 54 0 0,13-8 5 0 0,5-4-75 0 0,-8 11-4 0 0,-3 1-3 0 0,37-9-319 0 0,50-4 0 0 0,20-4-243 0 0,-30 3 273 0 0,130-7-1 0 0,-150 19 135 0 0,-18 1 12 0 0,44-7-1 0 0,-54 2 19 0 0,-1-2-1 0 0,0-1 0 0 0,0-2 1 0 0,-1-1-1 0 0,0-1 1 0 0,48-29-1 0 0,3-6-1027 0 0,-56 34 192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5:1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23 683 2303 0 0,'0'0'387'0'0,"-2"0"-214"0"0,-6 3 6577 0 0,8 2-2419 0 0,3 1-5828 0 0,-3-4 1606 0 0,-1 1 0 0 0,1-1 0 0 0,0 0-1 0 0,0 0 1 0 0,0 1 0 0 0,1-1 0 0 0,0 4 0 0 0,1 17 580 0 0,-10 16 135 0 0,8-36-697 0 0,-7 10 1082 0 0,7-13-1167 0 0,-1 1 0 0 0,1-1 0 0 0,0 0 0 0 0,0 0-1 0 0,0 0 1 0 0,0 0 0 0 0,-1 0 0 0 0,1 0 0 0 0,0 0 0 0 0,0 0 0 0 0,0 0-1 0 0,0 0 1 0 0,0 1 0 0 0,-1-1 0 0 0,1 0 0 0 0,0 0 0 0 0,0 0-1 0 0,0 0 1 0 0,0 0 0 0 0,0 1 0 0 0,0-1 0 0 0,0 0 0 0 0,0 0 0 0 0,0 0-1 0 0,-1 0 1 0 0,1 1 0 0 0,0-1 0 0 0,0 0 0 0 0,0 0 0 0 0,0 0-1 0 0,0 0 1 0 0,0 1 0 0 0,0-1 0 0 0,0 0 0 0 0,0 0 0 0 0,0 0-1 0 0,0 0 1 0 0,1 1 0 0 0,7-1 275 0 0,17-6-222 0 0,-14 2 44 0 0,-1-1 0 0 0,1 0-1 0 0,-1-1 1 0 0,14-11-1 0 0,36-33 415 0 0,-46 37-417 0 0,241-233 1511 0 0,-15-18-1423 0 0,-138 150-1074 0 0,-37 42-365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5:1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51 566 8495 0 0,'0'0'7420'0'0,"0"2"-7318"0"0,2 2-200 0 0,0 5 823 0 0,-5 21 652 0 0,3-25-1363 0 0,-1-1-6 0 0,1-1-1 0 0,-1 1 1 0 0,0-1-1 0 0,0 0 1 0 0,0 0-1 0 0,0 0 1 0 0,-3 6-1 0 0,2-5-7 0 0,-5 18 11 0 0,5-13 10 0 0,-1 0 7 0 0,-13 28-24 0 0,6-20 734 0 0,9-15-20 0 0,1-3-101 0 0,8-19-318 0 0,-6 15-349 0 0,1 0 1 0 0,0 1-1 0 0,0-1 0 0 0,1 1 0 0 0,-1 0 0 0 0,1 0 1 0 0,0 0-1 0 0,7-5 0 0 0,-1 1-77 0 0,0 1 1 0 0,20-10-1 0 0,55-27-57 0 0,-1-3 0 0 0,82-61 0 0 0,228-176 267 0 0,-224 165-5502 0 0,-101 71-517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8:3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1 336 919 0 0,'0'0'11696'0'0,"1"-3"-11552"0"0,23-25 3392 0 0,-22 29-3482 0 0,7 0-33 0 0,-4 1 22 0 0,3 4-21 0 0,17 15 190 0 0,-23-20-148 0 0,10 5 80 0 0,-5-4-20 0 0,-1 0 0 0 0,1 0 0 0 0,0-1 0 0 0,0 0 0 0 0,0 0 0 0 0,0-1 0 0 0,1 1 0 0 0,-1-2 0 0 0,0 1 0 0 0,0-1 0 0 0,10-2 0 0 0,8-4 182 0 0,-17 5-284 0 0,0 0 0 0 0,-1 1-1 0 0,1 0 1 0 0,0 0 0 0 0,0 0 0 0 0,0 1-1 0 0,11 1 1 0 0,-3 1-22 0 0,6 1 0 0 0,-16 1 0 0 0,-2-1 0 0 0,45 20 0 0 0,-17-6 0 0 0,-18-10 0 0 0,1 1 0 0 0,-1-2 0 0 0,1 0 0 0 0,0-1 0 0 0,19 4 0 0 0,-21-7 69 0 0,0 0-1 0 0,1-1 1 0 0,13-1-1 0 0,3 1 189 0 0,20 0 39 0 0,-9 0-259 0 0,45 2 29 0 0,-30-1-68 0 0,-29-3 1 0 0,1-1 0 0 0,-1 0 0 0 0,0-3 0 0 0,34-8 0 0 0,47-8 70 0 0,-60 17 36 0 0,0 1 0 0 0,1 3 0 0 0,70 8 0 0 0,34 2-50 0 0,-124-9-50 0 0,-7-1-1 0 0,-1-1-1 0 0,0-1 1 0 0,38-8-1 0 0,60-23 75 0 0,27-6 76 0 0,-73 24-121 0 0,49-7 8 0 0,41 10-41 0 0,-121 7 0 0 0,22-1 0 0 0,73 0 0 0 0,-113 6 7 0 0,0-1 1 0 0,0-1-1 0 0,24-6 0 0 0,70-20 58 0 0,-70 15-16 0 0,75-10-1 0 0,60 13 499 0 0,31-4-194 0 0,-162 9-287 0 0,61 3 0 0 0,30-3 23 0 0,-124 2-83 0 0,0-1 0 0 0,0 0 0 0 0,-1-2 0 0 0,28-11-1 0 0,67-40 41 0 0,-98 48 85 0 0,30-12 1 0 0,-38 18-75 0 0,1 1 0 0 0,0 0 0 0 0,0 0-1 0 0,-1 1 1 0 0,1 0 0 0 0,12 0 0 0 0,187 5-5 0 0,-175-8-112 0 0,-2 2 60 0 0,1-2 0 0 0,-1 1 0 0 0,-26 2 0 0 0,-2 0 0 0 0,0 1 0 0 0,-1-1 0 0 0,1 1 0 0 0,0 0 0 0 0,-1-1 0 0 0,1 1 0 0 0,0 0 0 0 0,0 0 0 0 0,-1 0 0 0 0,1 0 0 0 0,0 1 0 0 0,2 0 0 0 0,0-1 0 0 0,6 1 0 0 0,7 4 0 0 0,-3-2 0 0 0,4 2-6 0 0,-12-4-16 0 0,2 3-3 0 0,15 5 1 0 0,-11-3-40 0 0,0-1 8 0 0,6 2 45 0 0,-17-6 14 0 0,23 0-70 0 0,24 7-245 0 0,-30-4-5854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8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3 565 2303 0 0,'0'0'102'0'0,"0"-2"-1"0"0,-3-23 263 0 0,3-10 4333 0 0,5-10-758 0 0,2 5-4926 0 0,-7 38 1391 0 0,9 62-600 0 0,-9-58 2190 0 0,2-2-1501 0 0,28-4 854 0 0,25-6-1054 0 0,-43 9-284 0 0,-1 0-1 0 0,1 0 1 0 0,-1 1-1 0 0,1 0 1 0 0,-1 1 0 0 0,13 3-1 0 0,-2-2-3 0 0,89 17-79 0 0,-2 0 64 0 0,-92-17 61 0 0,0-1-1 0 0,0-1 0 0 0,0-1 0 0 0,26-4 0 0 0,70-21 816 0 0,42-6 115 0 0,-113 27-829 0 0,375-29 562 0 0,-337 38-714 0 0,-48-1 0 0 0,40-1 0 0 0,111-21 12 0 0,-142 12 10 0 0,-1-2-1 0 0,58-21 0 0 0,-29 4 34 0 0,2-3 90 0 0,2 4 1 0 0,85-17 0 0 0,-111 36-99 0 0,0 2 0 0 0,58 2-1 0 0,-79 2-42 0 0,139 6-4 0 0,-34-1 0 0 0,33 2 40 0 0,92 0 63 0 0,-155-11 136 0 0,177-31 1 0 0,-213 22-201 0 0,332-63-64 0 0,-228 45-66 0 0,201-26 112 0 0,-273 47 204 0 0,105-5 356 0 0,-167 15-484 0 0,51 7 0 0 0,38 5 379 0 0,-108-11-447 0 0,0 0 1 0 0,0-1-1 0 0,21-3 1 0 0,18-1 10 0 0,-41 4-40 0 0,-1-3 0 0 0,0 1 0 0 0,-2 0-14 0 0,-9 2-56 0 0,-3 2-1294 0 0,0 1 1352 0 0,-5 5-44 0 0,-4 3-86 0 0,0 2-519 0 0,1 1 1 0 0,-16 28-1 0 0,18-27-619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8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40 384 2759 0 0,'0'0'5307'0'0,"-2"-1"-5083"0"0,0 1-168 0 0,-2-2-14 0 0,-4-14 193 0 0,-15-36 6485 0 0,23 51-6668 0 0,0-1 1 0 0,0 1-1 0 0,1-1 0 0 0,-1 0 0 0 0,1 1 1 0 0,-1-1-1 0 0,1 1 0 0 0,0-1 0 0 0,-1 1 0 0 0,1 0 1 0 0,0-1-1 0 0,0 1 0 0 0,0 0 0 0 0,0 0 0 0 0,0-1 1 0 0,0 1-1 0 0,1 0 0 0 0,1-1 0 0 0,26-16 853 0 0,-27 17-898 0 0,2-1-19 0 0,0 0 1 0 0,0 0-1 0 0,1 1 0 0 0,-1-1 0 0 0,0 1 0 0 0,1 0 1 0 0,-1 0-1 0 0,0 0 0 0 0,10 0 0 0 0,10-1-52 0 0,3-2 21 0 0,0 1 1 0 0,-1 2 0 0 0,43 3-1 0 0,-41 0 26 0 0,30 9 1 0 0,23 2-15 0 0,152-12 295 0 0,-232-1-264 0 0,179-9 282 0 0,122-1-298 0 0,715 80-794 0 0,-987-67 810 0 0,219 23 0 0 0,1-19 0 0 0,-164-12-14 0 0,161-31 0 0 0,79-43 420 0 0,-306 74-336 0 0,80-18 325 0 0,108-11 0 0 0,104 5-3 0 0,-270 26-374 0 0,511-43 885 0 0,-337 21-529 0 0,-111 12-139 0 0,63-9 227 0 0,57-6 276 0 0,2 18-498 0 0,-86 24-293 0 0,-47-3 10 0 0,86 10 86 0 0,87 6 274 0 0,-93-27-329 0 0,-161 0 24 0 0,-2 2-24 0 0,-7-1-36 0 0,6 1 36 0 0,-1-2 24 0 0,-7 0 266 0 0,-9 3-1152 0 0,-3 2 425 0 0,-40 13-1635 0 0,30-12 473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8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188 174 11375 0 0,'0'0'1031'0'0,"0"-2"-850"0"0,-1 1-105 0 0,0 0-1 0 0,1-1 1 0 0,-1 1-1 0 0,0 0 1 0 0,1-1-1 0 0,-1 1 1 0 0,0 0 0 0 0,0 0-1 0 0,0 0 1 0 0,0 0-1 0 0,0 0 1 0 0,0 0-1 0 0,0 0 1 0 0,-1 0-1 0 0,1 0 1 0 0,-2-1-1 0 0,0 0 217 0 0,1 1 263 0 0,-4-3-297 0 0,6 4-213 0 0,-1-1 0 0 0,1 1 0 0 0,-1-1-1 0 0,0 1 1 0 0,1-1 0 0 0,-1 1 0 0 0,1-1 0 0 0,-1 1-1 0 0,0 0 1 0 0,0-1 0 0 0,1 1 0 0 0,-1 0 0 0 0,0-1-1 0 0,1 1 1 0 0,-1 0 0 0 0,0 0 0 0 0,0 0 0 0 0,1 0-1 0 0,-1 0 1 0 0,0 0 0 0 0,-1 0 0 0 0,-1 1-118 0 0,-1 0 0 0 0,1 0 0 0 0,-1 0 0 0 0,1 1 0 0 0,-1-1 0 0 0,1 1 0 0 0,0 0 0 0 0,0 0 0 0 0,0 0 0 0 0,0 0 0 0 0,0 1 0 0 0,0-1 0 0 0,1 1 0 0 0,-1 0 0 0 0,1-1 0 0 0,0 1 0 0 0,-4 6 0 0 0,-3 6-438 0 0,1 1-1 0 0,-10 23 1 0 0,14-29 468 0 0,-6 15 252 0 0,1 1-1 0 0,2 0 0 0 0,1 0 1 0 0,0 1-1 0 0,2-1 0 0 0,1 1 1 0 0,2 45-1 0 0,1-62-30 0 0,2-1 0 0 0,3 15 0 0 0,-4-22-139 0 0,-1 1 152 0 0,2 0-144 0 0,0-1 1 0 0,0 1-1 0 0,0 0 1 0 0,0-1-1 0 0,0 0 1 0 0,1 1-1 0 0,-1-1 1 0 0,1 0-1 0 0,0 0 1 0 0,-1 0-1 0 0,1-1 1 0 0,0 1-1 0 0,0-1 1 0 0,0 1-1 0 0,0-1 1 0 0,4 1-1 0 0,7 2-3 0 0,0-1-1 0 0,21 2 1 0 0,-19-3-22 0 0,20 1-221 0 0,0-2-1 0 0,0-1 1 0 0,69-10 0 0 0,-95 9 165 0 0,2-1-11 0 0,1 0 0 0 0,-1-1 0 0 0,0-1 0 0 0,0 0-1 0 0,0 0 1 0 0,0-2 0 0 0,-1 1 0 0 0,0-1 0 0 0,0-1 0 0 0,0 0-1 0 0,-1 0 1 0 0,0-1 0 0 0,-1 0 0 0 0,1-1 0 0 0,-2 0-1 0 0,11-14 1 0 0,126-157-1089 0 0,-118 140 1023 0 0,-16 22 254 0 0,-10 16-33 0 0,0 2-60 0 0,-1 0-1 0 0,0 0 0 0 0,0-1 0 0 0,0 1 1 0 0,1 0-1 0 0,-1 0 0 0 0,0 0 0 0 0,0 0 0 0 0,0 0 1 0 0,0-1-1 0 0,1 1 0 0 0,-1 0 0 0 0,0 0 1 0 0,0 0-1 0 0,0-1 0 0 0,0 1 0 0 0,0 0 1 0 0,0 0-1 0 0,0 0 0 0 0,1-1 0 0 0,-1 1 1 0 0,0 0-1 0 0,0 0 0 0 0,0-1 0 0 0,0 1 1 0 0,0 0-1 0 0,0 0 0 0 0,0-1 0 0 0,0 1 1 0 0,0 0-1 0 0,0 0 0 0 0,0 0 0 0 0,0-1 1 0 0,-1 1-1 0 0,1 0 0 0 0,0 0 0 0 0,0-1 1 0 0,0 1-1 0 0,0 0 0 0 0,0 0 0 0 0,0 0 0 0 0,0-1 1 0 0,-1 1-1 0 0,1 0 0 0 0,0 0 0 0 0,0 0 1 0 0,0 0-1 0 0,-1-1 0 0 0,-5-8 978 0 0,-1 5-831 0 0,1 0 1 0 0,-1 0-1 0 0,0 0 0 0 0,0 1 0 0 0,0 1 0 0 0,0-1 1 0 0,0 1-1 0 0,-1 0 0 0 0,-12-1 0 0 0,-21-7 345 0 0,28 6-488 0 0,1-1 1 0 0,-1 0-1 0 0,1-1 1 0 0,0-1-1 0 0,1 1 1 0 0,0-2-1 0 0,0 1 0 0 0,0-2 1 0 0,1 1-1 0 0,-10-12 1 0 0,-7-11-202 0 0,20 21-90 0 0,-2 0 0 0 0,1 1 0 0 0,-1 0 1 0 0,-17-12-1 0 0,23 18-18 0 0,-1 1-1 0 0,1 1 1 0 0,0-1 0 0 0,-1 0 0 0 0,0 1 0 0 0,1 0-1 0 0,-1 0 1 0 0,0 0 0 0 0,0 0 0 0 0,0 0-1 0 0,0 1 1 0 0,1 0 0 0 0,-1 0 0 0 0,0 0 0 0 0,0 0-1 0 0,0 0 1 0 0,0 1 0 0 0,0 0 0 0 0,-5 2 0 0 0,-19 9-1582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3223 0 0,'1'2'2926'0'0,"2"5"-885"0"0,1-1 0 0 0,0 1 1 0 0,0-1-1 0 0,0 0 0 0 0,6 6 0 0 0,-8-9-1850 0 0,0-2-1 0 0,0 1 1 0 0,0 0-1 0 0,1 0 1 0 0,-1-1-1 0 0,0 1 1 0 0,1-1-1 0 0,-1 0 1 0 0,1 0-1 0 0,-1 0 0 0 0,1 0 1 0 0,0 0-1 0 0,-1 0 1 0 0,1-1-1 0 0,0 1 1 0 0,-1-1-1 0 0,1 0 1 0 0,3 0-1 0 0,15-2 547 0 0,-1 0 0 0 0,39-12 0 0 0,40-18 53 0 0,-90 29-743 0 0,75-32 203 0 0,-73 29-245 0 0,0 0 1 0 0,0 0-1 0 0,0-1 1 0 0,-1-1-1 0 0,11-10 1 0 0,-20 17-14 0 0,0 0 1 0 0,0 1 0 0 0,-1-1 0 0 0,1 0-1 0 0,0 1 1 0 0,-1-1 0 0 0,1 0-1 0 0,-1 0 1 0 0,1 1 0 0 0,-1-1-1 0 0,1 0 1 0 0,-1 0 0 0 0,0 0-1 0 0,1 0 1 0 0,-1 0 0 0 0,0-1 0 0 0,0 1-6 0 0,0 1 0 0 0,0 0 0 0 0,0-1 0 0 0,0 1 0 0 0,-1 0 0 0 0,1 0 0 0 0,0-1 0 0 0,0 1-1 0 0,0 0 1 0 0,-1-1 0 0 0,1 1 0 0 0,0 0 0 0 0,0 0 0 0 0,-1 0 0 0 0,1-1 0 0 0,0 1 0 0 0,-1 0 0 0 0,1 0 0 0 0,0 0 0 0 0,-1 0 0 0 0,1-1 0 0 0,0 1 0 0 0,-1 0 0 0 0,1 0 0 0 0,0 0 0 0 0,-1 0 0 0 0,1 0 0 0 0,-1 0 0 0 0,-2 0-46 0 0,0 0 0 0 0,0 0-1 0 0,0 0 1 0 0,0 1-1 0 0,0-1 1 0 0,0 1 0 0 0,0 0-1 0 0,-5 2 1 0 0,-20 10-206 0 0,0 2 1 0 0,-47 35 0 0 0,-44 47 266 0 0,92-74-34 0 0,11-10 42 0 0,-1 1 31 0 0,-25 25-1 0 0,39-35-26 0 0,0 0 0 0 0,0-1-1 0 0,0 1 1 0 0,0 0 0 0 0,1 0 0 0 0,-1 1 0 0 0,1-1 0 0 0,0 0 0 0 0,0 1 0 0 0,1 0 0 0 0,0-1 0 0 0,-1 1 0 0 0,1 5-1 0 0,0-8-5 0 0,1 0 0 0 0,0 0-1 0 0,1 0 1 0 0,-1 0-1 0 0,0 0 1 0 0,1 0-1 0 0,-1-1 1 0 0,1 1-1 0 0,-1 0 1 0 0,1 0-1 0 0,0 0 1 0 0,0-1-1 0 0,-1 1 1 0 0,1 0-1 0 0,0-1 1 0 0,1 1-1 0 0,-1-1 1 0 0,0 0-1 0 0,0 1 1 0 0,1-1-1 0 0,-1 0 1 0 0,1 1-1 0 0,-1-1 1 0 0,1 0-1 0 0,-1 0 1 0 0,1 0-1 0 0,0-1 1 0 0,0 1 0 0 0,3 1-1 0 0,4 1 40 0 0,0-1-1 0 0,0 0 1 0 0,1-1 0 0 0,15 1-1 0 0,-22-2-38 0 0,35 1 76 0 0,66-7 0 0 0,38-13-750 0 0,-102 12 168 0 0,24-3-1133 0 0,1-2-3714 0 0,-2-1-1667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8:5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1375 0 0,'0'0'2296'0'0,"7"-9"192"0"0,6-2-2648 0 0,-4-1-40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48:5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20 148 4607 0 0,'0'0'9815'0'0,"-2"1"-9672"0"0,-5 3-85 0 0,5-4-128 0 0,2 1 65 0 0,0-1 1 0 0,0 0 0 0 0,0 0 0 0 0,0 0 0 0 0,-1 1-1 0 0,1-1 1 0 0,0 0 0 0 0,0 0 0 0 0,0 0-1 0 0,-1 0 1 0 0,1 0 0 0 0,0 0 0 0 0,0 0 0 0 0,-1 1-1 0 0,1-1 1 0 0,0 0 0 0 0,0 0 0 0 0,0 0 0 0 0,-1 0-1 0 0,1 0 1 0 0,0 0 0 0 0,0 0 0 0 0,-1 0-1 0 0,1 0 1 0 0,0 0 0 0 0,0 0 0 0 0,-1 0 0 0 0,1 0-1 0 0,0-1 1 0 0,0 1 0 0 0,-1 0 0 0 0,1 0 0 0 0,0 0-1 0 0,0 0 1 0 0,0 0 0 0 0,-1 0 0 0 0,1-1-1 0 0,0 1 16 0 0,1-1 0 0 0,-1 0 0 0 0,1 1-1 0 0,0-1 1 0 0,-1 1 0 0 0,1 0 0 0 0,0-1-1 0 0,-1 1 1 0 0,1-1 0 0 0,0 1 0 0 0,-1 0-1 0 0,1-1 1 0 0,0 1 0 0 0,0 0 0 0 0,-1 0 0 0 0,3 0-1 0 0,53-7 334 0 0,-49 7-325 0 0,-1-1 0 0 0,1 2 0 0 0,0-1-1 0 0,-1 1 1 0 0,1 0 0 0 0,0 0 0 0 0,6 2-1 0 0,46 19 262 0 0,-1 0 209 0 0,-26-15-350 0 0,1-1-1 0 0,0-1 1 0 0,0-2 0 0 0,0-1 0 0 0,0-2 0 0 0,0-1-1 0 0,1-2 1 0 0,-1-1 0 0 0,-1-1 0 0 0,1-2-1 0 0,51-18 1 0 0,-25 6-140 0 0,54-22 66 0 0,-99 35-65 0 0,18-9 0 0 0,49-15 0 0 0,-77 29-36 0 0,0 0 0 0 0,-1 1-1 0 0,1 0 1 0 0,0-1 0 0 0,0 1-1 0 0,0 0 1 0 0,0 1 0 0 0,6 0 0 0 0,-8 0-219 0 0,-1-1 216 0 0,0 0 1 0 0,-1 0-1 0 0,1 1 1 0 0,0-1-1 0 0,-1 0 0 0 0,1 1 1 0 0,0-1-1 0 0,-1 1 1 0 0,1-1-1 0 0,-1 1 0 0 0,1-1 1 0 0,-1 1-1 0 0,1-1 1 0 0,-1 1-1 0 0,1-1 0 0 0,-1 1 1 0 0,1 0-1 0 0,-1-1 1 0 0,0 1-1 0 0,0 0 0 0 0,1-1 1 0 0,-1 1-1 0 0,0 0 1 0 0,1 1-1 0 0,4 16-341 0 0,-5-18 363 0 0,0 1 0 0 0,0 0 0 0 0,0 0 0 0 0,0-1 0 0 0,0 1 0 0 0,0 0 0 0 0,-1-1 0 0 0,1 1 0 0 0,0 0 0 0 0,0 0 0 0 0,0-1 0 0 0,-1 1 0 0 0,1 0 0 0 0,0-1 0 0 0,-1 1 0 0 0,1-1 0 0 0,-1 2 0 0 0,-1 0-27 0 0,-5 9-42 0 0,4-9 131 0 0,0 1 0 0 0,0-1 0 0 0,-1 0 0 0 0,1 0 0 0 0,0 0 0 0 0,-1 0 0 0 0,1-1 0 0 0,-1 0 0 0 0,1 1 0 0 0,-1-1 0 0 0,0-1 0 0 0,0 1 0 0 0,1 0 1 0 0,-1-1-1 0 0,0 0 0 0 0,0 0 0 0 0,0 0 0 0 0,1 0 0 0 0,-1-1 0 0 0,0 1 0 0 0,-4-2 0 0 0,-6-1 386 0 0,0-2 0 0 0,1 1-1 0 0,-1-2 1 0 0,-14-7 0 0 0,12 5-275 0 0,-1 1 0 0 0,1 0 0 0 0,-2 1 0 0 0,-24-5 0 0 0,29 9-276 0 0,0 1 0 0 0,0 0-1 0 0,0 0 1 0 0,0 1-1 0 0,0 1 1 0 0,0 0 0 0 0,-12 4-1 0 0,-18 6-549 0 0,1 1-1 0 0,-52 25 0 0 0,69-27 547 0 0,-1 0 0 0 0,0-2-1 0 0,0 0 1 0 0,-34 4 0 0 0,53-13 261 0 0,-1 1 0 0 0,0-1-1 0 0,0 0 1 0 0,0-1 0 0 0,1 0 0 0 0,-1 0 0 0 0,1-1 0 0 0,0 1 0 0 0,-1-2-1 0 0,-6-3 1 0 0,7 2 128 0 0,1 0 0 0 0,0 0 0 0 0,0 0 0 0 0,0-1 0 0 0,1 0 0 0 0,-6-8 0 0 0,9 12-233 0 0,1 0 129 0 0,1 2-195 0 0,0 0-1 0 0,-1-1 1 0 0,1 1-1 0 0,0 0 0 0 0,0-1 1 0 0,-1 1-1 0 0,1 0 1 0 0,0 0-1 0 0,-1-1 1 0 0,1 1-1 0 0,0 0 0 0 0,-1 0 1 0 0,1 0-1 0 0,-1-1 1 0 0,1 1-1 0 0,0 0 1 0 0,-1 0-1 0 0,1 0 1 0 0,0 0-1 0 0,-1 0 0 0 0,1 0 1 0 0,-1 0-1 0 0,1 0 1 0 0,-1 0-1 0 0,0 4-34 0 0,1 1-1 0 0,0 0 1 0 0,1-1-1 0 0,-1 1 1 0 0,1-1-1 0 0,0 1 1 0 0,0-1-1 0 0,0 0 1 0 0,0 1-1 0 0,1-1 1 0 0,0 0-1 0 0,0 0 1 0 0,0 0-1 0 0,0 0 1 0 0,5 6-1 0 0,-4-7 66 0 0,0 1 0 0 0,0-1 0 0 0,1 0 0 0 0,0 0 0 0 0,-1 0 0 0 0,1-1 0 0 0,0 1 0 0 0,0-1-1 0 0,0 0 1 0 0,1 0 0 0 0,-1 0 0 0 0,1 0 0 0 0,-1-1 0 0 0,5 1 0 0 0,-1 0 34 0 0,0-1 0 0 0,-1 0 0 0 0,1-1 0 0 0,0 1 0 0 0,0-1-1 0 0,-1-1 1 0 0,1 0 0 0 0,7-1 0 0 0,62-18 438 0 0,-71 18-416 0 0,201-45 813 0 0,-103 27-662 0 0,42-6-127 0 0,-118 24-74 0 0,-1 0 0 0 0,1 2 0 0 0,36 3 0 0 0,-24 7-78 0 0,-38-9 1784 0 0,-4-1-1680 0 0,0-1-1 0 0,0 1 1 0 0,-1-1-1 0 0,1 0 1 0 0,0 0-1 0 0,0 0 1 0 0,-3-1-1 0 0,-7-4-31 0 0,-4 2-52 0 0,0 1 0 0 0,0 0-1 0 0,0 1 1 0 0,0 0 0 0 0,-1 2 0 0 0,1 0 0 0 0,-21 3-1 0 0,-116 24-281 0 0,97-14 313 0 0,9-4 37 0 0,-86 7 0 0 0,112-16 42 0 0,0 0-1 0 0,1-1 0 0 0,-1-1 0 0 0,1-1 1 0 0,0-1-1 0 0,-36-12 0 0 0,-14-12 104 0 0,44 16-114 0 0,0 2 1 0 0,-37-10 0 0 0,61 19-63 0 0,1 0 0 0 0,-1 1 0 0 0,0-1 0 0 0,0 1-1 0 0,0 0 1 0 0,0 0 0 0 0,0 0 0 0 0,0 0 0 0 0,0 0 0 0 0,0 0-1 0 0,1 0 1 0 0,-1 1 0 0 0,0-1 0 0 0,0 0 0 0 0,0 1 0 0 0,0 0-1 0 0,1-1 1 0 0,-1 1 0 0 0,0 0 0 0 0,0 0 0 0 0,1 0 0 0 0,-1 0-1 0 0,1 0 1 0 0,-1 1 0 0 0,1-1 0 0 0,-1 0 0 0 0,1 1 0 0 0,-2 2-1 0 0,2-2 24 0 0,-1-1-84 0 0,2 2 68 0 0,0 0 0 0 0,0-1 0 0 0,0 1 0 0 0,0 0 0 0 0,1-1-1 0 0,-1 1 1 0 0,1-1 0 0 0,-1 1 0 0 0,1 0 0 0 0,0-1 0 0 0,0 0 0 0 0,0 1-1 0 0,1-1 1 0 0,-1 0 0 0 0,0 1 0 0 0,1-1 0 0 0,0 0 0 0 0,-1 0 0 0 0,1 0-1 0 0,0 0 1 0 0,0-1 0 0 0,0 1 0 0 0,0 0 0 0 0,0-1 0 0 0,1 1 0 0 0,-1-1-1 0 0,0 0 1 0 0,5 2 0 0 0,-2-1 17 0 0,1-1 0 0 0,-1 0 0 0 0,0 0-1 0 0,1 0 1 0 0,-1 0 0 0 0,1-1 0 0 0,-1 0 0 0 0,1 0-1 0 0,-1-1 1 0 0,0 1 0 0 0,8-3 0 0 0,8-2 80 0 0,30-12 1 0 0,-41 13-55 0 0,181-60 224 0 0,-145 52-189 0 0,2 1 0 0 0,55-5-1 0 0,-61 13-324 0 0,0 0 0 0 0,45 5 0 0 0,-68 0 138 0 0,0 0-1 0 0,0 2 0 0 0,0 0 1 0 0,-1 1-1 0 0,1 1 1 0 0,32 14-1 0 0,-42-16 30 0 0,32 16-216 0 0,-22-11 1095 0 0,-15-6 532 0 0,-12-8-965 0 0,2 2-379 0 0,0 0 0 0 0,0 1 1 0 0,0 0-1 0 0,0 0 0 0 0,0 1 0 0 0,-1 0 0 0 0,1 0 0 0 0,0 0 0 0 0,-1 1 0 0 0,1 0 0 0 0,-12 1 1 0 0,-4 2-96 0 0,1 1 0 0 0,-25 8 1 0 0,-4 1 0 0 0,11-5 31 0 0,-71 6 0 0 0,-63-18 746 0 0,45-1-210 0 0,111 5-618 0 0,-1 2 0 0 0,0 0 1 0 0,1 1-1 0 0,-1 1 1 0 0,1 0-1 0 0,-30 13 1 0 0,42-15-119 0 0,0 1 1 0 0,1-1-1 0 0,-1 1 0 0 0,1 0 1 0 0,0 0-1 0 0,0 1 1 0 0,0-1-1 0 0,0 1 0 0 0,-5 6 1 0 0,-3 6-1076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0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163 479 2303 0 0,'-2'0'167'0'0,"-33"10"10130"0"0,34-11-10130 0 0,-2-5-123 0 0,3 5-32 0 0,0 0-1 0 0,0 0 1 0 0,0 1-1 0 0,1-1 1 0 0,-1 0-1 0 0,0 0 1 0 0,1 1 0 0 0,-1-1-1 0 0,0 0 1 0 0,1 1-1 0 0,-1-1 1 0 0,1 0-1 0 0,-1 1 1 0 0,1-1-1 0 0,-1 0 1 0 0,2 0 0 0 0,-1 1 8 0 0,2-4 81 0 0,0 1 0 0 0,0 0 1 0 0,1 1-1 0 0,-1-1 0 0 0,1 0 0 0 0,0 1 0 0 0,0 0 0 0 0,0 0 0 0 0,0 0 0 0 0,0 1 0 0 0,1-1 0 0 0,-1 1 0 0 0,6-1 0 0 0,8-1 249 0 0,0 1-1 0 0,18 0 0 0 0,-11 1-144 0 0,-6 0-54 0 0,8 0 89 0 0,1-2-1 0 0,-1 0 0 0 0,38-11 0 0 0,-28 2 114 0 0,0-2 0 0 0,-1-2 0 0 0,62-37 0 0 0,-37 17-12 0 0,2 3 0 0 0,95-36 0 0 0,-126 57-337 0 0,1 2 0 0 0,0 2-1 0 0,0 1 1 0 0,0 1-1 0 0,1 2 1 0 0,0 2 0 0 0,43 1-1 0 0,-26 4-226 0 0,0-2-1 0 0,0-3 0 0 0,53-9 1 0 0,-85 8 104 0 0,0 0 1 0 0,0-2 0 0 0,0 0-1 0 0,-1-2 1 0 0,0 0 0 0 0,0-1-1 0 0,27-16 1 0 0,-34 16 171 0 0,-2 0 11 0 0,-9 8-56 0 0,1 0 0 0 0,0-1 0 0 0,-1 1 0 0 0,1 0 0 0 0,-1-1 0 0 0,1 1-1 0 0,-1-1 1 0 0,1 1 0 0 0,-1-1 0 0 0,0 1 0 0 0,1-1 0 0 0,-1 1 0 0 0,0-1 0 0 0,1 1-1 0 0,-1-1 1 0 0,0 1 0 0 0,1-1 0 0 0,-1 0 0 0 0,0 1 0 0 0,0-1 0 0 0,0 1 0 0 0,0-1 0 0 0,1 0-1 0 0,-1 1 1 0 0,0-1 0 0 0,0 0 0 0 0,0 1 0 0 0,0-1 0 0 0,-1 0 0 0 0,1 1 0 0 0,0-1-1 0 0,0 1 1 0 0,0-1 0 0 0,0 0 0 0 0,-1 1 0 0 0,1-1 0 0 0,0 1 0 0 0,-1-1 0 0 0,1 0 0 0 0,0 1-1 0 0,-1-1 1 0 0,1 1 0 0 0,-1-1 0 0 0,1 1 0 0 0,0 0 0 0 0,-1-1 0 0 0,1 1 0 0 0,-1-1-1 0 0,0 1 1 0 0,1 0 0 0 0,-1-1 0 0 0,1 1 0 0 0,-2 0 0 0 0,-1-2 2 0 0,0 1 1 0 0,0-1-1 0 0,0 1 1 0 0,0 0-1 0 0,0 1 1 0 0,-1-1-1 0 0,1 0 1 0 0,-6 1-1 0 0,-1 1 7 0 0,-1 0-1 0 0,1 1 1 0 0,0 1-1 0 0,-1 0 1 0 0,1 0-1 0 0,-12 6 1 0 0,-57 33-166 0 0,37-18-10 0 0,-109 64-225 0 0,131-77 470 0 0,0 0-1 0 0,-1-2 1 0 0,-1 0-1 0 0,0-1 1 0 0,-27 6-1 0 0,-117 15 1062 0 0,145-26-999 0 0,-76 10 539 0 0,10-1-171 0 0,-109 27 1 0 0,143-25-511 0 0,-12 4-216 0 0,0 2 0 0 0,-68 31 0 0 0,80-27-64 0 0,-93 49-332 0 0,139-68 606 0 0,0-1 0 0 0,0 1 0 0 0,0 1 0 0 0,0-1 0 0 0,1 1 0 0 0,0 0 0 0 0,0 1 0 0 0,-5 7 0 0 0,3-2 0 0 0,8-11 0 0 0,-1-1 0 0 0,1 1 0 0 0,0 0 0 0 0,-1-1 0 0 0,1 1 0 0 0,0 0 0 0 0,0 0 0 0 0,0-1 0 0 0,0 1 0 0 0,0 0 0 0 0,0 0 0 0 0,0-1 0 0 0,0 1 0 0 0,0 1 0 0 0,0-1 0 0 0,1 0-1 0 0,-1-1 0 0 0,0 1 1 0 0,1-1-1 0 0,-1 1 0 0 0,1-1 1 0 0,-1 1-1 0 0,1-1 0 0 0,-1 1 1 0 0,1-1-1 0 0,-1 1 0 0 0,1-1 1 0 0,0 0-1 0 0,-1 1 0 0 0,2-1 1 0 0,13 5-56 0 0,-10-5 46 0 0,0 0 1 0 0,1 0 0 0 0,-1 0 0 0 0,1-1 0 0 0,-1 0-1 0 0,0 0 1 0 0,1 0 0 0 0,8-4 0 0 0,3-3 13 0 0,20-12 0 0 0,7-2 7 0 0,31-14 88 0 0,-43 20-44 0 0,1 1 1 0 0,44-14 0 0 0,-44 20 67 0 0,1 1-1 0 0,0 2 0 0 0,0 1 1 0 0,52-1-1 0 0,-48 7-101 0 0,11-1 34 0 0,-1-1 1 0 0,61-10 0 0 0,-82 4-56 0 0,-1-1 0 0 0,1-1 0 0 0,32-17 0 0 0,-23 11 0 0 0,-11 3 5 0 0,-1-1 0 0 0,-1 0-1 0 0,24-19 1 0 0,63-55 25 0 0,0 0-27 0 0,-19 18-63 0 0,-82 63 74 0 0,-7 5 612 0 0,-13 1-392 0 0,-1 0 0 0 0,1 1 0 0 0,-22 5 0 0 0,-53 19 251 0 0,58-15-414 0 0,-2-2 0 0 0,1-1 0 0 0,-39 5 0 0 0,-17-3 123 0 0,-153 35 0 0 0,74 5-180 0 0,126-35-15 0 0,2 2 0 0 0,-46 26 0 0 0,-5 11-233 0 0,2 4 1 0 0,-126 111-1 0 0,197-156 139 0 0,8-6 30 0 0,0-1 0 0 0,0 1 1 0 0,0 0-1 0 0,-5 6 0 0 0,10-10-39 0 0,2-1-252 0 0,-1 0 328 0 0,0 0 0 0 0,1 0 0 0 0,-1 0 0 0 0,1-1 0 0 0,-1 1 0 0 0,1 0 0 0 0,0 0 0 0 0,-1 0 0 0 0,1-1 0 0 0,0 1 0 0 0,1 0 0 0 0,-2 0-16 0 0,6 2-180 0 0,5 0 152 0 0,0-1 0 0 0,0-1-1 0 0,1 0 1 0 0,-1-1 0 0 0,0 0 0 0 0,1 0-1 0 0,-1-1 1 0 0,0-1 0 0 0,0 0 0 0 0,15-4-1 0 0,14-7-25 0 0,56-26-1 0 0,-57 19 60 0 0,51-33-1 0 0,-6 2 39 0 0,-41 27 2 0 0,115-60-3 0 0,-114 63 9 0 0,80-25 1 0 0,218-49 578 0 0,-86 35-56 0 0,-55 16-350 0 0,-159 31-159 0 0,-41 12 275 0 0,-27 3 60 0 0,-1 1-1 0 0,1 1 1 0 0,-51 15 0 0 0,18-4-273 0 0,-270 80-30 0 0,128-34-39 0 0,-130 39 37 0 0,286-87-42 0 0,-64 25 64 0 0,-111 53-1 0 0,201-83-201 0 0,0 1-32 0 0,0-1-1 0 0,1 2 0 0 0,-28 20 0 0 0,42-27-35 0 0,-1 1-1 0 0,1-1 0 0 0,0 1 0 0 0,1 0 0 0 0,-1 0 0 0 0,1 1 1 0 0,-1-1-1 0 0,1 1 0 0 0,1 0 0 0 0,-1 0 0 0 0,1 0 1 0 0,-1 0-1 0 0,2 0 0 0 0,-1 0 0 0 0,0 0 0 0 0,1 1 1 0 0,0-1-1 0 0,0 10 0 0 0,2 9-1801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7:3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28 869 1839 0 0,'-25'53'176'0'0,"25"-52"-62"0"0,0-1 0 0 0,-1 0 0 0 0,1 0-1 0 0,0 1 1 0 0,0-1 0 0 0,-1 0-1 0 0,1 1 1 0 0,0-1 0 0 0,0 0-1 0 0,0 1 1 0 0,0-1 0 0 0,0 1-1 0 0,0-1 1 0 0,0 0 0 0 0,-1 1-1 0 0,1-1 1 0 0,0 1 0 0 0,0-1-1 0 0,0 0 1 0 0,1 1 0 0 0,-1-1 0 0 0,0 0-1 0 0,0 1 1 0 0,0-1 0 0 0,0 1-1 0 0,0-1 1 0 0,0 0 0 0 0,0 1-1 0 0,1-1 1 0 0,-1 0 0 0 0,0 1-1 0 0,1-1 1 0 0,13-2 3536 0 0,-9 0-3755 0 0,-1-1 0 0 0,1 1 0 0 0,0-1 0 0 0,-1 0 0 0 0,0 0 0 0 0,0 0 0 0 0,0 0 0 0 0,0-1 0 0 0,0 0 0 0 0,5-7 0 0 0,4-6-478 0 0,13-25 0 0 0,-19 31 350 0 0,25-49-1047 0 0,-28 55 377 0 0,-3 7 407 0 0,-3 13 356 0 0,-8 24 655 0 0,-9 15 3825 0 0,18-51-3265 0 0,0-1-10 0 0,1-2-977 0 0,0 0-1 0 0,0 0 1 0 0,-1 0-1 0 0,1 1 1 0 0,0-1-1 0 0,0 0 1 0 0,0 0-1 0 0,0 0 1 0 0,0 1-1 0 0,0-1 1 0 0,-1 0-1 0 0,1 0 1 0 0,0 0-1 0 0,0 1 1 0 0,0-1-1 0 0,0 0 1 0 0,0 0-1 0 0,0 0 1 0 0,0 1-1 0 0,0-1 1 0 0,0 0-1 0 0,0 0 1 0 0,0 1-1 0 0,0-1 1 0 0,0 0-1 0 0,0 0 1 0 0,0 0-1 0 0,0 1 1 0 0,1-1-1 0 0,-1 0 1 0 0,0 0-1 0 0,0 0 1 0 0,0 1-1 0 0,0-1 1 0 0,0 0-1 0 0,0 0 1 0 0,1 0-1 0 0,-1 1 1 0 0,0-1-1 0 0,0 0 1 0 0,0 0-1 0 0,13-4 929 0 0,-3-2-1090 0 0,1-1 0 0 0,14-12 1 0 0,3-2-757 0 0,-25 20 703 0 0,-1 0-1 0 0,0 0 1 0 0,1 0-1 0 0,-1 0 0 0 0,1 0 1 0 0,0 1-1 0 0,-1-1 1 0 0,5 1-1 0 0,-4-1 4 0 0,0 1-198 0 0,-1 0 56 0 0,2 0 182 0 0,17 9-477 0 0,-18-7 601 0 0,27 9 416 0 0,-23-8-214 0 0,-1 0 1 0 0,1 0 0 0 0,8 1 0 0 0,-7-3-71 0 0,-1-1 0 0 0,1 1 1 0 0,-1-1-1 0 0,1-1 1 0 0,0 0-1 0 0,-1 0 0 0 0,9-2 1 0 0,51-20 770 0 0,-46 15-665 0 0,25-6 0 0 0,-13 5-154 0 0,31-4-28 0 0,-56 12-112 0 0,0 0 0 0 0,-1 1 0 0 0,1 0 0 0 0,0 0 0 0 0,0 1 0 0 0,11 2 0 0 0,-5 1-148 0 0,-1 0-1 0 0,22 9 1 0 0,-4 0 27 0 0,-28-10 122 0 0,2-1 14 0 0,13 1 3 0 0,-10-2 41 0 0,-1-1-1 0 0,1 0 0 0 0,0 0 0 0 0,0-1 1 0 0,-1 0-1 0 0,1 0 0 0 0,0-1 0 0 0,12-4 1 0 0,1-3 234 0 0,33-19 1 0 0,-31 16-208 0 0,-7 5 80 0 0,32-10 1 0 0,-10 4-60 0 0,73-25 22 0 0,-93 33-95 0 0,1 1 1 0 0,0 0-1 0 0,0 2 0 0 0,21-1 1 0 0,-14 5 34 0 0,-16-3-31 0 0,0-1-1 0 0,0 0 1 0 0,0 0-1 0 0,0-1 1 0 0,18-7-1 0 0,16-5 370 0 0,87-28 586 0 0,-47 13-860 0 0,-63 24-128 0 0,1 1 0 0 0,0 1 0 0 0,43-3 0 0 0,67 9-63 0 0,-109 0 118 0 0,1-2 0 0 0,0 0 0 0 0,-1-2-1 0 0,1 0 1 0 0,35-10 0 0 0,78-35 1011 0 0,-74 24-591 0 0,-16 5-363 0 0,-20 7-20 0 0,0 2 1 0 0,35-9 0 0 0,-47 16-70 0 0,0 0 0 0 0,0 0 0 0 0,0 1 0 0 0,-1 1 0 0 0,1 1 0 0 0,0 0 0 0 0,0 1 0 0 0,0 0 0 0 0,0 1 0 0 0,-1 1 0 0 0,0 1 0 0 0,0 0 0 0 0,20 9 0 0 0,-20-7 19 0 0,-1-2-1 0 0,1 0 1 0 0,1-1 0 0 0,-1 0-1 0 0,1-1 1 0 0,-1-1-1 0 0,1 0 1 0 0,0-1 0 0 0,0 0-1 0 0,-1-2 1 0 0,1 0-1 0 0,0 0 1 0 0,0-1 0 0 0,-1-1-1 0 0,1 0 1 0 0,-1-1-1 0 0,0-1 1 0 0,15-7-1 0 0,-28 12-28 0 0,149-62 156 0 0,-114 50-154 0 0,-1 1-1 0 0,51-8 1 0 0,-68 16-4 0 0,310-34-10 0 0,-283 36 1 0 0,0 3 0 0 0,-1 1 0 0 0,1 2 0 0 0,-1 3 0 0 0,77 22 0 0 0,-101-24 23 0 0,0 0-1 0 0,1-2 1 0 0,0 0-1 0 0,0-2 1 0 0,0 0-1 0 0,0-1 1 0 0,1-1-1 0 0,-1-2 1 0 0,0 0-1 0 0,0-1 1 0 0,0 0-1 0 0,-1-2 1 0 0,24-8-1 0 0,14-11 18 0 0,-1-3 0 0 0,59-36 0 0 0,-28 14-41 0 0,-54 32-59 0 0,0 1-1 0 0,2 2 1 0 0,-1 2-1 0 0,2 1 0 0 0,-1 1 1 0 0,2 3-1 0 0,-1 1 1 0 0,1 1-1 0 0,-1 2 1 0 0,1 2-1 0 0,0 2 1 0 0,49 6-1 0 0,-47-2 90 0 0,-1-3 0 0 0,1 0-1 0 0,0-3 1 0 0,77-11 0 0 0,190-40 1353 0 0,-220 42-1194 0 0,-23 3-253 0 0,-62 7-19 0 0,16-3-1283 0 0,22 1-1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8:2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1375 0 0,'0'0'1327'0'0,"1"-2"-1195"0"0,-1 1 142 0 0,0 0 0 0 0,0 1 0 0 0,0-1 0 0 0,0 1 0 0 0,0-1 0 0 0,1 1 0 0 0,-1-1 0 0 0,0 1 0 0 0,0-1 0 0 0,1 1 0 0 0,-1 0 0 0 0,0-1 0 0 0,1 1 0 0 0,-1-1 0 0 0,1 1 0 0 0,-1 0 0 0 0,0-1 0 0 0,1 1 0 0 0,0-1 0 0 0,7-1 3145 0 0,1 1-4775 0 0,-9 1 1322 0 0,27-3 462 0 0,19-2 494 0 0,0 2-1 0 0,75 4 0 0 0,-74 1-824 0 0,0-2 0 0 0,63-8-1 0 0,30 0-34 0 0,64 1 217 0 0,1-1 984 0 0,-145 9-977 0 0,201-11 268 0 0,-212 1-534 0 0,1-3 0 0 0,-2-1 0 0 0,49-21 1 0 0,-42 14 26 0 0,-40 15-44 0 0,73-26 0 0 0,103-21 1 0 0,-175 49-4 0 0,0 1 0 0 0,1 1 0 0 0,31 1 0 0 0,-33 2 0 0 0,8 1-1 0 0,-21-3 2 0 0,27 12 51 0 0,-27-11-116 0 0,8 2-95 0 0,3-6-9966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8:2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22 468 3679 0 0,'0'0'7699'0'0,"-2"0"-7510"0"0,1 0-113 0 0,0 0 0 0 0,0 0-1 0 0,0 0 1 0 0,1 0-1 0 0,-1-1 1 0 0,0 1-1 0 0,0 0 1 0 0,0 0 0 0 0,1-1-1 0 0,-1 1 1 0 0,0-1-1 0 0,0 1 1 0 0,1-1 0 0 0,-1 1-1 0 0,0-1 1 0 0,1 1-1 0 0,-1-1 1 0 0,1 0 0 0 0,-1 1-1 0 0,0-1 1 0 0,1 0-1 0 0,-1 1 1 0 0,1-1 0 0 0,-1-1-1 0 0,1 0-14 0 0,-1 1-1 0 0,1-1 0 0 0,0 0 1 0 0,0 1-1 0 0,0-1 0 0 0,0 0 1 0 0,0 1-1 0 0,0-1 1 0 0,1 0-1 0 0,-1 1 0 0 0,0-1 1 0 0,1-1-1 0 0,3-7 12 0 0,0 1 1 0 0,1 0-1 0 0,8-13 0 0 0,-11 18-4 0 0,18-30 13 0 0,-12 19-81 0 0,1 0 0 0 0,0 0 0 0 0,12-13-1 0 0,42-48 1 0 0,12-13 0 0 0,13 4-86 0 0,-73 70-85 0 0,-13 14 92 0 0,0 0-145 0 0,-1 0 170 0 0,-1 1 30 0 0,1 0 0 0 0,-1-1 0 0 0,0 1 0 0 0,1 0 0 0 0,-1-1 0 0 0,1 1 0 0 0,-1 0-1 0 0,1 0 1 0 0,-1-1 0 0 0,1 1 0 0 0,-1 0 0 0 0,1 0 0 0 0,-1 0 0 0 0,1 0 0 0 0,-1 0 0 0 0,1 0 0 0 0,-1 0-1 0 0,2 0 1 0 0,9 2-49 0 0,-10-1 74 0 0,1 0 1 0 0,-1 0-1 0 0,1 0 1 0 0,-1 1-1 0 0,0-1 1 0 0,0 0-1 0 0,1 1 1 0 0,-1-1-1 0 0,0 1 1 0 0,0 0-1 0 0,0-1 1 0 0,-1 1-1 0 0,1 0 1 0 0,0-1-1 0 0,-1 1 0 0 0,1 0 1 0 0,-1 0-1 0 0,1 0 1 0 0,-1-1-1 0 0,0 1 1 0 0,0 3-1 0 0,1 2 3 0 0,-1 0-1 0 0,0 1 1 0 0,-1-1-1 0 0,-1 10 0 0 0,-6 17-228 0 0,-2-1-1 0 0,-1 0 1 0 0,-1-1-1 0 0,-32 61 0 0 0,30-66-17 0 0,-1-1-1 0 0,-2 0 1 0 0,0-2 0 0 0,-2 1-1 0 0,0-2 1 0 0,-25 23-1 0 0,-38 37 1382 0 0,80-76-1303 0 0,-2 2-72 0 0,1 0 87 0 0,1 0-1 0 0,-1 1 1 0 0,-1 16-1 0 0,4-25 236 0 0,0 0 1 0 0,0 0 0 0 0,0 0 0 0 0,0 0 0 0 0,0 0 0 0 0,0 0-1 0 0,0 0 1 0 0,1 0 0 0 0,-1 0 0 0 0,0 0 0 0 0,0 0-1 0 0,1-1 1 0 0,-1 1 0 0 0,1 0 0 0 0,-1 0 0 0 0,1 0-1 0 0,-1 0 1 0 0,1-1 0 0 0,-1 1 0 0 0,1 0 0 0 0,0 0 0 0 0,0-1-1 0 0,-1 1 1 0 0,1 0 0 0 0,0-1 0 0 0,0 1 0 0 0,-1-1-1 0 0,1 1 1 0 0,0-1 0 0 0,0 0 0 0 0,0 1 0 0 0,0-1 0 0 0,0 0-1 0 0,0 0 1 0 0,0 1 0 0 0,1-1 0 0 0,4 1-47 0 0,1 0 1 0 0,-1-1 0 0 0,1 0-1 0 0,8-1 1 0 0,-10 1 116 0 0,21-2 48 0 0,-9 1-100 0 0,1 0 0 0 0,23 3 0 0 0,-34-1-101 0 0,0 0 1 0 0,0 0-1 0 0,0 1 1 0 0,0 1-1 0 0,-1-1 1 0 0,1 1-1 0 0,-1 0 1 0 0,0 0-1 0 0,8 6 1 0 0,-1 2-45 0 0,0 0-1 0 0,-1 0 1 0 0,0 2 0 0 0,-1-1 0 0 0,11 18 0 0 0,-9-13 15 0 0,0 0 0 0 0,27 24-1 0 0,-24-28 91 0 0,0-1 0 0 0,0-1 0 0 0,1-1 0 0 0,32 15 0 0 0,75 20 208 0 0,-112-41-286 0 0,-5-2-424 0 0,-1 0 0 0 0,0 0 0 0 0,1-1 0 0 0,-1 0 1 0 0,1 0-1 0 0,0 0 0 0 0,-1-1 0 0 0,1 0 0 0 0,0-1 0 0 0,9-1 1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199 139 13359 0 0,'0'0'1027'0'0,"-10"1"1206"0"0,7 3-2052 0 0,0 0 1 0 0,0-1-1 0 0,1 1 0 0 0,0 1 0 0 0,-1-1 0 0 0,1 0 1 0 0,1 0-1 0 0,-2 6 0 0 0,-10 40 1369 0 0,10-39-1455 0 0,-77 260 364 0 0,15-96 1161 0 0,64-174-1610 0 0,1 1 0 0 0,-1-1 0 0 0,1 0 0 0 0,-1 0 1 0 0,1 1-1 0 0,-1-1 0 0 0,1 0 0 0 0,-1 0 0 0 0,1 1 0 0 0,0-1 1 0 0,0 0-1 0 0,0 1 0 0 0,0-1 0 0 0,0 0 0 0 0,0 1 0 0 0,1 1 0 0 0,-1 1 22 0 0,0-3 389 0 0,1 1-290 0 0,1 7-53 0 0,-1-9-70 0 0,0 1-1 0 0,-1 0 1 0 0,1-1-1 0 0,0 1 0 0 0,0-1 1 0 0,0 1-1 0 0,-1-1 0 0 0,1 1 1 0 0,0-1-1 0 0,0 0 0 0 0,0 1 1 0 0,0-1-1 0 0,0 0 0 0 0,0 0 1 0 0,0 1-1 0 0,0-1 0 0 0,0 0 1 0 0,0 0-1 0 0,2 0 0 0 0,-2 0 17 0 0,3 0 0 0 0,1 0 0 0 0,-1-1 0 0 0,1 1 0 0 0,-1-1 0 0 0,0 0 0 0 0,1 0 0 0 0,-1 0 0 0 0,0-1 0 0 0,0 1 0 0 0,8-5 0 0 0,2-3 49 0 0,21-16 1 0 0,-24 17-41 0 0,35-30 17 0 0,-2-2 0 0 0,68-82 0 0 0,-25 28-56 0 0,81-78-122 0 0,-116 121-804 0 0,2 2-1 0 0,74-51 1 0 0,-117 92-4155 0 0,-1 3-1613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11975 0 0,'0'0'6123'0'0,"-1"12"-4522"0"0,-2-8-1525 0 0,0 0-1 0 0,0 0 1 0 0,-1-1-1 0 0,1 1 1 0 0,-5 3 0 0 0,6-6-172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 10679 0 0,'0'0'811'0'0,"-1"-1"-550"0"0,-4-1-90 0 0,4 1 240 0 0,0 1-337 0 0,1 0 0 0 0,0 0 1 0 0,-1-1-1 0 0,1 1 1 0 0,-1 0-1 0 0,1 0 1 0 0,-1 0-1 0 0,1 0 0 0 0,0 0 1 0 0,-1 0-1 0 0,1 0 1 0 0,-1 0-1 0 0,1 0 1 0 0,-1 0-1 0 0,1 0 0 0 0,-1 0 1 0 0,1 0-1 0 0,-1 0 1 0 0,1 0-1 0 0,0 0 1 0 0,-1 1-1 0 0,1-1 0 0 0,-1 0 1 0 0,1 0-1 0 0,-1 1 1 0 0,1-1-1 0 0,0 0 1 0 0,-1 1-1 0 0,-8 14 792 0 0,3 20-408 0 0,6-35-447 0 0,-17 117 1351 0 0,-5 70 872 0 0,20-176-2107 0 0,2 0 0 0 0,0 0 0 0 0,0 0 0 0 0,1 0 0 0 0,0 0 0 0 0,5 19 0 0 0,-5-29-102 0 0,0 0-1 0 0,0-1 1 0 0,1 1-1 0 0,-1 0 0 0 0,0-1 1 0 0,0 1-1 0 0,1-1 1 0 0,-1 1-1 0 0,0-1 1 0 0,1 0-1 0 0,-1 0 1 0 0,0 1-1 0 0,1-1 0 0 0,-1 0 1 0 0,0 0-1 0 0,3-1 1 0 0,-4 1-15 0 0,5 0 37 0 0,0 0 1 0 0,0-1 0 0 0,0 0 0 0 0,-1 0-1 0 0,1-1 1 0 0,0 0 0 0 0,-1 1 0 0 0,8-5 0 0 0,35-24 200 0 0,-34 22-176 0 0,6-7-20 0 0,1 0-1 0 0,-2-1 0 0 0,0-1 1 0 0,22-27-1 0 0,-11 9-83 0 0,33-58-1 0 0,-57 84 31 0 0,9-13-80 0 0,-13 20 21 0 0,-10 22-71 0 0,2-5 113 0 0,0-1 0 0 0,1 1 0 0 0,-6 24 0 0 0,11-33 35 0 0,0 0 0 0 0,0 0 0 0 0,0 0 0 0 0,1 0 0 0 0,0 1 0 0 0,0-1 1 0 0,0 0-1 0 0,1 0 0 0 0,0 0 0 0 0,1 0 0 0 0,-1 0 0 0 0,4 8 0 0 0,2 1 162 0 0,1 0-1 0 0,0-1 1 0 0,1 0 0 0 0,12 16-1 0 0,48 47 752 0 0,-55-62-803 0 0,-9-9-81 0 0,24 18 236 0 0,-23-19-259 0 0,-5-4 39 0 0,1-2 44 0 0,1 0-51 0 0,1-1-1 0 0,-1 0 0 0 0,1 0 0 0 0,-1 0 0 0 0,0 0 1 0 0,0-1-1 0 0,0 1 0 0 0,0-1 0 0 0,0 0 0 0 0,-1 0 0 0 0,1 0 1 0 0,3-6-1 0 0,3-6 315 0 0,12-25 1 0 0,-16 28-260 0 0,25-51-209 0 0,-3 5-219 0 0,2 1-1 0 0,38-55 0 0 0,-56 97-258 0 0,1 0 0 0 0,1 1-1 0 0,0 1 1 0 0,1 0 0 0 0,1 1 0 0 0,0 0 0 0 0,0 1-1 0 0,25-13 1 0 0,-15 11-6490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15407 0 0,'0'0'1739'0'0,"1"2"-1192"0"0,1 14 305 0 0,-1 0 1 0 0,0 1 0 0 0,-3 18 0 0 0,0-14-645 0 0,-2 1 0 0 0,0 0-1 0 0,-14 38 1 0 0,-32 59-129 0 0,16-42-843 0 0,32-72 612 0 0,1-3 46 0 0,0-1 1 0 0,0 1-1 0 0,0 0 1 0 0,0 0-1 0 0,1 0 1 0 0,-1 0 0 0 0,1 0-1 0 0,-1 0 1 0 0,1 3-1 0 0,0-5-32 0 0,1 1 0 0 0,-1 0 0 0 0,1 0 0 0 0,0 0 0 0 0,-1 0 0 0 0,1-1 0 0 0,0 1 0 0 0,0 0 0 0 0,-1-1 0 0 0,1 1 0 0 0,0-1 0 0 0,0 1 0 0 0,0-1 0 0 0,0 1 0 0 0,0-1 0 0 0,0 1 0 0 0,0-1 0 0 0,1 1 0 0 0,10 1-6188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84 3223 0 0,'1'-2'240'0'0,"9"-22"-52"0"0,1-2 3208 0 0,-10 23-2226 0 0,1 0 1 0 0,0-1-1 0 0,0 1 1 0 0,1 0-1 0 0,3-4 1 0 0,-6 6-956 0 0,1 0 0 0 0,0 1 0 0 0,0-1 0 0 0,0 0 0 0 0,-1 1 0 0 0,1-1 0 0 0,0 1 0 0 0,0-1 0 0 0,0 1 1 0 0,0-1-1 0 0,0 1 0 0 0,0-1 0 0 0,0 1 0 0 0,1 0 0 0 0,-1 0-119 0 0,-1 0 0 0 0,1 0 1 0 0,-1 0-1 0 0,1 0 0 0 0,-1 0 1 0 0,1 0-1 0 0,-1 0 0 0 0,1 0 1 0 0,-1 0-1 0 0,1 1 0 0 0,-1-1 1 0 0,1 0-1 0 0,-1 0 0 0 0,1 1 1 0 0,-1-1-1 0 0,0 0 0 0 0,1 1 1 0 0,-1-1-1 0 0,1 0 0 0 0,-1 1 1 0 0,1-1-1 0 0,-1 2-20 0 0,1-1 0 0 0,0 1 0 0 0,0-1 1 0 0,-1 1-1 0 0,1 0 0 0 0,-1-1 0 0 0,1 1 0 0 0,-1 0 1 0 0,0-1-1 0 0,1 1 0 0 0,-1 0 0 0 0,0-1 0 0 0,0 1 0 0 0,0 0 1 0 0,-1 2-1 0 0,-2 10 108 0 0,-2 1-1 0 0,0-1 1 0 0,0 0 0 0 0,-11 19 0 0 0,6-12-110 0 0,-29 57 117 0 0,-93 137-1 0 0,-77 53-183 0 0,118-158-285 0 0,-34 39-558 0 0,-11-12 25 0 0,114-121 800 0 0,22-16 13 0 0,1 0-1 0 0,-1 0 0 0 0,0 0 1 0 0,0 0-1 0 0,0-1 1 0 0,0 1-1 0 0,0 0 0 0 0,0 0 1 0 0,0 0-1 0 0,0-1 1 0 0,0 1-1 0 0,0 0 0 0 0,0 0 1 0 0,0 0-1 0 0,0-1 1 0 0,0 1-1 0 0,0 0 0 0 0,0 0 1 0 0,0 0-1 0 0,0 0 1 0 0,0-1-1 0 0,0 1 0 0 0,0 0 1 0 0,-1 0-1 0 0,1 0 1 0 0,0 0-1 0 0,0-1 0 0 0,0 1 1 0 0,0 0-1 0 0,0 0 0 0 0,0 0 1 0 0,0 0-1 0 0,-1 0 1 0 0,1-1-1 0 0,0 1 0 0 0,0 0 1 0 0,0 0-1 0 0,0 0 1 0 0,-1 0-1 0 0,1 0 0 0 0,0 0 1 0 0,0 0-1 0 0,0 0 1 0 0,-1 0-1 0 0,1 0 0 0 0,0 0 1 0 0,0 0-1 0 0,0 0 1 0 0,0 0-1 0 0,-1 0 0 0 0,1 0 1 0 0,0 0-1 0 0,0 0 1 0 0,0 0-1 0 0,-1 0 0 0 0,1 0 1 0 0,0 0-1 0 0,0 0 1 0 0,0 0-1 0 0,0 0 0 0 0,-1 0 1 0 0,1 0-1 0 0,0 1 1 0 0,1-6 17 0 0,1 1 1 0 0,0-1 0 0 0,0 1 0 0 0,0 0 0 0 0,1 0 0 0 0,-1 0-1 0 0,1 0 1 0 0,6-6 0 0 0,31-28 168 0 0,-29 28-172 0 0,10-8 31 0 0,0 1 1 0 0,1 0-1 0 0,1 2 0 0 0,33-18 0 0 0,-40 26-7 0 0,1 0-1 0 0,-1 1 1 0 0,1 1-1 0 0,0 0 1 0 0,1 1-1 0 0,-1 1 1 0 0,33-1-1 0 0,-32 4 110 0 0,-1 1-1 0 0,0 0 0 0 0,0 1 1 0 0,22 6-1 0 0,63 24 187 0 0,-85-25-353 0 0,-8-5 97 0 0,-1 0 0 0 0,0-1-1 0 0,0 1 1 0 0,1-1 0 0 0,-1-1 0 0 0,0 0 0 0 0,1 0 0 0 0,-1 0 0 0 0,0-1-1 0 0,1-1 1 0 0,13-3 0 0 0,7-4-171 0 0,52-25 1 0 0,-51 20-476 0 0,-9 5-438 0 0,-1 0-61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1 11519 0 0,'0'0'887'0'0,"-1"1"-583"0"0,-18 20 2103 0 0,-26 37 1 0 0,7-6-2086 0 0,-236 318 53 0 0,71-42 92 0 0,119-186-269 0 0,53-92-191 0 0,-2-2-1 0 0,-3-1 0 0 0,-74 77 1 0 0,109-123-877 0 0,3-1-318 0 0,9 1-69 0 0,4-4-14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15263 0 0,'0'0'1379'0'0,"1"-1"-1040"0"0,13-5 231 0 0,-1 0 0 0 0,0 1 0 0 0,1 0 0 0 0,23-4 0 0 0,-1 0-172 0 0,208-47 987 0 0,-104 26-1112 0 0,32-6-201 0 0,-18 4-4521 0 0,-120 23-2046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10591 0 0,'-2'0'819'0'0,"-7"1"-635"0"0,1 0 0 0 0,-1 0 0 0 0,1 1 1 0 0,-1 0-1 0 0,1 1 0 0 0,0 0 0 0 0,0 0 0 0 0,0 1 0 0 0,0 0 0 0 0,1 0 1 0 0,0 1-1 0 0,0 0 0 0 0,-10 9 0 0 0,3-2 21 0 0,1 1 0 0 0,0 0 1 0 0,1 1-1 0 0,0 0 0 0 0,-14 24 0 0 0,17-20-152 0 0,1 1 0 0 0,0-1 0 0 0,-8 37 1 0 0,2-10 84 0 0,-77 174 1848 0 0,-20-9 11 0 0,-127 171-419 0 0,222-357-1552 0 0,11-16 22 0 0,0-1 1 0 0,-7 17 0 0 0,12-23 26 0 0,4-1-67 0 0,1-1 0 0 0,-1 1 1 0 0,0-1-1 0 0,0 0 0 0 0,0-1 0 0 0,1 1 0 0 0,-1-1 1 0 0,4-2-1 0 0,32-19-99 0 0,-36 20 75 0 0,130-100-755 0 0,-98 72 586 0 0,2 2 1 0 0,66-40 0 0 0,-98 66 175 0 0,0 0 0 0 0,0 0 1 0 0,1 0-1 0 0,-1 1 1 0 0,1 0-1 0 0,-1 0 1 0 0,13 0-1 0 0,-17 1 30 0 0,1 1-1 0 0,-1 0 1 0 0,1 0-1 0 0,-1 1 1 0 0,1-1-1 0 0,-1 0 1 0 0,1 1 0 0 0,-1 0-1 0 0,1 0 1 0 0,-1-1-1 0 0,0 1 1 0 0,1 0-1 0 0,-1 1 1 0 0,0-1 0 0 0,0 0-1 0 0,0 1 1 0 0,0-1-1 0 0,0 1 1 0 0,0 0 0 0 0,0 0-1 0 0,0-1 1 0 0,-1 1-1 0 0,2 3 1 0 0,3 4 162 0 0,-1 1 1 0 0,-1-1 0 0 0,6 16-1 0 0,-6-15-56 0 0,0 1-1 0 0,0-1 0 0 0,8 11 1 0 0,11 10 26 0 0,1 0 0 0 0,2-2 0 0 0,36 32 0 0 0,-23-22-44 0 0,32 24-25 0 0,-38-36-107 0 0,-30-24-98 0 0,0 0 0 0 0,1-1 0 0 0,-1 1 0 0 0,1-1 0 0 0,0 0 0 0 0,0 0 0 0 0,0 0-1 0 0,0-1 1 0 0,0 1 0 0 0,0-1 0 0 0,0 0 0 0 0,1 0 0 0 0,6 0 0 0 0,7-2-1469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67 2759 0 0,'0'-1'10'0'0,"-1"0"0"0"0,1 0 0 0 0,-1 0 0 0 0,1 0-1 0 0,0 0 1 0 0,-1 0 0 0 0,1 0 0 0 0,0 0-1 0 0,0 0 1 0 0,0 0 0 0 0,0 0 0 0 0,0 0-1 0 0,0 0 1 0 0,0 0 0 0 0,0 0 0 0 0,0-2-1 0 0,1 2 2 0 0,0 0 0 0 0,0-1-1 0 0,0 1 1 0 0,0 0-1 0 0,0-1 1 0 0,0 1 0 0 0,1 0-1 0 0,-1 0 1 0 0,2-1-1 0 0,-3 2 40 0 0,1-1-1 0 0,-1 1 0 0 0,1-1 0 0 0,-1 1 0 0 0,1-1 0 0 0,-1 1 0 0 0,0-1 0 0 0,1 1 0 0 0,-1-1 0 0 0,0 1 1 0 0,0-1-1 0 0,1 1 0 0 0,-1-1 0 0 0,0 0 0 0 0,0 1 0 0 0,0-1 0 0 0,1 1 0 0 0,-1-1 0 0 0,0 0 0 0 0,0 1 0 0 0,0-1 1 0 0,0 1-1 0 0,0-1 0 0 0,0 0 0 0 0,-1 1 0 0 0,1-1 0 0 0,0 1 0 0 0,0-1 0 0 0,0 0 0 0 0,0 1 0 0 0,-1-1 1 0 0,1 1-1 0 0,0-1 0 0 0,-1 1 0 0 0,1-1 0 0 0,0 1 0 0 0,-1-1 0 0 0,1 1 0 0 0,-1-1 0 0 0,1 1 0 0 0,0-1 0 0 0,-4-1 2584 0 0,-8-7 6668 0 0,26 22-8858 0 0,-1 0-1 0 0,0 1 0 0 0,-1 1 1 0 0,13 20-1 0 0,38 72 1127 0 0,-12-17-770 0 0,107 139-11 0 0,-127-188-773 0 0,2-3 1 0 0,2-1 0 0 0,57 48 0 0 0,-80-76 3 0 0,1 0 0 0 0,-1-1 0 0 0,1 0 0 0 0,1-1 0 0 0,26 9 0 0 0,-34-13-44 0 0,1-1 1 0 0,-1 0-1 0 0,1-1 1 0 0,0 0-1 0 0,-1 0 0 0 0,1 0 1 0 0,0-1-1 0 0,0 0 1 0 0,-1 0-1 0 0,1-1 1 0 0,0 1-1 0 0,0-2 1 0 0,-1 1-1 0 0,1-1 1 0 0,8-3-1 0 0,-11 3-213 0 0,0 0 0 0 0,0 0 0 0 0,-1-1 0 0 0,1 1-1 0 0,-1-1 1 0 0,1 0 0 0 0,-1 0 0 0 0,0 0 0 0 0,-1-1 0 0 0,1 1-1 0 0,0 0 1 0 0,-1-1 0 0 0,0 0 0 0 0,0 0 0 0 0,4-8 0 0 0,-4 0-1252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 15463 0 0,'0'0'1400'0'0,"-1"1"-1154"0"0,-7 11-27 0 0,-1 0 0 0 0,-1 0 0 0 0,1-1 0 0 0,-20 17 0 0 0,-50 35 315 0 0,67-54-490 0 0,-111 80 203 0 0,-42 31 3 0 0,100-65-639 0 0,-105 116 0 0 0,129-123-52 0 0,2 3 0 0 0,3 1 0 0 0,-34 64 0 0 0,64-105-1641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5983 0 0,'0'0'10560'0'0,"2"-1"-10242"0"0,28-9 439 0 0,112-35 1395 0 0,-108 37-1944 0 0,0 1 1 0 0,46-5-1 0 0,21 8-2828 0 0,-80 2 1268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732 761 8287 0 0,'0'0'639'0'0,"1"-2"-415"0"0,11-13 2438 0 0,10-19-1 0 0,-7 8-1575 0 0,12-32-1 0 0,26-89-482 0 0,-9-16 420 0 0,0 1-350 0 0,-32 112-612 0 0,-8 32-57 0 0,0 0 0 0 0,2 1 0 0 0,13-32-1 0 0,-18 48-63 0 0,-7 20-12 0 0,2-13 72 0 0,-1 0 0 0 0,0 0 0 0 0,-8 7 0 0 0,-8 10-66 0 0,-87 134-84 0 0,-6 10 70 0 0,86-133 10 0 0,0 0 0 0 0,-2-2 0 0 0,-1-1 0 0 0,-65 48 0 0 0,79-67 56 0 0,-1-1 1 0 0,0-1-1 0 0,0-1 0 0 0,-1 0 0 0 0,-23 6 1 0 0,28-11 29 0 0,-1 0 1 0 0,1-2 0 0 0,0 1-1 0 0,-1-2 1 0 0,0 0 0 0 0,1-1-1 0 0,-1 0 1 0 0,-17-3 0 0 0,20 0-4 0 0,0 0 1 0 0,0 0 0 0 0,0-1-1 0 0,1 0 1 0 0,-1-1 0 0 0,1-1-1 0 0,-14-8 1 0 0,11 5 1 0 0,1-1 1 0 0,0 0 0 0 0,1-1-1 0 0,0 0 1 0 0,-12-14-1 0 0,21 20-22 0 0,-1 0 0 0 0,1 0-1 0 0,0 0 1 0 0,0-1 0 0 0,0 1-1 0 0,1-1 1 0 0,-1 0 0 0 0,2 0 0 0 0,-1 1-1 0 0,0-1 1 0 0,1 0 0 0 0,0 0-1 0 0,1 0 1 0 0,-1-1 0 0 0,2-10 0 0 0,0 9-6 0 0,0 0 1 0 0,1-1-1 0 0,0 1 1 0 0,0 0-1 0 0,1 0 1 0 0,0 0 0 0 0,0 0-1 0 0,1 1 1 0 0,0 0-1 0 0,10-14 1 0 0,-6 10 14 0 0,0 0 1 0 0,1 0-1 0 0,1 1 0 0 0,0 1 0 0 0,0 0 1 0 0,13-9-1 0 0,-18 15 25 0 0,-1 0-1 0 0,1 1 1 0 0,0 0 0 0 0,0-1-1 0 0,-1 2 1 0 0,1-1 0 0 0,0 1-1 0 0,1-1 1 0 0,-1 1 0 0 0,0 1-1 0 0,0-1 1 0 0,0 1 0 0 0,1 0-1 0 0,-1 0 1 0 0,0 0 0 0 0,0 1-1 0 0,1 0 1 0 0,-1 0 0 0 0,6 2-1 0 0,6 4-2 0 0,-1 0 0 0 0,0 1 0 0 0,0 0 0 0 0,-1 2 0 0 0,-1 0 0 0 0,1 0 0 0 0,13 14 0 0 0,8 10-32 0 0,39 48 0 0 0,-54-56 13 0 0,-9-11-10 0 0,23 22 0 0 0,-30-32 12 0 0,0-1 0 0 0,0 0 0 0 0,1 0 1 0 0,-1-1-1 0 0,1 1 0 0 0,0-1 1 0 0,0 0-1 0 0,10 2 0 0 0,11 2-266 0 0,1-3-1 0 0,0 0 0 0 0,49 0 0 0 0,-67-3 609 0 0,86-1-2143 0 0,-72-2-4206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101 450 9703 0 0,'0'0'875'0'0,"1"2"-719"0"0,0 0 2 0 0,0 0 0 0 0,0 0 0 0 0,0 0 0 0 0,-1 0 0 0 0,1 0 0 0 0,-1 0 0 0 0,1 0 0 0 0,-1 0 0 0 0,0 0 0 0 0,0 0 0 0 0,0 1 0 0 0,0-1 0 0 0,0 0 0 0 0,0 0 0 0 0,-1 4 0 0 0,-10 37 1345 0 0,9-37-1383 0 0,-12 36 464 0 0,-1-1 1 0 0,-2 0 0 0 0,-29 50-1 0 0,45-87-23 0 0,2-6-180 0 0,10-12 18 0 0,13-21 166 0 0,9-19-97 0 0,-3-2 0 0 0,35-88 0 0 0,-52 112-459 0 0,53-124 86 0 0,-47 116-62 0 0,44-67 0 0 0,-55 95 27 0 0,0 2 0 0 0,1-1 0 0 0,1 1 0 0 0,-1 0 0 0 0,15-10 0 0 0,-18 15-23 0 0,1 1-1 0 0,0-1 0 0 0,0 2 1 0 0,0-1-1 0 0,0 1 0 0 0,1 0 1 0 0,-1 0-1 0 0,1 1 0 0 0,0 0 1 0 0,10-2-1 0 0,20 1-36 0 0,-1 1 0 0 0,1 1 0 0 0,0 3-1 0 0,-1 1 1 0 0,40 8 0 0 0,-62-7-714 0 0,22 7 0 0 0,-16-1-5030 0 0,-10-4-419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 4143 0 0,'7'-3'13627'0'0,"-6"15"-12616"0"0,-1-7-846 0 0,-1 1 1 0 0,0-1 0 0 0,-1 0 0 0 0,1 0 0 0 0,-1 0 0 0 0,0 0 0 0 0,0 0-1 0 0,0-1 1 0 0,-1 1 0 0 0,-5 7 0 0 0,3-4 20 0 0,4-7 14 0 0,1 1-20 0 0,-3 5-77 0 0,3-5-114 0 0,12-1-1068 0 0,8-1-862 0 0,3-7-4719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421 322 1375 0 0,'0'0'66'0'0,"-2"1"-8"0"0,-4 3-46 0 0,-1 1 4699 0 0,8-7-4494 0 0,0 0 1 0 0,0 0-1 0 0,0 0 0 0 0,0-1 1 0 0,0 1-1 0 0,1 0 0 0 0,0-1 0 0 0,-1 2-56 0 0,95-135 5527 0 0,-84 119-5258 0 0,-11 17-407 0 0,11-17 490 0 0,15-27 1 0 0,-25 40-461 0 0,1-1 0 0 0,-1 1 0 0 0,0-1 0 0 0,-1 0 0 0 0,1 0 0 0 0,-1 0 0 0 0,0 0 1 0 0,0 0-1 0 0,0-1 0 0 0,-1 1 0 0 0,0-9 0 0 0,0 13-48 0 0,0 0 1 0 0,0-1-1 0 0,-1 1 0 0 0,1-1 1 0 0,0 1-1 0 0,-1 0 1 0 0,1-1-1 0 0,-1 1 0 0 0,0 0 1 0 0,1 0-1 0 0,-1-1 0 0 0,0 1 1 0 0,0 0-1 0 0,0 0 1 0 0,0 0-1 0 0,0 0 0 0 0,0 0 1 0 0,0 0-1 0 0,0 0 1 0 0,0 0-1 0 0,0 1 0 0 0,0-1 1 0 0,-1 0-1 0 0,1 1 0 0 0,0-1 1 0 0,0 1-1 0 0,-1-1 1 0 0,1 1-1 0 0,-1-1 0 0 0,1 1 1 0 0,0 0-1 0 0,-1 0 0 0 0,1 0 1 0 0,-1 0-1 0 0,1 0 1 0 0,0 0-1 0 0,-1 0 0 0 0,1 0 1 0 0,-2 1-1 0 0,-6 1 7 0 0,0 0-1 0 0,0 0 1 0 0,1 1 0 0 0,-15 7-1 0 0,1 1-52 0 0,1 1 0 0 0,-33 26-1 0 0,23-16-10 0 0,-15 14 28 0 0,2 1 0 0 0,1 2 0 0 0,1 2 0 0 0,3 2 0 0 0,2 2 0 0 0,-44 65 0 0 0,78-105 34 0 0,0-1 0 0 0,1 1 0 0 0,-1 0 0 0 0,1 0 0 0 0,0 0 1 0 0,0 0-1 0 0,-2 9 0 0 0,4-12 12 0 0,-1 0 1 0 0,1-1 0 0 0,0 1-1 0 0,0 0 1 0 0,0-1 0 0 0,1 1-1 0 0,-1-1 1 0 0,0 1-1 0 0,1 0 1 0 0,-1-1 0 0 0,1 1-1 0 0,-1-1 1 0 0,1 1 0 0 0,0-1-1 0 0,-1 1 1 0 0,1-1 0 0 0,0 0-1 0 0,0 1 1 0 0,0-1 0 0 0,0 0-1 0 0,0 0 1 0 0,0 1 0 0 0,1-1-1 0 0,-1 0 1 0 0,0 0 0 0 0,1 0-1 0 0,-1-1 1 0 0,0 1 0 0 0,3 1-1 0 0,3 1 69 0 0,-1-1 0 0 0,1 0-1 0 0,-1 0 1 0 0,1-1 0 0 0,0 0-1 0 0,0 0 1 0 0,-1 0 0 0 0,1-1 0 0 0,0 0-1 0 0,0 0 1 0 0,0-1 0 0 0,0 0-1 0 0,12-3 1 0 0,8-4 80 0 0,-1 0 0 0 0,28-15 0 0 0,-32 14-146 0 0,137-65 136 0 0,-50 22-90 0 0,-68 31-60 0 0,-50 43 42 0 0,-58 84-133 0 0,59-91 16 0 0,0 1-1 0 0,-6 18 0 0 0,12-28 39 0 0,0 0 0 0 0,1 0 0 0 0,-1 0-1 0 0,1 0 1 0 0,1 1 0 0 0,-1-1 0 0 0,1 0 0 0 0,0 0-1 0 0,2 8 1 0 0,2-3-1535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26 10135 0 0,'0'0'1288'0'0,"7"-6"1624"0"0,-7 6-2718 0 0,1 0 0 0 0,-1 0 0 0 0,0 0 0 0 0,0-1 0 0 0,0 1 1 0 0,1 0-1 0 0,-1 0 0 0 0,0-1 0 0 0,0 1 0 0 0,0 0 0 0 0,1-1 0 0 0,-1 1 0 0 0,0 0 0 0 0,0 0 0 0 0,0-1 0 0 0,0 1 0 0 0,0 0 0 0 0,0-1 0 0 0,0 1 0 0 0,0 0 0 0 0,0-1 0 0 0,0 1 0 0 0,0 0 0 0 0,0-1 0 0 0,0 1 0 0 0,0 0 0 0 0,0-1 0 0 0,0 1 0 0 0,0 0 0 0 0,-1-1 0 0 0,-8-6 752 0 0,6 6-1018 0 0,0 0 0 0 0,1 1 0 0 0,-1-1 0 0 0,0 1 0 0 0,0-1 0 0 0,0 1 0 0 0,-4 0 1 0 0,-10 4 30 0 0,1 0 0 0 0,-1 1 1 0 0,1 1-1 0 0,0 1 1 0 0,0 0-1 0 0,-20 13 1 0 0,-14 6-14 0 0,36-19 33 0 0,-137 69 63 0 0,123-60 157 0 0,0 1 0 0 0,2 2-1 0 0,-30 27 1 0 0,47-37-65 0 0,8-7 100 0 0,2-1-122 0 0,1 1-88 0 0,0-1 1 0 0,-1 1-1 0 0,1-1 0 0 0,0 0 0 0 0,0 1 1 0 0,0-1-1 0 0,1 0 0 0 0,-1 0 1 0 0,0-1-1 0 0,0 1 0 0 0,1 0 0 0 0,-1-1 1 0 0,0 1-1 0 0,1-1 0 0 0,-1 0 0 0 0,0 0 1 0 0,1 0-1 0 0,-1 0 0 0 0,5 0 0 0 0,7-2 42 0 0,0 0 0 0 0,16-6 0 0 0,-16 5-58 0 0,46-15-63 0 0,0-2 0 0 0,60-31 0 0 0,-22 10-391 0 0,-97 40 358 0 0,-3 12-710 0 0,0-5 742 0 0,0 0 0 0 0,-1 0 1 0 0,0 0-1 0 0,0-1 1 0 0,-7 10-1 0 0,-7 13 40 0 0,3 3-1929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26 8087 0 0,'7'-4'95'0'0,"1"0"0"0"0,-1 1 0 0 0,1 0 0 0 0,-1 0 0 0 0,1 1 0 0 0,0 0 0 0 0,0 1 0 0 0,0-1 0 0 0,10 1 1805 0 0,-18 3-1786 0 0,0 1 0 0 0,-1-1 0 0 0,1 1 1 0 0,-1-1-1 0 0,0 0 0 0 0,0 1 0 0 0,0-1 0 0 0,0 0 0 0 0,0 0 1 0 0,0 1-1 0 0,-1-1 0 0 0,1 0 0 0 0,-4 3 0 0 0,-24 23 419 0 0,24-23-404 0 0,-243 180 1817 0 0,63-50-1371 0 0,36-11 98 0 0,120-96-305 0 0,1 0-1 0 0,-44 61 1 0 0,70-87-345 0 0,0 1 0 0 0,0 0 0 0 0,0 0 1 0 0,1 0-1 0 0,-1 0 0 0 0,1 0 0 0 0,0 1 0 0 0,0-1 0 0 0,0 0 0 0 0,0 1 0 0 0,1-1 0 0 0,-1 0 0 0 0,1 1 0 0 0,0-1 0 0 0,0 7 1 0 0,0-10-18 0 0,1 1 1 0 0,-1-1 0 0 0,0 1 0 0 0,1-1 0 0 0,-1 1 0 0 0,1-1 0 0 0,-1 1 0 0 0,1-1 0 0 0,-1 1 0 0 0,1-1 0 0 0,-1 0 0 0 0,1 1-1 0 0,-1-1 1 0 0,1 0 0 0 0,0 1 0 0 0,-1-1 0 0 0,1 0 0 0 0,-1 0 0 0 0,1 1 0 0 0,0-1 0 0 0,0 0 0 0 0,1 0 15 0 0,4 3 19 0 0,1-1-1 0 0,-1-1 0 0 0,1 0 0 0 0,-1 1 1 0 0,1-2-1 0 0,0 1 0 0 0,-1-1 1 0 0,1 0-1 0 0,11-2 0 0 0,7-2-857 0 0,31-10 0 0 0,-23 6-2605 0 0,18-3-2285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4143 0 0,'0'0'191'0'0,"-9"0"26"0"0,-2 2 1300 0 0,0 0-1 0 0,0 1 0 0 0,1 0 1 0 0,-1 1-1 0 0,1 0 0 0 0,0 1 1 0 0,-15 8-1 0 0,2 1-929 0 0,-41 34-1 0 0,14-3-586 0 0,-80 92 0 0 0,123-129 0 0 0,0 1-1 0 0,1-1 0 0 0,0 1 1 0 0,0 1-1 0 0,-6 15 1 0 0,10-19 63 0 0,0 0 0 0 0,0 0 0 0 0,1 0 0 0 0,-1 0 0 0 0,2 0 0 0 0,-1 0 0 0 0,1 1 1 0 0,0-1-1 0 0,0 0 0 0 0,2 11 0 0 0,-2-15-19 0 0,1-1 1 0 0,0 1-1 0 0,0 0 0 0 0,-1-1 1 0 0,1 1-1 0 0,0-1 0 0 0,1 1 1 0 0,-1-1-1 0 0,0 1 1 0 0,0-1-1 0 0,1 0 0 0 0,-1 1 1 0 0,3 0-1 0 0,18 13 348 0 0,-14-11-273 0 0,0-1 0 0 0,0 0 0 0 0,0 0 0 0 0,1 0 1 0 0,-1-1-1 0 0,1 0 0 0 0,-1-1 0 0 0,1 0 0 0 0,13 0 0 0 0,-16-1-81 0 0,0-1 1 0 0,1 0-1 0 0,-1 0 0 0 0,0-1 1 0 0,0 1-1 0 0,0-1 0 0 0,0-1 1 0 0,0 1-1 0 0,0-1 1 0 0,0 0-1 0 0,-1 0 0 0 0,1-1 1 0 0,7-6-1 0 0,18-18 6 0 0,-1 0 1 0 0,44-57-1 0 0,-57 63-289 0 0,-2 0 0 0 0,0-1 0 0 0,-2-1 1 0 0,0 0-1 0 0,10-31 0 0 0,-19 45-14 0 0,-1 0 1 0 0,0 0-1 0 0,0-1 0 0 0,-1 1 0 0 0,0-12 1 0 0,-2 20 163 0 0,1 0 1 0 0,-1 0-1 0 0,0 0 1 0 0,0 0-1 0 0,-1 0 0 0 0,1 0 1 0 0,0 0-1 0 0,-1 0 1 0 0,1 0-1 0 0,-1 0 1 0 0,1 0-1 0 0,-1 0 1 0 0,0 1-1 0 0,0-1 1 0 0,0 0-1 0 0,0 0 1 0 0,0 1-1 0 0,0-1 1 0 0,-1 0-1 0 0,1 1 1 0 0,-1 0-1 0 0,1-1 0 0 0,-1 1 1 0 0,1 0-1 0 0,-1 0 1 0 0,0-1-1 0 0,1 1 1 0 0,-1 0-1 0 0,0 1 1 0 0,0-1-1 0 0,0 0 1 0 0,0 1-1 0 0,-3-2 1 0 0,0 2-202 0 0,0-1 1 0 0,0 1 0 0 0,0-1-1 0 0,0 2 1 0 0,0-1 0 0 0,0 0-1 0 0,0 1 1 0 0,0 0 0 0 0,-6 2-1 0 0,0 1-501 0 0,1 0 0 0 0,-20 11-1 0 0,10-5-122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5063 0 0,'1'1'390'0'0,"15"13"-46"0"0,4 13 9810 0 0,-23-23-9332 0 0,0-1 316 0 0,3-10-546 0 0,1 1-544 0 0,1 0 1 0 0,0 0-1 0 0,0 1 0 0 0,1-1 0 0 0,0 1 0 0 0,0 0 0 0 0,0 0 0 0 0,0 0 1 0 0,1 0-1 0 0,6-6 0 0 0,-4 3-2 0 0,26-30-198 0 0,1 2 0 0 0,2 1 0 0 0,2 1 0 0 0,0 3 0 0 0,51-33 0 0 0,-58 46-80 0 0,1 2 0 0 0,42-17 0 0 0,-68 31 233 0 0,1 0 1 0 0,0 0-1 0 0,0 0 0 0 0,0 1 0 0 0,0 0 1 0 0,0 0-1 0 0,9 0 0 0 0,-14 1 24 0 0,1 0-1 0 0,0 0 1 0 0,-1 0-1 0 0,1 1 1 0 0,0-1-1 0 0,-1 0 0 0 0,1 1 1 0 0,-1-1-1 0 0,1 1 1 0 0,-1-1-1 0 0,1 1 1 0 0,-1 0-1 0 0,1 0 1 0 0,-1 0-1 0 0,1 0 0 0 0,-1 0 1 0 0,0 0-1 0 0,0 0 1 0 0,1 0-1 0 0,-1 0 1 0 0,0 1-1 0 0,0-1 1 0 0,0 0-1 0 0,0 1 1 0 0,-1-1-1 0 0,1 1 0 0 0,0-1 1 0 0,-1 1-1 0 0,1-1 1 0 0,0 4-1 0 0,1 10 124 0 0,0 0 0 0 0,-2 1 0 0 0,0-1 0 0 0,0 1 0 0 0,-2-1 0 0 0,-4 26-1 0 0,3-26-80 0 0,0-2-50 0 0,-1 0 0 0 0,0 0 0 0 0,0 0 0 0 0,-1-1 1 0 0,-9 14-1 0 0,7-11-89 0 0,0 0 0 0 0,-8 24 1 0 0,13-13-1583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38 7831 0 0,'0'-37'9087'0'0,"-1"38"-8904"0"0,-3 5-140 0 0,-1 0 1 0 0,0 0 0 0 0,-5 5 0 0 0,-14 16-57 0 0,-4 18 227 0 0,2 1 0 0 0,-37 91 0 0 0,-9 21 360 0 0,-200 329 394 0 0,227-399-942 0 0,5 1 0 0 0,-56 176 0 0 0,78-218-16 0 0,14-39-340 0 0,0 0 1 0 0,0 0-1 0 0,1 1 0 0 0,1-1 1 0 0,-1 1-1 0 0,2 0 1 0 0,-2 10-1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67 205 15175 0 0,'-4'1'90'0'0,"0"0"0"0"0,1 0 0 0 0,-1 0-1 0 0,1 1 1 0 0,0 0 0 0 0,-1 0 0 0 0,1 0-1 0 0,0 0 1 0 0,0 0 0 0 0,0 1 0 0 0,1-1-1 0 0,-1 1 1 0 0,1 0 0 0 0,-1 0 0 0 0,1 0-1 0 0,0 0 1 0 0,0 0 0 0 0,-2 4 0 0 0,3-6-9 0 0,0 1 1 0 0,0-1 0 0 0,0 1-1 0 0,0 0 1 0 0,0 0-1 0 0,1-1 1 0 0,-1 1 0 0 0,0 0-1 0 0,1 0 1 0 0,0 0 0 0 0,-1 0-1 0 0,1 0 1 0 0,0 0 0 0 0,0 0-1 0 0,0 0 1 0 0,0-1 0 0 0,0 1-1 0 0,0 0 1 0 0,1 0 0 0 0,-1 0-1 0 0,1 0 1 0 0,-1 0 0 0 0,1 0-1 0 0,0-1 1 0 0,1 3 0 0 0,-1-2-41 0 0,1-1 0 0 0,0 1 0 0 0,-1-1 1 0 0,1 0-1 0 0,0 1 0 0 0,0-1 0 0 0,0 0 1 0 0,0 0-1 0 0,0 0 0 0 0,0-1 0 0 0,0 1 1 0 0,0 0-1 0 0,0-1 0 0 0,0 1 0 0 0,1-1 1 0 0,-1 0-1 0 0,0 0 0 0 0,0 0 0 0 0,0 0 1 0 0,1 0-1 0 0,-1 0 0 0 0,2-1 1 0 0,26-3 303 0 0,-1-2 0 0 0,30-10 1 0 0,57-23 232 0 0,-63 20-414 0 0,298-125 184 0 0,-175 69-3716 0 0,-162 69 3070 0 0,0 1-1708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5527 0 0,'0'1'423'0'0,"-10"33"1166"0"0,-1-4 3066 0 0,-18 41 1097 0 0,20-45-4857 0 0,-1-1-1 0 0,-15 25 1 0 0,-81 112-132 0 0,106-161-1063 0 0,-3 4 630 0 0,13-6-6362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134 429 9671 0 0,'-11'4'335'0'0,"0"0"0"0"0,0 1 0 0 0,1 0-1 0 0,-1 1 1 0 0,1 0 0 0 0,-10 8-1 0 0,-29 17 6322 0 0,49-34-6476 0 0,1-1 0 0 0,-1 1 0 0 0,1 0 0 0 0,0 0 0 0 0,0 0 0 0 0,0 0 0 0 0,0 0 0 0 0,0 0 0 0 0,1 0 1 0 0,0 0-1 0 0,2-4 0 0 0,28-30 146 0 0,-18 22-196 0 0,170-173 114 0 0,-94 101-317 0 0,-69 65 32 0 0,-4 4 23 0 0,0 1 0 0 0,1 0 0 0 0,1 2 0 0 0,35-24 0 0 0,-51 37 16 0 0,-2 1-1 0 0,0 1 1 0 0,-1-1-1 0 0,1 1 1 0 0,0-1 0 0 0,0 1-1 0 0,0-1 1 0 0,0 1-1 0 0,0 0 1 0 0,-1-1-1 0 0,1 1 1 0 0,0 0 0 0 0,0 0-1 0 0,0 0 1 0 0,0-1-1 0 0,0 1 1 0 0,0 0 0 0 0,0 0-1 0 0,0 0 1 0 0,0 1-1 0 0,2-1 1 0 0,-2 0 0 0 0,0 0 1 0 0,1 0 0 0 0,-1 0-1 0 0,0 1 1 0 0,1-1-1 0 0,-1 0 1 0 0,0 0-1 0 0,1 1 1 0 0,-1-1-1 0 0,0 1 1 0 0,0-1 0 0 0,0 1-1 0 0,1 0 1 0 0,-1 0-1 0 0,0-1 1 0 0,0 1-1 0 0,0 0 1 0 0,2 2 0 0 0,-2-1-3 0 0,0 0 0 0 0,0 0 0 0 0,0 0 0 0 0,0 0 0 0 0,0 0 1 0 0,0 0-1 0 0,0 0 0 0 0,-1 0 0 0 0,1 0 0 0 0,0 4 0 0 0,0 5-12 0 0,-1 0-1 0 0,0 0 0 0 0,-4 20 0 0 0,3-23 15 0 0,-19 135-163 0 0,-7 61-724 0 0,27-193-295 0 0,0-9-58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70 225 919 0 0,'-6'-13'20060'0'0,"3"17"-22702"0"0,0 0 2668 0 0,0 0 1 0 0,1 0 0 0 0,0-1 0 0 0,0 1-1 0 0,0 1 1 0 0,0-1 0 0 0,1 0 0 0 0,-2 7-1 0 0,-6 39 144 0 0,6-31-150 0 0,-8 38-34 0 0,5-28-3 0 0,1 1 1 0 0,-2 44-1 0 0,8-68 12 0 0,-1 1 0 0 0,1 0 0 0 0,1-1 0 0 0,-1 1 0 0 0,1-1-1 0 0,5 13 1 0 0,-6-17 227 0 0,1-1-150 0 0,0 0 1 0 0,0 0 0 0 0,0 0 0 0 0,0 0 0 0 0,0-1 0 0 0,0 1 0 0 0,0 0 0 0 0,1-1 0 0 0,3 1 0 0 0,0-1 91 0 0,0 0-1 0 0,0 0 1 0 0,0 0 0 0 0,-1-1 0 0 0,1 0-1 0 0,0 0 1 0 0,0-1 0 0 0,0 1 0 0 0,-1-1 0 0 0,9-4-1 0 0,6-5 155 0 0,27-18-1 0 0,-15 9-131 0 0,-7 5-184 0 0,-2 0 0 0 0,0-2 0 0 0,-1 0-1 0 0,-1-2 1 0 0,0 0 0 0 0,-2-1 0 0 0,0-1-1 0 0,-1-1 1 0 0,21-34 0 0 0,-38 54-12 0 0,22-37-334 0 0,19-46-1 0 0,-37 73 74 0 0,0-1 0 0 0,-1 1 1 0 0,0-1-1 0 0,-2 1 0 0 0,1-1 0 0 0,-1 0 0 0 0,-1 0 1 0 0,-1-22-1 0 0,0 33 160 0 0,0 1 0 0 0,0 0 0 0 0,0-1 0 0 0,0 1 0 0 0,-1-1 0 0 0,1 1 0 0 0,-1 0 0 0 0,1 0 0 0 0,-1-1 0 0 0,1 1 0 0 0,-1 0 0 0 0,0 0 0 0 0,0 0 0 0 0,1-1 0 0 0,-3-1 0 0 0,-6-2-4718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83 13903 0 0,'0'0'638'0'0,"3"-7"211"0"0,-3 6-771 0 0,1 0-1 0 0,-1 0 1 0 0,1 0 0 0 0,-1 0 0 0 0,1-1-1 0 0,-1 1 1 0 0,0 0 0 0 0,0 0 0 0 0,0 0-1 0 0,0-1 1 0 0,1 1 0 0 0,-2 0 0 0 0,1 0-1 0 0,0 0 1 0 0,0-1 0 0 0,0 1 0 0 0,0 0-1 0 0,-1 0 1 0 0,1 0 0 0 0,-1-2 0 0 0,0 2-63 0 0,0 1 0 0 0,1-1 0 0 0,-1 1-1 0 0,0-1 1 0 0,0 1 0 0 0,1-1 0 0 0,-1 1 0 0 0,0-1 0 0 0,0 1 0 0 0,0 0 0 0 0,1-1 0 0 0,-1 1 0 0 0,0 0 0 0 0,0 0 0 0 0,0 0 0 0 0,0 0 0 0 0,0 0 0 0 0,0 0-1 0 0,0 0 1 0 0,0 0 0 0 0,-3 0-28 0 0,0 1-1 0 0,0-1 1 0 0,0 1 0 0 0,0 0-1 0 0,1 1 1 0 0,-1-1-1 0 0,0 0 1 0 0,1 1-1 0 0,-5 2 1 0 0,-4 6 38 0 0,-1 0 0 0 0,1 1 0 0 0,1 1 0 0 0,0 0 0 0 0,1 0 0 0 0,0 1 0 0 0,1 0 0 0 0,0 1 0 0 0,1 0 0 0 0,1 0 0 0 0,0 1 0 0 0,1 0 0 0 0,0 0 0 0 0,-3 19 0 0 0,7-27 149 0 0,1 1 0 0 0,0 0 1 0 0,1 0-1 0 0,0 0 1 0 0,0 0-1 0 0,2 9 0 0 0,-2-14-89 0 0,1 0-1 0 0,-1 0 0 0 0,1 0 1 0 0,0 0-1 0 0,0-1 0 0 0,0 1 0 0 0,1 0 1 0 0,-1-1-1 0 0,1 1 0 0 0,-1-1 1 0 0,1 1-1 0 0,0-1 0 0 0,0 0 0 0 0,0 1 1 0 0,0-1-1 0 0,0 0 0 0 0,0 0 1 0 0,1-1-1 0 0,2 3 0 0 0,3-1-2 0 0,-1 0 0 0 0,1 0 0 0 0,-1 0 0 0 0,1-1-1 0 0,0 0 1 0 0,0-1 0 0 0,0 0 0 0 0,0 0 0 0 0,0-1 0 0 0,1 0 0 0 0,-1 0-1 0 0,0-1 1 0 0,0 0 0 0 0,0 0 0 0 0,0-1 0 0 0,0 0 0 0 0,-1-1-1 0 0,13-4 1 0 0,-10 2-53 0 0,1 0 1 0 0,-2-1-1 0 0,1 1 0 0 0,-1-2 0 0 0,1 1 0 0 0,-2-2 1 0 0,1 1-1 0 0,-1-1 0 0 0,0 0 0 0 0,-1-1 0 0 0,0 0 1 0 0,12-18-1 0 0,-16 19-56 0 0,1 1 1 0 0,-1-1-1 0 0,-1 0 0 0 0,0 0 1 0 0,0 0-1 0 0,0 0 1 0 0,-1-1-1 0 0,0 1 0 0 0,0 0 1 0 0,-1-1-1 0 0,-1 1 0 0 0,1-1 1 0 0,-1 1-1 0 0,-1 0 1 0 0,-2-10-1 0 0,-1-2-327 0 0,-2 1-1 0 0,0 1 1 0 0,-1-1 0 0 0,-1 1-1 0 0,-14-21 1 0 0,22 38 19 0 0,-1-3 408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91 15663 0 0,'0'0'1418'0'0,"-1"1"-1117"0"0,-4 4-220 0 0,-1 1 0 0 0,2-1 1 0 0,-1 1-1 0 0,1 0 0 0 0,-1 0 1 0 0,2 0-1 0 0,-1 1 0 0 0,-3 8 1 0 0,1 0 122 0 0,0 0 1 0 0,-6 29-1 0 0,6-16-204 0 0,-3 46 0 0 0,10-59 124 0 0,-1 0 1 0 0,2-1-1 0 0,0 1 0 0 0,0-1 0 0 0,10 28 1 0 0,-11-40-26 0 0,0 0 0 0 0,0 0 1 0 0,0 0-1 0 0,0 0 1 0 0,1 0-1 0 0,-1 0 0 0 0,0 0 1 0 0,1-1-1 0 0,0 1 1 0 0,-1 0-1 0 0,1-1 0 0 0,0 0 1 0 0,0 1-1 0 0,0-1 1 0 0,-1 0-1 0 0,1 0 1 0 0,1 0-1 0 0,-1 0 0 0 0,0 0 1 0 0,0-1-1 0 0,0 1 1 0 0,0 0-1 0 0,1-1 0 0 0,-1 0 1 0 0,2 1-1 0 0,7-1 165 0 0,0 0 0 0 0,0 0 1 0 0,20-3-1 0 0,-24 2-162 0 0,19-3-12 0 0,1-1 0 0 0,-1-2 0 0 0,0 0 0 0 0,-1-2 0 0 0,34-16 0 0 0,-48 19-88 0 0,0 0 0 0 0,-1-1-1 0 0,0 0 1 0 0,0-1-1 0 0,-1 0 1 0 0,16-18-1 0 0,44-62 4 0 0,-56 69 1 0 0,6-9-6 0 0,-1-1 1 0 0,26-60 0 0 0,-17 23-2371 0 0,-18 45 842 0 0,-5 12-355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1375 0 0,'2'-1'563'0'0,"1"0"65"0"0,1-1 1205 0 0,0 1 0 0 0,0-1 0 0 0,0 1 0 0 0,0 0 0 0 0,0 0 0 0 0,5-1 0 0 0,-7 2-1359 0 0,-1 0 0 0 0,1 0-1 0 0,-1 1 1 0 0,1-1-1 0 0,-1 0 1 0 0,1 0 0 0 0,-1 1-1 0 0,0-1 1 0 0,3 2 0 0 0,-2-1-541 0 0,-1 0 1 0 0,1 0 0 0 0,-1 0-1 0 0,1 0 1 0 0,-1 1-1 0 0,1-1 1 0 0,-1 0 0 0 0,0 1-1 0 0,2 1 1 0 0,-2-1 176 0 0,0 0-1 0 0,1 0 1 0 0,-1 0 0 0 0,0 1 0 0 0,0-1-1 0 0,0 0 1 0 0,-1 1 0 0 0,1-1 0 0 0,0 0-1 0 0,-1 1 1 0 0,0-1 0 0 0,1 1 0 0 0,-1-1 0 0 0,0 1-1 0 0,-1 2 1 0 0,0 3 85 0 0,0-1 0 0 0,-1 1 0 0 0,-4 10 0 0 0,4-13-148 0 0,0 0-1 0 0,0 1 0 0 0,1-1 1 0 0,0 1-1 0 0,0-1 0 0 0,0 1 1 0 0,1-1-1 0 0,0 7 0 0 0,10 75 117 0 0,-9-84-121 0 0,0-2-41 0 0,1 1 0 0 0,-1-1-1 0 0,0 0 1 0 0,0 1 0 0 0,1-1-1 0 0,-1 0 1 0 0,0 0 0 0 0,1 0-1 0 0,0 0 1 0 0,-1 0-1 0 0,1 0 1 0 0,-1-1 0 0 0,1 1-1 0 0,0 0 1 0 0,-1-1 0 0 0,1 0-1 0 0,0 1 1 0 0,0-1-1 0 0,0 0 1 0 0,3 0 0 0 0,-1 0-2 0 0,0-1 1 0 0,0 0 0 0 0,0 0-1 0 0,-1 0 1 0 0,1 0 0 0 0,5-3-1 0 0,-3 1 1 0 0,20-9-97 0 0,-1-1 0 0 0,0-1 0 0 0,-1-2 0 0 0,-1 0-1 0 0,0-2 1 0 0,24-23 0 0 0,-39 33-12 0 0,2 1 0 0 0,13-9-1 0 0,-22 15 28 0 0,0 5 46 0 0,0 0 94 0 0,-1 0 0 0 0,2 1 0 0 0,-1-1 1 0 0,3 7-1 0 0,1 3 81 0 0,-2-6-55 0 0,-1 1 51 0 0,0-1 0 0 0,1 0 0 0 0,6 12 0 0 0,-8-18-90 0 0,1-1-1 0 0,-1 1 1 0 0,0-1-1 0 0,1 1 1 0 0,-1-1-1 0 0,1 0 1 0 0,0 1-1 0 0,-1-1 1 0 0,1 0 0 0 0,0 0-1 0 0,0 0 1 0 0,0-1-1 0 0,0 1 1 0 0,0 0-1 0 0,0-1 1 0 0,0 1-1 0 0,0-1 1 0 0,0 0-1 0 0,0 1 1 0 0,0-1-1 0 0,2 0 1 0 0,3 0 63 0 0,-1-1 0 0 0,1 1 0 0 0,0-1 0 0 0,11-3 0 0 0,18-7-16 0 0,-5 2 62 0 0,58-10 0 0 0,-81 19-154 0 0,-1-1 0 0 0,22-10 0 0 0,-11 3 53 0 0,-7 1-40 0 0,-10 2-14 0 0,0 3 0 0 0,2-2 6 0 0,0 0-1 0 0,0-1 1 0 0,1 1-1 0 0,0 1 0 0 0,-1-1 1 0 0,2 0-1 0 0,-1 1 1 0 0,0 0-1 0 0,1 0 1 0 0,-1 0-1 0 0,10-3 1 0 0,7-6 5 0 0,14-14 19 0 0,59-53 1 0 0,-68 55-25 0 0,15-16-1053 0 0,-40 39 571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9215 0 0,'0'0'707'0'0,"-2"0"-464"0"0,-4 2 296 0 0,-1-1 1 0 0,1 1 0 0 0,0 0 0 0 0,-1 1-1 0 0,1-1 1 0 0,0 1 0 0 0,1 0 0 0 0,-1 1-1 0 0,0-1 1 0 0,-9 10 0 0 0,-55 37 296 0 0,44-33-584 0 0,-26 23 0 0 0,43-32-171 0 0,1 0 205 0 0,-1 0 0 0 0,0-1 0 0 0,0 0-1 0 0,-1 0 1 0 0,1-1 0 0 0,-2 0 0 0 0,1-1-1 0 0,-12 4 1 0 0,12-5 78 0 0,-1 0 0 0 0,1 1 0 0 0,-10 6 0 0 0,19-10-64 0 0,1 0-287 0 0,-1 1 0 0 0,1-1-1 0 0,0 0 1 0 0,1 1 0 0 0,-1-1 0 0 0,0 0-1 0 0,0 1 1 0 0,1-1 0 0 0,-1 0 0 0 0,0 1 0 0 0,1-1-1 0 0,-1 0 1 0 0,2 2 0 0 0,1 0 0 0 0,0 0 0 0 0,0 0 0 0 0,0 0 0 0 0,0-1 0 0 0,1 1 0 0 0,-1-1-1 0 0,1 1 1 0 0,0-1 0 0 0,-1 0 0 0 0,1-1 0 0 0,5 3 0 0 0,8 4-15 0 0,1 1 2 0 0,-2 1 0 0 0,27 19 0 0 0,-35-21 0 0 0,1 0 0 0 0,-1 0 0 0 0,0 0 0 0 0,-1 1 0 0 0,12 19 0 0 0,-13-19-16 0 0,10 16 7 0 0,-1 1-1 0 0,-1 0 0 0 0,-2 1 1 0 0,11 31-1 0 0,-22-55-2 0 0,0 0 0 0 0,0 0-1 0 0,-1 0 1 0 0,0 0 0 0 0,1 0-1 0 0,-1 0 1 0 0,0 0 0 0 0,0-1 0 0 0,-1 1-1 0 0,1 0 1 0 0,-1 0 0 0 0,1 0-1 0 0,-1 0 1 0 0,0 0 0 0 0,0 0-1 0 0,0-1 1 0 0,0 1 0 0 0,-1 0 0 0 0,1-1-1 0 0,-1 1 1 0 0,0-1 0 0 0,-3 5-1 0 0,1-4 25 0 0,0 1-1 0 0,0-1 1 0 0,-1 0-1 0 0,1 0 0 0 0,-1-1 1 0 0,0 1-1 0 0,1-1 1 0 0,-1 0-1 0 0,0 0 0 0 0,-1 0 1 0 0,1-1-1 0 0,-5 1 0 0 0,-221 39 808 0 0,215-38-932 0 0,-35 5 321 0 0,46-7-553 0 0,-1-1-1 0 0,1 0 0 0 0,-1 0 0 0 0,1 0 0 0 0,-1-1 1 0 0,-9-2-1 0 0,6-1-1013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2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64 1375 0 0,'2'-1'66'0'0,"13"-19"4"0"0,-11 13 1566 0 0,1 0 0 0 0,0 1 0 0 0,1 0 0 0 0,10-10 3954 0 0,-15 19-5228 0 0,-1 5-205 0 0,0 1-1 0 0,0-1 0 0 0,-1 1 0 0 0,0-1 0 0 0,0 0 1 0 0,-5 17-1 0 0,-24 50 398 0 0,6-15-330 0 0,-197 492-40 0 0,175-458-184 0 0,-4-3 0 0 0,-81 113 0 0 0,122-190 2 0 0,-13 17 29 0 0,-49 57 0 0 0,62-80-20 0 0,5-6 32 0 0,-2-1-19 0 0,5-1 186 0 0,2-5-184 0 0,0 1 1 0 0,1-1-1 0 0,-1 0 0 0 0,1 1 0 0 0,0 0 0 0 0,0-1 1 0 0,1 1-1 0 0,-1 0 0 0 0,1 0 0 0 0,5-6 0 0 0,2 0-19 0 0,-1 0 0 0 0,1 1-1 0 0,0 0 1 0 0,1 0 0 0 0,0 1 0 0 0,0 1-1 0 0,20-10 1 0 0,1 2 2 0 0,57-17 0 0 0,-53 23 117 0 0,0 1 0 0 0,1 2 0 0 0,0 1 0 0 0,0 2 0 0 0,66 4 0 0 0,-90 0-106 0 0,25 4-1 0 0,18 4 6 0 0,-53-9-90 0 0,-1 1-35 0 0,5-1-434 0 0,0-1 0 0 0,0 1 0 0 0,0-1 1 0 0,0-1-1 0 0,0 1 0 0 0,0-1 0 0 0,0 0 0 0 0,-1-1 1 0 0,1 0-1 0 0,8-4 0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295 173 5063 0 0,'0'0'5499'0'0,"0"4"-3874"0"0,-1-1-1458 0 0,-5 26 748 0 0,2 0 0 0 0,1 0 0 0 0,0 45 0 0 0,3-71-853 0 0,1 1-1 0 0,-1 0 1 0 0,1-1 0 0 0,0 1 0 0 0,0 0 0 0 0,0-1-1 0 0,0 0 1 0 0,1 1 0 0 0,0-1 0 0 0,-1 0 0 0 0,1 1-1 0 0,0-1 1 0 0,4 4 0 0 0,-4-5-44 0 0,-1-1 0 0 0,1 0 0 0 0,0 1 0 0 0,0-1 0 0 0,-1 0 0 0 0,1 0 0 0 0,0 0 0 0 0,0 0 0 0 0,0 0 0 0 0,0-1 0 0 0,0 1 0 0 0,0 0 0 0 0,1-1 0 0 0,-1 0 0 0 0,0 1 0 0 0,0-1 0 0 0,0 0 0 0 0,0 0 0 0 0,1 0 0 0 0,-1-1 0 0 0,0 1 0 0 0,0 0 0 0 0,4-2 0 0 0,2-1 72 0 0,0 0 0 0 0,0 0 0 0 0,0-1 0 0 0,-1 0 0 0 0,0-1 0 0 0,12-8 0 0 0,39-39 546 0 0,-35 29-451 0 0,-6 7-32 0 0,-1-1-1 0 0,25-32 1 0 0,-36 42-134 0 0,0-1 0 0 0,0 0 0 0 0,-1 0 0 0 0,0 0 0 0 0,0-1 0 0 0,-1 1 0 0 0,0-1 0 0 0,0 0 0 0 0,2-16 0 0 0,-5 20-26 0 0,0-1 1 0 0,0 1-1 0 0,0-1 0 0 0,-1 1 1 0 0,0 0-1 0 0,0-1 1 0 0,0 1-1 0 0,0 0 0 0 0,-1 0 1 0 0,0 0-1 0 0,0 0 0 0 0,-1 0 1 0 0,1 0-1 0 0,-6-7 1 0 0,6 10-35 0 0,0-1 0 0 0,0 1 1 0 0,0 0-1 0 0,0 0 1 0 0,0 0-1 0 0,-1 0 1 0 0,1 0-1 0 0,-1 1 1 0 0,1-1-1 0 0,-1 1 1 0 0,0-1-1 0 0,1 1 0 0 0,-1 0 1 0 0,0 0-1 0 0,0 0 1 0 0,0 1-1 0 0,0-1 1 0 0,0 1-1 0 0,0-1 1 0 0,0 1-1 0 0,0 0 1 0 0,0 0-1 0 0,0 0 0 0 0,0 1 1 0 0,0-1-1 0 0,1 1 1 0 0,-6 1-1 0 0,0 2-38 0 0,-1 1 0 0 0,0-1 0 0 0,1 2 0 0 0,0-1 0 0 0,0 1 0 0 0,1 1 0 0 0,0-1 0 0 0,-9 11-1 0 0,1-3-8 0 0,-50 58-107 0 0,12-13 100 0 0,-45 33 84 0 0,6-8 94 0 0,73-64-46 0 0,0 0 0 0 0,-22 35 1 0 0,35-47-35 0 0,1 1 1 0 0,-6 14-1 0 0,7-6 8 0 0,4-15 2 0 0,0 0 0 0 0,0 0 1 0 0,0 0-1 0 0,0 0 0 0 0,0 0 0 0 0,0 0 0 0 0,1 0 1 0 0,-1 0-1 0 0,1 0 0 0 0,-1 0 0 0 0,1-1 0 0 0,0 1 1 0 0,0 0-1 0 0,0 0 0 0 0,0 0 0 0 0,0-1 0 0 0,0 1 1 0 0,0-1-1 0 0,0 1 0 0 0,1-1 0 0 0,-1 1 0 0 0,1-1 1 0 0,-1 0-1 0 0,1 1 0 0 0,0-1 0 0 0,-1 0 0 0 0,1 0 1 0 0,0 0-1 0 0,0-1 0 0 0,0 1 0 0 0,0 0 0 0 0,3 0 1 0 0,1 0 51 0 0,0 0 0 0 0,1 0 0 0 0,-1-1 0 0 0,0 0 0 0 0,0 0 0 0 0,0 0 0 0 0,1-1 0 0 0,-1 0 0 0 0,8-3 1 0 0,132-46 916 0 0,-60 19-656 0 0,-60 23-300 0 0,1 2 0 0 0,33-4 0 0 0,-13 2-116 0 0,-34 6-706 0 0,24-9 1 0 0,-6-2-4402 0 0,-8 1-361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28 13791 0 0,'1'-1'630'0'0,"-1"-1"-418"0"0,0 1-179 0 0,0 0 0 0 0,0 1 0 0 0,0-1 0 0 0,0 0 0 0 0,0 0 1 0 0,1 0-1 0 0,-1 1 0 0 0,0-1 0 0 0,1 0 0 0 0,-1 1 0 0 0,0-1 0 0 0,1 0 0 0 0,-1 1 0 0 0,1-1 0 0 0,-1 0 1 0 0,1 1-1 0 0,-1-1 0 0 0,2 0 0 0 0,6-9 528 0 0,-8 10-539 0 0,0 0 1 0 0,0 0-1 0 0,0 0 1 0 0,0 0-1 0 0,0 0 1 0 0,0 0-1 0 0,0 0 1 0 0,0-1-1 0 0,1 1 1 0 0,-1 0-1 0 0,0 0 1 0 0,0 0-1 0 0,0 0 1 0 0,0 0-1 0 0,0 0 1 0 0,0 0-1 0 0,0 0 1 0 0,0 0-1 0 0,0 0 1 0 0,0 0-1 0 0,0 0 1 0 0,0 0-1 0 0,0 0 1 0 0,1 0 0 0 0,-1 0-1 0 0,0 0 1 0 0,0 0-1 0 0,0 0 1 0 0,0 0-1 0 0,0 0 1 0 0,0 0-1 0 0,0 0 1 0 0,0 0-1 0 0,0 0 1 0 0,0 0-1 0 0,0 0 1 0 0,0 1-1 0 0,0-1 1 0 0,0 0-1 0 0,0 0 1 0 0,1 0-1 0 0,-1 0 1 0 0,0 0-1 0 0,0 0 1 0 0,0 0-1 0 0,0 0 1 0 0,0 0-1 0 0,0 0 1 0 0,0 0-1 0 0,0 0 1 0 0,0 0 0 0 0,0 0-1 0 0,0 0 1 0 0,0 0-1 0 0,0 1 1 0 0,0-1-1 0 0,0 0 1 0 0,0 0-1 0 0,0 0 1 0 0,0 0-1 0 0,0 0 1 0 0,0 0-1 0 0,0 0 1 0 0,0 3 90 0 0,-1-1 1 0 0,1 0 0 0 0,-1 1 0 0 0,0-1 0 0 0,0 0-1 0 0,0 0 1 0 0,-1 4 0 0 0,-147 239 646 0 0,61-106-471 0 0,-194 357-154 0 0,231-403-126 0 0,-198 284-1265 0 0,228-347 698 0 0,20-27 155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39 919 0 0,'-48'16'565'0'0,"36"-11"1503"0"0,-1 1 0 0 0,1 0-1 0 0,-19 13 1 0 0,24-14-930 0 0,0 1 0 0 0,0 0 0 0 0,0 0-1 0 0,1 0 1 0 0,0 1 0 0 0,-7 11 0 0 0,9-12-1135 0 0,1 0 1 0 0,0 0-1 0 0,0 0 1 0 0,0 0-1 0 0,-2 10 1 0 0,4-14 33 0 0,1 0 0 0 0,-1 0 0 0 0,1 0 0 0 0,0 0 1 0 0,-1 0-1 0 0,1 0 0 0 0,0 0 0 0 0,0-1 0 0 0,0 1 1 0 0,0 0-1 0 0,1 0 0 0 0,-1 0 0 0 0,0 0 0 0 0,1 0 1 0 0,0 0-1 0 0,-1 0 0 0 0,1-1 0 0 0,0 1 1 0 0,0 0-1 0 0,1 1 0 0 0,0-1-5 0 0,-1 0 0 0 0,1-1 0 0 0,0 0 1 0 0,-1 1-1 0 0,1-1 0 0 0,0 0 0 0 0,0 0 0 0 0,0 0 1 0 0,0 0-1 0 0,1 0 0 0 0,-1 0 0 0 0,0-1 0 0 0,0 1 0 0 0,4 0 1 0 0,3 0 48 0 0,0-1 1 0 0,1 0-1 0 0,-1-1 1 0 0,0 1-1 0 0,0-2 1 0 0,0 1-1 0 0,11-4 1 0 0,48-19 821 0 0,114-59 1 0 0,28-10 367 0 0,-189 86-1430 0 0,71-23-2184 0 0,-74 26 965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9415 0 0,'0'0'852'0'0,"0"-1"-704"0"0,0-5 1614 0 0,-2 1 1963 0 0,6 60-2659 0 0,2 0-1 0 0,21 88 1 0 0,-22-123-934 0 0,118 397 1194 0 0,-100-362-1295 0 0,2-1 0 0 0,39 62 0 0 0,28 58 78 0 0,-83-154-157 0 0,1 1 0 0 0,0-2 0 0 0,17 23 0 0 0,-26-41-132 0 0,2-4-1528 0 0,-2 2 1461 0 0,0 0 0 0 0,1-1 1 0 0,-1 1-1 0 0,0-1 0 0 0,0 0 0 0 0,0 1 1 0 0,0-1-1 0 0,0 0 0 0 0,0 1 0 0 0,0-3 1 0 0,2-2-170 0 0,-2 0 0 0 0,1 0 0 0 0,0 0 0 0 0,-1 1 0 0 0,0-1 0 0 0,0-1 0 0 0,-1-5 0 0 0,1-1-160 0 0,0-38-1422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10 13471 0 0,'0'0'620'0'0,"0"-2"-16"0"0,-1-5 2088 0 0,0 9-2642 0 0,0-1-1 0 0,0 1 1 0 0,0 0-1 0 0,0-1 1 0 0,0 1-1 0 0,0-1 1 0 0,0 1-1 0 0,-3 1 1 0 0,-3 5 4 0 0,-57 87 333 0 0,-28 40-87 0 0,-183 195-77 0 0,165-204-215 0 0,-5 14 94 0 0,-15 17 3 0 0,-11-11-14 0 0,132-139-103 0 0,4-1 8 0 0,-1-1 0 0 0,1 0 1 0 0,-1 0-1 0 0,-1 0 0 0 0,1-1 0 0 0,-1 0 0 0 0,0 0 0 0 0,1-1 0 0 0,-9 3 1 0 0,15-6-3 0 0,-1 0 0 0 0,1 1 0 0 0,0-1 0 0 0,0 0 1 0 0,0 0-1 0 0,-1 0 0 0 0,1 0 0 0 0,0 0 0 0 0,0 0 1 0 0,0 0-1 0 0,-1 0 0 0 0,1 1 0 0 0,0-1 0 0 0,0 0 1 0 0,-1 0-1 0 0,1 0 0 0 0,0 0 0 0 0,0 0 0 0 0,0 0 1 0 0,-1 0-1 0 0,1 0 0 0 0,0-1 0 0 0,0 1 0 0 0,-1 0 1 0 0,1 0-1 0 0,0 0 0 0 0,0 0 0 0 0,0 0 0 0 0,-1 0 1 0 0,1 0-1 0 0,0 0 0 0 0,0-1 0 0 0,0 1 0 0 0,-1 0 1 0 0,1 0-1 0 0,0 0 0 0 0,0 0 0 0 0,0-1 0 0 0,0 1 1 0 0,0 0-1 0 0,-1 0 0 0 0,1 0 0 0 0,0-1 0 0 0,0 1 1 0 0,0 0-1 0 0,0 0 0 0 0,0 0 0 0 0,0-1 0 0 0,0 1 1 0 0,0 0-1 0 0,0 0 0 0 0,0-1 0 0 0,0 1 0 0 0,0 0 1 0 0,0 0-1 0 0,0-1 0 0 0,0 1 0 0 0,0 0 0 0 0,0 0 1 0 0,0 0-1 0 0,0-1 0 0 0,0 1 0 0 0,0 0 0 0 0,0 0 0 0 0,1-1 1 0 0,-1 1-1 0 0,0 0 0 0 0,10-16-909 0 0,38-44-1662 0 0,-12 18 1242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3 10135 0 0,'0'0'464'0'0,"0"-1"-9"0"0,0 1-437 0 0,0 0 0 0 0,0 0-1 0 0,0 0 1 0 0,0 0 0 0 0,0 0 0 0 0,-1 1-1 0 0,1-1 1 0 0,0 0 0 0 0,0 0 0 0 0,0 0-1 0 0,0 0 1 0 0,0 0 0 0 0,0 0 0 0 0,-1 0-1 0 0,1 1 1 0 0,0-1 0 0 0,0 0 0 0 0,0 0-1 0 0,0 0 1 0 0,0 0 0 0 0,-1 0 0 0 0,1 0-1 0 0,0 0 1 0 0,0 0 0 0 0,0 0 0 0 0,0 0-1 0 0,-1 0 1 0 0,1 0 0 0 0,0 0 0 0 0,0 0 0 0 0,0 0-1 0 0,0 0 1 0 0,-1 0 0 0 0,1 0 0 0 0,0 0-1 0 0,0 0 1 0 0,0 0 0 0 0,0 0 0 0 0,0 0-1 0 0,-1 0 1 0 0,1-1 0 0 0,0 1 0 0 0,0 0-1 0 0,0 0 1 0 0,0 0 0 0 0,0 0 0 0 0,0 0-1 0 0,-1 0 1 0 0,1 0 0 0 0,0-1 0 0 0,0 1-1 0 0,0 0 1 0 0,0 0 0 0 0,0 0 0 0 0,0 0 0 0 0,0-1-1 0 0,0 1 1 0 0,0 0 0 0 0,0 0 0 0 0,0 0-1 0 0,0 0 1 0 0,0-1 0 0 0,-1 2 111 0 0,-7 8 963 0 0,0 0-1 0 0,-13 21 1 0 0,-26 55-288 0 0,26-44-764 0 0,-134 215 29 0 0,3-5 0 0 0,45-47-154 0 0,-42 76-136 0 0,25-83 207 0 0,117-186 26 0 0,21-52 32 0 0,52-96-467 0 0,-42 90 214 0 0,5-10 27 0 0,1 2-1 0 0,46-62 1 0 0,-63 99 203 0 0,1 2 1 0 0,0 0-1 0 0,1 0 1 0 0,1 1-1 0 0,0 1 0 0 0,1 1 1 0 0,0 0-1 0 0,1 1 0 0 0,0 1 1 0 0,27-12-1 0 0,-36 20 60 0 0,0 0-1 0 0,0 1 0 0 0,1 0 1 0 0,-1 0-1 0 0,1 1 1 0 0,-1 0-1 0 0,1 1 0 0 0,-1 0 1 0 0,1 0-1 0 0,0 1 1 0 0,14 3-1 0 0,-8 0-5 0 0,-1 0-1 0 0,1 2 1 0 0,-1-1 0 0 0,0 2 0 0 0,-1 0-1 0 0,15 9 1 0 0,-24-12-66 0 0,0-1-1 0 0,0 1 0 0 0,0 0 1 0 0,0 0-1 0 0,-1 1 0 0 0,1-1 0 0 0,-1 1 1 0 0,0 0-1 0 0,-1 0 0 0 0,1 0 1 0 0,-1 1-1 0 0,0-1 0 0 0,2 8 1 0 0,-3-8 20 0 0,0 0 0 0 0,-1 0-1 0 0,0 1 1 0 0,0-1 0 0 0,-1 0 0 0 0,1 0 0 0 0,-1 1 0 0 0,0-1 0 0 0,-1 0 0 0 0,1 0 0 0 0,-1 1 0 0 0,0-1 0 0 0,0 0-1 0 0,-1 0 1 0 0,1 0 0 0 0,-4 5 0 0 0,-6 13 102 0 0,-1-2-1 0 0,-1 0 1 0 0,-1 0-1 0 0,-1-1 0 0 0,-1-1 1 0 0,-1-1-1 0 0,0 0 1 0 0,-34 26-1 0 0,-6-1 19 0 0,-111 60 0 0 0,54-34-77 0 0,94-57-78 0 0,11-7-31 0 0,0 0 0 0 0,0 0 0 0 0,-19 6 0 0 0,28-11 11 0 0,0 1 1 0 0,-1-1-1 0 0,1 0 1 0 0,0 0-1 0 0,-1 0 1 0 0,1 0 0 0 0,0 0-1 0 0,-1 0 1 0 0,1 0-1 0 0,0 0 1 0 0,-1 1 0 0 0,1-1-1 0 0,0 0 1 0 0,-1 0-1 0 0,1 0 1 0 0,0-1 0 0 0,-1 1-1 0 0,1 0 1 0 0,0 0-1 0 0,-1 0 1 0 0,1 0 0 0 0,0 0-1 0 0,-1 0 1 0 0,1 0-1 0 0,0-1 1 0 0,-1 1-1 0 0,1 0 1 0 0,0 0 0 0 0,0 0-1 0 0,-1-1 1 0 0,1 1-1 0 0,0 0 1 0 0,0 0 0 0 0,-1-1-1 0 0,1 1 1 0 0,2-10-725 0 0,-2 8 759 0 0,5-15-551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335 132 5063 0 0,'-13'18'628'0'0,"-19"34"1"0"0,7-2 5285 0 0,23-46-5486 0 0,0 1 1 0 0,1 0-1 0 0,-1 0 0 0 0,1-1 1 0 0,1 1-1 0 0,-1 0 0 0 0,0 7 1 0 0,1-11-139 0 0,10 2-45 0 0,-9-3-234 0 0,0 0 0 0 0,-1 1-1 0 0,1-1 1 0 0,0 0 0 0 0,0 1-1 0 0,0-1 1 0 0,0 0 0 0 0,0 0-1 0 0,0 0 1 0 0,0 0 0 0 0,0 0 0 0 0,0 0-1 0 0,1 0 1 0 0,7-3 161 0 0,0 1-1 0 0,0-1 1 0 0,0-1 0 0 0,-1 0-1 0 0,1 0 1 0 0,14-10 0 0 0,45-40 436 0 0,-46 36-441 0 0,0 0 66 0 0,-1-1 0 0 0,-1-1 0 0 0,0-1-1 0 0,27-39 1 0 0,-46 59-231 0 0,0 0-1 0 0,0 0 0 0 0,0 0 1 0 0,-1 0-1 0 0,1 0 0 0 0,0-1 1 0 0,-1 1-1 0 0,1 0 1 0 0,-1 0-1 0 0,1-1 0 0 0,-1 1 1 0 0,0 0-1 0 0,0-1 0 0 0,0 1 1 0 0,1-1-1 0 0,-1 1 1 0 0,0 0-1 0 0,-1-1 0 0 0,1 1 1 0 0,0 0-1 0 0,0-1 0 0 0,-1 1 1 0 0,1 0-1 0 0,0-1 1 0 0,-1 1-1 0 0,1 0 0 0 0,-1-1 1 0 0,0 1-1 0 0,1 0 1 0 0,-1 0-1 0 0,0 0 0 0 0,0 0 1 0 0,0 0-1 0 0,-1-2 0 0 0,-1 2-39 0 0,1-1 0 0 0,0 0 0 0 0,-1 1 0 0 0,1 0-1 0 0,-1 0 1 0 0,1 0 0 0 0,-1 0 0 0 0,0 0 0 0 0,0 0-1 0 0,1 1 1 0 0,-1-1 0 0 0,0 1 0 0 0,0 0-1 0 0,1 0 1 0 0,-1 0 0 0 0,-4 1 0 0 0,-5 1-89 0 0,1 0 0 0 0,-1 2 0 0 0,1-1 0 0 0,-1 2 0 0 0,-18 9 0 0 0,-52 35-217 0 0,77-45 330 0 0,-27 17 23 0 0,1 2 1 0 0,1 2-1 0 0,2 0 0 0 0,0 2 1 0 0,2 1-1 0 0,0 1 0 0 0,3 2 1 0 0,0 0-1 0 0,2 1 0 0 0,-29 60 1 0 0,44-79 65 0 0,0-1 1 0 0,2 2 0 0 0,-1-1-1 0 0,-3 26 1 0 0,7-36-53 0 0,1 0 0 0 0,0 1 0 0 0,0-1 0 0 0,0 0 0 0 0,0 0 0 0 0,1 1 0 0 0,-1-1 0 0 0,1 0 0 0 0,0 1 0 0 0,0-1 0 0 0,2 4 0 0 0,-2-5-7 0 0,0 0 1 0 0,1 0 0 0 0,-1 0-1 0 0,1 0 1 0 0,-1-1 0 0 0,1 1-1 0 0,0 0 1 0 0,0-1 0 0 0,-1 0-1 0 0,1 1 1 0 0,0-1 0 0 0,0 0-1 0 0,1 0 1 0 0,-1 0 0 0 0,0 0-1 0 0,0 0 1 0 0,0-1 0 0 0,3 2-1 0 0,6-1 97 0 0,1 1-1 0 0,-1-1 1 0 0,0 0-1 0 0,0-1 1 0 0,1-1-1 0 0,13-2 1 0 0,66-15 303 0 0,-86 17-409 0 0,60-18-499 0 0,-2-4 1 0 0,87-41-1 0 0,-92 37-1397 0 0,-1 1-4262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6 2759 0 0,'0'0'14395'0'0,"0"-1"-13887"0"0,0 1-474 0 0,0-1 0 0 0,0 1 0 0 0,0 0 0 0 0,0 0 0 0 0,0 0 0 0 0,0-1 0 0 0,0 1 0 0 0,0 0 0 0 0,0 0 0 0 0,0 0 1 0 0,0 0-1 0 0,0-1 0 0 0,-1 1 0 0 0,1 0 0 0 0,0 0 0 0 0,0 0 0 0 0,0 0 0 0 0,0 0 0 0 0,0-1 0 0 0,0 1 0 0 0,0 0 0 0 0,0 0 0 0 0,-1 0 0 0 0,1 0 0 0 0,0 0 0 0 0,0 0 0 0 0,0 0 1 0 0,0 0-1 0 0,0-1 0 0 0,-1 1 0 0 0,1 0 0 0 0,0 0 0 0 0,0 0 0 0 0,0 0 0 0 0,0 0 0 0 0,-1 0 0 0 0,1 0 0 0 0,0 0 0 0 0,0 0 0 0 0,0 0 0 0 0,0 0 0 0 0,-1 0 0 0 0,1 0 0 0 0,0 0 0 0 0,0 0 1 0 0,0 0-1 0 0,0 0 0 0 0,-1 0 0 0 0,1 0 0 0 0,0 1 0 0 0,0-1 0 0 0,0 0 0 0 0,0 0 0 0 0,0 0 0 0 0,-1 0 0 0 0,1 0 0 0 0,0 0 0 0 0,0 1 0 0 0,-13 13 340 0 0,-9 22-470 0 0,-26 63 296 0 0,-105 186 90 0 0,111-221-202 0 0,-119 180-244 0 0,-13-12-1000 0 0,172-231 1084 0 0,14-12-381 0 0,62-72-1598 0 0,-50 51 675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 3223 0 0,'0'0'12018'0'0,"8"-7"-10920"0"0,-8 7-1059 0 0,0 0-1 0 0,0 0 1 0 0,0 0-1 0 0,1 0 1 0 0,-1-1-1 0 0,0 1 0 0 0,0 0 1 0 0,0 0-1 0 0,0 0 1 0 0,0 0-1 0 0,0 0 1 0 0,0 0-1 0 0,0 0 1 0 0,1-1-1 0 0,-1 1 1 0 0,0 0-1 0 0,0 0 1 0 0,0 0-1 0 0,0 0 0 0 0,0 0 1 0 0,1 0-1 0 0,-1 0 1 0 0,0 0-1 0 0,0 0 1 0 0,0 0-1 0 0,0 0 1 0 0,1 0-1 0 0,-1 0 1 0 0,0 0-1 0 0,0 0 1 0 0,0 0-1 0 0,0 0 0 0 0,0 0 1 0 0,1 0-1 0 0,-1 0 1 0 0,0 0-1 0 0,0 0 1 0 0,0 0-1 0 0,0 0 1 0 0,0 0-1 0 0,1 1 1 0 0,-1-1-1 0 0,0 0 0 0 0,0 0 1 0 0,0 0-1 0 0,0 0 1 0 0,0 0-1 0 0,0 0 1 0 0,1 0-1 0 0,-1 1 1 0 0,0-1-1 0 0,0 0 1 0 0,0 0-1 0 0,0 0 1 0 0,0 0-1 0 0,0 0 0 0 0,0 1 1 0 0,0-1-1 0 0,0 0 1 0 0,0 0-1 0 0,0 0 1 0 0,0 0-1 0 0,0 0 1 0 0,0 1-1 0 0,0-1 1 0 0,-3 19 512 0 0,-10 22-549 0 0,-8 6 110 0 0,-3 0 0 0 0,-46 69 0 0 0,7-15-42 0 0,-10 18-60 0 0,53-92-222 0 0,19-25 16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47 8031 0 0,'2'-1'366'0'0,"11"-9"474"0"0,-1-1 0 0 0,14-13 6376 0 0,-28 25-6556 0 0,-50 32 467 0 0,-70 59 1 0 0,61-43-781 0 0,57-46-318 0 0,-13 9 172 0 0,1 2-1 0 0,-19 19 1 0 0,31-29-153 0 0,1 0-1 0 0,-1 0 1 0 0,1 0 0 0 0,0 1 0 0 0,0-1 0 0 0,1 1 0 0 0,-1 0-1 0 0,1 0 1 0 0,0 0 0 0 0,1 0 0 0 0,-1 0 0 0 0,1 0 0 0 0,0 0-1 0 0,-1 10 1 0 0,2-14-37 0 0,0 1 1 0 0,0 0-1 0 0,0-1 0 0 0,1 1 1 0 0,-1 0-1 0 0,0-1 0 0 0,1 1 0 0 0,-1 0 1 0 0,1-1-1 0 0,0 1 0 0 0,0-1 1 0 0,-1 1-1 0 0,1-1 0 0 0,0 1 0 0 0,0-1 1 0 0,0 0-1 0 0,3 3 0 0 0,-2-2 10 0 0,0-1-1 0 0,1 1 1 0 0,-1 0-1 0 0,1-1 0 0 0,-1 0 1 0 0,1 0-1 0 0,0 0 1 0 0,-1 0-1 0 0,6 1 1 0 0,3 0 46 0 0,-1-1 1 0 0,1-1-1 0 0,-1 0 1 0 0,18-1-1 0 0,-11-1-16 0 0,0-1 0 0 0,-1 0 0 0 0,1-1 0 0 0,-1-1 0 0 0,23-9 0 0 0,-31 10-69 0 0,0 0 1 0 0,-1 0 0 0 0,1 0-1 0 0,-1-1 1 0 0,0 0 0 0 0,0-1-1 0 0,-1 0 1 0 0,0 0 0 0 0,0 0-1 0 0,0-1 1 0 0,0 1 0 0 0,5-12-1 0 0,-9 16-9 0 0,-1-1-1 0 0,1 0 0 0 0,-1 0 0 0 0,0 0 0 0 0,0 0 0 0 0,0 0 1 0 0,-1 0-1 0 0,1 0 0 0 0,-1 0 0 0 0,1 0 0 0 0,-1 0 0 0 0,0 0 1 0 0,-1-1-1 0 0,1 1 0 0 0,0 0 0 0 0,-1 0 0 0 0,1 0 0 0 0,-1 0 0 0 0,0 0 1 0 0,0 0-1 0 0,-1 0 0 0 0,1 1 0 0 0,0-1 0 0 0,-1 0 0 0 0,0 0 1 0 0,1 1-1 0 0,-4-4 0 0 0,-1-1-613 0 0,-1 1-1 0 0,0-1 1 0 0,0 1 0 0 0,0 0 0 0 0,-1 1 0 0 0,0 0-1 0 0,-13-7 1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224 465 8951 0 0,'0'0'808'0'0,"-1"2"-664"0"0,-1 1-50 0 0,0 1 0 0 0,0-2 0 0 0,0 1 0 0 0,-1 0 0 0 0,1 0 0 0 0,-1-1 0 0 0,1 1 0 0 0,-1-1 0 0 0,0 0 0 0 0,-4 3 0 0 0,-18 15 854 0 0,21-16-764 0 0,0 0 0 0 0,0-1 0 0 0,0 0 0 0 0,0 0 1 0 0,-1 0-1 0 0,1 0 0 0 0,-7 3 0 0 0,-15 4 540 0 0,19-7-595 0 0,1 0 0 0 0,-1 0 0 0 0,0-1 0 0 0,-1 1 1 0 0,1-2-1 0 0,-10 2 0 0 0,14-3-29 0 0,1-1 1 0 0,-1 1 0 0 0,1-1-1 0 0,-1 0 1 0 0,1 0-1 0 0,-1 0 1 0 0,1 0-1 0 0,0 0 1 0 0,-1-1-1 0 0,1 1 1 0 0,0-1-1 0 0,-3-2 1 0 0,5 4-73 0 0,-1-2 17 0 0,0 1 1 0 0,0 0-1 0 0,0-1 1 0 0,1 1-1 0 0,-1 0 1 0 0,0-1-1 0 0,1 1 1 0 0,-1-1-1 0 0,1 1 1 0 0,0-1-1 0 0,-1 1 1 0 0,1-1-1 0 0,0 0 1 0 0,0 1-1 0 0,0-1 1 0 0,0 1-1 0 0,1-4 1 0 0,-1 3 21 0 0,1-11 15 0 0,1 0-1 0 0,1 0 1 0 0,0 0 0 0 0,0 0-1 0 0,1 1 1 0 0,9-20-1 0 0,43-69-88 0 0,-45 82 19 0 0,4-4-32 0 0,1 1-1 0 0,1 0 1 0 0,1 1-1 0 0,0 1 1 0 0,2 0 0 0 0,0 2-1 0 0,1 0 1 0 0,32-20-1 0 0,-31 24 3 0 0,0 2-1 0 0,1 0 1 0 0,0 1 0 0 0,1 1-1 0 0,1 1 1 0 0,-1 2-1 0 0,1 0 1 0 0,0 2 0 0 0,29-3-1 0 0,-43 7 16 0 0,0 0 0 0 0,1 1-1 0 0,-1 1 1 0 0,0 0 0 0 0,0 0 0 0 0,0 1-1 0 0,0 1 1 0 0,0 0 0 0 0,0 0 0 0 0,11 6-1 0 0,-13-4 1 0 0,0 0 0 0 0,0 0 0 0 0,-1 1 0 0 0,0 0 0 0 0,0 0 0 0 0,-1 1 0 0 0,0 0 0 0 0,0 0 0 0 0,0 1 0 0 0,-1 0 0 0 0,8 13 0 0 0,-8-11 3 0 0,0 0 0 0 0,-1 0 0 0 0,-1 0 0 0 0,0 0 0 0 0,0 1 0 0 0,-1 0 0 0 0,0-1 0 0 0,-1 1 0 0 0,1 13 0 0 0,-3-16 0 0 0,0 0 0 0 0,0-1 0 0 0,-1 1 0 0 0,0 0 0 0 0,0 0 0 0 0,-1-1 0 0 0,0 1 0 0 0,0-1 0 0 0,-1 0 0 0 0,0 1 0 0 0,0-1 0 0 0,-1-1 0 0 0,0 1 0 0 0,-5 7 0 0 0,-8 6 34 0 0,0-2-1 0 0,-1-1 0 0 0,-1 0 1 0 0,0-1-1 0 0,-41 25 0 0 0,23-20-33 0 0,-1-2 0 0 0,-46 16 0 0 0,60-25 0 0 0,-19 5 26 0 0,-80 17-1 0 0,-6 2 52 0 0,116-31-89 0 0,4-8-213 0 0,9 4 209 0 0,0 1 1 0 0,0 0-1 0 0,0 0 0 0 0,0 0 0 0 0,0 0 1 0 0,0 0-1 0 0,0 0 0 0 0,0 0 1 0 0,0 0-1 0 0,0 0 0 0 0,0 0 1 0 0,0 0-1 0 0,-1 0 0 0 0,1 0 1 0 0,0 0-1 0 0,0-1 0 0 0,0 1 1 0 0,0 0-1 0 0,0 0 0 0 0,0 0 1 0 0,0 0-1 0 0,0 0 0 0 0,0 0 1 0 0,0 0-1 0 0,0 0 0 0 0,0 0 0 0 0,0 0 1 0 0,0-1-1 0 0,0 1 0 0 0,0 0 1 0 0,0 0-1 0 0,0 0 0 0 0,0 0 1 0 0,0 0-1 0 0,1 0 0 0 0,-1 0 1 0 0,0 0-1 0 0,0 0 0 0 0,0 0 1 0 0,0 0-1 0 0,0 0 0 0 0,0-1 1 0 0,0 1-1 0 0,0 0 0 0 0,0 0 0 0 0,0 0 1 0 0,0 0-1 0 0,0 0 0 0 0,0 0 1 0 0,0 0-1 0 0,0 0 0 0 0,1 0 1 0 0,-1 0-1 0 0,0 0 0 0 0,0 0 1 0 0,0 0-1 0 0,0 0 0 0 0,0 0 1 0 0,13-11-1188 0 0,7-6-48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236 575 2303 0 0,'-1'-1'3966'0'0,"-7"-11"5644"0"0,6 12-9494 0 0,-1 0 0 0 0,0 0 0 0 0,0 0-1 0 0,1 0 1 0 0,-1 1 0 0 0,0-1 0 0 0,0 1 0 0 0,-4 1-1 0 0,-20 3 91 0 0,16-5-61 0 0,-1 0 0 0 0,0-1 0 0 0,0-1-1 0 0,0 0 1 0 0,0 0 0 0 0,1-1 0 0 0,-1-1-1 0 0,-12-5 1 0 0,21 8-121 0 0,0-1 0 0 0,-1 0-1 0 0,1 0 1 0 0,0 0 0 0 0,0 0 0 0 0,0-1 0 0 0,0 1-1 0 0,0-1 1 0 0,1 0 0 0 0,-1 1 0 0 0,1-1-1 0 0,0-1 1 0 0,0 1 0 0 0,0 0 0 0 0,0 0-1 0 0,0-1 1 0 0,1 1 0 0 0,-1-1 0 0 0,1 1 0 0 0,0-1-1 0 0,0 0 1 0 0,1 1 0 0 0,-1-1 0 0 0,1 0-1 0 0,-1 0 1 0 0,1 1 0 0 0,0-1 0 0 0,1 0-1 0 0,0-6 1 0 0,3-6-48 0 0,0 0-1 0 0,1 0 1 0 0,1 0-1 0 0,0 1 1 0 0,1 0 0 0 0,1 0-1 0 0,0 0 1 0 0,1 1-1 0 0,0 1 1 0 0,20-22-1 0 0,-3 7-52 0 0,2 0 0 0 0,1 2-1 0 0,48-32 1 0 0,-53 41 56 0 0,1 1-1 0 0,1 2 1 0 0,1 0 0 0 0,0 2 0 0 0,0 1 0 0 0,1 1 0 0 0,0 1 0 0 0,55-9 0 0 0,-72 17 46 0 0,-1 0 0 0 0,0 1 0 0 0,1 0 0 0 0,-1 0-1 0 0,0 1 1 0 0,1 1 0 0 0,-1-1 0 0 0,19 7 0 0 0,-26-7-16 0 0,1 1 1 0 0,-1-1-1 0 0,0 1 0 0 0,0-1 1 0 0,0 1-1 0 0,0 0 0 0 0,-1 0 1 0 0,1 0-1 0 0,0 0 0 0 0,-1 1 1 0 0,1-1-1 0 0,-1 1 0 0 0,0 0 1 0 0,0-1-1 0 0,0 1 0 0 0,0 0 1 0 0,-1 0-1 0 0,1 0 0 0 0,-1 0 1 0 0,1 1-1 0 0,-1-1 0 0 0,0 0 1 0 0,-1 0-1 0 0,1 1 0 0 0,0-1 1 0 0,-1 1-1 0 0,0-1 1 0 0,0 0-1 0 0,0 1 0 0 0,0 3 1 0 0,-2 5 19 0 0,0-1 0 0 0,-1 1 0 0 0,0-1 0 0 0,-1 0 0 0 0,0 1 0 0 0,-1-2 0 0 0,0 1 0 0 0,-1 0 0 0 0,0-1 0 0 0,0 0 0 0 0,-1-1 0 0 0,-14 15 0 0 0,-2 0-24 0 0,-1-1 1 0 0,-1-1-1 0 0,-35 23 0 0 0,-71 40-201 0 0,96-63 98 0 0,17-12 18 0 0,-1 0 0 0 0,-1-1 1 0 0,1-1-1 0 0,-2 0 0 0 0,1-2 1 0 0,-32 6-1 0 0,24-10-180 0 0,15-6-932 0 0,4-4-3293 0 0,7-1-894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9215 0 0,'0'0'831'0'0,"0"2"-507"0"0,-2 4 145 0 0,0-1 0 0 0,1 1 1 0 0,-2-1-1 0 0,1 1 0 0 0,0-1 0 0 0,-1 0 1 0 0,0 0-1 0 0,-7 8 0 0 0,-34 38 782 0 0,37-43-1253 0 0,-168 177 594 0 0,126-135-581 0 0,3 2 0 0 0,1 3 0 0 0,3 1 0 0 0,3 2 0 0 0,2 2 0 0 0,-32 68 0 0 0,64-116-20 0 0,0 0-1 0 0,1 0 1 0 0,1 1-1 0 0,-3 13 1 0 0,4 8-4741 0 0,4-24-285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1092 10303 0 0,'0'0'2126'0'0,"0"-9"180"0"0,2-12-1459 0 0,1 1-1 0 0,0-1 1 0 0,2 0-1 0 0,11-32 1 0 0,-7 23-416 0 0,63-158 570 0 0,-39 108-786 0 0,62-133-1259 0 0,-6 16-720 0 0,-66 141 1233 0 0,22-91 0 0 0,-45 146 515 0 0,4-23-483 0 0,-4 24 489 0 0,0-1 0 0 0,0 1 0 0 0,0-1 1 0 0,0 1-1 0 0,0 0 0 0 0,0-1 0 0 0,0 1 0 0 0,0 0 1 0 0,0-1-1 0 0,0 1 0 0 0,0 0 0 0 0,0-1 0 0 0,0 1 1 0 0,0 0-1 0 0,0-1 0 0 0,0 1 0 0 0,-1 0 0 0 0,1-1 1 0 0,0 1-1 0 0,0 0 0 0 0,0-1 0 0 0,-1 1 0 0 0,1 0 1 0 0,0 0-1 0 0,0-1 0 0 0,-1 1 0 0 0,1 0 0 0 0,0 0 1 0 0,-1-1-1 0 0,1 1 0 0 0,0 0 0 0 0,0 0 0 0 0,-1 0 1 0 0,1 0-1 0 0,0-1 0 0 0,-1 1 0 0 0,1 0 0 0 0,-1 0 1 0 0,1 0-1 0 0,0 0 0 0 0,-1 0 0 0 0,1 0 0 0 0,0 0 1 0 0,-1 0-1 0 0,1 0 0 0 0,0 0 0 0 0,-1 0 0 0 0,1 0 1 0 0,0 0-1 0 0,-1 0 0 0 0,1 1 0 0 0,-1-1 0 0 0,1 0 1 0 0,0 0-1 0 0,0 0 0 0 0,-1 1 0 0 0,-6 2-42 0 0,1 1-1 0 0,-1 1 1 0 0,1-1-1 0 0,0 1 1 0 0,0 0-1 0 0,1 0 1 0 0,-10 12-1 0 0,-31 46-30 0 0,39-52 45 0 0,-172 294-103 0 0,24 15 181 0 0,119-236 441 0 0,-39 143 0 0 0,57-168-439 0 0,-3-1 0 0 0,-3-1 0 0 0,-2-1 0 0 0,-2-1 0 0 0,-3-2 0 0 0,-1-1 0 0 0,-60 71 0 0 0,8-30 32 0 0,37-42-208 0 0,17-21-194 0 0,-1 2-3209 0 0,24-24-1098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6911 0 0,'2'1'4683'0'0,"1"1"-4401"0"0,1 1 0 0 0,0-1 0 0 0,0-1 0 0 0,0 1 0 0 0,0-1 0 0 0,0 1 0 0 0,0-1 0 0 0,0 0 0 0 0,0-1 0 0 0,1 1 0 0 0,-1-1 0 0 0,0 0 0 0 0,1 0 0 0 0,3 0 0 0 0,12-2 471 0 0,33-7 1 0 0,-47 8-591 0 0,118-29 1649 0 0,-67 15-1525 0 0,2 2-1 0 0,75-6 1 0 0,-123 18-1066 0 0,-9 1-41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838 996 9215 0 0,'0'0'422'0'0,"-11"7"148"0"0,6-4 3861 0 0,7-5-4122 0 0,-1 0 0 0 0,1-1 1 0 0,-1 0-1 0 0,1 1 0 0 0,-1-1 0 0 0,2-5 1 0 0,1-4 181 0 0,40-75 1204 0 0,48-141 1 0 0,-65 150-1638 0 0,17-61-51 0 0,-30 85-104 0 0,19-92-541 0 0,-25 106-10 0 0,3-66 0 0 0,-11 96 525 0 0,0 0-1 0 0,0 0 1 0 0,-1 0 0 0 0,0 0-1 0 0,0 0 1 0 0,-4-9-1 0 0,5 18 113 0 0,0 0 1 0 0,0 1-1 0 0,0-1 0 0 0,-1 0 0 0 0,1 1 0 0 0,0-1 0 0 0,-1 0 0 0 0,1 1 1 0 0,-1-1-1 0 0,1 1 0 0 0,-1-1 0 0 0,1 0 0 0 0,-1 1 0 0 0,1-1 0 0 0,-1 1 1 0 0,1 0-1 0 0,-1-1 0 0 0,0 1 0 0 0,1 0 0 0 0,-1-1 0 0 0,0 1 0 0 0,1 0 1 0 0,-1-1-1 0 0,0 1 0 0 0,1 0 0 0 0,-1 0 0 0 0,0 0 0 0 0,0 0 0 0 0,1 0 1 0 0,-1 0-1 0 0,0 0 0 0 0,0 0 0 0 0,1 0 0 0 0,-1 0 0 0 0,0 0 0 0 0,1 0 1 0 0,-1 1-1 0 0,0-1 0 0 0,0 0 0 0 0,1 0 0 0 0,-1 1 0 0 0,1-1 0 0 0,-1 0 1 0 0,0 1-1 0 0,1-1 0 0 0,-1 1 0 0 0,-5 3-35 0 0,1 0 0 0 0,0 0 1 0 0,-9 10-1 0 0,11-12 38 0 0,-9 11-29 0 0,0 1 1 0 0,1 1-1 0 0,-12 19 1 0 0,-25 52-5 0 0,37-65 49 0 0,-12 23-8 0 0,-242 463 0 0 0,94-84 112 0 0,101-233-96 0 0,53-150-17 0 0,-2-1-1 0 0,-29 46 1 0 0,-56 68 69 0 0,81-122-101 0 0,-2-2-1 0 0,0 0 0 0 0,-2-2 1 0 0,-42 34-1 0 0,52-51-44 0 0,14-8 28 0 0,0 0 0 0 0,0 0 0 0 0,1 0 0 0 0,-1 0 0 0 0,0 0 0 0 0,-2 4 0 0 0,4-5-179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82 251 14743 0 0,'-5'-1'234'0'0,"1"1"0"0"0,0 0-1 0 0,0 1 1 0 0,0-1 0 0 0,0 1 0 0 0,0-1-1 0 0,0 1 1 0 0,0 1 0 0 0,0-1-1 0 0,1 0 1 0 0,-1 1 0 0 0,0 0 0 0 0,1 0-1 0 0,-1 0 1 0 0,1 0 0 0 0,0 1-1 0 0,-1-1 1 0 0,1 1 0 0 0,0 0 0 0 0,-3 4-1 0 0,5-6 155 0 0,14 7-324 0 0,-10-6-63 0 0,1-1-1 0 0,-1 0 1 0 0,1 0 0 0 0,-1 0-1 0 0,1 0 1 0 0,-1-1-1 0 0,1 1 1 0 0,0-1-1 0 0,-1 0 1 0 0,1 0 0 0 0,0 0-1 0 0,0-1 1 0 0,5 0-1 0 0,5-3 29 0 0,29-10-1 0 0,-30 9-21 0 0,154-62 101 0 0,-16 6-80 0 0,-71 32 100 0 0,163-66-4809 0 0,-187 71 3178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40 6911 0 0,'0'0'623'0'0,"0"-1"-514"0"0,2-2 486 0 0,-1 0 1 0 0,1 0-1 0 0,-1 0 0 0 0,0 0 0 0 0,0 0 0 0 0,1-6 0 0 0,-2 4 3755 0 0,-10 1-2830 0 0,10 4-1485 0 0,-1 0 0 0 0,1-1 0 0 0,-1 1 0 0 0,0 0 0 0 0,1 0 1 0 0,-1-1-1 0 0,0 1 0 0 0,1 0 0 0 0,-1 0 0 0 0,0 0 1 0 0,1 0-1 0 0,-1 0 0 0 0,0 0 0 0 0,1 0 0 0 0,-1 0 0 0 0,0 0 1 0 0,1 0-1 0 0,-1 0 0 0 0,0 0 0 0 0,1 0 0 0 0,-2 1 1 0 0,-7 3 41 0 0,0 0 1 0 0,0 1 0 0 0,1 0-1 0 0,0 0 1 0 0,0 1 0 0 0,-11 9-1 0 0,-41 46 343 0 0,49-50-405 0 0,-12 18 1 0 0,1 0 0 0 0,1 1 0 0 0,-29 58 0 0 0,46-80-16 0 0,-5 8 22 0 0,1 1-1 0 0,-10 27 1 0 0,17-39-23 0 0,-1-1 0 0 0,1 1 0 0 0,0 0 0 0 0,0-1 0 0 0,1 1 0 0 0,-1 0 0 0 0,1-1 0 0 0,0 1 0 0 0,0 0 0 0 0,1 0 0 0 0,-1-1 0 0 0,1 1 0 0 0,0 0 0 0 0,1-1 0 0 0,1 6 1 0 0,-2-7-47 0 0,1-1 0 0 0,-1 0 1 0 0,0 0-1 0 0,1 0 0 0 0,0 0 1 0 0,-1-1-1 0 0,1 1 0 0 0,0 0 1 0 0,0-1-1 0 0,0 1 1 0 0,0-1-1 0 0,0 0 0 0 0,0 1 1 0 0,1-1-1 0 0,-1 0 0 0 0,0 0 1 0 0,1-1-1 0 0,-1 1 0 0 0,0 0 1 0 0,1-1-1 0 0,-1 0 1 0 0,1 1-1 0 0,3-1 0 0 0,3 0-604 0 0,0-1 0 0 0,-1 1 0 0 0,1-2-1 0 0,0 1 1 0 0,10-4 0 0 0,7-4-4780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12463 0 0,'0'0'1134'0'0,"-1"0"-853"0"0,-1 3-140 0 0,0-1 0 0 0,0 1 0 0 0,0-1 0 0 0,0 1 0 0 0,0 0 0 0 0,0-1 0 0 0,1 1 0 0 0,0 0 0 0 0,0 0 0 0 0,-1 0 0 0 0,2 0 0 0 0,-1 1 0 0 0,0-1 0 0 0,1 0 0 0 0,-1 6 0 0 0,0 3 188 0 0,1 0-1 0 0,1 23 0 0 0,3-15 22 0 0,-1-1-1 0 0,2 0 0 0 0,1 0 0 0 0,0-1 1 0 0,2 1-1 0 0,0-1 0 0 0,0-1 0 0 0,20 29 1 0 0,11 8 450 0 0,56 61 0 0 0,-48-61-683 0 0,-38-43-135 0 0,1 1 0 0 0,1-2-1 0 0,0 1 1 0 0,0-2 0 0 0,1 1-1 0 0,0-2 1 0 0,1 0 0 0 0,22 12-1 0 0,-34-20-150 0 0,0 0 0 0 0,0 1 0 0 0,-1-1 0 0 0,1 0 0 0 0,0 0 0 0 0,0 0 0 0 0,0 0 0 0 0,-1 0 0 0 0,1 0-1 0 0,0 0 1 0 0,0 0 0 0 0,0 0 0 0 0,-1-1 0 0 0,1 1 0 0 0,0 0 0 0 0,0 0 0 0 0,-1-1 0 0 0,1 1 0 0 0,0 0 0 0 0,0-1 0 0 0,-1 1 0 0 0,1-1 0 0 0,0 1-1 0 0,-1-1 1 0 0,1 1 0 0 0,-1-1 0 0 0,1 1 0 0 0,-1-1 0 0 0,1 0 0 0 0,-1 1 0 0 0,1-1 0 0 0,-1 0 0 0 0,0 1 0 0 0,1-1 0 0 0,0-1 0 0 0,2-5-1641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 13359 0 0,'0'0'1210'0'0,"-9"-3"-972"0"0,7 2-176 0 0,-1 1-1 0 0,0 0 0 0 0,0 0 0 0 0,0 0 1 0 0,1 0-1 0 0,-1 0 0 0 0,0 1 0 0 0,0-1 1 0 0,1 1-1 0 0,-1-1 0 0 0,0 1 1 0 0,1 0-1 0 0,-4 2 0 0 0,-3 2 374 0 0,0 0 1 0 0,-11 9-1 0 0,5-3-208 0 0,-85 63-159 0 0,3-2-47 0 0,24-20-157 0 0,-90 84 0 0 0,155-129 40 0 0,6-5-29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496 609 11743 0 0,'-1'2'539'0'0,"-13"32"368"0"0,13-34-738 0 0,1 0 0 0 0,0 1 0 0 0,0-1 0 0 0,0 0 0 0 0,0 1 0 0 0,0-1 0 0 0,0 0 1 0 0,-1 1-1 0 0,1-1 0 0 0,0 1 0 0 0,0-1 0 0 0,0 0 0 0 0,0 1 0 0 0,0-1 0 0 0,0 0 0 0 0,0 1 1 0 0,0-1-1 0 0,1 0 0 0 0,-1 1 0 0 0,0-1 0 0 0,0 0 0 0 0,0 1 0 0 0,0-1 0 0 0,0 0 0 0 0,0 1 0 0 0,1-1 1 0 0,-1 0-1 0 0,0 1 0 0 0,0-1 0 0 0,1 0 0 0 0,-1 0 0 0 0,0 1 0 0 0,1-1 0 0 0,13 2 1880 0 0,15-7-633 0 0,-17 1-1076 0 0,0-1 0 0 0,-1 0-1 0 0,0 0 1 0 0,0-2 0 0 0,-1 1-1 0 0,19-16 1 0 0,51-53 74 0 0,-45 36-398 0 0,-2 0-1 0 0,-1-3 1 0 0,-2 0-1 0 0,-3-2 1 0 0,26-53-1 0 0,-45 82-295 0 0,-1-1 0 0 0,-1 0 0 0 0,-1 0 0 0 0,0-1 0 0 0,-1 0 0 0 0,-1 1 0 0 0,0-1-1 0 0,-1-1 1 0 0,-1-19 0 0 0,-1 35 234 0 0,0 0 1 0 0,0 1-1 0 0,0-1 0 0 0,0 0 0 0 0,0 0 1 0 0,-1 1-1 0 0,1-1 0 0 0,-1 0 0 0 0,1 1 0 0 0,-1-1 1 0 0,0 1-1 0 0,0-1 0 0 0,1 1 0 0 0,-1-1 1 0 0,0 1-1 0 0,0-1 0 0 0,0 1 0 0 0,-1 0 0 0 0,0-2 1 0 0,0 3 22 0 0,1-1 1 0 0,0 1-1 0 0,-1 0 1 0 0,1-1-1 0 0,0 1 1 0 0,-1 0-1 0 0,1 0 1 0 0,0 0-1 0 0,-1-1 1 0 0,1 2-1 0 0,-1-1 1 0 0,1 0 0 0 0,0 0-1 0 0,-1 0 1 0 0,1 1-1 0 0,-1-1 1 0 0,1 0-1 0 0,0 1 1 0 0,0 0-1 0 0,-1-1 1 0 0,1 1-1 0 0,0 0 1 0 0,0-1-1 0 0,-2 2 1 0 0,-10 8-51 0 0,0 1 1 0 0,0 1 0 0 0,1-1-1 0 0,1 2 1 0 0,-19 26 0 0 0,4-7 7 0 0,-140 189-91 0 0,138-177 159 0 0,2 2 0 0 0,3 0 0 0 0,-24 65 0 0 0,-4 57-3 0 0,35-106 0 0 0,-3-1 0 0 0,-36 79 0 0 0,22-80 40 0 0,-2-1-1 0 0,-3-1 0 0 0,-84 96 1 0 0,90-120 40 0 0,-37 31 1 0 0,43-42-13 0 0,23-22-98 0 0,4-6 7 0 0,7-8-1423 0 0,5-6-5450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0,'0'0'3415'0'0,"0"2"-3260"0"0,2 2-141 0 0,0-1 1 0 0,-1 1 0 0 0,1-1-1 0 0,1 1 1 0 0,-1-1 0 0 0,0 0-1 0 0,1 0 1 0 0,0 0 0 0 0,3 3-1 0 0,33 25 504 0 0,-17-15-216 0 0,11 11 667 0 0,-1 2-1 0 0,-1 2 1 0 0,-2 0 0 0 0,39 54-1 0 0,-52-61-772 0 0,-1 0-1 0 0,-1 0 0 0 0,-2 1 1 0 0,0 1-1 0 0,-1 0 1 0 0,-2 1-1 0 0,12 53 1 0 0,-19-62-182 0 0,0 0 0 0 0,-2 0 0 0 0,0 0 1 0 0,-1 1-1 0 0,0-1 0 0 0,-2 0 0 0 0,-8 31 0 0 0,-2-5 26 0 0,-35 79 0 0 0,24-75-40 0 0,-44 64 0 0 0,22-40 0 0 0,43-68 15 0 0,-4 14-117 0 0,6-16-351 0 0,3-2-269 0 0,1 0 0 0 0,-1 0-1 0 0,1 0 1 0 0,-1-1 0 0 0,0 1 0 0 0,1-1-1 0 0,-1 1 1 0 0,0-1 0 0 0,4-1 0 0 0,8-7-5892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10567 0 0,'-2'1'482'0'0,"-30"13"191"0"0,26-12-569 0 0,0 0-1 0 0,0 0 1 0 0,0 1 0 0 0,1 0-1 0 0,-1 0 1 0 0,1 0 0 0 0,-7 6-1 0 0,9-7 225 0 0,1 0-1 0 0,-1 0 1 0 0,1 1-1 0 0,0-1 0 0 0,0 1 1 0 0,0-1-1 0 0,0 1 1 0 0,0 0-1 0 0,0-1 1 0 0,1 1-1 0 0,-1 0 0 0 0,1 0 1 0 0,-2 7 2055 0 0,5-10-2167 0 0,8 2-1381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59 1375 0 0,'1'-1'107'0'0,"16"-13"-329"0"0,-8 6 2736 0 0,1 0 0 0 0,0 1 1 0 0,12-7-1 0 0,-19 13-2078 0 0,-1 0 1 0 0,1 0 0 0 0,0 0 0 0 0,0 0-1 0 0,0 1 1 0 0,0-1 0 0 0,0 1 0 0 0,4 0-1 0 0,-3 15 306 0 0,-4-9-661 0 0,0 0 1 0 0,0-1-1 0 0,-1 1 1 0 0,0 0 0 0 0,0-1-1 0 0,-1 1 1 0 0,1 0 0 0 0,-1-1-1 0 0,0 0 1 0 0,-6 10-1 0 0,-4 6 220 0 0,-18 23-1 0 0,30-44-300 0 0,-299 366 1144 0 0,266-330-1425 0 0,-40 57 0 0 0,72-91-85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121 303 4607 0 0,'-6'-1'272'0'0,"0"1"0"0"0,1 0 0 0 0,-1 0 0 0 0,0 0 0 0 0,0 0 0 0 0,1 1 0 0 0,-1 0 0 0 0,1 0 0 0 0,-1 1-1 0 0,-7 2 1 0 0,10-2 166 0 0,-1 0 0 0 0,1 0 0 0 0,-1 0 0 0 0,1 0 0 0 0,0 1 0 0 0,0-1 0 0 0,0 1 0 0 0,1 0 0 0 0,-1 0 0 0 0,0 0 0 0 0,1 0 0 0 0,0 0 0 0 0,0 0-1 0 0,0 1 1 0 0,0-1 0 0 0,-1 5 0 0 0,2-7-399 0 0,1 0 0 0 0,-1 0-1 0 0,1 0 1 0 0,0 0 0 0 0,-1 1 0 0 0,1-1-1 0 0,0 0 1 0 0,0 0 0 0 0,0 0-1 0 0,0 0 1 0 0,0 1 0 0 0,0-1 0 0 0,0 0-1 0 0,0 0 1 0 0,0 0 0 0 0,1 0-1 0 0,-1 1 1 0 0,0-1 0 0 0,1 0 0 0 0,-1 0-1 0 0,2 2 1 0 0,-1-2 14 0 0,1 1 1 0 0,-1-1-1 0 0,0 0 0 0 0,1 1 1 0 0,-1-1-1 0 0,1 0 0 0 0,0 0 1 0 0,-1 0-1 0 0,1 0 0 0 0,0 0 1 0 0,3 1-1 0 0,4 0 187 0 0,-1 0 1 0 0,1 0-1 0 0,-1-1 0 0 0,16 1 1 0 0,3-3 160 0 0,1-1 1 0 0,-1-1 0 0 0,31-7 0 0 0,-2 0-41 0 0,50-8 201 0 0,156-46 1 0 0,376-127-76 0 0,-369 116-1104 0 0,-88 42-3698 0 0,-140 29 65 0 0,-5 2-1006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6447 0 0,'0'0'586'0'0,"-2"0"-486"0"0,-3 1 508 0 0,0 1 0 0 0,-1 0 0 0 0,1 0 1 0 0,0 0-1 0 0,0 1 0 0 0,0-1 0 0 0,0 1 1 0 0,1 1-1 0 0,-6 3 0 0 0,-40 40 3465 0 0,34-32-3866 0 0,-222 249 905 0 0,42-12-1192 0 0,149-190 96 0 0,3-9-16 0 0,-7 10 11 0 0,44-54 30 0 0,5-6-65 0 0,3-4-38 0 0,16-15-97 0 0,37-30-162 0 0,-19 16 108 0 0,1 1 1 0 0,77-47-1 0 0,-78 58 163 0 0,-19 8 49 0 0,1 1 1 0 0,-1 0 0 0 0,2 2 0 0 0,-1 0 0 0 0,1 1-1 0 0,24-5 1 0 0,-30 9 54 0 0,1 0-1 0 0,-1 1 0 0 0,1 1 1 0 0,0 0-1 0 0,13 2 0 0 0,-23-2-22 0 0,1 1-1 0 0,0 0 0 0 0,-1-1 0 0 0,1 2 1 0 0,-1-1-1 0 0,1 0 0 0 0,-1 1 1 0 0,1-1-1 0 0,-1 1 0 0 0,0 0 1 0 0,0 0-1 0 0,0 1 0 0 0,0-1 0 0 0,0 0 1 0 0,0 1-1 0 0,-1 0 0 0 0,1 0 1 0 0,-1 0-1 0 0,0 0 0 0 0,0 0 1 0 0,2 4-1 0 0,0 2 6 0 0,-1 0 0 0 0,0 0 0 0 0,-1 0 0 0 0,0 0 0 0 0,-1 0 1 0 0,0 0-1 0 0,0 1 0 0 0,-1-1 0 0 0,0 0 0 0 0,-1 1 0 0 0,0-1 0 0 0,0 0 0 0 0,-3 11 1 0 0,-2 2 50 0 0,-1 1 1 0 0,-1-1 0 0 0,-1-1 0 0 0,-12 23 0 0 0,17-38-79 0 0,2-3-178 0 0,1 0-1 0 0,-1 0 1 0 0,1 0 0 0 0,-1 0-1 0 0,1 0 1 0 0,0 0-1 0 0,0 1 1 0 0,0 4-1 0 0,15-12-9938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278 101 9671 0 0,'0'0'1208'0'0,"0"2"-272"0"0,3 6-48 0 0,0 1 0 0 0,1-1 0 0 0,-1 1 0 0 0,2-1 0 0 0,7 12 0 0 0,-11-19-846 0 0,1 0-1 0 0,-1 0 0 0 0,0-1 0 0 0,1 1 1 0 0,-1 0-1 0 0,0 0 0 0 0,1-1 0 0 0,-1 1 1 0 0,1-1-1 0 0,-1 1 0 0 0,1-1 1 0 0,-1 0-1 0 0,1 1 0 0 0,-1-1 0 0 0,1 0 1 0 0,1 0-1 0 0,24-1 517 0 0,-18-1-437 0 0,-1 0 0 0 0,1 0 0 0 0,0-1 0 0 0,-1 0 0 0 0,0 0 0 0 0,9-5-1 0 0,46-31 95 0 0,-49 30-181 0 0,0 0 2 0 0,25-17-17 0 0,-36 24-19 0 0,0-1 0 0 0,0 0 0 0 0,0 1-1 0 0,-1-1 1 0 0,1 0 0 0 0,-1 0 0 0 0,0 0 0 0 0,0 0-1 0 0,3-6 1 0 0,-5 9 0 0 0,1-1 0 0 0,-1 1 0 0 0,0 0 0 0 0,0-1 0 0 0,1 1 0 0 0,-1-1 0 0 0,0 1 0 0 0,0 0 0 0 0,1-1 0 0 0,-1 1 0 0 0,0-1 0 0 0,0 1 0 0 0,0-1 0 0 0,0 1 0 0 0,0-1 0 0 0,0 1 0 0 0,0-1 0 0 0,0 1 0 0 0,0-1 0 0 0,0 1 0 0 0,0-1 0 0 0,0 1 0 0 0,0 0 0 0 0,0-1 0 0 0,0 1 0 0 0,-1-1 0 0 0,1 1 0 0 0,0-1 0 0 0,0 1 0 0 0,-1-1 0 0 0,1 1 0 0 0,0 0 0 0 0,0-1 0 0 0,-1 0 0 0 0,0 0-17 0 0,-1-1 0 0 0,1 1 1 0 0,0 0-1 0 0,-1 0 0 0 0,1-1 0 0 0,-1 1 0 0 0,1 0 0 0 0,-1 0 0 0 0,1 0 0 0 0,-1 1 1 0 0,0-1-1 0 0,1 0 0 0 0,-1 1 0 0 0,0-1 0 0 0,0 1 0 0 0,1-1 0 0 0,-1 1 0 0 0,0 0 1 0 0,0 0-1 0 0,0-1 0 0 0,0 2 0 0 0,1-1 0 0 0,-1 0 0 0 0,-3 1 0 0 0,-2 0-45 0 0,0 0-1 0 0,1 1 0 0 0,-1 0 0 0 0,1 0 0 0 0,-9 4 1 0 0,-23 16-21 0 0,0 1 0 0 0,2 2 0 0 0,-42 37 1 0 0,24-19 131 0 0,11-9 32 0 0,-39 41 0 0 0,60-53-34 0 0,1 2 1 0 0,2 1 0 0 0,-22 33-1 0 0,38-52-38 0 0,0 0-1 0 0,0-1 0 0 0,0 1 0 0 0,0 1 1 0 0,1-1-1 0 0,0 0 0 0 0,-1 8 0 0 0,3-13-7 0 0,-1 1 0 0 0,1-1-1 0 0,0 1 1 0 0,0-1 0 0 0,0 1-1 0 0,0-1 1 0 0,0 1 0 0 0,1-1-1 0 0,-1 1 1 0 0,0-1 0 0 0,1 0-1 0 0,-1 1 1 0 0,1-1 0 0 0,-1 1-1 0 0,1-1 1 0 0,0 0 0 0 0,-1 1-1 0 0,1-1 1 0 0,0 0 0 0 0,0 0-1 0 0,0 0 1 0 0,0 0 0 0 0,0 1-1 0 0,0-1 1 0 0,0-1 0 0 0,1 1-1 0 0,-1 0 1 0 0,0 0 0 0 0,0 0-1 0 0,1-1 1 0 0,-1 1 0 0 0,0 0-1 0 0,1-1 1 0 0,-1 1 0 0 0,1-1-1 0 0,2 1 1 0 0,5 0 8 0 0,0 0 0 0 0,-1 0 1 0 0,1-1-1 0 0,0 0 0 0 0,14-2 0 0 0,46-11-375 0 0,-60 11 257 0 0,96-26-2150 0 0,-50 10-3665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80 362 6911 0 0,'-8'8'640'0'0,"-1"1"0"0"0,-9 14-1 0 0,-5 4 4021 0 0,2 1 321 0 0,33-39-4339 0 0,63-77 548 0 0,17-18-920 0 0,-45 60-267 0 0,2 1 1 0 0,74-51-1 0 0,-57 56-3 0 0,-58 36 0 0 0,1 0 0 0 0,-1 0 0 0 0,1 1 0 0 0,0 0 0 0 0,0 1 0 0 0,11-2 0 0 0,-19 4 0 0 0,0 0 0 0 0,0 0 0 0 0,0 0 0 0 0,0 0 0 0 0,0 0 0 0 0,0 0 0 0 0,0 0 0 0 0,0 0 0 0 0,0 0 0 0 0,0 0 0 0 0,0 1 0 0 0,1-1 0 0 0,-1 2 0 0 0,0-1 0 0 0,0 0 0 0 0,0 0 0 0 0,0 0 0 0 0,0 1 0 0 0,0-1 0 0 0,0 0 0 0 0,-1 1 0 0 0,1-1 0 0 0,0 1 0 0 0,-1-1 0 0 0,1 1 0 0 0,-1-1 0 0 0,0 1 0 0 0,1-1 0 0 0,-1 1 0 0 0,0 0 0 0 0,0-1 0 0 0,0 3 0 0 0,-2 35 0 0 0,1-32 0 0 0,-12 82 81 0 0,-3 14 98 0 0,15-90-162 0 0,1 1 0 0 0,0 0-1 0 0,1-1 1 0 0,0 1 0 0 0,5 19-1 0 0,-5-29-9 0 0,0 0-1 0 0,0 0 0 0 0,1 0 1 0 0,0 0-1 0 0,0 0 0 0 0,0-1 1 0 0,0 1-1 0 0,0-1 1 0 0,1 1-1 0 0,-1-1 0 0 0,1 0 1 0 0,0 0-1 0 0,0 0 0 0 0,0 0 1 0 0,1 0-1 0 0,-1-1 1 0 0,1 1-1 0 0,-1-1 0 0 0,1 0 1 0 0,0 0-1 0 0,0-1 1 0 0,0 1-1 0 0,0-1 0 0 0,0 1 1 0 0,0-1-1 0 0,8 0 0 0 0,4 1 11 0 0,0-2-1 0 0,-1 0 0 0 0,1 0 0 0 0,0-2 0 0 0,29-6 1 0 0,117-26-1628 0 0,-99 17 696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1839 0 0,'0'0'13279'0'0,"1"2"-12918"0"0,1 1-319 0 0,-1 0-1 0 0,0-1 0 0 0,0 1 0 0 0,0 0 1 0 0,0-1-1 0 0,0 1 0 0 0,0 0 1 0 0,-1 0-1 0 0,0 0 0 0 0,1-1 1 0 0,-1 1-1 0 0,0 0 0 0 0,-1 0 1 0 0,1 0-1 0 0,0 0 0 0 0,-1 0 0 0 0,1-1 1 0 0,-3 6-1 0 0,-2 7 80 0 0,-1 0 1 0 0,-10 18-1 0 0,7-15 68 0 0,-126 211 683 0 0,-16-18-794 0 0,135-189-2218 0 0,20-38 1272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85 199 4607 0 0,'-6'0'154'0'0,"-1"1"0"0"0,0 0-1 0 0,1 0 1 0 0,-1 0 0 0 0,0 1-1 0 0,1 0 1 0 0,0 0 0 0 0,-1 1-1 0 0,-7 4 1 0 0,2-2 8835 0 0,15-3-8539 0 0,3 2-339 0 0,-1-1 0 0 0,1 0 0 0 0,0 0 0 0 0,0-1 1 0 0,1 1-1 0 0,-1-1 0 0 0,0-1 0 0 0,1 1 0 0 0,0-1 0 0 0,-1 0 0 0 0,1 0 0 0 0,-1-1 0 0 0,1 0 0 0 0,11-1 0 0 0,11-3 244 0 0,59-14 1 0 0,-66 12-229 0 0,64-18 444 0 0,90-40-1 0 0,57-17 345 0 0,-173 66-741 0 0,1 2-1 0 0,1 2 0 0 0,0 4 1 0 0,0 1-1 0 0,67 5 0 0 0,-103 1-473 0 0,0 2 1 0 0,0 0-1 0 0,-1 2 0 0 0,48 13 1 0 0,-71-16-1016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2759 0 0,'3'0'524'0'0,"-1"0"-123"0"0,-1 1 0 0 0,1-1 0 0 0,0 0 0 0 0,0 0-1 0 0,0 1 1 0 0,0-1 0 0 0,-1 1 0 0 0,1-1-1 0 0,0 1 1 0 0,-1 0 0 0 0,1 0 0 0 0,0 0-1 0 0,-1 0 1 0 0,1 0 0 0 0,-1 0 0 0 0,1 0-1 0 0,-1 0 1 0 0,0 1 0 0 0,1-1 0 0 0,0 2 0 0 0,0 1-255 0 0,1 0 1 0 0,-1 0 0 0 0,0 0 0 0 0,0 0 0 0 0,-1 0 0 0 0,1 0 0 0 0,-1 0 0 0 0,1 6 0 0 0,-1-1-47 0 0,0 0-1 0 0,0 1 1 0 0,-1-1-1 0 0,0 1 1 0 0,-1-1-1 0 0,0 1 1 0 0,-2 9-1 0 0,-21 66 380 0 0,21-75-434 0 0,-8 20 167 0 0,-25 47 1 0 0,11-27-102 0 0,-102 183 135 0 0,-22-14 61 0 0,15-19-51 0 0,130-194-255 0 0,3-4 0 0 0,0 0 0 0 0,-1 0 0 0 0,1 0 0 0 0,-1 0 0 0 0,1 0 0 0 0,-1-1 0 0 0,0 1 0 0 0,1 0 0 0 0,-1-1 0 0 0,-3 2 0 0 0,3-1 69 0 0,3-5 48 0 0,8-18-46 0 0,1 0 0 0 0,1 0 0 0 0,0 1 0 0 0,1 1 0 0 0,26-30 0 0 0,-22 31-72 0 0,1 1 0 0 0,1 1 0 0 0,25-18 0 0 0,-25 20 0 0 0,-8 6-1 0 0,-1 2 1 0 0,1-1-1 0 0,1 1 0 0 0,-1 0 0 0 0,19-6 0 0 0,-26 11 4 0 0,1-1 0 0 0,-1 1 0 0 0,1 0 0 0 0,-1 1 0 0 0,1-1 0 0 0,-1 1 0 0 0,1-1 0 0 0,-1 1 0 0 0,1 0 0 0 0,0 0 0 0 0,-1 1 0 0 0,1-1 0 0 0,-1 1 0 0 0,1 0 0 0 0,-1 0 0 0 0,1 0 0 0 0,-1 0 0 0 0,0 0 0 0 0,1 1 0 0 0,-1 0 0 0 0,0-1 0 0 0,5 5 0 0 0,-2 0 26 0 0,-1 0 0 0 0,0 0 0 0 0,-1 0 0 0 0,1 0 0 0 0,-1 1 0 0 0,-1 0 0 0 0,1-1 0 0 0,-1 2 0 0 0,0-1 0 0 0,-1 0 0 0 0,1 1 0 0 0,-2-1 0 0 0,1 1 0 0 0,-1-1 0 0 0,1 10 0 0 0,-1-4-4 0 0,-1 1 0 0 0,0 0 0 0 0,-1 0 0 0 0,0 0 0 0 0,-1 0 0 0 0,-1 0 0 0 0,-7 20 0 0 0,5-20-14 0 0,1-3 14 0 0,3-8-114 0 0,8-16-1615 0 0,0-1 439 0 0,0-4-57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8 17103 0 0,'-31'11'1170'0'0,"0"2"-1"0"0,-38 23 0 0 0,69-36-1062 0 0,0 0 0 0 0,-1 0 0 0 0,1 0 0 0 0,0 0-1 0 0,0 0 1 0 0,0 0 0 0 0,-1 0 0 0 0,1 0 0 0 0,0 0 0 0 0,0 0-1 0 0,0 0 1 0 0,0 0 0 0 0,-1 1 0 0 0,1-1 0 0 0,0 0 0 0 0,0 0-1 0 0,0 0 1 0 0,0 0 0 0 0,0 0 0 0 0,-1 1 0 0 0,1-1 0 0 0,0 0-1 0 0,0 0 1 0 0,0 0 0 0 0,0 0 0 0 0,0 1 0 0 0,0-1 0 0 0,0 0-1 0 0,0 0 1 0 0,0 0 0 0 0,0 1 0 0 0,0-1 0 0 0,0 0 0 0 0,0 0-1 0 0,0 0 1 0 0,0 1 0 0 0,0-1 0 0 0,0 0 0 0 0,0 0 0 0 0,0 0-1 0 0,0 1 1 0 0,0-1 0 0 0,0 0 0 0 0,0 0 0 0 0,0 0 0 0 0,0 0-1 0 0,0 1 1 0 0,0-1 0 0 0,0 0 0 0 0,1 0 0 0 0,13 5 1088 0 0,25-1-1187 0 0,11-5 240 0 0,84-13-1 0 0,-83 8-337 0 0,110-22-1713 0 0,-94 9-5425 0 0,-22 4-794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9935 0 0,'0'0'898'0'0,"2"-1"-741"0"0,1 1 42 0 0,0-1 0 0 0,0 1 0 0 0,0 0 0 0 0,0 0 0 0 0,0 0 0 0 0,0 0 0 0 0,0 0 0 0 0,0 1 0 0 0,0-1 0 0 0,0 1 0 0 0,0 0 0 0 0,0 0 0 0 0,0 0 0 0 0,0 0 0 0 0,4 3 0 0 0,-5-3-6 0 0,1 1 0 0 0,-1-1 0 0 0,1 0 0 0 0,0 0 0 0 0,0 0 0 0 0,0 0 0 0 0,-1 0 0 0 0,5 0 0 0 0,6 1 271 0 0,-9-1-272 0 0,1-1 0 0 0,0 1 0 0 0,-1-1 0 0 0,1 0-1 0 0,0 0 1 0 0,-1 0 0 0 0,1 0 0 0 0,0-1 0 0 0,4-1 0 0 0,70-26 831 0 0,-74 26-1001 0 0,-3 1-13 0 0,0 1 0 0 0,0-1 0 0 0,0 0 0 0 0,0 0 1 0 0,-1 0-1 0 0,1 0 0 0 0,0 0 0 0 0,0 0 0 0 0,-1 0 0 0 0,1-1 1 0 0,-1 1-1 0 0,1-1 0 0 0,1-2 0 0 0,-2 3-33 0 0,-1 1 0 0 0,1-1 0 0 0,0 0 0 0 0,-1 1-1 0 0,1-1 1 0 0,-1 0 0 0 0,1 0 0 0 0,-1 1 0 0 0,0-1 0 0 0,1 0-1 0 0,-1 0 1 0 0,0 1 0 0 0,0-1 0 0 0,1 0 0 0 0,-1 0 0 0 0,0 0-1 0 0,0 0 1 0 0,0 1 0 0 0,0-1 0 0 0,0 0 0 0 0,0 0 0 0 0,0 0-1 0 0,0 0 1 0 0,0 0 0 0 0,-1 1 0 0 0,1-1 0 0 0,0 0 0 0 0,-1 0 0 0 0,1 0-1 0 0,0 1 1 0 0,-1-1 0 0 0,1 0 0 0 0,-1 1 0 0 0,1-1 0 0 0,-1 0-1 0 0,1 1 1 0 0,-1-1 0 0 0,1 0 0 0 0,-1 1 0 0 0,0-1 0 0 0,0 1-1 0 0,1-1 1 0 0,-1 1 0 0 0,-1-1 0 0 0,0 0-52 0 0,0-1 0 0 0,-1 1 1 0 0,1 0-1 0 0,-1 0 0 0 0,1 0 0 0 0,-1 1 1 0 0,0-1-1 0 0,1 1 0 0 0,-1-1 0 0 0,0 1 1 0 0,1 0-1 0 0,-1 0 0 0 0,-3 0 0 0 0,-5 2-55 0 0,1 1-1 0 0,-1 1 1 0 0,1-1-1 0 0,0 1 0 0 0,0 1 1 0 0,1 0-1 0 0,-1 0 1 0 0,-10 9-1 0 0,-8 8-135 0 0,-30 31-1 0 0,15-14 225 0 0,36-33 49 0 0,-32 28-21 0 0,-39 44 0 0 0,69-67 80 0 0,0-1 0 0 0,1 2 0 0 0,0-1 0 0 0,0 1 0 0 0,2 0 0 0 0,-1 0 0 0 0,1 1 0 0 0,1 0 0 0 0,-5 17 0 0 0,11-24 79 0 0,2-2-112 0 0,-1-1-1 0 0,1 1 0 0 0,0-1 0 0 0,0 1 1 0 0,0-1-1 0 0,1 0 0 0 0,-1 0 1 0 0,1 0-1 0 0,-1-1 0 0 0,1 1 1 0 0,0-1-1 0 0,0 0 0 0 0,0 0 0 0 0,0 0 1 0 0,1 0-1 0 0,-1-1 0 0 0,0 0 1 0 0,1 0-1 0 0,-1 0 0 0 0,6 0 1 0 0,15 2-66 0 0,0-1 1 0 0,0-1 0 0 0,1-1 0 0 0,-1-1 0 0 0,0-2-1 0 0,1 0 1 0 0,-2-2 0 0 0,1-1 0 0 0,0 0-1 0 0,28-13 1 0 0,-21 7-635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319 234 1839 0 0,'0'0'8392'0'0,"-1"2"-7872"0"0,-12 14 538 0 0,0-1-1 0 0,-23 19 0 0 0,-18 20 509 0 0,9-2-871 0 0,-90 80 0 0 0,115-114-668 0 0,18-17 28 0 0,5-2 3 0 0,27-15-20 0 0,-2-1-1 0 0,36-28 0 0 0,51-51-113 0 0,-27 21-182 0 0,-28 25-16 0 0,52-39-10 0 0,-92 74 243 0 0,2 0 93 0 0,42-23 0 0 0,-59 35-3 0 0,1 0 1 0 0,0 1-1 0 0,0 0 0 0 0,0 0 0 0 0,0 0 0 0 0,0 1 1 0 0,0 0-1 0 0,0 0 0 0 0,0 0 0 0 0,1 1 1 0 0,-1 0-1 0 0,0 0 0 0 0,8 2 0 0 0,-14-2-32 0 0,1 0-1 0 0,0 0 0 0 0,0 0 1 0 0,0 1-1 0 0,-1-1 0 0 0,1 0 1 0 0,0 1-1 0 0,0-1 0 0 0,-1 0 1 0 0,1 1-1 0 0,0-1 0 0 0,-1 1 1 0 0,1-1-1 0 0,-1 1 0 0 0,1 0 1 0 0,0 0-1 0 0,1 1 26 0 0,0 0-32 0 0,-1 0-1 0 0,1-1 0 0 0,-1 1 1 0 0,0 0-1 0 0,0 0 0 0 0,1 0 1 0 0,-1 0-1 0 0,-1 0 0 0 0,1 1 0 0 0,0-1 1 0 0,0 0-1 0 0,-1 0 0 0 0,1 1 1 0 0,-1 2-1 0 0,1 0 19 0 0,1 6-12 0 0,-1 1 0 0 0,0-1-1 0 0,-1 0 1 0 0,0 0 0 0 0,0 0-1 0 0,-2 0 1 0 0,1 0 0 0 0,-1 0 0 0 0,-7 21-1 0 0,5-21 5 0 0,0 0-1 0 0,-1 0 1 0 0,0-1-1 0 0,-1 1 1 0 0,0-1-1 0 0,-1 0 1 0 0,0-1-1 0 0,0 1 1 0 0,-11 9-1 0 0,17-19-20 0 0,-4 5 10 0 0,0-1 0 0 0,0 0-1 0 0,0 0 1 0 0,-1 0-1 0 0,1-1 1 0 0,-1 0-1 0 0,0 0 1 0 0,-6 2-1 0 0,7-4 51 0 0,-3-1 6 0 0,8 0-62 0 0,-1 0 0 0 0,1 0 0 0 0,-1 0 0 0 0,1-1 0 0 0,-1 1 0 0 0,1 0-1 0 0,-1 0 1 0 0,1-1 0 0 0,0 1 0 0 0,-1 0 0 0 0,1-1 0 0 0,-1 1 0 0 0,1 0 0 0 0,0-1-1 0 0,-1 1 1 0 0,1 0 0 0 0,0-1 0 0 0,0 1 0 0 0,-1-1 0 0 0,1 1 0 0 0,0-1 0 0 0,0 1-1 0 0,-1-1 1 0 0,-2-11-8 0 0,2 7 10 0 0,1 1 0 0 0,0-1 1 0 0,0 0-1 0 0,0 1 0 0 0,1-1 0 0 0,0 1 0 0 0,0-1 0 0 0,0 1 0 0 0,0-1 0 0 0,0 1 0 0 0,3-5 0 0 0,0 1-12 0 0,0 1 0 0 0,0 0 0 0 0,1 0 1 0 0,0 0-1 0 0,9-9 0 0 0,4-2-33 0 0,1 2 1 0 0,0 0-1 0 0,23-13 1 0 0,-4 5 8 0 0,61-29 0 0 0,47-10-13 0 0,-79 34 32 0 0,-61 27 12 0 0,5-4 0 0 0,1 1 0 0 0,0 1 0 0 0,0 0 0 0 0,1 0 0 0 0,-1 1 0 0 0,1 1 0 0 0,15-2 0 0 0,-14 6 0 0 0,-13-1 0 0 0,1 0 0 0 0,-1 0 0 0 0,0 0 0 0 0,1 0 0 0 0,-1 1 0 0 0,0-1-1 0 0,0 0 1 0 0,0 0 0 0 0,0 1 0 0 0,0-1 0 0 0,0 1 0 0 0,0-1 0 0 0,0 1 0 0 0,-1 0 0 0 0,1-1-1 0 0,-1 1 1 0 0,1-1 0 0 0,-1 1 0 0 0,1 0 0 0 0,-1 0 0 0 0,0-1 0 0 0,0 1 0 0 0,0 0 0 0 0,0 0-1 0 0,0-1 1 0 0,0 1 0 0 0,-1 2 0 0 0,-1 6 14 0 0,0 1-1 0 0,0-1 1 0 0,-5 11 0 0 0,6-17-2 0 0,-7 15 25 0 0,0 0 0 0 0,-2-1 1 0 0,0 0-1 0 0,-1 0 0 0 0,0-1 0 0 0,-1 0 0 0 0,-2-1 0 0 0,1-1 0 0 0,-2 0 0 0 0,-21 18 0 0 0,14-11-15 0 0,16-16-13 0 0,0 0-1 0 0,0 0 1 0 0,0 0 0 0 0,-1-1-1 0 0,0 0 1 0 0,-11 7 0 0 0,16-11-5 0 0,4-2-67 0 0,-1 0 1 0 0,1 0-1 0 0,0 0 1 0 0,0 0-1 0 0,0 0 0 0 0,0 0 1 0 0,-1 0-1 0 0,1-1 1 0 0,2-2-1 0 0,3-2-86 0 0,64-49-3444 0 0,-45 32 1786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181 103 9151 0 0,'0'0'831'0'0,"2"1"-575"0"0,6 2 973 0 0,1 1 0 0 0,10 7 0 0 0,-13-7-800 0 0,0-1-1 0 0,0 0 1 0 0,1 0-1 0 0,-1 0 0 0 0,0-1 1 0 0,1 0-1 0 0,9 2 1 0 0,-2-3-76 0 0,0-1 0 0 0,1 0 0 0 0,-1-1 1 0 0,0 0-1 0 0,0-1 0 0 0,16-5 1 0 0,-9 2-184 0 0,-1-2 0 0 0,1-1 1 0 0,26-13-1 0 0,-38 16-168 0 0,0-1 0 0 0,0 0-1 0 0,-1 0 1 0 0,0 0 0 0 0,0-1-1 0 0,11-12 1 0 0,-18 18-22 0 0,-1 0 1 0 0,1 0-1 0 0,0 1 0 0 0,0-1 0 0 0,-1 0 0 0 0,1 0 0 0 0,-1 0 0 0 0,1 0 1 0 0,0 0-1 0 0,-1 0 0 0 0,0 0 0 0 0,1 0 0 0 0,-1 0 0 0 0,0 0 1 0 0,1-1-1 0 0,-1 1 0 0 0,0 0 0 0 0,0 0 0 0 0,0 0 0 0 0,0 0 0 0 0,0-2 1 0 0,-1 2 1 0 0,1 0 0 0 0,0 0 0 0 0,-1 0 0 0 0,1 1 0 0 0,-1-1 0 0 0,1 0 0 0 0,-1 0 0 0 0,0 1 0 0 0,1-1 1 0 0,-1 0-1 0 0,0 1 0 0 0,1-1 0 0 0,-1 0 0 0 0,0 1 0 0 0,0-1 0 0 0,0 1 0 0 0,1-1 0 0 0,-1 1 0 0 0,0 0 1 0 0,0-1-1 0 0,0 1 0 0 0,0 0 0 0 0,0 0 0 0 0,0 0 0 0 0,0-1 0 0 0,-1 1 0 0 0,-6 0-80 0 0,0-1 1 0 0,0 1-1 0 0,0 1 0 0 0,-1-1 0 0 0,-13 4 1 0 0,-42 14-305 0 0,48-13 328 0 0,-116 37-282 0 0,104-31 327 0 0,0 2 1 0 0,-43 25-1 0 0,52-26 14 0 0,0 2-1 0 0,-32 30 1 0 0,43-36 24 0 0,0 0 0 0 0,1 1 0 0 0,0 0 0 0 0,0 0 1 0 0,1 1-1 0 0,0 0 0 0 0,1 0 0 0 0,-5 11 0 0 0,9-17 9 0 0,0-1 1 0 0,0 1-1 0 0,0-1 0 0 0,0 1 0 0 0,1 0 1 0 0,0-1-1 0 0,-1 1 0 0 0,1 0 0 0 0,1 0 1 0 0,-1-1-1 0 0,0 1 0 0 0,1 0 0 0 0,0-1 0 0 0,0 1 1 0 0,2 6-1 0 0,0-6 2 0 0,-1 1-1 0 0,1-1 1 0 0,0 0 0 0 0,0 0-1 0 0,0 0 1 0 0,0-1 0 0 0,1 1-1 0 0,-1-1 1 0 0,1 0 0 0 0,7 5-1 0 0,1-1 12 0 0,0-1 0 0 0,0 0 0 0 0,1-1 0 0 0,-1 0 0 0 0,1-1 0 0 0,0-1 0 0 0,25 4 0 0 0,-18-4-106 0 0,0-2 0 0 0,31-1 0 0 0,-13-5-5149 0 0,-15 0-559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309 141 6447 0 0,'13'-11'516'0'0,"1"1"-1"0"0,1 1 0 0 0,17-10 0 0 0,14-7 2108 0 0,-32 17-2237 0 0,-7 5-226 0 0,1-1-1 0 0,-1 1 0 0 0,0-2 0 0 0,-1 1 0 0 0,1-1 0 0 0,5-7 0 0 0,-11 12 100 0 0,-12-9 170 0 0,6 9-416 0 0,0 0 0 0 0,0 1 0 0 0,0-1 0 0 0,0 1 0 0 0,0 0-1 0 0,0 1 1 0 0,0-1 0 0 0,0 1 0 0 0,0 0 0 0 0,-7 2 0 0 0,3-1-11 0 0,-14 4 71 0 0,1 2-1 0 0,-39 16 0 0 0,19-5 31 0 0,22-10 177 0 0,0 1 0 0 0,1 1 0 0 0,0 1 0 0 0,1 1 0 0 0,0 0 0 0 0,1 2 0 0 0,1 0 0 0 0,0 0-1 0 0,1 2 1 0 0,1 0 0 0 0,0 0 0 0 0,1 1 0 0 0,1 1 0 0 0,-10 22 0 0 0,19-36-213 0 0,1 1 0 0 0,0-1 1 0 0,0 0-1 0 0,1 1 0 0 0,-1-1 0 0 0,1 1 1 0 0,0 0-1 0 0,1-1 0 0 0,0 1 0 0 0,-1 0 1 0 0,2-1-1 0 0,-1 1 0 0 0,1 0 1 0 0,1 7-1 0 0,-1-10-50 0 0,0 0 1 0 0,0 0-1 0 0,0 0 1 0 0,1-1-1 0 0,-1 1 1 0 0,1 0-1 0 0,-1-1 1 0 0,1 0-1 0 0,0 1 1 0 0,0-1-1 0 0,0 0 1 0 0,0 0-1 0 0,1 0 1 0 0,-1 0-1 0 0,0 0 1 0 0,1 0-1 0 0,0-1 1 0 0,-1 1-1 0 0,1-1 1 0 0,0 1-1 0 0,0-1 0 0 0,-1 0 1 0 0,1-1-1 0 0,0 1 1 0 0,0 0-1 0 0,0-1 1 0 0,0 1-1 0 0,6-1 1 0 0,1 0 16 0 0,0-1 0 0 0,0-1 0 0 0,1 1 0 0 0,-1-1 0 0 0,0-1 0 0 0,0 0 0 0 0,-1 0 1 0 0,1-1-1 0 0,14-8 0 0 0,7-6 17 0 0,41-30 0 0 0,-52 31-462 0 0,36-37 1 0 0,-35 33-703 0 0,-51 38 593 0 0,21-10 461 0 0,0 1-1 0 0,1 1 0 0 0,-1-1 0 0 0,-12 19 1 0 0,18-19 5 0 0,2-8 31 0 0,1 1 1 0 0,0-1-1 0 0,0 1 0 0 0,0-1 0 0 0,0 1 1 0 0,0-1-1 0 0,0 1 0 0 0,0-1 0 0 0,0 1 1 0 0,0-1-1 0 0,0 1 0 0 0,0-1 0 0 0,0 1 1 0 0,1-1-1 0 0,-1 1 0 0 0,0-1 1 0 0,0 0-1 0 0,0 1 0 0 0,1-1 0 0 0,-1 1 1 0 0,0-1-1 0 0,0 0 0 0 0,1 1 0 0 0,-1-1 1 0 0,0 1-1 0 0,1-1 0 0 0,-1 0 0 0 0,1 1 1 0 0,-1-1-1 0 0,0 0 0 0 0,1 0 0 0 0,-1 1 1 0 0,1-1-1 0 0,-1 0 0 0 0,1 0 0 0 0,-1 0 1 0 0,2 1-1 0 0,17 2-651 0 0,46-13-2185 0 0,-23 3 592 0 0,-15 4 547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133 270 3223 0 0,'0'2'240'0'0,"1"2"36"0"0,0 0 0 0 0,0 1 0 0 0,-1-1 0 0 0,0 0 0 0 0,0 0 0 0 0,0 0 0 0 0,0 1 0 0 0,-1-1 0 0 0,1 0 0 0 0,-1 0 0 0 0,0 0 0 0 0,0 0 0 0 0,-1 0 0 0 0,1 0 0 0 0,-1 0 0 0 0,0 0 0 0 0,0 0 0 0 0,0-1 0 0 0,0 1 0 0 0,-1-1 0 0 0,1 0 0 0 0,-1 0 0 0 0,-4 4 0 0 0,2-1 345 0 0,-1-1 1 0 0,0 0-1 0 0,-1 0 0 0 0,1 0 0 0 0,-1-1 1 0 0,0 1-1 0 0,0-2 0 0 0,-1 1 0 0 0,1-1 0 0 0,-1 0 1 0 0,-10 2-1 0 0,17-5-567 0 0,1 1 1 0 0,0-1-1 0 0,-1 0 1 0 0,1 0-1 0 0,0 0 1 0 0,-1 0-1 0 0,1 0 1 0 0,0 0-1 0 0,-1 0 0 0 0,1 0 1 0 0,0 0-1 0 0,-1 0 1 0 0,1 0-1 0 0,0 0 1 0 0,-1-1-1 0 0,1 1 1 0 0,0 0-1 0 0,-1 0 1 0 0,1 0-1 0 0,0 0 0 0 0,-1-1 1 0 0,1 1-1 0 0,0 0 1 0 0,-1 0-1 0 0,1 0 1 0 0,0-1-1 0 0,0 1 1 0 0,0 0-1 0 0,-1-1 1 0 0,0-11 475 0 0,8-12-173 0 0,1 9-326 0 0,0 1 0 0 0,2-1 1 0 0,-1 1-1 0 0,2 1 0 0 0,0 0 0 0 0,18-16 0 0 0,85-65 106 0 0,-55 48-116 0 0,-31 24-34 0 0,0 2 0 0 0,39-23-1 0 0,-54 36 9 0 0,1 1 0 0 0,0 0 0 0 0,0 0 0 0 0,0 1 0 0 0,1 1 0 0 0,-1 1 0 0 0,29-4 0 0 0,-41 7 0 0 0,0 0-1 0 0,1 0 0 0 0,-1 0 1 0 0,0 0-1 0 0,1 0 1 0 0,-1 1-1 0 0,0-1 0 0 0,0 1 1 0 0,0-1-1 0 0,1 1 1 0 0,-1 0-1 0 0,0 0 0 0 0,2 1 1 0 0,-3-1 1 0 0,1 0 0 0 0,-1 0 0 0 0,0 1 0 0 0,1-1-1 0 0,-1 0 1 0 0,0 1 0 0 0,0-1 0 0 0,0 1 0 0 0,0-1 0 0 0,-1 1 0 0 0,1 0 0 0 0,0-1 0 0 0,0 1 0 0 0,-1 0-1 0 0,1-1 1 0 0,-1 1 0 0 0,0 2 0 0 0,2 6 4 0 0,-1-1 0 0 0,-1 1 0 0 0,0 0 0 0 0,-1 0 0 0 0,-1 11 0 0 0,-13 51 45 0 0,6-32-14 0 0,6-25-21 0 0,1 1-1 0 0,0-1 0 0 0,1 0 0 0 0,0 1 1 0 0,1-1-1 0 0,3 19 0 0 0,-2-29-9 0 0,0 0 0 0 0,0 1 0 0 0,0-1-1 0 0,1 0 1 0 0,0 0 0 0 0,0 0 0 0 0,0-1 0 0 0,1 1-1 0 0,-1 0 1 0 0,1-1 0 0 0,0 1 0 0 0,0-1-1 0 0,1 0 1 0 0,-1 0 0 0 0,1-1 0 0 0,0 1-1 0 0,0-1 1 0 0,1 1 0 0 0,-1-1 0 0 0,0 0-1 0 0,8 3 1 0 0,7 1-378 0 0,1-1 0 0 0,0-1 0 0 0,-1-1 1 0 0,2-1-1 0 0,-1 0 0 0 0,29-1 0 0 0,-30-2-785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736 115 5063 0 0,'43'-50'252'0'0,"-10"11"1521"0"0,-10 13 5880 0 0,-26 27-7598 0 0,-1 0 1 0 0,1-1 0 0 0,0 1 0 0 0,0 1 0 0 0,-1-1-1 0 0,1 0 1 0 0,0 1 0 0 0,0 0 0 0 0,-3 1 0 0 0,-3 3 2 0 0,-69 36 16 0 0,3 3 1 0 0,2 3 0 0 0,-118 101-1 0 0,153-113-81 0 0,2 1 0 0 0,1 2-1 0 0,2 1 1 0 0,2 2 0 0 0,2 1-1 0 0,1 2 1 0 0,3 0 0 0 0,1 2-1 0 0,3 1 1 0 0,2 0 0 0 0,-19 71-1 0 0,33-100 9 0 0,1 1 0 0 0,1-1 0 0 0,1 1 0 0 0,-1 31-1 0 0,3-45 4 0 0,1-1-1 0 0,-1 0 0 0 0,1 1 0 0 0,0-1 1 0 0,0 0-1 0 0,0 1 0 0 0,1-1 0 0 0,0 0 0 0 0,0 0 1 0 0,0 0-1 0 0,1 0 0 0 0,0-1 0 0 0,-1 1 0 0 0,2-1 1 0 0,-1 0-1 0 0,0 1 0 0 0,1-1 0 0 0,0-1 0 0 0,0 1 1 0 0,0-1-1 0 0,9 6 0 0 0,-2-3 5 0 0,0-1 0 0 0,0 0 0 0 0,1-1 1 0 0,0-1-1 0 0,0 1 0 0 0,0-2 0 0 0,1 0 0 0 0,-1 0 0 0 0,20-1 1 0 0,-19-1-1509 0 0,0-1-1 0 0,20-3 1 0 0,-11-1-3324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270 187 5063 0 0,'0'0'232'0'0,"-2"0"-13"0"0,-1 0-57 0 0,0 0 0 0 0,0 0 0 0 0,0 0 0 0 0,1 0 0 0 0,-1 1 1 0 0,0-1-1 0 0,0 1 0 0 0,0 0 0 0 0,0 0 0 0 0,1 0 0 0 0,-1 0 0 0 0,0 1 0 0 0,1-1 0 0 0,-1 1 0 0 0,1-1 0 0 0,-6 6 4844 0 0,28 4-3590 0 0,-9-9-1177 0 0,1 0 0 0 0,-1-1 0 0 0,1-1 0 0 0,0 1 0 0 0,-1-2 0 0 0,1 1 1 0 0,-1-2-1 0 0,22-4 0 0 0,3-5 700 0 0,49-19 0 0 0,-81 28-1003 0 0,-1 1 1 0 0,1-1-1 0 0,-1 0 0 0 0,1 0 0 0 0,-1 0 0 0 0,1 0 1 0 0,-1-1-1 0 0,0 1 0 0 0,0-1 0 0 0,0 0 0 0 0,-1 0 1 0 0,1 0-1 0 0,-1 0 0 0 0,1-1 0 0 0,-1 1 0 0 0,0 0 1 0 0,-1-1-1 0 0,3-4 0 0 0,-3 4-10 0 0,0 0-1 0 0,0 0 1 0 0,-1-1 0 0 0,1 1-1 0 0,-1 0 1 0 0,0-1-1 0 0,0 1 1 0 0,-1 0 0 0 0,1 0-1 0 0,-1-1 1 0 0,0 1 0 0 0,0 0-1 0 0,0 0 1 0 0,-1 0 0 0 0,1 0-1 0 0,-1 0 1 0 0,-2-4 0 0 0,2 5 3 0 0,1 1 1 0 0,-1-1 0 0 0,0 0-1 0 0,0 0 1 0 0,0 0-1 0 0,0 1 1 0 0,0-1 0 0 0,0 1-1 0 0,-1 0 1 0 0,1 0 0 0 0,-5-3-1 0 0,4 4 43 0 0,1 0-1 0 0,-1 0 1 0 0,1 1-1 0 0,0-1 1 0 0,-1 0-1 0 0,1 1 1 0 0,-1 0-1 0 0,0 0 1 0 0,1 0-1 0 0,-1 0 1 0 0,1 0-1 0 0,-1 0 0 0 0,1 1 1 0 0,-1-1-1 0 0,1 1 1 0 0,-4 1-1 0 0,-9 4-10 0 0,1 1-1 0 0,-1 0 0 0 0,1 1 0 0 0,0 1 1 0 0,1 0-1 0 0,-18 16 0 0 0,-10 6-10 0 0,-91 69 166 0 0,104-77-58 0 0,1 2-1 0 0,-35 43 0 0 0,55-60 8 0 0,1 1-1 0 0,0 0 1 0 0,1 0 0 0 0,0 0-1 0 0,-6 17 1 0 0,10-23-24 0 0,0 0 0 0 0,0 1 1 0 0,0-1-1 0 0,0 1 1 0 0,0-1-1 0 0,1 1 1 0 0,-1-1-1 0 0,1 1 0 0 0,0-1 1 0 0,0 1-1 0 0,0-1 1 0 0,1 1-1 0 0,-1 0 1 0 0,1-1-1 0 0,0 0 0 0 0,0 1 1 0 0,0-1-1 0 0,1 1 1 0 0,-1-1-1 0 0,2 3 1 0 0,0-3 10 0 0,-1-1 1 0 0,0 0 0 0 0,1 0-1 0 0,0 0 1 0 0,-1 0 0 0 0,1 0-1 0 0,0-1 1 0 0,0 1 0 0 0,0-1-1 0 0,0 0 1 0 0,0 0 0 0 0,0 0-1 0 0,0 0 1 0 0,0 0 0 0 0,6 0-1 0 0,5 0 99 0 0,0 0-1 0 0,17-1 0 0 0,-14-1-80 0 0,233 2-299 0 0,-241-1-1144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12007 0 0,'0'0'2520'0'0,"1"2"-2128"0"0,5 20-208 0 0,17 50 1235 0 0,-20-63-1174 0 0,1-1 0 0 0,0 0 0 0 0,0-1 0 0 0,1 1 0 0 0,0-1 0 0 0,10 11 0 0 0,0-3-22 0 0,1-1 0 0 0,1 0 1 0 0,0-2-1 0 0,1 0 0 0 0,0-1 1 0 0,1 0-1 0 0,0-2 0 0 0,1 0 1 0 0,22 6-1 0 0,-25-8-184 0 0,0-2 0 0 0,1 0 0 0 0,-1-1 0 0 0,1 0 0 0 0,-1-2 0 0 0,23 1 0 0 0,-26-3-395 0 0,1 0 1 0 0,-1-2-1 0 0,17-3 0 0 0,-24 4 116 0 0,-1-1 1 0 0,1 0-1 0 0,-1-1 1 0 0,0 1-1 0 0,0-1 1 0 0,0 0-1 0 0,0-1 1 0 0,0 1-1 0 0,5-5 1 0 0,0-3-1791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10135 0 0,'0'0'1178'0'0,"-2"1"-489"0"0,-3 3-342 0 0,0 0 1 0 0,0 0-1 0 0,0 0 0 0 0,0 1 1 0 0,1 0-1 0 0,0 0 0 0 0,0 0 1 0 0,0 0-1 0 0,-5 10 0 0 0,-9 13-96 0 0,0-2 0 0 0,-2 0 0 0 0,-26 27 0 0 0,-5-3-105 0 0,2 3 0 0 0,3 2 0 0 0,-47 73 0 0 0,89-121-149 0 0,0-1 0 0 0,0 0 0 0 0,1 1 0 0 0,0 0 0 0 0,-4 14 0 0 0,7-19-84 0 0,1-2-1237 0 0,8 1-71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11975 0 0,'0'0'923'0'0,"-1"2"-602"0"0,-77 144 5556 0 0,-54 87-5286 0 0,48-96-533 0 0,-26 38-52 0 0,47-89-2 0 0,-17 26 56 0 0,59-71-314 0 0,20-39-101 0 0,24-7-6636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14135 0 0,'0'0'1896'0'0,"-1"2"-1517"0"0,0 8 3 0 0,-2 0 0 0 0,1 0 0 0 0,-1 0 0 0 0,-1-1-1 0 0,0 1 1 0 0,-7 13 0 0 0,-14 16 283 0 0,-52 64 1 0 0,-41 28-477 0 0,20-22-105 0 0,76-84-204 0 0,-7 7-710 0 0,-45 67 0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9759 0 0,'6'-15'240'0'0,"0"0"-1"0"0,1 0 0 0 0,0 0 0 0 0,1 1 0 0 0,1 0 0 0 0,1 1 1 0 0,-1 0-1 0 0,2 1 0 0 0,19-19 0 0 0,-1 5 380 0 0,1 2 0 0 0,64-40 1 0 0,-73 52-226 0 0,1 0 0 0 0,0 1 1 0 0,1 2-1 0 0,31-9 0 0 0,-42 14-194 0 0,1 1 1 0 0,-1 1-1 0 0,1 0 0 0 0,0 0 1 0 0,0 2-1 0 0,0-1 0 0 0,0 2 1 0 0,0 0-1 0 0,25 5 0 0 0,-34-5-150 0 0,0 0-1 0 0,0 0 1 0 0,0 1-1 0 0,0 0 1 0 0,0 0 0 0 0,0 0-1 0 0,0 0 1 0 0,0 0-1 0 0,-1 1 1 0 0,1 0-1 0 0,-1 0 1 0 0,0 0 0 0 0,0 0-1 0 0,0 0 1 0 0,0 1-1 0 0,-1-1 1 0 0,1 1-1 0 0,-1 0 1 0 0,3 4 0 0 0,-4-2-8 0 0,1-1 1 0 0,0 0 0 0 0,-1 1-1 0 0,0-1 1 0 0,0 1 0 0 0,-1-1 0 0 0,0 1-1 0 0,0-1 1 0 0,0 1 0 0 0,0 0-1 0 0,-1-1 1 0 0,0 1 0 0 0,0-1-1 0 0,-4 10 1 0 0,-1 2 51 0 0,-2 0 0 0 0,0-1 1 0 0,-1 0-1 0 0,-1 0 0 0 0,0-1 0 0 0,-1 0 0 0 0,-1-1 0 0 0,0 0 0 0 0,-1-1 0 0 0,-16 12 0 0 0,-12 9 32 0 0,-2-2-1 0 0,-56 30 0 0 0,73-47-140 0 0,-1-1-1 0 0,0-1 1 0 0,-1-1 0 0 0,0-2-1 0 0,-35 9 1 0 0,56-18-77 0 0,0 1 0 0 0,0-2 1 0 0,-9 1-1 0 0,14-1-33 0 0,1 0 1 0 0,-1 0-1 0 0,0 0 1 0 0,0 0-1 0 0,0-1 1 0 0,0 1-1 0 0,0 0 1 0 0,1-1-1 0 0,-1 0 1 0 0,0 1-1 0 0,0-1 1 0 0,1 0-1 0 0,-1 0 0 0 0,0 0 1 0 0,1 0-1 0 0,-3-2 1 0 0,-2-9-1703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80 2759 0 0,'2'3'664'0'0,"3"5"1357"0"0,0 0-1 0 0,0 0 0 0 0,1 0 0 0 0,-1 0 1 0 0,13 10-1 0 0,-14-15-1840 0 0,-1 0 0 0 0,1 0 1 0 0,0 0-1 0 0,0-1 0 0 0,1 1 0 0 0,-1-1 1 0 0,0 0-1 0 0,1 0 0 0 0,-1-1 0 0 0,1 0 1 0 0,0 1-1 0 0,-1-1 0 0 0,1-1 0 0 0,5 1 1 0 0,9-1-81 0 0,0 0 1 0 0,0-2-1 0 0,0 0 1 0 0,-1-1-1 0 0,1-1 1 0 0,-1-1-1 0 0,0 0 1 0 0,0-2-1 0 0,0 0 1 0 0,-1-1-1 0 0,0 0 1 0 0,-1-1-1 0 0,1-1 1 0 0,21-18 0 0 0,-13 3-89 0 0,-24 24-13 0 0,1-1 0 0 0,-1 1 0 0 0,0-1 0 0 0,0 1 0 0 0,0-1 0 0 0,0 0 0 0 0,0 1 0 0 0,0-1 0 0 0,-1 0 0 0 0,1 0 0 0 0,0 0 0 0 0,-1 1 0 0 0,1-1 0 0 0,-1 0 0 0 0,0-3 0 0 0,0 4-8 0 0,-1 0 0 0 0,1 0 0 0 0,0 0 0 0 0,-1 0 0 0 0,0 0 0 0 0,1 1 0 0 0,-1-1 0 0 0,0 0 0 0 0,1 0 0 0 0,-1 1 0 0 0,0-1 0 0 0,0 0 0 0 0,1 1 0 0 0,-1-1 0 0 0,0 1 1 0 0,0-1-1 0 0,0 1 0 0 0,0-1 0 0 0,0 1 0 0 0,0 0 0 0 0,0-1 0 0 0,0 1 0 0 0,0 0 0 0 0,0 0 0 0 0,0 0 0 0 0,0 0 0 0 0,0 0 0 0 0,0 0 0 0 0,-1 0 0 0 0,-4 0-44 0 0,1 0-1 0 0,-1 1 0 0 0,1-1 0 0 0,-8 2 0 0 0,0 2-12 0 0,1 1 0 0 0,0 0 0 0 0,0 0-1 0 0,-14 9 1 0 0,-45 33-145 0 0,44-29 141 0 0,-15 12 105 0 0,1 1 0 0 0,2 3-1 0 0,1 0 1 0 0,2 3 0 0 0,-45 57-1 0 0,80-92-36 0 0,-6 6 13 0 0,1 0 0 0 0,1 0 0 0 0,-9 18 0 0 0,13-24-8 0 0,0 0 0 0 0,1 0 0 0 0,-1 0 0 0 0,1 0 0 0 0,-1 0-1 0 0,1 0 1 0 0,0 0 0 0 0,0 0 0 0 0,-1 1 0 0 0,2-1 0 0 0,-1 2 0 0 0,0-2-3 0 0,1-1 1 0 0,-1 0-1 0 0,1 0 0 0 0,-1 0 1 0 0,1 0-1 0 0,-1 0 0 0 0,1 0 1 0 0,0 0-1 0 0,-1 0 0 0 0,1 0 1 0 0,0 0-1 0 0,0 0 0 0 0,0-1 1 0 0,0 1-1 0 0,-1 0 0 0 0,1 0 1 0 0,0-1-1 0 0,1 1 0 0 0,-1-1 1 0 0,0 1-1 0 0,1 0 0 0 0,4 1 5 0 0,-1-1 0 0 0,1 0 0 0 0,-1 0-1 0 0,1 0 1 0 0,-1 0 0 0 0,1-1 0 0 0,0 0 0 0 0,0 0-1 0 0,6-1 1 0 0,55-12-390 0 0,-48 8-182 0 0,28-6-3798 0 0,5-2-1486 0 0</inkml:trace>
  <inkml:trace contextRef="#ctx0" brushRef="#br0" timeOffset="1">1130 0 1839 0 0,'-1'0'134'0'0,"-7"1"2214"0"0,-1-1 0 0 0,1 1 0 0 0,-14 4-1 0 0,11-2-317 0 0,0 1-1 0 0,-12 5 0 0 0,-5 6 189 0 0,-29 19 0 0 0,15-8-2805 0 0,-36 16 598 0 0,47-27-11 0 0,1 2 0 0 0,1 1-1 0 0,-45 35 1 0 0,59-39 0 0 0,-24 27 0 0 0,35-37 0 0 0,0 1 0 0 0,0 1 0 0 0,1-1 0 0 0,-1 0 0 0 0,1 1 0 0 0,1 0 0 0 0,-1 0 0 0 0,1 0 0 0 0,-3 12 0 0 0,5-7 0 0 0,4 0-10 0 0,-2-9 8 0 0,0 0 0 0 0,0 0 0 0 0,1 0 0 0 0,-1 0 0 0 0,1 0 0 0 0,-1-1 0 0 0,1 1 0 0 0,-1-1 0 0 0,1 1 1 0 0,0-1-1 0 0,0 0 0 0 0,0 0 0 0 0,0 0 0 0 0,0 0 0 0 0,0-1 0 0 0,0 1 0 0 0,6-1 0 0 0,6 1-4 0 0,0-1 0 0 0,19-2-1 0 0,-32 1 7 0 0,42-4-3184 0 0,69-16 0 0 0,-83 12-3216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80 9671 0 0,'12'-16'779'0'0,"-6"6"-517"0"0,1 1 0 0 0,15-15 0 0 0,-19 21 251 0 0,0 1-1 0 0,0-1 0 0 0,1 1 1 0 0,-1 0-1 0 0,1 0 1 0 0,7-3-1 0 0,-11 4-379 0 0,1 1 0 0 0,-1 0 0 0 0,1 0 1 0 0,-1 0-1 0 0,1 0 0 0 0,-1 0 0 0 0,1-1 0 0 0,0 1 0 0 0,-1 0 0 0 0,1 0 0 0 0,-1 0 0 0 0,1 0 0 0 0,-1 0 0 0 0,1 1 0 0 0,-1-1 0 0 0,1 0 1 0 0,-1 0-1 0 0,1 0 0 0 0,0 0 0 0 0,-1 1 0 0 0,1-1 0 0 0,-1 0 0 0 0,0 0 0 0 0,1 1 0 0 0,-1-1 0 0 0,1 0 0 0 0,-1 1 0 0 0,1 0 0 0 0,0 0-36 0 0,0 1 0 0 0,0-1 0 0 0,-1 0-1 0 0,1 1 1 0 0,0-1 0 0 0,-1 1 0 0 0,0-1-1 0 0,1 1 1 0 0,-1-1 0 0 0,0 3 0 0 0,1 2 46 0 0,-1 0 1 0 0,0 0-1 0 0,0 0 1 0 0,-3 12 0 0 0,-4 4 323 0 0,0 0 1 0 0,-13 24 0 0 0,4-11-161 0 0,-135 266 1147 0 0,95-199-1191 0 0,-210 355 139 0 0,96-203-249 0 0,151-229-221 0 0,-105 157-2582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59 133 5983 0 0,'-24'6'-562'0'0,"11"-3"2839"0"0,-8 2 7494 0 0,24-5-9459 0 0,0 0 1 0 0,0-1 0 0 0,0 1 0 0 0,0 0 0 0 0,5 2 0 0 0,9-1-56 0 0,32-6 319 0 0,0-2-1 0 0,58-15 1 0 0,-19 3 77 0 0,278-59 550 0 0,-341 72-1727 0 0,1 2-1 0 0,-1 0 1 0 0,1 2 0 0 0,27 1 0 0 0,-41 2-1474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278 191 1375 0 0,'1'1'11060'0'0,"4"2"-9836"0"0,-1-1-1 0 0,0 1 1 0 0,1-1-1 0 0,6 2 1 0 0,-5-2-999 0 0,1-1 1 0 0,-1 0-1 0 0,0 0 1 0 0,0 0-1 0 0,1-1 1 0 0,7 0-1 0 0,6-2-66 0 0,1-1-1 0 0,0 0 0 0 0,-1-2 0 0 0,0 0 1 0 0,22-9-1 0 0,-12 2-93 0 0,-1-2 0 0 0,45-27 1 0 0,-70 38-92 0 0,0 0 1 0 0,0 0 0 0 0,0 0 0 0 0,0-1 0 0 0,0 1 0 0 0,-1-1 0 0 0,0 0 0 0 0,1 0 0 0 0,4-8 0 0 0,-8 10-8 0 0,1 1 0 0 0,0-1 0 0 0,-1 1 0 0 0,1-1 0 0 0,-1 1 0 0 0,0-1 0 0 0,1 1 0 0 0,-1-1 1 0 0,0 0-1 0 0,0 1 0 0 0,0-1 0 0 0,0 1 0 0 0,0-1 0 0 0,-1 0 0 0 0,1 1 0 0 0,0-1 0 0 0,-1 1 0 0 0,1-1 0 0 0,-1 1 0 0 0,1-1 0 0 0,-1 1 0 0 0,0 0 0 0 0,0-1 0 0 0,1 1 0 0 0,-1 0 0 0 0,0-1 0 0 0,0 1 0 0 0,-1 0 0 0 0,1 0 0 0 0,0 0 0 0 0,0 0 0 0 0,0 0 0 0 0,-1 0 0 0 0,1 0 0 0 0,-3-1 0 0 0,-2-1-127 0 0,0 0 1 0 0,0 1-1 0 0,0 0 0 0 0,0 0 0 0 0,0 0 0 0 0,-1 1 0 0 0,1 0 1 0 0,0 0-1 0 0,-1 0 0 0 0,1 1 0 0 0,-1 0 0 0 0,1 0 0 0 0,-10 2 1 0 0,-10 3-276 0 0,-49 14 1 0 0,70-17 412 0 0,-27 8 115 0 0,1 2 0 0 0,1 1-1 0 0,0 2 1 0 0,1 1 0 0 0,1 1 0 0 0,-27 21-1 0 0,31-20 186 0 0,1 1 0 0 0,2 2 0 0 0,0 0 0 0 0,1 1 0 0 0,0 1 0 0 0,-29 48 0 0 0,42-59-176 0 0,0 1 0 0 0,1 1 0 0 0,1-1 0 0 0,0 1 0 0 0,1 0 0 0 0,0 0-1 0 0,-2 22 1 0 0,6-29-74 0 0,-1 1 0 0 0,1-1 0 0 0,0 1 0 0 0,1-1 0 0 0,0 1 0 0 0,0-1 0 0 0,3 9 0 0 0,-2-12-19 0 0,-1 1 1 0 0,1-1-1 0 0,0 1 1 0 0,1-1-1 0 0,-1 0 0 0 0,1 0 1 0 0,0 0-1 0 0,0 0 1 0 0,0 0-1 0 0,0 0 0 0 0,7 5 1 0 0,-4-6 5 0 0,0 1-1 0 0,0-1 1 0 0,0 0 0 0 0,0 0-1 0 0,0 0 1 0 0,0-1 0 0 0,1 0-1 0 0,-1-1 1 0 0,1 1 0 0 0,0-1-1 0 0,-1 0 1 0 0,1-1 0 0 0,9 0-1 0 0,38-4-1241 0 0,-4-5-3592 0 0,-1-2-1463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204 455 13559 0 0,'0'0'1231'0'0,"-7"6"-990"0"0,2-2 252 0 0,0 1-1 0 0,1 0 0 0 0,-1 0 1 0 0,1 0-1 0 0,0 0 0 0 0,1 1 1 0 0,-5 7-1 0 0,7-12-284 0 0,1 0-170 0 0,-1 0 0 0 0,1-1 0 0 0,-1 1 0 0 0,1 0 0 0 0,-1-1 0 0 0,1 1 0 0 0,0 0 0 0 0,-1 0 0 0 0,1 0 0 0 0,0 0 0 0 0,0-1 0 0 0,-1 3 0 0 0,1-3-6 0 0,0 1 1 0 0,0 0-1 0 0,0-1 0 0 0,0 1 0 0 0,0 0 1 0 0,0-1-1 0 0,-1 1 0 0 0,1-1 0 0 0,0 1 0 0 0,0-1 1 0 0,-1 1-1 0 0,1-1 0 0 0,0 1 0 0 0,-1-1 0 0 0,1 1 1 0 0,-1-1-1 0 0,1 1 0 0 0,0-1 0 0 0,-1 1 1 0 0,1-1-1 0 0,-1 0 0 0 0,1 1 0 0 0,-1-1 0 0 0,0 0 1 0 0,0 1-1 0 0,-2 0 46 0 0,-1 0 0 0 0,1-1 0 0 0,-1 1 0 0 0,1-1 0 0 0,-1 0 0 0 0,1 0 1 0 0,-1 0-1 0 0,1 0 0 0 0,-1-1 0 0 0,1 0 0 0 0,-1 1 0 0 0,1-1 0 0 0,-1 0 0 0 0,1-1 0 0 0,0 1 0 0 0,0-1 0 0 0,-4-1 1 0 0,1 0-54 0 0,1-1 0 0 0,0 1 0 0 0,-1-1 0 0 0,1 0 0 0 0,0 0 0 0 0,1 0 0 0 0,-1-1 0 0 0,-6-8-1 0 0,8 7-11 0 0,-1 0-1 0 0,1 0 0 0 0,0 0 0 0 0,1-1 0 0 0,-1 1 0 0 0,1 0 0 0 0,0-1 1 0 0,1 0-1 0 0,0 1 0 0 0,0-1 0 0 0,0 0 0 0 0,1 0 0 0 0,0 1 0 0 0,0-1 1 0 0,1 0-1 0 0,0 0 0 0 0,0 1 0 0 0,3-10 0 0 0,-1 5-14 0 0,2 0 0 0 0,-1 0 0 0 0,2 0 0 0 0,-1 0-1 0 0,2 1 1 0 0,-1 0 0 0 0,1 0 0 0 0,1 1 0 0 0,12-14 0 0 0,9-4-135 0 0,0 1 0 0 0,1 2 0 0 0,2 1 0 0 0,0 1 1 0 0,1 2-1 0 0,1 1 0 0 0,68-27 0 0 0,-82 40 115 0 0,0 0-1 0 0,20-3 0 0 0,-33 8 20 0 0,0 0 1 0 0,0 0-1 0 0,0 1 0 0 0,0-1 0 0 0,0 2 0 0 0,0-1 1 0 0,-1 1-1 0 0,1 0 0 0 0,11 4 0 0 0,-16-5 11 0 0,1 1-1 0 0,-1 0 1 0 0,0 0 0 0 0,0 1-1 0 0,1-1 1 0 0,-1 0 0 0 0,0 1-1 0 0,0-1 1 0 0,0 1-1 0 0,0 0 1 0 0,-1-1 0 0 0,1 1-1 0 0,0 0 1 0 0,-1 0 0 0 0,1 0-1 0 0,-1 1 1 0 0,0-1-1 0 0,0 0 1 0 0,0 0 0 0 0,0 1-1 0 0,0-1 1 0 0,0 0 0 0 0,-1 1-1 0 0,1-1 1 0 0,-1 1 0 0 0,1-1-1 0 0,-1 1 1 0 0,0-1-1 0 0,0 1 1 0 0,0-1 0 0 0,0 1-1 0 0,-1-1 1 0 0,1 1 0 0 0,-1-1-1 0 0,0 3 1 0 0,-3 7 99 0 0,0 0 0 0 0,-1-1 1 0 0,0 0-1 0 0,0 0 0 0 0,-13 19 1 0 0,-9 9-29 0 0,0-1 0 0 0,-3-1 0 0 0,-1-1 0 0 0,-2-2 0 0 0,-1-1 0 0 0,-53 39 0 0 0,62-53-118 0 0,13-9-30 0 0,1-1 0 0 0,-2-1 0 0 0,1 0 0 0 0,-25 11 0 0 0,37-19 29 0 0,0 0-1 0 0,0 0 1 0 0,0 0 0 0 0,-1 1-1 0 0,1-1 1 0 0,0 0-1 0 0,0 0 1 0 0,0 0 0 0 0,0 0-1 0 0,-1 0 1 0 0,1 0 0 0 0,0 0-1 0 0,0 0 1 0 0,0 0-1 0 0,0 1 1 0 0,-1-1 0 0 0,1 0-1 0 0,0 0 1 0 0,0 0 0 0 0,0 0-1 0 0,-1 0 1 0 0,1 0-1 0 0,0 0 1 0 0,0 0 0 0 0,0 0-1 0 0,-1-1 1 0 0,1 1-1 0 0,0 0 1 0 0,0 0 0 0 0,0 0-1 0 0,-1 0 1 0 0,1 0 0 0 0,0 0-1 0 0,0 0 1 0 0,0 0-1 0 0,0 0 1 0 0,-1-1 0 0 0,1 1-1 0 0,0 0 1 0 0,0 0 0 0 0,4-9-2393 0 0,4-3-4231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17 10135 0 0,'2'-7'1050'0'0,"1"-2"3364"0"0,-5 10-3002 0 0,-7 7-1029 0 0,0 0 0 0 0,0 0 0 0 0,1 0 0 0 0,-13 19-1 0 0,-27 44 85 0 0,39-56-349 0 0,-38 65 544 0 0,-52 120 0 0 0,-19 94 274 0 0,70-171-811 0 0,21-57-166 0 0,-65 112 0 0 0,28-80-2857 0 0,58-89 1214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6911 0 0,'0'0'623'0'0,"1"2"-284"0"0,17 42 5553 0 0,-4 4-3569 0 0,7 50-2044 0 0,-13-55 593 0 0,-4-9-282 0 0,0 1 0 0 0,-3 63-1 0 0,-1-58-270 0 0,0-40-310 0 0,0 0-1 0 0,0 0 0 0 0,-1 0 1 0 0,1 0-1 0 0,0 1 0 0 0,0-1 1 0 0,0 0-1 0 0,0 0 0 0 0,0 0 1 0 0,0 0-1 0 0,0 0 0 0 0,0 0 1 0 0,0 0-1 0 0,0 1 0 0 0,0-1 1 0 0,0 0-1 0 0,0 0 0 0 0,0 0 1 0 0,0 0-1 0 0,0 0 0 0 0,0 0 1 0 0,0 1-1 0 0,0-1 0 0 0,0 0 1 0 0,0 0-1 0 0,0 0 0 0 0,0 0 1 0 0,0 0-1 0 0,1 0 1 0 0,-1 1-1 0 0,0-1 0 0 0,0 0 1 0 0,0 0-1 0 0,0 0 0 0 0,0 0 1 0 0,0 0-1 0 0,0 0 0 0 0,0 0 1 0 0,0 0-1 0 0,1 0 0 0 0,-1 0 1 0 0,0 0-1 0 0,0 1 0 0 0,0-1 1 0 0,0 0-1 0 0,0 0 0 0 0,0 0 1 0 0,0 0-1 0 0,1 0 0 0 0,-1 0 1 0 0,0 0-1 0 0,0 0 0 0 0,0 0 1 0 0,0 0-1 0 0,0 0 0 0 0,0 0 1 0 0,1 0-1 0 0,-1 0 0 0 0,0 0 1 0 0,0-1-1 0 0,8-8 237 0 0,11-24-63 0 0,-15 26-95 0 0,14-23 34 0 0,1 1-1 0 0,2 1 1 0 0,0 0 0 0 0,2 2-1 0 0,47-42 1 0 0,146-90-251 0 0,-98 76-400 0 0,-94 63 132 0 0,-12 10-381 0 0,0 0-1 0 0,0 0 1 0 0,1 1 0 0 0,20-9-1 0 0,-20 14-1634 0 0,-3 2-2820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358 111 6447 0 0,'0'0'298'0'0,"2"-1"-10"0"0,13-10-685 0 0,-11 8 905 0 0,0 1 1 0 0,0-1-1 0 0,0 0 0 0 0,0 0 1 0 0,-1-1-1 0 0,0 1 1 0 0,1-1-1 0 0,-1 1 0 0 0,0-1 1 0 0,-1 0-1 0 0,1 0 1 0 0,-1 0-1 0 0,1-1 1 0 0,1-5-1 0 0,-4 9-300 0 0,-1-1-15 0 0,0 0-146 0 0,0-1-1 0 0,-1 1 0 0 0,0-1 0 0 0,1 1 1 0 0,-1 0-1 0 0,0 0 0 0 0,0 0 1 0 0,0 0-1 0 0,-1 0 0 0 0,1 0 0 0 0,0 1 1 0 0,-1-1-1 0 0,1 1 0 0 0,-1-1 1 0 0,0 1-1 0 0,1 0 0 0 0,-1 0 0 0 0,0 0 1 0 0,0 1-1 0 0,1-1 0 0 0,-1 0 1 0 0,0 1-1 0 0,0 0 0 0 0,0 0 0 0 0,0 0 1 0 0,0 0-1 0 0,-3 1 0 0 0,-12 1 35 0 0,0 0-1 0 0,1 1 0 0 0,-1 1 0 0 0,1 1 1 0 0,0 1-1 0 0,0 0 0 0 0,1 1 0 0 0,-25 15 1 0 0,17-8 248 0 0,0 2 1 0 0,2 0 0 0 0,0 1-1 0 0,-35 38 1 0 0,52-50-84 0 0,0 0 0 0 0,1 0 0 0 0,-7 12 0 0 0,11-17-224 0 0,0 1-1 0 0,0 0 1 0 0,0 0 0 0 0,-1-1 0 0 0,1 1 0 0 0,0 0-1 0 0,1-1 1 0 0,-1 1 0 0 0,0 0 0 0 0,0 0-1 0 0,0-1 1 0 0,0 1 0 0 0,0 0 0 0 0,1-1 0 0 0,-1 1-1 0 0,0 0 1 0 0,1-1 0 0 0,-1 1 0 0 0,0 0-1 0 0,1-1 1 0 0,-1 1 0 0 0,1-1 0 0 0,0 1 0 0 0,11 11 214 0 0,-7-10-190 0 0,0 0 1 0 0,0-1 0 0 0,-1 1 0 0 0,1-1 0 0 0,0 0 0 0 0,0 0-1 0 0,0 0 1 0 0,0-1 0 0 0,0 0 0 0 0,1 0 0 0 0,-1 0 0 0 0,10-2 0 0 0,-1-1 28 0 0,0 0 0 0 0,-1-1 1 0 0,19-8-1 0 0,-22 8-20 0 0,0-2-1 0 0,15-9 0 0 0,3-3-30 0 0,-28 18-24 0 0,0 0 0 0 0,1-1 0 0 0,-1 1 0 0 0,0 0 0 0 0,0 0 0 0 0,0 0 0 0 0,1 0 0 0 0,-1-1 0 0 0,0 1 0 0 0,0 0 0 0 0,1 0 0 0 0,-1 0 0 0 0,0 0 0 0 0,0 0 0 0 0,1 0 0 0 0,-1 0 0 0 0,0 0 0 0 0,0 0 0 0 0,1 0 0 0 0,-1 0 0 0 0,0 0 0 0 0,0 0 0 0 0,1 0 0 0 0,-1 0 0 0 0,0 0 0 0 0,0 0 0 0 0,1 0 0 0 0,-1 0 0 0 0,0 0 0 0 0,0 0 0 0 0,1 0 0 0 0,-1 0 0 0 0,0 0 0 0 0,0 1 0 0 0,1-1 0 0 0,-1 0 0 0 0,0 0 0 0 0,0 0 0 0 0,0 0 0 0 0,1 1 0 0 0,-1-1 0 0 0,0 0 0 0 0,0 0 0 0 0,0 0 0 0 0,0 1 0 0 0,0-1 0 0 0,1 0 0 0 0,-1 0 0 0 0,0 1 0 0 0,0-1 0 0 0,0 0 0 0 0,0 0 0 0 0,0 1 0 0 0,0-1 0 0 0,0 0 0 0 0,0 1 0 0 0,0-1 0 0 0,0 0 0 0 0,0 0 0 0 0,0 1 0 0 0,0-1 0 0 0,0 0 0 0 0,0 0 0 0 0,0 1 0 0 0,0-1 0 0 0,-1 1 0 0 0,1 13-3 0 0,-2 0 1 0 0,0 0-1 0 0,-5 18 0 0 0,7-22 3 0 0,0-9 0 0 0,1 0 0 0 0,-1-1-1 0 0,1 1 1 0 0,-1 0 0 0 0,1 0-1 0 0,0-1 1 0 0,-1 1 0 0 0,1-1-1 0 0,0 1 1 0 0,0 0 0 0 0,-1-1 0 0 0,1 0-1 0 0,0 1 1 0 0,0-1 0 0 0,0 1-1 0 0,0-1 1 0 0,0 0 0 0 0,0 0-1 0 0,0 1 1 0 0,-1-1 0 0 0,1 0 0 0 0,0 0-1 0 0,0 0 1 0 0,0 0 0 0 0,0 0-1 0 0,0 0 1 0 0,2-1 0 0 0,2 1-124 0 0,0-1-1 0 0,0 0 1 0 0,-1 0 0 0 0,6-3 0 0 0,0 0-756 0 0,0 0 1 0 0,13-8-1 0 0,-1-2-5668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76 8751 0 0,'1'-1'674'0'0,"19"-23"-155"0"0,-10 13 2185 0 0,1 0 0 0 0,22-18 1167 0 0,-33 31-3672 0 0,2 2-164 0 0,-1 0-1 0 0,0 0 1 0 0,0-1 0 0 0,0 1-1 0 0,-1 1 1 0 0,0-1 0 0 0,0 0-1 0 0,0 0 1 0 0,0 0 0 0 0,0 0-1 0 0,-1 0 1 0 0,1 0 0 0 0,-1 0-1 0 0,-3 7 1 0 0,-3 9 88 0 0,-16 31 0 0 0,15-34-48 0 0,-104 190 402 0 0,-14-6-305 0 0,102-164-153 0 0,-32 45-11 0 0,29-45-19 0 0,2 2 1 0 0,-31 61-1 0 0,54-97-88 0 0,1 0-1 0 0,-1 0 1 0 0,1 1-1 0 0,0-1 1 0 0,0 0-1 0 0,0 0 1 0 0,1 1-1 0 0,-1-1 1 0 0,1 1-1 0 0,0-1 1 0 0,0 1-1 0 0,0-1 1 0 0,0 0-1 0 0,0 1 1 0 0,2 3-1 0 0,5 6-1512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241 203 7831 0 0,'-22'0'758'0'0,"-38"7"-1"0"0,-60 20 6758 0 0,81-17-3255 0 0,52-10-3679 0 0,65-7 312 0 0,69-2-361 0 0,56 16-84 0 0,1 0-177 0 0,241-25-58 0 0,-6-47-33 0 0,-86-20-108 0 0,-107 23-59 0 0,-230 59-83 0 0,32-7-137 0 0,-44 9 126 0 0,-1 1-1 0 0,1-1 1 0 0,0 1 0 0 0,0 0 0 0 0,-1 1 0 0 0,1-1 0 0 0,0 1-1 0 0,0-1 1 0 0,6 3 0 0 0,-10-3 58 0 0,0 0 0 0 0,0 0-1 0 0,0 0 1 0 0,0 0 0 0 0,0 0-1 0 0,0 0 1 0 0,0 0 0 0 0,0 0 0 0 0,0 0-1 0 0,0 0 1 0 0,1 0 0 0 0,-1 0-1 0 0,0 1 1 0 0,0-1 0 0 0,0 0 0 0 0,0 0-1 0 0,0 0 1 0 0,0 0 0 0 0,0 0-1 0 0,0 0 1 0 0,0 0 0 0 0,0 0 0 0 0,0 0-1 0 0,0 0 1 0 0,0 0 0 0 0,0 0-1 0 0,0 0 1 0 0,0 1 0 0 0,0-1 0 0 0,0 0-1 0 0,0 0 1 0 0,0 0 0 0 0,0 0-1 0 0,0 0 1 0 0,0 0 0 0 0,0 0 0 0 0,0 0-1 0 0,0 0 1 0 0,0 0 0 0 0,0 1-1 0 0,0-1 1 0 0,0 0 0 0 0,0 0 0 0 0,0 0-1 0 0,0 0 1 0 0,0 0 0 0 0,0 0-1 0 0,0 0 1 0 0,0 0 0 0 0,0 0 0 0 0,0 0-1 0 0,0 0 1 0 0,0 0 0 0 0,0 0-1 0 0,0 1 1 0 0,0-1 0 0 0,-1 0-1 0 0,-6 14-1717 0 0,-9 6-75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61 11055 0 0,'0'0'1342'0'0,"-1"1"-290"0"0,-9 17 1346 0 0,-5 6-715 0 0,-19 41 0 0 0,31-58-1671 0 0,1 0 0 0 0,-1 1 0 0 0,1-1-1 0 0,0 0 1 0 0,1 1 0 0 0,0 0 0 0 0,0-1 0 0 0,0 1 0 0 0,1-1-1 0 0,0 1 1 0 0,2 8 0 0 0,-1-11 101 0 0,0 0 0 0 0,0 0 0 0 0,1-1 0 0 0,0 1-1 0 0,0 0 1 0 0,0 0 0 0 0,0-1 0 0 0,1 0 0 0 0,0 1 0 0 0,0-1-1 0 0,0 0 1 0 0,0 0 0 0 0,1-1 0 0 0,-1 1 0 0 0,1-1 0 0 0,0 0-1 0 0,0 1 1 0 0,0-2 0 0 0,1 1 0 0 0,-1 0 0 0 0,1-1-1 0 0,-1 0 1 0 0,6 2 0 0 0,-8-4-106 0 0,-1 1 1 0 0,0-1-1 0 0,1 1 0 0 0,-1-1 0 0 0,0 0 1 0 0,1 1-1 0 0,-1-1 0 0 0,1 0 0 0 0,-1 0 1 0 0,1 0-1 0 0,-1 0 0 0 0,0 0 0 0 0,1 0 1 0 0,-1-1-1 0 0,1 1 0 0 0,-1 0 0 0 0,0-1 1 0 0,1 1-1 0 0,-1-1 0 0 0,0 1 0 0 0,0-1 1 0 0,2-1-1 0 0,4-1 44 0 0,1-1 15 0 0,1 0 1 0 0,-1 0 0 0 0,0-1 0 0 0,0 0 0 0 0,-1-1-1 0 0,1 0 1 0 0,-1 0 0 0 0,-1-1 0 0 0,9-8 0 0 0,16-16 214 0 0,103-97-179 0 0,-51 36-3491 0 0,-67 72 871 0 0,-1 1-4004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94 13903 0 0,'0'0'675'0'0,"2"2"-292"0"0,0 0-266 0 0,7 14 211 0 0,-9-15-316 0 0,1 1 69 0 0,0 0 0 0 0,0 0-1 0 0,1 0 1 0 0,-1 0 0 0 0,0-1 0 0 0,1 1 0 0 0,0 0 0 0 0,-1-1-1 0 0,1 1 1 0 0,0-1 0 0 0,0 0 0 0 0,-1 1 0 0 0,1-1 0 0 0,0 0 0 0 0,3 1-1 0 0,-1-1 77 0 0,0 0 0 0 0,0 0 0 0 0,-1 0 0 0 0,1-1 0 0 0,0 1 0 0 0,0-1-1 0 0,0 0 1 0 0,5-1 0 0 0,3 0 138 0 0,0-2 0 0 0,0 0 0 0 0,0 0 0 0 0,18-8 0 0 0,137-67 678 0 0,-101 41-897 0 0,-62 33-70 0 0,-7 1 7 0 0,-8 1 22 0 0,4 2-34 0 0,-1 0 1 0 0,1 1 0 0 0,-1 0-1 0 0,1 0 1 0 0,0 1 0 0 0,-13 3-1 0 0,-43 21-3 0 0,35-14 3 0 0,10-4-1 0 0,0 2 0 0 0,1 0 0 0 0,0 0 0 0 0,1 2-1 0 0,0 0 1 0 0,-24 24 0 0 0,5 1 7 0 0,-43 58-1 0 0,62-73 26 0 0,-15 26-1 0 0,26-39-32 0 0,0 1 1 0 0,1 0 0 0 0,0 0-1 0 0,0 0 1 0 0,-3 19-1 0 0,7-16 1 0 0,0-12 0 0 0,1 1 0 0 0,0-1 0 0 0,0 1 0 0 0,0-1 0 0 0,1 0 0 0 0,-1 0 0 0 0,0 1 0 0 0,0-1 0 0 0,1 0 0 0 0,-1 0 0 0 0,0 0 0 0 0,1 0 0 0 0,-1 0 0 0 0,1-1 0 0 0,0 1 0 0 0,-1 0 0 0 0,1-1 0 0 0,0 1 0 0 0,-1-1 0 0 0,1 1 0 0 0,0-1 0 0 0,-1 0 0 0 0,3 0 0 0 0,5 1 0 0 0,-1-1 0 0 0,1 1 0 0 0,10-3 0 0 0,125-24-2655 0 0,-113 19-1050 0 0,15-4-2495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4143 0 0,'-18'4'205'0'0,"-26"3"0"0"0,9-2-207 0 0,30-4 324 0 0,1 0 0 0 0,0 1-1 0 0,-1-1 1 0 0,1 1 0 0 0,0 0-1 0 0,0 0 1 0 0,0 1 0 0 0,0-1-1 0 0,0 1 1 0 0,0 0 0 0 0,1 0-1 0 0,-1 0 1 0 0,1 0 0 0 0,-5 7-1 0 0,6-7-115 0 0,-1 0 0 0 0,1 0 0 0 0,1 0-1 0 0,-1 0 1 0 0,0 1 0 0 0,1-1 0 0 0,0 1 0 0 0,-1-1-1 0 0,1 1 1 0 0,1-1 0 0 0,-1 1 0 0 0,0 0-1 0 0,1 0 1 0 0,0-1 0 0 0,0 1 0 0 0,0 0-1 0 0,0-1 1 0 0,2 7 0 0 0,1-1 32 0 0,0-1 0 0 0,0 1 0 0 0,1-1 0 0 0,0 0 0 0 0,8 12 0 0 0,30 36 959 0 0,-30-41-905 0 0,173 183 3423 0 0,-116-128-2458 0 0,-50-50-881 0 0,0 0 0 0 0,-2 2 0 0 0,0 0-1 0 0,-2 1 1 0 0,0 0 0 0 0,16 38 0 0 0,-25-46-252 0 0,0 0-1 0 0,-2 0 1 0 0,1 0 0 0 0,-2 1 0 0 0,0-1 0 0 0,-1 1 0 0 0,0 0 0 0 0,-1 0 0 0 0,-1 0 0 0 0,-1 0 0 0 0,0-1 0 0 0,-6 28-1 0 0,1-20-77 0 0,-2 0-1 0 0,0 0 0 0 0,-1-1 0 0 0,-18 32 0 0 0,8-22-24 0 0,-1-2-1 0 0,-33 38 1 0 0,-14 4-307 0 0,-94 78 0 0 0,149-140 226 0 0,-28 25-355 0 0,1-2-1394 0 0,-40 45 0 0 0,68-64-3443 0 0,4-1-1552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194 179 919 0 0,'0'0'615'0'0,"4"-17"1520"0"0,-2 5-1462 0 0,-1 1 1 0 0,-1-14-1 0 0,0 13 871 0 0,1 1 0 0 0,2-16 3109 0 0,-3 26-4338 0 0,0-1 0 0 0,0 1-1 0 0,0 0 1 0 0,0 0 0 0 0,0-1 0 0 0,0 1-1 0 0,0 0 1 0 0,0-1 0 0 0,-1 1 0 0 0,0-2 0 0 0,-6 4-252 0 0,-1 0 1 0 0,1 0 0 0 0,0 0 0 0 0,-1 1-1 0 0,1 0 1 0 0,0 1 0 0 0,0 0 0 0 0,0 0-1 0 0,-10 6 1 0 0,-5 5 261 0 0,-29 24 1 0 0,46-34-239 0 0,1 0 0 0 0,0 0 0 0 0,0 0 0 0 0,1 0 0 0 0,-1 1 0 0 0,1 0 0 0 0,0 0 0 0 0,0 0 0 0 0,1 0 0 0 0,-1 0 0 0 0,1 0 0 0 0,0 1 0 0 0,1-1 0 0 0,-1 1 0 0 0,0 6 0 0 0,2-9-63 0 0,-1-1 0 0 0,1 1 0 0 0,0 0-1 0 0,0 0 1 0 0,1-1 0 0 0,-1 1 0 0 0,0 0 0 0 0,1-1 0 0 0,0 1-1 0 0,0 0 1 0 0,-1-1 0 0 0,2 1 0 0 0,-1-1 0 0 0,0 1 0 0 0,0-1-1 0 0,1 0 1 0 0,-1 1 0 0 0,1-1 0 0 0,0 0 0 0 0,0 0-1 0 0,-1 0 1 0 0,1 0 0 0 0,1 0 0 0 0,-1-1 0 0 0,0 1 0 0 0,0-1-1 0 0,1 1 1 0 0,-1-1 0 0 0,1 0 0 0 0,-1 0 0 0 0,1 0 0 0 0,-1 0-1 0 0,4 1 1 0 0,3 0 42 0 0,0-1-1 0 0,0 1 1 0 0,0-1-1 0 0,0-1 1 0 0,0 0 0 0 0,0 0-1 0 0,9-2 1 0 0,9-2 146 0 0,26-8 0 0 0,9-2 174 0 0,-60 13-241 0 0,8-4-178 0 0,-10 3 10 0 0,1 0 0 0 0,0 0 0 0 0,0 0 0 0 0,-1-1 0 0 0,1 1 0 0 0,-1 0 0 0 0,0 0 0 0 0,1-1 0 0 0,-1 1 0 0 0,0 0 0 0 0,0-1 0 0 0,-1 1 0 0 0,1 0 0 0 0,0 0 0 0 0,-2-5 0 0 0,-15-37-128 0 0,9 25 50 0 0,4 8 51 0 0,-2-4-88 0 0,-6-27 0 0 0,11 38 94 0 0,0 0-1 0 0,0-1 1 0 0,1 1-1 0 0,0 0 1 0 0,0 0 0 0 0,0 0-1 0 0,0-1 1 0 0,1 1-1 0 0,-1 0 1 0 0,1 0 0 0 0,2-6-1 0 0,-2 8-82 0 0,1 1 0 0 0,-1-1 0 0 0,0 1 0 0 0,0-1 0 0 0,1 1-1 0 0,-1 0 1 0 0,1 0 0 0 0,-1 0 0 0 0,1 0 0 0 0,0 0 0 0 0,-1 0 0 0 0,1 0 0 0 0,0 0-1 0 0,0 0 1 0 0,-1 1 0 0 0,1-1 0 0 0,0 1 0 0 0,0-1 0 0 0,0 1 0 0 0,0 0 0 0 0,3 0-1 0 0,1-1-883 0 0,5-1-901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633 982 14311 0 0,'0'0'3111'0'0,"4"-8"-2684"0"0,12-28 222 0 0,98-223 771 0 0,-23-8-1544 0 0,-51 87 229 0 0,-36 155-100 0 0,-1 0 1 0 0,-2 1-1 0 0,0-1 0 0 0,-2 0 1 0 0,-4-34-1 0 0,4 55-13 0 0,0 1 0 0 0,1-1 0 0 0,-1 1 0 0 0,0-1 1 0 0,-1 1-1 0 0,1 0 0 0 0,-1 0 0 0 0,1 0 0 0 0,-4-4 0 0 0,5 5 6 0 0,-1 1-1 0 0,0 1 1 0 0,0-1 0 0 0,0 0-1 0 0,-1 0 1 0 0,1 0 0 0 0,0 1-1 0 0,0-1 1 0 0,0 0 0 0 0,0 1-1 0 0,-1-1 1 0 0,1 1 0 0 0,0-1 0 0 0,-1 1-1 0 0,1 0 1 0 0,0 0 0 0 0,-1-1-1 0 0,1 1 1 0 0,0 0 0 0 0,-1 0-1 0 0,1 0 1 0 0,0 0 0 0 0,-1 1-1 0 0,1-1 1 0 0,0 0 0 0 0,-1 1 0 0 0,0 0-1 0 0,-3 1-12 0 0,0 0 0 0 0,0 0-1 0 0,0 1 1 0 0,0 0 0 0 0,0 0 0 0 0,1 0-1 0 0,0 1 1 0 0,0-1 0 0 0,0 1 0 0 0,0 0-1 0 0,-6 9 1 0 0,-3 4-37 0 0,-16 32-1 0 0,2 6 50 0 0,3 0 0 0 0,2 2 0 0 0,-21 87 0 0 0,-2 48 1 0 0,23-91 135 0 0,-55 155 0 0 0,-119 201 347 0 0,169-399-400 0 0,12-23-45 0 0,-2-1 1 0 0,-1-1-1 0 0,-1 0 0 0 0,-27 32 0 0 0,29-47-91 0 0,0 0 0 0 0,-1-2 0 0 0,-1 0 0 0 0,-28 18 0 0 0,45-33 0 0 0,-13 9-43 0 0,14-10 61 0 0,1 0 1 0 0,-1 1-1 0 0,0-1 1 0 0,1 0-1 0 0,-1 0 1 0 0,1 1-1 0 0,-1-1 1 0 0,0 0-1 0 0,1 0 1 0 0,-1 0 0 0 0,1 0-1 0 0,-1 0 1 0 0,0 0-1 0 0,1 0 1 0 0,-1 0-1 0 0,0 0 1 0 0,1 0-1 0 0,-1 0 1 0 0,1 0-1 0 0,-1 0 1 0 0,0 0-1 0 0,0-1 1 0 0,7-11-715 0 0,7-7-1274 0 0,33-37 1 0 0,-37 45-99 0 0,16-17-3156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41 7367 0 0,'-7'5'763'0'0,"1"-1"94"0"0,0 0 1 0 0,0 1-1 0 0,0 0 0 0 0,-9 11 4422 0 0,26-7-3619 0 0,-7-7-1457 0 0,0-1 0 0 0,0 1 1 0 0,0-1-1 0 0,0 0 0 0 0,0 0 0 0 0,0 0 1 0 0,0 0-1 0 0,0-1 0 0 0,0 1 0 0 0,0-1 0 0 0,7-1 1 0 0,6 0 337 0 0,23-6 0 0 0,-31 5-393 0 0,150-33 956 0 0,57-11-1172 0 0,-190 43-1058 0 0,-1 0-4256 0 0,-3 2-1794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12095 0 0,'0'0'1368'0'0,"-1"3"-906"0"0,-4 9 163 0 0,0-1 0 0 0,-12 18 0 0 0,-5 11-44 0 0,-115 258 1125 0 0,129-280-1686 0 0,0 0 0 0 0,2 0 0 0 0,-6 22 0 0 0,10-28-34 0 0,2-9-60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0,'0'0'2776'0'0,"9"16"-2176"0"0,-4-2-1624 0 0,0 4-320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39 8751 0 0,'1'-2'399'0'0,"0"0"-251"0"0,11-27 5587 0 0,-16 26-4834 0 0,4 3-887 0 0,0 0 1 0 0,0-1 0 0 0,-1 1-1 0 0,1 0 1 0 0,0 0 0 0 0,0 0-1 0 0,0 0 1 0 0,0-1-1 0 0,-1 1 1 0 0,1 0 0 0 0,0 0-1 0 0,0 0 1 0 0,-1 0 0 0 0,1 0-1 0 0,0-1 1 0 0,0 1 0 0 0,0 0-1 0 0,-1 0 1 0 0,1 0-1 0 0,0 0 1 0 0,0 0 0 0 0,-1 0-1 0 0,1 0 1 0 0,0 0 0 0 0,0 0-1 0 0,-1 0 1 0 0,1 0-1 0 0,0 0 1 0 0,0 0 0 0 0,-1 0-1 0 0,1 0 1 0 0,0 0 0 0 0,0 1-1 0 0,-1-1 1 0 0,-18 5 216 0 0,0 2 0 0 0,0 0 1 0 0,1 1-1 0 0,-27 15 0 0 0,-8 4-98 0 0,-22 11-4 0 0,-78 52 0 0 0,111-60 197 0 0,40-28-146 0 0,2-1-177 0 0,0 0 0 0 0,1 0 0 0 0,-1 0 0 0 0,0 1 0 0 0,1-1 1 0 0,-1 0-1 0 0,1 0 0 0 0,0 0 0 0 0,-1 0 0 0 0,1 0 0 0 0,0 0 0 0 0,0 0 0 0 0,0 0 0 0 0,0 0 0 0 0,-1 0 0 0 0,1 0 0 0 0,0-1 0 0 0,0 1 0 0 0,3 1 0 0 0,21 10 20 0 0,-5-7-31 0 0,0-1 0 0 0,0 0 0 0 0,0-2-1 0 0,0 0 1 0 0,27-2 0 0 0,2 1-16 0 0,-6 1-71 0 0,83 15 0 0 0,-110-14 88 0 0,-1 1 0 0 0,0 1-1 0 0,0 0 1 0 0,-1 1 0 0 0,1 1 0 0 0,-1 0 0 0 0,-1 1-1 0 0,23 17 1 0 0,-32-22 7 0 0,0 0 0 0 0,0 1 0 0 0,0 0 0 0 0,5 7 0 0 0,-3 3 0 0 0,-5-12-1 0 0,-1 0 0 0 0,0-1 0 0 0,0 1 0 0 0,0 0 0 0 0,0 0 0 0 0,0 0 0 0 0,0 0 0 0 0,0 0-1 0 0,0 0 1 0 0,-1-1 0 0 0,1 1 0 0 0,-1 0 0 0 0,0 0 0 0 0,1 0 0 0 0,-3 2 0 0 0,1-1 12 0 0,0 1 1 0 0,-1-1-1 0 0,1 0 1 0 0,-1 0 0 0 0,0 0-1 0 0,0-1 1 0 0,-4 3-1 0 0,-4 3 90 0 0,-2 0-1 0 0,1-2 1 0 0,-16 7-1 0 0,27-12-89 0 0,-203 80 587 0 0,169-70-471 0 0,0-1-1 0 0,-1-2 1 0 0,-72 7-1 0 0,101-15-173 0 0,1 0-1 0 0,-1 0 0 0 0,0 0 1 0 0,0-1-1 0 0,1 0 0 0 0,-1 0 1 0 0,-10-4-1 0 0,15 4-51 0 0,-1 0 0 0 0,1 0 0 0 0,0 0 0 0 0,0 0 0 0 0,0-1 1 0 0,0 1-1 0 0,0-1 0 0 0,0 1 0 0 0,0-1 0 0 0,1 0 0 0 0,-1 0 0 0 0,0 1 0 0 0,1-1 0 0 0,0 0 1 0 0,-1-1-1 0 0,1 1 0 0 0,0 0 0 0 0,0 0 0 0 0,0 0 0 0 0,0-1 0 0 0,1 1 0 0 0,-1 0 0 0 0,0-5 1 0 0,0-14-6132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0 719 1839 0 0,'0'0'12536'0'0,"3"1"-12201"0"0,1-1-221 0 0,0 0 1 0 0,-1 0-1 0 0,1 0 1 0 0,0 0-1 0 0,0-1 1 0 0,-1 0-1 0 0,1 1 0 0 0,0-1 1 0 0,-1-1-1 0 0,1 1 1 0 0,-1 0-1 0 0,1-1 1 0 0,-1 0-1 0 0,0 1 1 0 0,1-2-1 0 0,3-2 0 0 0,10-8 381 0 0,27-27-1 0 0,-28 24-203 0 0,193-172 908 0 0,37-37-696 0 0,-3 9-341 0 0,-243 216-162 0 0,0 0 0 0 0,0 0 0 0 0,0 0 0 0 0,0 0 0 0 0,0 0 0 0 0,0 0 0 0 0,1-1 0 0 0,-1 1 0 0 0,0 0 0 0 0,0 0 0 0 0,0 0 0 0 0,0 0 0 0 0,0 0 0 0 0,0 0 0 0 0,0 0 0 0 0,0 0 0 0 0,1-1 0 0 0,-1 1 0 0 0,0 0 0 0 0,0 0 0 0 0,0 0 0 0 0,0 0 0 0 0,0 0 0 0 0,1 0 0 0 0,-1 0 0 0 0,0 0 0 0 0,0 0 0 0 0,0 0 0 0 0,0 0 0 0 0,0 0 0 0 0,1 0 0 0 0,-1 0 0 0 0,0 0 0 0 0,0 0 0 0 0,0 0 0 0 0,0 0 0 0 0,0 0 0 0 0,0 0 0 0 0,1 0 0 0 0,-1 0 0 0 0,0 1 0 0 0,0-1 0 0 0,0 0 0 0 0,-2 7 0 0 0,-6 10 0 0 0,-3 0 14 0 0,0-1-1 0 0,-1-1 0 0 0,-25 26 1 0 0,-8 9-10 0 0,-75 108 1 0 0,84-106-4 0 0,12-20-1 0 0,-9 13 0 0 0,-28 51 0 0 0,58-92 0 0 0,1 1 0 0 0,0 0 0 0 0,0 0 0 0 0,0 1 0 0 0,-1 8 0 0 0,2-13 0 0 0,1 1 0 0 0,0-1 0 0 0,0 1 0 0 0,0-1 0 0 0,0 1 0 0 0,0-1 0 0 0,0 0 0 0 0,1 1 0 0 0,-1 1 0 0 0,1-1 2 0 0,1 1 0 0 0,-1-1 0 0 0,0 0 0 0 0,1 0-1 0 0,-1 0 1 0 0,1 0 0 0 0,0 0 0 0 0,0-1 0 0 0,-1 1 0 0 0,1 0 0 0 0,0-1-1 0 0,0 1 1 0 0,1-1 0 0 0,-1 0 0 0 0,0 0 0 0 0,0 0 0 0 0,1 0-1 0 0,-1 0 1 0 0,0 0 0 0 0,5 0 0 0 0,0 1 46 0 0,1-1 0 0 0,-1 1 1 0 0,1-2-1 0 0,0 1 0 0 0,12-2 0 0 0,-2-1 86 0 0,1-2 0 0 0,-1 0-1 0 0,0 0 1 0 0,0-2-1 0 0,-1 0 1 0 0,24-13 0 0 0,96-60 576 0 0,-122 69-693 0 0,210-148 242 0 0,-177 119-260 0 0,-1-2 1 0 0,57-68-1 0 0,-98 102 8 0 0,1 0-1 0 0,-2-1 0 0 0,1 1 1 0 0,-1-1-1 0 0,0-1 1 0 0,0 1-1 0 0,-1-1 0 0 0,-1 0 1 0 0,5-12-1 0 0,-7 8-6 0 0,-4 4 0 0 0,-4 1 0 0 0,5 8-3 0 0,-1-1 0 0 0,1 1 1 0 0,0-1-1 0 0,-1 1 0 0 0,1 0 0 0 0,-1 0 0 0 0,1 0 0 0 0,0 0 1 0 0,-1 0-1 0 0,1 1 0 0 0,-1-1 0 0 0,1 1 0 0 0,0-1 0 0 0,0 1 0 0 0,-4 1 1 0 0,-36 18-101 0 0,40-18 96 0 0,-34 17-71 0 0,-56 43 0 0 0,77-50 55 0 0,1 0 0 0 0,-1 2 1 0 0,2 0-1 0 0,0 0 0 0 0,-19 29 0 0 0,-11 28-75 0 0,-47 103-1 0 0,86-163 79 0 0,0-1 0 0 0,0 1 1 0 0,1 0-1 0 0,1 0 0 0 0,-1 0 1 0 0,2 1-1 0 0,0-1 0 0 0,0 17 1 0 0,1-23 3 0 0,1-1 0 0 0,-1 1 0 0 0,1 0 0 0 0,0 0 1 0 0,1-1-1 0 0,-1 1 0 0 0,1-1 0 0 0,0 1 0 0 0,4 7 1 0 0,-4-9 4 0 0,0-1 1 0 0,1 1-1 0 0,-1 0 0 0 0,0-1 1 0 0,1 0-1 0 0,0 1 1 0 0,-1-1-1 0 0,1 0 1 0 0,0 0-1 0 0,0-1 1 0 0,0 1-1 0 0,0-1 0 0 0,1 1 1 0 0,-1-1-1 0 0,4 1 1 0 0,4 0-6 0 0,0 0 0 0 0,0 0 0 0 0,0-2 1 0 0,1 1-1 0 0,-1-1 0 0 0,0-1 0 0 0,1 0 0 0 0,20-5 1 0 0,7-4-440 0 0,43-18 1 0 0,-48 16-351 0 0,-16 5-690 0 0,-2 2-389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41 13359 0 0,'50'-40'1503'0'0,"-48"39"-860"0"0,-4 1-269 0 0,-3 1-224 0 0,1-1 0 0 0,-1 1-1 0 0,1 0 1 0 0,-1 1 0 0 0,1-1-1 0 0,-1 1 1 0 0,-5 2 0 0 0,-30 18 603 0 0,-174 109 1718 0 0,195-119-2447 0 0,-19 16 1 0 0,32-23-14 0 0,0 0 1 0 0,0 0 0 0 0,1 1-1 0 0,0-1 1 0 0,1 1 0 0 0,-1 1-1 0 0,-3 6 1 0 0,7-12-7 0 0,0 1 0 0 0,0-1 0 0 0,1 1 0 0 0,-1-1 0 0 0,0 1 0 0 0,1-1 0 0 0,-1 1 0 0 0,1-1 0 0 0,0 1 0 0 0,0-1 0 0 0,-1 1 0 0 0,1 0 0 0 0,0-1 0 0 0,0 1 0 0 0,1-1 0 0 0,-1 1 0 0 0,0 0 0 0 0,0-1 0 0 0,1 1 0 0 0,-1-1 0 0 0,1 1 0 0 0,-1-1 0 0 0,1 1 0 0 0,0-1 0 0 0,-1 0 0 0 0,1 1 0 0 0,0-1 0 0 0,0 0 0 0 0,0 1-1 0 0,0-1 1 0 0,0 0 0 0 0,1 0 0 0 0,-1 0 0 0 0,0 0 0 0 0,0 0 0 0 0,1 0 0 0 0,-1 0 0 0 0,0 0 0 0 0,3 0 0 0 0,3 2 60 0 0,1 0 0 0 0,-1 0 0 0 0,1-1 0 0 0,0 0 0 0 0,-1 0 0 0 0,14 1 0 0 0,12-3 222 0 0,0 0 1 0 0,0-3-1 0 0,56-10 1 0 0,-53 7-140 0 0,-29 5-133 0 0,0-1 1 0 0,1 0-1 0 0,-1 0 0 0 0,0 0 0 0 0,0-1 1 0 0,0 0-1 0 0,-1-1 0 0 0,1 0 0 0 0,-1 0 0 0 0,0 0 1 0 0,8-7-1 0 0,-12 9-19 0 0,-1 0 1 0 0,1 1-1 0 0,0-1 1 0 0,-1 0-1 0 0,1 0 0 0 0,-1-1 1 0 0,1 1-1 0 0,-1 0 1 0 0,0 0-1 0 0,0-1 1 0 0,0 1-1 0 0,-1 0 0 0 0,1-1 1 0 0,0 1-1 0 0,-1-1 1 0 0,1 1-1 0 0,-1-1 1 0 0,0 1-1 0 0,0-1 1 0 0,0 1-1 0 0,0-1 0 0 0,-1 1 1 0 0,1-1-1 0 0,-1 1 1 0 0,1-1-1 0 0,-1 1 1 0 0,0 0-1 0 0,0-1 0 0 0,0 1 1 0 0,0 0-1 0 0,0 0 1 0 0,0-1-1 0 0,-1 1 1 0 0,1 0-1 0 0,-1 0 0 0 0,-3-2 1 0 0,1-1-105 0 0,0 0 1 0 0,-1 1 0 0 0,0 0-1 0 0,0 0 1 0 0,0 0-1 0 0,0 1 1 0 0,-1 0-1 0 0,0 0 1 0 0,1 0 0 0 0,-12-3-1 0 0,-2 1-2302 0 0,0 0-1 0 0,-22-1 1 0 0,25 3-981 0 0,5 2-1236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8751 0 0,'0'0'674'0'0,"0"3"-438"0"0,-3 8 312 0 0,2 0 0 0 0,0 1 1 0 0,0-1-1 0 0,1 1 0 0 0,0-1 1 0 0,1 1-1 0 0,1-1 1 0 0,-1 0-1 0 0,2 1 0 0 0,4 11 1 0 0,-3-9-360 0 0,2 0 0 0 0,0 0 1 0 0,1-1-1 0 0,0 0 0 0 0,1 0 1 0 0,0-1-1 0 0,16 18 0 0 0,9 2 249 0 0,2-1-1 0 0,1-1 0 0 0,54 34 1 0 0,-45-32-204 0 0,-26-21-159 0 0,30 15 1 0 0,-37-20-138 0 0,1 0 0 0 0,-1 1 1 0 0,-1 0-1 0 0,1 0 0 0 0,-1 2 1 0 0,17 15-1 0 0,-27-23-88 0 0,0 0 0 0 0,0 0 0 0 0,-1 0 0 0 0,1 0 0 0 0,0 0 0 0 0,0 1 0 0 0,0-1 0 0 0,-1 0 0 0 0,1 1 0 0 0,-1-1 0 0 0,1 0 1 0 0,0 2-1 0 0,-2 6-1012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9671 0 0,'0'0'7906'0'0,"-1"0"-7646"0"0,-11 6-201 0 0,0 0 1 0 0,0 0 0 0 0,1 2 0 0 0,-20 15 0 0 0,-40 43-3 0 0,39-35-35 0 0,-98 96-5 0 0,103-98-87 0 0,2 2 1 0 0,-33 48-1 0 0,57-77-59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4607 0 0,'0'0'9614'0'0,"7"-5"-8562"0"0,8-4-531 0 0,1 2 0 0 0,0-1 1 0 0,0 2-1 0 0,1 0 0 0 0,29-5 1 0 0,-16 3-228 0 0,-13 4-245 0 0,1 0 0 0 0,-1 2 0 0 0,1 0 0 0 0,0 1 0 0 0,-1 0 0 0 0,1 2 0 0 0,18 2 0 0 0,-15 4-1817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12439 0 0,'0'0'4016'0'0,"2"-1"-2534"0"0,37-13 32 0 0,63-15 0 0 0,-22 8-1009 0 0,71-14-34 0 0,-21 6-1789 0 0,-52 11-1406 0 0,-53 13 1472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101 3223 0 0,'87'-51'1570'0'0,"-2"1"9644"0"0,-98 58-10340 0 0,-32 14 263 0 0,-1-2 1 0 0,-82 23-1 0 0,112-38-1063 0 0,-261 78 366 0 0,233-70-447 0 0,-150 41-17 0 0,155-46-96 0 0,0-1 0 0 0,0-2-1 0 0,-42 0 1 0 0,64-5 12 0 0,0-1-1 0 0,-18-3 1 0 0,31 3 67 0 0,-1 0 1 0 0,1 0-1 0 0,-1 0 0 0 0,1 0 0 0 0,-1-1 1 0 0,1 0-1 0 0,0 0 0 0 0,0 0 0 0 0,0 0 1 0 0,0-1-1 0 0,0 0 0 0 0,-5-4 1 0 0,8 5 22 0 0,0 1 1 0 0,0 0 0 0 0,0 0 0 0 0,0-1-1 0 0,0 1 1 0 0,1-1 0 0 0,-1 1 0 0 0,0-1-1 0 0,1 1 1 0 0,-1-1 0 0 0,1 1 0 0 0,0-1 0 0 0,0 1-1 0 0,-1-1 1 0 0,1 1 0 0 0,0-1 0 0 0,0 0-1 0 0,0 1 1 0 0,1-1 0 0 0,-1 1 0 0 0,0-1 0 0 0,0 1-1 0 0,1-1 1 0 0,-1 1 0 0 0,1-1 0 0 0,0 1-1 0 0,-1-1 1 0 0,1 1 0 0 0,0 0 0 0 0,0-1-1 0 0,0 1 1 0 0,0 0 0 0 0,0 0 0 0 0,0-1 0 0 0,2 0-1 0 0,3-5-56 0 0,1 1-1 0 0,1 0 0 0 0,-1 0 1 0 0,13-6-1 0 0,-9 4 62 0 0,0 2-1 0 0,0 0 0 0 0,1 0 0 0 0,0 1 1 0 0,0 1-1 0 0,20-5 0 0 0,0 10-2 0 0,-31-1 13 0 0,-1 0-1 0 0,1 1 0 0 0,-1-1 0 0 0,1 0 1 0 0,-1 1-1 0 0,1-1 0 0 0,-1 1 0 0 0,1-1 1 0 0,-1 1-1 0 0,0-1 0 0 0,1 1 1 0 0,-1-1-1 0 0,1 1 0 0 0,-1-1 0 0 0,0 1 1 0 0,0-1-1 0 0,1 1 0 0 0,-1 0 1 0 0,0 0-1 0 0,0 0-2 0 0,3 5 16 0 0,-1 0 0 0 0,0-1 0 0 0,0 1 0 0 0,-1 1 0 0 0,0-1 0 0 0,0 0 0 0 0,0 0 0 0 0,-1 0 0 0 0,0 0 0 0 0,0 1 0 0 0,-1-1 0 0 0,0 0 0 0 0,0 0 0 0 0,-3 10 0 0 0,-3 7 31 0 0,-1 0 0 0 0,-16 31 1 0 0,13-32-20 0 0,-59 121 77 0 0,-109 163 0 0 0,24-91-34 0 0,58-85 62 0 0,95-125-119 0 0,-7 3 19 0 0,1 1 12 0 0,0-1-27 0 0,7-7 282 0 0,12 4-191 0 0,-4-2-80 0 0,-4-2 15 0 0,1-1-1 0 0,0 1 1 0 0,-1-1-1 0 0,1 0 1 0 0,0 0 0 0 0,0 0-1 0 0,-1-1 1 0 0,1 1-1 0 0,0-1 1 0 0,0 0-1 0 0,5-2 1 0 0,6-2 145 0 0,19-12 0 0 0,-21 11-61 0 0,204-86 1417 0 0,-175 78-1234 0 0,0 2-1 0 0,1 2 0 0 0,58-6 0 0 0,-79 14-233 0 0,-1 0 1 0 0,1 1-1 0 0,0 2 1 0 0,0 0-1 0 0,-1 1 1 0 0,1 1-1 0 0,23 7 1 0 0,-37-8-94 0 0,0 1 0 0 0,-1 0 0 0 0,1 0 0 0 0,0 0 0 0 0,-1 1 0 0 0,13 9 0 0 0,-18-12-106 0 0,8-19-15169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64 149 13559 0 0,'-64'4'4071'0'0,"83"-18"-3474"0"0,18-2 200 0 0,0 2 0 0 0,1 2 0 0 0,58-11 1 0 0,-58 15-528 0 0,175-25 430 0 0,-90 18-1555 0 0,-66 4-2133 0 0,-29 4 1228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10 10135 0 0,'5'-7'9620'0'0,"-7"6"-9605"0"0,-1 0 0 0 0,0 1-1 0 0,1 0 1 0 0,-1 0 0 0 0,0 0-1 0 0,1 0 1 0 0,-1 0-1 0 0,0 1 1 0 0,1-1 0 0 0,-1 1-1 0 0,0-1 1 0 0,1 1 0 0 0,-5 2-1 0 0,-37 17 65 0 0,35-15-45 0 0,-19 10 39 0 0,0 1 0 0 0,2 1 1 0 0,0 2-1 0 0,1 0 1 0 0,1 2-1 0 0,1 1 1 0 0,1 0-1 0 0,1 2 1 0 0,-19 27-1 0 0,18-21 25 0 0,2 0 1 0 0,1 1-1 0 0,1 1 0 0 0,2 1 0 0 0,-22 62 1 0 0,35-85-93 0 0,1-1 1 0 0,0 0-1 0 0,1 1 1 0 0,0-1-1 0 0,0 1 1 0 0,1-1-1 0 0,0 1 1 0 0,2 10-1 0 0,-2-17-41 0 0,1 1-1 0 0,0 0 1 0 0,0 0-1 0 0,0 0 1 0 0,1-1-1 0 0,-1 1 1 0 0,1-1-1 0 0,0 1 1 0 0,0-1-1 0 0,0 0 1 0 0,1 0-1 0 0,-1 0 1 0 0,1 0-1 0 0,-1 0 1 0 0,1 0 0 0 0,0-1-1 0 0,0 1 1 0 0,0-1-1 0 0,0 0 1 0 0,1 0-1 0 0,-1 0 1 0 0,5 2-1 0 0,-1-1-507 0 0,0 0 0 0 0,0-1-1 0 0,0 0 1 0 0,0 0 0 0 0,0-1 0 0 0,0 0-1 0 0,0 0 1 0 0,10 0 0 0 0,6-3-5344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13303 0 0,'0'0'1202'0'0,"-2"2"-988"0"0,-2 1-62 0 0,-1 0 0 0 0,1 1 0 0 0,0 0 0 0 0,0 0 0 0 0,0 1 0 0 0,1-1 0 0 0,0 1 0 0 0,-1-1 0 0 0,1 1 0 0 0,1 0 0 0 0,-1 0 0 0 0,1 0 0 0 0,0 1 0 0 0,0-1 0 0 0,-2 10 0 0 0,2 1 57 0 0,0 0-1 0 0,1 0 1 0 0,1 1-1 0 0,0-1 1 0 0,1 0-1 0 0,1 0 1 0 0,0 0 0 0 0,9 27-1 0 0,-4-19 155 0 0,1-1-1 0 0,1 0 1 0 0,2-1-1 0 0,0 0 1 0 0,15 23-1 0 0,-16-32-192 0 0,0 0 0 0 0,1 0 0 0 0,0-1 0 0 0,0-1 0 0 0,2 1 0 0 0,-1-2 0 0 0,2 0 0 0 0,19 12 0 0 0,-7-8-63 0 0,0-2 0 0 0,1 0 0 0 0,52 15-1 0 0,-68-24-436 0 0,1 0-1 0 0,-1-1 0 0 0,23 2 1 0 0,-32-4-286 0 0,8 0-5896 0 0,-1-2 905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 11887 0 0,'0'0'1083'0'0,"-1"0"-891"0"0,-3 0-99 0 0,0-1-1 0 0,1 1 1 0 0,-1 0-1 0 0,0 0 1 0 0,0 0-1 0 0,0 1 1 0 0,0-1 0 0 0,0 1-1 0 0,0 0 1 0 0,1 0-1 0 0,-1 1 1 0 0,0-1 0 0 0,1 1-1 0 0,-1-1 1 0 0,1 1-1 0 0,-1 0 1 0 0,-5 5 0 0 0,-2 0 123 0 0,-16 10-98 0 0,0 1 0 0 0,2 1 1 0 0,0 2-1 0 0,-34 35 0 0 0,-75 105 943 0 0,108-127-890 0 0,-19 24 447 0 0,-49 82-1 0 0,92-136-619 0 0,-6 11-106 0 0,0-1 0 0 0,-1 0 0 0 0,0 0 1 0 0,-1-1-1 0 0,-1 0 0 0 0,-15 14 0 0 0,23-24 699 0 0,-1 0-3512 0 0,8-10 480 0 0,4-3 1745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13559 0 0,'0'0'1231'0'0,"0"1"-1014"0"0,-1 8-121 0 0,0-1 0 0 0,1 0 0 0 0,0 0-1 0 0,1 0 1 0 0,-1 0 0 0 0,2 1 0 0 0,-1-1-1 0 0,1 0 1 0 0,1-1 0 0 0,-1 1 0 0 0,7 12-1 0 0,5 10 276 0 0,28 41-1 0 0,-38-64-330 0 0,66 96 1737 0 0,101 113 0 0 0,-159-201-1629 0 0,0 1 0 0 0,0 0 1 0 0,-2 1-1 0 0,10 20 0 0 0,-16-30-121 0 0,-1 1 1 0 0,0 0 0 0 0,-1 1-1 0 0,1-1 1 0 0,-2 0-1 0 0,1 1 1 0 0,-1 0 0 0 0,0-1-1 0 0,-1 1 1 0 0,0-1 0 0 0,-2 18-1 0 0,-2-7-24 0 0,-2 0 1 0 0,0 0-1 0 0,0 0 0 0 0,-2-1 0 0 0,-1 0 1 0 0,-17 27-1 0 0,-76 96-81 0 0,52-78-140 0 0,-49 56-563 0 0,-10 14-2061 0 0,98-116 1901 0 0,3-1-18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11 13359 0 0,'0'0'612'0'0,"0"-2"-14"0"0,0 2-567 0 0,1 0 0 0 0,-1-1 0 0 0,0 1 1 0 0,0 0-1 0 0,0 0 0 0 0,0-1 1 0 0,0 1-1 0 0,0 0 0 0 0,0 0 0 0 0,0-1 1 0 0,0 1-1 0 0,0 0 0 0 0,0 0 1 0 0,0-1-1 0 0,0 1 0 0 0,0 0 0 0 0,0 0 1 0 0,0-1-1 0 0,0 1 0 0 0,-1 0 0 0 0,1 0 1 0 0,0-1-1 0 0,0 1 0 0 0,0 0 1 0 0,0 0-1 0 0,0-1 0 0 0,-1 1 0 0 0,1 0 1 0 0,0 0-1 0 0,0 0 0 0 0,0 0 1 0 0,-1-1-1 0 0,1 1 0 0 0,0 0 0 0 0,0 0 1 0 0,0 0-1 0 0,-1 0 0 0 0,1 0 1 0 0,0 0-1 0 0,0-1 0 0 0,-1 1 0 0 0,1 0 1 0 0,0 0-1 0 0,0 0 0 0 0,-1 0 1 0 0,1 0-1 0 0,0 0 0 0 0,-1 0 0 0 0,1 0 1 0 0,0 0-1 0 0,-1 1 0 0 0,-10 2 1209 0 0,11-3-1108 0 0,-7 3 370 0 0,1 1-1 0 0,0-1 0 0 0,0 1 0 0 0,1 0 1 0 0,-1 1-1 0 0,1-1 0 0 0,-6 8 0 0 0,-32 41 502 0 0,18-21-423 0 0,-3 4-265 0 0,2 0 0 0 0,-22 41-1 0 0,-36 85-217 0 0,33-62-51 0 0,11-24-42 0 0,-76 136-404 0 0,72-145-345 0 0,-3-1-1 0 0,-95 100 1 0 0,130-152 613 0 0,4-6-599 0 0,1 1 0 0 0,-2-1 0 0 0,1 0 1 0 0,-1-1-1 0 0,-18 12 0 0 0,14-13-5592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4607 0 0,'0'0'354'0'0,"1"-1"84"0"0,4-5 1755 0 0,21-17 5899 0 0,-4 10-7270 0 0,7 2-234 0 0,1 1 0 0 0,1 2-1 0 0,52-7 1 0 0,0-1 126 0 0,-21 1-407 0 0,-8 2-605 0 0,1 1 1 0 0,72-4 0 0 0,-110 15-1704 0 0,-3 1-4257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84 6911 0 0,'-49'15'744'0'0,"48"-14"-494"0"0,0-1-1 0 0,0 0 0 0 0,1 1 0 0 0,-1-1 0 0 0,0 1 0 0 0,0-1 1 0 0,0 1-1 0 0,1 0 0 0 0,-1-1 0 0 0,0 1 0 0 0,1-1 0 0 0,-1 1 1 0 0,0 0-1 0 0,0 1 0 0 0,1-2-32 0 0,0 0 0 0 0,0 1 0 0 0,0-1 0 0 0,0 0-1 0 0,0 1 1 0 0,0-1 0 0 0,0 0 0 0 0,0 1 0 0 0,0-1 0 0 0,0 0 0 0 0,0 1 0 0 0,0-1 0 0 0,0 0 0 0 0,0 0-1 0 0,0 1 1 0 0,0-1 0 0 0,0 0 0 0 0,1 1 0 0 0,-1-1 0 0 0,0 0 0 0 0,0 1 0 0 0,0-1 0 0 0,0 0 0 0 0,1 0-1 0 0,-1 1 1 0 0,11 6 4151 0 0,-5-4-5699 0 0,0-1 1118 0 0,-1 0 280 0 0,1 0 0 0 0,-1-1 0 0 0,1 0 0 0 0,0 0 1 0 0,-1-1-1 0 0,1 0 0 0 0,9 0 0 0 0,49-9 342 0 0,-35 4-245 0 0,6-2 87 0 0,38-12 0 0 0,-23 5-122 0 0,53-16-224 0 0,21-6 714 0 0,-101 31-2475 0 0,1 1 0 0 0,0 1 0 0 0,30-1 0 0 0,-40 4-4474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91 7367 0 0,'22'-34'755'0'0,"-17"23"428"0"0,1 2-1 0 0,0-1 1 0 0,15-16 2448 0 0,-26 35-3547 0 0,-1 0 0 0 0,-1 0 1 0 0,0-1-1 0 0,0 0 1 0 0,-1 0-1 0 0,0-1 0 0 0,-11 9 1 0 0,-20 19 66 0 0,-132 156 159 0 0,132-142-269 0 0,3 2 0 0 0,-33 60-1 0 0,48-73-29 0 0,2 0 0 0 0,-26 78-1 0 0,40-101-7 0 0,1 1 0 0 0,1 0 0 0 0,0 0 0 0 0,1 0 0 0 0,1 0 0 0 0,1 0 0 0 0,0 0 0 0 0,1 0-1 0 0,0 0 1 0 0,8 31 0 0 0,-2-27 6 0 0,0 0-1 0 0,2 0 1 0 0,0 0-1 0 0,1-2 0 0 0,22 33 1 0 0,75 81 87 0 0,-10-16-39 0 0,-79-90-48 0 0,-2 0-1 0 0,0 1 1 0 0,-1 0 0 0 0,-2 1-1 0 0,-1 1 1 0 0,10 34 0 0 0,-16-42-8 0 0,-2 1 1 0 0,0-1-1 0 0,-1 1 1 0 0,-1 0-1 0 0,-1 0 1 0 0,-1-1 0 0 0,-1 1-1 0 0,-1 0 1 0 0,-7 35-1 0 0,0-24 76 0 0,-1 1 0 0 0,-2-1 0 0 0,0-1 0 0 0,-33 57 1 0 0,30-65 158 0 0,-1 0 0 0 0,-1-1 1 0 0,-1-1-1 0 0,-1 0 0 0 0,0-2 1 0 0,-31 25-1 0 0,37-34-78 0 0,1-2-1 0 0,-2 0 0 0 0,1 0 1 0 0,-1-1-1 0 0,-23 9 0 0 0,31-15-145 0 0,4-2 36 0 0,-5 3-36 0 0,7-3-10 0 0,0 0 0 0 0,0 0 0 0 0,-1 0 0 0 0,1 0 0 0 0,0 0 0 0 0,0 1 0 0 0,0-1 0 0 0,-1 0 0 0 0,1 0 0 0 0,0 0 0 0 0,0 0 0 0 0,-1 0 0 0 0,1 0 0 0 0,0 1 0 0 0,0-1 0 0 0,0 0 0 0 0,0 0 0 0 0,-1 0 0 0 0,1 1-1 0 0,0-1 1 0 0,0 0 0 0 0,0 0 0 0 0,0 0 0 0 0,0 1 0 0 0,0-1 0 0 0,0 0 0 0 0,0 0 0 0 0,0 1 0 0 0,-1-1 0 0 0,1 0 0 0 0,0 0 0 0 0,0 1 0 0 0,5 7 26 0 0,10 5-1080 0 0,-15-13 838 0 0,11 7-4353 0 0,1-2-1541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624 812 1839 0 0,'0'0'13616'0'0,"-2"-9"-12718"0"0,-2 1-684 0 0,1-2 0 0 0,0 1 0 0 0,1 0 0 0 0,0-1 0 0 0,0 1 0 0 0,1-1 0 0 0,0 0 0 0 0,0 1 0 0 0,2-1 0 0 0,1-15 0 0 0,3-12-91 0 0,13-49 0 0 0,-17 81-109 0 0,48-173-216 0 0,24-114-820 0 0,-71 279 982 0 0,0 0 0 0 0,-1 0 0 0 0,-1-22 0 0 0,-2 27 40 0 0,2 8 1 0 0,0 0-1 0 0,0 0 1 0 0,0-1-1 0 0,-1 1 1 0 0,1 0 0 0 0,0 0-1 0 0,0 0 1 0 0,0-1-1 0 0,0 1 1 0 0,-1 0-1 0 0,1 0 1 0 0,0 0 0 0 0,0 0-1 0 0,0-1 1 0 0,-1 1-1 0 0,1 0 1 0 0,0 0-1 0 0,0 0 1 0 0,-1 0 0 0 0,1 0-1 0 0,0 0 1 0 0,0 0-1 0 0,-1 0 1 0 0,1 0-1 0 0,-1 0 1 0 0,0 0 6 0 0,0 0 0 0 0,0 1 0 0 0,-1-1 0 0 0,1 1 1 0 0,0 0-1 0 0,0-1 0 0 0,0 1 0 0 0,0 0 0 0 0,0 0 0 0 0,0-1 0 0 0,0 1 1 0 0,0 0-1 0 0,0 0 0 0 0,0 0 0 0 0,0 2 0 0 0,-13 19 63 0 0,11-16-50 0 0,-52 98 170 0 0,-43 122 1 0 0,74-167-183 0 0,17-43 11 0 0,0 0 1 0 0,0 0-1 0 0,-2-1 0 0 0,0 0 0 0 0,-1 0 0 0 0,0-1 0 0 0,-1 0 0 0 0,-1-1 1 0 0,0 0-1 0 0,-24 19 0 0 0,-1-4 10 0 0,-2-1 1 0 0,-1-2-1 0 0,-65 29 0 0 0,98-51-20 0 0,0 0 0 0 0,-1-1 0 0 0,1 1 0 0 0,-1-2 0 0 0,0 1 1 0 0,0-1-1 0 0,0 0 0 0 0,0-1 0 0 0,-10 0 0 0 0,14-1 32 0 0,0 1-1 0 0,0-1 1 0 0,0 0 0 0 0,0 0 0 0 0,1 0 0 0 0,-1-1 0 0 0,0 1 0 0 0,1-1 0 0 0,-1 0 0 0 0,1 0 0 0 0,-1 0-1 0 0,1 0 1 0 0,0-1 0 0 0,0 1 0 0 0,0-1 0 0 0,0 0 0 0 0,1 0 0 0 0,-1 0 0 0 0,1 0 0 0 0,-3-5 0 0 0,0-1 92 0 0,1 0 1 0 0,0-1-1 0 0,1 1 1 0 0,0-1-1 0 0,0 0 1 0 0,1 1 0 0 0,1-1-1 0 0,-1 0 1 0 0,1-1-1 0 0,2-15 1 0 0,1-9-117 0 0,13-59 0 0 0,-12 77-34 0 0,7-29-122 0 0,-5 21 18 0 0,4-33 1 0 0,-7 50 92 0 0,-2 4-33 0 0,0 4 55 0 0,0 0 0 0 0,0 0 0 0 0,0-1 0 0 0,0 1 1 0 0,0 0-1 0 0,0-1 0 0 0,0 1 0 0 0,0 0 0 0 0,0 0 0 0 0,0-1 1 0 0,0 1-1 0 0,0 0 0 0 0,0-1 0 0 0,1 1 0 0 0,-1 0 1 0 0,0 0-1 0 0,0-1 0 0 0,0 1 0 0 0,0 0 0 0 0,1 0 0 0 0,-1 0 1 0 0,0-1-1 0 0,0 1 0 0 0,0 0 0 0 0,1 0 0 0 0,-1-1 1 0 0,1 1-3 0 0,1-1 0 0 0,-1 1 0 0 0,0-1 0 0 0,1 1 1 0 0,-1 0-1 0 0,0-1 0 0 0,1 1 0 0 0,-1 0 1 0 0,0 0-1 0 0,1 0 0 0 0,-1 0 0 0 0,1 0 0 0 0,-1 0 1 0 0,0 0-1 0 0,1 1 0 0 0,-1-1 0 0 0,3 1 1 0 0,1 1 1 0 0,0-1 5 0 0,0 0 1 0 0,-1 0-1 0 0,1 0 0 0 0,-1 1 1 0 0,1 0-1 0 0,-1 0 0 0 0,0 0 0 0 0,0 0 1 0 0,1 1-1 0 0,-2-1 0 0 0,1 1 0 0 0,0 0 1 0 0,-1 0-1 0 0,1 1 0 0 0,-1-1 1 0 0,0 1-1 0 0,0-1 0 0 0,0 1 0 0 0,2 5 1 0 0,4 8 99 0 0,-1 0 0 0 0,-1 0 0 0 0,8 32 0 0 0,-8-28 40 0 0,11 28 0 0 0,-13-40-124 0 0,0 0 0 0 0,0-1 0 0 0,1 0 0 0 0,0 0 0 0 0,0-1 0 0 0,1 0 0 0 0,0 0 0 0 0,0 0-1 0 0,1-1 1 0 0,0 0 0 0 0,0 0 0 0 0,0-1 0 0 0,1 0 0 0 0,-1 0 0 0 0,1-1 0 0 0,0-1 0 0 0,1 1 0 0 0,-1-1 0 0 0,1-1 0 0 0,17 3 0 0 0,184 20 131 0 0,-203-24-153 0 0,1 1-1 0 0,0-1 1 0 0,0 2 0 0 0,14 5-1 0 0,-19-6-308 0 0,0 0-1 0 0,0 0 1 0 0,0 0-1 0 0,0 1 1 0 0,0 0-1 0 0,0 0 1 0 0,0 0-1 0 0,-1 1 1 0 0,0-1-1 0 0,6 8 1 0 0,2 6-1352 0 0,-8-13-18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9759 0 0,'0'0'6155'0'0,"0"3"-5815"0"0,1 2-136 0 0,0 0 0 0 0,0 0 0 0 0,0 0 1 0 0,1 0-1 0 0,0 0 0 0 0,0-1 0 0 0,0 1 0 0 0,6 7 0 0 0,3 4 270 0 0,14 15 0 0 0,-3-5 70 0 0,45 65 672 0 0,-31-40-617 0 0,75 81 1 0 0,-73-95-485 0 0,65 64 32 0 0,9-18-74 0 0,-81-62-71 0 0,-18-14 19 0 0,-1-1 0 0 0,1 0 0 0 0,1 0 0 0 0,-1-1 0 0 0,18 3 0 0 0,-27-7-11 0 0,13 3-12 0 0,-13-5 7 0 0,2-2-146 0 0,4-3-412 0 0,-6-11-12180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10423 0 0,'0'0'942'0'0,"-1"1"-710"0"0,-9 8 97 0 0,1 0 0 0 0,0 1 1 0 0,0 0-1 0 0,1 0 0 0 0,0 1 1 0 0,1 0-1 0 0,-7 14 0 0 0,-2 4 237 0 0,-3-1 0 0 0,-34 42-1 0 0,-53 45 226 0 0,-54 25-485 0 0,126-116-259 0 0,-23 18 391 0 0,54-40-424 0 0,1 0 0 0 0,-1 1 0 0 0,1-1 0 0 0,-1 1 0 0 0,1-1 0 0 0,0 1 0 0 0,0 0 0 0 0,0 0 0 0 0,1 0 0 0 0,-1 0 0 0 0,-1 5 0 0 0,-5 8-35 0 0,7-15-49 0 0,0 1-847 0 0,-6 2 728 0 0,5-3 267 0 0,-1 1 0 0 0,1-1-1 0 0,-1 1 1 0 0,1 0 0 0 0,0 0 0 0 0,0 0-1 0 0,-3 3 1 0 0,-10 30 1801 0 0,15-32-1566 0 0,-1-1-1 0 0,-5 20 164 0 0,6-20-192 0 0,-1 0-144 0 0,-3 5 16 0 0,4-5 164 0 0,-2-1-170 0 0,1 1-108 0 0,-16 8 290 0 0,8-6-264 0 0,5-3-14 0 0,-6-2-44 0 0,1 0-28 0 0,-26-7-1564 0 0,33 7 1386 0 0,1 0-418 0 0,0 1 500 0 0,1 0 0 0 0,-1 0 0 0 0,1 0 0 0 0,-1-1 0 0 0,1 1 0 0 0,0 0 0 0 0,-1 0 0 0 0,1-1-1 0 0,-1 1 1 0 0,1 0 0 0 0,0 0 0 0 0,-1-1 0 0 0,1 1 0 0 0,0-1 0 0 0,-1 1 0 0 0,1 0 0 0 0,0-1-1 0 0,0 1 1 0 0,-1-1 0 0 0,1-8-1878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1292 8951 0 0,'0'0'808'0'0,"2"-1"-664"0"0,5-4-30 0 0,-3 2 336 0 0,1-1 0 0 0,-1 0 0 0 0,0 0 0 0 0,4-6 0 0 0,10-8 800 0 0,-10 12-918 0 0,-1-1 0 0 0,0 1 1 0 0,-1-1-1 0 0,0-1 0 0 0,10-15 0 0 0,2-2 269 0 0,2-3 115 0 0,30-59-1 0 0,-26 42-394 0 0,56-125 330 0 0,-53 107-498 0 0,-1-3-90 0 0,-2 0-1 0 0,18-84 1 0 0,11-142-848 0 0,-51 278 686 0 0,7-67-413 0 0,-9 72 443 0 0,0 1 0 0 0,0-1 0 0 0,-1 0 0 0 0,0 0-1 0 0,-1 0 1 0 0,-4-15 0 0 0,6 22 64 0 0,-1 1-1 0 0,1 0 1 0 0,-1 0 0 0 0,1 0-1 0 0,-1 0 1 0 0,1-1 0 0 0,-1 1-1 0 0,0 0 1 0 0,0 0-1 0 0,0 0 1 0 0,0 0 0 0 0,0 0-1 0 0,0 1 1 0 0,0-1-1 0 0,0 0 1 0 0,0 0 0 0 0,0 1-1 0 0,0-1 1 0 0,0 0-1 0 0,0 1 1 0 0,-1-1 0 0 0,0 1-1 0 0,0-1 7 0 0,-1 1 1 0 0,1 0-1 0 0,0 0 0 0 0,-1 0 0 0 0,1 0 0 0 0,0 1 0 0 0,-1-1 1 0 0,1 1-1 0 0,0-1 0 0 0,-1 1 0 0 0,-2 1 0 0 0,-4 2 5 0 0,0 1 0 0 0,0 0 0 0 0,1 1 0 0 0,-13 9 0 0 0,0 4-6 0 0,0 1 0 0 0,1 1 0 0 0,1 1 0 0 0,1 1 0 0 0,1 0 0 0 0,-22 40 0 0 0,17-21 0 0 0,2 0 0 0 0,2 2 0 0 0,-16 57 0 0 0,15-25 27 0 0,3 0 1 0 0,3 1-1 0 0,3 0 0 0 0,2 83 0 0 0,6-94-27 0 0,-13 77 0 0 0,10-117 0 0 0,-1 0 0 0 0,-2-1 0 0 0,-16 40 0 0 0,-42 70 0 0 0,57-118 0 0 0,-102 170-23 0 0,-17 31 600 0 0,118-198-487 0 0,4-10-27 0 0,1 0 1 0 0,1 1 0 0 0,0-1 0 0 0,-3 12 0 0 0,6-20-33 0 0,-20 10-1775 0 0,19-11 1221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13039 0 0,'0'0'1475'0'0,"2"2"-1034"0"0,-1 0-319 0 0,1 0 0 0 0,0 0 0 0 0,0 0 0 0 0,0-1 0 0 0,0 1 0 0 0,0-1-1 0 0,0 0 1 0 0,0 1 0 0 0,1-1 0 0 0,-1 0 0 0 0,0 0 0 0 0,1-1 0 0 0,-1 1 0 0 0,4 0-1 0 0,-1 0 1 0 0,-1-1 0 0 0,1 0-1 0 0,0 0 1 0 0,-1 0 0 0 0,1 0-1 0 0,0-1 1 0 0,5-1-1 0 0,7-4 173 0 0,0 0-1 0 0,0-1 0 0 0,19-11 0 0 0,-22 11 65 0 0,20-10-136 0 0,0 2-1 0 0,1 1 0 0 0,1 2 1 0 0,0 2-1 0 0,47-9 0 0 0,-73 18-590 0 0,-1 1 0 0 0,1-1 0 0 0,0 2 0 0 0,13 1 0 0 0,-19-1-682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1839 0 0,'-2'2'134'0'0,"-38"28"535"0"0,-48 51 10725 0 0,58-52-11545 0 0,29-27 433 0 0,-21 13 1446 0 0,20-13-1536 0 0,-1 0 1 0 0,1 1-1 0 0,-1-1 0 0 0,1 1 0 0 0,0 0 0 0 0,0-1 0 0 0,0 1 0 0 0,1 0 0 0 0,-1 0 1 0 0,1 0-1 0 0,-1 1 0 0 0,1-1 0 0 0,0 0 0 0 0,0 4 0 0 0,-2 4-6 0 0,1 0 0 0 0,-1 21 0 0 0,3-16-81 0 0,0 0-1 0 0,0 1 0 0 0,5 23 1 0 0,-3-32-94 0 0,0 1-1 0 0,1 0 1 0 0,0-1 0 0 0,0 0 0 0 0,0 0 0 0 0,1 0-1 0 0,10 15 1 0 0,-4-13-48 0 0,-8-8-62 0 0,0 0 0 0 0,0-1 0 0 0,0 0 0 0 0,0 1 0 0 0,0-1 0 0 0,1 0 0 0 0,-1 0 0 0 0,1 0 0 0 0,-1-1 0 0 0,1 1 0 0 0,-1 0 0 0 0,1-1 0 0 0,-1 0 0 0 0,1 1 0 0 0,-1-1 0 0 0,1 0 0 0 0,-1-1 0 0 0,1 1 0 0 0,0 0 0 0 0,-1-1 0 0 0,1 1 0 0 0,3-2 0 0 0,10-5-1387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1375 0 0,'0'1'619'0'0,"-1"30"8508"0"0,6 3-4628 0 0,13 32-3205 0 0,-16-60-1359 0 0,8 25 334 0 0,1-1 1 0 0,2 0-1 0 0,1-1 1 0 0,2 0-1 0 0,1-1 1 0 0,22 29-1 0 0,-32-48-98 0 0,0-1 0 0 0,0 1 0 0 0,1-1 0 0 0,1 0 0 0 0,-1-1 0 0 0,1 0 0 0 0,13 7 0 0 0,-18-11-166 0 0,1-1 0 0 0,-1 0 0 0 0,1 0 0 0 0,0-1 0 0 0,0 1-1 0 0,0-1 1 0 0,0 0 0 0 0,0 0 0 0 0,0-1 0 0 0,0 1 0 0 0,0-1 0 0 0,0 0 0 0 0,0-1 0 0 0,0 1 0 0 0,0-1 0 0 0,0 0 0 0 0,0 0 0 0 0,7-3 0 0 0,16-9-2353 0 0,-15 3 946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 12439 0 0,'-23'5'873'0'0,"12"-3"-299"0"0,0 1 0 0 0,-14 4-1 0 0,21-5 110 0 0,0 0-1 0 0,-1 0 0 0 0,1 0 1 0 0,0 1-1 0 0,-4 3 0 0 0,8-6-542 0 0,0 0 0 0 0,-1 0 0 0 0,1 1 0 0 0,0-1 0 0 0,-1 0 0 0 0,1 1 0 0 0,0-1 0 0 0,-1 0 0 0 0,1 0 0 0 0,0 1 0 0 0,0-1 0 0 0,-1 1 0 0 0,1-1 1 0 0,0 0-1 0 0,0 1 0 0 0,0-1 0 0 0,0 0 0 0 0,-1 1 0 0 0,1-1 0 0 0,0 1 0 0 0,0-1 0 0 0,0 0 0 0 0,0 1 0 0 0,0-1 0 0 0,0 1 0 0 0,0-1 0 0 0,0 1 0 0 0,0 0 0 0 0,1-1-73 0 0,-1 1 0 0 0,1 0 1 0 0,-1-1-1 0 0,1 1 0 0 0,-1 0 0 0 0,1-1 1 0 0,0 1-1 0 0,-1-1 0 0 0,1 1 0 0 0,0-1 1 0 0,-1 1-1 0 0,1-1 0 0 0,1 1 0 0 0,3 1-29 0 0,0 0 0 0 0,0-1 0 0 0,0 1 0 0 0,7 0 0 0 0,9-1 152 0 0,0 0 0 0 0,0-1 0 0 0,28-4 1 0 0,3 0 8 0 0,358-34 232 0 0,-408 38-430 0 0,79-11-75 0 0,49-5-374 0 0,-108 14-73 0 0,0 2 1 0 0,1 0 0 0 0,36 6-1 0 0,-55-5 112 0 0,0 0 0 0 0,0 0 0 0 0,0 0 0 0 0,0 0-1 0 0,0 0 1 0 0,-1 1 0 0 0,7 3 0 0 0,0 5-1442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13159 0 0,'0'0'1187'0'0,"-1"0"-974"0"0,-4 1-81 0 0,1 1-1 0 0,0-1 1 0 0,-1 1-1 0 0,1 0 1 0 0,0 0-1 0 0,0 1 1 0 0,1-1-1 0 0,-1 1 1 0 0,0 0-1 0 0,-3 3 1 0 0,-35 40 340 0 0,19-20-551 0 0,-12 7 110 0 0,-2-2 0 0 0,-1-1 1 0 0,-54 32-1 0 0,36-25-4 0 0,47-31-49 0 0,-64 46 189 0 0,63-44-74 0 0,0 1 0 0 0,1-1-1 0 0,0 1 1 0 0,-13 20-1 0 0,20-26-28 0 0,-2 12-892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10135 0 0,'0'0'1155'0'0,"0"2"-583"0"0,-2 3-422 0 0,1-1 1 0 0,1 1-1 0 0,-1-1 0 0 0,0 1 1 0 0,1 0-1 0 0,0-1 1 0 0,0 1-1 0 0,1 0 0 0 0,-1-1 1 0 0,1 1-1 0 0,0-1 0 0 0,0 1 1 0 0,0-1-1 0 0,1 1 1 0 0,0-1-1 0 0,-1 0 0 0 0,2 0 1 0 0,-1 0-1 0 0,0 0 0 0 0,5 6 1 0 0,6 6-20 0 0,1-1 1 0 0,0-1-1 0 0,25 20 1 0 0,-15-13 379 0 0,6 6-124 0 0,-2 1 0 0 0,25 31 0 0 0,-44-47-324 0 0,0-1 0 0 0,-1 1 0 0 0,-1 1 0 0 0,0-1 0 0 0,-1 1 0 0 0,0 1 0 0 0,-1-1-1 0 0,0 1 1 0 0,2 14 0 0 0,-3-6-28 0 0,-1-1 0 0 0,-1 1-1 0 0,-1-1 1 0 0,-1 1 0 0 0,0 0-1 0 0,-5 21 1 0 0,3-30-75 0 0,-1-1 0 0 0,0 0-1 0 0,0 0 1 0 0,-2-1 0 0 0,1 1 0 0 0,-2-1-1 0 0,1 0 1 0 0,-1 0 0 0 0,-1 0 0 0 0,0-1-1 0 0,-16 17 1 0 0,5-7-296 0 0,8-9-14 0 0,0 0 0 0 0,-1 0 0 0 0,0-1 0 0 0,0-1 0 0 0,-1 0 0 0 0,-15 9 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80 425 12239 0 0,'0'0'1106'0'0,"2"1"-913"0"0,33 21 3271 0 0,-46-20-2763 0 0,8-2-647 0 0,-1 1 0 0 0,0-1 0 0 0,0 0-1 0 0,0 0 1 0 0,0 0 0 0 0,0 0 0 0 0,1-1 0 0 0,-1 0-1 0 0,0 0 1 0 0,0 0 0 0 0,1 0 0 0 0,-1 0 0 0 0,0-1-1 0 0,1 1 1 0 0,-1-1 0 0 0,1 0 0 0 0,0 0 0 0 0,0 0-1 0 0,0-1 1 0 0,0 1 0 0 0,0-1 0 0 0,0 0 0 0 0,0 1-1 0 0,1-1 1 0 0,0-1 0 0 0,-1 1 0 0 0,1 0 0 0 0,0 0-1 0 0,1-1 1 0 0,-1 1 0 0 0,1-1 0 0 0,-1 0 0 0 0,1 1-1 0 0,0-1 1 0 0,0 0 0 0 0,1 0 0 0 0,-1 1 0 0 0,1-1-1 0 0,0-7 1 0 0,0-4-64 0 0,2 0-1 0 0,-1 0 1 0 0,2 0-1 0 0,0 1 0 0 0,1-1 1 0 0,0 1-1 0 0,1 0 1 0 0,1 0-1 0 0,0 0 1 0 0,0 1-1 0 0,2 0 0 0 0,0 0 1 0 0,0 1-1 0 0,1 0 1 0 0,16-17-1 0 0,-14 18-51 0 0,2-1 0 0 0,-1 2 0 0 0,1 0-1 0 0,1 0 1 0 0,0 1 0 0 0,0 1 0 0 0,1 0-1 0 0,0 1 1 0 0,0 1 0 0 0,0 0 0 0 0,1 1 0 0 0,0 0-1 0 0,30-3 1 0 0,-25 5 26 0 0,0 2 0 0 0,0 0 0 0 0,0 1 0 0 0,0 2 0 0 0,37 6 0 0 0,-42-5 42 0 0,2 0 39 0 0,0 2 0 0 0,18 6 1 0 0,-29-8-32 0 0,-1 0 1 0 0,0 0-1 0 0,0 1 1 0 0,0-1-1 0 0,0 2 1 0 0,-1-1-1 0 0,1 0 1 0 0,8 11-1 0 0,-12-13-5 0 0,1 1 0 0 0,-1 0 0 0 0,0 0 0 0 0,0 0 0 0 0,0 0 0 0 0,-1 0 0 0 0,1 1 0 0 0,-1-1 0 0 0,0 0 0 0 0,0 1 0 0 0,0-1 1 0 0,0 1-1 0 0,0-1 0 0 0,-1 1 0 0 0,0-1 0 0 0,1 4 0 0 0,-2-1 11 0 0,0-1 0 0 0,0 1 0 0 0,0-1 1 0 0,0 1-1 0 0,-1-1 0 0 0,0 0 0 0 0,0 0 0 0 0,-1 0 1 0 0,-3 7-1 0 0,-5 4 33 0 0,-1-1-1 0 0,0-1 1 0 0,-1 1 0 0 0,0-2-1 0 0,-16 12 1 0 0,-14 9-59 0 0,-2-2 0 0 0,-1-1-1 0 0,-1-3 1 0 0,-1-2 0 0 0,-2-3-1 0 0,-66 24 1 0 0,107-44-260 0 0,0 0-1 0 0,0 0 1 0 0,0-1 0 0 0,-1 0-1 0 0,1-1 1 0 0,0 0-1 0 0,-1 0 1 0 0,1-1 0 0 0,-16-2-1 0 0,23 2 79 0 0,1 0 0 0 0,0-1 0 0 0,-1 1 0 0 0,1 0-1 0 0,0-1 1 0 0,-1 1 0 0 0,1-1 0 0 0,0 0 0 0 0,0 1 0 0 0,0-1 0 0 0,0 0-1 0 0,0 0 1 0 0,0 0 0 0 0,0 1 0 0 0,0-1 0 0 0,-2-2 0 0 0,-3-8-1458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11519 0 0,'0'0'1040'0'0,"1"1"-730"0"0,1 7 41 0 0,-1 0 1 0 0,0 0-1 0 0,0-1 0 0 0,0 1 1 0 0,-1 0-1 0 0,0 0 1 0 0,-1 0-1 0 0,0 0 1 0 0,0 0-1 0 0,-3 7 1 0 0,-4 17-212 0 0,-14 30 0 0 0,20-57-70 0 0,-205 464 973 0 0,75-185-564 0 0,112-233-541 0 0,-4 10-125 0 0,23-59-5 0 0,-1 3 128 0 0,1-1-1641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13591 0 0,'0'0'1231'0'0,"1"1"-1014"0"0,7 10 87 0 0,-2 0 0 0 0,1 1 0 0 0,-2 0 0 0 0,0 0 1 0 0,0 0-1 0 0,4 16 0 0 0,8 21 842 0 0,-6-23-664 0 0,2 0-1 0 0,1-2 1 0 0,1 1 0 0 0,2-2 0 0 0,0 0 0 0 0,39 39-1 0 0,-12-20 137 0 0,2-2 0 0 0,60 40 0 0 0,-70-57-209 0 0,53 24 0 0 0,-55-30-582 0 0,0 1 0 0 0,33 25 0 0 0,-66-42-99 0 0</inkml:trace>
  <inkml:trace contextRef="#ctx0" brushRef="#br0" timeOffset="1">701 89 3223 0 0,'-2'1'240'0'0,"-28"12"5328"0"0,-43 24 0 0 0,42-18-4636 0 0,-34 28 0 0 0,-82 55-1335 0 0,97-70 384 0 0,-83 68 0 0 0,99-70-294 0 0,-52 49 1574 0 0,69-60-3540 0 0,-16 20 1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71 5407 0 0,'0'0'491'0'0,"1"-2"-348"0"0,5-7 710 0 0,0 0 0 0 0,1 0 0 0 0,0 0 0 0 0,0 1 0 0 0,19-17 4075 0 0,-27 29-4445 0 0,-12 30-64 0 0,-2 0 0 0 0,-1-1 0 0 0,-23 33 1 0 0,6-8-219 0 0,11-17-155 0 0,-198 321-98 0 0,206-342 14 0 0,-19 25 0 0 0,32-44-72 0 0,5-4-2863 0 0,-1 2 2640 0 0,-1-1 0 0 0,1 1-1 0 0,-1 0 1 0 0,1 0 0 0 0,2-1-1 0 0,-3 2 209 0 0,11-5-749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185 206 9503 0 0,'-39'-1'696'0'0,"-31"1"608"0"0,63 1-793 0 0,-1 0 0 0 0,1 0-1 0 0,-1 1 1 0 0,1-1 0 0 0,0 2 0 0 0,-13 4 0 0 0,18-6 193 0 0,0 1-32 0 0,-4 5-133 0 0,5-5-56 0 0,1 0-17 0 0,1 1-395 0 0,0 1 0 0 0,0-1 0 0 0,0 0 0 0 0,1 0 0 0 0,-1 0 0 0 0,1 0 0 0 0,0-1-1 0 0,0 1 1 0 0,0 0 0 0 0,0-1 0 0 0,0 1 0 0 0,0-1 0 0 0,1 0 0 0 0,-1 0 0 0 0,1 0 0 0 0,0 0 0 0 0,-1 0-1 0 0,1 0 1 0 0,0-1 0 0 0,6 3 0 0 0,1 0 39 0 0,0 0-1 0 0,0-1 0 0 0,0 0 1 0 0,1 0-1 0 0,14 1 1 0 0,-4-3 50 0 0,1 0 1 0 0,0-1-1 0 0,-1-2 1 0 0,1 0-1 0 0,-1-1 1 0 0,27-8-1 0 0,126-48 400 0 0,-90 28-389 0 0,58-19 55 0 0,161-53-60 0 0,-252 88-370 0 0,84-13-1 0 0,-105 24-525 0 0,1 2 0 0 0,-1 1 0 0 0,1 1-1 0 0,36 5 1 0 0,23 7-5116 0 0,-72-10 4096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48 8207 0 0,'1'-2'374'0'0,"2"-4"-117"0"0,-1 2-199 0 0,-1 0 1 0 0,1 0 0 0 0,-1 0 0 0 0,0 0-1 0 0,0 0 1 0 0,1-11 5645 0 0,-4 18-4968 0 0,-275 427 1487 0 0,264-409-2213 0 0,-272 410-175 0 0,275-416 73 0 0,-1-2 1 0 0,0 1-1 0 0,0-1 1 0 0,-2-1-1 0 0,0 0 1 0 0,0-1-1 0 0,-18 12 1 0 0,29-22-185 0 0,-12 0-752 0 0,3 0 519 0 0,9-1-61 0 0,3-3-7 0 0,0-2 412 0 0,1 0-1 0 0,1 1 1 0 0,-1-1-1 0 0,1 0 1 0 0,-1 0 0 0 0,2 1-1 0 0,5-7 1 0 0,31-29-344 0 0,-15 15 348 0 0,19-20 156 0 0,52-40 1 0 0,-77 70 97 0 0,1 0-1 0 0,1 1 1 0 0,1 2-1 0 0,0 0 1 0 0,37-14-1 0 0,-49 23-6 0 0,1 0-1 0 0,-1 0 0 0 0,1 1 0 0 0,-1 1 0 0 0,1 0 1 0 0,-1 0-1 0 0,1 1 0 0 0,-1 1 0 0 0,17 2 1 0 0,-22-3-28 0 0,0 1 1 0 0,-1 0 0 0 0,1 0-1 0 0,-1 1 1 0 0,1 0 0 0 0,-1-1-1 0 0,0 1 1 0 0,1 1 0 0 0,-1-1-1 0 0,0 1 1 0 0,-1-1-1 0 0,1 1 1 0 0,0 0 0 0 0,-1 1-1 0 0,0-1 1 0 0,1 1 0 0 0,-1-1-1 0 0,-1 1 1 0 0,1 0 0 0 0,0 0-1 0 0,-1 0 1 0 0,0 0 0 0 0,3 8-1 0 0,-3-3 6 0 0,0 0 0 0 0,0 0-1 0 0,-1 0 1 0 0,0 1-1 0 0,-1-1 1 0 0,0 0 0 0 0,0 1-1 0 0,-1-1 1 0 0,0 0 0 0 0,-1 1-1 0 0,0-1 1 0 0,0 0 0 0 0,-1 0-1 0 0,-5 11 1 0 0,-1-1-27 0 0,-1 0 0 0 0,-1 0 0 0 0,0-1 0 0 0,-1 0 0 0 0,-18 18 1 0 0,12-19-112 0 0,17-15 6 0 0,-8-1-2169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232 147 6447 0 0,'0'0'870'0'0,"2"2"184"0"0,0-1-689 0 0,0 1-1 0 0,0-1 1 0 0,0 0-1 0 0,0 1 1 0 0,0-1-1 0 0,0 0 1 0 0,1-1-1 0 0,-1 1 1 0 0,0 0-1 0 0,0-1 1 0 0,1 1-1 0 0,-1-1 1 0 0,1 1-1 0 0,-1-1 1 0 0,3 0-1 0 0,5-1-12 0 0,0 0 0 0 0,-1-1 0 0 0,1 0 0 0 0,-1-1 0 0 0,1 0 0 0 0,-1 0 0 0 0,0-1 0 0 0,0 0 0 0 0,-1 0 0 0 0,12-9 0 0 0,-9 5-318 0 0,0 0-1 0 0,-1-1 1 0 0,0 0 0 0 0,-1-1 0 0 0,0 0-1 0 0,14-21 1 0 0,-23 31-59 0 0,1-1 0 0 0,-1 0 0 0 0,1 1 0 0 0,-1-1 0 0 0,1 0 0 0 0,-1 0 0 0 0,0 1 0 0 0,1-1 0 0 0,-1 0 0 0 0,0 0 0 0 0,0 1 0 0 0,0-1 0 0 0,0 0 0 0 0,0 0 0 0 0,0 0 0 0 0,0 0 0 0 0,0 1 0 0 0,0-1 0 0 0,0 0 0 0 0,0 0 0 0 0,0 0 0 0 0,0 1 0 0 0,-1-1 0 0 0,1 0 0 0 0,0 0 0 0 0,-1 1 0 0 0,1-1 0 0 0,0 0 0 0 0,-1 1 0 0 0,1-1 0 0 0,-1 0 0 0 0,1 1 0 0 0,-2-2 0 0 0,0 1-33 0 0,1 0-1 0 0,0 0 0 0 0,-1 0 0 0 0,0 0 1 0 0,1 0-1 0 0,-1 0 0 0 0,1 0 1 0 0,-1 1-1 0 0,0-1 0 0 0,0 1 0 0 0,-1-1 1 0 0,-2 1-51 0 0,1-1-1 0 0,-1 2 1 0 0,1-1 0 0 0,-1 1 0 0 0,1-1 0 0 0,-1 1 0 0 0,1 0 0 0 0,-1 1 0 0 0,-4 1 0 0 0,-37 21-550 0 0,40-21 571 0 0,-20 13-271 0 0,1 1 1 0 0,0 1-1 0 0,-43 42 0 0 0,27-17 151 0 0,-39 53-1 0 0,64-76 270 0 0,-15 29 0 0 0,26-40 22 0 0,0 0 1 0 0,1 0 0 0 0,0 0 0 0 0,1 1 0 0 0,0-1-1 0 0,-2 12 1 0 0,5-18-7 0 0,-1 0-1 0 0,1 1 1 0 0,0-1-1 0 0,0 0 1 0 0,0 0-1 0 0,0 0 0 0 0,1 0 1 0 0,-1 0-1 0 0,1 0 1 0 0,0 0-1 0 0,0 0 1 0 0,0 0-1 0 0,0 0 1 0 0,0 0-1 0 0,4 5 0 0 0,-2-4 68 0 0,0-1-1 0 0,0 0 0 0 0,0 0 0 0 0,0 1 0 0 0,1-2 1 0 0,-1 1-1 0 0,1 0 0 0 0,0-1 0 0 0,8 4 0 0 0,4 0 232 0 0,0 0-1 0 0,1-1 0 0 0,0-1 1 0 0,26 3-1 0 0,-27-5-374 0 0,0 0 0 0 0,0-1 0 0 0,0-1 1 0 0,0-1-1 0 0,0 0 0 0 0,20-5 0 0 0,-12 0-184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15 141 919 0 0,'-1'-9'48'0'0,"4"-14"13302"0"0,-4 49-9436 0 0,-4 60-4054 0 0,-6 230 1640 0 0,11-299-1487 0 0,0 7 48 0 0,6 46 1 0 0,-3-59-78 0 0,-3-9 111 0 0,2-3-18 0 0,8-14 112 0 0,0 1-1 0 0,11-25 0 0 0,11-16 75 0 0,13-4-53 0 0,2 1 0 0 0,71-65 0 0 0,-63 72-121 0 0,96-66 0 0 0,-67 55-86 0 0,-78 57 5 0 0,6-4-29 0 0,-1 0-1 0 0,1 1 0 0 0,1 0 1 0 0,0 0-1 0 0,23-9 1 0 0,-22 15-1001 0 0,-10 3-43 0 0,4 8-50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7 9215 0 0,'-2'0'8112'0'0,"-4"-2"-7974"0"0,0 1 0 0 0,1 0-1 0 0,-1 0 1 0 0,0 0 0 0 0,-1 1-1 0 0,1 0 1 0 0,0 0 0 0 0,0 1-1 0 0,0-1 1 0 0,0 1 0 0 0,-8 3-1 0 0,-10 3 353 0 0,-32 13 0 0 0,-2 4-204 0 0,1 2 0 0 0,1 2 0 0 0,-85 59 0 0 0,139-86-259 0 0,0 0-1 0 0,1 0 0 0 0,-1 1 1 0 0,1-1-1 0 0,-1 0 0 0 0,1 1 1 0 0,0 0-1 0 0,-1-1 0 0 0,1 1 1 0 0,0 0-1 0 0,0-1 0 0 0,-1 3 1 0 0,2-3-19 0 0,0 0 1 0 0,0-1 0 0 0,0 1-1 0 0,0 0 1 0 0,0 0 0 0 0,0-1-1 0 0,0 1 1 0 0,1 0 0 0 0,-1-1 0 0 0,0 1-1 0 0,0 0 1 0 0,0-1 0 0 0,1 1-1 0 0,-1 0 1 0 0,0-1 0 0 0,1 1-1 0 0,-1-1 1 0 0,1 1 0 0 0,-1 0-1 0 0,1-1 1 0 0,-1 1 0 0 0,1-1 0 0 0,-1 0-1 0 0,1 1 1 0 0,-1-1 0 0 0,1 1-1 0 0,0-1 1 0 0,-1 0 0 0 0,1 1-1 0 0,-1-1 1 0 0,1 0 0 0 0,0 0-1 0 0,-1 1 1 0 0,1-1 0 0 0,0 0-1 0 0,0 0 1 0 0,12 4 95 0 0,-1-1-1 0 0,0-1 0 0 0,0 0 1 0 0,1-1-1 0 0,0 0 1 0 0,13-1-1 0 0,77-9 387 0 0,-88 7-449 0 0,47-6 97 0 0,58-7 101 0 0,-111 15-254 0 0,-7 0-95 0 0,-3 4-1837 0 0,1-3 1664 0 0,-1 1 0 0 0,0 0 1 0 0,1-1-1 0 0,-1 1 0 0 0,0-1 0 0 0,0 1 1 0 0,-1 1-1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477 277 9647 0 0,'1'-2'439'0'0,"30"-39"169"0"0,-15 22-314 0 0,-2 0-1 0 0,18-32 0 0 0,-31 49-272 0 0,-1 1 1 0 0,0 0-1 0 0,0-1 1 0 0,0 1-1 0 0,0 0 1 0 0,0-1-1 0 0,0 1 1 0 0,0 0-1 0 0,0-1 1 0 0,0 1-1 0 0,0 0 1 0 0,-1-1-1 0 0,1 1 1 0 0,-1 0-1 0 0,0-3 1 0 0,0 2 61 0 0,0 1-8 0 0,-1-1 1 0 0,1 0-1 0 0,0 1 1 0 0,-1-1-1 0 0,1 1 1 0 0,-1-1-1 0 0,1 1 1 0 0,-1 0-1 0 0,0 0 1 0 0,0 0-1 0 0,1 0 1 0 0,-1 0-1 0 0,-3-1 1 0 0,3 1 49 0 0,-5-2-52 0 0,1 1 0 0 0,0 0 0 0 0,-1 0 0 0 0,1 1 0 0 0,-1 0-1 0 0,1 0 1 0 0,-1 0 0 0 0,1 1 0 0 0,-1 0 0 0 0,0 0 0 0 0,1 1 0 0 0,-1 0-1 0 0,1 0 1 0 0,-1 1 0 0 0,1-1 0 0 0,-10 5 0 0 0,-2 1-10 0 0,0 2 0 0 0,1-1 1 0 0,0 2-1 0 0,-22 17 0 0 0,2 0 198 0 0,1 1 0 0 0,2 2-1 0 0,0 2 1 0 0,-56 71 0 0 0,83-94-191 0 0,-37 54 422 0 0,39-54-312 0 0,0 0-1 0 0,0 0 1 0 0,1 1 0 0 0,-6 19 0 0 0,10-27-145 0 0,0-1 0 0 0,0 0 0 0 0,1 1 0 0 0,-1-1 0 0 0,0 0 0 0 0,1 0 0 0 0,-1 0 0 0 0,1 1 0 0 0,-1-1 0 0 0,1 0 0 0 0,0 0 0 0 0,0 0 0 0 0,-1 0 0 0 0,1 0 0 0 0,0 0 0 0 0,0 0 0 0 0,0 0 0 0 0,0 0 0 0 0,0 0 0 0 0,0-1 0 0 0,2 2 0 0 0,0 0 17 0 0,0 0 0 0 0,0-1 0 0 0,0 0 0 0 0,0 1 0 0 0,0-1 0 0 0,1 0 0 0 0,-1-1 0 0 0,0 1 0 0 0,1 0 0 0 0,-1-1 0 0 0,1 0 0 0 0,-1 0 0 0 0,1 0 0 0 0,-1 0 0 0 0,0-1 0 0 0,1 1 0 0 0,-1-1 0 0 0,0 0 0 0 0,6-1 0 0 0,6-4 134 0 0,0 0 1 0 0,27-17-1 0 0,-19 11-44 0 0,209-114 37 0 0,-227 124-210 0 0,16-12-112 0 0,-19 12 75 0 0,-3 5-241 0 0,-31 59 223 0 0,16-33 89 0 0,10-16-3 0 0,-1 6-2 0 0,8-15-12 0 0,0-1-14 0 0,-1-1-208 0 0,1-2-162 0 0,0 1 347 0 0,0-1 0 0 0,0 0 1 0 0,0 1-1 0 0,-1-1 1 0 0,1 1-1 0 0,0-1 0 0 0,0 1 1 0 0,0-1-1 0 0,0 1 1 0 0,-1-1-1 0 0,2 2 0 0 0,2 1-125 0 0,7 2-713 0 0,0 0 0 0 0,1 0 0 0 0,23 4 0 0 0,-23-6 272 0 0,-1 0-1 0 0,1 1 1 0 0,-1 0-1 0 0,14 7 1 0 0,92 63 8148 0 0,-122-106-5355 0 0,4 27-2039 0 0,0 0 0 0 0,0 0 0 0 0,0 1 0 0 0,1-1 0 0 0,0 0 0 0 0,0 0 0 0 0,0-8-1 0 0,5-8 1 0 0,1 0-1 0 0,0 0 0 0 0,2 0 1 0 0,0 1-1 0 0,1 0 0 0 0,1 1 0 0 0,14-20 1 0 0,98-119-117 0 0,-109 143-9 0 0,87-94-458 0 0,-27 43-3970 0 0,-53 50-2426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16207 0 0,'0'0'1470'0'0,"-1"1"-1209"0"0,-71 92 1184 0 0,30-42-706 0 0,-20 21-589 0 0,34-41-279 0 0,-32 46 1 0 0,57-72-84 0 0,0-1 0 0 0,1 1 0 0 0,0 0 0 0 0,-1 0 0 0 0,2 0 0 0 0,-3 6 0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3679 0 0,'0'0'2288'0'0,"13"-1"-24"0"0,1-1 72 0 0,-2 2-4848 0 0,-1 2-968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394 149 11951 0 0,'0'0'547'0'0,"7"-6"181"0"0,-4 2-607 0 0,-1 0 1 0 0,0 0 0 0 0,0 0-1 0 0,0-1 1 0 0,0 1-1 0 0,-1-1 1 0 0,1 1-1 0 0,-1-1 1 0 0,-1 0-1 0 0,1 0 1 0 0,-1 1-1 0 0,1-1 1 0 0,-2-9-1 0 0,1 11-103 0 0,-1 0-1 0 0,1-1 1 0 0,-1 1-1 0 0,1 0 1 0 0,-1 0-1 0 0,0 0 1 0 0,0 0-1 0 0,0 0 1 0 0,-1 0-1 0 0,1 1 1 0 0,-1-1-1 0 0,0 0 0 0 0,0 1 1 0 0,0-1-1 0 0,0 1 1 0 0,0-1-1 0 0,0 1 1 0 0,0 0-1 0 0,-1 0 1 0 0,1 0-1 0 0,-1 0 1 0 0,0 1-1 0 0,0-1 1 0 0,1 1-1 0 0,-1-1 1 0 0,0 1-1 0 0,0 0 1 0 0,0 0-1 0 0,0 0 1 0 0,-1 1-1 0 0,1-1 1 0 0,0 1-1 0 0,0-1 0 0 0,0 1 1 0 0,0 0-1 0 0,-5 1 1 0 0,-2 1-23 0 0,0 0-1 0 0,0 0 1 0 0,0 1-1 0 0,1 1 1 0 0,-1-1 0 0 0,1 2-1 0 0,0-1 1 0 0,0 1-1 0 0,0 0 1 0 0,-12 11 0 0 0,-1 2 182 0 0,1 2 1 0 0,-29 32-1 0 0,32-29 54 0 0,0 0 0 0 0,1 1-1 0 0,1 1 1 0 0,2 0 0 0 0,-21 50-1 0 0,33-70-153 0 0,0 1-1 0 0,1 0 0 0 0,-1-1 1 0 0,1 1-1 0 0,1 0 0 0 0,-1 0 1 0 0,1 8-1 0 0,0-13-35 0 0,0 1 1 0 0,1 0-1 0 0,-1-1 0 0 0,0 1 1 0 0,1 0-1 0 0,-1 0 0 0 0,1-1 1 0 0,-1 1-1 0 0,1-1 1 0 0,0 1-1 0 0,0-1 0 0 0,2 3 1 0 0,-3-3-3 0 0,1 0 1 0 0,0 0-1 0 0,0-1 0 0 0,0 1 1 0 0,0 0-1 0 0,0-1 1 0 0,0 1-1 0 0,0-1 1 0 0,0 1-1 0 0,0-1 0 0 0,1 0 1 0 0,-1 1-1 0 0,0-1 1 0 0,0 0-1 0 0,0 0 1 0 0,0 0-1 0 0,0 0 0 0 0,1 0 1 0 0,-1 0-1 0 0,0 0 1 0 0,2-1-1 0 0,5 0 109 0 0,0-1 0 0 0,0-1 0 0 0,0 1-1 0 0,0-1 1 0 0,0-1 0 0 0,-1 0 0 0 0,13-7 0 0 0,48-41 97 0 0,-44 33-267 0 0,-15 12-4 0 0,-2 1-61 0 0,0 0 0 0 0,1 0 0 0 0,0 1 0 0 0,12-6 1 0 0,-18 11 12 0 0,-1 10-4943 0 0,-1-8 3356 0 0</inkml:trace>
  <inkml:trace contextRef="#ctx0" brushRef="#br0" timeOffset="1">499 452 919 0 0,'0'0'12951'0'0,"-7"-6"-10936"0"0,6 4-1899 0 0,-1 0 1 0 0,1-1-1 0 0,0 1 1 0 0,0 0 0 0 0,0-1-1 0 0,0 1 1 0 0,0-1 0 0 0,1 1-1 0 0,-1-1 1 0 0,1 0-1 0 0,0 1 1 0 0,-1-1 0 0 0,1 0-1 0 0,1 1 1 0 0,-1-1 0 0 0,0 1-1 0 0,0-1 1 0 0,1 0-1 0 0,0 1 1 0 0,-1-1 0 0 0,3-3-1 0 0,1-6 5 0 0,1 1-1 0 0,0-1 1 0 0,7-10 0 0 0,5-5-76 0 0,0 0 1 0 0,41-47 0 0 0,-49 64-73 0 0,1 0 0 0 0,0 0 0 0 0,1 1 0 0 0,0 1 0 0 0,0-1 0 0 0,1 2-1 0 0,0 0 1 0 0,0 0 0 0 0,15-5 0 0 0,-23 11 27 0 0,-1 0-1 0 0,0 0 0 0 0,0 0 0 0 0,0 0 1 0 0,1 1-1 0 0,-1-1 0 0 0,0 1 1 0 0,1 0-1 0 0,-1 0 0 0 0,0 0 0 0 0,0 1 1 0 0,1-1-1 0 0,-1 1 0 0 0,0 0 1 0 0,0 0-1 0 0,1 0 0 0 0,-1 0 0 0 0,0 0 1 0 0,5 4-1 0 0,-5-3 33 0 0,0 0 0 0 0,0 1 0 0 0,-1 0 0 0 0,1-1 0 0 0,-1 1-1 0 0,0 0 1 0 0,0 0 0 0 0,0 0 0 0 0,0 0 0 0 0,0 0 0 0 0,-1 1 0 0 0,1-1 0 0 0,-1 1 0 0 0,0-1 0 0 0,0 1-1 0 0,0-1 1 0 0,0 6 0 0 0,0 6 73 0 0,-1 0 0 0 0,-1 21 0 0 0,-1 3-6126 0 0,2-28 151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10135 0 0,'0'0'464'0'0,"-8"2"151"0"0,-6-1-612 0 0,10-1 188 0 0,1 0 0 0 0,0 0 1 0 0,-1 0-1 0 0,1 1 0 0 0,0-1 0 0 0,-1 1 1 0 0,1 0-1 0 0,-5 2 0 0 0,-8 6 1226 0 0,1 0 1 0 0,0 1-1 0 0,-19 15 0 0 0,16-9-933 0 0,1 1-1 0 0,0 1 1 0 0,-28 39 0 0 0,23-23-541 0 0,1 1 1 0 0,1 1 0 0 0,-26 73 0 0 0,22-34 116 0 0,22-67-121 0 0,1 0 0 0 0,0-1 0 0 0,0 1 1 0 0,0 0-1 0 0,1 0 0 0 0,0-1 0 0 0,1 1 1 0 0,1 8-1 0 0,-1-15-46 0 0,-1 1 0 0 0,1-1 0 0 0,-1 1 0 0 0,1-1 0 0 0,0 1 0 0 0,-1-1 0 0 0,1 1 0 0 0,0-1 0 0 0,0 1 0 0 0,0-1 1 0 0,0 0-1 0 0,0 0 0 0 0,1 1 0 0 0,-1-1 0 0 0,0 0 0 0 0,1 0 0 0 0,-1 0 0 0 0,0-1 0 0 0,1 1 0 0 0,-1 0 0 0 0,1 0 0 0 0,-1-1 0 0 0,1 1 0 0 0,0-1 0 0 0,-1 1 0 0 0,1-1 0 0 0,0 0 1 0 0,-1 0-1 0 0,1 1 0 0 0,0-1 0 0 0,-1 0 0 0 0,1-1 0 0 0,1 1 0 0 0,18-4-1520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163 102 3223 0 0,'0'0'143'0'0,"0"1"-3"0"0,0 1-8 0 0,-1 0-1 0 0,1 0 1 0 0,0 0 0 0 0,-1-1-1 0 0,1 1 1 0 0,-7 14 13553 0 0,8-15-13627 0 0,-1-1 0 0 0,0 1 0 0 0,1-1 1 0 0,-1 1-1 0 0,0-1 0 0 0,1 1 0 0 0,-1-1 1 0 0,1 1-1 0 0,-1-1 0 0 0,0 1 0 0 0,1-1 1 0 0,-1 0-1 0 0,1 1 0 0 0,0-1 0 0 0,-1 0 1 0 0,1 1-1 0 0,-1-1 0 0 0,1 0 0 0 0,-1 0 1 0 0,1 1-1 0 0,0-1 0 0 0,-1 0 0 0 0,1 0 1 0 0,0 0-1 0 0,17 3 414 0 0,-4-3-240 0 0,0 0 1 0 0,0-1-1 0 0,0 0 1 0 0,0-2-1 0 0,17-4 1 0 0,-7 0-148 0 0,0-1 0 0 0,25-13 0 0 0,-43 18-106 0 0,0 0 1 0 0,1-1-1 0 0,-1 1 0 0 0,0-1 0 0 0,-1-1 1 0 0,1 1-1 0 0,-1-1 0 0 0,0 0 0 0 0,0 0 0 0 0,0-1 1 0 0,7-11-1 0 0,-12 16-122 0 0,0-1 1 0 0,-1 1 109 0 0,-1-1 0 0 0,1 0 0 0 0,0 0 0 0 0,-1 0 1 0 0,1 0-1 0 0,-1 1 0 0 0,0-1 0 0 0,0 1 0 0 0,1-1 1 0 0,-1 1-1 0 0,0 0 0 0 0,0 0 0 0 0,0 0 0 0 0,0 0 1 0 0,0 0-1 0 0,-1 0 0 0 0,1 0 0 0 0,0 1 0 0 0,0-1 1 0 0,-1 1-1 0 0,1 0 0 0 0,0 0 0 0 0,0-1 0 0 0,-3 2 1 0 0,-4-2-90 0 0,1 2 0 0 0,-1-1 0 0 0,1 1 0 0 0,-1 0 0 0 0,-11 4 0 0 0,0 2 33 0 0,0 1 1 0 0,0 0-1 0 0,1 2 1 0 0,1 0-1 0 0,0 1 1 0 0,-20 16-1 0 0,17-11 147 0 0,1 1 0 0 0,1 2 0 0 0,1 0 0 0 0,-25 33 0 0 0,32-38 43 0 0,2 2-1 0 0,0-1 1 0 0,0 1-1 0 0,-8 25 1 0 0,14-33-51 0 0,0 1 0 0 0,1 0 0 0 0,-1 0 0 0 0,2 0 1 0 0,0 0-1 0 0,0 0 0 0 0,0 0 0 0 0,1 1 0 0 0,1-1 1 0 0,1 14-1 0 0,-1-18-33 0 0,1 0 1 0 0,-1 0-1 0 0,1-1 1 0 0,0 1 0 0 0,0-1-1 0 0,1 1 1 0 0,-1-1-1 0 0,1 0 1 0 0,0 1-1 0 0,0-1 1 0 0,0-1-1 0 0,6 6 1 0 0,-3-4 31 0 0,0 0 0 0 0,0-1 0 0 0,1 0 0 0 0,-1 0 0 0 0,1 0 0 0 0,0-1 0 0 0,10 4 0 0 0,0-3-316 0 0,0 1 1 0 0,1-2 0 0 0,-1 0 0 0 0,0-2 0 0 0,1 1 0 0 0,23-3 0 0 0,-5-2-6546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33 2759 0 0,'1'-15'272'0'0,"-1"14"-16"0"0,1 1-1 0 0,-1-1 0 0 0,0 0 0 0 0,0 0 0 0 0,0 1 0 0 0,0-1 0 0 0,0 0 0 0 0,-1 1 0 0 0,1-1 0 0 0,0 0 1 0 0,0 0-1 0 0,0 1 0 0 0,-1-1 0 0 0,1 0 0 0 0,0 1 0 0 0,0-1 0 0 0,-1 0 0 0 0,1 1 0 0 0,-1-1 0 0 0,1 1 1 0 0,-1-1-1 0 0,1 0 0 0 0,-1 1 0 0 0,1-1 0 0 0,-2 0 0 0 0,1 1 170 0 0,0 0 0 0 0,-1 0-1 0 0,1 0 1 0 0,0 0 0 0 0,-1 0 0 0 0,1 0 0 0 0,0 0-1 0 0,0 1 1 0 0,-1-1 0 0 0,1 0 0 0 0,0 1-1 0 0,0-1 1 0 0,-1 1 0 0 0,1-1 0 0 0,-1 2 0 0 0,-7 3-387 0 0,0 0 0 0 0,0 0 1 0 0,1 1-1 0 0,0 0 0 0 0,0 1 1 0 0,1 0-1 0 0,-1 0 1 0 0,1 0-1 0 0,1 1 0 0 0,-9 13 1 0 0,-3 8-63 0 0,-24 56 0 0 0,39-78 36 0 0,-1 2-8 0 0,0 1-1 0 0,1-1 0 0 0,0 1 1 0 0,0 0-1 0 0,0 12 1 0 0,2-19 15 0 0,1 1 0 0 0,-1 0 1 0 0,1 0-1 0 0,0 0 0 0 0,1-1 1 0 0,-1 1-1 0 0,0 0 0 0 0,1 0 1 0 0,0-1-1 0 0,0 1 0 0 0,0 0 1 0 0,1-1-1 0 0,-1 1 0 0 0,1-1 1 0 0,0 0-1 0 0,4 7 1 0 0,-4-8 44 0 0,0 0 1 0 0,0 0-1 0 0,1-1 1 0 0,-1 1 0 0 0,1-1-1 0 0,0 1 1 0 0,-1-1-1 0 0,1 0 1 0 0,0 0 0 0 0,0 0-1 0 0,-1 0 1 0 0,1 0 0 0 0,0-1-1 0 0,0 1 1 0 0,0-1-1 0 0,0 0 1 0 0,0 1 0 0 0,0-2-1 0 0,0 1 1 0 0,0 0-1 0 0,5-2 1 0 0,6-1 140 0 0,0-1 1 0 0,0 0-1 0 0,16-8 0 0 0,-19 7-122 0 0,-9 5-75 0 0,10-5 36 0 0,-1 1 1 0 0,0-2-1 0 0,0 1 1 0 0,18-14-1 0 0,-26 17-49 0 0,-1 0-1 0 0,0 0 0 0 0,0 0 1 0 0,0 0-1 0 0,0 0 0 0 0,0 0 1 0 0,0-1-1 0 0,-1 1 0 0 0,1-1 1 0 0,-1 1-1 0 0,0-1 0 0 0,0 1 1 0 0,0-1-1 0 0,0 0 0 0 0,0 0 1 0 0,0 0-1 0 0,-1 1 0 0 0,1-1 1 0 0,-1 0-1 0 0,0 0 0 0 0,0 0 1 0 0,0 0-1 0 0,0 0 0 0 0,-1 0 1 0 0,1 1-1 0 0,-1-4 0 0 0,-6-15-357 0 0,-1 1 0 0 0,0 0 0 0 0,-21-33 1 0 0,15 27-492 0 0,6 13 166 0 0,6 10 355 0 0,0 0 1 0 0,1 0 0 0 0,-1 0-1 0 0,0 0 1 0 0,1 0 0 0 0,0 0 0 0 0,-1 0-1 0 0,1-1 1 0 0,1 1 0 0 0,-1 0 0 0 0,0-1-1 0 0,1-5 1 0 0,1 1-4179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1046 13791 0 0,'0'0'1722'0'0,"2"-1"-1490"0"0,2-2-94 0 0,1-1 1 0 0,-1 1 0 0 0,1-1 0 0 0,-1 0 0 0 0,0-1 0 0 0,-1 1 0 0 0,1-1 0 0 0,-1 0 0 0 0,3-5-1 0 0,25-54 1035 0 0,-19 37-584 0 0,26-51 276 0 0,77-175 555 0 0,-89 188-1298 0 0,34-133-1 0 0,-56 175-309 0 0,0 0 0 0 0,-1 0 0 0 0,0-45-1 0 0,-4 55 1 0 0,0-1 0 0 0,-1 1-1 0 0,0 0 1 0 0,-1 0 0 0 0,-1 0-1 0 0,0 0 1 0 0,0 1 0 0 0,-9-16-1 0 0,12 25 164 0 0,-1 1-1 0 0,1-1 0 0 0,-1 0 1 0 0,0 1-1 0 0,0-1 0 0 0,0 1 0 0 0,0-1 1 0 0,0 1-1 0 0,0 0 0 0 0,-1 0 1 0 0,1 0-1 0 0,-1 0 0 0 0,0 0 1 0 0,1 1-1 0 0,-1-1 0 0 0,0 1 1 0 0,0-1-1 0 0,0 1 0 0 0,0 0 1 0 0,0 1-1 0 0,0-1 0 0 0,-1 0 1 0 0,1 1-1 0 0,0 0 0 0 0,0-1 1 0 0,0 1-1 0 0,0 1 0 0 0,-1-1 1 0 0,1 0-1 0 0,0 1 0 0 0,0 0 1 0 0,0-1-1 0 0,0 1 0 0 0,0 0 1 0 0,0 1-1 0 0,0-1 0 0 0,0 0 1 0 0,0 1-1 0 0,1 0 0 0 0,-1 0 1 0 0,0-1-1 0 0,-2 4 0 0 0,-3 2 16 0 0,1 1-1 0 0,0 0 1 0 0,0 0-1 0 0,1 0 1 0 0,0 0 0 0 0,1 1-1 0 0,-6 10 1 0 0,-26 70 13 0 0,19-36 74 0 0,-14 72 0 0 0,-1 59 211 0 0,20-110-186 0 0,-69 308 389 0 0,52-278-396 0 0,-68 160-1 0 0,87-241-128 0 0,0-1 0 0 0,-1 0-1 0 0,-2-1 1 0 0,0 0 0 0 0,-1-1 0 0 0,-1-1-1 0 0,-22 21 1 0 0,21-25-677 0 0,-1 0 0 0 0,0-1-1 0 0,-2-1 1 0 0,-33 17 0 0 0,33-20-699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81 17935 0 0,'0'0'1632'0'0,"-1"2"-1344"0"0,0-2-271 0 0,1 1 0 0 0,-1-1 0 0 0,1 1 0 0 0,-1-1 0 0 0,1 1-1 0 0,-1-1 1 0 0,1 1 0 0 0,0 0 0 0 0,-1-1 0 0 0,1 1 0 0 0,0 0 0 0 0,0-1-1 0 0,-1 1 1 0 0,1 0 0 0 0,0-1 0 0 0,0 1 0 0 0,0 0 0 0 0,0 0 0 0 0,0-1 0 0 0,0 1-1 0 0,0 0 1 0 0,0-1 0 0 0,0 1 0 0 0,0 0 0 0 0,1-1 0 0 0,-1 1 0 0 0,0 0-1 0 0,0 0 1 0 0,1-1 0 0 0,-1 1 0 0 0,0-1 0 0 0,1 1 0 0 0,-1 0 0 0 0,1-1 0 0 0,-1 1-1 0 0,1 0 1 0 0,0 0 41 0 0,1 1-8 0 0,1 0 0 0 0,-1 1 0 0 0,1-1 0 0 0,0 0 0 0 0,0-1 0 0 0,0 1 0 0 0,0 0 0 0 0,0-1 0 0 0,0 0 0 0 0,0 0 1 0 0,0 0-1 0 0,1 0 0 0 0,-1 0 0 0 0,0 0 0 0 0,4-1 0 0 0,4 1-55 0 0,1 0 1 0 0,-1-1-1 0 0,13-1 0 0 0,10-4 89 0 0,0-2 0 0 0,0-1 0 0 0,58-23 0 0 0,-64 20-923 0 0,-1 0 0 0 0,0-3-1 0 0,25-15 1 0 0,-29 13-5860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0,'0'0'9662'0'0,"1"3"-8602"0"0,16 64 649 0 0,-10-39-1053 0 0,11 32 0 0 0,-9-34-338 0 0,1-1 1 0 0,2 0-1 0 0,1-1 1 0 0,1 0-1 0 0,0-1 1 0 0,2-1-1 0 0,1 0 1 0 0,25 24 0 0 0,69 51 535 0 0,-2-2-39 0 0,-80-67-739 0 0,-1 1 0 0 0,-2 1 1 0 0,31 47-1 0 0,-55-75-217 0 0,-1 0 0 0 0,0 0-1 0 0,1 0 1 0 0,-1 0 0 0 0,1 0 0 0 0,0-1-1 0 0,0 1 1 0 0,-1 0 0 0 0,4 1 0 0 0,-4-2 85 0 0,0-1 0 0 0,0 0 0 0 0,0 1 0 0 0,0-1 1 0 0,0 0-1 0 0,-1 0 0 0 0,1 1 0 0 0,0-1 0 0 0,0 0 0 0 0,0 0 1 0 0,0 0-1 0 0,0 0 0 0 0,0 0 0 0 0,0 0 0 0 0,0 0 0 0 0,0-1 1 0 0,1 1-1 0 0,-1-1-176 0 0,1 0 1 0 0,-1 0-1 0 0,1 0 1 0 0,-1 0 0 0 0,0 0-1 0 0,1 0 1 0 0,-1 0-1 0 0,0 0 1 0 0,0-1-1 0 0,0 1 1 0 0,0 0 0 0 0,0-1-1 0 0,0 1 1 0 0,0-1-1 0 0,0 1 1 0 0,-1-1-1 0 0,1 1 1 0 0,1-4 0 0 0,0-9-5699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50 16127 0 0,'37'-50'6936'0'0,"-46"56"-6683"0"0,-7 10-107 0 0,0 0 0 0 0,2 1 0 0 0,0 0 0 0 0,-16 27 0 0 0,8-12-36 0 0,-112 172 216 0 0,23-32-286 0 0,13-9-42 0 0,59-96-215 0 0,5-11-41 0 0,-35 64-2011 0 0,65-111 178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38 14711 0 0,'16'-37'3994'0'0,"-30"56"-2758"0"0,-40 68-1059 0 0,-91 110 0 0 0,95-138-10 0 0,-3-3 0 0 0,-88 74-1 0 0,100-97-127 0 0,-7 6 12 0 0,-51 52-1 0 0,93-85-54 0 0,1 0-1 0 0,0 1 0 0 0,-4 7 1 0 0,8-13-96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45 1375 0 0,'23'-45'11744'0'0,"-34"86"-10000"0"0,4-23-1162 0 0,-12 21 0 0 0,-3 5-15 0 0,-2 4-280 0 0,12-24-377 0 0,-11 26 1 0 0,22-42-78 0 0,-1 2-3957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8287 0 0,'0'0'4120'0'0,"2"0"-3093"0"0,9-5-475 0 0,-5 3-486 0 0,0 0 1 0 0,-1 0-1 0 0,1 1 0 0 0,0 0 0 0 0,0 0 0 0 0,0 0 1 0 0,0 0-1 0 0,7 1 0 0 0,6 0-715 0 0,-17 0 235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7831 0 0,'0'0'2938'0'0,"4"10"-1912"0"0,-1-3 1221 0 0,-19 5-763 0 0,5-7-1233 0 0,0 0-1 0 0,-13 2 1 0 0,-8 3-182 0 0,2 1-60 0 0,-1 0-8 0 0,1 1 0 0 0,-55 31 0 0 0,82-42-1 0 0,-9 10-16 0 0,10-9-61 0 0,15 15-350 0 0,0-6 284 0 0,-7-10 129 0 0,-2-1-6 0 0,15 5-46 0 0,-1-2-1 0 0,2 0 1 0 0,-1-1 0 0 0,26-1 0 0 0,39 5-368 0 0,-75-5 401 0 0,0 1 0 0 0,0 0 1 0 0,-1 1-1 0 0,1 0 0 0 0,-1 0 1 0 0,0 0-1 0 0,10 7 0 0 0,-13-7 27 0 0,-1 0 0 0 0,0 1-1 0 0,0-1 1 0 0,0 1 0 0 0,0 0-1 0 0,0 0 1 0 0,-1 1 0 0 0,0-1-1 0 0,4 7 1 0 0,1 5 50 0 0,10 24-1 0 0,-8-15-1 0 0,-10-25-42 0 0,3 8 13 0 0,0-1-1 0 0,0 1 0 0 0,-1 0 1 0 0,0-1-1 0 0,1 11 0 0 0,-2-13 35 0 0,-1-1 1 0 0,0 1-1 0 0,0 0 0 0 0,-1 0 0 0 0,1-1 0 0 0,-1 1 1 0 0,0 0-1 0 0,-1-1 0 0 0,1 1 0 0 0,-1-1 0 0 0,1 1 0 0 0,-1-1 1 0 0,-1 0-1 0 0,1 0 0 0 0,-1 0 0 0 0,1 0 0 0 0,-1 0 0 0 0,-6 6 1 0 0,1-2 89 0 0,0 0-1 0 0,0-1 1 0 0,-1 0 0 0 0,0-1 0 0 0,0 1 0 0 0,-19 9 0 0 0,9-9 0 0 0,0 0 0 0 0,0-1 0 0 0,-1-1-1 0 0,0-1 1 0 0,-33 4 0 0 0,4-5 371 0 0,-57-4-1 0 0,99 1-450 0 0,-1-1 1 0 0,0 0-1 0 0,0 0 0 0 0,1-1 1 0 0,-13-4-1 0 0,20 6-61 0 0,-1 0 1 0 0,1 0-1 0 0,-1 0 1 0 0,1 0 0 0 0,-1 0-1 0 0,1 0 1 0 0,-1-1-1 0 0,1 1 1 0 0,0 0-1 0 0,-1 0 1 0 0,1-1-1 0 0,-1 1 1 0 0,1 0-1 0 0,0-1 1 0 0,-1 1 0 0 0,1 0-1 0 0,0-1 1 0 0,-1 1-1 0 0,1 0 1 0 0,0-1-1 0 0,0 1 1 0 0,0-1-1 0 0,-1 1 1 0 0,1 0-1 0 0,0-1 1 0 0,0 1-1 0 0,0-1 1 0 0,0 1 0 0 0,0-1-1 0 0,-1 1 1 0 0,1-1-1 0 0,0 1 1 0 0,0-1-1 0 0,0 1 1 0 0,0-1-1 0 0,1 1 1 0 0,-1 0-1 0 0,0-1 1 0 0,0 1-1 0 0,0-1 1 0 0,0 1 0 0 0,0-1-1 0 0,1 1 1 0 0,-1-1-1 0 0,0 1 1 0 0,0 0-1 0 0,1-1 1 0 0,-1 1-1 0 0,0 0 1 0 0,1-1-1 0 0,0 0-68 0 0,1-3-259 0 0,0 1 1 0 0,1-1 0 0 0,-1 1 0 0 0,1 0-1 0 0,4-3 1 0 0,9-8-834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92 3223 0 0,'80'-17'169'0'0,"144"-29"5798"0"0,1 17-1388 0 0,-200 29-4062 0 0,-23 0 227 0 0,-2 2-737 0 0,0-1 0 0 0,-1 0 0 0 0,1 1 0 0 0,-1-1 0 0 0,1 1 0 0 0,-1-1 0 0 0,1 0 0 0 0,-1 1 0 0 0,0-1 0 0 0,0 0 0 0 0,1 0 0 0 0,-1 0 0 0 0,0 1 0 0 0,0-1 0 0 0,0 0 0 0 0,-1 0 0 0 0,1 0 0 0 0,-1 0 0 0 0,-26 17 73 0 0,22-15-77 0 0,-25 13-3 0 0,-1-2 0 0 0,-52 17 0 0 0,-71 10 0 0 0,-297 28 96 0 0,343-59 177 0 0,0-5 0 0 0,0-5-1 0 0,-113-15 1 0 0,184 11-124 0 0,-189-15 1899 0 0,227 22-1954 0 0,0 0-100 0 0,0-1 0 0 0,0 1 0 0 0,1 0 0 0 0,-1 0 0 0 0,1-1 0 0 0,0 1 0 0 0,0 0 0 0 0,0-1 0 0 0,0 1 0 0 0,0 0 0 0 0,1-1 0 0 0,1 4 0 0 0,11 10-112 0 0,-9-13 97 0 0,1-1 0 0 0,3 4-27 0 0,1 0 0 0 0,0-1 0 0 0,0 0 0 0 0,0-1 0 0 0,21 7 0 0 0,58 6-45 0 0,-17-3 106 0 0,-57-11-20 0 0,-1 2-1 0 0,0-1 1 0 0,0 2-1 0 0,0 0 1 0 0,-1 1 0 0 0,0 0-1 0 0,19 14 1 0 0,-23-14 6 0 0,1 1 1 0 0,-1 1-1 0 0,-1 0 1 0 0,0 0-1 0 0,0 0 1 0 0,-1 1 0 0 0,0 0-1 0 0,-1 1 1 0 0,9 18-1 0 0,-1 5 1 0 0,-3 0 0 0 0,0 0 0 0 0,7 47 0 0 0,8 110 0 0 0,-22-148 0 0 0,0 4 0 0 0,-4-33 0 0 0,1-1 0 0 0,1 1 0 0 0,-1-1 0 0 0,2 0 0 0 0,0 1 0 0 0,9 21 0 0 0,-6-24 0 0 0,5-4 0 0 0,6 2 32 0 0,-13-10-9 0 0,-2 0-4 0 0,0 1 59 0 0,1 0 2 0 0,-2-1-54 0 0,1 1-1 0 0,0-1 1 0 0,0 1 0 0 0,-1-1-1 0 0,1 0 1 0 0,-1 0-1 0 0,1 0 1 0 0,-1 0 0 0 0,1 0-1 0 0,-1 0 1 0 0,1 0-1 0 0,-1 0 1 0 0,0-1 0 0 0,0 1-1 0 0,0 0 1 0 0,0-1-1 0 0,0 1 1 0 0,0-1 0 0 0,2-2-1 0 0,-1-3 16 0 0,0-1-1 0 0,0 1 1 0 0,-1 0-1 0 0,0-1 0 0 0,0 1 1 0 0,-1-12-1 0 0,-6-46 437 0 0,1 22-181 0 0,4 13-232 0 0,1 0 0 0 0,1 0 0 0 0,2 1 0 0 0,0-1 0 0 0,11-38 0 0 0,1 15 92 0 0,43-100 0 0 0,-43 118-171 0 0,31-76-176 0 0,-44 103-31 0 0,-2 6-39 0 0,-1 3-735 0 0,-2 4 754 0 0,0 0 0 0 0,0 0 0 0 0,1 0 0 0 0,0 0 0 0 0,-1 0 0 0 0,1 1 0 0 0,1-1 0 0 0,-1 0 0 0 0,1 1 0 0 0,0 0 0 0 0,1-1 0 0 0,-1 1 0 0 0,1 0 0 0 0,0-1 0 0 0,0 1 0 0 0,1 0 1 0 0,-1-1-1 0 0,3 9 0 0 0,2 2-1156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109 182 3679 0 0,'-1'0'284'0'0,"-28"-5"246"0"0,-40 1 7747 0 0,67 4-7857 0 0,-6 0 956 0 0,10-2 351 0 0,8-5-1175 0 0,18-8-502 0 0,-24 12 134 0 0,59-32 373 0 0,-32 16-428 0 0,1 1 0 0 0,1 2 0 0 0,0 1 0 0 0,39-11 0 0 0,-60 23-114 0 0,0-1 23 0 0,1 1 1 0 0,-1 1-1 0 0,25-3 1 0 0,-36 5-38 0 0,0 0 0 0 0,-1 0 0 0 0,1 0-1 0 0,0 0 1 0 0,0 0 0 0 0,-1 0 0 0 0,1 1 0 0 0,0-1 0 0 0,-1 0 0 0 0,1 0 0 0 0,0 1 0 0 0,0-1-1 0 0,-1 0 1 0 0,2 1 0 0 0,-2 0 2 0 0,1 1 0 0 0,0-1 0 0 0,-1 0-1 0 0,1 0 1 0 0,-1 1 0 0 0,1-1 0 0 0,-1 0-1 0 0,1 1 1 0 0,-1-1 0 0 0,0 1 0 0 0,0-1 0 0 0,0 0-1 0 0,0 1 1 0 0,0-1 0 0 0,0 1 0 0 0,0-1-1 0 0,0 0 1 0 0,-1 1 0 0 0,1-1 0 0 0,0 1 0 0 0,-1 0-1 0 0,-12 31 63 0 0,4-17-60 0 0,0 0 1 0 0,-1 0 0 0 0,-1-1 0 0 0,-13 14 0 0 0,-55 50 28 0 0,44-46 10 0 0,-40 48-1 0 0,75-80-31 0 0,-1 0 1 0 0,1 0-1 0 0,-1 0 0 0 0,1 0 0 0 0,-1 0 0 0 0,1 0 0 0 0,0 0 0 0 0,-1 0 1 0 0,1 0-1 0 0,0 0 0 0 0,0 0 0 0 0,0 0 0 0 0,0 1 0 0 0,0-1 1 0 0,0 0-1 0 0,0 0 0 0 0,0 0 0 0 0,1 1 0 0 0,-1 2 32 0 0,0 0 0 0 0,0-1 0 0 0,0 1 0 0 0,0 0 0 0 0,-1 6 0 0 0,1-7-1 0 0,2 6-22 0 0,3 1 22 0 0,-2-7-7 0 0,-1 0 0 0 0,1 0 0 0 0,0-1 0 0 0,0 1 1 0 0,0-1-1 0 0,0 0 0 0 0,1 0 0 0 0,-1 0 0 0 0,0-1 1 0 0,1 1-1 0 0,-1-1 0 0 0,1 0 0 0 0,0 0 1 0 0,-1 0-1 0 0,1 0 0 0 0,0 0 0 0 0,0-1 0 0 0,6 0 1 0 0,8 0 98 0 0,-1-1 1 0 0,31-5-1 0 0,-35 4-101 0 0,132-24-165 0 0,-143 25-120 0 0,0 4-1570 0 0,-2-3 1757 0 0,1 1 1 0 0,-1-1 0 0 0,0 1 0 0 0,0-1 0 0 0,0 1 0 0 0,0-1-1 0 0,1 1 1 0 0,-1-1 0 0 0,0 1 0 0 0,0-1 0 0 0,0 1 0 0 0,0-1-1 0 0,0 1 1 0 0,0-1 0 0 0,0 1 0 0 0,0-1 0 0 0,-1 1 0 0 0,1-1-1 0 0,0 1 1 0 0,-3 17-1338 0 0,3-17 1038 0 0,-1 8-3456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21 919 0 0,'-5'-10'8104'0'0,"3"9"-7822"0"0,1 0-1 0 0,-1-1 1 0 0,0 1 0 0 0,0 0-1 0 0,0 1 1 0 0,1-1-1 0 0,-1 0 1 0 0,0 0-1 0 0,0 1 1 0 0,0-1-1 0 0,0 1 1 0 0,0 0-1 0 0,0-1 1 0 0,0 1-1 0 0,0 0 1 0 0,-4 1 0 0 0,5-1-216 0 0,-1 0 1 0 0,1 1-1 0 0,0-1 1 0 0,0 0-1 0 0,0 1 1 0 0,0-1-1 0 0,0 1 1 0 0,0 0-1 0 0,0-1 1 0 0,0 1 0 0 0,0 0-1 0 0,0-1 1 0 0,0 1-1 0 0,0 0 1 0 0,1 0-1 0 0,-1 0 1 0 0,0 0-1 0 0,1 0 1 0 0,-1 0 0 0 0,0 0-1 0 0,1 0 1 0 0,-1 0-1 0 0,1 0 1 0 0,0 0-1 0 0,-1 0 1 0 0,1 0-1 0 0,0 1 1 0 0,0-1-1 0 0,-1 0 1 0 0,1 2 0 0 0,0 3 20 0 0,1 0 0 0 0,-1 0 1 0 0,1-1-1 0 0,0 1 0 0 0,0 0 1 0 0,1 0-1 0 0,0-1 0 0 0,0 1 1 0 0,0-1-1 0 0,1 0 0 0 0,4 8 1 0 0,1 1 107 0 0,2-1 0 0 0,19 23 0 0 0,-7-15 41 0 0,1-1-1 0 0,45 31 1 0 0,-20-15-82 0 0,71 62-17 0 0,-99-79-67 0 0,-1 0 1 0 0,-1 1-1 0 0,26 38 1 0 0,-42-54-64 0 0,2 2 2 0 0,0 0 0 0 0,-1 1 1 0 0,0-1-1 0 0,2 8 0 0 0,-3-5-7089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9 6911 0 0,'0'-8'8899'0'0,"-10"14"-8784"0"0,-1 0 0 0 0,1 1 0 0 0,0 0 1 0 0,-14 15-1 0 0,-34 39 108 0 0,17-17-69 0 0,-70 73 176 0 0,-141 187 0 0 0,245-294-362 0 0,6-9-138 0 0,3-3-80 0 0,9-9-1098 0 0,8-7-4292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3223 0 0,'0'0'4330'0'0,"2"0"-3718"0"0,109-5 6230 0 0,1-8-3338 0 0,-86 11-3154 0 0,41 2 0 0 0,-31 0-2688 0 0,-25 0 1072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3223 0 0,'0'0'8539'0'0,"3"-1"-7291"0"0,78-22 1545 0 0,117-16 0 0 0,-147 30-2318 0 0,-4 3-75 0 0,62-1 0 0 0,-69 6-1265 0 0,1-1-1 0 0,54-12 0 0 0,-77 9-338 0 0,-1-2-11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4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15 148 919 0 0,'-1'-2'67'0'0,"-3"-16"3501"0"0,1 0 0 0 0,-2-19-1 0 0,4 8-1721 0 0,6-12 1370 0 0,-5 39-1936 0 0,2 2-1287 0 0,0 0 0 0 0,0 1 0 0 0,0-1 0 0 0,0 1 0 0 0,0 0 0 0 0,0-1-1 0 0,0 1 1 0 0,0 0 0 0 0,0 0 0 0 0,0 0 0 0 0,-1 0 0 0 0,1 1 0 0 0,0-1 0 0 0,-1 0 0 0 0,1 1-1 0 0,-1-1 1 0 0,1 1 0 0 0,-1-1 0 0 0,0 1 0 0 0,0 0 0 0 0,2 2 0 0 0,2 6-36 0 0,0-1 0 0 0,6 20 1 0 0,-9-23 12 0 0,18 51-56 0 0,-11-27 6 0 0,2 0 0 0 0,27 53 0 0 0,56 51 203 0 0,-81-118-112 0 0,-10-12-7 0 0,1 1 1 0 0,0-1-1 0 0,0 0 1 0 0,5 3-1 0 0,3 4 44 0 0,19 31-37 0 0,-14-19-1451 0 0,26 28 0 0 0,-41-49 164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157 252 4143 0 0,'-22'0'237'0'0,"14"-1"421"0"0,0 1 0 0 0,0 0 0 0 0,0 0 0 0 0,0 1 0 0 0,0 0 0 0 0,-10 3 0 0 0,18-4-543 0 0,-1 0 0 0 0,0 0 1 0 0,1 1-1 0 0,-1-1 0 0 0,0 0 0 0 0,0 0 1 0 0,1 0-1 0 0,-1 0 0 0 0,0 0 0 0 0,0 0 0 0 0,1 0 1 0 0,-1 0-1 0 0,0-1 0 0 0,1 1 0 0 0,-1 0 1 0 0,0 0-1 0 0,-1-1 0 0 0,-1 0 150 0 0,-36-5 2761 0 0,36 6-2267 0 0,-7-1 4666 0 0,584-91-2537 0 0,-199 50-2124 0 0,-265 33-664 0 0,113-25-69 0 0,10-1 2 0 0,-105 20-33 0 0,39-2 0 0 0,-143 16-45 0 0,39-1-310 0 0,-56 2 307 0 0,1 1 0 0 0,-1 0 0 0 0,0 0 0 0 0,0 0 0 0 0,0 1 0 0 0,8 3 0 0 0,-13-4-189 0 0,-5 17-1415 0 0,2-16 1283 0 0,0 1 0 0 0,-1-1 1 0 0,0 0-1 0 0,1 0 0 0 0,-1 0 0 0 0,0 0 1 0 0,0 0-1 0 0,-4 3 0 0 0,-1 1-3880 0 0,-1 1-1862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229 431 11631 0 0,'-20'15'812'0'0,"-34"33"-1"0"0,-3 2 1862 0 0,56-50-2145 0 0,-11-11 1960 0 0,11 7-2339 0 0,0 1 0 0 0,0-1-1 0 0,0 0 1 0 0,1 0 0 0 0,-1 0-1 0 0,1 1 1 0 0,0-1 0 0 0,0 0 0 0 0,1 0-1 0 0,-1 0 1 0 0,1 0 0 0 0,1-4-1 0 0,3-7 276 0 0,10-23-1 0 0,-11 29-307 0 0,8-19-15 0 0,2 1 0 0 0,1 1 0 0 0,1 1 0 0 0,1 0 0 0 0,2 1-1 0 0,0 1 1 0 0,1 0 0 0 0,2 2 0 0 0,0 0 0 0 0,1 2 0 0 0,49-32 0 0 0,-49 38-49 0 0,1 1 1 0 0,1 2 0 0 0,0 0-1 0 0,0 1 1 0 0,39-7-1 0 0,135-13 630 0 0,-191 28-658 0 0,6-1 31 0 0,1 1-1 0 0,0 0 0 0 0,0 1 1 0 0,0 1-1 0 0,16 3 1 0 0,-29-4-53 0 0,-1 0-1 0 0,1 0 1 0 0,-1 1 0 0 0,1-1-1 0 0,-1 1 1 0 0,1 0 0 0 0,-1-1 0 0 0,1 1-1 0 0,-1 0 1 0 0,1 0 0 0 0,-1 0 0 0 0,0 0-1 0 0,0 0 1 0 0,1 0 0 0 0,-1 0-1 0 0,0 0 1 0 0,0 0 0 0 0,0 1 0 0 0,0-1-1 0 0,1 2 1 0 0,-2-1 2 0 0,1 0-1 0 0,-1 0 1 0 0,1 0 0 0 0,-1 0-1 0 0,0 0 1 0 0,1 0 0 0 0,-1 0-1 0 0,0 0 1 0 0,-1 0 0 0 0,1 0-1 0 0,0 0 1 0 0,0 0 0 0 0,-2 3-1 0 0,-1 5 11 0 0,-1-1-1 0 0,-1 1 0 0 0,1-1 0 0 0,-13 16 0 0 0,-11 12 8 0 0,-3-1 0 0 0,-61 56-1 0 0,75-76-18 0 0,-37 31-2 0 0,-96 65 0 0 0,97-75 0 0 0,20-15-125 0 0,-1 0 0 0 0,0-2 0 0 0,-52 21 0 0 0,70-34 73 0 0,0-1-1 0 0,0-1 0 0 0,-1-1 0 0 0,0 0 0 0 0,0-2 0 0 0,0 1 0 0 0,0-2 0 0 0,-1 0 1 0 0,1-2-1 0 0,-23-2 0 0 0,36 2-142 0 0,0 1 1 0 0,0-1-1 0 0,1-1 1 0 0,-1 1-1 0 0,1 0 1 0 0,-1-1-1 0 0,1 0 1 0 0,0 0-1 0 0,-1 0 1 0 0,1 0-1 0 0,0 0 1 0 0,0-1-1 0 0,0 1 1 0 0,-2-4 0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65 8031 0 0,'86'-64'5288'0'0,"-92"68"-4795"0"0,-1 0-1 0 0,-11 10 0 0 0,-5 3-123 0 0,-171 120 590 0 0,38-26-804 0 0,110-78-110 0 0,2 3-1 0 0,2 1 1 0 0,1 2-1 0 0,2 2 0 0 0,1 2 1 0 0,3 1-1 0 0,2 1 1 0 0,-41 74-1 0 0,55-84-48 0 0,2 0 0 0 0,1 2-1 0 0,2-1 1 0 0,2 2 0 0 0,-15 73 0 0 0,22-80-2 0 0,2 1 0 0 0,1-1 0 0 0,2 0 0 0 0,1 1 0 0 0,1-1 0 0 0,1 0 0 0 0,16 59 0 0 0,98 231-141 0 0,-48-148-91 0 0,-40-94 197 0 0,33 157 1 0 0,-54-192 110 0 0,-2 1 0 0 0,-2 0 0 0 0,-2 0 0 0 0,-2 0-1 0 0,-8 56 1 0 0,2-59 61 0 0,-14 51 0 0 0,15-73-60 0 0,-2-1 0 0 0,0 0-1 0 0,-1-1 1 0 0,-18 32 0 0 0,20-42-34 0 0,0-1 1 0 0,0 1-1 0 0,-1-1 0 0 0,1-1 0 0 0,-2 1 0 0 0,1-1 1 0 0,-1-1-1 0 0,0 1 0 0 0,0-1 0 0 0,-13 6 0 0 0,-9 2 238 0 0,-53 15 0 0 0,74-26-218 0 0,-20 6 189 0 0,21-6-106 0 0,0 0 1 0 0,0 0-1 0 0,0 0 0 0 0,0 1 0 0 0,1 0 1 0 0,-1 1-1 0 0,-8 5 0 0 0,15-8 327 0 0,2 1-390 0 0,0 1-123 0 0,1 0 1 0 0,-1 0-1 0 0,1 0 0 0 0,0 0 0 0 0,0 0 0 0 0,0-1 0 0 0,1 1 1 0 0,-1-1-1 0 0,1 1 0 0 0,-1-1 0 0 0,1 0 0 0 0,0 0 0 0 0,0 0 1 0 0,5 3-1 0 0,3 2-1297 0 0,-3-2 197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932 819 7367 0 0,'0'0'4306'0'0,"5"-7"-3716"0"0,1-3-206 0 0,0 0-1 0 0,-1-1 1 0 0,0 1 0 0 0,-1-1-1 0 0,-1 0 1 0 0,1-1-1 0 0,-2 1 1 0 0,1 0-1 0 0,0-22 1 0 0,-2-7 387 0 0,-6-61 0 0 0,0 25-501 0 0,7-98-431 0 0,-1-11-830 0 0,-7 80 1987 0 0,-3 116-696 0 0,-4 13-222 0 0,1 0 1 0 0,0 0-1 0 0,3 1 0 0 0,-10 31 0 0 0,4-8-61 0 0,-47 117-17 0 0,43-122 0 0 0,-42 70 0 0 0,48-94-1 0 0,-1-1-1 0 0,-1 0 0 0 0,0-1 1 0 0,-1 0-1 0 0,-1-1 1 0 0,-1-1-1 0 0,0-1 0 0 0,-21 12 1 0 0,-23 11-61 0 0,-80 33 1 0 0,138-68 58 0 0,-136 56-10 0 0,111-48 14 0 0,-1-1-1 0 0,-56 8 0 0 0,79-16 8 0 0,0 0 0 0 0,1-1 0 0 0,-1 0 0 0 0,0 0 0 0 0,-9-2 0 0 0,15 2 2 0 0,0 0-1 0 0,0-1 1 0 0,-1 1-1 0 0,1 0 1 0 0,0-1-1 0 0,0 1 1 0 0,0-1-1 0 0,0 1 1 0 0,-1-1-1 0 0,1 1 1 0 0,0-1-1 0 0,0 0 1 0 0,0 1-1 0 0,0-1 1 0 0,0 0-1 0 0,1 0 1 0 0,-1 0-1 0 0,0 0 1 0 0,0 0-1 0 0,1 0 1 0 0,-1 0 0 0 0,0 0-1 0 0,1 0 1 0 0,-1 0-1 0 0,1-1 1 0 0,-1 1-1 0 0,1 0 1 0 0,0 0-1 0 0,-1 0 1 0 0,1-1-1 0 0,0 1 1 0 0,0 0-1 0 0,0 0 1 0 0,0-1-1 0 0,0 1 1 0 0,0-2-1 0 0,2-7 49 0 0,1 0-1 0 0,0 1 1 0 0,0-1-1 0 0,0 1 1 0 0,2-1-1 0 0,-1 1 1 0 0,1 0-1 0 0,0 1 1 0 0,11-15 0 0 0,7-4-5 0 0,36-35 1 0 0,-3 11-41 0 0,3 3 1 0 0,1 3-1 0 0,127-72 0 0 0,-172 108-31 0 0,26-10 0 0 0,-36 17 15 0 0,0 1 0 0 0,0-1-1 0 0,-1 1 1 0 0,1 0 0 0 0,0 0 0 0 0,0 0-1 0 0,0 1 1 0 0,0 0 0 0 0,0 0-1 0 0,7 1 1 0 0,-10-1 3 0 0,1 1 0 0 0,-1 0 0 0 0,0 0 0 0 0,1 1 0 0 0,-1-1 0 0 0,0 0 0 0 0,0 1 0 0 0,0-1 0 0 0,0 1 0 0 0,0 0 0 0 0,-1 0 0 0 0,1 0 0 0 0,0-1 0 0 0,-1 2 0 0 0,1-1 0 0 0,-1 0 0 0 0,0 0 0 0 0,0 0 0 0 0,0 1 0 0 0,0-1 0 0 0,0 0 0 0 0,1 3 0 0 0,1 8 0 0 0,1 0 0 0 0,1 25 0 0 0,-4-33 0 0 0,4 43 0 0 0,7 41 0 0 0,-9-79 0 0 0,0 0 0 0 0,0 0 0 0 0,1 0 0 0 0,0 0 0 0 0,1 0 0 0 0,8 13 0 0 0,-7-15-110 0 0,0 0 0 0 0,1-1 0 0 0,0 0 0 0 0,0 0 0 0 0,1 0-1 0 0,0-1 1 0 0,0 0 0 0 0,0-1 0 0 0,1 1 0 0 0,0-2 0 0 0,0 1 0 0 0,13 3 0 0 0,-10-3-92 0 0,0-2 0 0 0,1 1 0 0 0,0-2 1 0 0,0 0-1 0 0,0 0 0 0 0,0-1 0 0 0,0-1 0 0 0,0 0 1 0 0,15-3-1 0 0,4-2-973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47 8087 0 0,'1'-2'367'0'0,"2"1"-224"0"0,14-21 278 0 0,-15 19-382 0 0,12-15 5931 0 0,-16 19-5700 0 0,-108 112 512 0 0,-72 56-702 0 0,24-10-80 0 0,134-130 0 0 0,1 0 0 0 0,1 2 0 0 0,-34 65 0 0 0,53-90 10 0 0,0 0-1 0 0,0 1 1 0 0,1 0 0 0 0,0-1-1 0 0,0 1 1 0 0,0 0-1 0 0,1 0 1 0 0,0 0 0 0 0,1 11-1 0 0,0-14 0 0 0,0 0 0 0 0,1 0 0 0 0,0 0 0 0 0,0 0 0 0 0,1 0 0 0 0,-1 0-1 0 0,1 0 1 0 0,-1 0 0 0 0,1-1 0 0 0,1 1 0 0 0,-1 0 0 0 0,0-1 0 0 0,1 0 0 0 0,-1 0 0 0 0,1 1-1 0 0,0-2 1 0 0,5 5 0 0 0,3 2 55 0 0,1-2-1 0 0,0 1 0 0 0,0-1 1 0 0,1-1-1 0 0,0 0 1 0 0,19 6-1 0 0,84 18-249 0 0,-116-30 184 0 0,14 3-861 0 0,0 0 0 0 0,15 0 0 0 0,-12-3-508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0,'0'0'568'0'0,"0"3"-373"0"0,0 12 367 0 0,0 1-1 0 0,2 0 1 0 0,0-1 0 0 0,0 1-1 0 0,2-1 1 0 0,0 0 0 0 0,1 0-1 0 0,0 0 1 0 0,1-1 0 0 0,1 1-1 0 0,11 18 1 0 0,1-6 111 0 0,1-1 0 0 0,23 24 0 0 0,52 45 624 0 0,-41-42-1057 0 0,25 17-155 0 0,-79-69-94 0 0,0-1-56 0 0,1 1 1 0 0,-1-1-1 0 0,0 0 1 0 0,0 1-1 0 0,1-1 1 0 0,-1 0 0 0 0,0 1-1 0 0,0-1 1 0 0,1 0-1 0 0,-1 0 1 0 0,0 0-1 0 0,1 1 1 0 0,-1-1 0 0 0,0 0-1 0 0,1 0 1 0 0,-1 0-1 0 0,0 0 1 0 0,1 1-1 0 0,-1-1 1 0 0,1 0 0 0 0,-1 0-1 0 0,0 0 1 0 0,1 0-1 0 0,-1 0 1 0 0,0 0-1 0 0,1 0 1 0 0,-1 0 0 0 0,1 0-1 0 0,-1 0 1 0 0,0 0-1 0 0,1-1 1 0 0,-1 1-1 0 0,0 0 1 0 0,1 0 0 0 0,-1 0-1 0 0,1 0 1 0 0,-1-1-1 0 0,0 1 1 0 0,1 0-1 0 0,-1 0 1 0 0,0 0 0 0 0,0-1-1 0 0,1 1 1 0 0,-1 0-1 0 0,0-1 1 0 0,8-7-1563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7367 0 0,'0'0'4896'0'0,"-8"3"-2994"0"0,-14 11-1616 0 0,0 1 1 0 0,1 0 0 0 0,1 2 0 0 0,-29 28 0 0 0,-64 85 463 0 0,83-93-466 0 0,-170 216 702 0 0,192-244-974 0 0,4-3-3 0 0,0 0 0 0 0,0 0 0 0 0,0 1-1 0 0,-4 8 1 0 0,7-12-215 0 0,2-4 79 0 0,0 1 0 0 0,1-1 0 0 0,-1 1 0 0 0,0-1 0 0 0,0 0 0 0 0,0 1 0 0 0,-1-1 1 0 0,1 0-1 0 0,0 0 0 0 0,0 1 0 0 0,1-3 0 0 0,2 0-192 0 0,13-13-749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8375 0 0,'0'0'1746'0'0,"2"1"-808"0"0,0 0-574 0 0,1-1 0 0 0,0 1 0 0 0,-1 0 0 0 0,1-1 0 0 0,0 0 0 0 0,0 0 0 0 0,-1 1 0 0 0,1-2 0 0 0,0 1 0 0 0,5-1 0 0 0,32-8 1488 0 0,-26 6-1161 0 0,62-14 1063 0 0,109-30-3009 0 0,-172 42-459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45 599 6911 0 0,'-2'0'528'0'0,"-41"12"9879"0"0,56-10-9812 0 0,-5 0-560 0 0,1-1 0 0 0,-1 0 1 0 0,1 0-1 0 0,13-1 0 0 0,-18 0-29 0 0,-1-1 0 0 0,0 1 0 0 0,1-1 0 0 0,-1 0 0 0 0,0 0 0 0 0,1 0 0 0 0,-1-1 0 0 0,0 1-1 0 0,0-1 1 0 0,0 0 0 0 0,0 0 0 0 0,0 0 0 0 0,-1 0 0 0 0,4-3 0 0 0,40-46-116 0 0,-2-2 1 0 0,38-62-1 0 0,-24 33-144 0 0,67-81 168 0 0,-124 161 363 0 0,-10 21-37 0 0,-6 7-236 0 0,-2 0 1 0 0,-22 29-1 0 0,0-2-4 0 0,26-32 0 0 0,-17 37 0 0 0,24-44 0 0 0,2-4 26 0 0,0 0-1 0 0,0 0 0 0 0,1 0 0 0 0,-2 19 1 0 0,4-22 49 0 0,0 0 0 0 0,0 0 0 0 0,1-1 0 0 0,1 1 0 0 0,-1 0 0 0 0,1 0 1 0 0,0 0-1 0 0,2 8 0 0 0,-1-9 1 0 0,1-1-62 0 0,3 3 73 0 0,-5-7-61 0 0,1 0-1 0 0,0 0 1 0 0,-1 0 0 0 0,1-1-1 0 0,0 1 1 0 0,0 0 0 0 0,0-1-1 0 0,0 1 1 0 0,0-1-1 0 0,0 1 1 0 0,0-1 0 0 0,-1 0-1 0 0,1 0 1 0 0,0 0 0 0 0,0 0-1 0 0,0 0 1 0 0,3-1 0 0 0,3 0 19 0 0,0-1 0 0 0,-1-1 0 0 0,1 1 1 0 0,-1-1-1 0 0,1 0 0 0 0,-1-1 0 0 0,0 0 1 0 0,11-9-1 0 0,5-4-20 0 0,21-23 0 0 0,-38 35-20 0 0,163-148-1 0 0,95-92-528 0 0,-246 227 429 0 0,-9 7 74 0 0,0 2-1 0 0,1 0 0 0 0,20-14 1 0 0,-33 43 128 0 0,-9 6-105 0 0,-1-2 0 0 0,-1 0 0 0 0,-2 0 0 0 0,-29 34 0 0 0,14-22-73 0 0,-62 54 1 0 0,-10 10-119 0 0,99-95 179 0 0,0 0 0 0 0,0 0 0 0 0,0 0 1 0 0,0 1-1 0 0,1-1 0 0 0,0 1 1 0 0,0 0-1 0 0,1 0 0 0 0,0 0 1 0 0,-2 7-1 0 0,4-2-1 0 0,4-1 1 0 0,-1-7 7 0 0,-1 0 1 0 0,1-1-1 0 0,0 1 1 0 0,0-1-1 0 0,0 0 1 0 0,0 0-1 0 0,0 0 1 0 0,0 0-1 0 0,0 0 1 0 0,5 1-1 0 0,39 12-19 0 0,-24-8 18 0 0,-3-2 6 0 0,-12-3-3 0 0,12 13-10 0 0,-18-14-151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11631 0 0,'0'0'3056'0'0,"0"2"-2441"0"0,-1 1-442 0 0,0 1 1 0 0,1-1-1 0 0,0 0 0 0 0,0 0 1 0 0,0 0-1 0 0,0 1 0 0 0,0-1 1 0 0,1 5-1 0 0,9 31 1091 0 0,-6-23-759 0 0,2 9-144 0 0,2 0 0 0 0,0-1 0 0 0,1 0 0 0 0,2 0 0 0 0,20 34 0 0 0,-25-49-337 0 0,0 0 0 0 0,1-1-1 0 0,-1 0 1 0 0,2 0 0 0 0,-1 0 0 0 0,1-1 0 0 0,0 0 0 0 0,0-1-1 0 0,1 1 1 0 0,0-2 0 0 0,0 1 0 0 0,1-1 0 0 0,-1-1-1 0 0,1 0 1 0 0,0 0 0 0 0,13 3 0 0 0,-17-6-157 0 0,0-1 0 0 0,0 0 0 0 0,0 0 0 0 0,0 0-1 0 0,-1-1 1 0 0,9-1 0 0 0,-9 1-108 0 0,-4 1-326 0 0,6-6-5285 0 0,1-3-15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1375 0 0,'-2'1'9915'0'0,"-6"4"-8237"0"0,0 1 0 0 0,-12 9 0 0 0,-15 10-1667 0 0,-9 2 12 0 0,1 2 0 0 0,1 2-1 0 0,-69 66 1 0 0,86-71 162 0 0,2 0 0 0 0,2 2 0 0 0,0 0 0 0 0,-19 36 0 0 0,36-57-3529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0,'0'0'13778'0'0,"0"2"-12382"0"0,0 3-1345 0 0,1 0 1 0 0,0 0 0 0 0,0 0-1 0 0,1 0 1 0 0,-1 0 0 0 0,1 0 0 0 0,0-1-1 0 0,0 1 1 0 0,1 0 0 0 0,-1-1 0 0 0,1 0-1 0 0,0 0 1 0 0,0 0 0 0 0,1 0-1 0 0,-1 0 1 0 0,5 3 0 0 0,6 5 73 0 0,0 0 0 0 0,1-1-1 0 0,20 12 1 0 0,78 33-40 0 0,-8-5 58 0 0,-89-41-125 0 0,-1 0-1 0 0,1 0 1 0 0,-2 2 0 0 0,17 15-1 0 0,-26-23-9 0 0,-1 2 0 0 0,1-1 0 0 0,-1 1 0 0 0,0-1 1 0 0,-1 1-1 0 0,1 0 0 0 0,-1 0 0 0 0,0 1 0 0 0,-1-1 0 0 0,0 1 0 0 0,2 6 0 0 0,-2-3 32 0 0,-1 0 0 0 0,0 0 0 0 0,0 0 0 0 0,-1 0 0 0 0,0 0 1 0 0,-4 18-1 0 0,-2 0 119 0 0,-1-1 0 0 0,-2-1 0 0 0,-1 0 0 0 0,-19 38 1 0 0,-68 115 389 0 0,-2 6-92 0 0,50-59-923 0 0,48-124 179 0 0,8-7-3840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117 359 10303 0 0,'0'0'14'0'0,"8"10"339"0"0,-1 0 0 0 0,12 19 0 0 0,-18-26-298 0 0,1 0 1 0 0,-1 0-1 0 0,0 1 1 0 0,0-1-1 0 0,0 0 1 0 0,0 0-1 0 0,0 1 1 0 0,-1-1-1 0 0,1 1 0 0 0,-1-1 1 0 0,0 1-1 0 0,0-1 1 0 0,0 0-1 0 0,-1 1 1 0 0,0 3-1 0 0,1-6 78 0 0,-1 1 0 0 0,1-1 0 0 0,-1 1 0 0 0,1-1 0 0 0,-1 0 0 0 0,1 0 0 0 0,-1 1 0 0 0,0-1 0 0 0,0 0 0 0 0,1 0 0 0 0,-1 0 0 0 0,0 0 0 0 0,0 0 0 0 0,0 0 0 0 0,0 0 0 0 0,0 0 0 0 0,-1 0 0 0 0,1 0 0 0 0,0 0 0 0 0,-3 0 0 0 0,2 0 48 0 0,0-1 0 0 0,0 1 0 0 0,0-1 0 0 0,0 0 0 0 0,0 0-1 0 0,0 0 1 0 0,0 0 0 0 0,0 0 0 0 0,0 0 0 0 0,0-1 0 0 0,0 1 0 0 0,-4-2 0 0 0,1 0 173 0 0,-1 0 0 0 0,1-1 1 0 0,-1 0-1 0 0,1 0 1 0 0,0 0-1 0 0,0-1 1 0 0,0 0-1 0 0,-7-8 1 0 0,5 5-184 0 0,2-1 1 0 0,-1 0 0 0 0,1 0-1 0 0,0-1 1 0 0,0 1-1 0 0,1-1 1 0 0,1 0-1 0 0,-1-1 1 0 0,2 1 0 0 0,-1 0-1 0 0,1-1 1 0 0,0 0-1 0 0,1 1 1 0 0,0-1-1 0 0,1 0 1 0 0,0 0 0 0 0,1 1-1 0 0,0-1 1 0 0,0 0-1 0 0,1 1 1 0 0,0-1-1 0 0,0 1 1 0 0,5-11 0 0 0,-1 6-159 0 0,0 0 0 0 0,1 0 0 0 0,0 0 0 0 0,1 1 0 0 0,1 0 0 0 0,0 1 0 0 0,1 0 0 0 0,0 0 0 0 0,1 1 0 0 0,0 0 0 0 0,1 1 0 0 0,0 0 0 0 0,25-15 0 0 0,-27 19-82 0 0,1 1 1 0 0,0 0-1 0 0,-1 1 0 0 0,1 0 1 0 0,1 1-1 0 0,-1 0 1 0 0,0 1-1 0 0,1 0 0 0 0,-1 1 1 0 0,14 0-1 0 0,-11 1-635 0 0,0 1 1 0 0,0 1-1 0 0,0 0 0 0 0,24 8 1 0 0,-18-4-779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84 4143 0 0,'0'0'12072'0'0,"7"-6"-11792"0"0,4-7 173 0 0,1 2-1 0 0,0-1 1 0 0,1 1-1 0 0,19-12 1 0 0,-28 21-224 0 0,-3 1-206 0 0,0 0 0 0 0,0 1 0 0 0,0-1 0 0 0,0 1 0 0 0,0-1 0 0 0,0 1 0 0 0,0 0 0 0 0,0-1 0 0 0,0 1 0 0 0,0 0 0 0 0,0 0 0 0 0,0-1 0 0 0,0 1 0 0 0,0 0 0 0 0,0 0 0 0 0,0 0 0 0 0,0 0 0 0 0,0 1 0 0 0,1-1 0 0 0,-1 0 0 0 0,1 1 0 0 0,1 0 51 0 0,-2 0-73 0 0,0-1 0 0 0,0 1-1 0 0,0-1 1 0 0,0 1 0 0 0,-1-1-1 0 0,1 1 1 0 0,0 0 0 0 0,0-1-1 0 0,-1 1 1 0 0,1 0 0 0 0,-1 0 0 0 0,1 0-1 0 0,-1-1 1 0 0,1 1 0 0 0,-1 0-1 0 0,1 0 1 0 0,-1 0 0 0 0,0 0-1 0 0,1 0 1 0 0,-1 0 0 0 0,0 0-1 0 0,0 0 1 0 0,0 0 0 0 0,0 0-1 0 0,0 0 1 0 0,0 0 0 0 0,0 0 0 0 0,0 1-1 0 0,0 1 10 0 0,-1 1 14 0 0,1 1 1 0 0,-1-1 0 0 0,0 0 0 0 0,0 0 0 0 0,0 1 0 0 0,-1-1 0 0 0,1 0 0 0 0,-1 0 0 0 0,0 0 0 0 0,-3 3 0 0 0,-27 39 139 0 0,19-30-153 0 0,-79 88 130 0 0,80-91-145 0 0,-29 28-2 0 0,14-14 59 0 0,-41 51 0 0 0,67-77 527 0 0,12 2-80 0 0,2-1-274 0 0,-1-1 0 0 0,1-1 0 0 0,0 0 0 0 0,0 0 0 0 0,-1-2-1 0 0,25-4 1 0 0,3-1-20 0 0,149-24 137 0 0,-137 22-277 0 0,29-2-162 0 0,-80 11 1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1033 8607 0 0,'1'-2'396'0'0,"11"-6"-217"0"0,-1-1-1 0 0,0 0 1 0 0,16-20 0 0 0,28-39 682 0 0,-41 49-453 0 0,15-21 42 0 0,-2-2-1 0 0,24-47 1 0 0,33-96 309 0 0,-65 138-629 0 0,-3-2-1 0 0,-1 0 0 0 0,-2-1 1 0 0,-3 0-1 0 0,-2-1 0 0 0,3-88 1 0 0,-11 135-113 0 0,0-5 60 0 0,0 0 0 0 0,0 0 1 0 0,-1 0-1 0 0,0-1 0 0 0,-1 1 0 0 0,-3-10 0 0 0,4 18-77 0 0,1-1 0 0 0,-1 1 1 0 0,0 0-1 0 0,0-1 0 0 0,0 1 0 0 0,0 0 1 0 0,0 0-1 0 0,0 0 0 0 0,-1 0 0 0 0,1 0 0 0 0,0 0 1 0 0,0 0-1 0 0,-1 1 0 0 0,1-1 0 0 0,-1 0 1 0 0,1 1-1 0 0,-1-1 0 0 0,1 1 0 0 0,-1-1 0 0 0,1 1 1 0 0,-1 0-1 0 0,1-1 0 0 0,-1 1 0 0 0,1 0 1 0 0,-1 0-1 0 0,1 0 0 0 0,-1 0 0 0 0,1 1 0 0 0,-1-1 1 0 0,0 0-1 0 0,-1 1 0 0 0,-1 0-14 0 0,-1 0 1 0 0,1 1-1 0 0,0-1 1 0 0,-1 1-1 0 0,1 0 0 0 0,0 0 1 0 0,0 0-1 0 0,0 1 0 0 0,-5 4 1 0 0,1 1 7 0 0,1 0 0 0 0,0 0 1 0 0,1 1-1 0 0,0 0 1 0 0,0 0-1 0 0,1 1 0 0 0,-7 18 1 0 0,-21 76-27 0 0,29-86 31 0 0,-53 254 100 0 0,7-27 0 0 0,36-192-84 0 0,-1 0 1 0 0,-3-1-1 0 0,-3-1 0 0 0,-30 55 1 0 0,23-58 41 0 0,-3-2 1 0 0,-56 67 0 0 0,-86 72 48 0 0,166-177-102 0 0,-86 93 59 0 0,80-84-30 0 0,0 1 1 0 0,2 0 0 0 0,0 0 0 0 0,-12 26 0 0 0,21-39-20 0 0,0 0 0 0 0,1 0 1 0 0,-1 0-1 0 0,1 1 0 0 0,0-1 0 0 0,0 0 1 0 0,1 1-1 0 0,0-1 0 0 0,-1 0 1 0 0,3 9-1 0 0,-2-12 77 0 0,18 8 183 0 0,-16-10-304 0 0,0 0 0 0 0,0 0 0 0 0,0 0 0 0 0,0 0 0 0 0,0 0 0 0 0,1 0 0 0 0,-1-1 0 0 0,0 1 0 0 0,0-1 0 0 0,0 1 0 0 0,0-1 0 0 0,0 0 1 0 0,3-2-1 0 0,14-10-3865 0 0,-1 0-991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15751 0 0,'0'0'1424'0'0,"1"0"-1109"0"0,19-1 108 0 0,-1-1 0 0 0,0 0 0 0 0,0-2 0 0 0,31-9 0 0 0,75-32-165 0 0,-83 28-98 0 0,149-63-1848 0 0,-150 62-33 0 0,0 0-4398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12551 0 0,'0'0'1135'0'0,"-2"1"-932"0"0,-172 126 1579 0 0,161-117-1680 0 0,1 0 1 0 0,0 1-1 0 0,1 1 0 0 0,0 0 0 0 0,1 1 0 0 0,0 0 0 0 0,1 0 0 0 0,0 1 1 0 0,1 0-1 0 0,1 1 0 0 0,0-1 0 0 0,-8 29 0 0 0,14-39-33 0 0,0 0 0 0 0,0 0 1 0 0,1 1-1 0 0,0-1 0 0 0,-1 0 0 0 0,1 0 0 0 0,1 0 0 0 0,-1 1 0 0 0,1-1 0 0 0,2 7 0 0 0,-3-8-32 0 0,1 0-1 0 0,1-1 1 0 0,-1 1-1 0 0,0-1 1 0 0,1 1-1 0 0,-1-1 0 0 0,1 0 1 0 0,0 0-1 0 0,0 0 1 0 0,0 0-1 0 0,0 0 1 0 0,0 0-1 0 0,0 0 0 0 0,0 0 1 0 0,1-1-1 0 0,-1 1 1 0 0,3 0-1 0 0,21 8-69 0 0,-1-1 1 0 0,1-2-1 0 0,1 0 0 0 0,49 4 0 0 0,-38-9-2336 0 0,-20-2 966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0,'0'0'66'0'0,"0"2"-8"0"0,5 33 6256 0 0,-3-19-2147 0 0,4 23-1 0 0,-4-32-3955 0 0,0 0 0 0 0,1-1-1 0 0,4 10 1 0 0,5 4 246 0 0,0 0 0 0 0,2-1 0 0 0,22 25 0 0 0,53 47 409 0 0,-54-60-562 0 0,2-2-1 0 0,53 34 1 0 0,-88-63 92 0 0,-2 1-487 0 0,0-1 0 0 0,0 0 0 0 0,0 0-1 0 0,0 0 1 0 0,1 1 0 0 0,-1-1 0 0 0,0 0 0 0 0,0 0-1 0 0,0 0 1 0 0,1 0 0 0 0,-1 1 0 0 0,0-1-1 0 0,0 0 1 0 0,0 0 0 0 0,1 0 0 0 0,-1 0-1 0 0,0 0 1 0 0,0 0 0 0 0,1 0 0 0 0,-1 0-1 0 0,0 0 1 0 0,0 0 0 0 0,1 1 0 0 0,-1-1-1 0 0,0 0 1 0 0,0-1 0 0 0,1 1 0 0 0,-1 0-1 0 0,0 0 1 0 0,0 0 0 0 0,1 0 0 0 0,-1 0 0 0 0,0 0-1 0 0,0 0 1 0 0,1 0 0 0 0,-1 0 0 0 0,0 0-1 0 0,0-1 1 0 0,1 1 0 0 0,-1 0 0 0 0,0 0-1 0 0,0 0 1 0 0,0 0 0 0 0,0-1 0 0 0,1 1-1 0 0,-1 0 1 0 0,0 0 0 0 0,0 0 0 0 0,0-1-1 0 0,0 1 1 0 0,0 0 0 0 0,0 0 0 0 0,1-1-1 0 0,-1 1 1 0 0,0 0 0 0 0,0 0 0 0 0,0-1 0 0 0,0 1-1 0 0,2-9-5716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668 532 5983 0 0,'0'0'9418'0'0,"-1"0"-8660"0"0,-4-1-547 0 0,0 1 0 0 0,0 0 0 0 0,0 0 0 0 0,0 0 0 0 0,0 1 1 0 0,0 0-1 0 0,0 0 0 0 0,1 0 0 0 0,-1 0 0 0 0,-6 3 0 0 0,-50 25 172 0 0,39-18-248 0 0,16-8-119 0 0,-247 124-249 0 0,10 17-358 0 0,228-134 579 0 0,9-4-121 0 0,7-4 58 0 0,6-2-40 0 0,-7-1 85 0 0,10 0-348 0 0,-1-1 0 0 0,0 0-1 0 0,12-5 1 0 0,10-5-3494 0 0,-31 12 3854 0 0,36-16-5326 0 0</inkml:trace>
  <inkml:trace contextRef="#ctx0" brushRef="#br0" timeOffset="1">883 0 9215 0 0,'0'0'6347'0'0,"2"1"-4632"0"0,5 0-1489 0 0,-1 1 0 0 0,1 0 0 0 0,-1 0 0 0 0,1 1 1 0 0,-1 0-1 0 0,0 0 0 0 0,9 6 0 0 0,42 34-35 0 0,-39-30-85 0 0,3 4 31 0 0,0 1 0 0 0,-1 1 0 0 0,-1 1 1 0 0,-1 0-1 0 0,-1 1 0 0 0,0 1 0 0 0,19 36 0 0 0,-28-44-122 0 0,-1 0 1 0 0,-1 1-1 0 0,0 0 1 0 0,-1 1-1 0 0,-1-1 0 0 0,0 1 1 0 0,-1 0-1 0 0,-1 0 1 0 0,0 0-1 0 0,-1 0 1 0 0,-1 0-1 0 0,0 0 0 0 0,-1 0 1 0 0,-4 17-1 0 0,-1-10-18 0 0,0 1 0 0 0,-2-2 1 0 0,0 1-1 0 0,-2-1 0 0 0,0 0 0 0 0,-2-1 0 0 0,-23 34 0 0 0,13-27-148 0 0,0-1-1 0 0,-2-1 0 0 0,0-1 1 0 0,-49 37-1 0 0,63-53 28 0 0,-2-1 1 0 0,1-1-1 0 0,-1 1 1 0 0,-1-2-1 0 0,-15 7 1 0 0,25-13-575 0 0,-3-4-26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430 409 4607 0 0,'-2'2'354'0'0,"-28"13"-16"0"0,18-11 1250 0 0,-1 0-1 0 0,-14 3 1 0 0,-64 5 4839 0 0,86-12-6534 0 0,-10 1 437 0 0,0 0 0 0 0,0-1-1 0 0,1-1 1 0 0,-1 0 0 0 0,0-1 0 0 0,1-1 0 0 0,0 0-1 0 0,-28-11 1 0 0,36 11-272 0 0,-1 0 0 0 0,1 0-1 0 0,0-1 1 0 0,0 0 0 0 0,0 0 0 0 0,0-1-1 0 0,1 1 1 0 0,-10-11 0 0 0,12 11-49 0 0,0 0 0 0 0,0-1-1 0 0,0 1 1 0 0,1-1 0 0 0,-1 0 0 0 0,1 0 0 0 0,0 0 0 0 0,1 0 0 0 0,-1 0-1 0 0,1 0 1 0 0,0 0 0 0 0,0-1 0 0 0,0-5 0 0 0,2 5-7 0 0,-1 0 1 0 0,1 1 0 0 0,0-1-1 0 0,0 1 1 0 0,0-1-1 0 0,1 1 1 0 0,0-1-1 0 0,0 1 1 0 0,0 0 0 0 0,1 0-1 0 0,-1 0 1 0 0,1 0-1 0 0,6-7 1 0 0,5-5-105 0 0,0 0 1 0 0,19-15-1 0 0,-27 26 64 0 0,27-24-330 0 0,2 1 0 0 0,61-39 0 0 0,-89 63 339 0 0,0 1 1 0 0,1 0-1 0 0,-1 1 0 0 0,1 0 1 0 0,-1 0-1 0 0,16-3 0 0 0,-18 5 39 0 0,-1 0 1 0 0,1 1-1 0 0,-1 0 0 0 0,1 0 0 0 0,-1 0 0 0 0,0 1 1 0 0,1-1-1 0 0,-1 1 0 0 0,1 0 0 0 0,-1 0 0 0 0,0 1 1 0 0,0-1-1 0 0,0 1 0 0 0,5 3 0 0 0,0 1 43 0 0,0 0 0 0 0,-1 1 1 0 0,0-1-1 0 0,0 2 0 0 0,0-1 0 0 0,-1 1 0 0 0,-1 1 0 0 0,1-1 0 0 0,-1 1 1 0 0,-1 0-1 0 0,1 0 0 0 0,-1 1 0 0 0,-1 0 0 0 0,4 11 0 0 0,-3-7-25 0 0,-1 1 0 0 0,-1-1 0 0 0,0 1 0 0 0,-1-1 0 0 0,0 1 0 0 0,-2 0 0 0 0,1-1 0 0 0,-2 1 0 0 0,-3 27 1 0 0,2-36-19 0 0,1 0 0 0 0,-1 0 1 0 0,0 0-1 0 0,-1 0 1 0 0,1 0-1 0 0,-1-1 1 0 0,0 1-1 0 0,-1-1 1 0 0,1 1-1 0 0,-1-1 1 0 0,0 0-1 0 0,-6 5 0 0 0,3-4 12 0 0,0 0-1 0 0,-1 0 1 0 0,1-1-1 0 0,-1 0 0 0 0,0-1 1 0 0,0 0-1 0 0,-1 0 1 0 0,-8 2-1 0 0,4-2-49 0 0,-1 0-1 0 0,1-1 1 0 0,-1-1-1 0 0,0 0 1 0 0,1-1 0 0 0,-1-1-1 0 0,0 0 1 0 0,0-1 0 0 0,0 0-1 0 0,1-1 1 0 0,-20-5 0 0 0,23 4-338 0 0,0-1 0 0 0,1 0 0 0 0,-1 0 0 0 0,1-1 0 0 0,-1 0 0 0 0,-13-11 0 0 0,7 2-1394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11055 0 0,'0'0'1299'0'0,"0"3"-471"0"0,-1 5-366 0 0,0 1 1 0 0,0 0-1 0 0,-1-1 0 0 0,0 1 0 0 0,0-1 1 0 0,-1 0-1 0 0,-5 11 0 0 0,-32 58-510 0 0,20-41 261 0 0,-160 256 226 0 0,102-174-223 0 0,-61 128 1 0 0,101-149 48 0 0,19-45-200 0 0,17-47-199 0 0,0 0 1 0 0,-1-1-1 0 0,1 1 0 0 0,-1-1 0 0 0,0 0 0 0 0,0 0 0 0 0,-1 0 0 0 0,1 0 1 0 0,-5 3-1 0 0,3-3-622 0 0,-1 0 1 0 0,1 0-1 0 0,-1-1 1 0 0,1 0 0 0 0,-1 0-1 0 0,-11 4 1 0 0,6-4-779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1375 0 0,'0'2'66'0'0,"0"4"-344"0"0,-1-1 1 0 0,0 1-1 0 0,-2 10 1 0 0,-14 32 6325 0 0,-1 2 2534 0 0,17-45-8246 0 0,0 1 1 0 0,0-1-1 0 0,0 0 1 0 0,1 1-1 0 0,0-1 1 0 0,0 0-1 0 0,1 11 1 0 0,0-9-158 0 0,0 0 0 0 0,1 0 0 0 0,0 0 0 0 0,0 0 0 0 0,0-1 1 0 0,1 1-1 0 0,0-1 0 0 0,0 0 0 0 0,0 1 0 0 0,1-1 0 0 0,0-1 1 0 0,0 1-1 0 0,1 0 0 0 0,-1-1 0 0 0,11 8 0 0 0,6 3 244 0 0,1 0-1 0 0,1-2 1 0 0,0-1 0 0 0,27 12-1 0 0,103 33 615 0 0,-64-26-632 0 0,21 16-272 0 0,20 8-469 0 0,-128-56 15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8751 0 0,'0'0'399'0'0,"-1"1"-4"0"0,-5 1-275 0 0,1 1 1 0 0,-1 1-1 0 0,1-1 1 0 0,0 1-1 0 0,0-1 1 0 0,0 1-1 0 0,1 1 1 0 0,-8 8-1 0 0,-31 47 3318 0 0,18-24-2278 0 0,-10 7-842 0 0,-1-1-1 0 0,-2-3 0 0 0,-1-1 1 0 0,-2-1-1 0 0,-87 57 0 0 0,83-65-246 0 0,44-28-127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 11055 0 0,'0'0'6646'0'0,"-1"1"-5729"0"0,-26 9-223 0 0,0 1 0 0 0,1 1-1 0 0,1 2 1 0 0,-43 29 0 0 0,51-29-688 0 0,1 0 0 0 0,-28 31 0 0 0,39-39-7 0 0,1 0 1 0 0,-1 0 0 0 0,1 0 0 0 0,0 0 0 0 0,1 1 0 0 0,0 0 0 0 0,0 0 0 0 0,0 0 0 0 0,1 0-1 0 0,0 0 1 0 0,0 0 0 0 0,-1 9 0 0 0,3-14 8 0 0,0 0 0 0 0,0 0 0 0 0,0 0 0 0 0,0-1 0 0 0,0 1 0 0 0,0 0 0 0 0,0 0 0 0 0,1 0 0 0 0,-1 0 0 0 0,1 0 0 0 0,0 0 0 0 0,-1 0 0 0 0,1-1 0 0 0,0 1 0 0 0,0 0 0 0 0,0 0 0 0 0,0-1 0 0 0,0 1 0 0 0,1-1 0 0 0,-1 1 0 0 0,2 1 0 0 0,-1-2 39 0 0,1 1 1 0 0,-1-1-1 0 0,1 0 1 0 0,0 0 0 0 0,-1 0-1 0 0,1 0 1 0 0,0 0-1 0 0,-1-1 1 0 0,1 1 0 0 0,0-1-1 0 0,0 0 1 0 0,0 1-1 0 0,0-1 1 0 0,3-1-1 0 0,6 0 96 0 0,1 0 0 0 0,-1-1 0 0 0,0 0 0 0 0,0-1 0 0 0,0 0-1 0 0,0-1 1 0 0,17-8 0 0 0,22-9 41 0 0,-39 18-180 0 0,-1-1 1 0 0,0-1-1 0 0,0 0 0 0 0,-1 0 1 0 0,0-1-1 0 0,0 0 0 0 0,14-12 1 0 0,-22 17-31 0 0,0-1 1 0 0,-1 0 0 0 0,1 0-1 0 0,-1 0 1 0 0,1 0-1 0 0,-1 0 1 0 0,0 0-1 0 0,1 0 1 0 0,-1 0 0 0 0,-1-1-1 0 0,1 1 1 0 0,0 0-1 0 0,0-1 1 0 0,-1 1 0 0 0,1 0-1 0 0,-1-1 1 0 0,0 1-1 0 0,0-1 1 0 0,0 1-1 0 0,0-1 1 0 0,0 1 0 0 0,-1-1-1 0 0,1 1 1 0 0,-1 0-1 0 0,1-1 1 0 0,-1 1-1 0 0,0 0 1 0 0,0-1 0 0 0,0 1-1 0 0,0 0 1 0 0,0 0-1 0 0,0 0 1 0 0,-3-2 0 0 0,0-2-78 0 0,0 0 1 0 0,-1 0 0 0 0,0 1 0 0 0,0 0 0 0 0,-1 0 0 0 0,1 0 0 0 0,-1 1 0 0 0,0 0 0 0 0,-1 0 0 0 0,-6-3 0 0 0,-33-9-417 0 0,36 13 272 0 0,-1-1-1 0 0,1 1 0 0 0,0-2 1 0 0,-15-7-1 0 0,5-7-1958 0 0,10 5-3719 0 0,8 5 525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11 7831 0 0,'0'0'603'0'0,"-1"-2"-256"0"0,-3-7 2369 0 0,1 9-1752 0 0,0 1-805 0 0,-1 0 1 0 0,0-1 0 0 0,1 2-1 0 0,-1-1 1 0 0,1 0 0 0 0,-1 1-1 0 0,1-1 1 0 0,0 1-1 0 0,-1 0 1 0 0,1 0 0 0 0,0 1-1 0 0,0-1 1 0 0,1 1 0 0 0,-1-1-1 0 0,-4 6 1 0 0,-4 5 90 0 0,1 0 0 0 0,-12 20 0 0 0,-10 27 82 0 0,3 1 1 0 0,-32 96-1 0 0,27-68-273 0 0,-59 132-66 0 0,78-188-381 0 0,-37 59 0 0 0,43-78-228 0 0,-1-1 1 0 0,0 0-1 0 0,-1 0 0 0 0,-1-2 1 0 0,0 1-1 0 0,-20 14 1 0 0,18-17-3731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169 273 7367 0 0,'-10'-1'199'0'0,"0"0"0"0"0,0 0 0 0 0,0 1 0 0 0,0 0 0 0 0,0 1 0 0 0,0 0 0 0 0,-11 2 0 0 0,16-2 81 0 0,0 1 1 0 0,0-1-1 0 0,0 1 0 0 0,0 0 1 0 0,1 0-1 0 0,-1 1 1 0 0,1-1-1 0 0,-1 1 1 0 0,1 0-1 0 0,0 0 1 0 0,0 1-1 0 0,0-1 1 0 0,1 1-1 0 0,-1 0 1 0 0,-3 5-1 0 0,7-8-175 0 0,-1 1 0 0 0,0-1 1 0 0,1 0-1 0 0,-1 1 0 0 0,1-1 0 0 0,0 1 1 0 0,-1-1-1 0 0,1 1 0 0 0,0-1 0 0 0,0 1 0 0 0,0-1 1 0 0,0 1-1 0 0,0-1 0 0 0,0 1 0 0 0,1 0 1 0 0,-1-1-1 0 0,0 0 0 0 0,1 1 0 0 0,-1-1 0 0 0,2 3 1 0 0,0-1 11 0 0,-1 1 1 0 0,1-1 0 0 0,0 1-1 0 0,0-1 1 0 0,1 0 0 0 0,3 4-1 0 0,-1-3-15 0 0,0 1 0 0 0,0-2 0 0 0,1 1 0 0 0,-1-1 0 0 0,1 1-1 0 0,0-1 1 0 0,0-1 0 0 0,0 1 0 0 0,7 1 0 0 0,10 2 163 0 0,27 3 0 0 0,-32-6-146 0 0,15 2 2 0 0,-1-2-1 0 0,1-1 0 0 0,-1-2 1 0 0,1-1-1 0 0,-1-2 0 0 0,1-1 1 0 0,50-13-1 0 0,-26 2 29 0 0,71-31 0 0 0,51-33 159 0 0,-44 18-57 0 0,33-14 77 0 0,106-44 200 0 0,-257 113-661 0 0,0 1 0 0 0,0 1-1 0 0,32-5 1 0 0,-40 8-521 0 0,0 0 0 0 0,-1 1-1 0 0,1 0 1 0 0,0 1 0 0 0,0 0-1 0 0,-1 1 1 0 0,1-1 0 0 0,0 2 0 0 0,11 4-1 0 0,-12-4-1191 0 0,0 0 0 0 0,0 1-1 0 0,9 7 1 0 0,-15-9 951 0 0,2 1-386 0 0,-4-3 1304 0 0,0 0 1 0 0,11 2 10183 0 0,-14 10-8320 0 0,-11 18-2193 0 0,-88 201 1175 0 0,62-138-690 0 0,-111 224 7 0 0,144-304-188 0 0,-65 107-172 0 0,58-99 124 0 0,-1 0-1 0 0,-1-2 1 0 0,-27 26 0 0 0,-16 5-243 0 0,44-41 262 0 0,15-8 28 0 0,-1-1 1 0 0,1 0-1 0 0,-1 0 0 0 0,1 0 1 0 0,0 0-1 0 0,-1 1 1 0 0,1-1-1 0 0,-1 0 0 0 0,1 0 1 0 0,-1 0-1 0 0,1 0 1 0 0,0 0-1 0 0,-1 0 0 0 0,1 0 1 0 0,-1 0-1 0 0,1 0 0 0 0,-1-1 1 0 0,1 1-1 0 0,0 0 1 0 0,-1 0-1 0 0,1 0 0 0 0,-1 0 1 0 0,1 0-1 0 0,-1-1 1 0 0,1 0-1 0 0,-1 0 0 0 0,1 0 0 0 0,0 0-1 0 0,0 1 1 0 0,-1-1 0 0 0,1 0 0 0 0,0 0 0 0 0,0 0 0 0 0,0 0 0 0 0,0 0 0 0 0,0 0 0 0 0,0 0 0 0 0,0 0 0 0 0,0 0 0 0 0,1 1 0 0 0,-1-1 0 0 0,0 0 0 0 0,0 0 0 0 0,1 0 0 0 0,-1 0 0 0 0,1 0 0 0 0,-1 1 0 0 0,1-2 0 0 0,13-20-14 0 0,0 5-45 0 0,0 0 1 0 0,31-26-1 0 0,40-25-169 0 0,-29 24-103 0 0,-48 37 316 0 0,0 1 1 0 0,0 0 0 0 0,1 1-1 0 0,-1 0 1 0 0,1 0 0 0 0,1 1-1 0 0,9-4 1 0 0,-18 8 39 0 0,0 0-1 0 0,0 0 1 0 0,0-1 0 0 0,0 1-1 0 0,0 0 1 0 0,0 0 0 0 0,0 0-1 0 0,0 0 1 0 0,-1 1-1 0 0,1-1 1 0 0,0 0 0 0 0,0 0-1 0 0,0 1 1 0 0,0-1 0 0 0,0 0-1 0 0,0 1 1 0 0,-1-1 0 0 0,1 0-1 0 0,0 1 1 0 0,0 0 0 0 0,-1-1-1 0 0,1 1 1 0 0,0-1 0 0 0,-1 1-1 0 0,2 1 1 0 0,-1 0 44 0 0,1 0 0 0 0,0 0 1 0 0,-1 1-1 0 0,0-1 0 0 0,1 1 0 0 0,0 3 1 0 0,1 6 93 0 0,0 0 0 0 0,-1 0 0 0 0,0 0 0 0 0,-1 0 0 0 0,0 0 0 0 0,-1 0 0 0 0,-2 16 0 0 0,-2 9 139 0 0,-10 39 0 0 0,-19 41-387 0 0,17-70-5538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95 7831 0 0,'3'2'356'0'0,"7"3"-159"0"0,1-1 0 0 0,0 0 0 0 0,0 0 0 0 0,15 2-1 0 0,-14-4 611 0 0,0-1 0 0 0,1 0 0 0 0,-1 0 0 0 0,1-1 0 0 0,-1-1 0 0 0,0 0 0 0 0,16-4 0 0 0,-18 3-327 0 0,10-2 810 0 0,22-8-1 0 0,-38 10-1230 0 0,4-5-61 0 0,1-4-83 0 0,-8 10 65 0 0,0-1 0 0 0,0 0 1 0 0,0 0-1 0 0,-1 0 0 0 0,1 0 1 0 0,-1 0-1 0 0,1 0 0 0 0,-1 0 1 0 0,0 0-1 0 0,1 0 0 0 0,-1 0 0 0 0,0 0 1 0 0,-1 0-1 0 0,1 0 0 0 0,0 0 1 0 0,0 0-1 0 0,-1 0 0 0 0,1 0 0 0 0,-1 0 1 0 0,0 0-1 0 0,0 0 0 0 0,1 0 1 0 0,-1 0-1 0 0,-1 0 0 0 0,1 1 1 0 0,0-1-1 0 0,0 0 0 0 0,0 1 0 0 0,-1-1 1 0 0,1 1-1 0 0,-1-1 0 0 0,0 1 1 0 0,1 0-1 0 0,-3-2 0 0 0,1 1-31 0 0,1 1 1 0 0,-1-1-1 0 0,0 1 0 0 0,0-1 0 0 0,0 1 0 0 0,0 0 0 0 0,0 0 1 0 0,0 0-1 0 0,0 0 0 0 0,0 1 0 0 0,0-1 0 0 0,0 1 0 0 0,0 0 1 0 0,-1 0-1 0 0,1 0 0 0 0,0 0 0 0 0,0 1 0 0 0,0-1 1 0 0,0 1-1 0 0,0 0 0 0 0,0 0 0 0 0,-4 1 0 0 0,-6 6-103 0 0,1 1-1 0 0,0 0 0 0 0,1 1 1 0 0,0 0-1 0 0,-11 13 1 0 0,-3 2 153 0 0,12-12 64 0 0,1 0 1 0 0,0 0-1 0 0,1 1 0 0 0,0 1 0 0 0,2 0 1 0 0,-1 0-1 0 0,2 1 0 0 0,0 0 0 0 0,1 1 0 0 0,1-1 1 0 0,-8 34-1 0 0,13-45-37 0 0,0 0 1 0 0,1 0-1 0 0,0 0 0 0 0,0-1 1 0 0,0 1-1 0 0,0 0 0 0 0,1 0 1 0 0,0 0-1 0 0,0-1 0 0 0,0 1 1 0 0,0 0-1 0 0,3 4 0 0 0,-3-7-20 0 0,1 1 0 0 0,-1-1 0 0 0,1 1 1 0 0,-1-1-1 0 0,1 0 0 0 0,0 0 0 0 0,0 0 0 0 0,0 0 0 0 0,0 0 0 0 0,0-1 0 0 0,1 1 0 0 0,-1-1 0 0 0,0 1 0 0 0,1-1 0 0 0,-1 0 0 0 0,1 0 1 0 0,-1 0-1 0 0,1 0 0 0 0,0 0 0 0 0,-1 0 0 0 0,7 0 0 0 0,0-1-3 0 0,0 1 1 0 0,0-2-1 0 0,0 1 1 0 0,0-1 0 0 0,0 0-1 0 0,11-4 1 0 0,53-19-135 0 0,-26 8-31 0 0,25-5-1221 0 0,-41 13-4169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11231 0 0,'0'0'1016'0'0,"3"-1"-708"0"0,5-3 362 0 0,0 0 1 0 0,1 0-1 0 0,12-3 0 0 0,13-5 617 0 0,170-60 1919 0 0,-169 61-2891 0 0,0 2 1 0 0,43-6-1 0 0,-68 15-300 0 0,0 0 1 0 0,-1 0-1 0 0,1 1 0 0 0,-1 0 0 0 0,10 3 0 0 0,-14-3-14 0 0,16 4 10 0 0,-16-1-19 0 0,-2-1-48 0 0,0-1-91 0 0,-1-1-43 0 0,0 0 0 0 0,0 1 1 0 0,0-1-1 0 0,-1 1 0 0 0,1 0 0 0 0,0 0 0 0 0,0-1 1 0 0,-1 1-1 0 0,1 0 0 0 0,1 4 0 0 0,4 7-6482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722 625 8287 0 0,'0'0'5283'0'0,"1"-1"-4819"0"0,2 0-405 0 0,0 0 1 0 0,0 0-1 0 0,-1 0 0 0 0,1-1 1 0 0,-1 1-1 0 0,0-1 0 0 0,1 0 1 0 0,-1 0-1 0 0,0 0 1 0 0,0 0-1 0 0,0 0 0 0 0,0 0 1 0 0,1-3-1 0 0,24-34 787 0 0,-20 24-705 0 0,1-1-1 0 0,-2 0 1 0 0,0 0-1 0 0,-1 0 1 0 0,-1-1-1 0 0,-1 0 1 0 0,3-22-1 0 0,-1-123-187 0 0,-6 119 77 0 0,-2-131-630 0 0,4 172 718 0 0,-1-1-1 0 0,0 1 1 0 0,0-1-1 0 0,-1 1 1 0 0,1 0 0 0 0,0-1-1 0 0,-1 1 1 0 0,-1-5 0 0 0,2 7-108 0 0,-1 0 0 0 0,1 0 1 0 0,0 0-1 0 0,-1-1 0 0 0,1 1 1 0 0,0 0-1 0 0,-1 0 0 0 0,1 0 0 0 0,0 0 1 0 0,-1 0-1 0 0,1 0 0 0 0,-1 0 1 0 0,1 0-1 0 0,0 0 0 0 0,-1 0 1 0 0,1 0-1 0 0,-1 0 0 0 0,1 0 0 0 0,0 0 1 0 0,-1 0-1 0 0,1 0 0 0 0,-1 0 1 0 0,1 0-1 0 0,0 0 0 0 0,-1 1 1 0 0,1-1-1 0 0,0 0 0 0 0,-1 0 0 0 0,1 1 1 0 0,0-1-1 0 0,-1 0 0 0 0,1 0 1 0 0,0 1-1 0 0,0-1 0 0 0,-1 0 1 0 0,1 1-1 0 0,-7 6-9 0 0,0 0 1 0 0,0 1-1 0 0,1-1 0 0 0,0 1 1 0 0,1 1-1 0 0,0-1 0 0 0,0 1 1 0 0,-6 15-1 0 0,-3 5-24 0 0,-11 18 23 0 0,-2-2 0 0 0,-47 58 0 0 0,47-69 0 0 0,-61 56 0 0 0,69-73 0 0 0,-1-1 0 0 0,-1-1 0 0 0,-1-1 0 0 0,-36 18 0 0 0,-65 21-162 0 0,99-45 385 0 0,0 0 0 0 0,0-2 1 0 0,-33 4-1 0 0,51-9-138 0 0,1-1 0 0 0,-1 0 0 0 0,1 0 0 0 0,-1-1 0 0 0,1 1 0 0 0,-1-1 0 0 0,1 0 0 0 0,-1-1 0 0 0,1 1 0 0 0,0-1 0 0 0,0 0 0 0 0,-9-5 0 0 0,12 6-87 0 0,0 0 1 0 0,0-1 0 0 0,0 1-1 0 0,0-1 1 0 0,0 0 0 0 0,1 1-1 0 0,-1-1 1 0 0,1 0 0 0 0,-1 0-1 0 0,1 0 1 0 0,-1 0 0 0 0,1 0 0 0 0,0 0-1 0 0,0-1 1 0 0,0 1 0 0 0,1 0-1 0 0,-1-1 1 0 0,0 1 0 0 0,1 0-1 0 0,-1-1 1 0 0,1 1 0 0 0,0-1-1 0 0,0 1 1 0 0,0 0 0 0 0,0-1-1 0 0,0 1 1 0 0,1-1 0 0 0,-1 1 0 0 0,1 0-1 0 0,1-5 1 0 0,3-7-163 0 0,1 0 1 0 0,1 0 0 0 0,0 1-1 0 0,0-1 1 0 0,2 2-1 0 0,-1-1 1 0 0,2 1-1 0 0,0 1 1 0 0,0 0 0 0 0,1 0-1 0 0,0 1 1 0 0,14-10-1 0 0,-15 13 228 0 0,0 0 1 0 0,1 0-1 0 0,0 1 0 0 0,0 1 0 0 0,0-1 0 0 0,0 2 0 0 0,1 0 0 0 0,0 0 0 0 0,-1 1 0 0 0,2 1 1 0 0,-1 0-1 0 0,0 0 0 0 0,0 1 0 0 0,0 1 0 0 0,18 1 0 0 0,-24 0-15 0 0,0 0 0 0 0,0 1-1 0 0,0 0 1 0 0,0 0 0 0 0,0 0 0 0 0,0 1-1 0 0,-1 0 1 0 0,1 0 0 0 0,-1 0-1 0 0,0 1 1 0 0,0 0 0 0 0,8 8 0 0 0,1 2 44 0 0,-1 2 0 0 0,18 26 0 0 0,-19-25-72 0 0,-3-6-5 0 0,0 1 0 0 0,1-1 0 0 0,22 18 0 0 0,-29-26-7 0 0,-3-3-7 0 0,1 1 0 0 0,-1-1 0 0 0,1 1 0 0 0,-1-1 0 0 0,1 1 1 0 0,-1-1-1 0 0,1 1 0 0 0,0-1 0 0 0,-1 1 0 0 0,1-1 1 0 0,-1 0-1 0 0,1 0 0 0 0,0 1 0 0 0,-1-1 0 0 0,1 0 0 0 0,0 0 1 0 0,0 1-1 0 0,0-1 0 0 0,11 1 6 0 0,-10-1-201 0 0,4 1 161 0 0,0-2-1425 0 0,6-1-4909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1 455 0 0,'0'0'0'0'0,"-12"7"0"0"0,-1 0 0 0 0,-1-2 464 0 0,2 1 48 0 0,-1-3 16 0 0,3-1 0 0 0,-1-2 432 0 0,-1 2-16 0 0,-1 1-944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6703 0 0,'0'0'1668'0'0,"2"1"-610"0"0,9 1-410 0 0,0 1 0 0 0,0-2 0 0 0,-1 1 0 0 0,1-1 0 0 0,0-1 0 0 0,0 0 0 0 0,0-1 1 0 0,0 0-1 0 0,0 0 0 0 0,0-1 0 0 0,15-5 0 0 0,45-17 1040 0 0,104-28-5 0 0,-54 29-1315 0 0,-99 20-420 0 0,0 1 0 0 0,0 1 0 0 0,34 3 0 0 0,-53-1-806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6447 0 0,'0'0'8110'0'0,"2"0"-6982"0"0,6 0-718 0 0,0-1 0 0 0,0 0 0 0 0,0-1 0 0 0,0 0 0 0 0,9-3 0 0 0,40-18 1180 0 0,-28 11-886 0 0,19-7 530 0 0,54-13 0 0 0,-78 26-1113 0 0,0 2 1 0 0,1 0-1 0 0,-1 2 0 0 0,37 0 1 0 0,18 9-1727 0 0,-78-7 1290 0 0,0 0 0 0 0,-1 0 0 0 0,1 0 0 0 0,0 0 0 0 0,0 0 0 0 0,0 0 0 0 0,-1 1 1 0 0,1-1-1 0 0,0 0 0 0 0,0 1 0 0 0,-1-1 0 0 0,1 0 0 0 0,0 1 0 0 0,-1-1 0 0 0,2 1 1 0 0,-1 1-1378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30 6447 0 0,'23'-21'686'0'0,"-12"12"6756"0"0,-25 15-6764 0 0,0 1-645 0 0,0 0 1 0 0,0 1-1 0 0,-20 17 1 0 0,-35 34 44 0 0,10-7-56 0 0,21-20-22 0 0,2 2 0 0 0,2 2 0 0 0,1 1 0 0 0,1 1 0 0 0,3 1 0 0 0,1 2 0 0 0,-27 52 0 0 0,43-67 0 0 0,1 1 0 0 0,0 0 0 0 0,3 0 0 0 0,0 1 0 0 0,1 0 0 0 0,2 0 0 0 0,1 1 0 0 0,0 29 0 0 0,4-44 23 0 0,1 0 0 0 0,1 0 0 0 0,0 0 0 0 0,1-1 0 0 0,0 1 0 0 0,1-1 0 0 0,1 0 0 0 0,0 0 0 0 0,12 21 0 0 0,4 2 77 0 0,1-2-1 0 0,27 32 0 0 0,43 41 302 0 0,-53-63-106 0 0,57 81 0 0 0,-75-92-264 0 0,-2 1 0 0 0,-1 0 1 0 0,-2 2-1 0 0,-2 0 0 0 0,-1 0 0 0 0,-2 2 0 0 0,7 40 1 0 0,-13-52 63 0 0,-2 2-1 0 0,-1-1 1 0 0,-1 0 0 0 0,-1 1 0 0 0,-1-1 0 0 0,-2 0 0 0 0,-1 0 0 0 0,-1 0-1 0 0,-1 0 1 0 0,-18 47 0 0 0,14-50-3 0 0,-1 0 0 0 0,-22 34-1 0 0,24-45-88 0 0,0 0 0 0 0,-1-1 0 0 0,0-1 0 0 0,-1 1-1 0 0,-20 15 1 0 0,9-10-3 0 0,11-8 11 0 0,3-3 42 0 0,6-5 55 0 0,5 0-1782 0 0,22 3-3216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7831 0 0,'0'0'8388'0'0,"3"-1"-7468"0"0,13-1-251 0 0,21-8 1 0 0,6 0-351 0 0,151-36 113 0 0,-79 18-583 0 0,-84 20-662 0 0,0 2 1 0 0,42-2 0 0 0,-50 8-406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5 14743 0 0,'4'-5'5760'0'0,"-42"90"-3640"0"0,3-7-1551 0 0,-29 89-234 0 0,-37 87-194 0 0,-9-27-913 0 0,84-182-92 0 0,-2 0-1 0 0,-59 72 1 0 0,75-104 671 0 0,0 0 0 0 0,-1-1 0 0 0,0-1-1 0 0,-1 0 1 0 0,0 0 0 0 0,-1-2 0 0 0,-17 9 0 0 0,23-13 180 0 0,0-1 1 0 0,0 0 0 0 0,-1-1 0 0 0,1 0-1 0 0,-1-1 1 0 0,0 0 0 0 0,0 0-1 0 0,0-1 1 0 0,0 0 0 0 0,0-1 0 0 0,0 0-1 0 0,0-1 1 0 0,-17-2 0 0 0,25 2 22 0 0,-1 1 1 0 0,1-1-1 0 0,-1 0 1 0 0,1 0-1 0 0,0 0 0 0 0,0 0 1 0 0,-1 0-1 0 0,1 0 1 0 0,0 0-1 0 0,0-1 1 0 0,0 1-1 0 0,0-1 0 0 0,0 1 1 0 0,1-1-1 0 0,-1 0 1 0 0,0 0-1 0 0,1 0 1 0 0,-1 0-1 0 0,-1-4 0 0 0,2 4 1 0 0,0-1 0 0 0,1 1-1 0 0,-1-1 1 0 0,0 0 0 0 0,1 0-1 0 0,0 1 1 0 0,0-1-1 0 0,0 0 1 0 0,0 0 0 0 0,0 0-1 0 0,1 1 1 0 0,-1-1 0 0 0,1 0-1 0 0,-1 1 1 0 0,1-1 0 0 0,0 0-1 0 0,2-2 1 0 0,3-7 14 0 0,0 0-1 0 0,1 0 1 0 0,0 1 0 0 0,1 0 0 0 0,17-18 0 0 0,54-45-69 0 0,-51 49 19 0 0,-10 10-6 0 0,1 1 0 0 0,0 0 0 0 0,1 1 0 0 0,1 2 0 0 0,42-19 1 0 0,-19 14 39 0 0,0 2 1 0 0,50-9 0 0 0,-63 17 313 0 0,0 1-1 0 0,38-1 1 0 0,-56 5-157 0 0,-1 2-1 0 0,1-1 1 0 0,0 2 0 0 0,0 0-1 0 0,-1 0 1 0 0,1 1-1 0 0,-1 1 1 0 0,16 6 0 0 0,-24-8-143 0 0,1 0 0 0 0,-1 1 0 0 0,0-1 1 0 0,1 1-1 0 0,-1 0 0 0 0,0 0 0 0 0,-1 1 1 0 0,1-1-1 0 0,-1 1 0 0 0,5 6 0 0 0,-6-7-14 0 0,0 0-1 0 0,0 0 0 0 0,-1 0 0 0 0,1 1 1 0 0,-1-1-1 0 0,0 1 0 0 0,0-1 0 0 0,0 1 1 0 0,0-1-1 0 0,-1 1 0 0 0,1-1 0 0 0,-1 1 1 0 0,0 0-1 0 0,0-1 0 0 0,-1 6 1 0 0,0-2 8 0 0,-1 1 1 0 0,0-1-1 0 0,0 0 1 0 0,0 0 0 0 0,-1 0-1 0 0,0 0 1 0 0,-1 0 0 0 0,1 0-1 0 0,-1-1 1 0 0,-8 9-1 0 0,5-6 30 0 0,-1-1 1 0 0,0 0-1 0 0,-1 0 0 0 0,0-1 0 0 0,0 0 0 0 0,-13 7 0 0 0,-8 1 126 0 0,-1-1 1 0 0,-1-1-1 0 0,-54 14 1 0 0,-186 35 158 0 0,266-61-518 0 0,-1 0 0 0 0,1 0 0 0 0,-1-1-1 0 0,1 0 1 0 0,-1 0 0 0 0,-8-2 0 0 0,15 1 59 0 0,0 1 0 0 0,0 0 1 0 0,-1-1-1 0 0,1 1 0 0 0,0 0 0 0 0,0-1 0 0 0,0 1 0 0 0,0 0 0 0 0,0-1 0 0 0,0 1 1 0 0,-1-1-1 0 0,1 1 0 0 0,0 0 0 0 0,0-1 0 0 0,0 1 0 0 0,0-1 0 0 0,1 1 0 0 0,-1 0 1 0 0,0-1-1 0 0,0 1 0 0 0,0 0 0 0 0,0-1 0 0 0,3-10-7199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564 650 9271 0 0,'0'0'2482'0'0,"2"0"-1960"0"0,2-2-321 0 0,1 0-1 0 0,-1 0 0 0 0,1 0 0 0 0,-1 0 0 0 0,0-1 1 0 0,0 1-1 0 0,0-1 0 0 0,0 0 0 0 0,-1 0 1 0 0,5-6-1 0 0,4-5 656 0 0,15-22 0 0 0,-16 20-368 0 0,-5 6-314 0 0,0 0 1 0 0,0 0-1 0 0,-1-1 1 0 0,-1 0-1 0 0,0 0 1 0 0,0 0-1 0 0,-1 0 1 0 0,0-1-1 0 0,-1 1 1 0 0,-1-1-1 0 0,1-12 0 0 0,-2-15-80 0 0,-1 0-1 0 0,-8-40 0 0 0,4 44-401 0 0,2 0 0 0 0,1-55 0 0 0,3 73 98 0 0,-1 11 133 0 0,0 1 0 0 0,1 0 0 0 0,-1 0 0 0 0,1 0 0 0 0,0 0 0 0 0,1 0 0 0 0,-1 0 0 0 0,1 0 0 0 0,3-6 0 0 0,-5 10 89 0 0,0 0 0 0 0,1 0 0 0 0,-1 0 1 0 0,1 0-1 0 0,0 1 0 0 0,-1-1 0 0 0,1 0 0 0 0,0 0 0 0 0,-1 0 0 0 0,1 0 0 0 0,0 1 0 0 0,0-1 0 0 0,0 0 0 0 0,-1 1 0 0 0,1-1 0 0 0,0 1 0 0 0,1-1 1 0 0,0 0 0 0 0,-1 0 536 0 0,2 3-365 0 0,0 0-138 0 0,0 0 0 0 0,-1 0 0 0 0,1 0-1 0 0,0 0 1 0 0,-1 1 0 0 0,0-1 0 0 0,1 1-1 0 0,-1 0 1 0 0,0 0 0 0 0,-1 0 0 0 0,1 0-1 0 0,0 0 1 0 0,-1 0 0 0 0,3 7 0 0 0,-3-4-2 0 0,0 0 0 0 0,0 0 1 0 0,0 1-1 0 0,0-1 0 0 0,-1 0 1 0 0,0 1-1 0 0,-2 10 0 0 0,-1-2-20 0 0,0-1-1 0 0,-1 0 0 0 0,-1 0 0 0 0,0 0 0 0 0,-1-1 0 0 0,-13 23 0 0 0,12-24-14 0 0,-2-1 0 0 0,1 0-1 0 0,-2-1 1 0 0,1 1 0 0 0,-17 12 0 0 0,-60 39-119 0 0,36-27 28 0 0,-5 2-129 0 0,-109 52-1 0 0,102-58 19 0 0,41-20 63 0 0,0-2 0 0 0,0 0 0 0 0,-44 10 0 0 0,61-18 141 0 0,0 0-1 0 0,0-1 1 0 0,0 1 0 0 0,0-1-1 0 0,0 0 1 0 0,0 0-1 0 0,0-1 1 0 0,0 1 0 0 0,0-1-1 0 0,0 0 1 0 0,0 0-1 0 0,0 0 1 0 0,0 0-1 0 0,0-1 1 0 0,1 1 0 0 0,-5-4-1 0 0,5 3 2 0 0,1 0-1 0 0,-1 0 1 0 0,1 0-1 0 0,0 0 1 0 0,0 0-1 0 0,0-1 0 0 0,0 0 1 0 0,0 1-1 0 0,1-1 1 0 0,-1 0-1 0 0,1 1 1 0 0,-1-1-1 0 0,1 0 1 0 0,0 0-1 0 0,0 0 1 0 0,1 0-1 0 0,-1-1 0 0 0,1 1 1 0 0,-1 0-1 0 0,1 0 1 0 0,0-4-1 0 0,0-9 39 0 0,1 0 0 0 0,1 1 0 0 0,1-1 0 0 0,0 1 0 0 0,1-1 0 0 0,0 1 0 0 0,1 0 0 0 0,1 1 0 0 0,0-1 0 0 0,1 1 0 0 0,9-13 0 0 0,-8 15-51 0 0,18-33-8 0 0,-26 45 8 0 0,0-1 0 0 0,0 1 0 0 0,0 0 0 0 0,0 0 0 0 0,0 0 1 0 0,0 0-1 0 0,0 0 0 0 0,0 0 0 0 0,0 0 0 0 0,0 0 0 0 0,0 0 1 0 0,0 0-1 0 0,0 0 0 0 0,0-1 0 0 0,0 1 0 0 0,0 0 0 0 0,0 0 0 0 0,1 0 1 0 0,-1 0-1 0 0,0 0 0 0 0,0 0 0 0 0,0 0 0 0 0,0 0 0 0 0,0 0 1 0 0,0 0-1 0 0,0 0 0 0 0,0 0 0 0 0,0 0 0 0 0,0 0 0 0 0,1 0 1 0 0,-1 0-1 0 0,0 0 0 0 0,0 0 0 0 0,0 0 0 0 0,0 0 0 0 0,0 0 1 0 0,0 0-1 0 0,0 0 0 0 0,0 0 0 0 0,0 0 0 0 0,1 0 0 0 0,-1 0 1 0 0,0 0-1 0 0,0 0 0 0 0,0 0 0 0 0,0 0 0 0 0,0 0 0 0 0,0 1 1 0 0,0-1-1 0 0,0 0 0 0 0,5 2 6 0 0,-1 0 0 0 0,1 0 1 0 0,-1 0-1 0 0,0 1 0 0 0,0-1 1 0 0,0 1-1 0 0,5 6 0 0 0,26 28 170 0 0,-3-3-19 0 0,-22-25-127 0 0,1 0-1 0 0,0-1 1 0 0,0-1 0 0 0,20 11-1 0 0,53 18 256 0 0,-63-27-159 0 0,10 2 161 0 0,56 11 0 0 0,-34-9-138 0 0,-48-11-498 0 0,-1 0 0 0 0,1 0-1 0 0,-1 0 1 0 0,0 1 0 0 0,1-1-1 0 0,-1 1 1 0 0,4 4 0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688 617 5527 0 0,'0'0'423'0'0,"2"0"-278"0"0,15 4 2442 0 0,8 2 3449 0 0,-10 0-2995 0 0,-14-8-2745 0 0,4-5-199 0 0,-1 1-1 0 0,0-1 0 0 0,-1 0 1 0 0,1 0-1 0 0,-2 0 1 0 0,1 0-1 0 0,-1 0 0 0 0,0-1 1 0 0,0 1-1 0 0,-1-1 1 0 0,1-15-1 0 0,0-10-17 0 0,-5-47 1 0 0,2 67-72 0 0,-33-239-328 0 0,24 193-200 0 0,9 56 487 0 0,-3-27-683 0 0,-10-28 0 0 0,13 56 652 0 0,1 5-74 0 0,-1 0 131 0 0,1-1 0 0 0,-1 1 0 0 0,0-1 0 0 0,0 1-1 0 0,0-1 1 0 0,-2 5 0 0 0,-3 4 0 0 0,-9 29 24 0 0,4-8 33 0 0,-2 1 0 0 0,-1-2-1 0 0,-35 59 1 0 0,21-50 6 0 0,-47 50 0 0 0,63-77-42 0 0,0-1 0 0 0,-1-1 0 0 0,0 0 0 0 0,-1-1 0 0 0,0-1 0 0 0,0 0 0 0 0,-27 12 0 0 0,30-16 18 0 0,0-2-1 0 0,0 0 1 0 0,-1 0 0 0 0,1-1-1 0 0,-1 0 1 0 0,1-1-1 0 0,-1-1 1 0 0,1 0 0 0 0,-22-2-1 0 0,26 1-8 0 0,0 0 0 0 0,0-1 0 0 0,0 0 0 0 0,0 0-1 0 0,0-1 1 0 0,0 1 0 0 0,0-1 0 0 0,1-1 0 0 0,0 0-1 0 0,0 0 1 0 0,0 0 0 0 0,0 0 0 0 0,0-1 0 0 0,1 0 0 0 0,0 0-1 0 0,-8-10 1 0 0,6 4 92 0 0,0-1-1 0 0,0 0 1 0 0,1-1-1 0 0,-6-15 1 0 0,-12-54 287 0 0,-4-9-203 0 0,23 80-202 0 0,-8-14-230 0 0,10 20 167 0 0,2 3 2 0 0,4 1-328 0 0,12-3 343 0 0,0 1-1 0 0,0 0 1 0 0,0 1-1 0 0,0 1 1 0 0,1 0 0 0 0,-1 1-1 0 0,1 0 1 0 0,-1 2-1 0 0,0 0 1 0 0,25 6-1 0 0,-28-5 50 0 0,1 1 0 0 0,0 0 0 0 0,-1 0 0 0 0,20 11 0 0 0,-27-12 0 0 0,-1 0 0 0 0,1 1 0 0 0,-1-1 0 0 0,0 1 0 0 0,0 0 0 0 0,0 0 0 0 0,0 0 0 0 0,-1 0 0 0 0,1 1 0 0 0,-1-1 0 0 0,0 1 0 0 0,-1 0 0 0 0,4 9 0 0 0,1 6 132 0 0,7 37-1 0 0,4 12 293 0 0,-16-62-396 0 0,1 0 1 0 0,0 1-1 0 0,1-1 0 0 0,0 0 1 0 0,0-1-1 0 0,9 12 1 0 0,-7-11-22 0 0,2 0 0 0 0,-1-1 0 0 0,1 0 0 0 0,0 0 0 0 0,0-1 0 0 0,0 0 0 0 0,18 8 0 0 0,3-1 29 0 0,34 8 0 0 0,-46-16 64 0 0,0 0 0 0 0,-1-1 0 0 0,1-1 0 0 0,0-1 1 0 0,31-1-1 0 0,-22-2 95 0 0,1-2 0 0 0,51-13 0 0 0,-73 16-187 0 0,18-8 38 0 0,-22 8-454 0 0,7-3 1094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 8143 0 0,'0'0'374'0'0,"-2"-1"-6"0"0,-19-10-222 0 0,-2 2 3702 0 0,19 7-1296 0 0,16 8-2420 0 0,1 2 0 0 0,-1 0 0 0 0,0 0 0 0 0,-1 1 0 0 0,0 0 0 0 0,0 1 0 0 0,17 21 0 0 0,59 87 672 0 0,-87-118-802 0 0,116 157 565 0 0,-94-131-508 0 0,1-2 1 0 0,1 0-1 0 0,48 36 1 0 0,-57-50-48 0 0,0-1 0 0 0,1 0 0 0 0,28 10 0 0 0,-32-17-173 0 0,-9-2 127 0 0,0 1-178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26 3679 0 0,'0'0'167'0'0,"1"-3"-7"0"0,12-19 6255 0 0,-15 24-5617 0 0,-19 14-137 0 0,2 1 0 0 0,-31 36 0 0 0,-31 48 471 0 0,38-46-595 0 0,-77 89 21 0 0,79-99-466 0 0,-50 42 0 0 0,74-71-88 0 0,11-10 6 0 0,0 0 0 0 0,0 0 1 0 0,-1-1-1 0 0,0 0 0 0 0,0 0 1 0 0,0-1-1 0 0,-8 4 0 0 0,5-5 60 0 0,8-3 422 0 0,2-2-344 0 0,2-1-111 0 0,-1-1 0 0 0,1 1 0 0 0,-1-1 1 0 0,1 1-1 0 0,0-1 0 0 0,0 1 1 0 0,0 0-1 0 0,1 0 0 0 0,-1 0 0 0 0,1 0 1 0 0,0 0-1 0 0,0 1 0 0 0,0-1 1 0 0,0 1-1 0 0,5-3 0 0 0,0 0-298 0 0,1 1-1 0 0,0 0 0 0 0,0 1 1 0 0,0 0-1 0 0,13-2 0 0 0,-6 1-534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21 119 4143 0 0,'-3'-2'5029'0'0,"7"-2"-3418"0"0,15-9-359 0 0,28-14-659 0 0,-44 25-358 0 0,19-10 245 0 0,0 1-1 0 0,1 1 0 0 0,0 1 0 0 0,0 1 0 0 0,1 1 1 0 0,36-6-1 0 0,-57 13-275 0 0,-3 0-195 0 0,0 0-1 0 0,0 0 1 0 0,0 1 0 0 0,0-1 0 0 0,0 0 0 0 0,0 0-1 0 0,0 0 1 0 0,0 0 0 0 0,0 1 0 0 0,0-1-1 0 0,0 0 1 0 0,0 0 0 0 0,0 0 0 0 0,0 0 0 0 0,1 1-1 0 0,-1-1 1 0 0,0 0 0 0 0,0 0 0 0 0,0 0-1 0 0,0 0 1 0 0,0 0 0 0 0,0 1 0 0 0,1-1 0 0 0,-1 0-1 0 0,0 0 1 0 0,0 0 0 0 0,0 0 0 0 0,0 0-1 0 0,1 0 1 0 0,-1 0 0 0 0,0 0 0 0 0,0 0 0 0 0,1 1-5 0 0,-1-1 1 0 0,0 0 0 0 0,1 0-1 0 0,-1 0 1 0 0,0 0 0 0 0,0 0 0 0 0,1 1-1 0 0,-1-1 1 0 0,0 0 0 0 0,1 0-1 0 0,-1 1 1 0 0,0-1 0 0 0,0 0 0 0 0,0 0-1 0 0,1 1 1 0 0,-1-1 0 0 0,0 0-1 0 0,0 0 1 0 0,0 1 0 0 0,0-1 0 0 0,0 0-1 0 0,1 1 1 0 0,-1-1 0 0 0,0 0-1 0 0,0 1 1 0 0,0-1 0 0 0,0 0 0 0 0,0 1-1 0 0,0-1 1 0 0,0 0 0 0 0,0 1 0 0 0,0 0-1 0 0,-1 4 7 0 0,0 0 1 0 0,0 0-1 0 0,0 0 0 0 0,0-1 0 0 0,-1 1 0 0 0,0 0 1 0 0,0-1-1 0 0,0 1 0 0 0,-5 7 0 0 0,-32 42 44 0 0,33-46-54 0 0,-26 30 58 0 0,-71 62-1 0 0,62-61-51 0 0,-1-4 105 0 0,28-23-32 0 0,13-8-88 0 0,0-2 0 0 0,1-1 5 0 0,0-1 0 0 0,0 1 0 0 0,0 0 0 0 0,0-1-1 0 0,0 1 1 0 0,-1-1 0 0 0,1 1 0 0 0,0 0 0 0 0,0-1 0 0 0,1 1-1 0 0,-1 0 1 0 0,0-1 0 0 0,0 1 0 0 0,0-1 0 0 0,0 1-1 0 0,0 0 1 0 0,1-1 0 0 0,-1 1 0 0 0,0-1 0 0 0,1 2 0 0 0,-1-2 9 0 0,1 1 1 0 0,-1 0 0 0 0,0-1 0 0 0,1 1 0 0 0,-1-1 0 0 0,0 1-1 0 0,1-1 1 0 0,-1 1 0 0 0,1 0 0 0 0,-1-1 0 0 0,1 0 0 0 0,-1 1 0 0 0,1-1-1 0 0,-1 1 1 0 0,1-1 0 0 0,0 0 0 0 0,-1 1 0 0 0,1-1 0 0 0,0 0-1 0 0,0 1 1 0 0,1 0 22 0 0,6 3 118 0 0,0-1 1 0 0,0 0-1 0 0,1 0 1 0 0,-1 0 0 0 0,0-1-1 0 0,1-1 1 0 0,0 1-1 0 0,-1-1 1 0 0,11 0 0 0 0,30 5 590 0 0,17 12 128 0 0,-38-10-597 0 0,42 8 0 0 0,-58-16-459 0 0,0 1 0 0 0,1-1 0 0 0,-1-1 0 0 0,0 0 0 0 0,1-1 1 0 0,-1 0-1 0 0,0-1 0 0 0,0-1 0 0 0,-1 0 0 0 0,20-9 0 0 0,-10 5-957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1086 8375 0 0,'-39'-15'912'0'0,"27"8"-656"0"0,10 4 336 0 0,-2-1 230 0 0,1-8 990 0 0,2 9-1591 0 0,0 0 0 0 0,0 0 1 0 0,1 0-1 0 0,-1-1 1 0 0,1 1-1 0 0,0 0 0 0 0,0 0 1 0 0,0 0-1 0 0,0-1 1 0 0,1 1-1 0 0,0 0 1 0 0,-1 0-1 0 0,1 0 0 0 0,1-4 1 0 0,3-4 33 0 0,0 0 0 0 0,11-15 1 0 0,-4 3 191 0 0,112-192 836 0 0,107-241-1016 0 0,-225 443-356 0 0,-1 1 0 0 0,0-1 0 0 0,-2 0 0 0 0,1-1 0 0 0,-1 1 0 0 0,1-24 0 0 0,-4 29-25 0 0,0 0 0 0 0,0 0 1 0 0,-1 0-1 0 0,0 0 0 0 0,-1-1 0 0 0,1 2 1 0 0,-2-1-1 0 0,1 0 0 0 0,-1 0 0 0 0,0 1 1 0 0,-1-1-1 0 0,-5-8 0 0 0,8 14 87 0 0,0 0-1 0 0,-1 0 1 0 0,1 1 0 0 0,0-1-1 0 0,0 0 1 0 0,-1 1-1 0 0,1 0 1 0 0,-1-1 0 0 0,0 1-1 0 0,1 0 1 0 0,-1 0-1 0 0,0-1 1 0 0,0 1 0 0 0,1 1-1 0 0,-1-1 1 0 0,0 0-1 0 0,0 0 1 0 0,0 1-1 0 0,0-1 1 0 0,0 1 0 0 0,0 0-1 0 0,0-1 1 0 0,0 1-1 0 0,-1 0 1 0 0,1 0 0 0 0,0 0-1 0 0,0 1 1 0 0,0-1-1 0 0,0 0 1 0 0,0 1 0 0 0,0-1-1 0 0,-3 2 1 0 0,-5 3-33 0 0,1 0 1 0 0,0 0-1 0 0,0 1 1 0 0,0 0-1 0 0,-9 9 1 0 0,12-10 32 0 0,-23 20-28 0 0,0 2-1 0 0,2 2 1 0 0,0 0-1 0 0,3 2 1 0 0,-33 50-1 0 0,-85 180 58 0 0,134-245 0 0 0,-18 35 58 0 0,1-3-53 0 0,-30 80-1 0 0,-25 93 80 0 0,53-159 54 0 0,-51 86 0 0 0,3-22-18 0 0,-109 176 265 0 0,136-224-270 0 0,41-70-106 0 0,6-6-98 0 0,4-4-1450 0 0,8-7 614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27 146 13359 0 0,'-1'-1'612'0'0,"-24"-21"1715"0"0,25 19-2176 0 0,0-1 0 0 0,1 1 0 0 0,0 0 0 0 0,0 0 0 0 0,0-1 0 0 0,0 1 0 0 0,0 0 0 0 0,1 0 0 0 0,0 0 0 0 0,-1 0 0 0 0,1 1 0 0 0,0-1 1 0 0,0 0-1 0 0,0 1 0 0 0,1-1 0 0 0,-1 1 0 0 0,1 0 0 0 0,-1 0 0 0 0,1 0 0 0 0,0 0 0 0 0,4-2 0 0 0,6-4 32 0 0,0 2-1 0 0,1 0 1 0 0,21-7-1 0 0,-7 5-66 0 0,0 2 0 0 0,0 1-1 0 0,0 1 1 0 0,1 1 0 0 0,-1 2 0 0 0,1 0-1 0 0,0 2 1 0 0,-1 2 0 0 0,35 6 0 0 0,-36-4-841 0 0,35 5-2728 0 0,-34-9-2975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10103 0 0,'0'0'464'0'0,"-2"2"-9"0"0,-27 20 1004 0 0,-41 25-1 0 0,47-30-1184 0 0,0 0 0 0 0,1 2 0 0 0,1 0 0 0 0,1 1 0 0 0,0 1 0 0 0,2 1 0 0 0,1 1 0 0 0,0 0 0 0 0,-24 49 0 0 0,37-65-258 0 0,1 0 0 0 0,0 0-1 0 0,1 1 1 0 0,0-1-1 0 0,0 1 1 0 0,0-1 0 0 0,1 1-1 0 0,0 8 1 0 0,1-12-4 0 0,0 0 0 0 0,0 0-1 0 0,0 0 1 0 0,1 0 0 0 0,0 0 0 0 0,0 0 0 0 0,0 0-1 0 0,0 0 1 0 0,1 0 0 0 0,-1 0 0 0 0,1 0 0 0 0,0-1-1 0 0,0 1 1 0 0,0-1 0 0 0,1 0 0 0 0,5 6 0 0 0,6 5 87 0 0,1-1 1 0 0,0-1-1 0 0,24 14 1 0 0,1-4-4966 0 0,-21-13-528 0 0</inkml:trace>
  <inkml:trace contextRef="#ctx0" brushRef="#br0" timeOffset="1">537 153 10535 0 0,'0'0'956'0'0,"-1"2"-786"0"0,-1 2 32 0 0,-1-1-1 0 0,1 1 1 0 0,0 0 0 0 0,0 0 0 0 0,1 0 0 0 0,-1 0 0 0 0,1 0 0 0 0,0 0 0 0 0,0 0-1 0 0,1 1 1 0 0,-1-1 0 0 0,1 0 0 0 0,0 1 0 0 0,0-1 0 0 0,0 0 0 0 0,0 1-1 0 0,1-1 1 0 0,0 0 0 0 0,0 0 0 0 0,2 7 0 0 0,2 0 242 0 0,0 0 0 0 0,1 0 0 0 0,1 0 0 0 0,0-1-1 0 0,9 11 1 0 0,-12-15-406 0 0,19 25 349 0 0,-2 0 0 0 0,-1 2 0 0 0,24 52 0 0 0,-39-74-453 0 0,-2 1 1 0 0,1-1-1 0 0,-1 1 1 0 0,-1 0 0 0 0,0 0-1 0 0,0 22 1 0 0,-5 9-4084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25 10999 0 0,'0'0'994'0'0,"-1"-2"-816"0"0,0 0-87 0 0,0 1-1 0 0,0-1 0 0 0,0 1 0 0 0,0-1 0 0 0,0 1 0 0 0,-1 0 1 0 0,1-1-1 0 0,0 1 0 0 0,-1 0 0 0 0,1 0 0 0 0,-1 0 1 0 0,1 0-1 0 0,-1 0 0 0 0,0 0 0 0 0,1 1 0 0 0,-1-1 1 0 0,0 0-1 0 0,0 1 0 0 0,1-1 0 0 0,-1 1 0 0 0,0 0 1 0 0,0-1-1 0 0,0 1 0 0 0,0 0 0 0 0,-2 1 0 0 0,1-1-72 0 0,-3 0 62 0 0,0 1 0 0 0,0 0 1 0 0,1 0-1 0 0,-1 0 0 0 0,0 1 0 0 0,1 0 0 0 0,-1 0 0 0 0,1 0 1 0 0,-7 5-1 0 0,-8 4 54 0 0,-19 16 0 0 0,19-12-83 0 0,-161 126 88 0 0,143-106-142 0 0,1 3-1 0 0,-44 56 0 0 0,72-80 4 0 0,4-1 0 0 0,4 1-1200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9215 0 0,'0'0'707'0'0,"-2"1"-359"0"0,0 0-212 0 0,0 0-1 0 0,0 0 1 0 0,0 0 0 0 0,1 1-1 0 0,-1-1 1 0 0,1 1 0 0 0,-1 0 0 0 0,1-1-1 0 0,-1 1 1 0 0,1 0 0 0 0,0 0-1 0 0,0-1 1 0 0,0 1 0 0 0,0 0-1 0 0,0 0 1 0 0,0 0 0 0 0,1 0 0 0 0,-1 1-1 0 0,1-1 1 0 0,-1 0 0 0 0,1 0-1 0 0,0 3 1 0 0,-1 7 3 0 0,0 1 1 0 0,3 21-1 0 0,-1-22 54 0 0,1 21 401 0 0,2-1-1 0 0,1 0 1 0 0,1 0 0 0 0,18 51 0 0 0,-16-64-391 0 0,0 0 0 0 0,1 0 0 0 0,0-1 0 0 0,2 0 1 0 0,0 0-1 0 0,2-2 0 0 0,-1 1 0 0 0,22 19 0 0 0,0-5 29 0 0,-19-17-118 0 0,-1-1 0 0 0,0 2 0 0 0,18 23 0 0 0,-28-33-99 0 0,-1 1 1 0 0,1 0-1 0 0,-1 0 1 0 0,0 1-1 0 0,-1-1 1 0 0,0 1-1 0 0,0-1 1 0 0,0 1-1 0 0,-1 0 1 0 0,0-1-1 0 0,0 1 1 0 0,0 0-1 0 0,-1 0 1 0 0,-1 8-1 0 0,0-5-24 0 0,-1 0 0 0 0,0 0-1 0 0,-1 0 1 0 0,0 0 0 0 0,-1-1 0 0 0,0 1-1 0 0,0-1 1 0 0,-1 0 0 0 0,0 0 0 0 0,0-1-1 0 0,-1 1 1 0 0,-1-1 0 0 0,1 0-1 0 0,-13 10 1 0 0,-9 7-162 0 0,-1-1 0 0 0,-52 32 0 0 0,53-38 122 0 0,-56 37 38 0 0,73-49-13 0 0,9-4-92 0 0,4-3-1582 0 0,-1 1 1525 0 0,0 0 0 0 0,0-1 1 0 0,0 1-1 0 0,0-1 1 0 0,0 1-1 0 0,-1-1 0 0 0,1 1 1 0 0,0-1-1 0 0,0 0 0 0 0,0 0 1 0 0,3-2-728 0 0,14-9-4471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481 129 5527 0 0,'0'0'498'0'0,"2"-1"-406"0"0,22-15 413 0 0,-11 8 1919 0 0,-1-2 0 0 0,0 0 0 0 0,15-16 0 0 0,-6-1-1189 0 0,-21 26-1196 0 0,1 1 0 0 0,-1-1 1 0 0,0 0-1 0 0,0 1 0 0 0,0-1 1 0 0,1 0-1 0 0,-1 1 0 0 0,0-1 0 0 0,0 0 1 0 0,0 1-1 0 0,0-1 0 0 0,0 1 1 0 0,0-1-1 0 0,0 0 0 0 0,0 1 1 0 0,-1-1-1 0 0,1 0 0 0 0,0 1 1 0 0,0-1-1 0 0,0 0 0 0 0,-1 1 1 0 0,1-1-1 0 0,0 1 0 0 0,-1-1 1 0 0,1 1-1 0 0,0-1 0 0 0,-1 1 1 0 0,1-1-1 0 0,-1 1 0 0 0,0-2 1 0 0,0 1-7 0 0,-1 0 1 0 0,1 0-1 0 0,0 0 1 0 0,-1 0 0 0 0,1 1-1 0 0,0-1 1 0 0,-1 0 0 0 0,1 0-1 0 0,-1 1 1 0 0,1-1 0 0 0,-3 1-1 0 0,-1-1-10 0 0,-1 1 0 0 0,1 0 0 0 0,0 0 0 0 0,-1 1 0 0 0,1 0 0 0 0,-1 0 0 0 0,-6 2 0 0 0,-38 15-50 0 0,33-11 52 0 0,-42 16 162 0 0,2 2 1 0 0,-94 57-1 0 0,126-66-75 0 0,-57 39 225 0 0,70-46-254 0 0,1 0 0 0 0,1 0 0 0 0,0 1 0 0 0,-16 20 0 0 0,25-29-75 0 0,0 0-1 0 0,1 0 1 0 0,-1 0 0 0 0,0 0-1 0 0,0 0 1 0 0,1 0 0 0 0,-1 0-1 0 0,1 0 1 0 0,-1 0-1 0 0,1 1 1 0 0,-1-1 0 0 0,1 0-1 0 0,0 0 1 0 0,0 0 0 0 0,-1 1-1 0 0,1-1 1 0 0,0 0-1 0 0,0 1 1 0 0,0-1 0 0 0,1 0-1 0 0,-1 0 1 0 0,0 1 0 0 0,0-1-1 0 0,1 0 1 0 0,0 3-1 0 0,0-3 4 0 0,0 0-1 0 0,1 0 1 0 0,-1 1-1 0 0,0-1 0 0 0,1 0 1 0 0,-1 0-1 0 0,1 0 1 0 0,-1 0-1 0 0,1-1 0 0 0,0 1 1 0 0,-1 0-1 0 0,1-1 1 0 0,0 1-1 0 0,-1-1 0 0 0,1 1 1 0 0,0-1-1 0 0,3 0 1 0 0,15 1 55 0 0,0-2 0 0 0,0 0 0 0 0,0-1 0 0 0,34-8 0 0 0,-36 6-82 0 0,31-5-151 0 0,1-3-1 0 0,-2-2 1 0 0,0-2-1 0 0,-1-2 1 0 0,0-2 0 0 0,59-36-1 0 0,-81 39 67 0 0,-21 14 86 0 0,-14 11 27 0 0,-105 92 43 0 0,85-73-34 0 0,0 4 48 0 0,27-28-82 0 0,1 0-1 0 0,0 1 1 0 0,0-1 0 0 0,0 0 0 0 0,0 1-1 0 0,0-1 1 0 0,1 1 0 0 0,-3 6 0 0 0,5-10-214 0 0,-1 1 0 0 0,0-1 1 0 0,0 1-1 0 0,1-1 0 0 0,-1 1 0 0 0,0-1 1 0 0,0 1-1 0 0,1-1 0 0 0,-1 0 1 0 0,0 1-1 0 0,1-1 0 0 0,-1 0 1 0 0,1 1-1 0 0,-1-1 0 0 0,1 0 1 0 0,-1 1-1 0 0,1-1 0 0 0,-1 0 1 0 0,0 0-1 0 0,1 0 0 0 0,0 1 1 0 0,11 3-6717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10423 0 0,'0'0'2938'0'0,"2"2"-2320"0"0,5 8 2082 0 0,-7-9-2340 0 0,-9 10 394 0 0,4-10-591 0 0,0 0 0 0 0,1 0 0 0 0,-1 0 0 0 0,0 0 0 0 0,0-1 0 0 0,0 0 0 0 0,0 0 0 0 0,0 0 0 0 0,0-1 0 0 0,0 1 0 0 0,-8-3 0 0 0,1-1-17 0 0,0 1 1 0 0,0-1-1 0 0,-19-10 0 0 0,27 11-135 0 0,-1 1 1 0 0,1-1 0 0 0,0 1-1 0 0,0-1 1 0 0,0-1-1 0 0,1 1 1 0 0,-1 0 0 0 0,1-1-1 0 0,0 0 1 0 0,0 0-1 0 0,0 0 1 0 0,0 0 0 0 0,1 0-1 0 0,0 0 1 0 0,0-1-1 0 0,0 1 1 0 0,0-1 0 0 0,0 0-1 0 0,1 1 1 0 0,-1-9-1 0 0,1 7-17 0 0,1-1-1 0 0,0 1 0 0 0,0-1 0 0 0,1 1 0 0 0,0 0 1 0 0,0-1-1 0 0,0 1 0 0 0,1 0 0 0 0,0 0 0 0 0,0 0 1 0 0,1 0-1 0 0,-1 0 0 0 0,1 0 0 0 0,1 0 0 0 0,4-5 1 0 0,1-1-129 0 0,0 1 0 0 0,1 1 0 0 0,0 0 0 0 0,1 0 0 0 0,0 1 0 0 0,0 0 0 0 0,1 1 0 0 0,22-12 0 0 0,-12 10-9 0 0,1 0 0 0 0,0 2 1 0 0,0 0-1 0 0,32-6 0 0 0,-40 11 128 0 0,0 1-1 0 0,0 0 0 0 0,0 1 1 0 0,0 0-1 0 0,0 2 1 0 0,1 0-1 0 0,-1 0 0 0 0,28 7 1 0 0,-42-7 39 0 0,1-1 1 0 0,-1 1-1 0 0,1 0 1 0 0,-1-1-1 0 0,1 1 0 0 0,-1 0 1 0 0,0 0-1 0 0,1 0 1 0 0,-1 0-1 0 0,0 0 0 0 0,0 0 1 0 0,0 0-1 0 0,0 1 1 0 0,0-1-1 0 0,0 0 0 0 0,0 1 1 0 0,0-1-1 0 0,0 1 1 0 0,-1-1-1 0 0,1 0 1 0 0,0 1-1 0 0,-1 0 0 0 0,0-1 1 0 0,1 1-1 0 0,-1-1 1 0 0,0 4-1 0 0,1 0 39 0 0,-2-1-1 0 0,1 1 1 0 0,0 0 0 0 0,-1 0-1 0 0,0 0 1 0 0,0 0 0 0 0,-2 4-1 0 0,-1 1 40 0 0,0-1 0 0 0,-1 1 0 0 0,0-1 0 0 0,-11 17 0 0 0,-31 31 105 0 0,22-28-115 0 0,6-8-37 0 0,0 0 1 0 0,-24 19 0 0 0,30-29-92 0 0,0-1 1 0 0,-1-1-1 0 0,0 0 1 0 0,-26 13-1 0 0,39-22-109 0 0,0 0 1 0 0,0 1 0 0 0,0-1-1 0 0,0 1 1 0 0,0-1-1 0 0,1 0 1 0 0,-1 0-1 0 0,0 1 1 0 0,0-1 0 0 0,0 0-1 0 0,0 0 1 0 0,0 0-1 0 0,0 0 1 0 0,0 0-1 0 0,0 0 1 0 0,0 0 0 0 0,0-1-1 0 0,0 1 1 0 0,0 0-1 0 0,0 0 1 0 0,0-1-1 0 0,0 1 1 0 0,0-1 0 0 0,0 1-1 0 0,0-1 1 0 0,0 0-1 0 0,-9-7-5886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445 109 10591 0 0,'21'-25'1470'0'0,"43"-39"0"0"0,-45 45 2701 0 0,-21 21-3978 0 0,-35 38-119 0 0,1 2-1 0 0,3 1 1 0 0,1 2 0 0 0,-39 73-1 0 0,-93 205 117 0 0,157-308-166 0 0,-24 48 21 0 0,-87 170 224 0 0,102-208-321 0 0,14-23-212 0 0,25-9-10884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5983 0 0,'-1'2'4523'0'0,"-2"1"-3950"0"0,-1 1-1 0 0,1 0 1 0 0,0 0 0 0 0,1 0 0 0 0,-1 1-1 0 0,1-1 1 0 0,0 1 0 0 0,0-1 0 0 0,0 1-1 0 0,-1 6 1 0 0,1-3-118 0 0,0 0 0 0 0,1 0 1 0 0,1 0-1 0 0,-1 0 0 0 0,2 16 0 0 0,1-13-215 0 0,0 1 1 0 0,0-1-1 0 0,1 1 1 0 0,0-1-1 0 0,1 0 0 0 0,1 0 1 0 0,0 0-1 0 0,12 19 1 0 0,-5-15-48 0 0,1-1 1 0 0,0 0 0 0 0,1-1 0 0 0,0 0 0 0 0,32 21 0 0 0,-43-32-179 0 0,29 18 205 0 0,39 20 1 0 0,6 3-54 0 0,-61-34-153 0 0,60 42 34 0 0,-66-43-50 0 0,0 0 1 0 0,-1 0-1 0 0,0 1 0 0 0,-1 0 0 0 0,10 13 0 0 0,-14-14-199 0 0,0 0 0 0 0,0 0 0 0 0,-1 1 0 0 0,0-1 0 0 0,-1 1 0 0 0,0 0 0 0 0,0 0 0 0 0,1 14 0 0 0,-3-20-205 0 0,14-5-5110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13591 0 0,'0'0'1231'0'0,"-3"1"-1014"0"0,-5 4 40 0 0,-1 1-1 0 0,1 0 1 0 0,0 0-1 0 0,0 1 1 0 0,1 0-1 0 0,-1 1 1 0 0,-6 9-1 0 0,-8 7 248 0 0,-153 174 1210 0 0,131-138-2798 0 0,-51 90 1 0 0,94-148-81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90 919 0 0,'16'-14'175'0'0,"30"-27"284"0"0,-16 13 10771 0 0,-32 27-10607 0 0,-1-1-488 0 0,1 2-1 0 0,-1-1 1 0 0,0 0-1 0 0,0 0 1 0 0,0 1-1 0 0,0-1 1 0 0,0 1 0 0 0,0 0-1 0 0,0 0 1 0 0,1 0-1 0 0,-1 1 1 0 0,0-1-1 0 0,-4 1 1 0 0,-44 14 1013 0 0,33-9-855 0 0,-11 2 67 0 0,-144 49 616 0 0,146-47-955 0 0,0 3 1 0 0,1 0 0 0 0,0 1 0 0 0,-27 22-1 0 0,50-35-17 0 0,-76 62 61 0 0,66-51-64 0 0,0 0 0 0 0,1 1 0 0 0,-17 23-1 0 0,21-21-14 0 0,4-1-56 0 0,4-13 65 0 0,1 0-1 0 0,-1 0 0 0 0,0 0 1 0 0,0 0-1 0 0,0 0 0 0 0,1 0 1 0 0,-1 0-1 0 0,0 0 0 0 0,1 0 1 0 0,-1 0-1 0 0,2 2 0 0 0,0-1-8 0 0,1 1 0 0 0,-1 0 0 0 0,1-1 0 0 0,0 0 0 0 0,0 0 0 0 0,0 0 0 0 0,0 0 0 0 0,0 0 1 0 0,0 0-1 0 0,1-1 0 0 0,-1 0 0 0 0,1 1 0 0 0,-1-1 0 0 0,1-1 0 0 0,3 2 0 0 0,9 0-18 0 0,-1 0-1 0 0,18 0 1 0 0,40 4 170 0 0,120 24 0 0 0,-179-27-63 0 0,0 0-1 0 0,0 2 0 0 0,15 5 1 0 0,-24-8-56 0 0,0 1 1 0 0,0-1 0 0 0,-1 1-1 0 0,1 0 1 0 0,0 1-1 0 0,-1-1 1 0 0,0 1 0 0 0,0-1-1 0 0,0 1 1 0 0,6 8 0 0 0,-9-8 44 0 0,-3 9 28 0 0,1-10-54 0 0,-1 0 0 0 0,1 0 1 0 0,-1 0-1 0 0,0 0 1 0 0,0-1-1 0 0,0 1 1 0 0,0-1-1 0 0,0 1 1 0 0,0-1-1 0 0,-1 0 0 0 0,1 0 1 0 0,-4 2-1 0 0,-37 21 377 0 0,28-17-331 0 0,-206 96-89 0 0,194-94-231 0 0,0 0 0 0 0,0-2 1 0 0,-1-1-1 0 0,0-1 0 0 0,-39 2 0 0 0,64-7 235 0 0,1-1-1 0 0,-1 0 1 0 0,0 0-1 0 0,0-1 1 0 0,0 1-1 0 0,0-1 1 0 0,-5-1-1 0 0,-7-5 43 0 0,12 3-10 0 0,2 1-1 0 0,-1 1-2 0 0,0-1 0 0 0,0 0 1 0 0,1 1-1 0 0,-1-1 1 0 0,1 0-1 0 0,0 0 0 0 0,0 1 1 0 0,0-1-1 0 0,0 0 0 0 0,0 0 1 0 0,1 0-1 0 0,0-1 1 0 0,-1 1-1 0 0,1 0 0 0 0,0 0 1 0 0,0 0-1 0 0,1 0 1 0 0,-1 0-1 0 0,1 0 0 0 0,-1 0 1 0 0,1 0-1 0 0,0 0 1 0 0,0 0-1 0 0,2-4 0 0 0,-1 3-51 0 0,0 0 0 0 0,0 0 0 0 0,1 0 0 0 0,-1 0 0 0 0,1 0 0 0 0,-1 1 0 0 0,1-1 0 0 0,1 1 0 0 0,-1 0 0 0 0,0 0 0 0 0,1 0 0 0 0,-1 0 0 0 0,1 1 0 0 0,0-1 0 0 0,0 1 0 0 0,5-2 0 0 0,44-7-3761 0 0,-34 5-1756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784 107 8551 0 0,'8'-11'186'0'0,"0"-1"0"0"0,0 0-1 0 0,-2-1 1 0 0,11-25-1 0 0,-14 30-117 0 0,-2 7 283 0 0,-1-1 112 0 0,0 1-342 0 0,0 1 1 0 0,0 0 0 0 0,0-1 0 0 0,0 1-1 0 0,0 0 1 0 0,0-1 0 0 0,0 1 0 0 0,0 0-1 0 0,0-1 1 0 0,0 1 0 0 0,0 0-1 0 0,0-1 1 0 0,0 1 0 0 0,0 0 0 0 0,0-1-1 0 0,0 1 1 0 0,-1 0 0 0 0,1 0 0 0 0,0-1-1 0 0,0 1 1 0 0,0 0 0 0 0,-1 0 0 0 0,1-1-1 0 0,0 1 1 0 0,0 0 0 0 0,-1 0-1 0 0,1 0 1 0 0,0-1 0 0 0,0 1 0 0 0,-1 0-1 0 0,1 0 1 0 0,-1-1 0 0 0,-10 6 1041 0 0,7-2-1018 0 0,0 0-1 0 0,0 0 0 0 0,1 1 1 0 0,-5 4-1 0 0,-6 14 233 0 0,0 1 1 0 0,2-1-1 0 0,0 2 0 0 0,-15 48 0 0 0,7-19 17 0 0,-54 148 633 0 0,-49 112-494 0 0,95-257-527 0 0,-2-1-1 0 0,-52 73 0 0 0,-137 177-1965 0 0,102-145-1674 0 0,105-144 1954 0 0,1-6-3086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1839 0 0,'0'3'5680'0'0,"0"-1"-5261"0"0,1-1 0 0 0,-1 1 0 0 0,0 0 0 0 0,1 0-1 0 0,0 0 1 0 0,-1-1 0 0 0,1 1 0 0 0,0 0-1 0 0,0-1 1 0 0,0 1 0 0 0,0-1 0 0 0,0 1 0 0 0,0-1-1 0 0,1 1 1 0 0,-1-1 0 0 0,0 0 0 0 0,2 2 0 0 0,21 10 449 0 0,-14-10-642 0 0,-1 0 1 0 0,1-1 0 0 0,-1 0-1 0 0,1-1 1 0 0,10 1-1 0 0,53-2 673 0 0,-46-1-634 0 0,16-1 159 0 0,0-2 1 0 0,78-17 0 0 0,81-36 561 0 0,-84 22-425 0 0,-83 25-280 0 0,57-7 0 0 0,-76 15-807 0 0,-1 1-1 0 0,1 0 1 0 0,0 1 0 0 0,-1 1-1 0 0,1 1 1 0 0,19 4-1 0 0,-10 1-6133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12815 0 0,'0'0'1158'0'0,"-2"0"-954"0"0,-10 3 575 0 0,7-2-325 0 0,-1 0 0 0 0,1-1 0 0 0,-1 1 0 0 0,-8-1 0 0 0,9 0-350 0 0,0 0-1 0 0,-1 1 1 0 0,1-1 0 0 0,0 2 0 0 0,-9 1-1 0 0,-20 4 231 0 0,9-4-268 0 0,1 0 1 0 0,0 1-1 0 0,0 1 1 0 0,-36 14-1 0 0,-88 45-93 0 0,54-9-20 0 0,21-11 14 0 0,60-36 65 0 0,1-1 1 0 0,1 2-1 0 0,0 0 0 0 0,-14 13 1 0 0,20-13 204 0 0,1-4 238 0 0,6-3-277 0 0,0 0-159 0 0,1 0 0 0 0,0 0 0 0 0,0-1 0 0 0,0 1 0 0 0,0-1 0 0 0,0 0 0 0 0,0 0 0 0 0,0 0 0 0 0,0 0 0 0 0,0 0 0 0 0,1-1 0 0 0,-1 1 0 0 0,0-1 0 0 0,0 0 0 0 0,1 0 0 0 0,-1 0 0 0 0,0-1 0 0 0,0 1 0 0 0,6-2 0 0 0,10-3 111 0 0,-1 0 0 0 0,22-9 0 0 0,-27 9-96 0 0,25-9 13 0 0,-18 5-85 0 0,0 2 0 0 0,1 0 0 0 0,32-5 0 0 0,-50 12-93 0 0,-2 0-124 0 0,0 0 224 0 0,0 0-1 0 0,0 0 1 0 0,0 1 0 0 0,0-1 0 0 0,1 0-1 0 0,-1 1 1 0 0,0-1 0 0 0,0 1-1 0 0,1 0 1 0 0,1 0-47 0 0,-2 11-29 0 0,1 7-49 0 0,-5 8-323 0 0,3-25 267 0 0,2 0-234 0 0,-1-1 269 0 0,1 0 1 0 0,0 0 0 0 0,0 0 0 0 0,0 0-1 0 0,0-1 1 0 0,0 1 0 0 0,0-1 0 0 0,0 1 0 0 0,0-1-1 0 0,4 1 1 0 0,15-3-4177 0 0,0-4-1221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19 216 5063 0 0,'0'0'390'0'0,"0"2"-252"0"0,-12 40 9053 0 0,6-34-4622 0 0,9-17-4401 0 0,1 1 0 0 0,0 0 0 0 0,0 0 1 0 0,1 0-1 0 0,7-8 0 0 0,33-38 163 0 0,-38 46-289 0 0,15-14-24 0 0,1 2 1 0 0,0 1 0 0 0,45-28-1 0 0,-58 40 10 0 0,1 0-1 0 0,0 1 1 0 0,21-9 0 0 0,-30 14-15 0 0,0 0 0 0 0,1 0 0 0 0,-1 1 0 0 0,1-1 0 0 0,0 1 1 0 0,-1-1-1 0 0,1 1 0 0 0,-1 0 0 0 0,1 0 0 0 0,0 0 1 0 0,-1 0-1 0 0,1 0 0 0 0,-1 0 0 0 0,1 1 0 0 0,0 0 1 0 0,-1-1-1 0 0,1 1 0 0 0,-1 0 0 0 0,0 0 0 0 0,1 0 0 0 0,-1 1 1 0 0,0-1-1 0 0,1 0 0 0 0,2 4 0 0 0,-3-3 4 0 0,0 0 1 0 0,-1 1-1 0 0,1-1 0 0 0,-1 1 0 0 0,0 0 0 0 0,0-1 0 0 0,0 1 1 0 0,0 0-1 0 0,0 0 0 0 0,-1-1 0 0 0,1 1 0 0 0,-1 0 0 0 0,0 0 1 0 0,0 0-1 0 0,0 0 0 0 0,0-1 0 0 0,0 1 0 0 0,-1 0 1 0 0,1 0-1 0 0,-1 3 0 0 0,-3 8 36 0 0,0-1 1 0 0,-9 22-1 0 0,1-9-2 0 0,-1-1 0 0 0,-1 0 0 0 0,-2-1 0 0 0,-22 27 0 0 0,24-29-724 0 0,14-20 190 0 0,16 11-11121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265 411 11431 0 0,'13'0'342'0'0,"1"1"0"0"0,17 2 0 0 0,-26-2-309 0 0,0 0-1 0 0,0 1 1 0 0,-1-1 0 0 0,1 1-1 0 0,-1 0 1 0 0,1 0-1 0 0,-1 0 1 0 0,1 1 0 0 0,5 4-1 0 0,-8-6 548 0 0,1 4 595 0 0,3 3-2 0 0,-5-7-1094 0 0,0 0-1 0 0,-1 1 1 0 0,1-1-1 0 0,-1 0 0 0 0,0 0 1 0 0,1 1-1 0 0,-1-1 1 0 0,0 1-1 0 0,0-1 0 0 0,0 0 1 0 0,0 1-1 0 0,0-1 1 0 0,0 0-1 0 0,0 1 0 0 0,0-1 1 0 0,-1 0-1 0 0,1 1 1 0 0,0-1-1 0 0,-1 0 1 0 0,1 1-1 0 0,-1-1 0 0 0,0 1 1 0 0,-1 0 24 0 0,1 0 0 0 0,-1-1 1 0 0,1 0-1 0 0,-1 1 0 0 0,1-1 0 0 0,-1 0 0 0 0,0 1 1 0 0,0-1-1 0 0,0 0 0 0 0,0 0 0 0 0,0-1 1 0 0,-3 2-1 0 0,-6 1 189 0 0,1-1 0 0 0,-1-1 0 0 0,0 1 1 0 0,-16-2-1 0 0,5 1-152 0 0,0-2 1 0 0,0-1-1 0 0,0 0 0 0 0,0-2 1 0 0,1 0-1 0 0,-23-9 1 0 0,31 9-117 0 0,1-1 1 0 0,0 0 0 0 0,0-1-1 0 0,1 0 1 0 0,-14-10 0 0 0,23 14-23 0 0,-1 1 0 0 0,1-1 0 0 0,0 0 0 0 0,0 0 0 0 0,0 0-1 0 0,0 0 1 0 0,1 0 0 0 0,-1 0 0 0 0,0 0 0 0 0,1-1 0 0 0,0 1 0 0 0,-1 0 0 0 0,1-1 0 0 0,0 1 0 0 0,0-1 0 0 0,1 0 0 0 0,-1 1 0 0 0,0-1 0 0 0,1 0 0 0 0,0 1 0 0 0,-1-1 0 0 0,1 0 0 0 0,0 0 0 0 0,1 1 0 0 0,-1-1-1 0 0,0 0 1 0 0,1 1 0 0 0,-1-1 0 0 0,1 0 0 0 0,0 1 0 0 0,2-6 0 0 0,2-1-37 0 0,0 1-1 0 0,0-1 1 0 0,1 1-1 0 0,0 1 1 0 0,9-10 0 0 0,41-34-281 0 0,-17 15 140 0 0,1-1-150 0 0,1 2 1 0 0,64-42-1 0 0,-81 63 252 0 0,-1 2-1 0 0,1 1 1 0 0,40-13 0 0 0,-60 23 137 0 0,0 0 1 0 0,0 1 0 0 0,0-1-1 0 0,0 1 1 0 0,0 0 0 0 0,0 0-1 0 0,0 0 1 0 0,0 1 0 0 0,0-1 0 0 0,0 1-1 0 0,0 0 1 0 0,0 0 0 0 0,0 0-1 0 0,0 1 1 0 0,-1-1 0 0 0,1 1-1 0 0,5 3 1 0 0,-8-4-40 0 0,0-1 0 0 0,-1 1 0 0 0,1 0 0 0 0,0-1 0 0 0,-1 1 0 0 0,1 0 0 0 0,-1 0 0 0 0,1-1 0 0 0,-1 1 0 0 0,1 0 0 0 0,-1 0 0 0 0,1 0 0 0 0,-1-1 0 0 0,0 1 0 0 0,1 0 0 0 0,-1 0 0 0 0,0 2 0 0 0,1 0 47 0 0,1 2-43 0 0,-1-1 0 0 0,0 1 0 0 0,0-1 0 0 0,0 1 0 0 0,0 0 0 0 0,-1 0 0 0 0,0-1 0 0 0,0 1 0 0 0,0 0 0 0 0,-1-1 1 0 0,0 1-1 0 0,1 0 0 0 0,-2-1 0 0 0,1 1 0 0 0,0-1 0 0 0,-1 1 0 0 0,0-1 0 0 0,0 0 0 0 0,0 0 0 0 0,-1 0 0 0 0,-5 8 0 0 0,-5 4 151 0 0,-1 0 0 0 0,-1 0 0 0 0,-27 21 0 0 0,15-14-111 0 0,-77 67-4436 0 0,85-72-2360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17567 0 0,'0'0'1588'0'0,"-2"1"-1289"0"0,-12 12-94 0 0,1 0 1 0 0,-1 0 0 0 0,-14 21-1 0 0,-32 52 715 0 0,29-41-710 0 0,-121 211 355 0 0,34-51-521 0 0,97-172-42 0 0,-34 55 29 0 0,-103 124 0 0 0,129-178-10 0 0,14-14 13 0 0,-2-1 1 0 0,-26 23-1 0 0,40-39-24 0 0,-11 5 67 0 0,13-8 36 0 0,0-2-5 0 0,0-2-71 0 0,0 0 0 0 0,1-1-1 0 0,-1 0 1 0 0,1 1 0 0 0,0-1-1 0 0,0 1 1 0 0,0-1 0 0 0,1 1 0 0 0,0-1-1 0 0,0 1 1 0 0,0 0 0 0 0,0-1-1 0 0,1 1 1 0 0,-1 0 0 0 0,4-5 0 0 0,3-7 27 0 0,1 1 0 0 0,17-23 0 0 0,0 6-126 0 0,3 0 1 0 0,0 2-1 0 0,63-50 0 0 0,-62 56-148 0 0,0 2 0 0 0,2 1-1 0 0,0 1 1 0 0,62-28-1 0 0,-91 47 206 0 0,0 0 0 0 0,1 0 0 0 0,-1 0-1 0 0,0 0 1 0 0,1 1 0 0 0,-1-1-1 0 0,1 1 1 0 0,-1 0 0 0 0,1 0-1 0 0,-1 0 1 0 0,0 1 0 0 0,1-1-1 0 0,-1 1 1 0 0,1 0 0 0 0,3 1-1 0 0,-5-1 14 0 0,0 0-1 0 0,0 0 0 0 0,0 0 1 0 0,0 1-1 0 0,0-1 1 0 0,0 1-1 0 0,0-1 0 0 0,0 1 1 0 0,0 0-1 0 0,-1 0 1 0 0,1 0-1 0 0,-1 0 0 0 0,1 0 1 0 0,-1 0-1 0 0,0 0 1 0 0,0 1-1 0 0,0-1 0 0 0,0 0 1 0 0,0 0-1 0 0,-1 1 0 0 0,2 3 1 0 0,0 7 122 0 0,-1 0 1 0 0,0 0-1 0 0,-1 0 0 0 0,-2 24 1 0 0,-13 53 319 0 0,7-48-263 0 0,1 7 16 0 0,5-30-146 0 0,-1 1-1 0 0,0-1 0 0 0,-11 29 0 0 0,13-44-45 0 0,-1-1 0 0 0,0 0 0 0 0,0 0 0 0 0,0 0 0 0 0,-1 0 0 0 0,1 0 0 0 0,-1 0 0 0 0,1 0 0 0 0,-1-1 0 0 0,0 0 0 0 0,0 1 0 0 0,0-1 1 0 0,0 0-1 0 0,-1 0 0 0 0,1-1 0 0 0,0 1 0 0 0,-1-1 0 0 0,1 0 0 0 0,-7 2 0 0 0,-7 1 71 0 0,1-1 1 0 0,-35 1 0 0 0,39-3-76 0 0,-18 1-250 0 0,1-2 1 0 0,-1 0-1 0 0,1-2 0 0 0,-1-1 1 0 0,-38-10-1 0 0,64 12-139 0 0,-1 0 0 0 0,0-1-1 0 0,1 1 1 0 0,-1-1 0 0 0,1 0-1 0 0,0-1 1 0 0,-1 1 0 0 0,1-1-1 0 0,0 1 1 0 0,-5-6 0 0 0,2-2-1405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523 180 5527 0 0,'101'-83'609'0'0,"-55"46"717"0"0,33-23 5649 0 0,-94 75-6913 0 0,0 0 0 0 0,1 1 1 0 0,1 0-1 0 0,-21 33 1 0 0,19-27 131 0 0,-86 128 1006 0 0,-206 275 758 0 0,183-276-1889 0 0,98-120-599 0 0,2 1-1 0 0,-29 45 1 0 0,46-62-98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4607 0 0,'0'0'1642'0'0,"-2"1"-348"0"0,-2 0-917 0 0,0 1-1 0 0,0-1 0 0 0,0-1 1 0 0,0 1-1 0 0,0 0 1 0 0,-1-1-1 0 0,1 0 0 0 0,0 0 1 0 0,0 0-1 0 0,0-1 0 0 0,-9-1 1 0 0,8 1-190 0 0,-1 0 0 0 0,1 0 0 0 0,-1 1 0 0 0,0 0 0 0 0,1 0 0 0 0,-1 0 1 0 0,-10 3-1 0 0,-15 7-124 0 0,0 2-1 0 0,1 1 1 0 0,1 2 0 0 0,-52 33 0 0 0,61-33 114 0 0,1 0 0 0 0,0 2 0 0 0,1 0 0 0 0,1 1 0 0 0,1 1 0 0 0,0 1 0 0 0,-20 33 0 0 0,33-47-102 0 0,-1-1 0 0 0,1 1 0 0 0,1 0 1 0 0,-1 0-1 0 0,1 0 0 0 0,0 0 0 0 0,0 1 0 0 0,0-1 0 0 0,0 11 0 0 0,2-17-57 0 0,0 1 0 0 0,0 0 0 0 0,0-1 0 0 0,0 1 0 0 0,1 0 0 0 0,-1-1 0 0 0,0 1 0 0 0,0-1 0 0 0,1 1 0 0 0,-1 0 0 0 0,0-1 0 0 0,1 1 0 0 0,-1-1 0 0 0,0 1 0 0 0,1-1 0 0 0,-1 1 0 0 0,1-1 0 0 0,-1 1 0 0 0,1-1 0 0 0,-1 0 0 0 0,1 1 0 0 0,-1-1 0 0 0,1 0 0 0 0,-1 1 0 0 0,1-1 1 0 0,0 0-1 0 0,0 1 0 0 0,14 2 213 0 0,-14-3-230 0 0,5 0 57 0 0,0 0 0 0 0,0-1 0 0 0,1 0-1 0 0,-1 0 1 0 0,0 0 0 0 0,0 0 0 0 0,0-1 0 0 0,0 0-1 0 0,9-5 1 0 0,3-3 113 0 0,28-18 0 0 0,-18 8-122 0 0,-2-1 0 0 0,0-1 1 0 0,-1-1-1 0 0,-2-1 0 0 0,21-27 0 0 0,-42 49 400 0 0,-4 4-395 0 0,-5 6-44 0 0,-3 3-10 0 0,5 0-16 0 0,4-9-202 0 0,10 4-2693 0 0,-7-5 1832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10591 0 0,'0'0'1767'0'0,"2"2"-1074"0"0,5 9 2255 0 0,4-14-2049 0 0,-6 3-690 0 0,-2-1-60 0 0,0 0 0 0 0,0 0 0 0 0,0-1 0 0 0,0 0 0 0 0,-1 1 0 0 0,1-1 0 0 0,0 0 0 0 0,-1 0 0 0 0,1 0 0 0 0,-1-1 0 0 0,0 1 0 0 0,3-3 0 0 0,24-37 1258 0 0,-22 31-1051 0 0,9-14 119 0 0,54-77 436 0 0,-58 86-895 0 0,1 1-1 0 0,1 1 0 0 0,1 0 1 0 0,18-14-1 0 0,-7 9-405 0 0,0 0 1 0 0,43-21 0 0 0,-60 36 99 0 0,0 1 0 0 0,0-1-1 0 0,1 2 1 0 0,-1-1 0 0 0,21-1 0 0 0,-24 3-47 0 0,0 1 0 0 0,0 0 0 0 0,1 0 0 0 0,-1 1 1 0 0,0 0-1 0 0,0 0 0 0 0,0 0 0 0 0,0 1 0 0 0,0 0 0 0 0,9 4 0 0 0,4 4-1519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246 283 8783 0 0,'2'2'399'0'0,"4"5"-254"0"0,-1 1-1 0 0,0 0 1 0 0,0 0-1 0 0,5 13 1 0 0,-9-19-10 0 0,0 0 1 0 0,0 1 0 0 0,-1-1-1 0 0,1 0 1 0 0,-1 0-1 0 0,1 0 1 0 0,-1 0 0 0 0,0 0-1 0 0,0 1 1 0 0,0-1-1 0 0,0 0 1 0 0,0 0 0 0 0,0 0-1 0 0,-1 0 1 0 0,1 1-1 0 0,-1-1 1 0 0,1 0 0 0 0,-1 0-1 0 0,0 0 1 0 0,0 0-1 0 0,0 0 1 0 0,0 0 0 0 0,0-1-1 0 0,-1 1 1 0 0,1 0-1 0 0,-3 3 1 0 0,-2-1 217 0 0,-1 1 0 0 0,1-1 0 0 0,-1 0 0 0 0,0 0 0 0 0,0-1 0 0 0,0 0 0 0 0,0 0 0 0 0,0 0 0 0 0,-1-1 0 0 0,1 0 0 0 0,-1-1 0 0 0,0 0 0 0 0,0 0 0 0 0,-11 0 0 0 0,11-1-248 0 0,0-1 0 0 0,1 1 1 0 0,-1-1-1 0 0,0-1 0 0 0,1 1 1 0 0,-1-1-1 0 0,1 0 0 0 0,-1-1 1 0 0,1 0-1 0 0,0 0 0 0 0,0-1 1 0 0,0 1-1 0 0,1-1 0 0 0,-10-8 1 0 0,13 9-59 0 0,0-1 0 0 0,0 1 1 0 0,0 0-1 0 0,1-1 0 0 0,0 0 1 0 0,-1 1-1 0 0,1-1 1 0 0,1 0-1 0 0,-1 0 0 0 0,1 0 1 0 0,-1 0-1 0 0,1-1 1 0 0,0 1-1 0 0,0 0 0 0 0,1 0 1 0 0,0-1-1 0 0,-1 1 1 0 0,1 0-1 0 0,1-1 0 0 0,-1 1 1 0 0,1 0-1 0 0,-1 0 1 0 0,1-1-1 0 0,2-3 0 0 0,0-3-12 0 0,1 0 0 0 0,1 0 0 0 0,0 1 0 0 0,0 0 0 0 0,1 0 0 0 0,0 0 0 0 0,15-17-1 0 0,-10 14-160 0 0,2 0 0 0 0,-1 0-1 0 0,2 1 1 0 0,0 1 0 0 0,0 1-1 0 0,1 0 1 0 0,0 0 0 0 0,31-13-1 0 0,1 5-543 0 0,2 1 0 0 0,0 2 0 0 0,60-9 0 0 0,-107 23 724 0 0,0 1 1 0 0,1-1-1 0 0,-1 1 0 0 0,0 0 0 0 0,1-1 1 0 0,-1 1-1 0 0,0 0 0 0 0,1 0 0 0 0,-1 0 0 0 0,0 1 1 0 0,1-1-1 0 0,-1 0 0 0 0,0 1 0 0 0,1 0 1 0 0,-1-1-1 0 0,0 1 0 0 0,0 0 0 0 0,0 0 0 0 0,0 0 1 0 0,0 1-1 0 0,0-1 0 0 0,0 0 0 0 0,2 3 1 0 0,-2-2 41 0 0,-1 0 1 0 0,1 1 0 0 0,-1-1-1 0 0,0 0 1 0 0,0 0 0 0 0,0 1-1 0 0,0-1 1 0 0,0 1 0 0 0,0-1-1 0 0,-1 1 1 0 0,1 3 0 0 0,0-1 59 0 0,0 0-103 0 0,-1 0 1 0 0,0 0 0 0 0,0 0 0 0 0,0 0 0 0 0,0-1 0 0 0,-1 1 0 0 0,0 0 0 0 0,0 0 0 0 0,0 0 0 0 0,-1-1 0 0 0,1 1 0 0 0,-1-1 0 0 0,0 1 0 0 0,-1-1-1 0 0,1 0 1 0 0,-4 5 0 0 0,-2 2-5 0 0,0-1-1 0 0,0-1 0 0 0,-1 0 1 0 0,0 0-1 0 0,-11 8 0 0 0,2-4-135 0 0,-1 0-1 0 0,0-1 0 0 0,-40 18 1 0 0,43-23-1342 0 0,0-2 0 0 0,-35 9 0 0 0,23-9-4990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11055 0 0,'0'0'852'0'0,"-1"3"-400"0"0,-3 16 468 0 0,-2-1 0 0 0,0 0-1 0 0,-1 0 1 0 0,-17 30 0 0 0,-47 65-89 0 0,-175 301-469 0 0,226-373-362 0 0,-17 46 0 0 0,29-64 0 0 0,1 0 0 0 0,1 1 0 0 0,-5 41 0 0 0,11-57-35 0 0,0-6-43 0 0,0 0-1 0 0,0 0 1 0 0,0 0 0 0 0,0 0 0 0 0,0 0-1 0 0,-1 0 1 0 0,1 0 0 0 0,-1 0 0 0 0,1 0-1 0 0,-2 2 1 0 0,-4 7-1010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390 524 9271 0 0,'0'0'838'0'0,"-2"-1"-692"0"0,-8-7 464 0 0,0 0 0 0 0,-1 1-1 0 0,-1 1 1 0 0,1 0 0 0 0,-1 1 0 0 0,-18-7-1 0 0,2 4-179 0 0,-42-5 1 0 0,-11-4-176 0 0,73 15-238 0 0,0 0 0 0 0,0-1-1 0 0,0-1 1 0 0,0 1 0 0 0,0-1 0 0 0,0-1-1 0 0,-10-7 1 0 0,15 9 39 0 0,0 0 0 0 0,-1 0 0 0 0,1 0-1 0 0,0-1 1 0 0,1 1 0 0 0,-1-1 0 0 0,1 0 0 0 0,-1 1-1 0 0,1-1 1 0 0,0 0 0 0 0,1 0 0 0 0,-1-1 0 0 0,1 1-1 0 0,-1 0 1 0 0,1-1 0 0 0,0-6 0 0 0,0 6 53 0 0,1 0 0 0 0,1 0 0 0 0,-1 0 1 0 0,1-1-1 0 0,0 1 0 0 0,0 0 0 0 0,0 0 0 0 0,1 0 0 0 0,3-7 0 0 0,0 1 103 0 0,0 0 0 0 0,14-19 0 0 0,-2 10-145 0 0,1 0 0 0 0,0 1 1 0 0,2 1-1 0 0,0 0 1 0 0,1 2-1 0 0,0 0 0 0 0,2 2 1 0 0,26-14-1 0 0,-29 19-67 0 0,38-13 0 0 0,-28 12 11 0 0,-25 8 48 0 0,1 1 0 0 0,-1-1 0 0 0,1 1 0 0 0,0 1-1 0 0,-1-1 1 0 0,1 1 0 0 0,0 0 0 0 0,-1 0 0 0 0,1 1 0 0 0,-1 0 0 0 0,1 0 0 0 0,0 0 0 0 0,-1 0 0 0 0,0 1 0 0 0,1 0 0 0 0,-1 0 0 0 0,0 1-1 0 0,0-1 1 0 0,0 1 0 0 0,0 0 0 0 0,-1 0 0 0 0,1 1 0 0 0,-1-1 0 0 0,0 1 0 0 0,7 7 0 0 0,-7-5 18 0 0,0 0 0 0 0,0 0 0 0 0,0 1 0 0 0,-1-1 0 0 0,1 1 0 0 0,-2-1-1 0 0,1 1 1 0 0,3 14 0 0 0,-6-16-66 0 0,1 0-1 0 0,-1 0 1 0 0,0 0-1 0 0,0 0 1 0 0,-1 1-1 0 0,1-1 0 0 0,-1 0 1 0 0,0 0-1 0 0,-1 0 1 0 0,1-1-1 0 0,-1 1 1 0 0,0 0-1 0 0,-4 7 1 0 0,2-4-4 0 0,0 0 0 0 0,0-1 1 0 0,-1 1-1 0 0,0-1 1 0 0,-1 0-1 0 0,0 0 1 0 0,0-1-1 0 0,0 0 1 0 0,-8 7-1 0 0,-180 110-753 0 0,161-105 218 0 0,1-2 1 0 0,-2-1 0 0 0,-41 12-1 0 0,63-23 315 0 0,11-3 43 0 0,-1 0 0 0 0,0 0 0 0 0,0 0 0 0 0,0-1 0 0 0,0 1-1 0 0,0-1 1 0 0,0 1 0 0 0,0-1 0 0 0,0 0 0 0 0,0 0 0 0 0,0 0 0 0 0,0 0 0 0 0,0 0 0 0 0,0 0-1 0 0,0-1 1 0 0,0 1 0 0 0,0-1 0 0 0,-3 0 0 0 0,3-2-594 0 0,-3-6-11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45 4143 0 0,'11'-5'99'0'0,"-1"-1"-26"0"0,24-27 11693 0 0,-46 41-10408 0 0,-101 81-1362 0 0,90-68-29 0 0,0 1 0 0 0,-31 40-1 0 0,10 0 14 0 0,-43 77 1 0 0,-24 73 1 0 0,47-74 223 0 0,-16 31-94 0 0,17-44-794 0 0,62-124-394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83 118 13215 0 0,'0'0'604'0'0,"3"1"-13"0"0,49 14-335 0 0,-18-4 912 0 0,42 8 0 0 0,-37-11-563 0 0,-24-5-389 0 0,1 0 0 0 0,28 2 0 0 0,-39-5-195 0 0,1-1 0 0 0,-1 1-1 0 0,0-1 1 0 0,0-1-1 0 0,1 1 1 0 0,-1-1 0 0 0,0 0-1 0 0,0 0 1 0 0,-1 0 0 0 0,1-1-1 0 0,0 1 1 0 0,6-7 0 0 0,-4 4 16 0 0,0-2 1 0 0,0 1-1 0 0,0-1 1 0 0,-1 0-1 0 0,11-15 1 0 0,-14 19-30 0 0,0-1-6 0 0,1-15 52 0 0,-3 14-102 0 0,0-1 1 0 0,-1 1 0 0 0,0-1 0 0 0,0 1 0 0 0,-1-1 0 0 0,0 1-1 0 0,-1-9 1 0 0,1 13-22 0 0,0-1-1 0 0,0 1 0 0 0,0 0 0 0 0,0 0 1 0 0,0-1-1 0 0,0 1 0 0 0,-1 0 1 0 0,1 0-1 0 0,0 0 0 0 0,-1 0 0 0 0,1 1 1 0 0,0-1-1 0 0,-1 0 0 0 0,1 1 1 0 0,-3-2-1 0 0,1 1-56 0 0,0 0 8 0 0,-1 0 0 0 0,0 0 1 0 0,1 0-1 0 0,-1 1 0 0 0,0-1 0 0 0,0 1 0 0 0,0 0 1 0 0,1 0-1 0 0,-1 0 0 0 0,0 0 0 0 0,0 1 0 0 0,-5 1 1 0 0,-6 2-277 0 0,-25 10-1 0 0,28-8 348 0 0,-23 7 127 0 0,1 3-1 0 0,-38 22 0 0 0,53-25 325 0 0,0 0 0 0 0,0 1 1 0 0,1 1-1 0 0,-26 28 0 0 0,40-39-314 0 0,-11 12 431 0 0,2 1 1 0 0,-20 28 0 0 0,30-39-438 0 0,0-1 1 0 0,0 0 0 0 0,1 1-1 0 0,-1 0 1 0 0,1-1 0 0 0,1 1-1 0 0,-1 0 1 0 0,1 0 0 0 0,0 0-1 0 0,1 0 1 0 0,-1 0 0 0 0,1 0-1 0 0,1 11 1 0 0,-1-15-69 0 0,1-1 1 0 0,-1 0-1 0 0,1 1 1 0 0,-1-1-1 0 0,1 0 1 0 0,-1 1-1 0 0,1-1 1 0 0,0 0-1 0 0,0 0 1 0 0,-1 1-1 0 0,1-1 1 0 0,0 0-1 0 0,0 0 1 0 0,0 0-1 0 0,0 0 1 0 0,0 0-1 0 0,1-1 1 0 0,0 2-1 0 0,24 9 139 0 0,-21-9-139 0 0,9 3 133 0 0,0-1-1 0 0,1-1 1 0 0,30 3 0 0 0,0-3-1041 0 0,0-3-4503 0 0,-23 0-924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5527 0 0,'0'0'498'0'0,"2"1"-406"0"0,9 9-701 0 0,-9-8 1487 0 0,0 0 0 0 0,0 1 1 0 0,0-1-1 0 0,-1 1 0 0 0,1-1 0 0 0,-1 1 0 0 0,0 0 1 0 0,1-1-1 0 0,-1 1 0 0 0,1 6 0 0 0,1 10 544 0 0,-4-2-442 0 0,1 0 1 0 0,-5 24-1 0 0,2-22-173 0 0,-1 26 0 0 0,10 140 871 0 0,-6-176-1586 0 0,0-7 341 0 0,2-5-282 0 0,9-10 65 0 0,0 0 0 0 0,17-29 0 0 0,5-8 60 0 0,-14 25-233 0 0,-5 4 6 0 0,2 1 0 0 0,0 1 0 0 0,1 0 0 0 0,1 1-1 0 0,29-23 1 0 0,4 9-241 0 0,2 1 0 0 0,89-36 0 0 0,-130 62-756 0 0,1 1-1 0 0,13-3 1 0 0,-24 6-519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6447 0 0,'2'0'3215'0'0,"19"2"5196"0"0,-19-1-8254 0 0,-1-1 0 0 0,1 1-1 0 0,-1 0 1 0 0,1-1-1 0 0,-1 1 1 0 0,1 0-1 0 0,-1 0 1 0 0,0 0-1 0 0,1 0 1 0 0,-1 0 0 0 0,0 1-1 0 0,0-1 1 0 0,0 0-1 0 0,2 3 1 0 0,-2-3-115 0 0,-1 1-1 0 0,1-1 1 0 0,-1 1 0 0 0,1-1 0 0 0,-1 1 0 0 0,1-1-1 0 0,-1 1 1 0 0,0 0 0 0 0,0-1 0 0 0,1 1 0 0 0,-1-1-1 0 0,-1 1 1 0 0,1 0 0 0 0,0-1 0 0 0,0 1 0 0 0,0-1-1 0 0,-1 1 1 0 0,0 2 0 0 0,0-1 33 0 0,-1 1-1 0 0,0 0 1 0 0,1 0-1 0 0,-1-1 1 0 0,-4 5-1 0 0,-12 15 411 0 0,-32 28 0 0 0,36-37-447 0 0,-1 0 0 0 0,2 1 0 0 0,0 0 0 0 0,1 1 1 0 0,-12 20-1 0 0,13-11-1058 0 0,10-23-464 0 0</inkml:trace>
  <inkml:trace contextRef="#ctx0" brushRef="#br0" timeOffset="1">258 126 9215 0 0,'16'-28'408'0'0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 9671 0 0,'0'0'748'0'0,"-8"-2"-42"0"0,7 2-229 0 0,-1-1 1 0 0,1 1-1 0 0,-1 0 0 0 0,1 0 1 0 0,-1 0-1 0 0,1 0 1 0 0,-1 0-1 0 0,1 0 1 0 0,-1 0-1 0 0,1 0 0 0 0,-1 1 1 0 0,1-1-1 0 0,-1 1 1 0 0,1-1-1 0 0,-1 1 0 0 0,-1 1 1 0 0,0 0 79 0 0,0 0-1 0 0,0 0 1 0 0,0 0-1 0 0,0 0 1 0 0,1 1 0 0 0,-5 5-1 0 0,1-1-277 0 0,2 0-1 0 0,-1 1 0 0 0,1-1 1 0 0,0 1-1 0 0,-4 12 0 0 0,1 8 9 0 0,1 0-1 0 0,1 0 0 0 0,1 0 1 0 0,1 36-1 0 0,2-52-438 0 0,0-1-1 0 0,-1 0 1 0 0,0 1-1 0 0,-6 18 0 0 0,8-29-269 0 0,-6 3-373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82 11687 0 0,'0'0'3592'0'0,"0"-2"-2981"0"0,2-6 131 0 0,-1 1-360 0 0,0 0 1 0 0,0-1-1 0 0,-1-11 1 0 0,-1 15-340 0 0,1 3-43 0 0,0 0 0 0 0,-1-1 1 0 0,1 1-1 0 0,-1 0 0 0 0,1 0 1 0 0,-1 0-1 0 0,1 0 0 0 0,-1 0 1 0 0,0 0-1 0 0,0 0 0 0 0,1 0 1 0 0,-1 0-1 0 0,0 0 0 0 0,0 0 1 0 0,0 0-1 0 0,0 0 0 0 0,0 1 1 0 0,0-1-1 0 0,0 0 1 0 0,0 1-1 0 0,-1-1 0 0 0,1 1 1 0 0,0-1-1 0 0,0 1 0 0 0,0 0 1 0 0,-1-1-1 0 0,0 1 0 0 0,-2-1 1 0 0,-3 0-1 0 0,1 0 0 0 0,-1 1 0 0 0,1-1 0 0 0,-1 1 0 0 0,1 1-1 0 0,-1-1 1 0 0,1 1 0 0 0,-1 0 0 0 0,1 1 0 0 0,-1 0 0 0 0,1 0 0 0 0,0 0 0 0 0,-10 5-1 0 0,-1 2 7 0 0,1 1-1 0 0,1 0 1 0 0,-23 19-1 0 0,18-12 203 0 0,0 1 0 0 0,-32 38 0 0 0,44-46-39 0 0,1-1-1 0 0,0 2 1 0 0,1-1-1 0 0,0 1 0 0 0,1 0 1 0 0,0 0-1 0 0,0 0 1 0 0,-4 20-1 0 0,7-6 331 0 0,2-23-312 0 0,3 3 49 0 0,-3-5-226 0 0,0 0-1 0 0,0 1 0 0 0,0-1 0 0 0,1 1 1 0 0,-1-1-1 0 0,0 0 0 0 0,0 1 0 0 0,0-1 1 0 0,0 0-1 0 0,1 1 0 0 0,-1-1 0 0 0,0 0 1 0 0,0 0-1 0 0,0 1 0 0 0,1-1 0 0 0,-1 0 1 0 0,0 0-1 0 0,1 1 0 0 0,-1-1 0 0 0,0 0 1 0 0,0 0-1 0 0,1 0 0 0 0,-1 1 0 0 0,1-1 1 0 0,2 1 23 0 0,0 0 1 0 0,0 0 0 0 0,0 0 0 0 0,1-1 0 0 0,-1 1 0 0 0,0-1 0 0 0,0 0 0 0 0,0 0 0 0 0,1 0 0 0 0,-1 0 0 0 0,0-1-1 0 0,0 1 1 0 0,0-1 0 0 0,1 0 0 0 0,-1 0 0 0 0,0 0 0 0 0,0 0 0 0 0,0-1 0 0 0,4-2 0 0 0,6-3 60 0 0,-1 0 0 0 0,1-1 0 0 0,11-11 0 0 0,-6 3-183 0 0,-1-1-1 0 0,-1-1 1 0 0,0-1 0 0 0,-1 0-1 0 0,13-24 1 0 0,-26 40-3 0 0,-1 1 1 0 0,0 0 0 0 0,0 0 0 0 0,1 0 0 0 0,-1 0-1 0 0,1 0 1 0 0,0 0 0 0 0,2-2 0 0 0,-2 6 166 0 0,5 9 95 0 0,-1 0 0 0 0,9 21 1 0 0,2 3-35 0 0,-9-22-113 0 0,7 6-338 0 0,-12-17 124 0 0,-2-1-220 0 0,0 0 0 0 0,1 0 0 0 0,-1 0 1 0 0,1 0-1 0 0,-1 0 0 0 0,1-1 0 0 0,-1 1 1 0 0,1-1-1 0 0,0 1 0 0 0,-1-1 0 0 0,1 0 1 0 0,0 1-1 0 0,-1-1 0 0 0,1 0 0 0 0,0 0 1 0 0,2-1-1 0 0,9-1-5832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13 1375 0 0,'2'-13'14578'0'0,"-5"29"-14147"0"0,-1-1 1 0 0,-1 0 0 0 0,0 0-1 0 0,-9 17 1 0 0,-90 186 1539 0 0,59-130-1414 0 0,-86 143-245 0 0,-16-11-628 0 0,30-56-1386 0 0,67-94-4208 0 0,32-45 294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11231 0 0,'0'0'514'0'0,"2"1"-12"0"0,1 0-471 0 0,1 1-1 0 0,0-1 0 0 0,-1 0 1 0 0,1 0-1 0 0,0 0 1 0 0,0 0-1 0 0,0-1 0 0 0,0 0 1 0 0,-1 0-1 0 0,1 0 1 0 0,0 0-1 0 0,6-1 0 0 0,8-2 737 0 0,25-8 0 0 0,-25 6 18 0 0,150-44 2599 0 0,-135 39-2750 0 0,0 1 1 0 0,50-6 0 0 0,70 2-517 0 0,-114 12-278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15231 0 0,'0'0'696'0'0,"-1"3"-13"0"0,-5 13-497 0 0,-1-1 0 0 0,0 0-1 0 0,-1 0 1 0 0,-10 15 0 0 0,-47 54 1301 0 0,59-77-1224 0 0,1-1-179 0 0,-1 1 0 0 0,1 0 0 0 0,0 1 0 0 0,0 0 0 0 0,-5 12 0 0 0,9-18-1031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3223 0 0,'-1'2'2827'0'0,"-3"6"-186"0"0,0 0 1 0 0,-4 15-1 0 0,-5 20-924 0 0,-1 7-2569 0 0,6-29 626 0 0,4-17 231 0 0,0 0-18 0 0,-2 3-6 0 0,0 0 1 0 0,-1 0-1 0 0,0-1 1 0 0,0 0 0 0 0,-1 0-1 0 0,0-1 1 0 0,0 0 0 0 0,-17 8 2119 0 0,28-13-1322 0 0,11-3-97 0 0,0 0-1 0 0,0-1 1 0 0,0-1 0 0 0,18-8-1 0 0,-16 6-337 0 0,-4 3-143 0 0,0 0 0 0 0,15-2 0 0 0,7-2-159 0 0,-20 5-98 0 0,0-2 1 0 0,0 0-1 0 0,-1 0 0 0 0,19-11 1 0 0,-32 16 39 0 0,1-1 1 0 0,-1 1-1 0 0,1-1 1 0 0,-1 1 0 0 0,1-1-1 0 0,-1 1 1 0 0,0-1 0 0 0,1 0-1 0 0,-1 1 1 0 0,1-1-1 0 0,-1 0 1 0 0,0 1 0 0 0,0-1-1 0 0,1 0 1 0 0,-1 1 0 0 0,0-1-1 0 0,0 0 1 0 0,0 1 0 0 0,0-1-1 0 0,0 0 1 0 0,0 0-1 0 0,0 1 1 0 0,0-1 0 0 0,0 0-1 0 0,0 1 1 0 0,0-1 0 0 0,-1 0-1 0 0,1-1 1 0 0,-1 0-28 0 0,0 0 0 0 0,0 0 0 0 0,0 0 0 0 0,0 0 0 0 0,0 0 0 0 0,-3-4 0 0 0,1 3-115 0 0,-1 0 1 0 0,1-1 0 0 0,-1 2-1 0 0,0-1 1 0 0,0 0 0 0 0,0 1-1 0 0,0 0 1 0 0,-6-3-1 0 0,-40-12-1049 0 0,31 11 866 0 0,2 2 231 0 0,0-1 1 0 0,0 2-1 0 0,0 0 1 0 0,0 2-1 0 0,0-1 1 0 0,-1 2-1 0 0,1 0 1 0 0,-22 4-1 0 0,25-1-640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6911 0 0,'2'2'315'0'0,"0"1"-199"0"0,21 12 13725 0 0,-14-24-12485 0 0,-8 7-1163 0 0,21-30 1116 0 0,-18 25-1111 0 0,0 0 0 0 0,1 1 0 0 0,0-1 0 0 0,11-10 0 0 0,6-2-38 0 0,2 0 0 0 0,0 2 0 0 0,2 0 0 0 0,40-19 0 0 0,-52 29-173 0 0,7-3-103 0 0,-1 0 1 0 0,38-10-1 0 0,-53 19 29 0 0,11 4 67 0 0,-11 2 16 0 0,-5-3-5 0 0,3 0-9 0 0,-1 1 1 0 0,0 1-1 0 0,-1-1 0 0 0,1 0 0 0 0,-1 0 1 0 0,1 1-1 0 0,-1-1 0 0 0,0 1 0 0 0,0-1 1 0 0,-1 1-1 0 0,1-1 0 0 0,0 8 0 0 0,-1 3-2 0 0,-1 1 0 0 0,-2 14 0 0 0,-1 6-22 0 0,4-23 41 0 0,-1 1 0 0 0,2 0-1 0 0,0-1 1 0 0,3 15 0 0 0,-3-22-5 0 0,1 0 0 0 0,-1 1 0 0 0,1-1-1 0 0,1 0 1 0 0,-1 0 0 0 0,1 0 0 0 0,0 0 0 0 0,0-1-1 0 0,0 1 1 0 0,1-1 0 0 0,7 8 0 0 0,-5-7-406 0 0,0 0 0 0 0,0 0 0 0 0,0 0 0 0 0,1-1 0 0 0,0 0 0 0 0,12 5 0 0 0,7 0-7571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4143 0 0,'0'0'1972'0'0,"-2"2"-224"0"0,-30 13 2977 0 0,-49 12-787 0 0,75-25-3888 0 0,1 0 0 0 0,0 1 1 0 0,0 0-1 0 0,0 0 0 0 0,0 0 0 0 0,0 0 1 0 0,1 1-1 0 0,-1 0 0 0 0,1 0 0 0 0,0 0 0 0 0,0 0 1 0 0,0 0-1 0 0,1 1 0 0 0,0 0 0 0 0,-6 10 1 0 0,3-2 71 0 0,-1 0 1 0 0,2 1 0 0 0,0 0-1 0 0,-6 28 1 0 0,8-24-123 0 0,1 0 0 0 0,0 0 0 0 0,2 31 0 0 0,3-34 0 0 0,-1-12 15 0 0,-1 0-1 0 0,1 0 0 0 0,1 0 1 0 0,-1 0-1 0 0,0 0 1 0 0,1-1-1 0 0,-1 1 0 0 0,1-1 1 0 0,5 4-1 0 0,-3-5 50 0 0,9-3 57 0 0,0-1 0 0 0,-1 0 0 0 0,1-1 0 0 0,-1 0 0 0 0,0-1 0 0 0,0-1-1 0 0,16-9 1 0 0,84-59 583 0 0,-93 60-681 0 0,-6 5-1 0 0,-3 1 26 0 0,-7-1-49 0 0,-4 8-3 0 0,0 0 0 0 0,0 0 0 0 0,0-1 1 0 0,0 1-1 0 0,0 0 0 0 0,-1 0 0 0 0,1-1 0 0 0,0 1 0 0 0,-1 0 0 0 0,1 0 1 0 0,-1 0-1 0 0,1-1 0 0 0,-1 1 0 0 0,0 0 0 0 0,-1-2 0 0 0,0 0-1 0 0,-18-33 13 0 0,15 28-14 0 0,-1-1-1 0 0,2 0 1 0 0,-1 0 0 0 0,1-1 0 0 0,1 1-1 0 0,0-1 1 0 0,0 0 0 0 0,1 1-1 0 0,0-2 1 0 0,0-13 0 0 0,2 22-549 0 0,-1-6 1235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396 718 2303 0 0,'43'-29'424'0'0,"-39"26"113"0"0,0 1-1 0 0,0 0 1 0 0,1 0-1 0 0,-1 1 1 0 0,0 0-1 0 0,1-1 1 0 0,-1 1-1 0 0,1 1 1 0 0,6-1-1 0 0,43 2 3747 0 0,-25 0-2627 0 0,-17-1-852 0 0,-1-1 0 0 0,1 1 1 0 0,-1-2-1 0 0,1 0 0 0 0,16-5 0 0 0,-21 5-614 0 0,-1-1 0 0 0,1 0 1 0 0,-1 0-1 0 0,0-1 0 0 0,0 0 1 0 0,0 0-1 0 0,0 0 1 0 0,-1-1-1 0 0,9-9 0 0 0,7-10 135 0 0,-1-1 0 0 0,-1 0 0 0 0,-2-2 0 0 0,0 0 0 0 0,-2-1 0 0 0,-1-1 0 0 0,-2 0 0 0 0,0-1 0 0 0,7-31-1 0 0,-15 43-315 0 0,-1-1 0 0 0,0 0 0 0 0,-1 1 0 0 0,-1-1 0 0 0,-1 0-1 0 0,-3-19 1 0 0,2 28-169 0 0,0 0 0 0 0,-1 1 0 0 0,0-1 0 0 0,-1 1 0 0 0,0-1-1 0 0,-1 1 1 0 0,1 0 0 0 0,-2 0 0 0 0,1 1 0 0 0,-2-1 0 0 0,1 1 0 0 0,-1 0 0 0 0,-8-9-1 0 0,11 14 11 0 0,0 1 0 0 0,0-1 0 0 0,0 1-1 0 0,0-1 1 0 0,0 1 0 0 0,-1 0 0 0 0,1 0-1 0 0,-1 1 1 0 0,1-1 0 0 0,-1 1-1 0 0,0-1 1 0 0,1 1 0 0 0,-5 0 0 0 0,5 1 48 0 0,1-1 1 0 0,-1 1 0 0 0,0 0 0 0 0,1 1-1 0 0,-1-1 1 0 0,1 0 0 0 0,-1 1-1 0 0,1 0 1 0 0,-1-1 0 0 0,1 1 0 0 0,-1 0-1 0 0,1 0 1 0 0,0 0 0 0 0,0 1 0 0 0,-1-1-1 0 0,1 0 1 0 0,0 1 0 0 0,0 0-1 0 0,0-1 1 0 0,-2 4 0 0 0,-3 3-61 0 0,0 1 0 0 0,1-1 1 0 0,0 1-1 0 0,1 0 0 0 0,0 1 0 0 0,1 0 1 0 0,-7 18-1 0 0,-14 76 163 0 0,18-68 12 0 0,-5 22 180 0 0,-70 277 642 0 0,40-195-775 0 0,-38 107 26 0 0,61-200-61 0 0,-2 0 1 0 0,-1-1-1 0 0,-32 46 1 0 0,6-24-123 0 0,-3-2 1 0 0,-4-3-1 0 0,-79 73 0 0 0,125-128 94 0 0,5-5-9 0 0,0 1 0 0 0,1-1 0 0 0,-1 1 0 0 0,1 0-1 0 0,-6 9 1 0 0,8-11-80 0 0,15-5-2177 0 0,0-1-3094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15951 0 0,'0'0'1446'0'0,"3"0"-1192"0"0,22-1 271 0 0,0-1 0 0 0,-1-1-1 0 0,28-7 1 0 0,73-25 1571 0 0,-44 12-1239 0 0,-70 20-793 0 0,0 0-1 0 0,14 0 1 0 0,-5 2-2861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0,'0'0'960'0'0,"2"3"476"0"0,47 74 5027 0 0,22 47-2682 0 0,-8 4-1130 0 0,9 14-1107 0 0,73 141-1099 0 0,-131-253-437 0 0,39 58-3 0 0,-19-32-33 0 0,-32-53-82 0 0,-3-1-296 0 0,1-2 304 0 0,0 1-1 0 0,0 0 1 0 0,0-1-1 0 0,0 1 1 0 0,0-1-1 0 0,0 1 1 0 0,-1-1-1 0 0,1 1 0 0 0,0-1 1 0 0,0 1-1 0 0,-1-1 1 0 0,1 1-1 0 0,0-1 1 0 0,-1 1-1 0 0,1-1 0 0 0,-1 1 1 0 0,1-1-1 0 0,0 1 1 0 0,-1-1-1 0 0,1 0 1 0 0,-1 1-1 0 0,1-1 0 0 0,-2 1 1 0 0,1-1-59 0 0,1 0 0 0 0,-1 0 0 0 0,0 0 0 0 0,1 0 0 0 0,-1 0-1 0 0,1 0 1 0 0,-1-1 0 0 0,0 1 0 0 0,1 0 0 0 0,-1 0 0 0 0,0 0 0 0 0,1 0 0 0 0,-1-1 0 0 0,1 1 0 0 0,-1 0 0 0 0,0-1 0 0 0,1 1 0 0 0,-1 0 0 0 0,1-1-1 0 0,-1 1 1 0 0,1-1 0 0 0,0 1 0 0 0,-1-1 0 0 0,1 1 0 0 0,-1-1 0 0 0,0 0 0 0 0,-6-13-5954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27 18887 0 0,'-2'-26'3809'0'0,"11"37"-3549"0"0,-6-7-240 0 0,0 1 0 0 0,0 0 0 0 0,-1 0-1 0 0,1 0 1 0 0,-1 1 0 0 0,-1-1-1 0 0,1 0 1 0 0,-1 1 0 0 0,0-1-1 0 0,0 1 1 0 0,0-1 0 0 0,-1 1-1 0 0,0-1 1 0 0,0 1 0 0 0,-1-1-1 0 0,1 1 1 0 0,-1-1 0 0 0,-2 9-1 0 0,-4 8 14 0 0,0 1-1 0 0,-1-1 1 0 0,-12 21-1 0 0,16-34-13 0 0,-40 75 216 0 0,-82 117 1 0 0,71-117-36 0 0,-49 96 1 0 0,92-154-537 0 0,-11 31-1 0 0,20-48 198 0 0,0 0-1 0 0,1 0 1 0 0,0 1 0 0 0,1-1-1 0 0,0 1 1 0 0,0-1 0 0 0,1 13-1 0 0,4-6-1429 0 0,-4-15 1030 0 0,1 1 0 0 0,-1-1-1 0 0,1 0 1 0 0,0 0-1 0 0,-1 1 1 0 0,1-1 0 0 0,0 0-1 0 0,0 0 1 0 0,2 2 0 0 0,10 5-6199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8751 0 0,'0'0'674'0'0,"-3"1"-329"0"0,-18 9 333 0 0,0 1-1 0 0,0 0 1 0 0,1 2-1 0 0,1 0 1 0 0,-35 32-1 0 0,9-5 1 0 0,-48 55 0 0 0,-32 54 208 0 0,2-2-140 0 0,24-34-51 0 0,-110 117 570 0 0,183-207-1073 0 0,24-22 384 0 0,2-2-622 0 0,1 0 0 0 0,-1 0 0 0 0,0 1-1 0 0,1-1 1 0 0,-1 0 0 0 0,1 0 0 0 0,-1 0 0 0 0,1 1-1 0 0,-1-1 1 0 0,1 0 0 0 0,0 0 0 0 0,0 0 0 0 0,2-2-204 0 0,9-11-836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 9759 0 0,'0'0'1922'0'0,"0"-2"-952"0"0,-5 24 4504 0 0,-3 9-5107 0 0,-16 39 0 0 0,1-25-280 0 0,12-24-47 0 0,-14 36 0 0 0,5-2-791 0 0,19-53 233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4143 0 0,'0'0'440'0'0,"-2"19"-440"0"0,2 1 0 0 0,4 1 832 0 0,-1 4 144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24 9215 0 0,'1'-2'707'0'0,"15"-15"7720"0"0,-28 13-7750 0 0,8 4-668 0 0,1 0-1 0 0,0 0 1 0 0,-1 0 0 0 0,1 0-1 0 0,-1 1 1 0 0,1-1 0 0 0,0 1 0 0 0,-1 0-1 0 0,1 0 1 0 0,0 0 0 0 0,0 0-1 0 0,0 1 1 0 0,-4 1 0 0 0,-6 5-3 0 0,-19 13-1 0 0,31-20-5 0 0,-20 15-81 0 0,1 1 0 0 0,0 1 0 0 0,1 0 0 0 0,1 2 0 0 0,-29 40 0 0 0,45-57 57 0 0,1-2 12 0 0,0 0 0 0 0,0 1 1 0 0,0-1-1 0 0,0 1 0 0 0,0-1 1 0 0,1 1-1 0 0,-1-1 0 0 0,0 1 1 0 0,1 0-1 0 0,-1-1 0 0 0,1 1 1 0 0,-1 0-1 0 0,1 0 1 0 0,0 2-1 0 0,0 0-40 0 0,0-1-1 0 0,1 1 1 0 0,0 0-1 0 0,0 0 1 0 0,0 0 0 0 0,0 0-1 0 0,0-1 1 0 0,1 1-1 0 0,0-1 1 0 0,-1 1 0 0 0,2-1-1 0 0,-1 0 1 0 0,0 1-1 0 0,0-1 1 0 0,4 3 0 0 0,1 2-150 0 0,-5-6 116 0 0,0-1 0 0 0,0 1 1 0 0,0-1-1 0 0,0 1 0 0 0,0-1 1 0 0,0 0-1 0 0,0 0 0 0 0,4 2 0 0 0,2 1-90 0 0,1 0 6 0 0,1 0 1 0 0,12 4-1 0 0,13 6-13 0 0,-32-13 171 0 0,11 5 44 0 0,-1 2 1 0 0,1 0-1 0 0,15 11 0 0 0,-27-17 91 0 0,-2-1-108 0 0,0-1 0 0 0,0 0 0 0 0,0 0 0 0 0,0 1 0 0 0,0-1-1 0 0,0 0 1 0 0,0 1 0 0 0,0-1 0 0 0,1 0 0 0 0,-1 0 0 0 0,0 1 0 0 0,0-1 0 0 0,0 0 0 0 0,0 0 0 0 0,1 1 0 0 0,-1-1-1 0 0,0 0 1 0 0,0 0 0 0 0,0 0 0 0 0,1 1 0 0 0,-1-1 0 0 0,0 0 0 0 0,0 0 0 0 0,1 0 0 0 0,7 9 441 0 0,-7-7-374 0 0,-1 0-1 0 0,1 0 1 0 0,0 0 0 0 0,0-1-1 0 0,-1 1 1 0 0,1 0-1 0 0,-1 0 1 0 0,0 1-1 0 0,0-1 1 0 0,0 0 0 0 0,0 0-1 0 0,0 0 1 0 0,0 0-1 0 0,0 0 1 0 0,-1 0 0 0 0,1 0-1 0 0,-2 4 1 0 0,1-3-25 0 0,-1 0 0 0 0,1-1 0 0 0,-1 1 0 0 0,0 0 0 0 0,0 0 0 0 0,0-1 0 0 0,-1 1 0 0 0,1-1 0 0 0,0 0 0 0 0,-5 3 0 0 0,1 0-12 0 0,0-1 0 0 0,-1 0-1 0 0,0-1 1 0 0,0 0 0 0 0,0 0 0 0 0,0 0 0 0 0,-1-1 0 0 0,1 0-1 0 0,-12 2 1 0 0,-18-2 188 0 0,-59-2 0 0 0,9-2-19 0 0,85 2-406 0 0,11-10-7130 0 0,5-1 1884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1368 51 5063 0 0,'41'-6'496'0'0,"8"-3"1847"0"0,-46 8-1595 0 0,8-4 6586 0 0,-11 1-4914 0 0,-3-4-3450 0 0,3 7 1045 0 0,-1-1 1 0 0,0 1-1 0 0,1 0 0 0 0,-1 0 1 0 0,0 0-1 0 0,0 0 1 0 0,0 0-1 0 0,0 1 0 0 0,0-1 1 0 0,0 0-1 0 0,0 0 0 0 0,0 1 1 0 0,0-1-1 0 0,0 0 1 0 0,0 1-1 0 0,-1-1 0 0 0,-1 0 1 0 0,0 1-1 0 0,0-1 0 0 0,-1 1 0 0 0,1-1 1 0 0,0 1-1 0 0,0 0 0 0 0,0 0 0 0 0,-4 1 0 0 0,-4 1 1 0 0,0 1-1 0 0,1 0 0 0 0,-16 6 1 0 0,3 1 38 0 0,-38 25 0 0 0,-5 2-37 0 0,5-9 5 0 0,0-3-1 0 0,-109 29 0 0 0,66-30 22 0 0,-1-4 0 0 0,-159 9-1 0 0,197-28-42 0 0,0-2 0 0 0,1-4 0 0 0,-100-19 0 0 0,164 24 0 0 0,-4-1 0 0 0,0 0 0 0 0,0-1 0 0 0,0 1 0 0 0,1-1 0 0 0,-1-1 0 0 0,-9-4 0 0 0,13 6 0 0 0,-1-1 0 0 0,1 0 0 0 0,0 0 0 0 0,0 0 0 0 0,0 0 0 0 0,0 0 0 0 0,0-1 0 0 0,1 1 0 0 0,-1 0 0 0 0,1-1 0 0 0,-1 1 0 0 0,1-1 0 0 0,0 0 0 0 0,0 1 0 0 0,0-1 0 0 0,0 0 0 0 0,0 0 0 0 0,1 0 0 0 0,0 0 0 0 0,-1-4 0 0 0,1-12-112 0 0,1 18 76 0 0,1 4 11 0 0,6 23-20 0 0,-6-21 31 0 0,7 24-44 0 0,-2-4 53 0 0,1 1-1 0 0,2-2 1 0 0,22 44-1 0 0,-27-58 6 0 0,-3-7 0 0 0,-1 1 0 0 0,1-1 0 0 0,0 0 0 0 0,1 1 0 0 0,-1-1 0 0 0,0 0 0 0 0,1-1 0 0 0,2 4 0 0 0,27 24 0 0 0,-25-23 1 0 0,-2 1 0 0 0,1-1-1 0 0,-1 1 1 0 0,0 0 0 0 0,0 0-1 0 0,-1 0 1 0 0,0 0 0 0 0,-1 1-1 0 0,1 0 1 0 0,-2 0 0 0 0,1 0-1 0 0,-1 0 1 0 0,-1 0 0 0 0,0 0-1 0 0,0 18 1 0 0,-5 114 323 0 0,-1 5 285 0 0,6-127-530 0 0,-2-10 10 0 0,2 0 1 0 0,-1 0 0 0 0,1-1 0 0 0,0 1 0 0 0,5 14 0 0 0,-6-20 823 0 0,7-1-557 0 0,-7-2-342 0 0,1 0 1 0 0,-1 1 0 0 0,1-1-1 0 0,-1 0 1 0 0,0 0 0 0 0,1 0-1 0 0,-1 0 1 0 0,1 1 0 0 0,-1-1-1 0 0,1 0 1 0 0,-1 0 0 0 0,1 0-1 0 0,-1 0 1 0 0,1 0 0 0 0,-1 0-1 0 0,1 0 1 0 0,-1 0 0 0 0,1 0-1 0 0,-1-1 1 0 0,0 1 0 0 0,1 0 0 0 0,-1 0-1 0 0,1 0 1 0 0,-1 0 0 0 0,1-1-1 0 0,4-1 41 0 0,-1 0 0 0 0,0 0 0 0 0,0-1 0 0 0,0 1 0 0 0,0-1 0 0 0,0 0 0 0 0,0 0 0 0 0,-1 0 0 0 0,1-1 0 0 0,-1 1 0 0 0,0-1 0 0 0,0 0 0 0 0,0 0 0 0 0,-1 0 0 0 0,1 0 0 0 0,-1 0 0 0 0,0-1 0 0 0,0 1 0 0 0,2-10 0 0 0,5-20-41 0 0,6-22 88 0 0,2 1 0 0 0,30-65 0 0 0,37-43-166 0 0,-65 130 56 0 0,2 0 0 0 0,43-50 0 0 0,-20 38-116 0 0,-42 44 16 0 0,-2 4-1012 0 0,1 12 380 0 0,0 1 0 0 0,-3 26 0 0 0,1-33-551 0 0,0-1-1 0 0,-1 1 1 0 0,-5 14 0 0 0,2-12-468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3223 0 0,'0'0'143'0'0,"0"-2"-3"0"0,1-14 10389 0 0,2 37-10949 0 0,-2-8 1334 0 0,3 2-512 0 0,0 0 1 0 0,2 0 0 0 0,-1 0-1 0 0,2-1 1 0 0,0 0 0 0 0,0 0-1 0 0,13 16 1 0 0,3 1 328 0 0,48 50-1 0 0,-19-32 110 0 0,84 60 0 0 0,-51-43-405 0 0,-69-54-428 0 0,-12-9-10 0 0,1 0 0 0 0,0 1 0 0 0,-1 0 0 0 0,0 0 0 0 0,0 0 0 0 0,0 1 0 0 0,0-1 0 0 0,5 11 0 0 0,-8-14-86 0 0,-1 4-275 0 0,0 3-3803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9215 0 0,'0'0'2046'0'0,"-3"1"-854"0"0,-10 6 12 0 0,0 1 0 0 0,-15 11 0 0 0,13-7-923 0 0,0 1 1 0 0,1 1-1 0 0,-13 16 0 0 0,-270 305 1235 0 0,294-332-1514 0 0,-83 94 73 0 0,82-90 10 0 0,18-16-11314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44 10135 0 0,'-6'6'7360'0'0,"24"-8"-6427"0"0,1 0 0 0 0,34-8 0 0 0,-9 1-293 0 0,3-2-173 0 0,21-2-59 0 0,-60 11-413 0 0,0 2 0 0 0,-1-1 1 0 0,1 1-1 0 0,0 0 1 0 0,0 1-1 0 0,8 1 1 0 0,-14-1-746 0 0</inkml:trace>
  <inkml:trace contextRef="#ctx0" brushRef="#br0" timeOffset="1">1 408 12439 0 0,'0'0'5104'0'0,"1"-3"-3844"0"0,3-1-1074 0 0,0-1 0 0 0,0 1 0 0 0,0 0 0 0 0,0 0-1 0 0,1 0 1 0 0,-1 0 0 0 0,1 1 0 0 0,0 0 0 0 0,0 0 0 0 0,1 0-1 0 0,-1 1 1 0 0,1-1 0 0 0,-1 1 0 0 0,1 1 0 0 0,-1-1 0 0 0,1 1-1 0 0,0 0 1 0 0,0 0 0 0 0,0 1 0 0 0,0-1 0 0 0,0 1-1 0 0,0 1 1 0 0,9 1 0 0 0,39 11-194 0 0,-35-8-512 0 0,0 0 1 0 0,0-1-1 0 0,0-1 1 0 0,1 0-1 0 0,0-2 0 0 0,20-1 1 0 0,-12-4-916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1200 10135 0 0,'-14'-43'6882'0'0,"23"56"-6505"0"0,-5-3-354 0 0,0-1 0 0 0,0 1 0 0 0,-1 0 0 0 0,0 0 0 0 0,1 12 0 0 0,5 55 184 0 0,-6-41-75 0 0,-2-24-105 0 0,7 63 381 0 0,18 79-1 0 0,-20-132-293 0 0,0-1-1 0 0,1 0 0 0 0,1 0 0 0 0,0 0 1 0 0,2-1-1 0 0,1 0 0 0 0,0-1 0 0 0,18 22 1 0 0,10 0 93 0 0,-23-26-74 0 0,-7-8 40 0 0,-6-6-140 0 0,-1 0 90 0 0,-2-1-105 0 0,0 0 0 0 0,0 1 0 0 0,0-1 0 0 0,0 0 0 0 0,0 1 0 0 0,1-1 0 0 0,-1 0 0 0 0,0 0 0 0 0,0 1 0 0 0,0-1 0 0 0,0 0 0 0 0,0 0 0 0 0,1 0 0 0 0,-1 1 0 0 0,0-1 0 0 0,0 0 1 0 0,1 0-1 0 0,-1 0 0 0 0,0 1 0 0 0,0-1 0 0 0,1 0 0 0 0,-1 0 0 0 0,0 0 0 0 0,0 0 0 0 0,1 0 0 0 0,-1 0 0 0 0,0 0 0 0 0,1 1 0 0 0,-1-1 0 0 0,0 0 0 0 0,0 0 0 0 0,1 0 0 0 0,-1 0 0 0 0,0 0 0 0 0,1 0 0 0 0,-1-1 0 0 0,0 1 0 0 0,0 0 0 0 0,1 0 0 0 0,11-2 469 0 0,-12 1-495 0 0,2 0 63 0 0,-1 0 0 0 0,1 0 0 0 0,0 0-1 0 0,-1 0 1 0 0,1 0 0 0 0,-1-1 0 0 0,1 1 0 0 0,-1-1 0 0 0,0 1 0 0 0,1-1 0 0 0,-1 0 0 0 0,0 1 0 0 0,0-1 0 0 0,0 0-1 0 0,0-2 1 0 0,9-29 233 0 0,-8 28-234 0 0,0-13 14 0 0,0-1-1 0 0,-1 1 1 0 0,-1-1 0 0 0,0 0 0 0 0,-6-28-1 0 0,3 17-29 0 0,-7-119-6 0 0,17-298 1 0 0,6 321-64 0 0,6 1-1 0 0,59-210 0 0 0,-68 299-33 0 0,3 0-1 0 0,0 1 1 0 0,3 1-1 0 0,1 1 1 0 0,1 0-1 0 0,34-46 1 0 0,-43 66 53 0 0,-4 4-75 0 0,1 0 1 0 0,12-14-1 0 0,-16 22 4 0 0,-2 4-244 0 0,6 29 264 0 0,-3-14 17 0 0,1-1 0 0 0,9 30 0 0 0,-3-26 46 0 0,-6-17 0 0 0,0-1 0 0 0,0 0 0 0 0,0 1 0 0 0,1-1 0 0 0,-1 1 0 0 0,1-1 0 0 0,0-1 0 0 0,-1 1 0 0 0,1-1 0 0 0,1 0 0 0 0,-1 0 0 0 0,0 0 0 0 0,0 0 0 0 0,1-1 0 0 0,-1 0 0 0 0,8 0 0 0 0,10 1 0 0 0,-1-2 0 0 0,28-3 0 0 0,-38 2 0 0 0,441-44 526 0 0,-394 38-483 0 0,189-27 267 0 0,55-6-22 0 0,198-18 206 0 0,-5-24 282 0 0,-484 79-770 0 0,22-4 20 0 0,-1 1-1 0 0,55-2 1 0 0,-73 10-42 0 0,-14-2 5 0 0,0 0-1 0 0,-1 1 0 0 0,1-1 1 0 0,0 0-1 0 0,-1 0 1 0 0,1 1-1 0 0,0-1 1 0 0,-1 1-1 0 0,1-1 1 0 0,0 1-1 0 0,-1-1 0 0 0,1 1 1 0 0,-1-1-1 0 0,1 1 1 0 0,-1 0-1 0 0,1-1 1 0 0,-1 1-1 0 0,0-1 1 0 0,1 1-1 0 0,-1 0 1 0 0,0 0-1 0 0,1-1 0 0 0,-1 1 1 0 0,0 0-1 0 0,0 1 1 0 0,0 0-20 0 0,0 0 0 0 0,0 0 0 0 0,0 0 1 0 0,0 0-1 0 0,-1 0 0 0 0,1 0 0 0 0,-1 0 1 0 0,1 0-1 0 0,-2 3 0 0 0,-3 3-175 0 0,1 0 0 0 0,-1 0 0 0 0,-8 10 0 0 0,6-10 37 0 0,0 1 0 0 0,-1-1 0 0 0,-1-1 0 0 0,1 0 0 0 0,-1 0 0 0 0,0 0-1 0 0,-11 5 1 0 0,-3 0-1485 0 0,-46 17 0 0 0,53-24 291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16 6911 0 0,'17'-5'193'0'0,"1"2"-1"0"0,-1 0 0 0 0,1 1 1 0 0,0 0-1 0 0,0 2 0 0 0,0 0 1 0 0,21 4-1 0 0,-21-1 208 0 0,1 0 835 0 0,-9-2 3546 0 0,-20 8-3361 0 0,-3-1-1062 0 0,-1-1 0 0 0,1-1 0 0 0,-2 0 0 0 0,-22 6 0 0 0,11-3-243 0 0,-241 81 157 0 0,26-14-304 0 0,179-62 16 0 0,-125 12 0 0 0,162-24 25 0 0,1-1-1 0 0,-1-2 0 0 0,1-1 1 0 0,-1 0-1 0 0,-32-9 1 0 0,45 8-3 0 0,0-1 1 0 0,0 0-1 0 0,0-1 1 0 0,0 0-1 0 0,1-1 0 0 0,0 0 1 0 0,0-1-1 0 0,1 0 1 0 0,-1 0-1 0 0,2-1 1 0 0,-1-1-1 0 0,-9-10 1 0 0,12 11 50 0 0,1 0 0 0 0,-1-1 0 0 0,1 1 1 0 0,1-1-1 0 0,-1 0 0 0 0,2-1 0 0 0,-7-16 0 0 0,10 24 47 0 0,1-1-17 0 0,-2-22 17 0 0,2 23-48 0 0,9 14-183 0 0,77 129 107 0 0,-42-67 95 0 0,99 182 276 0 0,-129-227-303 0 0,6 12 117 0 0,22 64 0 0 0,-34-80-66 0 0,17 64 134 0 0,-22-76-221 0 0,-1 1 0 0 0,-1-1 0 0 0,0 0 0 0 0,-2 27 0 0 0,0-26-4 0 0,-10 65 75 0 0,11-73 619 0 0,3-5-207 0 0,9-12 43 0 0,16-26-63 0 0,-25 32-288 0 0,17-23 57 0 0,-1-2 0 0 0,-2 0 0 0 0,-1-1 0 0 0,-1 0 0 0 0,18-60 0 0 0,-8 0-441 0 0,19-158-1 0 0,-40 223-70 0 0,0 0-1 0 0,1 1 0 0 0,2-1 1 0 0,0 1-1 0 0,21-45 0 0 0,-26 65 244 0 0,9-13-106 0 0,-9 16 75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6447 0 0,'0'0'2975'0'0,"-2"0"-1708"0"0,-10 6-307 0 0,-1 0 0 0 0,1 0 0 0 0,0 2 0 0 0,1-1 0 0 0,-13 12 0 0 0,0 3 371 0 0,2 2 0 0 0,1 1 1 0 0,-36 53-1 0 0,52-71-1081 0 0,0 0-1 0 0,1 0 1 0 0,0 1-1 0 0,0 0 1 0 0,0-1 0 0 0,1 1-1 0 0,1 0 1 0 0,-1 0 0 0 0,1 1-1 0 0,1-1 1 0 0,-2 9 0 0 0,3-16-166 0 0,9 7-40 0 0,-5-7-235 0 0,0 0 0 0 0,-1 0 0 0 0,1 0 0 0 0,0-1 0 0 0,0 1 0 0 0,0-1 1 0 0,-1 0-1 0 0,1-1 0 0 0,0 1 0 0 0,0 0 0 0 0,4-2 0 0 0,11-6-1937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174 195 5527 0 0,'-2'-1'250'0'0,"-46"-6"316"0"0,23 0 3658 0 0,21 4-2226 0 0,-2-3 2859 0 0,8 2-4695 0 0,0-1 0 0 0,0 1 0 0 0,0 0 0 0 0,0 0 0 0 0,1 0 0 0 0,-1 0 0 0 0,1 0 0 0 0,0 0 0 0 0,0 1 1 0 0,1 0-1 0 0,6-6 0 0 0,7-5 309 0 0,24-13 1 0 0,-22 14-127 0 0,-4 3-76 0 0,1 0 0 0 0,0 0 1 0 0,1 2-1 0 0,0 0 0 0 0,27-9 0 0 0,-39 16-156 0 0,17 0-1 0 0,-19 2-101 0 0,-2-1-10 0 0,0 1 1 0 0,-1-1-1 0 0,1 0 1 0 0,-1 0-1 0 0,1 1 1 0 0,0-1-1 0 0,-1 0 1 0 0,1 1-1 0 0,-1-1 1 0 0,1 1-1 0 0,-1-1 1 0 0,1 1-1 0 0,-1-1 1 0 0,0 1-1 0 0,1-1 1 0 0,-1 1-1 0 0,1-1 1 0 0,-1 1-1 0 0,0-1 1 0 0,0 1-1 0 0,1 0 1 0 0,-1 1-1 0 0,3 11 18 0 0,-3-9-19 0 0,0 0 0 0 0,-1 0 0 0 0,1-1-1 0 0,-1 1 1 0 0,0 0 0 0 0,0-1 0 0 0,0 1 0 0 0,0 0 0 0 0,-1-1-1 0 0,0 0 1 0 0,1 1 0 0 0,-1-1 0 0 0,-3 4 0 0 0,-5 6 2 0 0,-21 20 1 0 0,18-19 5 0 0,-56 56 18 0 0,-129 101 1 0 0,173-147-27 0 0,18-18 23 0 0,5-5 87 0 0,3 0-93 0 0,0-1-1 0 0,0 0 1 0 0,0 0-1 0 0,0 1 0 0 0,0-1 1 0 0,-1 0-1 0 0,1 1 1 0 0,0-1-1 0 0,0 1 0 0 0,0-1 1 0 0,1 2-1 0 0,2 1 22 0 0,0-2 18 0 0,0 1 0 0 0,0-1 0 0 0,0 0 1 0 0,0 0-1 0 0,1 0 0 0 0,-1-1 0 0 0,0 1 0 0 0,0-1 0 0 0,1 0 0 0 0,7-1 0 0 0,3-2 128 0 0,25-7-1 0 0,-18 4-68 0 0,37-7 28 0 0,0 3 0 0 0,99-4 0 0 0,-149 14-305 0 0,1 1 0 0 0,0-1 0 0 0,9 3 0 0 0,-17-2-191 0 0,3 11-1722 0 0,-4-10 183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12959 0 0,'0'0'1172'0'0,"2"0"-966"0"0,3 0 14 0 0,0 0 1 0 0,0 0 0 0 0,0 1-1 0 0,0-1 1 0 0,0 1 0 0 0,0 0-1 0 0,-1 0 1 0 0,9 4 0 0 0,42 20 1665 0 0,-25-10-832 0 0,61 24 898 0 0,116 59 180 0 0,-185-85-2027 0 0,-1 0 1 0 0,0 2 0 0 0,-1 0 0 0 0,-1 1-1 0 0,0 1 1 0 0,-2 1 0 0 0,17 21-1 0 0,-26-28-76 0 0,0 1-1 0 0,-1 0 1 0 0,0 1-1 0 0,-1-1 1 0 0,-1 1-1 0 0,0 1 1 0 0,-1-1-1 0 0,0 1 1 0 0,-1-1-1 0 0,3 26 1 0 0,-7-19 596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6911 0 0,'0'0'528'0'0,"3"0"-8"0"0,10 0 6002 0 0,-12 3-4289 0 0,0 3-2015 0 0,-1 0 1 0 0,0 0-1 0 0,0 0 1 0 0,-1 0-1 0 0,1-1 1 0 0,-1 1-1 0 0,0 0 1 0 0,-1 0-1 0 0,1-1 0 0 0,-1 1 1 0 0,0-1-1 0 0,-1 1 1 0 0,1-1-1 0 0,-1 0 1 0 0,0 0-1 0 0,0 0 1 0 0,-8 8-1 0 0,-6 6 95 0 0,-1-1 1 0 0,-36 30-1 0 0,36-33-76 0 0,-17 15-161 0 0,-95 78 305 0 0,95-82-269 0 0,-70 39-1 0 0,94-59-228 0 0,8-5-495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3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36 702 1839 0 0,'0'0'1476'0'0,"-2"1"-9"0"0,-14 14 2246 0 0,14-13-3545 0 0,1-1-34 0 0,-14 14 1676 0 0,16-13-1696 0 0,0 1-89 0 0,10 18-28 0 0,-4-10 3 0 0,4-1 0 0 0,1-3 0 0 0,2-2 0 0 0,-10-3 55 0 0,0-1 0 0 0,0 1 0 0 0,1-2 0 0 0,-1 1 0 0 0,1 0-1 0 0,-1-1 1 0 0,1 0 0 0 0,-1 0 0 0 0,6 0 0 0 0,-1-1 84 0 0,-1 1-27 0 0,0-1-1 0 0,0 1 0 0 0,-1-2 1 0 0,1 1-1 0 0,0-1 1 0 0,-1 0-1 0 0,0-1 0 0 0,12-5 1 0 0,-5 0-18 0 0,0 0 0 0 0,-1-1 0 0 0,13-11 0 0 0,-6 6-14 0 0,-14 10-66 0 0,24-11 39 0 0,-23 11-42 0 0,-4 2-11 0 0,0 1 0 0 0,0-1 0 0 0,1 1 0 0 0,-1 0 0 0 0,0 0 0 0 0,0 0-1 0 0,1 1 1 0 0,4-1 0 0 0,25-5 0 0 0,-1 4 0 0 0,-6-1 0 0 0,-18 4 0 0 0,13 2 0 0 0,-6-2 28 0 0,1 2-1 0 0,22 6 1 0 0,-19-3 1 0 0,-5-3-27 0 0,23 11 0 0 0,-17-6-14 0 0,-6-4 115 0 0,1 0 0 0 0,0 0 0 0 0,0-2 0 0 0,0 0 0 0 0,0 0 0 0 0,0-1 0 0 0,24-3 0 0 0,103-10 732 0 0,-111 9-824 0 0,1 1-1 0 0,0 1 1 0 0,-1 2 0 0 0,63 9-1 0 0,-54-1-10 0 0,53 8 0 0 0,-79-16 0 0 0,0 0 0 0 0,0-1 0 0 0,-1 0 0 0 0,28-5 0 0 0,-18 0 180 0 0,0-1-1 0 0,43-19 0 0 0,41-27 662 0 0,-61 28-676 0 0,40-27 259 0 0,-21 9-329 0 0,-5 3-102 0 0,69-37 71 0 0,-70 43-64 0 0,72-35 0 0 0,-94 51-16 0 0,131-53 323 0 0,-67 38 74 0 0,-71 24-280 0 0,-4 1 82 0 0,0 2-1 0 0,0 0 1 0 0,47-2 0 0 0,51-3 260 0 0,0 1-182 0 0,-1 3-261 0 0,-47 1 0 0 0,-47 2 12 0 0,0-2 0 0 0,0 0 0 0 0,42-15 1 0 0,-14 3 2 0 0,-14 7 13 0 0,1 2-1 0 0,-1 2 0 0 0,1 2 1 0 0,1 1-1 0 0,-1 3 1 0 0,44 5-1 0 0,142 28 29 0 0,-166-22-48 0 0,-20-7-8 0 0,0-1-1 0 0,-1-2 1 0 0,48-6-1 0 0,22 0 15 0 0,-31 9 56 0 0,137 22 0 0 0,-190-21-64 0 0,20 3 147 0 0,89 4 0 0 0,257-7 615 0 0,-280-4-768 0 0,47 2 0 0 0,-123-1 15 0 0,44 5 34 0 0,-26 0 13 0 0,1-3-1 0 0,76-3 0 0 0,113-25 155 0 0,-219 18-105 0 0,48-14 1 0 0,-33 7-68 0 0,75-23 38 0 0,99-23-47 0 0,41 19 47 0 0,-196 35-117 0 0,0 2 0 0 0,75 7-1 0 0,198 3 36 0 0,-211-8 0 0 0,-49 2 0 0 0,77-2 0 0 0,50-9 0 0 0,-119 8 0 0 0,144 9 6 0 0,-45 1-76 0 0,23 6 70 0 0,-2 16 0 0 0,-135-20-32 0 0,126 0 0 0 0,55-17 32 0 0,-151 5 0 0 0,53 1 0 0 0,-139 1-9 0 0,0 2 0 0 0,0-1 1 0 0,0 2-1 0 0,0-1 0 0 0,13 6 0 0 0,-23-8 4 0 0,0 1 0 0 0,0-1-1 0 0,0 1 1 0 0,0 0 0 0 0,0 0 0 0 0,0 0 0 0 0,0 0 0 0 0,0 1 0 0 0,0-1-1 0 0,0 0 1 0 0,-1 1 0 0 0,3 2 0 0 0,1 1-3 0 0,4 4-9 0 0,-5-4 1 0 0,5 15-25 0 0,-4-12 14 0 0,16 33-74 0 0,-7-13 47 0 0,-6-13 26 0 0,-6-13 1 0 0,1-1-7 0 0,-2 1-161 0 0,2-2-42 0 0,2 1 54 0 0,-1-1 0 0 0,1 0 0 0 0,-1 0 0 0 0,1-1 0 0 0,-1 1 0 0 0,1-1 0 0 0,-1 0 0 0 0,1 0 0 0 0,-1-1 0 0 0,1 1 0 0 0,-1-1 0 0 0,0 0 0 0 0,0 0 0 0 0,0 0 0 0 0,0-1 1 0 0,0 1-1 0 0,4-5 0 0 0,12-12-6067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4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84 9871 0 0,'0'0'898'0'0,"-3"0"-741"0"0,-28-2 806 0 0,29 2-451 0 0,0 0-690 0 0,0 0 0 0 0,0 0 0 0 0,0 1 0 0 0,1-1 0 0 0,-1 1 0 0 0,0-1 0 0 0,0 1 0 0 0,0-1 0 0 0,-2 2 2346 0 0,6 0-2114 0 0,8 7-44 0 0,3 0-10 0 0,-1-2 0 0 0,2-2 0 0 0,-9-3 0 0 0,-1-1 0 0 0,1 0 0 0 0,0 0 0 0 0,-1 0 0 0 0,1 0 0 0 0,0-1 0 0 0,-1 0 0 0 0,1 0 0 0 0,6 0 0 0 0,7-1 0 0 0,25 2 0 0 0,-16-1 0 0 0,9-2 332 0 0,0-1 0 0 0,37-10-1 0 0,-66 12-319 0 0,51-14 309 0 0,-39 10-217 0 0,13-3 196 0 0,54-8 0 0 0,-4 1 0 0 0,9 0-172 0 0,-27 7-116 0 0,29-1 60 0 0,-80 8 31 0 0,24-6 1 0 0,-26 5 16 0 0,0 0 1 0 0,22-1-1 0 0,141 4 256 0 0,-142-2-376 0 0,-22 0 0 0 0,30 2 0 0 0,9 2 0 0 0,-40-2-29 0 0,-1-1-1 0 0,1 1 0 0 0,0 0 0 0 0,15 4 1 0 0,12 5-55 0 0,-24-7 84 0 0,0 0 0 0 0,0 1 0 0 0,-1 0 0 0 0,0 1 0 0 0,0 0 0 0 0,0 1 0 0 0,18 12 0 0 0,-6-2 0 0 0,179 129 0 0 0,-195-140 0 0 0,-1 0 0 0 0,1-1 0 0 0,0 0 0 0 0,0 0 0 0 0,1 0 0 0 0,-1-1 0 0 0,1 0 0 0 0,0 0 0 0 0,8 1 0 0 0,-3-2 0 0 0,1-1 0 0 0,-1 0 0 0 0,1-1 0 0 0,0 0 0 0 0,23-4 0 0 0,-28 3 0 0 0,1-1 0 0 0,30-7 0 0 0,-5 3 0 0 0,15-3 0 0 0,-45 9 0 0 0,21-7 0 0 0,18-5 20 0 0,-28 9 152 0 0,0 0 0 0 0,0 1 0 0 0,1 1 0 0 0,25 1-1 0 0,-16 0 17 0 0,-13 0-126 0 0,-1 0 0 0 0,0 1 0 0 0,22 4 0 0 0,-30-4-62 0 0,0 0 1 0 0,0-1 0 0 0,0 1 0 0 0,0-1 0 0 0,1 0-1 0 0,4 0 1 0 0,8-3-1 0 0,-13 0 0 0 0,-1 0 0 0 0,5-2 72 0 0,0-1 1 0 0,-1 0-1 0 0,0 0 0 0 0,13-15 0 0 0,9-8 303 0 0,-18 20-361 0 0,1 0-1 0 0,0 0 1 0 0,1 1-1 0 0,0 0 0 0 0,0 1 1 0 0,1 1-1 0 0,-1 0 1 0 0,2 1-1 0 0,-1 1 1 0 0,29-6-1 0 0,-22 7-294 0 0,0 1-1 0 0,0 0 1 0 0,0 2-1 0 0,-1 0 0 0 0,1 2 1 0 0,39 7-1 0 0,-10 3-66 0 0,79 32-1 0 0,-112-37 347 0 0,118 39-21 0 0,-124-44-446 0 0,1 0 1 0 0,20 1 0 0 0,-15-3-4702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47 919 0 0,'3'0'12478'0'0,"29"1"-11447"0"0,-1-2 1 0 0,1-1 0 0 0,44-8 0 0 0,-2 0-687 0 0,-14 6-176 0 0,-26 2-831 0 0,44-8 0 0 0,-43 2-133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50 612 455 0 0,'0'2'-35'0'0,"-1"0"-1"0"0,0 1 0 0 0,0-1 1 0 0,0 0-1 0 0,0 0 0 0 0,0 0 0 0 0,0 0 1 0 0,0 0-1 0 0,-1 0 0 0 0,-2 3 0 0 0,-19 24 4913 0 0,11-6 4055 0 0,15-23-8781 0 0,0-1-1 0 0,0 1 0 0 0,0-1 0 0 0,0 0 0 0 0,0 0 1 0 0,0 0-1 0 0,0 0 0 0 0,0 0 0 0 0,0 0 1 0 0,0-1-1 0 0,-1 0 0 0 0,4-1 0 0 0,30-29 772 0 0,-16 13-474 0 0,93-88-139 0 0,-106 101-301 0 0,44-47-8 0 0,22-22 0 0 0,-58 61 0 0 0,0 2 0 0 0,1-1 0 0 0,21-11 0 0 0,4 1-12 0 0,-39 23-49 0 0,-4 1-175 0 0,-10 8 232 0 0,-1 1-1 0 0,1 1 1 0 0,0 0 0 0 0,1 1 0 0 0,1 0-1 0 0,-17 25 1 0 0,16-19-6 0 0,0 0-1 0 0,1 0 0 0 0,2 1 1 0 0,-13 38-1 0 0,19-50 6 0 0,0 0 0 0 0,1-1-1 0 0,0 1 1 0 0,0 0 0 0 0,0 0-1 0 0,1 0 1 0 0,1-1 0 0 0,-1 1-1 0 0,1 0 1 0 0,0 0 0 0 0,0-1-1 0 0,1 1 1 0 0,3 9 0 0 0,-4-13 8 0 0,1 1 0 0 0,0-1 0 0 0,0 1 1 0 0,1-1-1 0 0,-1 0 0 0 0,0 0 0 0 0,1 0 1 0 0,0 0-1 0 0,0 0 0 0 0,0 0 0 0 0,0-1 1 0 0,0 0-1 0 0,1 1 0 0 0,-1-1 0 0 0,0-1 1 0 0,1 1-1 0 0,0 0 0 0 0,-1-1 0 0 0,1 0 1 0 0,0 0-1 0 0,0 0 0 0 0,0 0 0 0 0,0 0 1 0 0,5-1-1 0 0,3 0 47 0 0,1 0 1 0 0,-1-1-1 0 0,0 0 0 0 0,1-1 1 0 0,-1-1-1 0 0,0 0 0 0 0,0 0 1 0 0,19-9-1 0 0,1-3 135 0 0,54-34 1 0 0,-53 27-159 0 0,-2-1 0 0 0,47-45 0 0 0,48-63 46 0 0,-81 83-66 0 0,33-37 57 0 0,92-128 0 0 0,-163 205-74 0 0,-6 7-44 0 0,-7 13-10 0 0,2-1 71 0 0,2-5 1 0 0,0-1-1 0 0,0 0 1 0 0,-1 0 0 0 0,1 0 0 0 0,-6 6 0 0 0,-3 8 73 0 0,8-14-74 0 0,0 1 1 0 0,0-1 0 0 0,-1 0 0 0 0,0 0 0 0 0,0 0 0 0 0,-5 4 0 0 0,-31 41 2 0 0,30-40-11 0 0,2 1 0 0 0,-1 0 1 0 0,1 0-1 0 0,-9 17 0 0 0,-22 54-52 0 0,27-57 38 0 0,-26 72 15 0 0,30-76 0 0 0,5-12 0 0 0,1-7 0 0 0,1 1 0 0 0,0 0 0 0 0,0 0 0 0 0,0 0 0 0 0,1 0 0 0 0,-1 1 0 0 0,1-1 0 0 0,0 0 0 0 0,0 6 0 0 0,1 5 20 0 0,0-11 22 0 0,0-1 0 0 0,0 0-1 0 0,0 1 1 0 0,0-1 0 0 0,1 0 0 0 0,-1 0-1 0 0,1 1 1 0 0,-1-1 0 0 0,1 0 0 0 0,0-1-1 0 0,0 1 1 0 0,0 0 0 0 0,0 0 0 0 0,0-1-1 0 0,0 1 1 0 0,1-1 0 0 0,-1 0 0 0 0,0 0-1 0 0,1 0 1 0 0,-1 0 0 0 0,4 1 0 0 0,6 1 253 0 0,1 0 0 0 0,-1 0 0 0 0,14 0-1 0 0,-15-2-117 0 0,33-1 338 0 0,-42 0-638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1375 0 0,'-1'3'107'0'0,"-2"7"492"0"0,0 0-1 0 0,0 0 0 0 0,1 0 1 0 0,0 0-1 0 0,0 1 1 0 0,1-1-1 0 0,1 1 0 0 0,0-1 1 0 0,0 1-1 0 0,1-1 0 0 0,1 0 1 0 0,-1 1-1 0 0,5 10 1 0 0,-2-8 556 0 0,0 0 0 0 0,2 0-1 0 0,-1-1 1 0 0,16 24 0 0 0,-12-23-1081 0 0,0 0 0 0 0,13 13-1 0 0,4-2 461 0 0,0-1 0 0 0,2-1-1 0 0,46 28 1 0 0,-52-36-384 0 0,-1 1-1 0 0,33 31 1 0 0,-41-33-134 0 0,2 7-54 0 0,-14-16 10 0 0,0-1-2 0 0,0-1-66 0 0,11-6-5604 0 0,-9 2 4616 0 0,12-8-3860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9671 0 0,'0'0'748'0'0,"-3"0"-492"0"0,-4 3 191 0 0,-1-1 0 0 0,1 1 0 0 0,0 1-1 0 0,0-1 1 0 0,0 1 0 0 0,0 0 0 0 0,1 1-1 0 0,-11 8 1 0 0,-4 8 497 0 0,-20 23 1 0 0,3-3-676 0 0,-43 46 324 0 0,48-49-322 0 0,-2-2 0 0 0,-57 47 1 0 0,64-65-251 0 0,26-16-112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10303 0 0,'0'0'6320'0'0,"3"-2"-5992"0"0,10-11-116 0 0,1 2 0 0 0,0-1 0 0 0,0 2 0 0 0,2 0 0 0 0,-1 0-1 0 0,1 2 1 0 0,0 0 0 0 0,1 1 0 0 0,19-6 0 0 0,-31 11-194 0 0,1 0-11 0 0,17 1 47 0 0,-8 4-44 0 0,-14-3-10 0 0,-1 1 0 0 0,1 0 0 0 0,0-1 0 0 0,0 1 0 0 0,-1-1 0 0 0,1 1 0 0 0,0 0 0 0 0,-1 0 0 0 0,1-1 0 0 0,0 1 0 0 0,-1 0 0 0 0,1 0 0 0 0,0 1 0 0 0,0 2 0 0 0,-1 0 0 0 0,1-1 0 0 0,-1 1 0 0 0,1 0 0 0 0,-1-1 0 0 0,0 1 0 0 0,0 0 0 0 0,-1 0 0 0 0,1-1 0 0 0,-1 1 0 0 0,0 0 0 0 0,0-1 0 0 0,0 1 0 0 0,0-1 0 0 0,-1 1 0 0 0,1-1 0 0 0,-4 5 0 0 0,-3 6 0 0 0,-1 0 0 0 0,-15 18 0 0 0,13-19 2 0 0,0-1 0 0 0,-1-1 1 0 0,0 0-1 0 0,-16 11 0 0 0,14-13 28 0 0,2-2-1 0 0,1 1 0 0 0,-19 17 0 0 0,16-10-28 0 0,13-11 2 0 0,1-1 4 0 0,-3 2 36 0 0,0 7-33 0 0,2-1 4 0 0,1-10-4 0 0,1 0 0 0 0,-1 0 1 0 0,0 0-1 0 0,1 0 1 0 0,-1 0-1 0 0,1 0 0 0 0,-1-1 1 0 0,1 1-1 0 0,0 0 1 0 0,-1 0-1 0 0,1-1 0 0 0,0 1 1 0 0,0 0-1 0 0,-1-1 0 0 0,1 1 1 0 0,0-1-1 0 0,0 1 1 0 0,0-1-1 0 0,0 1 0 0 0,1 0 1 0 0,19 6 261 0 0,-13-5-161 0 0,1-1-1 0 0,-1 0 1 0 0,0-1-1 0 0,1 0 1 0 0,-1 0-1 0 0,10-2 1 0 0,51-12 455 0 0,-47 9-491 0 0,-19 5-66 0 0,32-8-6 0 0,1 1 0 0 0,58-3-1 0 0,-91 10-491 0 0,0 0-1 0 0,0 1 0 0 0,1-1 1 0 0,-1 1-1 0 0,0-1 1 0 0,0 1-1 0 0,0 0 0 0 0,0 0 1 0 0,5 2-1 0 0,2 2-5622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30 20159 0 0,'15'-28'2189'0'0,"-14"26"-1690"0"0,-1 11-251 0 0,-1 1-1 0 0,0-1 0 0 0,-4 16 1 0 0,-23 52 265 0 0,18-52-376 0 0,-23 52-25 0 0,-3-2 0 0 0,-87 132 0 0 0,67-128-504 0 0,-119 134 0 0 0,80-124-2422 0 0,63-63 1420 0 0</inkml:trace>
  <inkml:trace contextRef="#ctx0" brushRef="#br0" timeOffset="1">57 666 7831 0 0,'0'0'356'0'0,"-2"0"-6"0"0,-3 1-485 0 0,1-1 1 0 0,-1 1-1 0 0,1 0 1 0 0,-1 0-1 0 0,-7 3 1 0 0,-8 2 15311 0 0,33-1-14033 0 0,2-1-781 0 0,-1 0-1 0 0,1-2 1 0 0,-1 0-1 0 0,19 0 1 0 0,61-4-187 0 0,-36-1-73 0 0,172-18-1027 0 0,-132 6-6733 0 0,-55 9 86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3223 0 0,'0'0'11767'0'0,"2"-1"-11211"0"0,143-27 2320 0 0,-73 15-2395 0 0,-25 9-2818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12463 0 0,'0'0'1134'0'0,"0"-2"-814"0"0,2 0-75 0 0,-1-1 1 0 0,0 1-1 0 0,1 0 0 0 0,-1 0 1 0 0,1 0-1 0 0,-1 0 1 0 0,1 0-1 0 0,0 0 1 0 0,0 0-1 0 0,0 0 1 0 0,0 1-1 0 0,0-1 1 0 0,1 1-1 0 0,1-2 1 0 0,4-1 101 0 0,-1 0 1 0 0,1 1-1 0 0,12-5 1 0 0,-9 6-231 0 0,-1 0 0 0 0,0 0 1 0 0,1 1-1 0 0,0 0 1 0 0,-1 1-1 0 0,1 0 1 0 0,-1 1-1 0 0,20 3 0 0 0,4 4-302 0 0,45 17 0 0 0,-6-2-3212 0 0,-50-18-2602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7799 0 0,'0'0'706'0'0,"-2"1"-578"0"0,-5 5 9 0 0,5-5 498 0 0,-10 7 5213 0 0,14 16-5838 0 0,0-20-10 0 0,2 8 0 0 0,4 6 0 0 0,-5-15 0 0 0,1-1 0 0 0,3 7 0 0 0,6 4 46 0 0,0-1-1 0 0,1 0 0 0 0,0-1 1 0 0,0 0-1 0 0,1-1 0 0 0,1-1 1 0 0,-1 0-1 0 0,25 8 0 0 0,2 3-18 0 0,-20-11 40 0 0,0-1-1 0 0,1-1 1 0 0,41 8-1 0 0,-21-6 41 0 0,-31-7-40 0 0,0 0 1 0 0,0 0-1 0 0,0-1 0 0 0,0-1 0 0 0,0 0 0 0 0,0-1 0 0 0,20-3 1 0 0,-2 1 172 0 0,-20 2 88 0 0,-1 0 1 0 0,0 0-1 0 0,13-4 0 0 0,-13 2 130 0 0,1 0-534 0 0,1 0 1 0 0,0 0-1 0 0,0 1 1 0 0,0 0-1 0 0,0 1 1 0 0,22 0-1 0 0,-28 1 92 0 0,19 2 82 0 0,-4 2-66 0 0,27 3 18 0 0,-25-5-24 0 0,-16 1-11 0 0,-1 0-2 0 0,27 8-3 0 0,-18-6-10 0 0,1-1 0 0 0,-12-4 24 0 0,1 1 1 0 0,-1-1-1 0 0,1 0 0 0 0,-1 0 0 0 0,1 0 1 0 0,0 0-1 0 0,-1-1 0 0 0,1 0 0 0 0,-1 1 1 0 0,1-1-1 0 0,5-3 0 0 0,-3 2 45 0 0,38-8 487 0 0,-40 9-513 0 0,18-3-2 0 0,-10 4-41 0 0,41 2-280 0 0,-50-2 249 0 0,-1 0-1 0 0,1 1 1 0 0,0-1-1 0 0,0 1 1 0 0,-1-1-1 0 0,1 1 1 0 0,0 0-1 0 0,-1 0 1 0 0,1 0-1 0 0,-1 1 1 0 0,1-1-1 0 0,-1 0 1 0 0,0 1-1 0 0,1 0 1 0 0,1 2-1 0 0,35 33-411 0 0,-24-22-351 0 0,28 23 1 0 0,-42-37 426 0 0,0 0 249 0 0,0-1 0 0 0,-1 1-1 0 0,1-1 1 0 0,-1 1 0 0 0,1-1-1 0 0,0 1 1 0 0,0-1 0 0 0,-1 0-1 0 0,1 1 1 0 0,0-1 0 0 0,0 0-1 0 0,-1 0 1 0 0,1 1 0 0 0,0-1 0 0 0,0 0-1 0 0,-1 0 1 0 0,1 0 0 0 0,0 0-1 0 0,0 0 1 0 0,0 0 0 0 0,1-1-1 0 0,10-1-4881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4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2303 0 0,'0'0'6464'0'0,"-1"-13"-7777"0"0,-1 10 1700 0 0,-1-8 7386 0 0,32 10-7413 0 0,28 0-158 0 0,88 3 525 0 0,-83 7-503 0 0,-48-6-220 0 0,-1 0 1 0 0,0-2 0 0 0,1 1-1 0 0,-1-2 1 0 0,1 0 0 0 0,16-2-1 0 0,14-6 81 0 0,38-7 358 0 0,-6 12-299 0 0,-45 1-144 0 0,-24 2 0 0 0,0 0 0 0 0,-1 0 0 0 0,1 0 0 0 0,8 2 0 0 0,15 3 291 0 0,-8 1 1154 0 0,-19-5-1525 0 0,-1 1-12 0 0,15 10 2 0 0,6 2 32 0 0,0-3 62 0 0,-5-5-24 0 0,-16-5-60 0 0,10 1-756 0 0,-10-2 583 0 0,10 2-2804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652 398 919 0 0,'1'-3'67'0'0,"5"-9"383"0"0,0 1 0 0 0,0 0 0 0 0,1 1 0 0 0,0-1 0 0 0,1 1-1 0 0,0 1 1 0 0,1 0 0 0 0,0 0 0 0 0,0 0 0 0 0,11-6 0 0 0,19-13 487 0 0,55-29 1 0 0,-75 46-1039 0 0,21-12 243 0 0,21-13-73 0 0,113-48 0 0 0,-144 71 121 0 0,-19 8 384 0 0,1 0 0 0 0,0 1-1 0 0,0 0 1 0 0,16-2-1 0 0,-23 6-123 0 0,0 0 0 0 0,1 1 0 0 0,-1-1 0 0 0,0 1 0 0 0,9 3 0 0 0,-9-2-296 0 0,-3-2 622 0 0,1 0-418 0 0,6 0 40 0 0,-7 0 8 0 0,1-1 25 0 0,14-8 2581 0 0,-35 11-3016 0 0,-1 1 0 0 0,1 1 0 0 0,1 1-1 0 0,-23 8 1 0 0,-69 35-201 0 0,28-12-4 0 0,74-33 204 0 0,-392 153-974 0 0,342-134 955 0 0,30-10-9 0 0,-2-2-1 0 0,-46 10 0 0 0,67-20 24 0 0,8-4 8 0 0,6-4 4 0 0,-6 8-3 0 0,16-16 8 0 0,0 1-1 0 0,29-23 0 0 0,41-21-378 0 0,-65 45 45 0 0,-19 13 119 0 0,-3 3-1168 0 0,-11 39 1340 0 0,-2 0 0 0 0,-34 69 0 0 0,27-65 32 0 0,8-18 10 0 0,-104 220 204 0 0,99-214-197 0 0,-3-2 0 0 0,0 0 0 0 0,-2-1-1 0 0,-42 42 1 0 0,28-37-45 0 0,-2-1 0 0 0,-1-2 0 0 0,-1-2 0 0 0,-65 37 0 0 0,96-62 46 0 0,8-4 58 0 0,18-2 192 0 0,0-1 1 0 0,0 0-1 0 0,20-7 1 0 0,-2 2 217 0 0,-9 2-258 0 0,222-36 1757 0 0,-209 38-1598 0 0,0 1 0 0 0,0 1 0 0 0,0 3 0 0 0,59 9 0 0 0,-65-5-284 0 0,47 7-118 0 0,-70-12-180 0 0,1 0-1 0 0,0-1 1 0 0,-1 0-1 0 0,1-1 1 0 0,17-3 0 0 0,-14-1-4023 0 0,-10 2 2549 0 0,9-4-4438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2303 0 0,'0'0'102'0'0,"-3"0"-1"0"0,-21-1 12110 0 0,26 0-12045 0 0,1 1 0 0 0,-1-1 0 0 0,0 1 0 0 0,0-1 0 0 0,0 0 0 0 0,0 0 1 0 0,4-2-1 0 0,5-2 114 0 0,420-137 3385 0 0,-415 138-3867 0 0,0 1 0 0 0,-1 1 0 0 0,22-1 0 0 0,-36 3 67 0 0,0 0 0 0 0,-1 0 1 0 0,1 0-1 0 0,0 0 0 0 0,0 1 0 0 0,-1-1 0 0 0,1 0 0 0 0,0 0 0 0 0,0 0 1 0 0,-1 1-1 0 0,1-1 0 0 0,0 0 0 0 0,-1 1 0 0 0,1-1 0 0 0,0 1 0 0 0,-1-1 1 0 0,1 1-1 0 0,-1-1 0 0 0,1 1 0 0 0,0 1 0 0 0,0-1-647 0 0,7 6-980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9 3679 0 0,'9'-8'15162'0'0,"-50"36"-14638"0"0,17-3-477 0 0,1 0 1 0 0,2 1-1 0 0,-32 51 1 0 0,18-26-44 0 0,12-20-4 0 0,2 1 0 0 0,1 1 0 0 0,-21 49 0 0 0,38-74-4 0 0,1 1 1 0 0,0 0-1 0 0,0-1 0 0 0,1 1 0 0 0,0 0 1 0 0,1 0-1 0 0,0 0 0 0 0,0 0 0 0 0,1-1 1 0 0,0 1-1 0 0,1 0 0 0 0,0 0 0 0 0,0-1 0 0 0,1 1 1 0 0,0-1-1 0 0,0 0 0 0 0,1 0 0 0 0,0 0 1 0 0,1 0-1 0 0,0-1 0 0 0,0 0 0 0 0,9 11 1 0 0,-8-13-263 0 0,-1 0 0 0 0,1 0 0 0 0,9 5 0 0 0,-13-9 220 0 0,15 10-646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2303 0 0,'0'0'102'0'0,"1"-2"-1"0"0,4-22 13618 0 0,-4 28-13465 0 0,0 0 1 0 0,0 1 0 0 0,0-1 0 0 0,1 0 0 0 0,-1 1-1 0 0,6 7 1 0 0,-3-4 15 0 0,2 3-57 0 0,0 0 0 0 0,1 0 0 0 0,0-1 0 0 0,0 0 0 0 0,2 0 0 0 0,-1-1 0 0 0,1 0 0 0 0,0 0 0 0 0,18 12 0 0 0,5 0 247 0 0,64 30-1 0 0,-58-31-268 0 0,-14-7-84 0 0,-1 2 1 0 0,-1 1-1 0 0,-1 1 1 0 0,28 27-1 0 0,-23-16-107 0 0,0 2 1 0 0,26 41-1 0 0,-41-55-121 0 0,5 2-105 0 0,-14-16-52 0 0,10 5-3151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24 10591 0 0,'0'-7'560'0'0,"0"-9"3034"0"0,-13 20-1973 0 0,8 1-1451 0 0,-1-1 0 0 0,1 1 1 0 0,0 0-1 0 0,0 1 0 0 0,0-1 0 0 0,0 1 1 0 0,-6 11-1 0 0,-2 2-4 0 0,-12 11-13 0 0,0-2 0 0 0,-1 0 0 0 0,-32 24 1 0 0,-95 65 182 0 0,51-41-228 0 0,68-48-108 0 0,20-16 92 0 0,-1 0-1 0 0,0 0 0 0 0,-26 13 1 0 0,7-4-104 0 0,32-19-176 0 0,-5 10-1162 0 0,10-10 1037 0 0,-1-1 253 0 0,1 0 0 0 0,-1 1 0 0 0,1-1 0 0 0,0 0-1 0 0,0-1 1 0 0,0 1 0 0 0,0 0 0 0 0,-1-1 0 0 0,1 0 0 0 0,0 1 0 0 0,0-1 0 0 0,4-1 0 0 0,4 0-1494 0 0,-1 0 0 0 0,16-6 0 0 0,8-3-3618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10247 0 0,'0'0'4703'0'0,"1"-2"-4031"0"0,2-3-417 0 0,0 0 0 0 0,0 0 0 0 0,0 1 0 0 0,1-1 0 0 0,-1 1 0 0 0,1-1 0 0 0,0 1 0 0 0,1 0 0 0 0,-1 1 0 0 0,1-1 1 0 0,-1 1-1 0 0,1 0 0 0 0,9-5 0 0 0,3 1 314 0 0,0 0 1 0 0,1 0 0 0 0,22-4-1 0 0,-28 10-410 0 0,1 5-82 0 0,-2 5-65 0 0,-5 3-12 0 0,-3 0 11 0 0,-3-8 32 0 0,-1 6-22 0 0,0-5 22 0 0,-4 7-33 0 0,-4 8-10 0 0,5-16 0 0 0,-1 0 0 0 0,-73 80 0 0 0,36-41 0 0 0,21-15 54 0 0,14-20-33 0 0,6-8-21 0 0,1 0 1 0 0,0 0 0 0 0,0 0-1 0 0,0 0 1 0 0,0 0 0 0 0,0 0-1 0 0,0 0 1 0 0,0 0-1 0 0,0 0 1 0 0,0 0 0 0 0,0 0-1 0 0,0 0 1 0 0,0 0-1 0 0,0 1 1 0 0,0-1 0 0 0,0 0-1 0 0,0 0 1 0 0,0 0 0 0 0,0 0-1 0 0,0 0 1 0 0,0 0-1 0 0,0 0 1 0 0,0 0 0 0 0,0 0-1 0 0,0 0 1 0 0,0 0 0 0 0,0 0-1 0 0,0 0 1 0 0,0 1-1 0 0,0-1 1 0 0,0 0 0 0 0,0 0-1 0 0,0 0 1 0 0,0 0 0 0 0,0 0-1 0 0,0 0 1 0 0,0 0-1 0 0,0 0 1 0 0,0 0 0 0 0,0 0-1 0 0,0 0 1 0 0,0 0-1 0 0,0 0 1 0 0,0 0 0 0 0,0 1-1 0 0,0-1 1 0 0,0 0 0 0 0,0 0-1 0 0,0 0 1 0 0,0 0-1 0 0,0 0 1 0 0,1 0 0 0 0,-1 0-1 0 0,0 0 1 0 0,0 0 0 0 0,0 0-1 0 0,0 0 1 0 0,0 0-1 0 0,0 0 1 0 0,0 0 0 0 0,0 0-1 0 0,0 0 1 0 0,0 0-1 0 0,0 0 1 0 0,0 0 0 0 0,0 0-1 0 0,1 0 1 0 0,-1 0 0 0 0,4 2 8 0 0,0-1 1 0 0,0 1 0 0 0,0-1 0 0 0,0 0 0 0 0,0 0 0 0 0,0 0 0 0 0,0-1 0 0 0,1 1 0 0 0,-1-1 0 0 0,6 0 0 0 0,9-2 106 0 0,21-4-1 0 0,5-1 19 0 0,209-19 238 0 0,-251 25-604 0 0,11-1-4884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143 100 4607 0 0,'79'-63'1577'0'0,"-23"27"6669"0"0,-59 37-8162 0 0,0 0 1 0 0,0 0-1 0 0,0 0 1 0 0,0 0-1 0 0,0 1 0 0 0,1-1 1 0 0,-1 1-1 0 0,-3 2 1 0 0,-3 2 100 0 0,-8 5 30 0 0,-1 1 0 0 0,1 1 0 0 0,1 0 0 0 0,-26 29-1 0 0,17-14 129 0 0,-38 58 0 0 0,57-75-245 0 0,0-1 0 0 0,0 2 0 0 0,1-1 0 0 0,-7 22 0 0 0,10-28-57 0 0,1 1 1 0 0,0 0-1 0 0,0-1 0 0 0,0 1 0 0 0,1 0 0 0 0,-1 0 0 0 0,1 0 0 0 0,1-1 0 0 0,-1 1 0 0 0,1 0 0 0 0,0 0 0 0 0,2 5 0 0 0,-3-10-32 0 0,0-1-1 0 0,1 1 1 0 0,-1 0-1 0 0,1 0 1 0 0,-1-1 0 0 0,1 1-1 0 0,-1 0 1 0 0,1-1-1 0 0,-1 1 1 0 0,1-1-1 0 0,0 1 1 0 0,-1-1-1 0 0,1 1 1 0 0,0-1 0 0 0,-1 1-1 0 0,1-1 1 0 0,0 0-1 0 0,1 1 1 0 0,1 0 22 0 0,0 1 6 0 0,0 0 1 0 0,1 0 0 0 0,-1-1 0 0 0,0 0 0 0 0,1 0 0 0 0,0 0 0 0 0,-1 0 0 0 0,1 0 0 0 0,-1-1 0 0 0,1 1 0 0 0,7-1 0 0 0,-5-1 56 0 0,1 0 0 0 0,-1 0 0 0 0,1 0 0 0 0,-1-1 0 0 0,1 0 1 0 0,5-2-1 0 0,6-5 111 0 0,0 0 0 0 0,-1-1 0 0 0,21-17 0 0 0,-34 24-213 0 0,9-6 33 0 0,-1 0 1 0 0,0-1-1 0 0,18-19 0 0 0,-27 25-27 0 0,0 1 0 0 0,-1-1 0 0 0,1 0 0 0 0,-1 0 1 0 0,0 0-1 0 0,0 0 0 0 0,0 0 0 0 0,0 0 0 0 0,-1-1 0 0 0,0 1 0 0 0,0-1 0 0 0,0 1 0 0 0,0-1 0 0 0,-1 1 1 0 0,1-1-1 0 0,-1 1 0 0 0,-1-7 0 0 0,0 2-222 0 0,0 0 1 0 0,0 0-1 0 0,-1 0 0 0 0,-1 0 1 0 0,1 0-1 0 0,-1 0 1 0 0,-1 1-1 0 0,0-1 0 0 0,0 1 1 0 0,0 0-1 0 0,-1 1 0 0 0,-1-1 1 0 0,-6-7-1 0 0,5 4-980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12 124 14743 0 0,'-4'50'1756'0'0,"2"-41"-1562"0"0,1-1 0 0 0,0 1 0 0 0,0-1 0 0 0,1 1 0 0 0,0-1 0 0 0,1 1 0 0 0,0-1 0 0 0,3 16 0 0 0,0-13 86 0 0,0-1 0 0 0,1 1 1 0 0,0-1-1 0 0,1 0 0 0 0,0-1 1 0 0,1 1-1 0 0,-1-1 1 0 0,2 0-1 0 0,-1-1 0 0 0,1 0 1 0 0,1 0-1 0 0,13 10 0 0 0,-15-14-250 0 0,-1 0-1 0 0,1 0 1 0 0,-1 0-1 0 0,1-1 1 0 0,0 0-1 0 0,0-1 1 0 0,0 0-1 0 0,1 0 1 0 0,-1 0-1 0 0,1-1 1 0 0,-1 0-1 0 0,1 0 1 0 0,-1-1-1 0 0,1 0 1 0 0,-1 0-1 0 0,1-1 1 0 0,-1 0-1 0 0,1 0 1 0 0,11-5-1 0 0,-1 0-1127 0 0,-2-1-1 0 0,1-1 1 0 0,-1-1-1 0 0,0 0 1 0 0,-1-1 0 0 0,0 0-1 0 0,-1-2 1 0 0,0 1-1 0 0,-1-2 1 0 0,19-22-1 0 0,-6 4-2041 0 0,29-49 0 0 0,-7 0 3195 0 0,-48 80-28 0 0,39-61 1961 0 0,-10 22 8881 0 0,-33 52-8898 0 0,-8 14-939 0 0,-1-1 0 0 0,-2 0 0 0 0,-17 24 1 0 0,-58 70 693 0 0,24-34-756 0 0,12-10-513 0 0,-62 118-1 0 0,86-135-215 0 0,3 1 0 0 0,-35 117 0 0 0,34-37-484 0 0,19-90 18 0 0,-18 63 0 0 0,23-101-327 0 0,0 0-1 0 0,-1 0 1 0 0,-1-1 0 0 0,0 1 0 0 0,0-1 0 0 0,-1-1 0 0 0,-14 17-1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6447 0 0,'0'0'586'0'0,"-2"1"-486"0"0,0-1-414 0 0,-14 6 3443 0 0,15-6-2908 0 0,0 0 0 0 0,0 1 0 0 0,1-1 0 0 0,-1 0 0 0 0,0 1 0 0 0,1-1 0 0 0,-1 1 0 0 0,0 0 0 0 0,1-1 0 0 0,-1 1 0 0 0,0-1 0 0 0,1 1 0 0 0,-1 0 0 0 0,1-1 0 0 0,0 1 0 0 0,-1 0 0 0 0,1 0 0 0 0,-1-1 0 0 0,1 1 0 0 0,-1 1 0 0 0,1 3-61 0 0,0-1 0 0 0,0 0 0 0 0,1 1 1 0 0,-1-1-1 0 0,1 1 0 0 0,0-1 1 0 0,0 0-1 0 0,0 0 0 0 0,1 1 0 0 0,0-1 1 0 0,-1 0-1 0 0,6 7 0 0 0,3 5 294 0 0,22 26 0 0 0,-12-18-183 0 0,15 22 61 0 0,57 78 164 0 0,-84-111-420 0 0,0-1 0 0 0,-2 1 0 0 0,1 1 0 0 0,-1-1 0 0 0,-1 1 0 0 0,-1 0 0 0 0,0 0 0 0 0,0 0 0 0 0,-2 1 0 0 0,1-1 0 0 0,-2 1 0 0 0,0-1 0 0 0,-1 1 0 0 0,0 0 0 0 0,-2-1 0 0 0,1 1 0 0 0,-2 0 0 0 0,0-1 0 0 0,-8 25 0 0 0,-22 44 123 0 0,-3-1 0 0 0,-61 100 1 0 0,-9-12-136 0 0,74-125-358 0 0,-60 66 0 0 0,76-93-458 0 0,-24 34 1 0 0,39-51-126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9215 0 0,'0'0'422'0'0,"-2"2"-13"0"0,-8 7-264 0 0,-6 8 165 0 0,15-13-96 0 0,0-1 18 0 0,-1 0 592 0 0,-1 11 1524 0 0,9-2-1204 0 0,-2-9-565 0 0,3-1-288 0 0,0-1 0 0 0,0 0 1 0 0,0 0-1 0 0,1-1 0 0 0,-1 0 0 0 0,0 0 0 0 0,10-2 1 0 0,57-13 1172 0 0,-26 5-669 0 0,2 0-173 0 0,-14 2-258 0 0,1 2 0 0 0,-1 1 0 0 0,57 0-1 0 0,-80 7-391 0 0,0 0-1 0 0,0 0 0 0 0,15 6 0 0 0,-20-5-357 0 0,0 0-1 0 0,1-1 1 0 0,0 0-1 0 0,-1-1 0 0 0,1 0 1 0 0,0 0-1 0 0,0-1 1 0 0,17-1-1 0 0,-9-4-1616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36 9215 0 0,'58'-35'3774'0'0,"-72"36"-3730"0"0,1 1 1 0 0,-1 0-1 0 0,0 1 1 0 0,1 1-1 0 0,0 0 1 0 0,-18 9 0 0 0,5-3-19 0 0,-4 2 20 0 0,1 2 0 0 0,0 0 0 0 0,1 2-1 0 0,-39 30 1 0 0,21-10 68 0 0,-65 67-1 0 0,67-56-11 0 0,1 3 0 0 0,4 1 0 0 0,-55 91 0 0 0,81-120-13 0 0,1 1-1 0 0,2 0 1 0 0,0 1 0 0 0,2 0-1 0 0,0 1 1 0 0,2-1 0 0 0,-6 42-1 0 0,10-49 29 0 0,1 1 0 0 0,1 0 1 0 0,1-1-1 0 0,0 1 0 0 0,1-1 0 0 0,1 1 0 0 0,1-1 0 0 0,0 0 0 0 0,1 0 1 0 0,1-1-1 0 0,15 30 0 0 0,-4-15 350 0 0,2-1-1 0 0,1-2 1 0 0,2 0 0 0 0,48 50-1 0 0,-61-71-394 0 0,-1 0 0 0 0,1 0 0 0 0,0-1 0 0 0,1 0 0 0 0,-1 0 0 0 0,1-1 0 0 0,0-1 0 0 0,1 0 0 0 0,-1 0 0 0 0,1-1 0 0 0,0 0 0 0 0,11 1 0 0 0,-7 1 22 0 0,-10-4-52 0 0,0 1 0 0 0,0-1 0 0 0,0 0 1 0 0,1-1-1 0 0,-1 1 0 0 0,0-1 0 0 0,7 0 0 0 0,-10 0-19 0 0,-2-13-7093 0 0,0 1 2070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1243 7 12551 0 0,'7'-3'149'0'0,"6"0"637"0"0,17 4-361 0 0,-22 1 962 0 0,-7 2-567 0 0,-14 5-334 0 0,-24 6-288 0 0,-90 15 836 0 0,15-5-679 0 0,-151 68 55 0 0,42-13-660 0 0,175-71-64 0 0,44-9 196 0 0,2 0 112 0 0,0 0-1 0 0,0-1 0 0 0,0 1 1 0 0,0 0-1 0 0,0 0 0 0 0,0-1 1 0 0,0 1-1 0 0,0 0 1 0 0,0 0-1 0 0,0 0 0 0 0,0-1 1 0 0,0 1-1 0 0,0 0 0 0 0,0 0 1 0 0,0-1-1 0 0,-1 1 0 0 0,1 0 1 0 0,0 0-1 0 0,0 0 1 0 0,0 0-1 0 0,0-1 0 0 0,0 1 1 0 0,-1 0-1 0 0,1 0 0 0 0,0 0 1 0 0,-1-1-1 0 0,1 1 1 0 0,0 0 0 0 0,-1 0 0 0 0,1 0 0 0 0,0-1 0 0 0,0 1 0 0 0,-1 0 0 0 0,1-1 0 0 0,0 1 1 0 0,0 0-1 0 0,-1 0 0 0 0,1-1 0 0 0,0 1 0 0 0,0 0 0 0 0,0-1 0 0 0,0 1 0 0 0,-1-1 0 0 0,1 1 0 0 0,0 0 0 0 0,0-1 0 0 0,0 1 0 0 0,0 0 0 0 0,0-1 0 0 0,0 1 0 0 0,0-1 0 0 0,0 1 0 0 0,0-1 0 0 0,1-5-5 0 0,0 0 1 0 0,0 0-1 0 0,0-1 0 0 0,0 1 0 0 0,1 1 1 0 0,0-1-1 0 0,1 0 0 0 0,3-8 0 0 0,3 0-11 0 0,-1-1 0 0 0,13-13-1 0 0,-19 24 18 0 0,13-9-58 0 0,-13 11 58 0 0,-1 1-71 0 0,0 2-4 0 0,0-1 69 0 0,0 1 1 0 0,0 0-1 0 0,-1-1 0 0 0,1 1 0 0 0,0 0 1 0 0,-1 0-1 0 0,1 0 0 0 0,0-1 1 0 0,-1 1-1 0 0,1 0 0 0 0,0 2 1 0 0,-1-2-9 0 0,2 2 7 0 0,-1 0 1 0 0,0 0-1 0 0,0 0 0 0 0,0 1 0 0 0,-1-1 0 0 0,1 0 0 0 0,-1 1 1 0 0,0-1-1 0 0,1 0 0 0 0,-1 0 0 0 0,-1 1 0 0 0,0 3 0 0 0,-10 43-13 0 0,6-31-16 0 0,1 2 36 0 0,-14 56 8 0 0,-33 89 0 0 0,42-142 12 0 0,-1-1-1 0 0,-2-1 0 0 0,0 1 1 0 0,-1-2-1 0 0,-1 0 0 0 0,0 0 1 0 0,-36 36-1 0 0,-119 85 97 0 0,83-73-86 0 0,77-62-25 0 0,-1 1 0 0 0,1 0 0 0 0,1 1 0 0 0,-1 0 0 0 0,2 0 0 0 0,-1 1 0 0 0,-11 20 0 0 0,11-12 0 0 0,8-14 0 0 0,1 0 0 0 0,0 7 0 0 0,0-9 33 0 0,0-1 0 0 0,1 0 0 0 0,-1 1-1 0 0,0-1 1 0 0,1 0 0 0 0,-1 0 0 0 0,1 0 0 0 0,-1 0-1 0 0,1 0 1 0 0,0 0 0 0 0,-1 0 0 0 0,1-1 0 0 0,0 1-1 0 0,0 0 1 0 0,-1-1 0 0 0,1 0 0 0 0,0 1 0 0 0,0-1 0 0 0,0 0-1 0 0,0 0 1 0 0,-1 0 0 0 0,4 0 0 0 0,5-1 232 0 0,0 0 0 0 0,17-4 1 0 0,101-34 1723 0 0,-86 24-1305 0 0,46-10 0 0 0,-29 13-237 0 0,-1 3-1 0 0,71-4 1 0 0,-117 11-3227 0 0,-12 1 2538 0 0,0 1 0 0 0,0 0 1 0 0,0-1-1 0 0,0 1 0 0 0,0-1 0 0 0,0 1 1 0 0,0-1-1 0 0,0 1 0 0 0,0-1 0 0 0,0 1 0 0 0,0-1 1 0 0,0 1-1 0 0,0-1 0 0 0,0 1 0 0 0,0-1 1 0 0,-1 1-1 0 0,1 0 0 0 0,0-1 0 0 0,0 1 1 0 0,-1-1-1 0 0,1 1 0 0 0,0-1 0 0 0,-1 1 1 0 0,-7-13-6121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82 6447 0 0,'-2'1'499'0'0,"-39"10"-115"0"0,12 0 8429 0 0,43-13-7795 0 0,108-34 1752 0 0,-75 21-2197 0 0,89-17 1 0 0,-134 32-615 0 0,145-17 373 0 0,-84 15-3734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9671 0 0,'0'0'7230'0'0,"-1"1"-6470"0"0,-31 18 235 0 0,-15 9-365 0 0,8 2-358 0 0,1 1 0 0 0,-66 69 0 0 0,90-83-256 0 0,0 1 0 0 0,1 0 0 0 0,0 0 0 0 0,2 1 0 0 0,0 1 0 0 0,1 0 0 0 0,1 0 0 0 0,-11 41 0 0 0,17-51 34 0 0,1 0-1 0 0,1 0 1 0 0,0 1 0 0 0,0-1 0 0 0,1 0-1 0 0,1 1 1 0 0,-1-1 0 0 0,2 0 0 0 0,-1 0 0 0 0,1 0-1 0 0,1 0 1 0 0,0 0 0 0 0,0 0 0 0 0,1 0-1 0 0,6 9 1 0 0,-6-11-71 0 0,1 0 0 0 0,0-1 0 0 0,0 0 0 0 0,1 0 0 0 0,0-1-1 0 0,0 0 1 0 0,1 0 0 0 0,-1 0 0 0 0,1-1 0 0 0,1 1 0 0 0,-1-2 0 0 0,1 1 0 0 0,-1-1-1 0 0,1 0 1 0 0,1-1 0 0 0,-1 0 0 0 0,17 4 0 0 0,-9-4-1280 0 0,0-1-413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4607 0 0,'0'0'815'0'0,"-1"3"964"0"0,0 10 596 0 0,-2 35 3556 0 0,3-42-5657 0 0,1 0 0 0 0,0-1 0 0 0,0 1 0 0 0,0-1-1 0 0,1 1 1 0 0,-1-1 0 0 0,4 7 0 0 0,0-2-22 0 0,1-1 0 0 0,0 0 0 0 0,0 0 1 0 0,1-1-1 0 0,0 0 0 0 0,0 0 0 0 0,0-1 0 0 0,10 7 0 0 0,11 8 496 0 0,34 18 0 0 0,-22-14-305 0 0,37 21 192 0 0,16 12-23 0 0,-78-49-551 0 0,-1 1-1 0 0,0 1 1 0 0,23 26-1 0 0,-36-37-71 0 0,1 0 0 0 0,-1 0 0 0 0,0 0 0 0 0,0 0 0 0 0,0-1 0 0 0,1 1 0 0 0,-1 0 0 0 0,0-1 0 0 0,1 1 0 0 0,-1-1 0 0 0,0 0 0 0 0,1 1 0 0 0,-1-1 0 0 0,1 0 0 0 0,-1 0 0 0 0,0 0 0 0 0,1 0 0 0 0,-1 0 0 0 0,1 0 0 0 0,-1 0 0 0 0,1 0 0 0 0,-1 0 0 0 0,0-1 0 0 0,1 1 0 0 0,-1-1 0 0 0,0 1 0 0 0,1-1 0 0 0,-1 0 0 0 0,0 1 0 0 0,2-2 0 0 0,3-1-558 0 0,0-1-1 0 0,1 0 1 0 0,-1-1 0 0 0,8-7-1 0 0,0-2-982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5 1375 0 0,'4'-5'13794'0'0,"-6"17"-11564"0"0,-9 21-2932 0 0,0-18 933 0 0,0 0 1 0 0,0 0 0 0 0,-1-1 0 0 0,-1 0 0 0 0,0-1 0 0 0,-1 0 0 0 0,-1-2 0 0 0,-25 17-1 0 0,-13 3 87 0 0,-72 32-1 0 0,59-32-336 0 0,-174 99 70 0 0,237-129-122 0 0,7 0-22 0 0,8-1-68 0 0,0 1 0 0 0,0-2-1 0 0,0 0 1 0 0,0 0 0 0 0,-1-1 0 0 0,1 0 0 0 0,15-6 0 0 0,12-4-6253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12 3223 0 0,'-2'-1'240'0'0,"-3"-1"152"0"0,-1 0-1 0 0,1 0 1 0 0,0 1-1 0 0,0 0 1 0 0,0 0-1 0 0,-1 0 1 0 0,1 1-1 0 0,0 0 1 0 0,-1 0-1 0 0,1 0 1 0 0,-1 1-1 0 0,1 0 1 0 0,0 0-1 0 0,0 0 1 0 0,0 0-1 0 0,-1 1 1 0 0,1 0-1 0 0,0 0 1 0 0,1 0-1 0 0,-1 1 1 0 0,0 0-1 0 0,1-1 1 0 0,-1 2-1 0 0,1-1 1 0 0,0 0-1 0 0,0 1 1 0 0,-4 6-1 0 0,2-4-214 0 0,1 0 0 0 0,0 0-1 0 0,1 1 1 0 0,0 0-1 0 0,0 0 1 0 0,0 0 0 0 0,1 0-1 0 0,0 1 1 0 0,0 0-1 0 0,1-1 1 0 0,0 1-1 0 0,1 0 1 0 0,-1 0 0 0 0,1 0-1 0 0,1 0 1 0 0,0 0-1 0 0,0 0 1 0 0,1 10 0 0 0,2-7-91 0 0,0 0 0 0 0,0 1 0 0 0,1-1 0 0 0,0-1 0 0 0,1 1 0 0 0,0-1 0 0 0,9 14 0 0 0,54 63 392 0 0,-45-58-322 0 0,71 91 44 0 0,-37-59 960 0 0,-56-60-1116 0 0,0 1 0 0 0,0 0-1 0 0,0-1 1 0 0,0 1 0 0 0,0 0 0 0 0,0 0-1 0 0,-1 0 1 0 0,1 0 0 0 0,-1 0-1 0 0,1-1 1 0 0,-1 1 0 0 0,0 0 0 0 0,0 0-1 0 0,0 0 1 0 0,0 0 0 0 0,-1 4-1 0 0,1-1-5 0 0,-1-1 0 0 0,0 0 0 0 0,-1 0 0 0 0,1 0 0 0 0,-1 0-1 0 0,-2 5 1 0 0,-3 0-19 0 0,0 1 0 0 0,-1-1-1 0 0,0-1 1 0 0,0 0 0 0 0,-1 0-1 0 0,0 0 1 0 0,-12 6 0 0 0,10-5-14 0 0,-11 6 24 0 0,-28 16 1 0 0,25-17-37 0 0,1 1 0 0 0,-32 25 1 0 0,55-38-74 0 0,1-2-45 0 0,0 0 122 0 0,0 0 1 0 0,0 0-1 0 0,0-1 0 0 0,0 1 0 0 0,0 0 0 0 0,1 0 1 0 0,-1 0-1 0 0,0 0 0 0 0,0 0 0 0 0,0 0 0 0 0,0 0 0 0 0,0 0 1 0 0,0 0-1 0 0,0 0 0 0 0,0 0 0 0 0,1 0 0 0 0,-1 0 1 0 0,0 0-1 0 0,0 0 0 0 0,0 0 0 0 0,0 0 0 0 0,0 0 1 0 0,0 0-1 0 0,0 0 0 0 0,1 0 0 0 0,-1 1 0 0 0,0-1 0 0 0,0 0 1 0 0,0 0-1 0 0,0 0 0 0 0,0 0 0 0 0,0 0 0 0 0,0 0 1 0 0,0 0-1 0 0,0 0 0 0 0,0 0 0 0 0,1 0 0 0 0,-1 0 1 0 0,0 1-1 0 0,0-1 0 0 0,0 0 0 0 0,0 0 0 0 0,0 0 0 0 0,0 0 1 0 0,0 0-1 0 0,0 0 0 0 0,0 0 0 0 0,0 1 0 0 0,0-1 1 0 0,0 0-1 0 0,0 0 0 0 0,0 0 0 0 0,0 0 0 0 0,0 0 0 0 0,2 5-16 0 0,16 0-124 0 0,8-6 661 0 0,-23 1-437 0 0,3-1 257 0 0,2 0-3560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6911 0 0,'0'0'971'0'0,"-2"2"378"0"0,0 0-957 0 0,0 0 0 0 0,0 1-1 0 0,0 0 1 0 0,0-1-1 0 0,0 1 1 0 0,0 0-1 0 0,1 0 1 0 0,0 0 0 0 0,-1 0-1 0 0,1 0 1 0 0,0 0-1 0 0,1 1 1 0 0,-1-1 0 0 0,0 5-1 0 0,1-2-99 0 0,0 0 1 0 0,0 0-1 0 0,1 0 0 0 0,-1-1 1 0 0,2 1-1 0 0,-1 0 0 0 0,3 8 0 0 0,4 4-23 0 0,0 0 0 0 0,1-1 0 0 0,1-1 1 0 0,12 17-1 0 0,-1-4-139 0 0,2-2 1 0 0,35 35 0 0 0,58 41 87 0 0,-61-56 106 0 0,54 59-1 0 0,-101-97-261 0 0,0 0-1 0 0,-1 1 1 0 0,0 0-1 0 0,0 1 1 0 0,-1-1 0 0 0,-1 1-1 0 0,7 18 1 0 0,-10-23-41 0 0,-1 0 1 0 0,1 0-1 0 0,-1 0 1 0 0,0 0-1 0 0,-1 0 1 0 0,1 0-1 0 0,-1 0 0 0 0,-1 0 1 0 0,1 0-1 0 0,-1 0 1 0 0,0 0-1 0 0,0 0 1 0 0,-1 0-1 0 0,1 0 0 0 0,-2 0 1 0 0,-4 10-1 0 0,-5 3 113 0 0,-1 0 0 0 0,-1-1 0 0 0,-21 22 0 0 0,7-7 66 0 0,-13 14-294 0 0,-2-1-1 0 0,-1-2 0 0 0,-68 51 1 0 0,92-80-338 0 0,6-4-83 0 0,0-1-1 0 0,0 0 1 0 0,-26 12-1 0 0,38-21 247 0 0,2-1 249 0 0,-1 0-1 0 0,0 0 1 0 0,1 0 0 0 0,-1 0-1 0 0,0 0 1 0 0,1 0 0 0 0,-1 0 0 0 0,0 0-1 0 0,1 0 1 0 0,-1-1 0 0 0,0 1-1 0 0,1 0 1 0 0,-1 0 0 0 0,0-1 0 0 0,1 1-1 0 0,-1 0 1 0 0,1-1 0 0 0,-1 1-1 0 0,1-1 1 0 0,-2 0 0 0 0,2 0 8 0 0,0 0 1 0 0,-1 0 0 0 0,1 0 0 0 0,0 0-1 0 0,-1 0 1 0 0,1 0 0 0 0,0 0-1 0 0,0 0 1 0 0,0 0 0 0 0,0 0-1 0 0,0 0 1 0 0,0 0 0 0 0,0 0-1 0 0,0 0 1 0 0,1 0 0 0 0,-1-1-1 0 0,1 0-135 0 0,0 0 0 0 0,0-1-1 0 0,0 1 1 0 0,0 0 0 0 0,0 0-1 0 0,0 0 1 0 0,1 0 0 0 0,-1 0-1 0 0,3-2 1 0 0,6-8-5748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22 919 0 0,'5'-7'80'0'0,"6"-8"10237"0"0,-5 17-5153 0 0,-6-2-5034 0 0,0 7-1413 0 0,-2 0 1384 0 0,0-1 0 0 0,0 1 0 0 0,-1 0 0 0 0,0-1 0 0 0,0 1 0 0 0,-8 11 0 0 0,-1 2 32 0 0,-277 463 967 0 0,223-382-1036 0 0,-15 20-78 0 0,59-89-161 0 0,21-29 48 0 0,4-6-1038 0 0,13-10 10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96 7367 0 0,'0'0'976'0'0,"2"-1"151"0"0,5-5 227 0 0,1 1 1 0 0,0 0-1 0 0,0 1 1 0 0,15-7-1 0 0,41-11-107 0 0,-32 11-753 0 0,-13 4 64 0 0,0 1 1 0 0,1 1-1 0 0,-1 1 0 0 0,1 1 0 0 0,36-2 1 0 0,-55 5-532 0 0,-1 0 1 0 0,1 0-1 0 0,0 1 1 0 0,-1-1-1 0 0,1 0 1 0 0,0 1-1 0 0,-1-1 1 0 0,1 1-1 0 0,0-1 1 0 0,-1 1-1 0 0,1-1 1 0 0,-1 1-1 0 0,1-1 1 0 0,-1 1-1 0 0,1 0 1 0 0,-1-1-1 0 0,0 1 1 0 0,1 0 0 0 0,-1-1-1 0 0,0 1 1 0 0,1 0-1 0 0,-1-1 1 0 0,0 1-1 0 0,0 0 1 0 0,0 0-1 0 0,0-1 1 0 0,1 1-1 0 0,-1 1 1 0 0,0 1-13 0 0,0 0 0 0 0,1-1 0 0 0,-1 1 0 0 0,0 0 0 0 0,0 0 0 0 0,-1 4 0 0 0,-1 0-8 0 0,-1 1-1 0 0,0-1 1 0 0,0 0-1 0 0,-1 0 0 0 0,0 0 1 0 0,0 0-1 0 0,0-1 1 0 0,-1 0-1 0 0,0 0 0 0 0,-6 6 1 0 0,-10 7-3 0 0,-33 25 0 0 0,29-25 37 0 0,-166 130 87 0 0,186-145-123 0 0,-6 5-2 0 0,1-1 0 0 0,1 1 0 0 0,-1 1-1 0 0,2 0 1 0 0,-12 15 0 0 0,18-22 27 0 0,0 0 1 0 0,-1 0-1 0 0,1 1 0 0 0,0-1 1 0 0,1 1-1 0 0,-1-1 1 0 0,1 1-1 0 0,0 0 0 0 0,-1-1 1 0 0,2 1-1 0 0,-1 0 1 0 0,0 0-1 0 0,1 4 1 0 0,-1 0 17 0 0,0-2 11 0 0,1 0-1 0 0,-1 0 0 0 0,2 1 0 0 0,-1-1 0 0 0,0 0 0 0 0,1 1 0 0 0,0-1 0 0 0,1 0 0 0 0,0 0 0 0 0,-1 0 1 0 0,2 0-1 0 0,-1 0 0 0 0,5 8 0 0 0,-5-13-30 0 0,0 1 1 0 0,-1-1-1 0 0,1 1 1 0 0,0-1-1 0 0,0 0 1 0 0,0 1-1 0 0,0-1 1 0 0,1 0-1 0 0,-1 0 1 0 0,0-1-1 0 0,0 1 1 0 0,3 0-1 0 0,0 1 31 0 0,5 1 51 0 0,0-1 0 0 0,0 0 0 0 0,0-1 0 0 0,1 0 0 0 0,-1 0 0 0 0,20-2-1 0 0,63-13 552 0 0,-51 7-443 0 0,26-4 123 0 0,184-20 177 0 0,-249 30-611 0 0,1 1-74 0 0,1 0-1 0 0,-1 0 0 0 0,1 0 1 0 0,-1 0-1 0 0,1 1 0 0 0,-1-1 1 0 0,1 1-1 0 0,6 3 0 0 0,-10-3-86 0 0,-1 0-1 0 0,0 0 0 0 0,0 0 0 0 0,0 0 1 0 0,-1 0-1 0 0,1 0 0 0 0,0 0 0 0 0,0 0 0 0 0,0 0 1 0 0,-1 0-1 0 0,0 2 0 0 0,-8 12-1514 0 0,6-12-14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4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3223 0 0,'0'0'5227'0'0,"2"1"-5043"0"0,28 10 77 0 0,-15-5-261 0 0,0-2 0 0 0,-2-1 11 0 0,-12-3 90 0 0,0 0-1 0 0,0 0 1 0 0,-1 0-1 0 0,1 0 1 0 0,0 0-1 0 0,0 0 1 0 0,0 1-1 0 0,-1-1 1 0 0,1 0-1 0 0,0 1 1 0 0,0-1-1 0 0,0 1 1 0 0,-1-1-1 0 0,1 1 1 0 0,0-1-1 0 0,-1 1 1 0 0,1-1-1 0 0,-1 1 1 0 0,1 0-1 0 0,0-1 1 0 0,-1 1-1 0 0,1 0 1 0 0,-1-1-1 0 0,0 1 1 0 0,1 0-1 0 0,-1 0 1 0 0,1 1-1 0 0,-1 0-473 0 0,1 0 645 0 0,5 12-44 0 0,-5-11-174 0 0,2 7-33 0 0,-2-7 32 0 0,0-1 1 0 0,13 19 47 0 0,-13-19-26 0 0,24 19 310 0 0,-14-14-357 0 0,-8-6-14 0 0,0 1 0 0 0,0 0 0 0 0,0-1 0 0 0,0 1 1 0 0,1-1-1 0 0,-1 0 0 0 0,0 0 0 0 0,1 0 0 0 0,-1 0 0 0 0,6-1 0 0 0,10 4 108 0 0,-4 0-28 0 0,0 0-1 0 0,0-2 1 0 0,0 1-1 0 0,0-2 0 0 0,24 0 1 0 0,18 1 4 0 0,-12 3 9 0 0,33-5-161 0 0,-41-2 541 0 0,0-1 0 0 0,43-10 0 0 0,-36 5-10 0 0,-23 4-421 0 0,4 0 47 0 0,1 1 1 0 0,46-1-1 0 0,39 3 311 0 0,-57 2-150 0 0,-11-1 35 0 0,-1-3 1 0 0,71-11-1 0 0,3-2 329 0 0,-37 7-496 0 0,-58 5-132 0 0,2 0 0 0 0,32 0 0 0 0,76-7 0 0 0,-72 8 72 0 0,72 5-1 0 0,-28 1 2 0 0,135 4-67 0 0,-211-6-1 0 0,6-1 155 0 0,64-9 1 0 0,-11 0 107 0 0,-6-1-30 0 0,-56 6-101 0 0,48-3 0 0 0,-13 2-46 0 0,-14 1-16 0 0,59-5 443 0 0,-41 3-106 0 0,-44 4-322 0 0,14-1-5 0 0,0 1 0 0 0,51 3-1 0 0,52 6-30 0 0,-53-10 108 0 0,6 4 132 0 0,142-6-96 0 0,-55 1-22 0 0,-118 5-148 0 0,148 8 26 0 0,-74-3-41 0 0,21 2-16 0 0,-68-4 3 0 0,28 4 0 0 0,-94-6 35 0 0,-1 0 1 0 0,1-2-1 0 0,0 0 0 0 0,28-4 0 0 0,-14-2 69 0 0,53-16 0 0 0,57-14 24 0 0,-116 31-104 0 0,1 1 0 0 0,0 2 0 0 0,35 1 0 0 0,-39 1-24 0 0,0 2 0 0 0,0 1 0 0 0,0 0 0 0 0,-1 2 0 0 0,32 10 0 0 0,-29-7 68 0 0,1-1 0 0 0,-1-2 0 0 0,2 0-1 0 0,28 0 1 0 0,-55-5-67 0 0,40 1 70 0 0,0-1 0 0 0,73-11 0 0 0,2 1 16 0 0,-82 10-114 0 0,1 2 1 0 0,47 8-1 0 0,-51-4 27 0 0,37 5 0 0 0,-13-6 0 0 0,-44-4 0 0 0,5 0 0 0 0,1-1 0 0 0,31-3 0 0 0,9-4 11 0 0,-25 4 207 0 0,47 1 1 0 0,-51 1-148 0 0,-8 0 39 0 0,37 4 0 0 0,7 6-249 0 0,-30-4 128 0 0,15 1-31 0 0,-19-3 95 0 0,-25-2-56 0 0,20-1 22 0 0,16-3 155 0 0,110-2 108 0 0,-60 2-282 0 0,-59 4-1 0 0,-4 2 13 0 0,-12-3 43 0 0,0 1 0 0 0,0-2 0 0 0,0 0 0 0 0,0-1-1 0 0,0-1 1 0 0,0 0 0 0 0,0-1 0 0 0,-1-1 0 0 0,18-8 0 0 0,111-40 377 0 0,-120 48-432 0 0,10 0 0 0 0,12-1 0 0 0,-13 1 64 0 0,-7 2-88 0 0,-20 2-14 0 0,36-1 12 0 0,13-3 26 0 0,0-3 0 0 0,70-19 0 0 0,-64 17 34 0 0,-37 7-15 0 0,-4 1-8 0 0,-5 0-9 0 0,7 1-4 0 0,21 1 2 0 0,-14 0 0 0 0,-14 2 11 0 0,-1-1 42 0 0,-2 1 0 0 0,3 0-42 0 0,0 0-11 0 0,2-2 0 0 0,0 0 0 0 0,29 5 0 0 0,-40-6 0 0 0,18 3 0 0 0,-9 0 0 0 0,0-1 0 0 0,-1 1 0 0 0,1 0 12 0 0,8 0 43 0 0,-20-3-62 0 0,-1 1-52 0 0,10 1-535 0 0,-10 0 379 0 0,5-2-546 0 0,6 1-647 0 0,-2 1-5319 0 0,4 2-41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9:2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0,'0'0'1016'0'0,"2"2"76"0"0,1 2-721 0 0,1 0 0 0 0,-1 0 0 0 0,1 0-1 0 0,1 0 1 0 0,-1 0 0 0 0,0-1 0 0 0,1 0-1 0 0,0 0 1 0 0,0 0 0 0 0,0 0 0 0 0,0-1 0 0 0,7 3-1 0 0,28 8-370 0 0,-24-7 0 0 0,0-1 0 0 0,29 6 0 0 0,193 15 306 0 0,72 12 182 0 0,217 82-396 0 0,-369-81 206 0 0,-78-20 206 0 0,120 11 0 0 0,172-8 1343 0 0,127-37-389 0 0,-322 7-1427 0 0,336-23-122 0 0,-442 26 22 0 0,335-35-190 0 0,158-8-95 0 0,-358 43 247 0 0,213 24 1 0 0,181 13 732 0 0,-148-27 1326 0 0,-108-10-1112 0 0,-310 4-787 0 0,-29-1-46 0 0,-3 2-78 0 0,0-1 0 0 0,0 1 0 0 0,0 0 0 0 0,0 0 0 0 0,-1-1 1 0 0,1 1-1 0 0,0 0 0 0 0,0 1 0 0 0,0-1 0 0 0,2 1 0 0 0,-9 0 4 0 0,-15 12 59 0 0,14-10-19 0 0,-1 0 0 0 0,0-1 0 0 0,0 0 0 0 0,0 0-1 0 0,0 0 1 0 0,0-1 0 0 0,0 0 0 0 0,-11 0-1 0 0,10-1-624 0 0,1 0-1 0 0,-1-1 1 0 0,0 0-1 0 0,-12-4 1 0 0,1 0-6086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0:4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4807 0 0,'0'0'11376'0'0,"3"1"-11314"0"0,10 1-52 0 0,0 0 17 0 0,-10-1 106 0 0,13 5 645 0 0,-11-3-550 0 0,1-1 0 0 0,-1 0 0 0 0,1 0 0 0 0,-1 0 0 0 0,1-1 0 0 0,9 2 0 0 0,-9-2-220 0 0,20 0 48 0 0,-12-2-46 0 0,2 0-10 0 0,1 1 0 0 0,0 0 0 0 0,-1 2 0 0 0,1 1 0 0 0,-1-1 0 0 0,1 0 0 0 0,1 1 0 0 0,0 1 0 0 0,1 1 0 0 0,9 1 0 0 0,-22-6 0 0 0,1-1 0 0 0,17 3 0 0 0,-21-2 0 0 0,20-5 0 0 0,25-4 0 0 0,-5-8 0 0 0,-15 7 12 0 0,-21 7-2 0 0,1 1 1 0 0,0 0-1 0 0,0 0 1 0 0,16-1-1 0 0,-19 2-10 0 0,17 0 0 0 0,-8 1 0 0 0,6 1 0 0 0,-19-1 0 0 0,32-6 0 0 0,-22 5 11 0 0,19-3 240 0 0,8-1 21 0 0,-25 3-262 0 0,0 0-10 0 0,0 2 0 0 0,7-2 0 0 0,-18 2 0 0 0,30 7 0 0 0,-10-3-43 0 0,1-2 6 0 0,5 3 37 0 0,-23-3 0 0 0,21 1 0 0 0,25 2-77 0 0,-39-4 54 0 0,-1 0 14 0 0,0-1 0 0 0,0-1 1 0 0,0 0-1 0 0,13-2 0 0 0,31-8 265 0 0,63-20 0 0 0,-12 2 8 0 0,-39 15-88 0 0,-38 11-176 0 0,-18 2 0 0 0,1 1 0 0 0,12 2 0 0 0,18 1 0 0 0,-34-2 0 0 0,23-2 0 0 0,-3-2 0 0 0,-21 2 72 0 0,0 0-1 0 0,0-1 0 0 0,11-4 0 0 0,24-7 303 0 0,-38 11-364 0 0,20-2 57 0 0,-9 4-67 0 0,1 3 0 0 0,0 2 0 0 0,0 2 0 0 0,1-1 0 0 0,6 3 0 0 0,-20-8 0 0 0,19 1 0 0 0,12 0 0 0 0,-28-1 0 0 0,21-1 0 0 0,4-2 0 0 0,-28 2-3 0 0,25 1 36 0 0,49 6 1 0 0,-49-4-34 0 0,23 4 0 0 0,11 6 34 0 0,11 2-4 0 0,-65-13-30 0 0,27 2 0 0 0,-30-4 0 0 0,20 0 0 0 0,6-3 0 0 0,-5-1 0 0 0,20-2 118 0 0,-27 6-87 0 0,-10 1 0 0 0,40 2-19 0 0,36 0 164 0 0,-21-2 66 0 0,-18-1-36 0 0,27-2 98 0 0,-54 2-206 0 0,-18 0-104 0 0,36-6 199 0 0,-31 5-180 0 0,-3 0-4 0 0,0 0 0 0 0,1 1 0 0 0,-1-1 0 0 0,0 1 0 0 0,0 0 0 0 0,0 0 0 0 0,0 0 0 0 0,5 1 0 0 0,7 1 33 0 0,31 9 310 0 0,-40-9-267 0 0,0-1 0 0 0,-1 0 0 0 0,1 0 0 0 0,7 0-1 0 0,26 3 79 0 0,-34-3-164 0 0,14 0 86 0 0,-4-1-1 0 0,73-6 323 0 0,1-1-38 0 0,251 7-81 0 0,-110 0-40 0 0,-170 1-233 0 0,70-2 34 0 0,-9-9 105 0 0,123-26 0 0 0,-139 19-110 0 0,-93 15-44 0 0,122-14 0 0 0,-53 11 0 0 0,37-1 0 0 0,-109 6 16 0 0,166 3 40 0 0,-47-1-56 0 0,-24-10 0 0 0,-54 6 0 0 0,25 2 0 0 0,53 3 0 0 0,-69-3 0 0 0,-32 0 0 0 0,-1 1 0 0 0,45 6 0 0 0,32 8 0 0 0,-76-12 0 0 0,22 0 35 0 0,-26 0 1 0 0,-1-1 0 0 0,1-2 1 0 0,-1 0-1 0 0,33-5 0 0 0,-30 2-36 0 0,35-1 0 0 0,-26 2 0 0 0,-22 2 0 0 0,0 0 0 0 0,0 1 0 0 0,0 0 0 0 0,-1 1 0 0 0,15 4 0 0 0,-22-5 0 0 0,5 1-7 0 0,1 0-1 0 0,16 8 0 0 0,-7-3-14 0 0,24 7 0 0 0,-21-9-3 0 0,0 0-1 0 0,42 3 0 0 0,-44-7 35 0 0,1 0 0 0 0,-1-1 0 0 0,0 0 0 0 0,0-2 0 0 0,34-7-1 0 0,-35 5-1 0 0,-1 1-1 0 0,1 0 0 0 0,1 2 1 0 0,19 1-1 0 0,79 9 26 0 0,-27-2-21 0 0,-46-5 10 0 0,1-2 1 0 0,55-9-1 0 0,-69 6-21 0 0,-11 1 0 0 0,42-10 0 0 0,-51 8 0 0 0,1 0 0 0 0,0 1 0 0 0,0 1 0 0 0,0 0 0 0 0,0 1 0 0 0,0 0 0 0 0,27 3 0 0 0,53 10 0 0 0,-57-7 18 0 0,-1-2 0 0 0,39-2-1 0 0,-48-2-5 0 0,-1-2 0 0 0,1-1 0 0 0,-1-1-1 0 0,0-1 1 0 0,28-11 0 0 0,-16 6-8 0 0,1 0-4 0 0,39-5 0 0 0,-64 13 3 0 0,-6 2 11 0 0,1-1-1 0 0,0 1 0 0 0,0 1 0 0 0,14 0 0 0 0,164 3 430 0 0,-100-3-454 0 0,-84 0-42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19:1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1 217 919 0 0,'0'0'16112'0'0,"2"-1"-16058"0"0,9-6-33 0 0,3 1 22 0 0,0 1-43 0 0,2 3-56 0 0,-3 0-23 0 0,4 2-39 0 0,15 4 53 0 0,-3-2 65 0 0,-26-2 0 0 0,5 0 0 0 0,1 0 0 0 0,-1 0 0 0 0,14-3 0 0 0,-12 2 0 0 0,23-1 86 0 0,-23 2-26 0 0,0 0-1 0 0,18-4 0 0 0,138-36 1205 0 0,-90 28-677 0 0,-60 10-539 0 0,-13 1-28 0 0,2 1 13 0 0,-2 1-33 0 0,27 0 75 0 0,-16 0-32 0 0,9 1-35 0 0,-15 1 77 0 0,6 1 79 0 0,-7-2-111 0 0,0 0 0 0 0,0-1 0 0 0,-1 1 0 0 0,1-1 1 0 0,0-1-1 0 0,0 1 0 0 0,0-1 0 0 0,8-1 1 0 0,-9 1-45 0 0,19-6 88 0 0,-3 0 14 0 0,44-12 98 0 0,-35 11-282 0 0,-27 5 63 0 0,22-1 5 0 0,-21 2 5 0 0,20 2 0 0 0,-19-1 14 0 0,3 1-38 0 0,1 0 1 0 0,-1 1 0 0 0,17 4-1 0 0,-22-4 24 0 0,21 1 0 0 0,6 0 0 0 0,-1 1 0 0 0,15 3 134 0 0,4-1-44 0 0,-25-4-90 0 0,1-1 0 0 0,-1-2 0 0 0,0 0 0 0 0,0-1 0 0 0,0-2 0 0 0,0 0 0 0 0,-1-2 0 0 0,42-15 0 0 0,64-21 17 0 0,-101 34-1 0 0,1 2 0 0 0,47-5-1 0 0,-50 11 200 0 0,0 1-1 0 0,0 2 1 0 0,45 9-1 0 0,-70-12-202 0 0,20 2 102 0 0,1 0 1 0 0,-9-1 4 0 0,-1 0 1 0 0,0-1-1 0 0,20-2 0 0 0,13 1 318 0 0,-18 0-279 0 0,-15 1-145 0 0,1 0-13 0 0,0 0 0 0 0,0 2 0 0 0,2 1 0 0 0,0-1 0 0 0,-1 0 0 0 0,0-1 0 0 0,49 7 0 0 0,-30-5 0 0 0,-22 0 0 0 0,-5-2 0 0 0,0 0 0 0 0,1-1 0 0 0,-1 1 0 0 0,11-2 0 0 0,78 1 0 0 0,-85 0 0 0 0,-2 0 0 0 0,1 1 0 0 0,-1 0 0 0 0,14 3 0 0 0,9 1 0 0 0,43 10 0 0 0,-58-12 0 0 0,-10-2 0 0 0,16 6 0 0 0,-15-4 0 0 0,-2-2 0 0 0,-1 0 0 0 0,1 0 0 0 0,0 0 0 0 0,-1-1 0 0 0,9 0 0 0 0,16 0 39 0 0,-1-1 0 0 0,33-5 0 0 0,-36 3-28 0 0,3-2 11 0 0,-16 3-3 0 0,0 0 0 0 0,1 1 0 0 0,-1 0 0 0 0,19 2 0 0 0,12 4-8 0 0,-34-5 0 0 0,-3 1-2 0 0,-1 0 0 0 0,1 0 0 0 0,-1 1-1 0 0,1-1 1 0 0,5 3 0 0 0,4 1 45 0 0,1 0 1 0 0,0-2-1 0 0,0 0 0 0 0,0 0 1 0 0,1-2-1 0 0,-1 0 0 0 0,17-2 1 0 0,-3 1 6 0 0,19-2 65 0 0,70-13 0 0 0,-50 5-74 0 0,61-4-52 0 0,-1-1 18 0 0,143-9 36 0 0,-218 22-21 0 0,57-11 0 0 0,-52 6-7 0 0,21 4 215 0 0,8-16-160 0 0,-60 12-82 0 0,-1 2-1 0 0,0 0 1 0 0,40-1-1 0 0,107 15 2 0 0,-47-4 0 0 0,-82-5 0 0 0,-31-2 0 0 0,30 0 0 0 0,282 6 0 0 0,-266-3 0 0 0,85 12 0 0 0,-109-10 6 0 0,67-2-1 0 0,-54-1 144 0 0,3 1-140 0 0,68 10-1 0 0,-81-6-9 0 0,39-2 68 0 0,-33-7 10 0 0,-34 3-54 0 0,-1 0 1 0 0,1 0-1 0 0,-1 1 1 0 0,13 1-1 0 0,4 0 3 0 0,-1-1-1 0 0,1-1 1 0 0,-1-1-1 0 0,40-8 1 0 0,-21 2-15 0 0,-14 4-21 0 0,80-9 146 0 0,-92 12-85 0 0,0 1 0 0 0,0 0 1 0 0,36 7-1 0 0,15 4 55 0 0,-48-7-102 0 0,0-1 0 0 0,24-1-1 0 0,24-2-3 0 0,75-9 0 0 0,-76 3 0 0 0,47 4 0 0 0,-77 2 0 0 0,-28 1 0 0 0,0 0 0 0 0,0 1 0 0 0,14 3 0 0 0,18 3 0 0 0,-10-3 11 0 0,45 13-1 0 0,-56-12-1 0 0,0-1 0 0 0,1 0 0 0 0,-1-2 0 0 0,1-1 0 0 0,25 0 0 0 0,146 2 556 0 0,-101-4-437 0 0,-72 1-128 0 0,-19-1-2 0 0,20-1 73 0 0,284-24 532 0 0,-294 25-592 0 0,3 0 45 0 0,-2-1 24 0 0,-8 0 9 0 0,45 1 187 0 0,-23-1-201 0 0,-13 0-33 0 0,-1 0-20 0 0,-8 0 20 0 0,7 0-31 0 0,8 1-12 0 0,-17 3-4 0 0,-1-2-4 0 0,0 0-60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1318 93 6247 0 0,'0'0'1892'0'0,"-3"-15"-81"0"0,-20-61 4030 0 0,23 75-5053 0 0,-3 1-675 0 0,1 0-1 0 0,-1 0 1 0 0,1 0-1 0 0,-1 1 1 0 0,1-1-1 0 0,-4 2 0 0 0,5-2-60 0 0,-29 9-23 0 0,1 2 0 0 0,-53 27 1 0 0,28-13-95 0 0,-181 102-867 0 0,51-25-50 0 0,156-89 932 0 0,0-1 0 0 0,-1-1 0 0 0,-1-2 0 0 0,1-1 0 0 0,-1-1 0 0 0,-1-1 0 0 0,-54 2 0 0 0,79-8 49 0 0,-1 0 0 0 0,1 0 0 0 0,-1 0 0 0 0,0-1 0 0 0,1 0-1 0 0,-1-1 1 0 0,-10-3 0 0 0,16 5 7 0 0,-1-1-1 0 0,0 0 1 0 0,1 0-1 0 0,-1 0 1 0 0,1 0-1 0 0,-1 0 1 0 0,1 0-1 0 0,0 0 1 0 0,-1-1-1 0 0,1 1 1 0 0,0 0 0 0 0,0-1-1 0 0,0 1 1 0 0,0-1-1 0 0,0 1 1 0 0,0-1-1 0 0,0 0 1 0 0,0 1-1 0 0,1-1 1 0 0,-1 0-1 0 0,1 0 1 0 0,-1 1-1 0 0,1-1 1 0 0,0 0-1 0 0,-1 0 1 0 0,1 0 0 0 0,0 0-1 0 0,0 1 1 0 0,1-1-1 0 0,-1 0 1 0 0,1-2-1 0 0,0-3-1 0 0,1 0 0 0 0,0 0 0 0 0,0 0 0 0 0,1 0-1 0 0,0 1 1 0 0,0-1 0 0 0,1 1 0 0 0,0 0 0 0 0,0 0 0 0 0,0 0-1 0 0,10-10 1 0 0,-6 8-3 0 0,0 1-1 0 0,1 0 0 0 0,0 0 0 0 0,0 0 1 0 0,1 1-1 0 0,19-9 0 0 0,-15 9 24 0 0,0 1 0 0 0,0 0 1 0 0,20-3-1 0 0,-27 7-10 0 0,-1 0 0 0 0,1 0 0 0 0,0 1 1 0 0,0 0-1 0 0,0 0 0 0 0,-1 1 0 0 0,1 0 0 0 0,0 0 1 0 0,8 2-1 0 0,-13-2 3 0 0,0 0 0 0 0,0 0 0 0 0,0 0 0 0 0,0 1 0 0 0,0-1 0 0 0,0 1 0 0 0,0-1 1 0 0,0 1-1 0 0,-1 0 0 0 0,1-1 0 0 0,-1 1 0 0 0,3 3 0 0 0,11 22 77 0 0,-12-16-79 0 0,1 0 0 0 0,-1 0 0 0 0,-1 1 0 0 0,0-1 0 0 0,-1 1 0 0 0,0-1 0 0 0,0 1 0 0 0,-1-1 0 0 0,-1 1 0 0 0,0-1 0 0 0,-1 1 0 0 0,-4 17 0 0 0,-1-5-3 0 0,0-1 0 0 0,-1 0 0 0 0,-2-1 1 0 0,-24 42-1 0 0,17-37-19 0 0,-1-1 0 0 0,-43 45 0 0 0,-53 37-53 0 0,20-19 34 0 0,10 6 26 0 0,57-62 0 0 0,-39 53 0 0 0,9-17 238 0 0,55-67 755 0 0,5-2-740 0 0,3 0-130 0 0,0-1 0 0 0,0 0 0 0 0,0 0 0 0 0,0 0-1 0 0,0-1 1 0 0,0 0 0 0 0,8-4 0 0 0,41-23 348 0 0,-9 3-242 0 0,-14 12-67 0 0,0 1 1 0 0,1 2-1 0 0,0 0 0 0 0,49-7 1 0 0,-64 15-94 0 0,0 1 1 0 0,0 1-1 0 0,0 0 1 0 0,-1 1 0 0 0,1 1-1 0 0,0 1 1 0 0,0 1-1 0 0,-1 0 1 0 0,1 1 0 0 0,24 10-1 0 0,-15 0-69 0 0,-15-8-349 0 0,-7-3-460 0 0,1 0-1 0 0,-1 0 0 0 0,0 0 1 0 0,0 1-1 0 0,8 7 1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13 164 3679 0 0,'0'0'284'0'0,"-2"1"-186"0"0,-8 5 7126 0 0,16-4-6861 0 0,0 1 1 0 0,1-1-1 0 0,-1-1 1 0 0,0 1-1 0 0,1-1 1 0 0,0 0-1 0 0,-1-1 1 0 0,1 1 0 0 0,6-2-1 0 0,6 0 236 0 0,35-7 0 0 0,-4-6 94 0 0,-1-2 1 0 0,89-41-1 0 0,31-11-1774 0 0,-114 52-1558 0 0,-31 14 1264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13703 0 0,'0'0'1246'0'0,"2"-1"-1028"0"0,-1 1-176 0 0,1 0-1 0 0,0 0 0 0 0,0 0 0 0 0,0 0 1 0 0,-1 0-1 0 0,1 0 0 0 0,0 1 1 0 0,-1-1-1 0 0,1 1 0 0 0,0-1 0 0 0,-1 1 1 0 0,1 0-1 0 0,0 0 0 0 0,-1-1 0 0 0,1 1 1 0 0,-1 0-1 0 0,1 0 0 0 0,-1 1 1 0 0,0-1-1 0 0,0 0 0 0 0,1 0 0 0 0,1 3 1 0 0,5 6 123 0 0,0 0 0 0 0,7 12 0 0 0,-8-11-115 0 0,186 276 3526 0 0,-184-273-3475 0 0,1 0 0 0 0,1-1-1 0 0,1 0 1 0 0,0 0 0 0 0,0-1 0 0 0,1-1 0 0 0,21 15 0 0 0,-31-24-98 0 0,0 0 0 0 0,0-1 0 0 0,0 1 0 0 0,1-1 1 0 0,-1 0-1 0 0,0 0 0 0 0,1 0 0 0 0,-1 0 1 0 0,1-1-1 0 0,4 1 0 0 0,-5-1-96 0 0,-1 0 0 0 0,0 0 0 0 0,0 0 0 0 0,0-1 0 0 0,0 1 0 0 0,1-1 0 0 0,-1 0 0 0 0,0 1 0 0 0,0-1 0 0 0,0 0 0 0 0,0 0 0 0 0,0 0 0 0 0,-1-1 0 0 0,1 1 0 0 0,0 0 0 0 0,0-1 0 0 0,2-2 0 0 0,6-9-1450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14223 0 0,'-6'0'163'0'0,"0"1"1"0"0,1 0-1 0 0,-1 0 0 0 0,0 0 0 0 0,1 0 0 0 0,-1 1 0 0 0,1 0 0 0 0,0 0 0 0 0,-7 4 0 0 0,-4 3-232 0 0,-22 18-1 0 0,28-19 190 0 0,-45 34 797 0 0,-95 97 0 0 0,77-65-1037 0 0,-2-3 1 0 0,-166 117 0 0 0,233-184-1061 0 0,13-13 224 0 0,9-6 252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0,'0'0'12032'0'0,"1"11"-12032"0"0,-1-3-64 0 0,2 3-4904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269 372 8751 0 0,'-32'11'547'0'0,"0"1"0"0"0,0 2-1 0 0,1 1 1 0 0,-38 25 0 0 0,-1 3 2198 0 0,69-42-2296 0 0,-1-9-369 0 0,2 3-72 0 0,0 0 0 0 0,1 0 0 0 0,-1 0-1 0 0,1 0 1 0 0,0 0 0 0 0,0 0 0 0 0,0 0 0 0 0,5-9-1 0 0,21-40 149 0 0,-14 30-71 0 0,12-19 445 0 0,2 2 1 0 0,2 1-1 0 0,40-44 0 0 0,-54 66-372 0 0,1 1 0 0 0,1 0-1 0 0,1 1 1 0 0,0 1 0 0 0,1 1 0 0 0,37-20-1 0 0,-45 29-60 0 0,0 0 0 0 0,0 1 0 0 0,0 1 0 0 0,1 0-1 0 0,0 0 1 0 0,-1 1 0 0 0,14 0 0 0 0,11 1 268 0 0,36 4 0 0 0,-47-2-231 0 0,3 2-5 0 0,0 0 1 0 0,0 2-1 0 0,0 2 1 0 0,28 9-1 0 0,-13 0-45 0 0,72 36 0 0 0,-112-50-84 0 0,-1-1 1 0 0,1 1 0 0 0,-1-1 0 0 0,1 1-1 0 0,-1 0 1 0 0,1 0 0 0 0,-1 0 0 0 0,0 0-1 0 0,0 0 1 0 0,0 0 0 0 0,0 1 0 0 0,0-1 0 0 0,-1 0-1 0 0,3 5 1 0 0,-3-4-1 0 0,-1-1 0 0 0,1 1 0 0 0,-1-1 0 0 0,0 1 0 0 0,0-1 0 0 0,0 1 0 0 0,0-1 0 0 0,0 1 0 0 0,0-1 0 0 0,-1 1 0 0 0,1-1 0 0 0,-1 1-1 0 0,0-1 1 0 0,0 1 0 0 0,0-1 0 0 0,0 0 0 0 0,-2 5 0 0 0,-4 4 27 0 0,-1 1-1 0 0,0-1 0 0 0,0 0 1 0 0,-1-1-1 0 0,-13 12 0 0 0,-55 44 168 0 0,59-52-154 0 0,-45 36 58 0 0,-127 76 0 0 0,158-108-73 0 0,-1-2 0 0 0,-1-1 0 0 0,0-1 0 0 0,-1-2 0 0 0,-1-2 0 0 0,-47 9 0 0 0,83-19-25 0 0,-2 0-7 0 0,-1 1 0 0 0,1-1 0 0 0,0 1 0 0 0,0-1-1 0 0,-1 0 1 0 0,1 0 0 0 0,0 0 0 0 0,-1 0 0 0 0,1 0 0 0 0,0-1-1 0 0,0 1 1 0 0,-1-1 0 0 0,1 1 0 0 0,0-1 0 0 0,0 0 0 0 0,-4-2 0 0 0,6 3-111 0 0,1-1 1 0 0,-1 0 0 0 0,1 0 0 0 0,-1 0 0 0 0,1 0-1 0 0,-1 1 1 0 0,1-1 0 0 0,0 0 0 0 0,-1 1 0 0 0,1-1 0 0 0,1 0-1 0 0,-1 0-50 0 0,14-11-1515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 17303 0 0,'0'0'1696'0'0,"-7"-4"-1512"0"0,0 1-184 0 0,0-2 0 0 0,1 1 2264 0 0,1-3-2144 0 0,9-4-5856 0 0,3 1-1176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830 420 1839 0 0,'2'0'134'0'0,"18"-1"60"0"0,-15 1 62 0 0,1-1-1 0 0,-1 1 0 0 0,1 0 0 0 0,-1 0 0 0 0,1 1 0 0 0,0 0 0 0 0,-1 0 1 0 0,0 0-1 0 0,1 1 0 0 0,9 4 0 0 0,-9-4-333 0 0,-3-1 57 0 0,0 1-1 0 0,0-1 0 0 0,0 1 1 0 0,-1 0-1 0 0,1 0 0 0 0,0 0 1 0 0,-1 0-1 0 0,1 0 0 0 0,2 4 0 0 0,-4-5 63 0 0,0 0-19 0 0,0 0-1 0 0,0 0 1 0 0,0 0-1 0 0,0 1 1 0 0,0-1 0 0 0,-1 0-1 0 0,1 1 1 0 0,0-1-1 0 0,-1 0 1 0 0,1 1-1 0 0,-1-1 1 0 0,1 1 0 0 0,-1-1-1 0 0,0 1 1 0 0,1-1-1 0 0,-1 1 1 0 0,0-1-1 0 0,0 1 1 0 0,0 1-1 0 0,0 1-126 0 0,0 1-1 0 0,0-1 0 0 0,-1 0 0 0 0,1 1 1 0 0,-1-1-1 0 0,0 0 0 0 0,0 0 0 0 0,0 0 1 0 0,-1 1-1 0 0,-3 6 0 0 0,-3 3-343 0 0,-17 22 0 0 0,-3 5 2312 0 0,16-21-771 0 0,1 1 0 0 0,1 0 1 0 0,1 0-1 0 0,0 1 1 0 0,2 0-1 0 0,-6 26 1564 0 0,17-48-2513 0 0,0 0 0 0 0,0-1 0 0 0,0 0-1 0 0,0 0 1 0 0,0 0 0 0 0,-1 0 0 0 0,1-1-1 0 0,0 1 1 0 0,-1-1 0 0 0,7-4 0 0 0,2-3 201 0 0,17-15 0 0 0,-20 16-119 0 0,16-12-98 0 0,-2-2-1 0 0,0 0 0 0 0,-2-2 1 0 0,0 0-1 0 0,-2-2 1 0 0,0 0-1 0 0,-2-1 0 0 0,-1 0 1 0 0,23-58-1 0 0,-22 41-177 0 0,-3-1-1 0 0,-1 0 1 0 0,-3-1 0 0 0,-1-1-1 0 0,-3 1 1 0 0,1-61-1 0 0,-7 101 16 0 0,0-1 0 0 0,0 1 0 0 0,-1 0-1 0 0,0-1 1 0 0,0 1 0 0 0,-3-9 0 0 0,4 15 35 0 0,0-1 1 0 0,0 1 0 0 0,0 0-1 0 0,0-1 1 0 0,0 1-1 0 0,0-1 1 0 0,0 1-1 0 0,0 0 1 0 0,-1-1-1 0 0,1 1 1 0 0,0 0 0 0 0,0-1-1 0 0,0 1 1 0 0,-1 0-1 0 0,1-1 1 0 0,0 1-1 0 0,0 0 1 0 0,-1-1-1 0 0,1 1 1 0 0,0 0 0 0 0,-1-1-1 0 0,1 1 1 0 0,0 0-1 0 0,-1 0 1 0 0,1 0-1 0 0,0-1 1 0 0,-1 1-1 0 0,1 0 1 0 0,0 0 0 0 0,-1 0-1 0 0,1 0 1 0 0,-1 0-1 0 0,1 0 1 0 0,0 0-1 0 0,-1 0 1 0 0,1 0-1 0 0,-1 0 1 0 0,1 0 0 0 0,0 0-1 0 0,-2 0 1 0 0,2 0-6 0 0,-1 0 3 0 0,1 0 1 0 0,-1-1-1 0 0,0 1 0 0 0,1 0 1 0 0,-1 0-1 0 0,0 0 1 0 0,0 0-1 0 0,1 0 0 0 0,-1 0 1 0 0,0 0-1 0 0,1 0 0 0 0,-1 0 1 0 0,0 0-1 0 0,1 0 0 0 0,-1 1 1 0 0,0-1-1 0 0,1 0 1 0 0,-1 0-1 0 0,0 1 0 0 0,1-1 1 0 0,-1 0-1 0 0,1 1 0 0 0,-1-1 1 0 0,0 0-1 0 0,0 2 1 0 0,0-1-9 0 0,-12 7-9 0 0,0 0 0 0 0,0 1 0 0 0,1 1 1 0 0,1 0-1 0 0,0 0 0 0 0,0 1 0 0 0,1 0 0 0 0,-13 20 0 0 0,-3 8 5 0 0,-28 61 1 0 0,14-25 18 0 0,-115 260-4 0 0,91-184 0 0 0,-90 150 0 0 0,131-260 7 0 0,-58 98-21 0 0,58-103 59 0 0,-49 56 0 0 0,47-63 2 0 0,-41 43-41 0 0,-161 125-1055 0 0,219-192 713 0 0,1 1 0 0 0,-1-1 1 0 0,0-1-1 0 0,-16 7 0 0 0,22-10 3 0 0,12-14-630 0 0,23-25-370 0 0,-9 15 234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68 152 13071 0 0,'-6'-3'241'0'0,"-1"0"0"0"0,1 0-1 0 0,-1 1 1 0 0,-11-3 0 0 0,-3-1 31 0 0,19 5 438 0 0,12-7 83 0 0,-4 5-735 0 0,0 0 0 0 0,1 0 0 0 0,-1 1 1 0 0,1 0-1 0 0,0 1 0 0 0,-1-1 0 0 0,1 1 0 0 0,0 0 1 0 0,10 1-1 0 0,6-2 56 0 0,213-25 1225 0 0,267-33-201 0 0,-433 51-3238 0 0,-42 4 864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10423 0 0,'0'0'1840'0'0,"0"2"-1612"0"0,0 2-168 0 0,0 1 1 0 0,0-1-1 0 0,0 1 0 0 0,0-1 0 0 0,-1 0 0 0 0,0 1 1 0 0,0-1-1 0 0,0 0 0 0 0,-1 1 0 0 0,1-1 0 0 0,-5 8 0 0 0,-4 5 487 0 0,-17 23 0 0 0,6-10-55 0 0,6-6-179 0 0,1 0 0 0 0,1 2 0 0 0,2-1-1 0 0,0 2 1 0 0,2-1 0 0 0,-11 52 0 0 0,18-70-251 0 0,1 1 0 0 0,1-1 0 0 0,0 0 1 0 0,0 1-1 0 0,0-1 0 0 0,1 1 0 0 0,0-1 1 0 0,4 12-1 0 0,-4-17-139 0 0,0 0 0 0 0,0 1 0 0 0,1-1 1 0 0,-1 0-1 0 0,1 0 0 0 0,0 0 0 0 0,0 0 0 0 0,0 0 1 0 0,5 4-1 0 0,-5-5-216 0 0,0 0 1 0 0,0-1 0 0 0,0 0-1 0 0,0 1 1 0 0,0-1 0 0 0,1 0-1 0 0,-1 0 1 0 0,0 0 0 0 0,1 0-1 0 0,-1-1 1 0 0,0 1 0 0 0,1-1-1 0 0,-1 1 1 0 0,1-1 0 0 0,3 0-1 0 0,10-2-4907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8287 0 0,'-2'1'639'0'0,"0"2"-404"0"0,-1 0 0 0 0,0 0 0 0 0,1 1 0 0 0,-1-1 0 0 0,1 1-1 0 0,0-1 1 0 0,0 1 0 0 0,0 0 0 0 0,1 0 0 0 0,-1 0 0 0 0,1 0 0 0 0,0 0 0 0 0,0 5 0 0 0,0-2 54 0 0,1-1 1 0 0,0 0 0 0 0,0 1 0 0 0,1-1 0 0 0,-1 0 0 0 0,2 1 0 0 0,-1-1-1 0 0,3 7 1 0 0,0-2-95 0 0,0 0-1 0 0,1-1 0 0 0,1 1 1 0 0,0-2-1 0 0,0 1 1 0 0,1 0-1 0 0,0-1 0 0 0,0-1 1 0 0,15 14-1 0 0,17 9 253 0 0,1-2-1 0 0,47 25 1 0 0,-40-25-267 0 0,-29-18-113 0 0,53 31 41 0 0,-60-36-108 0 0,0-1 0 0 0,1 0 1 0 0,0-1-1 0 0,16 4 0 0 0,-22-7-99 0 0,-1-1 1 0 0,0 1-1 0 0,1-1 0 0 0,-1-1 0 0 0,0 1 1 0 0,0-1-1 0 0,1 0 0 0 0,-1 0 0 0 0,6-2 1 0 0,11-8-4849 0 0,-11 1-447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 6911 0 0,'-1'1'528'0'0,"-6"4"-52"0"0,0 1 0 0 0,0-1 0 0 0,-15 8 1 0 0,-11 7 2546 0 0,-21 19-1500 0 0,-249 173 660 0 0,232-168-3165 0 0,-2-3-1 0 0,-108 45 1 0 0,168-81 751 0 0,5-1-57 0 0,-1-1-1 0 0,0 0 1 0 0,0 0-1 0 0,0 0 0 0 0,0-1 1 0 0,-14 1-1 0 0,10-5-747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6447 0 0,'-9'3'288'0'0,"-1"0"-1"0"0,2 2 0 0 0,-1-1 0 0 0,0 1 1 0 0,1 0-1 0 0,-10 7 0 0 0,15-9-156 0 0,1 0-1 0 0,-1-1 0 0 0,0 1 1 0 0,1 0-1 0 0,-1 0 0 0 0,1 1 1 0 0,0-1-1 0 0,0 0 1 0 0,0 1-1 0 0,0 0 0 0 0,1-1 1 0 0,0 1-1 0 0,-1 0 0 0 0,1-1 1 0 0,1 1-1 0 0,-1 0 1 0 0,1 0-1 0 0,-1 6 0 0 0,1 1 30 0 0,1 0 0 0 0,1 0-1 0 0,0 0 1 0 0,0-1 0 0 0,1 1-1 0 0,0-1 1 0 0,1 0 0 0 0,0 0-1 0 0,1 0 1 0 0,0 0 0 0 0,7 11-1 0 0,9 8 386 0 0,2 0 1 0 0,26 26-1 0 0,-10-12 146 0 0,-14-14-65 0 0,-1 0 0 0 0,-2 2 1 0 0,32 57-1 0 0,-47-73-509 0 0,0 0 0 0 0,-1 0 1 0 0,0 1-1 0 0,-2 0 0 0 0,0 0 0 0 0,0 0 1 0 0,-2 1-1 0 0,0-1 0 0 0,-1 1 0 0 0,0 0 1 0 0,-2 16-1 0 0,-2-16-104 0 0,0 0 0 0 0,-1 0 0 0 0,0 0 0 0 0,-2-1 0 0 0,0 0 0 0 0,0 0 0 0 0,-2-1 0 0 0,0 0 1 0 0,-16 23-1 0 0,-1-3-26 0 0,-2-2 1 0 0,-52 49-1 0 0,17-25-95 0 0,54-51-138 0 0,-1 0-1 0 0,1 0 1 0 0,-1 0 0 0 0,0-1-1 0 0,-18 7 1 0 0,26-12-854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9671 0 0,'0'0'5516'0'0,"2"-1"-4945"0"0,53-20 460 0 0,2-1-250 0 0,71-19 0 0 0,-78 29-543 0 0,-20 3-316 0 0,0 2 0 0 0,58-5 0 0 0,-84 11-135 0 0,0 1-1 0 0,-1 0 0 0 0,1 0 1 0 0,-1 0-1 0 0,1 1 1 0 0,-1-1-1 0 0,1 1 0 0 0,-1 0 1 0 0,1 0-1 0 0,-1 0 1 0 0,0 1-1 0 0,0-1 0 0 0,1 1 1 0 0,4 3-1 0 0,-2 2-1266 0 0</inkml:trace>
  <inkml:trace contextRef="#ctx0" brushRef="#br0" timeOffset="1">11 358 9215 0 0,'0'0'707'0'0,"6"-7"-438"0"0,-4 5-52 0 0,0 0-1 0 0,1 0 1 0 0,-1 0 0 0 0,1 0-1 0 0,-1 0 1 0 0,1 1-1 0 0,0-1 1 0 0,0 1-1 0 0,-1 0 1 0 0,1 0 0 0 0,0 0-1 0 0,0 0 1 0 0,6-1-1 0 0,3 1 1430 0 0,0 0-1 0 0,16 1 0 0 0,1-1-366 0 0,25-2-1514 0 0,71-4 935 0 0,-43 10-6350 0 0,-65-1-484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243 158 3223 0 0,'2'-1'143'0'0,"19"-9"84"0"0,-16 9-148 0 0,0-1-1 0 0,0 0 1 0 0,-1 0 0 0 0,1-1 0 0 0,-1 1-1 0 0,1-1 1 0 0,-1 0 0 0 0,0 0 0 0 0,0-1-1 0 0,0 1 1 0 0,-1-1 0 0 0,1 0 0 0 0,4-6-1 0 0,-5 3 875 0 0,0 0 0 0 0,0 0 0 0 0,4-13 1 0 0,5-15 1257 0 0,-5 16 433 0 0,-7 14 398 0 0,-5 12-2177 0 0,-68 96-19 0 0,5-7-675 0 0,15-9-89 0 0,-75 127-30 0 0,122-204-175 0 0,2-4-7 0 0,0 1-1 0 0,0 0 1 0 0,0 0-1 0 0,1 0 1 0 0,0 0 0 0 0,1 0-1 0 0,0 0 1 0 0,0 1-1 0 0,-2 12 1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13903 0 0,'0'0'638'0'0,"-7"0"211"0"0,4 1-820 0 0,1-1 0 0 0,-1 1 0 0 0,0 0 0 0 0,1-1-1 0 0,-1 1 1 0 0,1 0 0 0 0,-1 1 0 0 0,1-1 0 0 0,0 0 0 0 0,-1 1 0 0 0,1-1 0 0 0,-4 5 0 0 0,0 0 289 0 0,1 0 1 0 0,-9 12 0 0 0,7-9-251 0 0,7-8-61 0 0,-1 0 4 0 0,-1 1 0 0 0,1 0-1 0 0,0 0 1 0 0,0 0 0 0 0,0 0 0 0 0,0 0 0 0 0,1 1 0 0 0,-1-1 0 0 0,0 0 0 0 0,1 0-1 0 0,-1 3 1 0 0,2 4-148 0 0,-1-8-167 0 0,2 4 352 0 0,2-2-3171 0 0,5 0-1857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14 16039 0 0,'5'-7'1452'0'0,"0"0"306"0"0,-5 9-1700 0 0,0-1 0 0 0,0 1 0 0 0,-1-1 0 0 0,1 1 0 0 0,-1-1 0 0 0,1 1 0 0 0,-1-1 0 0 0,0 1 0 0 0,1-1 0 0 0,-1 1 0 0 0,0-1 0 0 0,0 0 0 0 0,-2 3 0 0 0,-17 15-104 0 0,14-14 113 0 0,-7 7 35 0 0,-251 209 588 0 0,191-165-451 0 0,-79 79-1 0 0,141-123-132 0 0,0-1 0 0 0,0 1 0 0 0,1 1-1 0 0,1 0 1 0 0,0 0 0 0 0,1 1 0 0 0,0 0 0 0 0,1 0-1 0 0,-9 29 1 0 0,14-35-43 0 0,0 0 0 0 0,0 1 0 0 0,1-1 0 0 0,0 1 0 0 0,0-1 0 0 0,1 1 0 0 0,0-1 0 0 0,1 1 0 0 0,0 0 0 0 0,0-1 0 0 0,1 0 0 0 0,0 1 0 0 0,0-1 0 0 0,1 0 0 0 0,0 0 0 0 0,0 0 0 0 0,1 0 0 0 0,0-1 0 0 0,10 14-1 0 0,-6-11 44 0 0,1 0 0 0 0,0-1 0 0 0,0 0 0 0 0,1-1 0 0 0,20 15 0 0 0,59 26 370 0 0,-61-35-399 0 0,-1 0-1 0 0,26 20 1 0 0,-51-33-83 0 0,-1 0 1 0 0,1 1 0 0 0,-1-1 0 0 0,1 0-1 0 0,-1 1 1 0 0,0-1 0 0 0,1 0-1 0 0,-1 1 1 0 0,0 0 0 0 0,0-1 0 0 0,0 1-1 0 0,0 0 1 0 0,0-1 0 0 0,-1 1-1 0 0,1 0 1 0 0,0 0 0 0 0,-1 0-1 0 0,1 0 1 0 0,-1-1 0 0 0,0 1 0 0 0,1 3-1 0 0,-2-2-104 0 0,1-1 1 0 0,-1 0-1 0 0,0 0 0 0 0,1 0 0 0 0,-1 0 0 0 0,0 0 1 0 0,0 0-1 0 0,0 0 0 0 0,0 0 0 0 0,-1 0 0 0 0,1 0 0 0 0,-1-1 1 0 0,1 1-1 0 0,-1 0 0 0 0,1-1 0 0 0,-1 1 0 0 0,-3 1 0 0 0,3-2-2017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234 140 7223 0 0,'-1'1'331'0'0,"-3"3"-284"0"0,-1 0 1 0 0,0 0-1 0 0,1 0 1 0 0,-2-1-1 0 0,1 1 1 0 0,-6 1-1 0 0,-15 12 6786 0 0,27-19-6209 0 0,8-8-102 0 0,1 1 0 0 0,-1 0 0 0 0,1 0-1 0 0,19-11 1 0 0,50-26 809 0 0,-29 18-824 0 0,-34 18-398 0 0,1 1 0 0 0,1 1 0 0 0,23-8 0 0 0,-34 14-108 0 0,0 0 1 0 0,0 0-1 0 0,0 1 0 0 0,0 0 1 0 0,0 0-1 0 0,0 1 0 0 0,1 0 1 0 0,-1 0-1 0 0,0 0 0 0 0,0 1 1 0 0,14 3-1 0 0,-20-3-26 0 0,0 0 0 0 0,0 0 0 0 0,0-1 0 0 0,0 1 1 0 0,0 0-1 0 0,0 0 0 0 0,-1 0 0 0 0,1 0 0 0 0,0 0 0 0 0,0 1 0 0 0,-1-1 1 0 0,1 0-1 0 0,-1 0 0 0 0,1 0 0 0 0,-1 0 0 0 0,0 1 0 0 0,1 1 0 0 0,-1-2-10 0 0,2 10-81 0 0,-3-7 126 0 0,0 1 0 0 0,0-1-1 0 0,0 0 1 0 0,0 0 0 0 0,-1 0-1 0 0,1-1 1 0 0,-1 1 0 0 0,0 0-1 0 0,0 0 1 0 0,-5 5 0 0 0,-4 5 78 0 0,-16 15 1 0 0,7-8-49 0 0,-27 29-40 0 0,-67 53 0 0 0,57-54 0 0 0,0-1-47 0 0,-34 33-82 0 0,75-66 85 0 0,-44 48-189 0 0,50-52 154 0 0,1 0 1 0 0,1 1-1 0 0,-13 22 0 0 0,20-33-1 0 0,2 1-76 0 0,0-1 154 0 0,-1 0 0 0 0,1-1 1 0 0,-1 1-1 0 0,1 0 0 0 0,-1 0 0 0 0,1-1 0 0 0,-1 1 0 0 0,1 0 0 0 0,0-1 1 0 0,0 1-1 0 0,-1 0 0 0 0,1-1 0 0 0,0 1 0 0 0,0-1 0 0 0,0 0 0 0 0,-1 1 0 0 0,1-1 1 0 0,0 0-1 0 0,0 1 0 0 0,0-1 0 0 0,0 0 0 0 0,0 0 0 0 0,0 0 0 0 0,0 1 0 0 0,0-1 1 0 0,1-1-1 0 0,2 2-20 0 0,5-1 19 0 0,-1 1 0 0 0,0-1 0 0 0,16-2-1 0 0,14 0 5 0 0,-26 2-1 0 0,-1 0 0 0 0,22-5 0 0 0,1 0 0 0 0,3 2 31 0 0,-1 2 0 0 0,1 2 0 0 0,-1 1 0 0 0,1 1 0 0 0,53 13 0 0 0,-83-14-326 0 0,0-1 1 0 0,0 0 0 0 0,0 0 0 0 0,0-1-1 0 0,9 0 1 0 0,-2-2-622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1424 9 6535 0 0,'0'0'592'0'0,"-9"-2"-358"0"0,-45-5 8829 0 0,46 15-8309 0 0,-1 1-346 0 0,7-8-212 0 0,1 0-107 0 0,-7 8-8 0 0,-11 4 85 0 0,-2 4-111 0 0,2 2 0 0 0,-1 0 0 0 0,-17 24 1 0 0,-19 19-60 0 0,-439 431 4 0 0,489-486 0 0 0,0-1 0 0 0,1 1 0 0 0,-6 9 0 0 0,6-7 0 0 0,3 2 0 0 0,3-8 3 0 0,-1-1 0 0 0,1 1 0 0 0,-1 0 1 0 0,1-1-1 0 0,0 1 0 0 0,0-1 0 0 0,1 1 0 0 0,-1-1 0 0 0,0 0 0 0 0,1 1 0 0 0,-1-1 0 0 0,1 0 0 0 0,0 0 0 0 0,0 0 0 0 0,0 0 0 0 0,3 3 1 0 0,5 2 78 0 0,0 0 1 0 0,18 8 0 0 0,-1 1 112 0 0,60 36 175 0 0,-85-51 83 0 0,-22 1-334 0 0,12 1-118 0 0,0 0 1 0 0,0 0 0 0 0,1 0 0 0 0,-1 1-1 0 0,1 1 1 0 0,-8 4 0 0 0,-39 34-14 0 0,52-41 12 0 0,-27 25-33 0 0,-35 43 0 0 0,39-38-27 0 0,22-23 60 0 0,2-2 16 0 0,1-6 59 0 0,11 5 98 0 0,-7-4-118 0 0,0-1 0 0 0,0 1 0 0 0,0-1 0 0 0,1 0-1 0 0,-1 0 1 0 0,0-1 0 0 0,0 1 0 0 0,1-1 0 0 0,-1 0 0 0 0,6 0-1 0 0,7-3 293 0 0,31-7 1 0 0,-38 8-290 0 0,0 5-46 0 0,-9-2-12 0 0,-1 1 0 0 0,1-1 0 0 0,0 0 0 0 0,-1 0 0 0 0,1 0 0 0 0,-1 1 0 0 0,1-1 0 0 0,-1 0 0 0 0,0 0 0 0 0,0 1 0 0 0,1-1 0 0 0,-1 0 0 0 0,0 1 0 0 0,0-1 0 0 0,0 0 0 0 0,0 1 0 0 0,-1-1 0 0 0,1 0-1 0 0,0 0 1 0 0,0 1 0 0 0,-1-1 0 0 0,1 0 0 0 0,-1 0 0 0 0,0 3 0 0 0,-1 0 2 0 0,-1 1 0 0 0,1-1 0 0 0,-1 1 0 0 0,1-1 0 0 0,-5 5 0 0 0,-9 6 16 0 0,0 0 1 0 0,-28 20-1 0 0,-9 8-20 0 0,20-14 2 0 0,15-14 0 0 0,0 1 0 0 0,1 1 0 0 0,-19 25 0 0 0,-69 90-14 0 0,-22 33-46 0 0,96-120 64 0 0,3 0 0 0 0,2 2 0 0 0,1 1 0 0 0,3 1 0 0 0,2 1 1 0 0,-26 102-1 0 0,42-135 54 0 0,1 1-1 0 0,1-1 1 0 0,0 30 0 0 0,2-42-49 0 0,0 0 1 0 0,1 0 0 0 0,-1-1 0 0 0,1 1-1 0 0,0 0 1 0 0,0-1 0 0 0,0 1 0 0 0,1-1-1 0 0,0 1 1 0 0,0-1 0 0 0,0 0 0 0 0,0 0-1 0 0,1 1 1 0 0,-1-2 0 0 0,1 1 0 0 0,0 0-1 0 0,0 0 1 0 0,5 3 0 0 0,-3-4 40 0 0,-1 0 1 0 0,0-1-1 0 0,1 0 0 0 0,-1 0 1 0 0,1 0-1 0 0,0-1 0 0 0,0 0 1 0 0,0 0-1 0 0,0 0 0 0 0,-1 0 1 0 0,1-1-1 0 0,0 1 0 0 0,0-1 1 0 0,0-1-1 0 0,8 0 0 0 0,8-3 224 0 0,0 0 0 0 0,27-10 0 0 0,-18 5-40 0 0,25-8-31 0 0,-28 8-76 0 0,1 1 0 0 0,0 1 1 0 0,49-5-1 0 0,-52 13-162 0 0,-23-1-145 0 0,-1 4 89 0 0,-1-1 0 0 0,1 1-1 0 0,-1-1 1 0 0,0 1-1 0 0,0-1 1 0 0,0 1 0 0 0,-1-1-1 0 0,1 1 1 0 0,-1-1 0 0 0,0 0-1 0 0,0 1 1 0 0,0-1-1 0 0,-2 4 1 0 0,-2 4-731 0 0,-1-1 0 0 0,-10 15 0 0 0,8-15-922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508 100 1839 0 0,'67'-17'668'0'0,"-30"9"2440"0"0,51-19 0 0 0,23-21 7018 0 0,-122 48-9978 0 0,-20 3-107 0 0,1 0 1 0 0,-1 2 0 0 0,1 1 0 0 0,-37 13 0 0 0,17-5-17 0 0,-89 29-185 0 0,112-34 112 0 0,20-6 15 0 0,-1 0-1 0 0,1-1 1 0 0,-1 0-1 0 0,1 0 1 0 0,-1-1-1 0 0,0 0 1 0 0,-14 0-1 0 0,21-1 28 0 0,1 0-1 0 0,-1 0 1 0 0,1-1-1 0 0,-1 1 1 0 0,1 0-1 0 0,0 0 1 0 0,-1-1-1 0 0,1 1 1 0 0,-1-1-1 0 0,1 1 1 0 0,0 0-1 0 0,-1-1 1 0 0,1 1-1 0 0,0-1 1 0 0,-1 1-1 0 0,1-1 1 0 0,0 1-1 0 0,0-1 1 0 0,-1 1-1 0 0,1-1 1 0 0,0 1-1 0 0,0-1 1 0 0,0 0-1 0 0,-2-9-495 0 0,-9 16 393 0 0,1 0 0 0 0,0 1 1 0 0,0 1-1 0 0,1 0 1 0 0,-11 11-1 0 0,-41 50-51 0 0,59-67 158 0 0,-4 5-19 0 0,-12 15 13 0 0,0 0 0 0 0,-16 30 0 0 0,33-51 887 0 0,3 0-817 0 0,7 0-87 0 0,1-1 0 0 0,-1 1 0 0 0,0-2 0 0 0,0 1 0 0 0,1-1 0 0 0,9-3 0 0 0,59-16-242 0 0,-25 5 273 0 0,-20 7 42 0 0,68-6 0 0 0,-87 13-13 0 0,1 1 0 0 0,-1 0 0 0 0,1 1 0 0 0,0 1 0 0 0,-1 0 0 0 0,1 1 0 0 0,16 5 0 0 0,-25-5-7 0 0,-1-1 0 0 0,1 1 0 0 0,0 0 0 0 0,-1 1 0 0 0,0-1 1 0 0,0 1-1 0 0,0 0 0 0 0,0 0 0 0 0,-1 1 0 0 0,0-1 0 0 0,1 1 0 0 0,-2 0 0 0 0,1 0 0 0 0,-1 1 0 0 0,1-1 0 0 0,-1 1 0 0 0,-1 0 0 0 0,1-1 0 0 0,-1 1 0 0 0,0 0 0 0 0,0 0 0 0 0,-1 1 0 0 0,1 9 0 0 0,-1-9-12 0 0,0 0 0 0 0,-1 0-1 0 0,0 0 1 0 0,-1 0 0 0 0,1 0-1 0 0,-1 0 1 0 0,-1 0 0 0 0,1 0-1 0 0,-1 0 1 0 0,0-1-1 0 0,-1 1 1 0 0,1-1 0 0 0,-2 1-1 0 0,1-1 1 0 0,0 0 0 0 0,-1 0-1 0 0,0 0 1 0 0,-1-1 0 0 0,1 0-1 0 0,-1 1 1 0 0,-6 4 0 0 0,-4 2 2 0 0,0-1 1 0 0,-1 0 0 0 0,0-1 0 0 0,-23 11 0 0 0,13-10 17 0 0,-1-2-1 0 0,1 0 0 0 0,-1-2 1 0 0,-1-1-1 0 0,1-1 0 0 0,-1-1 1 0 0,-47 0-1 0 0,-4-7 45 0 0,44 1-25 0 0,-64 4-1 0 0,93-2-55 0 0,2 0 0 0 0,1 1 0 0 0,0-1-1 0 0,0 1 1 0 0,0 0-1 0 0,1 0 1 0 0,-1 0 0 0 0,-3 2-1 0 0,6-3-8 0 0,0 1-1 0 0,0-1 1 0 0,0 1-1 0 0,0-1 1 0 0,0 1-1 0 0,1-1 1 0 0,-1 1-1 0 0,0-1 0 0 0,0 1 1 0 0,0-1-1 0 0,1 1 1 0 0,-1-1-1 0 0,0 1 1 0 0,1-1-1 0 0,-1 0 1 0 0,0 1-1 0 0,1-1 1 0 0,0 1-1 0 0,1 1-62 0 0,0-1-1 0 0,0 1 1 0 0,0-1-1 0 0,1 0 1 0 0,-1 0-1 0 0,1 0 1 0 0,-1 0-1 0 0,1 0 1 0 0,2 1 0 0 0,14 3-357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25 5983 0 0,'2'-1'464'0'0,"23"-10"-764"0"0,-8 3 2698 0 0,-6 3 4776 0 0,-14 18-6692 0 0,0-5-439 0 0,-1-1 0 0 0,-1 1 0 0 0,0-1 0 0 0,0 0 0 0 0,0 0 0 0 0,-1-1 0 0 0,-9 9 0 0 0,-49 38 75 0 0,8-14-43 0 0,-49 39-52 0 0,-21 40-108 0 0,112-103 94 0 0,2 0 1 0 0,0 1-1 0 0,0 0 0 0 0,2 0 0 0 0,0 1 0 0 0,-13 32 1 0 0,20-44 18 0 0,2 0 0 0 0,-1 1 0 0 0,0-1 0 0 0,1 0 1 0 0,0 0-1 0 0,1 1 0 0 0,-1-1 0 0 0,1 0 0 0 0,0 1 1 0 0,0-1-1 0 0,0 1 0 0 0,1-1 0 0 0,0 0 1 0 0,0 1-1 0 0,0-1 0 0 0,1 0 0 0 0,0 0 0 0 0,0 0 1 0 0,0 0-1 0 0,1 0 0 0 0,-1 0 0 0 0,1-1 0 0 0,0 1 1 0 0,0-1-1 0 0,1 0 0 0 0,0 0 0 0 0,-1 0 1 0 0,1 0-1 0 0,0-1 0 0 0,6 4 0 0 0,18 11 490 0 0,0-1-1 0 0,1-1 1 0 0,42 16-1 0 0,-10-5 31 0 0,-46-21-519 0 0,-10-5-5 0 0,0 1-1 0 0,1 1 1 0 0,-1-1 0 0 0,6 5 0 0 0,-10-6-96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9 9151 0 0,'3'-8'1095'0'0,"-10"24"5341"0"0,-5 24-4227 0 0,-11 29-2469 0 0,4-23 382 0 0,-2-1-1 0 0,-41 64 0 0 0,-67 75 31 0 0,117-167-152 0 0,11-16-61 0 0,13 1-1276 0 0,1-3 11 0 0,-1-2-66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4143 0 0,'0'0'10728'0'0,"2"0"-10161"0"0,11-1 53 0 0,1-1-1 0 0,-1 0 1 0 0,0-2 0 0 0,0 1-1 0 0,20-9 1 0 0,23-6 405 0 0,-36 13-831 0 0,-6 1-106 0 0,1 0 0 0 0,-1 1 1 0 0,1 1-1 0 0,-1 0 0 0 0,25 1 1 0 0,-6 9-1080 0 0,-32-8-17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 12815 0 0,'0'0'970'0'0,"-1"0"-660"0"0,0-1-303 0 0,1 1-1 0 0,-1 0 1 0 0,0 0-1 0 0,1-1 1 0 0,-1 1-1 0 0,0 0 1 0 0,0 0-1 0 0,1 0 0 0 0,-1 0 1 0 0,0 0-1 0 0,1 0 1 0 0,-1 0-1 0 0,0 0 1 0 0,0 0-1 0 0,1 0 1 0 0,-1 1-1 0 0,0-1 1 0 0,0 0-1 0 0,1 0 1 0 0,-1 1-1 0 0,0-1 0 0 0,1 0 1 0 0,-1 1-1 0 0,1-1 1 0 0,-1 1-1 0 0,0-1 1 0 0,1 1-1 0 0,-1-1 1 0 0,1 1-1 0 0,-1-1 1 0 0,1 1-1 0 0,-1 1 1 0 0,0-1 27 0 0,-1 1 4 0 0,1 0 0 0 0,0 1 0 0 0,-1-1 0 0 0,1 1 0 0 0,0-1 0 0 0,0 1 0 0 0,0 0 0 0 0,0-1 0 0 0,1 1 0 0 0,-1 0 0 0 0,1 0 0 0 0,0 0 0 0 0,0-1 0 0 0,0 5 0 0 0,0 2 81 0 0,1 0 0 0 0,0 0 0 0 0,3 11 0 0 0,-1-12 52 0 0,0 0 0 0 0,0 0 0 0 0,1-1 0 0 0,0 1 0 0 0,0-1 0 0 0,0 0 0 0 0,1 0 0 0 0,0 0 0 0 0,1 0 0 0 0,0-1 0 0 0,0 0 0 0 0,0 0 0 0 0,0-1 0 0 0,11 7 0 0 0,10 5 496 0 0,0-1 0 0 0,45 18 0 0 0,-47-23-271 0 0,87 36 245 0 0,28 12 515 0 0,-119-49-1034 0 0,-1 1 0 0 0,-1 1 1 0 0,0 1-1 0 0,26 23 0 0 0,-21-7-139 0 0,-23-28-135 0 0,0 0 0 0 0,1 0 0 0 0,-1 0 0 0 0,0-1 0 0 0,0 1 0 0 0,1 0 0 0 0,-1 0 0 0 0,1-1-1 0 0,-1 1 1 0 0,0-1 0 0 0,1 1 0 0 0,-1-1 0 0 0,1 1 0 0 0,-1-1 0 0 0,1 0 0 0 0,0 0 0 0 0,-1 0 0 0 0,1 0 0 0 0,-1 0 0 0 0,1 0 0 0 0,-1 0 0 0 0,1 0 0 0 0,-1-1 0 0 0,1 1 0 0 0,-1-1 0 0 0,1 1 0 0 0,-1-1 0 0 0,0 1 0 0 0,1-1 0 0 0,-1 0 0 0 0,2-1 0 0 0,6-5-6462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12 6911 0 0,'0'0'528'0'0,"-4"-7"5494"0"0,4 7-5993 0 0,0 0 1 0 0,0-1 0 0 0,0 1 0 0 0,-1 0 0 0 0,1-1 0 0 0,0 1 0 0 0,0 0-1 0 0,-1 0 1 0 0,1-1 0 0 0,0 1 0 0 0,-1 0 0 0 0,1 0 0 0 0,0-1 0 0 0,-1 1-1 0 0,1 0 1 0 0,0 0 0 0 0,-1 0 0 0 0,1 0 0 0 0,0 0 0 0 0,-1 0 0 0 0,1 0-1 0 0,-1-1 1 0 0,1 1 0 0 0,0 0 0 0 0,-1 0 0 0 0,1 0 0 0 0,-1 0 0 0 0,1 1-1 0 0,0-1 1 0 0,-1 0 0 0 0,1 0 0 0 0,0 0 0 0 0,-1 0 0 0 0,1 0 0 0 0,0 0-1 0 0,-1 1 1 0 0,-15 8 1554 0 0,12-6-1588 0 0,-24 18 1331 0 0,-39 37 0 0 0,-14 11-727 0 0,-346 202-24 0 0,427-271-578 0 0,0 0 0 0 0,-1 0 1 0 0,1 1-1 0 0,0-1 0 0 0,0 0 0 0 0,0 0 0 0 0,0 0 0 0 0,0 0 0 0 0,-1 0 0 0 0,1 0 0 0 0,0 0 0 0 0,0 0 1 0 0,0 0-1 0 0,0 0 0 0 0,0 0 0 0 0,-1 0 0 0 0,1 1 0 0 0,0-1 0 0 0,0 0 0 0 0,0 0 0 0 0,0 0 0 0 0,0 0 1 0 0,0 0-1 0 0,0 0 0 0 0,0 1 0 0 0,0-1 0 0 0,-1 0 0 0 0,1 0 0 0 0,0 0 0 0 0,0 0 0 0 0,0 0 1 0 0,0 1-1 0 0,0-1 0 0 0,0 0 0 0 0,0 0 0 0 0,0 0 0 0 0,0 0 0 0 0,0 1 0 0 0,0-1 0 0 0,7 2-233 0 0,11-3-767 0 0,1-4-445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9215 0 0,'0'0'707'0'0,"-1"2"-240"0"0,-6 7 1503 0 0,1 1 0 0 0,-10 17 1 0 0,5-3-1127 0 0,-9 30 1 0 0,13-41-660 0 0,-3-1-132 0 0,-17 24 266 0 0,26-35-180 0 0,2 0-114 0 0,1 0 0 0 0,0 0 0 0 0,-1 0 0 0 0,1 0 0 0 0,0-1 0 0 0,0 1 1 0 0,0 0-1 0 0,0-1 0 0 0,-1 1 0 0 0,1-1 0 0 0,0 0 0 0 0,0 0 1 0 0,0 1-1 0 0,3-2 0 0 0,26 0 346 0 0,38 4 0 0 0,-45-2-272 0 0,-1 0 0 0 0,1-1 0 0 0,37-5-1 0 0,-20 0-113 0 0,-24 5-2526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3679 0 0,'0'0'284'0'0,"-1"1"172"0"0,-4 3 838 0 0,1 1-1 0 0,-1-1 0 0 0,1 1 1 0 0,0 0-1 0 0,1 0 0 0 0,-1 0 1 0 0,-2 6-1 0 0,-2 1-1178 0 0,2-1-21 0 0,1-1 1 0 0,0 1 0 0 0,1 0-1 0 0,0 1 1 0 0,-4 18 0 0 0,-8 22 459 0 0,-42 109 2029 0 0,47-125-2279 0 0,8-21-147 0 0,-10 21 1 0 0,9-24-285 0 0,1 0 1 0 0,-1 0 0 0 0,2 0 0 0 0,-2 14 0 0 0,2-9-1105 0 0,0-7 127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10 860 3223 0 0,'-9'7'10216'0'0,"12"-8"-9480"0"0,13-5-202 0 0,-1-1 0 0 0,1-1-1 0 0,-1 0 1 0 0,0-1 0 0 0,-1 0-1 0 0,18-15 1 0 0,76-78 874 0 0,-47 42-920 0 0,389-361 512 0 0,-403 377-958 0 0,-1-1 0 0 0,57-76 0 0 0,-102 120-96 0 0,5 11-10 0 0,-4-5 62 0 0,0 0-1 0 0,-1 0 1 0 0,1 0-1 0 0,-1 0 1 0 0,0 0-1 0 0,0 0 1 0 0,0 10-1 0 0,-4 38-30 0 0,0-17 22 0 0,-13 206-121 0 0,13 114 195 0 0,3-354-59 0 0,1 23 25 0 0,4 24 0 0 0,-5-43-22 0 0,2 1 0 0 0,-1-1-1 0 0,1 0 1 0 0,-1 0 0 0 0,2 0-1 0 0,-1-1 1 0 0,1 1 0 0 0,0-1-1 0 0,6 10 1 0 0,-8-14-4 0 0,0 0 0 0 0,0 1 0 0 0,1-1 0 0 0,-1 0-1 0 0,0 0 1 0 0,1 0 0 0 0,-1 0 0 0 0,1 0 0 0 0,-1 0 0 0 0,1 0-1 0 0,0-1 1 0 0,-1 1 0 0 0,1 0 0 0 0,0-1 0 0 0,0 0 0 0 0,-1 1-1 0 0,3-1 1 0 0,0 0 12 0 0,-1 0 0 0 0,1 0 0 0 0,-1-1 0 0 0,1 1-1 0 0,-1-1 1 0 0,0 0 0 0 0,1 0 0 0 0,4-2 0 0 0,1-1-276 0 0,0-1 1 0 0,0-1 0 0 0,0 1-1 0 0,0-1 1 0 0,8-8 0 0 0,-3 0-1143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3679 0 0,'0'0'2126'0'0,"-1"3"-169"0"0,0 8-714 0 0,0 1 0 0 0,1-1 0 0 0,2 20 0 0 0,0-18-704 0 0,1 0 1 0 0,7 23-1 0 0,-2-16-286 0 0,0-1-1 0 0,2 0 1 0 0,0 0 0 0 0,16 21-1 0 0,48 51 1038 0 0,-53-68-697 0 0,-1 1 1 0 0,-2 0 0 0 0,29 49-1 0 0,-44-67-560 0 0,-1 0-1 0 0,0 0 0 0 0,0 0 1 0 0,0 0-1 0 0,0 0 0 0 0,-1 0 1 0 0,0 0-1 0 0,-1 0 0 0 0,1 1 1 0 0,-1-1-1 0 0,-1 9 1 0 0,0-6 44 0 0,-1-1 0 0 0,0 1 1 0 0,-1-1-1 0 0,1 1 1 0 0,-2-1-1 0 0,1 0 0 0 0,-7 10 1 0 0,-6 7 166 0 0,-1-1-1 0 0,-2-1 1 0 0,-38 38 0 0 0,40-44-219 0 0,-68 64-1157 0 0,46-45-397 0 0,-52 59 0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374 162 3223 0 0,'0'-2'240'0'0,"0"-4"135"0"0,0 5 392 0 0,0 0 0 0 0,0 0 0 0 0,0 0-1 0 0,0 0 1 0 0,0 0 0 0 0,0 0 0 0 0,0-1 0 0 0,0 1 0 0 0,0 0-1 0 0,-1 0 1 0 0,1 0 0 0 0,0 0 0 0 0,-1 0 0 0 0,0-1-1 0 0,-4 2 3217 0 0,-5 4-4524 0 0,8-3-74 0 0,-17 9 649 0 0,1 1-1 0 0,0 0 1 0 0,1 1 0 0 0,-24 21-1 0 0,-55 66 279 0 0,65-62-66 0 0,3 1-1 0 0,-25 42 0 0 0,47-70-168 0 0,1 1 0 0 0,0-1 0 0 0,-5 18 1 0 0,8-23-41 0 0,1 1 1 0 0,0-1-1 0 0,0 0 1 0 0,0 1-1 0 0,1-1 1 0 0,-1 1 0 0 0,1-1-1 0 0,1 0 1 0 0,1 10-1 0 0,-2-13-7 0 0,1 1-1 0 0,0-1 0 0 0,-1 0 1 0 0,1 0-1 0 0,0 0 1 0 0,1 0-1 0 0,-1 0 1 0 0,0 0-1 0 0,0 0 0 0 0,1 0 1 0 0,-1 0-1 0 0,1-1 1 0 0,0 1-1 0 0,0-1 0 0 0,3 3 1 0 0,-2-2 19 0 0,0 0 1 0 0,1-1-1 0 0,-1 1 1 0 0,1-1-1 0 0,-1 0 1 0 0,1 0-1 0 0,-1 0 1 0 0,1-1-1 0 0,4 1 1 0 0,2 0 90 0 0,0-2 0 0 0,0 1 1 0 0,-1-1-1 0 0,1-1 0 0 0,0 0 1 0 0,15-5-1 0 0,1-2 101 0 0,-1-2 0 0 0,0-1 0 0 0,24-16-1 0 0,66-49 169 0 0,-104 69-401 0 0,84-63 52 0 0,-79 57-58 0 0,0 0 0 0 0,-1-1 0 0 0,20-26 0 0 0,-33 38-25 0 0,0 0-1 0 0,0 0 1 0 0,0 0-1 0 0,-1-1 1 0 0,1 1 0 0 0,-1-1-1 0 0,0 1 1 0 0,1-1-1 0 0,-2 1 1 0 0,1-1 0 0 0,0 0-1 0 0,-1 0 1 0 0,0 1-1 0 0,1-1 1 0 0,-2-6-1 0 0,1 8-30 0 0,-1-1 0 0 0,0 0 0 0 0,1 1 0 0 0,-1-1 0 0 0,0 1 0 0 0,0-1 0 0 0,-1 1 0 0 0,1-1 0 0 0,0 1 0 0 0,-1 0 0 0 0,1 0-1 0 0,-1 0 1 0 0,0 0 0 0 0,0 0 0 0 0,0 0 0 0 0,0 0 0 0 0,0 0 0 0 0,0 1 0 0 0,0-1 0 0 0,-1 1 0 0 0,1 0 0 0 0,-4-2 0 0 0,-25-8-650 0 0,-1 1 1 0 0,0 2 0 0 0,0 1 0 0 0,-34-3 0 0 0,-13-3-8 0 0,72 11 615 0 0,0 1 0 0 0,0-1-1 0 0,0-1 1 0 0,0 1 0 0 0,-9-6 0 0 0,14 7 58 0 0,1 1 0 0 0,-1-1 0 0 0,1 0 0 0 0,0 0 0 0 0,-1 0 0 0 0,1 0 0 0 0,0 0 0 0 0,0 0 0 0 0,-1 0 0 0 0,1-1 0 0 0,0 1 0 0 0,0 0 0 0 0,0-1 0 0 0,1 1 0 0 0,-1 0 0 0 0,0-1 0 0 0,0 1 0 0 0,1-1 0 0 0,-1 1 0 0 0,1-1 0 0 0,-1 0 0 0 0,1 1 0 0 0,0-1 0 0 0,0 1 0 0 0,0-1 0 0 0,0 0 0 0 0,0 1 0 0 0,0-1 0 0 0,0 0 0 0 0,1-2 0 0 0,0-1-52 0 0,1 1 0 0 0,0 0 0 0 0,0 0 0 0 0,0 0 0 0 0,0 0 0 0 0,1 0 0 0 0,0 1 0 0 0,5-7 0 0 0,2 0-748 0 0,18-13 0 0 0,0 2-4028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4143 0 0,'0'0'319'0'0,"-1"1"-24"0"0,-6 5 1092 0 0,0-1 0 0 0,0 0 0 0 0,-8 5 0 0 0,-14 9-159 0 0,21-13-1014 0 0,0-1 1 0 0,-13 6-1 0 0,-11 8 40 0 0,-13 13-46 0 0,-71 52 477 0 0,90-62-231 0 0,1 0 0 0 0,-28 32 0 0 0,49-49-377 0 0,1 0 0 0 0,-1 0 0 0 0,0 0 1 0 0,1 0-1 0 0,0 1 0 0 0,1-1 1 0 0,-1 1-1 0 0,1 0 0 0 0,0 0 0 0 0,-2 9 1 0 0,4-13-45 0 0,0 0 1 0 0,-1 1-1 0 0,1-1 1 0 0,0 0-1 0 0,1 0 1 0 0,-1 0 0 0 0,0 1-1 0 0,0-1 1 0 0,1 0-1 0 0,0 0 1 0 0,-1 0-1 0 0,1 0 1 0 0,0 0-1 0 0,0 0 1 0 0,0 0 0 0 0,0 0-1 0 0,0 0 1 0 0,0 0-1 0 0,1 0 1 0 0,-1-1-1 0 0,1 1 1 0 0,-1 0 0 0 0,1-1-1 0 0,0 0 1 0 0,-1 1-1 0 0,1-1 1 0 0,0 0-1 0 0,0 0 1 0 0,0 0-1 0 0,0 0 1 0 0,4 1 0 0 0,3 1 109 0 0,0 0 1 0 0,-1-1 0 0 0,2-1 0 0 0,-1 1 0 0 0,0-1 0 0 0,15-1 0 0 0,57-7 509 0 0,-69 6-563 0 0,16-3 17 0 0,-1-2-1 0 0,0-1 0 0 0,-1 0 0 0 0,1-2 1 0 0,-1-2-1 0 0,34-17 0 0 0,-54 24-99 0 0,0 0 0 0 0,0 0-1 0 0,-1 0 1 0 0,1 0 0 0 0,-1-1-1 0 0,0 0 1 0 0,0 0 0 0 0,0 0 0 0 0,-1-1-1 0 0,0 0 1 0 0,0 1 0 0 0,-1-1-1 0 0,1-1 1 0 0,-1 1 0 0 0,0 0-1 0 0,-1-1 1 0 0,0 0 0 0 0,0 1 0 0 0,0-1-1 0 0,-1 0 1 0 0,1-11 0 0 0,-2 10-56 0 0,0 0 1 0 0,0 0 0 0 0,-1 1 0 0 0,0-1 0 0 0,0 0-1 0 0,-1 0 1 0 0,0 1 0 0 0,0-1 0 0 0,-1 1-1 0 0,0 0 1 0 0,0-1 0 0 0,-1 1 0 0 0,0 1-1 0 0,0-1 1 0 0,-1 0 0 0 0,1 1 0 0 0,-2 0-1 0 0,1 0 1 0 0,-7-5 0 0 0,8 7-3 0 0,-1-1 0 0 0,-1 1 0 0 0,1 0 0 0 0,-1 0 0 0 0,1 1 0 0 0,-1 0 0 0 0,0 0 0 0 0,0 0 0 0 0,0 1 0 0 0,-1-1 0 0 0,-6 0 0 0 0,-3 0-30 0 0,3 1-228 0 0,-24-2-1 0 0,35 4 47 0 0,13 4-2977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9 7367 0 0,'0'0'568'0'0,"11"-2"652"0"0,15-5 7575 0 0,-26 9-8498 0 0,0 3-195 0 0,-1-1 0 0 0,0 0 1 0 0,0 1-1 0 0,0-1 0 0 0,0 0 0 0 0,-1 0 0 0 0,0 0 0 0 0,0 0 0 0 0,0 0 0 0 0,0 0 0 0 0,-1-1 0 0 0,1 1 1 0 0,-6 5-1 0 0,-1 1 37 0 0,-1 0 0 0 0,0-1 0 0 0,-15 10 0 0 0,-88 67-56 0 0,-99 67 112 0 0,182-134-196 0 0,-117 80 13 0 0,141-95 41 0 0,33-15-22 0 0,0 2 0 0 0,0 0 0 0 0,57-8 0 0 0,-55 11-19 0 0,42-5-18 0 0,1 3-1 0 0,0 3 0 0 0,116 7 1 0 0,-175-2-338 0 0,-1 0 1 0 0,20-3 0 0 0,-30 3-819 0 0,7-6-1876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8751 0 0,'0'0'794'0'0,"-4"9"287"0"0,5-3-761 0 0,0 0 1 0 0,0 0-1 0 0,0 0 0 0 0,1-1 0 0 0,0 1 1 0 0,0 0-1 0 0,0-1 0 0 0,1 1 1 0 0,0-1-1 0 0,0 0 0 0 0,0 0 1 0 0,1 0-1 0 0,-1 0 0 0 0,8 6 0 0 0,6 6 158 0 0,0 0 0 0 0,26 17-1 0 0,52 41 1224 0 0,-41-30-284 0 0,110 68 1 0 0,-148-104-1440 0 0,0-2 1 0 0,0 0-1 0 0,0 0 0 0 0,1-2 1 0 0,0 0-1 0 0,0-1 0 0 0,0-1 0 0 0,1 0 1 0 0,-1-1-1 0 0,1-1 0 0 0,-1-1 1 0 0,1 0-1 0 0,22-4 0 0 0,-11-6-968 0 0,-20 6 314 0 0,-7 3-599 0 0,-4-13-1873 0 0,2 11 1533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9215 0 0,'0'0'707'0'0,"-1"0"-464"0"0,-4 1 38 0 0,0-1 1 0 0,1 1-1 0 0,-1 0 0 0 0,1 0 1 0 0,-1 0-1 0 0,1 1 1 0 0,0-1-1 0 0,0 1 1 0 0,-1 0-1 0 0,1 1 1 0 0,-5 3-1 0 0,-7 6 1340 0 0,-20 20-1 0 0,13-12-1661 0 0,-26 19 901 0 0,28-24-34 0 0,-35 34 1 0 0,6 8 99 0 0,2 1-1 0 0,-53 84 0 0 0,89-121-1070 0 0,-1-2-1 0 0,-2 1 1 0 0,0-2 0 0 0,-1 0 0 0 0,-19 18-1 0 0,33-35-296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17623 0 0,'0'0'2376'0'0,"10"7"-2048"0"0,-9-4-322 0 0,0-1-1 0 0,0 1 1 0 0,0 0-1 0 0,-1-1 1 0 0,1 1-1 0 0,-1 0 1 0 0,1-1-1 0 0,-1 1 1 0 0,0 0-1 0 0,0 0 1 0 0,0 0 0 0 0,0-1-1 0 0,-1 5 1 0 0,-1-2-2 0 0,1 1 1 0 0,-1-1-1 0 0,0 1 1 0 0,-1-1-1 0 0,1 0 1 0 0,-4 6 0 0 0,-6 5 28 0 0,0 0 1 0 0,-25 25 0 0 0,33-37-21 0 0,-49 50 73 0 0,-4-1-1 0 0,-75 54 0 0 0,125-102-83 0 0,-6 4 29 0 0,-25 13 0 0 0,100-46 268 0 0,-31 14-204 0 0,-12 3 1 0 0,1 1-1 0 0,0 1 1 0 0,0 1 0 0 0,31-2-1 0 0,-19 7 29 0 0,0 1 1 0 0,0 2-1 0 0,0 1 0 0 0,37 11 1 0 0,-29-6-155 0 0,-32-8-370 0 0,0-1 0 0 0,0 0 1 0 0,0-1-1 0 0,1 0 0 0 0,-1 0 0 0 0,0 0 0 0 0,0-1 0 0 0,15-4 1 0 0,-6 0-1467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13359 0 0,'0'0'1210'0'0,"-2"2"-996"0"0,-84 87 2542 0 0,65-64-1284 0 0,20-24-964 0 0,0 1-338 0 0,1 0 0 0 0,0-1 0 0 0,0 1 0 0 0,0 0 1 0 0,0-1-1 0 0,0 1 0 0 0,0 0 0 0 0,1 2 0 0 0,8 35 1555 0 0,-5-26-1317 0 0,-1 1 0 0 0,2 16 0 0 0,-4-7-153 0 0,-1-1 0 0 0,-1 1 0 0 0,-4 27 0 0 0,-17 68 46 0 0,11-71-218 0 0,-2 17-124 0 0,1-13-390 0 0,-8 83 0 0 0,20-121-571 0 0,1-4-49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197 139 3223 0 0,'2'-2'240'0'0,"74"-74"7348"0"0,-66 66-7154 0 0,0 0 2526 0 0,-17 16-1515 0 0,-34 29-1086 0 0,-62 40-1 0 0,88-65-341 0 0,0 1 1 0 0,1 1-1 0 0,0 0 0 0 0,1 1 0 0 0,0 1 0 0 0,1 0 1 0 0,1 0-1 0 0,-13 21 0 0 0,21-30 54 0 0,1 0 1 0 0,0 0 0 0 0,1 0-1 0 0,-1 0 1 0 0,-1 6-1 0 0,4-10-47 0 0,-1 0 0 0 0,0-1-1 0 0,0 1 1 0 0,0 0 0 0 0,0 0 0 0 0,1-1-1 0 0,-1 1 1 0 0,0 0 0 0 0,1-1 0 0 0,-1 1-1 0 0,0 0 1 0 0,1-1 0 0 0,-1 1 0 0 0,1-1-1 0 0,-1 1 1 0 0,1-1 0 0 0,-1 1-1 0 0,1-1 1 0 0,-1 1 0 0 0,1-1 0 0 0,0 1-1 0 0,-1-1 1 0 0,2 1 0 0 0,14 7 310 0 0,-9-6-229 0 0,0-1 1 0 0,0 1-1 0 0,-1-1 0 0 0,1 0 0 0 0,0-1 1 0 0,0 0-1 0 0,0 0 0 0 0,0 0 0 0 0,11-2 0 0 0,7-3 140 0 0,31-11-1 0 0,-43 12-202 0 0,27-8-90 0 0,1-2 0 0 0,-2-2 0 0 0,0-1 0 0 0,-1-2 0 0 0,46-32 0 0 0,-80 49-11 0 0,-1-1-1 0 0,1 0 1 0 0,-1 0 0 0 0,1 0-1 0 0,-1-1 1 0 0,0 1 0 0 0,0-1 0 0 0,3-5-1 0 0,-5 7 49 0 0,-1 1-1 0 0,1 0 0 0 0,0-1 0 0 0,-1 1 1 0 0,0-1-1 0 0,1 1 0 0 0,-1 0 1 0 0,0-1-1 0 0,1 1 0 0 0,-1-1 0 0 0,0 1 1 0 0,0-1-1 0 0,0 1 0 0 0,0-1 0 0 0,-1 1 1 0 0,1-1-1 0 0,0 1 0 0 0,-1-1 1 0 0,1 1-1 0 0,-1 0 0 0 0,1-1 0 0 0,-1 1 1 0 0,0 0-1 0 0,1-1 0 0 0,-1 1 0 0 0,0 0 1 0 0,0 0-1 0 0,0-1 0 0 0,-2-1 1 0 0,-4-2-177 0 0,0-1 1 0 0,-1 1-1 0 0,0 1 1 0 0,0-1-1 0 0,0 1 1 0 0,0 1-1 0 0,-13-5 1 0 0,-8-3-219 0 0,-17-8-137 0 0,19 8 443 0 0,-43-23-1 0 0,70 34 23 0 0,-1 0-1 0 0,1 0 1 0 0,0 0-1 0 0,-1-1 1 0 0,1 1-1 0 0,0 0 1 0 0,-1 0-1 0 0,1-1 0 0 0,0 1 1 0 0,0 0-1 0 0,-1 0 1 0 0,1-1-1 0 0,0 1 1 0 0,0 0-1 0 0,-1-1 1 0 0,1 1-1 0 0,0 0 1 0 0,0-1-1 0 0,0 0 1 0 0,10-2-520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38 11975 0 0,'1'-2'923'0'0,"2"-3"-526"0"0,-1 1 5 0 0,0 0-1 0 0,0 0 1 0 0,1 0-1 0 0,-1 0 1 0 0,6-7 1330 0 0,-6 12-1577 0 0,5 3-34 0 0,0 5-97 0 0,-6-4-22 0 0,1 0 0 0 0,-1 0 0 0 0,0 1 0 0 0,0-1 0 0 0,-1 0 0 0 0,1 1 0 0 0,-1-1 0 0 0,0 0 0 0 0,-1 6-1 0 0,-10 50 60 0 0,11-60-59 0 0,-11 41 81 0 0,-2-1 1 0 0,-26 60 0 0 0,-49 76 88 0 0,34-69 762 0 0,32-63-885 0 0,0 2 98 0 0,-1-2-1 0 0,-32 45 1 0 0,47-78-229 0 0,0-1-1 0 0,-1 0 1 0 0,-1-1 0 0 0,1 0-1 0 0,-2 0 1 0 0,1-1 0 0 0,-2 0-1 0 0,1-1 1 0 0,-1 0 0 0 0,0-1-1 0 0,0 0 1 0 0,-18 6 0 0 0,27-12-259 0 0,0 0 1 0 0,-1 0 0 0 0,1 0 0 0 0,0-1 0 0 0,-1 1 0 0 0,1-1-1 0 0,-6 0 1 0 0,-2-1-5364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10247 0 0,'0'0'927'0'0,"2"2"-760"0"0,5 0 122 0 0,-1 1 1 0 0,1-1 0 0 0,0 0 0 0 0,0 0 0 0 0,0-1-1 0 0,0 0 1 0 0,0 0 0 0 0,0 0 0 0 0,0-1 0 0 0,0 0 0 0 0,0-1-1 0 0,0 0 1 0 0,9-2 0 0 0,140-43 2684 0 0,-43 11-1796 0 0,76-21-2551 0 0,-178 52 395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64 1375 0 0,'-14'8'195'0'0,"0"0"0"0"0,1 1 0 0 0,0 1 0 0 0,-14 13 0 0 0,20-16 1377 0 0,0 1 1 0 0,-10 15 0 0 0,13-17 349 0 0,0 0 1 0 0,1 0-1 0 0,0 1 1 0 0,-4 12 0 0 0,8-18-1846 0 0,-1 0 1 0 0,0 0 0 0 0,0 0 0 0 0,1 0-1 0 0,-1 0 1 0 0,1 0 0 0 0,-1 0-1 0 0,1 0 1 0 0,-1 0 0 0 0,1 0 0 0 0,-1 0-1 0 0,1 0 1 0 0,0 0 0 0 0,0 0 0 0 0,-1-1-1 0 0,1 1 1 0 0,0 0 0 0 0,0 0 0 0 0,0-1-1 0 0,0 1 1 0 0,0-1 0 0 0,1 1 0 0 0,2 1 20 0 0,0 0 1 0 0,0 0-1 0 0,0-1 1 0 0,0 1 0 0 0,1-1-1 0 0,-1 0 1 0 0,0-1-1 0 0,0 1 1 0 0,1-1 0 0 0,-1 0-1 0 0,0 0 1 0 0,6 0-1 0 0,6-2 250 0 0,29-8 0 0 0,195-61 1156 0 0,-17 3-1263 0 0,-168 55-467 0 0,-17 5-735 0 0,0-2 0 0 0,0-2 1 0 0,42-19-1 0 0,-61 20-418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10855 0 0,'0'0'980'0'0,"1"0"-804"0"0,0 0-153 0 0,0 0-1 0 0,0 1 1 0 0,0-1-1 0 0,1 0 1 0 0,-1 1-1 0 0,0-1 1 0 0,-1 0-1 0 0,1 1 1 0 0,0-1-1 0 0,0 1 1 0 0,0 0-1 0 0,0-1 1 0 0,0 1-1 0 0,0 0 1 0 0,-1-1-1 0 0,1 1 1 0 0,0 0-1 0 0,-1 0 1 0 0,1 0-1 0 0,0-1 1 0 0,-1 1-1 0 0,1 0 1 0 0,-1 0-1 0 0,1 0 1 0 0,-1 0-1 0 0,0 0 1 0 0,1 0-1 0 0,-1 0 1 0 0,0 0-1 0 0,0 0 1 0 0,0 0-1 0 0,0 0 1 0 0,0 1-1 0 0,0-1 1 0 0,0 0-1 0 0,0 0 1 0 0,0 2-1 0 0,0 0 73 0 0,-2 14 114 0 0,0 0 1 0 0,-1 1 0 0 0,-1-1 0 0 0,0-1 0 0 0,-11 27 0 0 0,-1 8 355 0 0,-90 229 1811 0 0,59-167-1796 0 0,-25 57 211 0 0,50-125-603 0 0,-47 71 1 0 0,48-85-191 0 0,12-18 100 0 0,8-12 57 0 0,2-4 100 0 0,16-21-236 0 0,24-26 0 0 0,-8 11-215 0 0,29-35-199 0 0,-52 64 323 0 0,1 0 0 0 0,0 1 1 0 0,0 0-1 0 0,22-13 0 0 0,-31 21 64 0 0,1-1 0 0 0,0 1 1 0 0,0-1-1 0 0,0 1 0 0 0,1 0 0 0 0,-1 0 0 0 0,0 1 0 0 0,0-1 0 0 0,0 1 1 0 0,1-1-1 0 0,-1 1 0 0 0,0 0 0 0 0,1 0 0 0 0,-1 1 0 0 0,0-1 0 0 0,0 1 1 0 0,4 0-1 0 0,-4 0 3 0 0,-1 0 0 0 0,0 0-1 0 0,0 1 1 0 0,0-1 0 0 0,0 0 0 0 0,0 1 0 0 0,0-1 0 0 0,0 1 0 0 0,0 0 0 0 0,-1-1 0 0 0,1 1 0 0 0,0 0-1 0 0,-1 0 1 0 0,0 0 0 0 0,1 0 0 0 0,-1 0 0 0 0,0 1 0 0 0,0-1 0 0 0,0 0 0 0 0,0 1 0 0 0,-1-1-1 0 0,1 0 1 0 0,0 4 0 0 0,0 5-8 0 0,-1 1 1 0 0,0 0-1 0 0,0-1 0 0 0,-2 1 0 0 0,1-1 0 0 0,-1 1 1 0 0,-1-1-1 0 0,0 0 0 0 0,-9 21 0 0 0,9-24-117 0 0,2-6 33 0 0,0-1-1 0 0,0 1 1 0 0,0 0-1 0 0,0 0 0 0 0,1 0 1 0 0,-1 0-1 0 0,1 0 1 0 0,-1 3-1 0 0,12-6-2123 0 0,2-2 205 0 0,2-2-2843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62 5983 0 0,'7'-4'106'0'0,"0"1"-1"0"0,-1 0 1 0 0,1 0-1 0 0,1 1 1 0 0,7-2-1 0 0,6 2 3417 0 0,5 6 1362 0 0,11 11-3406 0 0,-20-7-587 0 0,-15-7-567 0 0,14 1 217 0 0,-14-2-509 0 0,0 1 1 0 0,1-1-1 0 0,-1 0 1 0 0,0 0-1 0 0,0 0 0 0 0,1 0 1 0 0,-1 0-1 0 0,0 0 1 0 0,0 0-1 0 0,1-1 1 0 0,-1 1-1 0 0,0-1 1 0 0,0 0-1 0 0,0 0 1 0 0,0 1-1 0 0,0-1 1 0 0,0-1-1 0 0,0 1 0 0 0,0 0 1 0 0,0 0-1 0 0,0-1 1 0 0,0 1-1 0 0,-1-1 1 0 0,3-2-1 0 0,-3 3-34 0 0,0 0-1 0 0,0 0 1 0 0,0 0-1 0 0,0 0 1 0 0,0 0-1 0 0,-1 0 1 0 0,1 0 0 0 0,0 0-1 0 0,0 0 1 0 0,-1 0-1 0 0,1 0 1 0 0,-1 0-1 0 0,1-1 1 0 0,-1 1-1 0 0,0 0 1 0 0,1 0-1 0 0,-1-1 1 0 0,0 0 0 0 0,1-2-46 0 0,-1 3 24 0 0,0 0 0 0 0,0 1 1 0 0,1-1-1 0 0,-1 0 1 0 0,0 0-1 0 0,0 0 0 0 0,0 1 1 0 0,0-1-1 0 0,0 0 1 0 0,0 0-1 0 0,0 0 0 0 0,0 1 1 0 0,0-1-1 0 0,0 0 1 0 0,0 0-1 0 0,0 1 0 0 0,-1-1 1 0 0,1 0-1 0 0,0 0 1 0 0,-1 1-1 0 0,1-1 0 0 0,0 0 1 0 0,-1 1-1 0 0,1-1 1 0 0,-1 0-1 0 0,1 1 1 0 0,-1-1-1 0 0,1 1 0 0 0,-1-1 1 0 0,1 1-1 0 0,-1-1 1 0 0,0 1-1 0 0,1-1 0 0 0,-1 1 1 0 0,0-1-1 0 0,0 1 1 0 0,1 0-1 0 0,-1 0 0 0 0,0-1 1 0 0,0 1-1 0 0,1 0 1 0 0,-1 0-1 0 0,0 0 0 0 0,0 0 1 0 0,0 0-1 0 0,0 0 1 0 0,-3 0-31 0 0,0 0 0 0 0,0 0 0 0 0,0 0 0 0 0,0 1 0 0 0,0 0 0 0 0,0 0 0 0 0,-7 2 1 0 0,-9 6 28 0 0,1 1 1 0 0,1 1 0 0 0,-32 22 0 0 0,-44 48 639 0 0,83-72-529 0 0,1 1 0 0 0,-9 12 0 0 0,16-19-92 0 0,1 0 0 0 0,0 0 0 0 0,0 1 0 0 0,0-1 0 0 0,0 0-1 0 0,1 1 1 0 0,-1-1 0 0 0,1 1 0 0 0,0-1 0 0 0,0 1 0 0 0,0 0 0 0 0,0 5 0 0 0,2-8-24 0 0,-1 1-1 0 0,1-1 1 0 0,0 0 0 0 0,-1 0-1 0 0,1 0 1 0 0,0 0 0 0 0,0 0 0 0 0,0 0-1 0 0,0 0 1 0 0,0 0 0 0 0,0 0-1 0 0,0-1 1 0 0,0 1 0 0 0,1 0-1 0 0,-1-1 1 0 0,0 1 0 0 0,0-1 0 0 0,2 1-1 0 0,-1 0-10 0 0,2 1-65 0 0,1-1 0 0 0,0 1 0 0 0,0-1 0 0 0,0 0 0 0 0,0-1 0 0 0,0 1 0 0 0,1-1 0 0 0,-1 0 0 0 0,6-1 0 0 0,-9 1-156 0 0,26-1-5538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66 427 15487 0 0,'0'0'1408'0'0,"-5"-5"-1005"0"0,-2-2-92 0 0,1 0 0 0 0,0 0 1 0 0,0-1-1 0 0,1 0 0 0 0,0 0 0 0 0,0 0 1 0 0,1 0-1 0 0,0-1 0 0 0,-3-10 1 0 0,6 15-180 0 0,0 0 1 0 0,0 0-1 0 0,0-1 1 0 0,0 1-1 0 0,1 0 1 0 0,0-1 0 0 0,0 1-1 0 0,0 0 1 0 0,0-1-1 0 0,1 1 1 0 0,-1 0-1 0 0,1 0 1 0 0,0-1 0 0 0,1 1-1 0 0,-1 0 1 0 0,1 0-1 0 0,0 0 1 0 0,0 0-1 0 0,0 0 1 0 0,0 1 0 0 0,5-7-1 0 0,2 1-180 0 0,0 1 0 0 0,0-1 1 0 0,1 2-1 0 0,0-1 0 0 0,0 1 0 0 0,21-10 0 0 0,74-25-591 0 0,-41 18 330 0 0,121-64-5632 0 0,-154 71-91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91 8751 0 0,'5'-5'7591'0'0,"-30"117"-6219"0"0,17-83-1013 0 0,1 0 1 0 0,1 0-1 0 0,-3 55 0 0 0,9-83-325 0 0,0 0 0 0 0,0 0-1 0 0,0 0 1 0 0,0 0 0 0 0,0 0-1 0 0,1 1 1 0 0,-1-1 0 0 0,0 0-1 0 0,0 0 1 0 0,1 0 0 0 0,-1 0-1 0 0,0 0 1 0 0,1 0 0 0 0,-1 0-1 0 0,1 0 1 0 0,0 0 0 0 0,-1 0-1 0 0,1 0 1 0 0,0 0-1 0 0,0-1 1 0 0,-1 1 0 0 0,1 0-1 0 0,2 1 1 0 0,-2-2 21 0 0,1 1-1 0 0,-1-1 1 0 0,1 1-1 0 0,0-1 1 0 0,-1 0-1 0 0,1 1 1 0 0,0-1-1 0 0,-1 0 1 0 0,1 0-1 0 0,0 0 1 0 0,-1-1-1 0 0,1 1 1 0 0,0 0-1 0 0,1-1 1 0 0,5-1 101 0 0,-1-1 0 0 0,0 0 0 0 0,0 0 0 0 0,0-1 1 0 0,9-5-1 0 0,-5 1-93 0 0,0-1 1 0 0,-1 0 0 0 0,-1 0-1 0 0,11-13 1 0 0,29-45-57 0 0,-14 15-315 0 0,-34 51 176 0 0,-3 13-700 0 0,-3 15 816 0 0,3-22 12 0 0,0 0 1 0 0,1 0-1 0 0,0 1 0 0 0,0-1 1 0 0,1 0-1 0 0,0 1 1 0 0,0-1-1 0 0,0 1 1 0 0,1 6-1 0 0,4 0 154 0 0,1 1 0 0 0,1-1-1 0 0,0-1 1 0 0,1 1 0 0 0,0-1 0 0 0,0-1-1 0 0,16 16 1 0 0,17 22 195 0 0,-35-40-291 0 0,-5-7-45 0 0,0 0-1 0 0,-1 0 0 0 0,1-1 0 0 0,0 1 0 0 0,0 0 0 0 0,0-1 0 0 0,0 1 0 0 0,0-1 0 0 0,0 1 0 0 0,0-1 1 0 0,0 1-1 0 0,0-1 0 0 0,0 0 0 0 0,1 0 0 0 0,-1 1 0 0 0,0-1 0 0 0,0 0 0 0 0,0 0 0 0 0,0 0 0 0 0,0 0 0 0 0,1 0 1 0 0,-1-1-1 0 0,0 1 0 0 0,0 0 0 0 0,0 0 0 0 0,0-1 0 0 0,0 1 0 0 0,0-1 0 0 0,0 1 0 0 0,0-1 0 0 0,0 1 0 0 0,0-1 1 0 0,1 0-1 0 0,4-3 63 0 0,-1 0 0 0 0,0 0 0 0 0,0 0 0 0 0,5-5 0 0 0,8-11 164 0 0,-1-1 0 0 0,18-28 0 0 0,19-24 44 0 0,3 6-190 0 0,48-53-735 0 0,-28 48-3557 0 0,-63 61 2283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18511 0 0,'0'0'1683'0'0,"-1"2"-1315"0"0,-1 6-130 0 0,-1 1 0 0 0,0-1 0 0 0,-1 0 1 0 0,0 0-1 0 0,0 0 0 0 0,0-1 0 0 0,-12 14 0 0 0,-11 21 478 0 0,-36 78-761 0 0,44-90-430 0 0,18-28 40 0 0,17-9-4938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3223 0 0,'2'1'240'0'0,"20"8"8987"0"0,-22-9-9106 0 0,0 1 0 0 0,0-1 1 0 0,1 0-1 0 0,-1 0 0 0 0,0 0 0 0 0,1 0 0 0 0,-1 1 0 0 0,0-1 0 0 0,0 0 0 0 0,1 0 0 0 0,-1 0 0 0 0,0 1 0 0 0,0-1 1 0 0,0 0-1 0 0,1 1 0 0 0,-1-1 0 0 0,0 0 0 0 0,0 0 0 0 0,0 1 0 0 0,0-1 0 0 0,0 0 0 0 0,1 1 0 0 0,-1 3 196 0 0,1 0-1 0 0,-1-1 1 0 0,0 1-1 0 0,0 0 1 0 0,0-1 0 0 0,0 1-1 0 0,-1 0 1 0 0,1-1-1 0 0,-1 1 1 0 0,0-1-1 0 0,0 1 1 0 0,-1-1-1 0 0,1 1 1 0 0,-3 4 0 0 0,-5 8 582 0 0,-18 25 1 0 0,13-21-400 0 0,-48 63 577 0 0,13-19-806 0 0,34-44-239 0 0,7-9-18 0 0,-1 1-1 0 0,-12 25 0 0 0,21-36-13 0 0,-1-1 0 0 0,1 1 0 0 0,0 0 0 0 0,-1-1 0 0 0,1 1 0 0 0,0 0 0 0 0,0 0 0 0 0,0-1 0 0 0,0 1 0 0 0,0 0 0 0 0,-1 0 0 0 0,1-1 0 0 0,1 1 0 0 0,-1 1 0 0 0,3 2 0 0 0,-2-4 0 0 0,4 4 0 0 0,-1-1 0 0 0,1 0 0 0 0,0 0 0 0 0,0 0 0 0 0,1 0 0 0 0,-1-1 0 0 0,0 0 0 0 0,1 0 0 0 0,-1-1 0 0 0,8 2 0 0 0,-7-2 0 0 0,-1 0 0 0 0,0 1 0 0 0,0-1 0 0 0,0 1 0 0 0,0 0 0 0 0,0 0 0 0 0,0 1 0 0 0,0-1 0 0 0,-1 1 0 0 0,1 0 0 0 0,6 7 0 0 0,-9-8 0 0 0,-1 0 0 0 0,0 0 0 0 0,0 0 0 0 0,0 0 0 0 0,0 0 0 0 0,0 0 0 0 0,0 1 0 0 0,-1-1 0 0 0,1 0 0 0 0,-1 1 0 0 0,1-1 0 0 0,-1 1 0 0 0,0-1 0 0 0,0 0 0 0 0,0 1 0 0 0,0-1 0 0 0,0 1 0 0 0,-1-1 0 0 0,1 0 0 0 0,-1 1 0 0 0,0-1 0 0 0,-1 5 0 0 0,-3 4 0 0 0,0 0 0 0 0,-1 0 0 0 0,-7 11 0 0 0,10-18 0 0 0,0 1-30 0 0,0-1 0 0 0,-1 0 0 0 0,0-1 0 0 0,0 1 0 0 0,0 0 0 0 0,0-1 0 0 0,0 0-1 0 0,-1 0 1 0 0,1 0 0 0 0,-1-1 0 0 0,0 0 0 0 0,0 1 0 0 0,0-2 0 0 0,-9 3 0 0 0,11-3 2 0 0,-1 0 0 0 0,1 0-1 0 0,-1 0 1 0 0,1-1 0 0 0,-1 0 0 0 0,1 0 0 0 0,-1 0 0 0 0,0 0 0 0 0,1 0-1 0 0,-1-1 1 0 0,1 1 0 0 0,-1-1 0 0 0,1 0 0 0 0,-1 0 0 0 0,1 0-1 0 0,-1-1 1 0 0,1 1 0 0 0,0-1 0 0 0,0 0 0 0 0,0 0 0 0 0,0 0 0 0 0,-4-4-1 0 0,5 4-80 0 0,1 0-1 0 0,-1 0 1 0 0,1 0-1 0 0,0 0 1 0 0,0-1-1 0 0,0 1 0 0 0,0 0 1 0 0,0-1-1 0 0,0 1 1 0 0,1 0-1 0 0,-1-1 0 0 0,1 1 1 0 0,0-1-1 0 0,-1 1 1 0 0,1-1-1 0 0,0 1 0 0 0,1 0 1 0 0,-1-4-1 0 0,2-3-961 0 0,0 1 0 0 0,0-1 0 0 0,7-14 0 0 0,2-5-5144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73 8287 0 0,'0'0'639'0'0,"1"2"-415"0"0,1 2 202 0 0,0-1 0 0 0,0 0 0 0 0,0 0 0 0 0,0 0 0 0 0,0 0 0 0 0,1 0 0 0 0,-1 0 0 0 0,1 0 0 0 0,0-1 0 0 0,0 1 0 0 0,0-1 0 0 0,0 0 0 0 0,0 0 0 0 0,0 0 0 0 0,1-1 0 0 0,-1 1 0 0 0,0-1 0 0 0,1 1 0 0 0,7 0 0 0 0,-1 0-21 0 0,1-1 0 0 0,0-1 0 0 0,-1 0 0 0 0,1-1 0 0 0,12-1 0 0 0,0-1 589 0 0,13 1-189 0 0,64-7 592 0 0,-81 6-1312 0 0,0-1 0 0 0,-1 0 0 0 0,22-9 0 0 0,-27 6-72 0 0,-11 2-14 0 0,-3 3 0 0 0,2 0-8 0 0,-1 0 0 0 0,1 0 0 0 0,-1 0 0 0 0,0 0 0 0 0,1 0 0 0 0,-1 0 0 0 0,0 0 0 0 0,-1 0-1 0 0,1 1 1 0 0,0-1 0 0 0,0 0 0 0 0,-1 0 0 0 0,1 0 0 0 0,-1 0 0 0 0,0 0 0 0 0,0 0 0 0 0,1 1 0 0 0,-3-3 0 0 0,2 1-23 0 0,-1 1 0 0 0,0 0 1 0 0,0 0-1 0 0,0 0 1 0 0,-1 0-1 0 0,1 0 0 0 0,0 0 1 0 0,-1 1-1 0 0,1-1 0 0 0,-1 1 1 0 0,-3-2-1 0 0,0 1-14 0 0,0 0 0 0 0,1 1 0 0 0,-1-1 0 0 0,0 1 0 0 0,0 0 0 0 0,0 1 0 0 0,0-1 0 0 0,0 1 0 0 0,0 0 0 0 0,0 1 0 0 0,-9 1 0 0 0,-3 5 60 0 0,0 0 1 0 0,0 1-1 0 0,1 1 0 0 0,-29 19 1 0 0,36-21-3 0 0,-11 7 53 0 0,1 1 1 0 0,1 0-1 0 0,0 2 0 0 0,1 0 1 0 0,1 2-1 0 0,1-1 0 0 0,1 2 1 0 0,0 0-1 0 0,2 1 0 0 0,0 0 1 0 0,1 1-1 0 0,1 1 0 0 0,2 0 1 0 0,-8 24-1 0 0,15-40 0 0 0,0 0 0 0 0,1 0 0 0 0,0 0 0 0 0,0 0 0 0 0,1 0 0 0 0,0 11 0 0 0,0-15-41 0 0,1-1 1 0 0,-1 1 0 0 0,1-1 0 0 0,-1 1-1 0 0,1-1 1 0 0,0 1 0 0 0,0-1 0 0 0,0 1-1 0 0,0-1 1 0 0,1 0 0 0 0,-1 1 0 0 0,1-1 0 0 0,-1 0-1 0 0,1 0 1 0 0,0 0 0 0 0,0 0 0 0 0,-1 0-1 0 0,2-1 1 0 0,-1 1 0 0 0,4 2 0 0 0,3 0 9 0 0,0 0 1 0 0,1 0 0 0 0,0-1-1 0 0,0 0 1 0 0,0-1 0 0 0,0 0-1 0 0,0-1 1 0 0,1 0 0 0 0,10 0-1 0 0,18-2-28 0 0,40-6 1 0 0,-52 4-13 0 0,-1 0-612 0 0,1-1 1 0 0,35-10-1 0 0,-44 8-1049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154 624 1839 0 0,'-1'3'134'0'0,"-3"8"260"0"0,0 0 1 0 0,-1 0-1 0 0,-1-1 1 0 0,0 1-1 0 0,0-1 1 0 0,-1 0-1 0 0,-10 11 1 0 0,-10 13 1022 0 0,20-25-1376 0 0,0 0 0 0 0,0 0 0 0 0,-1 0 0 0 0,0-1-1 0 0,-14 11 1 0 0,10-12 5990 0 0,31-23-4311 0 0,7-3-1102 0 0,-1-2 0 0 0,0-1 0 0 0,-2 0 0 0 0,21-27 1 0 0,76-100 493 0 0,-87 106-991 0 0,109-150 100 0 0,-131 176-221 0 0,1 1 0 0 0,18-19 0 0 0,-24 32-19 0 0,-6 6 5 0 0,-5 8-6 0 0,-11 16 55 0 0,-2 0 1 0 0,-1-1-1 0 0,-30 30 0 0 0,-4 8-35 0 0,-34 58 0 0 0,56-77 0 0 0,16-24 0 0 0,1 1 0 0 0,-14 31 0 0 0,27-52 0 0 0,1 0 0 0 0,-1-1 0 0 0,1 1 0 0 0,0 0 0 0 0,-1 0 0 0 0,1-1 0 0 0,0 1 0 0 0,0 0 0 0 0,0 0 0 0 0,-1-1 0 0 0,1 1 0 0 0,0 0 0 0 0,0 0 0 0 0,0 0 0 0 0,0 1 0 0 0,1-1 1 0 0,-1-1-1 0 0,1 1 0 0 0,-1 0 0 0 0,0-1 1 0 0,1 1-1 0 0,-1-1 0 0 0,1 1 1 0 0,-1 0-1 0 0,1-1 0 0 0,0 1 0 0 0,-1-1 1 0 0,1 1-1 0 0,0-1 0 0 0,-1 0 1 0 0,1 1-1 0 0,0-1 0 0 0,-1 0 1 0 0,1 1-1 0 0,0-1 0 0 0,1 0 0 0 0,20 1 28 0 0,-14-2 12 0 0,1 0 1 0 0,17-6-1 0 0,-2-3-14 0 0,-1 0-1 0 0,38-24 1 0 0,-30 15 20 0 0,247-154 28 0 0,-230 136-73 0 0,83-81 0 0 0,29-57 52 0 0,-145 159-44 0 0,-15 15-9 0 0,101-117 72 0 0,-101 118-72 0 0,0 0 0 0 0,0 0 0 0 0,0 0 0 0 0,0 0 0 0 0,0 0 0 0 0,0 0 0 0 0,0 0 0 0 0,0 0 0 0 0,0-1 0 0 0,0 1 0 0 0,0 0 0 0 0,0 0 0 0 0,0 0 0 0 0,0 0 0 0 0,0 0 0 0 0,0 0 0 0 0,0 0 0 0 0,0 0 0 0 0,-1 0-1 0 0,1 0 1 0 0,0 0 0 0 0,0 0 0 0 0,0 0 0 0 0,0 0 0 0 0,0 0 0 0 0,0 0 0 0 0,0 0 0 0 0,0 0 0 0 0,0 0 0 0 0,0 0 0 0 0,0 0 0 0 0,0 0 0 0 0,0 0 0 0 0,0 0 0 0 0,0 0 0 0 0,0-1 0 0 0,0 1 0 0 0,0 0 0 0 0,0 0 0 0 0,0 0 0 0 0,0 0 0 0 0,0 0 0 0 0,0 0 0 0 0,0 0 0 0 0,0 0-1 0 0,0 0 1 0 0,0 0 0 0 0,0 0 0 0 0,1 0 0 0 0,-1 0 0 0 0,0 0 0 0 0,0 0 0 0 0,0 0 0 0 0,0 0 0 0 0,0 0 0 0 0,0 0 0 0 0,0 0 0 0 0,0 0 0 0 0,-7 2-20 0 0,-7 7-58 0 0,-16 15-14 0 0,2 2-1 0 0,-44 49 1 0 0,63-64 67 0 0,-13 13 0 0 0,2 1 0 0 0,0 1 0 0 0,2 1 0 0 0,1 0 1 0 0,2 1-1 0 0,0 1 0 0 0,2 1 0 0 0,1 0 0 0 0,-8 32 1 0 0,17-50 4 0 0,1 1 0 0 0,0 0 0 0 0,1 0-1 0 0,0 0 1 0 0,1 0 0 0 0,3 24 0 0 0,21 76-53 0 0,-4-23-32 0 0,-18-48-820 0 0,-2-40 55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1 919 0 0,'0'2'67'0'0,"-7"41"4695"0"0,3-17-597 0 0,-2 32 0 0 0,6-41-3759 0 0,0 0-1 0 0,1 0 1 0 0,1 0-1 0 0,7 31 1 0 0,-6-38-263 0 0,1 1-1 0 0,0-1 1 0 0,0 0 0 0 0,1 0-1 0 0,0-1 1 0 0,1 1 0 0 0,0-1-1 0 0,12 14 1 0 0,-6-11-80 0 0,1 0 0 0 0,0 0-1 0 0,1-1 1 0 0,0-1 0 0 0,1 0 0 0 0,0-1 0 0 0,31 14 0 0 0,-38-19-56 0 0,0-1 0 0 0,0 0 1 0 0,0 0-1 0 0,1-1 0 0 0,-1 1 1 0 0,1-2-1 0 0,9 2 0 0 0,-4-2-111 0 0,17 0-300 0 0,-30-1 160 0 0,1-1-1 0 0,0 1 1 0 0,-1 0-1 0 0,1-1 1 0 0,0 1 0 0 0,-1-1-1 0 0,1 0 1 0 0,-1 0-1 0 0,1 1 1 0 0,-1-1 0 0 0,1 0-1 0 0,-1 0 1 0 0,0 0-1 0 0,1-1 1 0 0,1 0 0 0 0,2-5-4834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 8287 0 0,'0'0'6798'0'0,"10"-1"-4636"0"0,-3 3-1812 0 0,-5-1 574 0 0,-1 8-525 0 0,-1-8-376 0 0,1 0-1 0 0,-1 0 1 0 0,0 0 0 0 0,0 0 0 0 0,0 0 0 0 0,0 1-1 0 0,0-1 1 0 0,0 0 0 0 0,0 0 0 0 0,0 0 0 0 0,0 0-1 0 0,-1 0 1 0 0,1 1 0 0 0,0-1 0 0 0,-1 1 0 0 0,-11 16 67 0 0,-5 7 22 0 0,0-1 0 0 0,-39 41 0 0 0,40-46-2 0 0,0 1 0 0 0,1 1 0 0 0,-13 23 0 0 0,24-37-30 0 0,0 1 0 0 0,0 0-1 0 0,1 0 1 0 0,-4 13 0 0 0,6-17-27 0 0,0 1 0 0 0,0-1 0 0 0,1 0 1 0 0,0 0-1 0 0,-1 1 0 0 0,1-1 0 0 0,1 0 0 0 0,-1 1 1 0 0,1-1-1 0 0,1 7 0 0 0,-1-9-34 0 0,0-1 1 0 0,0 0-1 0 0,0 1 0 0 0,1-1 0 0 0,-1 0 0 0 0,0 0 1 0 0,1 0-1 0 0,-1 0 0 0 0,0 0 0 0 0,1 0 0 0 0,0 0 0 0 0,-1 0 1 0 0,1-1-1 0 0,-1 1 0 0 0,3 0 0 0 0,-3 0-6 0 0,4 0 26 0 0,1 1 0 0 0,0-1 0 0 0,-1 0 0 0 0,1 0 0 0 0,0 0-1 0 0,0-1 1 0 0,0 0 0 0 0,0 0 0 0 0,-1 0 0 0 0,11-3 0 0 0,5-2 108 0 0,33-12 0 0 0,-5 1-13 0 0,47-10-18 0 0,-94 26-185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5527 0 0,'0'0'423'0'0,"-2"1"-278"0"0,-72 54 5318 0 0,-25 21-3728 0 0,97-74-1726 0 0,-192 175 955 0 0,173-155-952 0 0,9-9-17 0 0,-1 0 1 0 0,-1 0 0 0 0,-19 13 0 0 0,31-24-87 0 0,13-11-712 0 0,2-3-2453 0 0,4-4-1088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20 9991 0 0,'-2'0'456'0'0,"-35"7"2896"0"0,54-4-2272 0 0,12 1-192 0 0,4-6-228 0 0,54-9 0 0 0,-44 4-566 0 0,-13 2-148 0 0,9-1-332 0 0,-13 4-4033 0 0,-13 3-872 0 0</inkml:trace>
  <inkml:trace contextRef="#ctx0" brushRef="#br0" timeOffset="1">1 270 15807 0 0,'0'0'1764'0'0,"2"0"-1326"0"0,2 2-265 0 0,0-1 0 0 0,0 0 0 0 0,0 0 0 0 0,0 0 0 0 0,0-1 0 0 0,0 1 0 0 0,0-1 0 0 0,0 0 0 0 0,1-1 0 0 0,7 0 1 0 0,43-12 824 0 0,28-11-1285 0 0,-28 7-5393 0 0,-51 16 4906 0 0,24-8-5333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1338 39 8287 0 0,'5'-3'161'0'0,"1"-1"0"0"0,0 1 0 0 0,11-4 0 0 0,-12 5 98 0 0,0 0 0 0 0,-1 0 0 0 0,1 0 0 0 0,0-1 0 0 0,-1 0-1 0 0,6-5 7059 0 0,-24 23-6535 0 0,-156 111 891 0 0,157-116-1694 0 0,-23 14-64 0 0,0-2 0 0 0,-64 28 0 0 0,-86 23-635 0 0,86-35 155 0 0,91-35 516 0 0,-217 77-1254 0 0,195-71 1071 0 0,-1-2 0 0 0,1-1 0 0 0,-1-1 0 0 0,-1-2 0 0 0,-44-1 0 0 0,65-3 166 0 0,1 0 0 0 0,-23-6 0 0 0,29 6 48 0 0,1 0-1 0 0,0 0 0 0 0,0-1 0 0 0,0 0 0 0 0,1 1 0 0 0,-1-1 0 0 0,0-1 1 0 0,1 1-1 0 0,-1-1 0 0 0,1 1 0 0 0,-5-6 0 0 0,7 7 12 0 0,0-1 1 0 0,0 1-1 0 0,0 0 0 0 0,1-1 0 0 0,-1 1 1 0 0,1 0-1 0 0,-1-1 0 0 0,1 1 0 0 0,0-1 0 0 0,-1 1 1 0 0,1 0-1 0 0,0-1 0 0 0,0 1 0 0 0,0-1 0 0 0,0 1 1 0 0,0-1-1 0 0,0 1 0 0 0,0-1 0 0 0,1 1 1 0 0,-1-1-1 0 0,1 1 0 0 0,-1 0 0 0 0,1-1 0 0 0,-1 1 1 0 0,1 0-1 0 0,0-1 0 0 0,-1 1 0 0 0,1 0 0 0 0,0 0 1 0 0,0 0-1 0 0,1-2 0 0 0,2-2-3 0 0,1 1-1 0 0,-1-1 1 0 0,1 1-1 0 0,0 0 1 0 0,0 1-1 0 0,6-5 1 0 0,-2 3 81 0 0,1 1 0 0 0,0 0 1 0 0,1 0-1 0 0,-1 1 0 0 0,0 0 1 0 0,1 1-1 0 0,0 0 0 0 0,-1 0 1 0 0,15 1-1 0 0,-18 0-14 0 0,0 1-1 0 0,1 1 0 0 0,-1-1 1 0 0,0 1-1 0 0,1 1 1 0 0,-1-1-1 0 0,0 1 1 0 0,0 0-1 0 0,0 1 0 0 0,0 0 1 0 0,0 0-1 0 0,-1 0 1 0 0,1 1-1 0 0,8 6 1 0 0,-12-7-49 0 0,0-1-1 0 0,-1 1 1 0 0,1 0 0 0 0,-1 1 0 0 0,0-1 0 0 0,0 0 0 0 0,0 0 0 0 0,0 1 0 0 0,-1 0 0 0 0,1-1 0 0 0,-1 1 0 0 0,0 0 0 0 0,0-1-1 0 0,0 1 1 0 0,-1 0 0 0 0,1 0 0 0 0,-1 0 0 0 0,0 0 0 0 0,0 0 0 0 0,0-1 0 0 0,0 1 0 0 0,-1 0 0 0 0,0 0 0 0 0,-1 4 0 0 0,-3 10 43 0 0,-1-1 0 0 0,-1 0 0 0 0,-17 30 0 0 0,16-32-5 0 0,-36 63-83 0 0,-5-2 1 0 0,-98 121-1 0 0,117-161 37 0 0,2 1 0 0 0,2 2 0 0 0,2 1 0 0 0,-36 79 0 0 0,55-107 0 0 0,-5 23 0 0 0,8-19 46 0 0,4-13-10 0 0,-1-2-7 0 0,0 0-9 0 0,-1 0 0 0 0,1 0 0 0 0,-1 0 0 0 0,1-1 0 0 0,0 1 0 0 0,-1 0 0 0 0,1 0 0 0 0,0-1 0 0 0,-1 1 0 0 0,1 0 0 0 0,0-1 0 0 0,0 1 0 0 0,0-1 0 0 0,0 1 0 0 0,-1-1 0 0 0,1 0 0 0 0,0 1 1 0 0,0-1-1 0 0,2 1 0 0 0,17 2 279 0 0,-6-3-90 0 0,1 0 0 0 0,-1-2 0 0 0,1 1 0 0 0,18-6 0 0 0,57-18 309 0 0,-61 16-374 0 0,-12 3-90 0 0,21-6 107 0 0,2 1 1 0 0,51-6-1 0 0,26 8-255 0 0,-103 9-97 0 0,-8-1-286 0 0,1 1 1 0 0,-1-1 0 0 0,0 1-1 0 0,1-2 1 0 0,-1 1 0 0 0,0-1-1 0 0,0 0 1 0 0,0 0-1 0 0,0-1 1 0 0,0 1 0 0 0,-1-1-1 0 0,1-1 1 0 0,6-4 0 0 0,2-5-1490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8287 0 0,'0'0'756'0'0,"2"0"-306"0"0,83 7 7902 0 0,4-9-6205 0 0,85-18-1388 0 0,-38 8 75 0 0,-17 2-3660 0 0,-93 6 1282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12 6447 0 0,'1'-2'166'0'0,"-1"1"-143"0"0,0 1 0 0 0,0-1 0 0 0,1 1 0 0 0,-1-1 0 0 0,1 0-1 0 0,-1 1 1 0 0,0-1 0 0 0,1 1 0 0 0,-1-1 0 0 0,1 1 0 0 0,-1-1 0 0 0,1 1 0 0 0,0 0 0 0 0,-1-1-1 0 0,1 1 1 0 0,-1 0 0 0 0,1-1 0 0 0,0 1 0 0 0,9-1 8799 0 0,-10 2-8614 0 0,0 10 1332 0 0,-10 16-2153 0 0,1-14 771 0 0,-1-1 0 0 0,0 0 1 0 0,-1 0-1 0 0,-16 15 1 0 0,4-5 137 0 0,-22 21 340 0 0,16-16-301 0 0,-50 62 0 0 0,52-53-267 0 0,-27 48 1 0 0,46-69 51 0 0,1-1 0 0 0,1 1 0 0 0,0 0 0 0 0,1 1 0 0 0,1-1 0 0 0,-6 31 1 0 0,10-35-38 0 0,-1-1 0 0 0,1 1 0 0 0,1 0 0 0 0,0-1 1 0 0,5 20-1 0 0,-5-24-186 0 0,1 0 1 0 0,0 0-1 0 0,0 0 0 0 0,0 0 1 0 0,1-1-1 0 0,0 1 1 0 0,0-1-1 0 0,1 0 0 0 0,-1 1 1 0 0,1-1-1 0 0,5 4 1 0 0,1-1-1101 0 0,2-3-48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18 124 10135 0 0,'0'0'778'0'0,"0"3"-350"0"0,1 2-105 0 0,-1 0 1 0 0,1 0-1 0 0,0 0 1 0 0,1 0-1 0 0,-1-1 1 0 0,1 1-1 0 0,0 0 1 0 0,0-1-1 0 0,1 1 1 0 0,-1-1-1 0 0,1 0 1 0 0,4 6-1 0 0,8 8 461 0 0,23 23-1 0 0,-22-25-455 0 0,15 13 953 0 0,69 49 1 0 0,-63-51-404 0 0,51 48-1 0 0,-59-47-787 0 0,-2 1-1 0 0,-1 1 0 0 0,-1 1 0 0 0,30 51 1 0 0,-49-71-162 0 0,5 9-447 0 0,0 1-1 0 0,8 23 0 0 0,-18-42 76 0 0</inkml:trace>
  <inkml:trace contextRef="#ctx0" brushRef="#br0" timeOffset="1">575 0 13359 0 0,'0'0'1027'0'0,"-2"1"-670"0"0,-5 0-56 0 0,1 1-1 0 0,0 0 0 0 0,0 1 1 0 0,0-1-1 0 0,0 1 1 0 0,0 0-1 0 0,0 1 0 0 0,1-1 1 0 0,-8 7-1 0 0,-7 8 485 0 0,-18 20-1 0 0,19-19-974 0 0,2-3 211 0 0,-299 311-227 0 0,255-256-269 0 0,35-41-4909 0 0,18-19-243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10303 0 0,'0'0'935'0'0,"2"1"-723"0"0,4 2-51 0 0,1 0 0 0 0,0 0 0 0 0,-1 1 0 0 0,0 0-1 0 0,0 0 1 0 0,0 1 0 0 0,0 0 0 0 0,6 7 0 0 0,41 49 1123 0 0,-51-59-1227 0 0,24 35 1267 0 0,34 59-1 0 0,14 46 946 0 0,-70-134-2186 0 0,8 16 237 0 0,13 25 591 0 0,31 86 0 0 0,-51-119-836 0 0,0 1 1 0 0,-1 0 0 0 0,-1 0-1 0 0,-1 0 1 0 0,0 1 0 0 0,-1-1-1 0 0,-1 1 1 0 0,0-1 0 0 0,-5 27-1 0 0,0-26-206 0 0,1 1 0 0 0,-2-1 0 0 0,-1 0 0 0 0,0-1 0 0 0,-1 1 0 0 0,-1-1 0 0 0,0-1 0 0 0,-2 0 0 0 0,1 0 0 0 0,-2-1 0 0 0,0 0 0 0 0,-1-1 0 0 0,-1-1 0 0 0,0 0 0 0 0,0 0 0 0 0,-1-2 0 0 0,-1 0 0 0 0,-24 13 0 0 0,-5 0-2617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17047 0 0,'0'0'1712'0'0,"2"-1"-1493"0"0,140-63 2322 0 0,135-53-3135 0 0,-260 112-18 0 0,27-10-1510 0 0,-15 7-2743 0 0,-7 2-902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16847 0 0,'0'0'1824'0'0,"11"5"-1824"0"0,3-1 480 0 0,2-2 64 0 0,3-1 16 0 0,3-1 0 0 0,2-1-296 0 0,3-1-56 0 0,3-5-16 0 0,2 0 0 0 0,2-2-1152 0 0,1 0-240 0 0,2-4-48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154 177 8719 0 0,'0'0'399'0'0,"2"-2"-4"0"0,19-14-237 0 0,-14 11-1057 0 0,5-4 5492 0 0,-21 18-1721 0 0,-15 15-2456 0 0,-30 35 0 0 0,42-45-342 0 0,-3 5-48 0 0,0 0 0 0 0,-23 39 0 0 0,34-50-23 0 0,0 0-1 0 0,0 0 0 0 0,0 1 1 0 0,1 0-1 0 0,1-1 0 0 0,-1 1 1 0 0,2 0-1 0 0,-1 0 1 0 0,1 1-1 0 0,0 14 0 0 0,1-21 12 0 0,1-1 0 0 0,-1 0 0 0 0,0 1 1 0 0,1-1-1 0 0,0 0 0 0 0,-1 1 0 0 0,1-1 0 0 0,0 0 0 0 0,0 0 0 0 0,1 0 0 0 0,-1 0 0 0 0,0 0 0 0 0,1 0 0 0 0,-1 0 0 0 0,1 0 0 0 0,-1 0 0 0 0,1-1 0 0 0,0 1 0 0 0,0-1 1 0 0,0 1-1 0 0,0-1 0 0 0,0 0 0 0 0,0 0 0 0 0,0 0 0 0 0,0 0 0 0 0,1 0 0 0 0,-1 0 0 0 0,0-1 0 0 0,5 2 0 0 0,-1-1 41 0 0,1 0-1 0 0,0-1 1 0 0,0 1 0 0 0,0-1-1 0 0,0-1 1 0 0,0 1-1 0 0,0-1 1 0 0,0 0 0 0 0,7-3-1 0 0,26-9 171 0 0,0-3-1 0 0,-1-1 1 0 0,-1-2-1 0 0,-1-1 0 0 0,57-42 1 0 0,-88 57-214 0 0,1 0 1 0 0,-1 0-1 0 0,-1 0 1 0 0,1-1-1 0 0,-1 0 0 0 0,9-13 1 0 0,-13 17-19 0 0,-1 0-1 0 0,0-1 1 0 0,1 1 0 0 0,-1 0 0 0 0,0-1-1 0 0,0 1 1 0 0,0 0 0 0 0,0-1 0 0 0,-1 1-1 0 0,1 0 1 0 0,-1 0 0 0 0,1-1-1 0 0,-1 1 1 0 0,0 0 0 0 0,0 0 0 0 0,0 0-1 0 0,-2-3 1 0 0,2 2-9 0 0,-1 0 0 0 0,-1 0-1 0 0,1 0 1 0 0,0 1 0 0 0,-1-1 0 0 0,1 1 0 0 0,-1-1-1 0 0,0 1 1 0 0,0 0 0 0 0,0 0 0 0 0,-3-2-1 0 0,-41-16-315 0 0,10 5 10 0 0,31 11 226 0 0,-7-2-119 0 0,0-1 0 0 0,1-1 0 0 0,-15-11 0 0 0,23 16 178 0 0,1 1 1 0 0,1-1 0 0 0,-1 0-1 0 0,0 0 1 0 0,1-1-1 0 0,-1 1 1 0 0,1 0 0 0 0,0-1-1 0 0,0 1 1 0 0,0-1 0 0 0,1 0-1 0 0,-1 0 1 0 0,1 0-1 0 0,0 0 1 0 0,0 0 0 0 0,-1-7-1 0 0,2 8 11 0 0,1 0-1 0 0,-1 0 1 0 0,0 0-1 0 0,1 0 1 0 0,0-1-1 0 0,0 1 0 0 0,0 0 1 0 0,0 0-1 0 0,0 0 1 0 0,1 1-1 0 0,-1-1 1 0 0,1 0-1 0 0,0 0 1 0 0,-1 1-1 0 0,1-1 1 0 0,1 1-1 0 0,-1 0 0 0 0,0-1 1 0 0,0 1-1 0 0,1 0 1 0 0,0 0-1 0 0,4-2 1 0 0,-2 0-115 0 0,1 1-1 0 0,-1 0 1 0 0,1 1 0 0 0,0-1 0 0 0,0 1-1 0 0,0 0 1 0 0,0 1 0 0 0,1 0 0 0 0,-1 0 0 0 0,9-1-1 0 0,7 3-5206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67 6911 0 0,'-6'-7'715'0'0,"5"5"-656"0"0,0 0-1 0 0,0 0 1 0 0,0 1 0 0 0,0-1-1 0 0,0 0 1 0 0,1-1 0 0 0,-2-2-1 0 0,2 3 416 0 0,0 0 1 0 0,0 0-1 0 0,0 0 0 0 0,0 1 0 0 0,1-1 0 0 0,-1 0 0 0 0,0 0 0 0 0,1 0 1 0 0,-1 1-1 0 0,1-1 0 0 0,0 0 0 0 0,-1 0 0 0 0,1 1 0 0 0,0-1 1 0 0,0 1-1 0 0,0-1 0 0 0,1 1 0 0 0,-1-1 0 0 0,0 1 0 0 0,3-3 1 0 0,-3 3 45 0 0,10-1 362 0 0,-9 3-859 0 0,1 1 30 0 0,11-1-333 0 0,-7 6-2372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658 149 2303 0 0,'31'-30'168'0'0,"-19"18"-39"0"0,0-1 1 0 0,25-17-1 0 0,-24 21 1121 0 0,-3 2 78 0 0,1-1 0 0 0,0 1-1 0 0,0 1 1 0 0,1 0-1 0 0,0 1 1 0 0,0 0-1 0 0,21-6 1 0 0,-32 11-436 0 0,-1 4-839 0 0,0 0-1 0 0,-1-1 1 0 0,0 1 0 0 0,1-1-1 0 0,-1 1 1 0 0,-1-1 0 0 0,1 1-1 0 0,0-1 1 0 0,-1 0 0 0 0,0 1-1 0 0,0-1 1 0 0,0 0 0 0 0,0 0-1 0 0,0 0 1 0 0,-1 0 0 0 0,-4 4-1 0 0,-5 3 104 0 0,0-1 1 0 0,-24 15-1 0 0,21-14-24 0 0,8-6-86 0 0,-150 101 452 0 0,122-79-497 0 0,1 2-1 0 0,-38 39 0 0 0,16-5 0 0 0,3 2 0 0 0,3 2 0 0 0,2 3 0 0 0,4 1 0 0 0,3 2 0 0 0,-40 95 0 0 0,61-111-62 0 0,1 1 0 0 0,4 0 0 0 0,1 1 0 0 0,-5 67 0 0 0,16-100 3 0 0,1 2 0 0 0,1-1 0 0 0,1 0 0 0 0,1 0 0 0 0,7 35 0 0 0,-6-48 46 0 0,1-1 0 0 0,1 0 0 0 0,0 0 1 0 0,1 0-1 0 0,0 0 0 0 0,1-1 0 0 0,0 0 0 0 0,1 0 0 0 0,0 0 1 0 0,0-1-1 0 0,1 0 0 0 0,1-1 0 0 0,10 10 0 0 0,6 1 41 0 0,0-2-1 0 0,32 18 0 0 0,-29-20 67 0 0,-1 2 0 0 0,27 23 0 0 0,-43-31-76 0 0,1 1 0 0 0,-2 0-1 0 0,1 1 1 0 0,-2 0-1 0 0,1 0 1 0 0,-2 1 0 0 0,0 1-1 0 0,0-1 1 0 0,-1 1 0 0 0,-1 1-1 0 0,-1-1 1 0 0,0 1-1 0 0,0 0 1 0 0,-2 0 0 0 0,1 0-1 0 0,-2 0 1 0 0,1 19 0 0 0,-3-11-28 0 0,-2 1 1 0 0,0-1-1 0 0,-1 0 1 0 0,-1 1-1 0 0,-1-1 1 0 0,-2-1-1 0 0,0 1 1 0 0,-1-1-1 0 0,-1-1 1 0 0,-1 1-1 0 0,-16 23 1 0 0,9-17-16 0 0,-2-2 0 0 0,-1 0-1 0 0,-1-1 1 0 0,-1 0 0 0 0,-1-2 0 0 0,-1-1 0 0 0,-40 28 0 0 0,-16-1 2814 0 0,83-50-2562 0 0,7-4-208 0 0,-2 2-442 0 0,-1 0 1 0 0,1 0 0 0 0,0 1 0 0 0,11-3 0 0 0,-2 2-985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39 9559 0 0,'0'0'860'0'0,"5"-6"-688"0"0,-2 0-72 0 0,-2 4 258 0 0,0 0-1 0 0,0 0 0 0 0,1 0 1 0 0,-1 0-1 0 0,1 0 1 0 0,-1 1-1 0 0,1-1 0 0 0,0 1 1 0 0,-1-1-1 0 0,1 1 0 0 0,3-2 1 0 0,1-2 3581 0 0,-4 6-3589 0 0,-1 0-320 0 0,0-1 0 0 0,0 1-1 0 0,0-1 1 0 0,1 1 0 0 0,-1 0 0 0 0,0 0 0 0 0,0 0 0 0 0,0 0 0 0 0,0 0 0 0 0,0 0 0 0 0,-1 0 0 0 0,1 0 0 0 0,0 0 0 0 0,0 0 0 0 0,-1 0 0 0 0,1 0 0 0 0,0 2 0 0 0,0 1 12 0 0,0-1-1 0 0,0 0 0 0 0,-1 0 0 0 0,1 1 1 0 0,-1-1-1 0 0,0 7 0 0 0,-1 3 42 0 0,0 1 0 0 0,-7 21 0 0 0,7-30-54 0 0,-20 67 93 0 0,-48 112 0 0 0,15-46-142 0 0,51-131 15 0 0,1 1-1 0 0,0-1 1 0 0,-2 15-1 0 0,4-20-33 0 0,0 0 1 0 0,0 0-1 0 0,0 0 0 0 0,0 0 0 0 0,1 0 0 0 0,-1-1 0 0 0,0 1 1 0 0,1 0-1 0 0,1 3 0 0 0,-2-4-32 0 0,0 0-1 0 0,1-1 1 0 0,-1 1 0 0 0,1 0-1 0 0,0 0 1 0 0,-1-1-1 0 0,1 1 1 0 0,-1-1 0 0 0,1 1-1 0 0,0 0 1 0 0,-1-1 0 0 0,1 1-1 0 0,0-1 1 0 0,0 0 0 0 0,0 1-1 0 0,-1-1 1 0 0,1 0 0 0 0,0 1-1 0 0,0-1 1 0 0,0 0 0 0 0,1 0-1 0 0,15 0-6620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0,'0'0'7752'0'0,"1"2"-7488"0"0,23 29 536 0 0,-6-10 0 0 0,20 36-1 0 0,17 41 310 0 0,-7-12-307 0 0,63 88 0 0 0,-87-143-755 0 0,1-1-1 0 0,1-2 0 0 0,1 0 1 0 0,34 25-1 0 0,-37-33 25 0 0,-19-18-49 0 0,14 14 32 0 0,-1-2-23 0 0,-13-8-11 0 0,4 6-18 0 0,8 12-222 0 0,-16-22 16 0 0,4 12-388 0 0,-5-12 400 0 0,0-1 130 0 0,0-1 0 0 0,0 1 0 0 0,0-1 0 0 0,0 1 0 0 0,0 0 0 0 0,0-1 0 0 0,0 1 1 0 0,-1-1-1 0 0,1 1 0 0 0,0-1 0 0 0,0 1 0 0 0,0-1 0 0 0,-1 0 0 0 0,1 1 0 0 0,0-1 0 0 0,-1 1 0 0 0,1-1 0 0 0,0 0 0 0 0,-1 1 0 0 0,1-1 0 0 0,-1 1 0 0 0,1-1 0 0 0,0 0 0 0 0,-2 1 0 0 0,1-1-30 0 0,1 0 0 0 0,-1 1 0 0 0,0-1 0 0 0,0 0 0 0 0,0 0 1 0 0,0 0-1 0 0,1 0 0 0 0,-1 0 0 0 0,0 0 0 0 0,0 0 0 0 0,0 0 0 0 0,0 0 0 0 0,0-1 0 0 0,1 1 0 0 0,-1 0 0 0 0,0 0 0 0 0,0-1 0 0 0,0 1 0 0 0,0-1 0 0 0,-10-7-1008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59 8751 0 0,'6'-18'558'0'0,"10"-23"5302"0"0,-16 43-5403 0 0,-1 5-336 0 0,0 0 0 0 0,0 0 0 0 0,0 0 0 0 0,-1 0 0 0 0,0-1 0 0 0,0 1 0 0 0,-6 10 0 0 0,-28 47-151 0 0,27-49 97 0 0,-23 35 67 0 0,-2-2-1 0 0,-58 63 1 0 0,-93 77 153 0 0,155-159-265 0 0,-35 38 30 0 0,30-30-27 0 0,-1-1 0 0 0,-54 40 1 0 0,80-70-2 0 0,8-4 145 0 0,4-4-44 0 0,16-11-43 0 0,0 1 0 0 0,21-11 0 0 0,6-2-1576 0 0,-13 4-4446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0,'0'0'8248'0'0,"8"6"-3804"0"0,-12-1-4444 0 0,0 0-69 0 0,4-4-44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9503 0 0,'0'0'3578'0'0,"5"12"-1980"0"0,-5-2-1275 0 0,-1 0 0 0 0,-1 0 0 0 0,0 1 0 0 0,0-1 0 0 0,-1-1 0 0 0,-5 14 0 0 0,-30 59 1068 0 0,16-38-1012 0 0,-137 239 566 0 0,116-216-888 0 0,-42 71-386 0 0,84-136 133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2303 0 0,'0'0'14938'0'0,"1"0"-14590"0"0,16 0 296 0 0,-16 0 50 0 0,0 0-593 0 0,-1 0 0 0 0,0 0-1 0 0,1-1 1 0 0,-1 1 0 0 0,1 0-1 0 0,-1 0 1 0 0,0 0 0 0 0,1 0-1 0 0,-1 0 1 0 0,1 0 0 0 0,-1 1-1 0 0,1-1 1 0 0,-1 0 0 0 0,0 0-1 0 0,1 0 1 0 0,-1 0 0 0 0,1 0-1 0 0,-1 1 1 0 0,1-1 0 0 0,0 2-66 0 0,0 0-41 0 0,-3 12 515 0 0,1-13-467 0 0,1 4 761 0 0,19-22-624 0 0,-20 19-172 0 0,0-1 0 0 0,0 1 0 0 0,-1 0 0 0 0,1-1-1 0 0,0 1 1 0 0,1 0 0 0 0,-1 0 0 0 0,0 0 0 0 0,0 2 0 0 0,-13 27-1 0 0,13-30 91 0 0,2-3-150 0 0,-1 0 0 0 0,1 0 1 0 0,0 0-1 0 0,0 0 0 0 0,0 0 0 0 0,1 0 0 0 0,-1 0 0 0 0,0 0 1 0 0,3-2-1 0 0,2-4-289 0 0,16-24-2186 0 0,-14 23 642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87 4607 0 0,'0'0'354'0'0,"-2"1"-233"0"0,-17 13 332 0 0,11-8 1323 0 0,1 0 0 0 0,0 1-1 0 0,-14 16 3857 0 0,33-25-5231 0 0,0 0-1 0 0,0 0 1 0 0,0-1-1 0 0,0-1 1 0 0,-1 0 0 0 0,1 0-1 0 0,11-8 1 0 0,-11 7-146 0 0,52-26 119 0 0,39-16 82 0 0,-87 41-359 0 0,0 0 0 0 0,0 2 0 0 0,1 0 1 0 0,24-3-1 0 0,-37 6-80 0 0,0 1 0 0 0,-1 0 0 0 0,1 0 0 0 0,-1 0 0 0 0,1 1 0 0 0,-1-1 0 0 0,1 1 1 0 0,-1 0-1 0 0,1 0 0 0 0,3 1 0 0 0,-6 0-11 0 0,0-1 1 0 0,0 0-1 0 0,0 0 0 0 0,0 0 1 0 0,-1 1-1 0 0,1-1 1 0 0,0 0-1 0 0,-1 1 0 0 0,1-1 1 0 0,-1 1-1 0 0,0-1 1 0 0,1 1-1 0 0,-1-1 0 0 0,0 0 1 0 0,0 1-1 0 0,0-1 1 0 0,0 4-1 0 0,0-5-1 0 0,-1 6 11 0 0,1 0 0 0 0,-1 0 1 0 0,-1 0-1 0 0,1 0 0 0 0,-1 0 1 0 0,0-1-1 0 0,0 1 0 0 0,-1-1 1 0 0,-3 7-1 0 0,-33 46 135 0 0,35-51-148 0 0,-13 15-60 0 0,-1-1-1 0 0,-1-1 1 0 0,-1-1-1 0 0,0 0 1 0 0,-2-1-1 0 0,-24 15 1 0 0,0-1-119 0 0,2 1 1 0 0,1 3-1 0 0,2 1 1 0 0,-41 48-1 0 0,49-49 1 0 0,18-20-23 0 0,2-1 0 0 0,-21 31 0 0 0,33-45 118 0 0,10-2 125 0 0,1 0 0 0 0,-1-1 0 0 0,0 0 0 0 0,0 0 0 0 0,0-1 0 0 0,0-1 0 0 0,11-4 1 0 0,19-8 105 0 0,176-45 679 0 0,-169 52-1971 0 0,-1 2 0 0 0,87-3 0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20 3679 0 0,'0'0'284'0'0,"1"-1"-186"0"0,14-8 196 0 0,3-1 10930 0 0,-17 10-10953 0 0,0 0-1 0 0,0 0 0 0 0,0 0 0 0 0,0 1 0 0 0,0-1 1 0 0,0 0-1 0 0,1 0 0 0 0,-1 1 0 0 0,0-1 1 0 0,0 1-1 0 0,0-1 0 0 0,0 1 0 0 0,0-1 1 0 0,0 1-1 0 0,1 0 0 0 0,-1 0-48 0 0,-4 12 188 0 0,1-7-345 0 0,0-1 0 0 0,-1 0 0 0 0,1 0-1 0 0,-1 0 1 0 0,-1 0 0 0 0,1 0 0 0 0,-1-1-1 0 0,0 1 1 0 0,-6 6 0 0 0,-7 3 48 0 0,-22 15 0 0 0,32-24-103 0 0,-12 8 9 0 0,-1-2 0 0 0,0 0 0 0 0,0-1 0 0 0,-26 8 0 0 0,-90 23-485 0 0,109-33 256 0 0,3-2-375 0 0,-47 6-1 0 0,60-11 409 0 0,1 0-1 0 0,-1-1 1 0 0,0 0-1 0 0,0-1 1 0 0,0 0-1 0 0,-18-5 1 0 0,24 4 112 0 0,1 1 1 0 0,0-1 0 0 0,0 1-1 0 0,0-1 1 0 0,1-1-1 0 0,-7-3 1 0 0,9 5 14 0 0,0 0 0 0 0,0 0 0 0 0,0 0 0 0 0,0 0 0 0 0,0 0 0 0 0,0 0 0 0 0,0 0 0 0 0,0 0 1 0 0,1 0-1 0 0,-1 0 0 0 0,0-1 0 0 0,1 1 0 0 0,-1 0 0 0 0,1 0 0 0 0,-1-1 0 0 0,1 1 0 0 0,0 0 0 0 0,0-1 0 0 0,-1 1 0 0 0,1 0 0 0 0,0-1 0 0 0,0 1 0 0 0,1-3 0 0 0,-1 3-307 0 0,11-14-950 0 0,-6 10 907 0 0,-3 3 203 0 0,-1 4-4 0 0,2 2 231 0 0,0 0 1 0 0,0 0-1 0 0,0 1 0 0 0,0-1 1 0 0,-1 1-1 0 0,0-1 1 0 0,0 1-1 0 0,0 0 1 0 0,-1 0-1 0 0,0 0 1 0 0,0 0-1 0 0,0 0 1 0 0,0 0-1 0 0,-1 0 1 0 0,0 0-1 0 0,0 0 1 0 0,0 0-1 0 0,-1 7 0 0 0,-3 13 146 0 0,-1-1-1 0 0,-11 37 1 0 0,9-40-140 0 0,1-4 370 0 0,0-2 0 0 0,-1 1 1 0 0,-1-1-1 0 0,-1 0 0 0 0,0 0 1 0 0,-18 21-1 0 0,26-35-290 0 0,1 0-11 0 0,-3 7-7 0 0,3-8-97 0 0,0 0 0 0 0,0 1 1 0 0,0-1-1 0 0,-1 0 0 0 0,1 1 1 0 0,0-1-1 0 0,0 0 0 0 0,0 1 1 0 0,0-1-1 0 0,0 1 1 0 0,0-1-1 0 0,0 0 0 0 0,0 1 1 0 0,0-1-1 0 0,0 0 0 0 0,0 1 1 0 0,0-1-1 0 0,0 0 0 0 0,0 1 1 0 0,0-1-1 0 0,1 0 0 0 0,-1 1 1 0 0,0-1-1 0 0,0 0 1 0 0,0 1-1 0 0,0-1 0 0 0,1 0 1 0 0,-1 0-1 0 0,0 1 0 0 0,0-1 1 0 0,1 0-1 0 0,-1 0 0 0 0,0 1 1 0 0,0-1-1 0 0,1 0 0 0 0,-1 0 1 0 0,0 0-1 0 0,1 0 1 0 0,-1 1-1 0 0,0-1 0 0 0,1 0 1 0 0,-1 0-1 0 0,0 0 0 0 0,1 0 1 0 0,-1 0-1 0 0,0 0 0 0 0,1 0 1 0 0,-1 0-1 0 0,0 0 1 0 0,1 0-1 0 0,0 0 0 0 0,4 1-28 0 0,1 0 0 0 0,0-1 0 0 0,-1 0 0 0 0,1 0-1 0 0,0 0 1 0 0,-1-1 0 0 0,1 0 0 0 0,9-2 0 0 0,17-3-65 0 0,9 3 56 0 0,47 2-1 0 0,-68 3 25 0 0,0 0 1 0 0,0 1-1 0 0,0 1 0 0 0,28 9 0 0 0,-19-3 25 0 0,-1 1 0 0 0,48 26 0 0 0,-68-32 39 0 0,0-1-1 0 0,-1 2 0 0 0,1-1 0 0 0,-1 1 1 0 0,-1 0-1 0 0,1 0 0 0 0,-1 1 1 0 0,0 0-1 0 0,0 0 0 0 0,-1 1 1 0 0,0 0-1 0 0,0-1 0 0 0,6 16 1 0 0,-11-22-32 0 0,1 1 0 0 0,-1-1 1 0 0,1 1-1 0 0,-1 0 1 0 0,0 0-1 0 0,1-1 1 0 0,-1 1-1 0 0,0 0 1 0 0,0-1-1 0 0,-1 1 1 0 0,1 0-1 0 0,0 0 1 0 0,0-1-1 0 0,-1 1 1 0 0,1 0-1 0 0,-1-1 0 0 0,-1 4 1 0 0,1-3-11 0 0,-1 1-1 0 0,0-1 1 0 0,1 0-1 0 0,-1 0 1 0 0,0 0 0 0 0,0 0-1 0 0,-1 0 1 0 0,1 0 0 0 0,-5 3-1 0 0,-3 0 81 0 0,-1 1 1 0 0,0-2-1 0 0,0 1 0 0 0,-12 2 0 0 0,19-6 1 0 0,-80 23 536 0 0,-97 33-378 0 0,136-37-209 0 0,-72 39 0 0 0,116-58-285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 10367 0 0,'0'0'472'0'0,"1"-1"-9"0"0,19-3 2293 0 0,-18 8-2206 0 0,-1-4-523 0 0,-1 0 0 0 0,0 0 0 0 0,0 0-1 0 0,0 0 1 0 0,0 0 0 0 0,1 0-1 0 0,-1 1 1 0 0,0-1 0 0 0,0 0 0 0 0,0 0-1 0 0,0 0 1 0 0,0 0 0 0 0,0 1-1 0 0,1-1 1 0 0,-1 0 0 0 0,0 0 0 0 0,0 1-1 0 0,0-1 1 0 0,0 0 0 0 0,0 0-1 0 0,0 0 1 0 0,0 1 0 0 0,0-1-1 0 0,0 0 1 0 0,0 0 0 0 0,0 0 0 0 0,0 1-1 0 0,0-1 1 0 0,0 0 0 0 0,0 0-1 0 0,0 1 1 0 0,0-1 0 0 0,0 0 0 0 0,-2 4 83 0 0,0 1-1 0 0,0-1 1 0 0,0-1 0 0 0,-1 1 0 0 0,1 0 0 0 0,-1 0 0 0 0,0-1 0 0 0,0 0 0 0 0,0 0 0 0 0,-1 1 0 0 0,-4 2 0 0 0,-8 5 111 0 0,-24 14 0 0 0,-7 4 67 0 0,18-5-251 0 0,1 1 1 0 0,1 1-1 0 0,1 2 1 0 0,-26 36 0 0 0,21-20 9 0 0,2 0 0 0 0,-32 67 0 0 0,50-89-44 0 0,2 1 0 0 0,-14 43 1 0 0,21-58 2 0 0,1 0 0 0 0,-1 0 0 0 0,1 0 1 0 0,1 0-1 0 0,-1 0 0 0 0,1 1 0 0 0,1-1 1 0 0,-1 0-1 0 0,1 0 0 0 0,1 0 0 0 0,0 0 1 0 0,3 11-1 0 0,-2-14 56 0 0,-1 0 0 0 0,1 0 0 0 0,0-1-1 0 0,0 1 1 0 0,0 0 0 0 0,1-1 0 0 0,0 0 0 0 0,-1 0 0 0 0,1 0 0 0 0,6 4 0 0 0,-2-3 62 0 0,0 0 0 0 0,0 0 1 0 0,0-1-1 0 0,1 0 0 0 0,13 4 0 0 0,0-2 53 0 0,0-1-1 0 0,0-1 0 0 0,0-1 1 0 0,29 0-1 0 0,-30-2-241 0 0,1-1 0 0 0,0-1 0 0 0,-1-1 0 0 0,1 0 0 0 0,-1-2 0 0 0,0 0 0 0 0,26-10 0 0 0,-45 13-316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15 7831 0 0,'7'-14'9279'0'0,"-104"238"-6011"0"0,77-175-3015 0 0,0-6 100 0 0,-40 62 1 0 0,39-70-277 0 0,-16 28 39 0 0,-60 96 32 0 0,54-95-4 0 0,40-58-166 0 0,2-5-92 0 0,15-15-2426 0 0,2-10-4876 0 0,-15 23 6436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2303 0 0,'0'3'167'0'0,"-9"74"7677"0"0,-3 1-3478 0 0,2-27-3556 0 0,-2 0 1 0 0,-30 77-1 0 0,30-103-544 0 0,-1-1-1 0 0,-1-1 1 0 0,-1 0 0 0 0,-25 30-1 0 0,-18 26 795 0 0,50-65-962 0 0,0-1 1 0 0,1 1-1 0 0,0 0 1 0 0,-5 20-1 0 0,12-34-125 0 0,0 0 0 0 0,-1 1 0 0 0,1-1 1 0 0,0 1-1 0 0,0-1 0 0 0,0 0 0 0 0,0 1 0 0 0,0-1 0 0 0,0 1 0 0 0,0-1 0 0 0,0 1 0 0 0,0-1 0 0 0,0 0 0 0 0,0 1 0 0 0,0-1 1 0 0,0 1-1 0 0,0-1 0 0 0,0 1 0 0 0,0-1 0 0 0,0 0 0 0 0,1 1 0 0 0,-1-1 0 0 0,0 1 0 0 0,0-1 0 0 0,1 0 0 0 0,-1 1 0 0 0,0-1 1 0 0,0 0-1 0 0,1 1 0 0 0,-1-1 0 0 0,0 0 0 0 0,1 1 0 0 0,-1-1 0 0 0,0 0 0 0 0,1 0 0 0 0,-1 0 0 0 0,1 1 0 0 0,-1-1 0 0 0,0 0 1 0 0,1 0-1 0 0,-1 0 0 0 0,1 0 0 0 0,-1 0 0 0 0,0 0 0 0 0,1 1 0 0 0,-1-1 0 0 0,1 0 0 0 0,-1 0 0 0 0,1 0 0 0 0,-1-1 0 0 0,1 1 1 0 0,3 0-293 0 0,-1 0 0 0 0,0-1 0 0 0,1 0 0 0 0,-1 1 0 0 0,6-4 0 0 0,6-2-712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8287 0 0,'0'0'7980'0'0,"1"0"-7558"0"0,10 0-25 0 0,0-1-1 0 0,-1-1 1 0 0,1 1 0 0 0,-1-2 0 0 0,20-6 0 0 0,51-27 1154 0 0,-20 9-1149 0 0,34-8-76 0 0,-46 22-1442 0 0,-3 6-4072 0 0,-42 7 3206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12407 0 0,'0'0'1384'0'0,"0"2"-1048"0"0,0 4-151 0 0,1 1 0 0 0,0-1 0 0 0,1 1 0 0 0,-1-1 0 0 0,1 0 0 0 0,1 1 0 0 0,-1-1 0 0 0,1 0 0 0 0,0 0 0 0 0,0-1 0 0 0,1 1 0 0 0,-1-1 0 0 0,1 0 0 0 0,7 7 0 0 0,6 6 442 0 0,0-2-1 0 0,32 24 1 0 0,-11-15 7 0 0,1-1 0 0 0,1-3 0 0 0,58 24 1 0 0,-59-28-352 0 0,120 62 18 0 0,-121-56-284 0 0,-18-10-46 0 0,-19-12 9 0 0,0-1-1 0 0,0 0 1 0 0,0 1 0 0 0,1-1-1 0 0,-1 0 1 0 0,0 0-1 0 0,0 1 1 0 0,0-1 0 0 0,0 0-1 0 0,3 0 1 0 0,4 0-80 0 0,-5 1-35 0 0,1-1-1 0 0,-1 1 1 0 0,1-1-1 0 0,-1 0 1 0 0,1 0-1 0 0,0 0 0 0 0,-1 0 1 0 0,1 0-1 0 0,-1-1 1 0 0,0 0-1 0 0,1 0 1 0 0,-1 0-1 0 0,1 0 1 0 0,-1 0-1 0 0,0-1 1 0 0,4-1-1 0 0,5-4-1240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10591 0 0,'-2'0'819'0'0,"-6"0"-380"0"0,-1 0-1 0 0,1 1 1 0 0,-1 0-1 0 0,1 1 1 0 0,0 0-1 0 0,0 0 1 0 0,0 1-1 0 0,0 0 1 0 0,-9 4-1 0 0,0 3-356 0 0,0 0 0 0 0,0 1 0 0 0,1 1 0 0 0,1 0 0 0 0,-16 16 0 0 0,-62 76 853 0 0,83-93-726 0 0,-192 197 2167 0 0,102-130-2306 0 0,61-49-68 0 0,-4-2-2 0 0,44-27-6 0 0,-1 0-1 0 0,0 0 0 0 0,0 0 1 0 0,0 0-1 0 0,0 0 1 0 0,0 0-1 0 0,0 0 1 0 0,0 0-1 0 0,0 0 0 0 0,1 0 1 0 0,-1 0-1 0 0,0 1 1 0 0,0-1-1 0 0,0 0 1 0 0,0 0-1 0 0,0 0 0 0 0,0 0 1 0 0,0 0-1 0 0,0 0 1 0 0,0 0-1 0 0,0 0 1 0 0,0 0-1 0 0,0 0 0 0 0,0 1 1 0 0,0-1-1 0 0,0 0 1 0 0,0 0-1 0 0,0 0 0 0 0,0 0 1 0 0,0 0-1 0 0,1 0 1 0 0,-1 0-1 0 0,0 0 1 0 0,-1 1-1 0 0,1-1 0 0 0,0 0 1 0 0,0 0-1 0 0,0 0 1 0 0,0 0-1 0 0,0 0 1 0 0,0 0-1 0 0,0 0 0 0 0,0 0 1 0 0,0 0-1 0 0,0 1 1 0 0,0-1-1 0 0,0 0 1 0 0,0 0-1 0 0,0 0 0 0 0,0 0 1 0 0,0 0-1 0 0,0 0 1 0 0,9-1-306 0 0,14-4-398 0 0,5-5-24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5063 0 0,'0'0'13174'0'0,"-1"2"-12536"0"0,-15 34-27 0 0,-22 37-1 0 0,30-59-459 0 0,-1-1-1 0 0,0-1 0 0 0,0 0 0 0 0,-1 0 0 0 0,-1-1 0 0 0,-13 11 0 0 0,7-7-138 0 0,17-15-13 0 0,0 0 0 0 0,0 1 0 0 0,0-1 0 0 0,-1 0 0 0 0,1 0 0 0 0,0 0 0 0 0,0 0 0 0 0,0 0 0 0 0,0 0 1 0 0,0 0-1 0 0,0 0 0 0 0,0 0 0 0 0,0 0 0 0 0,0 0 0 0 0,0 0 0 0 0,0 0 0 0 0,0 0 0 0 0,-1 0 0 0 0,1 0 0 0 0,0 1 0 0 0,0-1 0 0 0,0 0 0 0 0,0 0 0 0 0,0 0 0 0 0,0 0 0 0 0,0 0 0 0 0,0 0 0 0 0,0 0 0 0 0,0 0 0 0 0,0 0 0 0 0,0 1 0 0 0,0-1 0 0 0,0 0 0 0 0,0 0 0 0 0,0 0 0 0 0,0 0 0 0 0,0 0 1 0 0,0 0-1 0 0,0 0 0 0 0,0 0 0 0 0,0 0 0 0 0,0 1 0 0 0,0-1 0 0 0,0 0 0 0 0,0 0 0 0 0,1 0 0 0 0,-1 0 0 0 0,0 0 0 0 0,0 0 0 0 0,0 0 0 0 0,0 0 0 0 0,0 0 0 0 0,0 0 0 0 0,0 0 0 0 0,0 0 0 0 0,0 0 0 0 0,0 1 0 0 0,1-1 0 0 0,7 0-83 0 0,10-4-96 0 0,225-41-3099 0 0,-243 45 3265 0 0,26-3-3412 0 0,-11-1-1886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16 5983 0 0,'0'0'464'0'0,"0"-2"-305"0"0,2-5 3348 0 0,5 1 1899 0 0,-6 6-5364 0 0,-1 0 0 0 0,1 0 0 0 0,-1 0 1 0 0,1 0-1 0 0,0 0 0 0 0,-1 0 0 0 0,1 0 0 0 0,0 0 0 0 0,-1 0 0 0 0,1 0 0 0 0,0 0 0 0 0,-1 0 0 0 0,1 0 0 0 0,0 0 0 0 0,-1 0 0 0 0,1 1 1 0 0,-1-1-1 0 0,1 0 0 0 0,0 1 0 0 0,-1-1 0 0 0,1 0 0 0 0,-1 1 0 0 0,1-1 0 0 0,-1 0 0 0 0,1 1 0 0 0,-1-1 0 0 0,1 1 0 0 0,-1 0 0 0 0,1 0-8 0 0,-1 1 0 0 0,1-1 0 0 0,-1 0 0 0 0,0 0 0 0 0,0 1 0 0 0,1-1 0 0 0,-1 0-1 0 0,0 1 1 0 0,0-1 0 0 0,-1 0 0 0 0,1 1 0 0 0,0-1 0 0 0,-1 2 0 0 0,-1 6 56 0 0,-1 0 0 0 0,0-1-1 0 0,-5 10 1 0 0,7-16-26 0 0,-20 41 521 0 0,-51 75 0 0 0,46-80-302 0 0,-4 5 176 0 0,-43 83-1 0 0,66-110-752 0 0,-8 14 565 0 0,3-10-5814 0 0,3-10-659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7831 0 0,'-1'2'603'0'0,"-4"2"-398"0"0,1 1 1 0 0,-1 0-1 0 0,1 0 1 0 0,0 0-1 0 0,1 0 1 0 0,-1 1-1 0 0,1 0 0 0 0,0-1 1 0 0,1 1-1 0 0,-1 0 1 0 0,1 1-1 0 0,0-1 1 0 0,1 0-1 0 0,-1 0 0 0 0,0 11 1 0 0,1-3 15 0 0,0 0-1 0 0,1 0 1 0 0,1 0 0 0 0,0 0 0 0 0,1-1-1 0 0,4 20 1 0 0,2-8-46 0 0,0-1-1 0 0,20 40 1 0 0,32 42 354 0 0,-1-1 261 0 0,-48-82-354 0 0,-1 0 1 0 0,13 43-1 0 0,-21-53-256 0 0,0 0-1 0 0,0 0 1 0 0,-1 0 0 0 0,-1 0-1 0 0,0 0 1 0 0,-1 0 0 0 0,-1 0-1 0 0,1 0 1 0 0,-2 0 0 0 0,0-1-1 0 0,-1 1 1 0 0,0-1 0 0 0,-8 18-1 0 0,-7 7 163 0 0,-1 1-1 0 0,-45 60 1 0 0,-29 24 9 0 0,52-70-419 0 0,2 2-1 0 0,-39 69 0 0 0,58-74-2545 0 0,13-29 1052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324 332 6447 0 0,'0'0'298'0'0,"-4"8"90"0"0,-12 19 101 0 0,-9 12 4616 0 0,23-37-4852 0 0,0 0 0 0 0,0-1 0 0 0,-1 1 0 0 0,1 0 0 0 0,0-1-1 0 0,-1 1 1 0 0,1-1 0 0 0,-1 0 0 0 0,1 1 0 0 0,-1-1 0 0 0,1-1 0 0 0,-1 1-1 0 0,0 0 1 0 0,-3 0 0 0 0,-5 1 146 0 0,1-1 0 0 0,-14-1 0 0 0,13 0-320 0 0,1 0 1 0 0,-1-1-1 0 0,1-1 1 0 0,-1 0 0 0 0,1 0-1 0 0,0-1 1 0 0,0 0 0 0 0,0-1-1 0 0,-11-6 1 0 0,15 7-13 0 0,1 0 0 0 0,-1 0 0 0 0,1-1 0 0 0,0 0 0 0 0,1 0 1 0 0,-1 0-1 0 0,1-1 0 0 0,-1 0 0 0 0,1 1 0 0 0,1-2 0 0 0,-1 1 0 0 0,1 0 0 0 0,0-1 1 0 0,0 1-1 0 0,0-1 0 0 0,-2-10 0 0 0,3 8-42 0 0,0 0 0 0 0,1-1-1 0 0,0 1 1 0 0,1-1 0 0 0,0 0 0 0 0,0 1 0 0 0,1-1 0 0 0,0 1 0 0 0,1-1 0 0 0,-1 1-1 0 0,2 0 1 0 0,-1 0 0 0 0,1 0 0 0 0,0 0 0 0 0,8-12 0 0 0,-4 7-28 0 0,0 1 0 0 0,1 1-1 0 0,1-1 1 0 0,0 1 0 0 0,0 1 0 0 0,1 0 0 0 0,0 0-1 0 0,20-13 1 0 0,-18 15-1 0 0,0 1-1 0 0,0 1 1 0 0,1 0-1 0 0,0 1 1 0 0,0 0-1 0 0,0 1 1 0 0,26-5-1 0 0,-20 6-1 0 0,0 1 0 0 0,1 1 0 0 0,-1 1 0 0 0,0 0 0 0 0,22 4 0 0 0,-31-2 40 0 0,-1 0 0 0 0,1 1 1 0 0,-1 0-1 0 0,1 1 0 0 0,-1 0 0 0 0,0 0 0 0 0,-1 1 0 0 0,1 0 0 0 0,-1 0 0 0 0,0 1 1 0 0,0 0-1 0 0,9 9 0 0 0,-13-10-2 0 0,0-1 1 0 0,0 1-1 0 0,0 0 0 0 0,-1 0 1 0 0,0 0-1 0 0,0 1 0 0 0,0-1 1 0 0,0 1-1 0 0,1 6 0 0 0,-3-7-18 0 0,0-1-1 0 0,0 1 0 0 0,0-1 1 0 0,-1 1-1 0 0,0-1 0 0 0,0 1 0 0 0,0-1 1 0 0,0 1-1 0 0,-1-1 0 0 0,0 1 1 0 0,0-1-1 0 0,0 0 0 0 0,-3 7 1 0 0,-1 0 39 0 0,-1 0 0 0 0,0 0 0 0 0,-1 0 1 0 0,0-1-1 0 0,0 0 0 0 0,-1-1 0 0 0,-1 0 1 0 0,0 0-1 0 0,0 0 0 0 0,-15 10 0 0 0,-12 6-12 0 0,-64 32-1 0 0,75-44-25 0 0,-67 36-67 0 0,90-48-92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 9671 0 0,'8'-13'1644'0'0,"-12"20"1722"0"0,-8 11-716 0 0,6-7-3806 0 0,-114 182 1362 0 0,17-28 855 0 0,-67 144 756 0 0,143-256-1656 0 0,13-25-33 0 0,0 0 0 0 0,-13 40 1 0 0,24-55-105 0 0,3-13-20 0 0,0 1 1 0 0,0 0 0 0 0,0-1 0 0 0,0 1-1 0 0,-1-1 1 0 0,1 1 0 0 0,0 0 0 0 0,1-1-1 0 0,-1 1 1 0 0,0-1 0 0 0,0 1 0 0 0,0 0-1 0 0,0-1 1 0 0,0 1 0 0 0,0-1 0 0 0,1 1 0 0 0,-1-1-1 0 0,0 1 1 0 0,1-1 0 0 0,-1 2 0 0 0,5-1-51 0 0,-5-1 37 0 0,1 1-150 0 0,1 0 1 0 0,-1 0-1 0 0,1-1 0 0 0,-1 1 1 0 0,1 0-1 0 0,-1-1 0 0 0,1 0 1 0 0,0 1-1 0 0,-1-1 0 0 0,1 0 1 0 0,-1 0-1 0 0,1 0 0 0 0,0 0 1 0 0,-1 0-1 0 0,1 0 0 0 0,0 0 1 0 0,1-1-1 0 0,9-3-6060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15663 0 0,'0'0'1418'0'0,"0"1"-1168"0"0,-1 26-106 0 0,0-13 185 0 0,1-1 1 0 0,2 19-1 0 0,1-10-182 0 0,1 0 1 0 0,1 0-1 0 0,1 0 0 0 0,12 28 0 0 0,-12-38-77 0 0,0-1 0 0 0,0 0-1 0 0,1 0 1 0 0,1 0-1 0 0,0-1 1 0 0,0 0-1 0 0,1 0 1 0 0,0-1 0 0 0,11 9-1 0 0,0-4 350 0 0,1-1 0 0 0,0-1 0 0 0,1 0 0 0 0,36 13 0 0 0,4 2 337 0 0,47 22-602 0 0,-107-49-367 0 0,-1 1 90 0 0,1 0-1 0 0,0-1 1 0 0,0 1 0 0 0,-1 0-1 0 0,1 0 1 0 0,0 0 0 0 0,-1 1-1 0 0,1-1 1 0 0,1 2 0 0 0,7 5-1192 0 0,-4-5 248 0 0,0-1 0 0 0,1 0 0 0 0,-1 0 0 0 0,0 0 0 0 0,1 0 0 0 0,-1-1 0 0 0,1 0-1 0 0,12 0 1 0 0,-8-1-413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 9903 0 0,'0'0'2566'0'0,"3"0"-1740"0"0,7-1-27 0 0,-7 0-140 0 0,9 4 523 0 0,-10-2-622 0 0,-1-1-494 0 0,0 1 0 0 0,0-1 0 0 0,0 1 0 0 0,-1-1 1 0 0,1 1-1 0 0,0-1 0 0 0,0 1 0 0 0,-1-1 0 0 0,1 1 0 0 0,0 0 0 0 0,-1-1 0 0 0,1 1 0 0 0,0 0 0 0 0,-1 0 0 0 0,1-1 0 0 0,0 2 0 0 0,7 14 469 0 0,-5-10-428 0 0,-1 0 0 0 0,-1 0 1 0 0,1 0-1 0 0,-1 0 0 0 0,0 0 1 0 0,-1 0-1 0 0,1 0 0 0 0,-1 1 1 0 0,0-1-1 0 0,-1 0 0 0 0,1 0 1 0 0,-1 1-1 0 0,-1-1 0 0 0,1 0 1 0 0,-1 0-1 0 0,0 0 0 0 0,0 0 1 0 0,-6 9-1 0 0,-2 4 35 0 0,-1-1 1 0 0,-1-1-1 0 0,0 0 1 0 0,-20 19 0 0 0,-8 8-68 0 0,-70 57 0 0 0,-13-3-565 0 0,122-97 206 0 0,14-11-2340 0 0,4-3 902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11975 0 0,'0'0'4239'0'0,"-1"2"-2611"0"0,-30 38-657 0 0,-1-1 1 0 0,-41 39 0 0 0,-117 101-1122 0 0,187-177-23 0 0,0 1-1 0 0,1 0 1 0 0,-1 0-1 0 0,1 0 1 0 0,0 0-1 0 0,-1 0 1 0 0,-2 8-1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11663 0 0,'0'0'3888'0'0,"10"2"-2873"0"0,-3-1-903 0 0,-1-2-1 0 0,1 1 1 0 0,-1-1 0 0 0,1 0 0 0 0,-1 0 0 0 0,0-1-1 0 0,0 0 1 0 0,9-3 0 0 0,8-2-45 0 0,193-53 157 0 0,-185 51-753 0 0,37-4 0 0 0,-54 11 252 0 0,-1 1 1 0 0,0 0-1 0 0,1 1 1 0 0,0 1-1 0 0,19 3 1 0 0,-17 0-935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 4607 0 0,'0'0'1958'0'0,"-10"5"5012"0"0,9-5-6906 0 0,1 0 0 0 0,0 1 0 0 0,0-1 0 0 0,-1 0 0 0 0,1 1 0 0 0,0-1 0 0 0,0 0-1 0 0,0 1 1 0 0,-1-1 0 0 0,1 1 0 0 0,0-1 0 0 0,0 0 0 0 0,0 1 0 0 0,0-1 0 0 0,0 1 0 0 0,0-1-1 0 0,0 1 1 0 0,0-1 0 0 0,0 0 0 0 0,0 1 0 0 0,0-1 0 0 0,0 1 0 0 0,0-1 0 0 0,0 1 0 0 0,0-1-1 0 0,0 0 1 0 0,0 1 0 0 0,1-1 0 0 0,-1 1 0 0 0,0-1 0 0 0,0 0 0 0 0,0 1 0 0 0,1-1 0 0 0,-1 1-1 0 0,2 0 32 0 0,-1 0 0 0 0,0 0 0 0 0,1 0-1 0 0,-1-1 1 0 0,1 1 0 0 0,-1 0-1 0 0,1-1 1 0 0,-1 1 0 0 0,4 0-1 0 0,2 1 139 0 0,0-1-1 0 0,1 0 0 0 0,11-1 0 0 0,42-5 895 0 0,66-15 0 0 0,-26 4-653 0 0,-88 15-502 0 0,-1 0-1 0 0,17 2 1 0 0,-15-1-392 0 0,-13 1 176 0 0,0 0-1 0 0,1 1 1 0 0,-1-1 0 0 0,-1 0 0 0 0,1 1 0 0 0,0-1-1 0 0,0 0 1 0 0,0 1 0 0 0,0 2 0 0 0,0-2-1105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3679 0 0,'0'0'10296'0'0,"0"2"-9696"0"0,0 2-433 0 0,0 1-1 0 0,0-1 1 0 0,0 0-1 0 0,-1 1 1 0 0,0-1-1 0 0,0 0 1 0 0,0 1-1 0 0,0-1 1 0 0,-2 4-1 0 0,-20 40 594 0 0,19-40-606 0 0,-184 395 1843 0 0,162-346-1941 0 0,-1 2-9 0 0,-23 55-14 0 0,43-99-51 0 0,-9 30 85 0 0,15-43-73 0 0,0 0 0 0 0,1 1 0 0 0,-1-1 0 0 0,1 0 0 0 0,0 1 1 0 0,0-1-1 0 0,0 1 0 0 0,0-1 0 0 0,0 0 0 0 0,0 1 0 0 0,1-1 0 0 0,-1 1 0 0 0,1-1 1 0 0,0 0-1 0 0,1 4 0 0 0,-1-5-53 0 0,0 0 1 0 0,0 0-1 0 0,0 0 0 0 0,0 0 1 0 0,0 0-1 0 0,0-1 1 0 0,0 1-1 0 0,0 0 0 0 0,0-1 1 0 0,0 1-1 0 0,1-1 1 0 0,-1 1-1 0 0,0-1 0 0 0,0 1 1 0 0,1-1-1 0 0,-1 0 0 0 0,0 0 1 0 0,1 1-1 0 0,-1-1 1 0 0,0 0-1 0 0,1 0 0 0 0,-1-1 1 0 0,0 1-1 0 0,3 0 1 0 0,11-3-1376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5527 0 0,'-1'0'6048'0'0,"-4"0"-4719"0"0,0 1 1 0 0,-1-1-1 0 0,1 1 0 0 0,-9 3 0 0 0,-22 11 84 0 0,17-4-1610 0 0,-26 19-1 0 0,42-28-202 0 0,0 0-1 0 0,0 0 1 0 0,0 0-1 0 0,0 1 0 0 0,1-1 1 0 0,-1 1-1 0 0,-2 3 1 0 0,2-3-1020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249 206 2303 0 0,'-2'1'102'0'0,"-33"14"-81"0"0,15-8 1223 0 0,2 1 3280 0 0,6-4 1631 0 0,12-4-6069 0 0,-1 0 0 0 0,1 0-1 0 0,0-1 1 0 0,0 1 0 0 0,0 0 0 0 0,0 0 0 0 0,0 0-1 0 0,0 0 1 0 0,0-1 0 0 0,0 1 0 0 0,0 0 0 0 0,-1 0-1 0 0,1 0 1 0 0,0 0 0 0 0,0-1 0 0 0,0 1 0 0 0,0 0-1 0 0,0 0 1 0 0,0 0 0 0 0,0 0 0 0 0,0-1 0 0 0,0 1-1 0 0,0 0 1 0 0,0 0 0 0 0,1 0 0 0 0,-1-1 0 0 0,0 1-1 0 0,0 0 1 0 0,0 0 0 0 0,0 0 0 0 0,0 0 0 0 0,0 0-1 0 0,0-1 1 0 0,0 1 0 0 0,1 0 0 0 0,12-19 1163 0 0,12-4-1046 0 0,0 1 0 0 0,2 1-1 0 0,0 1 1 0 0,2 1 0 0 0,52-26-1 0 0,-77 43-202 0 0,82-37 0 0 0,-73 33 0 0 0,1 1 0 0 0,1 1 0 0 0,-1 1 0 0 0,20-3 0 0 0,-32 6-1 0 0,0-1-1 0 0,-1 1 1 0 0,1 0 0 0 0,0 0-1 0 0,0 0 1 0 0,-1 0-1 0 0,1 0 1 0 0,0 1 0 0 0,0-1-1 0 0,-1 0 1 0 0,1 1 0 0 0,0-1-1 0 0,-1 1 1 0 0,1 0-1 0 0,-1 0 1 0 0,1-1 0 0 0,-1 1-1 0 0,1 0 1 0 0,-1 0-1 0 0,1 0 1 0 0,-1 1 0 0 0,0-1-1 0 0,1 0 1 0 0,0 3-1 0 0,0-2-4 0 0,-2 0 0 0 0,1 0 0 0 0,0 1 0 0 0,0-1-1 0 0,-1 0 1 0 0,1 1 0 0 0,-1-1 0 0 0,0 1-1 0 0,0-1 1 0 0,0 0 0 0 0,0 1 0 0 0,0-1 0 0 0,0 1-1 0 0,-1-1 1 0 0,1 0 0 0 0,-1 1 0 0 0,-1 3 0 0 0,-4 9 1 0 0,0 0 1 0 0,-1-1 0 0 0,-1 1-1 0 0,0-2 1 0 0,-1 1 0 0 0,0-1 0 0 0,-16 17-1 0 0,-2-3-13 0 0,0-1 1 0 0,-32 23-1 0 0,-21 4-37 0 0,29-21 56 0 0,-61 33 1 0 0,82-50-16 0 0,1 1 0 0 0,1 2 1 0 0,-49 38-1 0 0,68-47 3 0 0,9-9 12 0 0,0 1-1 0 0,-1-1 1 0 0,1 0-1 0 0,0 0 1 0 0,0 0 0 0 0,-1 0-1 0 0,1 1 1 0 0,0-1-1 0 0,0 0 1 0 0,-1 0-1 0 0,1 1 1 0 0,0-1-1 0 0,0 0 1 0 0,0 0-1 0 0,0 1 1 0 0,-1-1 0 0 0,1 0-1 0 0,0 1 1 0 0,0-1-1 0 0,0 0 1 0 0,0 1-1 0 0,0-1 1 0 0,0 0-1 0 0,0 1 1 0 0,0-1 0 0 0,0 0-1 0 0,0 0 1 0 0,0 1-1 0 0,0-1 1 0 0,0 0-1 0 0,0 1 1 0 0,0-1-1 0 0,0 0 1 0 0,0 1-1 0 0,0-1 1 0 0,0 0 0 0 0,1 1-1 0 0,-1-1 1 0 0,0 0-1 0 0,0 0 1 0 0,0 1-1 0 0,1-1 1 0 0,-1 0-1 0 0,0 0 1 0 0,0 1 0 0 0,0-1-1 0 0,1 0 1 0 0,-1 0-1 0 0,0 0 1 0 0,1 1-1 0 0,-1-1 1 0 0,0 0-1 0 0,0 0 1 0 0,1 0-1 0 0,-1 0 1 0 0,0 0 0 0 0,1 0-1 0 0,3 3 67 0 0,1-1 0 0 0,0 0 0 0 0,-1 0-1 0 0,1 0 1 0 0,0 0 0 0 0,0-1 0 0 0,0 0-1 0 0,0 0 1 0 0,0-1 0 0 0,0 1 0 0 0,0-1-1 0 0,0 0 1 0 0,10-1 0 0 0,5-2 130 0 0,0-1 1 0 0,21-6-1 0 0,7-5 62 0 0,-27 8-159 0 0,1 0-1 0 0,0 2 1 0 0,35-5-1 0 0,-47 10-112 0 0,-9 0-13 0 0,-1 0 0 0 0,1 0 0 0 0,-1 0 0 0 0,0 0 0 0 0,1 0 1 0 0,-1 0-1 0 0,1 0 0 0 0,-1 0 0 0 0,1 0 0 0 0,-1 0 0 0 0,0 0 0 0 0,1 1 1 0 0,-1-1-1 0 0,1 0 0 0 0,-1 0 0 0 0,0 1 0 0 0,1-1 0 0 0,-1 0 0 0 0,0 0 0 0 0,1 1 1 0 0,-1-1-1 0 0,0 0 0 0 0,1 1 0 0 0,-1-1 0 0 0,0 0 0 0 0,0 1 0 0 0,0-1 1 0 0,1 1-1 0 0,-1-1 0 0 0,0 0 0 0 0,0 2 0 0 0,1 12-2740 0 0,-2-10 708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8 9503 0 0,'6'-7'7318'0'0,"-22"14"-6517"0"0,9-1-439 0 0,0 0 1 0 0,-10 10-1 0 0,-11 9 327 0 0,10-12-557 0 0,-1-2-1 0 0,0 0 1 0 0,0-2-1 0 0,-30 11 1 0 0,-86 21-168 0 0,40-13-169 0 0,-49 13-660 0 0,121-37 586 0 0,0 0 0 0 0,0-1 0 0 0,0-1 0 0 0,-35-2 0 0 0,57 0 249 0 0,-1 0 0 0 0,0 0 0 0 0,1 0 0 0 0,-1 0 0 0 0,1-1 0 0 0,-1 1 1 0 0,1-1-1 0 0,-1 1 0 0 0,1-1 0 0 0,-1 0 0 0 0,1 0 0 0 0,0 1 0 0 0,-1-1 0 0 0,1 0 0 0 0,0 0 0 0 0,-2-1 0 0 0,2 0-170 0 0,3-8-389 0 0,0 6 495 0 0,0 1 68 0 0,1 0 0 0 0,-1 1 0 0 0,0-1-1 0 0,1 0 1 0 0,0 1 0 0 0,-1-1 0 0 0,1 1-1 0 0,0 0 1 0 0,0 0 0 0 0,0 0 0 0 0,1 0 0 0 0,-1 1-1 0 0,0-1 1 0 0,1 1 0 0 0,-1 0 0 0 0,1 0-1 0 0,4-1 1 0 0,-6 2 422 0 0,-1 1-373 0 0,-1 1 1 0 0,1-1-1 0 0,-1 0 0 0 0,0 1 0 0 0,1-1 0 0 0,-1 1 1 0 0,0-1-1 0 0,0 0 0 0 0,0 1 0 0 0,0-1 0 0 0,0 1 1 0 0,0-1-1 0 0,-1 1 0 0 0,1 1 0 0 0,-2 3 68 0 0,0 1 0 0 0,0-1 1 0 0,-1 0-1 0 0,0 0 0 0 0,0 0 0 0 0,-7 10 0 0 0,-29 32 171 0 0,25-31-175 0 0,-4 3-48 0 0,-1-2 1 0 0,-1 0 0 0 0,-32 22-1 0 0,-25 22-30 0 0,64-50 101 0 0,9-9-40 0 0,0 1 0 0 0,-1 0 1 0 0,1 0-1 0 0,-6 9 0 0 0,9-10-27 0 0,1 2-14 0 0,1-4-20 0 0,-1-1 0 0 0,1 1 1 0 0,-1-1-1 0 0,1 1 0 0 0,0-1 1 0 0,-1 0-1 0 0,1 1 0 0 0,0-1 1 0 0,-1 0-1 0 0,1 0 0 0 0,0 1 0 0 0,0-1 1 0 0,-1 0-1 0 0,1 0 0 0 0,0 0 1 0 0,0 0-1 0 0,0 0 5 0 0,6 1 41 0 0,1 0 0 0 0,-1 0-1 0 0,1-1 1 0 0,0 0 0 0 0,14-2 0 0 0,39-10 273 0 0,-28 4-226 0 0,-20 5-50 0 0,109-16-53 0 0,-108 18-7 0 0,0 0-1 0 0,0 1 0 0 0,0 1 0 0 0,0 0 1 0 0,0 1-1 0 0,23 6 0 0 0,-25-3 24 0 0,-1-1-1 0 0,0 1 0 0 0,0 1 1 0 0,-1 0-1 0 0,1 0 0 0 0,-1 1 1 0 0,-1 0-1 0 0,1 1 0 0 0,11 13 1 0 0,-14-14-16 0 0,0 1 0 0 0,0 1 0 0 0,-1-1 0 0 0,0 1-1 0 0,-1 0 1 0 0,0 1 0 0 0,0-1 0 0 0,-1 1 0 0 0,0 0 0 0 0,5 20 0 0 0,-8-26 2 0 0,0-1 0 0 0,-1 0-1 0 0,1 0 1 0 0,-1 0 0 0 0,0 0 0 0 0,0 1-1 0 0,0-1 1 0 0,-1 0 0 0 0,1 0 0 0 0,-1 0-1 0 0,1 1 1 0 0,-1-1 0 0 0,0 0 0 0 0,0 0-1 0 0,0 0 1 0 0,-1 0 0 0 0,1-1 0 0 0,-1 1-1 0 0,0 0 1 0 0,1 0 0 0 0,-1-1 0 0 0,0 1-1 0 0,-1-1 1 0 0,1 0 0 0 0,0 0 0 0 0,-1 0-1 0 0,1 0 1 0 0,-1 0 0 0 0,0 0 0 0 0,1-1-1 0 0,-1 1 1 0 0,0-1 0 0 0,-4 2 0 0 0,-37 9 300 0 0,-1-2 1 0 0,-50 6 0 0 0,28-6-75 0 0,-3-2-81 0 0,47-7-80 0 0,-1 2 0 0 0,1 1 0 0 0,-28 8 0 0 0,43-9-102 0 0,17 2-393 0 0,-4-4-538 0 0,-1 0 0 0 0,1-1 0 0 0,0 1 0 0 0,0-1 0 0 0,7-1 1 0 0,11-2-5264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4143 0 0,'-1'1'319'0'0,"-4"10"216"0"0,0-1 0 0 0,-1 0 0 0 0,0-1 0 0 0,-1 0 0 0 0,0 0 0 0 0,0 0 0 0 0,-1-1 0 0 0,-17 15 0 0 0,-9 3 668 0 0,-36 22 0 0 0,61-42-1392 0 0,-262 153 1134 0 0,256-151-793 0 0,0 0-1 0 0,1 0 1 0 0,0 2-1 0 0,0 0 1 0 0,1 0-1 0 0,0 1 1 0 0,-14 16-1 0 0,22-19 22 0 0,1-1-1 0 0,-1 0 1 0 0,1 1-1 0 0,1 0 0 0 0,0 0 1 0 0,0 0-1 0 0,1 1 1 0 0,-1-1-1 0 0,2 0 1 0 0,-1 1-1 0 0,1-1 0 0 0,1 15 1 0 0,0 5 236 0 0,2 0-1 0 0,9 42 1 0 0,3 2-5 0 0,4-1 0 0 0,3 0 0 0 0,55 123 0 0 0,-70-182-209 0 0,0-1 0 0 0,13 15-1 0 0,-19-24 284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5639 0 0,'0'0'512'0'0,"-7"2"-408"0"0,-29 7 3124 0 0,34-7-2403 0 0,2-2-761 0 0,0 0-1 0 0,0 0 1 0 0,0 0 0 0 0,-1 0 0 0 0,1 0-1 0 0,0 0 1 0 0,0 0 0 0 0,0 0 0 0 0,0 0-1 0 0,-1 0 1 0 0,1 0 0 0 0,0 0-1 0 0,0 0 1 0 0,0 0 0 0 0,0 1 0 0 0,0-1-1 0 0,0 0 1 0 0,-1 0 0 0 0,1 0 0 0 0,0 0-1 0 0,0 0 1 0 0,0 1 0 0 0,0-1-1 0 0,0 0 1 0 0,0 0 0 0 0,0 0 0 0 0,0 0-1 0 0,0 0 1 0 0,0 1 0 0 0,0-1 0 0 0,0 0-1 0 0,0 0 1 0 0,0 0 0 0 0,0 0 0 0 0,0 1-1 0 0,0-1 1 0 0,0 0 0 0 0,0 0-1 0 0,0 0 1 0 0,0 0 0 0 0,0 1 0 0 0,11 10 618 0 0,0 0 0 0 0,1-1 0 0 0,22 14 0 0 0,7 7 194 0 0,114 92 1098 0 0,26 21-894 0 0,-13 15 243 0 0,-155-144-1269 0 0,-3-5-42 0 0,0 0 1 0 0,-1 1 0 0 0,0 0-1 0 0,-1 1 1 0 0,0 0-1 0 0,-1 0 1 0 0,9 22 0 0 0,-15-33-205 0 0,-4-2-1408 0 0,1 0 1457 0 0,1 0 1 0 0,0 0-1 0 0,-1 0 1 0 0,1 0 0 0 0,0 0-1 0 0,0-1 1 0 0,-2-2-1 0 0,-1 1-505 0 0,-8-9-878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6911 0 0,'0'0'4378'0'0,"0"2"-3180"0"0,-2 8-826 0 0,-1 1-1 0 0,0-1 0 0 0,0 0 0 0 0,-1 0 0 0 0,-1 0 1 0 0,1-1-1 0 0,-2 1 0 0 0,-7 11 0 0 0,3-7-210 0 0,-1-1 0 0 0,0 0-1 0 0,-1-1 1 0 0,-22 19-1 0 0,-33 21 316 0 0,-119 71 0 0 0,-8-12-88 0 0,161-95-317 0 0,32-15 610 0 0,10 3-592 0 0,1 0 1 0 0,0-1-1 0 0,1 0 0 0 0,-1-1 1 0 0,0 0-1 0 0,12 1 0 0 0,64 0 434 0 0,-35-5-6027 0 0,-26-3-672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41 5983 0 0,'9'-40'9727'0'0,"-20"47"-9468"0"0,-1 0-1 0 0,1 1 1 0 0,1 0 0 0 0,-1 0-1 0 0,2 1 1 0 0,-1 1 0 0 0,-8 11-1 0 0,-54 79 658 0 0,31-34-506 0 0,-50 114 0 0 0,-86 172-198 0 0,155-309-333 0 0,-26 44 17 0 0,40-76-919 0 0,0 0 0 0 0,-16 17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404 166 9095 0 0,'-14'5'350'0'0,"0"2"1"0"0,-20 11-1 0 0,25-12-52 0 0,0-1 0 0 0,0 0 0 0 0,0-1 0 0 0,-1 0-1 0 0,0 0 1 0 0,-17 3 2696 0 0,28-8-2938 0 0,0 1 1 0 0,0-1-1 0 0,0 0 0 0 0,0 0 0 0 0,0 0 0 0 0,0 0 1 0 0,0 0-1 0 0,0 0 0 0 0,-1 0 0 0 0,2-2 0 0 0,2-3 96 0 0,11-8 250 0 0,1-1 1 0 0,23-14 0 0 0,-5 3-21 0 0,-12 9-89 0 0,0 1-1 0 0,2 2 0 0 0,0 0 1 0 0,0 2-1 0 0,1 0 0 0 0,0 2 1 0 0,51-14-1 0 0,-64 21-68 0 0,1 0 1 0 0,-1 2-1 0 0,1-1 1 0 0,0 1-1 0 0,-1 1 0 0 0,22 2 1 0 0,-30-2-196 0 0,-1 1 0 0 0,1 0 1 0 0,-1 0-1 0 0,1 0 0 0 0,-1 0 0 0 0,0 0 1 0 0,1 0-1 0 0,-1 1 0 0 0,0 0 0 0 0,0 0 0 0 0,0 0 1 0 0,0 0-1 0 0,0 0 0 0 0,-1 0 0 0 0,1 1 1 0 0,-1-1-1 0 0,1 1 0 0 0,-1 0 0 0 0,0 0 0 0 0,0 0 1 0 0,0 0-1 0 0,-1 0 0 0 0,1 0 0 0 0,-1 0 1 0 0,1 1-1 0 0,-1-1 0 0 0,0 1 0 0 0,0 3 1 0 0,0-5-33 0 0,1 8 20 0 0,0-1 0 0 0,-1 1 0 0 0,0 0 0 0 0,-1 11 0 0 0,0-18-11 0 0,0 0 0 0 0,0-1 0 0 0,0 1 0 0 0,-1 0 0 0 0,1 0-1 0 0,-1-1 1 0 0,0 1 0 0 0,0 0 0 0 0,0-1 0 0 0,-3 5 0 0 0,1 0-7 0 0,1-4-6 0 0,0 0-1 0 0,0 0 1 0 0,0-1 0 0 0,-1 1-1 0 0,1 0 1 0 0,-1-1 0 0 0,0 0-1 0 0,1 1 1 0 0,-6 1 0 0 0,-30 18-157 0 0,29-17 130 0 0,-45 23-335 0 0,-264 128-879 0 0,226-121 1351 0 0,90-35-175 0 0,9 0-240 0 0,0-2 261 0 0,1 1 1 0 0,-1-1-1 0 0,-1 0 1 0 0,12-4-1 0 0,4-2 33 0 0,-13 6 67 0 0,1 0-1 0 0,-1 0 0 0 0,1 0 1 0 0,-1 1-1 0 0,1 1 0 0 0,0 0 1 0 0,0 0-1 0 0,-1 1 0 0 0,11 2 1 0 0,-13-2-4 0 0,-1 1 0 0 0,1 0 1 0 0,-1 0-1 0 0,1 1 1 0 0,-1 0-1 0 0,0 0 0 0 0,0 0 1 0 0,0 1-1 0 0,0 0 0 0 0,0 0 1 0 0,-1 0-1 0 0,0 1 0 0 0,6 6 1 0 0,-6-6 8 0 0,0 1 0 0 0,0 0 0 0 0,0 1 1 0 0,-1-1-1 0 0,0 1 0 0 0,0-1 0 0 0,-1 1 0 0 0,0 0 1 0 0,0 1-1 0 0,-1-1 0 0 0,1 0 0 0 0,-2 1 0 0 0,2 8 1 0 0,-3-15-55 0 0,0 0 0 0 0,0 0 1 0 0,0 0-1 0 0,0 1 0 0 0,0-1 1 0 0,0 0-1 0 0,0 0 0 0 0,-1 0 1 0 0,1 0-1 0 0,0 1 0 0 0,-1-1 1 0 0,1 0-1 0 0,-1 0 0 0 0,1 0 1 0 0,-1 0-1 0 0,0 0 0 0 0,1 0 1 0 0,-1 0-1 0 0,0 0 0 0 0,0 0 1 0 0,0 0-1 0 0,1-1 0 0 0,-1 1 1 0 0,0 0-1 0 0,0-1 0 0 0,0 1 1 0 0,0 0-1 0 0,-2 0 1 0 0,2 0-1 0 0,-17 7-115 0 0,-1 0 0 0 0,1-1 0 0 0,-36 9 0 0 0,16-5 65 0 0,13-4 7 0 0,-94 29 522 0 0,-146 25-1 0 0,263-61-403 0 0,4-4-99 0 0,1 1 1 0 0,-1-1-1 0 0,1 1 1 0 0,-1-1-1 0 0,1 1 1 0 0,0 0-1 0 0,1 0 1 0 0,-1 0-1 0 0,0 1 1 0 0,7-5-1 0 0,4 0-252 0 0,24-10 0 0 0,-28 13 160 0 0,42-17-2153 0 0,-34 15 1130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6 127 1375 0 0,'-6'-5'9658'0'0,"9"0"-9400"0"0,1 1 0 0 0,0 0 0 0 0,0-1 0 0 0,0 1 0 0 0,0 1 0 0 0,1-1 1 0 0,-1 1-1 0 0,1-1 0 0 0,0 1 0 0 0,0 1 0 0 0,6-3 0 0 0,12-5 450 0 0,29-8 0 0 0,-38 14-447 0 0,27-9 525 0 0,2 2 1 0 0,62-8-1 0 0,-60 19-372 0 0,-23 0-155 0 0,-21 11-119 0 0,-2-8-127 0 0,1 0 0 0 0,-1 0 0 0 0,0 0 0 0 0,-1 0 0 0 0,1 0 0 0 0,0 0 0 0 0,-1 0 0 0 0,1 0 0 0 0,-1-1 0 0 0,0 1 0 0 0,0-1 0 0 0,0 1 0 0 0,-1-1 0 0 0,1 0 0 0 0,0 0 0 0 0,-5 3 0 0 0,-6 4 32 0 0,0 0 0 0 0,-15 7-1 0 0,22-13-27 0 0,-62 31 93 0 0,38-21-88 0 0,1 3 0 0 0,-48 32 0 0 0,64-39-21 0 0,4-2 5 0 0,-1 1 0 0 0,-11 12 0 0 0,21-20 10 0 0,0 1 0 0 0,-1-1 0 0 0,1 1-1 0 0,0-1 1 0 0,0 1 0 0 0,0 0 0 0 0,-1-1 0 0 0,1 1 0 0 0,0-1 0 0 0,0 1 0 0 0,0 0 0 0 0,0-1 0 0 0,0 1-1 0 0,0 0 1 0 0,0-1 0 0 0,0 1 0 0 0,0 0 0 0 0,1-1 0 0 0,-1 1 0 0 0,0-1 0 0 0,0 1 0 0 0,1 0 0 0 0,-1-1-1 0 0,0 1 1 0 0,0-1 0 0 0,1 2 0 0 0,10 12 336 0 0,-7-11-271 0 0,0 0 0 0 0,0 1 0 0 0,0-1 0 0 0,1-1-1 0 0,0 1 1 0 0,-1-1 0 0 0,1 0 0 0 0,0 0 0 0 0,0 0 0 0 0,0 0 0 0 0,0-1-1 0 0,0 0 1 0 0,6 0 0 0 0,9 1 58 0 0,0-1 0 0 0,23-2 0 0 0,-8 0-68 0 0,7-1-88 0 0,27 1 68 0 0,-63 1-431 0 0,0 1 1 0 0,0-1-1 0 0,0 1 0 0 0,0 1 1 0 0,-1-1-1 0 0,1 1 1 0 0,-1 0-1 0 0,10 5 1 0 0,-4 13-6387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12407 0 0,'0'0'2068'0'0,"2"0"-1261"0"0,10 4 626 0 0,-1-1 0 0 0,15 3 0 0 0,-18-5-1235 0 0,-1-1-1 0 0,1 1 1 0 0,-1-1 0 0 0,1-1 0 0 0,0 1-1 0 0,-1-1 1 0 0,1-1 0 0 0,10-2 0 0 0,298-75 1396 0 0,-293 74-1587 0 0,-17 3-21 0 0,125-21 146 0 0,-117 21-278 0 0,1 2 0 0 0,0-1-1 0 0,0 2 1 0 0,0 0-1 0 0,-1 0 1 0 0,29 8-1 0 0,-40-8-51 0 0,0 0 0 0 0,0 0 0 0 0,-1 1 0 0 0,1-1-1 0 0,0 1 1 0 0,0 0 0 0 0,4 3 0 0 0,6 10-3795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96 5527 0 0,'0'0'8415'0'0,"3"-9"-5096"0"0,5 2-3033 0 0,0 0 1 0 0,1 0 0 0 0,0 1 0 0 0,0 0 0 0 0,1 1 0 0 0,-1 0 0 0 0,1 0 0 0 0,0 1 0 0 0,1 0-1 0 0,-1 1 1 0 0,17-3 0 0 0,-2 0-41 0 0,-9 2-89 0 0,-1 0 0 0 0,1 1 0 0 0,0 1 0 0 0,0 0-1 0 0,0 2 1 0 0,26 1 0 0 0,12 5-61 0 0,-44-3-96 0 0,-1 5 0 0 0,-4 1 0 0 0,-5-7 0 0 0,0 0 0 0 0,0 0 0 0 0,0 0 0 0 0,0 0 0 0 0,0 0 0 0 0,0 0 0 0 0,-1 0 0 0 0,1 0 0 0 0,0-1 0 0 0,-1 1 0 0 0,0 0 0 0 0,1 0 0 0 0,-1 0 0 0 0,0-1 0 0 0,0 1 0 0 0,0 0 0 0 0,0-1 0 0 0,0 1 0 0 0,-1-1 0 0 0,1 1 0 0 0,-2 1 0 0 0,-4 3 0 0 0,0 1 0 0 0,-15 9 0 0 0,-73 40 66 0 0,22-15-68 0 0,15-5 2 0 0,1 2 0 0 0,-67 60 0 0 0,116-92 0 0 0,6-4 0 0 0,0 0 0 0 0,-1 0 0 0 0,1 0 0 0 0,0 0 0 0 0,0 1 0 0 0,0-1 0 0 0,0 0 0 0 0,1 1 0 0 0,-1 0 0 0 0,1-1 0 0 0,-2 4 0 0 0,0 3 0 0 0,2-8 0 0 0,1-1 0 0 0,-1 1 0 0 0,1 0 0 0 0,0-1 0 0 0,-1 1 0 0 0,1 0 0 0 0,0 0 0 0 0,0-1-1 0 0,0 1 1 0 0,0 0 0 0 0,-1 0 0 0 0,1 0 0 0 0,0-1 0 0 0,0 1 0 0 0,0 0 0 0 0,1 0 0 0 0,-1-1 0 0 0,0 1 0 0 0,0 1 0 0 0,4 9 65 0 0,-3-10-48 0 0,0 1 1 0 0,0-1-1 0 0,0 0 0 0 0,0 0 0 0 0,0 1 0 0 0,0-1 1 0 0,0 0-1 0 0,1 0 0 0 0,-1 0 0 0 0,1 0 0 0 0,-1-1 0 0 0,0 1 1 0 0,1 0-1 0 0,-1-1 0 0 0,1 1 0 0 0,0-1 0 0 0,-1 1 1 0 0,3 0-1 0 0,-1-1 5 0 0,1 1 0 0 0,-1 0 0 0 0,1-1 0 0 0,0 0 0 0 0,-1 1 0 0 0,1-1 0 0 0,0-1-1 0 0,-1 1 1 0 0,1 0 0 0 0,6-2 0 0 0,29-9 454 0 0,73-9 0 0 0,43 6-194 0 0,-26 3-220 0 0,-109 8-21 0 0,35-11 0 0 0,-4 1 5 0 0,-3-2-46 0 0,-89 39-3993 0 0,33-19-3430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4607 0 0,'0'0'7819'0'0,"2"-1"-6654"0"0,14-11-428 0 0,1 0-1 0 0,0 2 0 0 0,1 0 0 0 0,0 1 0 0 0,27-10 1 0 0,-19 11 10 0 0,38-8 1 0 0,-30 8-271 0 0,46-9-821 0 0,-78 17 25 0 0,8-2-3473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5983 0 0,'0'0'464'0'0,"-14"6"-128"0"0,-6 12 2746 0 0,19-17-2065 0 0,0 1-625 0 0,-1 3-267 0 0,1-3-13 0 0,7 9 288 0 0,-3-7-224 0 0,1 0 0 0 0,0-1-1 0 0,-1 1 1 0 0,1 0-1 0 0,1-1 1 0 0,7 5 0 0 0,9 8 922 0 0,-4-2-326 0 0,-1 1 0 0 0,0 0-1 0 0,-1 1 1 0 0,21 30 0 0 0,-5 3 123 0 0,114 156 731 0 0,-127-184-1596 0 0,1-1 0 0 0,0 0 0 0 0,2-2 1 0 0,0 0-1 0 0,1-1 0 0 0,1-1 0 0 0,26 12 1 0 0,-32-18 10 0 0,-7-4-8 0 0,1-1-1 0 0,0 0 1 0 0,14 5 0 0 0,-23-10-187 0 0,0 3-261 0 0,-2-3 354 0 0,1 0-1 0 0,-1 1 0 0 0,0-1 0 0 0,1 0 1 0 0,-1 0-1 0 0,0 1 0 0 0,0-1 0 0 0,1 0 0 0 0,-1 0 1 0 0,0 1-1 0 0,0-1 0 0 0,0 0 0 0 0,1 1 1 0 0,-1-1-1 0 0,0 0 0 0 0,0 1 0 0 0,0-1 1 0 0,0 0-1 0 0,0 1 0 0 0,0-1 0 0 0,0 0 0 0 0,0 1 1 0 0,0-1-1 0 0,0 2-116 0 0,0-1-1 0 0,-1 1 1 0 0,0-1-1 0 0,1 1 1 0 0,-1-1 0 0 0,0 0-1 0 0,0 1 1 0 0,0-1 0 0 0,0 0-1 0 0,0 0 1 0 0,0 0-1 0 0,0 0 1 0 0,0 0 0 0 0,-1 0-1 0 0,1 0 1 0 0,0 0 0 0 0,0 0-1 0 0,-1 0 1 0 0,1-1-1 0 0,-1 1 1 0 0,1 0 0 0 0,-3 0-1 0 0,-4 0-1581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 11519 0 0,'0'0'1040'0'0,"2"0"-853"0"0,5-3 2224 0 0,-27 17-1738 0 0,-4 0 124 0 0,-58 39 823 0 0,-26 35-822 0 0,39-31-533 0 0,-110 110 352 0 0,165-153-609 0 0,1-2-48 0 0,12-12-158 0 0,11-15-5734 0 0,-2 7 782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5527 0 0,'0'0'423'0'0,"-5"7"966"0"0,-9 7 623 0 0,0 0 0 0 0,-16 12 0 0 0,-69 43 84 0 0,72-50-1218 0 0,0-1-525 0 0,-37 34 0 0 0,53-43-349 0 0,-1 0 1 0 0,0 0-1 0 0,-1-1 0 0 0,0-1 0 0 0,-15 6 0 0 0,12-5 4 0 0,0 0 0 0 0,0 1 0 0 0,0 1-1 0 0,-25 21 1 0 0,34-23 3 0 0,5 1 44 0 0,1-7-49 0 0,1-1 1 0 0,0 1 0 0 0,0-1 0 0 0,0 0 0 0 0,0 1 0 0 0,0-1 0 0 0,0 1 0 0 0,0-1 0 0 0,0 1 0 0 0,1-1 0 0 0,-1 0-1 0 0,1 1 1 0 0,-1-1 0 0 0,1 0 0 0 0,-1 1 0 0 0,1-1 0 0 0,0 0 0 0 0,0 2 0 0 0,2 1 7 0 0,-1 0-2 0 0,0 0 0 0 0,-1-1 0 0 0,1 0 0 0 0,0 1 0 0 0,1-1 0 0 0,-1 0 0 0 0,1 0 0 0 0,-1 0 0 0 0,1-1 0 0 0,0 1 0 0 0,4 3 0 0 0,1-1 197 0 0,-1 0-19 0 0,1-1-1 0 0,0 0 0 0 0,-1-1 1 0 0,2 1-1 0 0,-1-2 0 0 0,0 1 1 0 0,1-1-1 0 0,10 1 0 0 0,-8-1-63 0 0,14 2-8 0 0,2-2 0 0 0,-1 0 0 0 0,0-2 0 0 0,45-6 0 0 0,0-7-38 0 0,-56 10-88 0 0,-5 0 8 0 0,0-1 0 0 0,-1 1 0 0 0,1-2 0 0 0,-1 0 0 0 0,12-7 0 0 0,11-7 0 0 0,-13 10-154 0 0,-1-1 0 0 0,-1-1 0 0 0,0-1 0 0 0,0 0 0 0 0,-1-1 0 0 0,-1-1 0 0 0,0 0 0 0 0,-1-1 0 0 0,13-17 0 0 0,-26 29 106 0 0,0 2 48 0 0,-1 1 0 0 0,0-1-1 0 0,0 0 1 0 0,1 1 0 0 0,-1-1-1 0 0,0 1 1 0 0,0-1 0 0 0,0 1 0 0 0,0-1-1 0 0,0 0 1 0 0,0 1 0 0 0,0-1-1 0 0,0 1 1 0 0,0-1 0 0 0,0 0-1 0 0,0 1 1 0 0,0-1 0 0 0,0 1 0 0 0,0-1-1 0 0,-1 1 1 0 0,1-1 0 0 0,0 0-1 0 0,0 1 1 0 0,-1-1 0 0 0,1 1 0 0 0,0-1-1 0 0,-1 1 1 0 0,1-1 0 0 0,0 1-1 0 0,-1 0 1 0 0,1-1 0 0 0,-1 1-1 0 0,1-1 1 0 0,-1 1 0 0 0,1 0 0 0 0,-1 0-1 0 0,1-1 1 0 0,-1 1 0 0 0,1 0-1 0 0,-1 0 1 0 0,0-1 0 0 0,0 1 0 0 0,-3-2-4 0 0,0 0 0 0 0,0 1-1 0 0,-1 0 1 0 0,1 0 0 0 0,0 0 0 0 0,0 0-1 0 0,-1 1 1 0 0,-5-1 0 0 0,-38 3-49 0 0,35-1 48 0 0,2-1 5 0 0,0 1 0 0 0,0 0 0 0 0,0 1 0 0 0,1 1-1 0 0,-15 4 1 0 0,20-5 1 0 0,1 0 0 0 0,-1 0 0 0 0,1 1-1 0 0,0-1 1 0 0,0 1 0 0 0,0 0 0 0 0,0 0-1 0 0,0 1 1 0 0,1-1 0 0 0,-1 1 0 0 0,1-1 0 0 0,0 1-1 0 0,0 0 1 0 0,-3 7 0 0 0,3-7 5 0 0,1 0 0 0 0,0 1 0 0 0,1-1 0 0 0,-1 1 0 0 0,1-1 0 0 0,0 1 0 0 0,0 0 0 0 0,0 0 0 0 0,1-1 0 0 0,-1 7 1 0 0,2-3 3 0 0,0 1 0 0 0,0-1 0 0 0,1 1 0 0 0,5 14 0 0 0,-6-18 0 0 0,6 16 34 0 0,1-1-1535 0 0,-7-18 632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6911 0 0,'0'0'5174'0'0,"2"0"-4170"0"0,9 0-164 0 0,1-2 1 0 0,-1 0 0 0 0,0 0-1 0 0,0-1 1 0 0,18-7 0 0 0,-15 5-276 0 0,1 0 1 0 0,24-4 0 0 0,145-8 827 0 0,-101 11-329 0 0,108-21 0 0 0,-102 8-1299 0 0,-9 3-436 0 0,-1-3-1 0 0,79-31 1 0 0,-156 49 192 0 0,-5 2-663 0 0,1 0 994 0 0,0 0 1 0 0,0 0-1 0 0,0 0 0 0 0,-1 0 1 0 0,1 0-1 0 0,0 0 0 0 0,-2 3 1 0 0,-3 1-280 0 0,-12 7-1011 0 0,-2 2-318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10943 0 0,'0'0'5334'0'0,"-1"1"-5252"0"0,-7 5-7 0 0,-1-1 0 0 0,0 0-1 0 0,0 0 1 0 0,-15 5 0 0 0,-41 13 130 0 0,48-19-177 0 0,3 0 4 0 0,0 1 0 0 0,0 0 0 0 0,1 0 0 0 0,-1 2 0 0 0,-12 7 0 0 0,-12 10 8 0 0,-31 22 55 0 0,62-40-89 0 0,0 0 0 0 0,0 0 1 0 0,1 1-1 0 0,0 0 0 0 0,0 0 1 0 0,1 0-1 0 0,-5 9 0 0 0,4-5 0 0 0,4-7 22 0 0,3 1-8 0 0,-1-4-3 0 0,0 0 1 0 0,-1 0-1 0 0,1 0 0 0 0,0 0 1 0 0,1 0-1 0 0,-1 0 1 0 0,0 0-1 0 0,0 0 1 0 0,0 0-1 0 0,1 0 1 0 0,-1 0-1 0 0,0 0 1 0 0,1 0-1 0 0,-1 0 1 0 0,1 0-1 0 0,-1 0 1 0 0,1 0-1 0 0,-1 0 1 0 0,1-1-1 0 0,0 1 0 0 0,-1 0 1 0 0,1 0-1 0 0,0-1 1 0 0,0 1-1 0 0,1 0 1 0 0,1 1 74 0 0,1 2 46 0 0,1-1 0 0 0,0 0-1 0 0,0 0 1 0 0,0 0 0 0 0,0 0-1 0 0,0-1 1 0 0,1 0 0 0 0,9 2-1 0 0,48 7 693 0 0,-41-8-708 0 0,36 6 166 0 0,1-4 1 0 0,73-1-1 0 0,-109-5-206 0 0,-1 0 0 0 0,0-2 0 0 0,0-1 0 0 0,0 0 0 0 0,0-2 0 0 0,-1 0 0 0 0,29-13 0 0 0,-36 11-50 0 0,-1 0-1 0 0,0-1 0 0 0,-1 0 1 0 0,0-1-1 0 0,-1 0 1 0 0,0-1-1 0 0,0 0 0 0 0,-1-1 1 0 0,0 0-1 0 0,13-24 0 0 0,-14 15-363 0 0,-9 20 329 0 0,1-1-1 0 0,-1 1 1 0 0,0 0-1 0 0,0 0 1 0 0,1-1-1 0 0,-1 1 1 0 0,0 0-1 0 0,0 0 1 0 0,0-1-1 0 0,0 1 1 0 0,0 0-1 0 0,-1-1 1 0 0,1 1-1 0 0,0 0 1 0 0,0 0-1 0 0,-1-2 1 0 0,-1 1-6 0 0,0 0 1 0 0,1 1 0 0 0,-1-1-1 0 0,0 0 1 0 0,0 1 0 0 0,0-1 0 0 0,0 1-1 0 0,0 0 1 0 0,0-1 0 0 0,0 1-1 0 0,-1 0 1 0 0,1 0 0 0 0,-3 0 0 0 0,-3-2-65 0 0,-1 0 13 0 0,1 1 0 0 0,-1 0 0 0 0,0 0 0 0 0,0 1 0 0 0,0 0 0 0 0,0 1 0 0 0,0 0 0 0 0,-9 1 0 0 0,-5-1-53 0 0,23 0 112 0 0,-10 0-26 0 0,0 0 0 0 0,0 1 0 0 0,0 0 0 0 0,0 0 0 0 0,-11 3 0 0 0,18-3 30 0 0,0 1 0 0 0,0-1 0 0 0,0 0 0 0 0,0 1 0 0 0,0 0 0 0 0,1 0 0 0 0,-1 0 0 0 0,0 0 0 0 0,1 0 0 0 0,-1 0 0 0 0,1 1 0 0 0,0-1 0 0 0,0 1 0 0 0,0 0-1 0 0,0-1 1 0 0,0 1 0 0 0,1 0 0 0 0,-1 0 0 0 0,-1 5 0 0 0,-2 8 18 0 0,0 1-1 0 0,1 1 0 0 0,0-1 1 0 0,2 1-1 0 0,0-1 0 0 0,1 1 1 0 0,1 26-1 0 0,1-41-114 0 0,-1 0 1 0 0,1 0-1 0 0,-1 0 0 0 0,1 0 1 0 0,0-1-1 0 0,0 1 0 0 0,0 0 1 0 0,3 4-1 0 0,-3-6-130 0 0,14 0-224 0 0,-10-2 226 0 0,1 0-1 0 0,0 0 1 0 0,0 0 0 0 0,-1-1-1 0 0,1 0 1 0 0,-1 0-1 0 0,8-5 1 0 0,34-22-1398 0 0,-40 25 1506 0 0,35-25-1061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5527 0 0,'-7'5'568'0'0,"0"-2"-268"0"0,0 0 0 0 0,0 0 0 0 0,-11 2 0 0 0,-17 8 2388 0 0,32-12-2450 0 0,-13 7 1398 0 0,0 0 1 0 0,-14 11-1 0 0,29-18-801 0 0,3 11-111 0 0,-1-9-653 0 0,0-1 1 0 0,0 1 0 0 0,1-1 0 0 0,-1 1 0 0 0,1-1 0 0 0,-1 1-1 0 0,1-1 1 0 0,0 0 0 0 0,0 0 0 0 0,0 0 0 0 0,0 0 0 0 0,4 3 0 0 0,31 19 344 0 0,-29-20-360 0 0,85 46 109 0 0,25 15 121 0 0,-96-51-248 0 0,0 1-1 0 0,-1 1 0 0 0,20 19 0 0 0,-33-27-18 0 0,0 0 0 0 0,-1 0-1 0 0,0 1 1 0 0,-1 0 0 0 0,0 1-1 0 0,0-1 1 0 0,-1 1 0 0 0,0 0-1 0 0,-1 0 1 0 0,0 1 0 0 0,4 21-1 0 0,-5-20 5 0 0,-2 1 1 0 0,0 0-1 0 0,0-1 0 0 0,-2 1 1 0 0,1 0-1 0 0,-2 0 0 0 0,1 0 0 0 0,-2-1 1 0 0,0 1-1 0 0,-5 13 0 0 0,-1 0 18 0 0,-2-1 0 0 0,-1-1 0 0 0,-1 0 0 0 0,-1 0-1 0 0,-1-1 1 0 0,-19 21 0 0 0,-116 116 65 0 0,112-122-114 0 0,32-33-24 0 0,-1 1 0 0 0,0-1-1 0 0,-13 8 1 0 0,17-11-7 0 0,1-1-58 0 0,-4 3-357 0 0,16-7-3147 0 0,4-2 3153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 4607 0 0,'-18'-4'1078'0'0,"1"0"-1"0"0,-36-1 0 0 0,53 5-935 0 0,-1 0-1 0 0,1 0 1 0 0,-1 0-1 0 0,1 0 1 0 0,0 1-1 0 0,-1-1 1 0 0,1 0-1 0 0,-1 0 1 0 0,1 0-1 0 0,0 0 1 0 0,-1 0-1 0 0,1 1 1 0 0,0-1-1 0 0,-1 0 1 0 0,1 0-1 0 0,0 1 1 0 0,-1-1-1 0 0,1 0 1 0 0,0 0-1 0 0,0 1 1 0 0,-1-1-1 0 0,1 0 1 0 0,0 1-1 0 0,0-1 0 0 0,-1 0 1 0 0,1 1-1 0 0,0-1 1 0 0,0 0-1 0 0,0 1 1 0 0,0 0-1 0 0,-1 9 792 0 0,1-10-933 0 0,1 5 187 0 0,0-1 0 0 0,0 0 0 0 0,0 0 1 0 0,0 0-1 0 0,1 0 0 0 0,0 0 0 0 0,0 0 0 0 0,0 0 0 0 0,0 0 1 0 0,0-1-1 0 0,5 6 0 0 0,5 5 508 0 0,18 16 0 0 0,-25-25-548 0 0,135 122 2078 0 0,34 34-1064 0 0,-155-142-1047 0 0,-1 1 0 0 0,-1 0 1 0 0,-1 1-1 0 0,22 38 0 0 0,-32-47-85 0 0,0 1 0 0 0,0 0 0 0 0,-1 0 0 0 0,-1 0 0 0 0,0 0 0 0 0,-1 1 0 0 0,0-1 0 0 0,-2 1 0 0 0,1 0 0 0 0,-2 23 0 0 0,-1-16 33 0 0,-2 0 1 0 0,-1 0 0 0 0,0-1 0 0 0,-2 1 0 0 0,0-1-1 0 0,-1-1 1 0 0,-1 1 0 0 0,-1-1 0 0 0,-15 24 0 0 0,3-11 34 0 0,-1-1 1 0 0,-2-2-1 0 0,0 0 1 0 0,-39 34-1 0 0,-38 21 109 0 0,81-70-142 0 0,0-1 0 0 0,-1 0 0 0 0,-31 12 0 0 0,29-17-14 0 0,21-7-196 0 0,-3-21-790 0 0,5 15 293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438 107 5983 0 0,'-11'-31'504'0'0,"9"26"-401"0"0,0 0 0 0 0,0-1 0 0 0,-2-9 1 0 0,3 12 493 0 0,1 0 0 0 0,0 0 0 0 0,0 0 0 0 0,0 0 0 0 0,0 0 0 0 0,1-4 0 0 0,0 2-397 0 0,2-8 4544 0 0,-3 13-4689 0 0,0 0 0 0 0,0 0 0 0 0,0 0-1 0 0,0-1 1 0 0,1 1 0 0 0,-1 0 0 0 0,0 0 0 0 0,0 0 0 0 0,0 0 0 0 0,1 0 0 0 0,-1 0 0 0 0,0 0-1 0 0,0-1 1 0 0,0 1 0 0 0,1 0 0 0 0,-1 0 0 0 0,0 0 0 0 0,0 0 0 0 0,0 0 0 0 0,1 0 0 0 0,-1 0 0 0 0,0 0-1 0 0,0 0 1 0 0,0 0 0 0 0,1 0 0 0 0,-1 0 0 0 0,0 0 0 0 0,0 1 0 0 0,0-1 0 0 0,1 0 0 0 0,-1 0 0 0 0,0 0-1 0 0,0 0 1 0 0,0 0 0 0 0,0 0 0 0 0,1 0 0 0 0,-1 1 0 0 0,0-1 0 0 0,0 0 0 0 0,0 0 0 0 0,0 0-1 0 0,0 0 1 0 0,1 0 0 0 0,-1 1 0 0 0,0-1 0 0 0,0 0 0 0 0,0 0 0 0 0,0 0 0 0 0,0 1 0 0 0,0-1 0 0 0,0 0-1 0 0,0 0 1 0 0,0 1 0 0 0,4 4 23 0 0,-1 1 0 0 0,0-1-1 0 0,0 1 1 0 0,-1 0 0 0 0,1 0 0 0 0,-1 0-1 0 0,-1 0 1 0 0,1 1 0 0 0,-1-1 0 0 0,0 0-1 0 0,0 1 1 0 0,-1-1 0 0 0,0 0 0 0 0,-1 12-1 0 0,-2 9 87 0 0,-2 0 0 0 0,-7 27 0 0 0,12-53-162 0 0,-98 302 986 0 0,23-88-675 0 0,-15 125-244 0 0,36-126-71 0 0,22-110-1 0 0,-4 17 60 0 0,2 34 66 0 0,28-113-369 0 0,-2 82 1 0 0,8-130-246 0 0,0 1 1 0 0,1-1 0 0 0,0 1 0 0 0,2-7 0 0 0,2-2-6473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36 9671 0 0,'0'2'6515'0'0,"-1"3"-6466"0"0,0 0 0 0 0,0 0-1 0 0,-1 0 1 0 0,1-1 0 0 0,-1 1 0 0 0,0 0 0 0 0,-1-1 0 0 0,1 1-1 0 0,-1-1 1 0 0,1 0 0 0 0,-5 4 0 0 0,0 0-504 0 0,0-1-1 0 0,-1 0 1 0 0,1-1 0 0 0,-15 10-1 0 0,-50 25 233 0 0,49-28 794 0 0,0 0 0 0 0,-37 29 0 0 0,57-40-475 0 0,1 0 1 0 0,1-1 0 0 0,-1 1 0 0 0,0 0 0 0 0,0 0-1 0 0,1 0 1 0 0,-1 0 0 0 0,1 1 0 0 0,0-1-1 0 0,-1 0 1 0 0,1 0 0 0 0,0 1 0 0 0,1-1 0 0 0,-1 1-1 0 0,0-1 1 0 0,1 1 0 0 0,-1-1 0 0 0,0 5 0 0 0,2-5-69 0 0,-1 1 1 0 0,1-1 0 0 0,-1 0 0 0 0,1 1 0 0 0,0-1 0 0 0,-1 0 0 0 0,1 0 0 0 0,0 0 0 0 0,1 0 0 0 0,-1 1 0 0 0,0-1 0 0 0,1-1 0 0 0,-1 1 0 0 0,1 0 0 0 0,-1 0 0 0 0,1-1-1 0 0,0 1 1 0 0,0 0 0 0 0,-1-1 0 0 0,4 2 0 0 0,4 2-3 0 0,-1-1-1 0 0,1 1 1 0 0,-1-1-1 0 0,1-1 1 0 0,0 0 0 0 0,1 0-1 0 0,-1-1 1 0 0,0 0-1 0 0,1-1 1 0 0,-1 0-1 0 0,1 0 1 0 0,-1-1 0 0 0,1 0-1 0 0,0-1 1 0 0,13-3-1 0 0,-11 2 148 0 0,0-1-1 0 0,0 0 1 0 0,0-1 0 0 0,-1-1-1 0 0,0 0 1 0 0,0 0-1 0 0,0-1 1 0 0,0 0-1 0 0,-1-1 1 0 0,0 0 0 0 0,15-15-1 0 0,-22 18-131 0 0,1 0 1 0 0,-1 0-1 0 0,0-1 0 0 0,0 1 0 0 0,0-1 0 0 0,-1 1 1 0 0,0-1-1 0 0,0 0 0 0 0,0 0 0 0 0,-1 0 0 0 0,1 0 1 0 0,-1-1-1 0 0,0 1 0 0 0,-1 0 0 0 0,1 0 0 0 0,-1-1 1 0 0,0 1-1 0 0,0 0 0 0 0,-1 0 0 0 0,1-1 0 0 0,-1 1 0 0 0,-1 0 1 0 0,1 0-1 0 0,-1 0 0 0 0,1 0 0 0 0,-1 0 0 0 0,-1 0 1 0 0,1 0-1 0 0,-1 1 0 0 0,0-1 0 0 0,0 1 0 0 0,0 0 1 0 0,-1 0-1 0 0,1 0 0 0 0,-1 0 0 0 0,0 1 0 0 0,0-1 1 0 0,-6-3-1 0 0,-22-10-372 0 0,24 13 272 0 0,0 1 0 0 0,1-2 0 0 0,-1 1 0 0 0,-8-8 1 0 0,16 12 8 0 0,-1-1 1 0 0,0 1 0 0 0,1-1 0 0 0,-1 0-1 0 0,1 1 1 0 0,-1-1 0 0 0,1 0 0 0 0,-1 1 0 0 0,1-1-1 0 0,-1 0 1 0 0,1 0 0 0 0,0 1 0 0 0,-1-1-1 0 0,1 0 1 0 0,0 0 0 0 0,0 0 0 0 0,0 0 0 0 0,0 0-1 0 0,0 1 1 0 0,-1-1 0 0 0,2 0 0 0 0,-1 0 0 0 0,0 0-1 0 0,0 0 1 0 0,0 1 0 0 0,0-1 0 0 0,0 0-1 0 0,1 0 1 0 0,-1 0 0 0 0,0 0 0 0 0,1 1 0 0 0,-1-1-1 0 0,0 0 1 0 0,1 0 0 0 0,0 0 0 0 0,2-2-408 0 0,0-1 0 0 0,-1 1 1 0 0,1 0-1 0 0,0 1 0 0 0,7-6 1 0 0,6-2-1478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13735 0 0,'0'0'3218'0'0,"1"1"-2658"0"0,-1 6-442 0 0,1 1 0 0 0,-1-1 0 0 0,-1 0 0 0 0,1 0 0 0 0,-1 0 0 0 0,-1 0 0 0 0,1 0 0 0 0,-1 0 0 0 0,0 0 0 0 0,-1 0 0 0 0,-3 6 0 0 0,-7 15 488 0 0,-23 32 1 0 0,20-33-348 0 0,1-3-106 0 0,-80 148 76 0 0,89-158-959 0 0,3-3-236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2303 0 0,'0'0'18344'0'0,"1"-1"-18157"0"0,6-4-100 0 0,-1 0 0 0 0,1 0 0 0 0,-1 1 0 0 0,1 0 0 0 0,0 0 0 0 0,1 0 0 0 0,-1 1 0 0 0,1 1 0 0 0,7-3 0 0 0,-8 3-64 0 0,101-41 176 0 0,43-13-371 0 0,-145 55-108 0 0,0-1 1 0 0,0 1-1 0 0,0 1 1 0 0,0-1-1 0 0,-1 1 1 0 0,1 0-1 0 0,9 1 1 0 0,-12 1-1425 0 0,3 5-79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5527 0 0,'0'0'9887'0'0,"2"0"-9058"0"0,10 4-8 0 0,0 0 1 0 0,1-2-1 0 0,0 0 0 0 0,0 0 0 0 0,14 0 0 0 0,-10-3-564 0 0,0 0 1 0 0,0-1-1 0 0,0 0 0 0 0,-1-2 1 0 0,1 0-1 0 0,19-7 0 0 0,47-23 48 0 0,25-7-201 0 0,-88 34-3505 0 0,32-5 0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89 2303 0 0,'1'-3'167'0'0,"16"-32"89"0"0,-6 9 2144 0 0,4 1 10948 0 0,-8 54-12485 0 0,-7-19-715 0 0,-1 0 1 0 0,1 0 0 0 0,-2 0-1 0 0,1-1 1 0 0,-6 19 0 0 0,-20 47 226 0 0,15-47-284 0 0,-15 34 40 0 0,-54 87 0 0 0,79-146-129 0 0,-87 128-24 0 0,62-95-293 0 0,1 1 0 0 0,-38 76-1 0 0,61-107 242 0 0,2-4 12 0 0,0 0 0 0 0,0 0 1 0 0,0 0-1 0 0,1 0 0 0 0,-1 0 1 0 0,0 0-1 0 0,0 4 0 0 0,15-2-5470 0 0,2-1-440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9215 0 0,'-2'1'6946'0'0,"-15"5"-4576"0"0,10-4-1919 0 0,1 1-1 0 0,0-1 1 0 0,-9 6-1 0 0,12-7-395 0 0,1 1-1 0 0,0-1 0 0 0,0 1 0 0 0,0 0 0 0 0,0 0 1 0 0,0 0-1 0 0,1 0 0 0 0,-1 0 0 0 0,1 0 0 0 0,-1 1 0 0 0,1-1 1 0 0,-2 5-1 0 0,2 0-4110 0 0,9-10 1207 0 0,4-5 1139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165 150 919 0 0,'0'0'13547'0'0,"-1"1"-13158"0"0,-2 1-173 0 0,0 0 190 0 0,-1 0 1 0 0,0 0-1 0 0,0 0 1 0 0,1 0-1 0 0,-8 1 2354 0 0,10-4-2296 0 0,1-2-379 0 0,0 0 0 0 0,0 0 0 0 0,1 0 0 0 0,-1 0 0 0 0,0 0 0 0 0,1 0 0 0 0,0 0 0 0 0,0 1 0 0 0,0-1 0 0 0,0 0 0 0 0,0 0 0 0 0,0 1 0 0 0,1-1 0 0 0,-1 1 0 0 0,1-1 0 0 0,-1 1 0 0 0,1 0 0 0 0,0 0 0 0 0,0 0 0 0 0,0 0 0 0 0,4-3 0 0 0,6-5 72 0 0,1 1 1 0 0,22-14 0 0 0,-12 10-7 0 0,36-15 1 0 0,-48 23-126 0 0,1 1 0 0 0,-1 1 0 0 0,1 0 0 0 0,0 0 1 0 0,19-1-1 0 0,-27 4-22 0 0,0 0 1 0 0,0 0-1 0 0,-1 1 1 0 0,1-1-1 0 0,0 1 1 0 0,0-1-1 0 0,-1 1 0 0 0,1 1 1 0 0,0-1-1 0 0,-1 0 1 0 0,1 1-1 0 0,-1 0 1 0 0,0-1-1 0 0,0 2 1 0 0,1-1-1 0 0,-1 0 0 0 0,3 4 1 0 0,-4-5-5 0 0,-1 1 1 0 0,1 0-1 0 0,-1 1 0 0 0,1-1 0 0 0,-1 0 1 0 0,0 0-1 0 0,0 1 0 0 0,0-1 1 0 0,0 0-1 0 0,0 1 0 0 0,-1-1 0 0 0,1 1 1 0 0,-1-1-1 0 0,1 1 0 0 0,-1-1 1 0 0,0 1-1 0 0,0-1 0 0 0,0 1 0 0 0,0-1 1 0 0,-1 1-1 0 0,1-1 0 0 0,-1 1 1 0 0,0-1-1 0 0,1 1 0 0 0,-1-1 1 0 0,-2 4-1 0 0,-2 4 7 0 0,0-1 0 0 0,-1 1-1 0 0,0-1 1 0 0,0 0 0 0 0,-1 0 0 0 0,-1-1 0 0 0,1 0 0 0 0,-13 11 0 0 0,-9 3 36 0 0,-39 24 0 0 0,-11 7-10 0 0,54-32-67 0 0,1 2 0 0 0,0 0 0 0 0,-37 50 0 0 0,56-67 34 0 0,-5 8 0 0 0,-2 0 0 0 0,0-1 0 0 0,-22 20 0 0 0,27-28 0 0 0,1 0-11 0 0,30-8-42 0 0,-8-3 56 0 0,3-1 22 0 0,1 0 0 0 0,21-3-1 0 0,44-5 210 0 0,111-4-1 0 0,-186 19-259 0 0,0 0-1 0 0,1 0 1 0 0,-1 1-1 0 0,0 0 1 0 0,1 1-1 0 0,-1 0 1 0 0,0 1-1 0 0,18 7 0 0 0,-26-9-38 0 0,1 3 10 0 0,0-1-1072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7 1839 0 0,'5'-7'21088'0'0,"-8"10"-21033"0"0,-1 0 1 0 0,1 0-1 0 0,-1-1 0 0 0,0 0 1 0 0,0 0-1 0 0,1 0 0 0 0,-1 0 1 0 0,-1-1-1 0 0,-4 2 0 0 0,-43 8-51 0 0,18-4-20 0 0,-11 1-512 0 0,-60 5-1 0 0,40-7 1 0 0,31-3 304 0 0,16-1 63 0 0,1 0 1 0 0,-28 6 0 0 0,39-6 149 0 0,-2 3-2 0 0,1 0-58 0 0,1 3-11 0 0,-3 5 82 0 0,1 1 1 0 0,-8 17 0 0 0,14-25 68 0 0,-1 0 1 0 0,0 0 0 0 0,-1-1-1 0 0,-6 9 1 0 0,-13 15 353 0 0,-47 46-1 0 0,65-71-393 0 0,1 1 3 0 0,-1-1 1 0 0,1 1 0 0 0,-8 10-1 0 0,12-14-25 0 0,-1-1 0 0 0,1 1 1 0 0,0-1-1 0 0,0 1 0 0 0,-1 0 0 0 0,1-1 0 0 0,0 1 0 0 0,0-1 0 0 0,0 1 0 0 0,-1 0 1 0 0,1-1-1 0 0,0 1 0 0 0,0 0 0 0 0,0-1 0 0 0,0 1 0 0 0,0 0 0 0 0,0 0 1 0 0,1-1-1 0 0,-1 1 0 0 0,0-1 0 0 0,0 1 0 0 0,0 0 0 0 0,1-1 0 0 0,-1 1 1 0 0,0 0-1 0 0,1-1 0 0 0,-1 1 0 0 0,0-1 0 0 0,1 1 0 0 0,-1-1 0 0 0,1 1 0 0 0,-1-1 1 0 0,1 1-1 0 0,-1-1 0 0 0,1 1 0 0 0,-1-1 0 0 0,1 0 0 0 0,-1 1 0 0 0,1-1 1 0 0,0 0-1 0 0,0 1 0 0 0,3 1 24 0 0,0 0 0 0 0,0-1 0 0 0,0 1 0 0 0,-1-1 0 0 0,7 1-1 0 0,12 1 14 0 0,0-1-1 0 0,45-2 1 0 0,-39-1-6 0 0,33 3 0 0 0,-19 4-38 0 0,0 2 0 0 0,-1 2 0 0 0,64 23 0 0 0,-92-28 0 0 0,0 1 0 0 0,-1 0 0 0 0,1 1 0 0 0,11 8 0 0 0,-17-10 0 0 0,0 0 0 0 0,-1 1 0 0 0,0-1 0 0 0,0 1 0 0 0,0 0 0 0 0,-1 1 0 0 0,0 0 0 0 0,5 7 0 0 0,-5-4 0 0 0,-4-8 0 0 0,0 0 1 0 0,0 0-1 0 0,0 1 0 0 0,0-1 0 0 0,-1 0 1 0 0,1 1-1 0 0,0-1 0 0 0,-1 1 1 0 0,0-1-1 0 0,0 1 0 0 0,0-1 0 0 0,0 1 1 0 0,0-1-1 0 0,0 1 0 0 0,-1-1 0 0 0,1 0 1 0 0,-2 5-1 0 0,0-1 19 0 0,1-3 19 0 0,0-1 0 0 0,-1 1 0 0 0,1 0 0 0 0,-1-1 0 0 0,0 1 1 0 0,0-1-1 0 0,1 0 0 0 0,-2 0 0 0 0,1 0 0 0 0,0 0 0 0 0,0 0 0 0 0,-5 3 0 0 0,6-5-21 0 0,-13 10 142 0 0,-1 0 1 0 0,-1-1-1 0 0,1-1 0 0 0,-26 9 0 0 0,-70 17 183 0 0,58-19-277 0 0,27-8-26 0 0,-1-1 0 0 0,-44 4 0 0 0,68-9-40 0 0,-11-3 13 0 0,14 1-18 0 0,0 1 0 0 0,0 0-1 0 0,0 0 1 0 0,0-1 0 0 0,0 1 0 0 0,0 0 0 0 0,0-1 0 0 0,0 1 0 0 0,-1 0-1 0 0,1-1 1 0 0,0 1 0 0 0,1 0 0 0 0,-1-1 0 0 0,0 1 0 0 0,0 0 0 0 0,0-1-1 0 0,0 1 1 0 0,0 0 0 0 0,0-1 0 0 0,0 1 0 0 0,0 0 0 0 0,0-1 0 0 0,1 1-1 0 0,-1 0 1 0 0,0 0 0 0 0,1-1 0 0 0,4-9-234 0 0,4 1-1150 0 0,1-1-4193 0 0,0 1-1953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89 3679 0 0,'0'0'284'0'0,"1"-1"-186"0"0,95-86 12671 0 0,-109 94-11874 0 0,-18 14-1330 0 0,-143 129 1023 0 0,90-74-1258 0 0,-136 128 597 0 0,206-189 78 0 0,0 1-1 0 0,2 0 1 0 0,-1 0 0 0 0,2 1-1 0 0,1 1 1 0 0,0 0 0 0 0,1 0-1 0 0,1 1 1 0 0,0 0 0 0 0,2 0-1 0 0,0 1 1 0 0,1 0-1 0 0,1 0 1 0 0,1 0 0 0 0,1 0-1 0 0,1 38 1 0 0,1-49 34 0 0,2 0-1 0 0,-1 0 1 0 0,1 0 0 0 0,0 0 0 0 0,1 0-1 0 0,0 0 1 0 0,1 0 0 0 0,0-1 0 0 0,0 0-1 0 0,0 0 1 0 0,9 11 0 0 0,-9-13 5 0 0,1-1-1 0 0,0 1 1 0 0,1-1 0 0 0,-1 0 0 0 0,1 0-1 0 0,0 0 1 0 0,1-1 0 0 0,-1 0 0 0 0,1 0-1 0 0,-1 0 1 0 0,1-1 0 0 0,0 0 0 0 0,0-1-1 0 0,10 3 1 0 0,6-1 90 0 0,0 0 0 0 0,0-2 0 0 0,26 0 0 0 0,-46-2-133 0 0,3 0-8 0 0,0 0 0 0 0,-1 0 0 0 0,1 0-1 0 0,0 1 1 0 0,0 0 0 0 0,-1 0 0 0 0,1 0-1 0 0,6 3 1 0 0,-11-3-126 0 0,-1 0-62 0 0,0 0 155 0 0,0 1-1 0 0,-1-1 1 0 0,1 0 0 0 0,-1 0-1 0 0,1 0 1 0 0,-1 0 0 0 0,1 0-1 0 0,-1 0 1 0 0,0 0 0 0 0,1 0-1 0 0,-1 0 1 0 0,0 0 0 0 0,-1 2-1 0 0,-14 12-411 0 0,13-12 300 0 0,0-1 1 0 0,-1 1 0 0 0,1-1-1 0 0,-1 0 1 0 0,1 0-1 0 0,-7 2 1 0 0,9-4-341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84 7367 0 0,'-9'2'763'0'0,"4"0"-253"0"0,0 0 1 0 0,0 0-1 0 0,0 1 1 0 0,1-1-1 0 0,-8 6 5390 0 0,23 1-4561 0 0,-10-8-1276 0 0,0 0 1 0 0,0 0-1 0 0,0-1 0 0 0,0 1 1 0 0,0 0-1 0 0,1 0 0 0 0,-1-1 1 0 0,0 1-1 0 0,0 0 0 0 0,0-1 1 0 0,1 1-1 0 0,-1-1 0 0 0,0 0 1 0 0,3 1-1 0 0,7-1 187 0 0,-1 0-1 0 0,1-1 0 0 0,-1 0 1 0 0,1-1-1 0 0,-1 0 0 0 0,1 0 1 0 0,10-6-1 0 0,17-2 152 0 0,114-29 633 0 0,54-12-1013 0 0,-167 45-2390 0 0,-24 5 959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6911 0 0,'0'0'2460'0'0,"1"2"-1510"0"0,0 1-790 0 0,0 0 0 0 0,0 0 0 0 0,-1 0 1 0 0,1 0-1 0 0,-1 1 0 0 0,0-1 0 0 0,0 0 1 0 0,0 0-1 0 0,0 0 0 0 0,-1 0 0 0 0,1 1 0 0 0,-1-1 1 0 0,1 0-1 0 0,-1 0 0 0 0,0 0 0 0 0,-1 0 1 0 0,-2 5-1 0 0,-4 7 343 0 0,0 0 1 0 0,-12 14-1 0 0,17-23-285 0 0,-12 13 590 0 0,-26 27 0 0 0,24-29-404 0 0,-25 36 1 0 0,8-8-263 0 0,24-34-729 0 0,0 2 0 0 0,1-1 0 0 0,1 1 0 0 0,-13 27 0 0 0,17-29-4763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8751 0 0,'0'0'6379'0'0,"2"-1"-6108"0"0,15-6 66 0 0,1 1 1 0 0,-1 0 0 0 0,34-5 0 0 0,-10 2 328 0 0,106-28 1019 0 0,178-39-381 0 0,-274 66-1463 0 0,25-4-71 0 0,-27 10-5986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190 181 7543 0 0,'0'0'682'0'0,"2"-1"-428"0"0,55-37 3993 0 0,-18 15-2953 0 0,97-51 1400 0 0,-119 66-2425 0 0,0 1 1 0 0,1 0-1 0 0,0 1 1 0 0,0 2-1 0 0,0 0 1 0 0,1 0-1 0 0,21 0 1 0 0,-38 4-248 0 0,0 0 1 0 0,0 0 0 0 0,0 0-1 0 0,-1 0 1 0 0,1 0-1 0 0,0 1 1 0 0,0-1-1 0 0,0 1 1 0 0,-1-1-1 0 0,1 1 1 0 0,0 0-1 0 0,-1 0 1 0 0,1 0 0 0 0,-1 0-1 0 0,4 2 1 0 0,-4-2-14 0 0,-1 0-1 0 0,1 0 1 0 0,0 0 0 0 0,0 0 0 0 0,0 0 0 0 0,-1 0 0 0 0,1 1 0 0 0,-1-1 0 0 0,1 0-1 0 0,-1 1 1 0 0,1-1 0 0 0,-1 0 0 0 0,0 1 0 0 0,0-1 0 0 0,0 0 0 0 0,0 3 0 0 0,0 0-8 0 0,-1 1 0 0 0,1-1 0 0 0,-1 1 0 0 0,0-1 0 0 0,-1 0 0 0 0,1 0 1 0 0,-1 0-1 0 0,0 0 0 0 0,0 0 0 0 0,0 0 0 0 0,-5 6 0 0 0,-26 31-428 0 0,-2 0 0 0 0,-2-2 0 0 0,-78 63 0 0 0,62-62-188 0 0,-2-3-1 0 0,-101 53 1 0 0,119-72 491 0 0,-49 18 1765 0 0,214-44 144 0 0,0 0-858 0 0,162 11 13 0 0,-277-2-1173 0 0,1 1-1 0 0,-1 0 1 0 0,0 1 0 0 0,0 0-1 0 0,0 1 1 0 0,0 0 0 0 0,0 1-1 0 0,20 11 1 0 0,-31-15-895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2303 0 0,'0'0'1459'0'0,"13"0"2765"0"0,20-9-1885 0 0,1 1 0 0 0,41-4 1 0 0,0 1-709 0 0,-20 2-803 0 0,27-5-198 0 0,-79 12-619 0 0,-2 2-11 0 0,0 0 0 0 0,0-1 0 0 0,0 1 0 0 0,0 0 0 0 0,0 0 0 0 0,0 0 0 0 0,0 0 0 0 0,1 0 0 0 0,-1 0 0 0 0,0 0-1 0 0,0 0 1 0 0,0 0 0 0 0,0 0 0 0 0,2 1 0 0 0,4 0-16 0 0,-5-1-64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16 13247 0 0,'0'0'604'0'0,"0"-1"-13"0"0,0-7-378 0 0,2 1 2077 0 0,-10 17-2014 0 0,-191 284 784 0 0,128-184-902 0 0,66-102-157 0 0,-1 0 17 0 0,1 1 0 0 0,0 0 0 0 0,0 0 1 0 0,1 1-1 0 0,0-1 0 0 0,-5 18 0 0 0,9-25 6 0 0,27 5-1389 0 0,-12-9-2854 0 0,1-3-1373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4143 0 0,'2'-1'9051'0'0,"34"-8"-5349"0"0,21-2-2938 0 0,1 0-574 0 0,82-18 1334 0 0,279-19 0 0 0,-384 47-1576 0 0,90-8-2667 0 0,-98 4 1295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50 1375 0 0,'10'-7'-512'0'0,"39"-21"3360"0"0,-44 25-1769 0 0,-1 1 0 0 0,1 0-1 0 0,0 1 1 0 0,0-1 0 0 0,0 1-1 0 0,0 0 1 0 0,0 0 0 0 0,8 0 2105 0 0,-12 2-2900 0 0,0 1-263 0 0,0 0 0 0 0,0 0 0 0 0,-1 0 0 0 0,1 0 0 0 0,-1 0 0 0 0,0 0 0 0 0,1 0 0 0 0,-1 0 0 0 0,0 0 0 0 0,0 1 1 0 0,0-1-1 0 0,0 0 0 0 0,-1 0 0 0 0,1 0 0 0 0,0 0 0 0 0,-2 2 0 0 0,1 0-13 0 0,-1 1 0 0 0,0-1 0 0 0,-1 0 1 0 0,1 1-1 0 0,-1-1 0 0 0,-4 6 0 0 0,-4 2-16 0 0,-1-1 0 0 0,0 0-1 0 0,-16 12 1 0 0,0-4 54 0 0,-1-1 0 0 0,-32 15 0 0 0,-28 16 272 0 0,57-30-223 0 0,-22 15 268 0 0,47-30-261 0 0,1 1 0 0 0,0 1 1 0 0,0-1-1 0 0,0 1 1 0 0,-7 10-1 0 0,12-15-77 0 0,0 1-1 0 0,0-1 0 0 0,0 0 1 0 0,1 0-1 0 0,-1 1 0 0 0,1-1 1 0 0,-1 0-1 0 0,1 1 0 0 0,-1-1 1 0 0,1 1-1 0 0,0-1 0 0 0,0 1 1 0 0,0-1-1 0 0,0 1 0 0 0,0-1 1 0 0,0 0-1 0 0,0 1 0 0 0,0-1 1 0 0,0 1-1 0 0,1 1 0 0 0,0 0 1 0 0,1 0 0 0 0,-1 0-1 0 0,1 0 1 0 0,0 0-1 0 0,0 0 1 0 0,0 0 0 0 0,4 4-1 0 0,0-1-8 0 0,1-1 0 0 0,0 1 0 0 0,0-1-1 0 0,0 0 1 0 0,1 0 0 0 0,-1-1 0 0 0,1 0 0 0 0,0-1-1 0 0,0 0 1 0 0,1 0 0 0 0,-1 0 0 0 0,0-1 0 0 0,1 0-1 0 0,16 0 1 0 0,0 0 75 0 0,0-2 0 0 0,0-1 0 0 0,-1 0 0 0 0,26-6 0 0 0,-9-1 251 0 0,66-23-1 0 0,36-23 322 0 0,-36 12-331 0 0,-100 40-331 0 0,0 0 1 0 0,0-1-1 0 0,0 0 1 0 0,-1-1-1 0 0,1 1 1 0 0,-1-1-1 0 0,0 0 1 0 0,0-1 0 0 0,0 0-1 0 0,-1 0 1 0 0,7-7-1 0 0,-12 12-7 0 0,1-1-1 0 0,-1 0 1 0 0,1 0-1 0 0,-1 0 0 0 0,0 1 1 0 0,1-1-1 0 0,-1 0 1 0 0,0 0-1 0 0,1 0 1 0 0,-1 0-1 0 0,0 0 1 0 0,0 0-1 0 0,0 0 1 0 0,0 1-1 0 0,0-1 1 0 0,0 0-1 0 0,0 0 1 0 0,0 0-1 0 0,0 0 0 0 0,0 0 1 0 0,-1 0-1 0 0,1 0 1 0 0,0 0-1 0 0,-1 0 1 0 0,1 1-1 0 0,0-1 1 0 0,-1 0-1 0 0,0-1 1 0 0,0 1-6 0 0,0-1 1 0 0,-1 1 0 0 0,1-1 0 0 0,0 1-1 0 0,-1 0 1 0 0,1 0 0 0 0,0 0 0 0 0,-1 0-1 0 0,1 0 1 0 0,-1 0 0 0 0,0 0-1 0 0,-2-1 1 0 0,-16-3-53 0 0,1 1 0 0 0,-1 1 0 0 0,-38-3 0 0 0,49 6 50 0 0,0 0 0 0 0,0 1 1 0 0,0 0-1 0 0,0 0 0 0 0,0 1 0 0 0,1 0 1 0 0,-1 0-1 0 0,0 1 0 0 0,1 0 0 0 0,0 1 1 0 0,-9 4-1 0 0,16-7 12 0 0,-2 0-5 0 0,0 1 0 0 0,1 0 0 0 0,0-1 0 0 0,-1 1 0 0 0,1 0 0 0 0,0 0 0 0 0,0 0 0 0 0,0 0 0 0 0,0 1 0 0 0,1-1 0 0 0,-1 1 0 0 0,0-1 0 0 0,1 1 0 0 0,0-1-1 0 0,-1 1 1 0 0,1 0 0 0 0,0-1 0 0 0,1 1 0 0 0,-2 6 0 0 0,-4 32 31 0 0,8-21-1548 0 0,-2-18 779 0 0,1 0 1 0 0,-1-1 0 0 0,1 1-1 0 0,0 0 1 0 0,0 0-1 0 0,0-1 1 0 0,2 4-1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1375 0 0,'0'0'17080'0'0,"2"0"-16704"0"0,6-1 21 0 0,0-1 1 0 0,-1 1-1 0 0,15-6 0 0 0,2 0-202 0 0,194-34 117 0 0,-38 8-1032 0 0,-155 29-445 0 0,-23 4 158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 3223 0 0,'8'-3'10587'0'0,"-20"22"-10382"0"0,-1-5 92 0 0,0-2 0 0 0,0 0 0 0 0,-2 0 0 0 0,1-1 0 0 0,-23 12 0 0 0,-7 5 16 0 0,-60 53 1722 0 0,85-64-2067 0 0,1 1-1 0 0,0 0 1 0 0,-17 25-1 0 0,31-37 70 0 0,0-1-1 0 0,1 1 1 0 0,0 0-1 0 0,1 0 1 0 0,-1 0-1 0 0,1 0 1 0 0,0 0-1 0 0,0 0 0 0 0,1 1 1 0 0,0-1-1 0 0,-1 9 1 0 0,2-12-9 0 0,0-1 0 0 0,0 1 0 0 0,0-1 0 0 0,1 1 0 0 0,-1-1 0 0 0,1 1 0 0 0,-1-1 0 0 0,1 1 1 0 0,0-1-1 0 0,0 1 0 0 0,0-1 0 0 0,0 0 0 0 0,0 0 0 0 0,0 1 0 0 0,1-1 0 0 0,-1 0 0 0 0,1 0 0 0 0,0 0 0 0 0,0 0 0 0 0,-1-1 0 0 0,1 1 0 0 0,0 0 1 0 0,0-1-1 0 0,1 1 0 0 0,-1-1 0 0 0,0 0 0 0 0,0 0 0 0 0,1 0 0 0 0,-1 0 0 0 0,0 0 0 0 0,4 0 0 0 0,6 2 98 0 0,1-1 1 0 0,0-1-1 0 0,-1 0 0 0 0,1 0 0 0 0,0-1 1 0 0,12-2-1 0 0,79-15 350 0 0,-66 9-345 0 0,-38 8-130 0 0,18-3 108 0 0,-1-1 0 0 0,30-10 0 0 0,-42 12-106 0 0,1 0-1 0 0,-1-1 1 0 0,-1 1-1 0 0,1-1 1 0 0,0 0-1 0 0,-1-1 0 0 0,1 1 1 0 0,-1-1-1 0 0,0 0 1 0 0,0 0-1 0 0,-1 0 0 0 0,7-10 1 0 0,-5 6 13 0 0,-1-1 1 0 0,1 0-1 0 0,-2 0 1 0 0,1 0 0 0 0,-1-1-1 0 0,-1 1 1 0 0,3-13-1 0 0,-3 6 1 0 0,-1 0 0 0 0,-1 1 0 0 0,-2-30 0 0 0,-1 32 4 0 0,1 0-1 0 0,-2-1 1 0 0,-8-20-1 0 0,-1-5 15 0 0,12 32-40 0 0,0 5-14 0 0,1 0-1 0 0,-1-1 1 0 0,1 1 0 0 0,-1 0-1 0 0,0 0 1 0 0,0 0 0 0 0,-2-4-1 0 0,2 5-2 0 0,1 1 0 0 0,-1 0 0 0 0,0-1 0 0 0,0 1 0 0 0,0 0 0 0 0,0 0 0 0 0,0-1 0 0 0,0 1 0 0 0,0 0 0 0 0,0 0 0 0 0,0 0 0 0 0,1 0 0 0 0,-1 1 0 0 0,0-1 0 0 0,0 0 0 0 0,0 0 0 0 0,-1 1 0 0 0,-16 6-274 0 0,15-6 256 0 0,1 1 0 0 0,0 0 0 0 0,0 0 1 0 0,0 0-1 0 0,0 0 0 0 0,0 1 0 0 0,0-1 0 0 0,1 0 0 0 0,-1 1 0 0 0,1-1 0 0 0,-1 1 0 0 0,-1 5 0 0 0,1-2-411 0 0,0 1 1 0 0,0 0-1 0 0,1 0 0 0 0,-1 9 0 0 0,1-5-5996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0,'0'0'11355'0'0,"2"9"-10956"0"0,-1-6-322 0 0,0 0 1 0 0,0 0 0 0 0,0 0 0 0 0,1 0-1 0 0,-1-1 1 0 0,1 1 0 0 0,0 0 0 0 0,0-1-1 0 0,0 1 1 0 0,0-1 0 0 0,0 0 0 0 0,4 3-1 0 0,34 25 693 0 0,-25-20-456 0 0,8 6-125 0 0,23 16 380 0 0,75 68 0 0 0,-107-87-505 0 0,-2 1 1 0 0,0 0-1 0 0,0 1 0 0 0,-1 0 1 0 0,-1 0-1 0 0,-1 1 1 0 0,0 1-1 0 0,-1 0 0 0 0,9 27 1 0 0,-12-23-46 0 0,0 0 1 0 0,-1 0 0 0 0,-1 1-1 0 0,-2 0 1 0 0,0-1-1 0 0,-1 1 1 0 0,-5 42 0 0 0,-1-31-83 0 0,-1 0 0 0 0,-1-1 1 0 0,-2-1-1 0 0,-21 48 1 0 0,20-57 58 0 0,-2-1 1 0 0,0 0-1 0 0,-2-1 0 0 0,0 0 1 0 0,-23 22-1 0 0,35-39 14 0 0,-8 9 106 0 0,-2-1 0 0 0,1 0 0 0 0,-2-1 0 0 0,-15 10 0 0 0,-23 16 131 0 0,50-34-422 0 0,-11 7 346 0 0,7-6-3066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17999 0 0,'0'0'2034'0'0,"1"-1"-1418"0"0,9-5 10 0 0,0 1 0 0 0,0 0 0 0 0,1 1 0 0 0,15-5 0 0 0,6 1-453 0 0,-1 1-1 0 0,2 1 1 0 0,-1 2-1 0 0,39 1 1 0 0,-61 3-542 0 0,0 0-1 0 0,0 1 1 0 0,0 0 0 0 0,0 0 0 0 0,0 1 0 0 0,0 1 0 0 0,-1 0-1 0 0,17 7 1 0 0,-12-3-1287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10799 0 0,'0'0'2523'0'0,"2"1"-1780"0"0,9-1-364 0 0,-1 1 0 0 0,0-2 0 0 0,1 1 1 0 0,-1-1-1 0 0,0-1 0 0 0,17-4 0 0 0,64-25 1078 0 0,-39 12-751 0 0,79-17 405 0 0,-109 31-1131 0 0,0 2-1 0 0,1 1 1 0 0,44 0-1 0 0,-45 7-3323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8751 0 0,'2'0'5048'0'0,"14"3"-3842"0"0,1-1-1 0 0,25-1 1 0 0,74-9 27 0 0,117-21 417 0 0,-197 24-3003 0 0,-21 2 518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29 3679 0 0,'0'0'284'0'0,"2"-1"-186"0"0,42-17 2716 0 0,-28 13 1615 0 0,0 0 3962 0 0,-39 13-8119 0 0,0 0 1 0 0,0 2-1 0 0,-32 18 0 0 0,-7 3-249 0 0,-54 25-108 0 0,-26 12-267 0 0,107-54 119 0 0,-1-1 0 0 0,-42 10 0 0 0,72-22 177 0 0,-1 0 0 0 0,0 0-1 0 0,-8 0 1 0 0,13-1 36 0 0,0 0 0 0 0,0 0 0 0 0,0 0 0 0 0,0 0 0 0 0,0-1 0 0 0,0 1 0 0 0,0-1 1 0 0,1 1-1 0 0,-1-1 0 0 0,0 0 0 0 0,0 1 0 0 0,1-1 0 0 0,-1 0 0 0 0,0 0 0 0 0,-2-2 0 0 0,4 2 2 0 0,-1 0 1 0 0,0-1-1 0 0,0 1 0 0 0,1 0 0 0 0,-1 0 0 0 0,0 0 1 0 0,1-1-1 0 0,0 1 0 0 0,-1 0 0 0 0,1-1 0 0 0,0 1 1 0 0,-1 0-1 0 0,1-1 0 0 0,0 1 0 0 0,0 0 0 0 0,0-1 1 0 0,0 1-1 0 0,0 0 0 0 0,1-1 0 0 0,-1-1 0 0 0,1-1-67 0 0,0 1-1 0 0,0-1 0 0 0,0 1 0 0 0,1 0 0 0 0,2-6 0 0 0,-3 8-73 0 0,-2 4-393 0 0,1 1 527 0 0,-1-1 1 0 0,0 0-1 0 0,0 0 1 0 0,0 1 0 0 0,0-1-1 0 0,0 0 1 0 0,-1 0-1 0 0,-1 3 1 0 0,-18 25-222 0 0,20-30 232 0 0,-61 73-702 0 0,38-45 684 0 0,22-26-16 0 0,-3 0 47 0 0,4-2 56 0 0,19 13 87 0 0,-13-11-137 0 0,1 1 0 0 0,-1-2-1 0 0,1 1 1 0 0,0 0 0 0 0,0-1 0 0 0,0 0-1 0 0,0-1 1 0 0,0 1 0 0 0,0-1-1 0 0,11 0 1 0 0,3 0-43 0 0,40-6-1 0 0,-1 1-16 0 0,-34 4 48 0 0,-17-1 51 0 0,1 1 0 0 0,0 0-1 0 0,0 0 1 0 0,0 1 0 0 0,0 0-1 0 0,0 0 1 0 0,-1 1 0 0 0,1 0-1 0 0,0 1 1 0 0,13 6 0 0 0,-13-4 11 0 0,-1 0 1 0 0,0 0 0 0 0,0 1-1 0 0,-1 0 1 0 0,0 0 0 0 0,0 1-1 0 0,0 0 1 0 0,7 10 0 0 0,-11-14-31 0 0,-1 0 0 0 0,0 1 1 0 0,-1-1-1 0 0,1 1 1 0 0,0-1-1 0 0,-1 1 0 0 0,0-1 1 0 0,0 1-1 0 0,0 0 1 0 0,0 0-1 0 0,-1-1 0 0 0,1 1 1 0 0,-1 0-1 0 0,0 0 1 0 0,0 0-1 0 0,0-1 0 0 0,-1 1 1 0 0,1 0-1 0 0,-1 0 1 0 0,0-1-1 0 0,0 1 0 0 0,-1 0 1 0 0,-2 6-1 0 0,-3 2 75 0 0,-1 1-1 0 0,-1-2 1 0 0,0 1 0 0 0,-18 18-1 0 0,9-11-45 0 0,14-15-48 0 0,0 0-1 0 0,-1-1 0 0 0,1 0 1 0 0,-1 1-1 0 0,0-2 1 0 0,0 1-1 0 0,0 0 0 0 0,0-1 1 0 0,-7 2-1 0 0,-52 13 65 0 0,51-15-66 0 0,-65 14-289 0 0,-97 27-1103 0 0,168-41-760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10999 0 0,'0'0'5358'0'0,"3"2"-4840"0"0,7 3-183 0 0,1-1-1 0 0,-1 1 0 0 0,2-2 1 0 0,-1 1-1 0 0,0-2 0 0 0,0 0 1 0 0,14 2-1 0 0,84-1 1027 0 0,-12-8-606 0 0,96-18 0 0 0,93-29-598 0 0,-78 12-128 0 0,-193 37-262 0 0,-1 0-1 0 0,1 2 1 0 0,0-1 0 0 0,1 2 0 0 0,16 1-1 0 0,-30 0-348 0 0,-2 0 307 0 0,0 1 1 0 0,0-1-1 0 0,0 1 1 0 0,-1 0-1 0 0,1-1 1 0 0,0 1-1 0 0,-1 0 1 0 0,1-1-1 0 0,-1 1 1 0 0,0-1-1 0 0,1 1 1 0 0,-1-1-1 0 0,-2 3 1 0 0,-9 9-1125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35 12407 0 0,'0'0'566'0'0,"1"-1"-6"0"0,6-6-243 0 0,-2 2 134 0 0,0 0 1 0 0,0 0 0 0 0,11-7 1993 0 0,-16 14-2126 0 0,1 2-214 0 0,0 0 1 0 0,-1 1 0 0 0,1-1 0 0 0,-1 0 0 0 0,0 1 0 0 0,0-1 0 0 0,-1 0 0 0 0,1 1 0 0 0,-1-1 0 0 0,0 0 0 0 0,0 0 0 0 0,0 1 0 0 0,-4 6 0 0 0,-4 8 84 0 0,-18 28 0 0 0,20-35-164 0 0,-11 14 9 0 0,-2 0 0 0 0,0-2 0 0 0,-36 33 0 0 0,49-50-34 0 0,-3 1-1 0 0,5-3 0 0 0,-1-1 0 0 0,0 1 0 0 0,-7 8 0 0 0,6-5 0 0 0,4-1 11 0 0,3-7-6 0 0,0 1 0 0 0,0-1 0 0 0,0 0 0 0 0,0 1 0 0 0,0-1 0 0 0,0 0 0 0 0,0 1 1 0 0,0-1-1 0 0,0 0 0 0 0,1 1 0 0 0,-1-1 0 0 0,0 0 0 0 0,0 0 0 0 0,0 1 0 0 0,1-1 0 0 0,-1 0 0 0 0,0 0 0 0 0,0 1 1 0 0,1-1-1 0 0,-1 0 0 0 0,0 0 0 0 0,0 1 0 0 0,1-1 0 0 0,-1 0 0 0 0,0 0 0 0 0,1 0 0 0 0,-1 0 0 0 0,0 0 0 0 0,1 0 1 0 0,-1 1-1 0 0,0-1 0 0 0,1 0 0 0 0,-1 0 0 0 0,0 0 0 0 0,1 0 0 0 0,11 2 175 0 0,-12-2-178 0 0,17-2 169 0 0,0 0-1 0 0,0-1 1 0 0,0-1-1 0 0,-1 0 1 0 0,0-1-1 0 0,19-9 1 0 0,13-3 123 0 0,-41 15-305 0 0,26-9 198 0 0,0 1 1 0 0,50-7 0 0 0,-73 16-362 0 0,-1 0 0 0 0,1 1 0 0 0,0 0 0 0 0,0 0 0 0 0,0 1 0 0 0,-1 0 0 0 0,1 1 0 0 0,-1 0 0 0 0,1 0 0 0 0,-1 1 0 0 0,1 1 0 0 0,-1-1 0 0 0,11 8 0 0 0,-18-11-470 0 0,8 4-5412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68 10135 0 0,'3'-14'871'0'0,"1"1"-1"0"0,1 1 0 0 0,8-17 3703 0 0,-17 40-4189 0 0,-49 88 659 0 0,7-15-420 0 0,7-5-104 0 0,-110 266 88 0 0,132-282-624 0 0,17-57 102 0 0,-1-2-2719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61 12871 0 0,'124'-58'3498'0'0,"-122"58"-2268"0"0,3-3 1526 0 0,-12 4-1920 0 0,-15 12-798 0 0,0 0 1 0 0,1 1-1 0 0,1 1 0 0 0,-28 27 0 0 0,39-34-37 0 0,-43 39-1 0 0,3 3 0 0 0,-58 76 0 0 0,51-49 0 0 0,-57 101 0 0 0,98-151 0 0 0,1 0 0 0 0,1 1 0 0 0,2 1 0 0 0,1 0 0 0 0,1 0 0 0 0,2 1 0 0 0,0 0 0 0 0,-3 54 0 0 0,9-66 0 0 0,0 1 0 0 0,1-1 0 0 0,1 0 0 0 0,1 0 0 0 0,0 0 0 0 0,2 0 0 0 0,0 0 0 0 0,1 0 0 0 0,11 26 0 0 0,-13-37 0 0 0,2 4 0 0 0,0 1 0 0 0,0 1 0 0 0,3 17 0 0 0,1 2 0 0 0,-6-28 76 0 0,-1-1-1 0 0,0 1 1 0 0,1-1 0 0 0,0 0-1 0 0,-1 0 1 0 0,2 0 0 0 0,-1 0-1 0 0,0 0 1 0 0,4 2 0 0 0,8 8 175 0 0,-14-12-163 0 0,0 0-15 0 0,6 5-57 0 0,-3 1 0 0 0,-3-4 20 0 0,-1-1-32 0 0,1 0 0 0 0,-1 0-1 0 0,0 0 1 0 0,0 0-1 0 0,0 0 1 0 0,0 0-1 0 0,0 0 1 0 0,-1 0-1 0 0,1 0 1 0 0,0 0-1 0 0,-1 0 1 0 0,1 0-1 0 0,-1 0 1 0 0,0 0 0 0 0,0-1-1 0 0,0 1 1 0 0,0 0-1 0 0,0 0 1 0 0,0-1-1 0 0,-3 4 1 0 0,4-5-4 0 0,-17 17-924 0 0,16-16 699 0 0,0-1 0 0 0,1 1 1 0 0,-1-1-1 0 0,0 0 0 0 0,0 1 0 0 0,0-1 1 0 0,0 0-1 0 0,1 1 0 0 0,-1-1 0 0 0,0 0 1 0 0,0 0-1 0 0,0 0 0 0 0,-2 0 1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8 919 0 0,'1'-1'67'0'0,"29"-5"15360"0"0,-38 27-14537 0 0,-116 241 430 0 0,120-255-1325 0 0,-20 45-214 0 0,22-46 177 0 0,0 1-1 0 0,0-1 1 0 0,0 0-1 0 0,1 1 1 0 0,0-1-1 0 0,0 9 1 0 0,1-13-197 0 0,0-1-23 0 0,1 0-1 0 0,-1 0 1 0 0,1 0 0 0 0,0 1-1 0 0,-1-1 1 0 0,1 0-1 0 0,0 0 1 0 0,0 0 0 0 0,0 0-1 0 0,0 0 1 0 0,0-1-1 0 0,0 1 1 0 0,0 0 0 0 0,2 1-1 0 0,7-1-1049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7831 0 0,'0'0'5383'0'0,"2"0"-4699"0"0,7 3-231 0 0,1-2 0 0 0,0 1 0 0 0,-1-1 0 0 0,1-1 0 0 0,19-1 0 0 0,52-10 1046 0 0,-35 3-943 0 0,266-44 1748 0 0,-201 32-2018 0 0,-98 17-302 0 0,41-7-1042 0 0,109-6 0 0 0,-138 18-1645 0 0,-23-2 1180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74 7831 0 0,'0'0'8638'0'0,"1"-2"-8221"0"0,4-1-277 0 0,-1-1 1 0 0,1 1 0 0 0,0 0-1 0 0,-1 0 1 0 0,2 0-1 0 0,-1 1 1 0 0,0-1-1 0 0,11-2 1 0 0,50-10 199 0 0,-34 9-229 0 0,69-12-44 0 0,-87 16-59 0 0,0 1 0 0 0,0 0 1 0 0,0 2-1 0 0,0-1 1 0 0,17 4-1 0 0,-29-4-19 0 0,0 1-1 0 0,1-1 0 0 0,-1 1 1 0 0,1 0-1 0 0,-1-1 0 0 0,0 1 0 0 0,0 0 1 0 0,0 1-1 0 0,1-1 0 0 0,-1 0 1 0 0,0 0-1 0 0,0 1 0 0 0,0 0 1 0 0,-1-1-1 0 0,1 1 0 0 0,0 0 1 0 0,-1 0-1 0 0,1-1 0 0 0,-1 1 1 0 0,1 1-1 0 0,-1-1 0 0 0,0 0 1 0 0,0 0-1 0 0,0 0 0 0 0,0 1 1 0 0,0-1-1 0 0,-1 0 0 0 0,1 1 1 0 0,-1-1-1 0 0,1 1 0 0 0,-1-1 1 0 0,0 0-1 0 0,0 1 0 0 0,0-1 1 0 0,0 1-1 0 0,-1 2 0 0 0,0 2-24 0 0,-1-1 0 0 0,1 1 0 0 0,-1 0 0 0 0,-1-1 0 0 0,1 1 0 0 0,-1-1 0 0 0,0 0 0 0 0,-1 0 0 0 0,1 0 0 0 0,-1 0 0 0 0,-8 9 0 0 0,3-7 38 0 0,0 0 1 0 0,0 0-1 0 0,0-1 0 0 0,-1 0 1 0 0,0-1-1 0 0,-1 0 0 0 0,-14 7 0 0 0,-9 0 14 0 0,-39 9 1 0 0,-19 8-4 0 0,-26 17-13 0 0,107-43 0 0 0,11-5 0 0 0,1 1 0 0 0,-1 0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1 0 0 0,0-1 0 0 0,0 0 0 0 0,0 0 0 0 0,10 1 0 0 0,11-1 0 0 0,210-16 24 0 0,-196 16-24 0 0,1 2 0 0 0,-1 1 0 0 0,1 2 0 0 0,50 13 0 0 0,-78-15-28 0 0,0 0-1 0 0,0 0 1 0 0,0 1-1 0 0,0 0 1 0 0,0 0 0 0 0,-1 1-1 0 0,0 0 1 0 0,11 9-1 0 0,-10-6 29 0 0,-1 1 0 0 0,-3 0 0 0 0,-2 5 36 0 0,-5-10-8 0 0,2-3-9 0 0,-1 3 27 0 0,-1 0 0 0 0,0 0 1 0 0,1 0-1 0 0,-1-1 0 0 0,-1 0 0 0 0,1 1 1 0 0,-7 4-1 0 0,-30 19 248 0 0,26-19-207 0 0,-27 16 89 0 0,-1-3 1 0 0,-50 18 0 0 0,1 0-7 0 0,47-19-113 0 0,0-1 0 0 0,-1-2 1 0 0,-63 15-1 0 0,104-31-36 0 0,3 0-19 0 0,0-1 1 0 0,-1 0-1 0 0,1 1 0 0 0,0-1 0 0 0,0 0 1 0 0,-1 0-1 0 0,1 0 0 0 0,0 0 1 0 0,0 0-1 0 0,-1 0 0 0 0,1 0 1 0 0,0-1-1 0 0,-2 1 0 0 0,2 0-313 0 0,1-1 0 0 0,-1 1 0 0 0,0 0 0 0 0,1 0 0 0 0,-1 0 0 0 0,0-1 0 0 0,1 1 0 0 0,-1 0 0 0 0,0-1 0 0 0,1 1 0 0 0,-1-1 0 0 0,1 1 0 0 0,-1-1 0 0 0,1 1 0 0 0,-1-1 0 0 0,1 1 0 0 0,-1-1 0 0 0,8-1-4755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1839 0 0,'0'0'83'0'0,"-13"3"2602"0"0,10-2-1652 0 0,0 1 0 0 0,0-1-1 0 0,1 1 1 0 0,-1 0 0 0 0,1 0-1 0 0,-4 4 1 0 0,-13 17 1837 0 0,9-6-2597 0 0,-8 19 0 0 0,13-26 102 0 0,-25 56 203 0 0,3 2 1 0 0,-19 76-1 0 0,28-92-518 0 0,-43 91-1 0 0,20-51-61 0 0,19-48 57 0 0,8-19-6350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 8607 0 0,'0'0'396'0'0,"-1"0"-12"0"0,-5-2-244 0 0,0 1-1120 0 0,-3-2 6024 0 0,9 3-4886 0 0,0 0 1 0 0,1 0-1 0 0,1-2 2220 0 0,-1 2-2220 0 0,-1 0 1 0 0,0-1-1 0 0,0 1 1 0 0,0 0-1 0 0,0 0 1 0 0,0 0-1 0 0,0-1 1 0 0,0 1-1 0 0,0 0 1 0 0,12 0 451 0 0,-9 2-603 0 0,0-1-1 0 0,0 1 1 0 0,0 0-1 0 0,0 0 1 0 0,-1 0-1 0 0,1 1 1 0 0,-1-1-1 0 0,0 0 0 0 0,1 1 1 0 0,-1 0-1 0 0,0-1 1 0 0,-1 1-1 0 0,4 5 1 0 0,2 7 19 0 0,8 25 1 0 0,-4-12-19 0 0,3 2-8 0 0,1-2 0 0 0,30 44 0 0 0,46 48 0 0 0,-55-76 0 0 0,-2 2 0 0 0,41 71 0 0 0,-60-87 0 0 0,-1 0 0 0 0,-2 1 0 0 0,13 44 0 0 0,-20-53 0 0 0,-1 0 0 0 0,-1 0 0 0 0,-1 0 0 0 0,-1 1 0 0 0,0-1 0 0 0,-4 23 0 0 0,-1-7-112 0 0,-2 0-1 0 0,-1-1 0 0 0,-3 0 1 0 0,0 0-1 0 0,-3-1 1 0 0,-1-1-1 0 0,-1 0 0 0 0,-2-1 1 0 0,-1 0-1 0 0,-2-2 0 0 0,-2 0 1 0 0,-27 31-1 0 0,31-43 186 0 0,-1-2 0 0 0,-1-1 0 0 0,0 0-1 0 0,-40 24 1 0 0,-97 41 442 0 0,106-57-460 0 0,30-12-45 0 0,14-7-10 0 0,6 2-10 0 0,1-7-3 0 0,1 1 1 0 0,-1-1-1 0 0,1 1 1 0 0,0-1-1 0 0,0 0 1 0 0,0 0 0 0 0,-1 1-1 0 0,1-1 1 0 0,0 0-1 0 0,1 0 1 0 0,-1 0-1 0 0,0 0 1 0 0,0 0 0 0 0,0 0-1 0 0,1 0 1 0 0,-1 0-1 0 0,0-1 1 0 0,1 1-1 0 0,1 0 1 0 0,29 9-1903 0 0,-15-7-3903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3223 0 0,'0'0'8135'0'0,"1"0"-7702"0"0,10 1-79 0 0,-1-1-1 0 0,0-1 1 0 0,0 0-1 0 0,1 0 1 0 0,-1-1 0 0 0,0-1-1 0 0,11-3 1 0 0,2 0 161 0 0,103-36 1096 0 0,-17 4-1094 0 0,-98 35-613 0 0,0 1-1 0 0,1 0 0 0 0,19 0 1 0 0,-28 2-822 0 0,-2 1-296 0 0,6 5-60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1839 0 0,'2'0'2634'0'0,"88"-3"7713"0"0,0-6-7654 0 0,93-3-2369 0 0,-151 12-322 0 0,108 4-1048 0 0,-126-3-353 0 0,-1-1-404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0 7743 0 0,'0'0'1747'0'0,"-2"1"-1246"0"0,-51 11 1448 0 0,1 2-1 0 0,-69 29 0 0 0,74-26-1706 0 0,-27 13 8 0 0,-34 12-196 0 0,89-37-35 0 0,0 0 1 0 0,0-1-1 0 0,-37 4 0 0 0,50-8 4 0 0,-3 1-17 0 0,0-1 1 0 0,1 0-1 0 0,-1-1 0 0 0,0 0 0 0 0,-14-3 0 0 0,17 2-27 0 0,5 2-79 0 0,0-7-601 0 0,1 7 668 0 0,0 0 1 0 0,0-1 0 0 0,-1 1 0 0 0,1-1 0 0 0,0 1-1 0 0,0-1 1 0 0,0 1 0 0 0,0 0 0 0 0,0-1 0 0 0,0 1-1 0 0,0-1 1 0 0,1 1 0 0 0,-1-1 0 0 0,0 1 0 0 0,0 0-1 0 0,0-1 1 0 0,0 1 0 0 0,0-1 0 0 0,1 0 0 0 0,6-10-405 0 0,-7 16 272 0 0,-9 19 345 0 0,-5 2 6 0 0,-1-1 1 0 0,-1-1-1 0 0,-1-1 0 0 0,-27 30 0 0 0,13-21-67 0 0,-1-2-1 0 0,-43 31 1 0 0,75-61-90 0 0,0 0-1 0 0,-1 0 1 0 0,1 0 0 0 0,0 1-1 0 0,-1-1 1 0 0,1 0 0 0 0,0 0-1 0 0,0 0 1 0 0,-1 0 0 0 0,1 1-1 0 0,0-1 1 0 0,0 0 0 0 0,-1 0-1 0 0,1 1 1 0 0,0-1 0 0 0,0 0 0 0 0,0 0-1 0 0,0 1 1 0 0,-1-1 0 0 0,1 0-1 0 0,0 1 1 0 0,0-1 0 0 0,0 0-1 0 0,0 0 1 0 0,0 1 0 0 0,0-1-1 0 0,0 0 1 0 0,0 1 0 0 0,0-1-1 0 0,0 0 1 0 0,0 1 0 0 0,0-1-1 0 0,10 3 238 0 0,18-5-135 0 0,94-23 15 0 0,11-2-328 0 0,-113 24 150 0 0,-1 2-1 0 0,1 0 1 0 0,-1 1 0 0 0,39 6-1 0 0,-50-5 33 0 0,11 2-29 0 0,26 8-1 0 0,-38-8 29 0 0,-1-1-1 0 0,1 1 0 0 0,-1 0 1 0 0,0 0-1 0 0,0 1 1 0 0,0 0-1 0 0,8 7 0 0 0,-4-1 2 0 0,-8-6 0 0 0,-2-1 0 0 0,1-2 0 0 0,0 0 0 0 0,-1 1 0 0 0,1-1 0 0 0,-1 0 0 0 0,1 0 0 0 0,-1 0 0 0 0,1 0 0 0 0,-1 1 0 0 0,0-1 0 0 0,0 0 0 0 0,0 0 0 0 0,1 1 0 0 0,-1-1 0 0 0,0 0 0 0 0,0 0 0 0 0,-1 1 0 0 0,1-1 0 0 0,0 0 0 0 0,0 0 0 0 0,-1 1 0 0 0,1 0 0 0 0,-2 2 0 0 0,0 1 17 0 0,0 0-1 0 0,0 0 1 0 0,0 0 0 0 0,0-1-1 0 0,-1 1 1 0 0,0-1-1 0 0,0 1 1 0 0,0-1-1 0 0,-1 0 1 0 0,1 0 0 0 0,-1 0-1 0 0,0-1 1 0 0,0 0-1 0 0,0 1 1 0 0,0-1-1 0 0,-7 3 1 0 0,-8 4 87 0 0,0-1 1 0 0,-35 11-1 0 0,31-11-80 0 0,-12 3 25 0 0,-145 59 59 0 0,134-54-122 0 0,45-16-65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41 124 9703 0 0,'-1'0'440'0'0,"-38"7"3168"0"0,52-9-2682 0 0,310-37 2010 0 0,-48-2-2279 0 0,-149 20-297 0 0,148-7 1 0 0,-180 29-553 0 0,-48 5-1457 0 0,-2 6-3646 0 0,-29-6 167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7831 0 0,'1'2'10140'0'0,"1"3"-10047"0"0,0 0-1 0 0,-1 0 1 0 0,1 0 0 0 0,-1 0-1 0 0,0 1 1 0 0,-1-1-1 0 0,1 0 1 0 0,-1 1-1 0 0,0-1 1 0 0,0 0 0 0 0,0 1-1 0 0,-1-1 1 0 0,-1 6-1 0 0,-2 7-108 0 0,-1-1-1 0 0,-11 30 1 0 0,16-47 16 0 0,-64 148 120 0 0,50-121-116 0 0,-1-1-1 0 0,0 0 0 0 0,-27 31 0 0 0,20-32-1124 0 0,21-24 549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229 114 3223 0 0,'0'0'12906'0'0,"1"-2"-12268"0"0,3-4-373 0 0,0 0 0 0 0,0 1 0 0 0,0-1 0 0 0,1 1-1 0 0,0 0 1 0 0,0 0 0 0 0,0 0 0 0 0,0 1 0 0 0,1 0 0 0 0,8-5 0 0 0,5 0-181 0 0,-1 1 0 0 0,2 0 0 0 0,-1 2 1 0 0,1 0-1 0 0,0 1 0 0 0,0 2 0 0 0,0-1 0 0 0,0 2 1 0 0,1 1-1 0 0,31 2 0 0 0,-42 1-84 0 0,-10-2-1 0 0,1 0 0 0 0,-1 0 0 0 0,1 0 0 0 0,-1 0 0 0 0,1 0-1 0 0,-1 0 1 0 0,0 1 0 0 0,1-1 0 0 0,-1 0 0 0 0,1 0 0 0 0,-1 1 0 0 0,1-1 0 0 0,-1 0 0 0 0,0 0-1 0 0,1 1 1 0 0,-1-1 0 0 0,0 0 0 0 0,1 1 0 0 0,-1-1 0 0 0,0 1 0 0 0,1-1 0 0 0,-1 1 0 0 0,0-1-1 0 0,0 0 1 0 0,1 1 0 0 0,-1-1 0 0 0,0 1 0 0 0,0-1 0 0 0,0 1 0 0 0,0-1 0 0 0,0 1 0 0 0,0-1-1 0 0,0 1 1 0 0,0-1 0 0 0,0 1 0 0 0,0-1 0 0 0,0 1 0 0 0,0-1 0 0 0,0 1 0 0 0,0-1-1 0 0,0 1 1 0 0,0-1 0 0 0,-1 1 0 0 0,1-1 0 0 0,0 0 0 0 0,0 1 0 0 0,-1-1 0 0 0,1 1 0 0 0,0-1-1 0 0,-1 1 1 0 0,1-1 0 0 0,0 0 0 0 0,-1 1 0 0 0,1-1 0 0 0,0 0 0 0 0,-1 1 0 0 0,1-1 0 0 0,-9 12 1 0 0,-1-1 0 0 0,1 0 0 0 0,-2-1 0 0 0,0 0 0 0 0,-17 13 0 0 0,-3 3 0 0 0,-171 134 0 0 0,42-36 0 0 0,78-61 18 0 0,80-62 172 0 0,15-1 24 0 0,13-1 106 0 0,32-6 0 0 0,9-1 10 0 0,290 17 1422 0 0,-240-2-1581 0 0,-8-2-103 0 0,-62-4-3537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1 6911 0 0,'0'0'7251'0'0,"1"1"-6758"0"0,-1 0-359 0 0,1 0-1 0 0,-1 0 0 0 0,0 0 0 0 0,0 0 0 0 0,0 0 1 0 0,0 0-1 0 0,0 0 0 0 0,0 0 0 0 0,0 0 1 0 0,0 0-1 0 0,0 0 0 0 0,0 0 0 0 0,-1 0 0 0 0,1 0 1 0 0,0-1-1 0 0,-1 1 0 0 0,1 0 0 0 0,-1 0 1 0 0,0 1-1 0 0,-1 0-35 0 0,1 0 1 0 0,-1 0 0 0 0,0 0-1 0 0,0 0 1 0 0,0-1-1 0 0,0 1 1 0 0,-3 2-1 0 0,-6 1-183 0 0,0 1-1 0 0,-18 5 0 0 0,20-8 301 0 0,-279 89-162 0 0,77-42-105 0 0,153-38 14 0 0,8-1 30 0 0,0-3 1 0 0,0-1 0 0 0,0-3-1 0 0,-1-2 1 0 0,-60-6 0 0 0,103 4 61 0 0,1-1 1 0 0,0-1 0 0 0,0 1-1 0 0,-8-4 1 0 0,13 4 248 0 0,3-1-137 0 0,2-2-149 0 0,0 1 1 0 0,0-1-1 0 0,0 1 0 0 0,1 0 0 0 0,-1 0 0 0 0,1 0 0 0 0,0 1 0 0 0,0-1 1 0 0,0 1-1 0 0,0 0 0 0 0,0 0 0 0 0,0 0 0 0 0,0 0 0 0 0,1 1 1 0 0,-1 0-1 0 0,1 0 0 0 0,-1 0 0 0 0,6 0 0 0 0,0-1 13 0 0,0 1 1 0 0,0 1-1 0 0,0 0 0 0 0,1 0 0 0 0,-1 1 1 0 0,0 1-1 0 0,15 3 0 0 0,-19-3-35 0 0,0 0 1 0 0,1 0-1 0 0,-1 1 0 0 0,0 0 0 0 0,0 1 0 0 0,-1-1 1 0 0,1 1-1 0 0,-1 0 0 0 0,1 0 0 0 0,-1 1 1 0 0,0 0-1 0 0,-1 0 0 0 0,1 0 0 0 0,-1 0 0 0 0,4 8 1 0 0,-3-5-5 0 0,-1 1 0 0 0,0 0 0 0 0,0 0 0 0 0,-1 0 1 0 0,0 0-1 0 0,-1 0 0 0 0,0 1 0 0 0,-1-1 0 0 0,0 1 1 0 0,0 14-1 0 0,-1 13-13 0 0,-2-1-1 0 0,-14 72 1 0 0,-1-34-4 0 0,-26 133-20 0 0,42-201 46 0 0,1 23 0 0 0,2-14 0 0 0,4-2 16 0 0,5 7 103 0 0,-6-16-98 0 0,0-1-1 0 0,12 12 26 0 0,-12-13-31 0 0,0-1 0 0 0,-2 2-5 0 0,0 0-11 0 0,19 3 122 0 0,-8-5-100 0 0,-3-8 22 0 0,-9 4-33 0 0,0 1 1 0 0,0-1-1 0 0,0-1 1 0 0,-1 1-1 0 0,1 0 1 0 0,-1 0-1 0 0,1-1 1 0 0,-1 1-1 0 0,0 0 1 0 0,0-6-1 0 0,4-39 159 0 0,-2 15 69 0 0,2 7-74 0 0,0 0-1 0 0,2 1 1 0 0,1 0 0 0 0,1 1-1 0 0,1 0 1 0 0,2 0 0 0 0,0 1-1 0 0,28-39 1 0 0,-5 16-167 0 0,2 2 0 0 0,83-76 0 0 0,-96 98-10 0 0,-2 4-93 0 0,31-37 0 0 0,-52 54-143 0 0,-3 1-161 0 0,0 1 310 0 0,-1 0 0 0 0,1 0 0 0 0,0 0-1 0 0,0 0 1 0 0,-1 0 0 0 0,1 0 0 0 0,0 0 0 0 0,-2 3 0 0 0,-1-1-116 0 0,-36 25-1694 0 0,14-8-2536 0 0,0 2-1189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7423 0 0,'0'0'675'0'0,"2"-1"-555"0"0,31-26 1660 0 0,1 2-1 0 0,41-23 1 0 0,-54 35-1385 0 0,2 2 1 0 0,-1 1-1 0 0,2 0 1 0 0,-1 2 0 0 0,1 1-1 0 0,26-5 1 0 0,-46 11-369 0 0,-3 1-16 0 0,0-1-1 0 0,0 1 1 0 0,1 0-1 0 0,-1 0 1 0 0,0 0-1 0 0,0 0 1 0 0,1 0-1 0 0,-1 0 1 0 0,0 0-1 0 0,0 0 1 0 0,0 1-1 0 0,3 0 1 0 0,-3-1 1 0 0,0 1 1 0 0,0 0-1 0 0,0-1 1 0 0,0 1-1 0 0,0 0 1 0 0,0 0-1 0 0,0 0 1 0 0,0 0-1 0 0,0 0 1 0 0,0 0-1 0 0,-1 0 0 0 0,1 0 1 0 0,0 0-1 0 0,-1 0 1 0 0,1 0-1 0 0,-1 0 1 0 0,1 1-1 0 0,-1-1 1 0 0,1 0-1 0 0,-1 0 1 0 0,0 1-1 0 0,1 1 1 0 0,-2 4 22 0 0,-1-1 1 0 0,0 0 0 0 0,0 0 0 0 0,0 1 0 0 0,-1-1 0 0 0,1-1 0 0 0,-2 1 0 0 0,-5 8 0 0 0,4-5-38 0 0,-7 11 15 0 0,-2-2 1 0 0,0 0-1 0 0,-20 19 1 0 0,-10 14-15 0 0,43-51 1 0 0,-8 13-13 0 0,-1-1 0 0 0,-1-1 0 0 0,0 0 0 0 0,-20 16 0 0 0,29-27 830 0 0,33 6-49 0 0,-22-6-660 0 0,0 0-1 0 0,0 0 1 0 0,-1-1-1 0 0,1-1 0 0 0,0 1 1 0 0,10-4-1 0 0,52-22 536 0 0,-7 3-158 0 0,-34 13-345 0 0,-14 6 30 0 0,30-8 0 0 0,-41 12-265 0 0,0 1-1 0 0,0-1 1 0 0,0 1 0 0 0,0 0 0 0 0,-1 0 0 0 0,1 0 0 0 0,0 1 0 0 0,0 0 0 0 0,0 0 0 0 0,8 3 0 0 0,-11-3-214 0 0,-1-1 0 0 0,0 1 0 0 0,1 0 1 0 0,-1 0-1 0 0,0 0 0 0 0,1 0 0 0 0,-1 0 1 0 0,0 0-1 0 0,0 1 0 0 0,1 0 0 0 0,0 1-305 0 0,4 4-881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0,'0'0'3210'0'0,"2"2"-2516"0"0,7 12-117 0 0,0 1-1 0 0,0-1 1 0 0,-1 1-1 0 0,-1 0 0 0 0,6 18 1 0 0,10 21 396 0 0,-9-24-844 0 0,7 14 194 0 0,1-1-1 0 0,50 71 0 0 0,88 66-432 0 0,-159-179 30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109 252 5983 0 0,'-32'9'559'0'0,"-6"3"2534"0"0,0-1 4969 0 0,54-29-7008 0 0,101-78-230 0 0,-75 68-736 0 0,79-41 0 0 0,-95 57-50 0 0,2 0 0 0 0,-1 2 0 0 0,1 0 0 0 0,1 2-1 0 0,0 2 1 0 0,0 0 0 0 0,58-3 0 0 0,-63 9 125 0 0,1 1 1 0 0,-1 1 0 0 0,0 1-1 0 0,0 2 1 0 0,44 12-1 0 0,-43-10-46 0 0,40 6 1 0 0,-55-12-90 0 0,-7 0 15 0 0,-2 0-39 0 0,0-1 1 0 0,0 0-1 0 0,0 0 1 0 0,0 1 0 0 0,0-1-1 0 0,0 1 1 0 0,0-1-1 0 0,0 1 1 0 0,0 0 0 0 0,0-1-1 0 0,0 1 1 0 0,0 0-1 0 0,-1-1 1 0 0,1 1 0 0 0,0 0-1 0 0,-1 0 1 0 0,1 0 0 0 0,0 0-1 0 0,-1 0 1 0 0,1-1-1 0 0,-1 1 1 0 0,1 0 0 0 0,-1 0-1 0 0,0 1 1 0 0,1-1-1 0 0,-1 0 1 0 0,0 0 0 0 0,0 0-1 0 0,0 0 1 0 0,0 0 0 0 0,0 0-1 0 0,0 0 1 0 0,0 0-1 0 0,0 1 1 0 0,-1 3 22 0 0,0-1 0 0 0,-1 0 1 0 0,1 0-1 0 0,-1 0 0 0 0,0 0 0 0 0,-3 4 1 0 0,2-3-18 0 0,-11 19 5 0 0,-1-2-1 0 0,-2 0 1 0 0,-30 33 0 0 0,24-29-10 0 0,-9 6-3 0 0,-1-1 0 0 0,-1-2 1 0 0,-1-1-1 0 0,-42 25 0 0 0,57-41-6 0 0,0-1 1 0 0,-1-1 0 0 0,0-1-1 0 0,-1 0 1 0 0,0-2-1 0 0,0-1 1 0 0,0 0-1 0 0,-1-2 1 0 0,0 0-1 0 0,0-2 1 0 0,-39 0 0 0 0,58-2-60 0 0,0 0 0 0 0,0 0 0 0 0,0-1 0 0 0,0 1 0 0 0,0-1 1 0 0,0 0-1 0 0,0 0 0 0 0,1 0 0 0 0,-1-1 0 0 0,0 1 1 0 0,1-1-1 0 0,-1 0 0 0 0,1 0 0 0 0,-1 0 0 0 0,1 0 1 0 0,0-1-1 0 0,0 1 0 0 0,-5-6 0 0 0,7 7-306 0 0,1-1-78 0 0,1-1-1 0 0,-1 1 1 0 0,0-1 0 0 0,1 1 0 0 0,-1 0-1 0 0,2-4 1 0 0,-1 1-3247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66 3679 0 0,'0'0'284'0'0,"1"-2"-186"0"0,3-17 505 0 0,-3-15 10764 0 0,-2 23-8888 0 0,-10 19-1783 0 0,-2 5-570 0 0,0 1-1 0 0,1 0 1 0 0,1 1 0 0 0,-19 30-1 0 0,1 0-8 0 0,-21 26-115 0 0,-105 143-14 0 0,132-183-127 0 0,-2-2 0 0 0,-2-1 0 0 0,0-1 0 0 0,-35 26 0 0 0,-15-2-326 0 0,86-68 283 0 0,0 5-306 0 0,18-20-1 0 0,-19 24 321 0 0,23-26-503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2303 0 0,'0'0'16144'0'0,"2"-1"-15626"0"0,19-9 210 0 0,35-13 1 0 0,-7 4-506 0 0,-22 7-211 0 0,2 2 0 0 0,56-14 1 0 0,-65 20-2147 0 0,24-1 0 0 0,-30 5-3961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17 111 6911 0 0,'-1'1'315'0'0,"-1"-1"-201"0"0,-12 17 8816 0 0,14-17-8749 0 0,12 2 1578 0 0,17-5-1731 0 0,140-51 1887 0 0,-16 4-1573 0 0,-111 38-472 0 0,-1 1-20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8495 0 0,'0'0'388'0'0,"-2"3"-10"0"0,-5 5-12 0 0,-2-1 1 0 0,1 0 0 0 0,-1 0-1 0 0,0 0 1 0 0,-1-1 0 0 0,-13 7-1 0 0,21-12 62 0 0,-11 2 431 0 0,2 0-656 0 0,0 0 0 0 0,0 1 1 0 0,0 0-1 0 0,1 1 0 0 0,0 0 1 0 0,0 0-1 0 0,0 1 0 0 0,1 1 0 0 0,-1-1 1 0 0,2 2-1 0 0,-1-1 0 0 0,-14 18 0 0 0,6-5-231 0 0,1 1 0 0 0,1 1 0 0 0,1 1-1 0 0,-16 36 1 0 0,23-43 22 0 0,0 1-1 0 0,1 0 0 0 0,1 0 1 0 0,1 0-1 0 0,1 1 0 0 0,0-1 0 0 0,1 1 1 0 0,1 0-1 0 0,0 0 0 0 0,2 0 1 0 0,0-1-1 0 0,7 34 0 0 0,-6-38 30 0 0,2 0 0 0 0,0-1-1 0 0,0 0 1 0 0,1 1 0 0 0,1-2-1 0 0,0 1 1 0 0,0-1 0 0 0,1 1-1 0 0,1-2 1 0 0,0 1 0 0 0,0-1-1 0 0,1-1 1 0 0,0 1 0 0 0,1-1 0 0 0,0-1-1 0 0,0 0 1 0 0,1 0 0 0 0,13 6-1 0 0,63 24 272 0 0,-63-29-191 0 0,-1 1-1 0 0,0 1 1 0 0,30 19-1 0 0,-47-25-87 0 0,-1-1 0 0 0,1 1 0 0 0,-1 0 0 0 0,0 0 0 0 0,0 1 0 0 0,0-1 0 0 0,-1 1 1 0 0,0 0-1 0 0,0 1 0 0 0,-1-1 0 0 0,5 11 0 0 0,-5-7-6 0 0,1 1 0 0 0,-2-1 0 0 0,1 1 0 0 0,-2 0 0 0 0,1 0 0 0 0,-1 22 0 0 0,-3-7-6 0 0,-1 0-1 0 0,-1 0 1 0 0,-1 0-1 0 0,-2-1 0 0 0,-14 40 1 0 0,-10 9 36 0 0,-3-2 0 0 0,-56 88 0 0 0,81-145 21 0 0,-1-1 0 0 0,0-1 0 0 0,0 1 0 0 0,-1-2 0 0 0,-14 14 0 0 0,23-26 8 0 0,0 1-1 0 0,1-1 0 0 0,-1 1 0 0 0,0-1 1 0 0,1 1-1 0 0,-1-1 0 0 0,0 0 0 0 0,1 0 1 0 0,-1 0-1 0 0,0 0 0 0 0,0 0 0 0 0,1 0 1 0 0,-1-1-1 0 0,0 1 0 0 0,1 0 1 0 0,-1-1-1 0 0,0 1 0 0 0,1-1 0 0 0,-1 0 1 0 0,1 0-1 0 0,-3-1 0 0 0,0-1 313 0 0,0 0 0 0 0,0 0 0 0 0,0 0 0 0 0,-4-5 0 0 0,7 6 202 0 0,0 3-574 0 0,0 0 1 0 0,-1 0 0 0 0,1 0-1 0 0,0 0 1 0 0,0 0 0 0 0,0 0-1 0 0,0 0 1 0 0,0 0 0 0 0,-2 2-1 0 0,-3 4-74 0 0,3-3 51 0 0,0 1 0 0 0,0-1 0 0 0,0 1 0 0 0,0-1 0 0 0,-1 6 0 0 0,3-8-66 0 0,0 0-102 0 0,-3 7-1791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1 919 0 0,'-2'1'67'0'0,"-34"17"225"0"0,30-15 949 0 0,1 1 0 0 0,-1-1 0 0 0,1 1-1 0 0,0 0 1 0 0,-5 4 0 0 0,2 0-76 0 0,0 0 1 0 0,-9 13-1 0 0,7-5-111 0 0,-1 1-1 0 0,-14 34 0 0 0,15-26-527 0 0,-14 52 0 0 0,21-64-460 0 0,0 0-1 0 0,1 1 0 0 0,1-1 1 0 0,0 1-1 0 0,3 24 0 0 0,-2-36-45 0 0,0 0 0 0 0,0 0-1 0 0,1 0 1 0 0,-1 0 0 0 0,1 0 0 0 0,-1 0-1 0 0,1 0 1 0 0,0 0 0 0 0,0 0 0 0 0,0 0-1 0 0,0 0 1 0 0,0-1 0 0 0,0 1 0 0 0,1 0-1 0 0,-1-1 1 0 0,0 1 0 0 0,1-1-1 0 0,2 3 1 0 0,-1-3 19 0 0,-1 0-1 0 0,1 1 1 0 0,-1-1-1 0 0,1-1 1 0 0,0 1-1 0 0,-1 0 1 0 0,1-1-1 0 0,0 1 1 0 0,-1-1 0 0 0,1 0-1 0 0,0 0 1 0 0,4 0-1 0 0,6-2 174 0 0,1 0-1 0 0,-1-1 0 0 0,1-1 1 0 0,19-8-1 0 0,-23 8-72 0 0,2 0-17 0 0,0-1-1 0 0,0 0 0 0 0,-1-1 1 0 0,0 0-1 0 0,18-14 0 0 0,-3 1-1 0 0,-4 2-2 0 0,35-34 0 0 0,-51 45-104 0 0,-1 1 0 0 0,-1-1 0 0 0,1 0 0 0 0,-1 0-1 0 0,0 0 1 0 0,0-1 0 0 0,-1 1 0 0 0,0-1 0 0 0,0 0 0 0 0,-1 0 0 0 0,3-12 0 0 0,-4 17-3 0 0,0-2 4 0 0,-5-9 24 0 0,4 11-36 0 0,-1 0-1 0 0,0 1 1 0 0,0-1-1 0 0,-1 1 1 0 0,1 0-1 0 0,0-1 1 0 0,0 1-1 0 0,-1 0 1 0 0,1 0-1 0 0,-1 0 1 0 0,1 0-1 0 0,-1 0 1 0 0,1 0-1 0 0,-1 0 1 0 0,0 0-1 0 0,1 1 1 0 0,-1-1-1 0 0,0 1 1 0 0,0-1-1 0 0,0 1 1 0 0,-1 0-1 0 0,-7-2-40 0 0,0 1 0 0 0,-14 0 1 0 0,-54 8-816 0 0,4-1-212 0 0,72-6 925 0 0,4-31-1525 0 0,5 10-2499 0 0,2 0-1111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9 8951 0 0,'0'0'7714'0'0,"1"-1"-7301"0"0,3-5 590 0 0,-4 4-428 0 0,-11 7-302 0 0,-17 16-392 0 0,0 9 130 0 0,1 1 1 0 0,-32 50 0 0 0,-34 76 6 0 0,28-35-18 0 0,59-111 0 0 0,1 0 0 0 0,1 0 0 0 0,0 0 0 0 0,0 1 0 0 0,1 0 0 0 0,-2 17 0 0 0,4-21 0 0 0,0-1 0 0 0,1 1 0 0 0,0 0 0 0 0,1-1 0 0 0,-1 1 0 0 0,2 0 0 0 0,-1-1 0 0 0,1 1 0 0 0,0-1 0 0 0,0 0 0 0 0,5 10 0 0 0,2-2 27 0 0,0 1-1 0 0,1-1 0 0 0,1 0 1 0 0,13 14-1 0 0,55 50 213 0 0,-16-18-130 0 0,-13-5-82 0 0,-3 1 0 0 0,66 105-1 0 0,-93-128-30 0 0,-2 1 0 0 0,-1 0 0 0 0,-1 2 0 0 0,-2 0 0 0 0,-2 0 0 0 0,-1 1 0 0 0,10 77 0 0 0,-18-80-24 0 0,-1 0 0 0 0,-1 0 0 0 0,-3 0-1 0 0,0 0 1 0 0,-2 0 0 0 0,-2-1-1 0 0,-1 1 1 0 0,-2-2 0 0 0,-16 41 0 0 0,9-32-11 0 0,-29 68 22 0 0,37-94 17 0 0,-1 0 1 0 0,0-1-1 0 0,-1 0 1 0 0,-20 22-1 0 0,12-16 0 0 0,9-13 0 0 0,-17 5 216 0 0,17-9-118 0 0,-11 8 260 0 0,16-10-328 0 0,0 0 1 0 0,0 0 0 0 0,0 1-1 0 0,1-1 1 0 0,-1 1-1 0 0,0 0 1 0 0,1 0-1 0 0,0 1 1 0 0,0-1 0 0 0,-3 5-1 0 0,-3 2-30 0 0,2 2 0 0 0,0 5-68 0 0,8-13 20 0 0,0-3 10 0 0,-1 1-96 0 0,1 0 6 0 0,1 0-17 0 0,0 0 0 0 0,0 0 0 0 0,0 0 0 0 0,0 0 0 0 0,0 0 0 0 0,1 0 0 0 0,2 1 0 0 0,-3-2-50 0 0,-1 0-1 0 0,0 0 0 0 0,1 0 0 0 0,-1-1 0 0 0,1 1 0 0 0,0-1 0 0 0,-1 1 1 0 0,1-1-1 0 0,0 1 0 0 0,-1-1 0 0 0,1 0 0 0 0,0 0 0 0 0,-1 0 1 0 0,1 0-1 0 0,0 0 0 0 0,1 0 0 0 0,12-5-955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5527 0 0,'0'0'423'0'0,"-3"0"-278"0"0,-16 5 951 0 0,-1 0 0 0 0,1 1 0 0 0,0 1 0 0 0,0 0-1 0 0,1 2 1 0 0,0 0 0 0 0,-27 19 0 0 0,18-7-699 0 0,1 2 0 0 0,0 0 0 0 0,2 2 0 0 0,-37 48 0 0 0,25-19-177 0 0,32-47-207 0 0,1 0 1 0 0,0 0 0 0 0,0 1-1 0 0,0-1 1 0 0,1 1-1 0 0,-2 8 1 0 0,4-2 29 0 0,1-12-43 0 0,-1 0 0 0 0,1-1 1 0 0,0 1-1 0 0,0-1 1 0 0,0 1-1 0 0,0-1 0 0 0,1 0 1 0 0,-1 1-1 0 0,0-1 1 0 0,0 0-1 0 0,1 0 0 0 0,-1 0 1 0 0,1 0-1 0 0,-1 0 1 0 0,1 0-1 0 0,-1 0 0 0 0,1-1 1 0 0,0 1-1 0 0,-1-1 1 0 0,1 1-1 0 0,0-1 0 0 0,0 1 1 0 0,-1-1-1 0 0,1 0 1 0 0,0 0-1 0 0,0 0 0 0 0,-1 0 1 0 0,1 0-1 0 0,3-1 1 0 0,6 0 29 0 0,0-1 1 0 0,0 0 0 0 0,16-6 0 0 0,-18 5 27 0 0,30-11 91 0 0,-1-2-1 0 0,-1-1 1 0 0,37-24 0 0 0,8-11 173 0 0,-69 45-263 0 0,-3-2-4 0 0,-9 9-55 0 0,-1-1 1 0 0,1 1-1 0 0,-1 0 1 0 0,0-1 0 0 0,1 1-1 0 0,-1-1 1 0 0,0 1 0 0 0,1-1-1 0 0,-1 0 1 0 0,0 1-1 0 0,1-1 1 0 0,-1 1 0 0 0,0-1-1 0 0,0 1 1 0 0,0-1 0 0 0,1-1-1 0 0,-2 1-3 0 0,1-1 0 0 0,-1 0 0 0 0,1 0 0 0 0,-1 0-1 0 0,0 1 1 0 0,0-1 0 0 0,0 0 0 0 0,0 1 0 0 0,0-1 0 0 0,0 0-1 0 0,0 1 1 0 0,0-1 0 0 0,0 1 0 0 0,-1 0 0 0 0,1 0 0 0 0,-1-1-1 0 0,1 1 1 0 0,-1 0 0 0 0,1 0 0 0 0,-1 0 0 0 0,0 0 0 0 0,0 1-1 0 0,1-1 1 0 0,-3 0 0 0 0,-4-3-123 0 0,-1 2-1 0 0,1-1 0 0 0,0 1 1 0 0,-10-1-1 0 0,2 1-392 0 0,-22-7-1 0 0,17 1-3767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11255 0 0,'0'0'1023'0'0,"1"-2"-842"0"0,2-9 2795 0 0,-2 14-2744 0 0,4 7-59 0 0,0 0-1 0 0,-1 0 1 0 0,0 1 0 0 0,0-1-1 0 0,2 18 1 0 0,5 59 811 0 0,3 98-288 0 0,-13-179-728 0 0,-1-1-1 0 0,1 1 1 0 0,0 0 0 0 0,0-1-1 0 0,0 1 1 0 0,1-1 0 0 0,0 0-1 0 0,0 0 1 0 0,0 0-1 0 0,1 0 1 0 0,4 7 0 0 0,-3-5-249 0 0,-2-5-930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0 919 0 0,'0'0'7984'0'0,"-2"2"-7466"0"0,-43 47 1184 0 0,-64 53 0 0 0,65-62-1109 0 0,14-14-314 0 0,16-14-183 0 0,0 0 0 0 0,0 1-1 0 0,2 1 1 0 0,-1 0 0 0 0,2 0 0 0 0,-16 25-1 0 0,18-21-19 0 0,1 0 1 0 0,0 1-1 0 0,1 0 0 0 0,2 0 0 0 0,0 0 0 0 0,0 1 0 0 0,2-1 0 0 0,-2 33 1 0 0,5-36 12 0 0,1 0 1 0 0,0 0-1 0 0,1 0 1 0 0,0-1-1 0 0,2 1 1 0 0,0-1-1 0 0,0 1 1 0 0,1-1 0 0 0,1 0-1 0 0,1-1 1 0 0,11 19-1 0 0,1-4 64 0 0,36 45-1 0 0,-45-62-172 0 0,1 0 0 0 0,1-1 0 0 0,0 0 0 0 0,0-1-1 0 0,27 16 1 0 0,-34-23-175 0 0,1 0 0 0 0,0-1 1 0 0,-1 1-1 0 0,1-1 0 0 0,11 2 0 0 0,5-3-1036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 6911 0 0,'0'0'528'0'0,"-8"-2"2856"0"0,7 2-3192 0 0,0 0-1 0 0,0 1 1 0 0,0-1-1 0 0,0 1 1 0 0,0-1-1 0 0,0 1 1 0 0,1 0-1 0 0,-1-1 1 0 0,0 1-1 0 0,0 0 1 0 0,1-1-1 0 0,-1 1 1 0 0,0 0-1 0 0,1 0 1 0 0,-1 0-1 0 0,1-1 1 0 0,-1 1-1 0 0,1 0 1 0 0,-1 0-1 0 0,1 0 1 0 0,0 0-1 0 0,-1 0 1 0 0,1 0-1 0 0,0 0 1 0 0,0 0-1 0 0,0 0 1 0 0,0 1-1 0 0,-4 33 85 0 0,4-20-111 0 0,0 0 1 0 0,1 1 0 0 0,0-1 0 0 0,1 0 0 0 0,1 0 0 0 0,0 0 0 0 0,2 0 0 0 0,-1-1 0 0 0,2 0-1 0 0,0 0 1 0 0,0 0 0 0 0,1 0 0 0 0,1-1 0 0 0,0 0 0 0 0,1-1 0 0 0,1 0 0 0 0,0 0 0 0 0,20 18 0 0 0,-12-14-29 0 0,2-1 0 0 0,0 0 1 0 0,0-2-1 0 0,2 0 0 0 0,36 16 0 0 0,-39-21-138 0 0,0-1 0 0 0,0 0-1 0 0,1-2 1 0 0,0-1 0 0 0,0 0 0 0 0,0-1-1 0 0,25 0 1 0 0,-44-3-243 0 0,2-4-2212 0 0,-2 3 2141 0 0,0-1 0 0 0,0 0-1 0 0,-1 1 1 0 0,1-1 0 0 0,0 0 0 0 0,0-2-1 0 0,1-5-1228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424 100 4607 0 0,'31'-21'-213'0'0,"-14"8"2199"0"0,0 2 0 0 0,0 0-1 0 0,1 1 1 0 0,1 0 0 0 0,29-10 0 0 0,-36 17 911 0 0,-14 4-2738 0 0,-129 92 297 0 0,82-61-226 0 0,2 2 0 0 0,-47 44 0 0 0,-100 125-163 0 0,184-191 15 0 0,0 1 1 0 0,1 0 0 0 0,1 0-1 0 0,0 1 1 0 0,1 0-1 0 0,1 0 1 0 0,0 1-1 0 0,0 0 1 0 0,2 0 0 0 0,-5 26-1 0 0,8-34-27 0 0,0 0 0 0 0,0 0 0 0 0,1 1-1 0 0,0-1 1 0 0,1 0 0 0 0,-1 0 0 0 0,2 0 0 0 0,-1 1-1 0 0,1-1 1 0 0,0 0 0 0 0,0-1 0 0 0,1 1 0 0 0,-1 0 0 0 0,2-1-1 0 0,-1 1 1 0 0,1-1 0 0 0,0 0 0 0 0,0 0 0 0 0,1-1-1 0 0,-1 1 1 0 0,1-1 0 0 0,1 0 0 0 0,-1 0 0 0 0,12 7-1 0 0,-14-8-41 0 0,2-1-12 0 0,15 4 77 0 0,-16-6-165 0 0,0 0 0 0 0,0 0 0 0 0,0-1 0 0 0,0 1 0 0 0,0-1 0 0 0,0 0-1 0 0,5 0 1 0 0,6-4-6963 0 0,-4 1 496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18 2759 0 0,'0'-1'207'0'0,"9"-15"10785"0"0,-11 18-10579 0 0,-9 16-310 0 0,-2 0 1 0 0,-1 0-1 0 0,0-1 0 0 0,-1-1 0 0 0,-26 23 0 0 0,-95 65-202 0 0,107-83 143 0 0,26-19-47 0 0,-116 88 112 0 0,96-71 107 0 0,2 1 1 0 0,0 1-1 0 0,-18 24 0 0 0,35-40-88 0 0,0 1 0 0 0,0 0-1 0 0,0 0 1 0 0,1 0 0 0 0,-4 10 0 0 0,7-14-81 0 0,-1 0 0 0 0,0 1 0 0 0,1-1-1 0 0,-1 0 1 0 0,1 1 0 0 0,-1-1 0 0 0,1 0 0 0 0,0 1 0 0 0,0-1 0 0 0,1 1-1 0 0,-1-1 1 0 0,0 0 0 0 0,1 1 0 0 0,-1-1 0 0 0,1 0 0 0 0,0 1 0 0 0,0-1-1 0 0,1 3 1 0 0,0-3-97 0 0,1 1-1 0 0,-1-1 1 0 0,0 0-1 0 0,1 0 1 0 0,0 0-1 0 0,0 0 1 0 0,-1 0-1 0 0,1 0 1 0 0,0-1-1 0 0,0 0 1 0 0,0 1 0 0 0,1-1-1 0 0,5 1 1 0 0,2 0-1232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1839 0 0,'1'0'9459'0'0,"14"2"-7981"0"0,0-1 0 0 0,-1 0 0 0 0,1-1 0 0 0,26-4 1 0 0,60-15 780 0 0,-16 1-1550 0 0,11 4-479 0 0,-12 1-4206 0 0,-73 12 2184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5527 0 0,'0'0'3168'0'0,"0"2"-1736"0"0,-1 1-1247 0 0,0 1-1 0 0,0 0 1 0 0,0-1 0 0 0,0 1-1 0 0,0 0 1 0 0,-1-1-1 0 0,1 1 1 0 0,-1-1-1 0 0,0 0 1 0 0,0 0-1 0 0,0 0 1 0 0,-1 0 0 0 0,1 0-1 0 0,-1 0 1 0 0,0 0-1 0 0,1-1 1 0 0,-7 5-1 0 0,-6 3 89 0 0,0 0 0 0 0,-23 12-1 0 0,-107 40 1365 0 0,94-42-1080 0 0,47-19-542 0 0,-16 8 165 0 0,0-1 0 0 0,0-2 0 0 0,-1 0-1 0 0,-38 6 1 0 0,57-12-213 0 0,1 0-1 0 0,-1 1 0 0 0,0-1 1 0 0,0 0-1 0 0,1 0 1 0 0,-1-1-1 0 0,0 1 0 0 0,1 0 1 0 0,-1 0-1 0 0,0-1 1 0 0,0 1-1 0 0,1-1 0 0 0,-1 0 1 0 0,1 1-1 0 0,-1-1 1 0 0,1 0-1 0 0,-1 0 0 0 0,1 0 1 0 0,-1 0-1 0 0,1 0 1 0 0,0 0-1 0 0,-1-1 0 0 0,1 1 1 0 0,0 0-1 0 0,0-1 1 0 0,0 1-1 0 0,0-1 0 0 0,0 1 1 0 0,0-1-1 0 0,1 1 1 0 0,-1-1-1 0 0,0 1 0 0 0,1-1 1 0 0,-1 0-1 0 0,1 0 1 0 0,0 1-1 0 0,-1-1 0 0 0,1 0 1 0 0,0 1-1 0 0,0-1 1 0 0,0 0-1 0 0,0 0 0 0 0,1 1 1 0 0,-1-1-1 0 0,0 0 1 0 0,1 0-1 0 0,-1 1 0 0 0,1-1 1 0 0,1-3-1 0 0,5-6-318 0 0,5-3 288 0 0,-11 13 0 0 0,-10 12-66 0 0,-3 3 107 0 0,-1-1 1 0 0,-1-1 0 0 0,0 0 0 0 0,-19 12 0 0 0,-10 9-25 0 0,-93 66 911 0 0,136-99-836 0 0,-1 0 0 0 0,1 0 1 0 0,0 1-1 0 0,0-1 0 0 0,-1 0 0 0 0,1 0 0 0 0,0 0 0 0 0,0 1 0 0 0,-1-1 0 0 0,1 0 0 0 0,0 0 1 0 0,0 1-1 0 0,0-1 0 0 0,0 0 0 0 0,-1 1 0 0 0,1-1 0 0 0,0 0 0 0 0,0 0 0 0 0,0 1 1 0 0,0-1-1 0 0,0 0 0 0 0,0 1 0 0 0,0-1 0 0 0,0 0 0 0 0,0 1 0 0 0,0-1 0 0 0,0 0 0 0 0,0 1 1 0 0,0-1-1 0 0,0 0 0 0 0,0 0 0 0 0,0 1 0 0 0,0-1 0 0 0,0 0 0 0 0,0 1 0 0 0,1-1 0 0 0,-1 0 1 0 0,0 0-1 0 0,0 1 0 0 0,0-1 0 0 0,0 0 0 0 0,1 0 0 0 0,-1 1 0 0 0,0-1 0 0 0,0 0 0 0 0,1 0 1 0 0,-1 0-1 0 0,0 1 0 0 0,0-1 0 0 0,1 0 0 0 0,-1 0 0 0 0,0 0 0 0 0,1 0 0 0 0,-1 0 0 0 0,0 1 1 0 0,0-1-1 0 0,1 0 0 0 0,0 0 0 0 0,21 7 160 0 0,0-6-57 0 0,1-1 1 0 0,0-1-1 0 0,-1-1 0 0 0,35-8 1 0 0,17 0-116 0 0,39 4-16 0 0,-97 7 0 0 0,0 0 0 0 0,0 1 0 0 0,-1 1 0 0 0,1 0 0 0 0,17 6 0 0 0,-6 0 0 0 0,13 4 0 0 0,-31-8 0 0 0,-8-4 0 0 0,1-1 0 0 0,-1 1 0 0 0,0 0 0 0 0,0 0 0 0 0,1 0 0 0 0,-1 0 0 0 0,0 0-1 0 0,0 0 1 0 0,0 0 0 0 0,0 0 0 0 0,0 0 0 0 0,0 1 0 0 0,-1-1 0 0 0,1 0 0 0 0,0 0 0 0 0,0 1 0 0 0,-1-1-1 0 0,1 1 1 0 0,-1-1 0 0 0,0 1 0 0 0,1-1 0 0 0,-1 0 0 0 0,0 1 0 0 0,0-1 0 0 0,0 1 0 0 0,0-1 0 0 0,0 1 0 0 0,0-1-1 0 0,-1 4 1 0 0,0-1 5 0 0,-1 1 0 0 0,0-1 0 0 0,0 0-1 0 0,0 1 1 0 0,-1-1 0 0 0,-4 6-1 0 0,3-4 20 0 0,-5 6 10 0 0,-1 0 0 0 0,0 0 0 0 0,-1-1 0 0 0,-16 12 0 0 0,-53 36 78 0 0,73-54-117 0 0,-29 18 36 0 0,0-1 1 0 0,-2-2-1 0 0,-69 26 0 0 0,98-43-1372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9 166 8751 0 0,'0'0'674'0'0,"-2"1"-438"0"0,-5 0 5441 0 0,16 0-3921 0 0,0 1-1362 0 0,0-1 0 0 0,-1-1 0 0 0,1 0 0 0 0,14-1 1 0 0,28-9 60 0 0,0-2 0 0 0,68-26 0 0 0,-40 12 58 0 0,11-2 333 0 0,132-23-1 0 0,-203 48-786 0 0,33 1 1 0 0,-44 2-143 0 0,-1 0 0 0 0,1 1 1 0 0,0 0-1 0 0,0 0 0 0 0,-1 1 1 0 0,14 5-1 0 0,-20-7 10 0 0,1 0 0 0 0,-1 1 0 0 0,0-1 1 0 0,0 1-1 0 0,0-1 0 0 0,0 1 0 0 0,0 0 0 0 0,0-1 0 0 0,0 1 1 0 0,-1 0-1 0 0,1 0 0 0 0,0 0 0 0 0,0-1 0 0 0,0 1 0 0 0,-1 0 1 0 0,1 0-1 0 0,-1 0 0 0 0,1 0 0 0 0,0 0 0 0 0,-1 1 0 0 0,0-1 1 0 0,1 0-1 0 0,-1 0 0 0 0,0 0 0 0 0,1 0 0 0 0,-1 0 1 0 0,0 0-1 0 0,0 2 0 0 0,-4 9-1462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6911 0 0,'0'0'8886'0'0,"-1"2"-7958"0"0,-1 14-746 0 0,-2-1 1 0 0,0-1 0 0 0,-1 1-1 0 0,0 0 1 0 0,-1-1 0 0 0,0 0-1 0 0,-1 0 1 0 0,-1-1 0 0 0,-12 16 0 0 0,-13 14-194 0 0,-51 51 1 0 0,10-14-130 0 0,68-72-114 0 0,5-6-666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32 124 6447 0 0,'0'0'298'0'0,"-1"1"-10"0"0,-29 11 9912 0 0,30-13-10039 0 0,5-10 2188 0 0,13-12-1809 0 0,0 10-204 0 0,0 1 1 0 0,0 0-1 0 0,1 1 0 0 0,1 1 1 0 0,0 1-1 0 0,0 0 0 0 0,1 2 1 0 0,37-8-1 0 0,-54 14-299 0 0,0 0 0 0 0,0 0-1 0 0,0 0 1 0 0,1 1 0 0 0,7 0 0 0 0,-1 4-17 0 0,-9-2-20 0 0,-1 0 0 0 0,1-1 0 0 0,-1 1 0 0 0,1 0 0 0 0,-1 0 0 0 0,0 0 0 0 0,0-1 0 0 0,0 1 0 0 0,0 1 0 0 0,0-1 0 0 0,0 0 0 0 0,0 0 0 0 0,-1 0 0 0 0,1 0 0 0 0,-1 0 0 0 0,0 1 0 0 0,1-1 0 0 0,-1 0 0 0 0,0 0 0 0 0,0 1 0 0 0,-1-1 0 0 0,1 0 0 0 0,0 0 0 0 0,-1 1 0 0 0,-1 3 0 0 0,0 1 0 0 0,0 1 0 0 0,-1-1 0 0 0,0 1 0 0 0,-1-1 0 0 0,0 0 0 0 0,-4 7 0 0 0,-9 9-96 0 0,0-2 0 0 0,-2-1 0 0 0,-20 19 0 0 0,-66 49-382 0 0,84-72 460 0 0,0 4 18 0 0,15-11-11 0 0,5-6 8 0 0,1-1-1 0 0,0 1 1 0 0,0-1-1 0 0,-1 1 1 0 0,1-1-1 0 0,0 0 1 0 0,1 1-1 0 0,-1-1 1 0 0,0 1-1 0 0,1-1 1 0 0,0 1-1 0 0,-1-1 1 0 0,1 0-1 0 0,0 0 1 0 0,0 1-1 0 0,0-1 1 0 0,0 0-1 0 0,3 3 1 0 0,0 0-4 0 0,0 0-1 0 0,0 0 1 0 0,0 0 0 0 0,0 0 0 0 0,1-1-1 0 0,5 4 1 0 0,-7-5 7 0 0,15 6 0 0 0,-10-6 8 0 0,-1 0 0 0 0,1-1-1 0 0,-1 0 1 0 0,1-1 0 0 0,0 0 0 0 0,-1 0 0 0 0,1-1-1 0 0,0 1 1 0 0,0-2 0 0 0,-1 1 0 0 0,13-3-1 0 0,6-2 30 0 0,-1-2-1 0 0,27-10 1 0 0,75-31-547 0 0,-73 27-6671 0 0,-40 15 693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3679 0 0,'-10'0'402'0'0,"0"0"0"0"0,0 1 0 0 0,0 1-1 0 0,0 0 1 0 0,-15 5 0 0 0,19-5 1264 0 0,-1 1 0 0 0,1 0 0 0 0,0 0 0 0 0,0 0 0 0 0,-7 6 1571 0 0,13-6-3137 0 0,0-1-1 0 0,0 1 1 0 0,0 0 0 0 0,1 0 0 0 0,-1-1 0 0 0,1 1 0 0 0,0 0 0 0 0,0-1 0 0 0,0 1 0 0 0,0-1 0 0 0,0 1 0 0 0,0-1 0 0 0,1 0 0 0 0,-1 1 0 0 0,1-1 0 0 0,-1 0 0 0 0,1 0-1 0 0,0 0 1 0 0,0 0 0 0 0,0 0 0 0 0,3 2 0 0 0,18 12 307 0 0,0 0 0 0 0,27 13 1 0 0,-9-7-118 0 0,-8-2-45 0 0,0 2 0 0 0,-1 1 0 0 0,51 47 0 0 0,-72-59-205 0 0,0 1-1 0 0,-1 0 0 0 0,0 1 0 0 0,-1 0 1 0 0,-1 0-1 0 0,0 1 0 0 0,0 0 0 0 0,-1 0 1 0 0,-1 1-1 0 0,-1 0 0 0 0,0 0 1 0 0,3 19-1 0 0,-4-7-19 0 0,-1 0 1 0 0,-1 0 0 0 0,-2 0-1 0 0,-1 1 1 0 0,-1-1-1 0 0,-1 0 1 0 0,-1 0-1 0 0,-12 39 1 0 0,2-24-5 0 0,-1-2 0 0 0,-2 0-1 0 0,-2-1 1 0 0,-38 59 0 0 0,32-57 21 0 0,10-16-93 0 0,0-1 0 0 0,-36 41 0 0 0,33-44-193 0 0,-17 15-615 0 0,17-19 211 0 0,1 0 0 0 0,-22 30 0 0 0,38-46 511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73 6447 0 0,'0'0'499'0'0,"1"-1"-140"0"0,7-6 417 0 0,0 1 0 0 0,0 0 0 0 0,1 0 1 0 0,0 0-1 0 0,0 1 0 0 0,0 1 0 0 0,1 0 0 0 0,-1 0 1 0 0,13-3-1 0 0,-4 2 714 0 0,0 1 1 0 0,1 1-1 0 0,-1 1 1 0 0,27-1-1 0 0,-10 5-1437 0 0,-34-2-52 0 0,-1 0-1 0 0,1 0 1 0 0,-1 0-1 0 0,1 0 1 0 0,-1 1-1 0 0,1-1 1 0 0,-1 0-1 0 0,1 0 1 0 0,-1 0-1 0 0,1 0 1 0 0,-1 1-1 0 0,0-1 1 0 0,1 0-1 0 0,-1 0 1 0 0,1 1-1 0 0,-1-1 1 0 0,1 0-1 0 0,-1 1 1 0 0,0-1-1 0 0,1 0 1 0 0,-1 1-1 0 0,0-1 1 0 0,1 1-1 0 0,-1-1 1 0 0,0 0-1 0 0,1 1 1 0 0,-3 6-4 0 0,2-6 3 0 0,-3 5 0 0 0,1 0 0 0 0,-1 1 0 0 0,0-1 0 0 0,-1 0 0 0 0,0-1 0 0 0,0 1 0 0 0,0-1 0 0 0,0 1 0 0 0,-1-1 0 0 0,-6 5 0 0 0,-2 4 0 0 0,-57 57-28 0 0,37-39-6 0 0,2 1-1 0 0,-43 58 0 0 0,71-88 22 0 0,2-2 13 0 0,0 0 0 0 0,0 0 0 0 0,1 0 0 0 0,-1 0 0 0 0,0 0 0 0 0,1 0 0 0 0,-1 0 1 0 0,0 0-1 0 0,1 0 0 0 0,0 1 0 0 0,-1-1 0 0 0,1 0 0 0 0,0 0 0 0 0,-1 3 0 0 0,2 4 0 0 0,-1-7 1 0 0,1 0 0 0 0,0-1 0 0 0,0 1 0 0 0,0 0 0 0 0,-1 0 0 0 0,1-1 0 0 0,0 1-1 0 0,0 0 1 0 0,0-1 0 0 0,0 1 0 0 0,0-1 0 0 0,0 0 0 0 0,0 1 0 0 0,1-1 0 0 0,-1 0 0 0 0,2 1 0 0 0,21 0 45 0 0,-16 0-20 0 0,30-2 91 0 0,1-1-1 0 0,43-9 0 0 0,13 0 23 0 0,-17 8-383 0 0,-67 3 142 0 0,-1 1 0 0 0,0 0 0 0 0,1 1 0 0 0,-1 0 0 0 0,14 5 0 0 0,-21-6-273 0 0,-1 1 0 0 0,1-1 1 0 0,-1 0-1 0 0,1 1 0 0 0,-1-1 0 0 0,3 3 0 0 0,2 4-1177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1839 0 0,'0'0'83'0'0,"2"-1"-6"0"0,11-12 173 0 0,15-10 8434 0 0,-28 23-8608 0 0,0-1 1 0 0,0 1 0 0 0,1 0-1 0 0,-1 0 1 0 0,0 0 0 0 0,0-1-1 0 0,0 1 1 0 0,0 0 0 0 0,1 0-1 0 0,-1 0 1 0 0,0 0 0 0 0,0 0-1 0 0,0-1 1 0 0,1 1 0 0 0,-1 0-1 0 0,0 0 1 0 0,0 0 0 0 0,1 0-1 0 0,-1 0 1 0 0,0 0 0 0 0,0 0-1 0 0,1 0 1 0 0,-1 0 0 0 0,0 0-1 0 0,0 0 1 0 0,1 0 0 0 0,-1 0-1 0 0,0 0 1 0 0,0 0 0 0 0,1 0-1 0 0,-1 0 1 0 0,0 0 0 0 0,0 0-1 0 0,1 0 1 0 0,-1 1 0 0 0,11 4 1237 0 0,-11-4-1259 0 0,0-1-1 0 0,1 1 1 0 0,-1 0-1 0 0,0-1 1 0 0,1 1 0 0 0,-1 0-1 0 0,0-1 1 0 0,0 1-1 0 0,0 0 1 0 0,0-1-1 0 0,0 1 1 0 0,1 0 0 0 0,-1 0-1 0 0,-1 0 1 0 0,1 1-6 0 0,-1 0 0 0 0,1-1-1 0 0,-1 1 1 0 0,1-1 0 0 0,-1 1 0 0 0,0-1 0 0 0,0 1 0 0 0,0-1 0 0 0,0 0 0 0 0,0 1 0 0 0,0-1 0 0 0,-2 2 0 0 0,-5 2-21 0 0,0-3 28 0 0,-1-5 21 0 0,3-2 3 0 0,5 5 196 0 0,1-1-268 0 0,0 1 1 0 0,0 0-1 0 0,0-1 0 0 0,0 1 0 0 0,0 0 0 0 0,0-1 0 0 0,0 1 1 0 0,0 0-1 0 0,0-1 0 0 0,0 1 0 0 0,0 0 0 0 0,0-1 0 0 0,1 1 1 0 0,-1 0-1 0 0,0 0 0 0 0,0-1 0 0 0,0 1 0 0 0,0 0 0 0 0,1 0 1 0 0,-1-1-1 0 0,0 1 0 0 0,0 0 0 0 0,1 0 0 0 0,-1-1 0 0 0,0 1 1 0 0,0 0-1 0 0,1 0 0 0 0,-1 0 0 0 0,0 0 0 0 0,0 0 0 0 0,1-1 0 0 0,-1 1 1 0 0,18-12 416 0 0,-12 7-306 0 0,-2 1 102 0 0,-7 6-126 0 0,-10 7-99 0 0,12-8-66 0 0,-4 6-2204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43 1375 0 0,'0'0'66'0'0,"0"-1"-8"0"0,5-15-313 0 0,-3 5 1446 0 0,3-3 10901 0 0,-6 25-11116 0 0,-12 25-344 0 0,-1-1 0 0 0,-2-1 0 0 0,-36 59 0 0 0,17-31-344 0 0,-162 339 259 0 0,188-378-413 0 0,-1-1 0 0 0,-2-1-1 0 0,0 0 1 0 0,-15 19 0 0 0,26-39-279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40 850 3679 0 0,'0'0'284'0'0,"-2"2"-186"0"0,-15 16 783 0 0,-3 2 9928 0 0,22-20-10233 0 0,7-3-167 0 0,1-1 0 0 0,-1 0 0 0 0,0-1 0 0 0,16-10 0 0 0,34-29 508 0 0,-42 31-531 0 0,30-26 357 0 0,64-69-1 0 0,32-55-419 0 0,-19 21-71 0 0,134-127-92 0 0,-235 244-160 0 0,-11 12 0 0 0,19-16 0 0 0,-28 27 2 0 0,7-9-14 0 0,-2 18-42 0 0,-6-4 58 0 0,-1 0 0 0 0,0 0-1 0 0,0 1 1 0 0,0-1 0 0 0,0 0 0 0 0,0 0-1 0 0,-1 0 1 0 0,0 0 0 0 0,1 1 0 0 0,-1-1-1 0 0,0 0 1 0 0,0 1 0 0 0,-2 5 0 0 0,-1 5 37 0 0,-7 25 0 0 0,7-31-32 0 0,-16 51 75 0 0,-16 57-25 0 0,28-90-28 0 0,2 1 0 0 0,-3 40 0 0 0,7-49-29 0 0,2 0-1 0 0,0 0 1 0 0,1 0 0 0 0,0 0-1 0 0,1 0 1 0 0,2 0 0 0 0,8 25-1 0 0,-1-15-1 0 0,1-1 0 0 0,1 0-1 0 0,29 42 1 0 0,-36-60 0 0 0,-4-5 0 0 0,0 0 0 0 0,0 0 0 0 0,-1 1 0 0 0,1-1 0 0 0,-1 1 0 0 0,0-1 0 0 0,1 8 0 0 0,0-5-13 0 0,-2-5-58 0 0,19 1-1581 0 0,-10-4 164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6447 0 0,'0'0'14591'0'0,"-1"1"-14470"0"0,-2 7-86 0 0,-1-1 1 0 0,1 0-1 0 0,-2 1 0 0 0,1-1 0 0 0,-1-1 0 0 0,0 1 1 0 0,-7 6-1 0 0,-12 9-2721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133 209 919 0 0,'-1'1'67'0'0,"-14"11"272"0"0,-8 0 13695 0 0,23-13-13138 0 0,2-3-655 0 0,0 0-1 0 0,0 1 1 0 0,1 0 0 0 0,-1 0-1 0 0,1-1 1 0 0,-1 2-1 0 0,1-1 1 0 0,6-5 0 0 0,31-20 410 0 0,-28 20-436 0 0,-8 5-188 0 0,121-79 1040 0 0,-92 63-690 0 0,68-29 0 0 0,-96 46-367 0 0,0 0 0 0 0,0 1 0 0 0,0-1-1 0 0,0 1 1 0 0,0 0 0 0 0,1 0 0 0 0,-1 1-1 0 0,7-1 1 0 0,-1 4-10 0 0,-10-1 0 0 0,1-1 0 0 0,-1 1 0 0 0,1 0 0 0 0,-1-1 0 0 0,0 1 0 0 0,0 0 0 0 0,0 0 0 0 0,0 0 0 0 0,0 0 0 0 0,0 0 0 0 0,0 0 0 0 0,-1 0 0 0 0,1 0 0 0 0,-1 0 0 0 0,1 0 0 0 0,-1 0 0 0 0,0 0 0 0 0,0 1 0 0 0,0-1 0 0 0,0 0 0 0 0,0 0 0 0 0,0 0 0 0 0,-1 0 0 0 0,1 0 0 0 0,-2 4 0 0 0,0 0 0 0 0,0 1 0 0 0,0-1 0 0 0,-1 1 0 0 0,1-1 0 0 0,-1 0 0 0 0,-1 0 0 0 0,-3 5 0 0 0,-13 12-21 0 0,-1-1 1 0 0,-46 37-1 0 0,10-9-18 0 0,-82 66-471 0 0,55-49 145 0 0,70-56 305 0 0,-7 6 42 0 0,-24 25 0 0 0,42-39 18 0 0,-14 17 16 0 0,17-20-4 0 0,1 1 0 0 0,-1 0-1 0 0,1-1 1 0 0,0 1 0 0 0,-1-1-1 0 0,1 0 1 0 0,0 1 0 0 0,-1-1-1 0 0,1 1 1 0 0,0-1 0 0 0,0 0 0 0 0,1 1-1 0 0,6 0 49 0 0,1 0 0 0 0,0 0 0 0 0,0 0 0 0 0,-1-1 0 0 0,1-1 0 0 0,0 0 0 0 0,13-2 0 0 0,6-1 0 0 0,13 0 5 0 0,79-9-54 0 0,-42 0-11 0 0,-69 13-20 0 0,-7 0-86 0 0,3 5-339 0 0,1 4-3953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41 11775 0 0,'0'0'1068'0'0,"1"-1"-877"0"0,0-2 207 0 0,0 0 1 0 0,1 0-1 0 0,-1 0 1 0 0,1 1-1 0 0,0-1 0 0 0,0 1 1 0 0,2-3-1 0 0,1 0-245 0 0,-5 3 95 0 0,1 2-200 0 0,-1 0 0 0 0,0 0 0 0 0,0 0 0 0 0,0 0 0 0 0,1 0 0 0 0,-1-1 0 0 0,0 1 0 0 0,0 0 0 0 0,0 0 0 0 0,0 0 0 0 0,1 0 0 0 0,-1 0 0 0 0,0-1 0 0 0,0 1 0 0 0,0 0 0 0 0,0 0 0 0 0,0 0 0 0 0,0-1 0 0 0,0 1 0 0 0,0 0 0 0 0,0 0 0 0 0,1 0 0 0 0,-1-1 0 0 0,0 1 0 0 0,0 0 0 0 0,0 0 0 0 0,0 0 0 0 0,0-1 0 0 0,0 1 0 0 0,0 0 0 0 0,0 0 0 0 0,0 0 0 0 0,-1-1 0 0 0,1 1 0 0 0,0 0 0 0 0,0 0 0 0 0,0 0 0 0 0,0-1 0 0 0,0 1 0 0 0,-10-2 398 0 0,-13 6-291 0 0,-57 26 499 0 0,10-5-611 0 0,-153 49 148 0 0,187-67-241 0 0,33-7 42 0 0,0 0 1 0 0,0 0-1 0 0,1 0 0 0 0,-1 0 0 0 0,0 0 0 0 0,0 0 0 0 0,0-1 1 0 0,1 0-1 0 0,-1 1 0 0 0,-3-2 0 0 0,5 1-73 0 0,0 0 38 0 0,0 0 0 0 0,1 0 0 0 0,-1-1-1 0 0,1 1 1 0 0,-1 0 0 0 0,1 0 0 0 0,0 0 0 0 0,0-1 0 0 0,-1 1 0 0 0,1 0 0 0 0,0 0 0 0 0,0-1-1 0 0,0 1 1 0 0,0 0 0 0 0,0 0 0 0 0,1-1 0 0 0,-1 0 0 0 0,9-13-1242 0 0,-14 19 1289 0 0,0 0-1 0 0,0 0 1 0 0,0 1 0 0 0,0-1 0 0 0,1 1 0 0 0,0 1 0 0 0,0-1 0 0 0,-4 7 0 0 0,0 1 117 0 0,1 1 0 0 0,-9 20 0 0 0,15-30-54 0 0,0 0 0 0 0,0-1 0 0 0,0 1 0 0 0,0 0 0 0 0,1 0 0 0 0,-1-1 0 0 0,1 1 0 0 0,0 5 0 0 0,1-5 170 0 0,0-2-123 0 0,0 0 0 0 0,0 1 0 0 0,1-1 0 0 0,-1 0 0 0 0,1 0 0 0 0,0-1 0 0 0,0 1 0 0 0,0 0 0 0 0,0-1 0 0 0,0 1 0 0 0,2 1 0 0 0,2 1-48 0 0,-3-3-8 0 0,5 3-46 0 0,-6-2-12 0 0,-1-2 0 0 0,1 1 0 0 0,0 0 0 0 0,0 0 0 0 0,0 0 0 0 0,0-1 0 0 0,0 1 0 0 0,0-1 0 0 0,0 0 0 0 0,0 1 0 0 0,0-1 0 0 0,2 0 0 0 0,4 0 0 0 0,6 1-16 0 0,0-1-1 0 0,1 0 0 0 0,-1-1 1 0 0,20-3-1 0 0,-19 1 2 0 0,0 2 0 0 0,0 0-1 0 0,26 1 1 0 0,-33 1 5 0 0,1 0 0 0 0,-1 1 0 0 0,0 0 0 0 0,1 1 0 0 0,-1-1 0 0 0,-1 1 0 0 0,1 1 0 0 0,0 0-1 0 0,7 5 1 0 0,-11-6 7 0 0,1 0 1 0 0,-1 1-1 0 0,1 0 0 0 0,-1 0 0 0 0,-1 0 0 0 0,1 0 0 0 0,0 1 0 0 0,-1-1 0 0 0,0 1 1 0 0,0 0-1 0 0,-1 0 0 0 0,1 0 0 0 0,-1 0 0 0 0,3 8 0 0 0,-3-4 3 0 0,0-1 0 0 0,0 1 0 0 0,-1-1 0 0 0,0 1 0 0 0,0-1 0 0 0,-1 1 0 0 0,0 0 0 0 0,0-1 0 0 0,-1 1 0 0 0,-1-1 0 0 0,1 1 0 0 0,-1-1 0 0 0,-1 0 0 0 0,-3 9 0 0 0,5-14 16 0 0,-1 0-1 0 0,0 0 1 0 0,-1 0-1 0 0,1 0 1 0 0,0-1-1 0 0,-1 1 1 0 0,0-1-1 0 0,0 1 1 0 0,1-1-1 0 0,-1 0 0 0 0,0 0 1 0 0,-1-1-1 0 0,1 1 1 0 0,0-1-1 0 0,-5 2 1 0 0,-5 2 99 0 0,-2-1 0 0 0,-19 2-1 0 0,21-3-51 0 0,-167 25 506 0 0,130-20-458 0 0,27-5-25 0 0,-1 1 0 0 0,-33 11-1 0 0,49-12-222 0 0,38-14-3696 0 0,-7 0-2741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11631 0 0,'0'0'1054'0'0,"0"2"-865"0"0,-1 2-76 0 0,0-1-1 0 0,-1 0 1 0 0,1 1-1 0 0,-1-1 1 0 0,0 0-1 0 0,0 1 1 0 0,0-1-1 0 0,0 0 1 0 0,0-1-1 0 0,-1 1 1 0 0,1 0-1 0 0,-5 3 1 0 0,-8 6 372 0 0,-17 11 0 0 0,27-19-483 0 0,-61 41 543 0 0,-84 62 1022 0 0,125-87-1231 0 0,1 2 0 0 0,0 0 1 0 0,-33 43-1 0 0,-26 53 111 0 0,71-99-422 0 0,2 0 0 0 0,0 1 0 0 0,1 0 0 0 0,-10 33 0 0 0,17-45-11 0 0,0 0 0 0 0,1 0 1 0 0,0 1-1 0 0,0-1 0 0 0,1 0 0 0 0,0 1 0 0 0,0-1 1 0 0,1 1-1 0 0,0-1 0 0 0,4 15 0 0 0,-3-18 14 0 0,0 1 0 0 0,0 0 0 0 0,0-1 0 0 0,1 0-1 0 0,0 0 1 0 0,0 0 0 0 0,1 0 0 0 0,0 0 0 0 0,-1 0 0 0 0,1-1-1 0 0,1 0 1 0 0,-1 0 0 0 0,1 0 0 0 0,-1 0 0 0 0,1-1-1 0 0,6 3 1 0 0,3 2 18 0 0,1-1 0 0 0,-1-1 0 0 0,1-1 0 0 0,1 0 0 0 0,-1-1-1 0 0,26 4 1 0 0,-31-7-931 0 0,1 0-1 0 0,0-1 1 0 0,14-2-1 0 0,-11 0-5285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30 4607 0 0,'0'0'354'0'0,"1"-1"-233"0"0,13-11 2330 0 0,-12 10-1370 0 0,0 0 0 0 0,1 0 0 0 0,-1 0 0 0 0,0 0 0 0 0,1 1 0 0 0,-1-1 0 0 0,6-2 1718 0 0,-9 9-2712 0 0,-1-1 0 0 0,1 1-1 0 0,-1-1 1 0 0,0 1 0 0 0,0-1-1 0 0,0 0 1 0 0,-1 0 0 0 0,-5 8 0 0 0,7-11-69 0 0,-24 34 425 0 0,-80 127 271 0 0,46-63-695 0 0,-33 65-22 0 0,87-153 12 0 0,0 0 0 0 0,1 1 1 0 0,0-1-1 0 0,1 1 0 0 0,0 0 0 0 0,-1 16 0 0 0,4-27-4 0 0,0 0-1 0 0,0 0 0 0 0,0-1 1 0 0,0 1-1 0 0,0 0 0 0 0,0 0 1 0 0,0-1-1 0 0,0 1 0 0 0,0 0 1 0 0,0 0-1 0 0,0-1 0 0 0,1 1 1 0 0,-1 0-1 0 0,0 0 0 0 0,0-1 1 0 0,1 1-1 0 0,-1 0 0 0 0,1-1 1 0 0,-1 1-1 0 0,1-1 0 0 0,-1 1 1 0 0,1 0-1 0 0,-1-1 0 0 0,1 1 1 0 0,-1-1-1 0 0,1 0 0 0 0,1 2 1 0 0,0-2-193 0 0,0 1 0 0 0,0-1 0 0 0,0 1 0 0 0,0-1 0 0 0,0 0 0 0 0,0 0 0 0 0,0 0 1 0 0,0 0-1 0 0,3 0 0 0 0,14-3-6351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13 112 10367 0 0,'0'0'472'0'0,"-2"0"-9"0"0,-3-4-296 0 0,-1-1 1907 0 0,6 4-1871 0 0,0-1 1 0 0,0 1-1 0 0,1-1 0 0 0,-1 1 0 0 0,0 0 0 0 0,1-1 1 0 0,-1 1-1 0 0,1-1 0 0 0,0-1 0 0 0,0 2-69 0 0,1-1 1 0 0,-1 1-1 0 0,0-1 0 0 0,1 1 0 0 0,0 0 0 0 0,-1-1 1 0 0,1 1-1 0 0,0 0 0 0 0,-1 0 0 0 0,1 0 0 0 0,4-1 0 0 0,24-7 676 0 0,-19 6-534 0 0,130-24 1431 0 0,-73 17-1192 0 0,-12 1-253 0 0,1 2 1 0 0,0 2 0 0 0,62 4-1 0 0,-99 3-247 0 0,-20-2-178 0 0,1 0 0 0 0,0 0-1 0 0,0 0 1 0 0,-1 1 0 0 0,1-1 0 0 0,0 0-1 0 0,0 0 1 0 0,-1 0 0 0 0,1 0 0 0 0,0 1 0 0 0,-1-1-1 0 0,1 0 1 0 0,0 1 0 0 0,-1-1 0 0 0,1 1 0 0 0,-1-1-1 0 0,1 1 1 0 0,0-1 0 0 0,-1 1 0 0 0,1-1-1 0 0,0 2 1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0,'0'0'991'0'0,"1"2"854"0"0,21 63 5589 0 0,-10-28-6325 0 0,20 41-1 0 0,-27-66-1004 0 0,2 0 0 0 0,-1-1 1 0 0,1-1-1 0 0,1 1 0 0 0,0-1 0 0 0,1 0 0 0 0,15 14 0 0 0,-7-11 162 0 0,1 0 1 0 0,1-1-1 0 0,0 0 0 0 0,39 15 0 0 0,86 23 815 0 0,-132-46-1058 0 0,8 2-19 0 0,1 0 0 0 0,0-1 1 0 0,-1-1-1 0 0,29 1 0 0 0,-48-5-249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6 10943 0 0,'0'0'987'0'0,"1"-1"-810"0"0,5-3 1630 0 0,-7 5-1603 0 0,-8 15 316 0 0,-1-1-1 0 0,-1-1 1 0 0,-1 0-1 0 0,-23 23 1 0 0,8-10-18 0 0,-19 19 31 0 0,-1-2 0 0 0,-93 66 1 0 0,-122 51-409 0 0,224-140-185 0 0,49-20-159 0 0,-5-1 56 0 0,13-2-861 0 0,4-4-318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5527 0 0,'0'2'6098'0'0,"1"3"-5443"0"0,-1-1 0 0 0,0 1 0 0 0,0 0 0 0 0,0 0 1 0 0,0-1-1 0 0,-1 1 0 0 0,-1 8 0 0 0,0-7-333 0 0,0 0 1 0 0,-1 0-1 0 0,1 0 0 0 0,-1-1 0 0 0,-5 8 1 0 0,-5 5-114 0 0,-1-1 0 0 0,-28 26 1 0 0,31-32 119 0 0,11-11-311 0 0,0 0 0 0 0,0 0 0 0 0,0 0 0 0 0,0 0 0 0 0,-1 1 0 0 0,1-1 0 0 0,0 0 0 0 0,0 0 0 0 0,0 0 0 0 0,0 0 0 0 0,0 0 0 0 0,0 0 0 0 0,0 1 0 0 0,0-1 0 0 0,0 0 0 0 0,0 0 0 0 0,-1 0 0 0 0,1 0 0 0 0,0 0 0 0 0,0 1 0 0 0,0-1 0 0 0,0 0 0 0 0,0 0 0 0 0,0 0 0 0 0,0 0 0 0 0,0 1 0 0 0,0-1 0 0 0,0 0 0 0 0,0 0 0 0 0,0 0 0 0 0,1 0 0 0 0,-1 1 0 0 0,0-1 0 0 0,0 0 0 0 0,0 0 0 0 0,0 0 0 0 0,0 0 0 0 0,0 0 0 0 0,0 1 0 0 0,0-1 0 0 0,0 0 0 0 0,0 0 0 0 0,1 0 0 0 0,-1 0 0 0 0,0 0 0 0 0,0 0 0 0 0,0 0 0 0 0,12 4 344 0 0,23-1-185 0 0,-26-3-14 0 0,53-1 33 0 0,-43 0-175 0 0,1 1-1 0 0,0 0 1 0 0,29 5 0 0 0,-48-5-208 0 0,0 1 118 0 0,0-1-1 0 0,0 1 1 0 0,0-1 0 0 0,0 0-1 0 0,0 0 1 0 0,0 1-1 0 0,0-1 1 0 0,0 0 0 0 0,0 0-1 0 0,0 0 1 0 0,0 0-1 0 0,0 0 1 0 0,0 0 0 0 0,0 0-1 0 0,0 0 1 0 0,1-1-1 0 0,0 1-209 0 0,0 0 1 0 0,0-1-1 0 0,0 1 0 0 0,0-1 0 0 0,-1 1 0 0 0,1-1 1 0 0,0 0-1 0 0,0 1 0 0 0,2-3 0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9215 0 0,'0'0'6276'0'0,"0"1"-5965"0"0,-5 16 36 0 0,-1 0 1 0 0,0 0-1 0 0,-2-1 1 0 0,0 0-1 0 0,-13 20 0 0 0,-5 10 126 0 0,-46 108 617 0 0,20-42-433 0 0,35-78-617 0 0,-3 0 1 0 0,0-1-1 0 0,-42 50 0 0 0,76-82-1253 0 0,3-4-74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85 116 1375 0 0,'-28'-8'-19'0'0,"-5"-2"5562"0"0,9 7 7884 0 0,57 12-12183 0 0,-15-7-1019 0 0,0 0 1 0 0,-1-1-1 0 0,1-1 0 0 0,21-3 1 0 0,73-14 470 0 0,-58 7-455 0 0,211-38 105 0 0,-169 27-5043 0 0,-72 12 268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11 5527 0 0,'-2'0'250'0'0,"-9"-3"-151"0"0,0 0 1 0 0,-16-2 0 0 0,4 6 2729 0 0,15 7 592 0 0,7-6-3406 0 0,0 0 0 0 0,-1 0 0 0 0,1 0 0 0 0,1 0 0 0 0,-1 1-1 0 0,0-1 1 0 0,0 0 0 0 0,1 0 0 0 0,0 0 0 0 0,-1 1 0 0 0,1-1 0 0 0,0 0 0 0 0,0 1 0 0 0,0-1 0 0 0,0 3 0 0 0,1 2 25 0 0,0 21 617 0 0,1 0 0 0 0,8 40 0 0 0,19 52 1713 0 0,0-2-1534 0 0,-24-92-744 0 0,-2 0 0 0 0,0 1 0 0 0,-2-1 0 0 0,-1 1 1 0 0,-1-1-1 0 0,-1 0 0 0 0,-9 46 0 0 0,5-51-43 0 0,0 0 0 0 0,-1 0 0 0 0,-1 0 0 0 0,-1-1 0 0 0,-1 0 1 0 0,-1-1-1 0 0,-1 0 0 0 0,0 0 0 0 0,-25 27 0 0 0,6-14 150 0 0,-67 55-1 0 0,-46 15 229 0 0,119-85-355 0 0,-38 27 96 0 0,60-42-158 0 0,-7 9-7 0 0,10-10-219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390 296 11519 0 0,'-1'1'528'0'0,"-12"10"-181"0"0,-1 0-1 0 0,0-1 1 0 0,-1-1-1 0 0,0-1 1 0 0,-31 13-1 0 0,37-17-105 0 0,0 0-1 0 0,0-1 1 0 0,0 0-1 0 0,0-1 1 0 0,0 0-1 0 0,0 0 1 0 0,-1-1-1 0 0,1 0 1 0 0,0-1 0 0 0,-1 0-1 0 0,1 0 1 0 0,-1-1-1 0 0,-17-4 1 0 0,18 3-92 0 0,1 0 1 0 0,-1-1-1 0 0,1 1 0 0 0,0-2 1 0 0,0 1-1 0 0,1-1 0 0 0,-1-1 0 0 0,1 1 1 0 0,-9-8-1 0 0,13 9-130 0 0,-1 0 0 0 0,1 0 0 0 0,0 0 0 0 0,1-1 0 0 0,-1 1 0 0 0,1-1 0 0 0,-1 0 0 0 0,1 0 0 0 0,0 0 0 0 0,0 0 0 0 0,1 0 0 0 0,-1 0 0 0 0,1 0 0 0 0,0-1 0 0 0,0 1 0 0 0,0-1 0 0 0,1 1 0 0 0,0 0 0 0 0,0-7 0 0 0,1 2-7 0 0,0 1-1 0 0,1 0 1 0 0,-1 1 0 0 0,2-1-1 0 0,-1 0 1 0 0,1 1-1 0 0,0-1 1 0 0,1 1-1 0 0,0 0 1 0 0,0 0 0 0 0,1 0-1 0 0,-1 1 1 0 0,2-1-1 0 0,-1 1 1 0 0,0 0-1 0 0,10-7 1 0 0,2 0-93 0 0,0 0-1 0 0,1 0 1 0 0,0 2-1 0 0,39-18 1 0 0,-34 19-6 0 0,1 1 0 0 0,0 1 1 0 0,42-8-1 0 0,-53 13 55 0 0,0 1 1 0 0,0 1 0 0 0,0 0-1 0 0,0 1 1 0 0,0 1-1 0 0,0 0 1 0 0,1 0 0 0 0,23 7-1 0 0,-33-7 42 0 0,0 0-1 0 0,-1 1 1 0 0,1-1-1 0 0,-1 1 0 0 0,0 0 1 0 0,1-1-1 0 0,-1 1 1 0 0,0 1-1 0 0,0-1 1 0 0,0 0-1 0 0,-1 1 0 0 0,1 0 1 0 0,0-1-1 0 0,-1 1 1 0 0,0 0-1 0 0,1 0 0 0 0,-1 1 1 0 0,-1-1-1 0 0,1 0 1 0 0,0 1-1 0 0,-1-1 1 0 0,0 1-1 0 0,1-1 0 0 0,-1 1 1 0 0,-1 0-1 0 0,1-1 1 0 0,0 8-1 0 0,0 0 53 0 0,-1-1-1 0 0,0 1 1 0 0,0 0 0 0 0,-1 0-1 0 0,-1-1 1 0 0,0 1 0 0 0,0 0-1 0 0,-1-1 1 0 0,-1 0 0 0 0,1 0-1 0 0,-11 19 1 0 0,8-18 25 0 0,-1-1 0 0 0,0 0 0 0 0,-1 0 0 0 0,0 0-1 0 0,-1-1 1 0 0,0-1 0 0 0,0 1 0 0 0,-1-1 0 0 0,0-1 0 0 0,-12 7 0 0 0,17-11-121 0 0,-19 12 282 0 0,0-2 0 0 0,-44 18 0 0 0,61-28-531 0 0,0-1 1 0 0,0 0-1 0 0,-1 0 0 0 0,1 0 0 0 0,0-1 1 0 0,-1 0-1 0 0,1-1 0 0 0,-1 0 0 0 0,1 0 0 0 0,0-1 1 0 0,-1 1-1 0 0,1-2 0 0 0,0 1 0 0 0,-1-1 0 0 0,-9-4 1 0 0,3 0-1472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2759 0 0,'0'0'10563'0'0,"1"3"-10415"0"0,-1 8 56 0 0,0 1 0 0 0,0 0 0 0 0,-1-1 0 0 0,-1 1 0 0 0,1-1 0 0 0,-2 1 0 0 0,-6 18 0 0 0,-35 78 1169 0 0,-89 153 682 0 0,58-119-1458 0 0,48-91-402 0 0,-37 79 128 0 0,14 18-583 0 0,49-147-123 0 0,0 1 1 0 0,-1 0-1 0 0,1 0 1 0 0,0-1-1 0 0,0 1 1 0 0,-1-1-1 0 0,-2 3 1 0 0,-2-2-2699 0 0,6-2 3029 0 0,0 0 1 0 0,0 0-1 0 0,-1-1 0 0 0,1 1 1 0 0,0 0-1 0 0,0 0 1 0 0,0-1-1 0 0,0 1 1 0 0,0 0-1 0 0,0-1 1 0 0,0 1-1 0 0,0 0 0 0 0,-1 0 1 0 0,1-1-1 0 0,0 1 1 0 0,0 0-1 0 0,0-1 1 0 0,0 1-1 0 0,0 0 1 0 0,0 0-1 0 0,1-1 1 0 0,-1 1-1 0 0,0 0 0 0 0,0-1 1 0 0,0 1-1 0 0,3-11-1052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11887 0 0,'0'0'1083'0'0,"-2"1"-891"0"0,-3 4-7 0 0,1 0 1 0 0,-1 0-1 0 0,1 0 1 0 0,0 0-1 0 0,0 0 1 0 0,0 1-1 0 0,1 0 0 0 0,0 0 1 0 0,0 0-1 0 0,1 0 1 0 0,-1 0-1 0 0,1 1 1 0 0,-1 8-1 0 0,1-6 46 0 0,1 0 1 0 0,0 0-1 0 0,0 0 0 0 0,1 1 1 0 0,0-1-1 0 0,1 0 0 0 0,0 0 1 0 0,0 0-1 0 0,4 13 0 0 0,1-6 123 0 0,0-1 0 0 0,1 0-1 0 0,1-1 1 0 0,0 0 0 0 0,1 0-1 0 0,0 0 1 0 0,1-1 0 0 0,1-1 0 0 0,13 13-1 0 0,-4-7-4 0 0,0-1-1 0 0,1-1 1 0 0,1 0 0 0 0,43 22-1 0 0,51 14 98 0 0,-67-31-400 0 0,59 33 1 0 0,-100-49-25 0 0,15 10 9 0 0,-16-9-46 0 0,-6-5-54 0 0,4-8-3528 0 0,0-2 1936 0 0,-1-1-61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1375 0 0,'1'1'13643'0'0,"8"3"-12223"0"0,-8-2-1323 0 0,0 0 1 0 0,1 0 0 0 0,-1 0-1 0 0,0 0 1 0 0,0 0-1 0 0,0 0 1 0 0,-1 0-1 0 0,1 1 1 0 0,-1-1-1 0 0,1 0 1 0 0,-1 1-1 0 0,0-1 1 0 0,1 0 0 0 0,-1 1-1 0 0,0-1 1 0 0,-1 0-1 0 0,1 1 1 0 0,0-1-1 0 0,-1 0 1 0 0,1 0-1 0 0,-1 1 1 0 0,-1 2-1 0 0,-2 8 320 0 0,-1 0-1 0 0,-10 17 0 0 0,14-28-363 0 0,-15 26 363 0 0,-1-1 0 0 0,-1-1 1 0 0,-1 0-1 0 0,-39 39 0 0 0,20-27-374 0 0,-2-3 1 0 0,-46 31-1 0 0,11-19-33 0 0,29-19-126 0 0,36-22-296 0 0,4-1-459 0 0,0-1 1 0 0,-1 0-1 0 0,1-1 0 0 0,-12 5 0 0 0,7-6-944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3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2303 0 0,'0'0'10656'0'0,"3"-1"-10065"0"0,83-35 1377 0 0,-44 18-1174 0 0,47-14 0 0 0,-75 28-715 0 0,1 0 1 0 0,0 1-1 0 0,0 1 0 0 0,0 1 0 0 0,1 0 0 0 0,-1 0 0 0 0,19 3 0 0 0,52 15-1147 0 0,-63-11-3353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3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9 135 6911 0 0,'0'0'315'0'0,"-2"-2"-7"0"0,-5-11-168 0 0,8 7-65 0 0,-1 3 75 0 0,0 0 360 0 0,0 0 0 0 0,0 1 0 0 0,0-1-1 0 0,0 1 1 0 0,1-1 0 0 0,-1 0-1 0 0,1 1 1 0 0,-1-1 0 0 0,1 1 0 0 0,0-1-1 0 0,0 1 1 0 0,0-1 0 0 0,0 1-1 0 0,3-4 1 0 0,-2 3-178 0 0,1 1 0 0 0,-1 0 1 0 0,0-1-1 0 0,1 1 0 0 0,0 0 0 0 0,-1 0 0 0 0,1 0 0 0 0,0 1 1 0 0,0-1-1 0 0,4-1 0 0 0,6-1-95 0 0,0 0 1 0 0,1 1-1 0 0,-1 1 1 0 0,23-1-1 0 0,-18 1-161 0 0,294-23-1308 0 0,-275 24 553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3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35 4143 0 0,'2'-2'3352'0'0,"16"-28"4879"0"0,-17 28-8064 0 0,-40 88 123 0 0,-173 343-162 0 0,136-298-64 0 0,65-114-99 0 0,-46 73 173 0 0,53-81-200 0 0,0-1 0 0 0,0 1 0 0 0,0 0 0 0 0,2 0 0 0 0,-1 0 0 0 0,1 0 0 0 0,0 0 1 0 0,-1 17-1 0 0,3-24-325 0 0,3 0-86 0 0,11 9-918 0 0,5-3-3592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 9527 0 0,'0'0'860'0'0,"2"-1"-705"0"0,-1-1-168 0 0,2 0 125 0 0,0 0-1 0 0,0 0 1 0 0,0 0 0 0 0,0 1 0 0 0,0-1 0 0 0,1 1 0 0 0,-1 0 0 0 0,0 0-1 0 0,7-2 1 0 0,-9 3-63 0 0,0 0-1 0 0,0 0 0 0 0,0 0 1 0 0,0 0-1 0 0,0 0 0 0 0,0 0 1 0 0,0 0-1 0 0,0 0 0 0 0,0 0 1 0 0,0 1-1 0 0,0-1 0 0 0,0 0 1 0 0,0 1-1 0 0,0-1 0 0 0,0 1 1 0 0,-1-1-1 0 0,1 1 0 0 0,0-1 0 0 0,0 1 1 0 0,0-1-1 0 0,-1 1 0 0 0,1 0 1 0 0,0 0-1 0 0,-1-1 0 0 0,1 1 1 0 0,0 0-1 0 0,-1 0 0 0 0,1 0 1 0 0,-1 0-1 0 0,1-1 0 0 0,0 3 1 0 0,-1-1-8 0 0,1 1 1 0 0,-1-1 0 0 0,1 1 0 0 0,-1 0 0 0 0,0-1-1 0 0,0 1 1 0 0,0-1 0 0 0,0 1 0 0 0,0-1-1 0 0,-1 1 1 0 0,1-1 0 0 0,-2 5 0 0 0,-1-1 144 0 0,0 0 1 0 0,0-1-1 0 0,0 1 1 0 0,-1-1 0 0 0,0 0-1 0 0,0 0 1 0 0,0 0-1 0 0,-7 6 1 0 0,9-9-68 0 0,0-1 257 0 0,0 1-66 0 0,-4 3-130 0 0,-18 15 562 0 0,23-18-674 0 0,3-4-1141 0 0,12-6-2860 0 0,5-5-1313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153 254 7367 0 0,'0'0'4322'0'0,"0"-12"-592"0"0,2 6-3614 0 0,1 0 0 0 0,0 1 0 0 0,0-1 0 0 0,0 1-1 0 0,1 0 1 0 0,-1 0 0 0 0,1 0 0 0 0,0 0 0 0 0,1 1-1 0 0,-1 0 1 0 0,7-5 0 0 0,7-5-101 0 0,36-20 0 0 0,-10 9-15 0 0,35-21 11 0 0,-64 36 55 0 0,0 1 1 0 0,0 1-1 0 0,1 0 1 0 0,0 1-1 0 0,25-8 1 0 0,-40 15-53 0 0,-1 0 1 0 0,1 0-1 0 0,-1 0 1 0 0,1 0-1 0 0,0 0 1 0 0,-1 0-1 0 0,1 0 1 0 0,0 0 0 0 0,-1 0-1 0 0,1 0 1 0 0,0 0-1 0 0,-1 0 1 0 0,1 0-1 0 0,-1 0 1 0 0,1 1 0 0 0,0-1-1 0 0,-1 0 1 0 0,2 1-1 0 0,-1 0 36 0 0,0-1-41 0 0,-1 0 0 0 0,1 1-1 0 0,-1-1 1 0 0,1 0 0 0 0,-1 1-1 0 0,1-1 1 0 0,-1 1 0 0 0,1-1-1 0 0,-1 1 1 0 0,1-1 0 0 0,-1 1-1 0 0,0-1 1 0 0,1 1 0 0 0,-1-1-1 0 0,0 1 1 0 0,0-1 0 0 0,1 1-1 0 0,-1-1 1 0 0,0 1 0 0 0,0 0 0 0 0,0-1-1 0 0,0 1 1 0 0,1 0 0 0 0,-1 1 10 0 0,0 0-13 0 0,1 1 1 0 0,-1 0-1 0 0,0 0 0 0 0,0 0 0 0 0,0-1 0 0 0,0 1 0 0 0,0 0 0 0 0,-1 0 1 0 0,1-1-1 0 0,-1 1 0 0 0,0 0 0 0 0,0-1 0 0 0,-1 4 0 0 0,-19 34 70 0 0,16-32-56 0 0,-27 43 37 0 0,-2-2 1 0 0,-2-2 0 0 0,-43 44-1 0 0,-23 4-36 0 0,8-8-384 0 0,-34 39-911 0 0,126-124 1204 0 0,5-2 15 0 0,2 1 74 0 0,0-1 1 0 0,0 1-1 0 0,0-1 1 0 0,0-1-1 0 0,1 1 1 0 0,-1-1-1 0 0,0 0 1 0 0,0 0-1 0 0,0 0 0 0 0,7-3 1 0 0,10-5 225 0 0,20-12 1 0 0,-19 10-18 0 0,18-9 318 0 0,1 2-1 0 0,81-23 0 0 0,-112 38-460 0 0,1 1-1 0 0,-1 1 1 0 0,0 0-1 0 0,1 0 1 0 0,-1 1-1 0 0,0 1 1 0 0,1 0-1 0 0,11 2 1 0 0,-5 2-462 0 0,0 0 0 0 0,0 1 0 0 0,-1 1 0 0 0,21 10 0 0 0,-29-12-917 0 0,-6-4-60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12815 0 0,'0'0'6632'0'0,"-1"1"-6316"0"0,-3 8 24 0 0,-1 0-1 0 0,0-1 0 0 0,-7 10 1 0 0,-11 17 269 0 0,5-2-426 0 0,2 1 1 0 0,-24 70-1 0 0,39-101-124 0 0,0 0-1 0 0,1 0 0 0 0,-1 0 0 0 0,1 1 0 0 0,0-1 0 0 0,-1 0 0 0 0,2 0 0 0 0,-1 0 0 0 0,0 0 0 0 0,1 1 0 0 0,-1-1 0 0 0,1 0 0 0 0,0 0 0 0 0,0 0 1 0 0,0 0-1 0 0,2 4 0 0 0,-2-5-25 0 0,1 0 0 0 0,-1-1-1 0 0,1 1 1 0 0,-1 0 0 0 0,1 0 0 0 0,0-1 0 0 0,0 1 0 0 0,0 0 0 0 0,0-1 0 0 0,0 0 0 0 0,0 0 0 0 0,0 1 0 0 0,0-1 0 0 0,1-1 0 0 0,-1 1 0 0 0,0 0-1 0 0,0 0 1 0 0,1-1 0 0 0,-1 1 0 0 0,5-1 0 0 0,8 1 57 0 0,1-2-1 0 0,-1 1 1 0 0,0-2-1 0 0,1 0 1 0 0,-1-1 0 0 0,0-1-1 0 0,0 0 1 0 0,22-10-1 0 0,-26 9-795 0 0,-1 0 0 0 0,0 0 0 0 0,18-14-1 0 0,-16 8-4746 0 0,-1-1-1651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704 103 3223 0 0,'8'-11'286'0'0,"1"1"0"0"0,0 0 0 0 0,1 1 0 0 0,12-10 0 0 0,-12 12 1852 0 0,-1 0 0 0 0,19-8 0 0 0,-2 0 5704 0 0,-29 17-7652 0 0,-32 20 112 0 0,-21 14-156 0 0,-3-2 0 0 0,-90 39 0 0 0,65-39-161 0 0,-70 25-924 0 0,141-55 683 0 0,1 0-1 0 0,-18 1 1 0 0,26-4 122 0 0,0-1 0 0 0,0 1-1 0 0,0-1 1 0 0,0 0-1 0 0,0-1 1 0 0,0 1-1 0 0,1-1 1 0 0,-1 0 0 0 0,0 1-1 0 0,0-2 1 0 0,-5-1-1 0 0,7 2 9 0 0,1-1 0 0 0,-1 1 0 0 0,1-1 0 0 0,-1 1 0 0 0,1-1 0 0 0,0 1-1 0 0,0-1 1 0 0,0 0 0 0 0,0 0 0 0 0,0 0 0 0 0,0 0 0 0 0,0 0 0 0 0,0 0 0 0 0,1 0-1 0 0,-1 0 1 0 0,1 0 0 0 0,0 0 0 0 0,-1-4 0 0 0,1 4-6 0 0,1-20-944 0 0,-1 20 1018 0 0,0 0-50 0 0,-1 3 206 0 0,-24 36 316 0 0,16-23-184 0 0,-16 19 0 0 0,12-16-5 0 0,1 1 1 0 0,0 0-1 0 0,-14 30 1 0 0,-11 17 270 0 0,36-63-448 0 0,0 0-1 0 0,0 0 1 0 0,0 0-1 0 0,0 0 1 0 0,0 0-1 0 0,0 0 1 0 0,1 0-1 0 0,-1 0 1 0 0,1 0-1 0 0,-1 0 1 0 0,1 0-1 0 0,0 1 1 0 0,0-1-1 0 0,0 0 1 0 0,0 4-1 0 0,1-4 33 0 0,30 6 208 0 0,-12-9-151 0 0,0-1 0 0 0,1-1-1 0 0,-1-1 1 0 0,20-7 0 0 0,41-7 145 0 0,-43 12-233 0 0,-10 1 0 0 0,2 1 1 0 0,-1 2 0 0 0,0 0-1 0 0,39 4 1 0 0,-41 1 114 0 0,-1 1 1 0 0,46 13-1 0 0,-64-15-135 0 0,1 1 0 0 0,-1 0 0 0 0,-1 0 1 0 0,1 0-1 0 0,0 1 0 0 0,-1 0 0 0 0,0 0 0 0 0,0 1 0 0 0,0 0 0 0 0,0 0 0 0 0,-1 0 0 0 0,0 1 0 0 0,0 0 0 0 0,5 8 0 0 0,-3 1 46 0 0,-5-7-37 0 0,0-1 1 0 0,-1 1 0 0 0,0 0-1 0 0,-1 0 1 0 0,0 10-1 0 0,0-16-8 0 0,0 1-12 0 0,0 0-1 0 0,-1 0 1 0 0,1 0 0 0 0,-1 0-1 0 0,1 0 1 0 0,-3 3-1 0 0,1 2-12 0 0,1-5 1 0 0,1 0 0 0 0,-1 0 0 0 0,0 0 1 0 0,0-1-1 0 0,0 1 0 0 0,-1 0 0 0 0,1 0 0 0 0,0-1 0 0 0,-1 1 0 0 0,0-1 0 0 0,0 1 0 0 0,0-1 0 0 0,0 0 0 0 0,-3 3 0 0 0,-3 3 47 0 0,0 0-2 0 0,0 0-1 0 0,-1-1 1 0 0,0 0-1 0 0,0 0 1 0 0,0-1-1 0 0,-18 8 1 0 0,-64 24 134 0 0,-5-5-98 0 0,-66 26 7 0 0,103-33-30 0 0,77-46 0 0 0,18 0-328 0 0,-33 19 35 0 0,5 1-1824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31 4143 0 0,'7'-3'164'0'0,"0"1"0"0"0,-1-1 0 0 0,1 0 0 0 0,-1-1 0 0 0,0 1 0 0 0,12-10 4086 0 0,-52 30-3269 0 0,-66 36 385 0 0,86-44-1276 0 0,0 0 1 0 0,1 2-1 0 0,0-1 0 0 0,-21 23 0 0 0,-6 16 20 0 0,2 1 0 0 0,3 2 0 0 0,2 2-1 0 0,-32 68 1 0 0,-80 240 5 0 0,136-334-109 0 0,1 1-1 0 0,1 0 0 0 0,1 0 1 0 0,2 1-1 0 0,1-1 0 0 0,1 1 1 0 0,1 0-1 0 0,2 0 0 0 0,1 0 1 0 0,1-1-1 0 0,10 40 0 0 0,52 155-26 0 0,-8-32-46 0 0,-51-164 24 0 0,-1 0-1 0 0,-1 1 1 0 0,-1 0-1 0 0,-1-1 1 0 0,-2 1-1 0 0,-6 48 1 0 0,1-42-83 0 0,-2-1 1 0 0,-1 0-1 0 0,-2 0 1 0 0,-1-1-1 0 0,-17 36 1 0 0,16-46 70 0 0,-1 0 0 0 0,-1-1 1 0 0,0-1-1 0 0,-2 0 0 0 0,0-1 0 0 0,-2-1 1 0 0,0 0-1 0 0,-1-1 0 0 0,0-2 0 0 0,-2 1 1 0 0,0-2-1 0 0,-1-1 0 0 0,-33 16 0 0 0,7-6 277 0 0,-106 53 2952 0 0,147-73-3079 0 0,4-3-80 0 0,0 1 1 0 0,1 0-1 0 0,-1 0 0 0 0,0 0 0 0 0,1 0 1 0 0,-1 0-1 0 0,1 0 0 0 0,-3 4 0 0 0,-2 3 32 0 0,2 0-96 0 0,4-7-71 0 0,1-1-405 0 0,1 0 484 0 0,-1 0 0 0 0,1 0-1 0 0,0 0 1 0 0,-1 0-1 0 0,1 0 1 0 0,0 0-1 0 0,-1 0 1 0 0,1 0-1 0 0,0 0 1 0 0,0 0-1 0 0,0-1 1 0 0,0 1 0 0 0,0 0-1 0 0,0 0 1 0 0,0-1-1 0 0,0 1 1 0 0,0-1-1 0 0,0 1 1 0 0,0-1-1 0 0,0 0 1 0 0,0 1-1 0 0,1-1 1 0 0,-1 0 0 0 0,0 0-1 0 0,0 1 1 0 0,2-1-1 0 0,4 0-9 0 0,0 0-1 0 0,-1 0 1 0 0,11-3-1 0 0,-13 3 28 0 0,111-16-820 0 0,-96 14-3376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283 138 8719 0 0,'0'0'1027'0'0,"-2"0"-542"0"0,-1-1-298 0 0,-1 0 0 0 0,0 0 0 0 0,0 1 0 0 0,0-1 0 0 0,0 1-1 0 0,1 0 1 0 0,-1 0 0 0 0,0 1 0 0 0,0-1 0 0 0,0 1 0 0 0,1 0 0 0 0,-1 0-1 0 0,0 0 1 0 0,1 0 0 0 0,-1 1 0 0 0,-4 2 0 0 0,-9 5 339 0 0,-32 22 0 0 0,41-25-388 0 0,-5 3-74 0 0,0 1 0 0 0,0 1 0 0 0,1 0 0 0 0,0 1 1 0 0,1 0-1 0 0,1 0 0 0 0,0 1 0 0 0,0 1 0 0 0,2 0 0 0 0,-11 19 0 0 0,11-10-64 0 0,9-16 0 0 0,0-1 0 0 0,1 12 0 0 0,-1-16 2 0 0,-1 0 0 0 0,1 0 0 0 0,0 0-1 0 0,0 0 1 0 0,1 0 0 0 0,-1 0 0 0 0,0 0-1 0 0,0 0 1 0 0,1 0 0 0 0,-1-1 0 0 0,1 1-1 0 0,0 0 1 0 0,0-1 0 0 0,-1 0 0 0 0,1 1 0 0 0,2 0-1 0 0,0 0 8 0 0,1 0 0 0 0,-1 0 0 0 0,0-1-1 0 0,1 1 1 0 0,-1-1 0 0 0,1 0 0 0 0,7 0-1 0 0,3-1 27 0 0,1 0 0 0 0,0-1 0 0 0,26-4 0 0 0,-9-3 162 0 0,0-1 0 0 0,0-1 0 0 0,-1-2-1 0 0,61-30 1 0 0,-88 39-138 0 0,1 0-1 0 0,-1-1 1 0 0,1 0-1 0 0,-1 1 0 0 0,0-1 1 0 0,0-1-1 0 0,-1 1 1 0 0,1-1-1 0 0,5-7 0 0 0,-8 9-36 0 0,0-1 0 0 0,-1 1-1 0 0,1 0 1 0 0,0-1 0 0 0,-1 0-1 0 0,0 1 1 0 0,0-1 0 0 0,0 0-1 0 0,0 0 1 0 0,-1 1-1 0 0,1-1 1 0 0,-1 0 0 0 0,0 0-1 0 0,0 0 1 0 0,-1 0 0 0 0,0-5-1 0 0,0 3 11 0 0,-1 0 0 0 0,1 1 0 0 0,-1-1 0 0 0,0 1 0 0 0,-1-1-1 0 0,1 1 1 0 0,-1 0 0 0 0,0 0 0 0 0,0 0 0 0 0,-1 0 0 0 0,0 0 0 0 0,0 1-1 0 0,0 0 1 0 0,0 0 0 0 0,0 0 0 0 0,-6-4 0 0 0,-6-1-5 0 0,0 0 0 0 0,0 0 0 0 0,-32-10 0 0 0,10 4-374 0 0,37 14 295 0 0,0 1 0 0 0,0-1 0 0 0,0 1 0 0 0,0-1 0 0 0,0 1-1 0 0,0-1 1 0 0,0 0 0 0 0,0 0 0 0 0,1 1 0 0 0,-1-1 0 0 0,0 0 0 0 0,0 0 0 0 0,1 0 0 0 0,-1 0 0 0 0,0 0 0 0 0,1 0 0 0 0,-1 0 0 0 0,1 0-1 0 0,0 0 1 0 0,-1 0 0 0 0,1 0 0 0 0,0 0 0 0 0,0 0 0 0 0,-1 0 0 0 0,1 0 0 0 0,0 0 0 0 0,0 0 0 0 0,0 0 0 0 0,0-1 0 0 0,0 1 0 0 0,1-2 0 0 0,0-1-211 0 0,0 0 0 0 0,1 0 1 0 0,-1 0-1 0 0,1 0 1 0 0,0 1-1 0 0,0-1 1 0 0,3-5-1 0 0,12-13-1369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43 119 4607 0 0,'2'-1'208'0'0,"94"-50"3496"0"0,-3 3 1799 0 0,-70 30-2647 0 0,-22 20-2479 0 0,-1 4-294 0 0,1 0 0 0 0,-1-1 1 0 0,0 1-1 0 0,0 0 0 0 0,-1 0 0 0 0,1-1 0 0 0,-1 1 0 0 0,-1 0 0 0 0,1-1 0 0 0,-1 1 0 0 0,-3 6 0 0 0,-6 12 119 0 0,-16 28 0 0 0,11-24-27 0 0,-26 53 107 0 0,4 1-1 0 0,-44 137 0 0 0,73-186-257 0 0,2 0 0 0 0,1 0-1 0 0,-3 46 1 0 0,12-48-311 0 0,2-14-5039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7223 0 0,'0'0'331'0'0,"-1"-2"-8"0"0,-5-9-206 0 0,1-1 4504 0 0,23 65-3693 0 0,5-6-204 0 0,2-1-1 0 0,32 44 0 0 0,16 27 103 0 0,34 97-367 0 0,-69-135-407 0 0,-21-41-19 0 0,-13-26-13 0 0,1-1 0 0 0,1 1 0 0 0,0-1 1 0 0,0 0-1 0 0,1 0 0 0 0,1 0 0 0 0,13 15 1 0 0,-10-17 1 0 0,3-4 26 0 0,2-4-36 0 0,-4-1-168 0 0,-11 0 17 0 0,0-1-1 0 0,0 1 1 0 0,1-1 0 0 0,-1 0-1 0 0,0 1 1 0 0,0-1 0 0 0,0 0-1 0 0,0 0 1 0 0,0 0-1 0 0,0 0 1 0 0,-1 0 0 0 0,1 0-1 0 0,0 0 1 0 0,0 0-1 0 0,-1 0 1 0 0,1 0 0 0 0,0 0-1 0 0,-1-1 1 0 0,0 1-1 0 0,1-2 1 0 0,0 2-83 0 0,0-2-993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0 919 0 0,'-2'1'5498'0'0,"-3"0"-5143"0"0,0 0 0 0 0,0 0 0 0 0,0 1 0 0 0,1 0 1 0 0,-1 0-1 0 0,1 0 0 0 0,-8 5 0 0 0,-29 24-389 0 0,24-18 363 0 0,-4 5 1 0 0,0 0 0 0 0,-27 33 0 0 0,-31 48 1012 0 0,61-76-1025 0 0,-28 42 372 0 0,30-41-455 0 0,-1-1-1 0 0,0 0 0 0 0,-28 25 1 0 0,-4-4-36 0 0,-36 34-4 0 0,83-77-60 0 0,6 2-53 0 0,3 4-295 0 0,5-2-542 0 0,2-1-235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120 133 1839 0 0,'0'-2'407'0'0,"2"-2"517"0"0,0 0 0 0 0,0 0 0 0 0,0 0 0 0 0,0 0 0 0 0,1 1 0 0 0,-1-1 0 0 0,6-5 1 0 0,-2 3-377 0 0,0 1 0 0 0,0-1 0 0 0,12-6 0 0 0,-3 3-286 0 0,0 0 0 0 0,1 2 0 0 0,21-8 0 0 0,-13 8 183 0 0,1 0 0 0 0,1 3 0 0 0,29-3 0 0 0,-55 7-432 0 0,1 0-1 0 0,0 0 1 0 0,-1 0-1 0 0,1 0 1 0 0,0 0-1 0 0,-1 0 1 0 0,1 0-1 0 0,0 1 0 0 0,-1-1 1 0 0,1 0-1 0 0,-1 1 1 0 0,1-1-1 0 0,0 0 1 0 0,-1 1-1 0 0,1-1 1 0 0,-1 1-1 0 0,1-1 1 0 0,-1 0-1 0 0,1 1 1 0 0,-1-1-1 0 0,1 2 1 0 0,0-1 28 0 0,0 0-28 0 0,0 0-1 0 0,0 0 1 0 0,-1 0-1 0 0,1-1 1 0 0,0 1-1 0 0,-1 0 1 0 0,1 0-1 0 0,0 0 1 0 0,-1 0-1 0 0,1 2 1 0 0,0 1-6 0 0,-1-1-1 0 0,0 1 1 0 0,0-1 0 0 0,0 1 0 0 0,0-1 0 0 0,0 1 0 0 0,-1-1 0 0 0,1 1 0 0 0,-1-1 0 0 0,0 0 0 0 0,0 1 0 0 0,-1-1 0 0 0,1 0-1 0 0,-4 6 1 0 0,-3 5 36 0 0,-18 23 0 0 0,26-36-42 0 0,-27 33 93 0 0,-2-1 0 0 0,-52 47 1 0 0,-76 49 12 0 0,142-117-113 0 0,-27 20 60 0 0,33-24-44 0 0,2 0 4 0 0,7-7-4 0 0,0-1 1 0 0,0 1-1 0 0,-1 0 1 0 0,1-1-1 0 0,0 1 1 0 0,0-1 0 0 0,0 1-1 0 0,0 0 1 0 0,0-1-1 0 0,0 1 1 0 0,0 0-1 0 0,0-1 1 0 0,0 1 0 0 0,0-1-1 0 0,0 1 1 0 0,0 0-1 0 0,0-1 1 0 0,0 1-1 0 0,1-1 1 0 0,-1 1 0 0 0,0 0-1 0 0,1-1 1 0 0,-1 1-1 0 0,0-1 1 0 0,1 1 0 0 0,-1-1-1 0 0,0 1 1 0 0,1-1-1 0 0,-1 1 1 0 0,1-1-1 0 0,-1 0 1 0 0,1 1 0 0 0,-1-1-1 0 0,1 1 1 0 0,-1-1-1 0 0,1 0 1 0 0,0 1-1 0 0,23 10 466 0 0,-23-11-483 0 0,12 4 189 0 0,0 0-1 0 0,0-1 1 0 0,0-1-1 0 0,1 0 0 0 0,-1-1 1 0 0,1 0-1 0 0,13-1 1 0 0,94-16 552 0 0,-104 13-682 0 0,154-18 154 0 0,-165 21-291 0 0,1 0-1 0 0,-1 1 1 0 0,1 0-1 0 0,0 0 1 0 0,-1 0-1 0 0,7 3 1 0 0,9 4-4786 0 0,-8-1-980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2303 0 0,'0'0'352'0'0,"2"1"443"0"0,6 2-277 0 0,1-1 0 0 0,-1 0 0 0 0,0 0 0 0 0,0-1 0 0 0,1 0 1 0 0,-1 0-1 0 0,1-1 0 0 0,-1 0 0 0 0,1 0 0 0 0,14-3 0 0 0,11-4 485 0 0,43-14-1 0 0,-63 17-767 0 0,66-25 717 0 0,-58 20-622 0 0,0 0 0 0 0,0 2 0 0 0,47-9 0 0 0,-66 16-248 0 0,11 5-915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8207 0 0,'0'0'374'0'0,"-1"2"-6"0"0,-16 17 71 0 0,2 0 1 0 0,1 1-1 0 0,0 0 1 0 0,-17 36-1 0 0,28-50-351 0 0,-44 118 1321 0 0,43-107-1347 0 0,-2-1 0 0 0,0 1 1 0 0,-1-1-1 0 0,-1-1 0 0 0,0 1 0 0 0,-1-1 0 0 0,0-1 0 0 0,-14 16 0 0 0,15-19-19 0 0,0-3-22 0 0,7-6-26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 5527 0 0,'0'0'423'0'0,"2"-2"-278"0"0,5-6 4255 0 0,-10 8-3797 0 0,-13 7-355 0 0,1 0-1 0 0,0 0 1 0 0,0 2 0 0 0,0-1 0 0 0,-23 21-1 0 0,-63 61-61 0 0,-17 35 107 0 0,112-117-212 0 0,-1 0-1 0 0,2 1 0 0 0,-1 0 1 0 0,2 0-1 0 0,-1 0 0 0 0,1 1 1 0 0,0 0-1 0 0,1 0 1 0 0,0 0-1 0 0,-2 15 0 0 0,5-24-36 0 0,0 0 0 0 0,0 0-1 0 0,0 0 1 0 0,1 1 0 0 0,-1-1-1 0 0,0 0 1 0 0,0 0-1 0 0,1 0 1 0 0,-1 0 0 0 0,1 0-1 0 0,-1 0 1 0 0,1 0 0 0 0,-1 0-1 0 0,1 0 1 0 0,-1 0 0 0 0,1 0-1 0 0,0-1 1 0 0,0 1 0 0 0,-1 0-1 0 0,1 0 1 0 0,2 1 0 0 0,-1 0 30 0 0,1-1 1 0 0,0 1 0 0 0,0-1 0 0 0,-1 1 0 0 0,1-1-1 0 0,3 1 1 0 0,3 0 86 0 0,-1 0-1 0 0,1-1 0 0 0,0 0 1 0 0,-1-1-1 0 0,1 0 0 0 0,0 0 1 0 0,-1-1-1 0 0,1 0 0 0 0,13-3 1 0 0,-1-2 189 0 0,0 0 0 0 0,33-15 1 0 0,-45 16-292 0 0,0 1-1 0 0,-1-1 1 0 0,1-1-1 0 0,-1 1 1 0 0,0-1 0 0 0,-1-1-1 0 0,1 1 1 0 0,-1-1-1 0 0,8-11 1 0 0,-11 12-49 0 0,0 0-1 0 0,0-1 1 0 0,0 1 0 0 0,-1-1-1 0 0,1 0 1 0 0,-2 0 0 0 0,1 0-1 0 0,-1 0 1 0 0,0-1 0 0 0,-1 1-1 0 0,1 0 1 0 0,-1-1 0 0 0,-1-7-1 0 0,0 10-136 0 0,0 0 0 0 0,0 1-1 0 0,-1-1 1 0 0,1 0 0 0 0,-4-7 0 0 0,4 10-145 0 0,-1 0 0 0 0,1 1 1 0 0,0-1-1 0 0,-1 0 0 0 0,1 0 1 0 0,0 1-1 0 0,0-1 1 0 0,0 0-1 0 0,1-3 0 0 0,0-5-1330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84 11167 0 0,'-10'1'260'0'0,"1"1"0"0"0,-1 1 0 0 0,1-1-1 0 0,-13 7 1 0 0,13-5 2307 0 0,10-3-2194 0 0,4 2-215 0 0,-1 0 0 0 0,1 0 0 0 0,0-1 1 0 0,0 0-1 0 0,0 0 0 0 0,0 0 0 0 0,0 0 0 0 0,0-1 1 0 0,1 0-1 0 0,-1 0 0 0 0,0 0 0 0 0,1-1 0 0 0,9 0 0 0 0,7-1 243 0 0,0-1 0 0 0,24-6 0 0 0,-23 3-186 0 0,179-34 1618 0 0,46-9 79 0 0,-167 36-1384 0 0,87-1-1 0 0,-158 12-617 0 0,-1 1-1 0 0,1 1 1 0 0,0 0 0 0 0,0 0-1 0 0,-1 1 1 0 0,1 0 0 0 0,0 1-1 0 0,-1 0 1 0 0,0 1 0 0 0,15 7-1 0 0,-24-11-62 0 0,1 0-1 0 0,-1 1 1 0 0,1-1-1 0 0,-1 0 1 0 0,0 1-1 0 0,1-1 1 0 0,-1 1-1 0 0,1-1 0 0 0,-1 0 1 0 0,0 1-1 0 0,1-1 1 0 0,-1 1-1 0 0,0-1 1 0 0,1 1-1 0 0,-1-1 0 0 0,0 2 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43 13823 0 0,'-35'-6'1224'0'0,"19"5"-976"0"0,-5-3-248 0 0,-11 2 0 0 0,2 6 1184 0 0,12-2 184 0 0,2-1 40 0 0,2 1 0 0 0,1-2-392 0 0,29-5-1016 0 0,4-2 0 0 0,5 0-96 0 0,1-2-1432 0 0,4-2-288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9671 0 0,'0'0'440'0'0,"2"-1"-5"0"0,3-3-368 0 0,0 0-1 0 0,1 1 1 0 0,-1 0-1 0 0,1 0 1 0 0,0 1-1 0 0,0 0 1 0 0,10-3 0 0 0,49-8 1987 0 0,-27 7-697 0 0,165-51 1892 0 0,-84 20-2207 0 0,121-24 656 0 0,-187 51-2359 0 0,1 2 1 0 0,86-1 0 0 0,-140 12-1484 0 0,-3 11-3931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6447 0 0,'0'0'894'0'0,"-1"3"287"0"0,-4 11-163 0 0,0 0 0 0 0,-2-1 0 0 0,1 1-1 0 0,-11 14 1 0 0,-40 51-847 0 0,19-25-26 0 0,-4 3-142 0 0,23-32-31 0 0,0 1 0 0 0,2 1 1 0 0,1 0-1 0 0,-14 34 0 0 0,29-58-145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54 142 3223 0 0,'0'-2'2586'0'0,"1"-1"-1827"0"0,-1 1 0 0 0,1-1 1 0 0,0 0-1 0 0,0 1 0 0 0,0-1 0 0 0,0 1 1 0 0,1-1-1 0 0,-1 1 0 0 0,1 0 1 0 0,2-4-1 0 0,0 1-247 0 0,1 1 0 0 0,-1-1 0 0 0,1 1 0 0 0,6-4 1 0 0,3-1-163 0 0,0 1 0 0 0,27-12 1 0 0,-18 11-123 0 0,-1 1 0 0 0,2 1 1 0 0,-1 0-1 0 0,1 2 1 0 0,46-4-1 0 0,-54 9-201 0 0,-1 3 16 0 0,-1 5-33 0 0,-4 3-10 0 0,-5 2 0 0 0,-2 3 0 0 0,-4 0 0 0 0,0-10 0 0 0,-1 1 0 0 0,0-1 0 0 0,0 0 0 0 0,-1 0 0 0 0,1 0 0 0 0,-1 0 0 0 0,-1 0 0 0 0,1-1 0 0 0,-6 7 0 0 0,-6 7 0 0 0,-22 19 0 0 0,17-18 0 0 0,-105 106 0 0 0,-24 24 0 0 0,116-118-76 0 0,32-31 73 0 0,1-1-1 0 0,-1 0 0 0 0,1 1 1 0 0,0-1-1 0 0,0 0 0 0 0,-1 1 1 0 0,1-1-1 0 0,0 1 1 0 0,0-1-1 0 0,-1 0 0 0 0,1 1 1 0 0,0-1-1 0 0,0 1 1 0 0,0-1-1 0 0,0 1 0 0 0,0-1 1 0 0,-1 0-1 0 0,1 1 0 0 0,0-1 1 0 0,0 2-1 0 0,1-1 3 0 0,0 0 0 0 0,0 0 0 0 0,-1 0 1 0 0,1 0-1 0 0,0 0 0 0 0,0 0 0 0 0,0 0 0 0 0,0 0 0 0 0,0 0 0 0 0,0 0 0 0 0,0-1 0 0 0,1 1 0 0 0,-1 0 0 0 0,0-1 0 0 0,0 1 0 0 0,0-1 1 0 0,1 1-1 0 0,-1-1 0 0 0,0 0 0 0 0,3 1 0 0 0,1 0 17 0 0,0 0 0 0 0,0-1 0 0 0,0 1 0 0 0,9-1 1 0 0,45-9 450 0 0,84-22 1 0 0,-9 0-74 0 0,-71 22-316 0 0,19-5-164 0 0,-79 14-17 0 0,10 3-3090 0 0,-10-3 1474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0,'0'0'5560'0'0,"1"2"-5133"0"0,52 49 2433 0 0,-8-8-883 0 0,65 84 901 0 0,-71-79-2489 0 0,1-1 1 0 0,63 54 0 0 0,-96-95-360 0 0,2 2 33 0 0,21 5-29 0 0,-18-9-150 0 0,-10-3-286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4143 0 0,'0'0'8796'0'0,"-1"3"-8294"0"0,-9 13-67 0 0,0-1 0 0 0,-1 0 0 0 0,0 0 0 0 0,-1-1 0 0 0,-1-1 0 0 0,-17 15 0 0 0,-211 206 854 0 0,233-226-1266 0 0,-148 143 132 0 0,159-150-351 0 0,3 0-818 0 0,1 0 0 0 0,-1 0 1 0 0,1 0-1 0 0,11-1 1 0 0,11-3-4445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3223 0 0,'0'0'10638'0'0,"3"0"-9685"0"0,1 2-746 0 0,0-2 0 0 0,0 1-1 0 0,0 0 1 0 0,0-1 0 0 0,0 0 0 0 0,0 0 0 0 0,0 0 0 0 0,0 0-1 0 0,0-1 1 0 0,0 1 0 0 0,6-3 0 0 0,8-2 347 0 0,22-10-1 0 0,-18 6-82 0 0,145-44 1357 0 0,-44 16-1017 0 0,-31 11-588 0 0,-80 23-216 0 0,0 1 0 0 0,1 1-1 0 0,-1 0 1 0 0,0 0 0 0 0,19 3 0 0 0,-29-2-91 0 0,0 12-6530 0 0,-2-10 5070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1375 0 0,'0'0'66'0'0,"1"2"402"0"0,2 3 597 0 0,-1-1 0 0 0,0 1 0 0 0,-1-1 1 0 0,1 1-1 0 0,-1 0 0 0 0,0 0 0 0 0,0-1 0 0 0,0 9 0 0 0,0-4-225 0 0,-2 0 0 0 0,1 0-1 0 0,-1 0 1 0 0,-3 10-1 0 0,-1 3 20 0 0,-2 0-1 0 0,-18 40 1 0 0,6-24-47 0 0,-34 47 0 0 0,-15 31-444 0 0,66-114-368 0 0,-1 4-4 0 0,1 1 0 0 0,-1-1 0 0 0,1 1 0 0 0,0-1 1 0 0,1 1-1 0 0,-1-1 0 0 0,0 10 0 0 0,2-14-5 0 0,1-1 0 0 0,-1 0 0 0 0,0 0 0 0 0,0 0 0 0 0,0 0 1 0 0,1 0-1 0 0,-1 1 0 0 0,0-1 0 0 0,1 0 0 0 0,-1 0 0 0 0,1 0 0 0 0,0 0 0 0 0,0 1 0 0 0,4 7-1911 0 0,-5-2-3207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244 112 5063 0 0,'-9'-4'11376'0'0,"10"3"-11177"0"0,10-10 1700 0 0,22-11-2686 0 0,-2 8 963 0 0,1 3 1 0 0,62-15-1 0 0,-87 24-157 0 0,22-5 9 0 0,1 2 1 0 0,38-3-1 0 0,-56 8-17 0 0,-12 0-10 0 0,0 0-1 0 0,0 0 1 0 0,1 0 0 0 0,-1 0 0 0 0,0 0-1 0 0,0 0 1 0 0,0 0 0 0 0,0 0 0 0 0,0 0-1 0 0,0 0 1 0 0,0 0 0 0 0,0 0 0 0 0,0 0-1 0 0,0 0 1 0 0,1 0 0 0 0,-1 0 0 0 0,0 0-1 0 0,0 0 1 0 0,0 0 0 0 0,0 0 0 0 0,0 0-1 0 0,0 0 1 0 0,0 0 0 0 0,0 0 0 0 0,0 0-1 0 0,0 0 1 0 0,0 0 0 0 0,0 0 0 0 0,0 0-1 0 0,1 0 1 0 0,-1 0 0 0 0,0 0 0 0 0,0 1-1 0 0,0-1 1 0 0,0 0 0 0 0,0 0 0 0 0,0 0-1 0 0,0 0 1 0 0,0 0 0 0 0,0 0 0 0 0,0 0-1 0 0,0 0 1 0 0,0 0 0 0 0,0 0 0 0 0,0 0-1 0 0,0 1 1 0 0,0-1 0 0 0,0 0 0 0 0,0 0-1 0 0,0 0 1 0 0,0 0 0 0 0,0 0 0 0 0,0 0-1 0 0,0 0 1 0 0,0 0 0 0 0,0 0 0 0 0,-1 5 0 0 0,1 0-1 0 0,-1 0 1 0 0,0 0 0 0 0,-1 0 0 0 0,1-1 0 0 0,-1 1 0 0 0,0 0 0 0 0,0-1 0 0 0,0 0 0 0 0,-1 1 0 0 0,1-1 0 0 0,-1 0 0 0 0,-6 6 0 0 0,-6 7-2 0 0,-30 24-1 0 0,35-32 2 0 0,-6 4 4 0 0,0-1-1 0 0,0-1 0 0 0,-22 11 0 0 0,-55 22 24 0 0,55-27-15 0 0,-55 33 0 0 0,3 14-9 0 0,78-54-6 0 0,0 1 1 0 0,0 0-1 0 0,1 1 0 0 0,-17 23 1 0 0,21-22-52 0 0,7-13 51 0 0,-1 1 0 0 0,1 0 0 0 0,0-1 0 0 0,-1 1 0 0 0,1-1 0 0 0,0 1 0 0 0,0 0 1 0 0,0-1-1 0 0,0 1 0 0 0,-1 0 0 0 0,1-1 0 0 0,0 1 0 0 0,0 0 0 0 0,0-1 0 0 0,0 1 0 0 0,0-1 0 0 0,1 2 0 0 0,-1-1 6 0 0,1 0 0 0 0,0 0-1 0 0,0 0 1 0 0,0-1 0 0 0,0 1 0 0 0,0 0 0 0 0,0 0 0 0 0,0-1 0 0 0,0 1-1 0 0,0 0 1 0 0,0-1 0 0 0,0 1 0 0 0,1-1 0 0 0,-1 1 0 0 0,0-1 0 0 0,0 0-1 0 0,0 1 1 0 0,2-1 0 0 0,26 2 104 0 0,78-9 174 0 0,60-1 26 0 0,-143 8-336 0 0,27-1-4 0 0,84-11-1 0 0,-105 8-1446 0 0,-15 1-3509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527 158 6911 0 0,'25'-25'878'0'0,"48"-36"0"0"0,11-11 9005 0 0,-84 74-9803 0 0,-3 3-32 0 0,1-1-1 0 0,-1 1 1 0 0,1-1 0 0 0,-1 0 0 0 0,-1 0 0 0 0,1 0-1 0 0,0 0 1 0 0,-1 0 0 0 0,0-1 0 0 0,-7 6-1 0 0,-48 30 376 0 0,54-36-378 0 0,-2 1-21 0 0,-121 70 199 0 0,93-56-222 0 0,-64 22 1 0 0,-8-8-498 0 0,88-27 162 0 0,-1-1-1 0 0,0-1 1 0 0,-30 1-1 0 0,46-4 192 0 0,0 0-1 0 0,-1-1 1 0 0,1 1-1 0 0,-1-1 1 0 0,1 0 0 0 0,0 0-1 0 0,0 0 1 0 0,0 0-1 0 0,-1-1 1 0 0,1 0-1 0 0,-5-2 1 0 0,9 3 113 0 0,-1 1-1 0 0,1-1 1 0 0,-1 1 0 0 0,1-1-1 0 0,-1 1 1 0 0,1-1 0 0 0,-1 0 0 0 0,1 1-1 0 0,0-1 1 0 0,-1 1 0 0 0,1-1-1 0 0,0 0 1 0 0,-1 1 0 0 0,1-1-1 0 0,0 0 1 0 0,0 0 0 0 0,0 1 0 0 0,0-1-1 0 0,0 0 1 0 0,-1 1 0 0 0,1-1-1 0 0,0 0 1 0 0,1 0 0 0 0,-1 1-1 0 0,0-1 1 0 0,0 0 0 0 0,0 1 0 0 0,0-1-1 0 0,0 0 1 0 0,1 0 0 0 0,-1 1-1 0 0,1-2 1 0 0,0 0-22 0 0,1-1-1 0 0,-1 1 1 0 0,0 0-1 0 0,1-1 1 0 0,0 1 0 0 0,3-3-1 0 0,14-8-168 0 0,-17 11 146 0 0,0 2 3 0 0,7-1 35 0 0,-6 1 266 0 0,1 14 43 0 0,-3-9-192 0 0,-1 0 0 0 0,0 0 0 0 0,-1 0 0 0 0,1 0 0 0 0,-1 0 0 0 0,0 0-1 0 0,0 0 1 0 0,0 0 0 0 0,-1 0 0 0 0,0 0 0 0 0,0-1 0 0 0,-5 9 0 0 0,-3 4 295 0 0,-22 30 1 0 0,27-40-248 0 0,0-1 1 0 0,0 0 0 0 0,-1 0-1 0 0,0 0 1 0 0,-11 8 0 0 0,15-13 677 0 0,4 1-732 0 0,1 1-73 0 0,1 0 0 0 0,0 0 0 0 0,0-1 1 0 0,0 0-1 0 0,0 1 0 0 0,0-1 1 0 0,0-1-1 0 0,1 1 0 0 0,-1-1 0 0 0,0 1 1 0 0,1-1-1 0 0,8 1 0 0 0,9-1-26 0 0,33-1 0 0 0,-16 0-39 0 0,24 1-60 0 0,109 7-1 0 0,-141-5 125 0 0,0 2 0 0 0,0 1 1 0 0,43 14-1 0 0,-64-17 4 0 0,-4-1 22 0 0,-1 0 0 0 0,1 0 0 0 0,-1 1 0 0 0,9 5 0 0 0,-13-8-22 0 0,-1 1 0 0 0,1-1 0 0 0,-1 1 0 0 0,1-1 0 0 0,-1 1 1 0 0,1-1-1 0 0,-1 1 0 0 0,0-1 0 0 0,1 1 0 0 0,-1-1 0 0 0,0 1 1 0 0,1-1-1 0 0,-1 1 0 0 0,0-1 0 0 0,0 1 0 0 0,0 0 0 0 0,0-1 1 0 0,1 1-1 0 0,-1 0 0 0 0,0-1 0 0 0,0 1 0 0 0,0-1 0 0 0,0 1 1 0 0,0 0-1 0 0,0-1 0 0 0,-1 1 0 0 0,1 0 0 0 0,0-1 0 0 0,0 1 1 0 0,0-1-1 0 0,-1 1 0 0 0,1 0 0 0 0,0-1 0 0 0,0 1 1 0 0,-1-1-1 0 0,1 1 0 0 0,-1 0 0 0 0,0 1 4 0 0,-1 0 0 0 0,1 1 1 0 0,-1-1-1 0 0,0 0 0 0 0,0 0 0 0 0,-4 3 1 0 0,-15 8 17 0 0,-40 19 0 0 0,25-15-4 0 0,-315 140-246 0 0,294-133 68 0 0,44-19-193 0 0,1 1 0 0 0,0 1-1 0 0,0 0 1 0 0,1 0 0 0 0,-12 10-1 0 0,11-6-598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6911 0 0,'0'0'3176'0'0,"3"1"-1822"0"0,7 3-814 0 0,0-1 1 0 0,1 0 0 0 0,-1 0-1 0 0,1-1 1 0 0,-1-1 0 0 0,18 1-1 0 0,71-5 1068 0 0,-79 2-1315 0 0,179-13 1751 0 0,214-43 0 0 0,-255 27-1262 0 0,215-40 790 0 0,-357 68-1556 0 0,8-3 1 0 0,-1 1 1 0 0,1 2-1 0 0,1 0 0 0 0,23 2 0 0 0,-45 1-144 0 0,-4 4-3348 0 0,1-3 3178 0 0,-1-1-1 0 0,1 1 1 0 0,-1 0 0 0 0,0-1-1 0 0,0 1 1 0 0,0 0-1 0 0,0-1 1 0 0,0 1-1 0 0,0-1 1 0 0,0 0 0 0 0,-2 3-1 0 0,-10 7-1474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101 628 6447 0 0,'-2'2'298'0'0,"-39"16"-209"0"0,1-1 4336 0 0,22-11 4571 0 0,19-8-8372 0 0,9-15-172 0 0,1 1 0 0 0,1 0 0 0 0,23-25 0 0 0,3-4-237 0 0,11-20-74 0 0,58-70-20 0 0,-78 100-102 0 0,68-77-97 0 0,-71 86-37 0 0,0 0 0 0 0,33-22-1 0 0,-59 48 116 0 0,23-17-42 0 0,0 1 1 0 0,30-16 0 0 0,-46 29 36 0 0,-1 0 1 0 0,1 0-1 0 0,0 0 1 0 0,0 1-1 0 0,0 0 1 0 0,0 0-1 0 0,0 1 1 0 0,0 0-1 0 0,0 0 1 0 0,0 1-1 0 0,1 0 1 0 0,-1 0-1 0 0,0 1 1 0 0,8 1-1 0 0,-13-2 9 0 0,1 1-1 0 0,-1 0 1 0 0,0 0-1 0 0,0 0 1 0 0,1 0-1 0 0,-1 0 1 0 0,0 0-1 0 0,0 1 1 0 0,0-1-1 0 0,-1 1 1 0 0,1-1-1 0 0,0 1 1 0 0,0 0 0 0 0,-1-1-1 0 0,3 5 1 0 0,-2-3 10 0 0,0 1 0 0 0,0 0 0 0 0,0 0 0 0 0,-1 0 0 0 0,0 0 0 0 0,0 0 0 0 0,0 0 0 0 0,1 6 0 0 0,-1 5 39 0 0,-1 1-1 0 0,-1-1 1 0 0,-4 27-1 0 0,5-39-50 0 0,-6 31 27 0 0,-2-1 0 0 0,-1 0 1 0 0,-26 59-1 0 0,24-64-29 0 0,-65 141 0 0 0,67-153 19 0 0,1 1-1 0 0,0 0 1 0 0,1 0 0 0 0,1 0-1 0 0,-4 21 1 0 0,10-36-106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6911 0 0,'0'0'1692'0'0,"-1"2"-618"0"0,-27 34 1203 0 0,-39 56-1413 0 0,-62 106-29 0 0,111-171-795 0 0,1 1 0 0 0,2 1 0 0 0,-14 34 0 0 0,13-23-30 0 0,9-19-10 0 0,7-16 0 0 0,1 0 0 0 0,1 9-612 0 0,7-2-2574 0 0,2-3-1120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9 6911 0 0,'3'-8'10406'0'0,"-13"17"-8884"0"0,-14 19-2327 0 0,-28 48 1037 0 0,18-23-123 0 0,-2 8-17 0 0,21-33-16 0 0,-26 35 0 0 0,35-55-53 0 0,20-4 94 0 0,4-4-97 0 0,0 0 0 0 0,-1-1 0 0 0,1-1 0 0 0,0-1 0 0 0,30-8 0 0 0,-10 2-12 0 0,77-18 113 0 0,-90 20-621 0 0,0-1 0 0 0,33-16-1 0 0,-44 16-9471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13 6911 0 0,'0'0'528'0'0,"1"-2"-341"0"0,6-8 6398 0 0,-6 11-6483 0 0,-1 0-1 0 0,0-1 0 0 0,0 1 1 0 0,0 0-1 0 0,0 0 0 0 0,0 0 1 0 0,0 0-1 0 0,0 0 1 0 0,0 0-1 0 0,0 0 0 0 0,-1 2 1 0 0,1-2 67 0 0,-2 6 32 0 0,0-1 0 0 0,0 0 0 0 0,0 0 0 0 0,0 0 0 0 0,-1 0 0 0 0,-6 9 0 0 0,-25 33 627 0 0,19-27-586 0 0,-151 201 1083 0 0,118-159-1253 0 0,-29 41-15 0 0,66-88-43 0 0,1 1 1 0 0,1 1-1 0 0,1 0 0 0 0,-10 28 0 0 0,13-29-978 0 0,0 0 0 0 0,-12 22 0 0 0,11-29-5136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27 10591 0 0,'2'-2'819'0'0,"17"-16"-431"0"0,-9 13-46 0 0,-6 3 3221 0 0,-4 2-3529 0 0,0 1 0 0 0,0-1 0 0 0,0 0 0 0 0,0 0 0 0 0,0 1 0 0 0,0-1 0 0 0,0 0 0 0 0,1 1 0 0 0,-1-1 0 0 0,0 0-1 0 0,0 0 1 0 0,0 1 0 0 0,0-1 0 0 0,0 0 0 0 0,0 0 0 0 0,0 1 0 0 0,1-1 0 0 0,-1 0 0 0 0,0 0 0 0 0,0 0 0 0 0,0 1 0 0 0,1-1 0 0 0,-1 0 0 0 0,0 0-1 0 0,0 0 1 0 0,1 1 0 0 0,-1-1-15 0 0,1 0-1 0 0,-1 0 1 0 0,1 1-1 0 0,-1-1 1 0 0,0 0-1 0 0,1 1 1 0 0,-1-1-1 0 0,0 1 1 0 0,1-1-1 0 0,-1 0 1 0 0,0 1-1 0 0,0-1 1 0 0,0 1-1 0 0,1-1 1 0 0,-1 1-1 0 0,0-1 1 0 0,0 1-1 0 0,0-1 1 0 0,0 0-1 0 0,0 1 1 0 0,0-1-1 0 0,1 2 1 0 0,-1 9 112 0 0,0 0 1 0 0,-1 0 0 0 0,0 0 0 0 0,-1 0 0 0 0,0 0 0 0 0,-1-1 0 0 0,0 1 0 0 0,0-1 0 0 0,-1 1 0 0 0,0-1-1 0 0,-1 0 1 0 0,-9 13 0 0 0,5-11-71 0 0,-1-1-1 0 0,-1 0 0 0 0,-15 13 1 0 0,6-6 7 0 0,-69 75-47 0 0,88-92 7 0 0,3 1-272 0 0,8 6 233 0 0,-4-5 11 0 0,1-1 0 0 0,0 0 0 0 0,0 0 0 0 0,0-1 0 0 0,0 0 0 0 0,0 0 0 0 0,0-1 0 0 0,10 0 0 0 0,8 1 0 0 0,11 0 86 0 0,54-5 1 0 0,-40 0-44 0 0,-41 4-40 0 0,13-1 5 0 0,1-1 1 0 0,-1-1-1 0 0,0 0 0 0 0,0-2 0 0 0,21-8 0 0 0,-38 12-309 0 0,-1-1 0 0 0,1-1-1 0 0,-1 1 1 0 0,0 0 0 0 0,6-6-1 0 0,-9 8 144 0 0,-1-1 0 0 0,1 1-1 0 0,-1-1 1 0 0,1 1 0 0 0,-1-1 0 0 0,1 1-1 0 0,-1-1 1 0 0,0 0 0 0 0,1 1 0 0 0,-1-1-1 0 0,0 0 1 0 0,0 1 0 0 0,1-1 0 0 0,-1 0-1 0 0,0 0 1 0 0,0 1 0 0 0,0-1 0 0 0,0-1-1 0 0,0 1-320 0 0,1-2-1327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7831 0 0,'0'0'5074'0'0,"-2"1"-3688"0"0,-7 3-1094 0 0,1 0 0 0 0,0 1 0 0 0,0 0 0 0 0,0 0 0 0 0,0 1 0 0 0,1-1 0 0 0,0 2 0 0 0,0-1 0 0 0,-11 15 0 0 0,-3 7 51 0 0,-24 42 0 0 0,14-20 91 0 0,-3 4 163 0 0,2 3 0 0 0,3 0 0 0 0,2 2 0 0 0,-27 91 1 0 0,51-142-577 0 0,0 1 1 0 0,0 0-1 0 0,1 1 1 0 0,0-1 0 0 0,1 0-1 0 0,0 1 1 0 0,1-1-1 0 0,-1 0 1 0 0,3 18 0 0 0,-1-24-171 0 0,0 0 0 0 0,0 0 0 0 0,0 0 0 0 0,0-1 1 0 0,0 1-1 0 0,3 4 0 0 0,-3-5-463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28 9991 0 0,'20'-23'1176'0'0,"-19"22"211"0"0,-14-2 169 0 0,10 2-1495 0 0,-1 2 0 0 0,1-1 1 0 0,0 0-1 0 0,0 1 0 0 0,-1-1 1 0 0,1 1-1 0 0,0 0 0 0 0,0 0 0 0 0,-1 0 1 0 0,1 0-1 0 0,0 1 0 0 0,0 0 0 0 0,-5 3 1 0 0,-3 3 80 0 0,-21 19 0 0 0,28-23-120 0 0,-28 28 58 0 0,1 1 0 0 0,1 2 0 0 0,3 1 0 0 0,0 1 0 0 0,-22 43 0 0 0,6 3-34 0 0,-48 127 1 0 0,73-165-25 0 0,3 1 1 0 0,1 1-1 0 0,3 0 0 0 0,-8 74 0 0 0,17-97 43 0 0,1 1 1 0 0,2-1-1 0 0,1 1 0 0 0,6 33 0 0 0,-4-40 15 0 0,1 0-1 0 0,0 0 0 0 0,2-1 0 0 0,0 0 1 0 0,1 0-1 0 0,15 24 0 0 0,-14-26-116 0 0,1-1 0 0 0,1 0-1 0 0,0-1 1 0 0,0 0 0 0 0,1 0-1 0 0,1-2 1 0 0,27 20 0 0 0,-20-19-1057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72 2759 0 0,'1'-2'207'0'0,"4"-19"61"0"0,7-27 12617 0 0,-11 51-12527 0 0,11 83 379 0 0,2 13-424 0 0,-5-69-241 0 0,0-1-1 0 0,2-1 0 0 0,25 50 0 0 0,57 74-34 0 0,-77-127-27 0 0,20 29 26 0 0,65 74 0 0 0,-100-127-35 0 0,115 139 193 0 0,-98-116-170 0 0,-2 0 1 0 0,-1 1-1 0 0,-1 1 0 0 0,13 31 0 0 0,-24-47-24 0 0,0 0 0 0 0,-1 0 0 0 0,0 1 0 0 0,0-1 0 0 0,-1 0 0 0 0,-1 1 0 0 0,0-1 0 0 0,0 1 0 0 0,-1-1 0 0 0,0 0 0 0 0,-1 1 0 0 0,0-1 0 0 0,-1 0 0 0 0,0 0 0 0 0,-8 18 0 0 0,1-6 0 0 0,-2 0 0 0 0,-1-1 0 0 0,0 0 0 0 0,-1-1 0 0 0,-28 29 0 0 0,22-28 0 0 0,-1-1 0 0 0,-1-1 0 0 0,0-1 0 0 0,-2-1 0 0 0,-35 20 0 0 0,7-10 0 0 0,-93 33 0 0 0,119-51 2 0 0,10-3 8 0 0,1 0 0 0 0,-1 0 0 0 0,-19 13 0 0 0,33-18-132 0 0,4 1-246 0 0,2 2-19 0 0,0 0 1 0 0,0-1-1 0 0,0 0 0 0 0,0 0 0 0 0,1 0 1 0 0,-1-1-1 0 0,1 1 0 0 0,0-1 0 0 0,0 0 1 0 0,0-1-1 0 0,5 2 0 0 0,8 1-1212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5983 0 0,'0'0'1290'0'0,"-1"2"-569"0"0,-19 25 227 0 0,-2-1 1 0 0,-27 25-1 0 0,-43 38-333 0 0,28-37 474 0 0,38-25-829 0 0,1 2 0 0 0,1 0 0 0 0,-37 63 0 0 0,25-34-1 0 0,-45 82 530 0 0,68-114-612 0 0,0 1 0 0 0,2 0 0 0 0,-10 41 0 0 0,18-55-138 0 0,0 0-1 0 0,1 0 1 0 0,1 0 0 0 0,0 0-1 0 0,1 0 1 0 0,1 15 0 0 0,0-21 11 0 0,0 0 0 0 0,0 0 0 0 0,1-1 1 0 0,0 1-1 0 0,0-1 0 0 0,1 1 1 0 0,0-1-1 0 0,0 0 0 0 0,0 0 1 0 0,1 0-1 0 0,0-1 0 0 0,0 1 1 0 0,7 7-1 0 0,1-3 113 0 0,0 0 1 0 0,0-1-1 0 0,0 0 0 0 0,1 0 1 0 0,1-2-1 0 0,15 8 0 0 0,88 28 798 0 0,-100-37-860 0 0,13 3 105 0 0,-27-9 754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 4607 0 0,'10'-7'7960'0'0,"-20"16"-6321"0"0,-4 4-1281 0 0,2 1-1 0 0,-1 0 1 0 0,2 1 0 0 0,0 0-1 0 0,1 1 1 0 0,0 0-1 0 0,-8 21 1 0 0,-3 15 104 0 0,-16 57 0 0 0,-16 43-27 0 0,35-116-211 0 0,-3 0 0 0 0,-36 50 0 0 0,12-22-1370 0 0,7 2-4151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6911 0 0,'0'0'1931'0'0,"4"1"-598"0"0,7-1-666 0 0,1 0 0 0 0,-1-1-1 0 0,1 0 1 0 0,-1-1 0 0 0,0 0-1 0 0,15-5 1 0 0,69-29 950 0 0,-94 36-1586 0 0,79-37 950 0 0,18-6-147 0 0,-86 38-813 0 0,23-8 369 0 0,42-10 1 0 0,-66 21-469 0 0,-1 0 1 0 0,1 0-1 0 0,-1 1 0 0 0,1 1 0 0 0,0 0 1 0 0,0 0-1 0 0,-1 1 0 0 0,18 4 0 0 0,-26-5-248 0 0,-1 1 0 0 0,1 0-1 0 0,-1 0 1 0 0,0 0-1 0 0,1-1 1 0 0,-1 1 0 0 0,0 1-1 0 0,0-1 1 0 0,0 0 0 0 0,0 0-1 0 0,0 0 1 0 0,0 0 0 0 0,0 1-1 0 0,0-1 1 0 0,0 1 0 0 0,0 1-1 0 0,0-2-954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6911 0 0,'0'0'11114'0'0,"-1"2"-9846"0"0,-34 138 2472 0 0,21-92-3494 0 0,-10 30-94 0 0,-62 136 0 0 0,71-182-456 0 0,14-30-40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12751 0 0,'0'0'1158'0'0,"2"1"-954"0"0,34 24 2144 0 0,42 38 1 0 0,-44-34-1498 0 0,54 36-1 0 0,258 150 1546 0 0,-314-192-2397 0 0,-23-16-2 0 0,1 0-1 0 0,0-1 1 0 0,0 0 0 0 0,0 0 0 0 0,1-1 0 0 0,-1-1-1 0 0,1 0 1 0 0,0 0 0 0 0,12 2 0 0 0,4-5-809 0 0,-25-1 477 0 0,-14-4-5785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45 10367 0 0,'0'-17'472'0'0,"0"14"-9"0"0,0 1-296 0 0,0 1-163 0 0,0 0 0 0 0,0 0 0 0 0,0 0 0 0 0,0 0 0 0 0,0 0 0 0 0,0 0 0 0 0,-1 0 0 0 0,1 0 0 0 0,0 0 0 0 0,0 0 0 0 0,-1 0 0 0 0,1 0 0 0 0,-1 0 0 0 0,1 0 0 0 0,-4-5 3336 0 0,-3 5-2514 0 0,6 1-766 0 0,0 0 1 0 0,0 0 0 0 0,0-1-1 0 0,0 1 1 0 0,0 0 0 0 0,0 0-1 0 0,0 0 1 0 0,0 0-1 0 0,0 1 1 0 0,0-1 0 0 0,0 0-1 0 0,0 0 1 0 0,0 1-1 0 0,0-1 1 0 0,-2 1 0 0 0,-3 3 27 0 0,0 1 1 0 0,0 0 0 0 0,1 0-1 0 0,-1 0 1 0 0,1 1 0 0 0,0 0 0 0 0,1 0-1 0 0,-7 11 1 0 0,-8 9 119 0 0,9-14-109 0 0,-33 41 260 0 0,-72 69-1 0 0,62-75-258 0 0,-2-3 0 0 0,-1-2 0 0 0,-66 35 0 0 0,31-31-16 0 0,89-45 68 0 0,18 8-50 0 0,-13-7-112 0 0,1 1 1 0 0,-1-1 0 0 0,1 0-1 0 0,0-1 1 0 0,5 3 0 0 0,-4-3-447 0 0,11 3 911 0 0,-3-4-5949 0 0,-1-2-389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8751 0 0,'0'0'8463'0'0,"-2"1"-7896"0"0,-2 0-439 0 0,1-1 0 0 0,0 1 0 0 0,0 0 0 0 0,0 0 0 0 0,-1 1 0 0 0,1-1 0 0 0,0 0 0 0 0,1 1 0 0 0,-1 0 0 0 0,0 0 0 0 0,0 0 1 0 0,1 0-1 0 0,-1 0 0 0 0,1 0 0 0 0,-4 6 0 0 0,5-7-27 0 0,0 2-43 0 0,-4 29 43 0 0,5-27-89 0 0,0 0 0 0 0,0 0 1 0 0,-1-1-1 0 0,0 1 0 0 0,0 0 0 0 0,0-1 1 0 0,-3 8-1 0 0,0-3 13 0 0,0-2-17 0 0,1 0 1 0 0,-1 0 0 0 0,0 0 0 0 0,-1 0-1 0 0,0-1 1 0 0,-9 11 0 0 0,1-5 28 0 0,-27 22 1 0 0,36-31-26 0 0,-11 4-6 0 0,-1-1 50 0 0,6-3-36 0 0,17-7 24 0 0,19-5 20 0 0,-8 5-73 0 0,1 1 0 0 0,-1 1 0 0 0,19 0 0 0 0,-7 1-9 0 0,48-9 0 0 0,-66 8-8 0 0,-10 1-105 0 0,0 0-152 0 0,1 1 133 0 0,2-1 136 0 0,1-1-3804 0 0,5-3 2136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38 3223 0 0,'1'-2'143'0'0,"19"-33"10953"0"0,-20 38-10433 0 0,-1 6-389 0 0,0 1 0 0 0,0-1 1 0 0,-1 1-1 0 0,0-1 0 0 0,-1 0 1 0 0,0 0-1 0 0,0 0 1 0 0,-1 0-1 0 0,0-1 0 0 0,-9 14 1 0 0,-8 9-20 0 0,-36 40 1 0 0,16-22-81 0 0,27-30-157 0 0,0 0 0 0 0,2 0 0 0 0,0 1 0 0 0,-14 34 0 0 0,-7 12 148 0 0,30-52-156 0 0,3 0-10 0 0,6 0 0 0 0,-4-12-23 0 0,1 0 0 0 0,-1 0 0 0 0,1 0 1 0 0,0 0-1 0 0,0 0 0 0 0,0-1 0 0 0,0 1 0 0 0,0-1 0 0 0,0 0 0 0 0,0 0 0 0 0,0 0 0 0 0,1 0 0 0 0,-1-1 0 0 0,0 1 1 0 0,0-1-1 0 0,1 0 0 0 0,-1 0 0 0 0,0 0 0 0 0,1 0 0 0 0,-1 0 0 0 0,4-2 0 0 0,18-4-161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 2303 0 0,'0'0'102'0'0,"-1"-1"-1"0"0,-11-7 854 0 0,7 8-248 0 0,4 1-168 0 0,0-1-325 0 0,1 0-1 0 0,-1 0 0 0 0,1 0 1 0 0,-1 0-1 0 0,0 0 1 0 0,1 0-1 0 0,-1 0 0 0 0,1 0 1 0 0,-1 1-1 0 0,1-1 0 0 0,-1 0 1 0 0,1 0-1 0 0,-1 1 0 0 0,1-1 1 0 0,-1 0-1 0 0,1 1 0 0 0,-1-1 1 0 0,1 0-1 0 0,0 1 0 0 0,-1-1 1 0 0,1 1-1 0 0,0-1 0 0 0,-1 1 1 0 0,1 0-1 0 0,-6 11 1807 0 0,5-8-1893 0 0,0 0 1 0 0,1 0 0 0 0,-1 0-1 0 0,1 1 1 0 0,0-1 0 0 0,0 0-1 0 0,1 0 1 0 0,-1 0 0 0 0,1 0 0 0 0,0 0-1 0 0,0 0 1 0 0,0 0 0 0 0,0 0-1 0 0,1 0 1 0 0,-1 0 0 0 0,4 4-1 0 0,1 3 101 0 0,1 0 0 0 0,0 0 0 0 0,17 18 0 0 0,126 112 1809 0 0,0 1-267 0 0,-137-128-1591 0 0,-1 1 0 0 0,-1 0 0 0 0,0 1 0 0 0,-1 0 1 0 0,-1 1-1 0 0,-1 0 0 0 0,0 0 0 0 0,6 22 0 0 0,-9-24-71 0 0,-2 1 1 0 0,0 0-1 0 0,-1-1 1 0 0,0 1-1 0 0,-1 0 0 0 0,-1 1 1 0 0,0-1-1 0 0,-2 0 0 0 0,-5 31 1 0 0,-2-15-21 0 0,-1 0 1 0 0,-1 0-1 0 0,-2-1 0 0 0,-1 0 1 0 0,-1-1-1 0 0,-34 49 0 0 0,19-39-15 0 0,-1-1 0 0 0,-2-2 0 0 0,-72 63 1 0 0,52-54-38 0 0,1 3 1 0 0,3 1-1 0 0,-66 88 1 0 0,109-131-37 0 0,4-4 0 0 0,-1 0 0 0 0,1 0 0 0 0,0 0 0 0 0,0 1 0 0 0,0-1 0 0 0,-1 4 0 0 0,-2 4 0 0 0,2 2 0 0 0,3-2-24 0 0,0-9-107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406 339 4607 0 0,'0'0'354'0'0,"0"2"-233"0"0,-1 3-199 0 0,-4 22 2722 0 0,6-3 5019 0 0,-3-22-7476 0 0,0 0-1 0 0,0-1 0 0 0,0 1 1 0 0,0-1-1 0 0,0 1 1 0 0,0-1-1 0 0,0 0 0 0 0,0 0 1 0 0,-5 1-1 0 0,-2 1-1 0 0,0-1-1 0 0,0-1 0 0 0,0 0 0 0 0,0 0 1 0 0,0-1-1 0 0,-1 0 0 0 0,1-1 1 0 0,-13-2-1 0 0,3 2-63 0 0,8 0-48 0 0,-99-11 337 0 0,89 8-375 0 0,0 0 0 0 0,0-2 0 0 0,-22-8 0 0 0,27 7-11 0 0,4-3 33 0 0,11 9-49 0 0,0 0 0 0 0,1 0-1 0 0,-1 0 1 0 0,0 0 0 0 0,1 0 0 0 0,-1-1-1 0 0,1 1 1 0 0,0 0 0 0 0,-1 0 0 0 0,1-1-1 0 0,0 1 1 0 0,-1 0 0 0 0,1-1 0 0 0,0 1-1 0 0,0 0 1 0 0,0-1 0 0 0,0 1 0 0 0,1 0-1 0 0,-1-3 1 0 0,1 1-1 0 0,0 1 1 0 0,0-1-1 0 0,1 0 0 0 0,-1 1 0 0 0,1-1 0 0 0,-1 1 1 0 0,1 0-1 0 0,3-4 0 0 0,2-1-31 0 0,1 0 0 0 0,-1 0 0 0 0,1 1 0 0 0,12-6 0 0 0,11-5-325 0 0,1 3 1 0 0,64-22-1 0 0,-52 21 41 0 0,222-91-1338 0 0,-141 56 1295 0 0,-105 43 408 0 0,0 2-1 0 0,1 0 0 0 0,-1 1 1 0 0,31-1-1 0 0,-45 4 33 0 0,0 1-1 0 0,-1 0 1 0 0,1 1 0 0 0,-1 0-1 0 0,1-1 1 0 0,0 2-1 0 0,-1-1 1 0 0,0 1 0 0 0,8 3-1 0 0,-11-4-34 0 0,0 0 0 0 0,0 0 0 0 0,0 0-1 0 0,0 1 1 0 0,0-1 0 0 0,-1 1 0 0 0,1 0 0 0 0,0-1-1 0 0,-1 1 1 0 0,1 0 0 0 0,-1 0 0 0 0,0 0-1 0 0,0 0 1 0 0,0 0 0 0 0,0 0 0 0 0,0 0-1 0 0,0 0 1 0 0,0 1 0 0 0,-1-1 0 0 0,1 0-1 0 0,-1 0 1 0 0,1 1 0 0 0,-1-1 0 0 0,0 5 0 0 0,-1 2 14 0 0,0 0 0 0 0,0 1 0 0 0,-1-1 0 0 0,0 0 0 0 0,-1 0 0 0 0,0 0 0 0 0,-8 17 1 0 0,-37 58 237 0 0,39-69-231 0 0,-8 12 35 0 0,-1-2-1 0 0,-1 0 0 0 0,-23 23 1 0 0,29-35-59 0 0,0-1 1 0 0,-1 0 0 0 0,-1-1 0 0 0,0-1 0 0 0,0 0-1 0 0,-28 13 1 0 0,2-5 58 0 0,-80 21 0 0 0,96-32-359 0 0,-1-2 0 0 0,1-1 1 0 0,-1-1-1 0 0,-42-1 0 0 0,35-7-736 0 0,32 5 907 0 0,1 0 1 0 0,-1-1-1 0 0,1 1 1 0 0,-1-1-1 0 0,1 1 1 0 0,-1 0-1 0 0,1-1 1 0 0,-1 1-1 0 0,1-1 1 0 0,-1 1-1 0 0,1-1 1 0 0,0 1-1 0 0,-1-1 1 0 0,1 0-1 0 0,0 1 1 0 0,0-1-1 0 0,-1 1 1 0 0,1-1-1 0 0,0 0 1 0 0,0 1-1 0 0,0-1 1 0 0,0 0-1 0 0,0 1 0 0 0,0-2 1 0 0,0 1-365 0 0,0-15-5497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844 103 5527 0 0,'35'-25'472'0'0,"22"-16"873"0"0,-16 17 3200 0 0,-36 22-4076 0 0,1 0 1 0 0,0 0 0 0 0,0 0 0 0 0,0 1 0 0 0,0-1-1 0 0,0 1 1 0 0,0 1 0 0 0,8-1 0 0 0,-13 2-437 0 0,0-1 0 0 0,0 1 0 0 0,0-1 0 0 0,0 1 1 0 0,0-1-1 0 0,-1 1 0 0 0,1-1 0 0 0,0 1 0 0 0,0 0 0 0 0,0-1 1 0 0,-1 1-1 0 0,1 0 0 0 0,0 0 0 0 0,-1 0 0 0 0,1 0 1 0 0,-1 0-1 0 0,1-1 0 0 0,-1 1 0 0 0,1 0 0 0 0,-1 0 1 0 0,1 0-1 0 0,-1 0 0 0 0,0 0 0 0 0,0 1 0 0 0,0-1 1 0 0,1 0-1 0 0,-1 1 0 0 0,-1 1-18 0 0,1 0 1 0 0,0 0-1 0 0,-1 0 0 0 0,0 0 1 0 0,0 0-1 0 0,0 0 0 0 0,0 0 1 0 0,0 0-1 0 0,0 0 1 0 0,-1 0-1 0 0,0-1 0 0 0,1 1 1 0 0,-1 0-1 0 0,-3 3 0 0 0,-5 5 14 0 0,-19 16 0 0 0,27-26-24 0 0,-222 183 43 0 0,9-10-20 0 0,151-120 44 0 0,19-17 104 0 0,-58 62 0 0 0,65-53 89 0 0,-43 64-1 0 0,-20 57 191 0 0,86-141-367 0 0,-1 0 0 0 0,0-2 0 0 0,-37 40 0 0 0,50-60-62 0 0,-15 9 106 0 0,16-12 30 0 0,18-6-762 0 0,5-2-197 0 0,4-2-46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0,'0'0'464'0'0,"0"3"-305"0"0,0 7 691 0 0,1 0-1 0 0,0 0 1 0 0,0-1-1 0 0,1 1 1 0 0,1 0-1 0 0,-1-1 1 0 0,2 1-1 0 0,-1-1 1 0 0,1 0-1 0 0,1 0 1 0 0,8 13 0 0 0,129 187 5076 0 0,-136-201-5871 0 0,0-1-1 0 0,1 1 1 0 0,-1-1 0 0 0,1 0-1 0 0,1-1 1 0 0,0 0 0 0 0,0 0-1 0 0,0 0 1 0 0,0-1 0 0 0,1 0-1 0 0,10 4 1 0 0,-3-3 28 0 0,0-1-1 0 0,0-1 1 0 0,1 0 0 0 0,-1-1-1 0 0,31 1 1 0 0,24-3-932 0 0,107-12-1 0 0,-168 10 306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50 7831 0 0,'-4'-5'153'0'0,"0"1"-1"0"0,0 0 1 0 0,-1 0-1 0 0,0 0 0 0 0,1 1 1 0 0,-1-1-1 0 0,-1 1 1 0 0,1 0-1 0 0,0 1 1 0 0,-1-1-1 0 0,0 1 0 0 0,-11-3 1 0 0,9 4 251 0 0,-1 0 1 0 0,0 0 0 0 0,0 1-1 0 0,0 0 1 0 0,1 0-1 0 0,-1 1 1 0 0,0 0 0 0 0,-9 3-1 0 0,-2 2 201 0 0,1 0-1 0 0,0 2 0 0 0,0 0 1 0 0,1 1-1 0 0,0 1 0 0 0,-32 23 1 0 0,-91 87 865 0 0,37-29-1106 0 0,66-63-291 0 0,0-2 0 0 0,-48 24 0 0 0,80-46-93 0 0,0-1 0 0 0,1 1-1 0 0,-1 0 1 0 0,1 1 0 0 0,0-1 0 0 0,0 1 0 0 0,-6 7 0 0 0,10-10-178 0 0,3 0-518 0 0,2 1 502 0 0,-1 0-1 0 0,1-1 1 0 0,-1 0 0 0 0,1 0-1 0 0,0 0 1 0 0,0 0 0 0 0,0-1-1 0 0,6 2 1 0 0,20 3-785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6415 0 0,'0'0'586'0'0,"0"-2"-486"0"0,0-11 2365 0 0,3-24 0 0 0,-2 35-1897 0 0,6-6 4135 0 0,-3 10-4658 0 0,-1 0 0 0 0,0 0-1 0 0,0 0 1 0 0,0 0 0 0 0,0 1 0 0 0,0-1 0 0 0,-1 1 0 0 0,1-1-1 0 0,-1 1 1 0 0,1 0 0 0 0,-1 0 0 0 0,0 0 0 0 0,0 0-1 0 0,-1 1 1 0 0,1-1 0 0 0,-1 0 0 0 0,1 1 0 0 0,-1-1 0 0 0,1 5-1 0 0,2 11 37 0 0,0 0-1 0 0,2 28 0 0 0,-5-31-46 0 0,12 155 108 0 0,-11-157-158 0 0,-1-12-47 0 0,0 0-1 0 0,0 0 0 0 0,1 0 1 0 0,-1 0-1 0 0,0 0 1 0 0,1-1-1 0 0,-1 1 0 0 0,1 0 1 0 0,-1-1-1 0 0,1 1 0 0 0,0-1 1 0 0,3 3-1 0 0,-4-4-81 0 0,5 3-663 0 0,10 3-36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10 179 11631 0 0,'0'0'531'0'0,"-2"1"-8"0"0,-4 1-233 0 0,5-1 256 0 0,3-3-335 0 0,-1 1 1 0 0,1-1-1 0 0,0 1 1 0 0,0-1 0 0 0,0 1-1 0 0,0 0 1 0 0,0 0-1 0 0,0 0 1 0 0,3-1 0 0 0,114-41 1490 0 0,32-13-978 0 0,-144 52-711 0 0,113-45 661 0 0,-108 45-435 0 0,2 0 0 0 0,-1 2 0 0 0,0-1-1 0 0,0 1 1 0 0,1 1 0 0 0,-1 0 0 0 0,21 2 0 0 0,-29 0-121 0 0,-1 0 0 0 0,1 0 0 0 0,-1 0 0 0 0,1 0 0 0 0,-1 1 1 0 0,1 0-1 0 0,-1 0 0 0 0,0 0 0 0 0,0 0 0 0 0,0 1 1 0 0,0-1-1 0 0,0 1 0 0 0,0 0 0 0 0,-1 0 0 0 0,1 1 0 0 0,2 3 1 0 0,-4-4-77 0 0,0 0 1 0 0,0 0-1 0 0,0 0 1 0 0,0 0 0 0 0,-1 1-1 0 0,1-1 1 0 0,-1 0 0 0 0,0 1-1 0 0,0-1 1 0 0,0 1-1 0 0,0-1 1 0 0,-1 1 0 0 0,0 0-1 0 0,1-1 1 0 0,-1 1-1 0 0,-1-1 1 0 0,1 1 0 0 0,0 0-1 0 0,-1-1 1 0 0,0 1 0 0 0,-1 4-1 0 0,-3 4 11 0 0,0-1 0 0 0,-1-1 0 0 0,0 1-1 0 0,0-1 1 0 0,-1 0 0 0 0,0 0 0 0 0,-1-1 0 0 0,0 0-1 0 0,-16 14 1 0 0,-9 3-36 0 0,-52 33 0 0 0,74-52-19 0 0,-4 2-171 0 0,0-1-1 0 0,-1-1 1 0 0,0 0-1 0 0,0-1 1 0 0,-1-1-1 0 0,-27 5 0 0 0,27-6-4 0 0,-92 16-1187 0 0,109-20 1363 0 0,0 0 0 0 0,-1 0 0 0 0,1 0 0 0 0,0 1 0 0 0,0-1 0 0 0,0 0 0 0 0,0 0 1 0 0,0 0-1 0 0,0 0 0 0 0,-1 0 0 0 0,1 0 0 0 0,0 0 0 0 0,0 0 0 0 0,0 0 0 0 0,0 0 1 0 0,0 0-1 0 0,-1 0 0 0 0,1 0 0 0 0,0 0 0 0 0,0 0 0 0 0,0 0 0 0 0,0 0 0 0 0,0 0 1 0 0,-1 0-1 0 0,1 0 0 0 0,0 0 0 0 0,0 0 0 0 0,0 0 0 0 0,0 0 0 0 0,0-1 1 0 0,0 1-1 0 0,-1 0 0 0 0,1 0 0 0 0,0 0 0 0 0,0 0 0 0 0,0 0 0 0 0,0 0 0 0 0,0 0 1 0 0,0 0-1 0 0,0-1 0 0 0,0 1 0 0 0,0 0 0 0 0,-1 0 0 0 0,1 0 0 0 0,0 0 0 0 0,0 0 1 0 0,0-1-1 0 0,0 1 0 0 0,0 0 0 0 0,0 0 0 0 0,0 0 0 0 0,0 0 0 0 0,0-1 0 0 0,8-7-12 0 0,15-7 24 0 0,-2 7-11 0 0,1 1-1 0 0,0 1 1 0 0,38-6-1 0 0,-45 10-4 0 0,-1-1-12 0 0,1 1 1 0 0,-1 1-1 0 0,1 0 0 0 0,0 1 1 0 0,-1 0-1 0 0,1 2 0 0 0,20 3 0 0 0,-29-4 44 0 0,-1 1 0 0 0,1 0 0 0 0,0 0 0 0 0,-1 0 0 0 0,0 1 0 0 0,1-1 0 0 0,-1 1 0 0 0,0 0 0 0 0,0 1 0 0 0,-1-1 0 0 0,1 1 0 0 0,-1 0 0 0 0,0 0 0 0 0,0 1 0 0 0,0-1 0 0 0,0 1 0 0 0,-1 0 0 0 0,0 0 0 0 0,0 0 0 0 0,0 0 0 0 0,2 7 0 0 0,-2-3 93 0 0,0 1 0 0 0,0 0 1 0 0,-1-1-1 0 0,-1 1 1 0 0,0 0-1 0 0,0 0 1 0 0,-1 0-1 0 0,0 0 0 0 0,0 0 1 0 0,-3 13-1 0 0,2-17-28 0 0,0 0 0 0 0,-1 0 0 0 0,0 0 0 0 0,0-1 0 0 0,0 1 0 0 0,-1-1 0 0 0,1 1 0 0 0,-1-1 0 0 0,0 0 0 0 0,-1 0-1 0 0,1-1 1 0 0,-1 1 0 0 0,0-1 0 0 0,0 1 0 0 0,-1-1 0 0 0,1 0 0 0 0,-1-1 0 0 0,-9 6 0 0 0,0-2 23 0 0,0-1 1 0 0,-1 0 0 0 0,0-2-1 0 0,0 1 1 0 0,0-2 0 0 0,0 0-1 0 0,-1-1 1 0 0,1 0 0 0 0,-21-2-1 0 0,-15-2-261 0 0,-75-13 0 0 0,73 7-76 0 0,1-4-273 0 0,51 12 336 0 0,12-5-3157 0 0,3-1 1394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2303 0 0,'0'0'9680'0'0,"-1"1"-9320"0"0,-15 11-214 0 0,1 0 0 0 0,1 0 0 0 0,0 2 0 0 0,1 0 0 0 0,-21 27 0 0 0,-50 89-190 0 0,38-56 88 0 0,40-64 4 0 0,1 0-1 0 0,0 0 1 0 0,0 0-1 0 0,1 1 1 0 0,0 0-1 0 0,1 0 1 0 0,0 0-1 0 0,1 0 0 0 0,-2 23 1 0 0,3-10 326 0 0,2 1-1 0 0,0-1 1 0 0,9 40 0 0 0,-7-43-202 0 0,0-8-108 0 0,-1 1 0 0 0,2 0 1 0 0,0-1-1 0 0,9 23 0 0 0,-11-32-51 0 0,0-1-1 0 0,0 1 1 0 0,1-1 0 0 0,-1 1-1 0 0,4 3 1 0 0,2 2 122 0 0,-6-7-78 0 0,0 0 1 0 0,0 0 0 0 0,1-1 0 0 0,-1 1 0 0 0,0-1 0 0 0,1 0-1 0 0,0 0 1 0 0,-1 1 0 0 0,1-1 0 0 0,0-1 0 0 0,-1 1 0 0 0,1 0-1 0 0,0-1 1 0 0,0 0 0 0 0,3 1 0 0 0,8-3 48 0 0,-6 1-45 0 0,0 0 1 0 0,-1 0 0 0 0,11 0 0 0 0,-6 0-16 0 0,-9 0-66 0 0,-1 0-167 0 0,0 2-1436 0 0,8 7-3933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2 919 0 0,'0'0'8676'0'0,"0"-2"-8112"0"0,1 8 1005 0 0,16 42 3218 0 0,-5-13-4511 0 0,3 1 0 0 0,20 36 0 0 0,-22-50-158 0 0,2-1-1 0 0,32 38 0 0 0,-36-47-81 0 0,1-2 0 0 0,0 1 0 0 0,0-2 0 0 0,1 0 0 0 0,0 0 0 0 0,16 8 0 0 0,43 12 243 0 0,-45-19-162 0 0,-14-6-70 0 0,-4-1-32 0 0,10-2 70 0 0,-17-1-56 0 0,-19 6-949 0 0,7-1 583 0 0,-6-1-784 0 0,0-1-309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29 7055 0 0,'0'0'638'0'0,"1"-2"-528"0"0,1-5 18 0 0,-1 5 162 0 0,-1 1 0 0 0,1-1 0 0 0,0 1 0 0 0,0 0 0 0 0,0 0 0 0 0,-1-1 0 0 0,1 1 0 0 0,0 0 0 0 0,1 0 0 0 0,-1 0 0 0 0,0 0 0 0 0,2-1-1 0 0,0-1 1810 0 0,-2 6-1635 0 0,0 0-399 0 0,0 0 1 0 0,0 1-1 0 0,0-1 0 0 0,-1 1 0 0 0,1-1 0 0 0,-1 1 1 0 0,0 0-1 0 0,0-1 0 0 0,0 1 0 0 0,0-1 0 0 0,-1 1 1 0 0,0-1-1 0 0,1 1 0 0 0,-1-1 0 0 0,0 1 0 0 0,-1-1 1 0 0,1 0-1 0 0,-4 6 0 0 0,-2 4 21 0 0,0-1 0 0 0,-1 0 0 0 0,-15 17 0 0 0,-23 21 91 0 0,-80 66 1 0 0,50-48-62 0 0,8-10-95 0 0,66-56 96 0 0,6-3-63 0 0,31-10-200 0 0,35-19 0 0 0,-24 9-3280 0 0,-40 18 2484 0 0,30-14-4148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47 7831 0 0,'0'0'6851'0'0,"-1"1"-6080"0"0,-3 7-311 0 0,4-7 306 0 0,0 2-467 0 0,1 8-38 0 0,-1-9 263 0 0,26 4 480 0 0,0-8-627 0 0,1-2 0 0 0,-1 0 0 0 0,0-2 0 0 0,28-9 0 0 0,-12 3-334 0 0,14-7-651 0 0,-27 8-1774 0 0,-13 6-4060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6 452 5151 0 0,'0'0'234'0'0,"-1"2"-10"0"0,-2 2-1055 0 0,2-3 1164 0 0,1-1 0 0 0,0 1 0 0 0,0-1 0 0 0,4 13 10878 0 0,8-11-11121 0 0,-9-2-75 0 0,0-1 1 0 0,0 1-1 0 0,0-1 0 0 0,0 1 0 0 0,0-1 0 0 0,0 0 1 0 0,0 0-1 0 0,0 0 0 0 0,0 0 0 0 0,0-1 0 0 0,-1 1 1 0 0,1-1-1 0 0,-1 0 0 0 0,4-2 0 0 0,11-11 19 0 0,0-1 0 0 0,-1 0 0 0 0,18-25 0 0 0,-18 23-10 0 0,16-21 99 0 0,2 1 0 0 0,64-54-1 0 0,-72 76-26 0 0,-26 16-95 0 0,0 0 0 0 0,0 0 0 0 0,0 0 0 0 0,0 0 0 0 0,0 0 0 0 0,0 0 0 0 0,0 0 0 0 0,0 0 0 0 0,0 0 0 0 0,0 0 0 0 0,0 0 0 0 0,0 1 0 0 0,0-1 0 0 0,0 0 0 0 0,0 0 0 0 0,0 0 0 0 0,0 0 0 0 0,0 0 0 0 0,0 0 0 0 0,0 0 0 0 0,0 0 0 0 0,0 0 0 0 0,0 0 0 0 0,0 0 0 0 0,0 0 0 0 0,0 0 0 0 0,0 0 0 0 0,1 0 0 0 0,-1 0 0 0 0,0 0 0 0 0,0 1 0 0 0,0-1 0 0 0,0 0 0 0 0,0 0 0 0 0,0 0 0 0 0,0 0 0 0 0,0 0 0 0 0,0 0 0 0 0,0 0 0 0 0,0 0 0 0 0,0 0 0 0 0,0 0 0 0 0,0 0 0 0 0,0 0 0 0 0,0 0 0 0 0,0 0-1 0 0,0 0 1 0 0,1 0 0 0 0,-1 0 0 0 0,0 0 0 0 0,0 0 0 0 0,0 0 0 0 0,0 0 0 0 0,0 0 0 0 0,0 0 0 0 0,0 0 0 0 0,0 0 0 0 0,0 0 0 0 0,0 0 0 0 0,0 0 0 0 0,0 0 0 0 0,0 0 0 0 0,0 0 0 0 0,0 0 0 0 0,0 6 1 0 0,-1 0-1 0 0,0 0 1 0 0,0 0-1 0 0,0-1 1 0 0,-1 1-1 0 0,0 0 0 0 0,0 0 1 0 0,0-1-1 0 0,-1 1 1 0 0,0-1-1 0 0,-4 6 1 0 0,-8 9-4 0 0,-24 27 1 0 0,18-23 2 0 0,8-11-1 0 0,8-7 0 0 0,0-1 0 0 0,0 1 0 0 0,1 0 0 0 0,0 0 0 0 0,0 0 0 0 0,-4 10 0 0 0,8-16 0 0 0,-1 1 0 0 0,1 0 0 0 0,-1 0 0 0 0,1 0 0 0 0,0 0 0 0 0,0 0 0 0 0,-1 0 0 0 0,1 0 0 0 0,0-1 0 0 0,0 1 0 0 0,0 0 0 0 0,0 2 0 0 0,0-2 3 0 0,1 1-1 0 0,-1-1 0 0 0,1 1 0 0 0,0 0 1 0 0,-1-1-1 0 0,1 0 0 0 0,0 1 0 0 0,0-1 1 0 0,0 1-1 0 0,0-1 0 0 0,1 0 1 0 0,-1 0-1 0 0,0 0 0 0 0,0 0 0 0 0,1 0 1 0 0,-1 0-1 0 0,0 0 0 0 0,1 0 0 0 0,-1 0 1 0 0,1 0-1 0 0,-1-1 0 0 0,1 1 1 0 0,0-1-1 0 0,-1 1 0 0 0,1-1 0 0 0,2 1 1 0 0,6 0 79 0 0,-1 1 1 0 0,1-1 0 0 0,12-1-1 0 0,3 0 10 0 0,0-1-1 0 0,0-2 1 0 0,46-10 0 0 0,-58 10-84 0 0,0-2 0 0 0,0 1 0 0 0,0-2 0 0 0,0 1 0 0 0,-1-2 1 0 0,0 0-1 0 0,0 0 0 0 0,17-15 0 0 0,-14 8-11 0 0,-1-1 0 0 0,0 0 0 0 0,-1 0-1 0 0,17-29 1 0 0,-13 16-42 0 0,-1-1 0 0 0,12-34-1 0 0,-18 37 46 0 0,2 1 0 0 0,24-39 0 0 0,-24 47 1 0 0,-9 15 2 0 0,0 1 4 0 0,-1-1 46 0 0,-4 5 1 0 0,-8 18-40 0 0,-1 0 0 0 0,-1-1 0 0 0,-30 37 0 0 0,22-30-1 0 0,-22 37 0 0 0,41-63-13 0 0,-3 7 0 0 0,0 0 0 0 0,0-1 0 0 0,0 2 0 0 0,1-1 0 0 0,-3 13 0 0 0,3 2 0 0 0,4-18 0 0 0,1 0 0 0 0,2 9 0 0 0,5-3 0 0 0,-5-8 6 0 0,0 0 0 0 0,0 0 0 0 0,0 0 0 0 0,1-1 0 0 0,-1 1-1 0 0,6 1 1 0 0,32 16 17 0 0,-30-13-35 0 0,-10-6-64 0 0,-1 1 1 0 0,1-1-1 0 0,-1 0 0 0 0,1 0 0 0 0,-1 1 0 0 0,1-1 1 0 0,-1 1-1 0 0,0-1 0 0 0,0 1 0 0 0,1 0 0 0 0,-1-1 1 0 0,-1 1-1 0 0,1 0 0 0 0,0 0 0 0 0,0 0 0 0 0,-1 0 1 0 0,2 2-1 0 0,-2-2-365 0 0,0 1 0 0 0,0-1 1 0 0,0 1-1 0 0,0-1 0 0 0,0 1 1 0 0,0 0-1 0 0,0-1 0 0 0,-1 3 1 0 0,0-3-1258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 5983 0 0,'0'0'464'0'0,"-1"-1"-305"0"0,-4-5 82 0 0,-7-4 9921 0 0,12 10-10083 0 0,15 21 863 0 0,5-2-612 0 0,2-1 0 0 0,0-1 1 0 0,36 22-1 0 0,-20-14-122 0 0,0 1-7 0 0,6 5-107 0 0,60 31 1 0 0,-91-57-85 0 0,1-1-10 0 0,-2-1 0 0 0,8 0-712 0 0,-15-4 246 0 0,0-9-5097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43 3679 0 0,'0'0'284'0'0,"-1"-3"123"0"0,1 1 575 0 0,-1-1 1 0 0,0 0-1 0 0,0 0 0 0 0,-1 0 1 0 0,1 1-1 0 0,-1-1 0 0 0,1 1 0 0 0,-1-1 1 0 0,-2-2-1 0 0,3 4-473 0 0,0 0 1 0 0,-1 0-1 0 0,1 0 0 0 0,0 0 1 0 0,0 0-1 0 0,-1 1 0 0 0,1-1 1 0 0,0 0-1 0 0,-1 1 0 0 0,-2-2 1 0 0,-11 2-1231 0 0,5 1 793 0 0,1 1-1 0 0,-1 1 1 0 0,1 0-1 0 0,0 0 0 0 0,0 1 1 0 0,0 0-1 0 0,-15 9 1 0 0,-54 44-88 0 0,61-44 32 0 0,0 1-18 0 0,0 0 1 0 0,1 2-1 0 0,1-1 0 0 0,0 2 0 0 0,1 0 1 0 0,1 1-1 0 0,1 0 0 0 0,-12 24 0 0 0,21-38-18 0 0,2-3 9 0 0,0 1 0 0 0,0-1 0 0 0,1 1 1 0 0,-1-1-1 0 0,1 1 0 0 0,-1-1 0 0 0,1 1 0 0 0,-1-1 0 0 0,1 1 0 0 0,0 0 0 0 0,0 1 1 0 0,-1-1-125 0 0,17-2-11692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12263 0 0,'0'0'563'0'0,"-2"1"-14"0"0,-8 1-354 0 0,-1 4-102 0 0,9-4 10 0 0,0 1-1 0 0,0 0 1 0 0,0 0-1 0 0,0 0 1 0 0,0 0-1 0 0,1 0 1 0 0,0 0-1 0 0,0 1 1 0 0,-1-1 0 0 0,2 0-1 0 0,-1 1 1 0 0,0-1-1 0 0,1 1 1 0 0,-1-1-1 0 0,1 1 1 0 0,1 5-1 0 0,-1 2 42 0 0,1-1 1 0 0,1 1-1 0 0,-1 0 0 0 0,5 12 0 0 0,-2-14-32 0 0,0 0 0 0 0,0 0-1 0 0,0 0 1 0 0,1-1 0 0 0,0 0 0 0 0,1 0-1 0 0,0 0 1 0 0,0-1 0 0 0,1 0-1 0 0,0 0 1 0 0,0 0 0 0 0,0-1 0 0 0,1 0-1 0 0,9 5 1 0 0,14 7 216 0 0,1-1-1 0 0,50 19 1 0 0,-27-13-267 0 0,-48-20-52 0 0,15 7 14 0 0,0 0-1 0 0,-1 1 1 0 0,39 28-1 0 0,-54-35-17 0 0,-1 1 0 0 0,0-1 1 0 0,0 1-1 0 0,-1 0 0 0 0,0 0 0 0 0,0 1 0 0 0,0-1 1 0 0,0 1-1 0 0,-1 0 0 0 0,0 0 0 0 0,0 0 0 0 0,0 0 1 0 0,-1 0-1 0 0,0 1 0 0 0,0-1 0 0 0,-1 1 0 0 0,0 0 0 0 0,0-1 1 0 0,0 10-1 0 0,-2-7 28 0 0,1 0 1 0 0,-2 0-1 0 0,1 0 0 0 0,-1-1 1 0 0,0 1-1 0 0,-1 0 1 0 0,0-1-1 0 0,-1 1 0 0 0,0-1 1 0 0,0 0-1 0 0,0 0 1 0 0,-1-1-1 0 0,-6 8 0 0 0,-8 8 298 0 0,-2 0 0 0 0,-35 29 0 0 0,23-21-35 0 0,26-24-237 0 0,0-1 1 0 0,-1 1-1 0 0,0-1 0 0 0,0-1 1 0 0,-15 8-1 0 0,22-12-68 0 0,1-3-351 0 0,1-1 264 0 0,-1 1-1 0 0,0 0 1 0 0,1 0-1 0 0,0 0 0 0 0,0 0 1 0 0,-1 0-1 0 0,1 0 1 0 0,1 0-1 0 0,-1 0 1 0 0,0 0-1 0 0,2-2 0 0 0,-2 2-80 0 0,60-81-5449 0 0,-27 48 3546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 6911 0 0,'-9'-2'715'0'0,"4"0"-1577"0"0,-9-5 9222 0 0,22 4-8035 0 0,6 1 21 0 0,0 1 1 0 0,-1 0 0 0 0,1 1-1 0 0,0 0 1 0 0,0 1 0 0 0,-1 1-1 0 0,1 0 1 0 0,0 1 0 0 0,16 5-1 0 0,-27-7-308 0 0,0 1 1 0 0,0-1-1 0 0,0 0 0 0 0,0 1 0 0 0,0 0 0 0 0,0-1 0 0 0,0 1 1 0 0,-1 0-1 0 0,1 0 0 0 0,2 3 0 0 0,1 5 74 0 0,-6-8-105 0 0,0-1-1 0 0,0 1 1 0 0,0 0-1 0 0,0 0 1 0 0,0 0 0 0 0,0-1-1 0 0,0 1 1 0 0,-1 0-1 0 0,1 0 1 0 0,-1 0-1 0 0,1-1 1 0 0,-1 1-1 0 0,0 0 1 0 0,1-1-1 0 0,-1 1 1 0 0,0-1 0 0 0,0 1-1 0 0,-2 2 1 0 0,-24 26 13 0 0,25-29-21 0 0,-22 21-33 0 0,-1-1-1 0 0,-31 19 0 0 0,-34 28-45 0 0,83-62 91 0 0,7-6-8 0 0,0 1-1 0 0,0 0 1 0 0,0-1 0 0 0,0 1 0 0 0,1-1 0 0 0,-1 1 0 0 0,0-1-1 0 0,0 1 1 0 0,0-1 0 0 0,0 1 0 0 0,0-1 0 0 0,1 1-1 0 0,-1-1 1 0 0,0 1 0 0 0,1-1 0 0 0,-1 1 0 0 0,0-1 0 0 0,1 1-1 0 0,-1-1 1 0 0,0 0 0 0 0,1 1 0 0 0,-1-1 3 0 0,3 3 28 0 0,0-1-1 0 0,0 1 1 0 0,-1-1 0 0 0,1 0 0 0 0,0 0 0 0 0,1-1-1 0 0,-1 1 1 0 0,0 0 0 0 0,0-1 0 0 0,1 0 0 0 0,-1 0-1 0 0,1 0 1 0 0,-1 0 0 0 0,1-1 0 0 0,5 1 0 0 0,8 0 150 0 0,33-3 0 0 0,-39 2-172 0 0,37-6-345 0 0,0-2 0 0 0,-1-2 0 0 0,69-23 0 0 0,-91 24-6503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396 691 4607 0 0,'0'0'354'0'0,"0"2"-40"0"0,0 2 77 0 0,0-1-1 0 0,0 1 0 0 0,0-1 1 0 0,0 1-1 0 0,-1-1 0 0 0,1 1 0 0 0,-1-1 1 0 0,0 0-1 0 0,0 1 0 0 0,0-1 1 0 0,-1 0-1 0 0,1 0 0 0 0,-1 1 0 0 0,0-1 1 0 0,0 0-1 0 0,0-1 0 0 0,-3 5 1 0 0,3-5 35 0 0,-2 2-86 0 0,1-2-415 0 0,12-8 4400 0 0,-5 4-4316 0 0,-2 1-4 0 0,-1 1 1 0 0,0-1-1 0 0,1 0 1 0 0,-1 0-1 0 0,0 0 1 0 0,0 0-1 0 0,0 0 1 0 0,1 0-1 0 0,-1 0 1 0 0,0-1 0 0 0,-1 1-1 0 0,1 0 1 0 0,1-2-1 0 0,1-2 28 0 0,0 1-1 0 0,0-1 1 0 0,0 1-1 0 0,-1-1 0 0 0,1 0 1 0 0,-1 0-1 0 0,0 0 1 0 0,-1 0-1 0 0,2-7 1 0 0,0-6 122 0 0,1-27 1 0 0,-1 2 16 0 0,18-110 115 0 0,31-207-583 0 0,-48 296 15 0 0,-15 63 39 0 0,8 1 196 0 0,0 1-1 0 0,0 0 1 0 0,0 0-1 0 0,1 0 1 0 0,-1 0-1 0 0,0 0 1 0 0,1 1-1 0 0,-1-1 1 0 0,0 1 0 0 0,1 0-1 0 0,0 0 1 0 0,-1-1-1 0 0,1 2 1 0 0,-3 2-1 0 0,-4 6-222 0 0,-14 21 0 0 0,13-18 136 0 0,-3 4-39 0 0,-5 6 66 0 0,1 1 1 0 0,2 0-1 0 0,-15 31 1 0 0,15-18 80 0 0,1 1 1 0 0,2 0-1 0 0,1 0 1 0 0,3 1 0 0 0,1 1-1 0 0,-2 40 1 0 0,7-42 20 0 0,-19 213-4 0 0,13-192 9 0 0,-3-1-1 0 0,-22 69 0 0 0,17-78 0 0 0,-72 249 0 0 0,57-196 0 0 0,21-77-13 0 0,1-6-57 0 0,7-18 60 0 0,1 0-54 0 0,0 0 8 0 0,-8 15 106 0 0,8-11-760 0 0,1-4 470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20 9703 0 0,'-1'-1'440'0'0,"-4"-2"-156"0"0,3 1-230 0 0,-1 0-1 0 0,0 0 1 0 0,1 0 0 0 0,-1 1 0 0 0,0 0 0 0 0,0-1 0 0 0,-5-1 0 0 0,5 3 95 0 0,1 0 0 0 0,-1-1-1 0 0,1 1 1 0 0,0 0 0 0 0,-1 0 0 0 0,1 0 0 0 0,0 0 0 0 0,-1 1-1 0 0,1-1 1 0 0,0 1 0 0 0,-1-1 0 0 0,1 1 0 0 0,0 0 0 0 0,0 0-1 0 0,-1 0 1 0 0,1 0 0 0 0,0 0 0 0 0,0 1 0 0 0,-3 2-1 0 0,0-1 149 0 0,1 1 0 0 0,0 0-1 0 0,0 0 1 0 0,0 0-1 0 0,0 0 1 0 0,1 1 0 0 0,-5 6-1 0 0,4-3-59 0 0,0 1 0 0 0,0-1 0 0 0,1 1 0 0 0,0 0 0 0 0,1 0-1 0 0,0 0 1 0 0,0 1 0 0 0,1-1 0 0 0,0 0 0 0 0,0 1 0 0 0,1-1 0 0 0,1 0-1 0 0,0 1 1 0 0,2 11 0 0 0,-1-10-127 0 0,1-1 0 0 0,1 0 0 0 0,0 0 0 0 0,0 0-1 0 0,1 0 1 0 0,0-1 0 0 0,0 0 0 0 0,1 0 0 0 0,0 0 0 0 0,1-1 0 0 0,0 0 0 0 0,11 10 0 0 0,17 10 236 0 0,0-2 0 0 0,77 42 0 0 0,-61-39-238 0 0,-16-9 5 0 0,-1-1-4 0 0,40 30 0 0 0,-65-42-27 0 0,-1 0 0 0 0,1 0 0 0 0,-2 1 0 0 0,1 0 0 0 0,-1 0 1 0 0,0 1-1 0 0,-1 0 0 0 0,0 0 0 0 0,6 14 0 0 0,-9-18-27 0 0,-1 1 0 0 0,0-1 0 0 0,-1 1 0 0 0,1 0 0 0 0,-1 0 0 0 0,0-1 0 0 0,-1 1 0 0 0,1 0 0 0 0,-1 0-1 0 0,0 0 1 0 0,-2 9 0 0 0,0-7-2 0 0,0 0 0 0 0,0 0 0 0 0,-1 0 0 0 0,0 0 0 0 0,0-1 0 0 0,-1 1 0 0 0,-7 9 0 0 0,-3 2 34 0 0,0-1 0 0 0,-2 0-1 0 0,0-1 1 0 0,-36 27 0 0 0,25-23-29 0 0,-1-2 0 0 0,-1-1 0 0 0,-42 20-1 0 0,-100 34-535 0 0,72-33-2940 0 0,84-33-4378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19 121 6447 0 0,'0'0'499'0'0,"-1"2"-328"0"0,-12 20 29 0 0,11-20 738 0 0,1 2 830 0 0,-1 5 5079 0 0,8-9-6587 0 0,0 0 0 0 0,0 0 0 0 0,0 0 0 0 0,0-1 1 0 0,0 0-1 0 0,-1 0 0 0 0,1-1 0 0 0,6-2 0 0 0,48-21 1009 0 0,-25 9-798 0 0,-5 3-56 0 0,3-1-125 0 0,47-14 0 0 0,-60 22-304 0 0,-1-1 1 0 0,0-1 0 0 0,31-18 0 0 0,-43 21 80 0 0,-3 2-841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5983 0 0,'5'3'10286'0'0,"-5"-4"-10132"0"0,-7 20 1623 0 0,-15 22-2118 0 0,11-23 444 0 0,-11 15-35 0 0,2 0-1 0 0,2 1 1 0 0,-22 56 0 0 0,28-57-106 0 0,-20 70-29 0 0,30-92 62 0 0,-1 0-1 0 0,2 0 1 0 0,0 1-1 0 0,0-1 1 0 0,1 0-1 0 0,0 1 1 0 0,3 13 0 0 0,-3-21 29 0 0,1-1 0 0 0,0 1 0 0 0,0 0 0 0 0,0-1 0 0 0,0 1 0 0 0,1-1 0 0 0,-1 1 0 0 0,1-1 0 0 0,0 0 1 0 0,0 0-1 0 0,0 0 0 0 0,0 0 0 0 0,1 0 0 0 0,-1 0 0 0 0,1 0 0 0 0,0-1 0 0 0,0 1 0 0 0,0-1 1 0 0,0 0-1 0 0,0 0 0 0 0,0 0 0 0 0,1 0 0 0 0,-1-1 0 0 0,1 1 0 0 0,-1-1 0 0 0,1 0 0 0 0,-1 0 0 0 0,1 0 1 0 0,0 0-1 0 0,-1-1 0 0 0,1 0 0 0 0,0 1 0 0 0,0-1 0 0 0,-1-1 0 0 0,1 1 0 0 0,0 0 0 0 0,0-1 0 0 0,4-1 1 0 0,0-1-510 0 0,0 1 0 0 0,-1-2 0 0 0,1 1 0 0 0,-1-1 0 0 0,1 0 0 0 0,9-8 0 0 0,-2 0-1074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0,'0'0'4866'0'0,"2"1"-3568"0"0,7 3-1010 0 0,-1 0-1 0 0,1 0 1 0 0,-2 1-1 0 0,1 0 1 0 0,0 0-1 0 0,-1 1 1 0 0,0 0 0 0 0,11 12-1 0 0,-1 1 229 0 0,29 43 0 0 0,-25-31 224 0 0,48 56-1 0 0,-18-40-179 0 0,-19-20-431 0 0,-29-23-110 0 0,15 7 52 0 0,-18-11-70 0 0,11 6 42 0 0,-1-2-46 0 0,-8-4-109 0 0,-1 0 32 0 0,0 0 0 0 0,0-1 0 0 0,0 1 0 0 0,1 0 1 0 0,-1-1-1 0 0,0 1 0 0 0,0-1 0 0 0,0 1 0 0 0,0-1 0 0 0,0 0 0 0 0,0 1 1 0 0,-1-1-1 0 0,1 0 0 0 0,0 0 0 0 0,0 0 0 0 0,0 0 0 0 0,-1 1 1 0 0,1-1-1 0 0,0 0 0 0 0,0-2 0 0 0,0 0-347 0 0,1 1 0 0 0,-1-1 0 0 0,0 0 0 0 0,1 0-1 0 0,-1 0 1 0 0,1-6 0 0 0,-2-5-1277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11519 0 0,'0'0'4026'0'0,"-2"1"-3126"0"0,-1 1-803 0 0,0 0 0 0 0,-1 0 1 0 0,1 1-1 0 0,0 0 0 0 0,0-1 0 0 0,0 1 1 0 0,1 0-1 0 0,-1 0 0 0 0,1 0 1 0 0,-1 1-1 0 0,1-1 0 0 0,-2 4 1 0 0,-5 12 43 0 0,-8 19 0 0 0,11-23-70 0 0,-12 20-22 0 0,-1-1-1 0 0,-35 50 0 0 0,30-50-45 0 0,2 0-1 0 0,-18 39 0 0 0,37-65-2 0 0,0-1 0 0 0,0 0 0 0 0,1 0 0 0 0,-3 14 0 0 0,2-9-34 0 0,2-10-141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3223 0 0,'-2'2'240'0'0,"-20"17"-743"0"0,16-13 1513 0 0,1 0 1 0 0,0 0-1 0 0,-7 10 0 0 0,10-12-616 0 0,-1 0 0 0 0,1 0-1 0 0,1 0 1 0 0,-1 0 0 0 0,0 0 0 0 0,1 0-1 0 0,0 0 1 0 0,0 1 0 0 0,0-1-1 0 0,1 0 1 0 0,0 1 0 0 0,-1-1 0 0 0,1 0-1 0 0,1 1 1 0 0,0 6 0 0 0,1-1-134 0 0,1 0 1 0 0,0 0-1 0 0,1 0 1 0 0,0-1-1 0 0,0 1 1 0 0,1-1 0 0 0,1 0-1 0 0,8 11 1 0 0,8 9 301 0 0,29 27 0 0 0,-1-1 43 0 0,-27-27-185 0 0,27 43 0 0 0,-43-58-381 0 0,0 0 1 0 0,-1 1-1 0 0,0-1 1 0 0,-1 1-1 0 0,0 0 1 0 0,2 19-1 0 0,-2-6-44 0 0,-3 0 0 0 0,0 0-1 0 0,-1 1 1 0 0,-2-1 0 0 0,-1 0-1 0 0,-1 1 1 0 0,-1-2 0 0 0,-10 33-1 0 0,-1-10-93 0 0,-3 0 0 0 0,-1-1-1 0 0,-36 63 1 0 0,-87 125-197 0 0,140-234 91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358 320 919 0 0,'-2'2'67'0'0,"-2"5"746"0"0,0 0-1 0 0,-1 0 1 0 0,1-1 0 0 0,-2 0-1 0 0,1 1 1 0 0,-1-2 0 0 0,0 1-1 0 0,-7 5 1 0 0,-60 37 1662 0 0,41-29-2253 0 0,25-15 70 0 0,-1 1-1 0 0,0-1 1 0 0,0 0 0 0 0,-1-1 0 0 0,1 0 0 0 0,-1-1 0 0 0,0 1 0 0 0,1-1-1 0 0,-1-1 1 0 0,-9 1 0 0 0,14-2-130 0 0,0 0-1 0 0,1 0 1 0 0,-1-1-1 0 0,0 1 1 0 0,1-1-1 0 0,-1 0 1 0 0,0 0-1 0 0,1 0 1 0 0,-1 0-1 0 0,1 0 1 0 0,0-1-1 0 0,-1 0 0 0 0,1 0 1 0 0,0 0-1 0 0,0 0 1 0 0,0 0-1 0 0,0-1 1 0 0,0 1-1 0 0,1-1 1 0 0,-1 1-1 0 0,1-1 1 0 0,0 0-1 0 0,0 0 1 0 0,0 0-1 0 0,0-1 1 0 0,-2-4-1 0 0,1 0-29 0 0,1 1 0 0 0,0 0-1 0 0,0-1 1 0 0,1 0-1 0 0,0 1 1 0 0,0-1 0 0 0,1 0-1 0 0,0 1 1 0 0,0-1 0 0 0,1 0-1 0 0,3-13 1 0 0,1-1-36 0 0,1 1-1 0 0,16-38 1 0 0,-14 41-93 0 0,1 1 1 0 0,1 0 0 0 0,0 0-1 0 0,1 1 1 0 0,18-21-1 0 0,-19 26-14 0 0,1 0 0 0 0,0 1 0 0 0,0 1 0 0 0,1-1 0 0 0,0 2 0 0 0,1 0 0 0 0,23-11 0 0 0,-29 16 6 0 0,0 0-1 0 0,-1 1 0 0 0,1 0 1 0 0,1 0-1 0 0,-1 1 0 0 0,0 0 1 0 0,0 0-1 0 0,0 1 0 0 0,1 0 1 0 0,-1 0-1 0 0,0 1 0 0 0,14 2 1 0 0,-16-2 2 0 0,-1 0 0 0 0,0 1 0 0 0,0-1 1 0 0,0 1-1 0 0,0 0 0 0 0,0 0 1 0 0,-1 1-1 0 0,1-1 0 0 0,0 1 0 0 0,-1 0 1 0 0,0-1-1 0 0,0 2 0 0 0,0-1 1 0 0,0 0-1 0 0,0 0 0 0 0,-1 1 0 0 0,1 0 1 0 0,-1-1-1 0 0,0 1 0 0 0,0 0 1 0 0,0 0-1 0 0,1 6 0 0 0,-1-1-2 0 0,0 0 1 0 0,-1 1-1 0 0,0-1 0 0 0,0 0 0 0 0,-1 0 1 0 0,0 1-1 0 0,-1-1 0 0 0,0 0 0 0 0,0 0 1 0 0,-1 0-1 0 0,-1 0 0 0 0,-4 14 0 0 0,-5 5-105 0 0,0-1 0 0 0,-25 40 0 0 0,22-45 43 0 0,-1 0 1 0 0,-1-1-1 0 0,-27 25 0 0 0,9-8 22 0 0,20-24-68 0 0,12-13 61 0 0,1 0-135 0 0,-8-6-4557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93 5983 0 0,'0'-66'1407'0'0,"0"40"6930"0"0,-2 27-8083 0 0,-3 3-242 0 0,0 0 1 0 0,1 0 0 0 0,0 0 0 0 0,0 1 0 0 0,0-1 0 0 0,0 1 0 0 0,1 0 0 0 0,0 0 0 0 0,0 0 0 0 0,0 1-1 0 0,0-1 1 0 0,1 1 0 0 0,-2 9 0 0 0,-4 12-10 0 0,-6 44-1 0 0,13-61-1 0 0,-11 88 20 0 0,2 104-1 0 0,7-105 57 0 0,12 212 61 0 0,-7-256-1019 0 0,-2-29-70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1375 0 0,'0'3'107'0'0,"-7"39"345"0"0,-12 23 4959 0 0,0 1-24 0 0,11-23-4817 0 0,6-34-301 0 0,1 1 1 0 0,0-1-1 0 0,1 0 1 0 0,0 1-1 0 0,0-1 1 0 0,1 1-1 0 0,1-1 0 0 0,-1 0 1 0 0,1 1-1 0 0,1-1 1 0 0,4 12-1 0 0,-5-17-153 0 0,0 0 0 0 0,0-1 0 0 0,1 1 0 0 0,-1-1 0 0 0,1 0 0 0 0,0 0-1 0 0,-1 0 1 0 0,1 0 0 0 0,1 0 0 0 0,-1 0 0 0 0,0-1 0 0 0,1 0 0 0 0,-1 1 0 0 0,1-1 0 0 0,0 0-1 0 0,6 2 1 0 0,5 3 129 0 0,6 5-47 0 0,1 2 0 0 0,-2 1-1 0 0,0 0 1 0 0,25 25 0 0 0,16 14 116 0 0,-54-50-299 0 0,0 1 1 0 0,0-1 0 0 0,0 0 0 0 0,0 0 0 0 0,1-1-1 0 0,0 0 1 0 0,-1 0 0 0 0,1-1 0 0 0,12 3 0 0 0,-16-4-198 0 0,1-1 0 0 0,0 1 0 0 0,-1-1 0 0 0,1 0 0 0 0,0 0 0 0 0,-1-1 0 0 0,1 1 0 0 0,0-1 1 0 0,-1 0-1 0 0,1 0 0 0 0,-1-1 0 0 0,0 1 0 0 0,1-1 0 0 0,-1 0 0 0 0,0 0 0 0 0,0 0 0 0 0,6-5 1 0 0,-7 3-1355 0 0,3-7-58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23 11775 0 0,'0'-1'539'0'0,"2"-4"-188"0"0,-1-12 2386 0 0,-2 27-2393 0 0,-2 0 1 0 0,-6 17 0 0 0,1-1-211 0 0,-3 4-60 0 0,-23 50 0 0 0,19-46-57 0 0,-55 105 58 0 0,21-43-12 0 0,-21 40 111 0 0,49-95-204 0 0,20-39-138 0 0,4-5-1275 0 0,27-30-701 0 0,-13 12-2727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19 111 10159 0 0,'0'0'920'0'0,"-1"1"-754"0"0,-6 3-17 0 0,5-3 527 0 0,-7 0 5081 0 0,20-8-4218 0 0,52-38-861 0 0,-15 11-467 0 0,-43 30-222 0 0,21-15-819 0 0,-9 10-2478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280 173 6447 0 0,'-25'2'543'0'0,"-1"2"1"0"0,1 1-1 0 0,-25 8 0 0 0,-68 29 5842 0 0,82-29-1671 0 0,38-10-3995 0 0,2 0-611 0 0,-1 0-1 0 0,1 1 1 0 0,0-2 0 0 0,0 1 0 0 0,0 0 0 0 0,1-1-1 0 0,-1 0 1 0 0,0 0 0 0 0,1 0 0 0 0,0 0-1 0 0,-1-1 1 0 0,1 0 0 0 0,0 0 0 0 0,0 0 0 0 0,5 0-1 0 0,13 0 93 0 0,-1-1 0 0 0,26-3 0 0 0,-19 1-84 0 0,609-56 932 0 0,-208 14-576 0 0,190 7 955 0 0,2 20-452 0 0,-586 16-945 0 0,176-2 104 0 0,279-14 205 0 0,-129-43-22 0 0,-159 21-146 0 0,-190 37-115 0 0,-3 0 80 0 0,0 1 0 0 0,13-1 0 0 0,-25 13-8 0 0,0-7-146 0 0,0 1-1 0 0,-1-1 0 0 0,1 1 1 0 0,-1-1-1 0 0,0 0 1 0 0,0 1-1 0 0,0-2 1 0 0,-1 1-1 0 0,-3 4 1 0 0,-41 29-1385 0 0,27-21-570 0 0,6-4-4200 0 0,-1-1-1861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7367 0 0,'0'0'4138'0'0,"2"0"-2281"0"0,40-12-119 0 0,-1-2 1 0 0,60-29-1 0 0,-17 6-645 0 0,-46 22-1668 0 0,-36 14-417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8:3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45 175 1375 0 0,'0'0'66'0'0,"-1"2"-8"0"0,-2 4-436 0 0,-5 9 5089 0 0,0-1-471 0 0,4-7-4241 0 0,3-5 664 0 0,-13-4 942 0 0,9 3-8 0 0,4-3-571 0 0,9-5-565 0 0,-3 4-421 0 0,1 0-1 0 0,0 0 0 0 0,-1 0 1 0 0,9-2-1 0 0,3-3 108 0 0,-1-1 236 0 0,-8 4 54 0 0,0 0 0 0 0,14-5 0 0 0,-20 9-371 0 0,1 0 1 0 0,9 1-43 0 0,2 1 19 0 0,-1 4-33 0 0,0-2-10 0 0,-1-2 11 0 0,0-3 86 0 0,-10 1-77 0 0,1 0 44 0 0,11-5 78 0 0,25-20 538 0 0,-31 20-632 0 0,-6 4-36 0 0,2 0 0 0 0,-1 0 0 0 0,0 0 0 0 0,0 0 0 0 0,1 0 0 0 0,-1 1 0 0 0,6-2 0 0 0,-7 2-11 0 0,0 0 0 0 0,-1 0 0 0 0,1 0 0 0 0,0 0 0 0 0,0 0 0 0 0,0 1 0 0 0,0-1 0 0 0,0 1 0 0 0,0 0 0 0 0,0-1 0 0 0,3 1 0 0 0,0 0-3 0 0,12-2 2 0 0,0 0 0 0 0,-3 1 0 0 0,-1 0 0 0 0,22 2 0 0 0,-33-1 0 0 0,13 1 0 0 0,0-1 0 0 0,2 0 0 0 0,6-3-2 0 0,-19 1 3 0 0,-1-1 11 0 0,2 2 41 0 0,-1-1 1 0 0,1 1-1 0 0,-1-1 1 0 0,0-1-1 0 0,0 1 1 0 0,0 0-1 0 0,0-1 1 0 0,0 0-1 0 0,6-6 0 0 0,30-23 218 0 0,-29 25-271 0 0,0 5-12 0 0,-6 1-36 0 0,5 1 24 0 0,-6 1-24 0 0,8 2 24 0 0,1-1-24 0 0,7-3 29 0 0,16 5 144 0 0,-34-4-184 0 0,0 1-32 0 0,8 0-1 0 0,-6-1 28 0 0,8-1 40 0 0,1 0-24 0 0,-3-2 51 0 0,-8 3 1173 0 0,-3-1-1111 0 0,-5-4 5 0 0,2 3 15 0 0,-3-2-10 0 0,4 3-25 0 0,0 1 0 0 0,0-1 1 0 0,0 1-1 0 0,0-1 1 0 0,0 1-1 0 0,0 0 0 0 0,0 0 1 0 0,-5 1-1 0 0,-19-2 371 0 0,-13-4-127 0 0,26 2-249 0 0,-18 5-16 0 0,20-2-29 0 0,1 0 0 0 0,6 0 0 0 0,3-1 0 0 0,1 1 0 0 0,-1 0 0 0 0,1 0 0 0 0,0 0 0 0 0,-1 0 0 0 0,1 0 0 0 0,-1 0 0 0 0,1 1 0 0 0,-1-1 0 0 0,1 0 0 0 0,0 1 0 0 0,-1-1 0 0 0,0 2 0 0 0,-16 5 0 0 0,-6 2 0 0 0,13-5 0 0 0,1 2 0 0 0,0 0 0 0 0,0-1 0 0 0,0-1 0 0 0,1-1 0 0 0,-1 1 0 0 0,1-1 0 0 0,-2-1 0 0 0,-4-1 59 0 0,11-3 10 0 0,-23 1-5 0 0,18 2-10 0 0,0 0 0 0 0,-1 0 0 0 0,1 1 0 0 0,0 0 0 0 0,-14 4 0 0 0,14-2-29 0 0,-3 2 39 0 0,0-2-8 0 0,1-2-45 0 0,-1-2-11 0 0,3-2 11 0 0,5 1 42 0 0,-3-1 16 0 0,5 2 17 0 0,1-1-28 0 0,-8-4-35 0 0,0 2 37 0 0,5 2 0 0 0,-4-1-37 0 0,4 1 19 0 0,-7 0-31 0 0,-1 0-11 0 0,2 1 17 0 0,7 0 414 0 0,1 0-359 0 0,-6-1 0 0 0,4 0-12 0 0,-4-1-37 0 0,4 0 19 0 0,-7 0-31 0 0,-1 0-11 0 0,-1 2 0 0 0,1 2 0 0 0,2 0-11 0 0,6 0-31 0 0,-7 4 31 0 0,-1-1 11 0 0,2 0-11 0 0,7-4 1 0 0,5 1-150 0 0,8 11 148 0 0,-4-11 14 0 0,-2-1-3 0 0,15 7 1 0 0,-14-8 0 0 0,-1 0 0 0 0,8 0 0 0 0,1-1 0 0 0,2 0 0 0 0,0 0 0 0 0,1-1 0 0 0,0 0 0 0 0,-2-1 0 0 0,2 1 0 0 0,0 2 0 0 0,0-1 0 0 0,1 4 0 0 0,-15-3 0 0 0,-1 0 0 0 0,1 0 1 0 0,0 1-1 0 0,-1-1 0 0 0,1 0 0 0 0,-1 1 0 0 0,1 0 0 0 0,0-1 0 0 0,-1 1 1 0 0,1 0-1 0 0,1 1 0 0 0,6-2-21 0 0,6-1-9 0 0,3-1 284 0 0,-6-1-243 0 0,2-4-11 0 0,0 1 0 0 0,-1 0 0 0 0,1 3 0 0 0,2 4 0 0 0,0-1 0 0 0,-1 2 0 0 0,0-2 0 0 0,-1-2 0 0 0,0 0 0 0 0,0-1 0 0 0,1-2 0 0 0,-2 1 0 0 0,1 0 0 0 0,1 1 0 0 0,0 0 0 0 0,0 3 0 0 0,-1 3 0 0 0,-1 1 0 0 0,-3 4 0 0 0,-2-2 11 0 0,-7-5 170 0 0,1 1-128 0 0,8 4-42 0 0,0 0-22 0 0,0-1-46 0 0,4-1-38 0 0,-12-4 42 0 0,21 7-603 0 0,-21-6 580 0 0,0-1-3 0 0,8 2-2 0 0,-8-1 6 0 0,0-1-106 0 0,4-1-473 0 0,0 1-1 0 0,-1-2 1 0 0,1 1 0 0 0,6-3-1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0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4543 0 0,'0'0'200'0'0,"-13"-2"48"0"0,3 1-248 0 0,-3 1 688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0:0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52 380 1375 0 0,'-3'1'107'0'0,"0"-1"266"0"0,0 0 1 0 0,0 0-1 0 0,0 0 0 0 0,0-1 1 0 0,0 1-1 0 0,1-1 0 0 0,-1 0 1 0 0,0 1-1 0 0,-5-3 0 0 0,-5-2 1291 0 0,11 5-1321 0 0,5-2-247 0 0,16-7-62 0 0,2 1 1 0 0,-1 1-1 0 0,1 1 1 0 0,24-4-1 0 0,-12 2 161 0 0,88-16 654 0 0,156-12 0 0 0,-10 17-1465 0 0,160-19-445 0 0,-364 26 1238 0 0,-2-3 1 0 0,1-2-1 0 0,84-36 0 0 0,-75 24 437 0 0,93-42 1884 0 0,-155 65-1793 0 0,-18 8-614 0 0,-24 8-387 0 0,29-8 327 0 0,-274 107-1764 0 0,7-1 999 0 0,225-94 633 0 0,0-1 0 0 0,-1-3 0 0 0,0-2 0 0 0,-80 4 0 0 0,119-11 131 0 0,-6 0 105 0 0,0-1 0 0 0,0 0 0 0 0,0-1 0 0 0,-25-5 0 0 0,31 4-7 0 0,7 2 256 0 0,-1-1-265 0 0,-5 0-103 0 0,13 6-201 0 0,15 7-958 0 0,0-2-2184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0:2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110 291 2239 0 0,'0'0'102'0'0,"-2"0"-1"0"0,-7 1-6 0 0,-40 14 3567 0 0,27-10-1918 0 0,20-5-1168 0 0,0 0-21 0 0,1 0-696 0 0,-17-1 2137 0 0,13-2-793 0 0,11-3-1082 0 0,-1 2-145 0 0,25-10-84 0 0,-15 9 67 0 0,-1 1 1 0 0,1 0 0 0 0,0 1 0 0 0,30-2-1 0 0,-20 4 41 0 0,0 2 0 0 0,0 1 0 0 0,0 0 0 0 0,32 9 0 0 0,-37-7 0 0 0,0 0 0 0 0,1-1 0 0 0,39-1 0 0 0,161-2 0 0 0,-98 11 0 0 0,-82-6 0 0 0,0-1 0 0 0,54-3 0 0 0,-42-6 0 0 0,0-2 0 0 0,70-20 0 0 0,-68 15 35 0 0,1 2 1 0 0,66-3-1 0 0,115 5 758 0 0,-94 6-420 0 0,-93 0-329 0 0,13 1 74 0 0,104-16 0 0 0,79-38 1066 0 0,-190 40-921 0 0,0 2-1 0 0,1 2 0 0 0,0 4 1 0 0,98-2-1 0 0,-4 12-189 0 0,70-1 36 0 0,-163-7-84 0 0,60-12 0 0 0,-3 0-1 0 0,-34 7-24 0 0,115-8 0 0 0,-34 0 4 0 0,-43 3 38 0 0,-94 13-36 0 0,1 1 0 0 0,43 5 0 0 0,10 7-2 0 0,-29-3 70 0 0,74 1 0 0 0,103-23 302 0 0,-217 13-376 0 0,5-1 0 0 0,30 2 0 0 0,-18 0 0 0 0,-12 0 0 0 0,-2-1 11 0 0,0 0 42 0 0,20-2-237 0 0,-20 2-4904 0 0,-2 0 88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0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1839 0 0,'0'0'5519'0'0,"2"0"-5371"0"0,10-2 4032 0 0,-13 2-4423 0 0,-6 0 150 0 0,18 2 1398 0 0,2-1-1293 0 0,-6 0 67 0 0,-6-1-124 0 0,23 0 647 0 0,-10 0-586 0 0,-2 3-5 0 0,15 2 56 0 0,-23-4 2 0 0,4 3 24 0 0,-6-3 967 0 0,1-2-960 0 0,0 0-66 0 0,20 1 178 0 0,-9 2-202 0 0,-2-1 1 0 0,-8 0 32 0 0,6-1-33 0 0,1-2 4 0 0,31-7 258 0 0,-15 1-198 0 0,-22 6-58 0 0,9 1 30 0 0,-5 1-44 0 0,6 0-2 0 0,-1 0 0 0 0,0 0 0 0 0,10-1 0 0 0,-8 2 0 0 0,-11 0 0 0 0,-1 0 0 0 0,18 2 0 0 0,-9-3 0 0 0,17-3 54 0 0,-21 3-21 0 0,0 1 84 0 0,1-1 0 0 0,18-3 0 0 0,31-7 201 0 0,-56 10-243 0 0,0-1-10 0 0,7-1-1 0 0,-7 1 6 0 0,-1 1 15 0 0,22-3 176 0 0,-22 3-66 0 0,1-1-84 0 0,38-10 647 0 0,-39 10-630 0 0,1 0-34 0 0,21-7 112 0 0,6 1-122 0 0,-15 5-84 0 0,0 1 0 0 0,1 1 0 0 0,1 1 0 0 0,-8 0 0 0 0,13 2 0 0 0,-17-2 0 0 0,19 0 0 0 0,55-1 75 0 0,-74 0-62 0 0,19-2 27 0 0,17 2 24 0 0,-21-1-64 0 0,-11 0 0 0 0,18-2 0 0 0,-22 3-2 0 0,19-6 15 0 0,50-10 300 0 0,-69 15-283 0 0,38-5 51 0 0,-32 5-56 0 0,153-10-149 0 0,124-16 124 0 0,-268 24 0 0 0,-11 1 0 0 0,1 1 0 0 0,-1 0 0 0 0,1 0 0 0 0,14 2 0 0 0,-18-1 0 0 0,31-4 0 0 0,-37 4 0 0 0,93-13 0 0 0,-72 9 0 0 0,-12 3 0 0 0,1 0 0 0 0,0 0 0 0 0,-1 1 0 0 0,16 1 0 0 0,-19-1 0 0 0,4 1 0 0 0,0-2 0 0 0,-1 1 0 0 0,16-3 0 0 0,6-1 0 0 0,2-1 0 0 0,31-6 0 0 0,125-5 616 0 0,-168 15-616 0 0,-18 1 0 0 0,17-4 0 0 0,-5 0 0 0 0,-2-1 0 0 0,-2 1 11 0 0,-6 2 32 0 0,16-6 57 0 0,-7 6 120 0 0,5 1-66 0 0,-5 0-87 0 0,9 0-52 0 0,-19 1-18 0 0,12 5 4 0 0,11 2-183 0 0,-24-5 135 0 0,0-1-1 0 0,0 0 1 0 0,1 0-1 0 0,-1-1 1 0 0,0 1-1 0 0,1-1 1 0 0,-1 0-1 0 0,0 0 1 0 0,1 0-1 0 0,-1 0 1 0 0,5-1-1 0 0,2-1-48 0 0,0 0 31 0 0,-8 2 54 0 0,0 0 0 0 0,0 0 0 0 0,0-1 0 0 0,-1 1 0 0 0,1 0 0 0 0,0-1 0 0 0,0 0 0 0 0,-1 1 0 0 0,1-1 0 0 0,2-2 0 0 0,17-9 5 0 0,44-25 422 0 0,-61 34-391 0 0,17-6 94 0 0,-17 7-118 0 0,8-2 52 0 0,9 1-42 0 0,-18 3-12 0 0,18 2 1 0 0,0-1-354 0 0,22-2-1 0 0,-39 0 228 0 0,0 0 0 0 0,-1 1-1 0 0,1-2 1 0 0,0 1 0 0 0,-1 0 0 0 0,0-1 0 0 0,6-3 0 0 0,-1 1-75 0 0,10-6-1020 0 0,-1-1-1 0 0,0 0 0 0 0,20-18 1 0 0,-14 9-3664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0:3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276 335 919 0 0,'-2'-1'67'0'0,"-63"-34"6608"0"0,-17-11-3259 0 0,69 38-3135 0 0,-2-2 423 0 0,-24-11-1 0 0,37 20-605 0 0,-18-4 406 0 0,-6 4 2600 0 0,24 2-2878 0 0,1-1-203 0 0,1-1-1 0 0,0 1 1 0 0,-1 0-1 0 0,1 0 1 0 0,0 0-1 0 0,-1 0 1 0 0,1 0 0 0 0,0 0-1 0 0,-1 0 1 0 0,1 0-1 0 0,0 1 1 0 0,-1-1-1 0 0,1 0 1 0 0,0 0-1 0 0,-1 0 1 0 0,1 0 0 0 0,0 0-1 0 0,-1 0 1 0 0,1 1-1 0 0,0-1 1 0 0,0 0-1 0 0,-1 0 1 0 0,1 1-1 0 0,0-1 1 0 0,0 0 0 0 0,-1 0-1 0 0,1 1 1 0 0,0-1-1 0 0,3 5 9 0 0,0-1-1 0 0,1 0 0 0 0,-1 0 1 0 0,1-1-1 0 0,0 1 1 0 0,0-1-1 0 0,1 0 0 0 0,-1 0 1 0 0,8 4-1 0 0,49 20 123 0 0,-38-18-111 0 0,-2-1-39 0 0,1-1-1 0 0,0-1 1 0 0,0-1 0 0 0,0-1-1 0 0,30 1 1 0 0,117-3-5 0 0,-90-4 1 0 0,333-3 209 0 0,92-20 590 0 0,-289 3-596 0 0,437-39-82 0 0,-341 47-120 0 0,23-13 32 0 0,-4-31 144 0 0,119-17 155 0 0,-350 65-238 0 0,130-12 254 0 0,-169 19-125 0 0,109 10 0 0 0,199 42-33 0 0,-302-40-185 0 0,-12-2 18 0 0,1-2-1 0 0,62-4 0 0 0,-84-1-29 0 0,-8 0-10 0 0,45-7 0 0 0,-68 7-72 0 0,0 0-296 0 0,7 0 274 0 0,-7 0-33 0 0,-4 2-1447 0 0,-18 26-124 0 0,6-12 273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0:3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1839 0 0,'0'0'13659'0'0,"3"1"-13832"0"0,21 12-166 0 0,-13-9 344 0 0,10 3 111 0 0,0-2 0 0 0,1-1 0 0 0,-1 0 0 0 0,1-2 0 0 0,0 0 0 0 0,0-1 0 0 0,30-4 0 0 0,-5 0-113 0 0,71-2-22 0 0,164 8-746 0 0,-229-2 1603 0 0,99 14 0 0 0,-122-9-700 0 0,0-2 0 0 0,0-1 0 0 0,1-1-1 0 0,46-4 1 0 0,43-21 542 0 0,-88 15-812 0 0,1 2 0 0 0,0 1 0 0 0,38-1 0 0 0,-4 8 205 0 0,-44 0-62 0 0,81 7 87 0 0,42 1-248 0 0,-113-11 142 0 0,0-2 1 0 0,0-1-1 0 0,51-13 0 0 0,93-37-751 0 0,-158 48 597 0 0,15-5-58 0 0,1 2 0 0 0,0 1 0 0 0,0 1 0 0 0,46-1 0 0 0,-32 2-289 0 0,18-3 378 0 0,-11 0 647 0 0,-54 8-444 0 0,0 1-2 0 0,7-1 15 0 0,-4 1-26 0 0,5 0-65 0 0,-8 0-70 0 0,0 0 0 0 0,19 1 74 0 0,-19-1 95 0 0,0 0 16 0 0,1 0-70 0 0,18 3 214 0 0,-10-1-169 0 0,3 0 48 0 0,-2-3-52 0 0,20 10 79 0 0,-23-6-82 0 0,25 7 603 0 0,-32-9-584 0 0,0-1-16 0 0,3 0-67 0 0,35 8 158 0 0,-28-5-171 0 0,1 0 14 0 0,-2-2 52 0 0,-7 0 1 0 0,4-1-43 0 0,-4 0 19 0 0,3 1-49 0 0,-5-1-68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1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99 1375 0 0,'0'0'5208'0'0,"-7"-5"-5024"0"0,4 3-80 0 0,0 1 0 0 0,0 0 0 0 0,0 0-1 0 0,0 0 1 0 0,0 1 0 0 0,0-1-1 0 0,0 1 1 0 0,0 0 0 0 0,0-1 0 0 0,0 1-1 0 0,0 1 1 0 0,0-1 0 0 0,-4 1-1 0 0,-42 11 2500 0 0,41-10-2040 0 0,1 0-130 0 0,1 0 1 0 0,0 0 0 0 0,-1 1-1 0 0,1 0 1 0 0,0 0 0 0 0,-7 5 1674 0 0,21-8-1819 0 0,0-1 0 0 0,0 0-1 0 0,1-1 1 0 0,-1 1-1 0 0,12-6 1 0 0,40-18 417 0 0,-18 7-296 0 0,-5 3-152 0 0,-7 3-132 0 0,1 0 1 0 0,0 2 0 0 0,50-10-1 0 0,-77 20-172 0 0,0-1 0 0 0,1 1 0 0 0,-1 0 0 0 0,0 0 0 0 0,1 1 0 0 0,-1-1 0 0 0,6 2 1 0 0,5 4-3326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6447 0 0,'0'0'3103'0'0,"2"0"-1766"0"0,44-10 4651 0 0,25-12-2968 0 0,21-5-1876 0 0,-63 21-1063 0 0,0 2 0 0 0,1 1 0 0 0,-1 2 0 0 0,1 0 0 0 0,-1 2 0 0 0,51 8 0 0 0,-60-7-845 0 0,2-2-47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 4143 0 0,'4'-6'13551'0'0,"-5"10"-12892"0"0,-7 19 114 0 0,0 1 1 0 0,-21 38 0 0 0,-32 45 25 0 0,12-22-382 0 0,6-8-265 0 0,14-27-97 0 0,-39 92-1 0 0,63-131-72 0 0,4-9-69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76 1375 0 0,'0'0'1151'0'0,"0"1"0"0"0,0 1-1014 0 0,-1-1 0 0 0,1 1 0 0 0,0-1 0 0 0,-1 0 1 0 0,1 1-1 0 0,-1-1 0 0 0,1 1 0 0 0,-1-1 0 0 0,0 0 0 0 0,1 0 0 0 0,-1 1 1 0 0,0-1-1 0 0,0 0 0 0 0,0 0 0 0 0,0 0 0 0 0,0 0 0 0 0,0 0 1 0 0,0 0-1 0 0,0 0 0 0 0,0 0 0 0 0,-3 0 0 0 0,-30 29 9072 0 0,38-31-8856 0 0,1 1 0 0 0,-1-2 0 0 0,1 1 0 0 0,-1 0 0 0 0,0-1 0 0 0,8-3 0 0 0,5-3 292 0 0,56-21 922 0 0,17-5-626 0 0,-44 18-617 0 0,40-12 56 0 0,-78 26-416 0 0,1 0 1 0 0,0 1-1 0 0,0 0 1 0 0,0 1 0 0 0,-1-1-1 0 0,1 2 1 0 0,15 1-1 0 0,-21-1-166 0 0,1 0-1 0 0,-1 0 1 0 0,0 0-1 0 0,0 0 1 0 0,-1 0 0 0 0,1 1-1 0 0,0-1 1 0 0,0 1-1 0 0,-1 0 1 0 0,1 0-1 0 0,-1 0 1 0 0,1 0-1 0 0,-1 0 1 0 0,0 1 0 0 0,0-1-1 0 0,0 1 1 0 0,0-1-1 0 0,0 1 1 0 0,-1 0-1 0 0,1-1 1 0 0,-1 1-1 0 0,1 0 1 0 0,0 4 0 0 0,0 8-1488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12031 0 0,'0'0'1400'0'0,"2"-1"-774"0"0,76-22 2826 0 0,-49 15-2991 0 0,1 2 1 0 0,-1 1-1 0 0,1 2 1 0 0,40 0 0 0 0,-54 3-408 0 0,1 1 0 0 0,16 3 0 0 0,-18-2-673 0 0,-1 0 0 0 0,29-1 0 0 0,-32-3-832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318 105 5983 0 0,'0'0'542'0'0,"-2"1"-446"0"0,-49 25 187 0 0,-68 44 6434 0 0,79-45-6583 0 0,24-15-87 0 0,1 0 0 0 0,0 1-1 0 0,1 1 1 0 0,-24 26 0 0 0,34-28 588 0 0,4-9-606 0 0,0-1 1 0 0,0 0 0 0 0,0 0-1 0 0,0 1 1 0 0,0-1-1 0 0,0 0 1 0 0,0 0 0 0 0,0 1-1 0 0,0-1 1 0 0,0 0-1 0 0,0 0 1 0 0,0 0 0 0 0,-1 1-1 0 0,1-1 1 0 0,0 0 0 0 0,0 0-1 0 0,0 1 1 0 0,0-1-1 0 0,0 0 1 0 0,-1 0 0 0 0,1 0-1 0 0,0 0 1 0 0,0 1-1 0 0,0-1 1 0 0,-1 0 0 0 0,1 0-1 0 0,1 3 493 0 0,0 0-438 0 0,1 0 0 0 0,-1 0 0 0 0,1 0 0 0 0,0 0 0 0 0,-1 0 0 0 0,1 0 0 0 0,1-1 0 0 0,-1 1 0 0 0,0-1 0 0 0,1 0 0 0 0,-1 1 0 0 0,1-1 0 0 0,-1 0 0 0 0,1 0 0 0 0,0-1 0 0 0,0 1 0 0 0,0-1 0 0 0,0 1 0 0 0,0-1 0 0 0,0 0 0 0 0,1 0 0 0 0,-1 0 0 0 0,5 0 0 0 0,24 4 120 0 0,0-1 1 0 0,0-1-1 0 0,1-2 1 0 0,56-5-1 0 0,-73 2-204 0 0,-2-4 0 0 0,-12 5 2 0 0,-1-1 0 0 0,1 1 0 0 0,0-1 0 0 0,-1 0 0 0 0,1 1-1 0 0,-1-1 1 0 0,0 0 0 0 0,0 0 0 0 0,0 0 0 0 0,0 0 0 0 0,0 0 0 0 0,0 0-1 0 0,0-1 1 0 0,-1 1 0 0 0,1 0 0 0 0,-1 0 0 0 0,1 0 0 0 0,-1-1 0 0 0,0 1-1 0 0,0 0 1 0 0,0-1 0 0 0,0 1 0 0 0,0 0 0 0 0,-1 0 0 0 0,1-1 0 0 0,-1-2-1 0 0,-3-7 58 0 0,1-1 0 0 0,-2 1 0 0 0,-6-16-1 0 0,9 24-32 0 0,-17-42 198 0 0,2 0 1 0 0,-17-79-1 0 0,33 123-235 0 0,0-1 0 0 0,1 0-1 0 0,-1 1 1 0 0,0-1 0 0 0,0 1 0 0 0,0-1-1 0 0,-1 1 1 0 0,1-1 0 0 0,0 1-1 0 0,-4-4 1 0 0,4 5-95 0 0,-11 0-1022 0 0,1 4-26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2 218 3223 0 0,'0'0'11190'0'0,"0"-2"-10561"0"0,-1-6 4172 0 0,3 6-4709 0 0,131-60 1006 0 0,-5 5-671 0 0,74-27-574 0 0,-201 83 2 0 0,-1 1 1 0 0,1 0 0 0 0,0-1 0 0 0,0 1 0 0 0,-1 0 0 0 0,1 0 0 0 0,0 0 0 0 0,0 0 0 0 0,-1 0 0 0 0,1 0 0 0 0,0 0 0 0 0,0 0-1 0 0,-1 0 1 0 0,1 0 0 0 0,0 0 0 0 0,1 0 0 0 0,-2 1-123 0 0,1-1 1 0 0,-1 1-1 0 0,0-1 0 0 0,1 1 0 0 0,-1 0 0 0 0,0-1 1 0 0,1 1-1 0 0,-1-1 0 0 0,0 1 0 0 0,0-1 0 0 0,0 1 1 0 0,0 0-1 0 0,0-1 0 0 0,0 1 0 0 0,0 0 0 0 0,0-1 1 0 0,0 1-1 0 0,0 1 0 0 0,-2 16-5688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6447 0 0,'0'0'5942'0'0,"4"0"-4838"0"0,14-5-118 0 0,0-1 0 0 0,0 0 0 0 0,0-1 0 0 0,23-14 0 0 0,26-10 497 0 0,-56 27-1335 0 0,0 1 1 0 0,-1 0-1 0 0,1 0 1 0 0,0 1-1 0 0,0 0 0 0 0,0 1 1 0 0,0 1-1 0 0,1-1 1 0 0,-1 2-1 0 0,0-1 0 0 0,20 5 1 0 0,-22-2-1433 0 0,1 0-1 0 0,-1 0 1 0 0,0 1 0 0 0,15 7 0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1375 0 0,'-3'1'107'0'0,"-28"15"5874"0"0,29-15-4882 0 0,0 1-184 0 0,-11 17 1473 0 0,12-17-1784 0 0,1 1-18 0 0,-5 22 1286 0 0,5-23-1470 0 0,0 1-62 0 0,0-3-193 0 0,0 1 0 0 0,0 0 0 0 0,0 0 0 0 0,1-1 0 0 0,-1 1 0 0 0,0 0 0 0 0,0-1 0 0 0,0 1 1 0 0,1 0-1 0 0,-1-1 0 0 0,0 1 0 0 0,1-1 0 0 0,-1 1 0 0 0,1 0 0 0 0,0 0-83 0 0,0-1 0 0 0,0 1 0 0 0,-1-1 0 0 0,1 0 0 0 0,0 1 0 0 0,0-1 0 0 0,0 0 0 0 0,0 0 0 0 0,0 0 0 0 0,-1 1 0 0 0,1-1 0 0 0,0 0 0 0 0,0 0 0 0 0,0 0 0 0 0,0-1 0 0 0,1 1 0 0 0,11-3 49 0 0,-1 0 0 0 0,1 0 0 0 0,22-11 0 0 0,10-3 50 0 0,-29 12-142 0 0,1 1 1 0 0,0 0-1 0 0,26-1 0 0 0,-28 6-21 0 0,-15 0 0 0 0,1-1 0 0 0,0 0 0 0 0,-1 1 0 0 0,1-1 0 0 0,0 0 0 0 0,-1 1 0 0 0,1-1 0 0 0,-1 1 0 0 0,1-1 0 0 0,-1 1 0 0 0,1-1 0 0 0,-1 1 0 0 0,1 0 0 0 0,-1-1 0 0 0,1 2 0 0 0,0 0-1 0 0,0 0-1 0 0,-1 0 0 0 0,1 0 1 0 0,-1 1-1 0 0,1-1 1 0 0,-1 0-1 0 0,0 0 0 0 0,0 0 1 0 0,0 1-1 0 0,0-1 0 0 0,0 0 1 0 0,-1 0-1 0 0,1 0 1 0 0,-1 1-1 0 0,1-1 0 0 0,-1 0 1 0 0,0 0-1 0 0,0 0 1 0 0,0 0-1 0 0,0 0 0 0 0,0 0 1 0 0,0 0-1 0 0,-3 2 1 0 0,-2 3-5 0 0,0 0 1 0 0,0 0 0 0 0,-1-1 0 0 0,-11 9 0 0 0,-144 87 12 0 0,106-70-52 0 0,-65 50 1 0 0,70-42-76 0 0,42-31 106 0 0,8-8 14 0 0,0 0 0 0 0,1-1 0 0 0,0 1 0 0 0,-1-1 0 0 0,1 1 0 0 0,-1 0 0 0 0,1-1 0 0 0,0 1 0 0 0,-1 0 0 0 0,1 0 0 0 0,0-1 0 0 0,0 1 0 0 0,0 0 0 0 0,-1 1 0 0 0,7 12-12 0 0,3-1-36 0 0,-5-10 60 0 0,0 0-1 0 0,0 0 1 0 0,1 0-1 0 0,-1-1 1 0 0,1 1-1 0 0,-1-1 1 0 0,1 0-1 0 0,0-1 1 0 0,0 1-1 0 0,0-1 0 0 0,0 0 1 0 0,0 0-1 0 0,0 0 1 0 0,0-1-1 0 0,9 0 1 0 0,7-1 109 0 0,0-1 1 0 0,29-6-1 0 0,90-29 632 0 0,-105 26-431 0 0,0 1 0 0 0,0 1-1 0 0,69-6 1 0 0,-85 15-215 0 0,-1 2-86 0 0,-6 2-37 0 0,-11-4-1 0 0,-1 0 0 0 0,1 0 0 0 0,-1 1 0 0 0,1-1 1 0 0,0 0-1 0 0,-1 0 0 0 0,1 1 0 0 0,-1-1 0 0 0,0 0 0 0 0,1 1 0 0 0,-1-1 0 0 0,1 1 0 0 0,-1-1 0 0 0,0 1 0 0 0,1-1 0 0 0,-1 1 0 0 0,0-1 1 0 0,1 1-1 0 0,-1 0 0 0 0,1 0-69 0 0,0 1-290 0 0,-7 5-2540 0 0,-5 3-3337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93 3223 0 0,'15'-11'358'0'0,"29"-18"-1"0"0,-2 7 4224 0 0,-30 15-1857 0 0,-4 3-1222 0 0,-1 0-103 0 0,0 0 1 0 0,1 1-1 0 0,14-5 2696 0 0,-22 19-3792 0 0,0-9-270 0 0,1 1 1 0 0,-1-1 0 0 0,0 0 0 0 0,0 1 0 0 0,-1-1-1 0 0,1 1 1 0 0,0-1 0 0 0,-1 0 0 0 0,0 1-1 0 0,1-1 1 0 0,-1 0 0 0 0,0 1 0 0 0,0-1-1 0 0,-2 4 1 0 0,-3 0 2 0 0,1 1 0 0 0,-1-1 0 0 0,0 0 0 0 0,0 0 0 0 0,0-1 0 0 0,-1 1 0 0 0,0-1-1 0 0,-8 3 1 0 0,-64 32 66 0 0,58-31-84 0 0,-16 8-78 0 0,0-2 0 0 0,-1-2 0 0 0,-1-2 0 0 0,0-1 0 0 0,0-2 0 0 0,-80 6 0 0 0,93-17-67 0 0,3 0-210 0 0,23 3 326 0 0,0 0 0 0 0,-1 0 0 0 0,1 0 0 0 0,0 0 0 0 0,0 0 0 0 0,-1 0 0 0 0,1 0 0 0 0,0-1 0 0 0,-1 1 0 0 0,1 0 0 0 0,0 0 0 0 0,0 0 0 0 0,-1 0 0 0 0,1 0 0 0 0,0 0 0 0 0,0 0 0 0 0,-1-1 0 0 0,1 1 0 0 0,0 0 0 0 0,0 0 0 0 0,0 0 0 0 0,-1 0 0 0 0,1-1 0 0 0,0 1 0 0 0,0 0 0 0 0,0 0 0 0 0,0-1 0 0 0,0 1 0 0 0,-1 0 0 0 0,1 0 0 0 0,0-1 0 0 0,0 1 0 0 0,0 0 0 0 0,2-12-471 0 0,9-8-61 0 0,-7 15 429 0 0,1 0 1 0 0,-1 0-1 0 0,1 0 0 0 0,0 1 1 0 0,0 0-1 0 0,1 0 0 0 0,10-6 0 0 0,-3 4-9 0 0,0 1 0 0 0,0 1 0 0 0,26-6 0 0 0,-39 10 122 0 0,0 0 0 0 0,0-1 1 0 0,0 1-1 0 0,0 0 0 0 0,0 0 1 0 0,0 0-1 0 0,0 0 0 0 0,0 0 1 0 0,1 0-1 0 0,-1 0 1 0 0,0 0-1 0 0,0 0 0 0 0,0 0 1 0 0,0 0-1 0 0,0 0 0 0 0,0 0 1 0 0,0 0-1 0 0,0 0 0 0 0,0 0 1 0 0,0 0-1 0 0,0 0 1 0 0,0 0-1 0 0,1 0 0 0 0,-1 0 1 0 0,0 0-1 0 0,0 0 0 0 0,0 0 1 0 0,0 0-1 0 0,0 0 0 0 0,0 0 1 0 0,0 0-1 0 0,0 0 1 0 0,0 0-1 0 0,0 0 0 0 0,0 0 1 0 0,0 1-1 0 0,0-1 0 0 0,0 0 1 0 0,0 0-1 0 0,1 0 0 0 0,-1 0 1 0 0,0 0-1 0 0,0 0 1 0 0,0 0-1 0 0,0 0 0 0 0,0 0 1 0 0,0 0-1 0 0,0 0 0 0 0,0 0 1 0 0,0 0-1 0 0,0 1 0 0 0,0-1 1 0 0,0 0-1 0 0,0 0 1 0 0,0 0-1 0 0,0 0 0 0 0,0 0 1 0 0,0 0-1 0 0,0 0 0 0 0,0 0 1 0 0,0 0-1 0 0,0 0 0 0 0,0 0 1 0 0,0 0-1 0 0,0 1 1 0 0,0-1-1 0 0,-1 4-4 0 0,1 1-1 0 0,-1-1 1 0 0,0 1 0 0 0,0-1-1 0 0,0 0 1 0 0,-1 1 0 0 0,0-1-1 0 0,0 0 1 0 0,0 0 0 0 0,0 0-1 0 0,0 0 1 0 0,-1 0 0 0 0,0-1-1 0 0,1 1 1 0 0,-1-1 0 0 0,-6 6-1 0 0,-7 4 78 0 0,0 0-1 0 0,-27 16 1 0 0,15-11 49 0 0,17-10-41 0 0,0 1 16 0 0,1 0 0 0 0,1 0-17 0 0,8-9-78 0 0,1 0 0 0 0,-1 1 0 0 0,1-1 0 0 0,-1 0 0 0 0,1 1 1 0 0,0-1-1 0 0,-1 1 0 0 0,1-1 0 0 0,0 0 0 0 0,-1 1 1 0 0,1-1-1 0 0,0 1 0 0 0,-1-1 0 0 0,1 1 0 0 0,0-1 1 0 0,0 1-1 0 0,0-1 0 0 0,-1 2 0 0 0,0 3 54 0 0,0 7-32 0 0,1-11-18 0 0,1 1 0 0 0,0 0 0 0 0,-1 0 0 0 0,1-1 0 0 0,0 1 0 0 0,0-1 0 0 0,0 1 0 0 0,0 0 0 0 0,0-1 0 0 0,0 0 0 0 0,0 1 0 0 0,1-1 0 0 0,-1 0 0 0 0,0 1 0 0 0,1-1 0 0 0,-1 0 0 0 0,1 0 0 0 0,-1 0 0 0 0,1 0 0 0 0,0-1 0 0 0,1 2 0 0 0,2 0 13 0 0,0 0 0 0 0,0-1 1 0 0,0 0-1 0 0,0 1 0 0 0,0-2 0 0 0,8 2 0 0 0,176-10 467 0 0,-59-1-356 0 0,-112 9-119 0 0,1 0 1 0 0,-1 1 0 0 0,0 1-1 0 0,0 1 1 0 0,0 0 0 0 0,0 1-1 0 0,25 10 1 0 0,-41-13 3 0 0,0 1 1 0 0,0 0-1 0 0,0-1 1 0 0,0 1-1 0 0,0 0 0 0 0,0 0 1 0 0,0 0-1 0 0,-1 0 1 0 0,1 0-1 0 0,-1 0 0 0 0,1 0 1 0 0,-1 1-1 0 0,0-1 1 0 0,0 1-1 0 0,1 2 1 0 0,-1-2 18 0 0,0-1 59 0 0,-1 1-11 0 0,-1 0-54 0 0,0-1 0 0 0,0 1-1 0 0,1 0 1 0 0,-2 0 0 0 0,1-1 0 0 0,0 1-1 0 0,0-1 1 0 0,-1 1 0 0 0,0-1-1 0 0,1 1 1 0 0,-1-1 0 0 0,0 0 0 0 0,0 0-1 0 0,0 0 1 0 0,0 0 0 0 0,-1 0-1 0 0,1-1 1 0 0,0 1 0 0 0,-1-1 0 0 0,1 1-1 0 0,-1-1 1 0 0,0 0 0 0 0,1 0-1 0 0,-5 1 1 0 0,-169 57 604 0 0,-61 25-988 0 0,185-64-218 0 0,33-13-468 0 0,-35 17-1 0 0,52-23 291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 4143 0 0,'-2'1'191'0'0,"0"1"-119"0"0,-13 14 10768 0 0,17-15-10031 0 0,4 1-498 0 0,0-1 0 0 0,1 0 0 0 0,-1 0-1 0 0,0-1 1 0 0,0 1 0 0 0,0-2 0 0 0,12 0-1 0 0,48-12 1115 0 0,-19 3-801 0 0,161-26 1081 0 0,72-12-296 0 0,3 25-398 0 0,3 30-615 0 0,-269-4-597 0 0,7 0-483 0 0,-35 5-1484 0 0,4-5 743 0 0,1-1-1 0 0,-1 1 1 0 0,-1-1 0 0 0,-6 1-1 0 0,-17 3-5026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10735 0 0,'0'0'979'0'0,"1"2"-808"0"0,0 4 119 0 0,1-1 1 0 0,-1 1-1 0 0,0-1 1 0 0,0 1-1 0 0,-1-1 0 0 0,0 1 1 0 0,0 0-1 0 0,0-1 1 0 0,-1 1-1 0 0,1-1 1 0 0,-3 7-1 0 0,-3 10 629 0 0,-13 31-1 0 0,6-15-320 0 0,-62 150 170 0 0,36-94-635 0 0,35-85-99 0 0,-1 0-1 0 0,0-1 1 0 0,-7 10 0 0 0,2-4 116 0 0,9-13-6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3223 0 0,'1'3'6282'0'0,"6"22"2142"0"0,-6-23-7846 0 0,1 6 159 0 0,2 1 290 0 0,-2-4-826 0 0,0-1-95 0 0,-1-1 0 0 0,0 1 0 0 0,0 0 0 0 0,0 0 0 0 0,0 0 0 0 0,-1 0 0 0 0,0 4 1 0 0,0 8-39 0 0,0-12-61 0 0,-1 0 0 0 0,0-1 0 0 0,0 1 0 0 0,0 0 0 0 0,0-1 0 0 0,-1 1 0 0 0,1 0 0 0 0,-1-1 0 0 0,0 0 0 0 0,0 1 0 0 0,0-1 0 0 0,-1 0 0 0 0,-2 3 0 0 0,-4 2 9 0 0,0 0 0 0 0,-19 13 0 0 0,18-14 3 0 0,0 0-1 0 0,-16 16 1 0 0,18-12-19 0 0,7-10 0 0 0,1 0 0 0 0,-1 0 0 0 0,1-1 0 0 0,0 1 0 0 0,-1 0 0 0 0,1 0 0 0 0,0 0 0 0 0,0 0 0 0 0,0 0 0 0 0,-1 0 0 0 0,1 0 0 0 0,0 1 0 0 0,1-1 1 0 0,-1 0 0 0 0,0 0 0 0 0,0 0 0 0 0,1 0 1 0 0,-1-1-1 0 0,0 1 0 0 0,1 0 0 0 0,-1 0 0 0 0,1-1 0 0 0,-1 1 0 0 0,1 0 0 0 0,0-1 0 0 0,-1 1 0 0 0,2 0 0 0 0,2 2 15 0 0,0 0-1 0 0,0-1 1 0 0,0 0 0 0 0,0 0-1 0 0,0 0 1 0 0,1-1 0 0 0,-1 1-1 0 0,1-1 1 0 0,-1 0 0 0 0,1-1-1 0 0,-1 1 1 0 0,1-1 0 0 0,5 0-1 0 0,9 0 184 0 0,34-5-1 0 0,14-5-1 0 0,103-30 1 0 0,-167 39-649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95 424 13015 0 0,'-2'1'596'0'0,"-55"27"-49"0"0,22-9 4102 0 0,36-24-4514 0 0,0 0 1 0 0,0 1-1 0 0,0-1 0 0 0,1 1 1 0 0,0 0-1 0 0,0-1 0 0 0,5-7 0 0 0,-3 4 3 0 0,13-21 232 0 0,0 2 0 0 0,2 0 0 0 0,1 1-1 0 0,0 1 1 0 0,3 0 0 0 0,0 2 0 0 0,49-39-1 0 0,-36 36-121 0 0,1 2-1 0 0,1 1 0 0 0,1 2 0 0 0,0 2 0 0 0,59-20 0 0 0,-82 34-106 0 0,1 0-1 0 0,0 1 1 0 0,0 0-1 0 0,0 2 1 0 0,0 0-1 0 0,0 0 1 0 0,1 2-1 0 0,28 3 0 0 0,-42-3-135 0 0,1 1-1 0 0,-1 0 0 0 0,0 0 0 0 0,1 1 0 0 0,-1-1 0 0 0,0 1 0 0 0,0 0 1 0 0,0 0-1 0 0,0 0 0 0 0,-1 1 0 0 0,1-1 0 0 0,-1 1 0 0 0,1 0 0 0 0,-1 0 0 0 0,0 0 1 0 0,0 1-1 0 0,0-1 0 0 0,-1 1 0 0 0,1-1 0 0 0,-1 1 0 0 0,1 0 0 0 0,-2 0 0 0 0,1 0 1 0 0,3 8-1 0 0,-3-2 2 0 0,0 0 0 0 0,0 0 0 0 0,-1 0 0 0 0,0 1-1 0 0,-1-1 1 0 0,0 0 0 0 0,-1 0 0 0 0,0 1 0 0 0,-4 16 0 0 0,2-13-16 0 0,-3 13-193 0 0,-10 29 0 0 0,12-46 141 0 0,0-1 1 0 0,0 0-1 0 0,-1 0 0 0 0,0 0 0 0 0,-1-1 1 0 0,-10 13-1 0 0,5-10 0 0 0,0-1 0 0 0,0 0-1 0 0,-1-1 1 0 0,0 0 0 0 0,-1 0-1 0 0,0-2 1 0 0,0 0 0 0 0,-23 9-1 0 0,-12 1-245 0 0,-59 13-1 0 0,68-20 271 0 0,-54 8 120 0 0,63-14-40 0 0,0 2 0 0 0,-32 11 0 0 0,51-13-30 0 0,8-3-40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29 1839 0 0,'1'-3'134'0'0,"12"-23"14000"0"0,-13 28-14037 0 0,1-1 0 0 0,-1 1 0 0 0,0-1 0 0 0,1 1 0 0 0,-1 0 0 0 0,0-1 1 0 0,0 1-1 0 0,0-1 0 0 0,-1 1 0 0 0,1-1 0 0 0,0 1 0 0 0,-1-1 0 0 0,1 1 0 0 0,-1-1 0 0 0,1 1 0 0 0,-2 2 0 0 0,-13 22 745 0 0,-44 68 642 0 0,-62 131 0 0 0,115-212-1449 0 0,1 0 0 0 0,0 0 0 0 0,1 0 0 0 0,0 1-1 0 0,1 0 1 0 0,-2 21 0 0 0,5-31 13 0 0,5 8-36 0 0,-4-11-158 0 0,-1 0 0 0 0,1 0 0 0 0,0 0-1 0 0,0 0 1 0 0,0-1 0 0 0,0 1 0 0 0,1 0-1 0 0,-1 0 1 0 0,0-1 0 0 0,0 1 0 0 0,0 0 0 0 0,1-1-1 0 0,-1 1 1 0 0,0-1 0 0 0,1 0 0 0 0,-1 1-1 0 0,2-1 1 0 0,0 1-1318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 5527 0 0,'0'0'423'0'0,"2"-1"-278"0"0,42-14 9311 0 0,-6 1-5162 0 0,-36 14-3302 0 0,1 0-316 0 0,10 0 1031 0 0,-11 2-1601 0 0,-1 1-91 0 0,1 0-1 0 0,-1 0 1 0 0,1 0 0 0 0,-1 0-1 0 0,0 0 1 0 0,-1 0 0 0 0,1 0 0 0 0,0 0-1 0 0,-1 0 1 0 0,0 0 0 0 0,1 1-1 0 0,-1-1 1 0 0,-1 6 0 0 0,0-3 1 0 0,-1 1-1 0 0,1-1 1 0 0,-1 1 0 0 0,-1-1-1 0 0,1 0 1 0 0,-5 7 0 0 0,-14 24 87 0 0,-42 56 1 0 0,40-60-22 0 0,21-31-23 0 0,2 1-5 0 0,-3 6-32 0 0,4-4 20 0 0,8 4-31 0 0,-6-7-2 0 0,1 1-1 0 0,0-1 1 0 0,0 0-1 0 0,0-1 1 0 0,0 1-1 0 0,0-1 1 0 0,0 0-1 0 0,0 0 1 0 0,1 0 0 0 0,-1 0-1 0 0,0-1 1 0 0,1 0-1 0 0,6 0 1 0 0,7-1 22 0 0,33-7 1 0 0,-42 6-18 0 0,10-2-142 0 0,1-1-1 0 0,-1-2 0 0 0,0 0 0 0 0,-1 0 0 0 0,0-2 0 0 0,21-13 0 0 0,18-18-8914 0 0,-44 30 2823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64 4607 0 0,'0'0'354'0'0,"0"-3"-233"0"0,0 2-77 0 0,-4-27 481 0 0,0 9 4026 0 0,3 17-2851 0 0,0-8 3945 0 0,0 39-4964 0 0,-2 0-1 0 0,0 0 0 0 0,-2 0 0 0 0,-13 41 1 0 0,0-15 292 0 0,-32 67 0 0 0,27-75-564 0 0,-16 40 213 0 0,35-78-563 0 0,1 0-1 0 0,1 1 0 0 0,0 0 1 0 0,0-1-1 0 0,1 1 1 0 0,0 0-1 0 0,1 13 1 0 0,2-3-5 0 0,0-17-53 0 0,0-1 8 0 0,0 2 33 0 0,12 6-33 0 0,-10-9-33 0 0,-1-1-17 0 0,-1 1-65 0 0,0-1-1 0 0,0 0 0 0 0,0 0 0 0 0,0 1 0 0 0,0-1 1 0 0,0-1-1 0 0,0 1 0 0 0,-1 0 0 0 0,1 0 0 0 0,0-1 0 0 0,0 1 1 0 0,0-1-1 0 0,3-1 0 0 0,-1 1-755 0 0,10-5-4599 0 0,-3-2-1702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6911 0 0,'0'0'315'0'0,"-2"0"-7"0"0,-2 0-233 0 0,0 0-1 0 0,0 1 1 0 0,0 0 0 0 0,1 0 0 0 0,-1 0-1 0 0,0 0 1 0 0,1 1 0 0 0,-1 0-1 0 0,0-1 1 0 0,1 1 0 0 0,-4 3-1 0 0,1 0 1535 0 0,-1-1-1 0 0,1 2 0 0 0,0-1 0 0 0,-8 11 3250 0 0,14-2-3176 0 0,43-6-398 0 0,-13-8-1005 0 0,-1-1 0 0 0,0-2 0 0 0,29-6 0 0 0,86-27-332 0 0,-137 33-324 0 0,7-1 176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4607 0 0,'-44'37'1221'0'0,"17"-12"4588"0"0,25-23-4479 0 0,2-2-1105 0 0,0 1 0 0 0,0-1-1 0 0,-1 0 1 0 0,1 1 0 0 0,0-1 0 0 0,0 0-1 0 0,0 1 1 0 0,-1-1 0 0 0,1 0-1 0 0,0 1 1 0 0,0-1 0 0 0,0 0 0 0 0,0 1-1 0 0,0-1 1 0 0,-1 0 0 0 0,1 1-1 0 0,0-1 1 0 0,0 1 0 0 0,0-1 0 0 0,0 0-1 0 0,0 1 1 0 0,0-1 0 0 0,0 0-1 0 0,1 1 1 0 0,-1-1 0 0 0,0 1 0 0 0,0-1-1 0 0,0 0 1 0 0,0 1 0 0 0,0-1-1 0 0,1 0 1 0 0,-1 1 0 0 0,0-1 0 0 0,0 0-1 0 0,1 1 1 0 0,0 0-46 0 0,0 0-1 0 0,0 0 1 0 0,1 0 0 0 0,-1-1 0 0 0,0 1-1 0 0,1 0 1 0 0,-1-1 0 0 0,1 1 0 0 0,1 0-1 0 0,5 1-91 0 0,-1-1 0 0 0,0 0-1 0 0,13 1 1 0 0,197-5 1302 0 0,-144 2-1413 0 0,-71 1-829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43 4607 0 0,'2'-2'208'0'0,"13"-18"32"0"0,2-1 9471 0 0,-17 24-9191 0 0,1 7-319 0 0,-1 0 1 0 0,-1 0-1 0 0,0 0 1 0 0,0 0-1 0 0,-1 0 1 0 0,0 0-1 0 0,-5 13 0 0 0,-31 70 528 0 0,21-57-505 0 0,-85 182 171 0 0,67-141-328 0 0,-45 107-68 0 0,77-177-32 0 0,-4 10-416 0 0,0 0 0 0 0,2 1 0 0 0,-7 28 0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12815 0 0,'0'0'3842'0'0,"-1"3"-3045"0"0,-25 49 352 0 0,13-27-1043 0 0,1 1-1 0 0,-10 29 0 0 0,19-43-185 0 0,1 0 0 0 0,-1 16 0 0 0,2-15-861 0 0,1-11-363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24 201 6447 0 0,'0'0'8082'0'0,"2"-2"-7596"0"0,247-140 2952 0 0,-209 123-2858 0 0,56-18 1 0 0,-93 36-228 0 0,-2 4-253 0 0,-1 0-89 0 0,1 1 1 0 0,-1-1-1 0 0,0 0 0 0 0,0 1 0 0 0,0-1 0 0 0,-1 0 0 0 0,1 0 1 0 0,-1 1-1 0 0,1-1 0 0 0,-1 0 0 0 0,0 0 0 0 0,0 0 1 0 0,-1 0-1 0 0,1 0 0 0 0,-1 0 0 0 0,1 0 0 0 0,-4 4 0 0 0,-6 8 43 0 0,-22 26-1 0 0,27-35-37 0 0,-216 238 112 0 0,124-125-408 0 0,70-80-249 0 0,27-37 297 0 0,11 4-1016 0 0,-5-4 1199 0 0,18 8 185 0 0,-20-8-20 0 0,-1-1 10 0 0,4 3-33 0 0,0 1 0 0 0,0 0-1 0 0,-1 0 1 0 0,0 1 0 0 0,7 8-1 0 0,8 8 295 0 0,-19-21-106 0 0,2 0-129 0 0,3-1-75 0 0,-1 0 0 0 0,1 0 0 0 0,0-1 1 0 0,0 1-1 0 0,-1-1 0 0 0,1 0 0 0 0,-1-1 0 0 0,8-2 0 0 0,43-22 470 0 0,-8 5-558 0 0,-14 7-2851 0 0,-22 11 1374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68 4607 0 0,'121'-64'807'0'0,"-120"64"-498"0"0,-1-1 1 0 0,1 1-1 0 0,-1 0 0 0 0,1-1 0 0 0,-1 1 0 0 0,1 0 1 0 0,0-1-1 0 0,-1 1 0 0 0,1 0 0 0 0,0 0 1 0 0,-1 0-1 0 0,1 0 0 0 0,-1 0 0 0 0,1 0 0 0 0,0 0 1 0 0,-1 0-1 0 0,2 0 0 0 0,-4 7 5671 0 0,-7 4-2235 0 0,1-2-4880 0 0,-20 16 1656 0 0,-54 37-1 0 0,39-30-364 0 0,-86 55 20 0 0,108-75-237 0 0,0-1-1 0 0,-1-1 0 0 0,-1-1 0 0 0,-32 10 0 0 0,47-18-155 0 0,0 1-1 0 0,0-1 1 0 0,-16 1 0 0 0,21-2 50 0 0,-1-1 0 0 0,1 1 0 0 0,-1 0 0 0 0,1-1 0 0 0,-1 0-1 0 0,1 0 1 0 0,0 0 0 0 0,-1 0 0 0 0,1 0 0 0 0,-6-4 0 0 0,7 3-67 0 0,0 0 0 0 0,-1 0 0 0 0,1 0 0 0 0,0-1 0 0 0,0 1 0 0 0,1 0 0 0 0,-1-1-1 0 0,1 0 1 0 0,-1 1 0 0 0,1-1 0 0 0,0 0 0 0 0,0 0 0 0 0,0 0 0 0 0,-1-5 0 0 0,1 6-119 0 0,1 0-303 0 0,-7 16-1001 0 0,-44 118 5089 0 0,40-99-3028 0 0,8-23-345 0 0,-12 24 143 0 0,14-29-201 0 0,-11 12 158 0 0,-11 8 204 0 0,22-24 434 0 0,3-2-629 0 0,10-3-44 0 0,18-7 70 0 0,1 2-1 0 0,1 1 1 0 0,53-7-1 0 0,-75 14-161 0 0,0 1 1 0 0,1 0-1 0 0,-1 1 0 0 0,0 0 1 0 0,0 0-1 0 0,19 6 0 0 0,-23-5 10 0 0,0 1 0 0 0,1 0 0 0 0,-1 0-1 0 0,0 0 1 0 0,0 1 0 0 0,-1 0 0 0 0,1 0-1 0 0,-1 0 1 0 0,0 1 0 0 0,0-1 0 0 0,6 9 0 0 0,-3-2 46 0 0,0 1 0 0 0,-1-1 0 0 0,0 2 1 0 0,-1-1-1 0 0,-1 1 0 0 0,0 0 1 0 0,0 0-1 0 0,-1 1 0 0 0,-1-1 0 0 0,0 1 1 0 0,-1 0-1 0 0,-1-1 0 0 0,0 25 1 0 0,-1-35-69 0 0,0 0 1 0 0,-1 0 0 0 0,1 0-1 0 0,-1 0 1 0 0,0 0 0 0 0,0 0 0 0 0,0 0-1 0 0,0 0 1 0 0,0 0 0 0 0,-1-1-1 0 0,1 1 1 0 0,-1 0 0 0 0,0-1 0 0 0,0 1-1 0 0,0-1 1 0 0,0 0 0 0 0,0 0-1 0 0,-1 0 1 0 0,1 0 0 0 0,-5 3 0 0 0,-3 1 52 0 0,0 0 1 0 0,-1-1 0 0 0,-20 8 0 0 0,-26 4-86 0 0,-1-2 0 0 0,-111 14 0 0 0,167-29 0 0 0,-30 1-796 0 0,28-13-473 0 0,3 10 1077 0 0,2 0 0 0 0,-1 1 1 0 0,0-1-1 0 0,0 1 0 0 0,0-1 0 0 0,1 1 1 0 0,-1-1-1 0 0,1 1 0 0 0,-1-1 0 0 0,1 1 1 0 0,-1 0-1 0 0,1-1 0 0 0,0 1 0 0 0,0-1 1 0 0,1-1-1 0 0,11-12-5583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46 10567 0 0,'8'-8'255'0'0,"1"0"-1"0"0,0 0 1 0 0,1 1-1 0 0,12-8 3326 0 0,-22 23-3342 0 0,-1-1 1 0 0,0 1-1 0 0,-1-1 0 0 0,0 1 1 0 0,0-1-1 0 0,0 0 1 0 0,-1 0-1 0 0,0 0 1 0 0,-1 0-1 0 0,-4 7 1 0 0,-7 10-11 0 0,-25 28 1 0 0,33-43-101 0 0,-46 56 223 0 0,-62 82 235 0 0,-3 38-423 0 0,99-150-166 0 0,2 1 1 0 0,1 0 0 0 0,-17 58-1 0 0,30-83 2 0 0,1 0 0 0 0,0 0-1 0 0,1 0 1 0 0,1-1 0 0 0,-1 1 0 0 0,2 0-1 0 0,-1 0 1 0 0,2 0 0 0 0,-1 0 0 0 0,2 0-1 0 0,-1 0 1 0 0,1-1 0 0 0,1 0 0 0 0,7 16-1 0 0,-5-15 20 0 0,0 0 0 0 0,0-1 0 0 0,1 0 0 0 0,0 0 0 0 0,1-1 0 0 0,0 0-1 0 0,1 0 1 0 0,0-1 0 0 0,0 0 0 0 0,1-1 0 0 0,0 0 0 0 0,19 11 0 0 0,33 12 792 0 0,-60-29-11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13 19063 0 0,'0'0'871'0'0,"-2"-1"-15"0"0,-9-2-377 0 0,-1 0 0 0 0,1 1 0 0 0,-18-1 0 0 0,25 3-2 0 0,0 0-420 0 0,1 0 0 0 0,-1 0 0 0 0,1 0 0 0 0,0 0 1 0 0,-1 1-1 0 0,1 0 0 0 0,0 0 0 0 0,-1 0 0 0 0,1 0 0 0 0,0 0 0 0 0,0 1 0 0 0,0-1 0 0 0,0 1 0 0 0,0 0 0 0 0,0 0 0 0 0,-3 3 1 0 0,-4 4 268 0 0,0 1 0 0 0,-15 20 1 0 0,7-9-181 0 0,3-5-146 0 0,-62 77 0 0 0,68-81 0 0 0,1 1 0 0 0,1 0 0 0 0,0 1 0 0 0,1-1 0 0 0,0 1 0 0 0,-4 17 0 0 0,6-19 55 0 0,1 1-1 0 0,-2 22 1 0 0,5-29-37 0 0,0-1 0 0 0,0 0 0 0 0,0 0-1 0 0,1 0 1 0 0,0 1 0 0 0,0-1 0 0 0,0 0 0 0 0,1 0-1 0 0,-1 0 1 0 0,4 6 0 0 0,-1-4-6 0 0,0 0 1 0 0,0-1-1 0 0,1 1 0 0 0,0-1 0 0 0,0 0 1 0 0,1 0-1 0 0,-1 0 0 0 0,1-1 0 0 0,1 0 0 0 0,-1 0 1 0 0,1-1-1 0 0,0 1 0 0 0,-1-1 0 0 0,2-1 1 0 0,-1 0-1 0 0,14 5 0 0 0,-1-4-88 0 0,-15-5-166 0 0,-1 0-107 0 0,2 0-216 0 0,0 0 0 0 0,0-1 0 0 0,0 0 0 0 0,0 0 0 0 0,-1 0 0 0 0,1-1 0 0 0,-1 0 0 0 0,1 0 0 0 0,-1 0 0 0 0,0 0 0 0 0,0-1 0 0 0,-1 0 0 0 0,7-7 0 0 0,9-9-1402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13 109 1839 0 0,'-2'-27'160'0'0,"-1"5"-478"0"0,0 0 3339 0 0,-1-9 6670 0 0,4 30-9663 0 0,0 1 1 0 0,0-1-1 0 0,1 1 1 0 0,-1-1 0 0 0,0 1-1 0 0,1 0 1 0 0,-1-1-1 0 0,1 1 1 0 0,-1 0 0 0 0,1-1-1 0 0,-1 1 1 0 0,0 0-1 0 0,1-1 1 0 0,-1 1 0 0 0,1 0-1 0 0,-1 0 1 0 0,1 0-1 0 0,-1-1 1 0 0,1 1 0 0 0,0 0-1 0 0,-1 0 1 0 0,1 0-1 0 0,-1 0 1 0 0,1 0 0 0 0,-1 0-1 0 0,1 0 1 0 0,-1 0-1 0 0,1 0 1 0 0,0 1 0 0 0,14 1 271 0 0,-11-1-254 0 0,-1 0 0 0 0,0 1 0 0 0,0 0 0 0 0,0-1 0 0 0,-1 1 0 0 0,1 0 0 0 0,0 1 0 0 0,-1-1 0 0 0,1 0 0 0 0,-1 1 0 0 0,0 0 0 0 0,4 4 0 0 0,2 5 198 0 0,10 23 0 0 0,-11-22-90 0 0,23 49 440 0 0,-14-27-142 0 0,2-1 0 0 0,28 41 0 0 0,-20-38-190 0 0,88 112 518 0 0,-87-117-674 0 0,1-2 0 0 0,49 41 0 0 0,-67-61-74 0 0,-6-6-27 0 0,0-1 0 0 0,0 1 0 0 0,0-1 0 0 0,1 0-1 0 0,-1 0 1 0 0,6 3 0 0 0,4 1-5 0 0,-3-4-58 0 0,-8-2-249 0 0,3-10-5826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2759 0 0,'0'0'11743'0'0,"1"2"-10974"0"0,0 0-700 0 0,0 1 0 0 0,-1 0 1 0 0,1-1-1 0 0,-1 1 0 0 0,1 0 0 0 0,-1-1 0 0 0,0 1 0 0 0,0 0 0 0 0,0 0 0 0 0,0 0 0 0 0,0-1 1 0 0,-1 1-1 0 0,1 0 0 0 0,-1-1 0 0 0,0 1 0 0 0,0 0 0 0 0,0-1 0 0 0,0 1 0 0 0,0-1 0 0 0,-2 3 0 0 0,-5 9 77 0 0,-1 0 0 0 0,-11 14-1 0 0,18-25-130 0 0,-26 30 90 0 0,0-2-1 0 0,-42 35 1 0 0,-12 13-98 0 0,39-35-7 0 0,16-17 0 0 0,0 1 0 0 0,3 1 0 0 0,-23 33 0 0 0,35-43 10 0 0,-1 0-1 0 0,-1-2 1 0 0,0 1-1 0 0,-20 16 1 0 0,22-23-484 0 0,-1-1 1 0 0,0 0-1 0 0,0-1 1 0 0,-1-1-1 0 0,-1 0 1 0 0,-20 9 0 0 0,31-15 113 0 0,-1 0-268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90 4143 0 0,'0'0'319'0'0,"-10"-7"7242"0"0,9 7-7422 0 0,1 0 1 0 0,0 0-1 0 0,-1-1 0 0 0,1 1 0 0 0,0 0 0 0 0,-1-1 1 0 0,1 1-1 0 0,0 0 0 0 0,0-1 0 0 0,-1 1 0 0 0,1 0 0 0 0,0-1 1 0 0,0 1-1 0 0,0 0 0 0 0,0-1 0 0 0,-1 1 0 0 0,1-1 0 0 0,0 1 1 0 0,0 0-1 0 0,0-1 0 0 0,0 1 0 0 0,0-1 0 0 0,0 1 1 0 0,0-1-1 0 0,0 1 0 0 0,0 0 0 0 0,0-1 0 0 0,0 1 0 0 0,0-1 1 0 0,1 1-1 0 0,-1 0 0 0 0,0-1 0 0 0,0 1 0 0 0,1-1 0 0 0,0-1-16 0 0,0 1 0 0 0,0-1-1 0 0,1 1 1 0 0,-1-1 0 0 0,0 1-1 0 0,1 0 1 0 0,0 0 0 0 0,1-2-1 0 0,8-3-246 0 0,20-8 0 0 0,-29 13 323 0 0,16-7-81 0 0,0 2 0 0 0,0 0 0 0 0,28-5 0 0 0,-38 10-67 0 0,-1 0 0 0 0,0 0 0 0 0,0 1-1 0 0,1 0 1 0 0,-1 0 0 0 0,0 1 0 0 0,1 0 0 0 0,-1 0 0 0 0,0 0-1 0 0,0 1 1 0 0,0 0 0 0 0,8 4 0 0 0,-2 3 32 0 0,-12-8-77 0 0,1 1 1 0 0,-1-1 0 0 0,0 1 0 0 0,1 0 0 0 0,-1-1 0 0 0,0 1 0 0 0,0 0 0 0 0,0 0 0 0 0,0 0 0 0 0,0 0-1 0 0,-1 0 1 0 0,1 0 0 0 0,-1 0 0 0 0,1 0 0 0 0,-1 0 0 0 0,0 0 0 0 0,0 0 0 0 0,0 4 0 0 0,0-3 0 0 0,-1 1 1 0 0,0 0 0 0 0,0-1 0 0 0,0 1-1 0 0,0-1 1 0 0,-1 0 0 0 0,1 1 0 0 0,-1-1-1 0 0,-4 6 1 0 0,-1 0 26 0 0,-1 0 0 0 0,0 0-1 0 0,-1-1 1 0 0,1 0 0 0 0,-18 12-1 0 0,1-6-18 0 0,-1 0 0 0 0,0-2 0 0 0,-1 0 0 0 0,-44 11 0 0 0,-5 3-119 0 0,71-24 94 0 0,-17 9-73 0 0,20-10-9 0 0,66 3-224 0 0,-37-1 297 0 0,0 1 1 0 0,26 7 0 0 0,12 3 19 0 0,-45-10 3 0 0,-16-1-12 0 0,0-2 20 0 0,18 1 56 0 0,25-3 11 0 0,-45 0 334 0 0,-4 18-317 0 0,-1-6-85 0 0,0 0 0 0 0,0 0-1 0 0,-1 0 1 0 0,-1-1 0 0 0,0 1-1 0 0,0-1 1 0 0,-1 0 0 0 0,0 0-1 0 0,-1-1 1 0 0,0 0 0 0 0,-1 0-1 0 0,0-1 1 0 0,0 0 0 0 0,0 0-1 0 0,-1-1 1 0 0,-20 13 0 0 0,18-15 2 0 0,-1 0 0 0 0,0-1 1 0 0,0 0-1 0 0,-24 4 0 0 0,10-2-5 0 0,-33 1 40 0 0,57-7-192 0 0,14-1-6922 0 0,-10 0 5260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3679 0 0,'2'-1'6002'0'0,"6"-5"-4334"0"0,0 1 0 0 0,1 1 0 0 0,10-5 0 0 0,31-7 702 0 0,56-4-2035 0 0,-79 15 446 0 0,456-92 2063 0 0,-390 76-2503 0 0,-18 6-301 0 0,62-15-742 0 0,-135 29-201 0 0,5-4-1218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 1375 0 0,'-2'6'12737'0'0,"1"-6"-12570"0"0,18 2 1919 0 0,24-1-2204 0 0,26-8 1220 0 0,-34 3-480 0 0,0 1 0 0 0,50 3 0 0 0,-50 7-266 0 0,-33-6-348 0 0,1-1 0 0 0,-1 0-1 0 0,1 0 1 0 0,0 1 0 0 0,-1-1-1 0 0,1 0 1 0 0,-1 1 0 0 0,1-1-1 0 0,-1 0 1 0 0,1 1 0 0 0,-1-1-1 0 0,1 1 1 0 0,-1-1 0 0 0,0 1-1 0 0,1-1 1 0 0,-1 1 0 0 0,0-1 0 0 0,1 1-1 0 0,-1-1 1 0 0,1 2 0 0 0,0 0 18 0 0,4 9 48 0 0,-5-8-70 0 0,0 1 1 0 0,1-1 0 0 0,-1 0 0 0 0,0 0 0 0 0,0 0 0 0 0,-1 0 0 0 0,1 0 0 0 0,-1 0 0 0 0,0 0 0 0 0,1 0 0 0 0,-1 0 0 0 0,-1 0 0 0 0,1 0 0 0 0,0 0 0 0 0,-1 0 0 0 0,1-1 0 0 0,-1 1 0 0 0,0-1 0 0 0,0 1 0 0 0,0-1 0 0 0,0 1 0 0 0,-3 1 0 0 0,-6 5 24 0 0,1-1 1 0 0,-1 0 0 0 0,-23 11 0 0 0,26-15-25 0 0,-39 19-174 0 0,-1-3 1 0 0,-82 24-1 0 0,23-9-431 0 0,43-12-316 0 0,62-22 725 0 0,5-1-616 0 0,28 4 846 0 0,1-2-1 0 0,56-3 0 0 0,26 1 118 0 0,-96 2-148 0 0,0 0 1 0 0,0 1-1 0 0,0 1 0 0 0,0 0 1 0 0,28 13-1 0 0,-39-15 24 0 0,-1 1 0 0 0,0 0 0 0 0,-1 1 0 0 0,1-1 0 0 0,0 1 0 0 0,-1 0 0 0 0,0 0 0 0 0,0 1 0 0 0,0-1 0 0 0,-1 1 0 0 0,1 0 0 0 0,-1 1 0 0 0,0-1 0 0 0,-1 1 0 0 0,1 0 0 0 0,-1 0 0 0 0,-1 0 1 0 0,4 8-1 0 0,-5-12-3 0 0,-1 0 1 0 0,0-1 0 0 0,0 1 0 0 0,1 0 0 0 0,-1 0 0 0 0,0-1 0 0 0,0 1 0 0 0,-1 0 0 0 0,1 0 0 0 0,0-1 0 0 0,-1 1-1 0 0,1 0 1 0 0,-1-1 0 0 0,1 1 0 0 0,-1 0 0 0 0,0-1 0 0 0,1 1 0 0 0,-1-1 0 0 0,0 1 0 0 0,-2 1 0 0 0,0 1 61 0 0,0-1 0 0 0,-1 0 1 0 0,1 0-1 0 0,-1 0 1 0 0,1 0-1 0 0,-6 2 1 0 0,-14 7 324 0 0,-1-2 0 0 0,-1 0 0 0 0,0-2 0 0 0,-50 11 0 0 0,-4 2 46 0 0,-5 6-498 0 0,-119 55 0 0 0,147-49-2080 0 0,52-31 794 0 0,-3 6-56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78 123 1375 0 0,'0'0'66'0'0,"-1"1"-8"0"0,-24 12-306 0 0,18-8 1429 0 0,-1 0 0 0 0,1 0 0 0 0,0 0 0 0 0,0 1 0 0 0,-9 10 3349 0 0,19-14-4312 0 0,0-1-1 0 0,0-1 1 0 0,0 1-1 0 0,1 0 1 0 0,-1-1 0 0 0,0 1-1 0 0,0-1 1 0 0,0 0-1 0 0,0 0 1 0 0,5-1-1 0 0,34-7 1242 0 0,-33 6-1046 0 0,64-14 473 0 0,-1-4-1 0 0,90-36 0 0 0,-75 22-1233 0 0,16-6-962 0 0,-89 33-440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 5063 0 0,'-1'-2'390'0'0,"-1"1"-317"0"0,-9-14 174 0 0,-2-5 7961 0 0,16 21-8063 0 0,4 2-25 0 0,1-1 1 0 0,0 1-1 0 0,-1 1 0 0 0,1 0 1 0 0,-1 0-1 0 0,0 0 0 0 0,0 1 1 0 0,11 10-1 0 0,4 6 402 0 0,21 27 0 0 0,-30-33-284 0 0,20 28 813 0 0,-1 1 0 0 0,50 95 0 0 0,-6-7 62 0 0,-70-122-1075 0 0,1 0 1 0 0,0 0 0 0 0,1 0 0 0 0,0-1 0 0 0,0 0 0 0 0,1-1 0 0 0,0 0 0 0 0,18 12 0 0 0,-7-9 47 0 0,-14-10-72 0 0,-1-1 0 0 0,-1 1-25 0 0,0-1 1 0 0,0 0 0 0 0,0 0-1 0 0,0 0 1 0 0,0 0 0 0 0,-1-1 0 0 0,1 1-1 0 0,0-1 1 0 0,0 0 0 0 0,0 0 0 0 0,-1-1-1 0 0,1 1 1 0 0,0-1 0 0 0,-1 0 0 0 0,1 0-1 0 0,-1 0 1 0 0,0 0 0 0 0,0 0-1 0 0,6-6 1 0 0,-7 6-435 0 0,0 0-1 0 0,-1 0 0 0 0,1-1 1 0 0,0 1-1 0 0,-1-1 1 0 0,1 1-1 0 0,-1-1 1 0 0,0 0-1 0 0,0 0 0 0 0,2-4 1 0 0,0-7-5590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 8783 0 0,'0'0'794'0'0,"0"-2"-514"0"0,0 2-116 0 0,0-1 0 0 0,0 1 0 0 0,0 0-1 0 0,0 0 1 0 0,0-1 0 0 0,0 1 0 0 0,0 0 0 0 0,0-1 0 0 0,0 1 0 0 0,0 0 0 0 0,0 0 0 0 0,0-1 0 0 0,0 1 0 0 0,0 0 0 0 0,-1 0 0 0 0,1-1 0 0 0,0 1 0 0 0,0 0 0 0 0,0 0 0 0 0,0-1 0 0 0,0 1 0 0 0,-1 0 0 0 0,1 0 0 0 0,0-1-1 0 0,0 1 1 0 0,0 0 0 0 0,-1 0 0 0 0,1 0 0 0 0,0-1 0 0 0,-1 1 0 0 0,-9 2 3262 0 0,7-1-4302 0 0,-6 3 937 0 0,1-1 0 0 0,-1 2-1 0 0,1-1 1 0 0,-1 1 0 0 0,2 1 0 0 0,-1 0 0 0 0,0 0 0 0 0,1 0 0 0 0,0 1 0 0 0,-7 9 0 0 0,0 1 17 0 0,0 1 0 0 0,2 0 0 0 0,-15 28 0 0 0,-15 54 52 0 0,33-75-92 0 0,-1 0 0 0 0,-1-1 0 0 0,-1 0 0 0 0,-17 25 0 0 0,15-30-201 0 0,-1 0-1 0 0,-1-2 0 0 0,0 0 1 0 0,-22 17-1 0 0,31-28 100 0 0,0-1-1 0 0,-1 1 1 0 0,1-1 0 0 0,-1-1-1 0 0,-1 1 1 0 0,1-2-1 0 0,-1 1 1 0 0,1-1-1 0 0,-1 0 1 0 0,0-1 0 0 0,0 0-1 0 0,0 0 1 0 0,-11 0-1 0 0,16-3-75 0 0,4 1 140 0 0,-1 0-1 0 0,1 0 1 0 0,0 0-1 0 0,0-1 1 0 0,-1 1-1 0 0,1 0 1 0 0,0 0-1 0 0,0-1 1 0 0,0 1-1 0 0,-1 0 1 0 0,1-1-1 0 0,0 1 1 0 0,0 0-1 0 0,0-1 1 0 0,0 1-1 0 0,-1 0 1 0 0,1-1-1 0 0,0 1 1 0 0,0 0-1 0 0,0-1 1 0 0,0 1-1 0 0,0 0 1 0 0,0-1-1 0 0,0 1 1 0 0,0 0-1 0 0,0-1 1 0 0,0 1-1 0 0,0 0 1 0 0,0-1-1 0 0,0 1 1 0 0,1 0-1 0 0,-1-1 1 0 0,0 1-1 0 0,0 0 1 0 0,0-1-1 0 0,0 1 1 0 0,1 0-1 0 0,-1-1 1 0 0,0 1-1 0 0,0 0 1 0 0,0 0-1 0 0,1-1 1 0 0,-1 1-1 0 0,0 0 1 0 0,1 0-1 0 0,-1 0 1 0 0,0-1-1 0 0,0 1 1 0 0,1 0-1 0 0,-1 0 1 0 0,1 0-1 0 0,-1-1-1 0 0,13-9-60 0 0,0 1 0 0 0,0 0 0 0 0,25-11 0 0 0,-16 8-544 0 0,4-2-252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62 147 3223 0 0,'-2'2'240'0'0,"-4"0"366"0"0,1 0 0 0 0,-1 0 0 0 0,-11 3 0 0 0,3-4 4237 0 0,2-2 3573 0 0,23-8-7915 0 0,-3 5-393 0 0,-1 0-1 0 0,1 1 1 0 0,1-1-1 0 0,-1 2 1 0 0,0-1-1 0 0,11-1 1 0 0,12-4 33 0 0,30-11 37 0 0,85-31 358 0 0,-114 36-383 0 0,2 2 0 0 0,46-11 0 0 0,-78 22-100 0 0,-2 5 1 0 0,-2 1-53 0 0,1 1 0 0 0,-1-1 1 0 0,0 1-1 0 0,-1-1 1 0 0,1 0-1 0 0,-1 1 0 0 0,0-1 1 0 0,-5 6-1 0 0,-35 38-2 0 0,17-21 0 0 0,-85 103 1 0 0,92-102 0 0 0,13-15 0 0 0,6-3-76 0 0,1-10 52 0 0,-1-1-1 0 0,0 1 1 0 0,0-1-1 0 0,0 1 1 0 0,0-1-1 0 0,1 1 1 0 0,-1-1 0 0 0,0 1-1 0 0,0-1 1 0 0,1 1-1 0 0,-1-1 1 0 0,0 0-1 0 0,1 1 1 0 0,-1-1-1 0 0,0 0 1 0 0,1 1 0 0 0,-1-1-1 0 0,1 0 1 0 0,-1 1-1 0 0,1-1 1 0 0,0 0-1 0 0,-1 0-50 0 0,0 0 0 0 0,0 1 0 0 0,1-1 0 0 0,-1 0-1 0 0,0 0 1 0 0,0 0 0 0 0,0 0 0 0 0,1 0 0 0 0,-1 0 0 0 0,0 1-1 0 0,0-1 1 0 0,0 0 0 0 0,0 0 0 0 0,1 0 0 0 0,-1 1-1 0 0,0-1 1 0 0,0 0 0 0 0,0 0 0 0 0,0 0 0 0 0,0 1 0 0 0,0-1-1 0 0,0 0 1 0 0,1 0 0 0 0,-1 1 0 0 0,0-1 0 0 0,0 0-1 0 0,0 0 1 0 0,0 1 0 0 0,0-1 0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14279 0 0,'0'0'1568'0'0,"2"2"-1333"0"0,2 1-80 0 0,1 0-1 0 0,-1 1 1 0 0,1-2 0 0 0,0 1-1 0 0,0 0 1 0 0,0-1 0 0 0,0 0 0 0 0,0 0-1 0 0,1-1 1 0 0,-1 1 0 0 0,1-1-1 0 0,-1 0 1 0 0,1-1 0 0 0,-1 1-1 0 0,1-1 1 0 0,9-1 0 0 0,5-1 280 0 0,0 0 0 0 0,0-2 0 0 0,27-7 1 0 0,54-19 572 0 0,86-23-154 0 0,-131 39-656 0 0,79-7 0 0 0,-126 20-198 0 0,0 0 0 0 0,0 1-1 0 0,0 0 1 0 0,0 1 0 0 0,0 0 0 0 0,0 0-1 0 0,0 1 1 0 0,-1 0 0 0 0,1 1 0 0 0,14 5-1 0 0,-23-8-40 0 0,1 1 0 0 0,0-1-1 0 0,-1 0 1 0 0,1 1 0 0 0,-1-1-1 0 0,1 1 1 0 0,-1-1-1 0 0,1 1 1 0 0,-1-1 0 0 0,1 1-1 0 0,-1-1 1 0 0,1 1 0 0 0,-1 0-1 0 0,0-1 1 0 0,1 1-1 0 0,-1-1 1 0 0,0 1 0 0 0,1 0-1 0 0,-1 1 1 0 0,0-1-107 0 0,1 0-105 0 0,-1 0 0 0 0,0-1 0 0 0,1 1 0 0 0,-1 0 0 0 0,0 0 0 0 0,0-1 0 0 0,0 1 0 0 0,1 0 0 0 0,-1 0 0 0 0,0 0 0 0 0,0-1 0 0 0,0 1 0 0 0,-1 0 0 0 0,1 0 0 0 0,0 0 0 0 0,0-1 0 0 0,0 1 0 0 0,-1 0 0 0 0,1 1 0 0 0,-1 1-1153 0 0,-4 15-5174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27 12695 0 0,'0'0'1150'0'0,"2"-2"-946"0"0,0 0 255 0 0,1-1 0 0 0,0 1 0 0 0,1 0 0 0 0,-1 0 0 0 0,0 0 0 0 0,1 0 0 0 0,-1 0 0 0 0,1 1 0 0 0,-1-1 1 0 0,1 1-1 0 0,0 0 0 0 0,-1 0 0 0 0,9 0 0 0 0,-11 1-368 0 0,1 0 0 0 0,0 0 0 0 0,-1 0 0 0 0,1 0 0 0 0,0 0 0 0 0,-1 0 0 0 0,1 1 0 0 0,0-1 0 0 0,-1 1 0 0 0,1-1 0 0 0,-1 1 0 0 0,1 0 0 0 0,-1 0 0 0 0,1-1 0 0 0,-1 1 0 0 0,1 0 0 0 0,-1 0 0 0 0,0 0 0 0 0,1 1 0 0 0,-1-1 0 0 0,0 0 0 0 0,0 0 0 0 0,0 1 0 0 0,0-1 0 0 0,0 1 0 0 0,0-1 0 0 0,0 1 0 0 0,-1-1 0 0 0,1 1 0 0 0,-1-1 0 0 0,1 1 0 0 0,-1 0 0 0 0,1-1 0 0 0,-1 3-1 0 0,1 2-51 0 0,-1 0-1 0 0,1 0 0 0 0,-2 1 0 0 0,1-1 1 0 0,-1 0-1 0 0,0 0 0 0 0,0 0 0 0 0,0 0 1 0 0,-1 0-1 0 0,0-1 0 0 0,-5 11 0 0 0,-3 5 74 0 0,-23 34 0 0 0,25-43-76 0 0,-139 202 168 0 0,142-205-4378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10303 0 0,'0'0'935'0'0,"1"-2"-768"0"0,1-1 44 0 0,0 0 0 0 0,0 1 0 0 0,0-1 1 0 0,0 1-1 0 0,1-1 0 0 0,-1 1 0 0 0,1 0 1 0 0,-1 0-1 0 0,1 0 0 0 0,0 0 1 0 0,0 0-1 0 0,0 1 0 0 0,0-1 0 0 0,0 1 1 0 0,0 0-1 0 0,5-2 0 0 0,11-2 714 0 0,31-5 1 0 0,-40 8-770 0 0,218-23 2336 0 0,2 14-1288 0 0,-204 10-1089 0 0,-9 0-13 0 0,-1-1 0 0 0,1 0 0 0 0,0-1-1 0 0,-1-1 1 0 0,0 0 0 0 0,23-10 0 0 0,-13 3 482 0 0,-23 9 156 0 0,-5 5-672 0 0,-45 64 9 0 0,-3 4-10 0 0,-64 137 109 0 0,108-195-196 0 0,1 0-1 0 0,0 0 1 0 0,0 1 0 0 0,2-1-1 0 0,-1 1 1 0 0,2 0 0 0 0,-2 15-1 0 0,4-25-153 0 0,-1-1 0 0 0,0 1-1 0 0,0 0 1 0 0,-1 0-1 0 0,1-1 1 0 0,-1 1 0 0 0,0-1-1 0 0,0 1 1 0 0,-5 5-1 0 0,5-6-604 0 0,-1 0 0 0 0,0 0 0 0 0,0 0 0 0 0,0 0 0 0 0,-4 2 0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 2759 0 0,'0'0'126'0'0,"-2"-1"-5"0"0,-35 0 184 0 0,30 0 624 0 0,1 1-1 0 0,0 0 1 0 0,0 0-1 0 0,-1 1 1 0 0,1 0-1 0 0,0 0 1 0 0,0 1-1 0 0,0 0 1 0 0,0 0-1 0 0,-7 3 1 0 0,8-2-676 0 0,1-1 0 0 0,0 1 1 0 0,-1 0-1 0 0,1 0 0 0 0,1 1 1 0 0,-1-1-1 0 0,0 1 0 0 0,-3 4 1 0 0,-2 3-25 0 0,1 0 1 0 0,0 0-1 0 0,1 1 1 0 0,0 0 0 0 0,0 0-1 0 0,2 0 1 0 0,-1 1-1 0 0,2 0 1 0 0,-4 16 0 0 0,6-23-190 0 0,1-1 1 0 0,0 1-1 0 0,1-1 1 0 0,-1 1-1 0 0,1 0 1 0 0,0 0-1 0 0,1-1 1 0 0,0 1 0 0 0,-1 0-1 0 0,2-1 1 0 0,-1 1-1 0 0,1-1 1 0 0,-1 1-1 0 0,2-1 1 0 0,-1 0 0 0 0,0 0-1 0 0,1 0 1 0 0,4 6-1 0 0,2 1 17 0 0,1 0-1 0 0,0-1 0 0 0,21 18 1 0 0,40 25 102 0 0,-36-28-128 0 0,-4-3 18 0 0,5 3-17 0 0,0 2 0 0 0,-2 2-1 0 0,48 52 1 0 0,-68-65 9 0 0,-2 0 0 0 0,0 0 0 0 0,11 22 0 0 0,-18-29-4 0 0,0 1 0 0 0,-1-1 0 0 0,-1 1 0 0 0,1 0-1 0 0,-2 0 1 0 0,1 1 0 0 0,0 16 0 0 0,-2-9 70 0 0,-2 0 1 0 0,0 0-1 0 0,0 0 1 0 0,-2 0-1 0 0,0 0 1 0 0,-2 0-1 0 0,0-1 1 0 0,-1 1-1 0 0,-10 21 1 0 0,9-25-61 0 0,-1 0 1 0 0,-1 0 0 0 0,-1 0 0 0 0,0-1 0 0 0,-1 0 0 0 0,0-1 0 0 0,-1-1 0 0 0,0 1-1 0 0,-1-2 1 0 0,-20 15 0 0 0,-127 72 224 0 0,158-97-764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13 158 8143 0 0,'0'0'742'0'0,"-3"1"-610"0"0,-7 0 7874 0 0,32-1-7430 0 0,12 1 345 0 0,49-7 1 0 0,-15-4-179 0 0,76-23-1 0 0,-31-10-1462 0 0,-52 13-890 0 0,-2 1-5297 0 0,-39 20 1840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94 2303 0 0,'1'-2'102'0'0,"2"-9"-1"0"0,1-2 72 0 0,-3 11 1665 0 0,0-2-1136 0 0,1 1-1 0 0,-1 0 1 0 0,1 0 0 0 0,4-5 0 0 0,-5 6 109 0 0,0-1-343 0 0,10-17 6194 0 0,-9 18-6264 0 0,1 0-292 0 0,-2 0-52 0 0,1 1-1 0 0,0 0 1 0 0,0 0-1 0 0,0-1 1 0 0,0 1-1 0 0,0 1 1 0 0,0-1 0 0 0,0 0-1 0 0,0 0 1 0 0,0 1-1 0 0,0-1 1 0 0,4 1-1 0 0,8-3-53 0 0,0 2 0 0 0,0 3 0 0 0,-14-2 0 0 0,1 0 0 0 0,0 1 0 0 0,0-1 0 0 0,-1 0 0 0 0,1 1 0 0 0,0-1 0 0 0,-1 1 0 0 0,1 0 0 0 0,0-1 0 0 0,-1 1 0 0 0,1-1 0 0 0,-1 1 0 0 0,2 1 0 0 0,-2-1 2 0 0,1 1-1 0 0,0 0 0 0 0,-1 0 1 0 0,1-1-1 0 0,-1 1 1 0 0,1 0-1 0 0,-1 0 1 0 0,0 0-1 0 0,0 0 0 0 0,0 0 1 0 0,0-1-1 0 0,0 1 1 0 0,0 0-1 0 0,-1 3 0 0 0,-9 29 34 0 0,4-17-27 0 0,-17 60 9 0 0,-18 74 30 0 0,-105 525-47 0 0,-13 212-1313 0 0,108-477 1776 0 0,50-405-414 0 0,0-5-31 0 0,1 1 1 0 0,-1 0-1 0 0,1 0 0 0 0,0 0 0 0 0,0 0 1 0 0,0-1-1 0 0,0 1 0 0 0,0 0 1 0 0,0 0-1 0 0,0 0 0 0 0,0 0 0 0 0,1 0 1 0 0,0 2-1 0 0,4 4-43 0 0,-4-5-202 0 0,11-3-448 0 0,1-2-498 0 0,-10 1 798 0 0,-1 0-933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34 1375 0 0,'0'0'10504'0'0,"1"-2"-10009"0"0,-1 1-383 0 0,0 1-53 0 0,0-1 0 0 0,0 1 1 0 0,1 0-1 0 0,-1-1 0 0 0,0 1 0 0 0,0 0 0 0 0,0-1 0 0 0,0 1 1 0 0,0 0-1 0 0,0-1 0 0 0,0 1 0 0 0,0 0 0 0 0,0-1 1 0 0,0 1-1 0 0,0 0 0 0 0,0-1 0 0 0,0 1 0 0 0,0 0 0 0 0,0-1 1 0 0,0 1-1 0 0,0 0 0 0 0,-1 0 0 0 0,1-1 0 0 0,0 1 0 0 0,-1 0 4 0 0,-1 0-1 0 0,1 0 0 0 0,0 0 0 0 0,-1 0 1 0 0,1 0-1 0 0,0 1 0 0 0,-1-1 0 0 0,1 1 0 0 0,0-1 1 0 0,0 1-1 0 0,-1-1 0 0 0,1 1 0 0 0,0 0 1 0 0,0-1-1 0 0,0 1 0 0 0,-2 1 0 0 0,-10 8-56 0 0,0 0 0 0 0,0 0 0 0 0,1 1 0 0 0,0 1 0 0 0,1 0 0 0 0,0 0 0 0 0,1 1 0 0 0,0 1 0 0 0,1 0 0 0 0,1 0 0 0 0,0 0 0 0 0,1 1 0 0 0,-6 16 0 0 0,6-14 64 0 0,5-13-41 0 0,0 0 0 0 0,1-1 0 0 0,-1 1 0 0 0,1 0 0 0 0,0 1 0 0 0,0-1 0 0 0,0 0 1 0 0,1 0-1 0 0,-1 0 0 0 0,1 0 0 0 0,0 1 0 0 0,0-1 0 0 0,1 0 0 0 0,-1 0 0 0 0,1 0 0 0 0,1 6 0 0 0,-1-7 13 0 0,0-1 0 0 0,0 1-1 0 0,0-1 1 0 0,1 1 0 0 0,-1-1 0 0 0,1 0-1 0 0,-1 1 1 0 0,1-1 0 0 0,0 0-1 0 0,0 0 1 0 0,0 0 0 0 0,0 0 0 0 0,0 0-1 0 0,0-1 1 0 0,0 1 0 0 0,5 2-1 0 0,4 2 227 0 0,0-1 0 0 0,18 5-1 0 0,-18-6-91 0 0,6 1 216 0 0,27 5 0 0 0,-21-5-185 0 0,-16-4-112 0 0,0-1 1 0 0,0 1-1 0 0,0-1 0 0 0,11-1 1 0 0,-1 0 116 0 0,-15 1-52 0 0,0 0 35 0 0,7-1 18 0 0,-6 0 3 0 0,-1 0 12 0 0,0 0-139 0 0,0-1 0 0 0,0 0 0 0 0,0 1 0 0 0,0-1 0 0 0,-1 0 0 0 0,1 0 0 0 0,0 0 0 0 0,-1-1 0 0 0,1 1 0 0 0,-1 0 0 0 0,0 0 0 0 0,0-1-1 0 0,0 1 1 0 0,0-1 0 0 0,0 1 0 0 0,-1-1 0 0 0,1 1 0 0 0,-1-1 0 0 0,1 0 0 0 0,-1 1 0 0 0,0-6 0 0 0,-1-4 78 0 0,-1-1 0 0 0,0 1 0 0 0,-6-20 0 0 0,-2-14-49 0 0,9 37-212 0 0,0 1-1 0 0,0-1 1 0 0,1 0 0 0 0,0 0 0 0 0,1 0-1 0 0,0 0 1 0 0,0 0 0 0 0,1 0 0 0 0,0 1 0 0 0,0-1-1 0 0,7-14 1 0 0,-8 21-76 0 0,-2 1-280 0 0,0 0 450 0 0,1 0-1 0 0,-1 0 1 0 0,0 0-1 0 0,0 0 1 0 0,1 0 0 0 0,-1 0-1 0 0,0 0 1 0 0,0 0-1 0 0,0 1 1 0 0,0-1-1 0 0,0 0 1 0 0,0 1-1 0 0,0-1 1 0 0,-1 1 0 0 0,1-1-1 0 0,0 1 1 0 0,0-1-1 0 0,0 1 1 0 0,0 0-1 0 0,-1 0 1 0 0,1-1 0 0 0,0 1-1 0 0,0 0 1 0 0,-2 0-1 0 0,-1 0 0 0 0,-10 0-21 0 0,0 1 0 0 0,0 0 1 0 0,-20 4-1 0 0,22-2-21 0 0,1-1 1 0 0,0-1 0 0 0,-1 0-1 0 0,1-1 1 0 0,-21-1 0 0 0,32 1 33 0 0,-1 0 0 0 0,0 0-1 0 0,0-1 1 0 0,1 1 0 0 0,-1 0 0 0 0,0 0 0 0 0,1-1 0 0 0,-1 1-1 0 0,0 0 1 0 0,0-1 0 0 0,1 1 0 0 0,-1-1 0 0 0,1 1 0 0 0,-1-1-1 0 0,0 1 1 0 0,1-1 0 0 0,-1 1 0 0 0,1-1 0 0 0,-1 1 0 0 0,1-1-1 0 0,0 0 1 0 0,-1 1 0 0 0,1-1 0 0 0,0 0 0 0 0,-1 1 0 0 0,1-1-1 0 0,0 0 1 0 0,0 0 0 0 0,-1 1 0 0 0,1-1 0 0 0,0 0 0 0 0,0 0-1 0 0,0 1 1 0 0,0-1 0 0 0,0 0 0 0 0,0 0 0 0 0,0 1 0 0 0,0-1-1 0 0,1 0 1 0 0,-1-1 0 0 0,1 0-23 0 0,-1-1 0 0 0,1 1-1 0 0,0-1 1 0 0,0 1 0 0 0,0 0-1 0 0,1-1 1 0 0,-1 1 0 0 0,0 0 0 0 0,1 0-1 0 0,2-3 1 0 0,1 1-93 0 0,1-1 1 0 0,-1 0-1 0 0,1 1 0 0 0,10-5 1 0 0,12-5-5195 0 0,-9 6-715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50 1839 0 0,'3'-1'134'0'0,"29"-21"352"0"0,-13 8 2074 0 0,0 2 5524 0 0,-21 28-6909 0 0,-6 10-486 0 0,0-1 1 0 0,-1 1-1 0 0,-19 33 1 0 0,13-28-381 0 0,-14 43 1 0 0,25-56-273 0 0,-1 1-1 0 0,2 0 1 0 0,1 0 0 0 0,0 0-1 0 0,1 0 1 0 0,3 30-1 0 0,0-35-36 0 0,-1-12-355 0 0,0 0 1 0 0,0 0-1 0 0,0 0 0 0 0,1 0 0 0 0,-1 0 1 0 0,0-1-1 0 0,1 1 0 0 0,-1-1 0 0 0,1 1 1 0 0,-1-1-1 0 0,1 1 0 0 0,0-1 0 0 0,2 2 1 0 0,6 1-5216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68 116 3223 0 0,'-2'2'240'0'0,"-16"8"-384"0"0,13-8 1204 0 0,-1 1 0 0 0,0 1 0 0 0,1-1 0 0 0,0 1 0 0 0,0 0 0 0 0,-10 10 6770 0 0,27-19-6596 0 0,10-4-408 0 0,16-6 87 0 0,1 0 0 0 0,43-8-1 0 0,236-60-851 0 0,-309 80-324 0 0,1 1-1 0 0,-1 0 0 0 0,1 0 1 0 0,0 1-1 0 0,0 0 0 0 0,-1 0 1 0 0,1 1-1 0 0,19 2 0 0 0,-28-1 49 0 0,-1-1 0 0 0,1 0 0 0 0,-1 1 0 0 0,1-1 0 0 0,-1 0 0 0 0,0 1 0 0 0,1-1 0 0 0,-1 1 0 0 0,0-1 0 0 0,1 1 0 0 0,-1-1 0 0 0,0 0 0 0 0,1 1 0 0 0,-1-1 0 0 0,0 1 0 0 0,0-1 1 0 0,0 1-1 0 0,0 0 0 0 0,1-1 0 0 0,-1 1 0 0 0,0-1 0 0 0,0 1 0 0 0,0-1 0 0 0,0 1 0 0 0,0 0 0 0 0,-1 15-6472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46 139 6447 0 0,'-2'0'298'0'0,"-21"7"90"0"0,3 2 9329 0 0,34-11-4471 0 0,-7 0-7068 0 0,177-61 3747 0 0,-83 26-1522 0 0,-95 35-390 0 0,93-29 493 0 0,-78 26-371 0 0,-1 0 1 0 0,40-2-1 0 0,-54 7-310 0 0,0 0 1 0 0,-1 0-1 0 0,1 1 0 0 0,-1 0 0 0 0,1 0 0 0 0,-1 0 0 0 0,1 1 1 0 0,9 3-1 0 0,-14-4-748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11631 0 0,'0'0'2139'0'0,"2"3"-1662"0"0,-1-2-397 0 0,0 1 0 0 0,0 0 0 0 0,1-1 0 0 0,-1 1 0 0 0,-1 0 0 0 0,1 0 0 0 0,0 0 0 0 0,0 0 1 0 0,-1 0-1 0 0,1 0 0 0 0,-1 0 0 0 0,0 0 0 0 0,0 0 0 0 0,1 3 0 0 0,-2 0 22 0 0,1 0 1 0 0,-1 0 0 0 0,1 0-1 0 0,-1-1 1 0 0,-3 9 0 0 0,-3 3 118 0 0,0 0 0 0 0,-13 22 0 0 0,-42 66 230 0 0,-2 2-332 0 0,-53 123-1 0 0,-26 102 146 0 0,141-328-294 0 0,2-2 3 0 0,-1 1 0 0 0,0 0 0 0 0,0 0 1 0 0,1-1-1 0 0,-1 1 0 0 0,1 0 0 0 0,-1 0 0 0 0,1-1 1 0 0,0 1-1 0 0,-1 0 0 0 0,1 3 0 0 0,4-5-245 0 0,12-1-1078 0 0,5-2-4316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 14223 0 0,'0'0'2074'0'0,"-1"-1"-1796"0"0,-3 0-146 0 0,-5 0 1 0 0,-13 8-130 0 0,18-6-17 0 0,-18 13-32 0 0,1 4 46 0 0,9-3 0 0 0,11-10 0 0 0,0 0 0 0 0,0-2-24 0 0,-2 10-674 0 0,3-3 300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361 112 9559 0 0,'0'0'432'0'0,"1"-1"-4"0"0,6-12-245 0 0,-5 9-84 0 0,0 1 1 0 0,0-1-1 0 0,0 1 1 0 0,0 0-1 0 0,1-1 1 0 0,5-4-1 0 0,-7 7 688 0 0,6-17 1390 0 0,-7 17-2117 0 0,1 0 1 0 0,-1-1-1 0 0,0 1 1 0 0,1-1-1 0 0,-1 1 1 0 0,0-1-1 0 0,0 1 1 0 0,0-1-1 0 0,0 1 1 0 0,0 0-1 0 0,0-1 1 0 0,-1 1-1 0 0,1-1 1 0 0,0 1-1 0 0,-1-1 1 0 0,1 1-1 0 0,-1 0 1 0 0,1-1-1 0 0,-1 1 1 0 0,0 0-1 0 0,0-1 1 0 0,1 1-1 0 0,-1 0 1 0 0,0 0-1 0 0,0 0 0 0 0,0 0 1 0 0,0 0-1 0 0,0 0 1 0 0,-1 0-1 0 0,1 0 1 0 0,0 0-1 0 0,0 1 1 0 0,-1-1-1 0 0,1 0 1 0 0,0 1-1 0 0,-3-2 1 0 0,0 1-16 0 0,0 0 0 0 0,-1 0 1 0 0,1 0-1 0 0,0 1 0 0 0,0-1 1 0 0,-1 1-1 0 0,1 0 0 0 0,0 0 0 0 0,-1 1 1 0 0,1-1-1 0 0,-6 2 0 0 0,-8 5-20 0 0,0 0 0 0 0,1 1 1 0 0,-27 17-1 0 0,-1 0-26 0 0,27-15 95 0 0,1 1-1 0 0,0 0 1 0 0,1 1-1 0 0,0 1 1 0 0,1 0-1 0 0,0 1 1 0 0,1 1-1 0 0,-16 22 1 0 0,27-34-56 0 0,1 1 1 0 0,0-1 0 0 0,1 0-1 0 0,-1 1 1 0 0,1-1 0 0 0,-1 1 0 0 0,1-1-1 0 0,0 1 1 0 0,0 0 0 0 0,1-1 0 0 0,-1 1-1 0 0,1 0 1 0 0,0 7 0 0 0,0-9-21 0 0,0 0 0 0 0,1-1 0 0 0,-1 1 1 0 0,1 0-1 0 0,-1 0 0 0 0,1 0 0 0 0,0-1 1 0 0,0 1-1 0 0,0 0 0 0 0,0-1 0 0 0,0 1 0 0 0,0 0 1 0 0,0-1-1 0 0,0 0 0 0 0,1 1 0 0 0,-1-1 1 0 0,0 0-1 0 0,1 1 0 0 0,-1-1 0 0 0,1 0 0 0 0,0 0 1 0 0,-1 0-1 0 0,1-1 0 0 0,0 1 0 0 0,0 0 1 0 0,-1-1-1 0 0,1 1 0 0 0,4 0 0 0 0,4 0 44 0 0,-1 0-1 0 0,1 0 0 0 0,0-1 1 0 0,0 0-1 0 0,-1-1 0 0 0,1 0 1 0 0,0-1-1 0 0,-1 0 0 0 0,1 0 1 0 0,-1-1-1 0 0,1 0 0 0 0,-1-1 1 0 0,14-7-1 0 0,-15 6-50 0 0,-7 5-5 0 0,0 0-1 0 0,0-1 0 0 0,0 1 1 0 0,0-1-1 0 0,0 1 1 0 0,0-1-1 0 0,0 0 1 0 0,0 1-1 0 0,-1-1 0 0 0,1 0 1 0 0,0 0-1 0 0,0 1 1 0 0,-1-1-1 0 0,1 0 1 0 0,0 0-1 0 0,0-2 0 0 0,6-8 9 0 0,5-10 40 0 0,-16 44-99 0 0,3-12 36 0 0,-1 18 9 0 0,3-21 0 0 0,-2-6-73 0 0,1-1-1 0 0,0 1 1 0 0,0 0-1 0 0,0-1 1 0 0,0 1 0 0 0,1-1-1 0 0,-1 1 1 0 0,0 0-1 0 0,1-1 1 0 0,-1 1-1 0 0,1-1 1 0 0,0 1 0 0 0,-1-1-1 0 0,1 1 1 0 0,0-1-1 0 0,0 1 1 0 0,0-1 0 0 0,0 0-1 0 0,0 0 1 0 0,1 2-1 0 0,0-2-185 0 0,-1-1 0 0 0,0 1 0 0 0,0-1 0 0 0,0 1 1 0 0,0-1-1 0 0,0 0 0 0 0,1 1 0 0 0,-1-1 0 0 0,0 0 0 0 0,0 0 0 0 0,1 0 0 0 0,-1 0 0 0 0,0 0 0 0 0,0 0 0 0 0,0 0 0 0 0,2-1 0 0 0,11-3-5797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167 136 8287 0 0,'0'0'382'0'0,"-13"10"11195"0"0,34-15-4328 0 0,-11 2-9933 0 0,152-54 4314 0 0,-116 37-1548 0 0,1 3 0 0 0,1 2 1 0 0,61-10-1 0 0,-101 23-70 0 0,-1 2 1 0 0,0-1-1 0 0,0 1 1 0 0,0 0-1 0 0,0 1 1 0 0,0-1 0 0 0,0 1-1 0 0,12 4 1 0 0,-16-4-17 0 0,0 0 1 0 0,0 0 0 0 0,0 1 0 0 0,0-1 0 0 0,0 1-1 0 0,0 0 1 0 0,0 0 0 0 0,-1 0 0 0 0,1 0-1 0 0,-1 1 1 0 0,1-1 0 0 0,-1 1 0 0 0,0-1 0 0 0,0 1-1 0 0,0 0 1 0 0,0 0 0 0 0,-1 0 0 0 0,1 0 0 0 0,-1 0-1 0 0,2 3 1 0 0,-2-2-5 0 0,0 0-1 0 0,0 0 1 0 0,-1-1-1 0 0,1 1 0 0 0,-1 0 1 0 0,1 0-1 0 0,-1 0 1 0 0,0 0-1 0 0,-1 0 1 0 0,1 0-1 0 0,-1-1 1 0 0,0 1-1 0 0,0 0 1 0 0,-1 4-1 0 0,-1-3-2 0 0,1 1-1 0 0,-1-1 0 0 0,0 0 1 0 0,0 0-1 0 0,-1-1 1 0 0,1 1-1 0 0,-1-1 0 0 0,-7 7 1 0 0,-3 0-58 0 0,-1 0 0 0 0,-1-1 1 0 0,1 0-1 0 0,-34 14 0 0 0,10-6-23 0 0,-1-2 0 0 0,0-1 0 0 0,-83 19 0 0 0,95-30-352 0 0,-55 1 0 0 0,82-5 269 0 0,2-1-639 0 0,0-1 810 0 0,1 0 1 0 0,0 0-1 0 0,-1 0 1 0 0,1 1-1 0 0,0-1 1 0 0,0 1-1 0 0,0 0 1 0 0,0-1-1 0 0,0 1 1 0 0,1 0-1 0 0,-1 0 1 0 0,0 0-1 0 0,0 1 1 0 0,1-1-1 0 0,-1 0 1 0 0,0 1-1 0 0,1-1 1 0 0,-1 1-1 0 0,1 0 1 0 0,2 0-1 0 0,-1 0 3 0 0,7 0-3 0 0,1 0-1 0 0,0 0 0 0 0,-1 2 1 0 0,1-1-1 0 0,0 1 1 0 0,-1 1-1 0 0,0 0 0 0 0,0 1 1 0 0,0 0-1 0 0,13 7 0 0 0,0 3-11 0 0,0 1-1 0 0,0 0 0 0 0,22 22 1 0 0,-44-35 22 0 0,1 0-1 0 0,-1 0 1 0 0,0 0 0 0 0,0 1 0 0 0,0-1 0 0 0,0 1 0 0 0,0-1-1 0 0,0 1 1 0 0,-1 0 0 0 0,1-1 0 0 0,-1 1 0 0 0,0 0-1 0 0,0 0 1 0 0,0 0 0 0 0,0 0 0 0 0,-1 0 0 0 0,1 0-1 0 0,-1 0 1 0 0,0 0 0 0 0,1 1 0 0 0,-1-1 0 0 0,-1 0 0 0 0,1 0-1 0 0,0 0 1 0 0,-2 3 0 0 0,2-5 0 0 0,-1 6 11 0 0,-1-1 1 0 0,1 0-1 0 0,-1 0 0 0 0,-1-1 1 0 0,1 1-1 0 0,-1 0 0 0 0,0-1 0 0 0,0 1 1 0 0,-1-1-1 0 0,-7 9 0 0 0,0-2 33 0 0,0 0 0 0 0,-1-2 0 0 0,-14 12-1 0 0,14-15 3 0 0,1 0-1 0 0,-1 0 0 0 0,-1-2 0 0 0,1 1 0 0 0,-1-1 0 0 0,1-1 0 0 0,-1 0 0 0 0,-1-1 0 0 0,-24 3 0 0 0,1-3 172 0 0,-1-2 0 0 0,-48-4-1 0 0,-11-11-213 0 0,45 5-138 0 0,50 9 9 0 0,20-16-7765 0 0,-3 7 394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332 192 5983 0 0,'0'0'464'0'0,"-2"1"-305"0"0,0-1 207 0 0,1 1 1 0 0,-1-1-1 0 0,1 0 0 0 0,-1 1 1 0 0,1-1-1 0 0,-1 0 0 0 0,0 0 0 0 0,1 0 1 0 0,-1 0-1 0 0,1-1 0 0 0,-1 1 1 0 0,0 0-1 0 0,1-1 0 0 0,-1 1 0 0 0,1-1 1 0 0,-3 0-1 0 0,4 0-217 0 0,-1 0 0 0 0,0 1 0 0 0,0-1 0 0 0,0 0 0 0 0,1 0 0 0 0,-1 0 1 0 0,0 1-1 0 0,1-1 0 0 0,-1 0 0 0 0,1 0 0 0 0,-1 0 0 0 0,1 0 0 0 0,-1 0 0 0 0,1 0 0 0 0,0 0 0 0 0,-1 0 0 0 0,1-1 0 0 0,0 1 1 0 0,0 0-1 0 0,0 0 0 0 0,0 0 0 0 0,0 0 0 0 0,0 0 0 0 0,0 0 0 0 0,0 0 0 0 0,0 0 0 0 0,1-2 0 0 0,0-2 40 0 0,1 0 1 0 0,0-1-1 0 0,0 1 0 0 0,0 0 0 0 0,1 0 0 0 0,-1 0 1 0 0,1 0-1 0 0,1 0 0 0 0,-1 1 0 0 0,0 0 0 0 0,5-5 1 0 0,5-4 194 0 0,1 1 1 0 0,15-11-1 0 0,-19 16-243 0 0,0 0 0 0 0,1 1 0 0 0,-1 0 0 0 0,1 0-1 0 0,0 1 1 0 0,0 1 0 0 0,16-4 0 0 0,-26 7-127 0 0,0 1 1 0 0,0 0-1 0 0,-1 0 1 0 0,1 0-1 0 0,0 0 0 0 0,0 0 1 0 0,0-1-1 0 0,0 2 1 0 0,0-1-1 0 0,0 0 1 0 0,0 0-1 0 0,0 0 0 0 0,0 0 1 0 0,0 1-1 0 0,0-1 1 0 0,0 0-1 0 0,0 1 1 0 0,0-1-1 0 0,0 1 0 0 0,-1-1 1 0 0,1 1-1 0 0,0-1 1 0 0,0 1-1 0 0,-1-1 1 0 0,2 2-1 0 0,-1 0-7 0 0,0-1-1 0 0,0 1 1 0 0,0 0 0 0 0,-1 0 0 0 0,1-1-1 0 0,-1 1 1 0 0,1 0 0 0 0,-1 0 0 0 0,0 0-1 0 0,1-1 1 0 0,-1 1 0 0 0,0 3 0 0 0,-1 4 1 0 0,0-1 0 0 0,0 1 0 0 0,-1-1 0 0 0,-5 16 0 0 0,-1-4-10 0 0,-1 0 0 0 0,-1-1 0 0 0,-1 0 0 0 0,-1-1 1 0 0,-1 0-1 0 0,-20 23 0 0 0,-98 90-373 0 0,120-120 309 0 0,-20 16 17 0 0,-2-1-1 0 0,0-1 0 0 0,-2-2 1 0 0,-47 24-1 0 0,71-42 50 0 0,-22 15 0 0 0,32-19 0 0 0,1-1 0 0 0,0 0 0 0 0,-1 0 0 0 0,1 0 0 0 0,0 0 0 0 0,-1 1 0 0 0,1-1 0 0 0,0 0 0 0 0,0 0 0 0 0,-1 1 0 0 0,1-1 0 0 0,0 0 0 0 0,0 0 0 0 0,-1 1 0 0 0,1-1 0 0 0,0 0 0 0 0,0 1 0 0 0,0-1 0 0 0,0 0 0 0 0,-1 1 0 0 0,1-1 0 0 0,0 0 0 0 0,0 1 0 0 0,0 0 0 0 0,1-1 0 0 0,-1 1 0 0 0,1 0 0 0 0,0 0 0 0 0,0 0 0 0 0,0-1 0 0 0,-1 1 0 0 0,1-1 0 0 0,0 1 0 0 0,0 0 0 0 0,0-1 0 0 0,0 1 0 0 0,0-1 0 0 0,0 0 0 0 0,0 1 0 0 0,0-1 0 0 0,0 0 0 0 0,1 0 0 0 0,-1 0 0 0 0,0 0 0 0 0,1 0 0 0 0,30 1 0 0 0,-25-1 0 0 0,16-1 115 0 0,1-2 1 0 0,-1 0-1 0 0,35-11 0 0 0,4 0 72 0 0,-36 8-78 0 0,-16 3-85 0 0,0 1-1 0 0,0 0 1 0 0,1 1-1 0 0,-1 0 0 0 0,1 0 1 0 0,0 1-1 0 0,-1 1 1 0 0,17 2-1 0 0,-22-2-287 0 0,0 1 0 0 0,-1 0 0 0 0,1 0-1 0 0,5 2 1 0 0,-6-1-617 0 0,0-1-1 0 0,1-1 1 0 0,-1 1 0 0 0,7 1-1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566 116 6911 0 0,'74'-45'1823'0'0,"-48"27"1547"0"0,0 2 0 0 0,45-20 3007 0 0,-73 37-6317 0 0,0-1 0 0 0,-1 1 0 0 0,1 0 0 0 0,0 0 0 0 0,0 0 0 0 0,1 0 0 0 0,-1 0 0 0 0,0 1 0 0 0,0-1 0 0 0,1 1 0 0 0,-3 1 0 0 0,-4 4-12 0 0,-76 45-181 0 0,-2-2 0 0 0,-157 63 0 0 0,207-99-222 0 0,-36 10-1 0 0,57-20 180 0 0,0-1 0 0 0,0 0 1 0 0,0-1-1 0 0,0-1 1 0 0,-22-1-1 0 0,34 0 133 0 0,0 0 0 0 0,-1-1-1 0 0,1 0 1 0 0,0 0 0 0 0,0 0 0 0 0,-6-3 0 0 0,8 4-47 0 0,-11-20-1551 0 0,4 36 1672 0 0,0 0 0 0 0,1 0 0 0 0,0 0 0 0 0,1 1 0 0 0,1 0 0 0 0,1 0 0 0 0,0 0 0 0 0,-2 27 0 0 0,6-43 21 0 0,0 1 0 0 0,0-1 0 0 0,0 1 0 0 0,0 0 0 0 0,0-1 1 0 0,0 1-1 0 0,1-1 0 0 0,-1 1 0 0 0,0-1 0 0 0,1 1 1 0 0,-1-1-1 0 0,1 1 0 0 0,0-1 0 0 0,-1 1 0 0 0,1-1 1 0 0,0 0-1 0 0,0 0 0 0 0,0 1 0 0 0,0-1 0 0 0,0 0 0 0 0,0 0 1 0 0,0 0-1 0 0,0 0 0 0 0,1 0 0 0 0,-1 0 0 0 0,0 0 1 0 0,1 0-1 0 0,-1-1 0 0 0,0 1 0 0 0,1 0 0 0 0,-1-1 0 0 0,1 1 1 0 0,-1-1-1 0 0,1 0 0 0 0,-1 1 0 0 0,3-1 0 0 0,6 1-30 0 0,0 0 0 0 0,0-1 0 0 0,0 0 0 0 0,15-2 0 0 0,-17 2 66 0 0,106-17-56 0 0,-8 1 13 0 0,-85 14-46 0 0,0 1 0 0 0,-1 2 1 0 0,27 2-1 0 0,-24 0 32 0 0,-1 1 0 0 0,1 2-1 0 0,41 15 1 0 0,-52-16-16 0 0,0 0 0 0 0,-1 1-1 0 0,0 0 1 0 0,0 1 0 0 0,-1 1 0 0 0,0-1 0 0 0,0 2-1 0 0,15 15 1 0 0,-23-21-10 0 0,1 0 0 0 0,-1 1 0 0 0,1-1 0 0 0,-1 1 0 0 0,0-1 0 0 0,-1 1 0 0 0,1 0 0 0 0,0-1-1 0 0,-1 1 1 0 0,0 0 0 0 0,0 0 0 0 0,0 6 0 0 0,0-8-1 0 0,-1 1-1 0 0,0 0 0 0 0,-1 0 1 0 0,1 0-1 0 0,0 0 0 0 0,-1-1 1 0 0,0 1-1 0 0,0 0 0 0 0,0-1 1 0 0,0 1-1 0 0,0 0 1 0 0,0-1-1 0 0,-1 1 0 0 0,1-1 1 0 0,-1 0-1 0 0,1 1 0 0 0,-1-1 1 0 0,-3 3-1 0 0,-14 13 22 0 0,-1-1 0 0 0,-1-1 0 0 0,-28 17 0 0 0,-73 33 75 0 0,97-54-92 0 0,-1-1 1 0 0,-1-1-1 0 0,0-2 0 0 0,0 0 1 0 0,0-2-1 0 0,-1-1 0 0 0,0-1 1 0 0,-37 0-1 0 0,49-4 19 0 0,-31-4-1 0 0,35 1-221 0 0,10 0-449 0 0,9-3-785 0 0,-6 6 1252 0 0,11-7-1650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5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19 117 4607 0 0,'0'0'6266'0'0,"-8"9"-5577"0"0,1 2 369 0 0,3-2 4989 0 0,4-9-5967 0 0,0 0 0 0 0,1 1 0 0 0,-1-1 0 0 0,0 0 0 0 0,0 0 0 0 0,0 1 1 0 0,1-1-1 0 0,-1 0 0 0 0,0 0 0 0 0,0 0 0 0 0,1 1 0 0 0,-1-1 1 0 0,0 0-1 0 0,0 0 0 0 0,1 0 0 0 0,-1 0 0 0 0,0 0 0 0 0,1 1 0 0 0,-1-1 1 0 0,0 0-1 0 0,0 0 0 0 0,1 0 0 0 0,-1 0 0 0 0,0 0 0 0 0,1 0 0 0 0,-1 0 1 0 0,0 0-1 0 0,1 0 0 0 0,-1 0 0 0 0,1 0 0 0 0,19-1 203 0 0,1 0 0 0 0,0-1 0 0 0,-1-1 0 0 0,0-1-1 0 0,28-9 1 0 0,-9 2-196 0 0,125-39-36 0 0,22-5-777 0 0,-170 51-657 0 0,0 2-1 0 0,27-2 1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5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8751 0 0,'0'0'8508'0'0,"2"1"-7717"0"0,2 2-448 0 0,0-1 1 0 0,1 0-1 0 0,-1 0 1 0 0,1-1-1 0 0,0 1 1 0 0,-1-1 0 0 0,1 0-1 0 0,0 0 1 0 0,6 0-1 0 0,4-1 521 0 0,27-3-1 0 0,191-31 808 0 0,-133 17-1780 0 0,-68 12-1101 0 0,-2-1-4505 0 0,-2 1-1951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4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30 3223 0 0,'0'0'9960'0'0,"2"0"-9314"0"0,-2 0-653 0 0,4-1 578 0 0,-1 0 0 0 0,0 0-1 0 0,0 0 1 0 0,0-1 0 0 0,6-2 2122 0 0,-9 6-2625 0 0,1 7-47 0 0,-2-4 22 0 0,1-2-38 0 0,-1-1 1 0 0,0 1-1 0 0,-1-1 1 0 0,1 1-1 0 0,0-1 1 0 0,-1 0 0 0 0,1 1-1 0 0,-4 2 1 0 0,4-4 0 0 0,-1 0 1 0 0,1 0 0 0 0,0 0-1 0 0,-1 0 1 0 0,1 0 0 0 0,-1-1-1 0 0,1 1 1 0 0,-4 0 0 0 0,-3 2 25 0 0,-32 12-34 0 0,4 0-146 0 0,34-14 93 0 0,4-4-4 0 0,16-24 13 0 0,21-26 0 0 0,-28 44 46 0 0,-8 6-2 0 0,0 1 5 0 0,15-3-80 0 0,-18 5 77 0 0,0 0-1 0 0,0 0 1 0 0,0-1-1 0 0,0 1 0 0 0,0 0 1 0 0,0 0-1 0 0,0 0 1 0 0,0 0-1 0 0,0 0 1 0 0,1 0-1 0 0,-1 0 0 0 0,0 0 1 0 0,0 0-1 0 0,0 0 1 0 0,0 0-1 0 0,0 0 1 0 0,0 0-1 0 0,0 0 0 0 0,0 0 1 0 0,0 0-1 0 0,0 0 1 0 0,0 0-1 0 0,1 0 1 0 0,-1 0-1 0 0,0 0 1 0 0,0 0-1 0 0,0 0 0 0 0,0 1 1 0 0,0-1-1 0 0,0 0 1 0 0,0 0-1 0 0,0 0 1 0 0,0 0-1 0 0,0 0 0 0 0,0 0 1 0 0,0 0-1 0 0,0 0 1 0 0,0 0-1 0 0,1 0 1 0 0,-1 0-1 0 0,0 0 1 0 0,0 0-1 0 0,0 0 0 0 0,0 1 1 0 0,0-1-1 0 0,0 0 1 0 0,0 0-1 0 0,0 0 1 0 0,0 0-1 0 0,0 0 0 0 0,0 0 1 0 0,0 0-1 0 0,0 0 1 0 0,0 0-1 0 0,0 0 1 0 0,0 0-1 0 0,0 1 0 0 0,0-1 1 0 0,0 2 11 0 0,1 0 0 0 0,-1 1 0 0 0,0-1-1 0 0,1 0 1 0 0,-1 1 0 0 0,0-1 0 0 0,-1 1 0 0 0,1-1 0 0 0,0 0 0 0 0,-1 1 0 0 0,0 2-1 0 0,-1 0 25 0 0,-1 1 1 0 0,0-1-1 0 0,0 0 0 0 0,0 0 0 0 0,0 0 0 0 0,-6 6 0 0 0,1-3 40 0 0,5-5 10 0 0,-3 2-37 0 0,5-3-60 0 0,3-3-8 0 0,22-14 9 0 0,-14 6 22 0 0,-3-3 32 0 0,-4 9-34 0 0,-2-1-10 0 0,-2-12 78 0 0,0 12-34 0 0,-5 0-33 0 0,5 5-13 0 0,-1-1-1 0 0,1 1 1 0 0,-1-1-1 0 0,1 1 0 0 0,-1 0 1 0 0,1 0-1 0 0,0 0 1 0 0,-1 0-1 0 0,1 0 1 0 0,0 0-1 0 0,0 0 1 0 0,0 0-1 0 0,0 1 0 0 0,-2 2 1 0 0,-2 5-8 0 0,1 5 11 0 0,2-3 11 0 0,2-8-44 0 0,1-5-907 0 0,5-9 358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27 9383 0 0,'1'-1'431'0'0,"1"-2"-208"0"0,0 1-193 0 0,-1 1 0 0 0,0 0 0 0 0,0-1 0 0 0,1 1 1 0 0,-1 0-1 0 0,1 0 0 0 0,0 0 0 0 0,-1 0 1 0 0,1 0-1 0 0,-1 0 0 0 0,4-1 0 0 0,13-5 5202 0 0,-20 7-4864 0 0,-12 6-131 0 0,0 0-1 0 0,0 1 0 0 0,1 0 0 0 0,0 1 1 0 0,-17 13-1 0 0,-57 55 6 0 0,85-74-238 0 0,-39 36-4 0 0,-67 80-1 0 0,91-96 3 0 0,2 0 0 0 0,1 1 0 0 0,0 0 0 0 0,2 1 0 0 0,1 1-1 0 0,-9 25 1 0 0,13-26 115 0 0,0 1-1 0 0,2-1 1 0 0,0 1 0 0 0,2 0-1 0 0,1 0 1 0 0,1 1-1 0 0,1-1 1 0 0,4 28-1 0 0,-2-40-10 0 0,0-1-1 0 0,1 1 0 0 0,1-1 0 0 0,0 0 1 0 0,0 0-1 0 0,2 0 0 0 0,10 18 0 0 0,-11-22-42 0 0,1 0 0 0 0,0 0 0 0 0,1-1-1 0 0,0 1 1 0 0,0-2 0 0 0,0 1-1 0 0,1-1 1 0 0,0 0 0 0 0,0-1 0 0 0,0 0-1 0 0,10 5 1 0 0,113 48 2057 0 0,-124-56-1911 0 0,-6-2-180 0 0,-1 0 0 0 0,1 0 0 0 0,0 0 0 0 0,0 1-1 0 0,0-1 1 0 0,0 0 0 0 0,-1 1 0 0 0,1-1-1 0 0,0 0 1 0 0,0 1 0 0 0,-1-1 0 0 0,1 1 0 0 0,0-1-1 0 0,0 1 1 0 0,-1 0 0 0 0,1-1 0 0 0,-1 1-1 0 0,2 1 1 0 0,-2-2-29 0 0,0 0 0 0 0,1 1 1 0 0,-1-1-1 0 0,0 1 0 0 0,0-1 0 0 0,0 1 0 0 0,1-1 0 0 0,-1 0 0 0 0,0 1 0 0 0,0-1 1 0 0,0 1-1 0 0,0-1 0 0 0,0 1 0 0 0,0-1 0 0 0,0 1 0 0 0,0-1 0 0 0,0 1 1 0 0,0-1-1 0 0,0 1 0 0 0,0-1 0 0 0,0 1 0 0 0,0-1 0 0 0,0 1 0 0 0,-1-1 0 0 0,1 0 1 0 0,0 1-1 0 0,0-1 0 0 0,-1 1 0 0 0,1-1 0 0 0,0 0 0 0 0,0 1 0 0 0,-1-1 1 0 0,0 1-1 0 0,0 0-5 0 0,-1 1-110 0 0,1 1 0 0 0,-1-1 0 0 0,0 0-1 0 0,0 0 1 0 0,0 0 0 0 0,0-1 0 0 0,-1 1 0 0 0,1 0 0 0 0,-1-1-1 0 0,1 1 1 0 0,-1-1 0 0 0,-3 1 0 0 0,-9 4-1472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5527 0 0,'0'0'6538'0'0,"-13"15"-3564"0"0,12-12-2701 0 0,-1-1 0 0 0,1 0 0 0 0,0 0 0 0 0,0 1-1 0 0,0-1 1 0 0,0 0 0 0 0,0 1 0 0 0,0-1 0 0 0,1 1 0 0 0,-1-1-1 0 0,1 1 1 0 0,0 2 0 0 0,3 33 193 0 0,-2-31-383 0 0,0 1 0 0 0,0-1-1 0 0,-1 15 1 0 0,-2-6-46 0 0,-1-1-1 0 0,-1-1 1 0 0,0 1-1 0 0,-9 19 0 0 0,-29 55 26 0 0,-25 45 90 0 0,40-76-4807 0 0,21-47 2860 0 0,-1 4-3943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1375 0 0,'1'0'4457'0'0,"6"-5"-1910"0"0,-4 3-1266 0 0,0 0-1 0 0,0 0 0 0 0,0 0 0 0 0,1 1 0 0 0,-1 0 1 0 0,7-2-1 0 0,3 0-1099 0 0,25-2 1 0 0,-18 3 477 0 0,44-7 155 0 0,109-31 0 0 0,118-47 364 0 0,-251 75-1279 0 0,0 1 1 0 0,0 3 0 0 0,1 1 0 0 0,0 2-1 0 0,54 0 1 0 0,-90 5-296 0 0,1 0 1 0 0,-1 1-1 0 0,0 0 0 0 0,0 0 1 0 0,0 0-1 0 0,0 0 0 0 0,0 1 1 0 0,5 2-1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167 137 5983 0 0,'0'0'803'0'0,"2"-1"146"0"0,34-15 3162 0 0,38-24-1 0 0,-47 24-3287 0 0,0 2-1 0 0,2 0 1 0 0,36-12 0 0 0,-57 24-761 0 0,1 0 0 0 0,-1 0-1 0 0,0 0 1 0 0,0 1-1 0 0,1 1 1 0 0,-1-1 0 0 0,1 1-1 0 0,-1 1 1 0 0,0 0 0 0 0,11 2-1 0 0,-15-2-53 0 0,0 0 1 0 0,0 1-1 0 0,1 0 0 0 0,-1-1 0 0 0,0 1 0 0 0,-1 1 0 0 0,1-1 0 0 0,0 1 0 0 0,-1-1 0 0 0,1 1 0 0 0,-1 0 0 0 0,0 0 0 0 0,0 1 1 0 0,0-1-1 0 0,0 1 0 0 0,-1-1 0 0 0,1 1 0 0 0,-1 0 0 0 0,0 0 0 0 0,0 0 0 0 0,1 5 0 0 0,-1-3-18 0 0,-1 1 0 0 0,0 0 0 0 0,0 0 0 0 0,0 0 0 0 0,-1 0 0 0 0,0 0 0 0 0,0-1 1 0 0,-1 1-1 0 0,0 0 0 0 0,0 0 0 0 0,-1 0 0 0 0,0-1 0 0 0,0 1 0 0 0,0-1 0 0 0,-1 1 0 0 0,-5 8 0 0 0,4-9-17 0 0,0-1-1 0 0,0-1 1 0 0,-1 1 0 0 0,1-1-1 0 0,-1 1 1 0 0,0-1 0 0 0,0-1-1 0 0,-6 4 1 0 0,-7 3-69 0 0,-21 8 0 0 0,30-14 37 0 0,-123 45-439 0 0,36-15 238 0 0,87-30 259 0 0,-1 0-1 0 0,2 1 0 0 0,-1 0 0 0 0,0 0 1 0 0,1 0-1 0 0,-15 14 0 0 0,24-18-2 0 0,-1-1 0 0 0,1 1-1 0 0,-1 0 1 0 0,1 0 0 0 0,-1-1 0 0 0,1 1-1 0 0,0-1 1 0 0,-1 1 0 0 0,1 0-1 0 0,0-1 1 0 0,0 1 0 0 0,-1-1 0 0 0,3 1-1 0 0,3 2 7 0 0,0 0 0 0 0,0 0-1 0 0,0-1 1 0 0,1 0 0 0 0,-1-1-1 0 0,14 3 1 0 0,42-1 24 0 0,-16-2-4 0 0,-18 2 29 0 0,34 8-1 0 0,-51-9-49 0 0,-1 1 0 0 0,0 0 0 0 0,0 1 0 0 0,0 0 0 0 0,0 1 0 0 0,13 8 0 0 0,-13-4-1 0 0,-1 2 0 0 0,-2 1 0 0 0,-5 2 0 0 0,-3-10 19 0 0,0 1 1 0 0,0-1-1 0 0,0 0 0 0 0,-1 0 0 0 0,1 0 0 0 0,-1-1 0 0 0,0 1 1 0 0,0 0-1 0 0,-1-1 0 0 0,1 1 0 0 0,-1-1 0 0 0,1 0 0 0 0,-1 0 1 0 0,0 0-1 0 0,-6 5 0 0 0,-3 2 180 0 0,-1 0 0 0 0,-25 13 0 0 0,-3-2 80 0 0,-48 17 0 0 0,71-31-261 0 0,3-1-4 0 0,-178 75 100 0 0,117-49-114 0 0,66-28-13 0 0,8-3-60 0 0,4-3-1757 0 0,10-5 194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26 118 5983 0 0,'0'0'847'0'0,"-2"0"333"0"0,-21 0 9057 0 0,25 1-9973 0 0,2 1-146 0 0,0 0 0 0 0,0 0 1 0 0,0-1-1 0 0,0 1 0 0 0,0-1 0 0 0,0 0 0 0 0,0-1 0 0 0,0 1 0 0 0,0-1 0 0 0,1 1 1 0 0,-1-1-1 0 0,0 0 0 0 0,8-2 0 0 0,10-1 302 0 0,29-8 1 0 0,-33 7-382 0 0,124-40 67 0 0,-2-5-106 0 0,-93 32-40 0 0,-45 16-172 0 0,-10 12-2137 0 0,2-6 1817 0 0,1 1-1 0 0,-1-1 1 0 0,0 0 0 0 0,-9 4 0 0 0,0 2-743 0 0,-20 15-4268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6911 0 0,'0'0'315'0'0,"-2"0"-7"0"0,0 0-347 0 0,0 0 0 0 0,0 0 0 0 0,0 1 0 0 0,0-1 0 0 0,0 1 0 0 0,0-1-1 0 0,0 1 1 0 0,0 0 0 0 0,1 0 0 0 0,-4 1 0 0 0,1 1 556 0 0,1 0-1 0 0,-1 0 1 0 0,1 0 0 0 0,-1 0-1 0 0,1 0 1 0 0,0 1-1 0 0,-4 6 1 0 0,3-5 224 0 0,1 2-1 0 0,0-1 1 0 0,0 0 0 0 0,0 1-1 0 0,0-1 1 0 0,1 1 0 0 0,0 0 0 0 0,-1 10-1 0 0,2-11-560 0 0,1 0-1 0 0,0 1 1 0 0,1-1-1 0 0,-1 0 1 0 0,1 1-1 0 0,0-1 1 0 0,1 0-1 0 0,-1 0 1 0 0,1 0-1 0 0,0 0 1 0 0,4 7-1 0 0,-1-5-43 0 0,-1 0 0 0 0,2-1 0 0 0,-1 1 0 0 0,1-1 0 0 0,0 0 0 0 0,14 11 1 0 0,1-2-7 0 0,1-1 1 0 0,0-1 0 0 0,1 0-1 0 0,34 13 1 0 0,43 12 225 0 0,-68-28 13 0 0,-1 1 0 0 0,0 1 0 0 0,-1 2 0 0 0,28 19 0 0 0,-52-30-235 0 0,0 1 0 0 0,-1-1 0 0 0,1 1-1 0 0,-1 0 1 0 0,-1 1 0 0 0,1-1 0 0 0,-1 1 0 0 0,0 0-1 0 0,0 0 1 0 0,0 1 0 0 0,-1-1 0 0 0,0 1-1 0 0,-1-1 1 0 0,4 12 0 0 0,-4-8-45 0 0,0 0-1 0 0,-1 0 1 0 0,0 0 0 0 0,-1 0-1 0 0,0 0 1 0 0,-1 0 0 0 0,0 0-1 0 0,0 0 1 0 0,-6 19 0 0 0,0-9-47 0 0,0-1-1 0 0,-1 1 1 0 0,-2-1 0 0 0,0-1 0 0 0,0 1-1 0 0,-2-2 1 0 0,0 0 0 0 0,-1 0 0 0 0,-18 17-1 0 0,8-12-30 0 0,-1 0 0 0 0,0-2-1 0 0,-2 0 1 0 0,-1-2-1 0 0,-40 21 1 0 0,59-35-51 0 0,-1 0 0 0 0,1 0 0 0 0,-1-1-1 0 0,0-1 1 0 0,0 1 0 0 0,-1-1 0 0 0,-16 1 0 0 0,26-3-207 0 0,-1 0 1 0 0,1 0 0 0 0,0 0-1 0 0,-1 0 1 0 0,1 0 0 0 0,-1 0-1 0 0,1 0 1 0 0,-1 0 0 0 0,1 0-1 0 0,-1-1 1 0 0,1 1 0 0 0,-1 0-1 0 0,1 0 1 0 0,-1 0 0 0 0,1-1-1 0 0,-1 1 1 0 0,1 0-1 0 0,0 0 1 0 0,-1-1 0 0 0,1 1-1 0 0,-1 0 1 0 0,1-1 0 0 0,0 1-1 0 0,0 0 1 0 0,-1-1 0 0 0,1 1-1 0 0,0-1 1 0 0,-1 1 0 0 0,1 0-1 0 0,0-1 1 0 0,0 1 0 0 0,0-1-1 0 0,-1 1 1 0 0,1-1 0 0 0,0 1-1 0 0,0-1 1 0 0,0 0-1 0 0,0 1-84 0 0,-2-11-7103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41 4607 0 0,'0'0'354'0'0,"9"-15"2622"0"0,6-10 6908 0 0,-18 36-9194 0 0,-17 41-128 0 0,-24 73 184 0 0,-51 216-520 0 0,88-303-1632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12151 0 0,'0'0'3154'0'0,"2"1"-2534"0"0,23 0 18 0 0,0-1 0 0 0,1-1 1 0 0,-1-1-1 0 0,43-9 1 0 0,-19 4 29 0 0,155-30 1479 0 0,31-4-888 0 0,-127 21-1250 0 0,-33 5-3154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12551 0 0,'0'0'3178'0'0,"3"0"-2580"0"0,14-1-100 0 0,0-2 0 0 0,0 0 0 0 0,-1 0 1 0 0,32-12-1 0 0,-23 7 168 0 0,32-7 0 0 0,-39 13-554 0 0,1 0 0 0 0,-1 2 0 0 0,1 0 0 0 0,-1 0 1 0 0,1 2-1 0 0,-1 0 0 0 0,0 2 0 0 0,18 4 0 0 0,14 3-112 0 0,-43-9 11 0 0,-5-2 42 0 0,-3 6-38 0 0,1-1 0 0 0,-1 0 0 0 0,0 1 0 0 0,-1-1 0 0 0,1 0 0 0 0,-1 0 0 0 0,0 0-1 0 0,0 0 1 0 0,-1 0 0 0 0,1 0 0 0 0,-7 8 0 0 0,-4 4 30 0 0,-26 26 0 0 0,17-20-26 0 0,-130 152-19 0 0,121-136-24 0 0,2 2 0 0 0,-26 45 0 0 0,52-81 26 0 0,0 1-1 0 0,1-1 1 0 0,-1 1-1 0 0,1 0 0 0 0,0 0 1 0 0,1 0-1 0 0,-2 11 1 0 0,2-1-50 0 0,0 0 0 0 0,4 25 0 0 0,-5-25-113 0 0,1 0-3298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3223 0 0,'0'0'12734'0'0,"1"1"-12276"0"0,4 2-294 0 0,0 0 1 0 0,0-1-1 0 0,1 0 0 0 0,-1 0 0 0 0,0-1 0 0 0,0 0 1 0 0,1 1-1 0 0,-1-2 0 0 0,1 1 0 0 0,-1-1 0 0 0,11 0 0 0 0,9-2 318 0 0,33-6-1 0 0,-32 3-242 0 0,21-3-160 0 0,-1-2-1 0 0,72-26 1 0 0,-34 0-7444 0 0,-69 28 1986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 9215 0 0,'1'0'707'0'0,"1"-1"-346"0"0,0 0 0 0 0,-1 1-1 0 0,1-1 1 0 0,-1 1 0 0 0,1 0 0 0 0,-1-1 0 0 0,1 1 0 0 0,0 0-1 0 0,1 0 1 0 0,-2 0-250 0 0,-1 0-1 0 0,0 0 1 0 0,0 1-1 0 0,0-1 1 0 0,1 0-1 0 0,-1 0 1 0 0,0 0-1 0 0,0 1 1 0 0,0-1-1 0 0,0 0 1 0 0,1 0-1 0 0,-1 0 1 0 0,0 1-1 0 0,0-1 1 0 0,0 0-1 0 0,0 0 0 0 0,0 1 1 0 0,0-1-1 0 0,0 0 1 0 0,0 0-1 0 0,0 1 1 0 0,0-1-1 0 0,0 0 1 0 0,0 0-1 0 0,0 1 1 0 0,0-1-1 0 0,0 0 1 0 0,0 0-1 0 0,0 1 1 0 0,0 4-938 0 0,0 2 907 0 0,0-1 0 0 0,0 1 1 0 0,-1 0-1 0 0,1-1 0 0 0,-2 1 0 0 0,1 0 0 0 0,-1-1 1 0 0,-4 11-1 0 0,-26 50 45 0 0,27-58-83 0 0,-53 95 286 0 0,-20 40-40 0 0,70-127-277 0 0,-10 26-1 0 0,12-18-5024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11431 0 0,'0'0'1032'0'0,"-1"1"-813"0"0,-15 14 30 0 0,-23 15 1 0 0,-10 9 80 0 0,36-27-318 0 0,-14 11 197 0 0,1 2 0 0 0,1 1 0 0 0,-34 45 0 0 0,53-62-92 0 0,-4 5 229 0 0,1 1 1 0 0,-9 17 0 0 0,16-27-256 0 0,0-1 1 0 0,1 0-1 0 0,-1 1 0 0 0,1-1 0 0 0,0 1 0 0 0,0-1 0 0 0,0 1 0 0 0,1-1 0 0 0,0 1 0 0 0,-1 0 0 0 0,2-1 0 0 0,-1 1 0 0 0,1 4 0 0 0,0-7-31 0 0,-1 0 1 0 0,1 0-1 0 0,0 0 0 0 0,-1 0 0 0 0,1 0 0 0 0,0-1 1 0 0,0 1-1 0 0,0 0 0 0 0,1-1 0 0 0,-1 1 0 0 0,0 0 1 0 0,1-1-1 0 0,-1 0 0 0 0,0 1 0 0 0,1-1 0 0 0,2 2 1 0 0,-1-1 35 0 0,1-1 1 0 0,-1 1 0 0 0,1-1 0 0 0,-1 1 0 0 0,1-1-1 0 0,0 0 1 0 0,-1-1 0 0 0,5 2 0 0 0,6-2 196 0 0,1 1 0 0 0,-1-2 0 0 0,22-2 0 0 0,-32 2-245 0 0,12-1 104 0 0,0-1-1 0 0,0 0 1 0 0,29-11 0 0 0,-38 11-139 0 0,0 0 1 0 0,0 0 0 0 0,0-1 0 0 0,-1 0 0 0 0,0 0-1 0 0,0-1 1 0 0,0 0 0 0 0,0 0 0 0 0,-1 0 0 0 0,9-10 0 0 0,-13 13-34 0 0,0 0 0 0 0,0 0 0 0 0,0 0 0 0 0,0 0 1 0 0,0 0-1 0 0,0 0 0 0 0,0-1 0 0 0,-1 1 1 0 0,1 0-1 0 0,-1 0 0 0 0,1-1 0 0 0,-1 1 0 0 0,0 0 1 0 0,0-3-1 0 0,-1 0-30 0 0,1 0 0 0 0,-1 1 0 0 0,0-1 0 0 0,-1 0 0 0 0,1 1 0 0 0,-4-7 0 0 0,0 0-111 0 0,-1 1 1 0 0,0 1-1 0 0,0-1 0 0 0,-1 1 1 0 0,-8-8-1 0 0,3 4-512 0 0,0 1-1 0 0,1-2 1 0 0,1 1 0 0 0,0-2-1 0 0,1 1 1 0 0,-10-22 0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14335 0 0,'0'0'2611'0'0,"2"0"-2038"0"0,27-1-129 0 0,0-2 0 0 0,52-10 0 0 0,56-23 231 0 0,-72 17-278 0 0,102-28 562 0 0,259-62 762 0 0,-323 91-1415 0 0,-86 17-386 0 0,-1 0-1 0 0,1 0 0 0 0,-1 2 1 0 0,22 3-1 0 0,-19 2-497 0 0,-13 0-1049 0 0,-6-6 1375 0 0,0 1-1 0 0,0-1 1 0 0,0 0 0 0 0,1 1-1 0 0,-1-1 1 0 0,0 1 0 0 0,0-1-1 0 0,0 1 1 0 0,0-1 0 0 0,0 0-1 0 0,0 1 1 0 0,0-1-1 0 0,0 1 1 0 0,0-1 0 0 0,-1 1-1 0 0,1-1 1 0 0,0 0 0 0 0,0 1-1 0 0,0 0 1 0 0,-8 9-6331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97 150 5983 0 0,'0'0'464'0'0,"1"-1"44"0"0,16-13 3686 0 0,10-9 877 0 0,-22 20-4809 0 0,0 0 0 0 0,1 0 1 0 0,-1 0-1 0 0,8-2 0 0 0,45-17 308 0 0,86-27 387 0 0,-121 42-684 0 0,1 2 0 0 0,0 1 0 0 0,-1 0 0 0 0,31 1 0 0 0,-51 3-247 0 0,0 0-1 0 0,0 0 0 0 0,0 0 1 0 0,0 1-1 0 0,0 0 0 0 0,0-1 1 0 0,0 1-1 0 0,-1 0 1 0 0,1 0-1 0 0,0 0 0 0 0,-1 1 1 0 0,1-1-1 0 0,0 1 0 0 0,-1-1 1 0 0,0 1-1 0 0,1 0 1 0 0,3 4-1 0 0,-5-4-23 0 0,0-1 0 0 0,0 1 0 0 0,0 0 0 0 0,0-1 0 0 0,0 1 0 0 0,0 0 0 0 0,-1 0 0 0 0,1 0 0 0 0,-1-1 0 0 0,1 1 0 0 0,-1 0 0 0 0,0 0 0 0 0,0 0 0 0 0,0 0 0 0 0,0 0 0 0 0,0 0 0 0 0,0 0-1 0 0,0 0 1 0 0,-1 0 0 0 0,1 0 0 0 0,-1-1 0 0 0,1 1 0 0 0,-1 0 0 0 0,0 0 0 0 0,0 0 0 0 0,1-1 0 0 0,-4 4 0 0 0,-2 4-2 0 0,0 0 0 0 0,-1-1 0 0 0,0 0 0 0 0,-16 14 0 0 0,-37 24 0 0 0,42-33 0 0 0,-128 87 0 0 0,25-18 0 0 0,75-50-41 0 0,20-15-17 0 0,0 1 0 0 0,1 2 1 0 0,-32 32-1 0 0,56-52 58 0 0,1 1-1 0 0,0-1 1 0 0,-1 0 0 0 0,1 1-1 0 0,0-1 1 0 0,-1 0-1 0 0,1 1 1 0 0,0-1 0 0 0,0 1-1 0 0,-1-1 1 0 0,1 1-1 0 0,0-1 1 0 0,0 0 0 0 0,0 1-1 0 0,0-1 1 0 0,-1 1 0 0 0,1-1-1 0 0,0 1 1 0 0,0-1-1 0 0,0 1 1 0 0,0-1 0 0 0,0 1-1 0 0,0-1 1 0 0,0 1-1 0 0,0-1 1 0 0,1 1 0 0 0,-1-1-1 0 0,0 1 1 0 0,0-1-1 0 0,0 1 1 0 0,1 0 0 0 0,0 0-3 0 0,0 0 1 0 0,0 0 0 0 0,0-1 0 0 0,0 1-1 0 0,0 0 1 0 0,0 0 0 0 0,0-1-1 0 0,0 1 1 0 0,0-1 0 0 0,1 1-1 0 0,1 0 1 0 0,3 1-6 0 0,0-1 0 0 0,0 0 0 0 0,-1 0 0 0 0,13 0 0 0 0,8-4 126 0 0,0-1-1 0 0,0-2 1 0 0,29-9-1 0 0,30-7 197 0 0,113-10-64 0 0,-185 31-742 0 0,0-1 1 0 0,-1 0-1 0 0,1-1 1 0 0,-1-1 0 0 0,1 0-1 0 0,-1 0 1 0 0,0-1-1 0 0,13-9 1 0 0,-14 6-816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 13215 0 0,'0'0'604'0'0,"0"-1"-13"0"0,1 0-451 0 0,-1-1 0 0 0,0 1 1 0 0,1 0-1 0 0,-1 0 0 0 0,1-1 0 0 0,-1 1 0 0 0,1 0 1 0 0,-1 0-1 0 0,1 0 0 0 0,0 0 0 0 0,0 0 1 0 0,-1 0-1 0 0,1 0 0 0 0,0 0 0 0 0,0 0 0 0 0,0 0 1 0 0,0 0-1 0 0,2 0 0 0 0,0-2 1396 0 0,-3 5-1337 0 0,-2 13-48 0 0,0 0 0 0 0,-1-1 1 0 0,-1 0-1 0 0,0 0 1 0 0,-1 0-1 0 0,-6 14 1 0 0,-4 10-67 0 0,-26 70 200 0 0,37-82-37 0 0,4-25-168 0 0,8 16 264 0 0,-6-15-318 0 0,-1 0-1 0 0,1-1 0 0 0,0 1 1 0 0,0-1-1 0 0,0 1 1 0 0,0-1-1 0 0,0 0 0 0 0,0 0 1 0 0,1 0-1 0 0,-1 0 1 0 0,0 0-1 0 0,1-1 0 0 0,-1 1 1 0 0,0-1-1 0 0,1 1 0 0 0,-1-1 1 0 0,1 0-1 0 0,-1 0 1 0 0,0 0-1 0 0,5-1 0 0 0,6 0 55 0 0,0-1 0 0 0,20-7-1 0 0,-15 5-9 0 0,26-6-103 0 0,-6 2-620 0 0,0-1 0 0 0,0-2 0 0 0,36-17 1 0 0,-69 25-100 0 0,0 0 0 0 0,0 0 1 0 0,0-1-1 0 0,-1 0 1 0 0,1 0-1 0 0,-1 0 0 0 0,0-1 1 0 0,0 1-1 0 0,5-8 1 0 0,-4 1-1339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49 919 0 0,'7'-13'158'0'0,"7"-22"16307"0"0,-21 47-15690 0 0,-59 110 283 0 0,-26 47 108 0 0,56-95-878 0 0,3 1 1 0 0,-24 80 0 0 0,40-101-6197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12871 0 0,'0'0'4668'0'0,"2"0"-4088"0"0,8 1-138 0 0,0 0 0 0 0,1-1 0 0 0,-1 0 0 0 0,1 0 0 0 0,-1-1 0 0 0,13-3 0 0 0,63-20 451 0 0,-19 5-468 0 0,-46 14-385 0 0,73-13 320 0 0,-83 16-465 0 0,1 1 0 0 0,-1 1 0 0 0,1 0 0 0 0,-1 0 0 0 0,1 1 0 0 0,12 3 0 0 0,-21-3-206 0 0,0 0 0 0 0,0 1 0 0 0,0-1 0 0 0,0 1 0 0 0,0 0 0 0 0,0 0-1 0 0,-1 0 1 0 0,1 0 0 0 0,2 3 0 0 0,6 5-3516 0 0,-8-7 1428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11 178 6911 0 0,'0'0'528'0'0,"-11"-4"7602"0"0,24 0-7773 0 0,-1 1 1 0 0,0 1 0 0 0,1 0 0 0 0,-1 1 0 0 0,17-1 0 0 0,9 0 281 0 0,60-13 708 0 0,144-39 0 0 0,-147 29-1157 0 0,89-22-1394 0 0,-154 39-429 0 0,-16 4 260 0 0,-3 0-17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1839 0 0,'-4'7'160'0'0,"-4"9"676"0"0,0 0-1 0 0,2 1 0 0 0,0-1 1 0 0,1 1-1 0 0,1 0 0 0 0,0 0 0 0 0,1 1 1 0 0,-1 27-1 0 0,4 10 3091 0 0,9 78 0 0 0,-9-131-3920 0 0,1 12 267 0 0,-1 1 0 0 0,0 0 0 0 0,-1-1-1 0 0,-5 24 1 0 0,4-28-482 0 0,0 1 0 0 0,-1-1 0 0 0,-1 0 0 0 0,0 0 0 0 0,0 0 0 0 0,-1-1 0 0 0,-6 10 0 0 0,-6 1-5225 0 0,8-13 408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22 14191 0 0,'2'-1'654'0'0,"28"-14"236"0"0,-29 14-847 0 0,1 1-1 0 0,-1-1 0 0 0,0 0 0 0 0,0 1 1 0 0,1-1-1 0 0,-1 1 0 0 0,0-1 1 0 0,1 1-1 0 0,-1 0 0 0 0,1 0 0 0 0,-1 0 1 0 0,0 0-1 0 0,1 0 0 0 0,-1 0 0 0 0,1 0 1 0 0,-1 0-1 0 0,0 0 0 0 0,3 1 1 0 0,-3-1-1 0 0,0 1 1 0 0,0 0 0 0 0,-1-1-1 0 0,1 1 1 0 0,0 0 0 0 0,0-1 0 0 0,-1 1-1 0 0,1 0 1 0 0,0 0 0 0 0,-1 0-1 0 0,1-1 1 0 0,-1 1 0 0 0,2 1 0 0 0,-1 1-32 0 0,0-1 0 0 0,0 1 1 0 0,-1-1-1 0 0,1 1 1 0 0,0 0-1 0 0,-1-1 1 0 0,0 1-1 0 0,1-1 0 0 0,-1 1 1 0 0,0 0-1 0 0,0-1 1 0 0,-1 1-1 0 0,1 0 1 0 0,-1-1-1 0 0,0 5 0 0 0,-3 3 10 0 0,1 1-1 0 0,-9 14 0 0 0,5-10 31 0 0,-75 148 331 0 0,7-15-193 0 0,70-132-93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12031 0 0,'0'0'1598'0'0,"-1"2"-1282"0"0,-48 56 476 0 0,24-29-365 0 0,1 0-1 0 0,1 2 1 0 0,-36 65-1 0 0,52-82-263 0 0,1 0-1 0 0,-6 24 0 0 0,10-32-104 0 0,1 1-1 0 0,0-1 1 0 0,0 1 0 0 0,0-1-1 0 0,1 1 1 0 0,0-1-1 0 0,1 1 1 0 0,1 11 0 0 0,-1-16-26 0 0,-1 0 1 0 0,1 0-1 0 0,-1 0 1 0 0,1 0-1 0 0,0 0 1 0 0,0 0-1 0 0,0 0 1 0 0,1 0-1 0 0,-1 0 1 0 0,0 0 0 0 0,1-1-1 0 0,-1 1 1 0 0,1 0-1 0 0,-1-1 1 0 0,1 0-1 0 0,2 3 1 0 0,-1-3 29 0 0,0 1-1 0 0,1-1 1 0 0,-1 1 0 0 0,0-1 0 0 0,1 0-1 0 0,-1 0 1 0 0,0-1 0 0 0,1 1 0 0 0,4 0 0 0 0,5-1 151 0 0,0-1 1 0 0,0 0-1 0 0,0-1 1 0 0,17-4-1 0 0,-8 1 5 0 0,-1-1-1 0 0,1 0 0 0 0,-1-2 1 0 0,38-19-1 0 0,-52 23-172 0 0,0 0 0 0 0,-1 0 0 0 0,1-1 0 0 0,-1 0 0 0 0,0 0 0 0 0,0-1 0 0 0,-1 1 0 0 0,0-1 0 0 0,0 0 0 0 0,0-1 0 0 0,0 1 0 0 0,-1-1-1 0 0,0 0 1 0 0,-1 0 0 0 0,0 0 0 0 0,0 0 0 0 0,3-11 0 0 0,-5 12-57 0 0,0 1-1 0 0,-1 0 1 0 0,0-1 0 0 0,0 1-1 0 0,0 0 1 0 0,-1-1-1 0 0,1 1 1 0 0,-1 0 0 0 0,0-1-1 0 0,-1 1 1 0 0,0 0-1 0 0,1 0 1 0 0,-1 0-1 0 0,-1 0 1 0 0,1 1 0 0 0,-1-1-1 0 0,0 0 1 0 0,0 1-1 0 0,-5-5 1 0 0,-4-4-381 0 0,0 0-1 0 0,-1 1 1 0 0,0 1 0 0 0,-23-15 0 0 0,18 15-761 0 0,-24-11 1 0 0,32 17 297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8 185 11055 0 0,'-1'0'852'0'0,"-5"0"4040"0"0,63-2-3544 0 0,0-2-1 0 0,58-12 1 0 0,110-33-215 0 0,-89 17-282 0 0,-81 20-629 0 0,169-33 668 0 0,-156 34-524 0 0,90-2 1 0 0,-144 13-388 0 0,0 0 0 0 0,22 4-1 0 0,-32-4-235 0 0,-1 1-1 0 0,1 0 1 0 0,0 0-1 0 0,-1 0 0 0 0,1 0 1 0 0,-1 1-1 0 0,1-1 0 0 0,-1 1 1 0 0,0 0-1 0 0,1 0 1 0 0,-1 0-1 0 0,0 0 0 0 0,0 1 1 0 0,2 2-1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5983 0 0,'0'0'10682'0'0,"2"0"-9670"0"0,15 2-625 0 0,0-1 1 0 0,0-1 0 0 0,0-1 0 0 0,18-2 0 0 0,71-16 854 0 0,-58 9-647 0 0,54-12-24 0 0,100-14-40 0 0,-187 34-522 0 0,-10 1-11 0 0,0 0 0 0 0,1 1 0 0 0,-1 0 1 0 0,0 0-1 0 0,0 0 0 0 0,0 0 0 0 0,0 1 1 0 0,0 0-1 0 0,0 0 0 0 0,5 2 0 0 0,-9-2-6 0 0,-1-1 0 0 0,0 1 0 0 0,1-1-1 0 0,-1 1 1 0 0,0-1 0 0 0,0 1-1 0 0,0-1 1 0 0,1 1 0 0 0,-1-1 0 0 0,0 1-1 0 0,0-1 1 0 0,0 1 0 0 0,0-1-1 0 0,0 1 1 0 0,0-1 0 0 0,0 1 0 0 0,0-1-1 0 0,0 1 1 0 0,0-1 0 0 0,0 1-1 0 0,-1-1 1 0 0,1 1 0 0 0,0 0 0 0 0,0 0-10 0 0,-2 3-7 0 0,1 0-1 0 0,-1 1 1 0 0,1-1-1 0 0,-1 0 1 0 0,0 0-1 0 0,-1 0 0 0 0,1-1 1 0 0,-1 1-1 0 0,-3 4 1 0 0,-32 30-145 0 0,26-27 117 0 0,-40 39-110 0 0,-78 77-19 0 0,99-93 169 0 0,-52 72 0 0 0,71-89-94 0 0,0 2-318 0 0,1 0 1 0 0,-10 22-1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85 4607 0 0,'0'0'13519'0'0,"5"-6"-12774"0"0,2-1-515 0 0,1 2 0 0 0,-1-1-1 0 0,1 1 1 0 0,0 0 0 0 0,0 0 0 0 0,0 1-1 0 0,1 0 1 0 0,10-3 0 0 0,11-2 420 0 0,32-5 0 0 0,-52 12-481 0 0,1 0 1 0 0,-1 0-1 0 0,1 1 0 0 0,0 1 1 0 0,19 1-1 0 0,-20 2-62 0 0,-3 7-86 0 0,-1 11-21 0 0,-6-21 0 0 0,0 1 0 0 0,0 0 0 0 0,1-1 0 0 0,-1 1 0 0 0,0 0 0 0 0,0-1 0 0 0,0 1 0 0 0,0 0 0 0 0,0 0 0 0 0,0-1 0 0 0,0 1 0 0 0,0 0 0 0 0,0-1 0 0 0,-1 1 0 0 0,1 0 0 0 0,0-1 0 0 0,0 1 0 0 0,0 0 0 0 0,-1-1 0 0 0,1 1 0 0 0,-1 0 0 0 0,1-1 0 0 0,0 1 0 0 0,-1-1 0 0 0,0 2 0 0 0,-1-1 0 0 0,-8 15-20 0 0,-2-2-1 0 0,1 1 1 0 0,-2-2-1 0 0,0 1 1 0 0,-28 20-1 0 0,19-16-35 0 0,-25 28 0 0 0,-33 52-14 0 0,68-80 56 0 0,1 0 0 0 0,1 1 1 0 0,-15 37-1 0 0,7-6 14 0 0,6-23 223 0 0,13-27-214 0 0,-1 1 0 0 0,1-1 0 0 0,0 1 1 0 0,0-1-1 0 0,-1 1 0 0 0,1-1 0 0 0,0 0 1 0 0,0 1-1 0 0,0-1 0 0 0,-1 0 0 0 0,1 0 1 0 0,2 1-1 0 0,-3-1-4 0 0,13 1 49 0 0,0 0-1 0 0,-1-1 1 0 0,1 0-1 0 0,0-1 1 0 0,17-3-1 0 0,21-2 134 0 0,65 9 392 0 0,-80-1-365 0 0,-7-1-187 0 0,16 1-61 0 0,-1-1 0 0 0,1-2-1 0 0,44-7 1 0 0,-86 7-190 0 0,-1 1-54 0 0,1 0 1 0 0,-1-1-1 0 0,0 1 1 0 0,1-1-1 0 0,-1 1 1 0 0,0-1-1 0 0,1 0 1 0 0,-1 0-1 0 0,0 0 0 0 0,0 0 1 0 0,0-1-1 0 0,3-1 1 0 0,1-7-7318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36 114 1375 0 0,'0'0'1919'0'0,"-8"4"4146"0"0,-19 13 4422 0 0,39-15-10070 0 0,-2-2-193 0 0,-1 0 1 0 0,16-3-1 0 0,9 1 134 0 0,7-1-203 0 0,-1-1-1 0 0,0-2 1 0 0,57-17 0 0 0,-62 14-120 0 0,73-19 23 0 0,42-9-18 0 0,-118 30-141 0 0,0 2 0 0 0,55-1 0 0 0,-47 9-373 0 0,-39-2 260 0 0,2 3-378 0 0,-3-4 495 0 0,0 0-1 0 0,0 0 1 0 0,1 0 0 0 0,-1 0 0 0 0,0 1-1 0 0,0-1 1 0 0,0 0 0 0 0,1 0 0 0 0,-1 0-1 0 0,0 0 1 0 0,0 0 0 0 0,0 0-1 0 0,1 0 1 0 0,-1 0 0 0 0,0 0 0 0 0,0 0-1 0 0,0 0 1 0 0,1 0 0 0 0,-1 0 0 0 0,0 0-1 0 0,0 0 1 0 0,0-1 0 0 0,1 1 0 0 0,-1 0-1 0 0,0 0 1 0 0,0 0 0 0 0,0 0-1 0 0,0 0 1 0 0,1 0 0 0 0,-1 0 0 0 0,0-1-1 0 0,0 1 1 0 0,0 0 0 0 0,0 0 0 0 0,0 0-1 0 0,1 0 1 0 0,-1-1 0 0 0,0 1-1 0 0,0 0 1 0 0,0 0 0 0 0,0 0 0 0 0,0 0-1 0 0,0-1 1 0 0,0 1 0 0 0,0 0 0 0 0,0 0-1 0 0,0 0 1 0 0,0-1 0 0 0,0 1 0 0 0,0 0-1 0 0,0 0 1 0 0,0-1 0 0 0,0 1-1 0 0,0 0 1 0 0,0 0 0 0 0,0 0 0 0 0,0-1-1 0 0,0 1 1 0 0,0 0 0 0 0,0 0 0 0 0,0 0-1 0 0,0 0 1 0 0,-1-1 0 0 0,1 1 0 0 0,0 0-1 0 0,-1-5-1780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5063 0 0,'0'0'3312'0'0,"2"1"-1766"0"0,1 0-1290 0 0,0 1 1 0 0,1 0 0 0 0,-1-1 0 0 0,0 1-1 0 0,0 0 1 0 0,-1 1 0 0 0,1-1 0 0 0,0 1 0 0 0,-1-1-1 0 0,0 1 1 0 0,1 0 0 0 0,-1 0 0 0 0,0 0-1 0 0,0 0 1 0 0,-1 0 0 0 0,4 6 0 0 0,-3-2-3 0 0,0 0 0 0 0,-1 1 1 0 0,1-1-1 0 0,-1 0 0 0 0,-1 0 1 0 0,1 1-1 0 0,-2 12 1 0 0,-1-1-50 0 0,-1-1 0 0 0,0 1 1 0 0,-1-1-1 0 0,-11 28 1 0 0,-35 68 259 0 0,9-25-39 0 0,37-78-396 0 0,0 0-1 0 0,1 1 0 0 0,0-1 0 0 0,-2 23 1 0 0,4-28-25 0 0,1 1 1 0 0,0 0 0 0 0,0-1 0 0 0,1 1-1 0 0,0-1 1 0 0,0 1 0 0 0,0-1 0 0 0,1 1-1 0 0,5 11 1 0 0,-4-11-192 0 0,0-1-1 0 0,0 0 0 0 0,1 0 1 0 0,0-1-1 0 0,0 1 0 0 0,6 6 1 0 0,-2-4-5952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59 1839 0 0,'-15'2'174'0'0,"-23"9"-1"0"0,26-7 735 0 0,0 1 0 0 0,0 0 0 0 0,1 1 0 0 0,0 0 0 0 0,0 1 0 0 0,0 0 0 0 0,-19 18 3067 0 0,32-26-3777 0 0,0 1 0 0 0,0-1 0 0 0,1 1 0 0 0,-1-1 0 0 0,0 0 0 0 0,0 1 0 0 0,2-3 0 0 0,0 2 100 0 0,74-34 1416 0 0,16-5-901 0 0,-53 26-589 0 0,0 3-1 0 0,1 2 1 0 0,0 1-1 0 0,0 2 1 0 0,1 3 0 0 0,45 0-1 0 0,-81 3-212 0 0,-1 1-1 0 0,1-1 0 0 0,-1 1 0 0 0,1 1 1 0 0,-1-1-1 0 0,8 4 0 0 0,-3 1 2 0 0,-3 0-1 0 0,-7-5 108 0 0,0-1-112 0 0,-1 1 0 0 0,0-1 0 0 0,0 0 0 0 0,0 1 1 0 0,1-1-1 0 0,-1 0 0 0 0,0 1 0 0 0,0-1 0 0 0,0 0 1 0 0,0 1-1 0 0,0-1 0 0 0,0 0 0 0 0,0 1 0 0 0,0-1 1 0 0,0 0-1 0 0,0 1 0 0 0,0-1 0 0 0,0 1 0 0 0,0-1 1 0 0,0 0-1 0 0,0 1 0 0 0,0-1 0 0 0,0 0 1 0 0,0 1-1 0 0,0-1 0 0 0,-1 1 0 0 0,-2 10 94 0 0,3-11-94 0 0,-1 4 4 0 0,-1-1 1 0 0,0 0-1 0 0,0 0 0 0 0,0 0 0 0 0,-1 0 1 0 0,1 0-1 0 0,-1-1 0 0 0,0 1 0 0 0,1-1 0 0 0,-5 3 1 0 0,-35 20 112 0 0,26-16-108 0 0,-70 46-69 0 0,-89 74-1 0 0,100-71 28 0 0,-66 54-57 0 0,138-110 79 0 0,-5 4-30 0 0,1 1 1 0 0,0 0 0 0 0,0 0 0 0 0,1 0-1 0 0,0 1 1 0 0,-10 16 0 0 0,15-23-47 0 0,12 2 13 0 0,-4-2 88 0 0,0-1 0 0 0,0 0 0 0 0,0 0 0 0 0,1-1-1 0 0,-1 1 1 0 0,8-3 0 0 0,44-14 225 0 0,-36 9-180 0 0,0 1-12 0 0,26-8 427 0 0,70-12-1 0 0,-104 24-406 0 0,1 2 0 0 0,0 0 0 0 0,0 0 0 0 0,0 2 0 0 0,-1 0 0 0 0,1 0 0 0 0,0 2 0 0 0,28 7 0 0 0,-30-6-898 0 0,21 2 0 0 0,-22-4 7 0 0,-9-2-623 0 0,5-1-346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8751 0 0,'0'0'674'0'0,"2"-1"-438"0"0,5-1 544 0 0,1 1-1 0 0,-1-1 1 0 0,1 2 0 0 0,0-1 0 0 0,14 1 0 0 0,42 7 4981 0 0,74 7-1977 0 0,-112-13-3721 0 0,0-1-1 0 0,0-2 1 0 0,35-6-1 0 0,47-15-166 0 0,-61 13-6726 0 0,-29 6-564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 4607 0 0,'0'0'354'0'0,"-7"5"1216"0"0,-9 6 2156 0 0,-25 13-1 0 0,-51 20-615 0 0,86-42-2835 0 0,-72 37 700 0 0,31-14-898 0 0,-1-4-125 0 0,0-2-1 0 0,-97 24 1 0 0,117-36-351 0 0,-1-2 1 0 0,1 0-1 0 0,-38 0 0 0 0,65-5 174 0 0,0-1-211 0 0,-3-4 339 0 0,1-1 552 0 0,1 15-256 0 0,-9 16-154 0 0,-2 0 0 0 0,-1-1 0 0 0,-1-1-1 0 0,-26 34 1 0 0,39-54-45 0 0,-10 15 16 0 0,11-17 60 0 0,1 0-55 0 0,-1-1-1 0 0,1 0 0 0 0,0 1 1 0 0,0-1-1 0 0,0 0 0 0 0,-1 1 1 0 0,1-1-1 0 0,0 0 0 0 0,0 1 1 0 0,0-1-1 0 0,0 1 0 0 0,0-1 1 0 0,0 0-1 0 0,0 1 0 0 0,0-1 1 0 0,0 1-1 0 0,0-1 0 0 0,0 0 1 0 0,0 1-1 0 0,0-1 1 0 0,0 0-1 0 0,0 1 0 0 0,11-2 66 0 0,1 0-1 0 0,-1-1 0 0 0,-1-1 1 0 0,1 0-1 0 0,0 0 0 0 0,11-6 1 0 0,25-8-1 0 0,92-17-9 0 0,-107 29-58 0 0,0 0 0 0 0,46 0 1 0 0,-71 5 7 0 0,0 0 1 0 0,0 1 0 0 0,0 0-1 0 0,1 0 1 0 0,-1 1 0 0 0,0-1 0 0 0,-1 2-1 0 0,1-1 1 0 0,0 1 0 0 0,8 4-1 0 0,-11-4-2 0 0,1 0 0 0 0,0 1 0 0 0,-1 0-1 0 0,1 0 1 0 0,-1 0 0 0 0,0 0 0 0 0,-1 0-1 0 0,1 1 1 0 0,-1 0 0 0 0,1 0 0 0 0,-2 0-1 0 0,6 10 1 0 0,-5-7-2 0 0,-1 0 0 0 0,0 1-1 0 0,0-1 1 0 0,1 13 0 0 0,3 14 653 0 0,-6-34-660 0 0,0 0-1 0 0,0 0 0 0 0,0-1 1 0 0,0 1-1 0 0,-1 0 0 0 0,1 0 1 0 0,0 0-1 0 0,-1 0 0 0 0,1-1 1 0 0,0 1-1 0 0,-1 0 0 0 0,1 0 1 0 0,-1-1-1 0 0,1 1 0 0 0,-1 0 1 0 0,1 0-1 0 0,-1-1 0 0 0,0 1 1 0 0,1-1-1 0 0,-1 1 0 0 0,0-1 0 0 0,0 1 1 0 0,-19 12 184 0 0,19-13-182 0 0,-17 9 43 0 0,0-1 1 0 0,-1-1 0 0 0,-1-1 0 0 0,-19 4 0 0 0,7-2-31 0 0,-14 4-30 0 0,-156 50 0 0 0,63 5 0 0 0,128-61 0 0 0,-2 1-169 0 0,1 0 0 0 0,0 1-1 0 0,1 0 1 0 0,-16 15 0 0 0,22-17-1710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14567 0 0,'0'0'1320'0'0,"1"-1"-1082"0"0,-1 0-236 0 0,0 1 0 0 0,0-1 0 0 0,0 1 0 0 0,0-1 0 0 0,1 0 0 0 0,-1 1 1 0 0,0-1-1 0 0,0 1 0 0 0,1-1 0 0 0,-1 1 0 0 0,0-1 0 0 0,1 1 0 0 0,-1-1 1 0 0,1 1-1 0 0,-1-1 0 0 0,0 1 0 0 0,1-1 0 0 0,-1 1 0 0 0,1 0 1 0 0,-1-1-1 0 0,1 1 0 0 0,0 0 0 0 0,-1 0 0 0 0,1-1 0 0 0,-1 1 0 0 0,2 0 1 0 0,0-1 39 0 0,11-6 347 0 0,0 1 1 0 0,0 1-1 0 0,1 0 0 0 0,0 0 1 0 0,22-3-1 0 0,75-7 630 0 0,-71 11-521 0 0,329-45 2607 0 0,-83 4-2054 0 0,4 21-1019 0 0,-178 13-1019 0 0,-22 1-2034 0 0,-68 9-540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12959 0 0,'0'0'2058'0'0,"-1"2"-1328"0"0,-7 28 847 0 0,2-6-1190 0 0,-9 23 0 0 0,-86 166-230 0 0,73-161-275 0 0,-15 25 212 0 0,13-27-3202 0 0,24-40-2448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3223 0 0,'-1'2'6031'0'0,"-55"58"1586"0"0,-92 72-7466 0 0,129-116-32 0 0,7-6 142 0 0,-21 15 0 0 0,31-24-133 0 0,-1 6 214 0 0,2-7-332 0 0,1 1 0 0 0,0-1 1 0 0,-1 0-1 0 0,1 1 0 0 0,0-1 0 0 0,-1 0 0 0 0,1 1 1 0 0,0-1-1 0 0,0 1 0 0 0,0-1 0 0 0,-1 1 0 0 0,1-1 1 0 0,0 1-1 0 0,0-1 0 0 0,0 0 0 0 0,0 1 1 0 0,0-1-1 0 0,0 1 0 0 0,0-1 0 0 0,0 1 0 0 0,0-1 1 0 0,0 1-1 0 0,0-1 0 0 0,0 1 0 0 0,0-1 0 0 0,1 1 1 0 0,0 2 26 0 0,1 0 0 0 0,0-1 0 0 0,0 1 0 0 0,0-1 0 0 0,0 1 0 0 0,0-1 0 0 0,0 0 1 0 0,1 0-1 0 0,-1 0 0 0 0,1 0 0 0 0,0 0 0 0 0,-1 0 0 0 0,1-1 0 0 0,0 1 0 0 0,0-1 1 0 0,6 2-1 0 0,7 2 51 0 0,32 5 0 0 0,-40-8-31 0 0,12 0 49 0 0,0 0 1 0 0,0-2 0 0 0,0 0 0 0 0,0-1 0 0 0,0-1 0 0 0,21-5 0 0 0,-26 3-155 0 0,1 0 1 0 0,-1-1-1 0 0,1 0 1 0 0,25-14-1 0 0,-26 10-1309 0 0,0 0 0 0 0,17-14 1 0 0,-24 16-190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2303 0 0,'-1'1'4712'0'0,"-6"2"-2068"0"0,-11 10 4317 0 0,2 5-4288 0 0,-9 27-3369 0 0,10-18 1182 0 0,-134 206-70 0 0,107-173-275 0 0,-117 181 704 0 0,148-221-780 0 0,-10 26 0 0 0,19-40-241 0 0,2-5-730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15487 0 0,'0'0'5226'0'0,"-1"2"-5120"0"0,-8 15-74 0 0,0 0 1 0 0,-1-1-1 0 0,-17 20 0 0 0,-1 2 51 0 0,-8 11 95 0 0,23-33-74 0 0,0 1 0 0 0,1 1-1 0 0,1 0 1 0 0,0 0 0 0 0,-7 21-1 0 0,16-34-93 0 0,1-4-7 0 0,0 0 1 0 0,1 1-1 0 0,-1-1 1 0 0,1 0-1 0 0,-1 1 0 0 0,1-1 1 0 0,0 1-1 0 0,-1-1 1 0 0,1 0-1 0 0,0 1 1 0 0,0-1-1 0 0,0 1 1 0 0,0-1-1 0 0,0 1 1 0 0,0-1-1 0 0,1 1 1 0 0,0 1-1 0 0,-1-2-1 0 0,0 0-1 0 0,0-1 1 0 0,0 1-1 0 0,0 0 1 0 0,0-1-1 0 0,0 1 1 0 0,0 0-1 0 0,0 0 1 0 0,0-1-1 0 0,1 1 1 0 0,-1 0-1 0 0,0-1 0 0 0,1 1 1 0 0,-1-1-1 0 0,0 1 1 0 0,1 0-1 0 0,-1-1 1 0 0,1 1-1 0 0,-1-1 1 0 0,1 1-1 0 0,-1-1 1 0 0,1 1-1 0 0,-1-1 1 0 0,1 1-1 0 0,0-1 1 0 0,1 1 13 0 0,1 2-4 0 0,1-1 0 0 0,-1 0 0 0 0,0-1 1 0 0,1 1-1 0 0,-1-1 0 0 0,1 1 0 0 0,0-1 1 0 0,7 1-1 0 0,-4 0 64 0 0,1-1 1 0 0,0 0-1 0 0,12-1 0 0 0,-18 0-66 0 0,33-1-103 0 0,-2-2 0 0 0,1-1-1 0 0,60-16 1 0 0,-32-4-1617 0 0,-50 19 579 0 0,-1-1 0 0 0,0 0-1 0 0,0-1 1 0 0,-1 0-1 0 0,17-15 1 0 0,-8 3-907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12439 0 0,'0'0'958'0'0,"-7"4"-414"0"0,1-1-40 0 0,1 1 1 0 0,-1 1 0 0 0,1-1-1 0 0,0 1 1 0 0,1 0 0 0 0,-1 0-1 0 0,1 0 1 0 0,-5 8 0 0 0,-4 7-244 0 0,-10 23 1 0 0,-90 196 693 0 0,18-35-37 0 0,-26 37-83 0 0,86-164-808 0 0,34-75-170 0 0,14-8-3112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250 180 2303 0 0,'0'0'11575'0'0,"0"-2"-10816"0"0,1-2-568 0 0,1 1 1 0 0,-1-1 0 0 0,0 1 0 0 0,1 0-1 0 0,0-1 1 0 0,-1 1 0 0 0,1 0 0 0 0,1 0 0 0 0,-1 0-1 0 0,0 0 1 0 0,1 0 0 0 0,-1 1 0 0 0,1-1-1 0 0,0 1 1 0 0,0 0 0 0 0,3-3 0 0 0,9-4 214 0 0,0 1 1 0 0,18-9 0 0 0,-28 15-341 0 0,28-11 227 0 0,49-14 0 0 0,-28 11-153 0 0,-39 12-113 0 0,65-20 121 0 0,-71 23-118 0 0,0-1-1 0 0,-1 1 0 0 0,1 0 1 0 0,0 1-1 0 0,0 0 0 0 0,0 1 1 0 0,11 1-1 0 0,-18-2-29 0 0,0 1 0 0 0,-1-1 0 0 0,1 1 0 0 0,0-1-1 0 0,0 1 1 0 0,0 0 0 0 0,-1-1 0 0 0,1 1 0 0 0,0 0 0 0 0,-1 0 0 0 0,1 0-1 0 0,-1 0 1 0 0,1 1 0 0 0,-1-1 0 0 0,1 0 0 0 0,-1 1 0 0 0,0-1 0 0 0,0 1-1 0 0,0-1 1 0 0,1 1 0 0 0,-2 0 0 0 0,1-1 0 0 0,0 1 0 0 0,0 0 0 0 0,0 0-1 0 0,-1-1 1 0 0,1 1 0 0 0,-1 0 0 0 0,0 0 0 0 0,1 0 0 0 0,-1 0-1 0 0,0 0 1 0 0,0 0 0 0 0,0-1 0 0 0,0 1 0 0 0,-1 3 0 0 0,0 2-35 0 0,-1 0 0 0 0,0 1 0 0 0,0-1 0 0 0,-1 0 0 0 0,0 0 0 0 0,0-1 0 0 0,-1 1 0 0 0,-4 6 0 0 0,-1 0-1 0 0,-2 1 0 0 0,0-2 0 0 0,0 1 0 0 0,-2-2 0 0 0,1 1 0 0 0,-1-2 0 0 0,-23 15-1 0 0,-110 53-207 0 0,81-47 205 0 0,32-13 19 0 0,-133 72-46 0 0,144-75 49 0 0,1 0 1 0 0,0 1-1 0 0,1 1 1 0 0,1 0-1 0 0,-20 24 1 0 0,31-31 12 0 0,1 0-1 0 0,-8 13 1 0 0,13-19 5 0 0,0 0 1 0 0,0-1-1 0 0,0 1 0 0 0,1 0 1 0 0,0 0-1 0 0,0 0 0 0 0,0 0 0 0 0,0 0 1 0 0,0 0-1 0 0,1 8 0 0 0,0-11 19 0 0,0 0-1 0 0,1 0 1 0 0,-1 1-1 0 0,0-1 1 0 0,1 0-1 0 0,0 0 1 0 0,-1 0-1 0 0,1 0 1 0 0,0 1-1 0 0,-1-1 1 0 0,1 0-1 0 0,0 0 1 0 0,0 0-1 0 0,0-1 1 0 0,0 1 0 0 0,0 0-1 0 0,0 0 1 0 0,0 0-1 0 0,0-1 1 0 0,0 1-1 0 0,0-1 1 0 0,1 1-1 0 0,-1-1 1 0 0,0 1-1 0 0,0-1 1 0 0,0 1-1 0 0,1-1 1 0 0,-1 0-1 0 0,0 0 1 0 0,1 0-1 0 0,1 0 1 0 0,6 1 136 0 0,0-1 0 0 0,0 0 0 0 0,12-2 0 0 0,-17 2-81 0 0,203-31 1441 0 0,-47 6-1288 0 0,-70 19-276 0 0,-51 6-3849 0 0,-38 0 3668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 6447 0 0,'-1'0'4290'0'0,"-11"0"-3409"0"0,0 2 0 0 0,0-1 1 0 0,1 1-1 0 0,-1 1 1 0 0,1 0-1 0 0,-20 9 0 0 0,-67 36-47 0 0,49-22-71 0 0,-41 21-417 0 0,-34 17-246 0 0,90-49-15 0 0,-62 20-1 0 0,89-33-140 0 0,-1-1 0 0 0,1 0-1 0 0,-1 0 1 0 0,1 0 0 0 0,-1-1 0 0 0,0 0 0 0 0,1 0 0 0 0,-14-3 0 0 0,18 3-17 0 0,1-1 0 0 0,0 1 0 0 0,-1-1 0 0 0,1 0 0 0 0,0 0 0 0 0,0 0 0 0 0,0 0 0 0 0,-1 0 0 0 0,1 0 0 0 0,0 0 1 0 0,1-1-1 0 0,-1 1 0 0 0,0-1 0 0 0,0 1 0 0 0,0-1 0 0 0,1 0 0 0 0,-1 0 0 0 0,1 0 0 0 0,0 0 0 0 0,-1 0 0 0 0,1 0 0 0 0,0 0 1 0 0,0 0-1 0 0,0 0 0 0 0,1-1 0 0 0,-1 1 0 0 0,0 0 0 0 0,1-1 0 0 0,0 1 0 0 0,-1 0 0 0 0,1-5 0 0 0,0 5-6 0 0,0 0 0 0 0,1 0-1 0 0,-1 0 1 0 0,1 1 0 0 0,-1-1-1 0 0,1 0 1 0 0,0 0 0 0 0,-1 0-1 0 0,1 0 1 0 0,0 1-1 0 0,0-1 1 0 0,0 0 0 0 0,1 1-1 0 0,-1-1 1 0 0,0 1 0 0 0,0-1-1 0 0,1 1 1 0 0,-1 0 0 0 0,1-1-1 0 0,0 1 1 0 0,1-1 0 0 0,2-1-116 0 0,0 0 1 0 0,1 1-1 0 0,-1-1 1 0 0,0 1 0 0 0,11-3-1 0 0,-15 5 204 0 0,-1 1-1 0 0,1-1 1 0 0,0 0-1 0 0,-1 0 1 0 0,1 0-1 0 0,-1 0 1 0 0,1 1-1 0 0,-1-1 1 0 0,1 0-1 0 0,0 1 1 0 0,-1-1-1 0 0,1 0 1 0 0,-1 1-1 0 0,1-1 1 0 0,-1 1-1 0 0,0-1 1 0 0,1 1-1 0 0,-1-1 1 0 0,1 1-1 0 0,-1-1 1 0 0,0 1-1 0 0,1-1 1 0 0,-1 1-1 0 0,0 0 1 0 0,7 15 330 0 0,-6-10-187 0 0,-1 0 0 0 0,1 0 0 0 0,-1 0 0 0 0,-1 1 1 0 0,1-1-1 0 0,-1 0 0 0 0,0 0 0 0 0,-1 0 0 0 0,1 0 0 0 0,-5 10 0 0 0,-1 1 141 0 0,-1 0-1 0 0,-13 19 1 0 0,7-16-74 0 0,0-1 0 0 0,-1-1 0 0 0,-1-1 0 0 0,-35 29 0 0 0,-21 23-17 0 0,65-61-202 0 0,3 0 0 0 0,9-1 0 0 0,-2-6 9 0 0,1 1-1 0 0,-1 0 0 0 0,1-1 0 0 0,-1 0 1 0 0,1 1-1 0 0,-1-1 0 0 0,1-1 1 0 0,0 1-1 0 0,-1-1 0 0 0,5 1 1 0 0,42-2 56 0 0,-32 0-32 0 0,90-8 19 0 0,-73 4 94 0 0,-1 2 0 0 0,1 1 0 0 0,46 4 0 0 0,-69 0-58 0 0,0 0 1 0 0,-1 1-1 0 0,0 0 0 0 0,1 1 1 0 0,-1 0-1 0 0,-1 1 1 0 0,18 10-1 0 0,-24-13-65 0 0,-1 1-1 0 0,1-1 0 0 0,-1 1 1 0 0,0 0-1 0 0,0 0 0 0 0,0 0 1 0 0,0 0-1 0 0,-1 0 0 0 0,1 1 0 0 0,3 7 1 0 0,-5-9-4 0 0,0 1 0 0 0,0 0 0 0 0,0-1 0 0 0,-1 1 0 0 0,1 0 0 0 0,-1 0 0 0 0,0-1 0 0 0,0 1 1 0 0,0 0-1 0 0,0 0 0 0 0,0 0 0 0 0,-1-1 0 0 0,1 1 0 0 0,-1 0 0 0 0,0 0 0 0 0,0-1 0 0 0,1 1 0 0 0,-3 2 1 0 0,0 1 32 0 0,0-1 1 0 0,0 0 0 0 0,-1 0-1 0 0,0 0 1 0 0,0-1 0 0 0,0 1 0 0 0,0-1-1 0 0,-1 0 1 0 0,0 0 0 0 0,1-1-1 0 0,-1 1 1 0 0,-1-1 0 0 0,-5 3-1 0 0,-11 4 49 0 0,-45 14 0 0 0,44-16-98 0 0,-23 8 55 0 0,-86 31-2 0 0,101-35-367 0 0,1 2 1 0 0,-32 19 0 0 0,56-29-208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9 206 15231 0 0,'0'0'696'0'0,"-2"-1"-13"0"0,-5 0 930 0 0,9 2-1153 0 0,6 3-299 0 0,0 0-1 0 0,0-1 0 0 0,0 0 1 0 0,0 0-1 0 0,0-1 1 0 0,0 0-1 0 0,1-1 1 0 0,-1 1-1 0 0,1-2 0 0 0,8 1 1 0 0,18-2 448 0 0,39-6 0 0 0,-66 6-516 0 0,649-108 2851 0 0,-355 59-2609 0 0,-63 12-519 0 0,-212 32 109 0 0,5 0-508 0 0,0 1 0 0 0,42-1 0 0 0,-60 7-1774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35 4607 0 0,'0'0'208'0'0,"1"-1"-9"0"0,12-17 2389 0 0,-5 7 4643 0 0,-8 11-7162 0 0,0-1 0 0 0,0 1 0 0 0,1 0 0 0 0,-1-1 0 0 0,0 1 1 0 0,1 0-1 0 0,-1-1 0 0 0,0 1 0 0 0,1 0 0 0 0,-1 0 0 0 0,1-1 1 0 0,-1 1-1 0 0,0 0 0 0 0,1 0 0 0 0,-1 0 0 0 0,1 0 0 0 0,-1-1 1 0 0,1 1-1 0 0,-1 0 0 0 0,1 0 0 0 0,-1 0 0 0 0,0 0 1 0 0,1 0-1 0 0,-1 0 0 0 0,1 0 0 0 0,-1 0 0 0 0,1 0 0 0 0,-1 1 1 0 0,1-1-1 0 0,0 0-32 0 0,0 1 1 0 0,-1 0-1 0 0,1-1 1 0 0,0 1-1 0 0,-1 0 1 0 0,1 0-1 0 0,-1-1 0 0 0,1 1 1 0 0,-1 0-1 0 0,1 0 1 0 0,-1 0-1 0 0,0-1 1 0 0,1 3-1 0 0,0 1-15 0 0,0 1-1 0 0,0 0 0 0 0,0-1 1 0 0,-1 9-1 0 0,-2 11 188 0 0,-2-1 1 0 0,-8 30-1 0 0,0 1-17 0 0,8-36-118 0 0,-1 0 0 0 0,-1-1 0 0 0,0 0-1 0 0,-2 0 1 0 0,-9 18 0 0 0,3-11 21 0 0,-1-1 0 0 0,-29 35 0 0 0,25-37-86 0 0,0-1 0 0 0,-2-2-1 0 0,0 0 1 0 0,-1 0 0 0 0,-32 17-1 0 0,53-34-140 0 0,3-2-837 0 0,51-29-1183 0 0,-28 15 633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13415 0 0,'0'0'1216'0'0,"0"-1"-1000"0"0,1-3 12 0 0,-1 1 1 0 0,1 0-1 0 0,0-1 0 0 0,0 1 0 0 0,0 0 0 0 0,1 0 0 0 0,-1 0 1 0 0,1 0-1 0 0,0 0 0 0 0,-1 0 0 0 0,1 0 0 0 0,1 0 0 0 0,-1 1 0 0 0,0-1 1 0 0,1 1-1 0 0,4-5 0 0 0,-5 7 389 0 0,19-2 306 0 0,-5 4-352 0 0,4 0 49 0 0,-1-1 1 0 0,36-3-1 0 0,198-47-71 0 0,-13 2-301 0 0,-231 46-247 0 0,1 0 1 0 0,-1 1-1 0 0,1 0 0 0 0,-1 0 1 0 0,0 1-1 0 0,17 4 0 0 0,-24-5-4 0 0,0 0 0 0 0,0 1-1 0 0,0 0 1 0 0,1 0 0 0 0,-1-1-1 0 0,0 1 1 0 0,0 1 0 0 0,0-1 0 0 0,-1 0-1 0 0,1 0 1 0 0,0 1 0 0 0,0-1-1 0 0,-1 1 1 0 0,1-1 0 0 0,-1 1 0 0 0,1 0-1 0 0,-1-1 1 0 0,0 1 0 0 0,1 0-1 0 0,-1 0 1 0 0,0 0 0 0 0,0 0 0 0 0,0 0-1 0 0,-1 0 1 0 0,1 1 0 0 0,-1-1-1 0 0,1 0 1 0 0,-1 0 0 0 0,1 0 0 0 0,-1 1-1 0 0,0-1 1 0 0,0 0 0 0 0,-1 3-1 0 0,0 4-40 0 0,-1-1-1 0 0,0 0 0 0 0,0 0 1 0 0,-1 0-1 0 0,-1 0 0 0 0,1 0 0 0 0,-1 0 1 0 0,0-1-1 0 0,-6 8 0 0 0,-5 5-21 0 0,-32 34-1 0 0,24-32 43 0 0,-1 0-1 0 0,-51 34 0 0 0,-59 25 11 0 0,84-53 17 0 0,25-14 29 0 0,1 2 0 0 0,0 0 0 0 0,-39 36 0 0 0,51-38-68 0 0,11-12-145 0 0,3-2-179 0 0,0 0 222 0 0,-1 1 1 0 0,1-1 0 0 0,0 0-1 0 0,0 0 1 0 0,-1 0 0 0 0,1 0 0 0 0,0 0-1 0 0,0 0 1 0 0,-1-1 0 0 0,4 0-1 0 0,12-4-1196 0 0,2-2-60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212 154 16207 0 0,'0'0'2135'0'0,"-2"-9"-700"0"0,5 5-1331 0 0,0-1 1 0 0,0 0 0 0 0,0 1 0 0 0,0-1 0 0 0,1 1 0 0 0,0 0 0 0 0,-1 0 0 0 0,2 0-1 0 0,-1 1 1 0 0,0-1 0 0 0,1 1 0 0 0,7-4 0 0 0,10-5 406 0 0,34-13 1 0 0,-45 21-412 0 0,86-31 364 0 0,-84 31-408 0 0,0 1 0 0 0,1 1 0 0 0,-1 0 0 0 0,1 1 0 0 0,20 0 0 0 0,-22 4-56 0 0,-11-3 0 0 0,0 0 0 0 0,0 1 0 0 0,0-1 0 0 0,0 1 0 0 0,0-1 0 0 0,0 1 0 0 0,0 0 0 0 0,0-1 0 0 0,-1 1 0 0 0,1 0 0 0 0,0 0 0 0 0,0-1 0 0 0,-1 1 0 0 0,1 0 0 0 0,0 0 0 0 0,-1 0 0 0 0,1 0 0 0 0,-1 0 0 0 0,1 0 0 0 0,-1 0 0 0 0,0 0 0 0 0,1 1 0 0 0,-1 0 0 0 0,0 0 0 0 0,0 0 0 0 0,0 0 0 0 0,0 0 0 0 0,0 0 0 0 0,-1 0 0 0 0,1 0 0 0 0,-1 0 0 0 0,1 0 0 0 0,-3 4 0 0 0,-1 3 0 0 0,-1-1 0 0 0,0 1 0 0 0,-11 12 0 0 0,15-19 0 0 0,-13 14-13 0 0,0-1 1 0 0,0-1-1 0 0,-2 0 0 0 0,-26 18 1 0 0,-74 41-76 0 0,104-66 83 0 0,3-1-9 0 0,-61 34-453 0 0,-111 86 0 0 0,173-119 317 0 0,-1 1-1 0 0,2 1 0 0 0,-1-1 1 0 0,1 1-1 0 0,-10 18 0 0 0,16-26 23 0 0,1 1-117 0 0,0-1 238 0 0,1 1 0 0 0,-1-1 0 0 0,0 0 0 0 0,1 0-1 0 0,-1 1 1 0 0,1-1 0 0 0,-1 0 0 0 0,1 0 0 0 0,0 0 0 0 0,-1 0 0 0 0,1 0 0 0 0,0 0 0 0 0,0 0 0 0 0,0 0 0 0 0,0 0 0 0 0,0 0-1 0 0,0 0 1 0 0,0 0 0 0 0,0-1 0 0 0,0 1 0 0 0,2 0 0 0 0,0 0 22 0 0,0 1 0 0 0,0-1 1 0 0,1-1-1 0 0,-1 1 0 0 0,0 0 0 0 0,1-1 0 0 0,-1 0 0 0 0,5 0 0 0 0,5-1 62 0 0,1 0-1 0 0,0-2 0 0 0,15-3 0 0 0,64-23 240 0 0,-59 17-149 0 0,1 2-1 0 0,62-10 1 0 0,-11 13-796 0 0,-84 7-91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31 3679 0 0,'0'0'8011'0'0,"-7"5"-7032"0"0,-31 19 321 0 0,-50 37 1935 0 0,76-51-2860 0 0,0 0-1 0 0,0 1 1 0 0,1 1-1 0 0,-16 22 1 0 0,-76 135-79 0 0,102-167-263 0 0,0-1 1 0 0,0 1 0 0 0,0 0 0 0 0,0 0 0 0 0,1 0 0 0 0,-1 0 0 0 0,1 0 0 0 0,-1 0 0 0 0,1 0 0 0 0,0 1 0 0 0,0-1 0 0 0,0 0 0 0 0,0 0 0 0 0,0 0 0 0 0,0 0 0 0 0,0 0-1 0 0,1 0 1 0 0,-1 0 0 0 0,1 0 0 0 0,-1 0 0 0 0,2 2 0 0 0,-1-2 18 0 0,1 0 0 0 0,-1 0 0 0 0,1 0-1 0 0,0 0 1 0 0,-1 0 0 0 0,1-1 0 0 0,0 1 0 0 0,0-1-1 0 0,0 1 1 0 0,0-1 0 0 0,0 0 0 0 0,0 0-1 0 0,0 0 1 0 0,1 0 0 0 0,-1 0 0 0 0,0 0 0 0 0,1-1-1 0 0,2 1 1 0 0,3 0 21 0 0,0 0 0 0 0,-1-1 0 0 0,1 0 0 0 0,0 0-1 0 0,-1-1 1 0 0,1 0 0 0 0,10-3 0 0 0,4-1 24 0 0,26-12-1 0 0,-24 7-33 0 0,0-2 0 0 0,-1 0 1 0 0,0-1-1 0 0,0-1 0 0 0,-2-2 0 0 0,0 0 0 0 0,-1-1 0 0 0,27-29 0 0 0,-42 40-37 0 0,0 0 1 0 0,0 0-1 0 0,-1 0 0 0 0,0-1 1 0 0,0 0-1 0 0,0 0 0 0 0,3-10 1 0 0,-6 14-34 0 0,-1 1 1 0 0,1 0 0 0 0,0-1-1 0 0,-1 1 1 0 0,1 0 0 0 0,-1-1-1 0 0,0 1 1 0 0,0-1-1 0 0,0 1 1 0 0,0 0 0 0 0,0-1-1 0 0,-1 1 1 0 0,1-1-1 0 0,-1 1 1 0 0,1 0 0 0 0,-1-1-1 0 0,0 1 1 0 0,0 0 0 0 0,0 0-1 0 0,0 0 1 0 0,-1 0-1 0 0,1 0 1 0 0,0 0 0 0 0,-1 0-1 0 0,1 0 1 0 0,-1 0 0 0 0,-3-2-1 0 0,-2-1-100 0 0,0 1 0 0 0,0 0-1 0 0,0 0 1 0 0,-1 0 0 0 0,1 1-1 0 0,-1 0 1 0 0,0 1 0 0 0,0 0-1 0 0,0 0 1 0 0,-16-1 0 0 0,-6 1-321 0 0,-51 4 1 0 0,44 0 190 0 0,13 0 93 0 0,-22 0 67 0 0,43-3 66 0 0,-1 1 0 0 0,1-1 0 0 0,0 1 1 0 0,-1-1-1 0 0,1 0 0 0 0,0 0 0 0 0,0 0 0 0 0,0-1 0 0 0,0 1 0 0 0,0-1 0 0 0,-3-2 0 0 0,5 4 4 0 0,1 0 0 0 0,-1-1 0 0 0,1 1 0 0 0,-1 0 0 0 0,1-1 0 0 0,0 1 0 0 0,-1-1 0 0 0,1 1 0 0 0,0-1 0 0 0,-1 1 0 0 0,1-1 0 0 0,0 1 0 0 0,0-1 0 0 0,-1 0 0 0 0,1 1 0 0 0,0-1 0 0 0,0 1 0 0 0,0-1 0 0 0,0 0 0 0 0,0 1 0 0 0,0-1 0 0 0,0 1 0 0 0,0-1 0 0 0,0 0 0 0 0,0 1 0 0 0,0-1 0 0 0,1-1-16 0 0,-1 0 0 0 0,1 0 0 0 0,0 1 0 0 0,0-1 0 0 0,0 0 0 0 0,0 1 0 0 0,0-1 0 0 0,2-2 0 0 0,2-1-115 0 0,1-1 0 0 0,-1 1 0 0 0,9-5 0 0 0,7-4-924 0 0,3 1-312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3223 0 0,'0'0'16122'0'0,"-1"4"-15718"0"0,-8 19-60 0 0,-2-1-1 0 0,0 0 1 0 0,-18 25 0 0 0,-49 61-253 0 0,56-78-35 0 0,-73 94-320 0 0,-71 100-1710 0 0,127-159 783 0 0,38-62 731 0 0,3-7-1113 0 0,11-14 467 0 0,5-8-214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127 195 6447 0 0,'-2'0'298'0'0,"0"-1"-188"0"0,-17 1 178 0 0,14 0 353 0 0,1 0-1 0 0,-1 0 0 0 0,1 1 0 0 0,0-1 1 0 0,-1 1-1 0 0,1 1 0 0 0,-8 2 0 0 0,3 1 718 0 0,0 0 0 0 0,-14 10 0 0 0,4-3 4590 0 0,384-65-3884 0 0,-109 12-1746 0 0,-213 33-271 0 0,43-11-1344 0 0,150-57-1 0 0,-145 44-3690 0 0,-64 22-1442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379 173 4143 0 0,'11'-21'1914'0'0,"0"1"-1"0"0,1 0 1 0 0,17-20-1 0 0,-22 31-937 0 0,1 1 0 0 0,0-1 0 0 0,1 2-1 0 0,10-8 1 0 0,-12 10-955 0 0,0 0 0 0 0,1 1-1 0 0,11-5 1 0 0,-18 9 225 0 0,0 0-186 0 0,0 1 0 0 0,0 0 1 0 0,0-1-1 0 0,0 1 1 0 0,0 0-1 0 0,0 0 1 0 0,0 0-1 0 0,0-1 0 0 0,0 1 1 0 0,-1 0-1 0 0,1 0 1 0 0,0 0-1 0 0,-1 0 0 0 0,1 1 1 0 0,-1-1-1 0 0,1 0 1 0 0,-1 0-1 0 0,1 0 1 0 0,-1 0-1 0 0,0 2 0 0 0,1-2-55 0 0,1 6 99 0 0,-1 1 1 0 0,0-1-1 0 0,0 1 0 0 0,0-1 1 0 0,-1 1-1 0 0,0 0 0 0 0,-1-1 1 0 0,-1 13-1 0 0,-17 59 350 0 0,18-77-451 0 0,-21 66 69 0 0,-3 0 0 0 0,-4-1 0 0 0,-37 64 0 0 0,33-71-574 0 0,-4-2 0 0 0,-47 59 0 0 0,59-87 383 0 0,-1-1 1 0 0,-1-1-1 0 0,-1-1 0 0 0,-2-2 0 0 0,-40 27 0 0 0,43-33 131 0 0,27-19-9 0 0,0-1 0 0 0,-1 1-1 0 0,1 0 1 0 0,0-1 0 0 0,-1 1 0 0 0,1 0-1 0 0,0-1 1 0 0,-1 1 0 0 0,1 0-1 0 0,0-1 1 0 0,0 1 0 0 0,0-1 0 0 0,-1 1-1 0 0,1-1 1 0 0,0 1 0 0 0,0 0 0 0 0,0-1-1 0 0,0 1 1 0 0,0-1 0 0 0,0 1-1 0 0,0-1 1 0 0,0-2-11 0 0,0 0-1 0 0,0 0 0 0 0,1 0 1 0 0,-1 0-1 0 0,1 0 1 0 0,0 0-1 0 0,0 1 0 0 0,0-1 1 0 0,0 0-1 0 0,0 1 1 0 0,2-4-1 0 0,20-27-65 0 0,-19 28 74 0 0,17-21-32 0 0,1 2 0 0 0,1 0 1 0 0,0 2-1 0 0,42-30 0 0 0,-9 12 79 0 0,69-35 1 0 0,-103 63 109 0 0,0 2-1 0 0,0 0 1 0 0,1 1 0 0 0,0 2 0 0 0,1 0-1 0 0,28-4 1 0 0,-50 11 35 0 0,0 1 0 0 0,-1 1-164 0 0,1 0-1 0 0,-1 1 0 0 0,0-1 1 0 0,1 0-1 0 0,-1 0 1 0 0,0 0-1 0 0,0 1 1 0 0,-1-1-1 0 0,1 1 0 0 0,0-1 1 0 0,-1 1-1 0 0,0-1 1 0 0,1 0-1 0 0,-1 1 0 0 0,0-1 1 0 0,0 1-1 0 0,-1-1 1 0 0,0 6-1 0 0,-1 6 65 0 0,-1-1-1 0 0,-7 18 1 0 0,5-14 16 0 0,-47 120 45 0 0,23-68-1023 0 0,21-43-1990 0 0,5-17 1173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67 4143 0 0,'1'-1'319'0'0,"20"-14"-79"0"0,15-13 10248 0 0,-32 22-5916 0 0,-6 3-4552 0 0,-1 2 1 0 0,0-1 0 0 0,-1 0-1 0 0,1 1 1 0 0,0-1 0 0 0,0 1-1 0 0,0 0 1 0 0,-1 0 0 0 0,1 0-1 0 0,-1 1 1 0 0,1-1-1 0 0,-1 1 1 0 0,-3 0 0 0 0,1 0 41 0 0,0 1 1 0 0,0-1-1 0 0,0 2 1 0 0,-1-1-1 0 0,1 1 1 0 0,-10 3 0 0 0,3 2 32 0 0,-1-1 1 0 0,2 2 0 0 0,-1 0 0 0 0,1 0-1 0 0,-17 16 1 0 0,16-12-90 0 0,1 0-1 0 0,0 1 0 0 0,1 1 1 0 0,0 0-1 0 0,1 1 0 0 0,1 0 1 0 0,0 0-1 0 0,1 1 0 0 0,0 0 1 0 0,2 0-1 0 0,-7 23 0 0 0,12-30 6 0 0,8-2 42 0 0,-5-6-41 0 0,0-1 1 0 0,1 1-1 0 0,-1-1 0 0 0,1 0 0 0 0,-1 1 0 0 0,0-1 1 0 0,1 0-1 0 0,-1 0 0 0 0,1 0 0 0 0,-1-1 0 0 0,0 1 1 0 0,1-1-1 0 0,3 0 0 0 0,31-14 78 0 0,-28 11-84 0 0,19-10 55 0 0,28-18 1 0 0,-32 17-38 0 0,43-19 0 0 0,-66 34-79 0 0,-1 4 43 0 0,-1 0 1 0 0,0 1 0 0 0,0-1-1 0 0,0 0 1 0 0,-4 7-1 0 0,0 2-6 0 0,-2 12-81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217 462 3679 0 0,'159'-176'621'0'0,"-93"99"4222"0"0,52-73 4247 0 0,-78 91-4580 0 0,-41 71-4329 0 0,-1 11-136 0 0,-1 0 0 0 0,-2 0 0 0 0,0-1-1 0 0,-13 33 1 0 0,-42 83 81 0 0,-55 82-62 0 0,41-96 1 0 0,-91 148-632 0 0,116-194 73 0 0,-45 67-1883 0 0,87-136 1174 0 0,6-7-48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10591 0 0,'0'0'7368'0'0,"1"1"-6429"0"0,2 1-802 0 0,-1 0 0 0 0,1 0 0 0 0,-1-1-1 0 0,1 1 1 0 0,-1-1 0 0 0,1 0 0 0 0,0 0 0 0 0,0 0 0 0 0,0 0 0 0 0,-1 0 0 0 0,1-1 0 0 0,0 1-1 0 0,0-1 1 0 0,0 0 0 0 0,0 0 0 0 0,0 0 0 0 0,0 0 0 0 0,0 0 0 0 0,0-1 0 0 0,0 1-1 0 0,0-1 1 0 0,0 0 0 0 0,2-1 0 0 0,53-20 722 0 0,-18 5-559 0 0,25-8-128 0 0,-22 7-773 0 0,0 3-1 0 0,2 1 0 0 0,66-12 0 0 0,-77 24-3074 0 0,-21 2 1788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7831 0 0,'0'0'7375'0'0,"0"2"-7136"0"0,-1 1-196 0 0,0 1 1 0 0,0-1-1 0 0,0 1 0 0 0,-1-1 1 0 0,1 0-1 0 0,-1 1 1 0 0,1-1-1 0 0,-1 0 1 0 0,-3 4-1 0 0,-5 8 373 0 0,-32 74 3688 0 0,-21 41-2528 0 0,61-128-2093 0 0,0 2 650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118 337 7543 0 0,'0'0'342'0'0,"-2"0"-2"0"0,-13 0 119 0 0,1 1 0 0 0,-15 2 1 0 0,17 0 1244 0 0,0 0-1 0 0,-21 8 4950 0 0,40-22-6223 0 0,57-81 172 0 0,-48 70-602 0 0,2 0 0 0 0,0 1 0 0 0,29-23 0 0 0,-35 33 0 0 0,2 1 0 0 0,0 0 0 0 0,0 1 0 0 0,0 1 0 0 0,1 1 0 0 0,29-11 0 0 0,-9 7 0 0 0,0 1 0 0 0,0 2 0 0 0,52-4 0 0 0,23-2 160 0 0,-58 6-3 0 0,0 3 1 0 0,55 0-1 0 0,-98 6-146 0 0,-1-1 0 0 0,0 1 0 0 0,0 1 0 0 0,0 0 0 0 0,0 0 0 0 0,0 0 0 0 0,12 6 0 0 0,-10-1-11 0 0,-4 4 0 0 0,-5-10 0 0 0,-1 1 0 0 0,0 0 0 0 0,0 0 0 0 0,0 0 0 0 0,-1-1 0 0 0,1 1 0 0 0,0 0 0 0 0,-1 0 0 0 0,1-1 0 0 0,-1 1 0 0 0,0 0 0 0 0,1-1 0 0 0,-1 1 0 0 0,0 0 0 0 0,0-1 0 0 0,0 1 0 0 0,0-1 0 0 0,0 0 0 0 0,-2 3 0 0 0,-4 2 0 0 0,1 1 0 0 0,-12 7 0 0 0,16-12 0 0 0,-61 42 0 0 0,-117 62 0 0 0,77-48 0 0 0,23-14 0 0 0,25-14 0 0 0,-56 41 0 0 0,81-52-25 0 0,29-18-96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37 13559 0 0,'0'0'622'0'0,"1"-1"-13"0"0,10-26-197 0 0,-7 18 6304 0 0,-6 10-6104 0 0,-8 3-545 0 0,0 1 0 0 0,1 1 0 0 0,-1 0 0 0 0,1 0 0 0 0,1 1 0 0 0,-1 0 0 0 0,-13 14 0 0 0,10-9-12 0 0,-1-1 0 0 0,-20 15 0 0 0,6-6-166 0 0,18-12 54 0 0,-1-1 0 0 0,-12 8-1 0 0,21-14 4 0 0,1 1 41 0 0,1-1 1 0 0,0 1-1 0 0,0-1 1 0 0,0 1-1 0 0,0-1 1 0 0,0 0-1 0 0,0 1 1 0 0,0-1 0 0 0,0 0-1 0 0,3 2 1 0 0,-1 0 6 0 0,54 47-61 0 0,-47-42 57 0 0,0 1 0 0 0,0 0 0 0 0,0 1 0 0 0,8 12 0 0 0,-11-14 7 0 0,-1 1 1 0 0,0 0-1 0 0,-1 1 1 0 0,1 0-1 0 0,-2 0 0 0 0,0 0 1 0 0,5 17-1 0 0,-8-24 34 0 0,0 1-1 0 0,-1 0 1 0 0,1-1-1 0 0,-1 1 1 0 0,0 0-1 0 0,0-1 1 0 0,0 1 0 0 0,-1 0-1 0 0,1 0 1 0 0,-1-1-1 0 0,0 1 1 0 0,0-1-1 0 0,0 1 1 0 0,-1-1-1 0 0,1 1 1 0 0,-1-1-1 0 0,0 0 1 0 0,0 0-1 0 0,0 1 1 0 0,0-1-1 0 0,0-1 1 0 0,-1 1 0 0 0,1 0-1 0 0,-1-1 1 0 0,-5 5-1 0 0,-4 1 94 0 0,0 0 0 0 0,-1-1 0 0 0,1 0 0 0 0,-2-1 0 0 0,-16 6 0 0 0,-71 17 67 0 0,69-21-169 0 0,18-5-47 0 0,-10 3 60 0 0,-35 6 1 0 0,53-12-90 0 0,-1 1 0 0 0,1-1 0 0 0,0 0 0 0 0,-1 0 0 0 0,1-1-1 0 0,0 1 1 0 0,0-1 0 0 0,-1-1 0 0 0,1 1 0 0 0,-11-6 0 0 0,13 5-339 0 0,1 0 0 0 0,-1 0 0 0 0,1 0 0 0 0,0-1 0 0 0,0 0 0 0 0,0 1 0 0 0,-5-7 0 0 0,1-1-1223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0 723 1375 0 0,'14'-14'104'0'0,"-1"2"349"0"0,-1-1 1 0 0,0 0-1 0 0,12-18 1 0 0,7-16 1901 0 0,54-92 3512 0 0,-75 117-783 0 0,-12 23-4980 0 0,1-1 1 0 0,-1 0-1 0 0,1 1 0 0 0,-1-1 0 0 0,1 1 0 0 0,-1 0 0 0 0,1-1 0 0 0,0 1 1 0 0,0 0-1 0 0,-1 0 0 0 0,1 0 0 0 0,0 0 0 0 0,0 0 0 0 0,0 0 0 0 0,0 0 0 0 0,-1 2 1 0 0,-14 20 335 0 0,2 2-388 0 0,2 1-1 0 0,0 0 1 0 0,2 1 0 0 0,-10 42 0 0 0,15-46-33 0 0,1-1 1 0 0,1 1 0 0 0,1 0 0 0 0,1-1 0 0 0,1 1-1 0 0,3 27 1 0 0,-2-45-19 0 0,-1 1 0 0 0,1 0 0 0 0,1-1-1 0 0,-1 1 1 0 0,1-1 0 0 0,0 1 0 0 0,0-1 0 0 0,0 0 0 0 0,1 0-1 0 0,0 0 1 0 0,0 0 0 0 0,4 4 0 0 0,-6-8 6 0 0,0 0 0 0 0,0 0 0 0 0,0-1 0 0 0,0 1 0 0 0,0-1 0 0 0,1 1 0 0 0,-1-1 0 0 0,0 1 0 0 0,0-1 0 0 0,1 0 0 0 0,-1 0 0 0 0,0 0 0 0 0,0 1 0 0 0,1-1 0 0 0,-1 0 0 0 0,0 0 0 0 0,1-1 0 0 0,-1 1 0 0 0,0 0 0 0 0,0 0 0 0 0,1-1 0 0 0,1 0 0 0 0,1 0 25 0 0,0-1-1 0 0,1 0 0 0 0,-1 0 0 0 0,7-5 0 0 0,-4 2 7 0 0,0-1-1 0 0,-1-1 1 0 0,0 1-1 0 0,0-1 1 0 0,7-10-1 0 0,25-43 37 0 0,-24 37-29 0 0,29-44-330 0 0,-39 60 204 0 0,7 16-5 0 0,-1 3 80 0 0,-1 1 1 0 0,0 0-1 0 0,-1 0 0 0 0,10 20 0 0 0,-8-12 262 0 0,2-1-1 0 0,14 21 1 0 0,-25-40-62 0 0,8 4-66 0 0,9-3-52 0 0,-11-2-15 0 0,0-1 0 0 0,0 1 0 0 0,-1-2 0 0 0,1 1 0 0 0,0 0 0 0 0,-1-1 0 0 0,1-1 0 0 0,-1 1-1 0 0,12-7 1 0 0,-9 4 1 0 0,0-1 1 0 0,-1 0-1 0 0,0-1 0 0 0,-1 0 0 0 0,14-14 0 0 0,-2-5 6 0 0,-1 0 0 0 0,-1-1 0 0 0,17-36-1 0 0,-30 54-63 0 0,44-101 94 0 0,-18 38-57 0 0,-2 1-981 0 0,10-22-1814 0 0,-32 82 2438 0 0,0 0 0 0 0,1 0-1 0 0,0 0 1 0 0,1 1 0 0 0,18-18-1 0 0,-3 8-707 0 0,0 1 0 0 0,2 1 0 0 0,34-19 0 0 0,85-35-2040 0 0,-87 52 1384 0 0,-55 20 1339 0 0,2 0-135 0 0,0 0 446 0 0,3 9-304 0 0,-6-7 227 0 0,0-2-302 0 0,5 0 351 0 0,-1 0 1 0 0,0 0-1 0 0,0 0 0 0 0,0-1 1 0 0,0 1-1 0 0,0-1 0 0 0,0-1 0 0 0,0 1 1 0 0,-1-1-1 0 0,8-3 0 0 0,7-3 2825 0 0,21-15 3862 0 0,-39 24-6051 0 0,0 4-367 0 0,0 0 0 0 0,0 0 1 0 0,0-1-1 0 0,0 1 1 0 0,-1 0-1 0 0,0 0 1 0 0,0 0-1 0 0,-1 10 0 0 0,-10 41 753 0 0,7-43-712 0 0,-15 59 335 0 0,-4-1-1 0 0,-3-1 0 0 0,-54 105 1 0 0,51-117-512 0 0,-3-2 1 0 0,-3-1 0 0 0,-67 84-1 0 0,98-135-81 0 0,-10 13 30 0 0,-1-1-1 0 0,-28 23 0 0 0,43-39-22 0 0,0 0 0 0 0,0 0 0 0 0,0 0 0 0 0,0 0 0 0 0,0 1 0 0 0,0-1 0 0 0,0 0 0 0 0,-1 0 0 0 0,1 0 0 0 0,0 0-1 0 0,0 0 1 0 0,0 0 0 0 0,0 0 0 0 0,0 1 0 0 0,0-1 0 0 0,0 0 0 0 0,0 0 0 0 0,-1 0 0 0 0,1 0 0 0 0,0 0 0 0 0,0 0 0 0 0,0 0 0 0 0,0 0 0 0 0,0 0 0 0 0,0 0 0 0 0,-1 0-1 0 0,1 0 1 0 0,0 0 0 0 0,0 0 0 0 0,0 0 0 0 0,0 0 0 0 0,0 0 0 0 0,0 0 0 0 0,-1 0 0 0 0,1 0 0 0 0,0 0 0 0 0,0 0 0 0 0,0 0 0 0 0,0 0 0 0 0,0 0 0 0 0,-1 0-1 0 0,1 0 1 0 0,0 0 0 0 0,0 0 0 0 0,0 0 0 0 0,0 0 0 0 0,0-1 0 0 0,0 1 0 0 0,0 0 0 0 0,0 0 0 0 0,-1 0 0 0 0,1 0 0 0 0,0 0 0 0 0,0 0 0 0 0,0 0 0 0 0,0 0 0 0 0,0-1-1 0 0,0 1 1 0 0,0 0 0 0 0,0 0 0 0 0,0 0 0 0 0,0 0 0 0 0,0 0 0 0 0,0-1 0 0 0,3-13 2 0 0,13-19-112 0 0,-4 12 73 0 0,1 1-1 0 0,1 1 1 0 0,0 0 0 0 0,27-25 0 0 0,76-62-125 0 0,-97 90 156 0 0,-19 15 5 0 0,42-33 26 0 0,-38 31-18 0 0,0 0 0 0 0,-1 1 1 0 0,1-1-1 0 0,0 1 0 0 0,0 0 1 0 0,1 0-1 0 0,7-1 0 0 0,-11 3 17 0 0,-1 0 0 0 0,1 0 0 0 0,-1 0 0 0 0,1 0 0 0 0,-1 0 0 0 0,0 1 0 0 0,1-1-1 0 0,-1 1 1 0 0,1-1 0 0 0,-1 1 0 0 0,0-1 0 0 0,1 1 0 0 0,-1 0 0 0 0,0 0 0 0 0,0-1 0 0 0,1 1 0 0 0,-1 0 0 0 0,0 0-1 0 0,0 0 1 0 0,1 2 0 0 0,1 0 10 0 0,0 1-1 0 0,-1-1 0 0 0,1 1 1 0 0,-1 0-1 0 0,2 4 1 0 0,1 3 10 0 0,-2 1 0 0 0,1 0 1 0 0,-2 0-1 0 0,0 0 0 0 0,1 15 1 0 0,-1-12-589 0 0,0-1-1 0 0,7 25 1 0 0,-9-38-53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3679 0 0,'2'-9'241'0'0,"8"-25"295"0"0,-1 13 10785 0 0,-8 23-10583 0 0,4 10-62 0 0,0 0-1 0 0,-1 1 1 0 0,2 14 0 0 0,-2-13-142 0 0,-1 1 1 0 0,10 21 0 0 0,-12-34-488 0 0,1 1 0 0 0,-1-1 1 0 0,0 1-1 0 0,1-1 0 0 0,0 0 1 0 0,-1 1-1 0 0,1-1 0 0 0,0 0 1 0 0,0 0-1 0 0,0-1 0 0 0,1 1 1 0 0,-1 0-1 0 0,0-1 0 0 0,1 1 1 0 0,4 2-1 0 0,-3-3-7 0 0,-1 0 0 0 0,1 0 0 0 0,0-1 1 0 0,0 1-1 0 0,0-1 0 0 0,0 1 0 0 0,0-1 0 0 0,0-1 1 0 0,0 1-1 0 0,4-1 0 0 0,8-3-357 0 0,-1 0 0 0 0,1-2 0 0 0,-1 1 0 0 0,21-12 0 0 0,-26 12-265 0 0,14-7-416 0 0,45-23-4452 0 0,-51 23 323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542 155 3223 0 0,'0'-2'143'0'0,"-2"-42"-119"0"0,1 34 1403 0 0,0 0-1 0 0,0 0 1 0 0,1 0 0 0 0,0-1 0 0 0,1 1 0 0 0,0 0 0 0 0,1 0-1 0 0,5-17 3977 0 0,-10 42-4721 0 0,-7 21-262 0 0,-2 0 1 0 0,-30 61 0 0 0,15-35-173 0 0,-10 24-43 0 0,-70 159-66 0 0,-167 277-1899 0 0,265-506 1562 0 0,1 0 1 0 0,-10 24-1 0 0,17-38-654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73 144 2303 0 0,'3'-20'218'0'0,"3"-24"0"0"0,-6 36 1112 0 0,0 0-1 0 0,0 0 1 0 0,-2-11 6039 0 0,-9 22-5787 0 0,10-2-1466 0 0,-1 1-1 0 0,0-1 1 0 0,1 1-1 0 0,-1-1 0 0 0,1 1 1 0 0,0-1-1 0 0,-1 1 1 0 0,1 0-1 0 0,0 0 0 0 0,0-1 1 0 0,0 1-1 0 0,-1 4 1 0 0,-9 27 647 0 0,8-22-476 0 0,-8 32 486 0 0,2 1 1 0 0,-6 68-1 0 0,14-79-595 0 0,1-1 1 0 0,9 65-1 0 0,-8-96-168 0 0,1 0 54 0 0,0 0-48 0 0,-1 0 1 0 0,1-1-1 0 0,0 1 0 0 0,-1-1 0 0 0,1 0 1 0 0,0 1-1 0 0,-1-1 0 0 0,1 0 0 0 0,0 0 1 0 0,-1 0-1 0 0,1 0 0 0 0,0 0 0 0 0,-1-1 1 0 0,1 1-1 0 0,-1 0 0 0 0,1-1 0 0 0,2 0 1 0 0,-1-1 19 0 0,0 0 0 0 0,0 0 0 0 0,0 0 0 0 0,0 0 0 0 0,0 0 1 0 0,0-1-1 0 0,4-4 0 0 0,2-5 69 0 0,0 0 1 0 0,0 0-1 0 0,7-15 0 0 0,-14 22-84 0 0,15-27 44 0 0,-2 0-1 0 0,-1-1 1 0 0,-2-1-1 0 0,10-44 1 0 0,-19 66-131 0 0,-2 10-11 0 0,-1 5-95 0 0,-2 17 152 0 0,0 0-1 0 0,2 0 1 0 0,0 0-1 0 0,2 0 1 0 0,0 0-1 0 0,1 0 1 0 0,1 0 0 0 0,10 29-1 0 0,-9-37 146 0 0,1-1 0 0 0,0 0 0 0 0,0 0 0 0 0,15 17-1 0 0,8 14 97 0 0,-27-40-157 0 0,-1 0 7 0 0,-1-1-61 0 0,0-1 1 0 0,0 0-1 0 0,0 0 1 0 0,0 1-1 0 0,0-1 1 0 0,1 0 0 0 0,-1 0-1 0 0,0 0 1 0 0,0 1-1 0 0,0-1 1 0 0,0 0-1 0 0,0 0 1 0 0,0 0-1 0 0,0 0 1 0 0,1 1 0 0 0,-1-1-1 0 0,0 0 1 0 0,0 0-1 0 0,0 0 1 0 0,0 0-1 0 0,1 0 1 0 0,-1 0 0 0 0,0 1-1 0 0,0-1 1 0 0,0 0-1 0 0,1 0 1 0 0,-1 0-1 0 0,0 0 1 0 0,0 0-1 0 0,0 0 1 0 0,1 0 0 0 0,-1 0-1 0 0,45-80 328 0 0,-9 13-244 0 0,-13 29-6 0 0,40-51 0 0 0,-21 37-681 0 0,83-93-3448 0 0,-109 131 2310 0 0,0 3-48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117 112 5983 0 0,'0'0'542'0'0,"1"1"-446"0"0,30 10 824 0 0,17 4 7308 0 0,-6-2-4540 0 0,-38-12-3594 0 0,0 0 1 0 0,0 0-1 0 0,0-1 1 0 0,0 0-1 0 0,0 1 1 0 0,0-1 0 0 0,0-1-1 0 0,0 1 1 0 0,0-1-1 0 0,0 1 1 0 0,0-1 0 0 0,-1 0-1 0 0,1-1 1 0 0,0 1-1 0 0,0-1 1 0 0,-1 1-1 0 0,1-1 1 0 0,3-3 0 0 0,6-4-16 0 0,0 0 1 0 0,0-1 0 0 0,11-13 0 0 0,-15 15-7 0 0,-3 2-66 0 0,0 0-1 0 0,0-1 1 0 0,-1 0 0 0 0,0 0 0 0 0,0-1 0 0 0,0 1 0 0 0,4-13 0 0 0,-8 19-101 0 0,-16-9-250 0 0,13 10 312 0 0,0 0 0 0 0,0-1 0 0 0,-1 2 0 0 0,1-1 0 0 0,0 0 0 0 0,0 0 0 0 0,-1 1 0 0 0,1-1-1 0 0,0 1 1 0 0,0 0 0 0 0,-4 1 0 0 0,-24 15-183 0 0,24-14 171 0 0,-39 27-67 0 0,0 2 0 0 0,2 2 0 0 0,1 2-1 0 0,-36 42 1 0 0,64-64 133 0 0,1 0 1 0 0,1 1-1 0 0,0 0 0 0 0,1 1 1 0 0,1 0-1 0 0,-14 30 0 0 0,23-43 7 0 0,0-1 0 0 0,0 1 0 0 0,0 0 0 0 0,1 0 0 0 0,-1 0 0 0 0,1 0 0 0 0,-1 0 0 0 0,1 0 0 0 0,0 0 0 0 0,0 0 0 0 0,1 0 0 0 0,-1 0-1 0 0,0 0 1 0 0,1 0 0 0 0,0 0 0 0 0,0 0 0 0 0,1 3 0 0 0,0-2 35 0 0,0-1-1 0 0,1 0 0 0 0,-1 0 1 0 0,1 0-1 0 0,-1 0 0 0 0,1 0 1 0 0,0-1-1 0 0,0 1 0 0 0,0-1 1 0 0,0 0-1 0 0,7 4 0 0 0,3 0 93 0 0,1 0 0 0 0,0-2-1 0 0,0 1 1 0 0,0-2-1 0 0,28 4 1 0 0,-41-6-215 0 0,56 5-904 0 0,-20-6-5276 0 0,-15-3-295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57 919 0 0,'1'-2'348'0'0,"0"-14"9998"0"0,-2 18-9525 0 0,-9 12-76 0 0,0 1 0 0 0,2 0 0 0 0,0 1 0 0 0,-7 17 0 0 0,-4 9 47 0 0,12-28-493 0 0,-63 139 844 0 0,62-132-1126 0 0,0 1-1 0 0,2 0 0 0 0,1 0 1 0 0,0 1-1 0 0,-1 28 0 0 0,6-49-7 0 0,0 0-1 0 0,0 0 1 0 0,0 0-1 0 0,0 0 0 0 0,0 0 1 0 0,0 0-1 0 0,1 0 1 0 0,-1 0-1 0 0,1 0 1 0 0,-1 0-1 0 0,1 0 1 0 0,0 0-1 0 0,0 0 1 0 0,0 0-1 0 0,0-1 0 0 0,0 1 1 0 0,0 0-1 0 0,0-1 1 0 0,1 1-1 0 0,1 2 1 0 0,-1-3 17 0 0,0 0 0 0 0,0 0 0 0 0,0 0 0 0 0,0-1 0 0 0,0 1 0 0 0,0-1 0 0 0,0 1 0 0 0,0-1 0 0 0,0 1 0 0 0,0-1 0 0 0,0 0 0 0 0,0 0 0 0 0,0 0 0 0 0,0 0 0 0 0,0-1 0 0 0,0 1 0 0 0,0 0 0 0 0,0-1 0 0 0,0 1 0 0 0,2-2 0 0 0,17-6 126 0 0,-1-1 0 0 0,0-1 0 0 0,-1 0 0 0 0,0-2-1 0 0,0 0 1 0 0,-1-1 0 0 0,-1-1 0 0 0,18-18 0 0 0,-2-2-74 0 0,-2-1-1 0 0,48-70 1 0 0,-69 89-54 0 0,1-1 0 0 0,-2-1 0 0 0,0 0 0 0 0,-1 0 0 0 0,-1-1 0 0 0,-1 0 0 0 0,0 0 0 0 0,4-33 0 0 0,-6-5-784 0 0,-4 55 454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360 162 919 0 0,'54'-50'1200'0'0,"-30"24"5838"0"0,23-32 0 0 0,-33 37-5564 0 0,-13 20-597 0 0,-2 0-847 0 0,-1 0-1 0 0,1 1 1 0 0,0-1-1 0 0,0 1 1 0 0,-1-1 0 0 0,1 1-1 0 0,0-1 1 0 0,-1 1 0 0 0,1 0-1 0 0,-1-1 1 0 0,1 1-1 0 0,-1 0 1 0 0,1 0 0 0 0,0 0-1 0 0,-1 0 1 0 0,1 0-1 0 0,-1 1 1 0 0,1-1 0 0 0,-3 1-1 0 0,-26 9 32 0 0,30-10-53 0 0,-13 5-2 0 0,1 1 1 0 0,-1 0-1 0 0,2 1 0 0 0,-1 1 0 0 0,1-1 0 0 0,0 2 0 0 0,1 0 0 0 0,-1 0 1 0 0,2 1-1 0 0,0 0 0 0 0,0 0 0 0 0,-11 17 0 0 0,18-21 1 0 0,-1-1-1 0 0,1 1 1 0 0,0 0 0 0 0,0 0-1 0 0,0-1 1 0 0,1 1-1 0 0,0 0 1 0 0,0 0-1 0 0,1 0 1 0 0,0 1 0 0 0,0-1-1 0 0,2 12 1 0 0,1 4 114 0 0,2 1-1 0 0,9 24 1 0 0,-2-8 57 0 0,-10-30-143 0 0,0 0 0 0 0,-1 0 0 0 0,1-1 0 0 0,-2 1 0 0 0,1 0 0 0 0,-1 0 0 0 0,-1 0 0 0 0,1 0 0 0 0,-1 0 0 0 0,-1 0 0 0 0,0 0 0 0 0,0-1 0 0 0,-1 1 0 0 0,0-1 0 0 0,0 1 0 0 0,-1-1 0 0 0,0 0 0 0 0,-1 0 0 0 0,0-1 0 0 0,0 1 0 0 0,0-1 0 0 0,-1 0 0 0 0,0-1 0 0 0,0 1 0 0 0,-14 9 0 0 0,11-9 15 0 0,-1-1-1 0 0,-1 0 0 0 0,1-1 1 0 0,-1 0-1 0 0,0-1 0 0 0,0 0 1 0 0,-23 5-1 0 0,27-8-61 0 0,-1 1 0 0 0,1-2 0 0 0,-1 1 0 0 0,1-1-1 0 0,0 0 1 0 0,-1 0 0 0 0,1-1 0 0 0,-1 0 0 0 0,1-1 0 0 0,0 1 0 0 0,0-1 0 0 0,0-1 0 0 0,-12-5 0 0 0,18 8-74 0 0,0 0 0 0 0,1-1 0 0 0,-1 1 0 0 0,0-1 0 0 0,1 1 0 0 0,-1-1 1 0 0,0 1-1 0 0,1-1 0 0 0,-1 1 0 0 0,0-1 0 0 0,1 0 0 0 0,-1 1 0 0 0,1-1 1 0 0,-1 0-1 0 0,1 1 0 0 0,0-1 0 0 0,-1 0 0 0 0,1 0 0 0 0,0 0 1 0 0,-1 1-1 0 0,1-1 0 0 0,0 0 0 0 0,0 0 0 0 0,0 0 0 0 0,0 0 0 0 0,-1 0 1 0 0,1 1-1 0 0,1-1 0 0 0,-1 0 0 0 0,0 0 0 0 0,0 0 0 0 0,0 0 1 0 0,0 1-1 0 0,1-1 0 0 0,-1 0 0 0 0,0 0 0 0 0,1 0 0 0 0,-1 1 0 0 0,0-1 1 0 0,1 0-1 0 0,-1 0 0 0 0,1 1 0 0 0,1-2 0 0 0,7-12-1554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89 13791 0 0,'0'0'1247'0'0,"2"2"-1023"0"0,-1-2-210 0 0,0 1 1 0 0,1 0 0 0 0,-1-1-1 0 0,0 1 1 0 0,0 0-1 0 0,1 0 1 0 0,-1 0-1 0 0,0 0 1 0 0,0 0-1 0 0,0 0 1 0 0,0 1 0 0 0,0-1-1 0 0,-1 0 1 0 0,1 0-1 0 0,0 1 1 0 0,-1-1-1 0 0,2 3 1 0 0,0 2 231 0 0,0-1 42 0 0,0 0 0 0 0,-1 1 0 0 0,1-1 0 0 0,-1 1 0 0 0,0-1 1 0 0,-1 1-1 0 0,1 0 0 0 0,-1-1 0 0 0,0 1 0 0 0,-1 0 0 0 0,-1 7 0 0 0,2-11 244 0 0,1 1-154 0 0,-1-3-339 0 0,0 1 0 0 0,0-1 0 0 0,0 1 0 0 0,0-1 0 0 0,0 1 0 0 0,0-1 0 0 0,0 1 0 0 0,0-1 0 0 0,0 1 0 0 0,0-1 0 0 0,0 1 0 0 0,1-1 0 0 0,-1 0 0 0 0,0 1 0 0 0,0-1 0 0 0,1 1 0 0 0,-1 0 0 0 0,3 1 17 0 0,0-1-1 0 0,1 1 1 0 0,-1-1-1 0 0,0 1 0 0 0,1-1 1 0 0,-1 0-1 0 0,1 0 1 0 0,-1-1-1 0 0,1 1 1 0 0,-1-1-1 0 0,1 0 1 0 0,-1 1-1 0 0,1-2 1 0 0,-1 1-1 0 0,1 0 1 0 0,-1-1-1 0 0,1 1 0 0 0,5-3 1 0 0,9-2 68 0 0,0-1-1 0 0,22-11 1 0 0,-29 12-52 0 0,15-6-21 0 0,36-22-1 0 0,-52 26-41 0 0,0 0 1 0 0,0 0-1 0 0,-1-1 1 0 0,0 0-1 0 0,-1-1 1 0 0,9-10-1 0 0,-16 18-18 0 0,0-1 0 0 0,1 1 0 0 0,-1-1 0 0 0,0 1-1 0 0,0-1 1 0 0,-1 0 0 0 0,1 1 0 0 0,0-1 0 0 0,0 0 0 0 0,-1 0 0 0 0,1 0-1 0 0,-1 1 1 0 0,0-1 0 0 0,1 0 0 0 0,-1 0 0 0 0,0 0 0 0 0,0 0 0 0 0,-1-3-1 0 0,1 3-11 0 0,-1 1-1 0 0,1-1 0 0 0,-1 1 0 0 0,0-1 0 0 0,0 1 1 0 0,0 0-1 0 0,0-1 0 0 0,0 1 0 0 0,0 0 1 0 0,0 0-1 0 0,0 0 0 0 0,0-1 0 0 0,-1 1 0 0 0,1 0 1 0 0,0 1-1 0 0,-1-1 0 0 0,-1-1 0 0 0,-2 0-38 0 0,-1 0-1 0 0,1 0 1 0 0,-1 0-1 0 0,0 1 0 0 0,1-1 1 0 0,-1 1-1 0 0,0 1 1 0 0,0-1-1 0 0,0 1 1 0 0,-9 1-1 0 0,0 2 11 0 0,1 0-1 0 0,0 1 1 0 0,1 0-1 0 0,-1 1 1 0 0,1 1 0 0 0,0 0-1 0 0,0 1 1 0 0,-20 14-1 0 0,9-3-37 0 0,1 1-1 0 0,0 1 1 0 0,-23 27-1 0 0,28-26 89 0 0,0 1 0 0 0,2 0 0 0 0,-26 47 0 0 0,34-53 0 0 0,1 0 0 0 0,1 0 0 0 0,0 1 0 0 0,1 0 0 0 0,0 0 0 0 0,1 0 0 0 0,-1 23 0 0 0,5-34 23 0 0,-1 1 0 0 0,1-1-1 0 0,1 0 1 0 0,-1 1 0 0 0,1-1 0 0 0,1 0 0 0 0,-1 0-1 0 0,1 0 1 0 0,0 0 0 0 0,0 0 0 0 0,0 0-1 0 0,7 10 1 0 0,-6-12-3 0 0,-1-1-1 0 0,1 1 0 0 0,1-1 1 0 0,-1 1-1 0 0,0-1 0 0 0,1 0 1 0 0,0 0-1 0 0,-1-1 1 0 0,1 1-1 0 0,0-1 0 0 0,0 0 1 0 0,1 0-1 0 0,-1 0 0 0 0,0-1 1 0 0,1 1-1 0 0,-1-1 0 0 0,1 0 1 0 0,5 0-1 0 0,5 1 59 0 0,1-2-1 0 0,-1 0 1 0 0,1-1-1 0 0,-1 0 1 0 0,22-5-1 0 0,20-8-683 0 0,-2-2-3308 0 0,-38 10 1481 0 0,9-1-3863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46 7919 0 0,'-16'-12'352'0'0,"10"7"64"0"0,-1-1-328 0 0,0-3-88 0 0,2 2 0 0 0,0 0 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13303 0 0,'0'0'1202'0'0,"-1"0"-988"0"0,-29 12 409 0 0,0 1 0 0 0,1 1 0 0 0,1 1 0 0 0,1 2 0 0 0,0 1-1 0 0,-29 26 1 0 0,39-30-514 0 0,1 1-1 0 0,0 1 0 0 0,1 1 0 0 0,1 0 1 0 0,1 1-1 0 0,1 1 0 0 0,0 0 1 0 0,1 0-1 0 0,-8 22 0 0 0,13-27 7 0 0,1 0-1 0 0,1 0 1 0 0,1 1-1 0 0,0-1 1 0 0,0 1-1 0 0,1 17 0 0 0,1-21-70 0 0,2 0-1 0 0,0 0 0 0 0,0 0 0 0 0,1 0 1 0 0,0 0-1 0 0,1 0 0 0 0,0 0 0 0 0,9 19 1 0 0,-9-24-218 0 0,1 0 1 0 0,-1 0-1 0 0,1-1 1 0 0,1 1-1 0 0,-1-1 1 0 0,1 0-1 0 0,0 0 1 0 0,0-1-1 0 0,0 1 1 0 0,0-1-1 0 0,1 0 1 0 0,0-1-1 0 0,0 1 1 0 0,0-1-1 0 0,10 4 1 0 0,-3-5-1125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548 112 2303 0 0,'10'-39'100'0'0,"-1"-4"3532"0"0,-6 13 5050 0 0,-11 44-7296 0 0,-47 83 46 0 0,-145 288-234 0 0,1 26-788 0 0,98-221-740 0 0,96-180 252 0 0,5-9 77 0 0,-1-1-1 0 0,1 1 1 0 0,0 0-1 0 0,0-1 1 0 0,0 1 0 0 0,0-1-1 0 0,0 1 1 0 0,0-1-1 0 0,0 1 1 0 0,0 0-1 0 0,0-1 1 0 0,0 1-1 0 0,0-1 1 0 0,0 1-1 0 0,0-1 1 0 0,1 2 0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5 228 13823 0 0,'-4'-1'1752'0'0,"4"2"-667"0"0,8 8-286 0 0,17 10-332 0 0,-12-12-209 0 0,0-2-1 0 0,0 1 1 0 0,1-2-1 0 0,0 1 1 0 0,-1-2 0 0 0,1 0-1 0 0,1-1 1 0 0,27 1-1 0 0,7-3 455 0 0,61-8 0 0 0,-92 6-622 0 0,75-7 477 0 0,-1-4 0 0 0,113-32 0 0 0,-169 34-1022 0 0,-1-1 0 0 0,0-1 0 0 0,-1-2 1 0 0,0-2-1 0 0,-2-1 0 0 0,0-1 0 0 0,-1-2 1 0 0,45-39-1 0 0,-45 30-6648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10 7367 0 0,'10'-3'303'0'0,"-7"1"-217"0"0,0 1-1 0 0,0 0 1 0 0,0 1 0 0 0,0-1-1 0 0,0 0 1 0 0,0 1 0 0 0,6-1-1 0 0,-8 1 51 0 0,0 0-1 0 0,0 0 0 0 0,0 0 0 0 0,1 1 0 0 0,-1-1 0 0 0,0 0 0 0 0,0 0 0 0 0,0 1 1 0 0,0-1-1 0 0,1 0 0 0 0,-1 1 0 0 0,0-1 0 0 0,0 1 0 0 0,0 0 0 0 0,0-1 0 0 0,0 1 1 0 0,0 0-1 0 0,0 0 0 0 0,0-1 0 0 0,-1 1 0 0 0,1 0 0 0 0,0 0 0 0 0,0 0 0 0 0,-1 0 1 0 0,1 0-1 0 0,0 0 0 0 0,-1 0 0 0 0,1 0 0 0 0,-1 0 0 0 0,0 1 0 0 0,1-1 0 0 0,-1 0 1 0 0,0 0-1 0 0,0 0 0 0 0,1 1 0 0 0,-1-1 0 0 0,0 2 0 0 0,0 4 233 0 0,0 0 1 0 0,0 0-1 0 0,0 0 0 0 0,-3 13 0 0 0,-2 6 278 0 0,-2-1-1 0 0,-19 46 1 0 0,-29 47 229 0 0,23-51-540 0 0,-44 105 7 0 0,-38 77 24 0 0,85-193-296 0 0,-2-2 0 0 0,-53 69 1 0 0,33-53 7 0 0,-31 37-7 0 0,82-107-70 0 0,0 0 0 0 0,0 0 1 0 0,-1 0-1 0 0,1 0 0 0 0,0 0 1 0 0,0 0-1 0 0,0 0 0 0 0,0 0 1 0 0,0 0-1 0 0,0 0 0 0 0,0 0 1 0 0,0 0-1 0 0,0 0 0 0 0,0 0 0 0 0,0-1 1 0 0,0 1-1 0 0,0 0 0 0 0,0 0 1 0 0,0 0-1 0 0,0 0 0 0 0,0 0 1 0 0,0 0-1 0 0,0 0 0 0 0,0 0 0 0 0,0 0 1 0 0,0 0-1 0 0,0 0 0 0 0,0 0 1 0 0,0 0-1 0 0,0 0 0 0 0,0 0 1 0 0,0 0-1 0 0,0 0 0 0 0,0 0 1 0 0,0 0-1 0 0,0 0 0 0 0,0 0 0 0 0,3-8 8 0 0,7-11-14 0 0,30-34 27 0 0,1 1-1 0 0,81-76 0 0 0,-93 102 3 0 0,1 0 0 0 0,39-24 0 0 0,-67 48-10 0 0,0 1-1 0 0,0 0 1 0 0,0 0 0 0 0,0 0-1 0 0,1 0 1 0 0,-1 0 0 0 0,1 0-1 0 0,-1 1 1 0 0,0-1-1 0 0,1 1 1 0 0,-1 0 0 0 0,1-1-1 0 0,4 2 1 0 0,-6 0-2 0 0,0 0 0 0 0,-1 0 1 0 0,1 0-1 0 0,0 0 0 0 0,-1 0 1 0 0,1 1-1 0 0,-1-1 0 0 0,1 0 1 0 0,-1 1-1 0 0,0-1 0 0 0,1 0 1 0 0,-1 1-1 0 0,0-1 0 0 0,0 0 1 0 0,0 1-1 0 0,0 0 0 0 0,0-1 4 0 0,-1 13 29 0 0,0-1 0 0 0,-1 1 0 0 0,0-1 0 0 0,-1 0 0 0 0,-1 0 0 0 0,0 0 0 0 0,-8 18 0 0 0,-4 15-293 0 0,16-46 175 0 0,-1 0 0 0 0,1 0-1 0 0,0 1 1 0 0,0-1 0 0 0,0 0-1 0 0,0 1 1 0 0,-1-1 0 0 0,1 0-1 0 0,0 1 1 0 0,0-1 0 0 0,0 0-1 0 0,0 1 1 0 0,0-1 0 0 0,0 0-1 0 0,0 1 1 0 0,0-1 0 0 0,0 0-1 0 0,0 1 1 0 0,0-1 0 0 0,0 0-1 0 0,0 1 1 0 0,0-1 0 0 0,0 0-1 0 0,1 1 1 0 0,-1-1 0 0 0,0 0-1 0 0,0 1 1 0 0,0-1 0 0 0,0 0-1 0 0,1 1 1 0 0,-1-1 0 0 0,0 0-1 0 0,0 0 1 0 0,1 0 0 0 0,-1 1-1 0 0,0-1 1 0 0,0 0 0 0 0,1 0-1 0 0,-1 0 1 0 0,0 1 0 0 0,1-1-1 0 0,-1 0 1 0 0,0 0 0 0 0,1 0-1 0 0,-1 0 1 0 0,0 0 0 0 0,1 0-1 0 0,-1 0 1 0 0,0 0 0 0 0,1 0-1 0 0,-1 0 1 0 0,0 0 0 0 0,1 0-1 0 0,-1 0 1 0 0,0 0 0 0 0,1 0-1 0 0,-1 0 1 0 0,0 0 0 0 0,1 0-1 0 0,-1 0 1 0 0,1-1 0 0 0,11-1-1013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82 177 15175 0 0,'0'0'1372'0'0,"1"1"-1130"0"0,5 2 48 0 0,0 0 1 0 0,0 0 0 0 0,0-1 0 0 0,0 0 0 0 0,0 0 0 0 0,0-1 0 0 0,0 0 0 0 0,1 0 0 0 0,-1 0 0 0 0,0-1 0 0 0,1 0 0 0 0,-1 0 0 0 0,0 0-1 0 0,9-2 1 0 0,6-2 424 0 0,0-1-1 0 0,40-14 0 0 0,-32 8-532 0 0,-2 0 0 0 0,0-2 0 0 0,0-1 0 0 0,43-31-1 0 0,-43 20-462 0 0,-25 23 208 0 0,0 0 1 0 0,-1 0-1 0 0,1 0 1 0 0,-1-1-1 0 0,1 1 1 0 0,-1 0-1 0 0,0-1 1 0 0,0 1-1 0 0,0-1 1 0 0,0 1-1 0 0,0-5 0 0 0,-1 7 58 0 0,0-1-1 0 0,0 1 0 0 0,0-1 0 0 0,0 1 0 0 0,0-1 0 0 0,0 1 1 0 0,0-1-1 0 0,0 1 0 0 0,0-1 0 0 0,0 1 0 0 0,0-1 0 0 0,0 1 1 0 0,-1-1-1 0 0,1 1 0 0 0,0-1 0 0 0,0 1 0 0 0,-1-1 0 0 0,1 1 1 0 0,0 0-1 0 0,0-1 0 0 0,-1 1 0 0 0,1-1 0 0 0,-1 1 0 0 0,1 0 1 0 0,0-1-1 0 0,-1 1 0 0 0,0-1-8 0 0,0 1 0 0 0,-1-1 0 0 0,1 1 0 0 0,0 0 0 0 0,0-1 1 0 0,0 1-1 0 0,-1 0 0 0 0,1 0 0 0 0,0 0 0 0 0,-3 0 0 0 0,-2 1-79 0 0,-1 0 0 0 0,1 0 1 0 0,-8 2-1 0 0,13-2 75 0 0,-16 4-78 0 0,1 2-1 0 0,-1 0 1 0 0,1 1-1 0 0,1 0 1 0 0,0 1-1 0 0,-23 19 1 0 0,3 1-182 0 0,-43 47 0 0 0,35-27 514 0 0,2 1-1 0 0,-39 64 1 0 0,72-102-158 0 0,1 1 1 0 0,0-1-1 0 0,-6 18 0 0 0,11-26-51 0 0,1 1 1 0 0,-1-1-1 0 0,1 0 1 0 0,0 1-1 0 0,0 0 0 0 0,1-1 1 0 0,-1 1-1 0 0,1-1 0 0 0,0 1 1 0 0,0-1-1 0 0,1 1 0 0 0,-1 0 1 0 0,1-1-1 0 0,2 5 1 0 0,-3-7-8 0 0,1 0 0 0 0,0 0 1 0 0,1-1-1 0 0,-1 1 1 0 0,0-1-1 0 0,0 1 1 0 0,1-1-1 0 0,-1 1 1 0 0,1-1-1 0 0,-1 0 1 0 0,1 0-1 0 0,0 1 1 0 0,-1-1-1 0 0,1 0 1 0 0,0-1-1 0 0,0 1 1 0 0,0 0-1 0 0,-1 0 1 0 0,1-1-1 0 0,0 1 1 0 0,0-1-1 0 0,0 0 1 0 0,0 0-1 0 0,0 0 1 0 0,3 0-1 0 0,6 0 71 0 0,-1 0-1 0 0,0-1 1 0 0,16-4-1 0 0,-6-1-412 0 0,1 0 0 0 0,-1-2 0 0 0,36-19 1 0 0,-56 27 325 0 0,41-21-853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15 7367 0 0,'-6'-3'365'0'0,"1"1"-1"0"0,-1 0 1 0 0,1 0 0 0 0,-1 1-1 0 0,0-1 1 0 0,0 1-1 0 0,0 1 1 0 0,0-1-1 0 0,0 1 1 0 0,-11 1-1 0 0,8 0-27 0 0,1 0-1 0 0,-1 1 0 0 0,0 1 1 0 0,0-1-1 0 0,1 1 0 0 0,-14 7 0 0 0,8-2-36 0 0,1 0-1 0 0,-1 1 1 0 0,1 1-1 0 0,1 0 1 0 0,0 1-1 0 0,0 0 1 0 0,-16 21-1 0 0,10-8 128 0 0,1 0-1 0 0,-16 34 0 0 0,24-41-314 0 0,2 0-1 0 0,0 0 1 0 0,1 1 0 0 0,-7 32 0 0 0,12-46-80 0 0,1 0 1 0 0,-1 0 0 0 0,1 0-1 0 0,0 0 1 0 0,0 0-1 0 0,0 0 1 0 0,0 0 0 0 0,1 0-1 0 0,0 0 1 0 0,0 0 0 0 0,0 0-1 0 0,0 0 1 0 0,1 0 0 0 0,3 7-1 0 0,-3-9 33 0 0,0 1-1 0 0,0 0 0 0 0,0-1 0 0 0,1 1 0 0 0,-1-1 0 0 0,1 0 1 0 0,0 0-1 0 0,0 0 0 0 0,-1 0 0 0 0,1 0 0 0 0,0-1 1 0 0,1 1-1 0 0,-1-1 0 0 0,0 0 0 0 0,0 0 0 0 0,1 0 0 0 0,-1 0 1 0 0,4 0-1 0 0,2 0 27 0 0,0 0 0 0 0,1-1 1 0 0,-1 0-1 0 0,0 0 0 0 0,0-1 0 0 0,0 0 1 0 0,0-1-1 0 0,1 0 0 0 0,8-3 1 0 0,-12 3-43 0 0,-1-1 1 0 0,1 1 0 0 0,-1-1 0 0 0,0 0 0 0 0,1 0 0 0 0,-1 0 0 0 0,0-1 0 0 0,-1 1 0 0 0,1-1 0 0 0,-1 0 0 0 0,0-1-1 0 0,0 1 1 0 0,0-1 0 0 0,5-9 0 0 0,-3 2-89 0 0,0-1 0 0 0,-1 0 0 0 0,-1 0 0 0 0,0 0 0 0 0,-1 0-1 0 0,0-1 1 0 0,1-22 0 0 0,-3 12-44 0 0,-1 1 1 0 0,-1 0-1 0 0,-7-40 0 0 0,7 57 40 0 0,0-1-1 0 0,-1 1 1 0 0,0 0 0 0 0,0 0-1 0 0,-5-12 1 0 0,6 17-2 0 0,0 0 0 0 0,1 0 0 0 0,-1 0 0 0 0,0 0 0 0 0,0 0 0 0 0,0 0 0 0 0,0 0 0 0 0,0 0 0 0 0,0 0 0 0 0,0 0 0 0 0,0 0 0 0 0,0 0 0 0 0,0 1 0 0 0,-1-1 0 0 0,1 0 0 0 0,0 1 0 0 0,0-1 0 0 0,-1 1 1 0 0,1 0-1 0 0,0-1 0 0 0,-1 1 0 0 0,1 0 0 0 0,0 0 0 0 0,-1 0 0 0 0,1 0 0 0 0,0 0 0 0 0,-1 0 0 0 0,1 0 0 0 0,-1 0 0 0 0,1 0 0 0 0,0 1 0 0 0,-1-1 0 0 0,0 1 0 0 0,-4 1-319 0 0,1 1 0 0 0,0-1 1 0 0,0 1-1 0 0,0 0 0 0 0,0 0 1 0 0,0 1-1 0 0,1-1 0 0 0,0 1 1 0 0,0 0-1 0 0,0 0 0 0 0,0 1 0 0 0,0-1 1 0 0,-5 10-1 0 0,5-5-1391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 7831 0 0,'0'0'356'0'0,"0"-1"-6"0"0,-2-5 108 0 0,2 6-220 0 0,-1 0 0 0 0,1 0-1 0 0,-1 0 1 0 0,1 0 0 0 0,-1 0-1 0 0,1 0 1 0 0,-1 0 0 0 0,1 0-1 0 0,-1 0 1 0 0,1 1-1 0 0,-1-1 1 0 0,1 0 0 0 0,-1 0-1 0 0,1 1 1 0 0,-1-1 0 0 0,0 1-1 0 0,-2 1 523 0 0,-1 0 0 0 0,1 1 0 0 0,0 0 0 0 0,0 0 1 0 0,-5 5-1 0 0,-1 4-201 0 0,-11 20 1 0 0,13-19-312 0 0,-53 89 148 0 0,5 3 0 0 0,-58 154 0 0 0,68-118-391 0 0,-12 29 158 0 0,47-147-771 0 0,0 0-1 0 0,-2 0 1 0 0,-1-1 0 0 0,-1-1 0 0 0,-16 21 0 0 0,8-16-3623 0 0,1-3-1145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1839 0 0,'2'0'3080'0'0,"4"1"-1210"0"0,0-1 0 0 0,0 0 0 0 0,1 0-1 0 0,7-1 1 0 0,48-11 1068 0 0,-36 6-2277 0 0,51-13 314 0 0,0-4 0 0 0,81-36 1 0 0,117-54 891 0 0,-122 58-4624 0 0,-134 44-183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20 3223 0 0,'1'-1'143'0'0,"28"-18"2500"0"0,-29 19-2332 0 0,1 0-1 0 0,-1 0 1 0 0,0 0 0 0 0,8 5 6217 0 0,-8-5-6217 0 0,0 1 0 0 0,1 0 0 0 0,-1 13 2286 0 0,-12 24-3923 0 0,8-28 2335 0 0,-71 183 701 0 0,28-76-1028 0 0,8-18-382 0 0,-76 137 1 0 0,95-205-214 0 0,-1-1 1 0 0,-2-1-1 0 0,-27 28 0 0 0,42-47-15 0 0,4-5 11 0 0,7-15-126 0 0,5-6-225 0 0,1 0 0 0 0,0 0 0 0 0,1 1 0 0 0,14-16 1 0 0,-7 9 124 0 0,0-1 100 0 0,0 2 1 0 0,2 0-1 0 0,0 1 1 0 0,1 1 0 0 0,1 1-1 0 0,1 1 1 0 0,1 0 0 0 0,31-16-1 0 0,-48 30 48 0 0,-1 0-1 0 0,1 1 1 0 0,-1 0-1 0 0,1 1 0 0 0,9-3 1 0 0,-15 4 6 0 0,1 0 1 0 0,0 0-1 0 0,-1 0 1 0 0,1 1-1 0 0,-1-1 0 0 0,1 0 1 0 0,0 0-1 0 0,-1 0 1 0 0,1 0-1 0 0,-1 1 0 0 0,1-1 1 0 0,-1 0-1 0 0,1 1 1 0 0,-1-1-1 0 0,1 0 1 0 0,-1 1-1 0 0,1-1 0 0 0,-1 0 1 0 0,1 1-1 0 0,-1-1 1 0 0,0 1-1 0 0,1-1 0 0 0,-1 1 1 0 0,0-1-1 0 0,1 1 1 0 0,-1-1-1 0 0,0 1 1 0 0,0-1-1 0 0,1 1 0 0 0,-1 0 1 0 0,0 0-1 0 0,3 18 241 0 0,-3-10-136 0 0,-1 0 0 0 0,-1-1 0 0 0,1 1-1 0 0,-1 0 1 0 0,-1-1 0 0 0,-6 16 0 0 0,-27 47 327 0 0,32-63-389 0 0,-14 25-24 0 0,5-12-500 0 0,2 1 0 0 0,0 0 1 0 0,-15 45-1 0 0,24-57-4131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179 105 11055 0 0,'0'0'3854'0'0,"12"0"-90"0"0,-3 0-3376 0 0,0-1 0 0 0,0 0 1 0 0,0-1-1 0 0,0 0 0 0 0,0 0 1 0 0,0-1-1 0 0,-1 0 0 0 0,13-6 1 0 0,-6 1-175 0 0,-1-1 0 0 0,0 0 1 0 0,-1 0-1 0 0,12-12 0 0 0,-18 14-150 0 0,-7 6-67 0 0,1 1 0 0 0,-1 0-1 0 0,0-1 1 0 0,0 1 0 0 0,1 0 0 0 0,-1-1-1 0 0,0 1 1 0 0,0 0 0 0 0,0-1 0 0 0,0 1-1 0 0,1 0 1 0 0,-1-1 0 0 0,0 1 0 0 0,0-1-1 0 0,0 1 1 0 0,0 0 0 0 0,0-1 0 0 0,0 1-1 0 0,0 0 1 0 0,0-1 0 0 0,0 1 0 0 0,0-1-1 0 0,0 1 1 0 0,0 0 0 0 0,-1-1 0 0 0,1 1-1 0 0,0-1 1 0 0,0 1 0 0 0,0 0 0 0 0,0-1-1 0 0,-1 1 1 0 0,1 0 0 0 0,0-1 0 0 0,0 1-1 0 0,-1 0 1 0 0,1 0 0 0 0,0-1 0 0 0,0 1-1 0 0,-1 0 1 0 0,1 0 0 0 0,0-1 0 0 0,-1 1-1 0 0,1 0 1 0 0,0 0 0 0 0,-1 0 0 0 0,1-1-1 0 0,-1 1 1 0 0,1 0 0 0 0,0 0 0 0 0,-1 0-1 0 0,1 0 1 0 0,0 0 0 0 0,-1 0 0 0 0,0 0-1 0 0,-3-1-63 0 0,0 0 0 0 0,0 1 0 0 0,0-1 0 0 0,0 1 0 0 0,0 0-1 0 0,0 0 1 0 0,0 1 0 0 0,0-1 0 0 0,0 1 0 0 0,1 0 0 0 0,-1 0-1 0 0,0 0 1 0 0,-4 2 0 0 0,-8 3-52 0 0,-25 16-1 0 0,33-18 73 0 0,-11 7 22 0 0,1 1 1 0 0,0 1-1 0 0,1 1 1 0 0,0 0 0 0 0,1 1-1 0 0,0 1 1 0 0,-17 24-1 0 0,21-25 51 0 0,2 0-1 0 0,0 1 0 0 0,1 0 1 0 0,1 0-1 0 0,0 1 1 0 0,1 0-1 0 0,1 1 1 0 0,1-1-1 0 0,-4 23 1 0 0,8-36-11 0 0,1 0 0 0 0,-1 0 0 0 0,1 0 0 0 0,0 0 1 0 0,1 0-1 0 0,-1 0 0 0 0,1 0 0 0 0,0 0 1 0 0,0 0-1 0 0,1 4 0 0 0,-1-6-95 0 0,0 0 0 0 0,0 0 0 0 0,0-1 0 0 0,0 1 0 0 0,0 0 0 0 0,0-1-1 0 0,0 1 1 0 0,0 0 0 0 0,1-1 0 0 0,-1 0 0 0 0,1 1 0 0 0,-1-1 0 0 0,1 0 0 0 0,0 0 0 0 0,-1 1-1 0 0,1-2 1 0 0,0 1 0 0 0,0 0 0 0 0,0 0 0 0 0,0 0 0 0 0,3 0 0 0 0,9 1-1587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49 413 14887 0 0,'0'0'3908'0'0,"-7"7"-2237"0"0,5-7-1572 0 0,1 1 0 0 0,0-1 0 0 0,-1 0-1 0 0,1 0 1 0 0,-1-1 0 0 0,1 1 0 0 0,0 0 0 0 0,-1 0 0 0 0,1-1 0 0 0,0 1 0 0 0,-1-1-1 0 0,1 1 1 0 0,0-1 0 0 0,-1 1 0 0 0,1-1 0 0 0,0 0 0 0 0,0 0 0 0 0,0 0 0 0 0,0 1 0 0 0,0-1-1 0 0,0 0 1 0 0,0 0 0 0 0,0 0 0 0 0,0-1 0 0 0,0 1 0 0 0,0 0 0 0 0,1 0 0 0 0,-1 0-1 0 0,1-1 1 0 0,-1 1 0 0 0,1 0 0 0 0,-1-1 0 0 0,0-1 0 0 0,0-1 19 0 0,0 1 1 0 0,0-1-1 0 0,0 0 1 0 0,1 0-1 0 0,-1 0 1 0 0,1-1-1 0 0,0 1 1 0 0,0 0-1 0 0,1 0 1 0 0,-1 0-1 0 0,2-4 1 0 0,1-1-22 0 0,1 1 1 0 0,0-1-1 0 0,0 1 0 0 0,1 0 1 0 0,0 0-1 0 0,0 1 1 0 0,1-1-1 0 0,0 1 1 0 0,10-9-1 0 0,2 0 9 0 0,0 0 0 0 0,30-18 0 0 0,-13 13-209 0 0,0 1 1 0 0,46-18 0 0 0,79-22-628 0 0,-68 27-892 0 0,-51 17 610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 11975 0 0,'0'0'547'0'0,"1"-1"-11"0"0,0-1-463 0 0,2-1 5 0 0,10-1-16 0 0,-12 4 191 0 0,0-1-1 0 0,0 1 0 0 0,0 0 0 0 0,0 0 1 0 0,0 0-1 0 0,0 0 0 0 0,0 0 0 0 0,0 0 1 0 0,-1 0-1 0 0,1 1 0 0 0,0-1 0 0 0,0 0 1 0 0,0 0-1 0 0,0 1 0 0 0,0-1 0 0 0,0 1 1 0 0,0-1-1 0 0,-1 1 0 0 0,1-1 0 0 0,0 1 0 0 0,0-1 1 0 0,0 2-1 0 0,0-1-67 0 0,0 0 0 0 0,0 1 0 0 0,0-1 0 0 0,0 1 0 0 0,0 0 0 0 0,-1-1 0 0 0,1 1 0 0 0,0-1 0 0 0,-1 1 0 0 0,1 0-1 0 0,-1 2 1 0 0,1 3 3 0 0,-1 1 0 0 0,1 0 0 0 0,-2-1 0 0 0,0 12 0 0 0,-3 1-9 0 0,0-1 0 0 0,-2 1 0 0 0,0-1-1 0 0,-1 0 1 0 0,-14 28 0 0 0,-57 86-158 0 0,75-127-19 0 0,-3 2-128 0 0,3-2-123 0 0,-1 0-1 0 0,0 0 0 0 0,0 0 0 0 0,-1-1 0 0 0,-7 8 0 0 0,11-12-372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614 921 5983 0 0,'0'0'542'0'0,"1"-1"-446"0"0,3-4 315 0 0,0-1 1 0 0,0 1 0 0 0,0-1 0 0 0,-1 0-1 0 0,5-9 1 0 0,12-35 4437 0 0,-19 46-4870 0 0,43-129 1200 0 0,5-11-1142 0 0,132-231 395 0 0,-149 311-414 0 0,-28 54-19 0 0,0 0 1 0 0,-1 0 0 0 0,0 0 0 0 0,3-18-1 0 0,-6 27-2 0 0,0 0-1 0 0,1-1 1 0 0,-1 1-1 0 0,0 0 1 0 0,0 0 0 0 0,0-1-1 0 0,0 1 1 0 0,0 0-1 0 0,0-1 1 0 0,-1 1-1 0 0,1 0 1 0 0,0 0-1 0 0,0-1 1 0 0,-1 1 0 0 0,1 0-1 0 0,-1 0 1 0 0,1 0-1 0 0,-1 0 1 0 0,0-1-1 0 0,1 1 1 0 0,-1 0-1 0 0,0 0 1 0 0,0 0 0 0 0,0 0-1 0 0,0 1 1 0 0,0-1-1 0 0,0 0 1 0 0,0 0-1 0 0,0 0 1 0 0,0 1-1 0 0,0-1 1 0 0,0 1 0 0 0,0-1-1 0 0,-1 1 1 0 0,-1-1-1 0 0,-1 0-6 0 0,0 1 0 0 0,1 0-1 0 0,-1 0 1 0 0,0 0 0 0 0,0 0-1 0 0,1 1 1 0 0,-1 0 0 0 0,0-1-1 0 0,1 2 1 0 0,-1-1 0 0 0,-4 2-1 0 0,-8 5 59 0 0,0 1 0 0 0,1 0 0 0 0,0 1 0 0 0,0 0 0 0 0,1 2 0 0 0,-15 14 0 0 0,4 0 75 0 0,1 1 0 0 0,-22 34-1 0 0,37-48-87 0 0,1 1-1 0 0,1 0 1 0 0,0 0-1 0 0,1 0 1 0 0,1 1-1 0 0,0 0 0 0 0,1 0 1 0 0,1 1-1 0 0,0-1 1 0 0,1 1-1 0 0,0-1 1 0 0,2 26-1 0 0,-1 11-34 0 0,-3 1 0 0 0,-2 0 0 0 0,-3-1 0 0 0,-14 52 0 0 0,2-36 0 0 0,-2-1 0 0 0,-46 93 0 0 0,42-109 0 0 0,-56 79 0 0 0,-46 38 0 0 0,97-128 0 0 0,24-29-6 0 0,1 0-1 0 0,0 1 1 0 0,0-1-1 0 0,1 2 1 0 0,-7 21 0 0 0,8-26-322 0 0,1-1 0 0 0,-1 1 1 0 0,0-1-1 0 0,0-1 1 0 0,-1 1-1 0 0,-12 10 0 0 0,13-11-208 0 0,-35 27-1880 0 0,-2 2 1324 0 0,38-31 1130 0 0,1 0 0 0 0,-1 0 0 0 0,1 1 0 0 0,0-1 0 0 0,0 1 0 0 0,0-1 0 0 0,-3 9 0 0 0,5-12-31 0 0,1-1-1 0 0,0 1 1 0 0,0-1-1 0 0,-1 1 0 0 0,1 0 1 0 0,0-1-1 0 0,0 1 0 0 0,0-1 1 0 0,0 1-1 0 0,-1 0 1 0 0,1-1-1 0 0,0 1 0 0 0,0-1 1 0 0,0 1-1 0 0,1 0 1 0 0,-1-1-1 0 0,0 1 0 0 0,0-1 1 0 0,0 1-1 0 0,0 0 0 0 0,0-1 1 0 0,1 1-1 0 0,-1 0 1 0 0,6 1-549 0 0,-6-2 434 0 0,12 3-3452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5 279 12607 0 0,'0'0'1143'0'0,"-1"-1"-940"0"0,-2-2-114 0 0,3 2-11 0 0,0-1 0 0 0,0 1-1 0 0,0 0 1 0 0,1 0 0 0 0,-1 0 0 0 0,0 0 0 0 0,1 0 0 0 0,-1 0-1 0 0,1 0 1 0 0,-1 0 0 0 0,1 1 0 0 0,-1-1 0 0 0,1 0 0 0 0,0 0-1 0 0,1-1 1 0 0,1-2 27 0 0,1 1-1 0 0,0-1 0 0 0,0 1 1 0 0,0 0-1 0 0,0 0 0 0 0,1 1 1 0 0,8-5-1 0 0,37-10 481 0 0,-36 13-277 0 0,328-76 3817 0 0,-205 52-3490 0 0,-126 26-636 0 0,11-2-301 0 0,0-1-1 0 0,0 0 1 0 0,-1-2-1 0 0,0-1 1 0 0,35-18-1 0 0,-13-2-3378 0 0,-23 14-2414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129 116 2759 0 0,'20'-17'391'0'0,"27"-19"0"0"0,-24 22 2441 0 0,4 1 6869 0 0,-29 15-9280 0 0,-90 90 1097 0 0,64-67-1233 0 0,1 1 1 0 0,-40 49 0 0 0,64-70-266 0 0,-1 1 1 0 0,1 0 0 0 0,-1 0-1 0 0,2 0 1 0 0,-1 0-1 0 0,1 1 1 0 0,0-1-1 0 0,0 1 1 0 0,-2 12 0 0 0,4-17-5 0 0,0 0 1 0 0,0 1 0 0 0,0-1 0 0 0,0 0 0 0 0,0 0 0 0 0,0 0 0 0 0,1 0 0 0 0,-1 0 0 0 0,1 0 0 0 0,-1 0 0 0 0,1 0 0 0 0,0 0 0 0 0,-1-1 0 0 0,1 1-1 0 0,0 0 1 0 0,1 0 0 0 0,-1-1 0 0 0,0 1 0 0 0,0 0 0 0 0,1-1 0 0 0,-1 1 0 0 0,1-1 0 0 0,-1 0 0 0 0,1 1 0 0 0,-1-1 0 0 0,1 0 0 0 0,0 0 0 0 0,0 0-1 0 0,0 0 1 0 0,-1 0 0 0 0,1-1 0 0 0,0 1 0 0 0,0 0 0 0 0,0-1 0 0 0,0 0 0 0 0,3 1 0 0 0,8 0 109 0 0,0 0 1 0 0,1 0-1 0 0,-1-2 1 0 0,1 0-1 0 0,-1 0 1 0 0,0-1-1 0 0,0-1 1 0 0,21-6-1 0 0,-18 3-53 0 0,0 0 0 0 0,0-1 0 0 0,-1 0 0 0 0,0-1 0 0 0,0-1 0 0 0,18-15 0 0 0,-29 21-69 0 0,-1 0-1 0 0,1 0 1 0 0,-1 0 0 0 0,0-1-1 0 0,0 1 1 0 0,-1-1 0 0 0,1 0-1 0 0,-1 1 1 0 0,1-1 0 0 0,-1 0-1 0 0,-1-1 1 0 0,1 1 0 0 0,0 0-1 0 0,-1 0 1 0 0,0-1 0 0 0,0 1-1 0 0,0-1 1 0 0,0-4 0 0 0,-1 3-5 0 0,-1 1 1 0 0,0-1 0 0 0,1 1-1 0 0,-2-1 1 0 0,1 1 0 0 0,-1 0-1 0 0,1-1 1 0 0,-2 1-1 0 0,1 0 1 0 0,0 0 0 0 0,-1 1-1 0 0,0-1 1 0 0,0 0 0 0 0,-6-6-1 0 0,-81-93-248 0 0,85 98 153 0 0,0-1 1 0 0,0 0-1 0 0,-4-9 0 0 0,8 15-176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26 513 1375 0 0,'0'0'15339'0'0,"-7"-13"-13275"0"0,4 7-1838 0 0,0 0 0 0 0,1 0 0 0 0,-1 0 0 0 0,1-1 0 0 0,1 1 0 0 0,-1-1 0 0 0,1 1 0 0 0,0-1 0 0 0,1 0 0 0 0,0 1 0 0 0,0-1 0 0 0,0 0 0 0 0,1 1 0 0 0,0-1 0 0 0,0 1 0 0 0,0-1 0 0 0,5-9 0 0 0,2-5-94 0 0,2 0-1 0 0,0 0 1 0 0,1 1 0 0 0,1 1-1 0 0,1 0 1 0 0,1 0 0 0 0,1 1-1 0 0,31-29 1 0 0,-25 28-276 0 0,2 1 0 0 0,0 1 0 0 0,1 1-1 0 0,0 1 1 0 0,2 1 0 0 0,44-17 0 0 0,4 7-1112 0 0,-23 14-4527 0 0,-12 6-1105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146 352 8287 0 0,'-1'1'382'0'0,"-58"69"1565"0"0,43-48-407 0 0,-2-1 0 0 0,-24 23-1 0 0,32-32 785 0 0,17-17-1621 0 0,185-215 1351 0 0,-117 131-2136 0 0,-43 49-141 0 0,-32 40 220 0 0,0-1 1 0 0,1 0-1 0 0,-1 1 0 0 0,1-1 0 0 0,-1 0 0 0 0,1 1 0 0 0,-1-1 1 0 0,1 1-1 0 0,-1-1 0 0 0,1 1 0 0 0,0-1 0 0 0,-1 1 1 0 0,1-1-1 0 0,0 1 0 0 0,-1 0 0 0 0,1-1 0 0 0,1 1 0 0 0,-2 0 7 0 0,1 0-1 0 0,-1 0 1 0 0,0 0-1 0 0,1 0 1 0 0,-1 0-1 0 0,0 0 0 0 0,1 0 1 0 0,-1 1-1 0 0,0-1 1 0 0,1 0-1 0 0,-1 0 1 0 0,0 0-1 0 0,0 1 0 0 0,1-1 1 0 0,-1 0-1 0 0,0 0 1 0 0,0 1-1 0 0,1-1 1 0 0,-1 0-1 0 0,0 1 0 0 0,0-1 1 0 0,0 0-1 0 0,1 1 1 0 0,-1-1-1 0 0,0 1 1 0 0,2 3 46 0 0,-1 1 1 0 0,0 0 0 0 0,0 0-1 0 0,0 5 1 0 0,-1-8-43 0 0,3 25 156 0 0,-2-17-103 0 0,0 0 1 0 0,0 0-1 0 0,1 0 1 0 0,0 0-1 0 0,0-1 1 0 0,1 1-1 0 0,1-1 1 0 0,5 12 0 0 0,-8-19 39 0 0,0-3-270 0 0,6-6 85 0 0,-1-1 1 0 0,0 1 0 0 0,0-1 0 0 0,-1 0 0 0 0,8-14 0 0 0,-3 4 79 0 0,-1 5-14 0 0,-1 1 0 0 0,1 0 1 0 0,1 0-1 0 0,0 1 0 0 0,1 0 1 0 0,0 0-1 0 0,0 1 0 0 0,1 1 0 0 0,1 0 1 0 0,-1 1-1 0 0,2 0 0 0 0,-1 1 1 0 0,25-10-1 0 0,13-2-32 0 0,73-25-34 0 0,-95 35 89 0 0,1 2-1 0 0,39-6 1 0 0,-64 12 46 0 0,1 1-1 0 0,0-1 1 0 0,-1 1 0 0 0,1 0-1 0 0,0 0 1 0 0,-1 1 0 0 0,1-1-1 0 0,0 1 1 0 0,-1 0 0 0 0,1 1-1 0 0,-1 0 1 0 0,0-1 0 0 0,7 5-1 0 0,-11-6-32 0 0,0 1 0 0 0,-1 0 1 0 0,1 0-1 0 0,0 0 0 0 0,-1 0 0 0 0,1-1 0 0 0,0 1 0 0 0,-1 0 1 0 0,0 0-1 0 0,1 0 0 0 0,-1 0 0 0 0,1 0 0 0 0,-1 1 0 0 0,0-1 0 0 0,0 0 1 0 0,1 0-1 0 0,-1 0 0 0 0,0 2 0 0 0,-1 18 133 0 0,0-12-82 0 0,-1-1 0 0 0,0 1 0 0 0,-1-1-1 0 0,0 0 1 0 0,-5 11 0 0 0,-24 40 213 0 0,13-25-210 0 0,-14 23 32 0 0,17-29-63 0 0,0 0-1 0 0,-11 31 0 0 0,26-56-122 0 0,0 0 0 0 0,1 0 0 0 0,-1 1-1 0 0,0-1 1 0 0,1 0 0 0 0,0 0 0 0 0,0 1 0 0 0,0-1 0 0 0,0 0-1 0 0,1 4 1 0 0,0-6-44 0 0,-1-1 1 0 0,0 1-1 0 0,1-1 0 0 0,-1 0 0 0 0,1 1 0 0 0,-1-1 0 0 0,1 0 1 0 0,-1 1-1 0 0,0-1 0 0 0,1 0 0 0 0,-1 1 0 0 0,1-1 1 0 0,-1 0-1 0 0,1 0 0 0 0,-1 0 0 0 0,1 0 0 0 0,-1 0 0 0 0,1 1 1 0 0,-1-1-1 0 0,1 0 0 0 0,0 0 0 0 0,-1 0 0 0 0,2-1 1 0 0,11 1-4193 0 0,3-3-1745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10135 0 0,'-1'1'6323'0'0,"-17"30"-4737"0"0,-47 82-199 0 0,56-94-1286 0 0,1 0 1 0 0,0 0 0 0 0,2 1-1 0 0,-6 25 1 0 0,11-39-6 0 0,0-1-1 0 0,1 0 1 0 0,0 1-1 0 0,0-1 1 0 0,0 1-1 0 0,0-1 1 0 0,1 0 0 0 0,0 1-1 0 0,0-1 1 0 0,0 0-1 0 0,1 1 1 0 0,0-1-1 0 0,0 0 1 0 0,0 0-1 0 0,5 7 1 0 0,-5-10-56 0 0,0 1 1 0 0,0 0-1 0 0,0-1 0 0 0,0 0 1 0 0,1 0-1 0 0,-1 1 1 0 0,1-1-1 0 0,-1-1 0 0 0,1 1 1 0 0,0 0-1 0 0,0-1 1 0 0,-1 1-1 0 0,1-1 0 0 0,0 0 1 0 0,0 0-1 0 0,1 0 1 0 0,-1 0-1 0 0,0-1 0 0 0,0 1 1 0 0,0-1-1 0 0,0 0 1 0 0,1 0-1 0 0,-1 0 1 0 0,0 0-1 0 0,0 0 0 0 0,0-1 1 0 0,4-1-1 0 0,-1 1 26 0 0,-1-1 0 0 0,1 1-1 0 0,-1-2 1 0 0,0 1 0 0 0,0-1 0 0 0,1 1-1 0 0,-2-1 1 0 0,1-1 0 0 0,0 1 0 0 0,-1-1-1 0 0,1 1 1 0 0,-1-1 0 0 0,0-1-1 0 0,0 1 1 0 0,3-6 0 0 0,0-1-78 0 0,0-1 1 0 0,-1 0-1 0 0,0 0 1 0 0,-1 0-1 0 0,5-20 1 0 0,6-10 153 0 0,-10 28-449 0 0,7-22 0 0 0,-11 28-92 0 0,1 0 0 0 0,0 0 0 0 0,0 0 0 0 0,1 0 0 0 0,0 1-1 0 0,1 0 1 0 0,-1 0 0 0 0,1 0 0 0 0,6-6 0 0 0,10-10-1353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66 10135 0 0,'65'-65'6088'0'0,"-65"68"-5934"0"0,-1 0 0 0 0,0 1 0 0 0,0-1 0 0 0,0 1-1 0 0,-1-1 1 0 0,1 0 0 0 0,-1 0 0 0 0,0 0 0 0 0,-2 4-1 0 0,-3 4 73 0 0,-129 207 1430 0 0,39-69-1078 0 0,16-7-236 0 0,6 4 0 0 0,-57 161 0 0 0,118-271-335 0 0,-82 200 130 0 0,85-215-251 0 0,0-2 0 0 0,-1 1 0 0 0,-18 19 0 0 0,24-30-180 0 0,5-8-592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96 2303 0 0,'1'0'167'0'0,"6"-3"212"0"0,-3 3 899 0 0,-1-1 1 0 0,0 0 0 0 0,0 1-1 0 0,1 0 1 0 0,-1-1-1 0 0,4 2 1 0 0,-5-1-883 0 0,1 0 0 0 0,-1 0 0 0 0,0 0 0 0 0,1-1-1 0 0,-1 1 1 0 0,1-1 0 0 0,2 0 0 0 0,-4 1 445 0 0,0-1-731 0 0,-1 1 0 0 0,1-1 0 0 0,-1 1-1 0 0,1-1 1 0 0,-1 1 0 0 0,1-1 0 0 0,-1 1 0 0 0,0-1 0 0 0,1 1-1 0 0,-1-1 1 0 0,0 1 0 0 0,1-1 0 0 0,-1 0 0 0 0,0 1-1 0 0,0-1 1 0 0,1 0 0 0 0,-1 1 0 0 0,0-1 0 0 0,0 0-1 0 0,0 1 1 0 0,0-1 0 0 0,0-1 0 0 0,2-15 964 0 0,-2 14-985 0 0,0 0 0 0 0,0 0 0 0 0,-1 0 0 0 0,1 0 0 0 0,-1 0-1 0 0,1 0 1 0 0,-1 0 0 0 0,0 0 0 0 0,0 1 0 0 0,0-1 0 0 0,-1 0 0 0 0,-2-4-1 0 0,3 6-85 0 0,0-1-1 0 0,0 1 1 0 0,0 0-1 0 0,-1 0 0 0 0,1 0 1 0 0,0 1-1 0 0,0-1 1 0 0,-1 0-1 0 0,1 0 0 0 0,-1 1 1 0 0,1-1-1 0 0,0 1 1 0 0,-1-1-1 0 0,1 1 0 0 0,-1-1 1 0 0,1 1-1 0 0,-1 0 1 0 0,1 0-1 0 0,-1 0 0 0 0,0 0 1 0 0,1 0-1 0 0,-1 0 1 0 0,1 0-1 0 0,-1 1 0 0 0,1-1 1 0 0,-3 1-1 0 0,-4 2-53 0 0,0 1 0 0 0,0 0 1 0 0,0 0-1 0 0,0 1 0 0 0,1 0 0 0 0,0 0 0 0 0,-9 9 0 0 0,-2 1 46 0 0,-48 37 35 0 0,4 3 1 0 0,-71 80-1 0 0,122-123-10 0 0,3-4 10 0 0,0 1-1 0 0,0 0 0 0 0,1 0 0 0 0,0 1 1 0 0,-10 20-1 0 0,16-29 110 0 0,24 2 354 0 0,-10-5-400 0 0,-1 0 0 0 0,1-2 0 0 0,-1 1 1 0 0,0-1-1 0 0,11-6 0 0 0,59-33 15 0 0,-35 16-108 0 0,-12 10-102 0 0,-15 8-32 0 0,-1-1-1 0 0,0-1 1 0 0,17-13 0 0 0,-28 17 115 0 0,-13 22 113 0 0,0 1 1 0 0,-2 24-1 0 0,3-2-6 0 0,2-1 1 0 0,6 66-1 0 0,-4-98 14 0 0,0 1 0 0 0,1-1 0 0 0,0 1 0 0 0,3 7 0 0 0,-4-11-210 0 0,1-1 1 0 0,-1 0 0 0 0,1 1-1 0 0,0-1 1 0 0,0 0-1 0 0,0 0 1 0 0,-1 1-1 0 0,1-1 1 0 0,2 1-1 0 0,-2-1-275 0 0,0 0-1 0 0,0-1 0 0 0,-1 1 0 0 0,1-1 1 0 0,0 1-1 0 0,0-1 0 0 0,0 1 0 0 0,0-1 0 0 0,0 0 1 0 0,0 1-1 0 0,1-1 0 0 0,-1 0 0 0 0,0 0 1 0 0,2 0-1 0 0,9-1-6219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0,'1'1'3139'0'0,"25"21"3390"0"0,-2 4-4344 0 0,-14-10-1604 0 0,-9-12-3013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1163 64 5063 0 0,'106'-43'2776'0'0,"-74"32"7576"0"0,-34 9-10295 0 0,1 1-1 0 0,-1 1 1 0 0,0-1 0 0 0,1 0-1 0 0,-1 0 1 0 0,0 0-1 0 0,1 1 1 0 0,-1-1 0 0 0,0 1-1 0 0,-2-1 1 0 0,0 1-37 0 0,0 0 0 0 0,1 0-1 0 0,-1 0 1 0 0,0 1 0 0 0,1-1 0 0 0,-1 1 0 0 0,1 0 0 0 0,-1 0-1 0 0,-4 2 1 0 0,-34 17-28 0 0,9-3-14 0 0,-205 53-660 0 0,120-38 429 0 0,-12 2 209 0 0,-257 35-1 0 0,331-65 137 0 0,1-3 1 0 0,-96-9-1 0 0,146 8-83 0 0,-16-5 5 0 0,18 5 369 0 0,4-2-209 0 0,0-1-149 0 0,-1 1 1 0 0,1 0-1 0 0,0-1 0 0 0,0 1 0 0 0,0 0 0 0 0,0 0 0 0 0,1 0 1 0 0,-1 0-1 0 0,1 0 0 0 0,-1 0 0 0 0,1 0 0 0 0,0 0 1 0 0,-1 1-1 0 0,4-3 0 0 0,0 1-22 0 0,0 1 1 0 0,-1-1-1 0 0,2 1 0 0 0,-1 0 0 0 0,0 1 1 0 0,0-1-1 0 0,0 1 0 0 0,1 0 1 0 0,7 0-1 0 0,-10 1-12 0 0,-1-1 0 0 0,1 1 0 0 0,0 0 0 0 0,-1 0 0 0 0,1 0 0 0 0,-1 1 0 0 0,1-1 0 0 0,0 1 0 0 0,-1-1 0 0 0,1 1 0 0 0,-1 0 0 0 0,0 0 0 0 0,1 0 0 0 0,-1 0 0 0 0,0 0 0 0 0,1 1 0 0 0,-1-1 0 0 0,3 4 0 0 0,-2-2 1 0 0,0 1-1 0 0,0-1 1 0 0,0 1-1 0 0,-1 0 1 0 0,0 0-1 0 0,1 0 1 0 0,-2 1-1 0 0,1-1 0 0 0,2 8 1 0 0,0 4-8 0 0,0 1 0 0 0,-1 0 0 0 0,1 27 0 0 0,-4 51 8 0 0,-1-66 9 0 0,1 0 1 0 0,1 0-1 0 0,9 54 0 0 0,-6-67-1 0 0,0-1 0 0 0,2 0 0 0 0,-1 0 0 0 0,2-1 0 0 0,0 0 0 0 0,0 0 0 0 0,2 0 0 0 0,11 14 0 0 0,-6-9 3 0 0,-1 0 0 0 0,15 28 1 0 0,-23-36 12 0 0,0 0 0 0 0,-1 0 1 0 0,-1 0-1 0 0,1 0 0 0 0,-2 1 1 0 0,3 17-1 0 0,-4-15-13 0 0,0-1-1 0 0,-1 1 0 0 0,-1 0 1 0 0,-3 24-1 0 0,2-29-34 0 0,0-1 0 0 0,-1 0 0 0 0,1-1 0 0 0,-2 1 0 0 0,1 0 0 0 0,-1-1 0 0 0,0 0 0 0 0,-10 14 0 0 0,12-19-25 0 0,2-1 52 0 0,0-1 0 0 0,-1 1 1 0 0,1-1-1 0 0,0 0 0 0 0,-1 1 1 0 0,1-1-1 0 0,-1 1 0 0 0,1-1 1 0 0,0 0-1 0 0,-1 1 0 0 0,1-1 1 0 0,-1 0-1 0 0,1 0 0 0 0,-1 1 1 0 0,1-1-1 0 0,-1 0 0 0 0,1 0 1 0 0,-1 0-1 0 0,1 0 1 0 0,-1 1-1 0 0,0-1 0 0 0,0 0 9 0 0,0 0-1 0 0,0 0 0 0 0,0 0 0 0 0,1 1 1 0 0,-1-1-1 0 0,0 0 0 0 0,0 0 1 0 0,0 0-1 0 0,0 0 0 0 0,0-1 1 0 0,0 1-1 0 0,0 0 0 0 0,1 0 1 0 0,-1 0-1 0 0,0-1 0 0 0,0 1 0 0 0,0-1 1 0 0,0 1-1 0 0,1 0 0 0 0,-1-1 1 0 0,0 1-1 0 0,1-1 0 0 0,-1 1 1 0 0,0-1-1 0 0,1 0 0 0 0,-1 1 0 0 0,0-1 1 0 0,1 0-1 0 0,-1 0 0 0 0,1 1 1 0 0,-1-1-1 0 0,1 0 0 0 0,0 0 1 0 0,-1 1-1 0 0,1-1 0 0 0,0 0 1 0 0,0 0-1 0 0,-1-1 0 0 0,1 0 15 0 0,-2-4 24 0 0,1 1-1 0 0,1-1 1 0 0,-1 0 0 0 0,1 1-1 0 0,0-1 1 0 0,0 0 0 0 0,1 0-1 0 0,0 1 1 0 0,0-1 0 0 0,0 0-1 0 0,2-5 1 0 0,5-12 262 0 0,13-27 1 0 0,-18 43-241 0 0,21-39 315 0 0,54-78 1 0 0,-39 64-259 0 0,63-85-45 0 0,-22 32-24 0 0,-40 55-49 0 0,-7 11-307 0 0,37-68 0 0 0,-69 113 36 0 0,-1 7-1797 0 0,0 0 1054 0 0,-1 0 0 0 0,1 0 1 0 0,-1 0-1 0 0,-1 6 0 0 0,-6 10-4557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34 262 4143 0 0,'0'0'191'0'0,"-1"0"-11"0"0,-1 0 389 0 0,-1 1 0 0 0,1 0 0 0 0,0 0 0 0 0,0 0 0 0 0,-1 0 0 0 0,1 0 0 0 0,0 1 0 0 0,0-1 0 0 0,-2 2 0 0 0,-4 2 6118 0 0,9-5-6204 0 0,9-3-175 0 0,0 0-1 0 0,0 0 1 0 0,0-1 0 0 0,0 0 0 0 0,-1-1-1 0 0,11-7 1 0 0,54-41 558 0 0,-8 4-62 0 0,-21 23-436 0 0,2 3-1 0 0,0 1 1 0 0,95-29-1 0 0,-124 46-355 0 0,1 0 0 0 0,0 1 0 0 0,0 1 0 0 0,0 1 0 0 0,0 0 0 0 0,30 3 0 0 0,-39 0-12 0 0,0 0 0 0 0,0 1-1 0 0,0 0 1 0 0,0 1 0 0 0,0 0 0 0 0,9 4 0 0 0,-13-4 6 0 0,0 0 0 0 0,0 0 0 0 0,-1 1 0 0 0,1 0 0 0 0,-1 0 0 0 0,0 0 0 0 0,0 1 1 0 0,-1 0-1 0 0,1-1 0 0 0,3 8 0 0 0,-5-9 4 0 0,-1 1 0 0 0,0-1-1 0 0,0 1 1 0 0,0 0 0 0 0,-1 0 0 0 0,1 0 0 0 0,-1 0 0 0 0,0 0-1 0 0,0 0 1 0 0,0 0 0 0 0,-1 1 0 0 0,1-1 0 0 0,-1 0 0 0 0,0 0 0 0 0,0 0-1 0 0,-1 1 1 0 0,1-1 0 0 0,-1 0 0 0 0,0 0 0 0 0,0 0 0 0 0,-3 7-1 0 0,1-5 7 0 0,0 0-1 0 0,-1 0 0 0 0,1 0 0 0 0,-1 0 0 0 0,0 0 0 0 0,-1-1 0 0 0,1 0 1 0 0,-1 0-1 0 0,0 0 0 0 0,-1-1 0 0 0,1 1 0 0 0,-9 4 0 0 0,-13 7-163 0 0,-1-2 0 0 0,-1-2 0 0 0,-55 18 0 0 0,-95 11-514 0 0,24-14 143 0 0,90-16 319 0 0,63-11 109 0 0,13-2-679 0 0,260-24 684 0 0,-262 25 85 0 0,-6 0 1 0 0,-1 1-1 0 0,1 0 0 0 0,0 0 0 0 0,0 0 0 0 0,-1 0 0 0 0,1 0 0 0 0,0 0 1 0 0,-1 1-1 0 0,1-1 0 0 0,0 1 0 0 0,-1 0 0 0 0,5 2 0 0 0,-5-2-3 0 0,0 0 0 0 0,0 0 0 0 0,0 0 0 0 0,0 1 0 0 0,0-1 1 0 0,0 1-1 0 0,-1 0 0 0 0,1-1 0 0 0,0 1 0 0 0,-1 0 0 0 0,0 0 0 0 0,1 0 0 0 0,-1 0 0 0 0,0 0 0 0 0,0 0 0 0 0,0 0 0 0 0,1 5 0 0 0,2 4 29 0 0,-1 0 1 0 0,2 17-1 0 0,-2-13 60 0 0,-2-8-35 0 0,0 1 1 0 0,0 0 0 0 0,-1-1 0 0 0,0 1 0 0 0,0 0 0 0 0,-1-1 0 0 0,0 1 0 0 0,-2 7 0 0 0,2-7-14 0 0,0-1 0 0 0,-1 0-1 0 0,0 0 1 0 0,-1 0 0 0 0,0 0 0 0 0,0 0-1 0 0,0 0 1 0 0,-1-1 0 0 0,0 1-1 0 0,0-1 1 0 0,0 0 0 0 0,-1 0 0 0 0,0-1-1 0 0,0 1 1 0 0,-1-1 0 0 0,0 0 0 0 0,0-1-1 0 0,0 1 1 0 0,0-1 0 0 0,0 0-1 0 0,-13 5 1 0 0,2-2-14 0 0,-1 0-1 0 0,1-2 0 0 0,-1 0 1 0 0,0-1-1 0 0,0 0 0 0 0,0-2 1 0 0,-23 1-1 0 0,8-3 7 0 0,0-1-1 0 0,0-1 1 0 0,-38-9 0 0 0,64 9-91 0 0,-1 1 1 0 0,0-1 0 0 0,1-1 0 0 0,-1 0 0 0 0,1 0-1 0 0,0 0 1 0 0,0-1 0 0 0,-7-4 0 0 0,13 7-259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46 8087 0 0,'-19'6'399'0'0,"-22"9"-1"0"0,-8 3 4588 0 0,52-19-4410 0 0,111-36 1233 0 0,-1 1-1190 0 0,-103 33-565 0 0,1 0 1 0 0,-1 1 0 0 0,1 1-1 0 0,-1 0 1 0 0,1 0-1 0 0,13 2 1 0 0,-22-1-49 0 0,0 0 1 0 0,0 0-1 0 0,0 0 1 0 0,0 1-1 0 0,0-1 0 0 0,0 1 1 0 0,0 0-1 0 0,-1-1 1 0 0,1 1-1 0 0,0 0 1 0 0,0 0-1 0 0,0 0 0 0 0,-1 0 1 0 0,1 0-1 0 0,0 1 1 0 0,-1-1-1 0 0,1 1 0 0 0,-1-1 1 0 0,0 1-1 0 0,1-1 1 0 0,-1 1-1 0 0,0 0 0 0 0,0-1 1 0 0,0 1-1 0 0,0 0 1 0 0,0 0-1 0 0,-1 0 1 0 0,1 0-1 0 0,0 0 0 0 0,-1 0 1 0 0,1 0-1 0 0,-1 0 1 0 0,0 0-1 0 0,0 0 0 0 0,0 0 1 0 0,0 0-1 0 0,0 0 1 0 0,0 0-1 0 0,-1 3 1 0 0,-1 7 22 0 0,-1 0 1 0 0,0-1 0 0 0,-1 1 0 0 0,0-1-1 0 0,0 0 1 0 0,-2 0 0 0 0,1 0 0 0 0,-11 14-1 0 0,-7 8 27 0 0,-32 35 1 0 0,28-39-12 0 0,-2-2-1 0 0,0-1 1 0 0,-2-1 0 0 0,0-1 0 0 0,-2-2 0 0 0,-36 18 0 0 0,62-35 409 0 0,7-2-144 0 0,14-3 0 0 0,31-7-30 0 0,-43 6-218 0 0,47-10 223 0 0,23-4-21 0 0,-63 14-250 0 0,1 0 0 0 0,-1 1 0 0 0,0 0-1 0 0,0 0 1 0 0,19 4 0 0 0,-25-3-129 0 0,0 0 0 0 0,1 0 0 0 0,-1 1 1 0 0,0-1-1 0 0,0 1 0 0 0,0 0 0 0 0,0 0 0 0 0,0 0 0 0 0,0 1 0 0 0,0-1 0 0 0,-1 1 0 0 0,1-1 1 0 0,-1 1-1 0 0,0 0 0 0 0,0 0 0 0 0,0 0 0 0 0,0 0 0 0 0,0 0 0 0 0,-1 1 0 0 0,1-1 0 0 0,-1 0 0 0 0,0 1 1 0 0,0-1-1 0 0,0 1 0 0 0,-1-1 0 0 0,1 1 0 0 0,-1-1 0 0 0,0 7 0 0 0,-1 18-6097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11743 0 0,'0'0'1068'0'0,"2"-1"-877"0"0,-1-1-176 0 0,1 1 0 0 0,0-1 1 0 0,0 1-1 0 0,0 0 0 0 0,-1 0 0 0 0,1 0 1 0 0,1 0-1 0 0,-1 0 0 0 0,0 0 0 0 0,0 0 0 0 0,0 0 1 0 0,0 1-1 0 0,1-1 0 0 0,2 1 0 0 0,0 0 159 0 0,0 0-1 0 0,-1 0 1 0 0,1 0-1 0 0,-1 1 0 0 0,1 0 1 0 0,8 3-1 0 0,3 2 401 0 0,-1 1 0 0 0,1 0 1 0 0,14 11-1 0 0,-25-15-537 0 0,27 17 996 0 0,56 48 0 0 0,23 35 362 0 0,-4-4-607 0 0,-70-68-850 0 0,25 22 425 0 0,-53-44-1526 0 0,0 1 0 0 0,9 13 0 0 0,-11-12-5381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 14335 0 0,'-1'-1'662'0'0,"0"0"-619"0"0,0 0 0 0 0,0 1 0 0 0,0-1 1 0 0,-1 1-1 0 0,1-1 0 0 0,0 1 0 0 0,0-1 1 0 0,-1 1-1 0 0,1 0 0 0 0,0-1 0 0 0,0 1 1 0 0,-1 0-1 0 0,1 0 0 0 0,0 0 0 0 0,0 0 1 0 0,-1 0-1 0 0,1 1 0 0 0,-2-1 0 0 0,-1 1-7 0 0,0 0 0 0 0,0 1 0 0 0,0-1-1 0 0,0 1 1 0 0,-5 3 0 0 0,-1 1 86 0 0,0 1 0 0 0,1 0 0 0 0,-13 12 0 0 0,-7 12 282 0 0,2 2 1 0 0,-41 61 0 0 0,-35 80 157 0 0,94-158-561 0 0,0-1-34 0 0,1 0 0 0 0,0 1 0 0 0,1-1 0 0 0,1 1 0 0 0,-7 24 1 0 0,13-38-1374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5583 0 0,'0'0'506'0'0,"-1"2"-414"0"0,-18 16 8189 0 0,18-16-7757 0 0,2-2-352 0 0,-1 1-1 0 0,0-1 1 0 0,1 1 0 0 0,-1-1-1 0 0,1 1 1 0 0,-1-1 0 0 0,1 1-1 0 0,-1-1 1 0 0,1 1 0 0 0,-1-1-1 0 0,1 1 1 0 0,-1-1 0 0 0,1 0 0 0 0,0 1-1 0 0,-1-1 1 0 0,1 0 0 0 0,-1 0-1 0 0,1 1 1 0 0,0-1 0 0 0,0 0-1 0 0,11 4 19 0 0,-1-1 0 0 0,0-1-1 0 0,1 1 1 0 0,21 0 0 0 0,49-3 339 0 0,-65-1-416 0 0,173 0-49 0 0,-123 2-3899 0 0,-52 0-2249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12007 0 0,'0'0'1812'0'0,"3"-1"-1246"0"0,79-21 1541 0 0,-49 12-1473 0 0,47-9 1 0 0,-70 17-586 0 0,1 1-1 0 0,-1 1 1 0 0,0-1-1 0 0,0 2 1 0 0,0-1 0 0 0,1 1-1 0 0,-1 1 1 0 0,0 0 0 0 0,12 4-1 0 0,7 6-28 0 0,-21-8-459 0 0,1-1 1 0 0,-1 1 0 0 0,1-1 0 0 0,11 1-1 0 0,-4-3-573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1391 27 9871 0 0,'19'-7'279'0'0,"-7"2"-4"0"0,0 1 1 0 0,24-6 0 0 0,-33 10 338 0 0,-4 1-585 0 0,1 0 0 0 0,0 1 0 0 0,-1-1 0 0 0,1 0-1 0 0,-1 0 1 0 0,1 1 0 0 0,-1-1 0 0 0,1 0 0 0 0,-1 0-1 0 0,0 0 1 0 0,0 0 0 0 0,0 0 0 0 0,1 0 0 0 0,-1 0-1 0 0,-2 2 1 0 0,-18 13 96 0 0,16-13-63 0 0,-34 25 612 0 0,-1-2-1 0 0,-1-2 0 0 0,-82 34 1 0 0,18-14 274 0 0,-166 94 0 0 0,-15 7-938 0 0,269-137-33 0 0,0-1 0 0 0,-1-1-1 0 0,0-1 1 0 0,0 0 0 0 0,-34 3-1 0 0,49-8 20 0 0,0 0 0 0 0,0 0-1 0 0,0 0 1 0 0,0-1 0 0 0,0 1-1 0 0,0-1 1 0 0,0 0 0 0 0,0 0-1 0 0,0 0 1 0 0,0 0 0 0 0,1 0-1 0 0,-1-1 1 0 0,0 1 0 0 0,1-1-1 0 0,-1 0 1 0 0,-2-2 0 0 0,4 3-4 0 0,0 0 0 0 0,0-1 0 0 0,0 1 0 0 0,0 0 0 0 0,0-1 0 0 0,0 1 0 0 0,0-1 0 0 0,0 1 0 0 0,1-1 0 0 0,-1 0 0 0 0,1 1 0 0 0,-1-1 0 0 0,1 1 0 0 0,0-1 0 0 0,-1 0 0 0 0,1 0 0 0 0,0 1 0 0 0,0-1 0 0 0,0 0 0 0 0,0 1 0 0 0,1-1 0 0 0,-1 0 0 0 0,0 1 0 0 0,1-1 0 0 0,-1 0 0 0 0,1 1 0 0 0,0-1 0 0 0,-1 1 0 0 0,1-1 0 0 0,1-1 0 0 0,6-9-35 0 0,-1 1 1 0 0,2 0-1 0 0,-1 0 1 0 0,2 1-1 0 0,-1 0 1 0 0,1 0-1 0 0,1 1 1 0 0,0 1-1 0 0,0 0 0 0 0,18-10 1 0 0,-29 18 37 0 0,1-1 0 0 0,0 1 0 0 0,-1 0 0 0 0,1 0 0 0 0,0-1 0 0 0,0 1 0 0 0,-1 0 0 0 0,1 0 0 0 0,0 0 0 0 0,-1-1 0 0 0,1 1 0 0 0,0 0 1 0 0,0 0-1 0 0,1 0 0 0 0,0 1-9 0 0,2 0-70 0 0,-1 3 73 0 0,0 0 1 0 0,0 0-1 0 0,-1 0 1 0 0,1 0-1 0 0,-1 0 0 0 0,0 1 1 0 0,0-1-1 0 0,-1 1 1 0 0,0-1-1 0 0,1 1 0 0 0,-2-1 1 0 0,1 1-1 0 0,0 0 1 0 0,-1 0-1 0 0,0-1 0 0 0,-1 11 1 0 0,-1 8 48 0 0,-1 1 1 0 0,-8 27 0 0 0,5-28 17 0 0,-5 30 22 0 0,-3-1 0 0 0,-2-1 1 0 0,-2-1-1 0 0,-3 0 0 0 0,-41 72 0 0 0,-51 51-24 0 0,94-147-52 0 0,-2-1 0 0 0,-1-1 0 0 0,-2 0 0 0 0,-33 25 0 0 0,38-33-1 0 0,11-9 1 0 0,-1 0 0 0 0,1-1 0 0 0,-1 0 0 0 0,-16 8 0 0 0,23-13 1447 0 0,5-3-1077 0 0,9-7-140 0 0,0 0 0 0 0,0 1 0 0 0,1 1 0 0 0,1 0 0 0 0,-1 0 0 0 0,20-6 0 0 0,92-22 628 0 0,-117 33-792 0 0,122-24 692 0 0,11-3-330 0 0,-132 26-535 0 0,1 0 1 0 0,0-1 0 0 0,-1 1-1 0 0,13-8 1 0 0,3-8-1573 0 0,-22 15 500 0 0,0 1 0 0 0,0-1 0 0 0,0 0 1 0 0,4-7-1 0 0,1-3-4754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5983 0 0,'3'-1'464'0'0,"80"-32"1165"0"0,33-15 4250 0 0,-46 12-4250 0 0,45-22 299 0 0,-87 46-1456 0 0,1 0-1 0 0,34-7 1 0 0,-25 8-389 0 0,-8 2-5746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5983 0 0,'0'0'542'0'0,"-3"2"-142"0"0,-63 47 7103 0 0,-53 40-5238 0 0,86-62-2139 0 0,-43 46 0 0 0,68-64-78 0 0,0 0 1 0 0,1 1 0 0 0,0 0 0 0 0,0 0-1 0 0,1 0 1 0 0,1 1 0 0 0,0 0-1 0 0,0 0 1 0 0,-4 17 0 0 0,8-21-42 0 0,-1 1 0 0 0,1 0 0 0 0,0 0 0 0 0,1-1 0 0 0,0 1 0 0 0,0 0 0 0 0,1 0 0 0 0,0 0 0 0 0,0 0 0 0 0,0-1-1 0 0,1 1 1 0 0,1 0 0 0 0,-1-1 0 0 0,1 0 0 0 0,5 10 0 0 0,-3-8-331 0 0,1 1-1 0 0,0-1 1 0 0,0 0 0 0 0,1 0-1 0 0,0 0 1 0 0,1-1-1 0 0,0 0 1 0 0,0-1 0 0 0,11 8-1 0 0,-6-7-4951 0 0</inkml:trace>
  <inkml:trace contextRef="#ctx0" brushRef="#br0" timeOffset="0.99">561 55 10247 0 0,'0'0'1934'0'0,"0"3"-1022"0"0,3 20-211 0 0,0 0 0 0 0,2 0 0 0 0,0 0 0 0 0,2-1 0 0 0,0 0 0 0 0,2 0 0 0 0,0-1 0 0 0,1 0 0 0 0,16 22 0 0 0,-13-23-333 0 0,1-1 0 0 0,1-1 0 0 0,0 0 0 0 0,2-1 0 0 0,0-1 0 0 0,37 27 0 0 0,39 15 28 0 0,-17-11-176 0 0,-49-26-220 0 0,-18-12-191 0 0,-7-7-795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 12495 0 0,'0'0'1134'0'0,"-2"-1"-937"0"0,-4 0-65 0 0,-1 0 0 0 0,1 0 1 0 0,-1 1-1 0 0,1 0 0 0 0,-1 0 0 0 0,1 1 0 0 0,-1-1 1 0 0,1 2-1 0 0,-1-1 0 0 0,1 1 0 0 0,0-1 1 0 0,0 2-1 0 0,0-1 0 0 0,0 1 0 0 0,0 0 0 0 0,-10 7 1 0 0,-3 3 96 0 0,0 1 0 0 0,0 0 1 0 0,-22 26-1 0 0,4 0 420 0 0,-44 65 0 0 0,38-48-491 0 0,38-50-275 0 0,-53 67 376 0 0,18-27-4346 0 0,32-40-1320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84 9759 0 0,'0'0'7290'0'0,"1"-1"-6877"0"0,14-12 20 0 0,1 1 0 0 0,0 1 0 0 0,0 1 0 0 0,1 0 0 0 0,1 1 0 0 0,19-7 0 0 0,-35 15-263 0 0,-2 4-91 0 0,-1 4-47 0 0,0 0 0 0 0,0 0 0 0 0,-1 0 0 0 0,1 0 0 0 0,-2 0 0 0 0,1 0 1 0 0,-1 0-1 0 0,0-1 0 0 0,-1 1 0 0 0,1-1 0 0 0,-1 0 0 0 0,-9 10 0 0 0,-7 8 74 0 0,-37 33 1 0 0,56-56-108 0 0,-71 63 68 0 0,-29 29-58 0 0,90-83 2 0 0,11-10-10 0 0,0 0-1 0 0,0 0 1 0 0,0 0 0 0 0,0 0-1 0 0,0 0 1 0 0,0 0 0 0 0,0 0-1 0 0,0 0 1 0 0,0 0 0 0 0,0 0 0 0 0,0 0-1 0 0,-1 0 1 0 0,1 0 0 0 0,0 0-1 0 0,0 0 1 0 0,0 0 0 0 0,0 1-1 0 0,0-1 1 0 0,0 0 0 0 0,0 0 0 0 0,0 0-1 0 0,0 0 1 0 0,0 0 0 0 0,0 0-1 0 0,0 0 1 0 0,0 0 0 0 0,0 0-1 0 0,0 0 1 0 0,0 0 0 0 0,0 0 0 0 0,0 1-1 0 0,0-1 1 0 0,0 0 0 0 0,0 0-1 0 0,0 0 1 0 0,0 0 0 0 0,0 0-1 0 0,0 0 1 0 0,0 0 0 0 0,0 0 0 0 0,0 0-1 0 0,0 0 1 0 0,0 0 0 0 0,0 1-1 0 0,0-1 1 0 0,0 0 0 0 0,0 0-1 0 0,0 0 1 0 0,0 0 0 0 0,0 0 0 0 0,0 0-1 0 0,0 0 1 0 0,1 0 0 0 0,-1 0-1 0 0,0 0 1 0 0,0 0 0 0 0,0 0-1 0 0,0 0 1 0 0,0 0 0 0 0,0 0 0 0 0,2 2-1 0 0,1 0 1 0 0,-1 0-1 0 0,1 0 1 0 0,0 0 0 0 0,-1-1-1 0 0,1 0 1 0 0,0 1 0 0 0,0-1-1 0 0,0 0 1 0 0,0 0 0 0 0,0-1-1 0 0,0 1 1 0 0,0-1-1 0 0,0 1 1 0 0,5-1 0 0 0,6 0 1 0 0,0-1-1 0 0,18-3 1 0 0,2-1 46 0 0,-21 4-59 0 0,0-1 0 0 0,0 0 0 0 0,0-1-1 0 0,0 0 1 0 0,16-7 0 0 0,7-10-5964 0 0,-16 6-700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54 4607 0 0,'13'-33'576'0'0,"-6"13"13464"0"0,-8 27-13849 0 0,0 1-1 0 0,-1-1 1 0 0,0 0-1 0 0,0 0 1 0 0,0 1-1 0 0,-6 8 1 0 0,2-1 15 0 0,-70 167 1230 0 0,29-73-1032 0 0,37-85-358 0 0,-67 152 163 0 0,61-145-157 0 0,-24 38 1 0 0,32-57-150 0 0,-1-1 1 0 0,1-1-1 0 0,-1 1 1 0 0,-1-1-1 0 0,0-1 1 0 0,-15 11-1 0 0,6-9-994 0 0,12-9-3330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17 10679 0 0,'-1'-2'490'0'0,"-7"-5"-9"0"0,-4 2-310 0 0,2 3-50 0 0,8 2 410 0 0,1 0-380 0 0,0 0 0 0 0,1 0 0 0 0,-1 0 0 0 0,1 0 1 0 0,-1 0-1 0 0,1 1 0 0 0,-1-1 0 0 0,1 0 1 0 0,-1 1-1 0 0,1-1 0 0 0,-1 0 0 0 0,1 1 0 0 0,-1-1 1 0 0,1 0-1 0 0,-1 1 0 0 0,1 0 0 0 0,-1 3-45 0 0,1 1-1 0 0,0-1 1 0 0,0 1-1 0 0,1-1 0 0 0,-1 1 1 0 0,1-1-1 0 0,0 0 1 0 0,0 1-1 0 0,1-1 0 0 0,-1 0 1 0 0,4 6-1 0 0,5 8 141 0 0,14 22 0 0 0,-9-16 17 0 0,3 6-24 0 0,3 3 168 0 0,-2 2-1 0 0,-1-1 0 0 0,17 50 0 0 0,-27-61-214 0 0,-2 0 0 0 0,0 1 0 0 0,-1 0 0 0 0,-2 0 0 0 0,0 0 0 0 0,-1 1 0 0 0,-3 33 0 0 0,-5-12 53 0 0,-1-1-1 0 0,-3-1 1 0 0,-23 69 0 0 0,-66 123 134 0 0,79-195-360 0 0,-41 87 103 0 0,43-95-204 0 0,-39 53 0 0 0,53-81-100 0 0,0-1 1 0 0,0 1-1 0 0,0-1 1 0 0,-1 0 0 0 0,1 0-1 0 0,-1 0 1 0 0,0-1-1 0 0,0 0 1 0 0,0 0-1 0 0,-10 4 1 0 0,0-1-806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6911 0 0,'3'1'8034'0'0,"4"1"-7353"0"0,0-1 0 0 0,0 1 0 0 0,0-2 0 0 0,0 1 0 0 0,1-1 0 0 0,6 0 0 0 0,50-7 328 0 0,-32 3-525 0 0,88-1 766 0 0,-59 4-2226 0 0,1-3-5062 0 0,-37 0-604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1294 11 4607 0 0,'0'0'354'0'0,"3"-1"-233"0"0,6-2-353 0 0,9-3 8420 0 0,-17 6-8095 0 0,0 1-1 0 0,0-1 1 0 0,-1 1-1 0 0,1 0 1 0 0,0 0-1 0 0,-1-1 1 0 0,1 1-1 0 0,0 0 1 0 0,-1 0-1 0 0,1 0 1 0 0,-1 0-1 0 0,0 0 1 0 0,1 0-1 0 0,-1 0 1 0 0,0 0 0 0 0,1 0-1 0 0,-1 0 1 0 0,0 0-1 0 0,0 0 1 0 0,0 0-1 0 0,0 0 1 0 0,0 0-1 0 0,0 1 1 0 0,0 1 12 0 0,0 0 1 0 0,-1 0-1 0 0,1 0 0 0 0,-1 0 1 0 0,0-1-1 0 0,-2 7 1 0 0,-2 0-3 0 0,0 0 1 0 0,-1-1 0 0 0,0 1-1 0 0,-1-1 1 0 0,0-1 0 0 0,0 1 0 0 0,-1-1-1 0 0,0 0 1 0 0,0-1 0 0 0,0 0-1 0 0,-1 0 1 0 0,0-1 0 0 0,-12 6-1 0 0,-4 0 97 0 0,-1-1 1 0 0,0-1-1 0 0,-50 10 0 0 0,-145 40 934 0 0,140-30-1416 0 0,43-14-90 0 0,-2-1-1 0 0,1-3 1 0 0,-56 10-1 0 0,74-18 199 0 0,-2 0-469 0 0,-40 1 0 0 0,57-4 572 0 0,0 0 0 0 0,0-1 1 0 0,0 1-1 0 0,0-1 1 0 0,0-1-1 0 0,0 1 0 0 0,1-1 1 0 0,-1 0-1 0 0,0 0 1 0 0,1-1-1 0 0,-10-5 0 0 0,7 0 71 0 0,4-2 0 0 0,4-2 16 0 0,1 10 31 0 0,0 0-1 0 0,0 0 0 0 0,0 0 0 0 0,0 1 0 0 0,0-1 1 0 0,1 0-1 0 0,-1 1 0 0 0,0-1 0 0 0,1 1 1 0 0,-1-1-1 0 0,1 1 0 0 0,0 0 0 0 0,-1 0 1 0 0,1 0-1 0 0,0 0 0 0 0,0 0 0 0 0,0 0 0 0 0,-1 0 1 0 0,1 0-1 0 0,0 1 0 0 0,0-1 0 0 0,0 1 1 0 0,0-1-1 0 0,0 1 0 0 0,1 0 0 0 0,-1 0 1 0 0,0 0-1 0 0,0 0 0 0 0,0 0 0 0 0,0 0 0 0 0,0 1 1 0 0,0-1-1 0 0,0 1 0 0 0,0-1 0 0 0,0 1 1 0 0,0 0-1 0 0,0 0 0 0 0,-1 0 0 0 0,4 2 1 0 0,2 2 95 0 0,-1 0 0 0 0,0 1 1 0 0,0 0-1 0 0,0 0 0 0 0,-1 0 1 0 0,1 1-1 0 0,-2 0 0 0 0,1 0 1 0 0,-1 1-1 0 0,4 8 0 0 0,-5-10-112 0 0,-1 0-1 0 0,0 1 1 0 0,-1-1-1 0 0,1 0 0 0 0,-1 1 1 0 0,-1-1-1 0 0,1 0 1 0 0,-1 1-1 0 0,0-1 0 0 0,-1 1 1 0 0,1-1-1 0 0,-1 0 0 0 0,0 1 1 0 0,-3 6-1 0 0,-3 8-23 0 0,-1-1-1 0 0,-1 1 1 0 0,-1-2-1 0 0,-14 22 1 0 0,-56 70-275 0 0,70-97 230 0 0,-22 25-228 0 0,-48 47 1 0 0,-43 28-833 0 0,114-106 990 0 0,-13 11 7 0 0,2 0 0 0 0,-28 34-1 0 0,42-41 125 0 0,7-1 80 0 0,0-9 6 0 0,2 0 16 0 0,3 0-37 0 0,0 0-1 0 0,1 0 1 0 0,-1 0 0 0 0,1 0-1 0 0,-1-1 1 0 0,1 0 0 0 0,0-1-1 0 0,-1 0 1 0 0,1 0 0 0 0,0 0-1 0 0,8-2 1 0 0,12-3 350 0 0,39-11-1 0 0,-59 14-369 0 0,463-153 2856 0 0,-468 154-2921 0 0,5-2 10 0 0,0 0 0 0 0,0 1 0 0 0,0 0 0 0 0,0 0 0 0 0,9-1 0 0 0,-14 3-120 0 0,1 6-748 0 0,-1-3-969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15463 0 0,'0'0'1400'0'0,"3"-1"-1154"0"0,65-24 2258 0 0,125-66-1 0 0,-186 87-2721 0 0,0 0 0 0 0,1 1-1 0 0,-1 0 1 0 0,1 0 0 0 0,0 1-1 0 0,0 0 1 0 0,0 0 0 0 0,0 1-1 0 0,0 0 1 0 0,0 1 0 0 0,0-1-1 0 0,0 1 1 0 0,0 1 0 0 0,0 0-1 0 0,0 0 1 0 0,14 4 0 0 0,-6-1-1588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24 6911 0 0,'2'-2'528'0'0,"9"-2"72"0"0,1-1 0 0 0,-1 1-1 0 0,25-4 4610 0 0,-36 11-4996 0 0,0 0 1 0 0,-1 0-1 0 0,0 0 0 0 0,1 0 0 0 0,-1 0 0 0 0,0 0 1 0 0,-1-1-1 0 0,1 1 0 0 0,0 0 0 0 0,-1 0 0 0 0,-3 4 1 0 0,-25 28 715 0 0,15-19-425 0 0,-32 37 120 0 0,-33 42-171 0 0,65-76-434 0 0,2 1 0 0 0,0 1-1 0 0,-12 26 1 0 0,16-27-13 0 0,0 2 0 0 0,1-1 0 0 0,-9 43 0 0 0,16-56 5 0 0,0 0-1 0 0,0-1 0 0 0,0 1 0 0 0,1 0 0 0 0,1 0 0 0 0,-1-1 1 0 0,1 1-1 0 0,0 0 0 0 0,1-1 0 0 0,0 1 0 0 0,0-1 0 0 0,0 1 0 0 0,1-1 1 0 0,1 0-1 0 0,4 9 0 0 0,-5-13-202 0 0,-1 1 1 0 0,1-1-1 0 0,1 1 1 0 0,-1-1 0 0 0,0 0-1 0 0,1 0 1 0 0,0 0-1 0 0,-1-1 1 0 0,8 4-1 0 0,2-1-6248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10591 0 0,'0'0'819'0'0,"2"2"-410"0"0,19 35 2182 0 0,19 50 0 0 0,9 15-139 0 0,-37-79-2075 0 0,1-2 1 0 0,1 0 0 0 0,1-1 0 0 0,30 32 0 0 0,-27-34-238 0 0,0 0 0 0 0,2-1 0 0 0,0-1 1 0 0,0-1-1 0 0,2-1 0 0 0,42 22 0 0 0,-16-10-481 0 0,-46-25 117 0 0,2 0-218 0 0,-4-1 355 0 0,1 0-1 0 0,-1 0 1 0 0,0 1 0 0 0,1-1-1 0 0,-1 0 1 0 0,0 0-1 0 0,0 0 1 0 0,1 0 0 0 0,-1 1-1 0 0,0-1 1 0 0,1 0-1 0 0,-1 0 1 0 0,0 0-1 0 0,1 0 1 0 0,-1 0 0 0 0,0 0-1 0 0,1 0 1 0 0,-1 0-1 0 0,0 0 1 0 0,1 0 0 0 0,-1 0-1 0 0,0 0 1 0 0,1 0-1 0 0,-1 0 1 0 0,0-1 0 0 0,1 1-1 0 0,-1 0 1 0 0,0 0-1 0 0,1 0 1 0 0,3-6-673 0 0,0 0 0 0 0,-1 0 1 0 0,0 0-1 0 0,0-1 0 0 0,0 1 1 0 0,-1 0-1 0 0,0-1 0 0 0,0 0 1 0 0,-1 0-1 0 0,0 1 0 0 0,0-1 0 0 0,0 0 1 0 0,-1 0-1 0 0,0 0 0 0 0,-2-13 1 0 0,-1-1 433 0 0,-1-1 1 0 0,-1 0-1 0 0,-13-36 1 0 0,-49-116 5925 0 0,57 156-4260 0 0,10 17-654 0 0,-2-1 17 0 0,1 2-537 0 0,0-1 0 0 0,0 0 0 0 0,0 1-1 0 0,0-1 1 0 0,0 1 0 0 0,0 0 0 0 0,0-1 0 0 0,0 1 0 0 0,0 0 0 0 0,0-1-1 0 0,0 1 1 0 0,0 0 0 0 0,0 0 0 0 0,0 0 0 0 0,-1 0 0 0 0,1 0 0 0 0,0 0-1 0 0,-2 1 1 0 0,0-1 13 0 0,0 1-1 0 0,0 0 0 0 0,1 1 1 0 0,-1-1-1 0 0,0 0 1 0 0,-4 4-1 0 0,-2 2 161 0 0,0 0 0 0 0,-15 15 0 0 0,-268 260 1399 0 0,244-237-1700 0 0,-7 11-482 0 0,52-54 160 0 0,7-3-1397 0 0,15-5-124 0 0,3-2-4253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0,'0'0'5766'0'0,"2"0"-4964"0"0,9 1-371 0 0,0 1-1 0 0,0 1 0 0 0,0 0 0 0 0,-1 0 1 0 0,16 8-1 0 0,-17-7-277 0 0,24 9 211 0 0,-1 2-1 0 0,-1 1 1 0 0,30 21 0 0 0,-45-26-269 0 0,-1 0 0 0 0,0 1 0 0 0,0 1 0 0 0,-2 1 0 0 0,1 0 1 0 0,-2 1-1 0 0,12 16 0 0 0,-17-19-78 0 0,-1 0 1 0 0,-1 0 0 0 0,1 0 0 0 0,-2 0-1 0 0,0 1 1 0 0,-1 0 0 0 0,0 0-1 0 0,0 0 1 0 0,-2 0 0 0 0,0 0-1 0 0,0 1 1 0 0,-1-1 0 0 0,-1 0-1 0 0,0 0 1 0 0,-5 22 0 0 0,0-8-20 0 0,-1-1 1 0 0,-1 0 0 0 0,-2-1-1 0 0,0 0 1 0 0,-2-1-1 0 0,-24 38 1 0 0,2-13 33 0 0,-42 47 0 0 0,64-83-20 0 0,7-8-191 0 0,0 1-1 0 0,0 0 0 0 0,0 0 1 0 0,1 0-1 0 0,-5 10 1 0 0,8-14-116 0 0,15-2-4385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22 9671 0 0,'7'-3'439'0'0,"23"-15"5318"0"0,-31 21-5042 0 0,-3 8-492 0 0,0-1 1 0 0,0 1-1 0 0,-1-1 1 0 0,0 0-1 0 0,-11 14 1 0 0,-40 48 286 0 0,28-39-272 0 0,-39 55-86 0 0,-70 118 0 0 0,127-189-151 0 0,1 0 0 0 0,0 1 0 0 0,2 0 0 0 0,0 0 0 0 0,1 1 0 0 0,-6 32 0 0 0,11-42 11 0 0,0 0 0 0 0,0 1 0 0 0,1-1 0 0 0,1 0 0 0 0,-1 1 0 0 0,1-1 0 0 0,1 0 0 0 0,0 1 1 0 0,0-1-1 0 0,1 0 0 0 0,0-1 0 0 0,0 1 0 0 0,1 0 0 0 0,0-1 0 0 0,11 16 0 0 0,-2-7 194 0 0,2 0 0 0 0,0 0 0 0 0,0-1 0 0 0,2-1 0 0 0,27 19 0 0 0,-12-12-428 0 0,1-2 1 0 0,47 21 0 0 0,-56-30-1183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0,'0'0'11552'0'0,"3"0"-11121"0"0,4 0-260 0 0,0 1 0 0 0,0-1-1 0 0,0 2 1 0 0,0-1 0 0 0,0 1 0 0 0,0 0 0 0 0,0 0 0 0 0,0 1-1 0 0,11 6 1 0 0,-8-3-10 0 0,-1 0-1 0 0,0 1 1 0 0,0 0-1 0 0,-1 0 1 0 0,13 15 0 0 0,1 6 41 0 0,-1 1 0 0 0,-1 1 1 0 0,15 33-1 0 0,-14-24-118 0 0,-2 0 0 0 0,-1 1 0 0 0,-2 0 0 0 0,13 54 0 0 0,-25-74-42 0 0,0 0 0 0 0,-1 0 0 0 0,-1 0 0 0 0,-1 1 0 0 0,-1-1 0 0 0,-1 0-1 0 0,0 0 1 0 0,-2 0 0 0 0,0 0 0 0 0,-1 0 0 0 0,-11 31 0 0 0,-11 8 163 0 0,-48 83 0 0 0,28-58-106 0 0,43-78-95 0 0,-11 16-27 0 0,13-19-1 0 0,-1 0-1 0 0,0-1 1 0 0,0 0-1 0 0,0 1 1 0 0,0-1-1 0 0,0 0 0 0 0,0 0 1 0 0,-1 0-1 0 0,1 0 1 0 0,-1 0-1 0 0,1-1 0 0 0,-1 1 1 0 0,0-1-1 0 0,1 0 1 0 0,-1 1-1 0 0,0-1 1 0 0,0 0-1 0 0,0-1 0 0 0,0 1 1 0 0,0-1-1 0 0,0 1 1 0 0,0-1-1 0 0,0 0 0 0 0,-4 0 1 0 0,-76-3-904 0 0,75 5 887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23 174 5527 0 0,'-13'-15'2073'0'0,"12"14"-1244"0"0,0 0-1 0 0,0 0 1 0 0,0 0-1 0 0,0 0 1 0 0,1 0-1 0 0,-1 0 1 0 0,0-1-1 0 0,1 1 1 0 0,-1 0-1 0 0,0 0 1 0 0,0-3 0 0 0,3-3 2154 0 0,7-3-4496 0 0,-2 3 1763 0 0,1 1 1 0 0,0 0 0 0 0,0 0 0 0 0,0 1-1 0 0,10-5 1 0 0,49-19 302 0 0,-18 8-196 0 0,-31 13-269 0 0,1 1 1 0 0,0 1-1 0 0,0 0 0 0 0,21-2 1 0 0,-26 8-79 0 0,-13 0-10 0 0,0 1 0 0 0,0 0 0 0 0,-1 0 0 0 0,1-1 0 0 0,0 1 0 0 0,0 0 0 0 0,0 0 0 0 0,0 0 0 0 0,-1 0 0 0 0,1 0 0 0 0,0 0 0 0 0,-1 0 0 0 0,1 0 0 0 0,-1 0 0 0 0,1 0 0 0 0,-1 0 0 0 0,0 0 0 0 0,1 0 0 0 0,-1 0 0 0 0,0 1 0 0 0,0-1 0 0 0,0 0 0 0 0,0 0 0 0 0,0 0 0 0 0,0 1 0 0 0,0-1 0 0 0,-1 1 0 0 0,1 5 0 0 0,-1-1 0 0 0,0 0 0 0 0,-1 0 0 0 0,-1 6 0 0 0,-4 4-2 0 0,0 0 0 0 0,0 0-1 0 0,-2-1 1 0 0,1 0 0 0 0,-19 22 0 0 0,-62 61-25 0 0,63-71 19 0 0,0 1 0 0 0,-39 57 0 0 0,57-72 8 0 0,5-3 18 0 0,3-9-10 0 0,0 0 1 0 0,1 1 0 0 0,-1-1 0 0 0,1 0 0 0 0,0 0 0 0 0,-1 0 0 0 0,1 0 0 0 0,0 0 0 0 0,0 0 0 0 0,-1 0 0 0 0,1 0 0 0 0,0 0 0 0 0,0-1 0 0 0,0 1-1 0 0,0 0 1 0 0,0-1 0 0 0,0 1 0 0 0,0 0 0 0 0,0-1 0 0 0,3 1 0 0 0,25 8 187 0 0,2-5-23 0 0,1-1 0 0 0,-1-2 0 0 0,62-5 0 0 0,-42 1-245 0 0,-13 1-793 0 0,-1-2-323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90 14279 0 0,'94'-49'1878'0'0,"-14"8"3018"0"0,-82 43-4782 0 0,-87 117 294 0 0,52-62-381 0 0,3 2 0 0 0,-26 63-1 0 0,-35 132 22 0 0,63-153-158 0 0,23-71-376 0 0,9-28 106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55 673 13247 0 0,'-1'2'604'0'0,"-12"20"701"0"0,1 1 0 0 0,-17 44 2531 0 0,31-67-3514 0 0,2-1-249 0 0,0 1 1 0 0,-1-1-1 0 0,1 0 0 0 0,0 0 0 0 0,-1 0 0 0 0,1-1 1 0 0,0 1-1 0 0,-1-1 0 0 0,0 0 0 0 0,1 0 1 0 0,-1 0-1 0 0,0 0 0 0 0,0-1 0 0 0,4-3 0 0 0,7-8 14 0 0,19-25-1 0 0,-17 19 22 0 0,77-91 192 0 0,71-79 85 0 0,81-52-309 0 0,-204 203-88 0 0,-21 18-5 0 0,1 1 0 0 0,48-35-1 0 0,-60 50 30 0 0,-1 2 49 0 0,-6 3 5 0 0,4 6-53 0 0,-3-3-8 0 0,-1-1 0 0 0,0 0-1 0 0,0 1 1 0 0,-1-1 0 0 0,1 1-1 0 0,0 0 1 0 0,-1 0 0 0 0,1 0 0 0 0,-1-1-1 0 0,0 1 1 0 0,0 0 0 0 0,0 1 0 0 0,-1-1-1 0 0,1 0 1 0 0,-1 0 0 0 0,0 0-1 0 0,1 0 1 0 0,-1 0 0 0 0,-1 1 0 0 0,1-1-1 0 0,0 0 1 0 0,-1 0 0 0 0,0 0-1 0 0,1 0 1 0 0,-3 4 0 0 0,1 5 40 0 0,-10 41 413 0 0,-23 60 0 0 0,2-6 25 0 0,25-74-410 0 0,2-1-1 0 0,0 1 1 0 0,3 0 0 0 0,0 34 0 0 0,3-59-59 0 0,1 0 1 0 0,-1-1-1 0 0,2 1 1 0 0,-1 0 0 0 0,1-1-1 0 0,0 1 1 0 0,1-1-1 0 0,0 1 1 0 0,0-1-1 0 0,0 0 1 0 0,1 0 0 0 0,8 11-1 0 0,-6-11-3 0 0,-3-4 35 0 0,-2-3-45 0 0,-1 1 1 0 0,1-1-1 0 0,-1 0 0 0 0,1 1 1 0 0,-1-1-1 0 0,1 0 0 0 0,-1 1 1 0 0,1-1-1 0 0,-1 0 0 0 0,1 0 0 0 0,-1 1 1 0 0,1-1-1 0 0,0 0 0 0 0,-1 0 1 0 0,1 0-1 0 0,-1 0 0 0 0,2 0 1 0 0,7 2 41 0 0,-8-1-96 0 0,1-1 1 0 0,-1 1-1 0 0,1-1 0 0 0,-1 0 1 0 0,1 1-1 0 0,-1-1 0 0 0,1 0 1 0 0,0 0-1 0 0,-1 0 0 0 0,1 0 0 0 0,-1-1 1 0 0,1 1-1 0 0,-1 0 0 0 0,1-1 1 0 0,-1 1-1 0 0,1-1 0 0 0,-1 1 0 0 0,0-1 1 0 0,1 0-1 0 0,-1 1 0 0 0,1-1 1 0 0,-1 0-1 0 0,0 0 0 0 0,0 0 1 0 0,0 0-1 0 0,0 0 0 0 0,1 0 0 0 0,0-3 1 0 0,2 0-799 0 0,3-3-1659 0 0,-2-2-4957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7919 0 0,'0'0'714'0'0,"2"-2"-586"0"0,33-21 1876 0 0,-33 21-1082 0 0,10-4-28 0 0,-10 5 854 0 0,12-3-403 0 0,-12 3 104 0 0,0 0-742 0 0,9-4-192 0 0,-1 0 1 0 0,1 0-1 0 0,0 2 0 0 0,0-1 1 0 0,0 1-1 0 0,14-1 1 0 0,73-5-137 0 0,-66 7-865 0 0,51-9 0 0 0,6-15-4308 0 0,-67 18 53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12407 0 0,'0'0'1468'0'0,"4"-1"-694"0"0,207-28 5616 0 0,-195 29-5867 0 0,14 5-331 0 0,-15-4-348 0 0,28 0 1 0 0,-5-7-2873 0 0,-25 3-3700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72 2759 0 0,'2'-2'207'0'0,"19"-24"-162"0"0,6-8 9566 0 0,-40 27-8419 0 0,10 6-1119 0 0,0 1 1 0 0,0-1-1 0 0,0 1 1 0 0,0-1-1 0 0,0 1 1 0 0,0 0-1 0 0,0 0 1 0 0,0 1-1 0 0,-1-1 1 0 0,1 1-1 0 0,0-1 0 0 0,0 1 1 0 0,0 0-1 0 0,0 0 1 0 0,-3 2-1 0 0,-8 4 117 0 0,-24 14 0 0 0,25-13-120 0 0,-7 5 51 0 0,1 1 0 0 0,0 0 0 0 0,-27 27 0 0 0,-43 58 165 0 0,45-49-245 0 0,2-2-2 0 0,-48 72 1 0 0,74-96-41 0 0,1 1 1 0 0,2 0 0 0 0,0 1 0 0 0,2 1-1 0 0,-11 37 1 0 0,18-49 1 0 0,2 1-1 0 0,-1-1 1 0 0,2 1 0 0 0,0-1-1 0 0,1 1 1 0 0,1-1-1 0 0,0 1 1 0 0,1-1-1 0 0,0 1 1 0 0,1-1 0 0 0,1 0-1 0 0,1 0 1 0 0,6 14-1 0 0,8 12 19 0 0,2-1 0 0 0,1-1 0 0 0,33 44 0 0 0,-30-47-6 0 0,-3 1 0 0 0,-1 2 0 0 0,-1 0 0 0 0,27 82 0 0 0,-37-86-13 0 0,-1-1 1 0 0,-2 2 0 0 0,-2-1 0 0 0,-1 1 0 0 0,-1 0 0 0 0,-4 53 0 0 0,-2-53 12 0 0,-2-1 1 0 0,-1 0-1 0 0,-18 61 0 0 0,15-71-4 0 0,-1 0 0 0 0,-1-1 0 0 0,-1 0 0 0 0,-1-1 0 0 0,-27 37 0 0 0,22-36 27 0 0,-2 0 0 0 0,0-2 0 0 0,-38 33 0 0 0,32-38 439 0 0,16-14-5080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 6447 0 0,'-7'-2'12439'0'0,"3"7"-12279"0"0,-1 0 1 0 0,1 1-1 0 0,0 0 1 0 0,1 0-1 0 0,-1 0 0 0 0,-3 9 1 0 0,-15 45 125 0 0,9-22-238 0 0,-19 37 9 0 0,-6 15 4 0 0,37-87-88 0 0,0 0 1 0 0,0 0-1 0 0,0 0 1 0 0,0 0-1 0 0,1 1 1 0 0,-1-1-1 0 0,1 0 1 0 0,0 0-1 0 0,0 1 1 0 0,0-1-1 0 0,1 0 1 0 0,-1 1-1 0 0,2 4 1 0 0,5 0-1286 0 0,-5-6 1025 0 0,7 5-661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7831 0 0,'0'0'603'0'0,"-2"2"-182"0"0,-3 6 249 0 0,0 0 0 0 0,0 1 0 0 0,1-1 0 0 0,0 1 0 0 0,0 0-1 0 0,1 0 1 0 0,1 1 0 0 0,-1-1 0 0 0,-1 15 0 0 0,3-10-206 0 0,0 0 1 0 0,1 0-1 0 0,1 0 1 0 0,0 0-1 0 0,1 0 0 0 0,4 15 1 0 0,-1-11-237 0 0,0-1-1 0 0,1 0 1 0 0,1 0 0 0 0,0-1 0 0 0,2 0-1 0 0,0 0 1 0 0,0-1 0 0 0,1 0-1 0 0,1 0 1 0 0,21 20 0 0 0,5-3 312 0 0,77 52 0 0 0,-6-5-377 0 0,-90-64-237 0 0,-1 0-1 0 0,0 2 1 0 0,25 32-1 0 0,-40-47-63 0 0,-1 0-1 0 0,1 0 0 0 0,-1 0 1 0 0,1 1-1 0 0,-1-1 1 0 0,0 0-1 0 0,0 0 1 0 0,0 1-1 0 0,0-1 0 0 0,0 1 1 0 0,-1-1-1 0 0,1 1 1 0 0,-1-1-1 0 0,1 1 1 0 0,-1-1-1 0 0,0 1 0 0 0,0-1 1 0 0,0 1-1 0 0,0 0 1 0 0,-1-1-1 0 0,1 1 1 0 0,-1-1-1 0 0,1 1 0 0 0,-1-1 1 0 0,0 0-1 0 0,0 1 1 0 0,-3 4-1 0 0,-3-4-3349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7 11719 0 0,'0'0'532'0'0,"-2"-1"-4"0"0,-3 0-436 0 0,0-1-1 0 0,0 1 0 0 0,0 1 0 0 0,0-1 1 0 0,0 0-1 0 0,-1 1 0 0 0,1 0 0 0 0,0 1 1 0 0,0-1-1 0 0,0 1 0 0 0,0 0 1 0 0,0 0-1 0 0,0 0 0 0 0,0 1 0 0 0,-5 2 1 0 0,2 0 152 0 0,0 0 0 0 0,0 1 1 0 0,1-1-1 0 0,0 2 1 0 0,0-1-1 0 0,0 1 0 0 0,1 0 1 0 0,-7 8-1 0 0,-23 32 751 0 0,-50 84 1 0 0,13-18-737 0 0,56-87-235 0 0,-2-1 1 0 0,-30 29-1 0 0,-62 42 104 0 0,110-94-103 0 0,13-4-5989 0 0,1-1 5164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59 6447 0 0,'0'0'7575'0'0,"2"-1"-7075"0"0,11-5 412 0 0,19-12 0 0 0,-25 14-705 0 0,-1-1-1 0 0,1 1 1 0 0,0 1-1 0 0,0 0 1 0 0,0 0-1 0 0,1 0 1 0 0,-1 1-1 0 0,1 0 1 0 0,-1 0-1 0 0,12-1 1 0 0,-9 6-86 0 0,-8-2-101 0 0,-2-1-18 0 0,1 0 0 0 0,0 0 1 0 0,-1 1-1 0 0,1-1 0 0 0,-1 0 0 0 0,1 0 0 0 0,0 1 0 0 0,-1-1 0 0 0,1 0 1 0 0,-1 1-1 0 0,1-1 0 0 0,-1 0 0 0 0,1 1 0 0 0,-1-1 0 0 0,1 1 0 0 0,-1-1 1 0 0,0 1-1 0 0,1-1 0 0 0,-1 1 0 0 0,0-1 0 0 0,1 1 0 0 0,-1-1 0 0 0,0 1 1 0 0,0-1-1 0 0,1 1 0 0 0,-1 0 0 0 0,0 0 0 0 0,0 1 2 0 0,1 1-1 0 0,0 1 0 0 0,0-1 0 0 0,0 0-1 0 0,-1 0 1 0 0,1 1 0 0 0,-1-1 0 0 0,0 0 0 0 0,0 1-1 0 0,-1-1 1 0 0,1 0 0 0 0,0 1 0 0 0,-1-1 0 0 0,0 0-1 0 0,0 0 1 0 0,0 0 0 0 0,0 0 0 0 0,-3 6 0 0 0,-4 5 51 0 0,0 0-1 0 0,-14 18 1 0 0,14-21-26 0 0,-21 29 32 0 0,-1-2-1 0 0,-2 0 0 0 0,-46 42 1 0 0,38-38-38 0 0,38-41 134 0 0,4 0-117 0 0,-1 0-1 0 0,0 0 0 0 0,0 0 1 0 0,1 0-1 0 0,-1 0 1 0 0,0-1-1 0 0,1 1 1 0 0,-1 0-1 0 0,1-1 0 0 0,-1 1 1 0 0,1-1-1 0 0,-1 1 1 0 0,3-1-1 0 0,-4 0-24 0 0,16 3 152 0 0,1-1 1 0 0,-1-1-1 0 0,0 0 0 0 0,1-1 0 0 0,-1-1 0 0 0,17-3 1 0 0,8 1-35 0 0,108 0-404 0 0,-86 9-6510 0 0,-45-2 628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11255 0 0,'0'0'7196'0'0,"2"-1"-7132"0"0,-1 0-61 0 0,0 0-1 0 0,1 0 0 0 0,-1 0 1 0 0,0 0-1 0 0,0 0 0 0 0,1 0 1 0 0,-1 0-1 0 0,0-1 1 0 0,1-2-1 0 0,17-19 213 0 0,-17 22 46 0 0,-3 2-207 0 0,-5 9-71 0 0,0-2 0 0 0,-1 1 1 0 0,-10 10-1 0 0,16-18 469 0 0,3-1-380 0 0,0 0-76 0 0,-1 0-1 0 0,1 0 1 0 0,-1 0 0 0 0,1 1 0 0 0,0-1-1 0 0,-1 1 1 0 0,1-1 0 0 0,-1 1 0 0 0,1-1-1 0 0,-1 1 1 0 0,1 0 0 0 0,-1 0 0 0 0,0 0 0 0 0,1 0-1 0 0,-1 0 1 0 0,0 0 0 0 0,2 1 0 0 0,3 3-56 0 0,-1-2-76 0 0,11 6-1355 0 0,-5-6-105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213 112 6447 0 0,'2'-2'298'0'0,"12"-10"366"0"0,0 1 0 0 0,23-13 1 0 0,-31 20 244 0 0,90-55 9403 0 0,-97 61-9972 0 0,-3 9-141 0 0,0 0-1 0 0,-1 0 0 0 0,0 0 1 0 0,-10 14-1 0 0,-31 41 214 0 0,25-38-255 0 0,-16 22-36 0 0,-35 50-25 0 0,-60 109-1 0 0,120-185-1001 0 0,-15 45-1 0 0,27-68-445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14135 0 0,'0'0'5943'0'0,"0"2"-5707"0"0,-6 14-93 0 0,-11 23 0 0 0,-3 9-514 0 0,19-47 125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70 6911 0 0,'0'0'528'0'0,"-1"0"-341"0"0,-44-4 13881 0 0,54 7-13907 0 0,0 0 0 0 0,1-1 0 0 0,-1 0 0 0 0,0-1 1 0 0,1 0-1 0 0,-1 0 0 0 0,1-1 0 0 0,11-1 0 0 0,81-12 184 0 0,-81 9-268 0 0,3 0-18 0 0,37-11 0 0 0,-54 12-259 0 0,1 0 0 0 0,-1 0 0 0 0,1 0 0 0 0,-1-1 0 0 0,0 0 0 0 0,0-1 0 0 0,-1 1 0 0 0,9-9 1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92 229 1839 0 0,'2'-1'134'0'0,"19"-14"-129"0"0,11-13 4679 0 0,2-1 495 0 0,-18 15-2770 0 0,27-30 1 0 0,-35 34-1869 0 0,0 0-1 0 0,1 1 1 0 0,0 0 0 0 0,1 1 0 0 0,0 0 0 0 0,0 1 0 0 0,1 0-1 0 0,19-10 1 0 0,-24 14-502 0 0,15-5-14 0 0,-10 7-25 0 0,-1 3 0 0 0,-9-1 1 0 0,1 1 1 0 0,-1-1-1 0 0,0 0 0 0 0,0 1 0 0 0,0-1 1 0 0,1 0-1 0 0,-1 1 0 0 0,0-1 1 0 0,-1 1-1 0 0,1 0 0 0 0,0-1 0 0 0,0 1 1 0 0,-1 0-1 0 0,1 0 0 0 0,-1-1 0 0 0,1 1 1 0 0,-1 0-1 0 0,0 0 0 0 0,0 0 0 0 0,0-1 1 0 0,0 1-1 0 0,0 0 0 0 0,0 0 0 0 0,0 0 1 0 0,0-1-1 0 0,-1 3 0 0 0,-2 7 9 0 0,0 0-1 0 0,0 0 1 0 0,-5 10-1 0 0,5-13-17 0 0,-12 25-13 0 0,-1 0 0 0 0,-1-1-1 0 0,-1 0 1 0 0,-2-1 0 0 0,-2-2-1 0 0,0 0 1 0 0,-2-1 0 0 0,-38 34-1 0 0,18-20-142 0 0,-48 60 0 0 0,85-93 161 0 0,0 0 0 0 0,1 0-1 0 0,-6 12 1 0 0,9-11-50 0 0,5 0 39 0 0,0-8 19 0 0,-1-1 0 0 0,1 1 0 0 0,0 0 0 0 0,0 0 0 0 0,-1-1 0 0 0,1 1 0 0 0,0-1 0 0 0,0 0 0 0 0,1 1 0 0 0,-1-1 1 0 0,0 0-1 0 0,0 0 0 0 0,1 0 0 0 0,-1-1 0 0 0,0 1 0 0 0,1-1 0 0 0,-1 1 0 0 0,1-1 0 0 0,-1 0 0 0 0,5 0 0 0 0,6 0 151 0 0,-1 0 0 0 0,22-5 0 0 0,-29 5-106 0 0,171-38 1006 0 0,-142 27-745 0 0,-32 10-182 0 0,1-2 343 0 0,-1 2-1431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0 10591 0 0,'0'0'6282'0'0,"-9"0"-5322"0"0,-4 3-672 0 0,0 0 0 0 0,1 0 1 0 0,0 1-1 0 0,-24 12 0 0 0,24-11-91 0 0,-63 27-29 0 0,-1-3-1 0 0,-88 22 1 0 0,-45-6-2111 0 0,139-34 1303 0 0,69-11 502 0 0,2-2-318 0 0,0-1 428 0 0,0 1 0 0 0,0 0 1 0 0,1 0-1 0 0,-1 0 0 0 0,1 0 1 0 0,-1 0-1 0 0,1 0 0 0 0,-1 1 1 0 0,1-1-1 0 0,0 0 0 0 0,4-2 1 0 0,6-3-50 0 0,0 1 0 0 0,0 0 0 0 0,21-7 0 0 0,-31 13 535 0 0,-6 9-119 0 0,-11 15-30 0 0,-1 0 1 0 0,-22 24 0 0 0,17-22-262 0 0,-22 34 0 0 0,35-46-33 0 0,1-4-3 0 0,1 0 0 0 0,1 1 1 0 0,-1-1-1 0 0,-6 21 0 0 0,12-30-12 0 0,0 0 0 0 0,-1 0 0 0 0,1 0 1 0 0,0 0-1 0 0,0 0 0 0 0,0 0 0 0 0,-1 0 0 0 0,1 0 0 0 0,0 0 0 0 0,0 0 0 0 0,0 0 0 0 0,0 0 0 0 0,1 0 0 0 0,-1 0 1 0 0,0 0-1 0 0,0 0 0 0 0,1 0 0 0 0,-1 0 0 0 0,0 0 0 0 0,1 0 0 0 0,-1-1 0 0 0,1 1 0 0 0,-1 0 0 0 0,1 0 0 0 0,1 1 0 0 0,-1 0 9 0 0,0-1 140 0 0,4 2-15 0 0,-3-2-116 0 0,-1 0 0 0 0,1 0 0 0 0,0 0 1 0 0,0 0-1 0 0,0 0 0 0 0,0-1 0 0 0,-1 1 0 0 0,1-1 1 0 0,0 0-1 0 0,0 1 0 0 0,4-1 0 0 0,9 1 22 0 0,30 0 0 0 0,-32-1-102 0 0,1 0 0 0 0,-1 1 0 0 0,17 3 0 0 0,28 12-96 0 0,-42-10 166 0 0,0-1 0 0 0,0-1 0 0 0,21 2 0 0 0,-22-5 190 0 0,1-2 1 0 0,31-3 0 0 0,-26 1 245 0 0,22 0 1 0 0,-37 3-334 0 0,1 1 0 0 0,-1-1 0 0 0,0 1 1 0 0,0 0-1 0 0,1 1 0 0 0,-1-1 0 0 0,11 6 0 0 0,-15-6-100 0 0,1 0 1 0 0,0 1-1 0 0,-1 0 0 0 0,1-1 0 0 0,-1 1 0 0 0,0 0 1 0 0,1 0-1 0 0,-1 1 0 0 0,0-1 0 0 0,0 0 1 0 0,0 1-1 0 0,-1-1 0 0 0,1 1 0 0 0,-1-1 0 0 0,1 1 1 0 0,-1 0-1 0 0,0 0 0 0 0,0 0 0 0 0,0 0 0 0 0,0 0 1 0 0,-1 0-1 0 0,1 0 0 0 0,-1 0 0 0 0,0 0 1 0 0,1 0-1 0 0,-2 0 0 0 0,1 0 0 0 0,0 0 0 0 0,0 0 1 0 0,-1 0-1 0 0,0 0 0 0 0,0 0 0 0 0,0 0 0 0 0,0 0 1 0 0,0-1-1 0 0,0 1 0 0 0,-1 0 0 0 0,-2 4 1 0 0,-5 4 31 0 0,0-1 0 0 0,0-1 0 0 0,0 0 0 0 0,-1 0 0 0 0,-1-1 0 0 0,1 0 0 0 0,-1 0 0 0 0,-18 8 0 0 0,-13 4 172 0 0,-46 15 1 0 0,59-24-192 0 0,-38 17 22 0 0,-39 13 44 0 0,97-38-153 0 0,0-1 0 0 0,1 1 1 0 0,-1-1-1 0 0,0-1 0 0 0,-12 1 0 0 0,21-3-35 0 0,0-1-1 0 0,0 1 1 0 0,-1-1 0 0 0,1 1-1 0 0,0 0 1 0 0,0-1 0 0 0,0 1-1 0 0,1 0 1 0 0,-1-1 0 0 0,0 1-1 0 0,1-3 1 0 0,1 1-331 0 0,-1 0 0 0 0,1-1 1 0 0,0 1-1 0 0,0 0 0 0 0,1 0 0 0 0,3-4 1 0 0,7-7-6022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1 919 0 0,'-1'1'6683'0'0,"-3"5"-4620"0"0,-1 0 1 0 0,0-1-1 0 0,-9 9 0 0 0,-38 26-1490 0 0,18-16 76 0 0,-63 38-265 0 0,62-41-325 0 0,-40 30-1 0 0,59-37 8 0 0,0 1 0 0 0,1 0 1 0 0,1 1-1 0 0,0 1 0 0 0,-21 35 0 0 0,22-29 16 0 0,0 1 0 0 0,2 0-1 0 0,1 1 1 0 0,-10 35-1 0 0,-10 93 860 0 0,17-81-618 0 0,8-47-114 0 0,2 0 0 0 0,0 1 0 0 0,2 36 0 0 0,1-57-132 0 0,1 0 1 0 0,-1 0-1 0 0,1 0 0 0 0,1 0 0 0 0,-1 0 0 0 0,0 0 1 0 0,1-1-1 0 0,0 1 0 0 0,0-1 0 0 0,1 1 0 0 0,-1-1 1 0 0,1 0-1 0 0,0 0 0 0 0,0 0 0 0 0,1 0 0 0 0,-1 0 1 0 0,1-1-1 0 0,-1 1 0 0 0,1-1 0 0 0,0 0 0 0 0,1 0 1 0 0,7 4-1 0 0,3-1 206 0 0,0 0-1 0 0,1 0 1 0 0,0-1 0 0 0,0-1-1 0 0,26 3 1 0 0,13-3 210 0 0,-11-2-82 0 0,-41-2-183 0 0,-4-1-919 0 0,1-1 536 0 0,0 1 0 0 0,0-1 0 0 0,-1 1-1 0 0,1-1 1 0 0,-1 1 0 0 0,1 0 0 0 0,-1-1 0 0 0,-1-1 0 0 0,1 1-204 0 0,0 1 1 0 0,0-1 0 0 0,0 0-1 0 0,1 1 1 0 0,-1-1 0 0 0,1 0-1 0 0,-1 0 1 0 0,1 0 0 0 0,-1 0-1 0 0,1-2 1 0 0,0-7-1397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28 6911 0 0,'1'-1'528'0'0,"4"-7"-205"0"0,5-4-276 0 0,1 5 8111 0 0,-10 9-8009 0 0,0 0-1 0 0,1-1 1 0 0,-1 1-1 0 0,0 0 1 0 0,0 0-1 0 0,0 0 1 0 0,0 0-1 0 0,-1 0 1 0 0,1 1-1 0 0,-1-1 1 0 0,1 0 0 0 0,-1 0-1 0 0,0 0 1 0 0,1 1-1 0 0,-1-1 1 0 0,0 0-1 0 0,-1 0 1 0 0,1 4-1 0 0,-2 4 51 0 0,0 1 1 0 0,-6 15-1 0 0,6-19-11 0 0,-17 46 730 0 0,-51 99 0 0 0,11-30-193 0 0,21-40-471 0 0,-79 125-1 0 0,93-165-480 0 0,22-41-122 0 0,17-1-4207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11111 0 0,'0'0'1008'0'0,"1"0"-828"0"0,133-25 3264 0 0,-47 1-318 0 0,-6 0 187 0 0,-75 23-3196 0 0,-1 0-59 0 0,0 0 0 0 0,1 0 1 0 0,-1 0-1 0 0,0 1 1 0 0,0 0-1 0 0,1 0 0 0 0,7 2 1 0 0,-10-2-52 0 0,-2 0-12 0 0,1 0 0 0 0,-1 0 1 0 0,0 0-1 0 0,0 0 0 0 0,0 1 0 0 0,0-1 0 0 0,0 0 0 0 0,0 1 0 0 0,0-1 0 0 0,0 1 0 0 0,0-1 0 0 0,0 1 0 0 0,2 1 0 0 0,-1-1-403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0 919 0 0,'0'0'13307'0'0,"-1"3"-12832"0"0,1 6-121 0 0,0 1-1 0 0,0-1 1 0 0,1 1 0 0 0,0 0 0 0 0,0-1 0 0 0,1 1 0 0 0,1-1 0 0 0,-1 0 0 0 0,7 13 0 0 0,3 6 850 0 0,27 45 1 0 0,-21-45-941 0 0,0 0 1 0 0,2-2 0 0 0,1-1-1 0 0,1 0 1 0 0,2-2-1 0 0,0 0 1 0 0,1-2 0 0 0,1 0-1 0 0,36 21 1 0 0,132 86 383 0 0,-189-126-648 0 0,-4-1 0 0 0,0 0 0 0 0,1 0 0 0 0,-1-1 0 0 0,0 1 0 0 0,0 0 0 0 0,0 1 0 0 0,0-1 0 0 0,0 0 0 0 0,0 0 0 0 0,0 0 0 0 0,0 1 0 0 0,1 1 0 0 0,3 4-5638 0 0,-6-18 3948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34 13735 0 0,'0'0'630'0'0,"2"-7"204"0"0,-1 5-711 0 0,1 0-1 0 0,-1 0 1 0 0,1 0 0 0 0,0 0-1 0 0,-1 0 1 0 0,1 1-1 0 0,0-1 1 0 0,0 0 0 0 0,0 1-1 0 0,0 0 1 0 0,1-1-1 0 0,-1 1 1 0 0,0 0-1 0 0,1 0 1 0 0,-1 0 0 0 0,4 0-1 0 0,-5 0 1130 0 0,-2 4-890 0 0,-9 16-158 0 0,-1-1 1 0 0,-1 0-1 0 0,-24 26 1 0 0,-50 47 351 0 0,33-37-188 0 0,-114 110 584 0 0,54-76-707 0 0,74-60-189 0 0,-38 35 1 0 0,72-59-48 0 0,2-1-4 0 0,1 0 0 0 0,0-1-1 0 0,-1 1 1 0 0,1 0-1 0 0,0 0 1 0 0,0 0 0 0 0,-1 4-1 0 0,2-6-122 0 0,15-2-1225 0 0,4-3-3672 0 0,5-3-1657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9671 0 0,'1'0'411'0'0,"-1"0"1"0"0,1 1-1 0 0,0-1 0 0 0,0 1 0 0 0,0-1 0 0 0,0 1 0 0 0,-1-1 0 0 0,1 1 1 0 0,0-1-1 0 0,0 1 0 0 0,-1 0 0 0 0,1-1 0 0 0,0 1 0 0 0,-1 0 0 0 0,1-1 1 0 0,-1 1-1 0 0,1 0 0 0 0,-1 0 0 0 0,1 0 0 0 0,-1 1 0 0 0,3 18 243 0 0,-3-17-583 0 0,0 0 0 0 0,0 0 0 0 0,0 0 0 0 0,1 0 0 0 0,-1-1 0 0 0,1 1 0 0 0,1 3 0 0 0,0-2 70 0 0,-1 0 1 0 0,1 0-1 0 0,-1 0 0 0 0,1 0 0 0 0,-1 1 1 0 0,-1-1-1 0 0,1 0 0 0 0,0 7 0 0 0,-1-9-112 0 0,-1 1 0 0 0,1 0-1 0 0,0-1 1 0 0,-1 1 0 0 0,0 0-1 0 0,0-1 1 0 0,0 1-1 0 0,0-1 1 0 0,0 1 0 0 0,0-1-1 0 0,0 1 1 0 0,-1-1 0 0 0,-3 4-1 0 0,-3 4-2 0 0,0 0 0 0 0,-1-1-1 0 0,0 0 1 0 0,-1 0 0 0 0,0-1 0 0 0,0 0-1 0 0,-1-1 1 0 0,-17 9 0 0 0,20-12-23 0 0,-29 21 61 0 0,36-24-5 0 0,3-2 26 0 0,59-16 256 0 0,50-14-43 0 0,-56 14-214 0 0,-26 9-58 0 0,62-16-145 0 0,-89 24-77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38 3223 0 0,'1'-1'240'0'0,"1"1"-194"0"0,0 0-72 0 0,8-10 401 0 0,-4 5 1871 0 0,0 0 1 0 0,0-1-1 0 0,8-4 5180 0 0,-15 10-7307 0 0,-1 1 0 0 0,0 0 0 0 0,1-1 0 0 0,-1 1 0 0 0,0 0 0 0 0,1 0 0 0 0,-1 0 0 0 0,-1 2 0 0 0,-3 1 57 0 0,-7 5 78 0 0,1 0 0 0 0,0 2 0 0 0,0-1 0 0 0,0 1-1 0 0,-13 19 1 0 0,-43 68 424 0 0,59-83-598 0 0,1 0-1 0 0,0 1 1 0 0,-6 17 0 0 0,12-26-48 0 0,0 1 1 0 0,0 0 0 0 0,0 0-1 0 0,1 0 1 0 0,0 0-1 0 0,0 0 1 0 0,1 0 0 0 0,1 11-1 0 0,6 7 203 0 0,-6-25-233 0 0,0 1 1 0 0,0-1 0 0 0,-1 1-1 0 0,1 0 1 0 0,-1-1-1 0 0,1 1 1 0 0,-1 0 0 0 0,0-1-1 0 0,0 1 1 0 0,1 0-1 0 0,-1-1 1 0 0,0 1 0 0 0,-1 0-1 0 0,1 0 1 0 0,0-1-1 0 0,0 1 1 0 0,-1 0 0 0 0,1-1-1 0 0,-1 1 1 0 0,1 0 0 0 0,-2 1-1 0 0,-1 4-313 0 0,0 0 1 0 0,-1-1-1 0 0,1 0 1 0 0,-1 0-1 0 0,0 0 0 0 0,-1 0 1 0 0,0 0-1 0 0,1-1 0 0 0,-2 0 1 0 0,1 0-1 0 0,-10 6 0 0 0,-3 1-570 0 0,17-11 564 0 0,12-3-581 0 0,-7 1 579 0 0,1 0-1 0 0,-1-1 0 0 0,1 1 0 0 0,5-4 1 0 0,6-4-5083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11311 0 0,'-4'1'133'0'0,"-1"-1"-1"0"0,1 1 0 0 0,-1 0 1 0 0,1 1-1 0 0,0-1 0 0 0,-1 1 1 0 0,1 0-1 0 0,0 0 0 0 0,0 0 1 0 0,0 0-1 0 0,0 1 0 0 0,1 0 0 0 0,-1 0 1 0 0,1 0-1 0 0,0 0 0 0 0,-1 0 1 0 0,1 1-1 0 0,1-1 0 0 0,-1 1 1 0 0,0 0-1 0 0,1 0 0 0 0,0 0 1 0 0,0 0-1 0 0,0 0 0 0 0,0 0 1 0 0,1 1-1 0 0,0-1 0 0 0,-2 9 1 0 0,1 0 64 0 0,1 0 1 0 0,1 0 0 0 0,-1-1 0 0 0,2 1-1 0 0,0 0 1 0 0,0 0 0 0 0,2 0-1 0 0,-1-1 1 0 0,6 15 0 0 0,15 32 607 0 0,62 112-1 0 0,-55-116-346 0 0,-2 1 1 0 0,22 66-1 0 0,-45-106-344 0 0,-1 0 0 0 0,0 1 1 0 0,-1 0-1 0 0,-1 0 0 0 0,-1 0 1 0 0,0 0-1 0 0,-1 0 0 0 0,-1 0 1 0 0,-6 32-1 0 0,1-25-38 0 0,-1 0 1 0 0,-1 0-1 0 0,-1-1 0 0 0,-1 0 1 0 0,-1 0-1 0 0,-15 23 0 0 0,-2-5 24 0 0,-1 0-1 0 0,-3-2 0 0 0,-38 38 1 0 0,-117 98 154 0 0,95-92-243 0 0,63-58-39 0 0,-28 27 191 0 0,52-47-271 0 0,1 1 0 0 0,-1-1 1 0 0,1 1-1 0 0,0 0 1 0 0,1 0-1 0 0,-1 0 1 0 0,1 0-1 0 0,-3 9 1 0 0,5 1-909 0 0,5-1-58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 1375 0 0,'-2'-1'10695'0'0,"-12"-7"-2575"0"0,-1 6-4271 0 0,14 3-3337 0 0,-3 9-448 0 0,-2 10-64 0 0,-2 0 0 0 0,-1-1 0 0 0,0 0 0 0 0,-1 0 0 0 0,-20 26 0 0 0,2-6 84 0 0,26-37-58 0 0,0 0-1 0 0,1 1 1 0 0,-1-1-1 0 0,1 0 1 0 0,0 1-1 0 0,0 0 1 0 0,0-1-1 0 0,0 1 1 0 0,-1 4-1 0 0,0 0 52 0 0,1-6 80 0 0,2 1-145 0 0,-1-1-1 0 0,0 1 0 0 0,1-1 0 0 0,-1 1 0 0 0,1-1 0 0 0,-1 0 0 0 0,1 1 0 0 0,0-1 1 0 0,-1 0-1 0 0,1 1 0 0 0,0-1 0 0 0,0 0 0 0 0,0 0 0 0 0,0 1 0 0 0,0-1 0 0 0,0 0 0 0 0,0 0 1 0 0,1 0-1 0 0,-1-1 0 0 0,0 1 0 0 0,1 0 0 0 0,-1 0 0 0 0,0-1 0 0 0,4 2 0 0 0,1 0-14 0 0,0 1-1 0 0,1-2 0 0 0,-1 1 0 0 0,9 1 0 0 0,4-1-45 0 0,1-1-1 0 0,-1-1 1 0 0,0 0 0 0 0,0-2-1 0 0,0 0 1 0 0,0-1 0 0 0,0 0-1 0 0,0-2 1 0 0,-1 0 0 0 0,0-2-1 0 0,20-8 1 0 0,-32 12-241 0 0,-1-1-1 0 0,0 1 1 0 0,0-1 0 0 0,0 0-1 0 0,5-4 1 0 0,7-16-7296 0 0,-9 12 874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111 478 10591 0 0,'1'0'819'0'0,"30"2"2122"0"0,43 8 1 0 0,-72-10-2545 0 0,-2 0-351 0 0,0 0 1 0 0,0 0 0 0 0,0 0-1 0 0,0 0 1 0 0,0 0-1 0 0,1 0 1 0 0,-1 0-1 0 0,0 0 1 0 0,0 0 0 0 0,0 0-1 0 0,0 0 1 0 0,0 0-1 0 0,1-1 1 0 0,-1 1-1 0 0,0 0 1 0 0,0 0-1 0 0,0 0 1 0 0,0 0 0 0 0,1 0-1 0 0,-1 0 1 0 0,0 0-1 0 0,0 1 1 0 0,0-1-1 0 0,0 0 1 0 0,0 0-1 0 0,1 0 1 0 0,-1 0 0 0 0,0 0-1 0 0,0 0 1 0 0,0 0-1 0 0,0 0 1 0 0,0 0-1 0 0,0 0 1 0 0,1 0 0 0 0,-1 0-1 0 0,0 1 1 0 0,0-1-1 0 0,0 0 1 0 0,0 0-1 0 0,0 0 1 0 0,0 0-1 0 0,0 0 1 0 0,0 0 0 0 0,0 1-1 0 0,0-1 1 0 0,1 0-1 0 0,-1 0 1 0 0,0 0-1 0 0,0 1 1 0 0,-7 6 702 0 0,-14 6-182 0 0,10-8-335 0 0,-1 0 1 0 0,0-1-1 0 0,0 0 1 0 0,0-1-1 0 0,-22 3 1 0 0,30-6-199 0 0,0 1 0 0 0,0-1 0 0 0,-1 0 1 0 0,1 0-1 0 0,0 0 0 0 0,0-1 0 0 0,-1 1 1 0 0,1-1-1 0 0,0 0 0 0 0,0 0 1 0 0,0-1-1 0 0,0 1 0 0 0,0-1 0 0 0,0 0 1 0 0,1 0-1 0 0,-1 0 0 0 0,1-1 1 0 0,-1 1-1 0 0,1-1 0 0 0,-5-4 0 0 0,6 4 17 0 0,0-1 0 0 0,0 1 0 0 0,0-1 0 0 0,1 1-1 0 0,-1-1 1 0 0,1 0 0 0 0,0 1 0 0 0,0-1-1 0 0,0 0 1 0 0,0 0 0 0 0,1 0 0 0 0,-1 0-1 0 0,1 0 1 0 0,0 0 0 0 0,1-6 0 0 0,0 0 55 0 0,1 0 0 0 0,0 0 0 0 0,0 0 0 0 0,7-18 0 0 0,0 8-64 0 0,1 1 0 0 0,0 0-1 0 0,2 1 1 0 0,24-31 0 0 0,-8 16-466 0 0,46-41-1 0 0,-52 54 179 0 0,2 1-1 0 0,0 2 1 0 0,0 0-1 0 0,2 1 1 0 0,33-15-1 0 0,-47 25 183 0 0,1 1-1 0 0,17-4 0 0 0,-27 8 58 0 0,0 0-1 0 0,0 0 0 0 0,0 1 0 0 0,0-1 1 0 0,0 1-1 0 0,0 0 0 0 0,0 0 1 0 0,0 0-1 0 0,0 0 0 0 0,0 0 0 0 0,0 1 1 0 0,0 0-1 0 0,0-1 0 0 0,-1 1 0 0 0,1 0 1 0 0,0 0-1 0 0,3 2 0 0 0,-5-2 6 0 0,1 1 1 0 0,-1-1-1 0 0,1 1 0 0 0,-1-1 1 0 0,0 1-1 0 0,0-1 0 0 0,0 1 1 0 0,0 0-1 0 0,0 0 0 0 0,0-1 1 0 0,0 1-1 0 0,-1 0 0 0 0,1 0 0 0 0,-1 0 1 0 0,1 0-1 0 0,-1 0 0 0 0,0 0 1 0 0,1 0-1 0 0,-1 0 0 0 0,0 0 1 0 0,-1 2-1 0 0,0 6 37 0 0,0-1 0 0 0,-1 1 0 0 0,-3 10 0 0 0,2-7 2 0 0,-4 10 22 0 0,-1 0-1 0 0,-1 0 1 0 0,-1-1-1 0 0,0 0 1 0 0,-2 0-1 0 0,-1-1 1 0 0,0-1-1 0 0,-2 0 1 0 0,0-1-1 0 0,-1-1 1 0 0,-1 0-1 0 0,-1-1 1 0 0,0-1-1 0 0,-1-1 1 0 0,-35 22-1 0 0,37-25-23 0 0,11-8-22 0 0,0 0-1 0 0,-1 0 1 0 0,1 0-1 0 0,-1 0 1 0 0,1-1-1 0 0,-15 4 1 0 0,20-7-52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11375 0 0,'0'0'2571'0'0,"-1"2"-1836"0"0,-8 19 5 0 0,-1-1 0 0 0,0-1 0 0 0,-2 0 0 0 0,-22 29 0 0 0,0 0-19 0 0,-65 107 715 0 0,-106 152-585 0 0,164-254-820 0 0,-54 76 44 0 0,78-102-34 0 0,0 2 0 0 0,-24 55 0 0 0,40-80-25 0 0,-1 0 1 0 0,1 0-1 0 0,0 1 1 0 0,0-1 0 0 0,0 0-1 0 0,0 1 1 0 0,1-1-1 0 0,-1 1 1 0 0,1-1-1 0 0,1 6 1 0 0,-1-8-36 0 0,1 0 1 0 0,-1 0-1 0 0,1 0 1 0 0,0 0-1 0 0,0 0 0 0 0,0 0 1 0 0,0 0-1 0 0,0-1 1 0 0,0 1-1 0 0,0 0 0 0 0,1 0 1 0 0,-1-1-1 0 0,1 1 1 0 0,-1-1-1 0 0,1 1 1 0 0,0-1-1 0 0,-1 0 0 0 0,1 0 1 0 0,0 1-1 0 0,0-1 1 0 0,0-1-1 0 0,3 2 1 0 0,12 4-584 0 0,3 0-34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12895 0 0,'0'0'998'0'0,"-1"2"-657"0"0,-1 8 117 0 0,0 0 1 0 0,0 0-1 0 0,1 1 1 0 0,1-1-1 0 0,0 1 1 0 0,0-1-1 0 0,1 1 1 0 0,0-1-1 0 0,1 0 0 0 0,0 1 1 0 0,0-1-1 0 0,1 0 1 0 0,6 12-1 0 0,-2-7-117 0 0,0-1 0 0 0,0 0 0 0 0,2 0-1 0 0,0-1 1 0 0,0 0 0 0 0,1-1 0 0 0,1 0-1 0 0,14 13 1 0 0,210 155 1778 0 0,-139-110-1654 0 0,-70-49-489 0 0,-20-15 7 0 0,1 0 0 0 0,0-1-1 0 0,0 0 1 0 0,0 0 0 0 0,0-1 0 0 0,15 7 0 0 0,-20-10-43 0 0,1-1-1 0 0,-1 1 1 0 0,1-1 0 0 0,-1 0-1 0 0,0 0 1 0 0,1 0 0 0 0,-1 0-1 0 0,1 0 1 0 0,-1 0 0 0 0,1-1-1 0 0,-1 1 1 0 0,0-1 0 0 0,1 1-1 0 0,-1-1 1 0 0,0 0 0 0 0,1 0-1 0 0,-1 0 1 0 0,0 0 0 0 0,0-1-1 0 0,3-1 1 0 0,3-4-1038 0 0,-1 1 0 0 0,1-1-1 0 0,9-13 1 0 0,-11 14-244 0 0,8-10-5800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8 9215 0 0,'-1'-1'707'0'0,"-2"0"-357"0"0,1 0 0 0 0,-1 0 0 0 0,1 0-1 0 0,-1 0 1 0 0,1 1 0 0 0,-1-1 0 0 0,1 1 0 0 0,-1 0 0 0 0,0 0 0 0 0,1 0-1 0 0,-1 0 1 0 0,0 0 0 0 0,1 0 0 0 0,-1 1 0 0 0,1-1 0 0 0,-1 1 0 0 0,1 0 0 0 0,-1 0-1 0 0,1 0 1 0 0,-1 0 0 0 0,1 0 0 0 0,0 1 0 0 0,-3 1 0 0 0,-20 18 2889 0 0,6 1-3354 0 0,10-10 353 0 0,1 2 0 0 0,0-1-1 0 0,1 1 1 0 0,0 0 0 0 0,1 0 0 0 0,-6 24 0 0 0,5-16 55 0 0,-20 42 1 0 0,17-47-247 0 0,-1 0 0 0 0,-1-1 0 0 0,0 0 0 0 0,-1-1-1 0 0,-1 0 1 0 0,-1-1 0 0 0,-20 16 0 0 0,-122 74-1837 0 0,103-70 516 0 0,35-22 458 0 0,1-1-1 0 0,-2-1 1 0 0,1 0 0 0 0,-40 12 0 0 0,47-20-758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75 16207 0 0,'0'0'1470'0'0,"-1"1"-1209"0"0,-7 2 4331 0 0,16-2-4226 0 0,0-1 0 0 0,0 1 0 0 0,0-1 0 0 0,0-1-1 0 0,0 1 1 0 0,0-1 0 0 0,11-3 0 0 0,-2 1-51 0 0,306-49 1557 0 0,-309 50-1862 0 0,44-10-1117 0 0,-45 7 463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29 9559 0 0,'73'-28'7415'0'0,"-91"28"-6964"0"0,8 2-368 0 0,1 0 1 0 0,-1 1-1 0 0,1 0 1 0 0,-17 7 0 0 0,-8 4-72 0 0,-20 3-1 0 0,-161 47 106 0 0,145-53-117 0 0,19-5 0 0 0,39-4-5 0 0,1-1 1 0 0,0 0-1 0 0,0-1 0 0 0,-23-3 0 0 0,32 3-123 0 0,4-2-496 0 0,14-16-464 0 0,-14 16 750 0 0,5 1 200 0 0,-32 39 729 0 0,-39 59 130 0 0,52-76-632 0 0,1 1-1 0 0,-15 40 1 0 0,17-40-12 0 0,9-12-52 0 0,1-9-21 0 0,0 0-1 0 0,0 0 1 0 0,0 0-1 0 0,1 0 1 0 0,-1-1 0 0 0,0 1-1 0 0,0 0 1 0 0,1 0-1 0 0,-1-1 1 0 0,0 1-1 0 0,1-1 1 0 0,-1 1-1 0 0,1-1 1 0 0,-1 0-1 0 0,0 1 1 0 0,1-1 0 0 0,-1 0-1 0 0,1 0 1 0 0,1 0-1 0 0,29-2 50 0 0,6-4-74 0 0,-11 0-27 0 0,1 2-1 0 0,1 1 1 0 0,-1 1-1 0 0,0 2 1 0 0,31 2-1 0 0,-51-1 62 0 0,-1 0 0 0 0,1 0 0 0 0,-1 1 0 0 0,1 0 0 0 0,-1 0 0 0 0,0 1 0 0 0,0 0 0 0 0,0 0 0 0 0,0 1 0 0 0,11 8 0 0 0,-9-4 21 0 0,0 2 1 0 0,0-1-1 0 0,-1 1 1 0 0,-1 0-1 0 0,0 1 1 0 0,0 0-1 0 0,9 21 1 0 0,-9-11 94 0 0,-6-19-67 0 0,-2-1-49 0 0,0 1 0 0 0,0 0 0 0 0,0-1 0 0 0,0 1 0 0 0,-1-1 0 0 0,1 0 0 0 0,0 1 1 0 0,0-1-1 0 0,-1 0 0 0 0,1 0 0 0 0,-1 1 0 0 0,-2 0 0 0 0,-6 4 21 0 0,0-1 0 0 0,0-1-1 0 0,0 0 1 0 0,-1 0 0 0 0,-17 3 0 0 0,-15 6-33 0 0,-33 14-1 0 0,-6 1 0 0 0,-136 67 0 0 0,213-93-1 0 0,4-2-2 0 0,-1 1 1 0 0,1 0-1 0 0,0 0 0 0 0,0-1 1 0 0,-1 1-1 0 0,1 0 1 0 0,0 0-1 0 0,0 0 1 0 0,0 0-1 0 0,0 0 0 0 0,0 1 1 0 0,0-1-1 0 0,0 0 1 0 0,0 2-1 0 0,-1-1-199 0 0,6-2-308 0 0,19-2-77 0 0,0 0 0 0 0,-1-1 1 0 0,1-2-1 0 0,-1 0 0 0 0,24-9 0 0 0,-19 4-1044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68 2759 0 0,'-4'0'28'0'0,"0"0"0"0"0,0 1 0 0 0,0 0 0 0 0,0 0 0 0 0,0 0 0 0 0,0 0 0 0 0,0 1 0 0 0,-4 2 0 0 0,-2 0 282 0 0,8-3 226 0 0,0-1 0 0 0,0 1 1 0 0,-1 0-1 0 0,1-1 0 0 0,0 1 1 0 0,0 0-1 0 0,0 0 1 0 0,0 1-1 0 0,0-1 0 0 0,0 0 1 0 0,0 1-1 0 0,0-1 0 0 0,1 1 1 0 0,-1-1-1 0 0,0 1 0 0 0,1 0 1 0 0,-1 0-1 0 0,-2 5 2230 0 0,7-5-2076 0 0,4 2-375 0 0,1 0 1 0 0,0 0-1 0 0,0-1 0 0 0,0 0 0 0 0,1-1 0 0 0,-1 0 0 0 0,15 3 1 0 0,68 2 1223 0 0,-63-6-1188 0 0,27 2 22 0 0,0-3-1 0 0,0-3 1 0 0,-1-2-1 0 0,1-2 1 0 0,-1-3 0 0 0,67-21-1 0 0,78-24-15 0 0,-56 17-481 0 0,-141 37-9 0 0,-29 0-2201 0 0,-15 1 494 0 0,-17 7-2107 0 0,29-2-1876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30 13303 0 0,'2'-1'606'0'0,"28"-21"228"0"0,-13 16-760 0 0,-12 6 158 0 0,-1 1 77 0 0,-2-1-201 0 0,-1-1-1 0 0,1 1 1 0 0,-1 0-1 0 0,0 0 1 0 0,1 1 0 0 0,-1-1-1 0 0,1 0 1 0 0,-1 0-1 0 0,1 1 1 0 0,-1-1 0 0 0,0 1-1 0 0,1-1 1 0 0,-1 1-1 0 0,0-1 1 0 0,1 1 0 0 0,-1 0-1 0 0,0 0 1 0 0,0 0-1 0 0,0 0 1 0 0,0 0 0 0 0,0 0-1 0 0,2 1 1 0 0,-2 0-39 0 0,0 1 1 0 0,0-1-1 0 0,0 0 1 0 0,0 1 0 0 0,0-1-1 0 0,0 1 1 0 0,-1-1-1 0 0,1 1 1 0 0,-1-1-1 0 0,0 1 1 0 0,0 4-1 0 0,0 5 23 0 0,-1 0 0 0 0,-1 0 0 0 0,0-1 0 0 0,-5 16 0 0 0,-4 6 140 0 0,-1 0 1 0 0,-1-1-1 0 0,-20 34 0 0 0,-60 85 265 0 0,61-102-433 0 0,22-32-162 0 0,-13 27 0 0 0,22-42-76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130 212 10135 0 0,'0'0'919'0'0,"1"-2"-759"0"0,9-6 793 0 0,-1 1 0 0 0,1 0 0 0 0,0 0 0 0 0,13-6 0 0 0,-10 6-460 0 0,-1 0 0 0 0,0-1 0 0 0,14-11 0 0 0,-2-4 187 0 0,49-42 632 0 0,-65 60-1275 0 0,-1 0-1 0 0,1 1 0 0 0,0 0 1 0 0,13-4-1 0 0,-11 4-15 0 0,11-4 32 0 0,-15 8-55 0 0,-1 0 4 0 0,0 0 11 0 0,-1 0-1 0 0,1 0 0 0 0,0 1 1 0 0,0-1-1 0 0,0 1 0 0 0,-1 0 1 0 0,1 1-1 0 0,0-1 0 0 0,-1 1 1 0 0,1 0-1 0 0,-1 0 0 0 0,0 0 1 0 0,7 4-1 0 0,-8-4 22 0 0,-1 1 0 0 0,1-1 0 0 0,0 1 1 0 0,-1-1-1 0 0,1 1 0 0 0,-1 0 0 0 0,0 0 1 0 0,0 0-1 0 0,0 0 0 0 0,-1 0 0 0 0,1 1 0 0 0,-1-1 1 0 0,1 0-1 0 0,-1 1 0 0 0,0-1 0 0 0,0 1 0 0 0,-1 0 1 0 0,1 6-1 0 0,0-4-8 0 0,-2-1 0 0 0,1 0 0 0 0,0 0 0 0 0,-1 0 0 0 0,0 0 0 0 0,0 0 0 0 0,-1 0 0 0 0,1 0 0 0 0,-1-1 0 0 0,0 1 0 0 0,-4 5 0 0 0,2-2 1 0 0,-1-1 0 0 0,-1 0 0 0 0,1 0 0 0 0,-1 0 0 0 0,-14 10 0 0 0,-1-1 20 0 0,-1-1 0 0 0,0-1 0 0 0,-32 14 0 0 0,-32 14 12 0 0,33-18-137 0 0,0 2 0 0 0,-61 44 0 0 0,97-59 44 0 0,8-5-5 0 0,0 0 0 0 0,-11 11 0 0 0,12-5-32 0 0,7-12 69 0 0,1 1 0 0 0,0-1 0 0 0,0 1 0 0 0,0-1 0 0 0,0 1-1 0 0,-1-1 1 0 0,1 1 0 0 0,0-1 0 0 0,0 1 0 0 0,0-1 0 0 0,0 1 0 0 0,0-1-1 0 0,0 1 1 0 0,0-1 0 0 0,0 1 0 0 0,1-1 0 0 0,-1 1 0 0 0,0-1 0 0 0,0 1 0 0 0,0-1-1 0 0,0 0 1 0 0,1 1 0 0 0,-1-1 0 0 0,1 1 0 0 0,1 1 1 0 0,0 0 1 0 0,0-1 0 0 0,1 1-1 0 0,-1-1 1 0 0,1 1 0 0 0,-1-1-1 0 0,1 0 1 0 0,-1 0 0 0 0,1 0-1 0 0,0-1 1 0 0,-1 1 0 0 0,4 0-1 0 0,37 3 74 0 0,-15-5 77 0 0,-1-2 0 0 0,49-9 0 0 0,55-22 570 0 0,-103 26-612 0 0,114-37 400 0 0,66-16 646 0 0,-132 42-892 0 0,-73 19-331 0 0,-16 3-4824 0 0,-3 0 2916 0 0,-2-2-21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27 11055 0 0,'26'-26'1962'0'0,"-32"38"-1185"0"0,-5 1-719 0 0,0-1-1 0 0,-1 0 1 0 0,-24 19 0 0 0,25-21 66 0 0,-104 77 850 0 0,6-6 247 0 0,88-63-1021 0 0,0 1 0 0 0,2 1-1 0 0,-18 23 1 0 0,7-2-65 0 0,3 1 0 0 0,1 1 0 0 0,2 2 0 0 0,-33 85 0 0 0,31-54-1 0 0,3 1-1 0 0,-18 106 0 0 0,37-158-103 0 0,1 0 0 0 0,1 0 0 0 0,1 1 0 0 0,1-1 0 0 0,2 0 0 0 0,0 1 0 0 0,2-1 0 0 0,0 0 0 0 0,2-1-1 0 0,1 1 1 0 0,1-1 0 0 0,0 0 0 0 0,2-1 0 0 0,1 0 0 0 0,1-1 0 0 0,28 40 0 0 0,-9-21 283 0 0,67 71 0 0 0,-92-106-323 0 0,0-1 0 0 0,1 0 0 0 0,0 0 0 0 0,0-1 1 0 0,0 0-1 0 0,0 0 0 0 0,0-1 0 0 0,1 0 0 0 0,9 3 1 0 0,-5-3 106 0 0,0-1 0 0 0,0 0 1 0 0,0 0-1 0 0,1-1 0 0 0,17-2 1 0 0,-7 0-482 0 0,0-2 0 0 0,24-6 0 0 0,41-15-4921 0 0,-46 10-454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 10135 0 0,'0'0'992'0'0,"-2"-8"-888"0"0,2-1-104 0 0,0 2 0 0 0,0 0 0 0 0,0-1 2160 0 0,2-4 5728 0 0,5 5-6736 0 0,0 3-848 0 0,0 3-16 0 0,2-1-776 0 0,0 4-160 0 0,0-1-32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7831 0 0,'0'0'2608'0'0,"2"0"-1949"0"0,9 5 33 0 0,1 0 0 0 0,-1 0 1 0 0,0 1-1 0 0,-1 1 0 0 0,0 0 0 0 0,14 11 1 0 0,55 58 1433 0 0,-45-42-1381 0 0,119 100 1247 0 0,-96-87-1595 0 0,-3 2 1 0 0,57 64-1 0 0,-102-102-377 0 0,0 1-1 0 0,0 0 1 0 0,-2 0 0 0 0,1 1-1 0 0,-1 0 1 0 0,-1 0 0 0 0,-1 1-1 0 0,7 23 1 0 0,-10-26-19 0 0,0-1-1 0 0,0 1 1 0 0,-2 0-1 0 0,1-1 1 0 0,-1 1-1 0 0,-1 0 1 0 0,0 0-1 0 0,0-1 1 0 0,-1 1 0 0 0,-1-1-1 0 0,0 0 1 0 0,-6 16-1 0 0,-3 0 0 0 0,-1-1 0 0 0,-1-1 0 0 0,-1 1 0 0 0,-1-2 0 0 0,-24 27 0 0 0,-107 100 0 0 0,68-72 0 0 0,38-37-1 0 0,-159 169 66 0 0,196-205-63 0 0,-51 61 49 0 0,48-57-50 0 0,0 1 1 0 0,1 0 0 0 0,0 0 0 0 0,1 0 0 0 0,-5 13 0 0 0,7-11-2 0 0,3-12-8 0 0,0 1-1 0 0,0-1 0 0 0,0 1 1 0 0,0-1-1 0 0,0 1 1 0 0,0-1-1 0 0,0 1 0 0 0,0-1 1 0 0,0 1-1 0 0,0-1 1 0 0,0 1-1 0 0,0-1 0 0 0,0 1 1 0 0,0-1-1 0 0,1 1 1 0 0,-1-1-1 0 0,1 1 0 0 0,0 0-152 0 0,-1-1 0 0 0,1 1-1 0 0,0-1 1 0 0,0 1-1 0 0,0-1 1 0 0,0 0-1 0 0,0 0 1 0 0,0 0-1 0 0,0 1 1 0 0,0-1-1 0 0,0 0 1 0 0,0 0-1 0 0,0 0 1 0 0,1 0-1 0 0,-1-1 1 0 0,0 1-1 0 0,0 0 1 0 0,0 0-1 0 0,0-1 1 0 0,0 1-1 0 0,-1 0 1 0 0,1-1-1 0 0,0 1 1 0 0,2-2-1 0 0,13-8-6526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1839 0 0,'0'0'16808'0'0,"2"1"-16358"0"0,3 1-297 0 0,0 0 0 0 0,0 0 0 0 0,0 0 0 0 0,0-1 1 0 0,0 1-1 0 0,0-1 0 0 0,0-1 0 0 0,6 1 1 0 0,48 0 443 0 0,-38-1-399 0 0,29-4 149 0 0,-41 2-301 0 0,0 1 1 0 0,0 0-1 0 0,0 1 0 0 0,0 0 1 0 0,1 0-1 0 0,-1 1 1 0 0,0 0-1 0 0,0 1 0 0 0,13 3 1 0 0,-14 1-5 0 0,-8-4-43 0 0,1-1-1 0 0,-1 1 0 0 0,0-1 1 0 0,0 1-1 0 0,0-1 0 0 0,0 1 1 0 0,0 0-1 0 0,0-1 0 0 0,0 1 1 0 0,0-1-1 0 0,-1 1 0 0 0,1-1 1 0 0,-1 1-1 0 0,1-1 0 0 0,-1 1 0 0 0,1-1 1 0 0,-1 1-1 0 0,0-1 0 0 0,0 0 1 0 0,-1 3-1 0 0,-22 25-109 0 0,-14 6 107 0 0,-1-1-1 0 0,-55 36 1 0 0,-17 13 6 0 0,46-25 73 0 0,63-57 85 0 0,4 1-43 0 0,3 1-60 0 0,0 0 0 0 0,0 0-1 0 0,0-1 1 0 0,0 1 0 0 0,0-1-1 0 0,0 0 1 0 0,1 0 0 0 0,-1-1 0 0 0,1 0-1 0 0,-1 0 1 0 0,1 0 0 0 0,8 0-1 0 0,11-1 390 0 0,39-5-1 0 0,-45 3-393 0 0,-8 1-53 0 0,147-11-301 0 0,-126 12 138 0 0,0 1 0 0 0,62 9 0 0 0,-66-3-1127 0 0,-2 4-4180 0 0,-7-1-1604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1:0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1375 0 0,'0'0'6435'0'0,"8"-3"-4387"0"0,16-12 373 0 0,-22 15-2102 0 0,-1-2-14 0 0,15-14 3985 0 0,-13 16-4232 0 0,12-3 89 0 0,-1 0-1 0 0,1-1 0 0 0,25-11 1 0 0,-21 7 158 0 0,31-7 0 0 0,-19 8-123 0 0,-3 0-21 0 0,29-2 0 0 0,7 1 409 0 0,0-2 0 0 0,98-30 0 0 0,-41-5-53 0 0,-48 16-356 0 0,-57 23-138 0 0,-16 6-22 0 0,1 0 0 0 0,-1 0 0 0 0,0 0 0 0 0,1-1 0 0 0,-1 1 0 0 0,0 0 0 0 0,1 0 0 0 0,-1 0 0 0 0,0 0 0 0 0,1 0 0 0 0,-1 0 0 0 0,1 0 0 0 0,-1 0 0 0 0,0 0 0 0 0,1 0 0 0 0,-1 0 0 0 0,0 0 0 0 0,1 0 0 0 0,-1 0 0 0 0,1 0 0 0 0,-1 0 0 0 0,0 0 0 0 0,1 0 0 0 0,-1 1 0 0 0,1-1 1 0 0,-1 2-7 0 0,0-1 1 0 0,0 1 0 0 0,-1-1-1 0 0,1 0 1 0 0,0 1 0 0 0,-1-1-1 0 0,1 1 1 0 0,-1-1 0 0 0,1 0 0 0 0,-1 1-1 0 0,0-1 1 0 0,0 0 0 0 0,1 1-1 0 0,-1-1 1 0 0,0 0 0 0 0,0 0-1 0 0,-1 1 1 0 0,-21 23-126 0 0,-11 3-496 0 0,-57 39 0 0 0,50-38-353 0 0,39-28 620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1:1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6247 0 0,'0'0'9350'0'0,"1"-2"-9188"0"0,0 0-129 0 0,1 0-1 0 0,-1 0 1 0 0,1 0-1 0 0,0 0 1 0 0,0 1-1 0 0,0-1 1 0 0,-1 0-1 0 0,2 1 1 0 0,-1-1-1 0 0,0 1 1 0 0,0 0-1 0 0,0 0 1 0 0,1 0-1 0 0,1-1 1 0 0,42-13 73 0 0,-37 12-61 0 0,33-11 267 0 0,63-32-1 0 0,-6 2 52 0 0,-79 37-286 0 0,1 0 1 0 0,0 1 0 0 0,21-3 0 0 0,-28 7-38 0 0,-1 0-1 0 0,1 1 1 0 0,0 1-1 0 0,-1 0 0 0 0,1 0 1 0 0,23 5-1 0 0,-22-1 9 0 0,-1 4-36 0 0,-5 1-45 0 0,-8-7-138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2:3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8263 0 0,'0'0'1990'0'0,"-1"2"-1900"0"0,0 1 10 0 0,-8 19 1484 0 0,-24 41-1 0 0,-19 1-642 0 0,51-62-866 0 0,-1-1-16 0 0,-4 6-38 0 0,-13 12 135 0 0,-4 2-35 0 0,0-2-57 0 0,2-2-64 0 0,15-13 0 0 0,0 1 0 0 0,1-1 0 0 0,-10 10 0 0 0,8-3 0 0 0,0 1 0 0 0,3 1 16 0 0,4-11 30 0 0,0 0 0 0 0,1 1 0 0 0,-1-1 0 0 0,0 0 0 0 0,1 0 0 0 0,-1 1 0 0 0,1-1 0 0 0,2 4 0 0 0,-1 0 66 0 0,2 4-27 0 0,-2-4 145 0 0,-1 0 1 0 0,1 0-1 0 0,-1 0 1 0 0,-1 0-1 0 0,1 11 0 0 0,0-2 137 0 0,1 24 716 0 0,-2-37-982 0 0,-4 12 81 0 0,-2 1 204 0 0,6-3-306 0 0,2 4-64 0 0,-2-2-16 0 0,-1-2 0 0 0,-1 1 0 0 0,2-11 12 0 0,-1 0 0 0 0,1 1 0 0 0,0-1 1 0 0,0 0-1 0 0,0 1 0 0 0,0-1 0 0 0,0 1 0 0 0,1-1 0 0 0,-1 0 0 0 0,1 0 0 0 0,-1 1 0 0 0,2 2 0 0 0,0-2 62 0 0,-2 0 79 0 0,1-1-1 0 0,1 0-95 0 0,-2 0-22 0 0,1 0-1 0 0,0 0 1 0 0,1 0-1 0 0,-1 0 0 0 0,0-1 1 0 0,1 1-1 0 0,-1 0 1 0 0,1-1-1 0 0,-1 1 0 0 0,1-1 1 0 0,-1 1-1 0 0,1-1 1 0 0,0 0-1 0 0,3 2 1 0 0,7 0 54 0 0,3-1-5 0 0,0-1 9 0 0,0-3-13 0 0,-1 0-53 0 0,0 0 16 0 0,0-2-33 0 0,2 1-10 0 0,-2-1 0 0 0,-1 1 83 0 0,0 0 1 0 0,0-1-1 0 0,-1 0 0 0 0,1-2 0 0 0,-1 1 0 0 0,15-10 0 0 0,-21 12 7 0 0,6-6-6 0 0,-11 8-70 0 0,15-6 12 0 0,1 0 18 0 0,-4 1-44 0 0,0 0 0 0 0,-1-2 0 0 0,14-7 0 0 0,-10 2 0 0 0,-14 9 0 0 0,0 0 0 0 0,10-10 31 0 0,-6 4-6 0 0,-3 4-17 0 0,3-5-18 0 0,-3 2-50 0 0,-3 7-35 0 0,2-27-460 0 0,-2 28 455 0 0,0-1-56 0 0,-1-4 113 0 0,1 1 1 0 0,0-1-1 0 0,0 1 0 0 0,0-1 0 0 0,1 1 0 0 0,0 0 1 0 0,0-1-1 0 0,3-7 0 0 0,2-4-87 0 0,12-21-1 0 0,-10 23 46 0 0,-1 0 0 0 0,6-20 0 0 0,-12 32 78 0 0,1-14-10 0 0,-3 17 10 0 0,1-1 1 0 0,0 1-1 0 0,-1-1 0 0 0,1 1 0 0 0,0-1 1 0 0,-1 1-1 0 0,1-1 0 0 0,-1 1 1 0 0,1-1-1 0 0,0 1 0 0 0,-1 0 1 0 0,1-1-1 0 0,-1 1 0 0 0,1-1 1 0 0,-1 1-1 0 0,0 0 0 0 0,1 0 1 0 0,-2-1-1 0 0,1 0-13 0 0,-7-3-75 0 0,0 0 0 0 0,0 0-1 0 0,-1 0 1 0 0,0 1 0 0 0,1 0 0 0 0,-1 1-1 0 0,0 0 1 0 0,0 0 0 0 0,-1 1-1 0 0,-9 0 1 0 0,-4-2 34 0 0,21 3 60 0 0,0 0 0 0 0,-1 0 1 0 0,1-1-1 0 0,0 1 0 0 0,0 0 0 0 0,0-1 0 0 0,0 0 1 0 0,0 1-1 0 0,0-1 0 0 0,0 0 0 0 0,0 0 0 0 0,0 0 1 0 0,-2-2-1 0 0,-1 0-9 0 0,2 0-44 0 0,1 1 40 0 0,0 0-1 0 0,0 0 1 0 0,0 0-1 0 0,1 0 1 0 0,-1 0-1 0 0,0-1 1 0 0,0-2-1 0 0,0-8-70 0 0,3 9 44 0 0,-1 2-35 0 0,1 0-43 0 0,1-8 108 0 0,-8-2 11 0 0,-2 2 0 0 0,2 3 0 0 0,-10-4 0 0 0,6 3 0 0 0,0 1 0 0 0,0 3 0 0 0,-2 9 0 0 0,8-4 0 0 0,0 1 0 0 0,-9 11 0 0 0,4-4 0 0 0,2 0 11 0 0,5-7 16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2:3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8719 0 0,'0'0'3364'0'0,"0"3"-2800"0"0,-8 33 1979 0 0,7-34-1975 0 0,1 1-7 0 0,-8 27 417 0 0,-23 58-1 0 0,25-73-966 0 0,-1 0-1 0 0,-1 0 1 0 0,0 0 0 0 0,-19 23-1 0 0,-18 12-10 0 0,26-29 0 0 0,1 0 0 0 0,-22 33 0 0 0,37-50 0 0 0,0 0 0 0 0,1 0 0 0 0,-1 0 0 0 0,1 0 0 0 0,0 0 0 0 0,-2 9 0 0 0,-6 18 0 0 0,-5 11 0 0 0,7-18 0 0 0,-1 0 0 0 0,-1 0 0 0 0,0-1 0 0 0,-2-1 0 0 0,-20 29 0 0 0,-23 20 160 0 0,54-69 344 0 0,2-1-462 0 0,0 0-1 0 0,0 1 0 0 0,0-1 0 0 0,0 0 1 0 0,1 0-1 0 0,-1 0 0 0 0,0 0 1 0 0,1 0-1 0 0,-1 0 0 0 0,1 0 1 0 0,-1 0-1 0 0,1-1 0 0 0,1 2 0 0 0,23 5 157 0 0,-9-3-45 0 0,0-2 0 0 0,0-1 0 0 0,27 0-1 0 0,52-9 541 0 0,80-18 506 0 0,-144 19-861 0 0,-1-1 0 0 0,1-2 1 0 0,41-20-1 0 0,19-17-135 0 0,-58 34-153 0 0,-26 11-29 0 0,0 0 0 0 0,13-8 0 0 0,20-8 44 0 0,-37 17-57 0 0,16-14-5 0 0,-16 13-3 0 0,-2 2 0 0 0,-1-1 0 0 0,0 0 0 0 0,0 0 0 0 0,0 1 0 0 0,0-1 0 0 0,0 0 0 0 0,0 0 0 0 0,0 0 0 0 0,0 0 0 0 0,0 0 0 0 0,-1 0 0 0 0,1 0 0 0 0,0 0 0 0 0,0-3 0 0 0,2 0-4 0 0,-1 0-1 0 0,1 0 1 0 0,-1-1-1 0 0,0 1 1 0 0,-1-1 0 0 0,1 1-1 0 0,-1-1 1 0 0,0 0-1 0 0,0 1 1 0 0,-1-1 0 0 0,1 0-1 0 0,-1 0 1 0 0,0 0-1 0 0,0 1 1 0 0,0-1-1 0 0,-1 0 1 0 0,0 0 0 0 0,0 0-1 0 0,0 1 1 0 0,-3-7-1 0 0,1 3-184 0 0,0 0 0 0 0,-1 1 0 0 0,0-1 0 0 0,0 1 0 0 0,-1 0 0 0 0,0 0-1 0 0,0 0 1 0 0,0 0 0 0 0,-1 1 0 0 0,-10-9 0 0 0,13 14 146 0 0,0 0 0 0 0,0-1 0 0 0,-1 1 0 0 0,1 0 0 0 0,0 1 0 0 0,-1-1 0 0 0,1 0 1 0 0,0 1-1 0 0,-1 0 0 0 0,-6 0 0 0 0,4 0 38 0 0,6 0 4 0 0,-1 0 1 0 0,1 0 0 0 0,-1 0-1 0 0,0-1 1 0 0,1 1 0 0 0,-1 0 0 0 0,0 0-1 0 0,1 0 1 0 0,-1 1 0 0 0,0-1 0 0 0,1 0-1 0 0,-1 0 1 0 0,0 0 0 0 0,1 0-1 0 0,-1 1 1 0 0,1-1 0 0 0,-2 1 0 0 0,-15 7-11 0 0,-33 11-43 0 0,12-5 54 0 0,2-2 0 0 0,22-8 0 0 0,-7 5 0 0 0,17-6 0 0 0,-12 4-8 0 0,12-4-18 0 0,0 3 7 0 0,-2 1 10 0 0,1 0-1 0 0,-1 0 1 0 0,1 0 0 0 0,1 1 0 0 0,0 0 0 0 0,0 0 0 0 0,0 0-1 0 0,-3 13 1 0 0,6-15 9 0 0,0-1 0 0 0,-1 1-1 0 0,0-1 1 0 0,1 1 0 0 0,-4 4-1 0 0,-3 9 121 0 0,4 1 64 0 0,4-20-179 0 0,0 1 0 0 0,0 0 1 0 0,0-1-1 0 0,0 1 1 0 0,1 0-1 0 0,-1-1 0 0 0,0 1 1 0 0,0 0-1 0 0,1-1 1 0 0,-1 1-1 0 0,1-1 1 0 0,-1 1-1 0 0,0 0 0 0 0,1-1 1 0 0,-1 1-1 0 0,1-1 1 0 0,-1 1-1 0 0,1-1 1 0 0,0 1-1 0 0,0 0 7 0 0,9 7-2 0 0,-9-7-10 0 0,0 0 0 0 0,1 0 0 0 0,-1 0 0 0 0,1 0 0 0 0,-1-1 0 0 0,1 1 0 0 0,-1 0 0 0 0,1-1 0 0 0,0 1 0 0 0,-1 0 0 0 0,1-1 0 0 0,0 0 0 0 0,2 1 0 0 0,1-1 0 0 0,22 4 502 0 0,-14-4-3016 0 0,-4 0-1499 0 0,4 0-2682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2:3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7799 0 0,'0'0'356'0'0,"-1"3"-6"0"0,-10 17 700 0 0,-12 34 0 0 0,23-53 32 0 0,-1 2-47 0 0,0 3-1393 0 0,0-1 1734 0 0,1-1-1 0 0,0 1 1 0 0,0 0-1 0 0,0 6 1 0 0,1-9-1196 0 0,0 1-11 0 0,0 0-154 0 0,0 0 1 0 0,0 1-1 0 0,-1-1 0 0 0,1 1 0 0 0,-1-1 0 0 0,0 1 0 0 0,0-1 1 0 0,0 1-1 0 0,0-1 0 0 0,0 1 0 0 0,-1-1 0 0 0,0 1 0 0 0,1-1 1 0 0,-3 6-1 0 0,1-3-11 0 0,-10 22 151 0 0,-20 40-1 0 0,10-25-24 0 0,8-19 2 0 0,-7 8 91 0 0,14-20-129 0 0,3 0-3 0 0,3-10 149 0 0,-9 8-1613 0 0,4-3 1079 0 0,5-5 225 0 0,0-1-1 0 0,-1 1 0 0 0,1-1 1 0 0,-1 0-1 0 0,1 1 0 0 0,-1-1 1 0 0,1 0-1 0 0,-1 0 0 0 0,0 0 1 0 0,0 0-1 0 0,-2 1 0 0 0,2-1 314 0 0,5-2-128 0 0,29-10 504 0 0,1 2 0 0 0,48-6-1 0 0,-46 8-167 0 0,40-5 192 0 0,73-16 541 0 0,-134 25-1196 0 0,-12 2-166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2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12031 0 0,'0'0'1863'0'0,"1"2"-1244"0"0,3 5-317 0 0,0 1 0 0 0,-1-1 0 0 0,0 1 0 0 0,0 0 0 0 0,0 0 0 0 0,-1 0 0 0 0,-1 1 0 0 0,1-1 0 0 0,-1 0 0 0 0,0 11 0 0 0,-1 15 164 0 0,-5 40-1 0 0,3-54-208 0 0,-2 20 54 0 0,-1-1 0 0 0,-2 1-1 0 0,-2-1 1 0 0,-2-1 0 0 0,-21 53-1 0 0,15-50-139 0 0,-108 281 570 0 0,77-131 86 0 0,44-176-742 0 0,3-7-22 0 0,-1 0 0 0 0,1 1 0 0 0,0-1 1 0 0,1 14-1 0 0,0-20-90 0 0,12 2-2838 0 0,2-5-4447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9 9871 0 0,'7'-9'11390'0'0,"-16"19"-11220"0"0,-6 11-167 0 0,0 1 0 0 0,-23 45 0 0 0,16-25-12 0 0,-217 408-119 0 0,227-423-597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7367 0 0,'-1'1'10187'0'0,"-4"4"-9675"0"0,0 0-390 0 0,0 0 1 0 0,1 0-1 0 0,-1 1 1 0 0,1 0-1 0 0,0 0 1 0 0,0 0-1 0 0,-3 10 1 0 0,3-3-493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 11519 0 0,'-9'-2'1191'0'0,"8"2"-989"0"0,0-1 1 0 0,0 1-1 0 0,0-1 1 0 0,0 1-1 0 0,0 0 0 0 0,0 0 1 0 0,0 0-1 0 0,-1 0 0 0 0,1 0 1 0 0,0 0-1 0 0,0 0 1 0 0,0 0-1 0 0,0 0 0 0 0,0 0 1 0 0,0 1-1 0 0,0-1 0 0 0,0 0 1 0 0,0 1-1 0 0,0-1 1 0 0,0 1-1 0 0,-1 0 0 0 0,1 0-105 0 0,0-1-1 0 0,0 1 1 0 0,1 0-1 0 0,-1 0 0 0 0,1 0 1 0 0,-1 0-1 0 0,1 0 0 0 0,-1 0 1 0 0,1 0-1 0 0,-1 0 0 0 0,1 0 1 0 0,0 0-1 0 0,0 0 1 0 0,-1 0-1 0 0,1 0 0 0 0,0 3 1 0 0,0 1-8 0 0,1 0 0 0 0,0 1 0 0 0,-1-1 0 0 0,2 1 0 0 0,2 8 0 0 0,2 0 0 0 0,0 0 0 0 0,1 0 0 0 0,1-1 0 0 0,0 0 0 0 0,1-1 0 0 0,21 23 0 0 0,71 60 67 0 0,-86-83-133 0 0,97 76 113 0 0,-66-54 199 0 0,-2 2 1 0 0,43 43-1 0 0,-81-71-217 0 0,1-1-1 0 0,-1 1 1 0 0,-1 0 0 0 0,1 0-1 0 0,-1 0 1 0 0,-1 1-1 0 0,0 0 1 0 0,6 16 0 0 0,-9-20-55 0 0,1 0 1 0 0,-2 0-1 0 0,1 0 1 0 0,0 0-1 0 0,-1 0 1 0 0,0 0-1 0 0,0 0 1 0 0,0 0-1 0 0,-1-1 1 0 0,0 1-1 0 0,0 0 1 0 0,0 0-1 0 0,0 0 1 0 0,-1 0-1 0 0,0-1 1 0 0,0 1-1 0 0,0-1 1 0 0,-6 9-1 0 0,0-3 35 0 0,0 0 0 0 0,0-1-1 0 0,-1 0 1 0 0,-1 0-1 0 0,1 0 1 0 0,-17 9-1 0 0,-69 35 130 0 0,62-36-541 0 0,-31 21 0 0 0,35-14-4078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248 177 3679 0 0,'0'0'10174'0'0,"1"-10"-8125"0"0,24-22-932 0 0,33-31 1 0 0,-49 54-884 0 0,1 1 0 0 0,0 0 0 0 0,0 0 0 0 0,1 1 0 0 0,0 1 0 0 0,0-1 0 0 0,0 2 0 0 0,13-5 0 0 0,-23 9-192 0 0,1 0 1 0 0,0 1-1 0 0,0-1 0 0 0,0 1 0 0 0,0 0 0 0 0,0 0 1 0 0,0-1-1 0 0,-1 1 0 0 0,1 0 0 0 0,0 0 1 0 0,0 1-1 0 0,0-1 0 0 0,2 1 0 0 0,-3-1-35 0 0,1 1-1 0 0,-1 0 1 0 0,0-1 0 0 0,0 1-1 0 0,0 0 1 0 0,0 0 0 0 0,0 0-1 0 0,0 0 1 0 0,0 0 0 0 0,0 0-1 0 0,-1 0 1 0 0,1 0 0 0 0,0 0-1 0 0,0 0 1 0 0,-1 0 0 0 0,1 0-1 0 0,-1 1 1 0 0,1-1 0 0 0,0 3-1 0 0,1 4-5 0 0,-1 1 0 0 0,1-1 0 0 0,-1 1 1 0 0,-1-1-1 0 0,1 1 0 0 0,-2 0 0 0 0,1-1 0 0 0,-1 1 0 0 0,0-1 0 0 0,-1 1 0 0 0,0-1 0 0 0,-1 1 0 0 0,-4 10 0 0 0,-5 10-55 0 0,-2 0 0 0 0,-22 33 0 0 0,26-47-21 0 0,-3 6-67 0 0,-2-1 0 0 0,0 0 0 0 0,-1-1 1 0 0,-31 28-1 0 0,-84 58-301 0 0,43-36 377 0 0,66-52 66 0 0,-27 26 0 0 0,43-38-12 0 0,31-7-33 0 0,26-12 212 0 0,-33 9-40 0 0,0 0 0 0 0,0 1 0 0 0,0 0-1 0 0,31 0 1 0 0,-7 6 100 0 0,0 2 0 0 0,56 13 1 0 0,-80-14-243 0 0,7-2 68 0 0,-20-1-71 0 0,0 0 1 0 0,0 0-1 0 0,0 1 1 0 0,0 0 0 0 0,0-1-1 0 0,0 2 1 0 0,8 1-1 0 0,-11-2-710 0 0,4-7-2344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48 5983 0 0,'0'0'464'0'0,"1"-1"-305"0"0,8-7 174 0 0,15-18 10337 0 0,-16 14-6528 0 0,-17 23-3843 0 0,-20 17-392 0 0,-1-1 1 0 0,0-1-1 0 0,-2-1 1 0 0,-1-2-1 0 0,-1-2 1 0 0,-1-1-1 0 0,-73 30 1 0 0,91-43-57 0 0,-1-1-1 0 0,0-1 1 0 0,0-1 0 0 0,0-1 0 0 0,-1 0-1 0 0,1-2 1 0 0,-1 0 0 0 0,1 0 0 0 0,-1-2 0 0 0,1-1-1 0 0,-1 0 1 0 0,-19-5 0 0 0,36 6 60 0 0,7 0-1599 0 0,-6 6 1684 0 0,-3 6 18 0 0,-7 2 58 0 0,-1-1-1 0 0,0 0 0 0 0,-1-1 1 0 0,0-1-1 0 0,-1 0 1 0 0,-14 9-1 0 0,-33 24 157 0 0,5 5-74 0 0,55-47 520 0 0,21 11-275 0 0,-13-10-351 0 0,0-1-1 0 0,0 1 1 0 0,0-1-1 0 0,0 0 1 0 0,1-1 0 0 0,-1 0-1 0 0,11-1 1 0 0,54-10 123 0 0,-46 6-146 0 0,8-1-22 0 0,49-3-1 0 0,-68 9-11 0 0,-1 0 0 0 0,1 1-1 0 0,-1 1 1 0 0,0 0 0 0 0,1 1 0 0 0,14 5-1 0 0,-7-1 0 0 0,11 4 12 0 0,41 19-1 0 0,-65-25-8 0 0,0 0 1 0 0,0 0-1 0 0,0 1 1 0 0,-1 0 0 0 0,1 0-1 0 0,-2 1 1 0 0,1 0-1 0 0,12 15 1 0 0,-19-20 6 0 0,1 1 1 0 0,0 0-1 0 0,-1-1 1 0 0,1 1-1 0 0,-1 0 1 0 0,0-1-1 0 0,0 1 0 0 0,0 0 1 0 0,0 0-1 0 0,-1 0 1 0 0,1 0-1 0 0,-1 0 1 0 0,0 0-1 0 0,1 0 0 0 0,-2 0 1 0 0,1 0-1 0 0,0 0 1 0 0,0 0-1 0 0,-1 0 1 0 0,0 0-1 0 0,1 0 1 0 0,-1 0-1 0 0,0 0 0 0 0,-1 0 1 0 0,1-1-1 0 0,0 1 1 0 0,-1 0-1 0 0,0-1 1 0 0,-3 5-1 0 0,-4 4 52 0 0,-1 0 0 0 0,-1-1 0 0 0,1 0 0 0 0,-22 15 0 0 0,4-5 100 0 0,-1-2 0 0 0,-61 28-1 0 0,-67 17 44 0 0,138-56-184 0 0,-162 51 180 0 0,172-56-212 0 0,7-2-83 0 0,3-1 4 0 0,0-1 0 0 0,0 1 0 0 0,1-1 1 0 0,-1 1-1 0 0,0 0 0 0 0,1 0 0 0 0,-1 0 0 0 0,1 0 0 0 0,-1 0 1 0 0,1 0-1 0 0,2-1 0 0 0,1-1-537 0 0,13-11-1171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43 919 0 0,'8'-5'152'0'0,"0"1"0"0"0,0-1 0 0 0,0 1-1 0 0,0 0 1 0 0,1 1 0 0 0,10-3 0 0 0,4 0 3194 0 0,3 1 5272 0 0,-28 16-7770 0 0,-1-6-738 0 0,1 0 0 0 0,0-1 1 0 0,-1 1-1 0 0,0-1 0 0 0,0 0 0 0 0,0 0 0 0 0,0 0 1 0 0,-1 0-1 0 0,-6 4 0 0 0,-5 5 259 0 0,-20 12-1 0 0,13-11-90 0 0,-78 51 375 0 0,56-39-298 0 0,-67 55 0 0 0,82-55-158 0 0,1 1 0 0 0,1 1 0 0 0,2 2 0 0 0,1 0 0 0 0,1 2 0 0 0,1 0 0 0 0,2 2 0 0 0,-21 48 0 0 0,24-41-107 0 0,1 2-1 0 0,-15 64 0 0 0,25-79-57 0 0,1 1-1 0 0,2-1 0 0 0,1 1 1 0 0,1 0-1 0 0,3 29 0 0 0,-1-46-9 0 0,1 0 0 0 0,0 0 0 0 0,1 0 0 0 0,0 0 0 0 0,1 0 0 0 0,0-1 0 0 0,1 1-1 0 0,0-1 1 0 0,0 0 0 0 0,2-1 0 0 0,-1 1 0 0 0,1-1 0 0 0,1-1 0 0 0,0 1 0 0 0,0-1 0 0 0,1-1 0 0 0,0 1 0 0 0,0-2 0 0 0,1 1-1 0 0,0-1 1 0 0,1-1 0 0 0,12 7 0 0 0,-7-6 125 0 0,0 0 0 0 0,0-1 0 0 0,1-1 0 0 0,0-1 0 0 0,0 0 0 0 0,0-1 0 0 0,29 1 0 0 0,10 3 293 0 0,-42-4-344 0 0,-11-2-36 0 0,6 12-56 0 0,-9-8-71 0 0,0-2-7 0 0,0-1-105 0 0,-1 1 1 0 0,1 0 0 0 0,-1-1-1 0 0,1 1 1 0 0,-1-1-1 0 0,0 1 1 0 0,0-1 0 0 0,0 1-1 0 0,-2 3 1 0 0,-7 10-881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2303 0 0,'0'0'3555'0'0,"1"-3"-3568"0"0,2-2-288 0 0,1-1-1 0 0,0 1 1 0 0,0 0 0 0 0,0 0 0 0 0,1 0 0 0 0,-1 0 0 0 0,7-4 0 0 0,-1 0-598 0 0,-2 0 677 0 0,-6 7 118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105 802 4607 0 0,'-4'-9'10596'0'0,"11"18"-9003"0"0,13 18-1995 0 0,2 4 920 0 0,1-2 0 0 0,40 38 1 0 0,-6-7 130 0 0,69 72 337 0 0,18 20-196 0 0,-134-139-751 0 0,0 1 1 0 0,-1 0 0 0 0,-1 0-1 0 0,0 1 1 0 0,-1 0-1 0 0,-1 0 1 0 0,0 0 0 0 0,-1 1-1 0 0,4 22 1 0 0,-8-37-12 0 0,-2-1-173 0 0,1 0 97 0 0,0 1-1 0 0,-1-1 1 0 0,1 0-1 0 0,-1 0 1 0 0,1 0-1 0 0,0 1 1 0 0,-1-1-1 0 0,1 0 1 0 0,0 0-1 0 0,-1 0 1 0 0,1 0-1 0 0,-1 0 1 0 0,1 0-1 0 0,0 0 1 0 0,-1 0-1 0 0,1 0 1 0 0,-1 0-1 0 0,1 0 1 0 0,0 0-1 0 0,-1 0 1 0 0,1-1-1 0 0,-1 1 1 0 0,1 0-1 0 0,0 0 1 0 0,-1 0-1 0 0,1 0 1 0 0,0-1 0 0 0,-1 1-1 0 0,-13-6-1836 0 0,12 5 1330 0 0,-1-1 0 0 0,0 0 0 0 0,0 0 0 0 0,1 0 1 0 0,-1 0-1 0 0,1 0 0 0 0,-1-1 0 0 0,1 1 0 0 0,0-1 0 0 0,0 1 0 0 0,-2-5 0 0 0,0-1-869 0 0</inkml:trace>
  <inkml:trace contextRef="#ctx0" brushRef="#br0" timeOffset="1">597 710 1839 0 0,'5'-6'12048'0'0,"-6"10"-11961"0"0,0-1 0 0 0,-1 1-1 0 0,1-1 1 0 0,-1 0 0 0 0,0 0 0 0 0,0 1-1 0 0,0-1 1 0 0,0-1 0 0 0,-5 6 0 0 0,-28 25 361 0 0,23-22-300 0 0,-110 112 516 0 0,31-35-267 0 0,7-7 88 0 0,-100 92-20 0 0,138-133-400 0 0,41-33 5 0 0,6-5-45 0 0,7-2-11 0 0,-8 0-9 0 0,15-1-132 0 0,0-2 1 0 0,0 0 0 0 0,-1 0 0 0 0,1-1 0 0 0,19-9 0 0 0,-28 11-195 0 0,21-9-895 0 0</inkml:trace>
  <inkml:trace contextRef="#ctx0" brushRef="#br0" timeOffset="2">971 154 4607 0 0,'0'0'208'0'0,"-2"0"-9"0"0,-33 17-308 0 0,25-11 2848 0 0,0-1 3682 0 0,16-23-4875 0 0,3 7-1232 0 0,0-1 1 0 0,1 2-1 0 0,0-1 0 0 0,0 1 0 0 0,1 1 1 0 0,1 0-1 0 0,0 0 0 0 0,24-12 0 0 0,-11 7 139 0 0,38-14-1 0 0,-51 24-381 0 0,-1 0 0 0 0,1 1-1 0 0,0 0 1 0 0,0 1 0 0 0,0 0-1 0 0,12 0 1 0 0,-21 2-62 0 0,-1 0 0 0 0,1 0 0 0 0,0 1 0 0 0,-1-1 0 0 0,1 1 0 0 0,-1-1-1 0 0,1 1 1 0 0,3 1 0 0 0,2 6 55 0 0,-7-5-60 0 0,0 0 0 0 0,0 0-1 0 0,0-1 1 0 0,0 1 0 0 0,-1 0 0 0 0,0 0-1 0 0,1 0 1 0 0,-1 0 0 0 0,0 0 0 0 0,0 0 0 0 0,-1 0-1 0 0,1 0 1 0 0,-1 0 0 0 0,1 0 0 0 0,-1 0-1 0 0,0 0 1 0 0,0-1 0 0 0,0 1 0 0 0,0 0-1 0 0,-1-1 1 0 0,1 1 0 0 0,-2 2 0 0 0,-5 7-6 0 0,0 0 0 0 0,-1-1 1 0 0,-11 12-1 0 0,-8 4 6 0 0,-41 33 0 0 0,-6 4-92 0 0,9-9 35 0 0,47-41 47 0 0,0 2-1 0 0,1-1 0 0 0,-21 27 0 0 0,28-29 7 0 0,5-7-2 0 0,1 0 0 0 0,1 0 0 0 0,-1 1 0 0 0,-5 9 0 0 0,5-2-52 0 0,6-10 57 0 0,0-2-6 0 0,-1-1 3 0 0,0 1 0 0 0,0-1 1 0 0,0 0-1 0 0,0 0 0 0 0,0 0 0 0 0,0 1 0 0 0,0-1 0 0 0,1 0 0 0 0,-1 0 1 0 0,0 0-1 0 0,1 0 0 0 0,-1 0 0 0 0,1 1 0 0 0,-1-1 0 0 0,1 0 0 0 0,0 0 1 0 0,-1 0-1 0 0,1 0 0 0 0,0-1 0 0 0,0 1 0 0 0,0 0 0 0 0,1 1 0 0 0,1 0 9 0 0,1 2 13 0 0,0-1-1 0 0,0 0 1 0 0,1 0-1 0 0,-1-1 1 0 0,1 1-1 0 0,-1-1 0 0 0,1 0 1 0 0,0 0-1 0 0,0-1 1 0 0,0 1-1 0 0,0-1 1 0 0,0 0-1 0 0,0-1 1 0 0,1 1-1 0 0,-1-1 1 0 0,8-1-1 0 0,9 0 33 0 0,-1-2 0 0 0,34-8 0 0 0,-48 10-51 0 0,76-21 92 0 0,10-1-3816 0 0,-77 20-2443 0 0</inkml:trace>
  <inkml:trace contextRef="#ctx0" brushRef="#br0" timeOffset="3">1113 1025 9703 0 0,'0'0'875'0'0,"-1"2"-719"0"0,-11 13 2091 0 0,12-15-2130 0 0,0 1 0 0 0,0-1 1 0 0,0 1-1 0 0,-1-1 0 0 0,1 1 0 0 0,0-1 0 0 0,0 0 0 0 0,0 1 0 0 0,0-1 0 0 0,0 1 0 0 0,0-1 0 0 0,0 1 1 0 0,0-1-1 0 0,0 1 0 0 0,0-1 0 0 0,1 1 0 0 0,-1-1 0 0 0,0 1 0 0 0,0 0 0 0 0,1-1-35 0 0,-1 1 0 0 0,1-1-1 0 0,0 1 1 0 0,-1 0 0 0 0,1-1-1 0 0,0 0 1 0 0,-1 1 0 0 0,1-1 0 0 0,0 1-1 0 0,0-1 1 0 0,-1 0 0 0 0,1 1 0 0 0,0-1-1 0 0,0 0 1 0 0,0 0 0 0 0,0 0-1 0 0,-1 0 1 0 0,1 0 0 0 0,0 0 0 0 0,1 0-1 0 0,11-1 246 0 0,1-1 1 0 0,-1 0-1 0 0,1-1 0 0 0,-1 0 0 0 0,21-9 0 0 0,4-1 142 0 0,-8 4-199 0 0,4-2-89 0 0,0 2 0 0 0,1 1 1 0 0,62-6-1 0 0,-76 13-2158 0 0,20-4-1 0 0,-21 2-4142 0 0</inkml:trace>
  <inkml:trace contextRef="#ctx0" brushRef="#br0" timeOffset="4">1993 724 10479 0 0,'0'0'950'0'0,"3"-6"3048"0"0,7 18-3725 0 0,0 1 0 0 0,-1 0 0 0 0,0 0 0 0 0,-1 1 0 0 0,7 17 0 0 0,19 32 157 0 0,-7-24-172 0 0,1 0-1 0 0,3-2 1 0 0,37 36 0 0 0,-41-48-52 0 0,0-1 1 0 0,2-2 0 0 0,1-1-1 0 0,53 30 1 0 0,-36-24 49 0 0,-24-13-155 0 0,42 18 1 0 0,-63-31-222 0 0,1 10-693 0 0,-2-9 537 0 0,-1-1 0 0 0,0 1 0 0 0,0 0 0 0 0,0 0 0 0 0,0 0 1 0 0,0 0-1 0 0,0 0 0 0 0,0-1 0 0 0,-1 1 0 0 0,1 0 1 0 0,-1 0-1 0 0,1 0 0 0 0,-1-1 0 0 0,0 1 0 0 0,1 0 1 0 0,-1-1-1 0 0,0 1 0 0 0,0 0 0 0 0,0-1 0 0 0,0 1 0 0 0,-3 1 1 0 0,-3 5-4679 0 0</inkml:trace>
  <inkml:trace contextRef="#ctx0" brushRef="#br0" timeOffset="5">2555 442 10855 0 0,'0'0'1840'0'0,"0"3"-1486"0"0,1 0-288 0 0,-1 0 0 0 0,1 1 0 0 0,-1-1 1 0 0,0 0-1 0 0,0 0 0 0 0,-1 1 0 0 0,1-1 1 0 0,0 0-1 0 0,-1 0 0 0 0,0 0 0 0 0,0 0 1 0 0,0 1-1 0 0,0-1 0 0 0,-3 4 0 0 0,-3 6 136 0 0,-1-1-1 0 0,-11 13 1 0 0,4-5 46 0 0,-162 215 1402 0 0,2-1-381 0 0,169-226-1259 0 0,-76 98 249 0 0,72-94-293 0 0,-1-1-1 0 0,-1-1 0 0 0,0 0 0 0 0,0 0 0 0 0,-1-1 0 0 0,-21 11 0 0 0,20-16-157 0 0,6-1-802 0 0,16 2 563 0 0,23 7 343 0 0,5 2-95 0 0,-11-7-4139 0 0,-12-5-684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3679 0 0,'0'0'284'0'0,"-1"1"76"0"0,-28 28 4905 0 0,-9 9-2703 0 0,-55 48-2113 0 0,-54 27 2160 0 0,51-40-1283 0 0,46-35-1263 0 0,20-17-25 0 0,1 1 0 0 0,-32 34 0 0 0,49-42-38 0 0,1 2 0 0 0,0 0 0 0 0,1 0 0 0 0,0 1 0 0 0,2 0 0 0 0,0 0 0 0 0,1 1 0 0 0,-6 21 0 0 0,11-32 15 0 0,2-6-2 0 0,0 0 0 0 0,0 0 0 0 0,0 0-1 0 0,0 1 1 0 0,0-1 0 0 0,1 0 0 0 0,-1 0 0 0 0,0 0 0 0 0,0 0 0 0 0,1 0 0 0 0,-1 0 0 0 0,1 0 0 0 0,-1 0-1 0 0,1 0 1 0 0,-1 0 0 0 0,1 0 0 0 0,0 0 0 0 0,-1 0 0 0 0,1-1 0 0 0,0 1 0 0 0,0 0 0 0 0,-1 0-1 0 0,1-1 1 0 0,0 1 0 0 0,0-1 0 0 0,0 1 0 0 0,0 0 0 0 0,0-1 0 0 0,0 0 0 0 0,1 1 0 0 0,2 1 46 0 0,-1-1 0 0 0,1 0 1 0 0,-1 0-1 0 0,1 0 0 0 0,0 0 1 0 0,0-1-1 0 0,4 1 1 0 0,56-3 535 0 0,119-19 0 0 0,-34-13-297 0 0,-127 27-257 0 0,0-1-1 0 0,-1 0 0 0 0,0-2 1 0 0,31-20-1 0 0,-46 26-37 0 0,29-19 74 0 0,57-49-1 0 0,-67 51-39 0 0,-19 16-27 0 0,0 1-1 0 0,-1-1 0 0 0,1 0 0 0 0,-1 0 0 0 0,0-1 1 0 0,0 1-1 0 0,-1-1 0 0 0,1-1 0 0 0,-1 1 1 0 0,5-11-1 0 0,-7 10 50 0 0,-2 5-30 0 0,0 0 1 0 0,0 0 0 0 0,0 0-1 0 0,0 0 1 0 0,0 0 0 0 0,0 0-1 0 0,-1 0 1 0 0,1 0 0 0 0,-1 0-1 0 0,-1-4 1 0 0,2 5-26 0 0,0 0 1 0 0,-1 0-1 0 0,1 0 0 0 0,-1 0 0 0 0,1 0 0 0 0,-1 0 0 0 0,0 0 1 0 0,1 1-1 0 0,-1-1 0 0 0,0 0 0 0 0,1 0 0 0 0,-1 0 1 0 0,0 1-1 0 0,0-1 0 0 0,0 0 0 0 0,0 1 0 0 0,0-1 1 0 0,0 0-1 0 0,0 1 0 0 0,0 0 0 0 0,0-1 0 0 0,-1 0 0 0 0,-1 0 20 0 0,-2 0-24 0 0,1-1 1 0 0,-1 1-1 0 0,0 0 0 0 0,1 0 0 0 0,-1 0 1 0 0,0 1-1 0 0,0-1 0 0 0,-6 2 0 0 0,-41 4-147 0 0,26-1 39 0 0,8-3-14 0 0,0 2 0 0 0,-1 0 0 0 0,-22 8 0 0 0,35-9 108 0 0,1 0-1 0 0,-1 1 1 0 0,0-1 0 0 0,1 1 0 0 0,0 1 0 0 0,-1-1 0 0 0,1 1-1 0 0,1 0 1 0 0,-1 0 0 0 0,1 0 0 0 0,-1 1 0 0 0,1-1-1 0 0,-6 10 1 0 0,7-9 8 0 0,1 0 1 0 0,0 0-1 0 0,0 0 0 0 0,0 0 0 0 0,0 0 0 0 0,1 1 0 0 0,0-1 0 0 0,0 1 1 0 0,0-1-1 0 0,1 1 0 0 0,0 5 0 0 0,1 9 12 0 0,6 34 0 0 0,-4-33-12 0 0,-1-11 17 0 0,-2-7 23 0 0,2 2-17 0 0,6 6 49 0 0,-6-8-106 0 0,1 0 1 0 0,-1 0-1 0 0,1-1 0 0 0,0 1 0 0 0,-1-1 1 0 0,1 1-1 0 0,0-1 0 0 0,1 0 0 0 0,-1 0 0 0 0,4 1 1 0 0,2 2-2602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86 1839 0 0,'-11'-11'18616'0'0,"11"10"-17965"0"0,31-9-584 0 0,1 1 1 0 0,0 2 0 0 0,43-4-1 0 0,23-6 26 0 0,6-2 197 0 0,-102 18-427 0 0,-10 12-2948 0 0,-1-2 1762 0 0,1-2-12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 7831 0 0,'23'-16'834'0'0,"-14"12"2814"0"0,-8 6-3400 0 0,-1 0 0 0 0,1 0 1 0 0,0-1-1 0 0,-1 1 0 0 0,1 0 0 0 0,-1 0 1 0 0,0 0-1 0 0,0 3 0 0 0,0 2-48 0 0,-1 0-1 0 0,1-1 1 0 0,-2 1-1 0 0,1-1 1 0 0,-1 0-1 0 0,0 1 1 0 0,-5 10-1 0 0,-27 42 1135 0 0,17-30-917 0 0,-123 178 993 0 0,69-108-1473 0 0,33-40-802 0 0,17-21-6125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2303 0 0,'-1'2'506'0'0,"-10"9"2580"0"0,0 1 0 0 0,-20 14 0 0 0,-7 8-2366 0 0,-4 4-601 0 0,25-23-101 0 0,1 0 0 0 0,-22 27-1 0 0,-3 6 47 0 0,26-30 282 0 0,0 0-1 0 0,-15 23 0 0 0,29-39-259 0 0,-1 0-1 0 0,1 0 1 0 0,0 0-1 0 0,0 0 0 0 0,1 0 1 0 0,-1 0-1 0 0,0 0 1 0 0,1 1-1 0 0,-1-1 0 0 0,1 0 1 0 0,0 0-1 0 0,-1 0 1 0 0,1 1-1 0 0,0-1 0 0 0,0 0 1 0 0,1 0-1 0 0,-1 1 1 0 0,0-1-1 0 0,1 0 1 0 0,-1 0-1 0 0,2 3 0 0 0,0-2-17 0 0,-1-1 0 0 0,1 1-1 0 0,0-1 1 0 0,0 0-1 0 0,0 0 1 0 0,0 0-1 0 0,0 0 1 0 0,0 0 0 0 0,1 0-1 0 0,-1-1 1 0 0,0 1-1 0 0,1-1 1 0 0,-1 1 0 0 0,1-1-1 0 0,0 0 1 0 0,3 1-1 0 0,2 0 16 0 0,-1-1-1 0 0,0 0 0 0 0,1 0 1 0 0,-1 0-1 0 0,1-1 0 0 0,-1 0 1 0 0,1 0-1 0 0,-1-1 0 0 0,13-3 1 0 0,-6 1-1 0 0,0-1-1 0 0,0-1 1 0 0,-1 0 0 0 0,15-7-1 0 0,-15 4-29 0 0,0 0 0 0 0,0 0 0 0 0,-1-1 0 0 0,0-1 0 0 0,-1 0 0 0 0,0-1 0 0 0,16-19-1 0 0,-21 23-23 0 0,-1 1 0 0 0,-1-1-1 0 0,1 0 1 0 0,-1-1-1 0 0,-1 1 1 0 0,1-1-1 0 0,-1 1 1 0 0,0-1-1 0 0,-1 0 1 0 0,0 0-1 0 0,0-1 1 0 0,-1 1 0 0 0,0 0-1 0 0,-1 0 1 0 0,0-14-1 0 0,0 18-36 0 0,-1 0 0 0 0,0 0 0 0 0,1 0 0 0 0,-1 0 0 0 0,-1 0 0 0 0,1 0 0 0 0,-1 0 1 0 0,1 0-1 0 0,-1 1 0 0 0,0-1 0 0 0,-1 1 0 0 0,1 0 0 0 0,0-1 0 0 0,-1 1 0 0 0,0 0 0 0 0,0 0 0 0 0,0 1 0 0 0,0-1 0 0 0,0 1 0 0 0,0-1 0 0 0,-1 1 0 0 0,1 0 0 0 0,-5-2 0 0 0,0 2-85 0 0,1-1 0 0 0,-1 1 0 0 0,0 0 0 0 0,0 0-1 0 0,0 1 1 0 0,-1 0 0 0 0,1 1 0 0 0,0 0 0 0 0,0 0 0 0 0,-13 3 0 0 0,4-1-164 0 0,7-1-89 0 0,-1 0 0 0 0,1 1-1 0 0,-17 5 1 0 0,26-7-720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7367 0 0,'0'0'667'0'0,"1"0"-547"0"0,9 3 658 0 0,-1-1 0 0 0,1-1 0 0 0,-1 1 0 0 0,1-2 0 0 0,12 1-1 0 0,51-7 2819 0 0,46-21-2019 0 0,-50 10-981 0 0,174-47 1088 0 0,89-17 458 0 0,-325 80-2215 0 0,0 0-1 0 0,-1 0 0 0 0,1 1 0 0 0,0 0 1 0 0,8 1-1 0 0,-13-1-286 0 0,-2 10-3407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42 1839 0 0,'-2'-1'83'0'0,"-7"-4"580"0"0,-20-11-1592 0 0,14-4 16988 0 0,26 32-13983 0 0,-8-7-1906 0 0,-1 1 0 0 0,0 0-1 0 0,0 0 1 0 0,0 0 0 0 0,0 0-1 0 0,-1 0 1 0 0,0 1-1 0 0,-1-1 1 0 0,1 0 0 0 0,-1 0-1 0 0,0 1 1 0 0,-1-1 0 0 0,1 0-1 0 0,-1 0 1 0 0,-1 1 0 0 0,-2 7-1 0 0,-4 8-1 0 0,0 0 0 0 0,-2-1-1 0 0,-13 22 1 0 0,9-17-52 0 0,-36 59-10 0 0,-8 17-11 0 0,54-95-132 0 0,3-6 10 0 0,0 1-1 0 0,0 0 1 0 0,0 0 0 0 0,0-1 0 0 0,0 1-1 0 0,0 0 1 0 0,1 0 0 0 0,-1 2-1 0 0,10-1-565 0 0,5-5-776 0 0,3-4-410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13303 0 0,'0'0'1202'0'0,"-1"2"-988"0"0,-108 247 2329 0 0,93-211-2465 0 0,-2-1-1 0 0,-45 67 1 0 0,51-86-406 0 0,-17 28-1 0 0,27-39-558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63 203 10135 0 0,'2'-1'3663'0'0,"4"-5"-2785"0"0,0 1 0 0 0,1 0 0 0 0,11-8 1 0 0,50-20-151 0 0,-20 11-432 0 0,-35 15-190 0 0,113-55 1588 0 0,-98 49-1052 0 0,2 2 0 0 0,43-11 1 0 0,-69 21-560 0 0,1 0 0 0 0,0 1 0 0 0,-1-1 0 0 0,1 1 0 0 0,0 0 0 0 0,8 1 0 0 0,-11-1 16 0 0,-2 7-83 0 0,-1-1 0 0 0,0 0 0 0 0,0 0 1 0 0,-1 1-1 0 0,0-1 0 0 0,0 0 0 0 0,0 0 1 0 0,0-1-1 0 0,-1 1 0 0 0,0 0 0 0 0,-8 9 0 0 0,-3 4-32 0 0,-32 32 0 0 0,28-32 31 0 0,-46 46-420 0 0,-132 103-1 0 0,160-139 333 0 0,1 1-1 0 0,-48 55 0 0 0,77-78 74 0 0,6-7 0 0 0,0 0 0 0 0,-1 0 0 0 0,1 1 0 0 0,0-1 0 0 0,0 0 0 0 0,0 0 0 0 0,0 0 0 0 0,0 1 0 0 0,-1-1 0 0 0,1 0 0 0 0,0 0 0 0 0,0 0 0 0 0,0 1 0 0 0,0-1 0 0 0,0 0 0 0 0,0 0 0 0 0,0 1 0 0 0,0-1 0 0 0,0 0 0 0 0,0 1 0 0 0,0-1 0 0 0,0 0 0 0 0,0 0 0 0 0,0 1 0 0 0,0-1 0 0 0,0 0 0 0 0,0 0 0 0 0,0 1 0 0 0,0-1 0 0 0,0 0 0 0 0,0 0 0 0 0,1 0 0 0 0,-1 1 0 0 0,0-1 0 0 0,0 0 0 0 0,0 0 0 0 0,0 1 0 0 0,0-1 0 0 0,1 0 0 0 0,-1 0 0 0 0,0 0 0 0 0,0 0 0 0 0,0 1 0 0 0,1-1 0 0 0,-1 0 0 0 0,0 0 0 0 0,0 0 0 0 0,1 0 0 0 0,-1 0 0 0 0,0 0 0 0 0,0 0 0 0 0,1 0 0 0 0,-1 0 0 0 0,0 0 0 0 0,0 0 0 0 0,1 0 0 0 0,-1 0 0 0 0,0 0 0 0 0,0 0 0 0 0,1 0 0 0 0,-1 0 0 0 0,1 0 0 0 0,-1 0 0 0 0,7 1 20 0 0,0 0 1 0 0,1 0-1 0 0,-1-1 0 0 0,1 0 0 0 0,-1 0 0 0 0,11-2 1 0 0,46-12 225 0 0,-31 6-162 0 0,64-11 32 0 0,119-10 0 0 0,-110 22-461 0 0,-103 7 91 0 0,0 0 1 0 0,0-1 0 0 0,0 1-1 0 0,-1-1 1 0 0,1 1-1 0 0,0-1 1 0 0,0 0 0 0 0,-1 0-1 0 0,1 0 1 0 0,-1 0-1 0 0,1-1 1 0 0,-1 1 0 0 0,0-1-1 0 0,1 1 1 0 0,-1-1-1 0 0,2-2 1 0 0,2-3-1630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0,'0'0'11928'0'0,"2"1"-11048"0"0,15 23 236 0 0,-1 0-1 0 0,18 37 0 0 0,-5-10-85 0 0,-12-22-541 0 0,6 12 63 0 0,2-1 0 0 0,37 44-1 0 0,58 41-32 0 0,-93-101-425 0 0,0-2 0 0 0,58 35 0 0 0,-75-51-75 0 0,1 0-1 0 0,0-1 0 0 0,1-1 0 0 0,20 6 0 0 0,-26-9-12 0 0,1 1 0 0 0,-1-2 0 0 0,0 1 1 0 0,1-1-1 0 0,-1 1 0 0 0,1-2 0 0 0,-1 1 0 0 0,1-1 1 0 0,-1 0-1 0 0,9-2 0 0 0,-7 0-50 0 0,-6 2-185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12671 0 0,'0'0'2419'0'0,"0"2"-1846"0"0,1 2-497 0 0,0 0-1 0 0,0-1 0 0 0,0 1 0 0 0,0 0 0 0 0,-1 0 1 0 0,0 0-1 0 0,0 0 0 0 0,0-1 0 0 0,0 1 1 0 0,-1 0-1 0 0,1 0 0 0 0,-1 0 0 0 0,0 0 1 0 0,0-1-1 0 0,0 1 0 0 0,-1 0 0 0 0,1-1 1 0 0,-1 1-1 0 0,0-1 0 0 0,0 0 0 0 0,0 1 1 0 0,-4 3-1 0 0,-107 83 885 0 0,76-62-342 0 0,-59 54 1 0 0,75-60-446 0 0,-65 72 692 0 0,76-82-884 0 0,1 0 0 0 0,0 0 0 0 0,1 1 0 0 0,1 1 0 0 0,0-1 0 0 0,-5 16 1 0 0,12-28-184 0 0,-1-1 1 0 0,1 1 0 0 0,0-1-1 0 0,0 0 1 0 0,0 1 0 0 0,0-1 0 0 0,0 1-1 0 0,0-1 1 0 0,0 0 0 0 0,0 1 0 0 0,0-1-1 0 0,0 1 1 0 0,0-1 0 0 0,0 1 0 0 0,0-1-1 0 0,0 0 1 0 0,0 1 0 0 0,0-1 0 0 0,1 1-1 0 0,-1-1 1 0 0,0 0 0 0 0,0 1-1 0 0,9 3-809 0 0,13-7 926 0 0,-20 3-576 0 0,14-4-4386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5527 0 0,'0'0'3787'0'0,"10"-4"1114"0"0,14-5-2173 0 0,27-6-1 0 0,-13 7-1710 0 0,43-4-1 0 0,-64 10-930 0 0,131-16 317 0 0,-109 11-481 0 0,67-20-1 0 0,-94 22-8 0 0,195-72-4863 0 0,-199 74 3122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9215 0 0,'0'0'831'0'0,"2"2"-507"0"0,0 0-81 0 0,0-1 0 0 0,0 1 1 0 0,-1 0-1 0 0,1 0 0 0 0,-1 0 0 0 0,1 0 0 0 0,-1 1 1 0 0,0-1-1 0 0,0 0 0 0 0,0 1 0 0 0,0-1 1 0 0,0 0-1 0 0,1 4 0 0 0,-1-1-13 0 0,-1 0 0 0 0,1 1 0 0 0,-1-1 0 0 0,0 0 0 0 0,0 0 0 0 0,-2 7 0 0 0,-1 2-58 0 0,0 0 0 0 0,-1 1 0 0 0,-12 24 0 0 0,0-6 55 0 0,-2-2 1 0 0,-41 56-1 0 0,-3 3 564 0 0,60-87-756 0 0,-40 74 984 0 0,38-69-877 0 0,0 1 0 0 0,1-1-1 0 0,1 0 1 0 0,-1 1 0 0 0,1 0 0 0 0,1-1-1 0 0,-2 16 1 0 0,5-14-1181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22 10135 0 0,'2'0'464'0'0,"2"-1"-238"0"0,0 1-182 0 0,0-1 0 0 0,-1 1 0 0 0,1-1 0 0 0,0 0 0 0 0,-1 0 0 0 0,1-1 0 0 0,-1 1 0 0 0,0-1 0 0 0,1 0 0 0 0,-1 0 0 0 0,0 0 0 0 0,4-3 4668 0 0,-14 14-4580 0 0,-159 212-66 0 0,86-98-29 0 0,64-96-28 0 0,2 2 0 0 0,-18 47 0 0 0,27-53-21 0 0,4-21-57 0 0,3-2-1238 0 0,7 2-4057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 11519 0 0,'0'0'528'0'0,"0"-1"-16"0"0,2-4-250 0 0,-2 4 144 0 0,-11-2 638 0 0,7 4-1023 0 0,0 0 0 0 0,1 0 0 0 0,-1 1 0 0 0,1-1 0 0 0,-1 1 0 0 0,1 0 0 0 0,-1 0 0 0 0,1 0 0 0 0,0 0 0 0 0,-5 4 0 0 0,-9 7-269 0 0,-10 1-36 0 0,1 2 1 0 0,1 1-1 0 0,1 1 1 0 0,-34 33-1 0 0,51-44 444 0 0,0 0 0 0 0,1 1 1 0 0,0-1-1 0 0,1 1 0 0 0,-1 0 0 0 0,1 0 0 0 0,1 1 0 0 0,0 0 1 0 0,0-1-1 0 0,1 2 0 0 0,0-1 0 0 0,0 0 0 0 0,1 0 0 0 0,1 1 1 0 0,-1-1-1 0 0,1 1 0 0 0,1 0 0 0 0,0 13 0 0 0,1-14 32 0 0,0 1 0 0 0,1 0 0 0 0,0-1-1 0 0,1 1 1 0 0,-1-1 0 0 0,2 0 0 0 0,4 10 0 0 0,-7-16-152 0 0,1 0 1 0 0,0 0 0 0 0,0-1 0 0 0,0 1 0 0 0,0 0 0 0 0,1-1-1 0 0,-1 0 1 0 0,1 1 0 0 0,-1-1 0 0 0,1 0 0 0 0,0 0-1 0 0,0-1 1 0 0,-1 1 0 0 0,1-1 0 0 0,0 1 0 0 0,1-1-1 0 0,-1 0 1 0 0,0 0 0 0 0,0 0 0 0 0,1-1 0 0 0,-1 1-1 0 0,0-1 1 0 0,1 1 0 0 0,2-1 0 0 0,2-1 71 0 0,1 0 0 0 0,-1 0 0 0 0,0-1 0 0 0,0 0 0 0 0,-1 0 0 0 0,1-1 0 0 0,0 0 0 0 0,12-7 0 0 0,54-37 425 0 0,-72 46-533 0 0,18-13 74 0 0,0-1 1 0 0,-1-1-1 0 0,0 0 0 0 0,22-28 0 0 0,-35 37-179 0 0,0 0-1 0 0,-1-1 1 0 0,0 0-1 0 0,0 0 1 0 0,-1 0-1 0 0,0-1 1 0 0,-1 1-1 0 0,0-1 1 0 0,0 0-1 0 0,0 0 0 0 0,-1 0 1 0 0,-1 0-1 0 0,0-1 1 0 0,0 1-1 0 0,-1-10 1 0 0,0 14-84 0 0,-1 0 0 0 0,1 1 1 0 0,-1-1-1 0 0,0 0 0 0 0,-1 1 0 0 0,1-1 1 0 0,-1 1-1 0 0,0 0 0 0 0,0-1 0 0 0,0 1 1 0 0,-1 0-1 0 0,1 0 0 0 0,-1 0 0 0 0,0 0 1 0 0,0 1-1 0 0,-1-1 0 0 0,1 1 0 0 0,-1 0 1 0 0,0 0-1 0 0,1 0 0 0 0,-1 0 1 0 0,-1 1-1 0 0,1 0 0 0 0,-6-3 0 0 0,-7 1-1427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5527 0 0,'0'0'6156'0'0,"2"0"-5012"0"0,31-7 1634 0 0,48-18 0 0 0,-8 2-1368 0 0,365-102 1409 0 0,-392 113-2943 0 0,1 1 0 0 0,76-7-1 0 0,-118 18 9 0 0,-1 0 0 0 0,1 0 0 0 0,0 0 0 0 0,-1 1 0 0 0,1-1 0 0 0,-1 1-1 0 0,1 0 1 0 0,-1 1 0 0 0,1-1 0 0 0,-1 1 0 0 0,0 0 0 0 0,8 4 0 0 0,-11-5 15 0 0,0 0 0 0 0,0 0 1 0 0,0 0-1 0 0,0 0 0 0 0,0 0 1 0 0,0 0-1 0 0,-1 0 0 0 0,1 0 1 0 0,0 0-1 0 0,-1 0 0 0 0,1 1 1 0 0,-1-1-1 0 0,1 0 0 0 0,-1 0 1 0 0,0 1-1 0 0,1-1 0 0 0,-1 2 1 0 0,0 12-4903 0 0,-3-1-985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11055 0 0,'0'0'1002'0'0,"-1"1"-580"0"0,-2 15 107 0 0,-1 0-1 0 0,-1-1 0 0 0,0 0 0 0 0,-2 0 1 0 0,1 0-1 0 0,-11 14 0 0 0,-58 81 2774 0 0,-151 145-4566 0 0,177-201 760 0 0,48-53-336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198 419 6911 0 0,'-5'10'12608'0'0,"-16"4"-11785"0"0,11-9-324 0 0,8-4 299 0 0,-15 5 203 0 0,6-5-881 0 0,-1 0 0 0 0,1 0 0 0 0,0-1 0 0 0,0-1 0 0 0,0 0 0 0 0,0 0-1 0 0,0-1 1 0 0,-19-5 0 0 0,29 6-110 0 0,0 1 1 0 0,0 0-1 0 0,0 0 0 0 0,-1-1 0 0 0,1 1 0 0 0,0-1 1 0 0,0 1-1 0 0,0-1 0 0 0,0 0 0 0 0,0 1 0 0 0,0-1 1 0 0,0 0-1 0 0,0 0 0 0 0,0 0 0 0 0,0 0 1 0 0,1 1-1 0 0,-1-1 0 0 0,0 0 0 0 0,0 0 0 0 0,1-1 1 0 0,-1 1-1 0 0,1 0 0 0 0,-1 0 0 0 0,1 0 0 0 0,-1-2 1 0 0,1 1 4 0 0,0 0 1 0 0,0 0-1 0 0,1 0 1 0 0,-1 0-1 0 0,0 0 1 0 0,1 1-1 0 0,0-1 1 0 0,-1 0-1 0 0,1 0 1 0 0,0 0-1 0 0,0 1 1 0 0,0-1-1 0 0,0 1 1 0 0,0-1-1 0 0,0 1 1 0 0,2-3-1 0 0,19-17 77 0 0,0 1 0 0 0,1 0-1 0 0,1 2 1 0 0,31-19 0 0 0,17-12-36 0 0,-44 29-64 0 0,113-82-311 0 0,-102 76 202 0 0,73-34 0 0 0,-105 57 105 0 0,1-1 0 0 0,-1 2 0 0 0,1-1 0 0 0,0 1 0 0 0,0 0 0 0 0,0 1 1 0 0,0 0-1 0 0,0 0 0 0 0,17 1 0 0 0,-19 1-2 0 0,1 0 0 0 0,-1 1 0 0 0,0-1 1 0 0,1 1-1 0 0,-1 0 0 0 0,0 1 0 0 0,0 0 0 0 0,0 0 0 0 0,-1 0 1 0 0,1 0-1 0 0,-1 1 0 0 0,10 9 0 0 0,2 5-20 0 0,0 0-1 0 0,-2 2 0 0 0,0 0 1 0 0,18 35-1 0 0,-16-28 24 0 0,-6-9 11 0 0,25 44 0 0 0,-33-54 0 0 0,1-1 0 0 0,-1 1 0 0 0,-1 0 0 0 0,1 0 0 0 0,-1 1 0 0 0,1 10 0 0 0,-3-16 3 0 0,0-1-1 0 0,0 0 0 0 0,0 1 1 0 0,-1-1-1 0 0,1 0 1 0 0,-1 1-1 0 0,1-1 0 0 0,-1 0 1 0 0,0 0-1 0 0,0 0 1 0 0,0 0-1 0 0,0 0 0 0 0,0 0 1 0 0,0 0-1 0 0,-1 0 1 0 0,1 0-1 0 0,-1 0 0 0 0,1-1 1 0 0,-1 1-1 0 0,0 0 1 0 0,-2 1-1 0 0,-5 3 18 0 0,1 0 0 0 0,-1-1-1 0 0,-15 6 1 0 0,13-6-11 0 0,-23 10 15 0 0,-1-3 0 0 0,-48 12 0 0 0,27-9-13 0 0,-172 32 66 0 0,56-15-26 0 0,159-30 546 0 0,9-1-2683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223 161 1839 0 0,'1'-1'15792'0'0,"18"-16"-15265"0"0,-1 0 0 0 0,2 1-1 0 0,0 1 1 0 0,1 2 0 0 0,1 0-1 0 0,29-13 1 0 0,-28 15-309 0 0,-10 4-122 0 0,1 1 1 0 0,0 0-1 0 0,30-7 1 0 0,-44 13-95 0 0,1 0-1 0 0,-1 0 1 0 0,0 1 0 0 0,1-1-1 0 0,-1 0 1 0 0,0 0 0 0 0,1 0-1 0 0,-1 0 1 0 0,0 1 0 0 0,0-1 0 0 0,1 0-1 0 0,-1 0 1 0 0,0 0 0 0 0,0 1-1 0 0,1-1 1 0 0,-1 0 0 0 0,0 1-1 0 0,0-1 1 0 0,0 0 0 0 0,1 0-1 0 0,-1 1 1 0 0,0-1 0 0 0,0 0 0 0 0,0 1-1 0 0,0-1 1 0 0,0 0 0 0 0,0 1-1 0 0,0-1 1 0 0,0 0 0 0 0,0 1-1 0 0,0-1 1 0 0,0 0 0 0 0,0 1 0 0 0,1 11-7 0 0,-4-5 5 0 0,1-1 0 0 0,-1 1 0 0 0,1-1 0 0 0,-2 0 0 0 0,1 0 0 0 0,-1 0 0 0 0,0 0 0 0 0,0 0 0 0 0,-9 9 0 0 0,2-2 0 0 0,-28 30-119 0 0,-1-2 1 0 0,-78 62-1 0 0,37-44 107 0 0,-13 11 2 0 0,84-61-20 0 0,1-2 26 0 0,0 1 0 0 0,0 1 0 0 0,1 0 0 0 0,0 0 0 0 0,-8 13 0 0 0,4-2 4 0 0,11-20 0 0 0,1 0 0 0 0,0 1 0 0 0,0-1 0 0 0,-1 0 0 0 0,1 1 0 0 0,0-1 0 0 0,0 0 0 0 0,-1 1 0 0 0,1-1 0 0 0,0 1 0 0 0,0-1 0 0 0,0 0 0 0 0,0 1 0 0 0,0-1 0 0 0,-1 1 0 0 0,1-1 0 0 0,0 1 0 0 0,0-1 0 0 0,0 0 0 0 0,0 1 0 0 0,0-1 0 0 0,1 1 0 0 0,-1-1 0 0 0,0 1 0 0 0,0-1 0 0 0,0 0 0 0 0,0 1 0 0 0,0-1 0 0 0,0 1 0 0 0,1-1 0 0 0,-1 0 0 0 0,0 1 0 0 0,0-1 0 0 0,1 0 0 0 0,-1 1 0 0 0,0-1 0 0 0,1 0 0 0 0,-1 1 0 0 0,0-1 0 0 0,1 0 0 0 0,-1 1 0 0 0,0-1 0 0 0,1 0 0 0 0,-1 0 0 0 0,0 0 0 0 0,1 1 0 0 0,0-1 0 0 0,1 1 0 0 0,1 1 0 0 0,0 0-1 0 0,0-1 1 0 0,-1 0 0 0 0,1 0 0 0 0,0 0-1 0 0,0 0 1 0 0,1 0 0 0 0,-1-1-1 0 0,0 1 1 0 0,0-1 0 0 0,0 0 0 0 0,0 0-1 0 0,0 0 1 0 0,4 0 0 0 0,8-2 14 0 0,-1-1 1 0 0,15-4-1 0 0,-15 4 41 0 0,23-6-6 0 0,87-18 543 0 0,-105 24-489 0 0,0 1-1 0 0,0 1 1 0 0,0 1 0 0 0,32 3-1 0 0,-40-1-449 0 0,-1-1 0 0 0,0-1-1 0 0,0 1 1 0 0,1-1 0 0 0,12-3-1 0 0,-14 2-1368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0,'1'2'582'0'0,"4"37"9373"0"0,0 6-5033 0 0,-2-30-4568 0 0,-1 1 0 0 0,2-1-1 0 0,0 0 1 0 0,12 26 0 0 0,-9-26-208 0 0,1 0 0 0 0,1 0-1 0 0,1-1 1 0 0,0 0 0 0 0,17 18 0 0 0,-8-15-11 0 0,-1 0 0 0 0,2-1 0 0 0,21 14 0 0 0,86 43 991 0 0,-85-51-560 0 0,74 52 1 0 0,-102-64-555 0 0,-1 1 0 0 0,-1 1 1 0 0,0 0-1 0 0,0 0 1 0 0,15 23-1 0 0,-25-33-69 0 0,0 0 0 0 0,-1 1 0 0 0,0-1 0 0 0,1 1-1 0 0,-1-1 1 0 0,0 1 0 0 0,0 0 0 0 0,-1-1 0 0 0,1 1 0 0 0,0 0 0 0 0,-1 0-1 0 0,0 0 1 0 0,0-1 0 0 0,1 1 0 0 0,-2 0 0 0 0,1 0 0 0 0,0 0 0 0 0,-1-1-1 0 0,1 1 1 0 0,-2 3 0 0 0,2-5-415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11055 0 0,'0'0'4612'0'0,"0"2"-4328"0"0,-8 16-52 0 0,-1-1 0 0 0,0 0 0 0 0,-1 0 0 0 0,-1-1 0 0 0,-22 26 0 0 0,3-4 227 0 0,-27 34 346 0 0,-123 120 1 0 0,131-150-595 0 0,-59 41 0 0 0,13-13-559 0 0,94-69 92 0 0,4-2 0 0 0,138-78-2137 0 0,-90 50 1642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19 10591 0 0,'0'0'488'0'0,"0"-2"-12"0"0,-3-14 6203 0 0,-11 24-6183 0 0,10-7-371 0 0,-24 11 434 0 0,-1-1-1 0 0,-56 13 1 0 0,-11 3-485 0 0,78-20-75 0 0,-95 30-83 0 0,94-32-177 0 0,0-1 0 0 0,0 0 0 0 0,0-1 0 0 0,-19-1 0 0 0,36-2 23 0 0,-9-15-509 0 0,11 12 729 0 0,0 1 0 0 0,1 0 0 0 0,-1-1 1 0 0,0 1-1 0 0,1 0 0 0 0,0 0 0 0 0,-1 0 0 0 0,1 0 0 0 0,0 0 1 0 0,0-1-1 0 0,0 1 0 0 0,0 1 0 0 0,1-1 0 0 0,-1 0 1 0 0,0 0-1 0 0,1 0 0 0 0,-1 1 0 0 0,4-3 0 0 0,1-1-42 0 0,-18 13 11 0 0,-18 14 27 0 0,2 1 0 0 0,0 1 1 0 0,-31 34-1 0 0,34-31 1542 0 0,27-26-1416 0 0,5 0-50 0 0,-1 0 0 0 0,1 0 0 0 0,0 0 0 0 0,-1-1 1 0 0,1 0-1 0 0,12-2 0 0 0,44-10 40 0 0,-41 7-117 0 0,-10 3-80 0 0,1 0 1 0 0,0 0-1 0 0,0 1 1 0 0,1 1-1 0 0,24 2 1 0 0,-32-1 87 0 0,0 0 0 0 0,0 0-1 0 0,0 1 1 0 0,-1 0 0 0 0,1 0 0 0 0,-1 0 0 0 0,1 1 0 0 0,-1-1-1 0 0,0 1 1 0 0,0 0 0 0 0,0 1 0 0 0,0-1 0 0 0,-1 1 0 0 0,1 0-1 0 0,5 7 1 0 0,8 13 3 0 0,-4-7 167 0 0,0 1 1 0 0,28 26-1 0 0,-39-42-109 0 0,0 1 1 0 0,-1 0 0 0 0,1 0 0 0 0,-1 1-1 0 0,0-1 1 0 0,0 1 0 0 0,0-1 0 0 0,0 1 0 0 0,0-1-1 0 0,-1 1 1 0 0,0 0 0 0 0,0 0 0 0 0,0 0-1 0 0,0 0 1 0 0,-1 0 0 0 0,1 0 0 0 0,-1 0 0 0 0,0 0-1 0 0,0 0 1 0 0,0 0 0 0 0,-1 0 0 0 0,0 0-1 0 0,-2 7 1 0 0,0-5-23 0 0,0-1-1 0 0,0 0 1 0 0,-1 0 0 0 0,0-1-1 0 0,0 1 1 0 0,0-1 0 0 0,-1 0-1 0 0,1 0 1 0 0,-1 0 0 0 0,-7 5-1 0 0,-6 1 41 0 0,-33 15-1 0 0,-35 8-132 0 0,-145 35 1 0 0,203-62-1803 0 0,26-6 756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0 205 919 0 0,'0'0'19759'0'0,"3"-8"-19032"0"0,9-11-514 0 0,16-11 528 0 0,-21 23-741 0 0,-1 0 0 0 0,0 1 0 0 0,-1 1 11 0 0,-4 2 42 0 0,2-3 11 0 0,-3 5 137 0 0,1 0-130 0 0,3-4 2 0 0,8-9 462 0 0,-11 12-400 0 0,6-5 263 0 0,-6 4-390 0 0,23-5 155 0 0,-12 4-164 0 0,-13 3-1 0 0,4-1 8 0 0,29-10 55 0 0,83-25-61 0 0,-64 23 0 0 0,-49 14 0 0 0,-1-1 0 0 0,1 1 0 0 0,0-1 0 0 0,-1 1 0 0 0,1 0 0 0 0,0-1 0 0 0,0 1 0 0 0,-1 0 0 0 0,1 0 0 0 0,0 0 0 0 0,0 1 0 0 0,-1-1 0 0 0,3 1 0 0 0,2 0 0 0 0,3-1 0 0 0,0 2 0 0 0,0 2 0 0 0,-2 0-12 0 0,-5-3-69 0 0,0 1-1720 0 0,-1 0 1690 0 0,0-1-1 0 0,-1 1 1 0 0,1 0 0 0 0,0-1 0 0 0,-1 1 0 0 0,1 0 0 0 0,-1-1-1 0 0,1 1 1 0 0,-1 0 0 0 0,0 0 0 0 0,0-1 0 0 0,0 1-1 0 0,0 0 1 0 0,0 2 0 0 0,-3 5-3196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63 178 919 0 0,'-1'1'67'0'0,"-32"14"109"0"0,4-1 14470 0 0,34-16-15615 0 0,36-18 2281 0 0,-21 10-835 0 0,0 1 1 0 0,0 1 0 0 0,35-10 0 0 0,173-28 1497 0 0,107-32-829 0 0,-287 63-1240 0 0,-46 14 4 0 0,-22 13-1951 0 0,-12 15-459 0 0,22-18 777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4143 0 0,'0'0'9870'0'0,"-3"11"-8628"0"0,3-9-1074 0 0,-1 1-1 0 0,1 0 0 0 0,0-1 1 0 0,0 1-1 0 0,0-1 0 0 0,0 1 1 0 0,0 0-1 0 0,0-1 1 0 0,1 1-1 0 0,-1-1 0 0 0,1 1 1 0 0,0-1-1 0 0,0 1 0 0 0,0-1 1 0 0,0 0-1 0 0,0 1 1 0 0,3 3-1 0 0,-1 0-108 0 0,1 1 155 0 0,0 0-1 0 0,0 1 1 0 0,-1 0-1 0 0,0 0 0 0 0,0 0 1 0 0,-1 0-1 0 0,0 0 1 0 0,-1 0-1 0 0,0 1 1 0 0,0-1-1 0 0,0 0 0 0 0,-2 11 1 0 0,-1-5-78 0 0,0 1 0 0 0,-2-1 1 0 0,0 0-1 0 0,0 0 0 0 0,-8 15 1 0 0,-37 66 100 0 0,8-18-136 0 0,33-60-75 0 0,1 1 1 0 0,1 0-1 0 0,-5 20 0 0 0,9-30-102 0 0,1-1 0 0 0,-1 1 0 0 0,2-1 0 0 0,-1 1 0 0 0,1 0 0 0 0,0-1-1 0 0,1 1 1 0 0,0 0 0 0 0,0-1 0 0 0,3 10 0 0 0,-3-15-1297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123 211 7743 0 0,'0'0'4151'0'0,"12"-14"-2588"0"0,6-23 2291 0 0,-16 35-3835 0 0,-1 0-1 0 0,0 0 0 0 0,1 0 0 0 0,-1 0 1 0 0,1 1-1 0 0,0-1 0 0 0,-1 1 1 0 0,1-1-1 0 0,0 1 0 0 0,0 0 0 0 0,2-1 1 0 0,27-12 176 0 0,-19 9-82 0 0,260-89 1504 0 0,-260 91-1571 0 0,10-5 34 0 0,-12 5-24 0 0,1 0 0 0 0,-1 0-1 0 0,1 1 1 0 0,0 0 0 0 0,-1 0 0 0 0,20 1 0 0 0,-30 2-53 0 0,1-1 0 0 0,-1 0 0 0 0,0 1 1 0 0,1-1-1 0 0,-1 0 0 0 0,0 1 1 0 0,1-1-1 0 0,-1 1 0 0 0,0-1 0 0 0,1 0 1 0 0,-1 1-1 0 0,0-1 0 0 0,0 1 1 0 0,0-1-1 0 0,1 1 0 0 0,-1-1 0 0 0,0 1 1 0 0,0-1-1 0 0,0 1 0 0 0,0 0 1 0 0,0-1-1 0 0,0 1 0 0 0,0-1 1 0 0,0 1-1 0 0,0 0 0 0 0,0-1 2 0 0,-1 5-5 0 0,1-1 0 0 0,-1 1 0 0 0,0-1 0 0 0,0 0 0 0 0,0 0 0 0 0,-1 0 0 0 0,0 0 0 0 0,1 0 0 0 0,-4 5 0 0 0,-23 33 0 0 0,24-35 0 0 0,-31 38-234 0 0,-2-1-1 0 0,-56 54 0 0 0,-100 63-1157 0 0,183-154 1373 0 0,-1-1-1 0 0,1 0 1 0 0,-2 0-1 0 0,1-1 1 0 0,0 0 0 0 0,-20 4-1 0 0,4-3-98 0 0,-50 6-1 0 0,68-11 98 0 0,3 3-7 0 0,5-3 457 0 0,20 11-220 0 0,-14-11-172 0 0,1 1-1 0 0,0-1 0 0 0,0 0 1 0 0,0 0-1 0 0,-1-1 1 0 0,1 0-1 0 0,9-1 0 0 0,2 0 95 0 0,23-7 1 0 0,213-30 467 0 0,-186 31-576 0 0,-13 4-23 0 0,8-2 0 0 0,-21 1-53 0 0,-21 2-673 0 0,0-1 1 0 0,-1-1-1 0 0,33-11 0 0 0,-43 11-302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3 3679 0 0,'3'-2'9995'0'0,"-17"16"-4555"0"0,7-7-7189 0 0,-20 16 2369 0 0,0-2 1 0 0,-2 0-1 0 0,-45 24 1 0 0,55-36-565 0 0,0 0 0 0 0,-1-2 0 0 0,0 0 0 0 0,0-1 0 0 0,-1-1 0 0 0,1-1 0 0 0,-24 2 0 0 0,34-5-47 0 0,-33 3-414 0 0,-79-3 1 0 0,122-1 394 0 0,0 0 0 0 0,-1-1 0 0 0,1 1 0 0 0,0 0 0 0 0,-1 0 0 0 0,1 0 0 0 0,0 0-1 0 0,-1 0 1 0 0,1 0 0 0 0,0 0 0 0 0,0 0 0 0 0,-1 0 0 0 0,1 0 0 0 0,0 0 0 0 0,-1 0 0 0 0,1 0 0 0 0,0 0 0 0 0,0 1-1 0 0,-1-1 1 0 0,1 0 0 0 0,0 0 0 0 0,-1 0 0 0 0,1 0 0 0 0,0 0 0 0 0,0 1 0 0 0,-1-1 0 0 0,6 10-360 0 0,2 5 260 0 0,-6-13 110 0 0,0-1 0 0 0,0 1 0 0 0,0-1 0 0 0,-1 1 0 0 0,1-1 0 0 0,-1 1 0 0 0,1 0 0 0 0,-1-1 0 0 0,0 1 0 0 0,0 0 0 0 0,0 0 0 0 0,1-1 0 0 0,-2 1 0 0 0,1 0 0 0 0,0-1 0 0 0,0 1 0 0 0,-1 0 0 0 0,1 0 0 0 0,0-1 0 0 0,-1 1 0 0 0,0-1 0 0 0,1 1 0 0 0,-1 0 0 0 0,0-1 0 0 0,-2 3 0 0 0,0 0 0 0 0,-1-1 0 0 0,1 1 0 0 0,-1-1 0 0 0,0 0 0 0 0,0 0 0 0 0,-7 3 0 0 0,-3 3 0 0 0,-22 17-11 0 0,6-4-5 0 0,0 1 0 0 0,-27 29 1 0 0,69-48 105 0 0,-3-4-20 0 0,0 0-1 0 0,0-1 1 0 0,0 0-1 0 0,0 0 1 0 0,0-1-1 0 0,14-5 1 0 0,1 1 10 0 0,220-49 209 0 0,-236 53-289 0 0,0 0-1 0 0,0 1 1 0 0,0 0-1 0 0,1 1 1 0 0,-1-1-1 0 0,0 2 0 0 0,1-1 1 0 0,-1 1-1 0 0,0 0 1 0 0,0 1-1 0 0,0 0 1 0 0,0 0-1 0 0,0 1 1 0 0,0 0-1 0 0,-1 0 1 0 0,1 1-1 0 0,-1 0 1 0 0,0 1-1 0 0,8 5 1 0 0,-5-1-14 0 0,0 0 1 0 0,-2 0 0 0 0,14 17-1 0 0,-17-17 14 0 0,-4 0 0 0 0,-1-6 6 0 0,-1 0 1 0 0,0 0-1 0 0,0-1 0 0 0,0 1 0 0 0,0-1 1 0 0,-1 1-1 0 0,1-1 0 0 0,0 0 0 0 0,-1 1 1 0 0,0-1-1 0 0,0 0 0 0 0,1 0 0 0 0,-1 0 1 0 0,-1 0-1 0 0,1 0 0 0 0,-4 2 0 0 0,-6 4 73 0 0,-26 13 0 0 0,27-15-43 0 0,-46 22 7 0 0,-3-3 0 0 0,-109 31 1 0 0,77-24-110 0 0,48-16-415 0 0,25-10 39 0 0,-5 2-395 0 0,9-1-3115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11519 0 0,'0'0'3036'0'0,"3"1"-2046"0"0,47 1 48 0 0,80-5 1 0 0,-97 1-724 0 0,244-26 1244 0 0,0-16-244 0 0,-153 23-999 0 0,-33 4-74 0 0,58-8 83 0 0,-113 21-247 0 0,1 1 0 0 0,39 3-1 0 0,-71 0-104 0 0,27 3-25 0 0,-30-3 31 0 0,-1 0 0 0 0,1 1 1 0 0,-1-1-1 0 0,1 1 1 0 0,-1-1-1 0 0,0 1 0 0 0,1-1 1 0 0,-1 1-1 0 0,0 0 0 0 0,1 0 1 0 0,-1-1-1 0 0,0 1 1 0 0,0 0-1 0 0,0 0 0 0 0,0 0 1 0 0,0 0-1 0 0,2 2 0 0 0,-3-3-38 0 0,0 1-1 0 0,0 0 1 0 0,0-1-1 0 0,1 1 0 0 0,-1-1 1 0 0,0 1-1 0 0,0-1 0 0 0,0 1 1 0 0,0-1-1 0 0,0 1 0 0 0,0-1 1 0 0,0 1-1 0 0,0 0 0 0 0,0-1 1 0 0,0 1-1 0 0,-1-1 0 0 0,1 1 1 0 0,0 0-1 0 0,-8 12-1436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35 9215 0 0,'0'0'707'0'0,"7"-6"-438"0"0,32-22 12642 0 0,-41 28-12890 0 0,1 1 1 0 0,0 0-1 0 0,-1 0 0 0 0,1 0 1 0 0,0-1-1 0 0,0 1 1 0 0,-1 0-1 0 0,1 0 1 0 0,-1 2-1 0 0,-3 1 3 0 0,-46 37 156 0 0,1 1 0 0 0,2 3-1 0 0,-79 95 1 0 0,85-85 54 0 0,-56 97 0 0 0,86-131-113 0 0,-14 40 0 0 0,24-53-88 0 0,0-1-1 0 0,0 0 1 0 0,0 0-1 0 0,1 1 1 0 0,0-1 0 0 0,0 1-1 0 0,1-1 1 0 0,0 1-1 0 0,2 14 1 0 0,-1-19-18 0 0,0-1 0 0 0,0 0-1 0 0,0 1 1 0 0,0-1 0 0 0,1 0-1 0 0,-1 0 1 0 0,0 1 0 0 0,1-1-1 0 0,0 0 1 0 0,-1 0 0 0 0,1-1-1 0 0,0 1 1 0 0,0 0 0 0 0,0-1 0 0 0,0 1-1 0 0,1-1 1 0 0,-1 0 0 0 0,0 1-1 0 0,1-1 1 0 0,-1 0 0 0 0,0 0-1 0 0,1-1 1 0 0,-1 1 0 0 0,1 0-1 0 0,4-1 1 0 0,31 4-1626 0 0,-3-5-4998 0 0,-12-1-825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50 2303 0 0,'1'-2'102'0'0,"20"-27"-19"0"0,-5 11 8724 0 0,-2 22-2865 0 0,-12 0-5893 0 0,0-1 0 0 0,0 1 0 0 0,-1 0 0 0 0,1 0 0 0 0,-1 0 1 0 0,0 0-1 0 0,0 0 0 0 0,0 0 0 0 0,-1 0 0 0 0,0 0 0 0 0,1 0 0 0 0,-2 0 1 0 0,1 0-1 0 0,0 0 0 0 0,-2 6 0 0 0,-1 11 203 0 0,-11 33 0 0 0,13-50-209 0 0,-12 35 311 0 0,-1-1 0 0 0,-32 61 0 0 0,-50 67-448 0 0,34-61-1226 0 0,51-87-541 0 0,0-2-4145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 13935 0 0,'0'0'1262'0'0,"1"-1"-1037"0"0,7-2 1240 0 0,-9 16-1321 0 0,0-9-95 0 0,0-1 0 0 0,0 1 0 0 0,0 0 0 0 0,0 0 0 0 0,-1-1 0 0 0,0 1 0 0 0,0 0 0 0 0,0-1 0 0 0,-3 4 0 0 0,-27 30 615 0 0,16-19-362 0 0,-7 6 153 0 0,-32 27 0 0 0,1-3-402 0 0,17-13 392 0 0,20-20-269 0 0,1 0 0 0 0,-28 35 0 0 0,43-49-112 0 0,12 2 11 0 0,-4-1-43 0 0,0-2 0 0 0,0 1 0 0 0,-1-1 0 0 0,1 0-1 0 0,0-1 1 0 0,0 1 0 0 0,10-4 0 0 0,49-16 94 0 0,-38 11-134 0 0,124-33-22 0 0,-134 38-247 0 0,28-1 0 0 0,-19 5-3289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0 919 0 0,'0'0'13368'0'0,"-1"2"-12888"0"0,-10 31 186 0 0,-1-1-1 0 0,-2-1 0 0 0,-18 31 1 0 0,-46 114 513 0 0,9-18-804 0 0,-28 44-13 0 0,96-198-81 0 0,0-1-1254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13015 0 0,'0'0'2387'0'0,"-1"1"-1854"0"0,-14 9-141 0 0,1 2-1 0 0,0 0 1 0 0,1 0-1 0 0,0 2 1 0 0,-19 25-1 0 0,-7 8 231 0 0,-10 10-274 0 0,-46 70 0 0 0,87-115-265 0 0,1-1-1 0 0,-9 21 1 0 0,15-30 5 0 0,1-1-67 0 0,1 0 0 0 0,-1 0 1 0 0,0 0-1 0 0,1 0 0 0 0,-1 0 1 0 0,1 1-1 0 0,0-1 0 0 0,-1 0 0 0 0,1 0 1 0 0,0 0-1 0 0,-1-1 0 0 0,1 1 1 0 0,0 0-1 0 0,0 0 0 0 0,0 0 0 0 0,0 0 1 0 0,0-1-1 0 0,0 1 0 0 0,0 0 0 0 0,0-1 1 0 0,0 1-1 0 0,0-1 0 0 0,0 0 1 0 0,0 1-1 0 0,0-1 0 0 0,1 0 0 0 0,-1 1 1 0 0,0-1-1 0 0,1 0 0 0 0,6 1 35 0 0,0 0 0 0 0,0 0-1 0 0,8 0 1 0 0,33-3 174 0 0,1-2-1 0 0,77-17 0 0 0,-62 4-1179 0 0,-56 14-102 0 0,1-1 0 0 0,-1-1 0 0 0,0 1 0 0 0,12-9 0 0 0,-5-1-962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5063 0 0,'0'1'4460'0'0,"0"3"-3966"0"0,0-1 0 0 0,0 1 0 0 0,0-1 0 0 0,-1 0 0 0 0,1 1 0 0 0,-1-1 0 0 0,0 0 0 0 0,0 0 0 0 0,0 1 0 0 0,0-1-1 0 0,-3 3 1 0 0,-21 39 27 0 0,15-30 22 0 0,-35 54 293 0 0,-5 8-35 0 0,2 7-63 0 0,-94 169 1516 0 0,90-157-1745 0 0,-14 26-191 0 0,39-68-1361 0 0,38-57-554 0 0,1-3 212 0 0,-1-3-57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 1375 0 0,'0'0'975'0'0,"-1"2"-32"0"0,-17 20 10389 0 0,14-19-10873 0 0,-3 2 292 0 0,2-1 1 0 0,-1 1-1 0 0,-9 10 1 0 0,15-14-697 0 0,-1 0-1 0 0,0 1 1 0 0,1-1 0 0 0,-1 1-1 0 0,1-1 1 0 0,0 1 0 0 0,0-1-1 0 0,-1 1 1 0 0,1-1 0 0 0,0 1-1 0 0,0 0 1 0 0,0-1 0 0 0,1 1-1 0 0,-1-1 1 0 0,0 1 0 0 0,1-1-1 0 0,-1 1 1 0 0,1-1 0 0 0,-1 1-1 0 0,1-1 1 0 0,-1 0 0 0 0,1 1-1 0 0,0-1 1 0 0,0 0 0 0 0,0 1-1 0 0,0-1 1 0 0,0 0 0 0 0,0 0-1 0 0,0 0 1 0 0,2 1 0 0 0,0 0 31 0 0,0-1 0 0 0,0 0 0 0 0,0 0 1 0 0,0 0-1 0 0,0-1 0 0 0,0 1 0 0 0,1-1 1 0 0,-1 0-1 0 0,0 0 0 0 0,0 0 1 0 0,1 0-1 0 0,-1 0 0 0 0,5-2 0 0 0,7-1 190 0 0,22-8 0 0 0,-34 10-254 0 0,94-36 415 0 0,-61 22-974 0 0,0 2-1 0 0,0 1 1 0 0,52-10 0 0 0,-71 20-1590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306 153 2759 0 0,'-5'4'14028'0'0,"35"-14"-13327"0"0,0-2-1 0 0,40-23 0 0 0,4-1 51 0 0,-56 28-682 0 0,73-29 484 0 0,-78 32-494 0 0,0 2 0 0 0,-1-1 0 0 0,1 2 0 0 0,0 0 0 0 0,18-1 0 0 0,-30 3-59 0 0,0 0 0 0 0,0 0 0 0 0,0 0 0 0 0,0 0 0 0 0,-1 0 0 0 0,1 0 0 0 0,0 0 0 0 0,0 1 0 0 0,0-1 0 0 0,0 0 0 0 0,-1 0 0 0 0,1 1 0 0 0,0-1 0 0 0,0 0 0 0 0,-1 1 0 0 0,1-1 0 0 0,1 2 0 0 0,-1 4 0 0 0,-2-6 0 0 0,2 3 0 0 0,-1 0 0 0 0,-1-1 0 0 0,1 1 0 0 0,0-1 0 0 0,-1 1 0 0 0,1 0 0 0 0,-1-1 0 0 0,1 1 0 0 0,-1-1 0 0 0,0 1 0 0 0,0-1 0 0 0,-1 0 0 0 0,1 1 0 0 0,0-1 0 0 0,-4 3 0 0 0,-2 4 0 0 0,0 0 0 0 0,-11 9 0 0 0,17-17 0 0 0,-118 98 98 0 0,91-76-78 0 0,-34 21 44 0 0,-2-3 0 0 0,-115 56 0 0 0,95-57-176 0 0,-37 19-14 0 0,111-53 126 0 0,9-6 0 0 0,1 0 0 0 0,-1 1 0 0 0,0-1 0 0 0,1 1 0 0 0,-1-1 0 0 0,1 0 0 0 0,-1 1 0 0 0,1-1 0 0 0,-1 1 0 0 0,1-1 0 0 0,-1 1 0 0 0,1-1 0 0 0,-1 1 0 0 0,1 0 0 0 0,0-1 0 0 0,-1 1 0 0 0,1-1 0 0 0,0 1 0 0 0,0 0 0 0 0,-1-1 0 0 0,1 1 0 0 0,0 0 0 0 0,0-1 0 0 0,0 1 0 0 0,0 0 0 0 0,0-1 0 0 0,0 1 0 0 0,0 0 0 0 0,0 0 0 0 0,0-1 0 0 0,0 1 0 0 0,0 0 0 0 0,0-1 0 0 0,0 1 0 0 0,1 0 0 0 0,-1-1 0 0 0,0 1 0 0 0,1 0 0 0 0,0 0 0 0 0,3 9 0 0 0,-1-7 10 0 0,1 0 0 0 0,-1 0 0 0 0,1 0-1 0 0,0-1 1 0 0,0 1 0 0 0,0-1 0 0 0,0 0-1 0 0,0 0 1 0 0,0 0 0 0 0,0-1 0 0 0,1 0-1 0 0,7 2 1 0 0,5 0 23 0 0,-1 0 1 0 0,20-1-1 0 0,9-2 58 0 0,74-11-1 0 0,1 0-26 0 0,-56 7-55 0 0,40 0-339 0 0,-102 5 46 0 0,2-1 481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45 11311 0 0,'25'-13'678'0'0,"1"1"-1"0"0,29-8 3365 0 0,-59 25-2052 0 0,-11 12-836 0 0,-23 18-1055 0 0,8-11 277 0 0,-1-2-1 0 0,-39 20 1 0 0,-71 31-81 0 0,104-56-436 0 0,0-1 0 0 0,-1-3 1 0 0,-64 16-1 0 0,95-28 1 0 0,-1 0 0 0 0,1 0 0 0 0,-1 0 1 0 0,1-1-1 0 0,-1 0 0 0 0,-13-3 0 0 0,19 3 104 0 0,1 0-1 0 0,-1 0 0 0 0,1 0 0 0 0,-1-1 1 0 0,1 1-1 0 0,-1-1 0 0 0,1 1 1 0 0,-1-1-1 0 0,1 0 0 0 0,-1 0 0 0 0,1 1 1 0 0,0-1-1 0 0,0 0 0 0 0,-1 0 1 0 0,1 0-1 0 0,0 0 0 0 0,0-1 0 0 0,0 1 1 0 0,0 0-1 0 0,0 0 0 0 0,0-1 0 0 0,0 1 1 0 0,1 0-1 0 0,-1-1 0 0 0,0 1 1 0 0,1-1-1 0 0,-1 1 0 0 0,1-1 0 0 0,-1 1 1 0 0,1-1-1 0 0,0 1 0 0 0,0-1 1 0 0,0 1-1 0 0,0-1 0 0 0,0 0 0 0 0,0 1 1 0 0,0-1-1 0 0,1-2 0 0 0,0 1-18 0 0,0 0-1 0 0,0 1 1 0 0,0-1 0 0 0,0 1-1 0 0,0 0 1 0 0,1-1-1 0 0,-1 1 1 0 0,1 0-1 0 0,0 0 1 0 0,-1 0 0 0 0,1 0-1 0 0,0 0 1 0 0,3-2-1 0 0,3-1-84 0 0,1 2 51 0 0,2 5 22 0 0,-10-1 59 0 0,0-1 1 0 0,1 1-1 0 0,-1 0 0 0 0,0 0 0 0 0,0 0 0 0 0,1 0 1 0 0,-1 1-1 0 0,0-1 0 0 0,0 0 0 0 0,0 0 0 0 0,0 1 1 0 0,-1-1-1 0 0,1 0 0 0 0,0 1 0 0 0,-1-1 0 0 0,1 1 0 0 0,-1-1 1 0 0,1 1-1 0 0,-1-1 0 0 0,1 1 0 0 0,-1 0 0 0 0,0-1 1 0 0,0 1-1 0 0,0-1 0 0 0,0 1 0 0 0,0 0 0 0 0,0-1 1 0 0,-1 1-1 0 0,0 2 0 0 0,-1 7-21 0 0,0-1 0 0 0,-1 0 0 0 0,-6 13 0 0 0,8-20 49 0 0,-43 112 870 0 0,43-113 366 0 0,-4 8-401 0 0,4-4-855 0 0,0-5-123 0 0,3 1 91 0 0,-1-1 1 0 0,1 0-1 0 0,-1 1 0 0 0,1-1 0 0 0,-1 0 1 0 0,1 0-1 0 0,0 0 0 0 0,0-1 0 0 0,-1 1 1 0 0,3 1-1 0 0,5 0 61 0 0,-1 0 1 0 0,0 0-1 0 0,1-1 0 0 0,-1 0 1 0 0,17 0-1 0 0,47-6 268 0 0,-30 1-217 0 0,-19 2-132 0 0,0 2-1 0 0,0 1 1 0 0,31 4-1 0 0,-47-4 35 0 0,1 1 0 0 0,-1-1 0 0 0,0 1 0 0 0,1 1 0 0 0,-1 0 0 0 0,0-1 0 0 0,0 2 0 0 0,-1-1 0 0 0,1 1 0 0 0,-1 0 0 0 0,0 1 0 0 0,0 0 0 0 0,0-1 0 0 0,5 7 0 0 0,-9-9 32 0 0,-1 0 0 0 0,0 0 0 0 0,1 0 0 0 0,-1 0 0 0 0,0 0 0 0 0,0 0 0 0 0,0 0 0 0 0,0 0 0 0 0,-1 0-1 0 0,1 0 1 0 0,0 0 0 0 0,-1 1 0 0 0,0-1 0 0 0,1 0 0 0 0,-1 0 0 0 0,0 5 0 0 0,-1-4 10 0 0,0 1 1 0 0,0-1-1 0 0,0 0 0 0 0,0 1 1 0 0,0-1-1 0 0,0 0 0 0 0,-1 0 1 0 0,0 0-1 0 0,1 0 0 0 0,-4 3 1 0 0,-3 4 39 0 0,-1-1 0 0 0,0 0-1 0 0,-1 0 1 0 0,-18 13 0 0 0,-7 0 26 0 0,0-1 0 0 0,-43 18 0 0 0,17-10-72 0 0,-200 86-1770 0 0,207-96 344 0 0,52-18 908 0 0,-1-2-2014 0 0,-10-4 1063 0 0,10 4-12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9 199 15087 0 0,'0'0'694'0'0,"-2"-1"-22"0"0,-5-2 1596 0 0,22 3-1216 0 0,292-35 1116 0 0,-1-21-862 0 0,79-12-390 0 0,-311 57-836 0 0,-13 1-49 0 0,1 2-1 0 0,79 2 0 0 0,-92 9-897 0 0,-56 6-1166 0 0,4-5 654 0 0,-1 0 1 0 0,0 0 0 0 0,0-1-1 0 0,-7 5 1 0 0,-11 6-4909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2303 0 0,'-1'1'7828'0'0,"-8"11"-4854"0"0,5-7-2642 0 0,0 1 0 0 0,0-1-1 0 0,0 1 1 0 0,0 0 0 0 0,1 0 0 0 0,-3 8-1 0 0,-6 23 689 0 0,3-9-210 0 0,-21 45-1 0 0,-68 93-318 0 0,-40 22-313 0 0,105-146-172 0 0,21-24-266 0 0,11-16 24 0 0,14-1-6792 0 0,1-2 2178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1 842 1375 0 0,'0'2'107'0'0,"2"3"-519"0"0,1 5 3033 0 0,2-1 5904 0 0,-4-8-8212 0 0,-1-1 0 0 0,0 0 1 0 0,1 0-1 0 0,-1 1 0 0 0,1-1 0 0 0,-1 0 0 0 0,1 0 0 0 0,-1 0 0 0 0,0 0 0 0 0,1 0 0 0 0,-1 0 1 0 0,1 1-1 0 0,-1-1 0 0 0,1 0 0 0 0,-1 0 0 0 0,1 0 0 0 0,-1-1 0 0 0,0 1 0 0 0,1 0 1 0 0,-1 0-1 0 0,1 0 0 0 0,0 0 0 0 0,10-6-45 0 0,-2-2 178 0 0,1 0 0 0 0,-1-1 0 0 0,0 0 0 0 0,12-17 0 0 0,4-3-14 0 0,128-158 256 0 0,-56 65-536 0 0,134-129-5 0 0,-180 202-287 0 0,81-99 0 0 0,-120 132 287 0 0,-11 14 422 0 0,-1 4-493 0 0,1 11-66 0 0,0-1 0 0 0,-1 1 0 0 0,-1 0 0 0 0,-2 16 0 0 0,2-17-5 0 0,-1 1 0 0 0,2-1 0 0 0,0 1 0 0 0,0 0 0 0 0,3 12 0 0 0,3 0 64 0 0,17 42 0 0 0,-17-52-27 0 0,0-1 0 0 0,-1 2 0 0 0,-1-1 0 0 0,0 1 0 0 0,-1-1 0 0 0,-1 1-1 0 0,1 23 1 0 0,-6-8 297 0 0,-11 52-1 0 0,1-6-77 0 0,12-67-240 0 0,0 0 0 0 0,0 0 0 0 0,1 0 1 0 0,1 0-1 0 0,-1-1 0 0 0,4 14 0 0 0,-4-21-17 0 0,1 0-1 0 0,-1 0 0 0 0,1 0 1 0 0,-1 0-1 0 0,1 0 0 0 0,0-1 1 0 0,0 1-1 0 0,0 0 0 0 0,0 0 0 0 0,0-1 1 0 0,0 1-1 0 0,1-1 0 0 0,-1 1 1 0 0,0-1-1 0 0,1 0 0 0 0,-1 1 1 0 0,1-1-1 0 0,-1 0 0 0 0,1 0 0 0 0,0 0 1 0 0,0 0-1 0 0,-1 0 0 0 0,1 0 1 0 0,0-1-1 0 0,0 1 0 0 0,0 0 1 0 0,0-1-1 0 0,0 0 0 0 0,0 1 0 0 0,0-1 1 0 0,0 0-1 0 0,0 0 0 0 0,0 0 1 0 0,0 0-1 0 0,0-1 0 0 0,0 1 1 0 0,0 0-1 0 0,2-2 0 0 0,1 1-164 0 0,0-1-1 0 0,0 0 1 0 0,1 0-1 0 0,-2 0 0 0 0,1-1 1 0 0,0 0-1 0 0,0 0 1 0 0,-1 0-1 0 0,1 0 1 0 0,-1-1-1 0 0,0 0 1 0 0,0 1-1 0 0,6-10 1 0 0,0 0-986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7367 0 0,'1'2'2798'0'0,"0"2"-2075"0"0,0-1 0 0 0,-1 1 0 0 0,1 0 0 0 0,-1 0 1 0 0,1 0-1 0 0,-1-1 0 0 0,0 1 0 0 0,-1 6 0 0 0,-1-2-246 0 0,1-1 0 0 0,-1 0 0 0 0,-6 14-1 0 0,-2-1-478 0 0,-25 37-1 0 0,32-52 231 0 0,-74 105 160 0 0,60-91-306 0 0,1 0-1 0 0,-2 0 0 0 0,-25 19 1 0 0,18-17-26 0 0,18-14 37 0 0,-1 0 1 0 0,1-1 0 0 0,-1 0 0 0 0,-12 6 1604 0 0,33-12-1449 0 0,111-1 109 0 0,-96 0-311 0 0,6-1-52 0 0,1-1 0 0 0,-1-2-1 0 0,45-12 1 0 0,-59 12-1498 0 0,-2-1 0 0 0,29-14 0 0 0,-32 13-572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13247 0 0,'0'0'1195'0'0,"-19"1"68"0"0,15 2-1103 0 0,0 0 0 0 0,0 0 0 0 0,0 0 0 0 0,1 1 0 0 0,0 0 0 0 0,-1 0 0 0 0,1-1 0 0 0,0 2 0 0 0,1-1 0 0 0,-5 9 0 0 0,-1 6-242 0 0,-9 27 0 0 0,6-15 80 0 0,-3 6 336 0 0,-3 0-1 0 0,0-1 0 0 0,-29 41 1 0 0,23-42 221 0 0,-90 125 248 0 0,70-112-632 0 0,14-15-88 0 0,-42 60-1 0 0,69-89-83 0 0,-9 10-67 0 0,9-13-292 0 0,17-3-1819 0 0,2-3-4253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12295 0 0,'0'0'4803'0'0,"0"2"-4239"0"0,-1 6-282 0 0,1-1 0 0 0,-1 0 1 0 0,-1 1-1 0 0,1-1 0 0 0,-1 0 0 0 0,-4 8 0 0 0,-20 43 687 0 0,3-8-480 0 0,17-38-394 0 0,0 0 0 0 0,0 0 0 0 0,-1-1 0 0 0,-1 0 0 0 0,-14 17 0 0 0,-50 44 243 0 0,70-69-328 0 0,-34 34 117 0 0,31-31-105 0 0,4-5 31 0 0,14 4 78 0 0,-4-2-99 0 0,0-1 1 0 0,0-1-1 0 0,0 0 1 0 0,14 1-1 0 0,12 0-1 0 0,-8 0-24 0 0,0-1-1 0 0,-1-1 1 0 0,1-1-1 0 0,0-2 1 0 0,-1-1-1 0 0,28-7 0 0 0,-37 7-322 0 0,-1 0-1 0 0,0-1 1 0 0,0 0-1 0 0,0-1 1 0 0,-1-1-1 0 0,22-13 1 0 0,-27 11-328 0 0,-2 0-18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62 8287 0 0,'-1'-6'231'0'0,"1"3"-160"0"0,0 1-1 0 0,0 0 0 0 0,0 0 0 0 0,0 0 0 0 0,0 0 0 0 0,0 0 1 0 0,1 0-1 0 0,0-4 0 0 0,6-27 10506 0 0,-5 46-10015 0 0,-1 4-379 0 0,0 0-1 0 0,-2-1 1 0 0,0 1 0 0 0,0 0-1 0 0,-2-1 1 0 0,0 1 0 0 0,-1-1-1 0 0,-1 0 1 0 0,0 0-1 0 0,-1 0 1 0 0,-9 16 0 0 0,-14 20 264 0 0,-61 87 0 0 0,74-116-311 0 0,-87 108 248 0 0,-11 15-186 0 0,109-138-194 0 0,0-1 0 0 0,1 1 0 0 0,0-1 0 0 0,0 1 0 0 0,1 0 0 0 0,0 1 1 0 0,0-1-1 0 0,1 0 0 0 0,0 1 0 0 0,1 0 0 0 0,-1 9 0 0 0,2-16-95 0 0,0 12-1403 0 0,1-7 970 0 0,0-5-131 0 0,-6 0-2917 0 0,3-1 2620 0 0,-1 0 1 0 0,0 0 0 0 0,0 0 0 0 0,-6 1 0 0 0,0-1-410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7111 0 0,'0'0'1976'0'0,"-19"8"8"0"0,18-8-1897 0 0,1 0-1 0 0,-1 0 0 0 0,1 1 0 0 0,0-1 0 0 0,-1 0 1 0 0,1 0-1 0 0,0 1 0 0 0,-1-1 0 0 0,1 0 0 0 0,0 1 1 0 0,0-1-1 0 0,-1 0 0 0 0,1 1 0 0 0,0-1 0 0 0,0 0 1 0 0,0 1-1 0 0,-1-1 0 0 0,1 1 0 0 0,0-1 1 0 0,0 0-1 0 0,0 1 0 0 0,0-1 0 0 0,0 1 0 0 0,0-1 1 0 0,0 1-1 0 0,0-1 0 0 0,0 0 0 0 0,0 1 0 0 0,0-1 1 0 0,0 1-1 0 0,0-1 0 0 0,0 1 0 0 0,0-1 0 0 0,0 0 1 0 0,0 1-1 0 0,1-1 0 0 0,-1 1 0 0 0,0-1 1 0 0,0 0-1 0 0,1 1 0 0 0,-1-1 0 0 0,0 0 0 0 0,0 1 1 0 0,1-1-1 0 0,-1 0 0 0 0,1 1 0 0 0,1 0 145 0 0,0 0 0 0 0,0 0-1 0 0,1 0 1 0 0,-1-1 0 0 0,0 1-1 0 0,0-1 1 0 0,1 1 0 0 0,3-1-1 0 0,4 1 172 0 0,0 0 0 0 0,0 0 1 0 0,1 1-1 0 0,14 5 0 0 0,-21-6-356 0 0,-1 1 0 0 0,1 0-1 0 0,-1-1 1 0 0,1 2 0 0 0,-1-1 0 0 0,0 0 0 0 0,0 1 0 0 0,0-1 0 0 0,0 1 0 0 0,-1 0 0 0 0,1 0 0 0 0,-1 0 0 0 0,0 0 0 0 0,1 0 0 0 0,1 5 0 0 0,1 4-18 0 0,0 0 0 0 0,0 0-1 0 0,-1 0 1 0 0,3 23 0 0 0,5 53 14 0 0,-9-58-37 0 0,1 9 38 0 0,10 67 37 0 0,-12-94-78 0 0,1 0-1 0 0,1-1 0 0 0,-1 1 0 0 0,2-1 1 0 0,0 0-1 0 0,10 18 0 0 0,-10-23 10 0 0,0 0-1 0 0,0 0 1 0 0,1-1 0 0 0,0 1-1 0 0,-1-1 1 0 0,2-1 0 0 0,-1 1-1 0 0,1-1 1 0 0,6 4 0 0 0,13 4 53 0 0,30 11 1 0 0,-25-11-45 0 0,26 12-20 0 0,-55-24 0 0 0,-1 1 0 0 0,1 0 0 0 0,-1-1 0 0 0,0 1 0 0 0,1 0 0 0 0,-1 0 0 0 0,0 0-1 0 0,0 0 1 0 0,1 0 0 0 0,-1 0 0 0 0,0 0 0 0 0,0 0 0 0 0,0 1 0 0 0,1 1 0 0 0,0 1-15 0 0,0-3-59 0 0,13 27-97 0 0,-14-26 118 0 0,0-1 0 0 0,0 0 1 0 0,0 0-1 0 0,0 0 0 0 0,0 0 0 0 0,0 0 1 0 0,0 0-1 0 0,0 0 0 0 0,0 0 0 0 0,1 0 1 0 0,-1 0-1 0 0,0-1 0 0 0,0 1 0 0 0,1-1 1 0 0,-1 1-1 0 0,1-1 0 0 0,-1 1 0 0 0,0-1 1 0 0,1 0-1 0 0,-1 1 0 0 0,1-1 0 0 0,-1 0 1 0 0,1 0-1 0 0,-1 0 0 0 0,1 0 0 0 0,-1 0 0 0 0,0-1 1 0 0,4 0-1 0 0,-1 0-198 0 0,1 0 1 0 0,-1-1-1 0 0,0 0 1 0 0,1 0-1 0 0,-1 0 0 0 0,0-1 1 0 0,6-4-1 0 0,3-4-641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8951 0 0,'0'0'808'0'0,"-1"2"-640"0"0,-9 28 495 0 0,10-28-592 0 0,0-1 380 0 0,-1 0 1 0 0,1 0-1 0 0,0 1 1 0 0,0-1-1 0 0,0 0 1 0 0,0 0-1 0 0,0 0 1 0 0,0 1-1 0 0,0-1 1 0 0,0 0-1 0 0,0 0 1 0 0,1 3-1 0 0,0 0-740 0 0,-1-1 337 0 0,0 0 0 0 0,0 0-1 0 0,0-1 1 0 0,0 1 0 0 0,-1 0 0 0 0,1-1 0 0 0,-1 1 0 0 0,0 0 0 0 0,0-1 0 0 0,0 1 0 0 0,0-1 0 0 0,0 1 0 0 0,-1-1 0 0 0,1 0 0 0 0,-1 1 0 0 0,-2 2 0 0 0,-5 5 81 0 0,-1 1 0 0 0,-11 8 0 0 0,8-7 27 0 0,-97 94 643 0 0,-110 138 0 0 0,171-188-783 0 0,-7 10 1317 0 0,49-68-3757 0 0,3-10-2699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 9935 0 0,'0'0'898'0'0,"0"-1"-741"0"0,1-7 3338 0 0,-5 17-2890 0 0,0-4-374 0 0,0 0 1 0 0,0 0-1 0 0,1 1 0 0 0,-1 0 1 0 0,2 0-1 0 0,-4 7 0 0 0,2-4 157 0 0,0 1-1 0 0,-8 11 0 0 0,-24 32 105 0 0,-30 43-172 0 0,65-94-272 0 0,-2 3-24 0 0,3-4 239 0 0,2 0-186 0 0,11 3-3 0 0,-6-1-72 0 0,1 0-1 0 0,0-1 0 0 0,-1 0 0 0 0,10 1 0 0 0,57 11-1 0 0,-61-14-84 0 0,0 1 0 0 0,-1-1 0 0 0,18-3 0 0 0,-14 0-1186 0 0,0-1-1 0 0,22-7 0 0 0,-27 6-685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1375 0 0,'0'0'5832'0'0,"0"2"-4877"0"0,-1 1-718 0 0,1 1 1 0 0,-1-1-1 0 0,1 0 0 0 0,-1 1 0 0 0,0-1 1 0 0,0 0-1 0 0,-1 1 0 0 0,1-1 1 0 0,-3 4-1 0 0,-21 30 1636 0 0,9-12-674 0 0,-19 31 1413 0 0,-46 102 0 0 0,56-99-2253 0 0,-40 95 635 0 0,19-52-3289 0 0,41-91 1053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5063 0 0,'0'0'4035'0'0,"0"2"-2091"0"0,-1 16-1474 0 0,0-1 0 0 0,2 0 1 0 0,0 1-1 0 0,1-1 0 0 0,1 0 0 0 0,1 0 1 0 0,0 0-1 0 0,1 0 0 0 0,10 21 0 0 0,11 19-180 0 0,43 67 1 0 0,-53-96-41 0 0,17 28-91 0 0,66 127 100 0 0,-89-160-243 0 0,-1 1 0 0 0,-1 0 0 0 0,-1 0 0 0 0,-1 1 1 0 0,-1-1-1 0 0,2 34 0 0 0,-6-28-1 0 0,-2 1-1 0 0,-1-1 1 0 0,-2 1 0 0 0,-1-1 0 0 0,-1 0 0 0 0,-1-1-1 0 0,-17 41 1 0 0,-9 11 65 0 0,-57 99-1 0 0,34-83 32 0 0,-5-2 0 0 0,-112 134-1 0 0,105-148 332 0 0,-148 135 0 0 0,202-203-229 0 0,6-6 76 0 0,0 0 0 0 0,-11 7 0 0 0,17-13 343 0 0,13-7-2520 0 0,1-2 760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0 4143 0 0,'0'0'319'0'0,"-8"4"1006"0"0,-8 1 4485 0 0,16-5-5719 0 0,0 0-1 0 0,-1 0 1 0 0,1 0-1 0 0,-1 0 1 0 0,1 1 0 0 0,0-1-1 0 0,-1 0 1 0 0,1 0-1 0 0,-1 0 1 0 0,1 0-1 0 0,0 0 1 0 0,-1 0 0 0 0,1 0-1 0 0,-1 0 1 0 0,1 0-1 0 0,0 0 1 0 0,-1-1 0 0 0,1 1-1 0 0,-1 0 1 0 0,1 0-1 0 0,0 0 1 0 0,-1 0 0 0 0,1-1-1 0 0,0 1 1 0 0,-1 0-1 0 0,1 0 1 0 0,0 0-1 0 0,-1-1 1 0 0,1 1 0 0 0,0 0-1 0 0,-1-1 1 0 0,1 1-1 0 0,0 0 1 0 0,0-1 0 0 0,0 1-1 0 0,-1 0 1 0 0,1-1-1 0 0,-2 0 74 0 0,1 1 0 0 0,-1 0 0 0 0,0-1 0 0 0,1 1 0 0 0,-1 0 0 0 0,0 0 0 0 0,0 0 0 0 0,1 0 0 0 0,-1 1 0 0 0,-3 0 0 0 0,-2 1-119 0 0,-1 0-1 0 0,1 1 1 0 0,0 0-1 0 0,-1 1 0 0 0,1 0 1 0 0,1 0-1 0 0,-1 0 1 0 0,1 1-1 0 0,-1 0 0 0 0,2 0 1 0 0,-1 1-1 0 0,-5 6 1 0 0,-8 11 257 0 0,-30 47 0 0 0,36-50-272 0 0,-242 407 34 0 0,41 3-340 0 0,203-401 256 0 0,2 0-1 0 0,0 1 1 0 0,2 0-1 0 0,1 0 1 0 0,2 1 0 0 0,-1 54-1 0 0,6-50-69 0 0,1 0 0 0 0,2 0 0 0 0,2 0 0 0 0,1-1-1 0 0,20 58 1 0 0,-7-32 29 0 0,-2 0 0 0 0,18 123-1 0 0,-34-163 73 0 0,-1 1 0 0 0,-2 0-1 0 0,0-1 1 0 0,0 1 0 0 0,-2-1-1 0 0,-1 0 1 0 0,0 1 0 0 0,-2-2 0 0 0,-13 35-1 0 0,6-26 51 0 0,-1-1 0 0 0,-1 0 0 0 0,-1-2 0 0 0,-2 1 1 0 0,-38 43-1 0 0,-193 194 457 0 0,231-245-467 0 0,-1-1 1 0 0,-38 26-1 0 0,44-33-41 0 0,13-10-8 0 0,0 0 0 0 0,0 1-1 0 0,-1-1 1 0 0,1 0 0 0 0,0 1 0 0 0,-1-1-1 0 0,1 0 1 0 0,0 0 0 0 0,-1 0 0 0 0,1 1-1 0 0,0-1 1 0 0,-1 0 0 0 0,1 0-1 0 0,0 0 1 0 0,-1 0 0 0 0,1 0 0 0 0,-1 1-1 0 0,1-1 1 0 0,0 0 0 0 0,-1 0 0 0 0,1 0-1 0 0,-1 0 1 0 0,1 0 0 0 0,0 0-1 0 0,-1 0 1 0 0,1 0 0 0 0,-1-1 0 0 0,1 1-1 0 0,0 0 1 0 0,-1 0 0 0 0,1 0 0 0 0,-1 0-1 0 0,1-1 1 0 0,-2-7 77 0 0,4 2-47 0 0,0 0 0 0 0,1 1 0 0 0,-1-1 0 0 0,5-6 0 0 0,-5 10 394 0 0,0 5-362 0 0,2 4-46 0 0,-1-1 0 0 0,0 1 0 0 0,0 0 0 0 0,0-1 0 0 0,0 1 0 0 0,2 13 0 0 0,5 49 32 0 0,-6-40-128 0 0,-4-27-44 0 0,2 9 23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35 10591 0 0,'-36'0'8166'0'0,"38"0"-7473"0"0,13 3-106 0 0,0-1-1 0 0,0-1 1 0 0,0 0-1 0 0,1-2 1 0 0,27-2 0 0 0,-4 0-54 0 0,62-2 291 0 0,116-7 189 0 0,-185 10-1108 0 0,38-3-59 0 0,-25-2-3038 0 0,-32 4-4780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43 11575 0 0,'0'0'4034'0'0,"0"-2"-3120"0"0,0 1-845 0 0,0 1 0 0 0,0-1 0 0 0,0 0-1 0 0,0 1 1 0 0,-1-1 0 0 0,1 1 0 0 0,0-1 0 0 0,0 0 0 0 0,0 1-1 0 0,-1-1 1 0 0,1 1 0 0 0,0-1 0 0 0,-1 1 0 0 0,1-1-1 0 0,0 1 1 0 0,-1-1 0 0 0,1 1 0 0 0,-1 0 0 0 0,1-1-1 0 0,-1 1 1 0 0,1-1 0 0 0,-1 1 0 0 0,1 0 0 0 0,-1-1-1 0 0,1 1 1 0 0,-1 0 0 0 0,0 0 0 0 0,-1-1 119 0 0,-1 2-11 0 0,-7 3-89 0 0,1 0 0 0 0,-1 1-1 0 0,1 0 1 0 0,0 0 0 0 0,0 1-1 0 0,1 0 1 0 0,-1 1 0 0 0,1 0-1 0 0,1 0 1 0 0,-1 1 0 0 0,1 0 0 0 0,-9 13-1 0 0,2 2-60 0 0,0 0 0 0 0,2 0 0 0 0,-19 50 0 0 0,28-66-27 0 0,1 0 0 0 0,0 1 0 0 0,0-1 0 0 0,1 1 0 0 0,0 0 0 0 0,0 8 0 0 0,3 1 0 0 0,-1-14 15 0 0,0-1 0 0 0,0 1 0 0 0,0 0-1 0 0,0-1 1 0 0,0 1 0 0 0,1-1 0 0 0,-1 0 0 0 0,1 1-1 0 0,0-1 1 0 0,0 0 0 0 0,0 0 0 0 0,0 0-1 0 0,0 0 1 0 0,4 3 0 0 0,-2-2 32 0 0,1-1 0 0 0,-1 0 1 0 0,1 0-1 0 0,-1 0 0 0 0,1 0 0 0 0,0-1 0 0 0,9 2 1 0 0,-1-2 74 0 0,-1 0 0 0 0,1-1 1 0 0,-1 0-1 0 0,1-1 0 0 0,24-4 1 0 0,-8-2 24 0 0,-1 0 0 0 0,31-13 0 0 0,-49 16-121 0 0,0-1-1 0 0,0 0 1 0 0,-1 0 0 0 0,0-1-1 0 0,0 0 1 0 0,0 0-1 0 0,0-1 1 0 0,14-16-1 0 0,-11 7-12 0 0,-12 10-14 0 0,0 3 0 0 0,0-2-15 0 0,0 0-1 0 0,0 1 1 0 0,-1-1 0 0 0,1 0-1 0 0,-1 1 1 0 0,0-1 0 0 0,0 1-1 0 0,0-1 1 0 0,-1 1 0 0 0,0 0-1 0 0,1-1 1 0 0,-2 1 0 0 0,1 0-1 0 0,-4-5 1 0 0,2 4-45 0 0,-1-1 0 0 0,0 1-1 0 0,0 0 1 0 0,0 1 0 0 0,-1-1 0 0 0,0 1 0 0 0,0 0-1 0 0,-9-4 1 0 0,-5-1-90 0 0,-1 1 0 0 0,0 1-1 0 0,0 1 1 0 0,0 1 0 0 0,-23-3-1 0 0,40 8 49 0 0,-1-1 0 0 0,1 0 0 0 0,-1 0 0 0 0,1 0 0 0 0,0-1 0 0 0,-6-2 0 0 0,10 4 80 0 0,-1-1 0 0 0,1 1 0 0 0,-1 0 0 0 0,1-1 0 0 0,0 1-1 0 0,-1-1 1 0 0,1 1 0 0 0,0-1 0 0 0,0 1 0 0 0,-1-1 0 0 0,1 1 0 0 0,0-1 0 0 0,0 1 0 0 0,0-1 0 0 0,0 1 0 0 0,-1-1 0 0 0,1 1 0 0 0,0-1 0 0 0,0 1 0 0 0,0-1 0 0 0,0 1-1 0 0,0-1 1 0 0,0 1 0 0 0,1-2 0 0 0,3-11-388 0 0,-1 9 3 0 0,0 0 1 0 0,1-1-1 0 0,0 1 0 0 0,0 0 0 0 0,0 1 1 0 0,7-6-1 0 0,5-4-1294 0 0,10-10-3617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8751 0 0,'0'0'1091'0'0,"-2"2"-272"0"0,-62 74 2969 0 0,18-19-3635 0 0,33-41-35 0 0,1-1 0 0 0,0 1 0 0 0,1 1 0 0 0,1 0 1 0 0,0 1-1 0 0,1-1 0 0 0,2 2 0 0 0,-1-1 0 0 0,-8 38 0 0 0,16-41-60 0 0,0-13-58 0 0,0 0 0 0 0,1 0-1 0 0,-1 0 1 0 0,-1 0 0 0 0,1 0 0 0 0,0 0 0 0 0,-1 0-1 0 0,0 2 1 0 0,3-2-346 0 0,5 3-156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255 484 5983 0 0,'0'0'11298'0'0,"-2"0"-11125"0"0,-60-4 196 0 0,43 4-375 0 0,1 0-1 0 0,-1-2 0 0 0,-36-7 0 0 0,50 8 5 0 0,1 0-1 0 0,0-1 1 0 0,-1 0 0 0 0,1 1-1 0 0,0-2 1 0 0,0 1-1 0 0,0 0 1 0 0,1-1 0 0 0,-1 1-1 0 0,1-1 1 0 0,-1 0-1 0 0,1 0 1 0 0,0-1-1 0 0,0 1 1 0 0,0-1 0 0 0,0 1-1 0 0,1-1 1 0 0,0 0-1 0 0,-1 0 1 0 0,1 0 0 0 0,-2-6-1 0 0,3 5-3 0 0,0 0 0 0 0,1 0 1 0 0,-1 0-1 0 0,1 1 0 0 0,0-1 0 0 0,0 0 0 0 0,0 0 0 0 0,1 0 0 0 0,-1 0 0 0 0,1 0 0 0 0,0 1 1 0 0,1-1-1 0 0,3-9 0 0 0,3-3-58 0 0,1 0 1 0 0,12-19-1 0 0,-20 34 60 0 0,13-19-10 0 0,0 2-1 0 0,1 0 1 0 0,1 1 0 0 0,0 1 0 0 0,2 0-1 0 0,0 1 1 0 0,0 1 0 0 0,2 1-1 0 0,0 0 1 0 0,0 2 0 0 0,1 0 0 0 0,1 2-1 0 0,0 0 1 0 0,0 1 0 0 0,1 1 0 0 0,43-8-1 0 0,-49 13 35 0 0,1 2 0 0 0,-1 0 0 0 0,0 1 0 0 0,0 1 0 0 0,1 0 0 0 0,20 6 0 0 0,-29-6-8 0 0,0 2 0 0 0,0-1-1 0 0,-1 1 1 0 0,1 0 0 0 0,-1 1 0 0 0,0 0-1 0 0,1 0 1 0 0,-2 1 0 0 0,1 0-1 0 0,-1 1 1 0 0,1-1 0 0 0,-2 1 0 0 0,10 10-1 0 0,-13-12 4 0 0,0-1 0 0 0,-1 1 1 0 0,0 0-1 0 0,0-1 0 0 0,0 1 0 0 0,0 0 0 0 0,-1 0 0 0 0,1 0 0 0 0,-1 1 0 0 0,0-1 1 0 0,0 0-1 0 0,0 0 0 0 0,-1 8 0 0 0,0-6 0 0 0,0 0 1 0 0,-1 0-1 0 0,0 0 1 0 0,-1 0-1 0 0,1-1 1 0 0,-1 1-1 0 0,0-1 1 0 0,0 1-1 0 0,-4 5 0 0 0,-2 2-6 0 0,0-1-1 0 0,0-1 0 0 0,-1 1 0 0 0,-1-1 1 0 0,0-1-1 0 0,0 0 0 0 0,-18 12 0 0 0,6-6-21 0 0,-1-1 0 0 0,0-1-1 0 0,-1-1 1 0 0,-1-2 0 0 0,-34 12 0 0 0,21-11-180 0 0,0-2-1 0 0,0-2 1 0 0,-43 4 0 0 0,65-10-334 0 0,-1-2 0 0 0,-30-2 0 0 0,14-3-3754 0 0,9 0-565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29 5527 0 0,'1'-1'250'0'0,"6"-6"54"0"0,-6 6-232 0 0,1-1 0 0 0,0 0 0 0 0,0 0 0 0 0,0 1 0 0 0,0-1 0 0 0,0 1-1 0 0,0-1 1 0 0,0 1 0 0 0,0 0 0 0 0,1 0 0 0 0,-1 0 0 0 0,1 0 0 0 0,-1 1 0 0 0,7-2 3483 0 0,-10 13-2877 0 0,-1-5-631 0 0,0-1 1 0 0,0 1 0 0 0,0 0 0 0 0,-1-1-1 0 0,0 0 1 0 0,0 1 0 0 0,-5 6 0 0 0,-31 34 153 0 0,23-30-114 0 0,-130 144 142 0 0,-38 43 905 0 0,162-176-952 0 0,2 1 1 0 0,0 1-1 0 0,2 0 0 0 0,1 1 1 0 0,2 1-1 0 0,1 1 0 0 0,-16 54 1 0 0,21-60-151 0 0,-5 19 10 0 0,14-33-42 0 0,1-11-25 0 0,-1-1 0 0 0,1 1 0 0 0,0 0 0 0 0,0 0-1 0 0,-1 0 1 0 0,1-1 0 0 0,0 1 0 0 0,0 0 0 0 0,0-1-1 0 0,0 1 1 0 0,0-1 0 0 0,0 1 0 0 0,0-1 0 0 0,0 0 0 0 0,0 1-1 0 0,0-1 1 0 0,0 0 0 0 0,0 0 0 0 0,2 1 0 0 0,22 0-3657 0 0,2-2-925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10135 0 0,'-1'1'464'0'0,"0"4"-349"0"0,-1 1-1 0 0,1 0 1 0 0,0-1-1 0 0,0 1 0 0 0,1 0 1 0 0,-1 0-1 0 0,1-1 1 0 0,1 1-1 0 0,-1 0 0 0 0,1 0 1 0 0,0-1-1 0 0,0 1 1 0 0,1-1-1 0 0,-1 1 0 0 0,1-1 1 0 0,5 10-1 0 0,-2-5 171 0 0,1 0 0 0 0,-1-1 0 0 0,2 0 1 0 0,-1-1-1 0 0,1 1 0 0 0,0-1 0 0 0,1 0 0 0 0,10 8 0 0 0,2-2-45 0 0,0-1 0 0 0,1 0 1 0 0,40 17-1 0 0,73 21 449 0 0,-117-45-596 0 0,98 29 224 0 0,-77-24-296 0 0,-27-9 237 0 0,-1-1-1037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32 8287 0 0,'-7'-20'1615'0'0,"3"13"1836"0"0,3 6-3341 0 0,0 1 1 0 0,1-1 0 0 0,-1 1-1 0 0,0 0 1 0 0,1-1 0 0 0,-1 1-1 0 0,0 0 1 0 0,1 0 0 0 0,-1-1-1 0 0,0 1 1 0 0,1 0 0 0 0,-1 0-1 0 0,0 0 1 0 0,0 0 0 0 0,1 0 0 0 0,-1 0-1 0 0,0 0 1 0 0,0 0 0 0 0,1 0-1 0 0,-1 0 1 0 0,-1 1 0 0 0,-14 3 203 0 0,-27 11-101 0 0,0 2-1 0 0,-57 32 1 0 0,73-33-67 0 0,1 1 0 0 0,1 1 1 0 0,0 1-1 0 0,-33 33 0 0 0,35-28-118 0 0,-17 17-355 0 0,-51 65 1 0 0,77-85-1049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6911 0 0,'-2'0'528'0'0,"-4"1"-41"0"0,-1 1 0 0 0,1 0 0 0 0,-1 1 0 0 0,1-1 0 0 0,0 1 1 0 0,0 1-1 0 0,0-1 0 0 0,1 1 0 0 0,-1 0 0 0 0,1 0 0 0 0,0 0 0 0 0,0 1 0 0 0,0 0 0 0 0,0 0 0 0 0,-7 11 0 0 0,6-6-209 0 0,0 0 1 0 0,1 0 0 0 0,0 0 0 0 0,1 1 0 0 0,0-1-1 0 0,1 1 1 0 0,0 0 0 0 0,-3 21 0 0 0,4-9-99 0 0,-3 19 120 0 0,-2-1 0 0 0,-16 59 0 0 0,8-60-234 0 0,-1 1 1 0 0,-2-2 0 0 0,-44 70-1 0 0,6-27-186 0 0,-8 14-2856 0 0,63-94 2178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3223 0 0,'-1'2'2122'0'0,"-2"4"-796"0"0,0-1 0 0 0,0 1-1 0 0,-1-1 1 0 0,0 0 0 0 0,-8 8 0 0 0,7-8-718 0 0,-1-1 1 0 0,1 0-1 0 0,-1 0 0 0 0,1 0 1 0 0,-12 5-1 0 0,1-1-603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88 5063 0 0,'-118'44'2099'0'0,"64"-23"1452"0"0,45-18-3125 0 0,7-2-39 0 0,2-2-185 0 0,-1 1-1 0 0,0-1 1 0 0,1 1 0 0 0,-1-1-1 0 0,0 1 1 0 0,1-1 0 0 0,-1 1-1 0 0,1-1 1 0 0,-1 0 0 0 0,1 0 0 0 0,0 1-1 0 0,-1-1 1 0 0,1 0 0 0 0,-1-1-1 0 0,1-1 3 0 0,1 0 0 0 0,0 0-1 0 0,-1 0 1 0 0,1 0 0 0 0,0 0-1 0 0,0 0 1 0 0,1 0 0 0 0,-1 0-1 0 0,1 1 1 0 0,-1-1 0 0 0,1 1 0 0 0,0-1-1 0 0,0 1 1 0 0,0-1 0 0 0,3-1-1 0 0,4-6 204 0 0,2 1-1 0 0,11-7 1 0 0,-9 6-162 0 0,1 2 1 0 0,0-1-1 0 0,0 2 0 0 0,1 0 1 0 0,16-5-1 0 0,-24 9-177 0 0,1 1 0 0 0,0 0 0 0 0,0 0 0 0 0,0 1 0 0 0,0 0 1 0 0,0 0-1 0 0,0 1 0 0 0,0 0 0 0 0,0 1 0 0 0,0 0 0 0 0,0 0 0 0 0,9 3 0 0 0,-15-4-63 0 0,0 1 1 0 0,0 0-1 0 0,0 0 0 0 0,0 0 0 0 0,0 0 0 0 0,0 1 0 0 0,0-1 1 0 0,0 1-1 0 0,-1-1 0 0 0,1 1 0 0 0,0-1 0 0 0,-1 1 1 0 0,1 0-1 0 0,-1 0 0 0 0,0 0 0 0 0,0-1 0 0 0,0 1 0 0 0,0 1 1 0 0,0-1-1 0 0,0 0 0 0 0,0 0 0 0 0,0 0 0 0 0,-1 0 1 0 0,1 1-1 0 0,-1-1 0 0 0,0 0 0 0 0,0 0 0 0 0,0 3 1 0 0,0 2 2 0 0,0 0 1 0 0,-1-1 0 0 0,0 1 0 0 0,0 0 0 0 0,-1-1 0 0 0,1 0 0 0 0,-2 1 0 0 0,-3 8 0 0 0,1-6 4 0 0,0 0 1 0 0,-1 0 0 0 0,0-1-1 0 0,0 1 1 0 0,-1-2-1 0 0,-11 12 1 0 0,-52 37 72 0 0,66-53-86 0 0,-32 23 0 0 0,9-6 0 0 0,-29 25 0 0 0,-87 84-1196 0 0,41-43-328 0 0,88-72 1522 0 0,13-13 892 0 0,3 0-857 0 0,0 0 0 0 0,1 0 0 0 0,-1 0 0 0 0,0-1-1 0 0,1 1 1 0 0,-1-1 0 0 0,0 1 0 0 0,1-1 0 0 0,-1 0 0 0 0,5 0-1 0 0,0 1 39 0 0,23 2 112 0 0,147 15 562 0 0,-30-16-504 0 0,-93-2-4734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58 12151 0 0,'66'-52'1426'0'0,"-57"48"742"0"0,-7 3-1378 0 0,-2 1-692 0 0,0 0-1 0 0,0 0 0 0 0,0 0 1 0 0,1 0-1 0 0,-1 0 1 0 0,0 0-1 0 0,0 0 0 0 0,1 0 1 0 0,-1 0-1 0 0,0 0 1 0 0,0 0-1 0 0,0 0 0 0 0,1 0 1 0 0,-1 0-1 0 0,0 0 0 0 0,0 0 1 0 0,1 0-1 0 0,-1 0 1 0 0,0 0-1 0 0,0 0 0 0 0,0 0 1 0 0,1 0-1 0 0,-1 1 1 0 0,0-1-1 0 0,0 0 0 0 0,0 0 1 0 0,1 0-1 0 0,-1 0 0 0 0,0 0 1 0 0,0 1-1 0 0,0-1 1 0 0,0 0-1 0 0,1 0 0 0 0,-1 0 1 0 0,0 1-1 0 0,0-1 1 0 0,0 0-1 0 0,0 0 0 0 0,0 0 1 0 0,0 1-1 0 0,0-1 1 0 0,0 0-1 0 0,-4 13 777 0 0,2-9-865 0 0,-1 1 1 0 0,0-1 0 0 0,0-1 0 0 0,-6 7 0 0 0,-4 0 125 0 0,-1-1 0 0 0,-1 0 0 0 0,0-1 0 0 0,-29 11 0 0 0,-5 3 47 0 0,18-6-179 0 0,-13 6-16 0 0,-1-1 1 0 0,-54 17-1 0 0,76-31-140 0 0,-50 12-899 0 0,72-19 1015 0 0,0 1-1 0 0,1-1 1 0 0,-1 0-1 0 0,0 0 1 0 0,0 0-1 0 0,1 0 1 0 0,-1 0-1 0 0,0 0 1 0 0,0 0-1 0 0,1 0 0 0 0,-1 0 1 0 0,0 0-1 0 0,1 0 1 0 0,-1-1-1 0 0,0 1 1 0 0,0 0-1 0 0,1 0 1 0 0,-1-1-1 0 0,0 1 1 0 0,1 0-1 0 0,-1-1 1 0 0,0 0-1 0 0,0 0 16 0 0,1 1 0 0 0,0-1 0 0 0,-1 0 1 0 0,1 0-1 0 0,0 1 0 0 0,0-1 0 0 0,0 0 0 0 0,0 1 0 0 0,0-1 0 0 0,0 0 0 0 0,0 0 0 0 0,0 1 0 0 0,0-1 0 0 0,0 0 0 0 0,0 1 0 0 0,0-1 0 0 0,0 0 0 0 0,1-1 0 0 0,1-3-75 0 0,1-1 0 0 0,-1 1-1 0 0,8-11 1 0 0,-8 13-26 0 0,-2 2-10 0 0,-10 11-150 0 0,-51 51 387 0 0,3 2 0 0 0,-69 95 0 0 0,125-156-98 0 0,-5 12 62 0 0,7-12 17 0 0,0-2-67 0 0,1 1 0 0 0,-1 0 0 0 0,1 0 0 0 0,0-1 1 0 0,-1 1-1 0 0,1 0 0 0 0,0-1 0 0 0,0 1 0 0 0,-1-1 0 0 0,1 1 1 0 0,0-1-1 0 0,0 1 0 0 0,0-1 0 0 0,0 1 0 0 0,0-1 0 0 0,0 0 1 0 0,-1 1-1 0 0,3-1 0 0 0,18 5 118 0 0,-4-3-75 0 0,0-2 0 0 0,0 0 0 0 0,0-1 0 0 0,27-5 0 0 0,-12 2-18 0 0,86-13-30 0 0,20-3-14 0 0,-120 19 74 0 0,0 0 0 0 0,0 1 1 0 0,0 1-1 0 0,18 3 0 0 0,-27-3 22 0 0,0 1 0 0 0,0 0 1 0 0,0 1-1 0 0,-1 0 0 0 0,0 0 0 0 0,1 1 1 0 0,-1 0-1 0 0,0 1 0 0 0,-1-1 0 0 0,8 7 1 0 0,-13-10-72 0 0,0 1 1 0 0,0 0-1 0 0,0 0 1 0 0,0 0-1 0 0,-1 0 1 0 0,1 0-1 0 0,-1 0 1 0 0,1 1-1 0 0,-1-1 1 0 0,0 0-1 0 0,0 1 1 0 0,0-1-1 0 0,0 1 1 0 0,0-1 0 0 0,0 1-1 0 0,0 3 1 0 0,-1-2 17 0 0,0-1 1 0 0,0 1 0 0 0,-1-1 0 0 0,1 1 0 0 0,-1-1 0 0 0,0 1-1 0 0,0-1 1 0 0,0 1 0 0 0,0-1 0 0 0,-3 6 0 0 0,-2 1 21 0 0,-1-1 0 0 0,1 1 0 0 0,-1-1 0 0 0,-1-1 1 0 0,1 0-1 0 0,-15 12 0 0 0,-37 28-202 0 0,-2-2 1 0 0,-2-4 0 0 0,-2-2-1 0 0,-71 32 1 0 0,103-56-1528 0 0,32-16 929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24 1375 0 0,'2'-2'107'0'0,"14"-19"12110"0"0,-18 34-11146 0 0,-5 9-463 0 0,-18 41 1 0 0,1-5 45 0 0,-19 50 58 0 0,-74 130 1 0 0,91-194-656 0 0,-2 0 1 0 0,-2-3-1 0 0,-59 64 0 0 0,83-99-293 0 0,5-4-665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14279 0 0,'0'0'6102'0'0,"0"2"-5788"0"0,-1 4-198 0 0,0 1 0 0 0,0-1-1 0 0,0 0 1 0 0,-1-1 0 0 0,0 1 0 0 0,0 0 0 0 0,0 0-1 0 0,-6 7 1 0 0,-28 45 165 0 0,32-51-263 0 0,-9 10 45 0 0,1 1 1 0 0,-18 39 0 0 0,30-56-32 0 0,-1 1 0 0 0,1-1-1 0 0,0 0 1 0 0,-1 0 0 0 0,1 0 0 0 0,0 0-1 0 0,0 1 1 0 0,0-1 0 0 0,0 0-1 0 0,0 0 1 0 0,0 0 0 0 0,0 1 0 0 0,0-1-1 0 0,1 0 1 0 0,-1 0 0 0 0,0 0-1 0 0,1 1 1 0 0,-1-1 0 0 0,2 2 0 0 0,0-1 15 0 0,-1 0 0 0 0,1 0 0 0 0,0 0 0 0 0,0 0 0 0 0,0 0 0 0 0,0 0 0 0 0,0 0 0 0 0,4 1 1 0 0,2 2 6 0 0,0-1-1 0 0,0 0 1 0 0,1-1 0 0 0,9 3 0 0 0,-2-1 3 0 0,0-2 0 0 0,0 1-1 0 0,25 0 1 0 0,-37-3-278 0 0,0-1-1 0 0,0 0 1 0 0,1 0-1 0 0,-1-1 1 0 0,0 1-1 0 0,0-1 1 0 0,0 0-1 0 0,0 0 1 0 0,0 0-1 0 0,0 0 1 0 0,0-1-1 0 0,0 1 1 0 0,0-1-1 0 0,-1 0 1 0 0,1-1-1 0 0,0 1 1 0 0,-1-1-1 0 0,0 1 1 0 0,4-5 0 0 0,0-3-1365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57 8551 0 0,'13'-11'599'0'0,"0"1"0"0"0,0 1-1 0 0,1 0 1 0 0,17-8 0 0 0,-30 16 86 0 0,6 3 9 0 0,-7-2-603 0 0,1 0 0 0 0,0 0 0 0 0,0 0 0 0 0,-1 0-1 0 0,1 0 1 0 0,0 0 0 0 0,0 0 0 0 0,-1 0 0 0 0,1 0 0 0 0,0 1-1 0 0,0-1 1 0 0,-1 0 0 0 0,1 0 0 0 0,0 1 0 0 0,-1-1 0 0 0,1 1-1 0 0,0 0 1 0 0,0 0-33 0 0,-1 1 0 0 0,0 0-1 0 0,1 0 1 0 0,-1 0 0 0 0,0 0-1 0 0,0 0 1 0 0,0 0 0 0 0,0 0-1 0 0,0 0 1 0 0,-1 0 0 0 0,1 0-1 0 0,0 0 1 0 0,-1 0 0 0 0,0 0-1 0 0,1-1 1 0 0,-1 1 0 0 0,0 0-1 0 0,0 0 1 0 0,0-1 0 0 0,0 1-1 0 0,-2 2 1 0 0,-4 5 69 0 0,-1-1 0 0 0,-14 13-1 0 0,8-8-124 0 0,-149 137 132 0 0,-27 28-119 0 0,153-138-15 0 0,2 2 0 0 0,2 2 0 0 0,2 1 0 0 0,2 1 0 0 0,2 2 0 0 0,-27 65 0 0 0,45-91 14 0 0,1 1 0 0 0,1 0 0 0 0,0 1 0 0 0,2-1-1 0 0,-4 41 1 0 0,9-50-10 0 0,-1 0 0 0 0,2 0 0 0 0,0 0-1 0 0,0 0 1 0 0,1 0 0 0 0,1 0 0 0 0,1-1-1 0 0,0 1 1 0 0,0-1 0 0 0,1 0 0 0 0,9 15-1 0 0,-10-21 5 0 0,0 0 0 0 0,1-1 0 0 0,0 0 0 0 0,0 0 0 0 0,0 0 0 0 0,1 0 0 0 0,0-1 0 0 0,0 0 0 0 0,1 0 0 0 0,-1-1 0 0 0,1 0 0 0 0,0 0 0 0 0,0 0 0 0 0,0-1 0 0 0,1 0 0 0 0,13 3 0 0 0,-4-2-425 0 0,-16-3-134 0 0,4 2 90 0 0,2 2-334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1375 0 0,'-7'-17'6970'0'0,"17"37"-1526"0"0,24 23-3412 0 0,9 13-1174 0 0,-22-23-335 0 0,-2 0 0 0 0,-1 1-1 0 0,-2 1 1 0 0,15 46 0 0 0,-10-2-200 0 0,-4 0 1 0 0,10 115-1 0 0,-23-168-364 0 0,0 0 0 0 0,2-1 0 0 0,0 1 0 0 0,11 24 0 0 0,-17-49-50 0 0,7-9-5906 0 0,-1-2-14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34 3223 0 0,'-7'-4'288'0'0,"-12"-10"2391"0"0,-1 0 4086 0 0,16 14-6523 0 0,1-1-1 0 0,0 1 0 0 0,-1 0 0 0 0,1-1 0 0 0,0 2 1 0 0,0-1-1 0 0,-1 0 0 0 0,1 1 0 0 0,0-1 0 0 0,0 1 1 0 0,-5 2-1 0 0,0 0-77 0 0,1 0 0 0 0,1 0 1 0 0,-1 1-1 0 0,0 0 0 0 0,1 0 1 0 0,0 0-1 0 0,-9 9 0 0 0,-38 42 628 0 0,42-44-681 0 0,-74 87 346 0 0,-18 20-322 0 0,-243 197-3 0 0,289-271-105 0 0,23-18 7 0 0,0 2-1 0 0,-29 32 1 0 0,61-57-115 0 0,7-3 13 0 0,11-6-47 0 0,-14 5 83 0 0,52-21-5232 0 0,-20 5-480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74 9871 0 0,'0'0'4536'0'0,"2"-2"-3974"0"0,5-4-329 0 0,0 0 1 0 0,0 1 0 0 0,0 0 0 0 0,1 0 0 0 0,0 1 0 0 0,0 0-1 0 0,1 0 1 0 0,9-3 0 0 0,8-1 287 0 0,41-7 0 0 0,-60 14-410 0 0,1 1-1 0 0,-1-1 0 0 0,0 1 1 0 0,1 0-1 0 0,-1 1 0 0 0,1-1 1 0 0,-1 2-1 0 0,9 1 0 0 0,-13-2-82 0 0,-1 0 0 0 0,0 0 0 0 0,0-1 0 0 0,0 1 0 0 0,0 1 0 0 0,0-1 0 0 0,0 0 0 0 0,0 1 0 0 0,0-1 1 0 0,0 1-1 0 0,-1-1 0 0 0,1 1 0 0 0,1 1 0 0 0,-2-1-17 0 0,0 0 1 0 0,-1-1 0 0 0,1 1 0 0 0,0 0-1 0 0,-1-1 1 0 0,1 1 0 0 0,-1 0-1 0 0,0-1 1 0 0,1 1 0 0 0,-1 0 0 0 0,0 0-1 0 0,0 0 1 0 0,0-1 0 0 0,0 1 0 0 0,0 0-1 0 0,-1 0 1 0 0,1-1 0 0 0,-1 1-1 0 0,0 2 1 0 0,-1 0-2 0 0,1 1 0 0 0,-1-1 0 0 0,-1 0 0 0 0,1 0-1 0 0,0 0 1 0 0,-1-1 0 0 0,0 1 0 0 0,-5 5 0 0 0,-32 25 89 0 0,15-13-71 0 0,-4 5 4 0 0,-1-1 0 0 0,-1-1 0 0 0,-56 32 0 0 0,77-51-32 0 0,10-5 0 0 0,0 0 0 0 0,0 0 0 0 0,0 0 0 0 0,0 0 0 0 0,0 0 0 0 0,0 0 0 0 0,0 0 0 0 0,0 0 0 0 0,0 0 0 0 0,0 0 0 0 0,0 0 0 0 0,0 0 0 0 0,0 0 0 0 0,0 0 0 0 0,0 0 0 0 0,0 0 0 0 0,0 0 0 0 0,0 0 0 0 0,0 0 0 0 0,0 0 0 0 0,0 1 0 0 0,0-1 0 0 0,1 0 0 0 0,-1 0 0 0 0,0 0 0 0 0,0 0 0 0 0,0 0 0 0 0,0 0 0 0 0,0 0 0 0 0,0 0 0 0 0,0 0 0 0 0,0 0 0 0 0,0 0 0 0 0,0 0 0 0 0,0 0 0 0 0,0 0 0 0 0,0 0 0 0 0,0 0 0 0 0,0 0 0 0 0,0 0 0 0 0,0 0 0 0 0,0 0 0 0 0,0 0 0 0 0,0 0 0 0 0,0 0 0 0 0,0 1 0 0 0,0-1 0 0 0,0 0 0 0 0,0 0 0 0 0,0 0 0 0 0,0 0 0 0 0,-1 0 0 0 0,1 0 0 0 0,0 0 0 0 0,0 0 0 0 0,9 0 0 0 0,10-2 0 0 0,-5 0-16 0 0,0 1 0 0 0,0 0-1 0 0,29 3 1 0 0,-38-1 11 0 0,0 0-1 0 0,0 0 1 0 0,0 0-1 0 0,-1 1 1 0 0,1 0-1 0 0,0 0 0 0 0,-1 0 1 0 0,1 0-1 0 0,-1 1 1 0 0,0 0-1 0 0,0 0 1 0 0,0 0-1 0 0,0 0 1 0 0,7 8-1 0 0,-3-2-2 0 0,-1 1 1 0 0,0 0-1 0 0,0 0 0 0 0,9 18 0 0 0,-13-21 6 0 0,-1-1 0 0 0,0 1 0 0 0,0 0 0 0 0,0 0 0 0 0,0 0 0 0 0,-1 0 0 0 0,-1 0-1 0 0,1 0 1 0 0,-1 10 0 0 0,-1-13 16 0 0,1-1 0 0 0,-1 0 0 0 0,1 0 1 0 0,-1 0-1 0 0,0 0 0 0 0,0 0 0 0 0,-1 0 0 0 0,1 0 0 0 0,-1 0 0 0 0,1 0 0 0 0,-1-1 0 0 0,0 1 0 0 0,0-1 0 0 0,0 1 0 0 0,0-1 0 0 0,-5 4 0 0 0,-2 1 85 0 0,-1 0-1 0 0,0 0 1 0 0,-13 5-1 0 0,0 1-1 0 0,0-1 41 0 0,-2-1 0 0 0,0 0 0 0 0,-31 8 0 0 0,26-10-344 0 0,16-2-12 0 0,4-1-1600 0 0,2-4-2363 0 0,-1-1-2158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151 218 10135 0 0,'0'0'778'0'0,"-2"1"-357"0"0,-10 7 617 0 0,-1 0 1 0 0,1 1-1 0 0,-16 15 0 0 0,-15 11-723 0 0,3-7 4209 0 0,41-29-4211 0 0,15-8 12 0 0,1 0 0 0 0,-1 0 0 0 0,23-7-1 0 0,58-15 243 0 0,-75 25-442 0 0,456-104 1273 0 0,-380 99-1324 0 0,160 2 0 0 0,-70 6-1078 0 0,-167 2 380 0 0,0-1 0 0 0,0-2 0 0 0,0 0 0 0 0,-1-1 0 0 0,23-8 0 0 0,-25 6-842 0 0,-1-1 0 0 0,0 0 0 0 0,-1-2 0 0 0,0 1 0 0 0,28-24 1 0 0,-29 20-2681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32 2303 0 0,'0'0'13742'0'0,"2"0"-13378"0"0,5 2-169 0 0,0-1 0 0 0,0-1 0 0 0,0 0 0 0 0,0 0 0 0 0,0 0 0 0 0,9-2 0 0 0,46-10 643 0 0,-46 9-605 0 0,-8 1-149 0 0,15-3 272 0 0,-1 1 0 0 0,38-2 0 0 0,-56 6-329 0 0,-1 0 1 0 0,0 1 0 0 0,1-1 0 0 0,-1 1-1 0 0,0 0 1 0 0,1 0 0 0 0,-1 0 0 0 0,0 0-1 0 0,0 1 1 0 0,3 1 0 0 0,-5-2-25 0 0,1-1 0 0 0,-1 1 0 0 0,0-1 0 0 0,0 1 0 0 0,0-1 0 0 0,0 1 0 0 0,0 0 0 0 0,0-1 1 0 0,0 1-1 0 0,-1 0 0 0 0,1 0 0 0 0,0 0 0 0 0,0 0 0 0 0,-1 0 0 0 0,1 0 0 0 0,0 0 0 0 0,-1 0 0 0 0,1 0 0 0 0,-1 0 0 0 0,1 0 0 0 0,-1 0 1 0 0,0 0-1 0 0,1 0 0 0 0,-1 0 0 0 0,0 3 0 0 0,1 0-2 0 0,-1 0-9 0 0,1 0-1 0 0,-1 0 0 0 0,0 1 1 0 0,-1-1-1 0 0,1 0 0 0 0,-1 0 1 0 0,0 1-1 0 0,0-1 0 0 0,0 0 1 0 0,0 0-1 0 0,-1 0 0 0 0,0 0 1 0 0,0 0-1 0 0,0-1 1 0 0,0 1-1 0 0,0 0 0 0 0,-1-1 1 0 0,1 0-1 0 0,-1 1 0 0 0,-5 3 1 0 0,-3 3-119 0 0,0 0-1 0 0,-1 0 1 0 0,0-1 0 0 0,-19 11 0 0 0,-70 31-490 0 0,87-44 593 0 0,-2-2 1 0 0,1 0-1 0 0,-1 0 1 0 0,-30 3-1 0 0,30-4 19 0 0,11-3 59 0 0,-1 0-1 0 0,1 0 1 0 0,0-1-1 0 0,-10 1 1 0 0,33 0 74 0 0,-1 0-1 0 0,28 8 1 0 0,1-1-43 0 0,16 0-2 0 0,77 13-73 0 0,-126-18-10 0 0,-1 0 0 0 0,1 1 0 0 0,20 10 0 0 0,-28-12 0 0 0,0 1 0 0 0,-1-1 0 0 0,0 1 0 0 0,1 0 0 0 0,-1 0 0 0 0,0 1 0 0 0,0-1 0 0 0,-1 1 0 0 0,1 0 0 0 0,-1-1 0 0 0,1 2 0 0 0,2 4 0 0 0,-5-7 1 0 0,-1 0-1 0 0,1 0 0 0 0,-1 0 1 0 0,1 0-1 0 0,-1 0 0 0 0,0 1 1 0 0,0-1-1 0 0,0 0 0 0 0,0 0 1 0 0,0 0-1 0 0,-1 0 1 0 0,1 0-1 0 0,0 1 0 0 0,-1-1 1 0 0,0 0-1 0 0,1 0 0 0 0,-1 0 1 0 0,0 0-1 0 0,0-1 0 0 0,0 1 1 0 0,0 0-1 0 0,-3 3 1 0 0,-3 5 55 0 0,-1-1 1 0 0,-17 16-1 0 0,16-16 24 0 0,-3 3-27 0 0,-1 0 0 0 0,0 0 0 0 0,0-2 0 0 0,-1 1 1 0 0,-1-2-1 0 0,0 0 0 0 0,0 0 0 0 0,0-2 0 0 0,-1 0 1 0 0,-27 8-1 0 0,17-8 25 0 0,-1-1 0 0 0,1-1 0 0 0,-1-2 0 0 0,1 0 0 0 0,-40-2 0 0 0,59-1-49 0 0,4 0-49 0 0,0 0 0 0 0,-1 0 1 0 0,1-1-1 0 0,0 1 0 0 0,0-1 0 0 0,0 1 0 0 0,-5-3 1 0 0,8 3-72 0 0,0-1 0 0 0,0 1 1 0 0,-1 0-1 0 0,1 0 1 0 0,0-1-1 0 0,0 1 1 0 0,-1 0-1 0 0,1 0 0 0 0,0-1 1 0 0,0 1-1 0 0,0 0 1 0 0,0-1-1 0 0,0 1 1 0 0,0 0-1 0 0,0-1 0 0 0,-1 1 1 0 0,1 0-1 0 0,0-1 1 0 0,0 1-1 0 0,0 0 1 0 0,0-1-1 0 0,0 0-224 0 0,-1-7-1047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2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61 2303 0 0,'-1'1'167'0'0,"-2"5"854"0"0,0-1 0 0 0,0 0 0 0 0,-1 0 0 0 0,1 0 0 0 0,-1 0 0 0 0,0-1 0 0 0,-1 0-1 0 0,1 0 1 0 0,-19 12 8376 0 0,184-52-7977 0 0,-95 20-1065 0 0,20-5-139 0 0,131-26-1364 0 0,-216 46 268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1839 0 0,'0'0'352'0'0,"-2"-9"3906"0"0,1-1 3680 0 0,16 21-5509 0 0,-13-8-2868 0 0,3 1 596 0 0,0 1 1 0 0,-1 0-1 0 0,0 0 0 0 0,0 1 1 0 0,0-1-1 0 0,4 11 1 0 0,16 37 354 0 0,-21-43-436 0 0,65 157 1267 0 0,-52-131-1043 0 0,3-1 1 0 0,34 51-1 0 0,-29-56-36 0 0,2 0-1 0 0,46 40 1 0 0,-16-17 313 0 0,-41-38-453 0 0,-1 1-1 0 0,-1 1 1 0 0,-1 0-1 0 0,14 24 0 0 0,-26-39-200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48 5983 0 0,'0'-9'623'0'0,"3"-11"1369"0"0,-3 19-1783 0 0,1 0 1 0 0,-1 1 0 0 0,0-1-1 0 0,0 0 1 0 0,0 0 0 0 0,0 1-1 0 0,0-1 1 0 0,0 0 0 0 0,0 0-1 0 0,0 0 1 0 0,0 1 0 0 0,0-1-1 0 0,-1 0 1 0 0,1 0 0 0 0,0 1-1 0 0,-1-2 1 0 0,1 1 946 0 0,-1 0-1058 0 0,0 1 1 0 0,0-1-1 0 0,0 1 1 0 0,0 0-1 0 0,0-1 1 0 0,1 1-1 0 0,-1 0 1 0 0,0 0-1 0 0,0-1 1 0 0,0 1-1 0 0,0 0 1 0 0,0 0-1 0 0,0 0 1 0 0,0 0-1 0 0,-1 1 1 0 0,-1-1 4 0 0,1 1-1 0 0,-1 0 1 0 0,1 1-1 0 0,0-1 1 0 0,0 0-1 0 0,-1 1 1 0 0,1-1 0 0 0,0 1-1 0 0,0-1 1 0 0,0 1-1 0 0,0 0 1 0 0,1 0-1 0 0,-1 0 1 0 0,-2 3 0 0 0,-19 35 518 0 0,20-33-470 0 0,-32 64 456 0 0,23-43-549 0 0,-2 0 1 0 0,-1-1 0 0 0,-1-1 0 0 0,-25 33 0 0 0,6-22 59 0 0,-54 45 0 0 0,-9 8 153 0 0,58-49-15 0 0,-123 133 290 0 0,155-164-568 0 0,7-8-93 0 0,12-8-172 0 0,6-5-33 0 0,18-14-1 0 0,-16 11 80 0 0,16-12-157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4607 0 0,'0'0'1924'0'0,"11"-12"2946"0"0,-2 6 2529 0 0,10 1-7010 0 0,-6 2 71 0 0,312-89 1290 0 0,-314 90-1750 0 0,1 0 0 0 0,-1 1 0 0 0,0 0 0 0 0,17 1 0 0 0,-17 2 0 0 0,-2 3 0 0 0,-9-4 0 0 0,1 0 0 0 0,-1 0 0 0 0,0 0 0 0 0,0 1 0 0 0,1-1 0 0 0,-1 0 0 0 0,0 0 0 0 0,0 0 0 0 0,0 1 0 0 0,0-1 0 0 0,0 0 0 0 0,-1 0 0 0 0,1 0 0 0 0,0 0 0 0 0,0 1 0 0 0,-1-1 0 0 0,1 0 0 0 0,-1 0 0 0 0,1 0 0 0 0,-1 0 0 0 0,1 0 0 0 0,-2 2 0 0 0,-19 25 0 0 0,17-23 0 0 0,-29 34 78 0 0,-20 26-11 0 0,47-56-67 0 0,0 0 0 0 0,0 1 0 0 0,1-1 0 0 0,0 1-1 0 0,-4 16 1 0 0,4-11-46 0 0,0 2 97 0 0,-12 28 0 0 0,14-38-122 0 0,0-2 1 0 0,-1 1 0 0 0,1 0-1 0 0,-1-1 1 0 0,-1 0 0 0 0,1 0-1 0 0,-1 0 1 0 0,-5 5 0 0 0,-24 17-1305 0 0,33-26 1015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18399 0 0,'0'0'3112'0'0,"5"-9"-2504"0"0,2 4 0 0 0,4 5-1352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7 249 1839 0 0,'-7'4'9034'0'0,"10"-5"-8742"0"0,-1 1 0 0 0,1-1 0 0 0,-1 0 0 0 0,1 0 0 0 0,-1 0 0 0 0,1-1 0 0 0,2-1 0 0 0,8-3 588 0 0,21-4 751 0 0,1 1 1 0 0,60-6-1 0 0,-34 6-784 0 0,597-95 2299 0 0,-487 72-2957 0 0,194-24-56 0 0,-347 55-880 0 0,0 1 1 0 0,34 4-1 0 0,-54 8-8400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3679 0 0,'0'0'167'0'0,"10"-6"2036"0"0,-8 3-836 0 0,0 1 0 0 0,0-1 1 0 0,0 1-1 0 0,1 0 1 0 0,-1 0-1 0 0,5-3 0 0 0,19-7 2369 0 0,-9 7-3961 0 0,26-3 1 0 0,-10 1 1195 0 0,21-4-280 0 0,81-6-1 0 0,94 12-238 0 0,-173 5-468 0 0,-24-3 16 0 0,-30 2 0 0 0,0 1 0 0 0,1 0 0 0 0,-1-1 0 0 0,0 1 0 0 0,0-1 0 0 0,0 0 0 0 0,-1 0 0 0 0,1 1 0 0 0,0-1 0 0 0,0-1 0 0 0,0 1 0 0 0,-1 0 0 0 0,1 0 0 0 0,0-1 0 0 0,-1 1 0 0 0,1 0 0 0 0,-1-1 0 0 0,0 0 0 0 0,2-1 0 0 0,3-4 0 0 0,3-1 1 0 0,-5 4 17 0 0,1-1 1 0 0,-1 1-1 0 0,7-9 1 0 0,-10 11 34 0 0,-1 5 1 0 0,1 1-74 0 0,-1 1 0 0 0,1-1 0 0 0,-1 1 0 0 0,0-1 0 0 0,0 1 1 0 0,-1-1-1 0 0,1 1 0 0 0,-1-1 0 0 0,0 0 0 0 0,-1 1 1 0 0,1-1-1 0 0,-1 0 0 0 0,1 0 0 0 0,-1 0 0 0 0,0 0 1 0 0,-1 0-1 0 0,1 0 0 0 0,-1-1 0 0 0,1 1 0 0 0,-1-1 0 0 0,0 1 1 0 0,-6 3-1 0 0,-5 6-86 0 0,-2-1 1 0 0,1-1 0 0 0,-34 17-1 0 0,20-11 9 0 0,1 0 0 0 0,1 2-1 0 0,0 0 1 0 0,2 2 0 0 0,-32 33-1 0 0,24-19-96 0 0,9-11 117 0 0,0 1 0 0 0,2 2 0 0 0,1 0-1 0 0,-19 33 1 0 0,37-56 64 0 0,-3 12 14 0 0,5-7-1 0 0,4 1 0 0 0,1-2-10 0 0,2 8-349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4 121 5527 0 0,'-4'5'8966'0'0,"8"-3"-8715"0"0,-1-1 0 0 0,1 0 0 0 0,0 1 0 0 0,0-1 0 0 0,0 0 0 0 0,-1-1 0 0 0,1 1 0 0 0,0-1 0 0 0,0 0 0 0 0,0 0 0 0 0,0 0 0 0 0,0 0 0 0 0,6-2 0 0 0,8-1 693 0 0,29-11 0 0 0,-29 9-602 0 0,229-77 1230 0 0,-227 75-1551 0 0,-7 2-108 0 0,-5 2-85 0 0,0 0 0 0 0,-1 1 0 0 0,2 0 0 0 0,-1 0 0 0 0,0 0 0 0 0,0 1 0 0 0,14 0 0 0 0,-20 1 39 0 0,-1 0 0 0 0,0 0 1 0 0,1 1-1 0 0,-1-1 0 0 0,0 1 0 0 0,0-1 0 0 0,1 1 0 0 0,-1-1 0 0 0,0 1 0 0 0,0 0 1 0 0,0 0-1 0 0,0-1 0 0 0,0 1 0 0 0,0 0 0 0 0,0 0 0 0 0,0 0 0 0 0,0 0 0 0 0,0 0 1 0 0,0 0-1 0 0,-1 0 0 0 0,2 3 0 0 0,3 8-4453 0 0,-2-1-953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8751 0 0,'0'0'6659'0'0,"-1"1"-6283"0"0,-6 5-99 0 0,-16 17 381 0 0,1 1-1 0 0,-19 27 0 0 0,11-5-548 0 0,-34 70 0 0 0,54-95 35 0 0,0 1 0 0 0,1 0 0 0 0,2 0 1 0 0,-8 35-1 0 0,15-56 73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38 13503 0 0,'0'0'1471'0'0,"-1"1"-1292"0"0,-1 1-120 0 0,-143 77 532 0 0,128-70-459 0 0,1 1-1 0 0,0 0 1 0 0,-24 22 0 0 0,26-21 49 0 0,4-3-59 0 0,1 1-1 0 0,0 0 1 0 0,0 0-1 0 0,1 1 1 0 0,0 0-1 0 0,-9 16 1 0 0,14-20-80 0 0,-1 0 1 0 0,1 0 0 0 0,1 0-1 0 0,-1 1 1 0 0,1-1 0 0 0,0 1-1 0 0,1-1 1 0 0,0 1 0 0 0,0 0-1 0 0,0 0 1 0 0,1-1 0 0 0,0 1 0 0 0,1 12-1 0 0,0-14-8 0 0,0 0-1 0 0,0-1 1 0 0,1 1 0 0 0,-1 0-1 0 0,1-1 1 0 0,0 0-1 0 0,1 1 1 0 0,-1-1 0 0 0,1 0-1 0 0,-1 0 1 0 0,1 0-1 0 0,1-1 1 0 0,-1 1 0 0 0,0-1-1 0 0,1 1 1 0 0,0-1-1 0 0,-1 0 1 0 0,1-1 0 0 0,1 1-1 0 0,-1-1 1 0 0,0 0-1 0 0,7 3 1 0 0,-4-3 16 0 0,-1 0 1 0 0,1 0-1 0 0,0-1 0 0 0,-1 0 0 0 0,1 0 1 0 0,0-1-1 0 0,0 0 0 0 0,0 0 1 0 0,0 0-1 0 0,-1-1 0 0 0,1 0 0 0 0,0 0 1 0 0,0-1-1 0 0,-1 0 0 0 0,9-3 1 0 0,112-56 541 0 0,-111 52-506 0 0,0 0 1 0 0,-1-2-1 0 0,-1 0 0 0 0,0 0 1 0 0,22-24-1 0 0,-32 29-83 0 0,0 1-1 0 0,0-1 1 0 0,0 0-1 0 0,-1 0 0 0 0,0 0 1 0 0,0 0-1 0 0,-1 0 1 0 0,1-1-1 0 0,-2 1 1 0 0,1-1-1 0 0,-1 0 1 0 0,0 1-1 0 0,0-1 1 0 0,0 0-1 0 0,-1 0 1 0 0,0 0-1 0 0,-1 1 0 0 0,0-1 1 0 0,0 0-1 0 0,0 0 1 0 0,-1 1-1 0 0,1-1 1 0 0,-2 1-1 0 0,1-1 1 0 0,-6-9-1 0 0,0-1-111 0 0,0 1 0 0 0,-1 0-1 0 0,-1 1 1 0 0,-1 0 0 0 0,-17-20-1 0 0,14 15-870 0 0,13 19 679 0 0,-1 2-513 0 0,1 0 657 0 0,-1 0 0 0 0,0 0-1 0 0,0 0 1 0 0,1 0-1 0 0,-1 0 1 0 0,1 0-1 0 0,-1 1 1 0 0,-1 2 0 0 0,0-1-528 0 0,-10 9-3272 0 0,1 2-1170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8431 0 0,'0'0'766'0'0,"7"-6"3170"0"0,-4 9-3754 0 0,1 0 0 0 0,0 0 1 0 0,-1 1-1 0 0,0-1 0 0 0,0 1 0 0 0,0 0 1 0 0,0 0-1 0 0,0 0 0 0 0,-1 0 1 0 0,3 6-1 0 0,2 9 657 0 0,8 22 0 0 0,-6-11-160 0 0,1-4-214 0 0,1-1 0 0 0,0 1 0 0 0,29 42 0 0 0,-31-55-428 0 0,1 0 1 0 0,0-1-1 0 0,1 0 1 0 0,1 0 0 0 0,0-1-1 0 0,0-1 1 0 0,28 18-1 0 0,-27-21-19 0 0,1 0-1 0 0,-1-1 0 0 0,1 0 1 0 0,1-1-1 0 0,-1-1 1 0 0,1-1-1 0 0,0 0 0 0 0,0 0 1 0 0,0-2-1 0 0,0 0 0 0 0,0 0 1 0 0,26-4-1 0 0,-29 2-460 0 0,1-2 0 0 0,0 1 0 0 0,-1-2-1 0 0,1 0 1 0 0,14-7 0 0 0,-14 5-1284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27 2759 0 0,'0'-1'126'0'0,"10"-24"11442"0"0,-14 25-11474 0 0,0 1 0 0 0,1 0 0 0 0,-1 0 1 0 0,0 0-1 0 0,0 0 0 0 0,1 0 0 0 0,-1 1 1 0 0,0 0-1 0 0,1 0 0 0 0,0 0 0 0 0,-1 0 1 0 0,1 0-1 0 0,0 1 0 0 0,0-1 1 0 0,0 1-1 0 0,1 0 0 0 0,-1 0 0 0 0,-3 5 1 0 0,-4 5-27 0 0,2 0 1 0 0,0 1 0 0 0,-8 18 0 0 0,-20 54 234 0 0,-10 22-183 0 0,39-94-109 0 0,-1-1 1 0 0,0 0 0 0 0,-1 0-1 0 0,-1-1 1 0 0,-17 19-1 0 0,-1-7 108 0 0,0 0 0 0 0,-2-2 0 0 0,-40 23 0 0 0,60-39-26 0 0,0 0 178 0 0,0-1 0 0 0,1 2 0 0 0,0-1 0 0 0,-14 14 0 0 0,19-14-143 0 0,3-5-77 0 0,10 2-1919 0 0,1-4-4347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33 118 10159 0 0,'0'0'920'0'0,"0"-1"-754"0"0,0-4-41 0 0,0 4 427 0 0,0-1-332 0 0,0 1 0 0 0,1-1 0 0 0,-1 1-1 0 0,1 0 1 0 0,-1-1 0 0 0,1 1 0 0 0,-1 0 0 0 0,1-1 0 0 0,0 1 0 0 0,0 0-1 0 0,0 0 1 0 0,-1 0 0 0 0,1 0 0 0 0,0-1 0 0 0,0 1 0 0 0,0 0-1 0 0,1 1 1 0 0,0-2 0 0 0,26-15 587 0 0,-25 15-490 0 0,18-10 320 0 0,50-23 962 0 0,-61 31-1402 0 0,-1 0 1 0 0,1 1 0 0 0,0 0 0 0 0,-1 1 0 0 0,19-2 0 0 0,-27 4-181 0 0,-1 0 1 0 0,1 0 0 0 0,0 0-1 0 0,0-1 1 0 0,-1 1 0 0 0,1 0-1 0 0,0 0 1 0 0,0 1 0 0 0,-1-1-1 0 0,1 0 1 0 0,0 0 0 0 0,0 0-1 0 0,-1 0 1 0 0,1 1 0 0 0,0-1-1 0 0,-1 0 1 0 0,1 1 0 0 0,0-1-1 0 0,-1 0 1 0 0,1 1-1 0 0,0-1 1 0 0,-1 1 0 0 0,1-1-1 0 0,-1 1 1 0 0,1-1 0 0 0,-1 1-1 0 0,1-1 1 0 0,-1 1 0 0 0,1 1-1 0 0,0 0-4 0 0,-1 0 0 0 0,0-1-1 0 0,0 1 1 0 0,0 0 0 0 0,0 0 0 0 0,0 0-1 0 0,0 0 1 0 0,-1-1 0 0 0,1 1-1 0 0,-1 0 1 0 0,1 0 0 0 0,-2 1 0 0 0,-3 10 13 0 0,-1-1 1 0 0,0 0 0 0 0,-1 0 0 0 0,0 0 0 0 0,-14 17 0 0 0,1-7 36 0 0,-33 32 1 0 0,11-19-54 0 0,26-22-10 0 0,0 1 0 0 0,1 0 0 0 0,0 1 0 0 0,-13 18 0 0 0,22-20 0 0 0,7-8 0 0 0,0-3 0 0 0,0 1 1 0 0,0-1-1 0 0,0 1 1 0 0,1-1-1 0 0,-1 1 1 0 0,0-1-1 0 0,1 1 1 0 0,0-1-1 0 0,-1 0 1 0 0,1 1-1 0 0,0-1 1 0 0,0 0-1 0 0,0 0 1 0 0,1-1-1 0 0,-1 1 1 0 0,0 0-1 0 0,1-1 1 0 0,-1 1-1 0 0,1-1 1 0 0,0 0-1 0 0,-1 0 1 0 0,1 0-1 0 0,0 0 1 0 0,3 0-1 0 0,9 2 32 0 0,-1 0 0 0 0,0-2-1 0 0,19 1 1 0 0,5-2 173 0 0,53-8 1 0 0,-57 4-578 0 0,0 1 1 0 0,42 2 0 0 0,-72 1 42 0 0,1 0-274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47 2303 0 0,'-2'1'102'0'0,"-3"1"32"0"0,-39 13 15 0 0,15-2 13158 0 0,47-3-11459 0 0,-1-9-1190 0 0,1 0 0 0 0,-1-1-1 0 0,21-2 1 0 0,-17 0-358 0 0,369-39 1789 0 0,-4 0-1568 0 0,-328 38-418 0 0,80 6 0 0 0,-112 0-169 0 0,1 0-1 0 0,0 2 0 0 0,-1 1 0 0 0,0 2 1 0 0,31 12-1 0 0,-53-18-5 0 0,1-1 0 0 0,-1 0 0 0 0,0 0 0 0 0,1 0 0 0 0,-1-1 0 0 0,0 1 0 0 0,1-1 0 0 0,-1 0 0 0 0,1 0 1 0 0,-1-1-1 0 0,1 1 0 0 0,-1-1 0 0 0,5-1 0 0 0,-5 0-505 0 0,-1 1 1 0 0,1 0-1 0 0,-1-1 0 0 0,1 1 1 0 0,-1-1-1 0 0,0 0 0 0 0,1 0 1 0 0,-1 0-1 0 0,3-4 1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145 148 455 0 0,'0'0'15079'0'0,"1"-1"-14591"0"0,14-10 12 0 0,1 1 0 0 0,0 0 0 0 0,1 1-1 0 0,23-9 1 0 0,76-23 859 0 0,-98 35-1121 0 0,-3 1-86 0 0,91-25 789 0 0,-95 28-894 0 0,0 0 1 0 0,0 0-1 0 0,0 2 1 0 0,0-1 0 0 0,0 1-1 0 0,0 1 1 0 0,19 3-1 0 0,-27-4-49 0 0,-1 1-1 0 0,1 0 1 0 0,-1 0-1 0 0,1-1 0 0 0,-1 1 1 0 0,0 1-1 0 0,1-1 1 0 0,-1 0-1 0 0,0 1 1 0 0,0-1-1 0 0,0 1 0 0 0,0-1 1 0 0,0 1-1 0 0,0 0 1 0 0,0 0-1 0 0,-1 0 1 0 0,4 4-1 0 0,-4-4-12 0 0,-1 0-1 0 0,1 1 1 0 0,0-1-1 0 0,-1 0 1 0 0,1 0-1 0 0,-1 0 1 0 0,0 1-1 0 0,0-1 1 0 0,0 0-1 0 0,0 0 1 0 0,0 1-1 0 0,0-1 1 0 0,-1 0-1 0 0,1 0 1 0 0,-1 0-1 0 0,0 0 1 0 0,1 0-1 0 0,-1 1 1 0 0,0-1-1 0 0,0 0 1 0 0,-2 2 0 0 0,-2 4-50 0 0,0-1 1 0 0,-1 1 0 0 0,0-1 0 0 0,-1 0-1 0 0,1 0 1 0 0,-1-1 0 0 0,-10 8 0 0 0,-60 36-439 0 0,40-28 408 0 0,-71 46 71 0 0,-85 68-342 0 0,135-89 16 0 0,-58 60 0 0 0,118-108 372 0 0,1-1-1 0 0,-1 1 1 0 0,1 0 0 0 0,0 0-1 0 0,0 0 1 0 0,0 0 0 0 0,0 0-1 0 0,0 1 1 0 0,3-1 0 0 0,15-4 116 0 0,49-19 561 0 0,1 2-1 0 0,106-18 1 0 0,-150 38-659 0 0,-1 0 0 0 0,1 2-1 0 0,-1 1 1 0 0,31 5 0 0 0,-2-1-1158 0 0,-51-4 640 0 0,-1-1 1 0 0,1 0-1 0 0,-1 0 0 0 0,1-1 0 0 0,-1 1 0 0 0,1-1 0 0 0,3-1 1 0 0,2-1-1101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8751 0 0,'-2'0'674'0'0,"-3"-1"-798"0"0,3 1 460 0 0,-1 0 0 0 0,0 0 0 0 0,1 0 0 0 0,-1 1 0 0 0,0-1 1 0 0,1 1-1 0 0,-5 1 0 0 0,6-2-138 0 0,0 1 0 0 0,0-1 0 0 0,0 1-1 0 0,0 0 1 0 0,0 0 0 0 0,0 0 0 0 0,0 0 0 0 0,0-1 0 0 0,1 1 0 0 0,-1 0 0 0 0,0 0-1 0 0,1 0 1 0 0,-1 1 0 0 0,1-1 0 0 0,-1 0 0 0 0,1 0 0 0 0,-1 0 0 0 0,1 0 0 0 0,0 0 0 0 0,-1 1-1 0 0,1 1 1 0 0,0 3-86 0 0,0 0 0 0 0,1 0 0 0 0,-1 0 1 0 0,1-1-1 0 0,1 1 0 0 0,-1 0 0 0 0,1 0 0 0 0,0-1 0 0 0,5 10 0 0 0,-2-2 3 0 0,10 23-21 0 0,1-2 0 0 0,23 36-1 0 0,46 60 80 0 0,-3-7 785 0 0,-76-112-654 0 0,1 0-1 0 0,-1 1 1 0 0,-1-1-1 0 0,0 1 1 0 0,-1 1-1 0 0,0-1 1 0 0,1 13-1 0 0,-3-15-82 0 0,-2 0 0 0 0,1-1 0 0 0,-1 1 0 0 0,0 0-1 0 0,-1-1 1 0 0,-1 1 0 0 0,1-1 0 0 0,-1 1 0 0 0,-1-1 0 0 0,-3 9-1 0 0,-50 107 886 0 0,4-10-858 0 0,43-97-291 0 0,0-1 0 0 0,-1 1 0 0 0,-1-1 1 0 0,-18 20-1 0 0,15-18-154 0 0,13-18 109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1375 0 0,'0'0'19194'0'0,"-1"2"-19053"0"0,-2 8-73 0 0,-1 0 0 0 0,-1 0 1 0 0,1 0-1 0 0,-1 0 0 0 0,-1-1 1 0 0,0 0-1 0 0,-12 14 0 0 0,-6 3-13 0 0,-29 24 0 0 0,-13 15 46 0 0,-2 8-14 0 0,90-77-23 0 0,34-16 37 0 0,43-13-9 0 0,112-12 96 0 0,-142 31-325 0 0,-44 7-356 0 0,-12-2-2879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23 4607 0 0,'0'0'354'0'0,"1"-1"-233"0"0,4-3-437 0 0,9-10 9867 0 0,-7 10-4660 0 0,-7 5-4814 0 0,1 7 56 0 0,-1 0 0 0 0,0 0 0 0 0,-1 0 1 0 0,1 0-1 0 0,-1-1 0 0 0,-1 1 0 0 0,-4 14 0 0 0,-23 55 408 0 0,15-45-347 0 0,-102 228 296 0 0,94-221-388 0 0,-28 72-1 0 0,36-76-36 0 0,9-26-44 0 0,1 1 0 0 0,0 0 0 0 0,-2 11 0 0 0,6-21-30 0 0,0 1-1 0 0,0-1 1 0 0,-1 0-1 0 0,1 0 1 0 0,0 0-1 0 0,0 1 0 0 0,0-1 1 0 0,0 0-1 0 0,0 0 1 0 0,0 0-1 0 0,0 1 1 0 0,0-1-1 0 0,0 0 1 0 0,0 0-1 0 0,0 1 1 0 0,0-1-1 0 0,0 0 1 0 0,0 0-1 0 0,0 0 1 0 0,0 1-1 0 0,1-1 0 0 0,-1 0 1 0 0,0 0-1 0 0,0 0 1 0 0,0 1-1 0 0,0-1 1 0 0,0 0-1 0 0,0 0 1 0 0,1 0-1 0 0,-1 0 1 0 0,0 1-1 0 0,0-1 1 0 0,0 0-1 0 0,0 0 1 0 0,1 0-1 0 0,-1 0 1 0 0,0 0-1 0 0,0 0 0 0 0,0 0 1 0 0,1 1-1 0 0,-1-1 1 0 0,0 0-1 0 0,0 0 1 0 0,0 0-1 0 0,1 0 1 0 0,-1 0-1 0 0,0 0 1 0 0,0 0-1 0 0,1 0 1 0 0,-1 0-1 0 0,0 0 1 0 0,15-5-2657 0 0,-2-3-4157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7487 0 0,'1'-1'340'0'0,"5"0"-277"0"0,-1-1 0 0 0,0 0 0 0 0,0 0-1 0 0,-1-1 1 0 0,1 1 0 0 0,0-1 0 0 0,-1 0-1 0 0,0 0 1 0 0,0-1 0 0 0,1 1 0 0 0,-2-1 0 0 0,1 0-1 0 0,5-7 1 0 0,-5 7 331 0 0,-1 0 0 0 0,2 0-1 0 0,-1 0 1 0 0,0 1 0 0 0,1-1 0 0 0,0 1-1 0 0,-1 0 1 0 0,12-5 0 0 0,-15 8 338 0 0,17 1 340 0 0,-14-1-898 0 0,0 1 0 0 0,0-1 0 0 0,0 0 0 0 0,0 0-1 0 0,0-1 1 0 0,0 1 0 0 0,0-1 0 0 0,0 0 0 0 0,8-2 0 0 0,4-5 620 0 0,0-1 0 0 0,25-18 0 0 0,-25 15-415 0 0,1 1 0 0 0,19-8-1 0 0,2 2-265 0 0,0 2 0 0 0,2 1 1 0 0,-1 3-1 0 0,2 1 0 0 0,-1 2 0 0 0,54-4 0 0 0,-12 7-226 0 0,-64 5-3119 0 0,0-1-3364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5527 0 0,'0'0'498'0'0,"0"3"-406"0"0,-1 16 2312 0 0,-1-1 0 0 0,-8 32 0 0 0,2-11-934 0 0,-17 77-117 0 0,-8 62-98 0 0,28-124-1017 0 0,3-21-507 0 0,-1-1 1 0 0,-2 0 0 0 0,-13 48-1 0 0,17-76-288 0 0,-1 0-1 0 0,0 1 0 0 0,0-1 1 0 0,-6 8-1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6911 0 0,'0'0'528'0'0,"-2"0"-341"0"0,-2 2 118 0 0,0 0 0 0 0,0 1 0 0 0,0-1 0 0 0,1 1 0 0 0,-1 0 0 0 0,0 0 0 0 0,1 0 0 0 0,0 0 0 0 0,0 0 0 0 0,-4 6 0 0 0,-3 5 909 0 0,-12 23 0 0 0,9-13-1561 0 0,-9 17 889 0 0,2 1 1 0 0,2 1-1 0 0,-25 88 0 0 0,42-127-486 0 0,-4 14 117 0 0,0 1-1 0 0,1-1 0 0 0,-2 33 1 0 0,6-49-445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 2303 0 0,'10'-5'13312'0'0,"-8"6"-13259"0"0,-1-1 1 0 0,0 1-1 0 0,0 0 0 0 0,0 0 0 0 0,0-1 0 0 0,0 1 0 0 0,0 0 0 0 0,-1 0 0 0 0,1 0 1 0 0,0 0-1 0 0,0 0 0 0 0,-1 0 0 0 0,1 1 0 0 0,0-1 0 0 0,-1 0 0 0 0,1 0 1 0 0,-1 0-1 0 0,0 1 0 0 0,1-1 0 0 0,-1 0 0 0 0,0 0 0 0 0,0 1 0 0 0,1-1 0 0 0,-1 0 1 0 0,0 0-1 0 0,-1 1 0 0 0,1-1 0 0 0,0 0 0 0 0,0 1 0 0 0,0-1 0 0 0,-1 0 1 0 0,1 0-1 0 0,-1 1 0 0 0,1-1 0 0 0,-2 2 0 0 0,-2 5-45 0 0,-1-1-1 0 0,0 1 1 0 0,0-1 0 0 0,-9 9-1 0 0,2-1 97 0 0,-123 167 347 0 0,113-152-336 0 0,2 2 1 0 0,1 0 0 0 0,-29 66-1 0 0,47-96-110 0 0,0 0 1 0 0,0 0-1 0 0,0 1 0 0 0,1-1 0 0 0,-1 0 0 0 0,1 0 1 0 0,-1 1-1 0 0,1-1 0 0 0,0 0 0 0 0,0 0 1 0 0,0 1-1 0 0,0-1 0 0 0,0 0 0 0 0,0 0 0 0 0,1 1 1 0 0,-1-1-1 0 0,1 0 0 0 0,0 0 0 0 0,-1 0 0 0 0,1 1 1 0 0,1 1-1 0 0,-1-4 8 0 0,0 1 1 0 0,-1-1 0 0 0,1 0-1 0 0,0 1 1 0 0,0-1-1 0 0,-1 0 1 0 0,1 0-1 0 0,0 1 1 0 0,0-1 0 0 0,0 0-1 0 0,-1 0 1 0 0,1 0-1 0 0,0 0 1 0 0,0 0-1 0 0,0 0 1 0 0,-1 0-1 0 0,2-1 1 0 0,1 1 27 0 0,9 0 78 0 0,0 0 0 0 0,0-1-1 0 0,1 0 1 0 0,-1-1 0 0 0,12-4-1 0 0,59-22 485 0 0,-55 19-523 0 0,12-6-40 0 0,-2 0 0 0 0,0-3 0 0 0,-1-1 0 0 0,0-2 0 0 0,45-34 0 0 0,-73 48-25 0 0,-1 0 1 0 0,1 0 0 0 0,-2-1-1 0 0,11-13 1 0 0,-16 19-34 0 0,-1 0-1 0 0,1 0 1 0 0,-1 0-1 0 0,0 0 1 0 0,0 0-1 0 0,0 0 1 0 0,0-1-1 0 0,0 1 1 0 0,0-1 0 0 0,-1 1-1 0 0,1 0 1 0 0,-1-1-1 0 0,0 1 1 0 0,0-1-1 0 0,0 1 1 0 0,0-1-1 0 0,0 1 1 0 0,0-1 0 0 0,-1 1-1 0 0,1 0 1 0 0,-1-1-1 0 0,1 1 1 0 0,-1 0-1 0 0,0-1 1 0 0,-2-3 0 0 0,-3-3-182 0 0,0 0 0 0 0,0 1 0 0 0,-1 0 1 0 0,0 0-1 0 0,-12-10 0 0 0,-45-32-872 0 0,2 2 465 0 0,52 39 506 0 0,0 0-1 0 0,0-1 0 0 0,1 0 1 0 0,-13-18-1 0 0,21 27 0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0,'0'0'1632'0'0,"0"2"-908"0"0,1 8-391 0 0,0-1 0 0 0,0 1 0 0 0,1 0-1 0 0,0 0 1 0 0,1-1 0 0 0,0 0 0 0 0,1 1-1 0 0,0-1 1 0 0,0 0 0 0 0,1-1 0 0 0,7 12-1 0 0,9 9 702 0 0,44 47 0 0 0,-40-49-537 0 0,7 5 257 0 0,2-1 0 0 0,66 47 0 0 0,-80-64-592 0 0,0-1 0 0 0,1 0 0 0 0,0-2 0 0 0,1-1 0 0 0,0 0 0 0 0,1-2 0 0 0,0 0 0 0 0,0-2 0 0 0,28 5 0 0 0,-45-10 205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3 10479 0 0,'0'0'1200'0'0,"-7"-2"-1120"0"0,2 2 97 0 0,1-1 0 0 0,-1 1 0 0 0,0 0-1 0 0,1 0 1 0 0,-1 1 0 0 0,1-1-1 0 0,-1 1 1 0 0,1 0 0 0 0,-1 0 0 0 0,1 1-1 0 0,0-1 1 0 0,0 1 0 0 0,-7 4 0 0 0,-4 2 531 0 0,1 1 0 0 0,-18 14 0 0 0,-83 76 956 0 0,9-7-837 0 0,-12 8-602 0 0,91-76-223 0 0,2 2-1 0 0,-28 36 1 0 0,47-54-9 0 0,3-5-9 0 0,1 0 0 0 0,0 1 1 0 0,-1-1-1 0 0,1 0 0 0 0,1 1 0 0 0,-1-1 1 0 0,-1 6-1 0 0,2-8-368 0 0,13-2-7659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2303 0 0,'-1'1'2028'0'0,"-17"18"3507"0"0,-17 8-2379 0 0,4-3-1688 0 0,23-18-1063 0 0,-71 66 2835 0 0,69-61-2978 0 0,0 1-1 0 0,1 0 1 0 0,-10 18-1 0 0,11-16 4 0 0,-2 0 0 0 0,-14 18-1 0 0,9-15-253 0 0,1 1 0 0 0,1 0-1 0 0,1 0 1 0 0,1 1 0 0 0,-16 37-1 0 0,25-53-10 0 0,1-2 0 0 0,1 0 0 0 0,-1 0 0 0 0,1 0 0 0 0,-1 0 0 0 0,1 0 0 0 0,0 1 0 0 0,-1-1 0 0 0,1 0 0 0 0,0 0 0 0 0,0 0 0 0 0,0 1 0 0 0,0-1 0 0 0,0 2 0 0 0,0 0 0 0 0,-1-2 0 0 0,1 0 0 0 0,0 0 0 0 0,0 0 0 0 0,0 0 0 0 0,0 0 0 0 0,0 0 0 0 0,0 0 0 0 0,0-1 0 0 0,0 1 0 0 0,0 0 0 0 0,0 0 0 0 0,0 0 0 0 0,1 0 0 0 0,-1 0 0 0 0,0 0 0 0 0,1-1 0 0 0,-1 1 0 0 0,0 0 0 0 0,2 1 0 0 0,-1 1 28 0 0,1 1 1 0 0,0-1-1 0 0,0 1 0 0 0,0-1 0 0 0,1 1 0 0 0,-1-1 0 0 0,1 0 1 0 0,0 0-1 0 0,0-1 0 0 0,0 1 0 0 0,0-1 0 0 0,0 1 1 0 0,1-1-1 0 0,-1 0 0 0 0,1 0 0 0 0,-1 0 0 0 0,1-1 0 0 0,0 1 1 0 0,5 1-1 0 0,8 1 97 0 0,0 0 0 0 0,0-2-1 0 0,20 2 1 0 0,-33-4-116 0 0,21 1 149 0 0,0-1 0 0 0,37-6 0 0 0,-32 2-16 0 0,14-1-46 0 0,0-3 0 0 0,0-1 0 0 0,49-18 0 0 0,-70 19-105 0 0,2 1 30 0 0,-1-2 0 0 0,0 0 0 0 0,35-21 0 0 0,-48 23-14 0 0,0 0 1 0 0,0-1 0 0 0,-1-1-1 0 0,0 0 1 0 0,-1 0 0 0 0,0-1-1 0 0,14-20 1 0 0,-21 27-20 0 0,-1 2 11 0 0,-1 0 1 0 0,1 0 0 0 0,-1 0 0 0 0,1 0 0 0 0,-1 0 0 0 0,1 0-1 0 0,-1 0 1 0 0,0 0 0 0 0,0 0 0 0 0,0 0 0 0 0,1 0 0 0 0,-1 0-1 0 0,0 0 1 0 0,0 0 0 0 0,0 0 0 0 0,0 0 0 0 0,-1 0 0 0 0,1-1-1 0 0,-1 0 1 0 0,1-2-6 0 0,-1 1 0 0 0,0 0 0 0 0,1 0-1 0 0,-2 0 1 0 0,1 0 0 0 0,0 0 0 0 0,0 0 0 0 0,-1 1 0 0 0,0-1 0 0 0,1 0-1 0 0,-1 1 1 0 0,0-1 0 0 0,-1 1 0 0 0,1 0 0 0 0,0-1 0 0 0,0 1-1 0 0,-1 0 1 0 0,0 1 0 0 0,1-1 0 0 0,-1 0 0 0 0,0 1 0 0 0,0-1-1 0 0,-4-1 1 0 0,0 1-7 0 0,1 0-1 0 0,0 0 1 0 0,-1 0-1 0 0,1 1 1 0 0,0 0-1 0 0,-1 1 1 0 0,0-1 0 0 0,1 1-1 0 0,-1 0 1 0 0,-9 2-1 0 0,6 0 4 0 0,0 1 0 0 0,0 0 0 0 0,1 1 0 0 0,0 0 0 0 0,0 0-1 0 0,0 1 1 0 0,0 0 0 0 0,-13 11 0 0 0,-3 5-46 0 0,-29 31-1 0 0,40-39 53 0 0,3-2-17 0 0,1 1 0 0 0,-16 22 0 0 0,22-27 6 0 0,0-1 1 0 0,1 1 0 0 0,-1 0 0 0 0,1 0-1 0 0,1 0 1 0 0,-1 0 0 0 0,-1 11 0 0 0,4-16-68 0 0,0 0 1 0 0,-1 0 0 0 0,2 0-1 0 0,-1 0 1 0 0,0 0-1 0 0,0 0 1 0 0,1 0-1 0 0,-1 0 1 0 0,1 0 0 0 0,-1 0-1 0 0,1 0 1 0 0,0-1-1 0 0,0 1 1 0 0,0 0 0 0 0,0 0-1 0 0,2 2 1 0 0,8 6-3292 0 0,-2-4-2829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12 210 1375 0 0,'-10'-11'11155'0'0,"10"11"-10419"0"0,-1-1-1 0 0,1-2 0 0 0,0 2-533 0 0,0 1-1 0 0,0-1 0 0 0,0 0 1 0 0,0 1-1 0 0,0-1 1 0 0,1 0-1 0 0,-1 1 0 0 0,0-1 1 0 0,0 1-1 0 0,1-1 0 0 0,-1 0 1 0 0,0 1-1 0 0,1-1 0 0 0,-1 1 1 0 0,1-1-1 0 0,-1 1 0 0 0,1-1 1 0 0,0 0-1 0 0,2-2-450 0 0,1 1-1 0 0,0-1 1 0 0,0 1 0 0 0,0 0-1 0 0,6-2 1 0 0,-4 1 1694 0 0,8-2-1079 0 0,-1 0-1 0 0,1 0 1 0 0,27-4-1 0 0,45-2 300 0 0,-37 5-377 0 0,469-46 865 0 0,-298 32-1065 0 0,-32-1-88 0 0,98-8 0 0 0,-277 29-54 0 0,-1-1 1 0 0,1 1-1 0 0,0 0 0 0 0,0 1 1 0 0,0 0-1 0 0,10 3 0 0 0,-18-3-260 0 0,-8 8-1906 0 0,-5 1 906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8087 0 0,'0'0'734'0'0,"1"-1"-602"0"0,9-4 118 0 0,-1 1 0 0 0,0 0 1 0 0,1 0-1 0 0,0 1 0 0 0,-1 1 1 0 0,15-3-1 0 0,65-4 1906 0 0,-62 7-1587 0 0,108 2 1795 0 0,-59 2-1751 0 0,-58-4-541 0 0,0 1 0 0 0,26-8-1 0 0,-21 4-8 0 0,75-17 401 0 0,-52 11 11 0 0,81-10-1 0 0,13 16 106 0 0,-85 4-270 0 0,0-1 0 0 0,78-15-1 0 0,93-24-93 0 0,-181 35-233 0 0,-1 1-1 0 0,1 3 0 0 0,0 1 1 0 0,67 8-1 0 0,-92-5 30 0 0,0-1-1 0 0,0-1 1 0 0,33-5-1 0 0,57-15 71 0 0,-34 5 42 0 0,-45 10 1 0 0,72-11 82 0 0,-86 15-188 0 0,0 1 0 0 0,0 0 1 0 0,0 1-1 0 0,21 4 0 0 0,-37-5-19 0 0,83 19 0 0 0,-55-11 13 0 0,0-2-1 0 0,1-1 1 0 0,0-1-1 0 0,0-2 0 0 0,47-2 1 0 0,42-11 55 0 0,-5 1-19 0 0,25 1-49 0 0,200 20 272 0 0,-126 7-58 0 0,-178-17 97 0 0,-1-1 1 0 0,56-7 0 0 0,-14 0 224 0 0,-41 5-467 0 0,161-3 433 0 0,-167 6-502 0 0,0-1 0 0 0,0 1 0 0 0,-1 2 0 0 0,0 1 0 0 0,37 10 0 0 0,-34-7 16 0 0,0-1-1 0 0,1-1 1 0 0,48 1-1 0 0,-59-5-13 0 0,104 8-4 0 0,157 5 15 0 0,-140-4 40 0 0,-96-6 0 0 0,55 10-42 0 0,-54-10-1 0 0,92 5 44 0 0,220-23 434 0 0,-163 13-396 0 0,-90 3-56 0 0,-37-1-38 0 0,121-5 17 0 0,62-14 468 0 0,-180 17-347 0 0,110 12 0 0 0,-133-6-115 0 0,0-2 1 0 0,69-5-1 0 0,-32-5-4 0 0,140-6 90 0 0,85 13 729 0 0,-278-2-576 0 0,63-11 0 0 0,-64 7-89 0 0,65-3-1 0 0,-89 9-148 0 0,108 4 23 0 0,-3 6-45 0 0,19-6 0 0 0,-94-4 0 0 0,-9 0 0 0 0,0 2 0 0 0,0 0 0 0 0,31 8 0 0 0,-53-8 11 0 0,-4-2 31 0 0,5 0-20 0 0,-7 0-13 0 0,0 0-1 0 0,1 0 1 0 0,-1 0 0 0 0,0 0-1 0 0,1-1 1 0 0,-1 1 0 0 0,0 0 0 0 0,0 0-1 0 0,1-1 1 0 0,-1 1 0 0 0,0-1 0 0 0,0 1-1 0 0,0-1 1 0 0,2 0 0 0 0,-2-1 2 0 0,1 1 1 0 0,-1 0-1 0 0,1 1 1 0 0,0-1-1 0 0,0 0 0 0 0,-1 0 1 0 0,1 1-1 0 0,0-1 1 0 0,4 0-1 0 0,22-6 130 0 0,-13 2-104 0 0,0 1 1 0 0,1 1-1 0 0,-1 0 1 0 0,18 0-1 0 0,-28 3-37 0 0,-1 0 0 0 0,-1 0 0 0 0,0 0 0 0 0,0 0 0 0 0,0 1 0 0 0,0 0 0 0 0,1-1 0 0 0,-1 1 0 0 0,0 0 0 0 0,0 0 0 0 0,4 3 0 0 0,6 1 0 0 0,8 7 0 0 0,-14-8-16 0 0,-5-4-59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62 12263 0 0,'0'0'1112'0'0,"-1"2"-917"0"0,-7 12-136 0 0,7-12 131 0 0,0 0 54 0 0,1-2-186 0 0,0 1-1 0 0,0-1 1 0 0,0 0-1 0 0,0 1 1 0 0,0-1-1 0 0,0 1 1 0 0,0-1-1 0 0,0 0 1 0 0,0 1 0 0 0,0-1-1 0 0,1 1 1 0 0,-1-1-1 0 0,0 0 1 0 0,0 1-1 0 0,0-1 1 0 0,0 0-1 0 0,0 1 1 0 0,1-1-1 0 0,-1 0 1 0 0,0 1-1 0 0,0-1 1 0 0,1 0-1 0 0,-1 0 1 0 0,0 1-1 0 0,0-1 1 0 0,1 0-1 0 0,-1 0 1 0 0,0 1-1 0 0,1-1 1 0 0,-1 0-1 0 0,0 0 1 0 0,1 0 0 0 0,-1 1-1 0 0,1-1 1 0 0,-1 0-1 0 0,3 0 99 0 0,-1 1 1 0 0,0-1-1 0 0,0 0 1 0 0,1 0-1 0 0,-1 0 1 0 0,0 0-1 0 0,3 0 0 0 0,38-10 1425 0 0,-42 9-1533 0 0,36-9 787 0 0,30-11 253 0 0,96-14 1 0 0,-131 30-1071 0 0,58-6 17 0 0,-85 10-57 0 0,1 1-1 0 0,-1 0 1 0 0,0 1-1 0 0,1-1 0 0 0,-1 1 1 0 0,0 0-1 0 0,1 0 1 0 0,-1 0-1 0 0,0 1 1 0 0,6 3-1 0 0,-9-4-81 0 0,6 8-753 0 0,-7-8 841 0 0,1 2 24 0 0,-3 12-172 0 0,1-14 163 0 0,0 1 1 0 0,0-1-1 0 0,0 0 1 0 0,0 1-1 0 0,0-1 1 0 0,-1 0-1 0 0,1 1 1 0 0,-1-1-1 0 0,1 0 1 0 0,-1 0-1 0 0,1 1 0 0 0,-1-1 1 0 0,0 0-1 0 0,1 0 1 0 0,-1 0-1 0 0,0 0 1 0 0,0 0-1 0 0,-1 2 1 0 0,-2 1-1 0 0,-5 8 6 0 0,-2 1 0 0 0,1-1 0 0 0,-22 18 0 0 0,-43 27 28 0 0,23-17-22 0 0,-80 73-65 0 0,100-82-2 0 0,-52 66 1 0 0,74-79-212 0 0,9-16 123 0 0,0 5-231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60 9671 0 0,'-1'1'748'0'0,"-23"4"74"0"0,1 2-1 0 0,-42 19 1 0 0,38-16-827 0 0,26-9 251 0 0,-6-1 3162 0 0,12-6-3174 0 0,-1 0 0 0 0,1 1 1 0 0,0-1-1 0 0,1 1 0 0 0,-1 0 1 0 0,1 0-1 0 0,0 1 0 0 0,0 0 1 0 0,1 0-1 0 0,-1 0 0 0 0,8-3 1 0 0,5-1 106 0 0,1 0-1 0 0,36-8 1 0 0,-34 10-37 0 0,40-3 1 0 0,-55 8-261 0 0,0 1 0 0 0,0 0 0 0 0,0 0 0 0 0,0 1 0 0 0,0 0 0 0 0,0 0 0 0 0,0 0 0 0 0,-1 1 0 0 0,1 0 0 0 0,7 4 1 0 0,-12-5-40 0 0,0-1 0 0 0,-1 1 0 0 0,1 0 0 0 0,0 0 0 0 0,-1 1 0 0 0,0-1 0 0 0,1 0 0 0 0,-1 1 0 0 0,1-1 0 0 0,-1 0 0 0 0,0 1 0 0 0,0-1 0 0 0,0 1 0 0 0,0 0 0 0 0,0-1 0 0 0,0 1 0 0 0,-1 0 0 0 0,1 0 0 0 0,0 3 0 0 0,0-2-3 0 0,-1 0-1 0 0,0 1 0 0 0,0-1 1 0 0,0 0-1 0 0,0 1 0 0 0,-1-1 1 0 0,1 0-1 0 0,-1 1 0 0 0,0-1 0 0 0,-2 5 1 0 0,0 0 4 0 0,0-1 0 0 0,-1 0 0 0 0,0 0 0 0 0,-1 0 1 0 0,1 0-1 0 0,-1 0 0 0 0,-1-1 0 0 0,-8 9 0 0 0,-15 6-68 0 0,-1-1-1 0 0,0-1 1 0 0,-62 27-1 0 0,-17 11-231 0 0,105-55 286 0 0,-129 83-77 0 0,114-71 9 0 0,1 0 1 0 0,1 1-1 0 0,0 1 1 0 0,-26 32 0 0 0,41-45 51 0 0,-1 0 1 0 0,1 0 0 0 0,0 1 0 0 0,0-1 0 0 0,0 0 0 0 0,1 1 0 0 0,-1-1-1 0 0,1 1 1 0 0,0 0 0 0 0,0-1 0 0 0,0 1 0 0 0,0 0 0 0 0,0 7 0 0 0,1-10 19 0 0,0 0 1 0 0,1 0 0 0 0,-1 0 0 0 0,0 0 0 0 0,1 0 0 0 0,-1 0 0 0 0,1-1 0 0 0,-1 1 0 0 0,1 0 0 0 0,-1 0-1 0 0,1 0 1 0 0,-1 0 0 0 0,1-1 0 0 0,0 1 0 0 0,-1 0 0 0 0,1 0 0 0 0,0-1 0 0 0,1 2 0 0 0,16 7 19 0 0,-6-6 46 0 0,-1-1 0 0 0,1 0 0 0 0,0 0 1 0 0,0-1-1 0 0,0-1 0 0 0,11-1 0 0 0,74-10 312 0 0,-92 10-355 0 0,95-13 98 0 0,144 0-1 0 0,-226 16-727 0 0,19 1-999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23 178 2303 0 0,'-4'-1'79'0'0,"3"0"-70"0"0,0 1-1 0 0,0 0 1 0 0,0 0-1 0 0,0 0 1 0 0,0 0-1 0 0,0-1 1 0 0,0 1-1 0 0,0 1 1 0 0,0-1 0 0 0,0 0-1 0 0,0 0 1 0 0,0 0-1 0 0,0 0 1 0 0,0 1-1 0 0,0-1 1 0 0,-1 1-1 0 0,101-38 14447 0 0,-17 8-13451 0 0,1 4 1 0 0,2 3-1 0 0,89-10 0 0 0,-144 29-1141 0 0,45 1 0 0 0,3 0-870 0 0,-60 1 473 0 0,22-2-261 0 0,-36 2 40 0 0,-1 0 1 0 0,0 0-1 0 0,1 1 1 0 0,-1-2-1 0 0,0 1 1 0 0,0 0-1 0 0,0-1 1 0 0,6-3-1 0 0,-3-2-4260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11519 0 0,'0'0'887'0'0,"-2"3"-482"0"0,-76 137 2597 0 0,38-77-2770 0 0,-54 91-76 0 0,86-139-105 0 0,1 0 0 0 0,1 1 0 0 0,0 0 0 0 0,1 0 0 0 0,1 0 0 0 0,0 1 0 0 0,1-1 0 0 0,1 1 1 0 0,1 0-1 0 0,0 0 0 0 0,3 30 0 0 0,0-30-27 0 0,-1 0 0 0 0,-2 24 0 0 0,0-36-458 0 0,0 1 0 0 0,0 0 0 0 0,0-1 1 0 0,-1 1-1 0 0,1-1 0 0 0,-1 0 0 0 0,-1 0 1 0 0,1 0-1 0 0,-1 0 0 0 0,0 0 0 0 0,-3 5 1 0 0,-5 2-4526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86 148 919 0 0,'-7'5'80'0'0,"-14"11"3876"0"0,3 1 10555 0 0,81-58-13354 0 0,-25 16-926 0 0,42-20 0 0 0,-42 29-177 0 0,0 2 1 0 0,67-16-1 0 0,-75 23-19 0 0,-25 5-34 0 0,1 1 0 0 0,0-1 0 0 0,0 1 1 0 0,0 0-1 0 0,0 1 0 0 0,0-1 0 0 0,0 1 0 0 0,0 1 0 0 0,0-1 0 0 0,7 2 0 0 0,-4 4-1 0 0,-8-5-1 0 0,0 1 0 0 0,0 0 0 0 0,0 0 0 0 0,0 0 0 0 0,0 0 0 0 0,0 0 0 0 0,-1 0 0 0 0,1 0 0 0 0,-1 1 0 0 0,1-1-1 0 0,-1 0 1 0 0,0 0 0 0 0,0 0 0 0 0,0 1 0 0 0,0-1 0 0 0,0 0 0 0 0,0 0 0 0 0,-1 0 0 0 0,1 0 0 0 0,-1 1 0 0 0,1-1 0 0 0,-1 0 0 0 0,0 0 0 0 0,0 0 0 0 0,0 0 0 0 0,-2 3 0 0 0,-2 3-9 0 0,0 0 0 0 0,0 0 0 0 0,-1 0 1 0 0,-12 11-1 0 0,-6 3-87 0 0,0-1 0 0 0,-44 28 0 0 0,-59 28-362 0 0,46-30 337 0 0,70-40 114 0 0,-13 7 9 0 0,-32 26 0 0 0,50-36-7 0 0,1 1 1 0 0,-1 0 0 0 0,1 1 0 0 0,0-1-1 0 0,1 1 1 0 0,-1 0 0 0 0,1 0 0 0 0,0 0-1 0 0,1 1 1 0 0,-5 10 0 0 0,7-14 4 0 0,0-1 1 0 0,1 0-1 0 0,-1 0 1 0 0,1 0-1 0 0,0 0 1 0 0,0 0-1 0 0,0 1 1 0 0,0-1-1 0 0,0 0 1 0 0,0 0-1 0 0,0 0 0 0 0,1 1 1 0 0,-1-1-1 0 0,1 0 1 0 0,0 0-1 0 0,-1 0 1 0 0,1 0-1 0 0,0 0 1 0 0,2 2-1 0 0,5 3 1 0 0,-2-4 34 0 0,0 0 0 0 0,1 0 0 0 0,-1-1-1 0 0,1 0 1 0 0,0 0 0 0 0,-1 0 0 0 0,1-1 0 0 0,11 0-1 0 0,7 0 164 0 0,26-4 0 0 0,-35 2-143 0 0,205-16 298 0 0,-213 16-378 0 0,45-6-98 0 0,-49 6-205 0 0,1 0 0 0 0,0 0 0 0 0,0-1 0 0 0,0 0 0 0 0,-1 0 0 0 0,1 0 0 0 0,-1 0 1 0 0,6-4-1 0 0,-3-1-1434 0 0,-2-2-76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45 919 0 0,'2'0'67'0'0,"18"-8"357"0"0,-10 3 2870 0 0,0-1 0 0 0,17-13 1 0 0,-25 18-2349 0 0,-2 1-427 0 0,1-1-1 0 0,0 0 0 0 0,0 1 1 0 0,0-1-1 0 0,0 1 1 0 0,0 0-1 0 0,0-1 0 0 0,0 1 1 0 0,0 0-1 0 0,0-1 1 0 0,0 1-1 0 0,1 0 0 0 0,-1 0 1 0 0,2 0-1 0 0,-5 4-489 0 0,0-1 0 0 0,0 1 0 0 0,0-1 0 0 0,0 0 0 0 0,-1 0 0 0 0,0 0 0 0 0,1 0 0 0 0,-1 0 0 0 0,0 0 0 0 0,0-1 0 0 0,0 1 0 0 0,-1-1 0 0 0,1 0 0 0 0,-1 0 0 0 0,1 0 0 0 0,-1 0 0 0 0,1-1 0 0 0,-1 0 0 0 0,-5 2 0 0 0,-10 2 129 0 0,0-1-1 0 0,-31 4 1 0 0,49-8-157 0 0,-61 5-691 0 0,-71-4 0 0 0,69-2 371 0 0,-29 1-1044 0 0,92 0 1103 0 0,0 3-1677 0 0,0-1 1967 0 0,0 0 1 0 0,0 0 0 0 0,0 0-1 0 0,0 0 1 0 0,0 0-1 0 0,-3 3 1 0 0,-1 4 72 0 0,-91 155 1529 0 0,89-154-1463 0 0,1 0-1 0 0,-5 12 0 0 0,10-19-132 0 0,0 0 0 0 0,0 0 0 0 0,0 0 0 0 0,0 0 0 0 0,0 0 0 0 0,0 0 0 0 0,1 1 0 0 0,0-1-1 0 0,0 0 1 0 0,0 0 0 0 0,1 7 0 0 0,-1-9-29 0 0,0-1-1 0 0,1 1 1 0 0,-1 0-1 0 0,0 0 0 0 0,1-1 1 0 0,-1 1-1 0 0,1 0 1 0 0,-1-1-1 0 0,1 1 1 0 0,0 0-1 0 0,-1-1 0 0 0,1 1 1 0 0,0-1-1 0 0,-1 1 1 0 0,1-1-1 0 0,0 1 1 0 0,0-1-1 0 0,-1 0 0 0 0,2 1 1 0 0,14 4 88 0 0,-1-3-67 0 0,0 0-1 0 0,0-1 1 0 0,0-1-1 0 0,21-1 1 0 0,61-14 137 0 0,-54 8-140 0 0,-16 3-25 0 0,0 1 0 0 0,31 1 0 0 0,-47 2 0 0 0,0 1 0 0 0,-1 0 0 0 0,1 0 0 0 0,-1 2 0 0 0,1-1 0 0 0,-1 1 0 0 0,0 1 0 0 0,16 7 0 0 0,-12-3 0 0 0,-1 0 0 0 0,1 1 0 0 0,-1 1 0 0 0,-1 0 0 0 0,15 15 0 0 0,7 10 0 0 0,-27-22 0 0 0,-8-9 0 0 0,0-3 0 0 0,-1 4 8 0 0,0-1 1 0 0,0 0-1 0 0,0 0 0 0 0,0 0 0 0 0,-1 0 1 0 0,0-1-1 0 0,0 1 0 0 0,0-1 0 0 0,0 0 1 0 0,0 0-1 0 0,-1 0 0 0 0,1 0 0 0 0,-1 0 1 0 0,0-1-1 0 0,0 1 0 0 0,-6 2 0 0 0,-8 3 53 0 0,0-1 0 0 0,-29 8-1 0 0,37-12-51 0 0,-75 21 51 0 0,-159 53 9 0 0,186-51-1801 0 0,49-21 120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10135 0 0,'2'0'778'0'0,"36"-13"-151"0"0,72-22 6082 0 0,209-32-3332 0 0,-78 18-2264 0 0,285-49-314 0 0,-499 94-769 0 0,-7 0-132 0 0,1 2 0 0 0,-1 0 0 0 0,1 0 0 0 0,26 3 0 0 0,-45 0-269 0 0,-2 0-653 0 0,-1 1 921 0 0,0-1-1 0 0,1 1 0 0 0,-1-1 1 0 0,0 1-1 0 0,0-1 0 0 0,0 0 0 0 0,0 1 1 0 0,0-1-1 0 0,-2 2 0 0 0,-2 3-195 0 0,0 0-86 0 0,1 0 0 0 0,-2-1-1 0 0,1 1 1 0 0,-1-1 0 0 0,0-1-1 0 0,0 1 1 0 0,0-1 0 0 0,-11 6-1 0 0,-5 1-946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15 12095 0 0,'0'0'554'0'0,"1"-2"-17"0"0,6-3-345 0 0,-7 4 198 0 0,1 0 0 0 0,0 0 1 0 0,0 1-1 0 0,0-1 0 0 0,1 1 0 0 0,-1-1 1 0 0,0 1-1 0 0,0-1 0 0 0,0 1 0 0 0,0-1 1 0 0,2 1-1 0 0,-3 0-357 0 0,0 0 1 0 0,0 0 0 0 0,0 0 0 0 0,1 0-1 0 0,-1 0 1 0 0,0 1 0 0 0,0-1-1 0 0,0 0 1 0 0,0 0 0 0 0,0 0-1 0 0,0 0 1 0 0,0 1 0 0 0,0-1-1 0 0,1 0 1 0 0,-1 0 0 0 0,0 0-1 0 0,0 0 1 0 0,0 1 0 0 0,0-1 0 0 0,0 0-1 0 0,0 0 1 0 0,0 0 0 0 0,0 0-1 0 0,0 1 1 0 0,0-1 0 0 0,0 0-1 0 0,0 0 1 0 0,0 0 0 0 0,0 1-1 0 0,0-1 1 0 0,0 0 0 0 0,-1 0 0 0 0,1 0-1 0 0,0 0 1 0 0,0 1 0 0 0,0-1-1 0 0,0 0 1 0 0,0 0 0 0 0,-13 23-464 0 0,11-20 859 0 0,-103 183 903 0 0,12-22-1257 0 0,61-116-1742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64 9215 0 0,'11'-7'644'0'0,"0"-1"0"0"0,19-18 0 0 0,-13 3 7918 0 0,-17 29-8534 0 0,0-1 1 0 0,-1 0-1 0 0,0 1 1 0 0,0-1-1 0 0,-1 0 1 0 0,0 0-1 0 0,1 0 1 0 0,-2 0-1 0 0,1 0 1 0 0,-6 8-1 0 0,-3 4 28 0 0,-22 23 0 0 0,12-15-31 0 0,-26 38 113 0 0,46-62-66 0 0,1 1-7 0 0,0 4-41 0 0,0-6-21 0 0,0 1 0 0 0,1-1 0 0 0,-1 1 0 0 0,1-1 0 0 0,-1 1 0 0 0,0-1 0 0 0,1 1 0 0 0,-1-1 1 0 0,1 0-1 0 0,-1 1 0 0 0,1-1 0 0 0,-1 1 0 0 0,1-1 0 0 0,-1 0 0 0 0,1 0 0 0 0,0 1 0 0 0,-1-1 0 0 0,2 0 0 0 0,-2 1 7 0 0,4 0 13 0 0,0 1 1 0 0,0-1-1 0 0,-1 1 0 0 0,1-1 1 0 0,0 0-1 0 0,0-1 1 0 0,0 1-1 0 0,0-1 0 0 0,0 0 1 0 0,5 0-1 0 0,42-6 205 0 0,-41 5-168 0 0,32-8 136 0 0,61-19 0 0 0,-84 21-448 0 0,23-10 0 0 0,-36 14-396 0 0,0 0 0 0 0,0 0 1 0 0,0-1-1 0 0,6-5 1 0 0,-5 2-1419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8751 0 0,'-1'1'3794'0'0,"-4"7"-2478"0"0,0 0 1 0 0,-5 13 0 0 0,-3 5-902 0 0,-59 112 1350 0 0,6-12-1195 0 0,-78 158 371 0 0,105-205-2605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8751 0 0,'0'2'7948'0'0,"-9"32"-6518"0"0,-1-1-1 0 0,-20 44 1 0 0,3-10-787 0 0,-125 294-27 0 0,150-357-711 0 0,0 0 0 0 0,-1 0 0 0 0,1 0 0 0 0,-5 5 0 0 0,6-8-39 0 0,1 0 0 0 0,-1-1 1 0 0,1 1-1 0 0,-1 0 0 0 0,0-1 1 0 0,0 1-1 0 0,0 0 1 0 0,1-1-1 0 0,-1 1 0 0 0,0-1 1 0 0,0 1-1 0 0,0-1 0 0 0,0 1 1 0 0,0-1-1 0 0,0 0 0 0 0,0 1 1 0 0,0-1-1 0 0,0 0 0 0 0,0 0 1 0 0,0 0-1 0 0,0 0 0 0 0,0 0 1 0 0,0 0-1 0 0,0 0 1 0 0,0 0-1 0 0,-1 0 0 0 0,-5-5-1710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11055 0 0,'0'0'852'0'0,"-2"1"-560"0"0,-8 6 360 0 0,0 0 1 0 0,1 0-1 0 0,0 1 0 0 0,0 0 0 0 0,1 1 0 0 0,-14 18 0 0 0,-37 66 20 0 0,32-48-597 0 0,-22 40-75 0 0,48-84 43 0 0,1 1-1 0 0,-1-1 1 0 0,0 0-1 0 0,0 0 1 0 0,1 0-1 0 0,-1 0 1 0 0,1 1-1 0 0,-1-1 1 0 0,1 0-1 0 0,-1 0 1 0 0,1 1-1 0 0,0-1 1 0 0,-1 0-1 0 0,1 1 1 0 0,0-1-1 0 0,0 0 1 0 0,0 1-1 0 0,0-1 1 0 0,1 1-1 0 0,-1-1 1 0 0,0 0-1 0 0,0 0 1 0 0,1 1-1 0 0,-1-1 1 0 0,1 0-1 0 0,-1 1 1 0 0,1-1-1 0 0,-1 0 1 0 0,1 0-1 0 0,0 0 1 0 0,0 0-1 0 0,0 0 1 0 0,-1 0-1 0 0,1 0 1 0 0,0 0-1 0 0,0 0 1 0 0,1 0-1 0 0,-1 0 1 0 0,0 0-1 0 0,0-1 1 0 0,0 1-1 0 0,0-1 1 0 0,1 1-1 0 0,1 0 1 0 0,5 2 99 0 0,1 0-1 0 0,0 0 1 0 0,0-1 0 0 0,18 2-1 0 0,-27-4-139 0 0,25 3 56 0 0,1-1 0 0 0,-1-1 1 0 0,1-1-1 0 0,-1-1 0 0 0,46-9 0 0 0,-62 8-126 0 0,-1-1-1 0 0,0 1 0 0 0,12-7 1 0 0,7-9-4068 0 0,-20 11-1842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10135 0 0,'0'0'778'0'0,"-8"0"-300"0"0,4 1-185 0 0,1 0 0 0 0,0 0 0 0 0,0 0 0 0 0,0 0 0 0 0,0 0-1 0 0,0 0 1 0 0,0 1 0 0 0,0-1 0 0 0,0 1 0 0 0,1 0 0 0 0,-1 0 0 0 0,1 0-1 0 0,-1 0 1 0 0,1 1 0 0 0,0-1 0 0 0,0 1 0 0 0,0-1 0 0 0,-2 4-1 0 0,-4 7-56 0 0,1-1 0 0 0,-9 25 0 0 0,13-30-44 0 0,-33 88 615 0 0,23-57-530 0 0,-1-2 0 0 0,-1 0 0 0 0,-30 49 0 0 0,7-33 286 0 0,-86 91 1 0 0,79-94-386 0 0,-65 89 0 0 0,108-135-170 0 0,0 0 1 0 0,0 0 0 0 0,0 0-1 0 0,1 0 1 0 0,0 0 0 0 0,-1 1 0 0 0,1-1-1 0 0,-1 7 1 0 0,2-9-10 0 0,0 0 0 0 0,0-1 0 0 0,0 1 0 0 0,0 0 0 0 0,0-1 0 0 0,0 1 0 0 0,0 0 0 0 0,1-1 0 0 0,-1 1 1 0 0,0 0-1 0 0,0-1 0 0 0,0 1 0 0 0,1-1 0 0 0,-1 1 0 0 0,0 0 0 0 0,1-1 0 0 0,-1 1 0 0 0,1-1 0 0 0,-1 1 0 0 0,1 0 0 0 0,0 0-7 0 0,0-1 0 0 0,0 1 0 0 0,0-1 0 0 0,0 1 0 0 0,1-1 0 0 0,-1 0 0 0 0,0 1 0 0 0,0-1 0 0 0,0 0 0 0 0,0 0 0 0 0,1 0 0 0 0,-1 0 0 0 0,0 0 0 0 0,0 0 0 0 0,2 0 0 0 0,8-2-411 0 0,-1 0-1 0 0,0-1 0 0 0,13-4 1 0 0,13-6-607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12407 0 0,'0'0'1126'0'0,"0"1"-808"0"0,1 22 1480 0 0,5 24 0 0 0,-2-17-767 0 0,-1-13-576 0 0,0 1 0 0 0,2-1 0 0 0,0 0 1 0 0,1 0-1 0 0,1 0 0 0 0,10 18 0 0 0,4 2 268 0 0,37 50 0 0 0,-23-45-346 0 0,0-2 1 0 0,54 46-1 0 0,-41-40-124 0 0,-29-29-183 0 0,1 0 0 0 0,0-1 0 0 0,0-1 0 0 0,29 15 0 0 0,-37-24-44 0 0,-1 0-1 0 0,1-1 1 0 0,1 0 0 0 0,-1-1-1 0 0,0 0 1 0 0,1-1 0 0 0,0-1-1 0 0,0 0 1 0 0,0-1-1 0 0,15 0 1 0 0,-24-1-189 0 0,0 0 0 0 0,0-1-1 0 0,0 1 1 0 0,0-1 0 0 0,0 0 0 0 0,0 0-1 0 0,0-1 1 0 0,0 1 0 0 0,0-1 0 0 0,0 0 0 0 0,-1 0-1 0 0,1 0 1 0 0,3-4 0 0 0,-5 5-30 0 0,0-1 0 0 0,-1 0 0 0 0,1 0 0 0 0,0 0 0 0 0,-1 0 1 0 0,0 0-1 0 0,1 0 0 0 0,-1 0 0 0 0,0-1 0 0 0,0 1 0 0 0,0 0 0 0 0,-1 0 0 0 0,1-1 0 0 0,0 1 1 0 0,-1-1-1 0 0,1 1 0 0 0,-1-1 0 0 0,0 1 0 0 0,0-1 0 0 0,0 1 0 0 0,0-1 0 0 0,-1 1 0 0 0,0-3 1 0 0,-2-9-6614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12895 0 0,'0'0'595'0'0,"-1"1"-18"0"0,-48 36 174 0 0,-35 31 3926 0 0,29-21-3947 0 0,-94 92-476 0 0,89-69 218 0 0,-71 108 0 0 0,123-167-425 0 0,0 0-1 0 0,-1 0 1 0 0,-13 11-1 0 0,18-18-213 0 0,0 0-1 0 0,0 0 1 0 0,-1-1-1 0 0,0 0 1 0 0,1 0 0 0 0,-1 0-1 0 0,-1-1 1 0 0,1 1-1 0 0,0-1 1 0 0,-8 2-1 0 0,12-4-440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4143 0 0,'0'0'14939'0'0,"2"1"-14515"0"0,1 1-294 0 0,0-1-1 0 0,1 1 1 0 0,-1-1-1 0 0,0 0 1 0 0,1 0 0 0 0,0 0-1 0 0,-1 0 1 0 0,1-1 0 0 0,0 0-1 0 0,-1 1 1 0 0,1-1 0 0 0,0 0-1 0 0,-1-1 1 0 0,1 1 0 0 0,0-1-1 0 0,4-1 1 0 0,10-3 267 0 0,-1 0 1 0 0,19-10-1 0 0,-15 6-157 0 0,3 0-75 0 0,109-44 129 0 0,-46 13-3200 0 0,-58 26-2276 0 0,-1 0-1508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297 102 5527 0 0,'-4'6'15452'0'0,"15"-14"-15330"0"0,1 1 0 0 0,0 0-1 0 0,1 1 1 0 0,19-7 0 0 0,0 0-95 0 0,65-24-27 0 0,-85 33 0 0 0,1 0 0 0 0,0 2 0 0 0,0-1 0 0 0,0 2 0 0 0,24-1 0 0 0,-32 2 0 0 0,17 5-10 0 0,-22-5 7 0 0,1 0 0 0 0,-1 0 0 0 0,0 1 0 0 0,1-1 0 0 0,-1 0 0 0 0,1 1 0 0 0,-1-1 0 0 0,0 0 0 0 0,1 1 0 0 0,-1-1 0 0 0,0 1 0 0 0,1-1 0 0 0,-1 0 0 0 0,0 1 0 0 0,0-1 0 0 0,1 1 0 0 0,-1-1 1 0 0,0 1-1 0 0,0-1 0 0 0,0 1 0 0 0,0-1 0 0 0,0 1 0 0 0,1-1 0 0 0,-1 1 0 0 0,0 0 0 0 0,-1 11-54 0 0,0-6 45 0 0,-1-1 0 0 0,0 0 0 0 0,0-1-1 0 0,0 1 1 0 0,-1 0 0 0 0,1-1 0 0 0,-1 1-1 0 0,-5 5 1 0 0,-31 32-38 0 0,36-39 38 0 0,-128 108-122 0 0,8-8-376 0 0,-81 85 190 0 0,177-163 315 0 0,-41 46 0 0 0,66-69-3 0 0,0 1 0 0 0,0 0 1 0 0,0-1-1 0 0,0 1 0 0 0,1 0 1 0 0,-2 5-1 0 0,2 1 8 0 0,2-8 10 0 0,0 1 0 0 0,0-1 0 0 0,0 0 0 0 0,0 0-1 0 0,0 0 1 0 0,0 0 0 0 0,0 0 0 0 0,0 0 0 0 0,0 0-1 0 0,1-1 1 0 0,-1 1 0 0 0,0 0 0 0 0,0-1 0 0 0,1 1 0 0 0,-1-1-1 0 0,1 1 1 0 0,-1-1 0 0 0,1 0 0 0 0,-1 1 0 0 0,0-1 0 0 0,4 0-1 0 0,2 0 49 0 0,0 0 0 0 0,0 0 0 0 0,8-2 0 0 0,73-13 323 0 0,-54 8-161 0 0,2 2-1 0 0,50-3 1 0 0,-74 9-220 0 0,-7 0-2 0 0,0-1-1 0 0,-1 1 0 0 0,1-1 1 0 0,8-1-1 0 0,-8 0-210 0 0,-1 0-1 0 0,0 0 1 0 0,0 0 0 0 0,0 0 0 0 0,0 0 0 0 0,0-1 0 0 0,4-2-1 0 0,14-9-6020 0 0,-10 4 267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20 7831 0 0,'0'0'356'0'0,"1"0"-6"0"0,14-8 8820 0 0,-21 4-3946 0 0,0 1-7130 0 0,1 1 1941 0 0,-1 1 0 0 0,0 0 0 0 0,0 1 0 0 0,0-1 0 0 0,1 1 1 0 0,-1 0-1 0 0,0 1 0 0 0,0-1 0 0 0,0 1 0 0 0,1 0 1 0 0,-9 3-1 0 0,-7 1-35 0 0,2-2 18 0 0,1 2 0 0 0,-1 0 0 0 0,-31 15 0 0 0,-50 32 90 0 0,61-31-201 0 0,-51 21 1 0 0,78-37-10 0 0,5-2-4 0 0,0 0 0 0 0,-1 0 0 0 0,1-1 0 0 0,-1 1 1 0 0,0-2-1 0 0,0 1 0 0 0,1-1 0 0 0,-1 0 0 0 0,0-1 0 0 0,-9 0 0 0 0,17 0 85 0 0,-1-1 0 0 0,0 1-1 0 0,0 0 1 0 0,1 0 0 0 0,-1-1-1 0 0,0 1 1 0 0,1-1 0 0 0,-1 1 0 0 0,1 0-1 0 0,-1-1 1 0 0,0 1 0 0 0,1-1-1 0 0,-1 1 1 0 0,1-1 0 0 0,-1 1-1 0 0,1-1 1 0 0,0 0 0 0 0,-1 1 0 0 0,1-1-1 0 0,0 0 1 0 0,-1 1 0 0 0,1-1-1 0 0,0 0 1 0 0,-1 1 0 0 0,1-1 0 0 0,0 0-1 0 0,0 0 1 0 0,0 1 0 0 0,0-1-1 0 0,0 0 1 0 0,0 0 0 0 0,0 1-1 0 0,0-1 1 0 0,0 0 0 0 0,0 0 0 0 0,0 1-1 0 0,1-2 1 0 0,0-3-61 0 0,0 1 1 0 0,0-1-1 0 0,1 1 1 0 0,2-5-1 0 0,-2 3 3 0 0,1 0 1 0 0,-1 1-1 0 0,1-1 1 0 0,1 1-1 0 0,-1 0 1 0 0,1 0-1 0 0,0 0 0 0 0,0 0 1 0 0,0 1-1 0 0,0 0 1 0 0,10-7-1 0 0,-13 10 73 0 0,0 1-1 0 0,-1-1 1 0 0,1 0 0 0 0,0 1-1 0 0,0 0 1 0 0,0-1-1 0 0,0 1 1 0 0,0-1 0 0 0,0 1-1 0 0,0 0 1 0 0,0 0 0 0 0,2 0-1 0 0,1 2 23 0 0,-3-1-18 0 0,0 0 15 0 0,0 0 0 0 0,0 0 0 0 0,0 0 0 0 0,0 0 0 0 0,-1 0 1 0 0,1 0-1 0 0,0 0 0 0 0,-1 0 0 0 0,1 0 0 0 0,0 0 0 0 0,-1 1 0 0 0,1-1 0 0 0,-1 0 0 0 0,0 0 1 0 0,1 1-1 0 0,-1-1 0 0 0,0 0 0 0 0,0 1 0 0 0,0-1 0 0 0,0 0 0 0 0,0 1 0 0 0,-1 1 1 0 0,-4 32 131 0 0,-2-6-91 0 0,-2 1 0 0 0,-22 48 0 0 0,-36 52-20 0 0,60-116-12 0 0,2-5 2 0 0,4-7 1134 0 0,3-2-840 0 0,12 1-157 0 0,-1-1 1 0 0,0 0-1 0 0,0-1 0 0 0,25-6 0 0 0,16 0-151 0 0,-34 6-10 0 0,-1 1 0 0 0,0 1 0 0 0,0 0 0 0 0,0 2 0 0 0,35 9 0 0 0,-41-9 0 0 0,0 2 0 0 0,-1-1 0 0 0,0 2 0 0 0,0-1 0 0 0,0 2 0 0 0,-1-1 0 0 0,0 2 0 0 0,0 0 0 0 0,13 12 0 0 0,-19-15 2 0 0,-2-2-1 0 0,0-1 1 0 0,0 1-1 0 0,-1 0 1 0 0,0 0 0 0 0,1 0-1 0 0,-1 1 1 0 0,0-1-1 0 0,-1 0 1 0 0,4 8 0 0 0,-4-8 31 0 0,-1 0 1 0 0,1 0-1 0 0,-1 1 1 0 0,1-1-1 0 0,-1 0 1 0 0,0 0-1 0 0,0 0 1 0 0,0 1 0 0 0,0-1-1 0 0,-1 0 1 0 0,1 0-1 0 0,-1 0 1 0 0,-1 5-1 0 0,-3 3 43 0 0,-10 23 1 0 0,11-27-66 0 0,-2 4 25 0 0,0-1 0 0 0,-1 0 1 0 0,0 0-1 0 0,-1 0 0 0 0,0-1 0 0 0,-1 0 0 0 0,-15 12 1 0 0,-7 2 51 0 0,-37 21 0 0 0,42-29-215 0 0,-2-2-1 0 0,1-1 1 0 0,-2-1-1 0 0,1-2 0 0 0,-1-1 1 0 0,-45 7-1 0 0,48-13-2188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0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1375 0 0,'0'0'11890'0'0,"2"-1"-11444"0"0,1-1-312 0 0,-1 0 0 0 0,1 0 0 0 0,0 0 0 0 0,1 0 0 0 0,-1 0 0 0 0,0 1 0 0 0,0 0-1 0 0,1 0 1 0 0,-1 0 0 0 0,1 0 0 0 0,-1 0 0 0 0,1 0 0 0 0,-1 1 0 0 0,1 0 0 0 0,0 0 0 0 0,-1 0-1 0 0,1 0 1 0 0,-1 1 0 0 0,1-1 0 0 0,-1 1 0 0 0,1 0 0 0 0,3 1 0 0 0,-2 0-18 0 0,1 1 1 0 0,-1-1 0 0 0,0 1-1 0 0,0 0 1 0 0,0 1-1 0 0,0-1 1 0 0,0 1 0 0 0,-1 0-1 0 0,0 0 1 0 0,0 1-1 0 0,0-1 1 0 0,0 1 0 0 0,3 5-1 0 0,14 28 334 0 0,-1 1 0 0 0,15 45-1 0 0,-5-13-166 0 0,-14-37-208 0 0,0-1 0 0 0,2-1-1 0 0,27 36 1 0 0,-35-55-58 0 0,0 0 0 0 0,1-1 0 0 0,0-1 0 0 0,1 0 0 0 0,0-1 0 0 0,1 0 0 0 0,0 0 0 0 0,0-2 0 0 0,1 1 0 0 0,15 5 0 0 0,-12-7 12 0 0,1-1 1 0 0,0-1 0 0 0,-1-1 0 0 0,35 4 0 0 0,72-4-97 0 0,-122-4-151 0 0,-10 7-2913 0 0,-2 1-1196 0 0,-4-1-1261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0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21 10911 0 0,'9'-13'498'0'0,"-7"11"-9"0"0,-1 1-312 0 0,3-3-111 0 0,-2 3 466 0 0,-3 6-453 0 0,-1 0 0 0 0,1 0 0 0 0,-1 0 0 0 0,0 0 0 0 0,0 0 0 0 0,0 0 0 0 0,-1-1 1 0 0,0 1-1 0 0,1-1 0 0 0,-2 0 0 0 0,-3 5 0 0 0,2-2 2 0 0,-31 37 987 0 0,-70 66 0 0 0,39-43-256 0 0,16-14-12 0 0,-79 108-1 0 0,77-74 102 0 0,-11 14-94 0 0,43-76-728 0 0,-1 0 0 0 0,-2-1 0 0 0,-48 38 0 0 0,-3-7 24 0 0,73-55-182 0 0,4-1 48 0 0,0 0 0 0 0,0 0 0 0 0,-1 0-1 0 0,1 0 1 0 0,0 1 0 0 0,0-1 0 0 0,0 0 0 0 0,0 1 0 0 0,2-1 0 0 0,6-2-163 0 0,31-14-1717 0 0,-19 8 780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0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86 2303 0 0,'1'-2'167'0'0,"9"-10"1457"0"0,0 1 0 0 0,1 0 0 0 0,1 0 0 0 0,0 1 0 0 0,0 1 0 0 0,17-11 3136 0 0,-30 22-4511 0 0,-14 14-46 0 0,-1 0-1 0 0,-1-1 0 0 0,0-1 1 0 0,-25 16-1 0 0,37-27-177 0 0,0 0-1 0 0,0-1 1 0 0,-1 0-1 0 0,0 1 0 0 0,1-1 1 0 0,-1-1-1 0 0,-9 2 1 0 0,-43 3 366 0 0,13-3-171 0 0,38-2-212 0 0,-101 9 84 0 0,93-9-219 0 0,0-2-1 0 0,0 0 0 0 0,1 0 0 0 0,-1-2 0 0 0,-19-5 0 0 0,34 9 112 0 0,0-1 0 0 0,0 0 1 0 0,0 0-1 0 0,-1 0 0 0 0,1 0 0 0 0,0 0 0 0 0,0 0 0 0 0,0 0 0 0 0,0 0 0 0 0,-1 0 1 0 0,1 0-1 0 0,0 0 0 0 0,0 0 0 0 0,0 0 0 0 0,0 0 0 0 0,-1 0 0 0 0,1-1 0 0 0,0 1 1 0 0,0 0-1 0 0,0 0 0 0 0,0 0 0 0 0,0 0 0 0 0,0 0 0 0 0,-1 0 0 0 0,1 0 0 0 0,0 0 1 0 0,0 0-1 0 0,0-1 0 0 0,0 1 0 0 0,0 0 0 0 0,0 0 0 0 0,0 0 0 0 0,0 0 0 0 0,-1 0 0 0 0,1-1 1 0 0,0 1-1 0 0,0 0 0 0 0,0 0 0 0 0,0 0 0 0 0,0 0 0 0 0,0 0 0 0 0,0-1 0 0 0,0 1 1 0 0,0 0-1 0 0,0 0 0 0 0,0 0 0 0 0,0 0 0 0 0,0-1 0 0 0,0 1 0 0 0,0 0 0 0 0,0 0 1 0 0,0 0-1 0 0,0 0 0 0 0,0 0 0 0 0,1-1 0 0 0,-1 1 0 0 0,0 0 0 0 0,0 0 0 0 0,0 0 1 0 0,0 0-1 0 0,0 0 0 0 0,0-1 0 0 0,3 0-46 0 0,0 0 1 0 0,0 0-1 0 0,-1 0 0 0 0,1 0 1 0 0,0 0-1 0 0,6 0 0 0 0,-1 0 70 0 0,-6 1 114 0 0,-3 12 180 0 0,-1-6-220 0 0,0 0-1 0 0,0 0 0 0 0,-1 0 1 0 0,0 0-1 0 0,0-1 0 0 0,-1 1 1 0 0,1-1-1 0 0,-1 0 0 0 0,-6 6 1 0 0,-9 14 126 0 0,-15 20 49 0 0,24-33-204 0 0,1 1-1 0 0,0 0 1 0 0,1 0-1 0 0,-9 19 1 0 0,17-31-43 0 0,0-1 1 0 0,0 1 0 0 0,0-1 0 0 0,0 1 0 0 0,-1-1 0 0 0,1 1 0 0 0,0-1 0 0 0,1 1 0 0 0,-1 0 0 0 0,0-1 0 0 0,0 1-1 0 0,0-1 1 0 0,0 1 0 0 0,0-1 0 0 0,0 1 0 0 0,1-1 0 0 0,-1 1 0 0 0,0-1 0 0 0,0 1 0 0 0,1-1 0 0 0,-1 1-1 0 0,0-1 1 0 0,1 1 0 0 0,-1-1 0 0 0,1 0 0 0 0,-1 1 0 0 0,0-1 0 0 0,1 0 0 0 0,-1 1 0 0 0,1-1 0 0 0,-1 0 0 0 0,1 1-1 0 0,-1-1 1 0 0,1 0 0 0 0,-1 0 0 0 0,1 0 0 0 0,-1 1 0 0 0,1-1 0 0 0,0 0 0 0 0,0 0 0 0 0,22 4 198 0 0,1-4-83 0 0,-1-1 0 0 0,1-1 0 0 0,35-8 1 0 0,25-3-149 0 0,-72 12 6 0 0,0 1-1 0 0,0 0 1 0 0,0 1-1 0 0,23 4 1 0 0,-31-5 3 0 0,-1 1 1 0 0,1 0-1 0 0,-1 0 1 0 0,1 0-1 0 0,-1 1 0 0 0,0-1 1 0 0,1 1-1 0 0,-1-1 1 0 0,0 1-1 0 0,0 0 0 0 0,0 1 1 0 0,0-1-1 0 0,-1 0 1 0 0,1 1-1 0 0,0 0 1 0 0,-1-1-1 0 0,0 1 0 0 0,0 0 1 0 0,2 4-1 0 0,2 6-4 0 0,-1 0 0 0 0,-1 1-1 0 0,0 0 1 0 0,3 22 0 0 0,-5-26 15 0 0,-2-9 437 0 0,-2 8-273 0 0,1-6-129 0 0,0-1-1 0 0,0 1 1 0 0,-1-1-1 0 0,1 0 1 0 0,0 0 0 0 0,-1 1-1 0 0,0-1 1 0 0,0 0-1 0 0,1 0 1 0 0,-4 2-1 0 0,-24 18 328 0 0,15-13-287 0 0,-6 5-19 0 0,-1-2-1 0 0,-34 15 1 0 0,-36 14-134 0 0,75-35 0 0 0,11-4 24 0 0,0 0 0 0 0,0 0 1 0 0,0 1-1 0 0,-8 4 1 0 0,12-5-225 0 0,23 6-3544 0 0,-9-4 2334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116 313 4143 0 0,'-1'1'319'0'0,"-53"28"3974"0"0,-6 14 4235 0 0,61-46-8060 0 0,7-11-113 0 0,1 0 0 0 0,0 1 1 0 0,1 0-1 0 0,1 0 0 0 0,19-17 0 0 0,0-2-34 0 0,4-5-66 0 0,1 2 0 0 0,66-52 0 0 0,-84 75-226 0 0,-1 0 0 0 0,2 2-1 0 0,0 0 1 0 0,0 1 0 0 0,0 1-1 0 0,1 0 1 0 0,0 2 0 0 0,1 0-1 0 0,29-5 1 0 0,-35 10 31 0 0,-1 0-1 0 0,0 0 0 0 0,0 1 1 0 0,1 1-1 0 0,-1 0 0 0 0,0 1 0 0 0,19 4 1 0 0,-27-4-42 0 0,0-1 0 0 0,0 1 0 0 0,0 0-1 0 0,0 0 1 0 0,-1 1 0 0 0,1-1 0 0 0,-1 1 0 0 0,1 0 0 0 0,-1 0 0 0 0,0 1 0 0 0,0-1 0 0 0,0 1 0 0 0,-1 0 0 0 0,1 0-1 0 0,-1 0 1 0 0,0 1 0 0 0,0-1 0 0 0,-1 1 0 0 0,1-1 0 0 0,3 10 0 0 0,-6-12-5 0 0,0 0 0 0 0,1 0 0 0 0,-1 0 1 0 0,0 0-1 0 0,0 0 0 0 0,0 0 0 0 0,0 0 1 0 0,-1 0-1 0 0,1 0 0 0 0,-1 0 0 0 0,1 0 0 0 0,-1-1 1 0 0,1 1-1 0 0,-1 0 0 0 0,-1 2 0 0 0,-18 27 91 0 0,16-26-90 0 0,-8 12 9 0 0,-2-1 1 0 0,0-1-1 0 0,-30 26 0 0 0,-55 33 75 0 0,77-58-93 0 0,-207 136-5 0 0,201-135 0 0 0,5 1-23 0 0,22-17-94 0 0,2-3-1418 0 0,-1 1 1375 0 0,1 0 0 0 0,-1 0 0 0 0,1 1 0 0 0,-1-1 0 0 0,1 0 0 0 0,0 0 0 0 0,-1 1-1 0 0,1-1 1 0 0,1-1 0 0 0,1 0-773 0 0,9-10-5818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181 107 8663 0 0,'-117'20'1711'0'0,"53"-15"6266"0"0,79-9-6879 0 0,28-6 28 0 0,68-8 0 0 0,47 5-555 0 0,-99 9-405 0 0,290-31 305 0 0,127-6-280 0 0,-427 38-220 0 0,-12 1-99 0 0,0 0 0 0 0,0 3 0 0 0,63 8 0 0 0,-92-7-91 0 0,-1 0 1 0 0,1 1-1 0 0,11 5 1 0 0,-18-8 192 0 0,-1 1 1 0 0,0-1 0 0 0,1 0 0 0 0,-1 1-1 0 0,0-1 1 0 0,1 1 0 0 0,-1-1 0 0 0,0 0-1 0 0,0 1 1 0 0,0-1 0 0 0,1 1 0 0 0,-1-1-1 0 0,0 1 1 0 0,0-1 0 0 0,0 0 0 0 0,0 1 0 0 0,0-1-1 0 0,0 1 1 0 0,0-1 0 0 0,0 1 0 0 0,0-1-1 0 0,0 1 1 0 0,0-1 0 0 0,0 1 0 0 0,0-1-1 0 0,0 1 1 0 0,0-1 0 0 0,-1 0 0 0 0,1 1 0 0 0,-5 12-377 0 0,2-9 78 0 0,1 0 0 0 0,-1 0 0 0 0,0 0 0 0 0,0 0 0 0 0,-1-1 0 0 0,-5 5 0 0 0,-9 7-975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79 143 7599 0 0,'-2'1'348'0'0,"-6"3"-234"0"0,-1 0-1 0 0,0 0 0 0 0,-11 2 0 0 0,-10 4 7118 0 0,42-11-6633 0 0,1-1-1 0 0,-1 0 0 0 0,0 0 0 0 0,19-8 1 0 0,13-2 131 0 0,401-81 331 0 0,-281 56-996 0 0,-101 26-64 0 0,-62 10-3 0 0,0 1 0 0 0,0 0 0 0 0,0 0-1 0 0,0 0 1 0 0,0 0 0 0 0,0 0 0 0 0,0 0-1 0 0,0 0 1 0 0,0 0 0 0 0,0 0 0 0 0,0 0-1 0 0,0 0 1 0 0,-1 1 0 0 0,1-1 0 0 0,0 0 0 0 0,1 1-1 0 0,-1 3-38 0 0,-1-3 28 0 0,0 0 1 0 0,1 0 0 0 0,-1 0-1 0 0,0 0 1 0 0,0 0-1 0 0,0-1 1 0 0,0 1-1 0 0,0 0 1 0 0,0 0 0 0 0,0 0-1 0 0,0 0 1 0 0,0 0-1 0 0,-1 0 1 0 0,1 0-1 0 0,0 0 1 0 0,-1-1-1 0 0,1 1 1 0 0,0 0 0 0 0,-1 0-1 0 0,0 0 1 0 0,-9 15-148 0 0,9-16 157 0 0,-11 14-31 0 0,-1-2-1 0 0,-1 0 0 0 0,0 0 1 0 0,-1-1-1 0 0,-28 15 0 0 0,2 0 42 0 0,15-8-6 0 0,-2 1 0 0 0,-42 35 0 0 0,-85 100-5 0 0,136-132 16 0 0,1 0 1 0 0,2 1-1 0 0,0 0 1 0 0,2 2 0 0 0,-21 44-1 0 0,33-60-11 0 0,1-1-61 0 0,1-7-248 0 0,19 8-3374 0 0,-16-9 2999 0 0,-1 0 1 0 0,1 0-1 0 0,-1 0 1 0 0,0 0-1 0 0,1-1 1 0 0,-1 1-1 0 0,4-2 1 0 0,7-4-3772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387 156 2303 0 0,'0'0'102'0'0,"-1"0"-1"0"0,-45 8 1153 0 0,-13 2 6157 0 0,51-9-7013 0 0,0 1 0 0 0,-17 0 1941 0 0,23-5-1477 0 0,2 3-837 0 0,-1 0 0 0 0,1 0 1 0 0,0 0-1 0 0,0 0 0 0 0,0-1 1 0 0,0 1-1 0 0,0 0 0 0 0,-1 0 0 0 0,1 0 1 0 0,0 0-1 0 0,0 0 0 0 0,0 0 0 0 0,0-1 1 0 0,0 1-1 0 0,0 0 0 0 0,-1 0 1 0 0,1 0-1 0 0,0 0 0 0 0,0-1 0 0 0,0 1 1 0 0,0 0-1 0 0,0 0 0 0 0,0 0 1 0 0,0-1-1 0 0,0 1 0 0 0,0 0 0 0 0,0 0 1 0 0,0 0-1 0 0,0 0 0 0 0,0-1 0 0 0,0 1 1 0 0,0 0-1 0 0,0 0 0 0 0,0-1 1 0 0,2-4 128 0 0,-1 1 0 0 0,1-1 0 0 0,0 0 1 0 0,1 1-1 0 0,-1-1 0 0 0,1 1 0 0 0,0 0 1 0 0,0 0-1 0 0,0 0 0 0 0,0 0 0 0 0,1 1 1 0 0,-1-1-1 0 0,7-4 0 0 0,4-3 12 0 0,0 1 1 0 0,26-14-1 0 0,-13 12 47 0 0,43-16 0 0 0,-54 23-159 0 0,-5 1-2 0 0,0 1-1 0 0,1 0 0 0 0,0 1 1 0 0,22-2-1 0 0,-29 4-34 0 0,0 0 0 0 0,1 0 1 0 0,-1 0-1 0 0,0 1 0 0 0,0-1 0 0 0,0 1 0 0 0,0 1 0 0 0,0-1 0 0 0,0 1 0 0 0,0 0 0 0 0,-1 0 0 0 0,1 0 0 0 0,7 6 0 0 0,-11-7-17 0 0,0-1 0 0 0,0 1 0 0 0,0 0 0 0 0,0 0 0 0 0,0 0 0 0 0,0 0 0 0 0,0 1 0 0 0,0-1 0 0 0,-1 0 0 0 0,1 0 0 0 0,0 0 1 0 0,-1 1-1 0 0,1-1 0 0 0,-1 0 0 0 0,1 0 0 0 0,-1 1 0 0 0,0-1 0 0 0,0 1 0 0 0,0-1 0 0 0,1 2 0 0 0,-2 0 0 0 0,1 0-1 0 0,-1 0 1 0 0,1 0 0 0 0,-1-1 0 0 0,0 1 0 0 0,0-1 0 0 0,0 1 0 0 0,0 0 0 0 0,-3 3 0 0 0,-1 1 29 0 0,0 0 0 0 0,0-1 1 0 0,-1 0-1 0 0,0 0 1 0 0,-12 10-1 0 0,-91 56-101 0 0,-17 14-80 0 0,69-45 126 0 0,-108 56-1 0 0,54-34 0 0 0,104-59 15 0 0,19 2-48 0 0,-3-3 60 0 0,1-1 0 0 0,0-1 0 0 0,-1 1 0 0 0,1-1 0 0 0,0-1 0 0 0,0 0 0 0 0,0 0 0 0 0,18-4 0 0 0,6-3 0 0 0,38-13 0 0 0,-51 14 0 0 0,7-2 27 0 0,-4 0 37 0 0,1 0 0 0 0,1 3 0 0 0,50-7 0 0 0,-69 12-60 0 0,13-1 19 0 0,24 2 1 0 0,-36 0-20 0 0,-1 0-1 0 0,1 1 1 0 0,-1 0 0 0 0,0 0 0 0 0,0 0-1 0 0,11 6 1 0 0,19 8-247 0 0,-34-15 194 0 0,0 0 0 0 0,-1 0 0 0 0,1-1 0 0 0,0 0 0 0 0,0 0 1 0 0,4 0-1 0 0,-6 0-150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9 7367 0 0,'0'0'4827'0'0,"0"0"-4709"0"0,0 0 0 0 0,0-1-1 0 0,0 1 1 0 0,0-1 0 0 0,0 1 0 0 0,0 0 0 0 0,0-1 0 0 0,0 1-1 0 0,0 0 1 0 0,0-1 0 0 0,0 1 0 0 0,0-1 0 0 0,0 1-1 0 0,0 0 1 0 0,0-1 0 0 0,0 1 0 0 0,-1 0 0 0 0,1-1-1 0 0,0 1 1 0 0,0 0 0 0 0,-1-1 0 0 0,-12 4 54 0 0,0 1-1 0 0,1 0 1 0 0,-1 1 0 0 0,1 1 0 0 0,0 0 0 0 0,0 0-1 0 0,1 1 1 0 0,0 1 0 0 0,-13 10 0 0 0,-10 12 327 0 0,-41 49 1 0 0,19-20-505 0 0,55-58 8 0 0,-10 10 20 0 0,-19 25 0 0 0,27-33 7 0 0,1 0 1 0 0,0 0 0 0 0,0 1-1 0 0,0-1 1 0 0,0 1-1 0 0,1-1 1 0 0,-1 1 0 0 0,1 0-1 0 0,0-1 1 0 0,0 1-1 0 0,1 0 1 0 0,-1 0 0 0 0,0 7-1 0 0,2-9 16 0 0,-1 1 0 0 0,1-1 1 0 0,0 0-1 0 0,0 1 0 0 0,0-1 0 0 0,0 0 0 0 0,0 0 0 0 0,0 0 0 0 0,1 0 0 0 0,-1 1 1 0 0,1-2-1 0 0,-1 1 0 0 0,1 0 0 0 0,0 0 0 0 0,-1 0 0 0 0,1-1 0 0 0,0 1 1 0 0,0-1-1 0 0,0 0 0 0 0,1 1 0 0 0,-1-1 0 0 0,0 0 0 0 0,0 0 0 0 0,1-1 0 0 0,-1 1 1 0 0,4 0-1 0 0,4 2 141 0 0,-1-1 0 0 0,1-1 1 0 0,0 1-1 0 0,-1-2 0 0 0,14 0 1 0 0,-5-1-68 0 0,1-1 1 0 0,-1-2 0 0 0,0 1 0 0 0,-1-2 0 0 0,24-9 0 0 0,-16 4-69 0 0,1-2 1 0 0,42-27-1 0 0,-62 35-46 0 0,0-1 0 0 0,0 1-1 0 0,0-1 1 0 0,-1 0 0 0 0,1-1-1 0 0,-1 1 1 0 0,0-1 0 0 0,-1 0-1 0 0,0-1 1 0 0,0 1 0 0 0,0-1-1 0 0,0 1 1 0 0,-1-1 0 0 0,3-10-1 0 0,-5 11-17 0 0,1 0-1 0 0,-2 1 1 0 0,1-1-1 0 0,0 0 0 0 0,-1 0 1 0 0,0 1-1 0 0,-1-1 1 0 0,1 0-1 0 0,-1 0 0 0 0,0 1 1 0 0,0-1-1 0 0,-1 0 1 0 0,0 1-1 0 0,0-1 0 0 0,0 1 1 0 0,-1 0-1 0 0,1 0 1 0 0,-1 0-1 0 0,-5-6 1 0 0,5 7-37 0 0,-1 0 1 0 0,1 1 0 0 0,-1-1 0 0 0,0 1-1 0 0,0 0 1 0 0,0 0 0 0 0,0 1 0 0 0,0-1 0 0 0,-1 1-1 0 0,1 0 1 0 0,-9-3 0 0 0,-5 0-367 0 0,-32-6 1 0 0,31 7-218 0 0,17 4 80 0 0,10-10-3368 0 0,2-1 241 0 0,4 0-1016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1839 0 0,'-9'1'146'0'0,"1"0"-1"0"0,-1 0 0 0 0,1 1 0 0 0,-13 4 1 0 0,-14 5 12891 0 0,60-2-12694 0 0,47 11 0 0 0,13 4-74 0 0,-75-20-247 0 0,1 0 1 0 0,-1 1-1 0 0,0 0 0 0 0,0 1 0 0 0,15 11 0 0 0,-15-9-13 0 0,-1 0-1 0 0,0 2 0 0 0,0-1 0 0 0,0 1 1 0 0,-1 0-1 0 0,-1 1 0 0 0,0-1 1 0 0,9 18-1 0 0,-10-13-5 0 0,0 0 0 0 0,-1 0 0 0 0,-1 1-1 0 0,0 0 1 0 0,-1-1 0 0 0,2 24 0 0 0,-2 18 71 0 0,-6 108 0 0 0,-1-123-69 0 0,-2-1 1 0 0,-2-1-1 0 0,-17 55 0 0 0,22-84-37 0 0,-1 1 0 0 0,-1-1 0 0 0,0 0-1 0 0,0 0 1 0 0,-1-1 0 0 0,-1 0 0 0 0,1 0-1 0 0,-2 0 1 0 0,1-1 0 0 0,-1 0 0 0 0,-1 0 0 0 0,1-1-1 0 0,-2 0 1 0 0,1 0 0 0 0,-1-1 0 0 0,0-1-1 0 0,-12 7 1 0 0,-22 6 57 0 0,-65 20-1 0 0,71-27 93 0 0,1 1 0 0 0,1 2 0 0 0,-41 23 1 0 0,75-37-116 0 0,-1 0-1 0 0,0 1 0 0 0,1 0-1 0 0,-1 0 1 0 0,0 0 0 0 0,1 0 0 0 0,-1 0 0 0 0,1 0 0 0 0,-1 1-1 0 0,-1 3 1 0 0,3-6-1 0 0,0 1 0 0 0,1 0 0 0 0,-1-1 0 0 0,1 1 0 0 0,-1 0 0 0 0,1 0 0 0 0,-1-1 0 0 0,1 1 0 0 0,0 0 0 0 0,-1 0 0 0 0,1 0 0 0 0,0 0 0 0 0,-1 0 0 0 0,1 0 0 0 0,0 0 0 0 0,0 0 0 0 0,0-1 0 0 0,0 1 0 0 0,0 0 0 0 0,0 0 0 0 0,0 0 0 0 0,0 0 0 0 0,0 0 0 0 0,1 0 0 0 0,-1 0 0 0 0,0 0 0 0 0,1 0 0 0 0,-1-1 0 0 0,0 1 0 0 0,2 1 0 0 0,-1 1 0 0 0,0-1-1 0 0,0 0 0 0 0,1 1 0 0 0,-1-1 0 0 0,1 0 0 0 0,-1 0 0 0 0,1 0 0 0 0,0 0 0 0 0,0 0 0 0 0,0-1 0 0 0,0 1 0 0 0,0-1 0 0 0,0 1 0 0 0,4 1 0 0 0,0 0-271 0 0,0-1 0 0 0,0 0 0 0 0,0 0 1 0 0,9 2-1 0 0,3-1-555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15 9615 0 0,'2'-3'139'0'0,"5"-8"916"0"0,-6 12-1015 0 0,0 1 1 0 0,0 0-1 0 0,0-1 1 0 0,0 1-1 0 0,-1 0 1 0 0,1 0 0 0 0,0 0-1 0 0,-1 0 1 0 0,1 0-1 0 0,-1 0 1 0 0,0 0-1 0 0,1 0 1 0 0,-1 0-1 0 0,0 0 1 0 0,0 0 0 0 0,-1 3-1 0 0,-7 35 314 0 0,7-37-311 0 0,-71 244 1390 0 0,39-141-850 0 0,-44 109 513 0 0,43-127-672 0 0,-169 388 606 0 0,122-294-956 0 0,27-63-18 0 0,-56 133 21 0 0,19 7-55 0 0,81-223 54 0 0,0-2 320 0 0,-24 60 1 0 0,17-55-267 0 0,16-37-209 0 0,-4-1-310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15 2759 0 0,'-19'0'2591'0'0,"1"4"-1059"0"0,-35 13 0 0 0,32-8-1254 0 0,0 1 1 0 0,0 0-1 0 0,1 2 1 0 0,0 0-1 0 0,-29 26 1 0 0,41-31 148 0 0,1 0 0 0 0,0 1 0 0 0,0 0 0 0 0,1 0 0 0 0,0 1-1 0 0,0 0 1 0 0,1 0 0 0 0,0 0 0 0 0,-3 10 0 0 0,7-14-301 0 0,-1-1-1 0 0,1 0 0 0 0,0 1 1 0 0,0-1-1 0 0,1 1 1 0 0,-1 0-1 0 0,1-1 0 0 0,0 1 1 0 0,0-1-1 0 0,1 6 0 0 0,0-7-85 0 0,0 0 0 0 0,0 0 0 0 0,0 0 0 0 0,0 0 1 0 0,1 0-1 0 0,-1 0 0 0 0,1-1 0 0 0,-1 1 0 0 0,1 0 0 0 0,0-1 0 0 0,0 0 0 0 0,0 1 0 0 0,1-1 0 0 0,-1 0 0 0 0,0 0 0 0 0,4 2 0 0 0,-1-1 65 0 0,0 0-1 0 0,0-1 1 0 0,1 1-1 0 0,-1-1 1 0 0,1-1 0 0 0,0 1-1 0 0,-1-1 1 0 0,1 0 0 0 0,0 0-1 0 0,10 0 1 0 0,1-1 79 0 0,-1-1 1 0 0,27-4-1 0 0,-15 1-63 0 0,-1-2-1 0 0,1-2 1 0 0,35-13 0 0 0,-54 17-99 0 0,-1 0 1 0 0,1 0 0 0 0,8-7-1 0 0,-15 10-13 0 0,0 0-1 0 0,0-1 0 0 0,-1 0 0 0 0,1 1 1 0 0,0-1-1 0 0,-1 0 0 0 0,1 0 0 0 0,-1 0 0 0 0,1 0 1 0 0,-1 0-1 0 0,0 0 0 0 0,0 0 0 0 0,0 0 0 0 0,0-1 1 0 0,0 1-1 0 0,-1 0 0 0 0,2-4 0 0 0,-2 5 0 0 0,0 0 0 0 0,0 0 0 0 0,0 0 0 0 0,1 0 0 0 0,-1 0 0 0 0,0 0 0 0 0,0 0 0 0 0,-1 0 0 0 0,1 0 0 0 0,0 0 0 0 0,0 0-1 0 0,0 1 1 0 0,0-1 0 0 0,-1 0 0 0 0,1 0 0 0 0,-1 0 0 0 0,1 0 0 0 0,0 0 0 0 0,-1 1 0 0 0,1-1 0 0 0,-1 0 0 0 0,0 0 0 0 0,1 1 0 0 0,-1-1 0 0 0,0 0 0 0 0,1 1 0 0 0,-1-1-1 0 0,-1 0 1 0 0,-1-1 26 0 0,-5-4 2 0 0,0 0 0 0 0,-1 1-1 0 0,0 0 1 0 0,0 0 0 0 0,0 1 0 0 0,0 0-1 0 0,-15-3 1 0 0,15 4-40 0 0,0 0 1 0 0,0 0-1 0 0,0-1 0 0 0,0 0 0 0 0,1 0 1 0 0,0-1-1 0 0,0 0 0 0 0,-12-11 0 0 0,10 4-60 0 0,10 7 50 0 0,0 3-16 0 0,0-5-209 0 0,-1 0 0 0 0,1 0 0 0 0,0 0 0 0 0,0 0 0 0 0,1 0-1 0 0,3-12 1 0 0,3-7-6907 0 0,-4 14 2630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 7367 0 0,'0'0'568'0'0,"0"-1"-373"0"0,3-5 4742 0 0,9 26-3585 0 0,-10-15-1246 0 0,-1 0 0 0 0,0 0 0 0 0,0 0 0 0 0,-1 0 0 0 0,0 0 0 0 0,0 0 0 0 0,0 0 0 0 0,0 0 0 0 0,-1 0 1 0 0,-1 5-1 0 0,-3 11 237 0 0,-8 21 0 0 0,1-6-9 0 0,3 2-130 0 0,1 1-1 0 0,2 0 1 0 0,-1 40-1 0 0,7 5-5004 0 0,2-53-611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0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1839 0 0,'0'0'8160'0'0,"2"-2"-8022"0"0,7-5 168 0 0,0-1 0 0 0,12-12 0 0 0,-19 18-130 0 0,-1 1-9 0 0,2-1 151 0 0,0 0 1 0 0,-1 1-1 0 0,1-1 0 0 0,0 1 1 0 0,0-1-1 0 0,0 1 1 0 0,0 0-1 0 0,4 0 0 0 0,-5 1 508 0 0,1 1-652 0 0,2 1-140 0 0,2 1 203 0 0,-1-1 0 0 0,0 2 1 0 0,0-1-1 0 0,8 6 0 0 0,-5-3-214 0 0,-6-4 94 0 0,-1-1-63 0 0,10 6-44 0 0,1 1 1 0 0,-8-5 32 0 0,8 4-22 0 0,-8-4 51 0 0,0 1 0 0 0,0-2 0 0 0,0 1-1 0 0,0 0 1 0 0,8 1 0 0 0,-9-2-82 0 0,-1-2 186 0 0,0 1-81 0 0,44 15 834 0 0,-44-15-801 0 0,0 1-34 0 0,8 2-39 0 0,0 0 1 0 0,0-1 0 0 0,0 0-1 0 0,16 2 1 0 0,-3-2-17 0 0,-18-4-25 0 0,0-1-1 0 0,42-8-3 0 0,-39 9-10 0 0,29-9 0 0 0,-14 5 232 0 0,37-5 0 0 0,-2 1 192 0 0,84-15 742 0 0,-40 10-1020 0 0,-68 11-146 0 0,14-5 0 0 0,1 1 0 0 0,-42 6-6 0 0,17-1 68 0 0,43 0 0 0 0,-17 2-52 0 0,2 1 4 0 0,71-2 50 0 0,-57-5 129 0 0,32 0 197 0 0,-53 4-230 0 0,0-2-1 0 0,55-12 0 0 0,8-10 18 0 0,-21 5-53 0 0,43-8-48 0 0,76 1-16 0 0,-166 25-21 0 0,76-15-1 0 0,0-4 218 0 0,-67 14-118 0 0,190-12 110 0 0,-202 18-239 0 0,-24 1-9 0 0,3 0 0 0 0,0 1 0 0 0,0 0 0 0 0,-1 1 0 0 0,23 4 0 0 0,116 37 64 0 0,-111-29-64 0 0,-18-4 0 0 0,13 5 0 0 0,1-2 0 0 0,1-1 0 0 0,66 8 0 0 0,95 6 0 0 0,-167-19 0 0 0,0-2 0 0 0,1-1 0 0 0,-1-2 0 0 0,1-1 0 0 0,47-7 0 0 0,290-16 245 0 0,-329 21-191 0 0,-1 2-1 0 0,0 3 0 0 0,64 10 1 0 0,-68-5-11 0 0,-6-2 0 0 0,43 14 0 0 0,-65-17-28 0 0,0 0 1 0 0,0-1-1 0 0,22 1 0 0 0,10 2-5 0 0,-8 2 11 0 0,1-1 0 0 0,52 0 1 0 0,127-18 176 0 0,-176 6-139 0 0,0-2 0 0 0,40-13 0 0 0,47-9 55 0 0,-81 24-111 0 0,0 1-1 0 0,0 3 0 0 0,0 2 1 0 0,85 10-1 0 0,-106-7 1 0 0,0-2-1 0 0,1-1 0 0 0,-1-1 1 0 0,24-3-1 0 0,96-23 103 0 0,-60 7-62 0 0,-31 6 5 0 0,79-10 0 0 0,12 11-48 0 0,84-9 0 0 0,-199 20 38 0 0,-1 2 0 0 0,0 0 0 0 0,50 9 0 0 0,-56-5-35 0 0,24 8 0 0 0,3 0-82 0 0,-11-3 76 0 0,1-3 0 0 0,0-1 0 0 0,0-1 0 0 0,40-3 0 0 0,-4-2 42 0 0,-37 1 11 0 0,48-6 0 0 0,6-5 56 0 0,68-14 96 0 0,-102 16-190 0 0,161-19 95 0 0,-159 21-37 0 0,325-9 297 0 0,-299 21-269 0 0,1 1-15 0 0,-24-7-57 0 0,-1-2 0 0 0,78-15-1 0 0,-104 12 24 0 0,1 1-1 0 0,1 2 1 0 0,-1 1-1 0 0,0 2 1 0 0,52 7-1 0 0,258 59 16 0 0,-322-61-64 0 0,0 0 0 0 0,1-2 0 0 0,32 0 0 0 0,76-8 0 0 0,-62 1 0 0 0,33 1 0 0 0,-88 4 0 0 0,-1 0 0 0 0,1 1 0 0 0,30 8 0 0 0,-6-1 0 0 0,105 20 0 0 0,35 7 0 0 0,29-11 0 0 0,-154-19 0 0 0,0-2 0 0 0,1-2 0 0 0,-1-3 0 0 0,1-2 0 0 0,66-12 0 0 0,-100 10 0 0 0,138-22 0 0 0,-136 24 0 0 0,0 2 0 0 0,0 1 0 0 0,0 0 0 0 0,39 7 0 0 0,85 13 0 0 0,10 1 64 0 0,-136-19-48 0 0,0-1-1 0 0,0-2 0 0 0,24-2 1 0 0,70-15 104 0 0,20-2-38 0 0,147 23 35 0 0,-198 1-98 0 0,-20-1 26 0 0,-1-4 1 0 0,92-11-1 0 0,-112 5-45 0 0,113-16 0 0 0,-87 18 0 0 0,122 6 0 0 0,-165 2-2 0 0,-1 1 1 0 0,41 12-1 0 0,-36-8 31 0 0,36 4 0 0 0,-25-10-14 0 0,0-1 0 0 0,0-3-1 0 0,44-7 1 0 0,32-1 1 0 0,-104 9-16 0 0,14 0 0 0 0,-1 0 0 0 0,1 1 0 0 0,0 2 0 0 0,39 8 0 0 0,-33-2 0 0 0,1-1 0 0 0,44 3 0 0 0,-5-2 0 0 0,-20-7 20 0 0,109-3 88 0 0,-161 2-108 0 0,61-3 104 0 0,112-17 0 0 0,-115 9 13 0 0,-50 9-104 0 0,-3 0-1 0 0,0 1 1 0 0,0 1-1 0 0,0-1 1 0 0,9 2-1 0 0,27 3 52 0 0,-25-2-64 0 0,-10-2 0 0 0,-1 1 0 0 0,1 0 0 0 0,0 0 0 0 0,8 4 0 0 0,4-2 37 0 0,-1 0 0 0 0,1-1 0 0 0,33-2 0 0 0,-34 0-4 0 0,15-2 5 0 0,52-9-1 0 0,-82 10-37 0 0,36-6 12 0 0,-2 0 14 0 0,43-1 0 0 0,-37 5-26 0 0,20 0 0 0 0,10 5 0 0 0,-52-1 0 0 0,0 0 0 0 0,24-3 0 0 0,41-15 0 0 0,-19 2 0 0 0,-55 13 0 0 0,2-1 0 0 0,1 0 0 0 0,10 0 0 0 0,81-4 0 0 0,-23 3 0 0 0,-72 2 0 0 0,21-2 0 0 0,-7 3 0 0 0,-13 0 0 0 0,2-2-12 0 0,0 1-36 0 0,-3 0 24 0 0,5 2-28 0 0,-15 0 46 0 0,0 0 0 0 0,0 0 1 0 0,0 0-1 0 0,0 0 1 0 0,0-1-1 0 0,0 1 0 0 0,0-1 1 0 0,1 0-1 0 0,-2 0 0 0 0,1 0 1 0 0,0 0-1 0 0,0-1 0 0 0,0 1 1 0 0,0-1-1 0 0,2-2 0 0 0,0 2-36 0 0,12-3 38 0 0,-14 2-10 0 0,25-5-136 0 0,-24 6 79 0 0,5-1-16 0 0,-7 2-7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12 133 8751 0 0,'-12'-10'12557'0'0,"16"8"-14092"0"0,6-4 1857 0 0,0 1 1 0 0,0 1-1 0 0,0 0 1 0 0,0 0 0 0 0,16-3-1 0 0,3-1 80 0 0,38-15 381 0 0,-24 8-267 0 0,0 1-1 0 0,61-10 0 0 0,-43 18-1104 0 0,-35 5-6384 0 0,-15 1-289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 6911 0 0,'0'0'11464'0'0,"-2"-1"-10762"0"0,-4 1-584 0 0,-1 0 1 0 0,1 0 0 0 0,-1 0 0 0 0,1 1 0 0 0,-1 0 0 0 0,1 0 0 0 0,-1 1 0 0 0,1 0 0 0 0,0 0 0 0 0,0 0-1 0 0,0 1 1 0 0,0 0 0 0 0,-11 7 0 0 0,-5 5-116 0 0,1 1 0 0 0,-21 21 0 0 0,28-25 65 0 0,-12 11 27 0 0,1 2 0 0 0,-41 51 0 0 0,59-65-24 0 0,-1-1 0 0 0,1 1 0 0 0,1 1-1 0 0,0-1 1 0 0,1 1 0 0 0,0 0 0 0 0,1 0-1 0 0,0 0 1 0 0,1 1 0 0 0,0-1 0 0 0,-1 16-1 0 0,4-21 20 0 0,0 0 0 0 0,0 0-1 0 0,1 0 1 0 0,0 0-1 0 0,0 0 1 0 0,0 0-1 0 0,1 0 1 0 0,0-1-1 0 0,0 1 1 0 0,6 11 0 0 0,-5-14-212 0 0,0 1 0 0 0,0-1 0 0 0,0 0 0 0 0,1 0 0 0 0,-1 0 0 0 0,1 0 0 0 0,0-1 0 0 0,0 1 0 0 0,0-1 0 0 0,0 0 0 0 0,1 0 0 0 0,-1-1 0 0 0,1 1 0 0 0,0-1 0 0 0,4 2 0 0 0,7 0-961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5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13215 0 0,'-2'0'604'0'0,"-19"6"132"0"0,9-3-705 0 0,-1 0 0 0 0,-15 8-1 0 0,-24 13 825 0 0,1 2 0 0 0,-71 50-1 0 0,95-53-437 0 0,1 0 0 0 0,2 2 0 0 0,0 1-1 0 0,-22 33 1 0 0,27-34 132 0 0,-28 48 1 0 0,41-61-477 0 0,0 0 1 0 0,1 0-1 0 0,0 1 1 0 0,1 0-1 0 0,0 0 1 0 0,-3 22 0 0 0,6-32-46 0 0,1-1 1 0 0,0 1 0 0 0,0 0 0 0 0,0-1 0 0 0,0 1 0 0 0,0 0 0 0 0,1 0 0 0 0,-1-1 0 0 0,1 1 0 0 0,0-1 0 0 0,-1 1 0 0 0,1 0 0 0 0,0-1 0 0 0,1 0 0 0 0,-1 1 0 0 0,0-1 0 0 0,1 0 0 0 0,-1 1 0 0 0,1-1 0 0 0,0 0 0 0 0,0 0 0 0 0,0 0 0 0 0,3 2 0 0 0,0-1 30 0 0,0 0 0 0 0,0 0 0 0 0,1-1 0 0 0,-1 0 0 0 0,1 0 0 0 0,-1 0 0 0 0,1-1 1 0 0,-1 0-1 0 0,1 0 0 0 0,7 0 0 0 0,10 0 32 0 0,0-1 1 0 0,0-1-1 0 0,0-1 1 0 0,0-1-1 0 0,37-9 1 0 0,-21 0 24 0 0,0-1 0 0 0,48-23 0 0 0,-70 27-69 0 0,-1-1 0 0 0,0 0 0 0 0,-1-1 1 0 0,0 0-1 0 0,25-27 0 0 0,-34 32-28 0 0,-1-1-1 0 0,0 0 1 0 0,0 0 0 0 0,-1-1 0 0 0,1 1-1 0 0,-2-1 1 0 0,1 0 0 0 0,-1 0-1 0 0,0 0 1 0 0,1-11 0 0 0,-1 8-27 0 0,-2 0-1 0 0,1-1 1 0 0,-2 1-1 0 0,1-1 1 0 0,-2 1 0 0 0,1-1-1 0 0,-5-18 1 0 0,4 22-33 0 0,-1 0 0 0 0,-1 0 0 0 0,0 0 0 0 0,0 0 0 0 0,0 0 0 0 0,-1 0 0 0 0,0 1 0 0 0,-1 0 0 0 0,0 0 0 0 0,-8-9 0 0 0,9 11-18 0 0,0 1-1 0 0,-1 0 1 0 0,1 0 0 0 0,-1 1 0 0 0,0-1 0 0 0,-1 1 0 0 0,1 0-1 0 0,0 1 1 0 0,-1-1 0 0 0,1 1 0 0 0,-1 0 0 0 0,0 1 0 0 0,0-1-1 0 0,0 1 1 0 0,-9-1 0 0 0,4 2-17 0 0,1-1 1 0 0,0 2-1 0 0,0 0 0 0 0,-1 0 0 0 0,1 0 0 0 0,0 1 1 0 0,0 1-1 0 0,0 0 0 0 0,-11 5 0 0 0,10-3-839 0 0,0 1 0 0 0,-10 7-1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5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105 115 919 0 0,'-16'-45'1324'0'0,"13"37"902"0"0,-1 0 0 0 0,0 1 0 0 0,0 0 0 0 0,-1 0 0 0 0,0 0 0 0 0,-9-10 0 0 0,4 9 299 0 0,11 11-515 0 0,12 16-1252 0 0,19 16-624 0 0,2-2 1 0 0,51 40 0 0 0,-37-33-53 0 0,-35-29-79 0 0,44 38 42 0 0,88 95 0 0 0,-130-127-38 0 0,-1 0-1 0 0,-1 1 0 0 0,-1 1 1 0 0,0 0-1 0 0,-2 1 0 0 0,0 0 1 0 0,-1 1-1 0 0,-1-1 0 0 0,-1 2 1 0 0,6 30-1 0 0,-10-38 21 0 0,-2 0 0 0 0,0 0 0 0 0,-1 0-1 0 0,0 0 1 0 0,-1 0 0 0 0,0 0 0 0 0,-2 0-1 0 0,1 0 1 0 0,-2-1 0 0 0,0 1 0 0 0,0-1 0 0 0,-1 0-1 0 0,-1 0 1 0 0,0-1 0 0 0,-1 1 0 0 0,0-1 0 0 0,-1-1-1 0 0,0 1 1 0 0,-1-1 0 0 0,-13 12 0 0 0,-33 27 168 0 0,-2-3 0 0 0,-2-3 1 0 0,-128 74-1 0 0,168-108-192 0 0,-46 28 32 0 0,57-32-30 0 0,0-1-1 0 0,1 1 0 0 0,-1 1 1 0 0,1 0-1 0 0,-9 11 0 0 0,16-18-4 0 0,-1 1 0 0 0,1-1 0 0 0,0 0 0 0 0,0 0 0 0 0,0 1 0 0 0,-1-1 0 0 0,1 0 0 0 0,0 1 0 0 0,0-1 0 0 0,0 0 0 0 0,0 1 0 0 0,-1-1 0 0 0,1 0 0 0 0,0 1 0 0 0,0-1 0 0 0,0 0 0 0 0,0 1 0 0 0,0-1 0 0 0,0 0 0 0 0,0 1 0 0 0,0-1 0 0 0,0 1 0 0 0,0-1 0 0 0,0 0 0 0 0,0 1 0 0 0,1-1 0 0 0,-1 0 0 0 0,0 1 0 0 0,0-1 0 0 0,0 0 0 0 0,0 1 0 0 0,1-1 0 0 0,-1 0 0 0 0,0 0 0 0 0,0 1 0 0 0,0-1 0 0 0,1 0 0 0 0,-1 0 0 0 0,0 1 0 0 0,0-1 0 0 0,1 0 0 0 0,-1 0 0 0 0,0 1 0 0 0,1-1 0 0 0,-1 0 0 0 0,0 0 0 0 0,1 0 0 0 0,1 2-146 0 0,0-1-1 0 0,0 0 1 0 0,0 0-1 0 0,0 0 1 0 0,0 0-1 0 0,0-1 1 0 0,0 1-1 0 0,0-1 1 0 0,1 1 0 0 0,-1-1-1 0 0,0 1 1 0 0,0-1-1 0 0,1 0 1 0 0,-1 0-1 0 0,0 0 1 0 0,0-1-1 0 0,0 1 1 0 0,4-1 0 0 0,0 0-618 0 0,-1-1 0 0 0,0 1 0 0 0,0-1 0 0 0,0 0 0 0 0,0-1 1 0 0,-1 1-1 0 0,6-4 0 0 0,-2 0-6255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0:4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20 103 1375 0 0,'0'0'9440'0'0,"-11"1"-9934"0"0,3 5 1361 0 0,8-6-804 0 0,0 0 1 0 0,-1 0-1 0 0,1 0 1 0 0,0 0 0 0 0,0 0-1 0 0,0 1 1 0 0,0-1-1 0 0,0 0 1 0 0,0 0-1 0 0,0 0 1 0 0,0 0-1 0 0,0 0 1 0 0,0 1-1 0 0,0-1 1 0 0,0 0 0 0 0,0 0-1 0 0,0 0 1 0 0,0 0-1 0 0,0 1 1 0 0,0-1-1 0 0,0 0 1 0 0,0 0-1 0 0,0 0 1 0 0,0 0 0 0 0,1 0-1 0 0,-1 1 1 0 0,0-1-1 0 0,0 0 1 0 0,0 0-1 0 0,0 0 1 0 0,0 0-1 0 0,0 0 1 0 0,1 1-1 0 0,1 0 124 0 0,0 0-1 0 0,0 0 1 0 0,0 0-1 0 0,1 0 0 0 0,-1 0 1 0 0,0 0-1 0 0,5 1 0 0 0,31 4 555 0 0,-21-5-466 0 0,-14 0-171 0 0,22 3 621 0 0,-4-1 96 0 0,-21-3-823 0 0,4 1 93 0 0,-1 0 0 0 0,0 0 1 0 0,1 0-1 0 0,-1-1 0 0 0,1 0 0 0 0,-1 0 1 0 0,0 0-1 0 0,1 0 0 0 0,3-1 0 0 0,-3 0-55 0 0,0-1-1 0 0,0 0 1 0 0,0 0-1 0 0,0 0 0 0 0,-1-1 1 0 0,1 1-1 0 0,-1-1 1 0 0,1 1-1 0 0,4-7 1 0 0,1-2 212 0 0,13-19 0 0 0,-15 19-42 0 0,0 0 1 0 0,15-14 0 0 0,-15 17-190 0 0,4-1-17 0 0,1 3-13 0 0,0 4-54 0 0,-10 2-13 0 0,0 0 0 0 0,1 0 54 0 0,9 5-110 0 0,-1 3 42 0 0,0 4 14 0 0,-4-1 75 0 0,-5-8 530 0 0,1-3-373 0 0,7 1-13 0 0,-7-1-55 0 0,0 0-29 0 0,27-12 51 0 0,-11 2-146 0 0,-17 7 10 0 0,-1 0 4 0 0,1 1-68 0 0,6-6-302 0 0,-8 11 431 0 0,1-2-38 0 0,-1-1 1 0 0,0 0-1 0 0,0 1 1 0 0,0-1-1 0 0,0 0 1 0 0,0 0-1 0 0,0 1 1 0 0,0-1-1 0 0,0 0 0 0 0,0 1 1 0 0,0-1-1 0 0,0 0 1 0 0,0 1-1 0 0,0-1 1 0 0,-1 0-1 0 0,1 1 1 0 0,0-1-1 0 0,0 0 1 0 0,0 0-1 0 0,0 1 1 0 0,0-1-1 0 0,-1 0 1 0 0,1 0-1 0 0,0 1 1 0 0,-3 1 16 0 0,0 0 0 0 0,0 0 0 0 0,1 0 0 0 0,-1 0 0 0 0,-6 2 0 0 0,-9 5-37 0 0,0-1-16 0 0,6-5 39 0 0,-1-1 0 0 0,-1 0-10 0 0,0-2-33 0 0,-39 0 32 0 0,14 0 142 0 0,26 2-118 0 0,0-2-13 0 0,0 1 0 0 0,2-1 0 0 0,-1-1-13 0 0,0-2-51 0 0,-36-3-955 0 0,46 6 1491 0 0,2 5-889 0 0,0-3 426 0 0,7 19-155 0 0,0-2 132 0 0,-4-16 19 0 0,0-2 1 0 0,1 5 27 0 0,1-1 1 0 0,0 0-1 0 0,0-1 1 0 0,1 1-1 0 0,0-1 1 0 0,-1 0-1 0 0,1 0 1 0 0,1-1-1 0 0,-1 0 1 0 0,0 0-1 0 0,1 0 1 0 0,0-1-1 0 0,-1 0 1 0 0,12 2-1 0 0,3-1 86 0 0,0-2-1 0 0,0 0 0 0 0,31-4 1 0 0,-37 3-66 0 0,15-2 14 0 0,-22 2-73 0 0,43-5 84 0 0,-31 3-25 0 0,-5-1 13 0 0,-12 2 6 0 0,5-1-38 0 0,-4 2 339 0 0,-15 13-118 0 0,4-4-267 0 0,-4 5-58 0 0,10-12 38 0 0,-1-2 64 0 0,-16-5-99 0 0,17 5 0 0 0,-2-1-61 0 0,-6-3 40 0 0,-37-14-646 0 0,-40-4 380 0 0,43 15 450 0 0,13 0-96 0 0,0-3-60 0 0,0 2 48 0 0,-28-3-269 0 0,56 10 196 0 0,0 0-11 0 0,1 1 57 0 0,0-1 0 0 0,0 1 0 0 0,1-1 0 0 0,-1 1 0 0 0,0-1 0 0 0,0 1 0 0 0,0-1 1 0 0,0 0-1 0 0,1 1 0 0 0,-1-1 0 0 0,0 0 0 0 0,1 0 0 0 0,-1 1 0 0 0,1-1 1 0 0,-1 0-1 0 0,1 0 0 0 0,-1 0 0 0 0,1 0 0 0 0,-1-1 0 0 0,25 5 159 0 0,-10 2-6 0 0,-11-3-85 0 0,1-1 0 0 0,-1 1 1 0 0,1-1-1 0 0,-1 0 0 0 0,1 0 1 0 0,0-1-1 0 0,6 1 0 0 0,-6 1 1 0 0,0-2-1 0 0,1 1 0 0 0,-1 0 0 0 0,1-1 1 0 0,-1 0-1 0 0,1 0 0 0 0,-1 0 1 0 0,1-1-1 0 0,6-1 0 0 0,-1 0 58 0 0,-4 1-9 0 0,0 0-1 0 0,0 0 0 0 0,0 0 1 0 0,0-1-1 0 0,0 0 0 0 0,0-1 1 0 0,-1 1-1 0 0,6-4 0 0 0,2-1 51 0 0,-1 1-1 0 0,1 1 1 0 0,0 0-1 0 0,1 1 1 0 0,17-3 0 0 0,-6 1-114 0 0,-22 5-21 0 0,6 0-55 0 0,-6 1-10 0 0,0 0-49 0 0,-1-1-1 0 0,1 1 0 0 0,0 0 1 0 0,0 0-1 0 0,0 0 0 0 0,-1 1 1 0 0,1-1-1 0 0,4 2 0 0 0,4 1 173 0 0,-9-2 1856 0 0,-3-1-1833 0 0,0 0-78 0 0,0 0 0 0 0,0 0 0 0 0,0 0 0 0 0,0 0 0 0 0,0 0 0 0 0,0 0 0 0 0,0 0 0 0 0,0 1 0 0 0,0-1 0 0 0,0 0 0 0 0,0 0 0 0 0,0 1-1 0 0,0-1 1 0 0,0 1 0 0 0,0-1 0 0 0,0 1 0 0 0,-1 1 0 0 0,-6 1-176 0 0,6-1-537 0 0,0-1 0 0 0,1 1 1 0 0,-1 0-1 0 0,1 0 0 0 0,-1 0 0 0 0,1 0 1 0 0,0 1-1 0 0,-2 2 0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1:2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1394 155 12463 0 0,'0'0'572'0'0,"-1"-1"-10"0"0,-5-7-365 0 0,-8-5 215 0 0,12 12 445 0 0,-8-3-83 0 0,9 3-784 0 0,0 0 0 0 0,1 0 0 0 0,-1 1 0 0 0,0-1 0 0 0,0 0 0 0 0,0 0 0 0 0,0 0 1 0 0,1 0-1 0 0,-1 0 0 0 0,1 0 0 0 0,-1 0 0 0 0,0 0 0 0 0,1 0 0 0 0,0-1 0 0 0,-1 1 1 0 0,1 0-1 0 0,0 0 0 0 0,-1 0 0 0 0,1 0 0 0 0,0-1 0 0 0,0 0 0 0 0,0-2-32 0 0,-3-13-100 0 0,1 5 64 0 0,-1 1-1 0 0,-6-21 0 0 0,8 30 157 0 0,-1 2 3 0 0,-3 2-56 0 0,-1 0 0 0 0,1 0 1 0 0,0 0-1 0 0,0 1 0 0 0,0-1 0 0 0,0 1 0 0 0,1 1 1 0 0,-1-1-1 0 0,1 1 0 0 0,0-1 0 0 0,0 1 0 0 0,-6 7 1 0 0,-16 14-38 0 0,-9 4-115 0 0,-2-2 1 0 0,-1-2-1 0 0,-76 38 0 0 0,56-36 51 0 0,2 2 0 0 0,1 3 0 0 0,-69 52 0 0 0,-145 128-284 0 0,133-116 360 0 0,85-61 0 0 0,36-26 0 0 0,0-1 0 0 0,0-1 0 0 0,-23 8 0 0 0,-9 5 0 0 0,-16 5 72 0 0,53-22-80 0 0,-2 0 8 0 0,-2-1 0 0 0,3 2 0 0 0,-1-2 32 0 0,12-2 9 0 0,0 0 1 0 0,-1 0-1 0 0,1 0 0 0 0,-1 0 0 0 0,1 0 1 0 0,0 0-1 0 0,-1 0 0 0 0,1 0 0 0 0,-1 0 0 0 0,1 0 1 0 0,0-1-1 0 0,-1 1 0 0 0,1 0 0 0 0,-1 0 0 0 0,1 0 1 0 0,0 0-1 0 0,-1-1 0 0 0,1 1 0 0 0,0 0 1 0 0,-1 0-1 0 0,1-1 0 0 0,0 1 0 0 0,0 0 0 0 0,-1-1 1 0 0,1 1-1 0 0,0 0 0 0 0,0-1 0 0 0,-1 1 1 0 0,1 0-1 0 0,0-1 0 0 0,0 1 0 0 0,0 0 0 0 0,0-1 1 0 0,-1 1-1 0 0,1-1 0 0 0,0 1 0 0 0,0 0 0 0 0,0-1 1 0 0,0 1-1 0 0,0-1 0 0 0,0 1 0 0 0,0 0 1 0 0,0-1-1 0 0,0 1 0 0 0,0-1 0 0 0,1 1 0 0 0,-1 0 1 0 0,0-1-1 0 0,0 0 0 0 0,7-19 788 0 0,6-6-674 0 0,1 1 0 0 0,27-37 0 0 0,0-1-6 0 0,-3 3-288 0 0,2 1 0 0 0,2 1 0 0 0,3 3-1 0 0,59-57 1 0 0,114-106-197 0 0,-213 212 338 0 0,8-8 3 0 0,1 0 0 0 0,0 1 0 0 0,18-12 0 0 0,-29 23 26 0 0,-3 1-15 0 0,0 1 0 0 0,1-1-1 0 0,-1 1 1 0 0,1-1 0 0 0,-1 1 0 0 0,1 0-1 0 0,-1-1 1 0 0,1 1 0 0 0,-1 0 0 0 0,1-1-1 0 0,-1 1 1 0 0,1 0 0 0 0,0-1 0 0 0,-1 1-1 0 0,1 0 1 0 0,-1 0 0 0 0,1 0-1 0 0,1 0 1 0 0,11-1 92 0 0,-12 1-100 0 0,0 0 1 0 0,0 0-1 0 0,0 1 0 0 0,1-1 0 0 0,-1 0 1 0 0,0 1-1 0 0,0-1 0 0 0,0 0 0 0 0,0 1 1 0 0,2 0-1 0 0,-1 1-3 0 0,0 0 1 0 0,0-1 0 0 0,0 1-1 0 0,-1 0 1 0 0,1 0-1 0 0,0 0 1 0 0,-1 0-1 0 0,1 0 1 0 0,-1 0-1 0 0,0 0 1 0 0,1 0-1 0 0,-1 1 1 0 0,0-1 0 0 0,0 3-1 0 0,1 0-19 0 0,-1 0-1 0 0,-1 0 1 0 0,1 0-1 0 0,-1 0 1 0 0,0 0-1 0 0,-1 9 1 0 0,0-2-35 0 0,-2 0-1 0 0,1-1 1 0 0,-2 1-1 0 0,1-1 1 0 0,-9 15-1 0 0,6-13 50 0 0,0-1-1 0 0,-1 0 1 0 0,-1-1-1 0 0,0 1 1 0 0,-1-2-1 0 0,0 1 1 0 0,-1-1-1 0 0,0-1 1 0 0,0 1-1 0 0,-15 8 1 0 0,-68 40 656 0 0,36-25-527 0 0,16-7-158 0 0,-50 42 0 0 0,68-48-113 0 0,1 0 0 0 0,2 2 1 0 0,-27 34-1 0 0,-76 120-1357 0 0,122-175 1399 0 0,-2 0-54 0 0,2 0 238 0 0,-1-1 0 0 0,1 0 1 0 0,-1 0-1 0 0,1 0 0 0 0,-1 0 0 0 0,1 0 1 0 0,-1 0-1 0 0,1 0 0 0 0,-1-1 1 0 0,1 1-1 0 0,-1 0 0 0 0,1-1 1 0 0,0 1-1 0 0,-1-1 0 0 0,1 0 1 0 0,-1 1-1 0 0,1-1 0 0 0,0 0 1 0 0,0 0-1 0 0,-2-1 0 0 0,1 0 790 0 0,2 1-226 0 0,0 0-590 0 0,-1 1 0 0 0,1-1 0 0 0,0 1 0 0 0,0-1 0 0 0,0 1 0 0 0,0-1 0 0 0,0 1 0 0 0,0-1 1 0 0,0 1-1 0 0,0-1 0 0 0,0 1 0 0 0,0-1 0 0 0,0 1 0 0 0,0-1 0 0 0,0 1 0 0 0,0-1 0 0 0,0 1 0 0 0,1-2 1 0 0,0 1-32 0 0,0-1 1 0 0,1 1 0 0 0,-1 0 0 0 0,1-1 0 0 0,-1 1 0 0 0,1 0 0 0 0,0 0 0 0 0,-1 0 0 0 0,1 0 0 0 0,0 0 0 0 0,0 0 0 0 0,-1 1 0 0 0,1-1 0 0 0,0 1 0 0 0,0-1 0 0 0,0 1 0 0 0,0 0 0 0 0,0-1 0 0 0,0 1 0 0 0,0 0 0 0 0,0 0-1 0 0,0 1 1 0 0,0-1 0 0 0,0 0 0 0 0,0 1 0 0 0,0-1 0 0 0,2 1 0 0 0,4 2-51 0 0,1 1 0 0 0,-1-1 0 0 0,0 1 1 0 0,0 0-1 0 0,0 1 0 0 0,13 10 0 0 0,-2 1-289 0 0,19 22-1 0 0,-2-1-470 0 0,-29-30 658 0 0,0-1-1 0 0,0 0 1 0 0,1-1-1 0 0,-1 0 0 0 0,1 0 1 0 0,1 0-1 0 0,-1-1 1 0 0,1 0-1 0 0,-1-1 1 0 0,1 0-1 0 0,0 0 0 0 0,0-1 1 0 0,1 0-1 0 0,-1-1 1 0 0,0 0-1 0 0,0 0 1 0 0,1-1-1 0 0,-1-1 1 0 0,1 1-1 0 0,-1-1 0 0 0,0-1 1 0 0,13-3-1 0 0,1-2-63 0 0,-1-1 0 0 0,0-1-1 0 0,0-2 1 0 0,-1 0 0 0 0,29-20-1 0 0,209-117-3267 0 0,-163 98 2330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1:2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1328 149 13703 0 0,'0'0'1246'0'0,"2"-1"-1028"0"0,5-4-151 0 0,0 1 1 0 0,0-1-1 0 0,0-1 0 0 0,0 1 0 0 0,-1-1 0 0 0,8-10 1 0 0,-6 5-30 0 0,0 0 1 0 0,-1-1 0 0 0,0 0 0 0 0,9-20-1 0 0,-12 22-20 0 0,-3 8 76 0 0,-1 1-34 0 0,0 1-1 0 0,0 0 0 0 0,0-1 0 0 0,0 1 1 0 0,1-1-1 0 0,-1 1 0 0 0,0 0 1 0 0,0-1-1 0 0,0 1 0 0 0,0-1 1 0 0,0 1-1 0 0,-1-1 0 0 0,1 1 1 0 0,0 0-1 0 0,0-1 0 0 0,0 1 0 0 0,0 0 1 0 0,0-1-1 0 0,0 1 0 0 0,-1-1 1 0 0,1 1-1 0 0,0 0 0 0 0,0-1 1 0 0,-1 1-1 0 0,1 0 0 0 0,-1-1 1 0 0,-3 2 129 0 0,-1-1 0 0 0,0 1 0 0 0,1 0 0 0 0,-1 0 0 0 0,0 1 1 0 0,1 0-1 0 0,-1 0 0 0 0,1 0 0 0 0,0 0 0 0 0,0 0 1 0 0,0 1-1 0 0,-4 3 0 0 0,-10 8 330 0 0,-20 21-1 0 0,26-23-416 0 0,-157 141 704 0 0,-107 109-940 0 0,263-248 66 0 0,-172 203-1152 0 0,73-83 637 0 0,-101 135 350 0 0,135-147 231 0 0,35-52-45 0 0,-98 121 0 0 0,136-185-77 0 0,-1 0 0 0 0,0-1 0 0 0,-11 9 0 0 0,15-13-100 0 0,-1-1-79 0 0,2 0 279 0 0,1 0 0 0 0,-1 1 0 0 0,1-1 0 0 0,-1 0 0 0 0,1 0 0 0 0,-1 0 0 0 0,1 0 0 0 0,-1 0 0 0 0,1 0 0 0 0,-1 0 0 0 0,1-1 0 0 0,-1 1-1 0 0,1 0 1 0 0,-1 0 0 0 0,1 0 0 0 0,-1 0 0 0 0,1-1 0 0 0,-1 1 0 0 0,0-1 0 0 0,-2-3-61 0 0,0 0 1 0 0,1-1-1 0 0,-1 0 0 0 0,1 0 0 0 0,0 0 0 0 0,0 0 0 0 0,0 0 0 0 0,1 0 1 0 0,0 0-1 0 0,-1-7 0 0 0,2 10 117 0 0,1 0 67 0 0,2-6 83 0 0,-2 6 485 0 0,1 1-524 0 0,6-5-30 0 0,-5 4 90 0 0,-1 1-129 0 0,7-2 13 0 0,-5 1-61 0 0,0 0 0 0 0,0 0 0 0 0,-1-1 0 0 0,1 1-1 0 0,-1-1 1 0 0,1 0 0 0 0,-1 0 0 0 0,0 0 0 0 0,0 0 0 0 0,0 0 0 0 0,-1-1 0 0 0,1 1 0 0 0,-1-1 0 0 0,0 0 0 0 0,0 0 0 0 0,0 1-1 0 0,1-6 1 0 0,3-8 46 0 0,-1 1-1 0 0,5-31 1 0 0,-10 43-68 0 0,36-286 197 0 0,-8 45-195 0 0,-5 92 717 0 0,-23 151 619 0 0,1 5-1288 0 0,4 7-51 0 0,-1 1 0 0 0,0 0 0 0 0,-1 0 0 0 0,4 23 1 0 0,1 52-63 0 0,-6-61-2 0 0,1 39-363 0 0,-3 0 0 0 0,-8 65 1 0 0,-31 126-1168 0 0,29-206 2206 0 0,-2-1 0 0 0,-33 82 1 0 0,44-128-295 0 0,-3 10 276 0 0,3-10-314 0 0,0 1-178 0 0,-1 6-34 0 0,3-5-118 0 0,6 2-8 0 0,0 0-1 0 0,0-1 1 0 0,1-1 0 0 0,-1 1-1 0 0,1-1 1 0 0,0 0 0 0 0,0-1-1 0 0,0 0 1 0 0,1 0 0 0 0,-1-1-1 0 0,16 3 1 0 0,-4-2 12 0 0,1-1 1 0 0,-1-1-1 0 0,0-1 0 0 0,25-3 1 0 0,13-5-75 0 0,0-3-1 0 0,0-3 1 0 0,-2-2 0 0 0,81-33-1 0 0,327-145-2239 0 0,-320 127-4206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90 1839 0 0,'1'-2'299'0'0,"33"-64"6832"0"0,-25 50-5179 0 0,-5 11 477 0 0,-11 13-1578 0 0,-14 20-281 0 0,1 0 0 0 0,1 2 0 0 0,2 0 0 0 0,-23 53 0 0 0,-65 243 360 0 0,101-313-929 0 0,3-11 2 0 0,-5 16 4 0 0,1 1 0 0 0,1 0 1 0 0,1 1-1 0 0,1-1 0 0 0,0 0 0 0 0,1 23 0 0 0,2-20-39 0 0,-1-19 5 0 0,-3 4-198 0 0,0-1-588 0 0,0 0 0 0 0,0 0 0 0 0,-5 7 0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9439 0 0,'0'0'859'0'0,"3"1"-600"0"0,22 6 1857 0 0,-23-6-1387 0 0,10 5 107 0 0,-10-5-184 0 0,-1 1-468 0 0,0 0-153 0 0,-1 0-1 0 0,1 0 1 0 0,-1 0 0 0 0,1 0 0 0 0,-1 0-1 0 0,0 1 1 0 0,0-1 0 0 0,0 0-1 0 0,0 0 1 0 0,-1 0 0 0 0,1 0-1 0 0,0 0 1 0 0,-1 0 0 0 0,0 0 0 0 0,1 0-1 0 0,-1 0 1 0 0,-1 3 0 0 0,-2 0 2 0 0,1 0 0 0 0,0 0-1 0 0,-1 0 1 0 0,0-1 0 0 0,0 1 0 0 0,-1-1 0 0 0,-5 4 0 0 0,9-6-161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69 2759 0 0,'-2'1'126'0'0,"-11"7"150"0"0,1 1 0 0 0,0 0 0 0 0,-16 15 0 0 0,20-15 1997 0 0,0-1 0 0 0,-11 16 1 0 0,18-22-1237 0 0,-4 5 3835 0 0,94-70-3195 0 0,22-14-970 0 0,-98 71-622 0 0,1-1 0 0 0,16-4 1 0 0,-15 6 19 0 0,-14 5-91 0 0,1-1 0 0 0,0 1 0 0 0,-1 1 0 0 0,1-1 0 0 0,0 0 0 0 0,-1 0 0 0 0,1 1 0 0 0,-1-1 0 0 0,1 0 0 0 0,0 1 0 0 0,-1 0 0 0 0,1-1 0 0 0,-1 1 1 0 0,0 0-1 0 0,1 0 0 0 0,-1 0 0 0 0,0 0 0 0 0,1 0 0 0 0,-1 0 0 0 0,0 0 0 0 0,0 0 0 0 0,0 1 0 0 0,0-1 0 0 0,0 0 0 0 0,0 1 0 0 0,0-1 0 0 0,0 0 0 0 0,-1 1 0 0 0,1-1 0 0 0,0 3 0 0 0,0 0-7 0 0,0 3 19 0 0,-1-1 0 0 0,1 1 0 0 0,-1 0 0 0 0,0-1 0 0 0,-1 1 0 0 0,-2 10 0 0 0,3-11-16 0 0,-1 0 0 0 0,0-1 0 0 0,0 1 0 0 0,-1 0 0 0 0,0-1 0 0 0,0 1 0 0 0,-5 8 0 0 0,6-11-10 0 0,0-1 0 0 0,0 0 0 0 0,-1 0 0 0 0,1 0 0 0 0,0 0 0 0 0,-1 0 0 0 0,0 0 0 0 0,0 0 0 0 0,1 0 0 0 0,-4 2 0 0 0,-2 2 11 0 0,-176 187-484 0 0,40-43-361 0 0,105-112 775 0 0,19-20 18 0 0,-22 28 0 0 0,32-35 20 0 0,9-10 19 0 0,0-1-1 0 0,0 1 1 0 0,1-1 0 0 0,-1 1 0 0 0,0-1 0 0 0,0 1 0 0 0,0-1 0 0 0,0 1 0 0 0,1-1 0 0 0,-1 1 0 0 0,0-1 0 0 0,0 1 0 0 0,1-1 0 0 0,-1 1 0 0 0,0-1 0 0 0,1 1 0 0 0,-1-1 0 0 0,1 0 0 0 0,-1 1 0 0 0,0-1 0 0 0,1 0 0 0 0,-1 1 0 0 0,1-1 0 0 0,-1 0 0 0 0,1 1-1 0 0,0-1 3 0 0,1 1 2 0 0,0 1 0 0 0,1-1 0 0 0,0 0 0 0 0,-1 0 0 0 0,1-1 0 0 0,-1 1 0 0 0,1 0 0 0 0,0-1 0 0 0,0 0 0 0 0,-1 0-1 0 0,1 1 1 0 0,0-2 0 0 0,3 1 0 0 0,39-8 64 0 0,-32 5-39 0 0,12-3 135 0 0,89-14 477 0 0,-100 18-581 0 0,0 2 0 0 0,1 0 0 0 0,-1 0 0 0 0,0 1 0 0 0,0 1 0 0 0,17 4 0 0 0,-18-2 11 0 0,-8-1-11 0 0,9 9-100 0 0,-13-7 4 0 0,-1-3 15 0 0,1 0-110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39 12207 0 0,'41'-26'1320'0'0,"-35"18"-126"0"0,-10 5 1448 0 0,-13 1 1362 0 0,14 2-3689 0 0,1 0-90 0 0,-11 3-174 0 0,1 0 0 0 0,-1 1 0 0 0,1 0 0 0 0,-1 0 0 0 0,-18 11 0 0 0,-58 39 236 0 0,67-40-268 0 0,-30 21-154 0 0,-64 37-670 0 0,99-63 696 0 0,0-1 1 0 0,-1 0 0 0 0,1-2-1 0 0,-1 0 1 0 0,-21 4 0 0 0,34-9 24 0 0,-1 0 0 0 0,1-1 0 0 0,-1 1 0 0 0,1-1 0 0 0,-1 0 0 0 0,1-1 0 0 0,-1 0 0 0 0,1 1 0 0 0,-7-3 1 0 0,11 2 70 0 0,-1 1 1 0 0,1-1-1 0 0,0 1 1 0 0,-1-1 0 0 0,1 0-1 0 0,-1 0 1 0 0,1 1 0 0 0,0-1-1 0 0,0 0 1 0 0,-1 0 0 0 0,1-1-1 0 0,0 1 1 0 0,0 0 0 0 0,0 0-1 0 0,0 0 1 0 0,0-1 0 0 0,1 1-1 0 0,-1 0 1 0 0,0-1-1 0 0,1 1 1 0 0,-1-1 0 0 0,1 1-1 0 0,-1-1 1 0 0,1 1 0 0 0,0-1-1 0 0,-1 1 1 0 0,1-1 0 0 0,0 1-1 0 0,0-1 1 0 0,0 0 0 0 0,0 1-1 0 0,0-1 1 0 0,1 1 0 0 0,-1-1-1 0 0,0 1 1 0 0,1-3 0 0 0,1-2-10 0 0,0-1 1 0 0,0 1-1 0 0,1 0 1 0 0,0 0 0 0 0,3-7-1 0 0,-4 10 11 0 0,0 0-1 0 0,0 0 1 0 0,1 0-1 0 0,-1 0 0 0 0,0 1 1 0 0,1-1-1 0 0,0 1 1 0 0,0-1-1 0 0,-1 1 1 0 0,1 0-1 0 0,1 0 0 0 0,2-1 1 0 0,2-1-13 0 0,-6 3-40 0 0,-1 4 8 0 0,-1 3 55 0 0,0 0 1 0 0,-1-1 0 0 0,0 1-1 0 0,1 0 1 0 0,-2-1-1 0 0,1 1 1 0 0,-1-1-1 0 0,0 1 1 0 0,0-1-1 0 0,0 0 1 0 0,-1 0 0 0 0,-3 6-1 0 0,-8 10 43 0 0,-23 29 0 0 0,24-34-13 0 0,-4 3-20 0 0,-9 12 46 0 0,11-7-6 0 0,3 3 123 0 0,6-15-159 0 0,2 1-13 0 0,3-1 0 0 0,4 2 0 0 0,6-3 0 0 0,2-3 0 0 0,4-3 0 0 0,0-2 27 0 0,1-2 0 0 0,-1 0-1 0 0,1-1 1 0 0,25-3-1 0 0,-1 0 93 0 0,-17 2-19 0 0,9 0 82 0 0,60 4-1 0 0,-83-2-165 0 0,1 0 0 0 0,-1 1 1 0 0,1 1-1 0 0,-1 0 0 0 0,0 0 0 0 0,0 0 0 0 0,0 1 0 0 0,0 1 0 0 0,0-1 0 0 0,11 10 0 0 0,-4-1 45 0 0,-13-8-60 0 0,-2-1 8 0 0,4 9 34 0 0,-5-10-34 0 0,0 1 1 0 0,0-1 0 0 0,-1 0 0 0 0,1 1 0 0 0,-1-1 0 0 0,1 0 0 0 0,-1 1 0 0 0,0-1 0 0 0,-1 0 0 0 0,1 0 0 0 0,0 0 0 0 0,-1 0 0 0 0,1 0 0 0 0,-1 0 0 0 0,0 0-1 0 0,0-1 1 0 0,0 1 0 0 0,-1-1 0 0 0,1 1 0 0 0,-3 1 0 0 0,-8 7 152 0 0,0-1 0 0 0,-27 16 0 0 0,21-15-15 0 0,-86 52 177 0 0,83-51-237 0 0,-1-2 0 0 0,-43 15 0 0 0,45-18-85 0 0,10-4-5 0 0,1 1 0 0 0,-1-2 0 0 0,-16 3-1 0 0,25-5-86 0 0,11-12-2041 0 0,-2 7 1510 0 0,0 0 0 0 0,0 1-1 0 0,15-7 1 0 0,-1 2-950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11 2759 0 0,'2'-1'207'0'0,"2"-2"1224"0"0,5 0 5551 0 0,-1-1-868 0 0,-8 7-5728 0 0,-2 5-237 0 0,-1-1 0 0 0,1 0 0 0 0,-1 0 0 0 0,0-1 1 0 0,-1 1-1 0 0,0-1 0 0 0,-8 12 0 0 0,-41 42 683 0 0,44-50-714 0 0,-38 40 31 0 0,2-3 113 0 0,-69 92 0 0 0,96-112-242 0 0,2 1 0 0 0,1 1 0 0 0,1 0 0 0 0,1 1 0 0 0,2 1-1 0 0,1 0 1 0 0,1 0 0 0 0,2 1 0 0 0,1-1 0 0 0,-3 57 0 0 0,5-29 36 0 0,0-20-21 0 0,2 43-1 0 0,3-66 17 0 0,1 1-1 0 0,3 16 1 0 0,-3-26 40 0 0,0 0-1 0 0,0-1 1 0 0,0 1-1 0 0,1-1 1 0 0,0 1-1 0 0,7 10 1 0 0,-7-14 49 0 0,0 1 1 0 0,1-1 0 0 0,-1 0-1 0 0,1 0 1 0 0,0 0 0 0 0,0-1-1 0 0,0 1 1 0 0,0-1 0 0 0,0 0-1 0 0,0 0 1 0 0,9 2 0 0 0,-11-3-119 0 0,0 0 138 0 0,10 2 128 0 0,-10-3 192 0 0,-2-2-1171 0 0,0-4 73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8751 0 0,'2'1'4699'0'0,"-1"0"-4415"0"0,1 0 0 0 0,-1 0 0 0 0,0 0 0 0 0,0 0 0 0 0,1 1 0 0 0,-1-1 0 0 0,0 0 0 0 0,0 1 0 0 0,0-1 1 0 0,0 0-1 0 0,0 1 0 0 0,-1-1 0 0 0,1 1 0 0 0,0 0 0 0 0,-1-1 0 0 0,1 3 0 0 0,0 0-48 0 0,0 0 1 0 0,-1 0-1 0 0,1 0 0 0 0,-1 0 1 0 0,0 0-1 0 0,-1 6 0 0 0,-2 5 94 0 0,0 0-1 0 0,-10 24 1 0 0,13-38-261 0 0,-53 133 1111 0 0,41-109-1198 0 0,0-2 0 0 0,-2 0 0 0 0,-23 30 0 0 0,34-48-493 0 0,-1-1 0 0 0,0 1 0 0 0,0-1 0 0 0,0 0 1 0 0,0 0-1 0 0,-1-1 0 0 0,0 1 0 0 0,0-1 0 0 0,-9 5 0 0 0,4-6-1288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48 2303 0 0,'14'-21'200'0'0,"-12"18"965"0"0,0 0 0 0 0,0 0-1 0 0,1 1 1 0 0,-1-1-1 0 0,1 1 1 0 0,-1-1-1 0 0,1 1 1 0 0,6-4 1968 0 0,-9 6-3123 0 0,0 1 1 0 0,0-1 0 0 0,0 0 0 0 0,1 0-1 0 0,-1 0 1 0 0,0 0 0 0 0,0 0 0 0 0,0 0 0 0 0,0 1-1 0 0,0-1 1 0 0,0 0 0 0 0,0 0 0 0 0,0 0-1 0 0,1 0 1 0 0,-1 0 0 0 0,0 0 0 0 0,0 0-1 0 0,0 0 1 0 0,0 0 0 0 0,0 0 0 0 0,1 1 0 0 0,-1-1-1 0 0,0 0 1 0 0,0 0 0 0 0,0 0 0 0 0,0 0-1 0 0,0 0 1 0 0,1 0 0 0 0,-1 0 0 0 0,0 0-1 0 0,0 0 1 0 0,0 0 0 0 0,0 0 0 0 0,1 0 0 0 0,-1-1 8 0 0,0 1 0 0 0,1 0 0 0 0,-1 0 0 0 0,0 0 1 0 0,0 0-1 0 0,1 0 0 0 0,-1 0 0 0 0,0 1 0 0 0,1-1 1 0 0,-1 0-1 0 0,0 0 0 0 0,1 0 0 0 0,-1 0 1 0 0,0 0-1 0 0,0 0 0 0 0,1 0 0 0 0,-1 1 0 0 0,0-1 1 0 0,0 0-1 0 0,1 0 0 0 0,-1 0 0 0 0,0 1 1 0 0,0-1-1 0 0,0 0 0 0 0,1 0 0 0 0,-1 1 0 0 0,0-1 1 0 0,0 0-1 0 0,0 0 0 0 0,0 1 0 0 0,1-1 0 0 0,-1 0 1 0 0,0 1-1 0 0,0-1 0 0 0,0 0 0 0 0,0 1 1 0 0,0 9 151 0 0,0-1 1 0 0,0 1 0 0 0,-1-1-1 0 0,-1 1 1 0 0,0-1 0 0 0,0 1-1 0 0,-4 11 1 0 0,-31 68 793 0 0,13-34-610 0 0,-118 311 105 0 0,139-357-615 0 0,0-2-278 0 0,0 1-1 0 0,1 0 1 0 0,0-1 0 0 0,-2 10 0 0 0,3-5-761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7 135 5527 0 0,'-7'-2'12464'0'0,"13"7"-12324"0"0,0 0-1 0 0,1-1 0 0 0,-1 0 1 0 0,1 0-1 0 0,0-1 0 0 0,-1 0 0 0 0,2 0 1 0 0,-1-1-1 0 0,8 2 0 0 0,-3-1-13 0 0,1-1 0 0 0,-1-1 0 0 0,0 0-1 0 0,26-2 1 0 0,-6-3 48 0 0,1-2 1 0 0,-1-1 0 0 0,43-15-1 0 0,66-28 169 0 0,84-25-178 0 0,-177 64-1230 0 0,-45 10-800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86 6591 0 0,'0'0'594'0'0,"-2"0"-488"0"0,-8 1 4957 0 0,17-12-3267 0 0,0 4-1370 0 0,1 1 0 0 0,-1 1 0 0 0,1-1 0 0 0,0 1 0 0 0,0 1 0 0 0,1-1 0 0 0,-1 1 0 0 0,10-3 1 0 0,-4 2-169 0 0,0 0 0 0 0,0 1 0 0 0,1 0 0 0 0,-1 1 0 0 0,1 1 0 0 0,0 0 0 0 0,0 1 1 0 0,0 1-1 0 0,17 1 0 0 0,-27 0-113 0 0,8 4-14 0 0,6 4-52 0 0,-17-6-79 0 0,0-1 10 0 0,1 2 38 0 0,4 6-24 0 0,-4 4 24 0 0,-3-11-38 0 0,0 0-1 0 0,0-1 0 0 0,-1 1 1 0 0,1-1-1 0 0,-1 1 0 0 0,0 0 1 0 0,1-1-1 0 0,-3 5 0 0 0,-5 6-9 0 0,2-7-10 0 0,0 1-1 0 0,0-1 1 0 0,-1-1-1 0 0,0 1 1 0 0,0-1-1 0 0,0-1 1 0 0,-13 7-1 0 0,-58 22-165 0 0,70-30 156 0 0,-218 90-1284 0 0,217-89 1292 0 0,27 0-108 0 0,3-2 116 0 0,1-1 0 0 0,36-4-1 0 0,2 0 17 0 0,-12 4 47 0 0,84 13-1 0 0,-117-10-58 0 0,-2 2 0 0 0,-2 4 12 0 0,-6 3 36 0 0,-5-10-38 0 0,0 0-1 0 0,0 0 0 0 0,0 1 0 0 0,0-1 1 0 0,-1 0-1 0 0,0 0 0 0 0,1 0 1 0 0,-1 0-1 0 0,0 0 0 0 0,0 0 1 0 0,-1 0-1 0 0,1-1 0 0 0,-1 1 0 0 0,1 0 1 0 0,-1-1-1 0 0,0 1 0 0 0,0-1 1 0 0,-3 4-1 0 0,-4 3 40 0 0,-1 1 0 0 0,-20 14 0 0 0,-15 8-10 0 0,-2-2 0 0 0,-2-2-1 0 0,-82 34 1 0 0,109-52-12 0 0,-37 13 375 0 0,57-22-303 0 0,-9 1-304 0 0,29-18-5651 0 0,-7 7-406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 2759 0 0,'-2'1'7263'0'0,"-12"15"-168"0"0,15-12-6470 0 0,-1-3-581 0 0,0-1-1 0 0,0 1 1 0 0,0-1 0 0 0,0 1-1 0 0,0-1 1 0 0,1 1 0 0 0,-1 0-1 0 0,0-1 1 0 0,0 1 0 0 0,0-1-1 0 0,1 1 1 0 0,-1-1-1 0 0,0 1 1 0 0,0-1 0 0 0,1 0-1 0 0,-1 1 1 0 0,0-1 0 0 0,1 1-1 0 0,3 1 80 0 0,1 0 0 0 0,-1 0 0 0 0,0 0 0 0 0,0 0 0 0 0,1-1-1 0 0,-1 0 1 0 0,1 0 0 0 0,-1 0 0 0 0,1-1 0 0 0,0 0 0 0 0,-1 1 0 0 0,1-1-1 0 0,0-1 1 0 0,-1 1 0 0 0,1-1 0 0 0,4-1 0 0 0,14-3 429 0 0,42-17 1 0 0,-48 16-375 0 0,11-3 34 0 0,-13 5-163 0 0,0-1 1 0 0,24-12-1 0 0,-30 12-65 0 0,-7 4-60 0 0,-3 2-1040 0 0,0 0 482 0 0,-10 8 1201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3223 0 0,'0'0'14694'0'0,"-1"3"-14340"0"0,-7 14 89 0 0,-115 210 2077 0 0,34-71-2234 0 0,73-127-295 0 0,12-21 5 0 0,-42 84 16 0 0,42-82-25 0 0,0 1-1 0 0,0-1 1 0 0,1 1-1 0 0,1 0 1 0 0,0 0-1 0 0,-2 19 1 0 0,4-28-41 0 0,1 0 0 0 0,-1 0 0 0 0,0-1 0 0 0,0 1 0 0 0,1 0 0 0 0,-1-1 0 0 0,1 1 0 0 0,0 0 1 0 0,-1-1-1 0 0,1 1 0 0 0,0-1 0 0 0,0 1 0 0 0,0-1 0 0 0,1 2 0 0 0,-1-1 4 0 0,1 0-1621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32 115 5983 0 0,'-2'0'464'0'0,"-1"1"-375"0"0,-1 0-76 0 0,-19-8 11220 0 0,38 6-8025 0 0,-1-1-3583 0 0,75-26 1820 0 0,-22 6-746 0 0,-13 7-310 0 0,0 2 0 0 0,0 2 0 0 0,1 3 0 0 0,86-2 0 0 0,-134 10-484 0 0,0 1-1 0 0,0 0 1 0 0,-1 0-1 0 0,1 0 1 0 0,12 5-1 0 0,-16-5-801 0 0,6 7-2326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11 114 2759 0 0,'-11'-3'16648'0'0,"13"2"-16558"0"0,1 1 0 0 0,-1 0 0 0 0,0-1 0 0 0,0 1 0 0 0,0-1 0 0 0,1 0 0 0 0,-1 0 0 0 0,0 0 0 0 0,3-2-1 0 0,2-1 140 0 0,58-19 550 0 0,1 3 0 0 0,75-14 0 0 0,-116 29-764 0 0,-3 0-15 0 0,36-3 0 0 0,-43 8 0 0 0,-2 0 11 0 0,-8 0 31 0 0,4 0-20 0 0,-4-1 36 0 0,3 0 33 0 0,-6 1 10 0 0,6-1 24 0 0,-4 2 133 0 0,-6 9-118 0 0,2-9-140 0 0,-1 4 0 0 0,-1-1 0 0 0,0 1 0 0 0,0 0 0 0 0,0 0 0 0 0,0-1 0 0 0,-1 1 0 0 0,-5 6 0 0 0,-27 29 0 0 0,11-14 0 0 0,-62 74 0 0 0,-43 51 0 0 0,122-142 1 0 0,-8 8 9 0 0,1 1 1 0 0,0 1-1 0 0,2 0 1 0 0,0 1 0 0 0,-16 35-1 0 0,12-12-10 0 0,11-29 11 0 0,5-13-10 0 0,0-1 1 0 0,-1 1 0 0 0,1-1-1 0 0,0 1 1 0 0,0 0-1 0 0,0-1 1 0 0,0 1 0 0 0,0-1-1 0 0,-1 1 1 0 0,1-1 0 0 0,0 1-1 0 0,0 0 1 0 0,1-1-1 0 0,-1 1 1 0 0,0-1 0 0 0,0 1-1 0 0,0-1 1 0 0,0 2-1 0 0,1-2-24 0 0,0 0 0 0 0,0 1 0 0 0,0-1-1 0 0,0 0 1 0 0,0 0 0 0 0,0 0 0 0 0,0 0-1 0 0,0 0 1 0 0,1 0 0 0 0,-1 0 0 0 0,0 0-1 0 0,0-1 1 0 0,-1 1 0 0 0,1 0 0 0 0,0 0-1 0 0,0-1 1 0 0,0 1 0 0 0,0-1 0 0 0,0 1-1 0 0,0-1 1 0 0,0 1 0 0 0,1-2-1 0 0,22-14-1031 0 0,-23 16 1040 0 0,18-16-845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6823 0 0,'0'0'858'0'0,"2"0"-154"0"0,40 12 11926 0 0,-41-9-12166 0 0,4 7-202 0 0,-4-7 52 0 0,8 2-240 0 0,0-1 0 0 0,0 0-1 0 0,13 3 1 0 0,-17-6-53 0 0,0 0 0 0 0,0-1 0 0 0,0 1 0 0 0,-1-1 0 0 0,1 0 0 0 0,0-1-1 0 0,0 1 1 0 0,0-1 0 0 0,5-1 0 0 0,40-13 243 0 0,56-26-1 0 0,-98 37-238 0 0,118-60 437 0 0,-47 21-188 0 0,-64 36-210 0 0,-1 5-48 0 0,-12 2-40 0 0,0 1 0 0 0,0 0 0 0 0,0 0 0 0 0,-1-1-1 0 0,1 1 1 0 0,0 0 0 0 0,-1 1 0 0 0,1-1 0 0 0,-1 0 0 0 0,1 0-1 0 0,-1 1 1 0 0,0-1 0 0 0,1 0 0 0 0,-1 1 0 0 0,0 0 0 0 0,0-1 0 0 0,1 3-1 0 0,16 35-820 0 0,-7-14 333 0 0,-9-23 399 0 0,-1-1-1 0 0,1 1 0 0 0,-1-1 1 0 0,1 0-1 0 0,0 1 0 0 0,0-1 1 0 0,0 0-1 0 0,-1 0 1 0 0,1-1-1 0 0,0 1 0 0 0,0 0 1 0 0,0-1-1 0 0,0 1 1 0 0,0-1-1 0 0,3 1 0 0 0,-3-1-44 0 0,4 1-315 0 0,1 0 1 0 0,0-1-1 0 0,-1 0 0 0 0,1-1 0 0 0,-1 1 0 0 0,1-1 0 0 0,-1 0 0 0 0,1-1 1 0 0,-1 0-1 0 0,9-3 0 0 0,7-3-1102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30 6447 0 0,'0'0'14351'0'0,"-1"1"-14110"0"0,-64 37 391 0 0,12-5-487 0 0,-8 5-87 0 0,-37 40-24 0 0,83-65-30 0 0,1 1 0 0 0,0 1 0 0 0,1 0-1 0 0,-13 20 1 0 0,23-30-5 0 0,0 0-1 0 0,0-1 1 0 0,1 1-1 0 0,-1 0 1 0 0,1 1 0 0 0,1-1-1 0 0,-1 0 1 0 0,1 1-1 0 0,0-1 1 0 0,0 0-1 0 0,0 1 1 0 0,1 7 0 0 0,0-9-1 0 0,1 0 0 0 0,0 0 0 0 0,0 0 0 0 0,0 0 0 0 0,0 0 0 0 0,0 0 0 0 0,1 0 0 0 0,0-1 0 0 0,0 1 0 0 0,0 0 0 0 0,0-1 0 0 0,0 0 0 0 0,1 0 1 0 0,-1 1-1 0 0,1-1 0 0 0,0-1 0 0 0,5 5 0 0 0,0-1 1 0 0,0-1 0 0 0,0 0-1 0 0,1 0 1 0 0,0-1 0 0 0,-1 0 0 0 0,1-1 0 0 0,1 0 0 0 0,-1 0 0 0 0,0-1 0 0 0,1 0 0 0 0,12 0-1 0 0,-4 0 3 0 0,0-2-1 0 0,1 0 1 0 0,-1-2-1 0 0,0 0 1 0 0,19-4-1 0 0,-23 3 2 0 0,-1-1 0 0 0,0 0 0 0 0,1-1 0 0 0,-2-1-1 0 0,1 0 1 0 0,-1 0 0 0 0,0-1 0 0 0,0-1 0 0 0,14-11 0 0 0,-22 15-1 0 0,1 0 1 0 0,-1 0-1 0 0,0-1 1 0 0,0 1-1 0 0,0-1 1 0 0,-1 0-1 0 0,1 0 0 0 0,-1 0 1 0 0,-1 0-1 0 0,1-1 1 0 0,-1 1-1 0 0,0-1 1 0 0,0 0-1 0 0,0 0 1 0 0,-1 0-1 0 0,0 1 0 0 0,0-1 1 0 0,-1 0-1 0 0,1 0 1 0 0,-1 0-1 0 0,0 0 1 0 0,-1 0-1 0 0,-2-11 0 0 0,-3-4 23 0 0,-1 0 0 0 0,-1 1 0 0 0,-1 0-1 0 0,-1 0 1 0 0,-12-18 0 0 0,-7-13 4 0 0,17 26-161 0 0,-15-39 0 0 0,27 62-58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 1839 0 0,'-13'-4'145'0'0,"-3"-2"345"0"0,-24-3 0 0 0,34 8 894 0 0,1 0 0 0 0,0 1 0 0 0,-1 0-1 0 0,-9 1 1 0 0,14-1-1185 0 0,0 0 0 0 0,0 1 0 0 0,0-1 0 0 0,0 0 0 0 0,0 1 0 0 0,0-1-1 0 0,0 1 1 0 0,0-1 0 0 0,0 1 0 0 0,1-1 0 0 0,-1 1 0 0 0,0-1 0 0 0,0 1 0 0 0,1 0-1 0 0,-1 0 1 0 0,0-1 0 0 0,1 1 0 0 0,-1 0 0 0 0,1 0 0 0 0,-1 0 0 0 0,1 0-1 0 0,-1 0 1 0 0,1-1 0 0 0,-1 3 0 0 0,0 0-119 0 0,1-1-1 0 0,-1 1 1 0 0,1 0 0 0 0,0-1 0 0 0,-1 1-1 0 0,1 0 1 0 0,1 4 0 0 0,0-1 1 0 0,1 1 0 0 0,0-1 0 0 0,0 0 0 0 0,0 0 1 0 0,1 0-1 0 0,0 0 0 0 0,0 0 0 0 0,5 7 0 0 0,4 3 107 0 0,19 21-1 0 0,34 29 184 0 0,101 78-1 0 0,-92-83-448 0 0,-51-42 50 0 0,0 2 1 0 0,-2 0 0 0 0,0 2 0 0 0,23 33-1 0 0,-37-47 24 0 0,-2 0-1 0 0,1 0 0 0 0,-1 1 1 0 0,-1 0-1 0 0,1 0 0 0 0,-2 0 1 0 0,1 1-1 0 0,-2-1 0 0 0,1 1 1 0 0,-1 0-1 0 0,-1 0 1 0 0,0-1-1 0 0,-1 1 0 0 0,0 0 1 0 0,-2 17-1 0 0,-2-7 10 0 0,-1 0-1 0 0,-2 0 1 0 0,0 0-1 0 0,0-1 1 0 0,-17 28 0 0 0,6-15 206 0 0,-2-1 0 0 0,-32 38 0 0 0,32-46 93 0 0,-1-2 0 0 0,0 0 0 0 0,-2-2 0 0 0,-1 0-1 0 0,0-2 1 0 0,-1-1 0 0 0,-38 20 0 0 0,49-30-210 0 0,1 1 0 0 0,-1 0 0 0 0,1 1 0 0 0,1 1 0 0 0,0 0 0 0 0,0 0 0 0 0,1 2 0 0 0,0-1 0 0 0,-11 16 0 0 0,22-26-188 0 0,-1-1 0 0 0,0 1 0 0 0,1 0 0 0 0,-1 0 0 0 0,1 0 0 0 0,-1 0 0 0 0,1 0-1 0 0,-1 0 1 0 0,1 0 0 0 0,0 0 0 0 0,-1 0 0 0 0,1 0 0 0 0,0 0 0 0 0,0 2 0 0 0,2-1-1128 0 0,10 8-60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42 120 3679 0 0,'0'0'284'0'0,"-9"1"-176"0"0,-14-1 13866 0 0,27-7-13840 0 0,6-1 61 0 0,-1-1 0 0 0,1 1-1 0 0,0 0 1 0 0,1 1 0 0 0,-1 0 0 0 0,1 1-1 0 0,15-6 1 0 0,0 1 133 0 0,1 2-1 0 0,32-8 0 0 0,-45 14-95 0 0,0 0 0 0 0,0 1 0 0 0,0 0 0 0 0,0 1 0 0 0,0 1 0 0 0,0 0 0 0 0,26 4 0 0 0,-35-3-180 0 0,-1 0 0 0 0,1 0 0 0 0,0 0 0 0 0,-1 1 1 0 0,0 0-1 0 0,1 0 0 0 0,-1 0 0 0 0,0 0 0 0 0,0 1 1 0 0,0-1-1 0 0,-1 1 0 0 0,1 0 0 0 0,0 0 0 0 0,-1 0 1 0 0,0 1-1 0 0,0-1 0 0 0,0 1 0 0 0,0 0 1 0 0,-1 0-1 0 0,1 0 0 0 0,-1 0 0 0 0,0 0 0 0 0,0 1 1 0 0,0-1-1 0 0,-1 0 0 0 0,0 1 0 0 0,1 5 0 0 0,-1-3-34 0 0,0-1 0 0 0,-1 1 0 0 0,0 0 0 0 0,0 0 0 0 0,-1 0 0 0 0,0-1 0 0 0,0 1 0 0 0,0 0 0 0 0,-1-1 0 0 0,0 1 0 0 0,0-1-1 0 0,-1 0 1 0 0,0 1 0 0 0,0-1 0 0 0,0-1 0 0 0,-1 1 0 0 0,0 0 0 0 0,0-1 0 0 0,-1 0 0 0 0,1 0 0 0 0,-6 5 0 0 0,2-3-4 0 0,1-1 0 0 0,-1 0 1 0 0,0 0-1 0 0,-1-1 0 0 0,1 0 1 0 0,-1 0-1 0 0,0-1 0 0 0,0 0 1 0 0,0-1-1 0 0,-1 0 0 0 0,0-1 0 0 0,1 1 1 0 0,-20 0-1 0 0,21-2-11 0 0,-18 1-413 0 0,0-2 0 0 0,0 0-1 0 0,1-2 1 0 0,-33-5 0 0 0,44 4 127 0 0,10 2 167 0 0,0 0 0 0 0,0 1 1 0 0,0-2-1 0 0,0 1 1 0 0,0 0-1 0 0,0-1 1 0 0,-5-3-1 0 0,8 5-65 0 0,3-2-518 0 0,7-2 709 0 0,-1-1 0 0 0,1 1 0 0 0,1 0 0 0 0,-1 1 0 0 0,0 0 0 0 0,1 0 0 0 0,-1 1 0 0 0,1 1 0 0 0,13-2-1 0 0,9 2 260 0 0,52 4 1 0 0,-72-2-252 0 0,1 0 0 0 0,-1 1 0 0 0,0 1 0 0 0,0 0 0 0 0,0 0 1 0 0,0 2-1 0 0,-1-1 0 0 0,1 1 0 0 0,12 9 0 0 0,-19-11 9 0 0,0 0-1 0 0,0 1 0 0 0,-1 0 1 0 0,1 0-1 0 0,-1 0 1 0 0,0 0-1 0 0,0 1 1 0 0,-1-1-1 0 0,1 1 0 0 0,-1 0 1 0 0,0 0-1 0 0,-1 0 1 0 0,1 1-1 0 0,-1-1 0 0 0,0 1 1 0 0,0-1-1 0 0,0 1 1 0 0,-1 0-1 0 0,0-1 0 0 0,0 1 1 0 0,-1 11-1 0 0,0-13 4 0 0,0 0 0 0 0,0 0-1 0 0,-1 1 1 0 0,0-1 0 0 0,0 0-1 0 0,0 0 1 0 0,0 0 0 0 0,-1 0-1 0 0,0 0 1 0 0,0 0 0 0 0,0-1-1 0 0,-3 6 1 0 0,1-4 22 0 0,-1 1 1 0 0,0-1-1 0 0,0 0 0 0 0,0-1 0 0 0,0 1 1 0 0,-12 7-1 0 0,3-5 22 0 0,1 0 1 0 0,-1-1-1 0 0,0 0 0 0 0,0-1 1 0 0,0-1-1 0 0,-23 4 0 0 0,-101 9 116 0 0,18-3-116 0 0,117-13 304 0 0,-9 0-1785 0 0,11-3-377 0 0,6-4-273 0 0,6-2-4793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30 123 3223 0 0,'-2'0'240'0'0,"-25"2"13501"0"0,33-5-13616 0 0,-4 2 1065 0 0,25-7-170 0 0,-24 7-897 0 0,-2 1-105 0 0,-1-1-1 0 0,1 0 1 0 0,0 1-1 0 0,0-1 1 0 0,0 1 0 0 0,0-1-1 0 0,0 1 1 0 0,0 0 0 0 0,0-1-1 0 0,0 1 1 0 0,0 0-1 0 0,2 0 1 0 0,12-5 186 0 0,18-7 3 0 0,46-13 0 0 0,17-4-186 0 0,-46 14-382 0 0,-2 0-3314 0 0,-34 10 1788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259 123 1375 0 0,'-3'1'384'0'0,"-1"2"1096"0"0,0 0-1 0 0,-1 0 1 0 0,1-1-1 0 0,-1 0 1 0 0,-7 3-1 0 0,-13-1 140 0 0,23-4-856 0 0,-3-1-149 0 0,5 1-440 0 0,-1 0 0 0 0,0 0 1 0 0,1 0-1 0 0,-1 0 0 0 0,1 0 1 0 0,-1 0-1 0 0,0 0 0 0 0,1-1 1 0 0,-1 1-1 0 0,1 0 0 0 0,-1 0 1 0 0,0-1-1 0 0,1 1 0 0 0,-1 0 1 0 0,1 0-1 0 0,-1-1 0 0 0,1 1 1 0 0,-1-1-1 0 0,1 1 0 0 0,-1 0 1 0 0,1-1-1 0 0,0 1 0 0 0,-1-1 1 0 0,1 1-1 0 0,0-1 1 0 0,-1 1-1 0 0,1-1 0 0 0,0 1 1 0 0,-1-2-1 0 0,3 0-9 0 0,-1-1 0 0 0,1 1 0 0 0,0-1 1 0 0,0 1-1 0 0,0 0 0 0 0,0 0 0 0 0,5-4 0 0 0,-6 5-119 0 0,7-5 72 0 0,2 0 1 0 0,-1 1 0 0 0,1 0 0 0 0,-1 0 0 0 0,15-4 0 0 0,-8 3-67 0 0,33-11 42 0 0,0 3 0 0 0,62-11-1 0 0,-79 19-59 0 0,-18 3-29 0 0,22-1 0 0 0,-18 5-5 0 0,-17-1 0 0 0,0 1 0 0 0,0-1 0 0 0,0 1 0 0 0,0-1 0 0 0,0 1 0 0 0,0-1 0 0 0,0 1 0 0 0,0-1 0 0 0,0 1 0 0 0,0 0 0 0 0,-1 0 0 0 0,2 1 0 0 0,-1-1 0 0 0,0 1 0 0 0,0 0 0 0 0,0 0 0 0 0,0 0 0 0 0,0 0 0 0 0,-1 0 0 0 0,1 0 0 0 0,-1 0 0 0 0,0 0 0 0 0,1 0 0 0 0,-1 0 0 0 0,0 0 0 0 0,0 0 0 0 0,0 0 0 0 0,0 0 0 0 0,-1 0 0 0 0,1 0 0 0 0,-2 4 0 0 0,0 2 0 0 0,-1 0 0 0 0,0 0 0 0 0,-6 10 0 0 0,1-3-10 0 0,-2-1-1 0 0,0 0 0 0 0,0 0 1 0 0,-2-1-1 0 0,1 0 0 0 0,-2-1 1 0 0,0-1-1 0 0,-24 18 0 0 0,-13 4 17 0 0,-62 30 0 0 0,100-56-10 0 0,-188 110-140 0 0,174-103 115 0 0,21-11 18 0 0,0-1-1 0 0,0 1 1 0 0,0 0 0 0 0,1 0-1 0 0,-1 0 1 0 0,1 1-1 0 0,-1-1 1 0 0,1 1-1 0 0,1 0 1 0 0,-7 9 0 0 0,4-1-43 0 0,1 2 1 0 0,4 2 42 0 0,4 0 11 0 0,5 10-3 0 0,-5-23-4 0 0,0 2-36 0 0,-1-3 56 0 0,0 1 0 0 0,0-1 0 0 0,0 0 0 0 0,0 0 0 0 0,1 0 0 0 0,-1 0 0 0 0,1 0 0 0 0,0 0 0 0 0,-1-1 0 0 0,1 1 0 0 0,0-1-1 0 0,0 0 1 0 0,0 0 0 0 0,0 0 0 0 0,0 0 0 0 0,0 0 0 0 0,0-1 0 0 0,0 1 0 0 0,1-1 0 0 0,2 0 0 0 0,2 1 56 0 0,78 1 267 0 0,24 3-240 0 0,150 15-182 0 0,-259-20-81 0 0,1 0 0 0 0,0 0 0 0 0,0-1 1 0 0,-1 1-1 0 0,1 0 0 0 0,0-1 0 0 0,-1 0 1 0 0,1 1-1 0 0,0-1 0 0 0,-1 0 1 0 0,1 0-1 0 0,-1 0 0 0 0,1 0 0 0 0,-1 0 1 0 0,0 0-1 0 0,1 0 0 0 0,-1-1 1 0 0,0 1-1 0 0,0 0 0 0 0,0-1 0 0 0,0 1 1 0 0,2-3-1 0 0,3-10-1632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24 11631 0 0,'3'-1'531'0'0,"4"-3"-234"0"0,-3 1-224 0 0,1 0-1 0 0,0 1 1 0 0,0 0 0 0 0,0 0 0 0 0,9-2-1 0 0,-14 4 1 0 0,1 0 0 0 0,-1-1 0 0 0,0 1 0 0 0,1 0 0 0 0,-1 0 0 0 0,0 0 0 0 0,1 0-1 0 0,-1-1 1 0 0,0 1 0 0 0,1 0 0 0 0,-1 0 0 0 0,1 0 0 0 0,-1 0 0 0 0,0 0 0 0 0,1 0 0 0 0,-1 0 0 0 0,0 0-1 0 0,1 0 1 0 0,-1 0 0 0 0,1 0 0 0 0,-1 0 0 0 0,0 0 0 0 0,1 0 0 0 0,-1 1 0 0 0,0-1 0 0 0,1 0-1 0 0,-1 0 1 0 0,0 0 0 0 0,1 1 0 0 0,-1-1 0 0 0,1 0 0 0 0,-5 14 2472 0 0,1-8-2399 0 0,-1-1 0 0 0,1 1 1 0 0,-1-1-1 0 0,0 0 0 0 0,-1 0 1 0 0,1 0-1 0 0,-1-1 0 0 0,-10 8 1 0 0,-3 1 279 0 0,-26 14 1 0 0,-43 25 171 0 0,47-26-442 0 0,-48 22 0 0 0,-138 45 13 0 0,208-87-178 0 0,15-4-65 0 0,0-1 1 0 0,0 0 0 0 0,-1 0 0 0 0,1 0-1 0 0,0-1 1 0 0,-1 1 0 0 0,1-1 0 0 0,-1 0 0 0 0,1 0-1 0 0,-5 0 1 0 0,7-1-187 0 0,1-3 129 0 0,0 0-1 0 0,1 1 0 0 0,0-1 1 0 0,0 0-1 0 0,0 0 0 0 0,0 1 1 0 0,0-1-1 0 0,1 1 1 0 0,0-1-1 0 0,0 1 0 0 0,3-5 1 0 0,4-4-479 0 0,17-18 1 0 0,-7 8-181 0 0,-18 21 502 0 0,-5 1-927 0 0,-1 1 1189 0 0,1 0 0 0 0,-1 0 0 0 0,1 1 0 0 0,0-1 0 0 0,0 1 0 0 0,-1 0 0 0 0,1 0 0 0 0,1 0 0 0 0,-1 1 0 0 0,0-1 0 0 0,0 1 0 0 0,1 0 0 0 0,-1 0 1 0 0,1 0-1 0 0,-3 4 0 0 0,-6 7 260 0 0,1 1 0 0 0,-16 24 0 0 0,14-16 198 0 0,-12 32 0 0 0,24-53-278 0 0,0 3-47 0 0,1-5-57 0 0,0 1-1 0 0,0-1 1 0 0,0 1 0 0 0,0 0 0 0 0,0-1 0 0 0,0 1 0 0 0,0 0 0 0 0,0-1 0 0 0,0 1-1 0 0,0 0 1 0 0,0-1 0 0 0,0 1 0 0 0,0 0 0 0 0,0-1 0 0 0,1 1 0 0 0,-1-1 0 0 0,0 1 0 0 0,0 0-1 0 0,1-1 1 0 0,-1 1 0 0 0,0-1 0 0 0,1 1 0 0 0,-1-1 0 0 0,1 1 0 0 0,-1-1 0 0 0,1 1-1 0 0,-1-1 1 0 0,1 1 0 0 0,-1-1 0 0 0,1 0 0 0 0,-1 1 0 0 0,1-1 0 0 0,0 0 0 0 0,-1 0-1 0 0,2 1 1 0 0,9 4 141 0 0,1-1 0 0 0,0-1-1 0 0,0 0 1 0 0,0 0 0 0 0,16 1-1 0 0,66-1 67 0 0,-72-4-291 0 0,0 1 0 0 0,0 1 0 0 0,1 1 0 0 0,-1 2 0 0 0,35 8 1 0 0,-45-8 31 0 0,0 1 0 0 0,-1 0 1 0 0,0 0-1 0 0,0 1 0 0 0,0 1 1 0 0,-1 0-1 0 0,15 13 0 0 0,1 8 83 0 0,-17-10 46 0 0,-7-14-109 0 0,-2-3-10 0 0,0 0 1 0 0,1 0-1 0 0,-1 0 1 0 0,0 0-1 0 0,0 0 1 0 0,0 0-1 0 0,1 0 1 0 0,-1 0-1 0 0,0 0 1 0 0,0 0 0 0 0,0 0-1 0 0,-1 0 1 0 0,1 2-1 0 0,-1 1 15 0 0,-2 11 53 0 0,1-11-59 0 0,-1 1-1 0 0,0-1 1 0 0,0 0 0 0 0,-1 0-1 0 0,1 0 1 0 0,-1 0 0 0 0,0 0-1 0 0,0-1 1 0 0,0 0 0 0 0,0 0-1 0 0,-1 0 1 0 0,1 0-1 0 0,-8 3 1 0 0,-7 2 67 0 0,-40 13 1 0 0,-212 72 61 0 0,191-64-119 0 0,55-22-99 0 0,0 2 1 0 0,1 0-1 0 0,-30 17 0 0 0,31-14-693 0 0,21-11 188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27 167 8287 0 0,'-15'-4'382'0'0,"12"3"-8"0"0,2 0-240 0 0,-7-5 4278 0 0,9 6-4077 0 0,0 0 1 0 0,0 0 0 0 0,1 0 0 0 0,-1 0 0 0 0,0 0-1 0 0,0 0 1 0 0,0 0 0 0 0,0-1 0 0 0,0 1-1 0 0,0 0 1 0 0,2-2 0 0 0,2 1 301 0 0,33-4 657 0 0,1 1-1 0 0,59 2 0 0 0,80 15-146 0 0,-109-8-814 0 0,13 1-131 0 0,1-4 0 0 0,149-15-1 0 0,401-95 130 0 0,-464 64-1471 0 0,-166 44 504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13791 0 0,'0'0'1247'0'0,"0"2"-980"0"0,1 6-119 0 0,-1 0 1 0 0,0 0 0 0 0,-1-1 0 0 0,0 1 0 0 0,0-1 0 0 0,0 1 0 0 0,-1-1 0 0 0,-5 14 0 0 0,-31 59 997 0 0,15-33-298 0 0,-88 162 1916 0 0,77-149-2512 0 0,-2-1-125 0 0,19-34-517 0 0,-21 47 1 0 0,37-70-1032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18 10135 0 0,'0'0'778'0'0,"1"-2"-506"0"0,4-4-50 0 0,-4 5 772 0 0,3-7 5931 0 0,-15 13-6652 0 0,1 1 0 0 0,0 0 0 0 0,1 0 0 0 0,0 1 0 0 0,0 0 0 0 0,0 1 0 0 0,1 0 0 0 0,0 1 0 0 0,-13 17 0 0 0,-1 7-153 0 0,-29 54-1 0 0,45-74-119 0 0,1 1 0 0 0,3 2 12 0 0,7-1 36 0 0,3-3-24 0 0,3-3 24 0 0,-6-6-41 0 0,0-1 0 0 0,0 0 0 0 0,0-1 0 0 0,0 1 0 0 0,1-1 0 0 0,-1 0 0 0 0,0 0-1 0 0,0-1 1 0 0,1 0 0 0 0,-1 1 0 0 0,6-2 0 0 0,9-1 26 0 0,32-7-1 0 0,-4-5-762 0 0,0-1 1 0 0,85-42-1 0 0,-92 35-5797 0 0,-25 12 531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13 10591 0 0,'0'0'819'0'0,"0"-2"-534"0"0,0-8 6843 0 0,-9 20-6600 0 0,-5 12-179 0 0,1 1 1 0 0,-10 26-1 0 0,13-27-207 0 0,0 0-106 0 0,-15 31 150 0 0,-2 0 0 0 0,-52 77 0 0 0,39-80-151 0 0,20-26-64 0 0,1 1 1 0 0,1 1-1 0 0,-20 39 0 0 0,38-64-716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12895 0 0,'-4'1'6224'0'0,"-5"14"-3986"0"0,-15 31-2757 0 0,15-28 1160 0 0,-3 2-561 0 0,0 0 0 0 0,-1 0 0 0 0,-2-1 0 0 0,1-1 0 0 0,-2 0 0 0 0,-26 22 0 0 0,19-23-82 0 0,16-12 4 0 0,-5 13 52 0 0,10-15-43 0 0,0-1 0 0 0,1 1 1 0 0,0 0-1 0 0,0-1 0 0 0,-1 1 1 0 0,2 0-1 0 0,-1 0 1 0 0,0 0-1 0 0,1 0 0 0 0,-1-1 1 0 0,1 1-1 0 0,0 0 0 0 0,0 0 1 0 0,0 0-1 0 0,0 0 1 0 0,0 0-1 0 0,1 0 0 0 0,-1 0 1 0 0,1 0-1 0 0,0 0 0 0 0,0-1 1 0 0,0 1-1 0 0,0 0 1 0 0,2 2-1 0 0,2 3 62 0 0,0-1 0 0 0,0 0 0 0 0,1 0 0 0 0,0-1-1 0 0,0 1 1 0 0,11 7 0 0 0,-13-11-53 0 0,1 0-1 0 0,-1-1 1 0 0,1 0-1 0 0,0 0 1 0 0,0 0-1 0 0,0-1 1 0 0,-1 0 0 0 0,1 0-1 0 0,1 0 1 0 0,-1 0-1 0 0,8-1 1 0 0,0 0-2 0 0,0 0 0 0 0,0-1 0 0 0,0-1 1 0 0,25-6-1 0 0,51-21 77 0 0,-74 24-92 0 0,-2 0-51 0 0,11-3-727 0 0,26-14-1 0 0,-44 19 563 0 0,-1 0 0 0 0,1 0 0 0 0,-1-1 0 0 0,1 0 0 0 0,-1 0 1 0 0,0 0-1 0 0,-1 0 0 0 0,1-1 0 0 0,6-8 0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66 1839 0 0,'2'-4'257'0'0,"26"-57"17569"0"0,-28 64-17382 0 0,-2 8-214 0 0,0-1 0 0 0,-1 1 0 0 0,0-1 0 0 0,0 1 0 0 0,-1-1 0 0 0,-9 16 1 0 0,-40 61 719 0 0,33-57-742 0 0,-44 81 82 0 0,-51 123-1 0 0,78-154-244 0 0,19-45-45 0 0,-26 36 0 0 0,22-37 0 0 0,13-21 3 0 0,-14 25-23 0 0,22-36-72 0 0,2 0-28 0 0,0-1 1 0 0,1 1 0 0 0,-1 0-1 0 0,0-1 1 0 0,0 0 0 0 0,1 1-1 0 0,-1-1 1 0 0,1 0 0 0 0,-1 0-1 0 0,1 0 1 0 0,-1 1 0 0 0,1-2-1 0 0,0 1 1 0 0,0 0 0 0 0,-1 0-1 0 0,1-1 1 0 0,0 1 0 0 0,0-1-1 0 0,0 1 1 0 0,0-1 0 0 0,3 1 0 0 0,9-1-1099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4607 0 0,'0'0'10232'0'0,"3"-1"-10112"0"0,53-11 92 0 0,91-34 0 0 0,4-11 86 0 0,-111 44-1145 0 0,76-14-1 0 0,-101 25 21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2759 0 0,'-9'-11'14066'0'0,"16"13"-13823"0"0,0 0 0 0 0,0 0 1 0 0,-1 0-1 0 0,1 1 1 0 0,-1 0-1 0 0,0 1 1 0 0,10 6-1 0 0,41 33 960 0 0,-33-21-844 0 0,-1 1 0 0 0,-1 1 0 0 0,-1 1 0 0 0,-1 1 0 0 0,22 36 0 0 0,69 149 639 0 0,-101-191-833 0 0,0 1 1 0 0,-2 0-1 0 0,0 0 0 0 0,-2 1 0 0 0,5 27 0 0 0,-10-41-109 0 0,0 0 0 0 0,-1 0-1 0 0,0 0 1 0 0,0 0-1 0 0,-1-1 1 0 0,0 1 0 0 0,-4 14-1 0 0,3-16-14 0 0,0 0-1 0 0,-1-1 0 0 0,1 0 1 0 0,-1 1-1 0 0,0-1 0 0 0,0 0 1 0 0,-1-1-1 0 0,0 1 0 0 0,0-1 0 0 0,0 1 1 0 0,-8 5-1 0 0,-2 0-34 0 0,-1 0-1 0 0,0-2 1 0 0,-1 0-1 0 0,0 0 1 0 0,-23 6-1 0 0,-36 18-1966 0 0,37-11-716 0 0,18-11 1162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11255 0 0,'0'0'1023'0'0,"2"-1"-842"0"0,31-21 6013 0 0,-32 23-6173 0 0,-1 0 1 0 0,1 0 0 0 0,-1-1 0 0 0,1 1 0 0 0,0 0 0 0 0,-1-1 0 0 0,1 1 0 0 0,0 0 0 0 0,0-1 0 0 0,0 1 0 0 0,0-1 0 0 0,1 1 0 0 0,0 1 159 0 0,10 5-107 0 0,8 5-33 0 0,-14-11-27 0 0,0 0-1 0 0,2 0-1 0 0,0-1 0 0 0,-1 0 1 0 0,1 0-1 0 0,0 0 0 0 0,0-1 1 0 0,0 0-1 0 0,-1-1 0 0 0,1 0 1 0 0,11-4-1 0 0,13-2 19 0 0,16-3-18 0 0,-3-1-150 0 0,1 3 0 0 0,0 2-1 0 0,49-2 1 0 0,-79 9-1588 0 0,-13 0 132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0,'0'0'7695'0'0,"1"2"-7214"0"0,1 8-178 0 0,0-1 0 0 0,0 0 0 0 0,0 1 0 0 0,-1 11 0 0 0,-1-18-122 0 0,0-1-70 0 0,-2 6-46 0 0,1-2-49 0 0,0-1 1 0 0,0 0-1 0 0,0 1 0 0 0,0 10 1 0 0,1-2-263 0 0,0-11-98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8751 0 0,'0'0'1167'0'0,"-2"0"193"0"0,-10 2-570 0 0,1 1 0 0 0,0 0 1 0 0,0 0-1 0 0,1 1 0 0 0,-1 1 0 0 0,1 0 0 0 0,0 0 1 0 0,-10 8-1 0 0,-77 60-1122 0 0,50-35 769 0 0,23-19-429 0 0,0 2 0 0 0,1 1 0 0 0,-31 36 0 0 0,42-42-3 0 0,1 0-1 0 0,0 1 1 0 0,1 0 0 0 0,0 0-1 0 0,2 1 1 0 0,-12 34-1 0 0,19-48 21 0 0,0 1-1 0 0,0 0 0 0 0,0 0 1 0 0,0 0-1 0 0,1 0 0 0 0,0 0 1 0 0,0 0-1 0 0,0 0 0 0 0,1 0 1 0 0,1 6-1 0 0,-2-9 44 0 0,1 0 0 0 0,0 0 0 0 0,0 0 0 0 0,0 0 0 0 0,0 0 0 0 0,0 0 0 0 0,1 0 0 0 0,-1 0 0 0 0,0 0 0 0 0,1 0 0 0 0,0 0 0 0 0,-1-1 0 0 0,1 1 0 0 0,0-1 0 0 0,3 3 0 0 0,-1-2 24 0 0,0-1 0 0 0,-1 1 0 0 0,1-1-1 0 0,0 0 1 0 0,-1 0 0 0 0,1 0 0 0 0,0 0 0 0 0,7 0-1 0 0,-1-1 59 0 0,1 0-1 0 0,-1-1 1 0 0,1-1-1 0 0,-1 1 0 0 0,20-7 1 0 0,-4-1-43 0 0,0-2 1 0 0,-1 0 0 0 0,0-2-1 0 0,-1 0 1 0 0,-1-2 0 0 0,23-17-1 0 0,-37 24-127 0 0,-1 0 1 0 0,0 0-1 0 0,0-1 0 0 0,-1 0 1 0 0,0 0-1 0 0,-1-1 0 0 0,0 0 1 0 0,-1 0-1 0 0,1 0 0 0 0,-2-1 1 0 0,0 1-1 0 0,0-1 0 0 0,-1 0 0 0 0,0 0 1 0 0,-1-1-1 0 0,0 1 0 0 0,-1-1 1 0 0,0 1-1 0 0,-1-1 0 0 0,0 1 1 0 0,-1-1-1 0 0,0 1 0 0 0,-1 0 1 0 0,0-1-1 0 0,-4-11 0 0 0,5 20-11 0 0,-3-10-244 0 0,-1 0 1 0 0,-13-24-1 0 0,17 34 164 0 0,0 1-1 0 0,-1-1 1 0 0,0 1 0 0 0,1-1 0 0 0,-1 1-1 0 0,0 0 1 0 0,0 0 0 0 0,0-1-1 0 0,-1 1 1 0 0,1 1 0 0 0,0-1 0 0 0,-1 0-1 0 0,1 1 1 0 0,-1-1 0 0 0,0 1 0 0 0,1 0-1 0 0,-1 0 1 0 0,0 0 0 0 0,0 0-1 0 0,-3 0 1 0 0,0 0-268 0 0,0 1-1 0 0,1 0 0 0 0,-1 0 0 0 0,0 0 1 0 0,1 1-1 0 0,-1 0 0 0 0,-7 2 1 0 0,-12 6-3664 0 0,11-3 2411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0 8751 0 0,'0'0'674'0'0,"-2"2"-438"0"0,-35 22 1750 0 0,-73 38 0 0 0,2-3-255 0 0,90-48-1634 0 0,0 2 0 0 0,1-1 0 0 0,-27 28-1 0 0,-43 63-604 0 0,45-52 120 0 0,17-25 350 0 0,0-1 0 0 0,-30 22 0 0 0,-10 10 40 0 0,-54 52 929 0 0,118-108-817 0 0,1-1 1 0 0,-1 1-1 0 0,1-1 0 0 0,-1 1 1 0 0,1-1-1 0 0,-1 1 1 0 0,1 0-1 0 0,-1-1 0 0 0,1 1 1 0 0,0 0-1 0 0,-1-1 1 0 0,1 1-1 0 0,0 0 0 0 0,0-1 1 0 0,-1 1-1 0 0,1 0 0 0 0,0 0 1 0 0,0-1-1 0 0,0 1 1 0 0,0 0-1 0 0,0 0 0 0 0,0-1 1 0 0,0 1-1 0 0,0 1 1 0 0,1-1-23 0 0,-1 0 1 0 0,1 1 0 0 0,-1-1-1 0 0,1 0 1 0 0,0 0 0 0 0,0 0 0 0 0,0 0-1 0 0,-1 0 1 0 0,1 0 0 0 0,0 0-1 0 0,0 0 1 0 0,2 1 0 0 0,4 3 90 0 0,0-1-1 0 0,1 0 1 0 0,11 4 0 0 0,-17-7-102 0 0,21 6 113 0 0,0 0 0 0 0,1-2 0 0 0,0 0-1 0 0,40 1 1 0 0,-25-2-101 0 0,211 8 147 0 0,-196-14-125 0 0,0-2 1 0 0,87-18-1 0 0,-129 19-92 0 0,-1 0-1 0 0,1-1 1 0 0,0 0 0 0 0,-1-1-1 0 0,0 0 1 0 0,0-1-1 0 0,0 0 1 0 0,-1-1 0 0 0,0 0-1 0 0,0-1 1 0 0,-1 0-1 0 0,0 0 1 0 0,0-1 0 0 0,-1 0-1 0 0,0-1 1 0 0,0 1-1 0 0,-1-2 1 0 0,10-19-1 0 0,-5 5 9 0 0,-1-1 0 0 0,-2 0 0 0 0,11-45 0 0 0,-20 71-47 0 0,0-1-1 0 0,0 0 0 0 0,0 1 1 0 0,0-1-1 0 0,-1 1 0 0 0,1-1 1 0 0,0 0-1 0 0,0 1 0 0 0,0-1 1 0 0,0 1-1 0 0,-1-1 0 0 0,1 1 1 0 0,0-1-1 0 0,-1 0 0 0 0,1 1 1 0 0,0-1-1 0 0,-1 1 0 0 0,1-1 1 0 0,0 1-1 0 0,-1 0 0 0 0,1-1 1 0 0,-1 1-1 0 0,1-1 0 0 0,-1 1 1 0 0,0-1-1 0 0,-14-5-243 0 0,9 5 146 0 0,1 0-1 0 0,0 1 1 0 0,0 0 0 0 0,0 0-1 0 0,-1 0 1 0 0,1 0 0 0 0,-5 2-1 0 0,-40 10-424 0 0,12-2 277 0 0,27-7 240 0 0,-22 3-67 0 0,-34 13 0 0 0,40-9 89 0 0,17-3 0 0 0,3 4 0 0 0,2 2 11 0 0,4-4 30 0 0,1-1-1 0 0,0 1 1 0 0,0 0 0 0 0,1-1 0 0 0,0 1 0 0 0,2 8-1 0 0,17 55 274 0 0,-15-55-260 0 0,3 7-1163 0 0,-1-4-5336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44 7831 0 0,'0'0'356'0'0,"0"-3"-6"0"0,0 2-184 0 0,1-1 1 0 0,-1 0-1 0 0,0 0 1 0 0,1 0-1 0 0,-1 1 1 0 0,1-1-1 0 0,-1 0 1 0 0,1 0-1 0 0,0 1 1 0 0,-1-1-1 0 0,1 1 1 0 0,0-1-1 0 0,0 0 0 0 0,1 1 1 0 0,6-9 5025 0 0,-5 8-3738 0 0,-3 2-1377 0 0,1 0 0 0 0,-1-1 0 0 0,0 1 0 0 0,0 0 0 0 0,0 0 0 0 0,1 0 0 0 0,-1-1 0 0 0,0 1 0 0 0,0 0 0 0 0,0 0 0 0 0,1 0 0 0 0,-1 0 0 0 0,0-1 0 0 0,1 1 0 0 0,-1 0 0 0 0,0 0 0 0 0,0 0 0 0 0,1 0 0 0 0,-1 0 0 0 0,0 0 0 0 0,1 0 0 0 0,-1 0 0 0 0,0 0 0 0 0,0 0 0 0 0,1 0 0 0 0,-1 0 0 0 0,0 0 0 0 0,1 0 0 0 0,-1 0 0 0 0,2 5-37 0 0,-1-1 0 0 0,0 0 1 0 0,0 0-1 0 0,0 1 0 0 0,-1-1 0 0 0,1 1 0 0 0,-1-1 1 0 0,0 1-1 0 0,0-1 0 0 0,-1 0 0 0 0,1 1 1 0 0,-1-1-1 0 0,0 1 0 0 0,0-1 0 0 0,-1 0 1 0 0,1 0-1 0 0,-1 0 0 0 0,0 0 0 0 0,-2 5 1 0 0,-6 7 100 0 0,-1 0 1 0 0,-1-1-1 0 0,-15 17 1 0 0,16-19-28 0 0,-34 43 65 0 0,24-29-123 0 0,-1-1 0 0 0,-1-1 1 0 0,-26 23-1 0 0,18-20-72 0 0,26-21 16 0 0,16-6 0 0 0,25-5 34 0 0,-1-1 1 0 0,45-13-1 0 0,-41 8 11 0 0,61-7-1 0 0,-84 15-44 0 0,-8 1 0 0 0,0 0 0 0 0,0 1 0 0 0,1 0 0 0 0,9 1 0 0 0,-6 0-15 0 0,-10-1-97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27 14079 0 0,'0'0'646'0'0,"1"-2"-16"0"0,-1-2-490 0 0,1-1 79 0 0,1-11 4216 0 0,-2 17-4348 0 0,-1 0 1 0 0,1 0 0 0 0,-1 0-1 0 0,1 0 1 0 0,-1 0 0 0 0,0 0-1 0 0,1 0 1 0 0,-1 0 0 0 0,0 0-1 0 0,-1 1 1 0 0,-1 1 70 0 0,-22 35 285 0 0,2 0-1 0 0,-26 59 1 0 0,-44 144 102 0 0,88-227-526 0 0,-7 23-14 0 0,2 2 0 0 0,-8 57 0 0 0,3 79-8 0 0,15-159-235 0 0,0-7-683 0 0,0-1 0 0 0,-1 1 0 0 0,0-1-1 0 0,0 1 1 0 0,-1-1 0 0 0,-4 14 0 0 0,2-11-6169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2:0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82 867 1375 0 0,'0'0'66'0'0,"-1"2"-8"0"0,-36 68 3862 0 0,13-29-1760 0 0,5-1 2700 0 0,21-41-4604 0 0,35-7 4840 0 0,-34 8-3544 0 0,-1-1-1471 0 0,0 1 1 0 0,0 0-1 0 0,0 0 0 0 0,0 0 0 0 0,-1 0 0 0 0,1 0 0 0 0,0 0 1 0 0,0 0-1 0 0,0 1 0 0 0,3 0 0 0 0,-5-1-142 0 0,3 0 165 0 0,0 1-62 0 0,1 0 0 0 0,-1-1 0 0 0,1 1 0 0 0,-1 0 0 0 0,0 0-1 0 0,7 4 1 0 0,-7-4-31 0 0,11 6 43 0 0,3 6-18 0 0,-13-8-21 0 0,-2 0-2 0 0,3 0 15 0 0,0 1 0 0 0,0 1 1 0 0,-1-1-1 0 0,0 1 0 0 0,-1 0 1 0 0,1-1-1 0 0,3 13 0 0 0,-6-16 124 0 0,-1-2-142 0 0,-1-1 0 0 0,1 1-1 0 0,0 0 1 0 0,0 0 0 0 0,0 0 0 0 0,0 0-1 0 0,0 0 1 0 0,1-1 0 0 0,-1 1 0 0 0,0 0-1 0 0,0 0 1 0 0,1 1 0 0 0,-1-1 10 0 0,1 2 153 0 0,-1-1-85 0 0,1 22 523 0 0,-1-22-491 0 0,2 10-30 0 0,-2-4-22 0 0,-1-9-70 0 0,0 5 4 0 0,5 30 69 0 0,-3-22-59 0 0,0-10 841 0 0,1-2-890 0 0,17 1 23 0 0,-12-4 15 0 0,-3 1 0 0 0,5-3-1 0 0,0 0 0 0 0,0 0 0 0 0,0-1 0 0 0,13-12 0 0 0,2 0 0 0 0,2-2 16 0 0,-1-2-1 0 0,23-25 0 0 0,43-54 59 0 0,-43 45-58 0 0,-2 5-16 0 0,100-109 0 0 0,-96 109 0 0 0,59-44 0 0 0,-109 95 0 0 0,255-209 0 0 0,-203 164 0 0 0,3 3 0 0 0,1 2 0 0 0,2 2 0 0 0,1 3 0 0 0,2 3 0 0 0,65-25 0 0 0,-93 44-9 0 0,1-1-30 0 0,64-16-1 0 0,-14 16 2967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2:1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65 114 12031 0 0,'0'0'1091'0'0,"-2"-1"-899"0"0,0 2-161 0 0,-2-2-77 0 0,-13-12 590 0 0,16 12-465 0 0,-2-1 181 0 0,0-1-1 0 0,0 0 0 0 0,0 0 0 0 0,1 0 1 0 0,-1-1-1 0 0,1 1 0 0 0,-4-7 1 0 0,4 9-252 0 0,-9-23 4348 0 0,13 25-5060 0 0,10 5 686 0 0,4 1 18 0 0,0 0 11 0 0,-3-1 46 0 0,-4-1 29 0 0,14 3-8 0 0,-10-4 2 0 0,-8-3-13 0 0,7 3-54 0 0,-7-2-13 0 0,1 0 0 0 0,-1-1-1 0 0,0 0 1 0 0,1 0 0 0 0,7 0-1 0 0,-1 0 14 0 0,9 2 39 0 0,-16-5-52 0 0,30 5 55 0 0,15 4 81 0 0,-44-5-129 0 0,24 0-4 0 0,-12-1-3 0 0,31 1 0 0 0,-14-4 159 0 0,40-6-1 0 0,7-1 501 0 0,-58 8-464 0 0,37 3 0 0 0,-50-1-186 0 0,23 1 52 0 0,-23-2 32 0 0,1 0 0 0 0,0-1-1 0 0,16-4 1 0 0,-12 2 17 0 0,1 1 1 0 0,-1 0-1 0 0,24 2 0 0 0,-35 0-110 0 0,21 1 0 0 0,6-6 0 0 0,-1 2 0 0 0,12-6 0 0 0,-28 7 0 0 0,2 1 0 0 0,13 0 0 0 0,-24 2 0 0 0,17-1 0 0 0,-19 1 0 0 0,19 6 0 0 0,-4-2 0 0 0,0 0 0 0 0,22 8 0 0 0,-36-11 0 0 0,19 5 0 0 0,7 0 0 0 0,-18-5 5 0 0,0 0 0 0 0,0-1 0 0 0,0-1 0 0 0,0 0 0 0 0,0-1 0 0 0,0 0 0 0 0,0-1 0 0 0,-1 0-1 0 0,1-1 1 0 0,0 0 0 0 0,-1-1 0 0 0,16-8 0 0 0,-3 1-5 0 0,-11 4 0 0 0,-6 4 0 0 0,13-1 0 0 0,-15 3 0 0 0,1-1 0 0 0,-1 1 0 0 0,1 0 0 0 0,-1 1 0 0 0,1 0 0 0 0,10 1 0 0 0,-13-1 0 0 0,0 0 0 0 0,-1 1 0 0 0,1 0 0 0 0,0 0 0 0 0,0 0 0 0 0,6 3 0 0 0,-1 0 0 0 0,48 16-64 0 0,-49-17 64 0 0,-5-1 0 0 0,1-1 0 0 0,-1 0 0 0 0,1 0 0 0 0,0-1 0 0 0,-1 1 0 0 0,1-1 0 0 0,-1 0 0 0 0,6 0 0 0 0,-4 1 0 0 0,21-2 0 0 0,0-2 68 0 0,0-2 1 0 0,-1 0-1 0 0,41-15 0 0 0,-26 7-29 0 0,29-13-39 0 0,-47 17 0 0 0,0 1 0 0 0,28-7 0 0 0,-46 14 0 0 0,0 0 0 0 0,0 0 0 0 0,1 1 0 0 0,-1-1 0 0 0,0 1 0 0 0,1 0 0 0 0,6 1 0 0 0,2 0 0 0 0,5-1 0 0 0,-13 1 0 0 0,15 7 0 0 0,9 3 0 0 0,-25-8 0 0 0,22 4 0 0 0,-13-4 0 0 0,-11-2 0 0 0,0 0 0 0 0,0-1 0 0 0,0 1 0 0 0,1-1 0 0 0,-1 1 0 0 0,0-1 0 0 0,0 0 0 0 0,3 0 0 0 0,21-1 0 0 0,-11 1 0 0 0,9-1 0 0 0,-9 1 0 0 0,-10 1 0 0 0,22 1 0 0 0,-13-1 0 0 0,0 1 0 0 0,0 0 0 0 0,0 1 0 0 0,-2 0 11 0 0,-7-1 31 0 0,8 2-31 0 0,2 2 0 0 0,2 1 42 0 0,-1 1 0 0 0,6 2-22 0 0,-20-9-8 0 0,20 6-2 0 0,-6-2-21 0 0,25 2 0 0 0,-33-7 0 0 0,7 0 0 0 0,-3-1 11 0 0,-8 0 31 0 0,8 0-31 0 0,0-1 0 0 0,-7 2 31 0 0,7 1-31 0 0,1 3-11 0 0,-6-1-4 0 0,21 7-151 0 0,-26-10 138 0 0,-1 1-1 0 0,1-1 1 0 0,0 0-1 0 0,-1 0 0 0 0,1 0 1 0 0,0 0-1 0 0,0 0 1 0 0,-1-1-1 0 0,4 0 0 0 0,-2 0-7 0 0,27-7-978 0 0,-28 7 641 0 0,-1 1-1 0 0,1 0 1 0 0,0 0-1 0 0,-1 0 1 0 0,1 0-1 0 0,0 0 1 0 0,-1 0-1 0 0,1 0 1 0 0,2 1-1 0 0,7 4-6345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2:3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3 409 1375 0 0,'0'0'6816'0'0,"-2"1"-6564"0"0,2 0-231 0 0,0-1 0 0 0,0 0-1 0 0,0 0 1 0 0,0 1-1 0 0,0-1 1 0 0,0 0 0 0 0,0 0-1 0 0,0 1 1 0 0,0-1 0 0 0,0 0-1 0 0,0 0 1 0 0,0 1-1 0 0,0-1 1 0 0,0 0 0 0 0,0 0-1 0 0,0 0 1 0 0,0 1 0 0 0,0-1-1 0 0,0 0 1 0 0,0 0-1 0 0,1 1 1 0 0,-1-1 0 0 0,0 0-1 0 0,0 0 1 0 0,0 0-1 0 0,0 0 1 0 0,0 1 0 0 0,1-1-1 0 0,-1 0 1 0 0,0 0 0 0 0,0 0-1 0 0,0 0 1 0 0,1 0-1 0 0,-1 1 1 0 0,0-1 0 0 0,0 0-1 0 0,1 0 1 0 0,-1 0-1 0 0,0 0 1 0 0,0 0 0 0 0,1 0-1 0 0,-1 0 1 0 0,0 0 0 0 0,23 10 1774 0 0,29 5 754 0 0,-29-9-2549 0 0,46 5 0 0 0,-65-10 28 0 0,-1-1 1 0 0,1 1-1 0 0,0-1 0 0 0,-1 0 0 0 0,1-1 0 0 0,0 1 0 0 0,-1-1 1 0 0,8-1-1 0 0,-1-1 54 0 0,4-1 270 0 0,1-1 0 0 0,-1-1 0 0 0,20-10 0 0 0,-22 10-237 0 0,0 0 1 0 0,1 1 0 0 0,0 0-1 0 0,0 0 1 0 0,1 2-1 0 0,-1 0 1 0 0,1 0 0 0 0,13 0-1 0 0,-14 2-120 0 0,-3 1 14 0 0,12 8-83 0 0,1-2-62 0 0,26 7 102 0 0,-31-9 34 0 0,8 0 38 0 0,-21-4-20 0 0,6-3 101 0 0,56-7 770 0 0,-57 9-784 0 0,-1 2-52 0 0,-6-2-48 0 0,0 1 1 0 0,0 0 0 0 0,0 1-1 0 0,0-1 1 0 0,0 0-1 0 0,0 1 1 0 0,0 0 0 0 0,0 0-1 0 0,0 0 1 0 0,-1 0 0 0 0,1 0-1 0 0,0 0 1 0 0,0 1 0 0 0,2 1-1 0 0,3 2-15 0 0,3 1 10 0 0,1 1 0 0 0,1 3 0 0 0,11 6 0 0 0,-18-14 0 0 0,8 5 0 0 0,1-2 0 0 0,-7-4 13 0 0,0 0 0 0 0,-1-1-1 0 0,14-1 1 0 0,19 1 164 0 0,-17-1-5 0 0,0-2-1 0 0,26-4 1 0 0,-36 4-158 0 0,1 0 0 0 0,0 1 1 0 0,-1 1-1 0 0,1 0 1 0 0,0 1-1 0 0,0 1 0 0 0,0 0 1 0 0,15 3-1 0 0,-13 0-14 0 0,1 1 0 0 0,0-1 0 0 0,1-1 0 0 0,-1-1 0 0 0,1-1 0 0 0,21 0 0 0 0,-9-2-2 0 0,0-2 1 0 0,51-10-1 0 0,57-22 49 0 0,-108 27-3 0 0,174-49 150 0 0,-153 44-170 0 0,28-7 131 0 0,89-35 0 0 0,-150 47-149 0 0,9-3 47 0 0,0 1 1 0 0,52-11-1 0 0,-70 19-40 0 0,0 0-1 0 0,0 1 1 0 0,0 0-1 0 0,0 1 1 0 0,12 0-1 0 0,2 4 17 0 0,36 8-1 0 0,-43-8 5 0 0,1-2-1 0 0,0 0 1 0 0,0-1 0 0 0,0 0-1 0 0,19-3 1 0 0,27 0 33 0 0,-9 3 28 0 0,-33-1-70 0 0,0-1 0 0 0,28-7 0 0 0,-49 8-24 0 0,20-3 48 0 0,4-1 72 0 0,37-1-1 0 0,-34 5-74 0 0,-1 1 0 0 0,1 1 1 0 0,0 1-1 0 0,29 8 0 0 0,-43-8-42 0 0,12 1 64 0 0,0 0-1 0 0,0-1 0 0 0,1-2 1 0 0,-1 0-1 0 0,0-2 0 0 0,1-1 1 0 0,-1-1-1 0 0,38-9 1 0 0,-24 3-34 0 0,0 3 1 0 0,0 1 0 0 0,1 2 0 0 0,-1 2-1 0 0,77 7 1 0 0,-81-4-34 0 0,0-1 0 0 0,0-1 0 0 0,43-7 0 0 0,102-25 0 0 0,-142 26 0 0 0,48-2 0 0 0,-35 5 0 0 0,2-2 0 0 0,107 6 0 0 0,42 5-108 0 0,-171-7 87 0 0,0-2-1 0 0,1-1 0 0 0,-2-2 1 0 0,44-13-1 0 0,-27 4 25 0 0,77-15-1 0 0,-99 27-14 0 0,0 0 1 0 0,1 1-1 0 0,-1 1 0 0 0,49 6 1 0 0,120 13-78 0 0,-146-17 91 0 0,0-1 0 0 0,50-9 0 0 0,61-18 144 0 0,-88 14-20 0 0,267-31 296 0 0,-234 35-412 0 0,-87 7-10 0 0,0 1 0 0 0,1 1 0 0 0,-1 0 0 0 0,1 2 0 0 0,22 3 0 0 0,-9 2 0 0 0,60 22 0 0 0,-61-20 0 0 0,-9-4 190 0 0,-1 0-1 0 0,1-2 0 0 0,0-1 1 0 0,32 0-1 0 0,-44-1-143 0 0,51 1 54 0 0,93 6-267 0 0,-137-6 150 0 0,0-1 0 0 0,1-1 0 0 0,-1 0 0 0 0,0-2 1 0 0,1 0-1 0 0,22-5 0 0 0,-33 5 17 0 0,29-7 0 0 0,53-5 0 0 0,-83 13 0 0 0,20 0 0 0 0,-11 1 0 0 0,-3 2 0 0 0,11 5-22 0 0,-15-1-285 0 0,-4-3 228 0 0,-2-1-49 0 0,3 1-224 0 0,0 0 1 0 0,0 1-1 0 0,-1 0 0 0 0,5 7 1 0 0,-6-8-264 0 0,0-1-668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2:4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30 314 2239 0 0,'0'0'1047'0'0,"-2"-1"-958"0"0,-5 0 31 0 0,5 1 135 0 0,0-1 58 0 0,-3-4 9 0 0,3 4 10 0 0,-8-13 7718 0 0,15 16-8002 0 0,-1 0 7 0 0,0-1 0 0 0,0 0-1 0 0,0 0 1 0 0,0-1 0 0 0,0 1-1 0 0,0-1 1 0 0,7 0 0 0 0,41 0-35 0 0,22 1-554 0 0,17 0-423 0 0,108-13 1 0 0,14-22 2017 0 0,-111 21-828 0 0,-63 8-194 0 0,-24 5-67 0 0,0 0-1 0 0,0 0 0 0 0,-1 2 1 0 0,22 3-1 0 0,-33-4 28 0 0,15 2-36 0 0,1 2-1 0 0,28 10 0 0 0,-38-12 15 0 0,0 0 0 0 0,0 0 0 0 0,0-1 0 0 0,1 0-1 0 0,13 1 1 0 0,88-5 98 0 0,-89 0 132 0 0,50-4 446 0 0,-44 3-465 0 0,0 0 0 0 0,0 2 1 0 0,0 2-1 0 0,37 4 0 0 0,-50-2-217 0 0,35 6-446 0 0,0-2 1 0 0,1-2 0 0 0,50-1 0 0 0,-68-6 998 0 0,0-1 0 0 0,-1-1 0 0 0,1-2 1 0 0,54-18-1 0 0,-60 15-514 0 0,0 1-1 0 0,33-5 1 0 0,-47 11-82 0 0,1 0-1 0 0,0 2 1 0 0,0-1-1 0 0,-1 2 0 0 0,1 0 1 0 0,21 4-1 0 0,0 0-43 0 0,-26-4 116 0 0,1 0 1 0 0,-1 1 0 0 0,0 0-1 0 0,0 0 1 0 0,0 1-1 0 0,0 0 1 0 0,15 8-1 0 0,-8-2 205 0 0,35 11 0 0 0,-43-18-48 0 0,-1 0-1 0 0,1-1 1 0 0,-1 1-1 0 0,1-2 1 0 0,0 1 0 0 0,-1-1-1 0 0,12-2 1 0 0,7-1 345 0 0,38-12-1 0 0,-25 5-280 0 0,-34 9-214 0 0,121-24 147 0 0,-101 21-154 0 0,0 1 0 0 0,0 2 0 0 0,0 0 0 0 0,0 2 0 0 0,0 1 0 0 0,36 6 0 0 0,-42-4 0 0 0,1-2 0 0 0,21 1 0 0 0,-19-3 0 0 0,28 6 0 0 0,-6-2 73 0 0,-11-2-12 0 0,31 2 241 0 0,-25-2-122 0 0,-23-2-60 0 0,24 4 0 0 0,136 13 92 0 0,-159-16-208 0 0,19-2 77 0 0,-1 0-1 0 0,0-3 1 0 0,38-8 0 0 0,10 0 34 0 0,117 1-59 0 0,-78 7-38 0 0,-26-5-12 0 0,128-27-1 0 0,-93 16 158 0 0,47-10-22 0 0,30-7-72 0 0,68-16 187 0 0,-153 29-269 0 0,0 5 0 0 0,140-4-1 0 0,-238 24-23 0 0,1 0-1 0 0,-1 1 0 0 0,1 2 1 0 0,27 7-1 0 0,50 9-11 0 0,-94-20-34 0 0,-5 1-825 0 0,2 1-3488 0 0,6 2-1340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150 564 4607 0 0,'-2'0'208'0'0,"-12"4"163"0"0,0-1-1 0 0,-27 3 1 0 0,-6-4 3351 0 0,46-1-3624 0 0,0-1-1 0 0,-1 0 1 0 0,1 0 0 0 0,0 0 0 0 0,0-1 0 0 0,-1 1 0 0 0,1 0 0 0 0,0 0 0 0 0,-1-1-1 0 0,1 1 1 0 0,0-1 0 0 0,0 1 0 0 0,0-1 0 0 0,0 0 0 0 0,-1 1 0 0 0,1-1 0 0 0,0 0-1 0 0,0 0 1 0 0,0 1 0 0 0,0-1 0 0 0,-1-2 0 0 0,1 1-8 0 0,0 0 1 0 0,1 1-1 0 0,-1-1 0 0 0,1 1 1 0 0,-1-1-1 0 0,1 0 0 0 0,0 0 1 0 0,-1 1-1 0 0,1-1 0 0 0,0 0 1 0 0,0 0-1 0 0,0 1 0 0 0,1-1 1 0 0,-1-2-1 0 0,2-2 71 0 0,-1-1 1 0 0,1 1-1 0 0,1 0 0 0 0,-1 0 0 0 0,1 0 1 0 0,0 0-1 0 0,5-7 0 0 0,34-43 242 0 0,2 3 0 0 0,91-84-1 0 0,-102 108-207 0 0,1 2-1 0 0,2 1 1 0 0,0 2-1 0 0,2 1 1 0 0,61-26-1 0 0,-71 37 126 0 0,0 1 0 0 0,1 2-1 0 0,1 1 1 0 0,0 1 0 0 0,0 2-1 0 0,0 1 1 0 0,0 1 0 0 0,55 2-1 0 0,-79 2-303 0 0,0-1-1 0 0,0 1 1 0 0,0 0-1 0 0,0 1 1 0 0,0-1-1 0 0,0 1 1 0 0,0 1 0 0 0,0-1-1 0 0,-1 1 1 0 0,7 4-1 0 0,-9-6-11 0 0,-1 1 0 0 0,0 0 0 0 0,0 0 0 0 0,1 0 0 0 0,-1 1 0 0 0,-1-1 0 0 0,1 0 1 0 0,0 1-1 0 0,0-1 0 0 0,-1 1 0 0 0,0 0 0 0 0,1-1 0 0 0,-1 1 0 0 0,0 0 0 0 0,0 0 0 0 0,-1 0 0 0 0,1 0 0 0 0,0 0 0 0 0,-1 0 0 0 0,0 0 0 0 0,0 0 0 0 0,0 0 0 0 0,0 3 0 0 0,-2 8-2 0 0,-1 1 0 0 0,0-1 0 0 0,-1 0 0 0 0,-1 0 0 0 0,0-1-1 0 0,-1 1 1 0 0,0-1 0 0 0,-1 0 0 0 0,-14 19 0 0 0,-3 2 9 0 0,-3-1 1 0 0,-32 32 0 0 0,25-32-18 0 0,-2-2 1 0 0,0-1 0 0 0,-2-2-1 0 0,-43 24 1 0 0,20-18-9 0 0,-1-3-1 0 0,-73 25 1 0 0,112-48-65 0 0,-1-1-1 0 0,0 0 1 0 0,0-2-1 0 0,-1-1 1 0 0,1-1-1 0 0,-1-1 1 0 0,-34-2-1 0 0,57 0 45 0 0,0 0 0 0 0,1 0-1 0 0,-1-1 1 0 0,0 1 0 0 0,1 0-1 0 0,-1-1 1 0 0,1 1 0 0 0,-1-1-1 0 0,0 1 1 0 0,1-1 0 0 0,-1 0-1 0 0,1 1 1 0 0,-1-1 0 0 0,1 0-1 0 0,0 0 1 0 0,-1 0 0 0 0,1 0-1 0 0,0 0 1 0 0,0-1 0 0 0,-2 0 0 0 0,3 0-63 0 0,-1 1 1 0 0,1 0 0 0 0,-1-1 0 0 0,1 1-1 0 0,0 0 1 0 0,0-1 0 0 0,-1 1 0 0 0,1 0 0 0 0,0-1-1 0 0,0 1 1 0 0,0-1 0 0 0,0 1 0 0 0,1 0 0 0 0,-1-1-1 0 0,0 1 1 0 0,1-1 0 0 0,-1 1 0 0 0,1 0 0 0 0,-1 0-1 0 0,1-1 1 0 0,-1 1 0 0 0,1 0 0 0 0,2-3 0 0 0,7-10-3965 0 0,5-2-1190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6:4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0,'0'0'488'0'0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0:5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271 270 919 0 0,'-2'-1'67'0'0,"-20"-4"197"0"0,-15-5 6811 0 0,1 3-5009 0 0,34 7-1895 0 0,-12-2 41 0 0,11 2-188 0 0,-1 0 0 0 0,0 0 0 0 0,0 1 0 0 0,1-1 0 0 0,-1 1-1 0 0,0 0 1 0 0,1 0 0 0 0,-1 0 0 0 0,1 1 0 0 0,-1-1 0 0 0,1 1 0 0 0,-1 0 0 0 0,1 0 0 0 0,0 0-1 0 0,0 0 1 0 0,0 0 0 0 0,0 1 0 0 0,-4 5 0 0 0,-4 4 64 0 0,2 1 1 0 0,-1 0-1 0 0,-8 19 1 0 0,-3 1 818 0 0,10-13 50 0 0,10-18-709 0 0,-1 0-7 0 0,1-2-129 0 0,-2 3-150 0 0,1 14 1058 0 0,3-15-1034 0 0,-1-1 1 0 0,1 0 0 0 0,-1 1 0 0 0,1-1 0 0 0,0 0 0 0 0,0 0-1 0 0,-1 1 1 0 0,1-1 0 0 0,0 0 0 0 0,0 0 0 0 0,0 0 0 0 0,0 0 0 0 0,0 0-1 0 0,1 0 1 0 0,-1 0 0 0 0,0 0 0 0 0,2 0 0 0 0,-1 0-20 0 0,10 7-191 0 0,-10-7 112 0 0,1 0 0 0 0,24 9-220 0 0,-15-6 242 0 0,-7-3 22 0 0,8 2 54 0 0,2-4 14 0 0,-8 0 73 0 0,-1-1-1 0 0,1-1 0 0 0,-1 1 0 0 0,0-1 0 0 0,1-1 1 0 0,-1 1-1 0 0,-1-1 0 0 0,1 0 0 0 0,6-5 1 0 0,-2 1 230 0 0,1 0 0 0 0,14-7 0 0 0,-7 4-76 0 0,-13 7-202 0 0,0 0 1 0 0,1 1-1 0 0,-1 0 0 0 0,1 0 0 0 0,-1 1 0 0 0,1-1 1 0 0,0 1-1 0 0,0 1 0 0 0,0-1 0 0 0,9 0 0 0 0,-10 0-25 0 0,20 0 0 0 0,-8 4-17 0 0,18 6-140 0 0,-26-6 119 0 0,0 1-8 0 0,1-1 1 0 0,-1-1-1 0 0,1 1 1 0 0,17-1-1 0 0,-25-1 46 0 0,0 0 0 0 0,0 0 0 0 0,0 0 0 0 0,0 0 0 0 0,0-1 0 0 0,0 1 0 0 0,0 0 0 0 0,0-1 0 0 0,-1 1 0 0 0,1-1 0 0 0,0 0 0 0 0,0 0 0 0 0,0 0 0 0 0,0 0 0 0 0,-1 0 0 0 0,1 0 0 0 0,2-2 0 0 0,1-2 0 0 0,21-15 11 0 0,-8 4 89 0 0,22-12-1 0 0,-27 17-28 0 0,-13 11-70 0 0,0-1 0 0 0,1 1-1 0 0,-1 0 1 0 0,0 0-1 0 0,0 0 1 0 0,1 0 0 0 0,-1-1-1 0 0,0 1 1 0 0,0 0-1 0 0,1 0 1 0 0,-1 0-1 0 0,0 0 1 0 0,1 0 0 0 0,-1 0-1 0 0,0 0 1 0 0,0 0-1 0 0,1-1 1 0 0,-1 1-1 0 0,0 0 1 0 0,1 0 0 0 0,-1 0-1 0 0,0 1 1 0 0,0-1-1 0 0,1 0 1 0 0,-1 0 0 0 0,0 0-1 0 0,1 0 1 0 0,9 0 56 0 0,-6 1-14 0 0,10 7-31 0 0,-12-3-13 0 0,-1-3 0 0 0,1 3 1 0 0,1 0 0 0 0,-1 1 0 0 0,-1-1 0 0 0,1 0 0 0 0,-1 1 0 0 0,0-1 0 0 0,0 1 0 0 0,0 6 0 0 0,-1 7 0 0 0,-3 20 0 0 0,1 6 0 0 0,-2 5 289 0 0,3-36-139 0 0,0 0 0 0 0,0-1 0 0 0,3 17 1 0 0,-2-27 182 0 0,4 9-12 0 0,-3-11-297 0 0,-1 0-1 0 0,1 0 0 0 0,0 1 0 0 0,-1-1 1 0 0,1 0-1 0 0,0 0 0 0 0,0 0 1 0 0,0 0-1 0 0,0 0 0 0 0,0 0 1 0 0,0 0-1 0 0,0 0 0 0 0,0 0 0 0 0,0-1 1 0 0,0 1-1 0 0,1 0 0 0 0,-1-1 1 0 0,0 1-1 0 0,1 0 0 0 0,-1-1 1 0 0,0 0-1 0 0,2 1 0 0 0,16 1 4 0 0,-5-2 5 0 0,9-4-27 0 0,11-4-47 0 0,-1-1-1 0 0,0-2 0 0 0,55-26 0 0 0,-11 5-2 0 0,-72 29 45 0 0,21-5 0 0 0,-7 4 11 0 0,-1 2 0 0 0,1 0 0 0 0,-1 0 0 0 0,1 2 0 0 0,23 2 0 0 0,35 0-13 0 0,-69-1 2 0 0,0-1 0 0 0,0-1 0 0 0,0 1 0 0 0,0-2 1 0 0,0 1-1 0 0,0-1 0 0 0,0 0 0 0 0,13-6 0 0 0,-11 2-1 0 0,-1 0 0 0 0,0 0 0 0 0,0-1 0 0 0,14-15 1 0 0,1-1-7 0 0,-22 21-21 0 0,0 0 1 0 0,1 0 0 0 0,-1 0 0 0 0,1 1 0 0 0,0-1 0 0 0,2-1 0 0 0,4 3-95 0 0,-7 0 108 0 0,0 0-68 0 0,0 1-13 0 0,0 0 75 0 0,-1-1 0 0 0,0 1 1 0 0,0 0 0 0 0,0-1 0 0 0,0 1 0 0 0,0 0 0 0 0,0-1 0 0 0,0 1-1 0 0,0 0 1 0 0,0 0 0 0 0,0 0 0 0 0,0 1 0 0 0,2 3 9 0 0,-1-1 0 0 0,0 1-1 0 0,0 0 1 0 0,0 0 0 0 0,1 6 0 0 0,-1-2 60 0 0,0 0-1 0 0,1 16 1 0 0,-1-9 220 0 0,0 0-1 0 0,5 16 1 0 0,-5-28-206 0 0,9 2-71 0 0,-8-6-13 0 0,0 1 1 0 0,0-1-1 0 0,0 0 0 0 0,0 0 0 0 0,-1 0 1 0 0,1 0-1 0 0,0 0 0 0 0,0-1 1 0 0,0 1-1 0 0,0-1 0 0 0,-1 0 1 0 0,1 0-1 0 0,0 0 0 0 0,-1 0 1 0 0,1 0-1 0 0,-1-1 0 0 0,1 1 1 0 0,3-4-1 0 0,5-3-119 0 0,-1 0-1 0 0,16-18 1 0 0,-16 16 84 0 0,116-104-291 0 0,-103 97 346 0 0,2 0 1 0 0,0 1 0 0 0,47-21-1 0 0,-39 23 44 0 0,1 1 0 0 0,0 2 0 0 0,45-9 0 0 0,-54 16-19 0 0,0 1 1 0 0,-1 1-1 0 0,1 1 0 0 0,0 2 0 0 0,0 0 0 0 0,32 7 0 0 0,-41-6-25 0 0,0 3 0 0 0,-4 0 14 0 0,-9-4 23 0 0,0 0 1 0 0,-1 0-1 0 0,1 1 1 0 0,0-1 0 0 0,-1 1-1 0 0,1 0 1 0 0,3 3-1 0 0,19 14 236 0 0,-21-16-326 0 0,8 4 39 0 0,0 3 14 0 0,4 7 0 0 0,-14-13 0 0 0,-1 1 0 0 0,5 9-10 0 0,-2 1-33 0 0,-1 1 32 0 0,1 1 11 0 0,-1 11 14 0 0,-3-26 404 0 0,2 1-330 0 0,4 6 0 0 0,-6-9-86 0 0,0 0 0 0 0,0 1 0 0 0,0-1 0 0 0,0 0 0 0 0,0 0 0 0 0,0 0 0 0 0,0 0 0 0 0,0 0 0 0 0,0 0 0 0 0,0 0-1 0 0,1 1 1 0 0,-1-1 0 0 0,0 0 0 0 0,0 0 0 0 0,0 0 0 0 0,0 0 0 0 0,0 0 0 0 0,0 0 0 0 0,0 0 0 0 0,1 0 0 0 0,-1 0 0 0 0,0 0 0 0 0,0 0 0 0 0,0 0-1 0 0,0 0 1 0 0,0 0 0 0 0,1 0 0 0 0,-1 0 0 0 0,0 0 0 0 0,0 0 0 0 0,0 0 0 0 0,0 0 0 0 0,0 0 0 0 0,1 0 0 0 0,-1 0 0 0 0,0 0 0 0 0,0 0 0 0 0,3 0-1 0 0,1 0 0 0 0,-1 0 0 0 0,0 0 0 0 0,0-1 0 0 0,1 0 0 0 0,-1 1 1 0 0,0-1-1 0 0,0 0 0 0 0,0-1 0 0 0,0 1 0 0 0,4-3 0 0 0,1-1 0 0 0,8-4-2 0 0,-1 0-1 0 0,23-20 0 0 0,-21 16 31 0 0,23-15 1 0 0,-22 18 30 0 0,1 0 0 0 0,0 2 1 0 0,0 0-1 0 0,1 1 1 0 0,0 1-1 0 0,0 1 1 0 0,1 0-1 0 0,37-2 1 0 0,89 0 13 0 0,-128 7-97 0 0,1-2-1 0 0,-1 0 1 0 0,0-1 0 0 0,0-1-1 0 0,22-8 1 0 0,-3-2 12 0 0,52-26 0 0 0,-72 31-43 0 0,28-9 0 0 0,-39 15 28 0 0,-1 2-1 0 0,1-1 1 0 0,0 1 0 0 0,0 0-1 0 0,0 0 1 0 0,0 0-1 0 0,11 2 1 0 0,-15-1-12 0 0,0 1 0 0 0,-1 0 0 0 0,1 1 0 0 0,0-1 0 0 0,-1 0 0 0 0,1 1 0 0 0,0 0 1 0 0,-1-1-1 0 0,0 1 0 0 0,0 0 0 0 0,1 0 0 0 0,-1 0 0 0 0,0 0 0 0 0,0 1 0 0 0,2 3 0 0 0,-1-1 6 0 0,-1-1-1 0 0,1 0 1 0 0,-1 1-1 0 0,0 0 1 0 0,0-1 0 0 0,-1 1-1 0 0,1 0 1 0 0,-1 0-1 0 0,1 7 1 0 0,-1 5 55 0 0,0 23-1 0 0,-1-26 57 0 0,0-12-24 0 0,0 1-1 0 0,0-1 1 0 0,1 0-1 0 0,-1 0 1 0 0,1 0-1 0 0,0 0 1 0 0,-1 0-1 0 0,1 0 1 0 0,2 3-1 0 0,-2-3 12 0 0,0-1 147 0 0,3 3 115 0 0,-4-3-316 0 0,0-1-1 0 0,0 1 1 0 0,1-1 0 0 0,-1 1 0 0 0,0-1-1 0 0,1 1 1 0 0,-1-1 0 0 0,0 1 0 0 0,1-1 0 0 0,-1 1-1 0 0,1-1 1 0 0,-1 1 0 0 0,1-1 0 0 0,-1 0-1 0 0,2 1 1 0 0,2 1-3 0 0,0 0 0 0 0,0-1 0 0 0,0 0 0 0 0,0 0 0 0 0,0 0 0 0 0,1 0 0 0 0,-1-1 0 0 0,0 1 0 0 0,1-1 0 0 0,-1 0 0 0 0,0-1 0 0 0,1 1 0 0 0,-1-1 0 0 0,0 0 0 0 0,0 0 0 0 0,5-1 0 0 0,7-4-127 0 0,0-1 1 0 0,28-17 0 0 0,12-4-256 0 0,-20 16 301 0 0,0 1-1 0 0,43-6 1 0 0,-43 10 158 0 0,-1-1-1 0 0,53-20 1 0 0,-68 19 5 0 0,0 1 0 0 0,1 1-1 0 0,0 1 1 0 0,1 1 0 0 0,22-3-1 0 0,-13 4 38 0 0,-6 3-58 0 0,5 2 0 0 0,-16-1-22 0 0,1 2-36 0 0,0 2-12 0 0,-2 3 0 0 0,-1-2 0 0 0,-2 3 0 0 0,0 0 0 0 0,-2 3 0 0 0,-1 0 0 0 0,0 1 12 0 0,3 7 49 0 0,-8-16-57 0 0,2 1 45 0 0,-3-3-49 0 0,0 0 0 0 0,0 0 1 0 0,0 0-1 0 0,0 0 1 0 0,-1 0-1 0 0,1 0 0 0 0,1 0 1 0 0,-1-1-1 0 0,0 1 1 0 0,0 0-1 0 0,0-1 0 0 0,0 1 1 0 0,0-1-1 0 0,1 1 1 0 0,-1-1-1 0 0,0 1 0 0 0,0-1 1 0 0,1 0-1 0 0,-1 0 1 0 0,0 0-1 0 0,1 0 1 0 0,-1 0-1 0 0,2 0 0 0 0,3 0 1 0 0,-4 0-1 0 0,0 0 0 0 0,1 0 0 0 0,-1 0 0 0 0,1 0 0 0 0,-1 0 0 0 0,0 0 0 0 0,1 0 0 0 0,-1-1 0 0 0,0 0 0 0 0,1 1 0 0 0,-1-1 0 0 0,0 0 0 0 0,4-2 0 0 0,2-1 0 0 0,42-21 0 0 0,-35 17 0 0 0,0 0 0 0 0,0 2 0 0 0,1-1 0 0 0,0 2 0 0 0,0 0 0 0 0,22-3 0 0 0,-30 6-6 0 0,0 1-1 0 0,1 1 0 0 0,-1 0 0 0 0,1 0 1 0 0,-1 0-1 0 0,0 1 0 0 0,1 0 1 0 0,14 5-1 0 0,-9-2 3 0 0,5 2-34 0 0,-1 0-1 0 0,30 16 1 0 0,-16-7-109 0 0,3 2 5 0 0,-10-4 36 0 0,38 12 0 0 0,-50-21 203 0 0,0-1-1 0 0,0 0 1 0 0,0-1-1 0 0,1 0 1 0 0,-1-1-1 0 0,17-1 1 0 0,26 2 271 0 0,-45-2-370 0 0,0 0 0 0 0,0-1 0 0 0,0 0 0 0 0,0-1 0 0 0,0 0-1 0 0,-1-1 1 0 0,20-7 0 0 0,-13 3-7 0 0,0-1 1 0 0,-1-1-1 0 0,29-20 0 0 0,22-16 67 0 0,9-6 36 0 0,-52 32-52 0 0,2 1-1 0 0,-1 1 1 0 0,2 1 0 0 0,45-20-1 0 0,-56 31-41 0 0,0 1 0 0 0,-1 3 0 0 0,-1 5 0 0 0,-12-2 6 0 0,0-1 0 0 0,0 1 0 0 0,0 0 0 0 0,0 0 0 0 0,-1 0 0 0 0,1 0 0 0 0,-1 0 0 0 0,1 1 0 0 0,-1-1 0 0 0,0 0-1 0 0,0 1 1 0 0,0-1 0 0 0,0 1 0 0 0,0-1 0 0 0,0 1 0 0 0,-1-1 0 0 0,1 4 0 0 0,1 6 39 0 0,-1 1 1 0 0,-1 13-1 0 0,0-24-32 0 0,0 0 63 0 0,1 0-12 0 0,0 1-38 0 0,0-1 0 0 0,0 0 0 0 0,1 1 0 0 0,-1-1 0 0 0,0 0 0 0 0,1 0 1 0 0,0 0-1 0 0,-1 0 0 0 0,1-1 0 0 0,0 1 0 0 0,0 0 0 0 0,4 2 0 0 0,-4-3 47 0 0,0 0-13 0 0,8 1-48 0 0,3 1-12 0 0,-10-3 0 0 0,0 0 0 0 0,-1 1 0 0 0,1 0 0 0 0,0-1 0 0 0,0 1 0 0 0,-1 0 0 0 0,1 1 0 0 0,0-1 0 0 0,3 3 0 0 0,2 1 0 0 0,4 3 0 0 0,-6-2-18 0 0,0 1 0 0 0,0 0-1 0 0,-1 1 1 0 0,5 8 0 0 0,-5-7-20 0 0,1 0 1 0 0,10 12-1 0 0,-14-19 39 0 0,-1 0-1 0 0,1-1 1 0 0,0 1-1 0 0,0 0 1 0 0,0-1-1 0 0,0 1 1 0 0,0-1 0 0 0,0 0-1 0 0,1 1 1 0 0,-1-1-1 0 0,0 0 1 0 0,1 0-1 0 0,-1-1 1 0 0,0 1-1 0 0,1 0 1 0 0,-1-1-1 0 0,1 0 1 0 0,-1 1 0 0 0,1-1-1 0 0,-1 0 1 0 0,1 0-1 0 0,-1-1 1 0 0,1 1-1 0 0,4-1 1 0 0,0-2 82 0 0,-1 0-1 0 0,1 0 1 0 0,-1 0 0 0 0,0 0 0 0 0,0-1 0 0 0,0 0-1 0 0,8-9 1 0 0,54-41 704 0 0,36-32 2 0 0,-90 73-778 0 0,0 1-1 0 0,1 0 1 0 0,1 1 0 0 0,0 1-1 0 0,1 1 1 0 0,-1 0 0 0 0,2 1-1 0 0,-1 1 1 0 0,1 1 0 0 0,0 0-1 0 0,24-4 1 0 0,-35 10-39 0 0,0-1-1 0 0,0 1 1 0 0,0 0-1 0 0,0 0 1 0 0,0 1 0 0 0,0 0-1 0 0,0 1 1 0 0,0-1-1 0 0,0 1 1 0 0,12 5 0 0 0,-10-2-3 0 0,1 0 1 0 0,-1 1-1 0 0,0 0 1 0 0,-1 0 0 0 0,1 1-1 0 0,9 10 1 0 0,-12-11 31 0 0,2 2-25 0 0,0 0 0 0 0,0-1 0 0 0,18 12 0 0 0,-10-11-31 0 0,-13-8 44 0 0,16 9-115 0 0,-10-3 114 0 0,-2 4 12 0 0,-5-4 6 0 0,-1 0 1 0 0,0 0-1 0 0,0 0 0 0 0,0 0 1 0 0,0 0-1 0 0,-1 1 0 0 0,-1 9 0 0 0,1 10 8 0 0,0-20-14 0 0,1 8 0 0 0,0-1 0 0 0,4 21 0 0 0,1-14 0 0 0,-3-16 0 0 0,0 0 0 0 0,5 8 0 0 0,-7-12 0 0 0,0 1 0 0 0,-1 0 0 0 0,1-1 0 0 0,0 1 0 0 0,0-1 0 0 0,0 1 0 0 0,0-1 0 0 0,0 1 0 0 0,0-1 0 0 0,0 0 0 0 0,1 1 0 0 0,2-1 5 0 0,-1 0 0 0 0,0 0 0 0 0,1 0 0 0 0,-1 0-1 0 0,0-1 1 0 0,0 0 0 0 0,1 1 0 0 0,-1-1 0 0 0,0 0 0 0 0,0-1-1 0 0,0 1 1 0 0,4-3 0 0 0,2-1 39 0 0,0 0 1 0 0,14-12-1 0 0,-6 2 52 0 0,21-24-1 0 0,-29 27-58 0 0,1 2 1 0 0,1-1-1 0 0,0 1 0 0 0,0 1 1 0 0,1 0-1 0 0,17-10 0 0 0,-27 18-45 0 0,0-1 1 0 0,1 1-1 0 0,-1 0 0 0 0,0 0 0 0 0,0 0 1 0 0,1 0-1 0 0,-1 0 0 0 0,0 1 0 0 0,1-1 1 0 0,-1 1-1 0 0,1-1 0 0 0,-1 1 0 0 0,4 0 0 0 0,4 0-40 0 0,6-4 24 0 0,1 2-43 0 0,2 3-8 0 0,-1 1 1 0 0,0 1-1 0 0,26 7 0 0 0,30 5-90 0 0,-31-11 165 0 0,-13-3 0 0 0,-16 0 0 0 0,2 0 6 0 0,-7 0 30 0 0,-2 3-11 0 0,17 6 113 0 0,-14-5-127 0 0,1 4-11 0 0,0 0 0 0 0,-2-1-11 0 0,-6-4-31 0 0,5 5 31 0 0,1 1 11 0 0,2-1 0 0 0,1-2 0 0 0,-8-6-6 0 0,0 0 1 0 0,0-1-1 0 0,0 1 0 0 0,0-1 1 0 0,0 1-1 0 0,-1-1 0 0 0,1 0 1 0 0,0-1-1 0 0,0 1 0 0 0,0-1 1 0 0,0 0-1 0 0,0 0 0 0 0,0 0 1 0 0,-1 0-1 0 0,1 0 0 0 0,0-1 1 0 0,5-3-1 0 0,5-4-41 0 0,0 0 0 0 0,22-20 0 0 0,-32 26 42 0 0,16-16-80 0 0,-15 14 48 0 0,0 0-1 0 0,1 0 1 0 0,0 0 0 0 0,0 1-1 0 0,0 0 1 0 0,0 0 0 0 0,8-3-1 0 0,-1 3-15 0 0,4 6 57 0 0,-13-1 35 0 0,1 0 0 0 0,0 1 0 0 0,-1-1 0 0 0,1 1 0 0 0,-1 0 0 0 0,1 0 0 0 0,6 5 0 0 0,33 19 106 0 0,-13-12-81 0 0,-26-11-64 0 0,22 6 0 0 0,-17-6-115 0 0,-8-3 76 0 0,-1 0 0 0 0,1 0 0 0 0,0 1 0 0 0,0-1 0 0 0,-1 1 1 0 0,1-1-1 0 0,0 1 0 0 0,-1 0 0 0 0,4 1 0 0 0,3 6-77 0 0,-1 5 16 0 0,-2 0 65 0 0,-1-1 0 0 0,3 22 0 0 0,-5-21 38 0 0,1 0 0 0 0,8 23 0 0 0,0-13-3 0 0,-7-20 0 0 0,5 6 0 0 0,-7-8-3 0 0,-1 0-1 0 0,1 0 1 0 0,-1-1-1 0 0,0 1 0 0 0,1-1 1 0 0,0 1-1 0 0,-1-1 1 0 0,1 1-1 0 0,-1-1 1 0 0,1 0-1 0 0,-1 0 1 0 0,1 1-1 0 0,0-1 0 0 0,-1-1 1 0 0,1 1-1 0 0,-1 0 1 0 0,1 0-1 0 0,0 0 1 0 0,-1-1-1 0 0,1 1 1 0 0,-1-1-1 0 0,1 1 0 0 0,-1-1 1 0 0,1 0-1 0 0,-1 0 1 0 0,0 1-1 0 0,1-1 1 0 0,-1 0-1 0 0,0 0 1 0 0,0 0-1 0 0,2-2 0 0 0,3-3-194 0 0,-1-1-1 0 0,0 0 0 0 0,0 0 0 0 0,7-13 1 0 0,-11 18 119 0 0,58-119-2392 0 0,-26 35 1200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1:0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88 6935 0 0,'0'0'2099'0'0,"-1"1"-1356"0"0,-14 18 749 0 0,14-16-1170 0 0,-1-1-18 0 0,-27 26 510 0 0,28-27-468 0 0,-20 14 542 0 0,19-14-512 0 0,0 1-184 0 0,-6 2 0 0 0,5-3 504 0 0,1 0-538 0 0,-17 8 872 0 0,17-8-76 0 0,14 2-744 0 0,-5-1-155 0 0,0-1-35 0 0,0 1 1 0 0,-1-1 0 0 0,1-1-1 0 0,0 1 1 0 0,14-2 0 0 0,17 1 284 0 0,0-2 1 0 0,-1-2-1 0 0,67-15 0 0 0,-94 17-254 0 0,24-7 55 0 0,1 2-1 0 0,-1 1 0 0 0,42-1 0 0 0,-72 6-103 0 0,1 1 0 0 0,-1 0-1 0 0,0 1 1 0 0,0-1 0 0 0,0 1-1 0 0,7 2 1 0 0,35 5 50 0 0,-20-3 8 0 0,0 0-1 0 0,30 12 1 0 0,-38-11 51 0 0,1-1 1 0 0,-1 0 0 0 0,1-1-1 0 0,-1-1 1 0 0,1-1 0 0 0,23 0-1 0 0,-7-5 167 0 0,64-15-1 0 0,-10 1 408 0 0,-61 15-486 0 0,0 1 0 0 0,1 1-1 0 0,42 7 1 0 0,-25-3-183 0 0,-10-1-81 0 0,0-2 0 0 0,0-2-1 0 0,-1-2 1 0 0,1-1 0 0 0,61-14 0 0 0,-6 1-19 0 0,-59 12 84 0 0,-22 3-1 0 0,0 0-1 0 0,17-6 1 0 0,20-7 58 0 0,0 1 127 0 0,43-6 843 0 0,-88 19-955 0 0,4 0 30 0 0,-5 0-84 0 0,1 1 0 0 0,-1-1 0 0 0,1 0 0 0 0,-1 0 0 0 0,1 1 0 0 0,-1-1 0 0 0,1 0 0 0 0,-1 1 0 0 0,1 0 0 0 0,3-1 0 0 0,0 0 30 0 0,7 2-36 0 0,2 0-12 0 0,11 1-273 0 0,-12-3-207 0 0,-13 1 482 0 0,3-1 458 0 0,5-11-2346 0 0,-7 9 533 0 0,2-13-3677 0 0,-1-4-1578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1:1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64 919 0 0,'0'0'80'0'0,"4"-12"2056"0"0,-3-1-1368 0 0,-1 1-96 0 0,0-2-496 0 0,-1 1-496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1:1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54 919 0 0,'0'0'222'0'0,"1"2"594"0"0,13 36 5521 0 0,-14-36-5217 0 0,1-2-1092 0 0,0 1-1 0 0,0-1 1 0 0,0 0-1 0 0,-1 1 1 0 0,1-1 0 0 0,0 1-1 0 0,-1-1 1 0 0,1 1 0 0 0,0-1-1 0 0,-1 1 1 0 0,1-1-1 0 0,0 2 1 0 0,0-2 14 0 0,1 2 360 0 0,-1-1-385 0 0,0-1 0 0 0,-1 1 1 0 0,1-1-1 0 0,0 0 0 0 0,0 1 1 0 0,0-1-1 0 0,0 1 0 0 0,0-1 1 0 0,0 0-1 0 0,2 0 0 0 0,-1 1 79 0 0,10 5 212 0 0,-5-2 138 0 0,-1 0 1 0 0,1 0-1 0 0,9 9 0 0 0,8 5 541 0 0,-22-17-781 0 0,1 0-46 0 0,21 5 114 0 0,-22-6-140 0 0,0 0-13 0 0,13-3 6 0 0,-7 2 16 0 0,0-1 0 0 0,16 1 0 0 0,-11 1-33 0 0,0 1 1 0 0,17 3-1 0 0,-25-3-22 0 0,1 0 1 0 0,-1-1-1 0 0,0 1 1 0 0,1-1-1 0 0,9-1 0 0 0,-5 0 230 0 0,0 1-1 0 0,18 1 0 0 0,-18 0-209 0 0,-7 0-17 0 0,0-1-10 0 0,58 19 399 0 0,1 2-480 0 0,-33-12 4 0 0,-23-9 3 0 0,-1 1 32 0 0,0 0 1 0 0,0 0 0 0 0,0-1-1 0 0,0 0 1 0 0,0 0-1 0 0,0 0 1 0 0,0 0-1 0 0,7-2 1 0 0,-3 0 39 0 0,7-1 67 0 0,-13 2-74 0 0,0 0-12 0 0,56-10 112 0 0,-41 7-132 0 0,-17 4 15 0 0,25 2 62 0 0,2-2-51 0 0,2-4 8 0 0,-23 3-74 0 0,0 1 0 0 0,1-1 0 0 0,-1 1 0 0 0,1 0 0 0 0,13 3 0 0 0,4 0 0 0 0,-9-4 0 0 0,1-1 0 0 0,-1 0 0 0 0,0-1 0 0 0,0-1 0 0 0,0 0 0 0 0,0-1 0 0 0,19-10 0 0 0,48-14 0 0 0,-79 27 0 0 0,22-4 0 0 0,-4 3 1 0 0,-16 5 3 0 0,-1-1 5 0 0,66 14 200 0 0,-44-9-201 0 0,52 5 1 0 0,-67-9-9 0 0,26 0 0 0 0,10-3 0 0 0,-34 0 0 0 0,6-2 0 0 0,-15 3 0 0 0,15 5 0 0 0,22 5 0 0 0,-26-6 0 0 0,-1-1 0 0 0,1 0 0 0 0,0-1 0 0 0,21 1 0 0 0,-13-2 0 0 0,-11-1 0 0 0,1 0 0 0 0,25-4 0 0 0,-20 1 0 0 0,-1 2 0 0 0,36 0 0 0 0,-23 3-5 0 0,0-2-1 0 0,34-5 1 0 0,-47 3-5 0 0,0-1 1 0 0,0-1-1 0 0,0-1 1 0 0,31-13-1 0 0,71-40-79 0 0,7-3-11 0 0,-122 58 98 0 0,0 1 1 0 0,0 0-1 0 0,1 0 1 0 0,-1 0-1 0 0,1 1 1 0 0,9-2-1 0 0,2 1 2 0 0,2-2-18 0 0,1 2 0 0 0,-1 1 0 0 0,1 0 0 0 0,0 1 0 0 0,0 1 0 0 0,-1 1 0 0 0,31 8 0 0 0,-24-8 18 0 0,-11 1 0 0 0,-1 3 15 0 0,0 0 54 0 0,13 4 2 0 0,-25-10-69 0 0,-1 1 0 0 0,0-1 0 0 0,1 1 0 0 0,-1-1 0 0 0,0 1 0 0 0,0 0 0 0 0,1 0 0 0 0,-1 0 0 0 0,0 0 0 0 0,2 2-1 0 0,9 6 59 0 0,3 3-17 0 0,6 6-28 0 0,-3 0-13 0 0,-12-11-2 0 0,16 16 0 0 0,-15-16 1 0 0,-4-3 9 0 0,0 0 1 0 0,1-1-1 0 0,0 0 1 0 0,7 6 0 0 0,-9-8-19 0 0,3 3 146 0 0,0-1 0 0 0,1 0 1 0 0,-1 0-1 0 0,1 0 0 0 0,-1-1 0 0 0,11 3 1 0 0,-7-2-142 0 0,61 26-1504 0 0,-61-25 979 0 0,-7-2 293 0 0,0-1-1 0 0,0 0 1 0 0,1 0-1 0 0,-1 0 1 0 0,0-1 0 0 0,0 1-1 0 0,1 0 1 0 0,-1-1 0 0 0,0 0-1 0 0,1 1 1 0 0,-1-1 0 0 0,3 0-1 0 0,9-2-864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91 9383 0 0,'0'0'852'0'0,"1"2"-704"0"0,2 5 118 0 0,0 0 0 0 0,-1 0 0 0 0,0 0 0 0 0,-1 0 0 0 0,1 0 0 0 0,-1 0 0 0 0,-1 0 0 0 0,1 1 0 0 0,-2 9-1 0 0,-1 11 1166 0 0,-7 32-1 0 0,2-10 34 0 0,-12 58 518 0 0,12-74-1572 0 0,1 1 0 0 0,2-1 0 0 0,-1 65 0 0 0,5-98-404 0 0,0 1 0 0 0,0-1 1 0 0,0 0-1 0 0,1 0 0 0 0,-1 0 1 0 0,0 1-1 0 0,0-1 1 0 0,1 0-1 0 0,-1 0 0 0 0,0 0 1 0 0,1 0-1 0 0,0 0 0 0 0,-1 0 1 0 0,1 0-1 0 0,-1 0 1 0 0,1 0-1 0 0,0 0 0 0 0,0 0 1 0 0,0 0-1 0 0,-1 0 1 0 0,1 0-1 0 0,0-1 0 0 0,1 2 1 0 0,0-2 3 0 0,0 1 1 0 0,-1-1-1 0 0,1 1 1 0 0,0-1-1 0 0,0 0 1 0 0,-1 0-1 0 0,1 0 1 0 0,0 0-1 0 0,0 0 1 0 0,-1 0-1 0 0,1 0 1 0 0,0 0 0 0 0,-1-1-1 0 0,3 0 1 0 0,5-2 45 0 0,1-1 1 0 0,-1 0 0 0 0,-1-1-1 0 0,13-7 1 0 0,11-11 23 0 0,0-1-1 0 0,-2-1 1 0 0,35-38-1 0 0,73-94-280 0 0,-125 141 159 0 0,-6 6 30 0 0,13-12-63 0 0,-19 21 13 0 0,0 13-34 0 0,-2 37 72 0 0,0-40 21 0 0,0-1 0 0 0,1 1 0 0 0,0 0 0 0 0,0-1 0 0 0,1 1 0 0 0,0-1 0 0 0,0 1 0 0 0,1-1 0 0 0,6 17 0 0 0,-7-22 41 0 0,1 0 1 0 0,0 0-1 0 0,0-1 0 0 0,0 1 1 0 0,1-1-1 0 0,-1 1 0 0 0,1-1 1 0 0,-1 0-1 0 0,4 2 0 0 0,29 17 624 0 0,-16-11-436 0 0,11 6 232 0 0,50 18 0 0 0,-64-27-466 0 0,-14-7 19 0 0,0 1 0 0 0,0 0 0 0 0,0-1 0 0 0,0 0 0 0 0,0 1 0 0 0,0-1 1 0 0,0 0-1 0 0,0 0 0 0 0,1 0 0 0 0,-1 0 0 0 0,0-1 0 0 0,0 1 0 0 0,0 0 0 0 0,0-1 0 0 0,0 1 0 0 0,0-1 1 0 0,0 0-1 0 0,-1 0 0 0 0,1 0 0 0 0,0 0 0 0 0,0 0 0 0 0,0 0 0 0 0,-1 0 0 0 0,1-1 0 0 0,-1 1 0 0 0,1 0 1 0 0,-1-1-1 0 0,2-2 0 0 0,4-4 31 0 0,-1-1 0 0 0,0 0 1 0 0,-1 0-1 0 0,6-13 1 0 0,-4 8-23 0 0,55-96-58 0 0,135-180 0 0 0,-184 272-258 0 0,12-15-551 0 0,-5 15-2543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15175 0 0,'0'0'1372'0'0,"-1"2"-1130"0"0,-4 6-154 0 0,0 0 1 0 0,-10 11 0 0 0,-9 14 1181 0 0,8-6-296 0 0,-97 159 1461 0 0,112-184-2465 0 0,-1 1-7 0 0,0-1-1 0 0,0 1 1 0 0,1-1-1 0 0,0 1 1 0 0,-1 0 0 0 0,1-1-1 0 0,0 1 1 0 0,0 0-1 0 0,-1 5 1 0 0,23-12-2682 0 0,-10 1-1941 0 0,1 0-1364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55 14135 0 0,'0'0'647'0'0,"1"-2"-11"0"0,4-4-400 0 0,-1 0 0 0 0,1 0 0 0 0,7-7 0 0 0,-8 9 143 0 0,1 2 0 0 0,-1-1 0 0 0,1 0 1 0 0,-1 1-1 0 0,1 0 0 0 0,0 0 0 0 0,6-2 0 0 0,-10 4-367 0 0,-1 0 0 0 0,1 0 0 0 0,0 0 0 0 0,0 0 0 0 0,0 0 0 0 0,-1 0 0 0 0,1 0 0 0 0,0 1 0 0 0,0-1 0 0 0,0 0 0 0 0,-1 0 0 0 0,1 1 0 0 0,0-1 0 0 0,-1 0 0 0 0,1 1 0 0 0,0-1 0 0 0,-1 1 0 0 0,1-1 0 0 0,0 1-1 0 0,-1-1 1 0 0,1 1 0 0 0,-1-1 0 0 0,1 1 0 0 0,-1-1 0 0 0,1 1 0 0 0,-1 0 0 0 0,1 0 0 0 0,0 1 8 0 0,0-1 0 0 0,0 1-1 0 0,0 0 1 0 0,-1 0 0 0 0,1-1-1 0 0,-1 1 1 0 0,1 0 0 0 0,-1 0-1 0 0,1 3 1 0 0,-2 6-25 0 0,0-1-1 0 0,0 1 0 0 0,-1-1 1 0 0,0 0-1 0 0,-4 11 0 0 0,-22 50-29 0 0,16-41 44 0 0,-184 397 1181 0 0,73-169-856 0 0,108-225-328 0 0,-2-2-1 0 0,-21 32 0 0 0,9-16-391 0 0,23-36 129 0 0,0 1 0 0 0,-1-1 0 0 0,-1-1 1 0 0,0 1-1 0 0,0-1 0 0 0,-1-1 0 0 0,0 1 1 0 0,-10 7-1 0 0,4-6-1260 0 0,5-2-61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13359 0 0,'0'0'2558'0'0,"1"1"-1302"0"0,1 3-1064 0 0,0-1 0 0 0,0 0 0 0 0,1 0 0 0 0,0 0 0 0 0,0-1 0 0 0,0 1 0 0 0,0 0 0 0 0,0-1 1 0 0,0 0-1 0 0,0 0 0 0 0,1 0 0 0 0,-1 0 0 0 0,1-1 0 0 0,-1 1 0 0 0,1-1 0 0 0,0 0 0 0 0,0 0 0 0 0,0 0 1 0 0,6 0-1 0 0,7 1-119 0 0,0-1 0 0 0,1 0 0 0 0,18-3 0 0 0,4-2 22 0 0,0-1 1 0 0,56-16-1 0 0,76-33-2022 0 0,-153 48 1378 0 0,25-10-1459 0 0,-1-3-94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99 2303 0 0,'55'-41'477'0'0,"-20"14"2538"0"0,3 3 3591 0 0,-37 24-6476 0 0,0-1 0 0 0,0 0 0 0 0,0 1 0 0 0,0-1-1 0 0,1 0 1 0 0,-1 1 0 0 0,0-1 0 0 0,0 1 0 0 0,0 0 0 0 0,1 0 0 0 0,-1-1 0 0 0,0 1 0 0 0,0 0 0 0 0,1 0 0 0 0,-1 0 0 0 0,0 0 0 0 0,1 0 0 0 0,-1 0 0 0 0,0 1 0 0 0,0-1 0 0 0,1 0 0 0 0,-1 1 0 0 0,0-1 0 0 0,0 0 0 0 0,0 1 0 0 0,0 0 0 0 0,0-1 0 0 0,1 1 0 0 0,-1 0 0 0 0,0-1 0 0 0,0 1 0 0 0,0 0-1 0 0,-1 0 1 0 0,1 0 0 0 0,0 0 0 0 0,0 0 0 0 0,0 0 0 0 0,-1 0 0 0 0,2 2 0 0 0,-1 0-73 0 0,1 0-1 0 0,-1 0 0 0 0,0 0 1 0 0,0 0-1 0 0,0 0 1 0 0,-1 0-1 0 0,1 0 0 0 0,-1 1 1 0 0,0-1-1 0 0,0 0 1 0 0,0 0-1 0 0,0 5 0 0 0,-9 39 340 0 0,8-44-373 0 0,-21 74 819 0 0,-39 97 0 0 0,-46 69 128 0 0,25-61-736 0 0,48-104-156 0 0,9-25-61 0 0,3 1 1 0 0,-17 62 0 0 0,39-116-20 0 0,0 1-1 0 0,-1-1 1 0 0,1 1 0 0 0,0-1 0 0 0,0 1 0 0 0,0-1 0 0 0,0 1-1 0 0,0-1 1 0 0,0 1 0 0 0,0-1 0 0 0,0 1 0 0 0,0-1-1 0 0,0 1 1 0 0,0 0 0 0 0,0-1 0 0 0,0 1 0 0 0,0-1-1 0 0,0 1 1 0 0,0-1 0 0 0,1 1 0 0 0,-1-1 0 0 0,0 1-1 0 0,0-1 1 0 0,1 1 0 0 0,-1-1 0 0 0,0 0 0 0 0,0 1 0 0 0,1-1-1 0 0,-1 1 1 0 0,1-1 0 0 0,-1 0 0 0 0,0 1 0 0 0,1-1-1 0 0,-1 0 1 0 0,1 1 0 0 0,-1-1 0 0 0,1 0 0 0 0,-1 0-1 0 0,1 0 1 0 0,-1 1 0 0 0,1-1 0 0 0,-1 0 0 0 0,1 0 0 0 0,-1 0-1 0 0,1 0 1 0 0,-1 0 0 0 0,1 0 0 0 0,0 0 0 0 0,-1 0-1 0 0,1 0 1 0 0,-1 0 0 0 0,1 0 0 0 0,-1 0 0 0 0,1-1-1 0 0,-1 1 1 0 0,1 0 0 0 0,5-1 19 0 0,-1-1 1 0 0,0 0-1 0 0,1 0 1 0 0,4-2 0 0 0,23-12 11 0 0,2-2-9 0 0,1 2 0 0 0,50-15-1 0 0,-75 28-27 0 0,0 0 0 0 0,1 1-1 0 0,0 0 1 0 0,0 1-1 0 0,-1 0 1 0 0,1 1-1 0 0,0 0 1 0 0,0 1-1 0 0,0 1 1 0 0,0 0-1 0 0,-1 0 1 0 0,14 5-1 0 0,-15-4 30 0 0,0 1 1 0 0,0 1-1 0 0,-1 0 0 0 0,0 0 0 0 0,0 1 1 0 0,0 0-1 0 0,0 0 0 0 0,-1 1 1 0 0,0 0-1 0 0,-1 1 0 0 0,1-1 0 0 0,-1 1 1 0 0,-1 1-1 0 0,0 0 0 0 0,0 0 0 0 0,0 0 1 0 0,7 18-1 0 0,2 9 14 0 0,29 45 0 0 0,-35-67-3197 0 0,15 17-1 0 0,-7-13-3653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97 341 5983 0 0,'0'0'542'0'0,"0"1"-122"0"0,3 4 514 0 0,-1-1-1 0 0,0 1 1 0 0,0-1 0 0 0,-1 1 0 0 0,1 0 0 0 0,-1-1 0 0 0,0 1 0 0 0,0 10-1 0 0,0-6-470 0 0,-2 0-1 0 0,1 1 0 0 0,-1-1 1 0 0,-3 12-1 0 0,-1-2-422 0 0,0-1 0 0 0,-2 1 1 0 0,-17 33-1 0 0,23-50-31 0 0,-23 41 153 0 0,22-39-125 0 0,-1 0 0 0 0,0-1 0 0 0,0 1 0 0 0,0-1 0 0 0,-1 1 0 0 0,1-1 0 0 0,-8 5 0 0 0,10-7 185 0 0,-4-9 193 0 0,4 3-303 0 0,1 0 0 0 0,-1 0 0 0 0,1 0 0 0 0,0 0 1 0 0,0 0-1 0 0,0-1 0 0 0,1 1 0 0 0,0 0 0 0 0,0 0 0 0 0,3-9 0 0 0,-2 6-9 0 0,12-39 256 0 0,2 1-1 0 0,2 1 1 0 0,37-67 0 0 0,-39 84-248 0 0,1 1 1 0 0,1 1 0 0 0,1 0-1 0 0,1 2 1 0 0,2 0 0 0 0,0 1-1 0 0,1 1 1 0 0,43-30 0 0 0,-55 45-83 0 0,0 0 1 0 0,0 1-1 0 0,0 0 1 0 0,1 0 0 0 0,0 2-1 0 0,0-1 1 0 0,0 1-1 0 0,1 1 1 0 0,21-3-1 0 0,-24 5-100 0 0,0 1-1 0 0,0 0 0 0 0,1 0 1 0 0,-1 1-1 0 0,0 0 0 0 0,0 1 1 0 0,0 0-1 0 0,-1 1 0 0 0,1 0 1 0 0,0 0-1 0 0,-1 1 0 0 0,16 9 1 0 0,-16-8-521 0 0,8 5-1401 0 0,-6-2-2998 0 0,-4-1-1260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6:4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6479 0 0,'0'0'1934'0'0,"2"2"-1825"0"0,10 4-96 0 0,0-2-2 0 0,-7-3 32 0 0,8 2-33 0 0,3-1-10 0 0,-4-2 24 0 0,16-2 1040 0 0,-25 2 147 0 0,9 9-246 0 0,-7-6-799 0 0,-5-2-122 0 0,0-1 1 0 0,0 0-1 0 0,1 1 0 0 0,-1-1 1 0 0,0 0-1 0 0,0 0 0 0 0,0 0 1 0 0,1 1-1 0 0,-1-1 1 0 0,0 0-1 0 0,1 0 0 0 0,-1 0 1 0 0,0 1-1 0 0,1-1 1 0 0,-1 0-1 0 0,0 0 0 0 0,1 0 1 0 0,-1 0-1 0 0,0 0 1 0 0,1 0-1 0 0,-1 0 0 0 0,0 0 1 0 0,1 0-1 0 0,-1 0 1 0 0,0 0-1 0 0,1 0 0 0 0,50-7 2319 0 0,-49 7-2282 0 0,0 0-14 0 0,10-1-54 0 0,0 2-13 0 0,-1-1-12 0 0,-7 1-36 0 0,8 3 26 0 0,7 5-32 0 0,-15-6 52 0 0,32 10-60 0 0,-21-8 62 0 0,6 2 0 0 0,-21-7-5 0 0,38 6 82 0 0,-12 0-2 0 0,-22-5-20 0 0,1-1 0 0 0,0 0-1 0 0,0 0 1 0 0,0 0 0 0 0,7-1 0 0 0,-6 0 5 0 0,10 1 113 0 0,-3 0-134 0 0,0 0 1 0 0,0-1 0 0 0,0 0 0 0 0,0-2-1 0 0,13-2 1 0 0,-11 0 3 0 0,-10 3-42 0 0,1 0 1 0 0,-1 0 0 0 0,1 1 0 0 0,-1 0-1 0 0,10-1 1 0 0,77-8-2 0 0,-60 7 0 0 0,-4 4 0 0 0,-1-3 74 0 0,-10 1 165 0 0,-1-1 0 0 0,1-2 0 0 0,-1 1-1 0 0,23-9 1 0 0,59-30 665 0 0,-23 9-780 0 0,-38 19-124 0 0,-12 7 0 0 0,-20 7 0 0 0,8-1 11 0 0,229-11 770 0 0,-170 4-747 0 0,64-5 12 0 0,-130 12-46 0 0,0 1 0 0 0,1 0 0 0 0,-1 0 0 0 0,0 0 0 0 0,10 2 0 0 0,-5 0 0 0 0,-7-2 0 0 0,21 7 0 0 0,2 3-85 0 0,-1 0-1 0 0,0 1 0 0 0,41 25 1 0 0,-62-33 68 0 0,5 4-30 0 0,0-1 0 0 0,1-1 0 0 0,21 9 0 0 0,-23-12 42 0 0,-1 0 0 0 0,1-1 0 0 0,0 0 0 0 0,0 0 0 0 0,0-1-1 0 0,0 0 1 0 0,15-2 0 0 0,42-7 414 0 0,108-9 778 0 0,-84 18-819 0 0,-80 1-365 0 0,26-4 58 0 0,-5 1-61 0 0,-3-2 0 0 0,-12 1 3 0 0,27-10-1 0 0,-30 9 4 0 0,9-3 49 0 0,-18 6-59 0 0,15-4 17 0 0,-10 3 8 0 0,28-4 11 0 0,11 1-32 0 0,-43 4 0 0 0,20 3 0 0 0,-6 0 0 0 0,-18-2 0 0 0,36 10 0 0 0,-9-2-10 0 0,-14-5-33 0 0,2 1 32 0 0,-1-1 11 0 0,0-3 0 0 0,0-2 0 0 0,0 1 0 0 0,-2-1 0 0 0,2-1 11 0 0,1 1 32 0 0,-1 2-33 0 0,0 0-10 0 0,-1 0 0 0 0,-1 3 0 0 0,-10-2 0 0 0,16 5-100 0 0,-12-1 43 0 0,6 6-57 0 0,18 17-297 0 0,-22-21 397 0 0,2-2 28 0 0,-8-4 50 0 0,-1 0-8 0 0,-1-1-41 0 0,4 0-29 0 0,3 13 165 0 0,-7-11-239 0 0,12 5-1676 0 0,-11-7 1388 0 0,12 4-1623 0 0,-4-1-4036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 11975 0 0,'0'0'5574'0'0,"-2"8"-5341"0"0,2-8-232 0 0,0 1 1 0 0,0-1-1 0 0,0 0 0 0 0,0 0 1 0 0,0 1-1 0 0,0-1 0 0 0,0 0 1 0 0,0 0-1 0 0,0 1 0 0 0,0-1 1 0 0,0 0-1 0 0,0 0 0 0 0,0 1 1 0 0,0-1-1 0 0,0 0 0 0 0,0 0 1 0 0,0 1-1 0 0,0-1 1 0 0,0 0-1 0 0,0 0 0 0 0,1 0 1 0 0,-1 1-1 0 0,0-1 0 0 0,0 0 1 0 0,0 0-1 0 0,0 0 0 0 0,0 1 1 0 0,1-1-1 0 0,-1 0 0 0 0,0 0 1 0 0,0 0-1 0 0,0 0 0 0 0,1 1 1 0 0,-1-1-1 0 0,0 0 0 0 0,0 0 1 0 0,1 0-1 0 0,-1 0 1 0 0,0 0-1 0 0,0 0 0 0 0,1 0 1 0 0,-1 0-1 0 0,0 0 0 0 0,0 0 1 0 0,1 0-1 0 0,-1 0 0 0 0,0 0 1 0 0,0 0-1 0 0,1 0 0 0 0,-1 0 1 0 0,0 0-1 0 0,0 0 0 0 0,1 0 1 0 0,-1 0-1 0 0,0 0 0 0 0,0 0 1 0 0,0-1-1 0 0,1 1 1 0 0,-1 0-1 0 0,0 0-1 0 0,5-2-55 0 0,0 1-1 0 0,0-1 0 0 0,-1 0 1 0 0,1 0-1 0 0,-1-1 1 0 0,0 1-1 0 0,1-1 0 0 0,-1 0 1 0 0,0 0-1 0 0,4-5 1 0 0,0 2-75 0 0,13-11-313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13735 0 0,'0'0'630'0'0,"1"-9"204"0"0,-1 7-554 0 0,0 0-1 0 0,0 0 0 0 0,1 1 1 0 0,-1-1-1 0 0,0 0 1 0 0,1 0-1 0 0,-1 1 0 0 0,1-1 1 0 0,0 0-1 0 0,-1 1 0 0 0,2-3 1 0 0,-1 4-203 0 0,-1-1 1 0 0,1 1-1 0 0,-1 0 1 0 0,1 0-1 0 0,-1-1 1 0 0,1 1-1 0 0,-1 0 1 0 0,1 0-1 0 0,-1 0 1 0 0,1 0-1 0 0,-1 0 1 0 0,1 0-1 0 0,-1 0 1 0 0,1 0-1 0 0,-1 0 1 0 0,1 0-1 0 0,0 0 1 0 0,-1 0-1 0 0,1 0 1 0 0,-1 0-1 0 0,1 0 1 0 0,-1 0-1 0 0,1 1 1 0 0,-1-1-1 0 0,1 0 1 0 0,-1 0-1 0 0,0 1 1 0 0,2 0-1 0 0,0 0 2 0 0,1 1 1 0 0,-1 0-1 0 0,1 0 0 0 0,-1 0 1 0 0,0 0-1 0 0,1 0 0 0 0,-1 1 0 0 0,0-1 1 0 0,-1 1-1 0 0,1-1 0 0 0,0 1 0 0 0,-1 0 1 0 0,1 0-1 0 0,1 4 0 0 0,1 8 203 0 0,7 26 0 0 0,-7-21-200 0 0,10 44 228 0 0,9 106 1 0 0,-22-159-319 0 0,-1-7 1 0 0,0 0 0 0 0,0-1 0 0 0,0 1 0 0 0,1-1 0 0 0,0 1 0 0 0,-1 0 0 0 0,1-1 0 0 0,3 7 0 0 0,5 10-2 0 0,-3-9 9 0 0,-2-9 0 0 0,-2-2 0 0 0,0 1 4 0 0,0 0-1 0 0,0-1 0 0 0,0 1 1 0 0,0-1-1 0 0,0 1 0 0 0,0-1 1 0 0,0 0-1 0 0,0 0 0 0 0,0 0 1 0 0,1 0-1 0 0,-1-1 0 0 0,0 1 1 0 0,0 0-1 0 0,0-1 1 0 0,0 1-1 0 0,0-1 0 0 0,0 0 1 0 0,0 0-1 0 0,0 0 0 0 0,2-1 1 0 0,6-4 27 0 0,-1 0 0 0 0,13-11 0 0 0,-21 16-30 0 0,134-125 222 0 0,-37 32 45 0 0,87-60 196 0 0,-132 115-360 0 0,95-52 0 0 0,-111 71-151 0 0,20-10-3332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0,'1'2'735'0'0,"8"25"10532"0"0,3-1-5030 0 0,-4-12-5387 0 0,0-1 1 0 0,0-1-1 0 0,19 21 0 0 0,-24-29-334 0 0,5 3-2359 0 0,-8-6 1608 0 0,0-1-1 0 0,1 0 1 0 0,-1 0 0 0 0,1 0-1 0 0,-1 0 1 0 0,0 0 0 0 0,1 0 0 0 0,-1 0-1 0 0,1 0 1 0 0,-1 0 0 0 0,0 0 0 0 0,1 0-1 0 0,-1 0 1 0 0,1-1 0 0 0,-1 1-1 0 0,0 0 1 0 0,1 0 0 0 0,-1 0 0 0 0,0 0-1 0 0,1-1 1 0 0,-1 1 0 0 0,0 0-1 0 0,1 0 1 0 0,-1-1 0 0 0,0 1 0 0 0,1-1-1 0 0,6-7-6172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24 4607 0 0,'0'0'354'0'0,"0"-2"-233"0"0,1-13 7753 0 0,-2 9-5631 0 0,-1 6-1887 0 0,0 1-264 0 0,-1 1-1 0 0,0-1 0 0 0,1 1 1 0 0,-1 0-1 0 0,1 0 1 0 0,0 0-1 0 0,-1 0 0 0 0,1 0 1 0 0,0 0-1 0 0,-2 3 1 0 0,-19 28-65 0 0,18-25 15 0 0,-20 32-10 0 0,-22 53-1 0 0,19-36-21 0 0,-147 270-450 0 0,121-235 209 0 0,-99 123 0 0 0,136-194 185 0 0,-1-2 0 0 0,-39 33 0 0 0,37-37 41 0 0,17-14-6 0 0,1 0-69 0 0,1-1 65 0 0,1 0-1 0 0,-1-1 0 0 0,1 1 1 0 0,-1 0-1 0 0,1 0 1 0 0,-1-1-1 0 0,1 1 0 0 0,-1 0 1 0 0,1-1-1 0 0,-1 1 1 0 0,1 0-1 0 0,0-1 0 0 0,-1 1 1 0 0,1-1-1 0 0,-1 1 1 0 0,1 0-1 0 0,0-1 0 0 0,0 1 1 0 0,-1-2-1 0 0,1-1 17 0 0,0 0-1 0 0,0 0 0 0 0,1-1 1 0 0,-1 1-1 0 0,1 0 0 0 0,0 0 1 0 0,0 0-1 0 0,0 0 0 0 0,0 0 1 0 0,1 0-1 0 0,-1 0 0 0 0,1 0 1 0 0,-1 0-1 0 0,1 1 0 0 0,0-1 1 0 0,0 1-1 0 0,1-1 0 0 0,-1 1 1 0 0,0 0-1 0 0,1 0 1 0 0,-1 0-1 0 0,1 0 0 0 0,0 0 1 0 0,-1 1-1 0 0,1-1 0 0 0,6-1 1 0 0,24-10 258 0 0,1 2 1 0 0,1 2 0 0 0,-1 1 0 0 0,2 2 0 0 0,-1 1 0 0 0,1 1-1 0 0,39 3 1 0 0,196-5 156 0 0,-263 8-427 0 0,-4-1-1042 0 0,11-5-8675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96 192 1839 0 0,'0'0'12275'0'0,"3"0"-11958"0"0,14 1 289 0 0,25 4-1 0 0,-24-2 47 0 0,26 1 0 0 0,-15-5 157 0 0,38-4 1 0 0,-54 3-723 0 0,0 0 0 0 0,0-2 0 0 0,-1 1 0 0 0,0-2 0 0 0,17-7 0 0 0,-7 1-66 0 0,18-9-147 0 0,-38 19 54 0 0,-1-1 1 0 0,0 1-1 0 0,1-1 0 0 0,-1 1 1 0 0,0-1-1 0 0,1 0 0 0 0,-1 1 1 0 0,0-1-1 0 0,0 0 0 0 0,-1 0 1 0 0,1 0-1 0 0,0 0 0 0 0,-1 0 1 0 0,1 0-1 0 0,-1 0 0 0 0,1 0 1 0 0,-1 0-1 0 0,0 0 0 0 0,0-2 1 0 0,-1-1-24 0 0,0 0 0 0 0,-1 0 1 0 0,0 0-1 0 0,0 1 1 0 0,0-1-1 0 0,0 0 1 0 0,0 1-1 0 0,-1 0 0 0 0,0 0 1 0 0,0 0-1 0 0,0 0 1 0 0,-1 0-1 0 0,-6-5 1 0 0,5 4 75 0 0,-1 2 0 0 0,1-1 0 0 0,-1 1 0 0 0,0 0 0 0 0,1 0 0 0 0,-1 0 1 0 0,-1 1-1 0 0,1 0 0 0 0,0 0 0 0 0,0 1 0 0 0,-1 0 0 0 0,-9-1 0 0 0,8 2-4 0 0,0 0-1 0 0,-1 1 0 0 0,1 0 1 0 0,0 0-1 0 0,0 1 1 0 0,0 0-1 0 0,0 0 0 0 0,1 1 1 0 0,-13 5-1 0 0,0 4-125 0 0,-1 1-1 0 0,2 1 0 0 0,0 0 0 0 0,0 1 1 0 0,2 2-1 0 0,-23 25 0 0 0,28-28 153 0 0,2 0 0 0 0,0 1 0 0 0,0 1 0 0 0,1-1 0 0 0,1 1 0 0 0,1 1 0 0 0,0-1-1 0 0,-5 24 1 0 0,4-7 72 0 0,1 1 0 0 0,2-1 0 0 0,-2 51 0 0 0,7-75-51 0 0,0 0 0 0 0,1 0 1 0 0,0 0-1 0 0,1 0 1 0 0,0 0-1 0 0,5 13 0 0 0,-6-21-4 0 0,0 1-1 0 0,0-1 0 0 0,1 0 1 0 0,-1 1-1 0 0,0-1 0 0 0,1 0 1 0 0,-1 0-1 0 0,1 0 1 0 0,-1 0-1 0 0,1 0 0 0 0,0 0 1 0 0,-1-1-1 0 0,1 1 0 0 0,0 0 1 0 0,0-1-1 0 0,-1 1 1 0 0,1-1-1 0 0,2 0 0 0 0,2 1 25 0 0,0 0 1 0 0,0-1-1 0 0,0 0 0 0 0,0 0 0 0 0,0 0 0 0 0,0-1 1 0 0,0 0-1 0 0,0 0 0 0 0,10-4 0 0 0,4-3 127 0 0,27-14-1 0 0,-13 6 35 0 0,162-86 656 0 0,-116 52-5782 0 0,-52 32-447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558 123 1839 0 0,'5'-12'413'0'0,"0"0"-1"0"0,0 1 1 0 0,1-1-1 0 0,0 1 0 0 0,10-13 1 0 0,6-9 8771 0 0,-22 32-9069 0 0,0 1 1 0 0,0 0-1 0 0,0-1 0 0 0,0 1 1 0 0,0 0-1 0 0,1-1 0 0 0,-1 1 1 0 0,0 0-1 0 0,0-1 1 0 0,0 1-1 0 0,1 0 0 0 0,-1-1 1 0 0,0 1-1 0 0,0 0 0 0 0,1 0 1 0 0,-1-1-1 0 0,0 1 0 0 0,1 0 1 0 0,-1 0-1 0 0,0-1 1 0 0,1 1-1 0 0,-1 0 0 0 0,0 0 1 0 0,1 0-1 0 0,-1 0 0 0 0,1 0 1 0 0,1 8 594 0 0,-5 20-583 0 0,-9 26 225 0 0,-3 0-1 0 0,-33 80 1 0 0,-61 96-183 0 0,-30 16-105 0 0,35-71-32 0 0,-14 24-11 0 0,43-74-646 0 0,66-114-1323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11 287 7831 0 0,'0'0'356'0'0,"-2"1"-6"0"0,-7 9 4287 0 0,10-8-4337 0 0,0 0 0 0 0,0 0 0 0 0,0-1 0 0 0,1 1 0 0 0,-1 0 0 0 0,0-1 0 0 0,1 1 0 0 0,-1-1 0 0 0,1 1 0 0 0,-1-1 0 0 0,1 0 0 0 0,0 0 0 0 0,0 0 0 0 0,-1 0 0 0 0,1 0 1 0 0,3 1-1 0 0,-2-1-147 0 0,1 0 0 0 0,-1 0 0 0 0,0-1 0 0 0,1 0 0 0 0,-1 1 0 0 0,1-1 0 0 0,-1 0 0 0 0,0-1 0 0 0,5 0 0 0 0,7-3-114 0 0,-1 0-1 0 0,0 0 0 0 0,24-13 0 0 0,-29 13 323 0 0,71-37-57 0 0,92-64 0 0 0,31-16-1416 0 0,-194 116 802 0 0,1 1-1 0 0,0 0 0 0 0,16-4 1 0 0,-23 7 33 0 0,0 0 1 0 0,1 0-1 0 0,-1 1 1 0 0,1 0-1 0 0,-1-1 1 0 0,0 1 0 0 0,1 1-1 0 0,-1-1 1 0 0,1 0-1 0 0,-1 1 1 0 0,0-1-1 0 0,1 1 1 0 0,-1 0-1 0 0,5 3 1 0 0,4 4-1439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11167 0 0,'0'0'1016'0'0,"0"4"-836"0"0,7 54 929 0 0,2-1 0 0 0,3 1-1 0 0,2-2 1 0 0,3 0 0 0 0,32 73-1 0 0,-28-85-786 0 0,2-1-1 0 0,2 0 0 0 0,1-2 1 0 0,44 51-1 0 0,65 60 222 0 0,-88-104-885 0 0,-45-46 57 0 0,2-2-639 0 0,-2 0 530 0 0,-1 0 1 0 0,0 0 0 0 0,1 0-1 0 0,-1 0 1 0 0,1 0-1 0 0,-1 0 1 0 0,0-1 0 0 0,1 1-1 0 0,-1 0 1 0 0,0-1-1 0 0,1 1 1 0 0,-1-1 0 0 0,0 1-1 0 0,0-1 1 0 0,1 0-1 0 0,-1 1 1 0 0,2-3 0 0 0,8-7-5029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9 5063 0 0,'-5'-5'528'0'0,"0"2"-141"0"0,4 3 104 0 0,0 0-1 0 0,-1 0 1 0 0,1 0-1 0 0,0 0 1 0 0,-1 0-1 0 0,1 0 1 0 0,0 1-1 0 0,0-1 1 0 0,-1 0-1 0 0,1 1 1 0 0,0-1-1 0 0,0 1 1 0 0,-3 1-1 0 0,4-2-109 0 0,-25 17 3329 0 0,-9 17-3090 0 0,25-24-242 0 0,-80 87 195 0 0,-143 141-1091 0 0,-218 139-2336 0 0,392-321 1901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12207 0 0,'-1'2'562'0'0,"-23"41"304"0"0,1 1 1 0 0,-17 51 0 0 0,12-18-104 0 0,-65 161-157 0 0,44-122-559 0 0,-101 232 23 0 0,81-211-70 0 0,59-121 0 0 0,-16 21 0 0 0,2-5 54 0 0,19-24-47 0 0,-3 3-4 0 0,-18 7-3 0 0,13-10 11 0 0,1-3 32 0 0,11-5-43 0 0,1 0 1 0 0,-1 0-1 0 0,0 0 1 0 0,1 0 0 0 0,-1 0-1 0 0,0 0 1 0 0,1 0 0 0 0,-1 0-1 0 0,0 0 1 0 0,1-1-1 0 0,-1 1 1 0 0,0 0 0 0 0,1 0-1 0 0,-1-1 1 0 0,0 1 0 0 0,0-1-1 0 0,0-1-1 0 0,-1 0-1 0 0,0 0 0 0 0,1 1 0 0 0,0-1 1 0 0,-1-1-1 0 0,1 1 0 0 0,0 0 1 0 0,0 0-1 0 0,0 0 0 0 0,1-1 1 0 0,-1 1-1 0 0,0 0 0 0 0,1-1 1 0 0,0 1-1 0 0,-1 0 0 0 0,1-1 1 0 0,0 1-1 0 0,0-1 0 0 0,1-3 0 0 0,0-4-30 0 0,0 1-1 0 0,0 0 1 0 0,6-16-1 0 0,-2 11-8 0 0,1 0 0 0 0,1 0-1 0 0,0 0 1 0 0,1 1 0 0 0,0 0-1 0 0,16-18 1 0 0,-4 8-11 0 0,1 1 1 0 0,32-26-1 0 0,-37 35 37 0 0,1 1-1 0 0,0 0 0 0 0,1 2 1 0 0,0 0-1 0 0,1 0 0 0 0,0 2 1 0 0,20-6-1 0 0,-29 11 55 0 0,1 1-1 0 0,-1 1 1 0 0,1 0-1 0 0,0 0 1 0 0,-1 1-1 0 0,1 1 1 0 0,-1-1 0 0 0,1 2-1 0 0,-1 0 1 0 0,1 0-1 0 0,-1 0 1 0 0,0 2 0 0 0,11 4-1 0 0,-13-5 43 0 0,0 0-1 0 0,-1 1 1 0 0,0 0-1 0 0,0 0 1 0 0,0 1-1 0 0,0 0 1 0 0,0 0-1 0 0,-1 1 1 0 0,0 0-1 0 0,-1 0 1 0 0,1 0-1 0 0,-1 1 1 0 0,0-1-1 0 0,0 1 1 0 0,-1 1-1 0 0,0-1 1 0 0,3 9-1 0 0,-5-10-39 0 0,0-1-1 0 0,-1 1 1 0 0,0 0 0 0 0,0-1-1 0 0,0 1 1 0 0,-1 0-1 0 0,0 0 1 0 0,0 0 0 0 0,0 0-1 0 0,-1 0 1 0 0,-2 9-1 0 0,1-7 1 0 0,-1-1-1 0 0,0 1 1 0 0,0-1-1 0 0,-1 0 1 0 0,0 0-1 0 0,0 0 1 0 0,-9 10-1 0 0,-3 0 15 0 0,-1 0 0 0 0,0 0 0 0 0,-1-2 0 0 0,-34 22 0 0 0,-61 33 24 0 0,91-59-106 0 0,-1-1 0 0 0,0-1 0 0 0,-34 9 1 0 0,29-14-248 0 0,27-4 226 0 0,1 0 0 0 0,-1 0 0 0 0,1 0 0 0 0,-1-1-1 0 0,1 1 1 0 0,-1 0 0 0 0,1 0 0 0 0,-1 0 0 0 0,1-1-1 0 0,0 1 1 0 0,-1 0 0 0 0,1-1 0 0 0,-1 1 0 0 0,1 0 0 0 0,0-1-1 0 0,-1 1 1 0 0,1-1 0 0 0,0 1 0 0 0,-1 0 0 0 0,1-1 0 0 0,0 1-1 0 0,0-1 1 0 0,-1 1 0 0 0,1-1 0 0 0,0 0 0 0 0,-1 0-162 0 0,-3-14-1264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39:2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62 862 1839 0 0,'-1'1'134'0'0,"-8"5"-476"0"0,6-4 1124 0 0,0 0-1 0 0,0 1 1 0 0,0-1-1 0 0,0 1 1 0 0,0 0 0 0 0,0 0-1 0 0,1 0 1 0 0,0 0-1 0 0,-1 0 1 0 0,1 0-1 0 0,-2 5 1 0 0,0 4 277 0 0,1 0 1 0 0,0 0-1 0 0,-2 16 1 0 0,4-17-1311 0 0,0 1 1 0 0,1-1 0 0 0,0 0-1 0 0,1 0 1 0 0,0 1 0 0 0,4 16-1 0 0,-4-24-325 0 0,0-2-270 0 0,7 12 6866 0 0,-11-5-5844 0 0,2-7-157 0 0,0 1 0 0 0,0 0-1 0 0,1-1 1 0 0,-1 1-1 0 0,1 0 1 0 0,-1 0 0 0 0,1-1-1 0 0,0 1 1 0 0,0 0-1 0 0,0 0 1 0 0,0 0 0 0 0,2 4-1 0 0,11 22 100 0 0,-13-28-115 0 0,1 0 0 0 0,-1-1 0 0 0,1 1 0 0 0,0 0 0 0 0,-1 0 1 0 0,1-1-1 0 0,0 1 0 0 0,-1-1 0 0 0,1 1 0 0 0,0-1 0 0 0,0 1 1 0 0,0-1-1 0 0,-1 1 0 0 0,1-1 0 0 0,0 0 0 0 0,0 1 0 0 0,0-1 1 0 0,1 0-1 0 0,2 2 3 0 0,3 0 1 0 0,0 1 0 0 0,1-1-1 0 0,-1-1 1 0 0,0 1 0 0 0,0-1-1 0 0,1 0 1 0 0,-1-1 0 0 0,1 0 0 0 0,-1 0-1 0 0,0-1 1 0 0,11-1 0 0 0,9-4 51 0 0,45-16 1 0 0,-49 14-46 0 0,5-1-20 0 0,11-4 56 0 0,59-12 0 0 0,-86 23-107 0 0,0 0 1 0 0,0 1-1 0 0,0 1 1 0 0,0-1-1 0 0,0 2 1 0 0,0 0-1 0 0,0 0 1 0 0,0 1-1 0 0,18 6 1 0 0,-7 1-403 0 0,0 2 1 0 0,34 21-1 0 0,-35-19-234 0 0,0-1-1 0 0,37 15 0 0 0,-53-26 545 0 0,1 1 0 0 0,-1-1 0 0 0,1 0 0 0 0,-1 0 0 0 0,1-1 0 0 0,0 1 0 0 0,-1-2 0 0 0,1 1 0 0 0,0-1 0 0 0,11-2 0 0 0,5-4-659 0 0,37-15 1 0 0,-28 10 241 0 0,17-9-642 0 0,0-2 0 0 0,68-44 0 0 0,-70 40 1534 0 0,76-33 1 0 0,-108 54 145 0 0,0 1 1 0 0,1 1 0 0 0,0 0-1 0 0,0 1 1 0 0,0 1 0 0 0,0 0 0 0 0,0 1-1 0 0,0 1 1 0 0,1 0 0 0 0,31 6-1 0 0,-24-1-87 0 0,-1 1 0 0 0,0 1-1 0 0,0 1 1 0 0,0 1 0 0 0,-1 0 0 0 0,35 23-1 0 0,85 62 1207 0 0,-137-90-1482 0 0,4 2-37 0 0,-1-1 1 0 0,1 0 0 0 0,0-1 0 0 0,1 0 0 0 0,-1-1 0 0 0,1 0 0 0 0,-1 0 0 0 0,1-1 0 0 0,0 0 0 0 0,0-1 0 0 0,0 0-1 0 0,0 0 1 0 0,20-2 0 0 0,37-9-281 0 0,-43 6-5 0 0,46-2 0 0 0,-63 6 138 0 0,1 0 0 0 0,-1 1 0 0 0,0 0 0 0 0,1 0 1 0 0,-1 1-1 0 0,0 0 0 0 0,0 0 0 0 0,0 1 0 0 0,-1 0 0 0 0,1 0 0 0 0,0 0 0 0 0,-1 1 0 0 0,7 5 1 0 0,3 5 804 0 0,0 0 1 0 0,-1 1 0 0 0,15 20-1 0 0,-23-27-516 0 0,-3-4-109 0 0,0 1-1 0 0,0-1 1 0 0,1 0-1 0 0,0 0 1 0 0,0-1-1 0 0,0 1 1 0 0,0-1-1 0 0,0 0 1 0 0,1 0-1 0 0,-1-1 1 0 0,1 0 0 0 0,0 0-1 0 0,0 0 1 0 0,0-1-1 0 0,0 1 1 0 0,9-1-1 0 0,9-1 78 0 0,-13-4-168 0 0,-2-1 46 0 0,-1 1-130 0 0,0-1 0 0 0,0 0 1 0 0,13-11-1 0 0,-19 15-19 0 0,-1-1 17 0 0,3-6 46 0 0,-4 7 23 0 0,2-3-16 0 0,0-1 1 0 0,0 1 0 0 0,-1-1-1 0 0,0 0 1 0 0,0 1 0 0 0,0-1-1 0 0,0 0 1 0 0,-1 0 0 0 0,1 0-1 0 0,-2-8 1 0 0,-2-14-188 0 0,3 24 208 0 0,-1 1 0 0 0,1-1 0 0 0,-1 0 0 0 0,1 1 0 0 0,-1-1 0 0 0,0 1 0 0 0,0-1 0 0 0,0 1 0 0 0,0-1 0 0 0,-1 1-1 0 0,1 0 1 0 0,-2-3 0 0 0,-2 0 217 0 0,0 0 0 0 0,0 0-1 0 0,-8-5 1 0 0,4 3 239 0 0,-1-2 12 0 0,-17-18 1 0 0,20 19-463 0 0,1-2 1 0 0,0 1-1 0 0,1-1 1 0 0,0 1-1 0 0,0-2 1 0 0,1 1-1 0 0,-5-19 1 0 0,5 15-68 0 0,-1 0 1 0 0,-1 0-1 0 0,-8-15 0 0 0,-11-11 178 0 0,10 18 21 0 0,2-1 1 0 0,-12-25-1 0 0,16 25-239 0 0,5 10 56 0 0,1 0 0 0 0,0 0 0 0 0,1 1 0 0 0,1-2 0 0 0,0 1 0 0 0,0 0 0 0 0,2 0 0 0 0,1-15 0 0 0,4-17-17 0 0,13-44 1 0 0,-9 46 24 0 0,10-74 48 0 0,8-35 29 0 0,-16 110-41 0 0,9-36 0 0 0,-19 65 0 0 0,-2-1 4 0 0,-1 7 22 0 0,-4-4 11 0 0,3 8 37 0 0,-1-3-6 0 0,2 5 3 0 0,-6 17 1 0 0,4 0-128 0 0,1 0 0 0 0,0 0 0 0 0,1 0 0 0 0,2 25 1 0 0,-1 7-85 0 0,-7 136-426 0 0,-13 226-486 0 0,15-361 1033 0 0,-4 71 379 0 0,10-103-264 0 0,-1 0 0 0 0,2 0 0 0 0,0 0 0 0 0,1 0 0 0 0,7 18 0 0 0,-10-33-85 0 0,7 19 65 0 0,8 18 0 0 0,-12-33-67 0 0,0-1 1 0 0,0 0-1 0 0,0 1 1 0 0,0-1-1 0 0,1-1 1 0 0,0 1-1 0 0,0 0 1 0 0,7 5-1 0 0,2 0-9 0 0,-7-5 0 0 0,16 9 0 0 0,-9-5 0 0 0,-1-3 0 0 0,-1-5 11 0 0,-8-1 433 0 0,-37-9-75 0 0,19 8-295 0 0,1 0 0 0 0,0 1 0 0 0,-1 1-1 0 0,1 0 1 0 0,0 1 0 0 0,0 1 0 0 0,-17 5 0 0 0,-97 39-25 0 0,53-17-49 0 0,-161 38 0 0 0,139-42 71 0 0,1-4 63 0 0,57-14-21 0 0,0 1 0 0 0,-45 18 0 0 0,40-8-128 0 0,1 2 0 0 0,1 2 0 0 0,0 2 0 0 0,2 1 0 0 0,1 3 0 0 0,2 0 0 0 0,-65 68 0 0 0,89-82-285 0 0,0 0 1 0 0,-15 26-1 0 0,11-8-6395 0 0,11-17-655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144 104 3679 0 0,'2'1'284'0'0,"1"3"-33"0"0,1-1 0 0 0,-1 1-1 0 0,0 0 1 0 0,0 0 0 0 0,0 0-1 0 0,0 0 1 0 0,-1 0 0 0 0,0 1-1 0 0,3 5 1 0 0,1 7 3153 0 0,5 22-1 0 0,4 10-907 0 0,-15-47-1708 0 0,2-2-704 0 0,-1 1 1 0 0,0-1 0 0 0,1 1 0 0 0,-1-1 0 0 0,0 1-1 0 0,1-1 1 0 0,-1 0 0 0 0,1 0 0 0 0,-1 0 0 0 0,0 0 0 0 0,1 0-1 0 0,1 0 1 0 0,3-1 40 0 0,-1-1 0 0 0,1 0-1 0 0,-1 0 1 0 0,0 0 0 0 0,1 0 0 0 0,-1-1-1 0 0,-1 0 1 0 0,1 0 0 0 0,0 0 0 0 0,-1 0-1 0 0,9-9 1 0 0,2-3 121 0 0,23-32 1 0 0,-34 41-229 0 0,10-12 42 0 0,-1-1 0 0 0,-1 0 0 0 0,19-40 0 0 0,-30 58-67 0 0,-1 0-1 0 0,0 0 0 0 0,1 0 1 0 0,-1 0-1 0 0,1 0 0 0 0,-1 0 1 0 0,0-1-1 0 0,0 1 0 0 0,0 0 1 0 0,0 0-1 0 0,0 0 0 0 0,0 0 1 0 0,0-1-1 0 0,0 1 0 0 0,0 0 1 0 0,0 0-1 0 0,-1 0 0 0 0,1 0 1 0 0,-1 0-1 0 0,1 0 0 0 0,0 0 1 0 0,-1 0-1 0 0,0 0 0 0 0,1 0 1 0 0,-1 0-1 0 0,0 0 0 0 0,1 0 1 0 0,-1 0-1 0 0,-1-1 0 0 0,1 1-9 0 0,-1 0-1 0 0,1 1 1 0 0,-1-1 0 0 0,0 0-1 0 0,1 0 1 0 0,-1 1 0 0 0,0-1-1 0 0,1 1 1 0 0,-1 0 0 0 0,0-1-1 0 0,0 1 1 0 0,1 0-1 0 0,-1 0 1 0 0,0 0 0 0 0,0 0-1 0 0,1 0 1 0 0,-1 1 0 0 0,-3 0-1 0 0,-6 2-69 0 0,0 2 0 0 0,0-1 0 0 0,0 1 0 0 0,0 1 0 0 0,1 0 0 0 0,0 0 0 0 0,0 1 0 0 0,1 0 0 0 0,-14 14 0 0 0,-8 11 10 0 0,-33 43-1 0 0,47-53 87 0 0,-8 9-9 0 0,2 2 0 0 0,2 0 0 0 0,1 1 0 0 0,-29 68 0 0 0,45-92 22 0 0,1-1 1 0 0,1 0-1 0 0,-1 1 0 0 0,2 0 1 0 0,-1-1-1 0 0,1 12 0 0 0,0-18 5 0 0,1 0 0 0 0,0 0 0 0 0,0 1 0 0 0,1-1 0 0 0,-1 0 0 0 0,1 0 0 0 0,-1 0 0 0 0,1 1 0 0 0,0-1 0 0 0,0 0 0 0 0,1 0 0 0 0,-1 0 0 0 0,0-1 0 0 0,1 1 0 0 0,0 0-1 0 0,0 0 1 0 0,0-1 0 0 0,0 1 0 0 0,0-1 0 0 0,0 0 0 0 0,1 0 0 0 0,2 3 0 0 0,-2-4 12 0 0,0 0 0 0 0,0 0 0 0 0,0 0 0 0 0,0 0 0 0 0,0 0 0 0 0,0-1 0 0 0,0 0-1 0 0,0 1 1 0 0,1-1 0 0 0,-1 0 0 0 0,0 0 0 0 0,0-1 0 0 0,0 1 0 0 0,0-1 0 0 0,5-1 0 0 0,5-2 75 0 0,0 0 1 0 0,15-7 0 0 0,34-19-131 0 0,54-20-454 0 0,-96 43-1123 0 0,0 1 1 0 0,22-3 0 0 0,-23 5-3968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451 201 9615 0 0,'0'0'1072'0'0,"0"2"-801"0"0,0-1-104 0 0,1 0 0 0 0,-1 0-1 0 0,0 0 1 0 0,0 0 0 0 0,1 0 0 0 0,-1-1-1 0 0,0 1 1 0 0,1 0 0 0 0,-1 0 0 0 0,1 0-1 0 0,-1 0 1 0 0,1-1 0 0 0,-1 1 0 0 0,1 0-1 0 0,-1 0 1 0 0,3 0 0 0 0,-2-1-45 0 0,0-1-1 0 0,0 1 1 0 0,0-1 0 0 0,0 0 0 0 0,0 1 0 0 0,0-1-1 0 0,0 0 1 0 0,0 0 0 0 0,0 0 0 0 0,0 0 0 0 0,0 0-1 0 0,1-1 1 0 0,0-1-219 0 0,6-6 266 0 0,0 0 1 0 0,-1-1-1 0 0,0 0 0 0 0,9-18 0 0 0,-13 22-97 0 0,0-1-1 0 0,0-1 0 0 0,-1 1 1 0 0,0 0-1 0 0,0-1 0 0 0,0 1 1 0 0,-1-1-1 0 0,0-10 0 0 0,-1 15-100 0 0,0 0 0 0 0,0 0 0 0 0,0 0 0 0 0,-1 0 0 0 0,1 0 0 0 0,-1 0 0 0 0,0 0 0 0 0,1 0 0 0 0,-1 1 0 0 0,-2-5 0 0 0,1 5-1 0 0,1 0 1 0 0,0 1 0 0 0,-1-1 0 0 0,0 0 0 0 0,1 1 0 0 0,-1 0 0 0 0,0-1 0 0 0,1 1 0 0 0,-1 0 0 0 0,0 0-1 0 0,0 0 1 0 0,0 0 0 0 0,0 0 0 0 0,0 0 0 0 0,-3 0 0 0 0,-1-1-102 0 0,-1 1 0 0 0,0 0 1 0 0,0 1-1 0 0,1-1 0 0 0,-1 1 0 0 0,0 1 1 0 0,0-1-1 0 0,0 1 0 0 0,1 0 0 0 0,-1 1 1 0 0,-8 2-1 0 0,-10 5-154 0 0,-36 17 1 0 0,58-24 287 0 0,-17 8-22 0 0,1 2-1 0 0,0 1 1 0 0,1 0-1 0 0,0 1 1 0 0,1 1-1 0 0,1 0 1 0 0,-21 27-1 0 0,16-17 91 0 0,2 1 0 0 0,1 1 0 0 0,1 1-1 0 0,-16 33 1 0 0,24-40 119 0 0,0 1 0 0 0,1 1 0 0 0,1-1-1 0 0,1 1 1 0 0,1 1 0 0 0,-3 31 0 0 0,8-49-150 0 0,-1 1 0 0 0,1-1 0 0 0,1 0 0 0 0,-1 0 1 0 0,1 0-1 0 0,0 1 0 0 0,0-1 0 0 0,1 0 0 0 0,-1 0 0 0 0,4 5 0 0 0,3 0 51 0 0,-7-10-74 0 0,1-1 1 0 0,-1 1-1 0 0,1-1 1 0 0,0 1-1 0 0,-1-1 1 0 0,1 0 0 0 0,0 0-1 0 0,-1 0 1 0 0,1 0-1 0 0,0 0 1 0 0,-1 0-1 0 0,1 0 1 0 0,0 0-1 0 0,-1-1 1 0 0,1 1-1 0 0,0-1 1 0 0,-1 1-1 0 0,4-2 1 0 0,30-16 198 0 0,-31 15-184 0 0,37-22 481 0 0,49-41-1 0 0,33-37-444 0 0,-112 93-106 0 0,-9 9 28 0 0,49-48-505 0 0,-45 42 417 0 0,-1 1-1 0 0,0-1 1 0 0,0 0-1 0 0,-1 0 0 0 0,0-1 1 0 0,5-10-1 0 0,-9 17 91 0 0,1 0-1 0 0,-1 1 0 0 0,0-1 1 0 0,0 0-1 0 0,1 1 0 0 0,-1-1 1 0 0,0 0-1 0 0,0 0 0 0 0,1 1 1 0 0,-1-1-1 0 0,0 0 0 0 0,0 0 1 0 0,0 1-1 0 0,0-1 0 0 0,0 0 1 0 0,0 0-1 0 0,-1 0 0 0 0,1 1 5 0 0,-1-1-1 0 0,1 1 1 0 0,0 0-1 0 0,-1 1 0 0 0,1-1 1 0 0,-1 0-1 0 0,1 0 0 0 0,0 0 1 0 0,-1 0-1 0 0,1 0 0 0 0,0 0 1 0 0,-1 0-1 0 0,1 0 1 0 0,0 1-1 0 0,-1-1 0 0 0,1 0 1 0 0,0 0-1 0 0,-1 1 0 0 0,1-1 1 0 0,0 0-1 0 0,0 0 0 0 0,-1 1 1 0 0,-21 22-113 0 0,21-23 115 0 0,-9 13 15 0 0,0 0 0 0 0,1 1 0 0 0,1 0 0 0 0,0 1 0 0 0,0 0 1 0 0,2 0-1 0 0,0 0 0 0 0,0 1 0 0 0,2 0 0 0 0,0 0 0 0 0,-3 22 0 0 0,7-35-3 0 0,0 0-1 0 0,-1 0 1 0 0,1 0-1 0 0,0 0 1 0 0,1 0-1 0 0,-1 0 1 0 0,0 0-1 0 0,1 0 0 0 0,0 0 1 0 0,0 0-1 0 0,0 0 1 0 0,0 0-1 0 0,0 0 1 0 0,0 0-1 0 0,1 0 1 0 0,0-1-1 0 0,-1 1 1 0 0,3 2-1 0 0,-2-3-51 0 0,1 0-1 0 0,-1 0 0 0 0,1-1 1 0 0,0 1-1 0 0,-1-1 1 0 0,1 1-1 0 0,0-1 0 0 0,0 0 1 0 0,0 0-1 0 0,0 0 1 0 0,0 0-1 0 0,0-1 1 0 0,0 1-1 0 0,0-1 0 0 0,0 0 1 0 0,0 0-1 0 0,6 0 1 0 0,12-2-3716 0 0,4-3-1298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50 9151 0 0,'1'-1'422'0'0,"25"-12"57"0"0,-16 6 18 0 0,1 2-1 0 0,0-1 1 0 0,1 2-1 0 0,-1-1 1 0 0,20-3 2117 0 0,-31 11-2549 0 0,-1 0 1 0 0,0 0 0 0 0,0 1 0 0 0,1-1-1 0 0,-2 0 1 0 0,1 0 0 0 0,0 0 0 0 0,-1 0 0 0 0,1 0-1 0 0,-1 0 1 0 0,0-1 0 0 0,0 1 0 0 0,0 0-1 0 0,0-1 1 0 0,-5 4 0 0 0,-2 3 19 0 0,-1-1-1 0 0,-16 11 1 0 0,-1-3 72 0 0,-50 23 0 0 0,-7 3-73 0 0,41-15-2 0 0,2 1 1 0 0,-38 36 0 0 0,-67 72 265 0 0,130-121-284 0 0,1 0 0 0 0,1 0 0 0 0,1 2 0 0 0,0 0 0 0 0,1 0 0 0 0,-18 35 0 0 0,29-49-59 0 0,0 0 0 0 0,0 0 0 0 0,0 0 0 0 0,1 0 0 0 0,-1 0 0 0 0,1 0 0 0 0,-1 0 0 0 0,1 0 1 0 0,0 0-1 0 0,0 0 0 0 0,1 1 0 0 0,0 5 0 0 0,0-7-1 0 0,-1 0 1 0 0,1 0-1 0 0,0 0 0 0 0,0 0 1 0 0,0 0-1 0 0,0 0 0 0 0,0 0 1 0 0,1 0-1 0 0,-1-1 1 0 0,0 1-1 0 0,1 0 0 0 0,0-1 1 0 0,-1 1-1 0 0,1-1 0 0 0,0 0 1 0 0,-1 1-1 0 0,1-1 1 0 0,3 1-1 0 0,7 3 22 0 0,0-1-1 0 0,0 0 1 0 0,0 0 0 0 0,0-2-1 0 0,0 0 1 0 0,1 0 0 0 0,23 0-1 0 0,-4-3-894 0 0,61-11 0 0 0,-50 4-109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14167 0 0,'0'0'1283'0'0,"-2"0"-1055"0"0,-1 0-153 0 0,-1-1-1 0 0,1 2 1 0 0,-1-1-1 0 0,0 0 1 0 0,1 1 0 0 0,-1-1-1 0 0,1 1 1 0 0,-1 0 0 0 0,1 0-1 0 0,-1 1 1 0 0,1-1 0 0 0,-5 3-1 0 0,-7 5 544 0 0,-17 12-1 0 0,-94 80 121 0 0,101-78-1092 0 0,2 1 0 0 0,-37 47 0 0 0,54-62 347 0 0,-1 1-1 0 0,2-1 0 0 0,-1 1 1 0 0,-5 17-1 0 0,9-25 7 0 0,1 1 0 0 0,0 0 0 0 0,1 0 0 0 0,-1 0 0 0 0,1 0 0 0 0,-1 0 0 0 0,1 0 0 0 0,0 0 0 0 0,0 0 0 0 0,0 0 0 0 0,0 0 0 0 0,1 0-1 0 0,-1 0 1 0 0,1 0 0 0 0,0 0 0 0 0,0 0 0 0 0,0 0 0 0 0,0-1 0 0 0,0 1 0 0 0,1 0 0 0 0,2 4 0 0 0,-2-5 27 0 0,0 0 0 0 0,0 0-1 0 0,1-1 1 0 0,-1 1 0 0 0,1-1 0 0 0,-1 1 0 0 0,1-1 0 0 0,-1 0-1 0 0,1 0 1 0 0,0 0 0 0 0,-1 0 0 0 0,1 0 0 0 0,0 0-1 0 0,3-1 1 0 0,0 1 77 0 0,0 0-1 0 0,0-1 0 0 0,0 0 1 0 0,0 0-1 0 0,10-2 0 0 0,-2 0 7 0 0,0-2 0 0 0,-1 0 0 0 0,1-1 0 0 0,-1 0 0 0 0,0-1-1 0 0,0 0 1 0 0,0-1 0 0 0,-1 0 0 0 0,22-18 0 0 0,-30 21-118 0 0,1-1-1 0 0,0 1 1 0 0,-1-1-1 0 0,0 0 1 0 0,0 0-1 0 0,0 0 1 0 0,-1 0 0 0 0,0-1-1 0 0,0 0 1 0 0,0 1-1 0 0,-1-1 1 0 0,1 0 0 0 0,-1-1-1 0 0,-1 1 1 0 0,1 0-1 0 0,-1 0 1 0 0,0-1-1 0 0,-1 1 1 0 0,0 0 0 0 0,0-1-1 0 0,0 1 1 0 0,0-1-1 0 0,-1 1 1 0 0,-2-8 0 0 0,-1 2-427 0 0,-1 1 1 0 0,0 0 0 0 0,0 0 0 0 0,-1 0 0 0 0,0 0 0 0 0,-1 1 0 0 0,-12-13 0 0 0,11 11-727 0 0,2 5 267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103 294 4607 0 0,'-1'1'354'0'0,"-17"21"-90"0"0,12-15 936 0 0,0-1 0 0 0,0 1-1 0 0,0-2 1 0 0,-1 1 0 0 0,0-1 0 0 0,-11 8-1 0 0,-1-9-15 0 0,18-4-226 0 0,0-2-557 0 0,0 0-329 0 0,0-1-1 0 0,0 1 1 0 0,0-1-1 0 0,0 1 1 0 0,1-1-1 0 0,0 1 1 0 0,-1-1 0 0 0,1 1-1 0 0,0-1 1 0 0,0 0-1 0 0,0 1 1 0 0,0-1 0 0 0,1 0-1 0 0,-1 1 1 0 0,1-1-1 0 0,-1 1 1 0 0,1-1 0 0 0,0 1-1 0 0,0-1 1 0 0,3-4-1 0 0,3-5 67 0 0,0 0 0 0 0,16-19-1 0 0,-17 23-88 0 0,40-49 31 0 0,58-53-1 0 0,-91 96 25 0 0,1 2 0 0 0,22-17 0 0 0,-32 26-56 0 0,1 0 1 0 0,-1 0-1 0 0,1 1 1 0 0,0-1-1 0 0,0 1 1 0 0,0 0-1 0 0,0 1 1 0 0,0-1-1 0 0,0 1 1 0 0,0 0-1 0 0,0 0 1 0 0,1 1-1 0 0,8 0 1 0 0,-12 0-25 0 0,0 0 1 0 0,0 1 0 0 0,0-1 0 0 0,0 1 0 0 0,0-1 0 0 0,-1 1 0 0 0,1 0 0 0 0,0 0 0 0 0,0 0 0 0 0,-1 0 0 0 0,1 0 0 0 0,0 0 0 0 0,-1 0 0 0 0,1 0-1 0 0,1 3 1 0 0,0-1 5 0 0,-1 0-1 0 0,0 1 0 0 0,0-1 1 0 0,0 0-1 0 0,0 1 0 0 0,-1-1 1 0 0,2 7-1 0 0,1 3 18 0 0,-2 0 1 0 0,0 0-1 0 0,1 21 0 0 0,-2-9-12 0 0,-2-1-1 0 0,0 0 0 0 0,-2 0 1 0 0,-6 25-1 0 0,-1-9-101 0 0,-23 61 0 0 0,28-87-187 0 0,1-6-100 0 0,1 0 1 0 0,0 0-1 0 0,0 0 0 0 0,1 1 1 0 0,0-1-1 0 0,-1 10 0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14743 0 0,'0'0'3355'0'0,"-2"1"-2388"0"0,-3 5-794 0 0,-1 0 1 0 0,1 0 0 0 0,0 1 0 0 0,1 0 0 0 0,0 0-1 0 0,-7 14 1 0 0,1-2-74 0 0,-113 232-89 0 0,14 8-12 0 0,107-254 1 0 0,-259 545-113 0 0,249-528-410 0 0,1 0 0 0 0,2 1 0 0 0,0 0 0 0 0,-7 33 0 0 0,16-54-149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16207 0 0,'0'0'1470'0'0,"2"0"-1124"0"0,42 1 1157 0 0,-3 0-1152 0 0,0-2-1 0 0,-1-1 1 0 0,55-11 0 0 0,110-45 324 0 0,0 0-216 0 0,-188 54-751 0 0,0 1 0 0 0,30-1-1 0 0,-37 4-809 0 0,0 0-1 0 0,0 1 0 0 0,14 3 0 0 0,-5 0-5193 0 0</inkml:trace>
  <inkml:trace contextRef="#ctx0" brushRef="#br0" timeOffset="1">873 165 919 0 0,'0'3'67'0'0,"-11"31"317"0"0,-13 20 8583 0 0,11-26-5415 0 0,-1 9-563 0 0,-13 56 0 0 0,-9 23-1449 0 0,11-59-1334 0 0,-12 35-1104 0 0,35-84-486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80 323 13503 0 0,'-22'30'796'0'0,"-36"39"2907"0"0,68-91-2474 0 0,0 6-966 0 0,18-21 1 0 0,-3 4-201 0 0,11-18-47 0 0,3 2 0 0 0,1 1 0 0 0,60-53 0 0 0,-52 62 115 0 0,-43 35-77 0 0,0 1 0 0 0,0 0 0 0 0,1 0 0 0 0,-1 0 0 0 0,1 1 0 0 0,-1 0-1 0 0,12-3 1 0 0,-15 5 74 0 0,-2 1 0 0 0,2 4-95 0 0,0-1-1 0 0,-1 0 1 0 0,0 0-1 0 0,0 1 1 0 0,0-1-1 0 0,-1 1 1 0 0,0-1-1 0 0,1 1 1 0 0,-1-1-1 0 0,-1 1 1 0 0,1-1-1 0 0,-2 9 1 0 0,-3 6 62 0 0,-11 31 0 0 0,9-32-44 0 0,-10 30 42 0 0,-26 87-648 0 0,38-107-764 0 0,5-18-3964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34 185 6911 0 0,'0'0'12242'0'0,"-1"2"-12104"0"0,-10 45 32 0 0,3 1 0 0 0,1-1 0 0 0,0 64 0 0 0,7-102-103 0 0,1 0 1 0 0,-1 1-1 0 0,2-1 0 0 0,-1 0 0 0 0,1 0 1 0 0,6 14-1 0 0,-8-22-48 0 0,0 0 0 0 0,1 0 0 0 0,-1-1 0 0 0,1 1 0 0 0,-1 0 0 0 0,1-1 0 0 0,-1 1 0 0 0,1-1 0 0 0,-1 1 0 0 0,1 0 0 0 0,0-1 1 0 0,-1 1-1 0 0,1-1 0 0 0,0 0 0 0 0,-1 1 0 0 0,1-1 0 0 0,0 0 0 0 0,0 1 0 0 0,0-1 0 0 0,-1 0 0 0 0,1 0 0 0 0,0 0 0 0 0,0 1 0 0 0,0-1 0 0 0,-1 0 0 0 0,1 0 0 0 0,0 0 0 0 0,0 0 0 0 0,0-1 0 0 0,-1 1 1 0 0,1 0-1 0 0,0 0 0 0 0,0 0 0 0 0,0-1 0 0 0,-1 1 0 0 0,1 0 0 0 0,0-1 0 0 0,0 0 0 0 0,5-1 91 0 0,-1-1 0 0 0,1 0 0 0 0,7-7 0 0 0,-11 9-72 0 0,28-22 150 0 0,-2-1 0 0 0,-1-1 0 0 0,-1-2 0 0 0,-1 0 0 0 0,40-59 0 0 0,-25 28-564 0 0,-2-2 0 0 0,31-71 0 0 0,-67 126-206 0 0,0 1 0 0 0,0-1 0 0 0,0 0 0 0 0,1-8 0 0 0,-3 0-1116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37 11975 0 0,'0'0'7671'0'0,"-1"2"-7522"0"0,-4 5-401 0 0,0-1 0 0 0,-1 0 0 0 0,1 0-1 0 0,-1 0 1 0 0,-1 0 0 0 0,-6 4 0 0 0,-46 27-1060 0 0,44-29 1343 0 0,1 1 0 0 0,0 0 0 0 0,0 1 0 0 0,-22 20 0 0 0,31-23 116 0 0,-1-1 0 0 0,1 1 0 0 0,0-1 1 0 0,1 1-1 0 0,0 1 0 0 0,0-1 0 0 0,0 1 0 0 0,1-1 1 0 0,0 1-1 0 0,0 0 0 0 0,-1 13 0 0 0,3-14-69 0 0,0-1-1 0 0,1 0 1 0 0,0 1-1 0 0,0-1 1 0 0,0 0-1 0 0,1 1 1 0 0,0-1-1 0 0,0 0 1 0 0,1 0-1 0 0,0 1 1 0 0,0-1-1 0 0,0-1 1 0 0,1 1-1 0 0,-1 0 1 0 0,6 7-1 0 0,-6-11-18 0 0,-1-1 0 0 0,1 1 0 0 0,-1 0 0 0 0,1-1 0 0 0,0 1 0 0 0,0-1 1 0 0,0 0-1 0 0,0 1 0 0 0,0-1 0 0 0,0 0 0 0 0,0 0 0 0 0,0-1 0 0 0,0 1 0 0 0,1 0 0 0 0,-1-1 0 0 0,0 1 0 0 0,1-1 0 0 0,-1 0 0 0 0,0 1 0 0 0,1-1 0 0 0,-1 0 0 0 0,0-1 0 0 0,0 1 0 0 0,4-1 0 0 0,3-1 97 0 0,-1 0 0 0 0,0 0 0 0 0,0-1 0 0 0,0 0 0 0 0,9-4 0 0 0,-9 3-125 0 0,-1-1-1 0 0,0 0 1 0 0,0 0-1 0 0,0 0 1 0 0,-1-1-1 0 0,1 0 1 0 0,-1 0-1 0 0,-1-1 1 0 0,1 0-1 0 0,-1 0 1 0 0,8-14-1 0 0,-7 8-13 0 0,0 0 0 0 0,0 0 0 0 0,-2 0 0 0 0,0-1 0 0 0,0 0-1 0 0,2-21 1 0 0,-5 20-1 0 0,0 1-1 0 0,-1-1 1 0 0,-1 0-1 0 0,-4-21 1 0 0,-16-58-583 0 0,21 93-36 0 0,-2-5 1350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1255 26 6823 0 0,'2'0'308'0'0,"8"1"-184"0"0,1-1 0 0 0,0-1-1 0 0,15-2 1 0 0,2 0 1100 0 0,-14 1-82 0 0,0 0 0 0 0,17-6 1 0 0,1 1 4487 0 0,-42 15-5010 0 0,-6 2-457 0 0,0-1 1 0 0,-1 0-1 0 0,-21 8 0 0 0,-55 17-74 0 0,45-18-132 0 0,-215 89-622 0 0,-19 7-317 0 0,227-94 771 0 0,-2-2 0 0 0,0-2 0 0 0,-89 9 0 0 0,140-22 157 0 0,-3 0-55 0 0,0-1 0 0 0,0 1 0 0 0,-15-3 0 0 0,23 2 61 0 0,-1 0 0 0 0,1 0 0 0 0,-1-1-1 0 0,1 1 1 0 0,-1 0 0 0 0,1-1 0 0 0,-1 1-1 0 0,1-1 1 0 0,-1 0 0 0 0,1 1-1 0 0,-1-1 1 0 0,1 0 0 0 0,0 0 0 0 0,0 0-1 0 0,-1 0 1 0 0,1 0 0 0 0,0 0 0 0 0,0 0-1 0 0,0-1 1 0 0,0 1 0 0 0,0 0 0 0 0,0 0-1 0 0,1-1 1 0 0,-1 1 0 0 0,0-1-1 0 0,1 1 1 0 0,-2-3 0 0 0,2 2-56 0 0,0 0 0 0 0,1 0 1 0 0,-1 0-1 0 0,0 0 0 0 0,0 0 0 0 0,1-1 0 0 0,-1 1 0 0 0,1 1 1 0 0,0-1-1 0 0,0 0 0 0 0,0 0 0 0 0,0 0 0 0 0,0 0 1 0 0,0 0-1 0 0,0 1 0 0 0,0-1 0 0 0,1 1 0 0 0,-1-1 1 0 0,3-1-1 0 0,2-3-26 0 0,0 0-1 0 0,1 1 1 0 0,9-6 0 0 0,-8 6 156 0 0,-1 1 0 0 0,1 0 0 0 0,0 1 0 0 0,0 0 1 0 0,0 0-1 0 0,0 1 0 0 0,0 0 0 0 0,1 0 0 0 0,9-1 0 0 0,-14 3 13 0 0,0 0 0 0 0,0 0 0 0 0,0 0 0 0 0,0 1 0 0 0,0-1 0 0 0,0 1 1 0 0,0 0-1 0 0,0 0 0 0 0,0 0 0 0 0,0 1 0 0 0,-1-1 0 0 0,1 1 0 0 0,-1 0 0 0 0,1 0 0 0 0,-1 0 0 0 0,1 1 0 0 0,-1-1 0 0 0,0 1 0 0 0,0 0 0 0 0,-1 0 0 0 0,5 5 0 0 0,-3-3 9 0 0,-1 0 1 0 0,0 0 0 0 0,0 0-1 0 0,-1 0 1 0 0,1 1-1 0 0,-1-1 1 0 0,-1 1 0 0 0,1 0-1 0 0,-1-1 1 0 0,0 1 0 0 0,1 11-1 0 0,-2-8-13 0 0,0 0 0 0 0,-1 0 0 0 0,-1 0-1 0 0,1 0 1 0 0,-1 0 0 0 0,-1 0 0 0 0,-3 8-1 0 0,-6 11 59 0 0,-2 0-1 0 0,-1-1 0 0 0,-29 38 0 0 0,30-45 20 0 0,-98 133 350 0 0,67-94-184 0 0,-67 75-89 0 0,23-31-102 0 0,64-66-76 0 0,24-36 113 0 0,23-10 88 0 0,28-16 312 0 0,1 2 1 0 0,1 3-1 0 0,95-24 1 0 0,-68 27 337 0 0,160-13-1 0 0,-185 29-698 0 0,74 6-1 0 0,54 16 129 0 0,-104-11-251 0 0,-57-9-40 0 0,1-1 0 0 0,-1 0 0 0 0,1-2 0 0 0,37-7 0 0 0,-2 0 0 0 0,-35 5-3050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0,'0'0'14430'0'0,"0"2"-14308"0"0,4 19-98 0 0,1-1-42 0 0,-2-1-105 0 0,-1-1 0 0 0,-1 1 0 0 0,-1 0 1 0 0,-2 24-1 0 0,1-32 139 0 0,-4 45 23 0 0,0 26 753 0 0,18-81-583 0 0,-6-3-151 0 0,0 1 1 0 0,0-1-1 0 0,0-1 0 0 0,0 1 1 0 0,-1-1-1 0 0,13-7 0 0 0,36-28 299 0 0,-39 27-259 0 0,176-139 130 0 0,-117 77-2703 0 0,-63 59 139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 9671 0 0,'2'0'748'0'0,"18"-1"-230"0"0,-8 0 2221 0 0,23 4 0 0 0,-17-2-1265 0 0,27 7 395 0 0,-42-6-1793 0 0,-2-2-76 0 0,0 1 1 0 0,-1-1-1 0 0,1 1 1 0 0,0 0 0 0 0,0-1-1 0 0,-1 1 1 0 0,1 0-1 0 0,0 0 1 0 0,-1-1-1 0 0,1 1 1 0 0,0 0-1 0 0,-1 0 1 0 0,1 0-1 0 0,-1 0 1 0 0,0 0-1 0 0,1 0 1 0 0,-1 0 0 0 0,0 0-1 0 0,0 0 1 0 0,1 0-1 0 0,-1 0 1 0 0,0 0-1 0 0,0 0 1 0 0,0 0-1 0 0,0 0 1 0 0,0 0-1 0 0,0 0 1 0 0,-1 0-1 0 0,1 0 1 0 0,0 0 0 0 0,0 0-1 0 0,-1 0 1 0 0,1 0-1 0 0,-1 0 1 0 0,1 0-1 0 0,-1 0 1 0 0,0 1-1 0 0,0-1 4 0 0,-3 6 19 0 0,0-1 0 0 0,-1 0 1 0 0,1 0-1 0 0,-1 0 0 0 0,-1 0 1 0 0,1-1-1 0 0,-13 9 0 0 0,-47 29 444 0 0,-106 51 469 0 0,164-90-912 0 0,0 0-1 0 0,1 0 0 0 0,-1 1 1 0 0,1 0-1 0 0,-10 10 0 0 0,15-12 25 0 0,1-2-47 0 0,0-1-1 0 0,0 1 0 0 0,-1 0 1 0 0,1-1-1 0 0,0 1 0 0 0,0-1 1 0 0,1 1-1 0 0,-1-1 0 0 0,0 1 1 0 0,0-1-1 0 0,0 1 0 0 0,0-1 1 0 0,0 1-1 0 0,1-1 0 0 0,-1 1 1 0 0,0-1-1 0 0,0 0 0 0 0,1 1 1 0 0,-1-1-1 0 0,0 1 0 0 0,0-1 1 0 0,1 1-1 0 0,-1-1 0 0 0,1 0 1 0 0,-1 1-1 0 0,0-1 0 0 0,1 0 1 0 0,-1 0-1 0 0,1 1 0 0 0,-1-1 1 0 0,1 0-1 0 0,1 1 1 0 0,42 31-262 0 0,-33-25 215 0 0,0 1-1 0 0,-1 0 1 0 0,0 0 0 0 0,0 1 0 0 0,0 0 0 0 0,13 18 0 0 0,-8-3 78 0 0,-1 1 0 0 0,-1 0 0 0 0,-1 1 0 0 0,-1 1 0 0 0,9 32 0 0 0,-19-54 0 0 0,0 0 0 0 0,-1 0 0 0 0,1 0 0 0 0,-1 1 0 0 0,0-1 0 0 0,0 0 0 0 0,0 0 0 0 0,-3 9 0 0 0,3-13-7 0 0,0 0 1 0 0,-1 0-1 0 0,1 0 0 0 0,0-1 1 0 0,-1 1-1 0 0,1 0 0 0 0,-1 0 0 0 0,1-1 1 0 0,-1 1-1 0 0,0 0 0 0 0,1-1 0 0 0,-1 1 1 0 0,0 0-1 0 0,1-1 0 0 0,-1 1 1 0 0,0-1-1 0 0,0 1 0 0 0,-1 0 0 0 0,-16 5 272 0 0,14-5-210 0 0,-17 4 73 0 0,-1-1 1 0 0,1-2-1 0 0,-1 0 0 0 0,-36-2 1 0 0,-12 2 53 0 0,-111 11-1947 0 0,162-12 714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7367 0 0,'0'0'334'0'0,"-1"3"-1"0"0,-23 74 254 0 0,-44 106 6261 0 0,-48 52-6042 0 0,24-51-698 0 0,69-142-79 0 0,-40 58 0 0 0,9-18 31 0 0,48-72-66 0 0,1-1-192 0 0,7-6-178 0 0,9-5-442 0 0,4-6-142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156 720 9615 0 0,'-22'24'631'0'0,"-1"-2"-1"0"0,-1-1 0 0 0,-50 33 1 0 0,72-52 398 0 0,1-4-954 0 0,0 1 0 0 0,0 0 0 0 0,0-1 0 0 0,0 1 0 0 0,0 0 0 0 0,0-1 0 0 0,1 1 0 0 0,-1-1 1 0 0,1 0-1 0 0,-1 1 0 0 0,1-1 0 0 0,-1 1 0 0 0,1-1 0 0 0,0 0 0 0 0,0 1 0 0 0,0-1 0 0 0,0 0 0 0 0,0 1 0 0 0,0-4 0 0 0,3-7 164 0 0,0-1 0 0 0,0 0 0 0 0,2 1 0 0 0,-1-1 0 0 0,1 1 0 0 0,1 0 0 0 0,8-12-1 0 0,1-5 93 0 0,34-59 18 0 0,3 3 1 0 0,4 1 0 0 0,127-143-1 0 0,-89 129-168 0 0,-81 86-142 0 0,1 0-1 0 0,0 2 1 0 0,1 0-1 0 0,0 0 1 0 0,27-12-1 0 0,-38 20-20 0 0,1 1-1 0 0,-1-1 0 0 0,1 0 1 0 0,0 1-1 0 0,0 0 1 0 0,0 0-1 0 0,0 1 0 0 0,0-1 1 0 0,-1 1-1 0 0,1 0 0 0 0,0 1 1 0 0,0-1-1 0 0,0 1 1 0 0,8 2-1 0 0,-8-1 2 0 0,-1 0 0 0 0,0 0 1 0 0,1 0-1 0 0,-1 1 0 0 0,0-1 0 0 0,-1 1 0 0 0,1 0 1 0 0,0 0-1 0 0,-1 1 0 0 0,0-1 0 0 0,1 1 0 0 0,-2 0 1 0 0,1 0-1 0 0,0 0 0 0 0,2 4 0 0 0,1 4 12 0 0,-1-1-1 0 0,0 1 0 0 0,-1 0 1 0 0,0 1-1 0 0,0-1 0 0 0,-2 0 1 0 0,1 1-1 0 0,-2 0 1 0 0,0 0-1 0 0,0 14 0 0 0,-2-8-25 0 0,0-1 0 0 0,-2 0 0 0 0,0 0 0 0 0,-1 0-1 0 0,-1 0 1 0 0,-10 25 0 0 0,11-32-5 0 0,-1-1 0 0 0,-10 18 0 0 0,12-23 0 0 0,0-1 0 0 0,-1-1 0 0 0,1 1 0 0 0,-1 0 0 0 0,1-1 0 0 0,-1 0 0 0 0,0 0 0 0 0,-8 5 0 0 0,-194 98 0 0 0,149-79-255 0 0,1 3 0 0 0,-55 37 0 0 0,111-67 215 0 0,-1 1 1 0 0,0-1-1 0 0,1 1 1 0 0,-1-1-1 0 0,0 0 0 0 0,1 1 1 0 0,-1 0-1 0 0,1-1 1 0 0,-1 1-1 0 0,1-1 1 0 0,-1 1-1 0 0,1 0 1 0 0,-1-1-1 0 0,1 1 0 0 0,0 0 1 0 0,-1 0-1 0 0,0 1-100 0 0,0 0-330 0 0,19 1-4986 0 0,4-6 3696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239 383 5639 0 0,'0'0'258'0'0,"-2"2"-4"0"0,-2 4-169 0 0,-1-1-1 0 0,1 0 1 0 0,-1 0 0 0 0,0 0-1 0 0,-1 0 1 0 0,-8 5-1 0 0,-22 11 3118 0 0,25-14-2204 0 0,0 0 0 0 0,1 0 0 0 0,-9 10 1 0 0,11-10-82 0 0,-1 1 0 0 0,0-2 0 0 0,-16 10 0 0 0,23-15-580 0 0,1-1-231 0 0,-1 0-1 0 0,0 0 0 0 0,0-1 1 0 0,1 1-1 0 0,-1 0 0 0 0,0-1 1 0 0,1 1-1 0 0,-1-1 0 0 0,0 0 1 0 0,1 0-1 0 0,-1 1 0 0 0,1-1 1 0 0,-1 0-1 0 0,1 0 0 0 0,-1 0 1 0 0,1 0-1 0 0,0-1 0 0 0,0 1 1 0 0,-1 0-1 0 0,1-1 0 0 0,0 1 1 0 0,0 0-1 0 0,0-1 0 0 0,0 0 0 0 0,1 1 1 0 0,-1-1-1 0 0,0 1 0 0 0,1-1 1 0 0,-1 0-1 0 0,1 1 0 0 0,-1-4 1 0 0,-3-13-4 0 0,0 0 1 0 0,2 0-1 0 0,0 0 0 0 0,1 0 1 0 0,1 0-1 0 0,0 0 0 0 0,5-28 1 0 0,-1 25-129 0 0,0 0 0 0 0,2 1 0 0 0,0 0 0 0 0,1 0 0 0 0,1 0 0 0 0,13-22 0 0 0,-14 30-48 0 0,1 0 0 0 0,1 0 0 0 0,0 0 0 0 0,0 1 0 0 0,1 1 0 0 0,1 0 0 0 0,0 0 0 0 0,16-11 0 0 0,-19 16 42 0 0,0 0 0 0 0,1 0 0 0 0,-1 1 0 0 0,1 0 0 0 0,0 0 1 0 0,0 1-1 0 0,0 0 0 0 0,0 1 0 0 0,0 0 0 0 0,1 0 1 0 0,-1 1-1 0 0,1 0 0 0 0,15 2 0 0 0,12 3-49 0 0,-1 2 0 0 0,62 18 1 0 0,-42-11 64 0 0,-46-12 16 0 0,0 1 0 0 0,0 0 1 0 0,0 0-1 0 0,0 1 0 0 0,-1 1 0 0 0,1 0 1 0 0,-1 0-1 0 0,12 8 0 0 0,-13-4 0 0 0,-8-7 0 0 0,1 1 0 0 0,-1 0 0 0 0,1-1 0 0 0,-1 1 0 0 0,0 0 0 0 0,0 0 0 0 0,0-1 0 0 0,0 1 0 0 0,0 0 0 0 0,0-1 0 0 0,0 1 0 0 0,-1 0 0 0 0,1-1 0 0 0,-1 1 0 0 0,1 0 0 0 0,-1-1 0 0 0,0 1 0 0 0,1-1 0 0 0,-1 1 0 0 0,0-1 0 0 0,0 1 0 0 0,-2 1 0 0 0,-3 6 0 0 0,-1-1 0 0 0,-9 10 0 0 0,12-15 0 0 0,-34 34-107 0 0,-3-2 0 0 0,-67 45 0 0 0,65-53-220 0 0,-72 32 1 0 0,14-7-5941 0 0,74-37 524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10247 0 0,'0'0'927'0'0,"1"1"-760"0"0,0 3-136 0 0,0-1 0 0 0,1 0 0 0 0,-1 1 0 0 0,-1-1 0 0 0,1 1 0 0 0,0-1 0 0 0,-1 1 0 0 0,0-1 0 0 0,1 1 0 0 0,-2-1 0 0 0,1 1 0 0 0,0 0 0 0 0,-1-1 0 0 0,1 1 0 0 0,-1-1 0 0 0,0 0 0 0 0,0 1 0 0 0,-3 5 0 0 0,-4 8 286 0 0,0 0-1 0 0,-15 20 1 0 0,17-26-255 0 0,-174 248 721 0 0,69-104-917 0 0,82-113 115 0 0,-189 299-162 0 0,214-333-435 0 0,0 0-1 0 0,1-1 0 0 0,0 2 1 0 0,0-1-1 0 0,-3 16 0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293 791 5063 0 0,'0'0'232'0'0,"2"1"-13"0"0,3 2-63 0 0,0 1-1 0 0,0 0 1 0 0,0 0 0 0 0,0 0-1 0 0,0 1 1 0 0,5 7-1 0 0,13 19 5226 0 0,-19-26-4140 0 0,-2-1-635 0 0,1-1 0 0 0,0 1 1 0 0,1 0-1 0 0,-1-1 0 0 0,1 0 1 0 0,6 5-1 0 0,-9-7-550 0 0,0 0 1 0 0,0 0-1 0 0,0-1 1 0 0,1 1-1 0 0,-1-1 0 0 0,0 1 1 0 0,1-1-1 0 0,-1 1 0 0 0,1-1 1 0 0,-1 0-1 0 0,0 0 0 0 0,1 0 1 0 0,-1 0-1 0 0,1 0 1 0 0,-1 0-1 0 0,1 0 0 0 0,-1 0 1 0 0,0 0-1 0 0,1-1 0 0 0,-1 1 1 0 0,0 0-1 0 0,1-1 0 0 0,-1 0 1 0 0,0 1-1 0 0,1-1 0 0 0,-1 0 1 0 0,2-1-1 0 0,4-3 185 0 0,0-1-1 0 0,-1-1 1 0 0,1 1 0 0 0,-1-1-1 0 0,-1 0 1 0 0,9-12 0 0 0,25-53 898 0 0,-26 47-933 0 0,57-119-153 0 0,63-190 0 0 0,-99 227-882 0 0,-29 88 484 0 0,-1 1-1 0 0,-1-1 1 0 0,2-36 0 0 0,-5 52 280 0 0,0-1 0 0 0,0 0 0 0 0,-1 1 0 0 0,1-1 0 0 0,-1 0 0 0 0,-2-4 0 0 0,3 7 50 0 0,0 0 1 0 0,0 1-1 0 0,-1-1 1 0 0,1 1-1 0 0,0-1 1 0 0,-1 1-1 0 0,1-1 1 0 0,0 0-1 0 0,-1 1 1 0 0,1-1 0 0 0,-1 1-1 0 0,1-1 1 0 0,-1 1-1 0 0,1 0 1 0 0,-1-1-1 0 0,1 1 1 0 0,-1 0-1 0 0,1-1 1 0 0,-1 1-1 0 0,0 0 1 0 0,1-1-1 0 0,-1 1 1 0 0,1 0-1 0 0,-1 0 1 0 0,0 0-1 0 0,1 0 1 0 0,-1 0-1 0 0,0 0 1 0 0,1 0-1 0 0,-1 0 1 0 0,0 0-1 0 0,1 0 1 0 0,-1 0-1 0 0,0 0 1 0 0,1 0 0 0 0,-1 0-1 0 0,0 0 1 0 0,1 1-1 0 0,-1-1 1 0 0,1 0-1 0 0,-1 1 1 0 0,0-1-1 0 0,-5 4-49 0 0,0 0-1 0 0,0 0 0 0 0,0 0 1 0 0,1 1-1 0 0,0 0 0 0 0,0 0 1 0 0,0 0-1 0 0,-5 8 0 0 0,-31 51-194 0 0,30-45 179 0 0,-152 282-60 0 0,108-194 129 0 0,16-25 71 0 0,-38 112-1 0 0,-13 91 671 0 0,81-256-651 0 0,-103 285-27 0 0,89-255-324 0 0,21-54 91 0 0,-48 111-1247 0 0,22-70-4312 0 0,22-39 909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11055 0 0,'0'0'1002'0'0,"2"0"-824"0"0,11-1 632 0 0,0 1-1 0 0,0 0 1 0 0,0 1 0 0 0,0 0-1 0 0,19 5 1 0 0,-11-2 404 0 0,24 1 1 0 0,-22-4-1032 0 0,-1-1 0 0 0,1-1 1 0 0,-1-1-1 0 0,0-1 0 0 0,1-1 0 0 0,-1 0 1 0 0,-1-2-1 0 0,1-1 0 0 0,-1-1 1 0 0,34-17-1 0 0,26-25-986 0 0,-49 26-4558 0 0,-8 3-1246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643 823 5063 0 0,'0'0'11379'0'0,"1"-1"-10416"0"0,69-286 3477 0 0,16 2-4650 0 0,-61 204 92 0 0,-20 68 12 0 0,4-16-506 0 0,-1-1 0 0 0,6-37 0 0 0,-14 66 592 0 0,0 0 0 0 0,0-1 0 0 0,0 1 0 0 0,1 0 0 0 0,-1 0 0 0 0,0 0-1 0 0,-1-1 1 0 0,1 1 0 0 0,0 0 0 0 0,0 0 0 0 0,0 0 0 0 0,-1-1 0 0 0,1 1 0 0 0,-1 0 0 0 0,1 0-1 0 0,-1 0 1 0 0,1 0 0 0 0,-1 0 0 0 0,1 0 0 0 0,-2-2 0 0 0,1 3 4 0 0,0 0 1 0 0,0-1-1 0 0,0 1 1 0 0,1-1-1 0 0,-1 1 1 0 0,0 0-1 0 0,0 0 1 0 0,0-1-1 0 0,0 1 0 0 0,0 0 1 0 0,0 0-1 0 0,0 0 1 0 0,0 0-1 0 0,0 0 1 0 0,0 0-1 0 0,0 0 1 0 0,0 0-1 0 0,0 1 1 0 0,-1-1-1 0 0,-4 2-25 0 0,1 1 0 0 0,0-1 0 0 0,-1 1 0 0 0,1 0 0 0 0,0 0 0 0 0,-8 7 0 0 0,-3 7-13 0 0,0 0 0 0 0,1 1 0 0 0,1 0 1 0 0,-21 38-1 0 0,18-29 39 0 0,-194 349-244 0 0,164-272 229 0 0,-60 194-1 0 0,78-192 32 0 0,-47 144 13 0 0,58-204-360 0 0,-3-2-1 0 0,-1 0 1 0 0,-44 64 0 0 0,7-29-4649 0 0,38-54 536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6911 0 0,'2'-1'4998'0'0,"28"-21"335"0"0,24-10-4286 0 0,-37 22-561 0 0,42-22 43 0 0,0 3-1 0 0,71-24 0 0 0,-1 11-1151 0 0,3 8-4651 0 0,-96 26-950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9 121 2759 0 0,'12'-7'10185'0'0,"-15"12"-7409"0"0,0-2-2714 0 0,1 0 0 0 0,0 1 0 0 0,0-1 0 0 0,0 0-1 0 0,-2 8 1 0 0,3-9 13 0 0,0 0 1 0 0,1 1-1 0 0,0-1 0 0 0,-1 1 1 0 0,1-1-1 0 0,0 1 0 0 0,0-1 0 0 0,1 1 1 0 0,-1-1-1 0 0,0 0 0 0 0,1 1 0 0 0,0-1 1 0 0,-1 0-1 0 0,1 1 0 0 0,0-1 0 0 0,0 0 1 0 0,0 0-1 0 0,3 4 0 0 0,-1-3-5 0 0,-1 0-1 0 0,1-1 1 0 0,-1 0-1 0 0,1 0 1 0 0,0 0-1 0 0,0 0 1 0 0,0 0 0 0 0,0-1-1 0 0,0 1 1 0 0,0-1-1 0 0,7 2 1 0 0,4 0 82 0 0,-1 0 1 0 0,1-2 0 0 0,0 1-1 0 0,0-2 1 0 0,22-1-1 0 0,-1-3 84 0 0,-1-1 0 0 0,0-1-1 0 0,42-14 1 0 0,96-43 460 0 0,26-8-32 0 0,-123 50-1275 0 0,84-13 1 0 0,-137 32-925 0 0,-1 2-3340 0 0,-6 1-1149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13247 0 0,'0'0'3647'0'0,"-2"1"-3430"0"0,-8 7-172 0 0,-1 0-1 0 0,1 1 0 0 0,-16 18 1 0 0,-25 37-46 0 0,42-53 11 0 0,-112 158 295 0 0,100-137-198 0 0,2 1 0 0 0,2 1-1 0 0,-20 53 1 0 0,34-79-78 0 0,1 0-1 0 0,-1 1 1 0 0,2-1 0 0 0,-1 1-1 0 0,1-1 1 0 0,0 1-1 0 0,1-1 1 0 0,1 14 0 0 0,-1-19-119 0 0,1 0 0 0 0,0 0 1 0 0,-1 0-1 0 0,1 0 0 0 0,0 0 1 0 0,1 0-1 0 0,-1 0 0 0 0,0 0 1 0 0,1-1-1 0 0,0 1 0 0 0,-1-1 1 0 0,1 1-1 0 0,0-1 0 0 0,1 1 1 0 0,-1-1-1 0 0,0 0 0 0 0,0 0 0 0 0,1 0 1 0 0,-1-1-1 0 0,1 1 0 0 0,0-1 1 0 0,0 1-1 0 0,-1-1 0 0 0,1 0 1 0 0,0 0-1 0 0,0 0 0 0 0,6 1 1 0 0,28 4-1227 0 0,1-3-18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8287 0 0,'-1'1'2414'0'0,"-1"2"-2096"0"0,0 0 1 0 0,0-1-1 0 0,1 1 1 0 0,-1 0 0 0 0,1 0-1 0 0,0 0 1 0 0,0 0 0 0 0,0 0-1 0 0,0 0 1 0 0,0 0-1 0 0,0 0 1 0 0,1 0 0 0 0,0 0-1 0 0,0 0 1 0 0,-1 1-1 0 0,2-1 1 0 0,-1 0 0 0 0,1 4-1 0 0,0 4-108 0 0,2 0 0 0 0,-1 1 0 0 0,8 18 0 0 0,-6-18-147 0 0,1-1-1 0 0,0-1 1 0 0,0 1 0 0 0,1-1 0 0 0,0 0 0 0 0,1 0-1 0 0,0 0 1 0 0,0-1 0 0 0,1 0 0 0 0,14 11 0 0 0,2-1 51 0 0,1-2 1 0 0,1-1 0 0 0,1-1-1 0 0,0-2 1 0 0,0 0 0 0 0,46 13-1 0 0,-56-20 15 0 0,-1 1 0 0 0,0 0-1 0 0,21 14 1 0 0,-35-19-166 0 0,1 0 0 0 0,0 0 0 0 0,-1 1 0 0 0,0-1-1 0 0,1 1 1 0 0,-1-1 0 0 0,0 1 0 0 0,0 0 0 0 0,2 5 0 0 0,3 6-3483 0 0,-5-10 1372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587 125 9559 0 0,'-10'-29'733'0'0,"5"14"-241"0"0,0 1 0 0 0,-1 0 0 0 0,0 0 0 0 0,-16-24 1 0 0,22 38-437 0 0,-1 0 0 0 0,1 0 0 0 0,0 0 0 0 0,-1 0 1 0 0,1 0-1 0 0,0 0 0 0 0,-1 0 0 0 0,1 0 0 0 0,0 0 0 0 0,-1 0 1 0 0,1 0-1 0 0,0 0 0 0 0,-1 0 0 0 0,1 0 0 0 0,-1 0 1 0 0,1 1-1 0 0,0-1 0 0 0,0 0 0 0 0,-1 0 0 0 0,1 0 0 0 0,0 1 1 0 0,-1-1-1 0 0,1 0 0 0 0,0 0 0 0 0,0 1 0 0 0,-1-1 0 0 0,1 1 1 0 0,-8 7 375 0 0,-3 7 4 0 0,1 0 1 0 0,0 1-1 0 0,-10 23 1 0 0,-2 3-102 0 0,-8 11-156 0 0,-103 166 325 0 0,112-190-667 0 0,0-1 0 0 0,-3 0 0 0 0,0-2 0 0 0,-1-1-1 0 0,-33 25 1 0 0,56-48 130 0 0,-12 8-171 0 0,-21 13 1 0 0,32-21 180 0 0,0 0 1 0 0,-1-1-1 0 0,1 1 0 0 0,0-1 0 0 0,-1 1 1 0 0,1-1-1 0 0,-1 0 0 0 0,0-1 0 0 0,1 1 1 0 0,-1-1-1 0 0,0 1 0 0 0,1-1 0 0 0,-6 0 1 0 0,9 0 21 0 0,0 0 0 0 0,0 0 0 0 0,0 0 0 0 0,0-1 0 0 0,0 1 0 0 0,0 0 0 0 0,0 0 0 0 0,0 0 0 0 0,0 0 0 0 0,0 0 0 0 0,0 0 0 0 0,0 0 0 0 0,-1 0 1 0 0,1 0-1 0 0,0 0 0 0 0,0 0 0 0 0,0 0 0 0 0,0 0 0 0 0,0 0 0 0 0,0 0 0 0 0,0 0 0 0 0,0 0 0 0 0,0 0 0 0 0,0 0 0 0 0,0 0 0 0 0,0 0 0 0 0,0 0 1 0 0,0 0-1 0 0,0 0 0 0 0,0 0 0 0 0,0-1 0 0 0,0 1 0 0 0,0 0 0 0 0,0 0 0 0 0,0 0 0 0 0,0 0 0 0 0,0 0 0 0 0,0 0 0 0 0,0 0 0 0 0,0 0 0 0 0,0 0 0 0 0,0 0 1 0 0,0 0-1 0 0,0 0 0 0 0,0 0 0 0 0,0 0 0 0 0,0 0 0 0 0,0-1 0 0 0,0 1 0 0 0,0 0 0 0 0,0 0 0 0 0,0 0 0 0 0,0 0 0 0 0,0 0 0 0 0,0 0 0 0 0,0 0 0 0 0,0 0 1 0 0,0 0-1 0 0,0 0 0 0 0,0 0 0 0 0,1 0 0 0 0,-1 0 0 0 0,16-31-4370 0 0,0 9-513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14279 0 0,'0'0'655'0'0,"-1"0"-12"0"0,0 0-635 0 0,1-1 1 0 0,0 1 0 0 0,-1 0 0 0 0,1 0 0 0 0,-1 0 0 0 0,1 0 0 0 0,0 0-1 0 0,-1 0 1 0 0,1 0 0 0 0,0 0 0 0 0,-1 1 0 0 0,1-1 0 0 0,-1 0-1 0 0,1 0 1 0 0,0 0 0 0 0,-1 0 0 0 0,1 0 0 0 0,0 1 0 0 0,-1-1 0 0 0,1 0-1 0 0,0 0 1 0 0,0 0 0 0 0,-1 1 0 0 0,1-1 0 0 0,0 0 0 0 0,0 1-1 0 0,-1-1 1 0 0,1 0 0 0 0,0 1 0 0 0,0-1 0 0 0,-1 0 0 0 0,1 1 0 0 0,0-1-1 0 0,0 0 1 0 0,0 1 0 0 0,0-1 0 0 0,0 1 0 0 0,-2 12 173 0 0,2-13-136 0 0,1 7 100 0 0,-1 1 1 0 0,2-1-1 0 0,-1 0 0 0 0,1 1 1 0 0,4 11-1 0 0,17 35 16 0 0,-17-42-184 0 0,70 129 20 0 0,-47-92 267 0 0,35 83 0 0 0,-59-120-130 0 0,-1 1 0 0 0,-1 0 0 0 0,0 0 0 0 0,-1-1 0 0 0,0 2-1 0 0,-1-1 1 0 0,0 0 0 0 0,-1 0 0 0 0,-3 24 0 0 0,0-19 127 0 0,-1 0 1 0 0,-1 0-1 0 0,-1-1 0 0 0,0 1 1 0 0,-1-1-1 0 0,-13 23 1 0 0,1-9-249 0 0,-1-1 1 0 0,-1 0-1 0 0,-2-2 1 0 0,-1 0-1 0 0,-40 35 1 0 0,-25 11-7584 0 0,80-67 1793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436 105 11687 0 0,'2'-1'532'0'0,"17"-7"188"0"0,-14 6-598 0 0,0 0 1 0 0,0 0 0 0 0,0 0 0 0 0,-1-1-1 0 0,1 0 1 0 0,0 0 0 0 0,5-5 0 0 0,-9 7 397 0 0,3-3 74 0 0,-2-1 34 0 0,-4 2-535 0 0,0 0 0 0 0,0 0-1 0 0,0 0 1 0 0,-1 0 0 0 0,1 0 0 0 0,-1 0-1 0 0,0 1 1 0 0,0 0 0 0 0,0-1-1 0 0,0 1 1 0 0,0 0 0 0 0,0 0 0 0 0,-1 0-1 0 0,1 1 1 0 0,-1-1 0 0 0,1 1 0 0 0,-6-1-1 0 0,-9-3 253 0 0,-1 0-1 0 0,-19-1 1 0 0,24 5-306 0 0,0 0-1 0 0,1 1 1 0 0,-1 0 0 0 0,0 1 0 0 0,1 1-1 0 0,-1 0 1 0 0,1 1 0 0 0,0 0 0 0 0,0 1-1 0 0,0 0 1 0 0,-18 10 0 0 0,13-5-52 0 0,1 1-1 0 0,0 1 1 0 0,1 0 0 0 0,-1 1-1 0 0,2 1 1 0 0,0 0 0 0 0,-15 19 0 0 0,24-25 15 0 0,1 1 1 0 0,-1 0 0 0 0,1 0 0 0 0,1 0 0 0 0,0 1 0 0 0,0-1 0 0 0,0 1 0 0 0,1 0-1 0 0,1 0 1 0 0,-1 0 0 0 0,1 1 0 0 0,1-1 0 0 0,-1 14 0 0 0,2-18 3 0 0,0 0 1 0 0,0-1 0 0 0,0 1-1 0 0,1 0 1 0 0,0-1-1 0 0,0 1 1 0 0,0-1-1 0 0,0 1 1 0 0,1-1 0 0 0,-1 0-1 0 0,1 1 1 0 0,0-1-1 0 0,1 0 1 0 0,-1 0-1 0 0,1 0 1 0 0,-1-1-1 0 0,1 1 1 0 0,0 0 0 0 0,1-1-1 0 0,-1 0 1 0 0,1 0-1 0 0,-1 0 1 0 0,1 0-1 0 0,0-1 1 0 0,0 1 0 0 0,0-1-1 0 0,0 0 1 0 0,0 0-1 0 0,6 1 1 0 0,-3-1 26 0 0,-1-1 0 0 0,1 0 1 0 0,0 0-1 0 0,0-1 0 0 0,0 0 0 0 0,-1 0 1 0 0,1 0-1 0 0,0-1 0 0 0,0 0 1 0 0,-1-1-1 0 0,11-3 0 0 0,1-1 60 0 0,1-1-1 0 0,29-17 1 0 0,-27 12-52 0 0,-1-1-1 0 0,0-1 1 0 0,34-32-1 0 0,44-59 86 0 0,-79 85-126 0 0,-49 62 0 0 0,14-18 0 0 0,-10 12-117 0 0,-25 36-569 0 0,44-60 505 0 0,1 0 0 0 0,0 0 1 0 0,0 0-1 0 0,-4 17 1 0 0,9-27-1416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1 211 455 0 0,'0'0'17743'0'0,"4"8"-15559"0"0,-3-7-2107 0 0,0 0-1 0 0,0 0 1 0 0,0-1 0 0 0,0 1 0 0 0,0 0-1 0 0,0-1 1 0 0,0 1 0 0 0,1-1 0 0 0,-1 1 0 0 0,0-1-1 0 0,0 1 1 0 0,0-1 0 0 0,1 0 0 0 0,-1 0-1 0 0,0 1 1 0 0,0-1 0 0 0,1 0 0 0 0,0 0-1 0 0,1-1 10 0 0,0 1 0 0 0,0-1 0 0 0,0 0-1 0 0,-1 1 1 0 0,1-1 0 0 0,0 0-1 0 0,4-3 1 0 0,3-2 49 0 0,1-1 0 0 0,17-16 0 0 0,-23 18-59 0 0,49-43-8 0 0,-22 19-224 0 0,1 0 0 0 0,68-42 0 0 0,-101 71 153 0 0,1 0-1 0 0,-1 0 0 0 0,1 1 1 0 0,-1-1-1 0 0,1 0 1 0 0,0 1-1 0 0,-1-1 1 0 0,1 0-1 0 0,-1 1 0 0 0,1-1 1 0 0,-1 0-1 0 0,0 1 1 0 0,1-1-1 0 0,-1 1 1 0 0,1-1-1 0 0,-1 1 0 0 0,0-1 1 0 0,1 1-1 0 0,-1 0 1 0 0,1 0 2 0 0,1 3 1 0 0,0 0 0 0 0,0 0 0 0 0,0 0 0 0 0,-1 0 0 0 0,1 1 0 0 0,-1-1 0 0 0,0 1 0 0 0,0-1 0 0 0,-1 1 0 0 0,1 7 0 0 0,-1 7 0 0 0,-3 23 0 0 0,2-24 0 0 0,-4 19-697 0 0,3-27 268 0 0,0 0 0 0 0,1 0-1 0 0,0 0 1 0 0,1 1-1 0 0,1 10 1 0 0,0-19-763 0 0,22-2-7960 0 0,-11-5 5249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250 355 4607 0 0,'-1'2'354'0'0,"-5"5"475"0"0,0 0 1 0 0,-1 0 0 0 0,0 0 0 0 0,0-1-1 0 0,0 0 1 0 0,-1-1 0 0 0,0 0-1 0 0,0 0 1 0 0,0 0 0 0 0,-1-1 0 0 0,1 0-1 0 0,-1-1 1 0 0,-18 5 0 0 0,19-7-579 0 0,0 0 0 0 0,0 0 0 0 0,1-1 1 0 0,-1 0-1 0 0,0 0 0 0 0,-12-2 0 0 0,18 1-154 0 0,-1 1 1 0 0,0-1-1 0 0,1 0 0 0 0,-1 0 0 0 0,0 0 1 0 0,1 0-1 0 0,-1 0 0 0 0,1 0 0 0 0,0-1 1 0 0,-1 1-1 0 0,1-1 0 0 0,0 1 0 0 0,0-1 1 0 0,0 0-1 0 0,0 0 0 0 0,0 0 0 0 0,0 0 0 0 0,-1-3 1 0 0,1 1-16 0 0,0 0 1 0 0,1 0 0 0 0,-1 0 0 0 0,1 0-1 0 0,0 0 1 0 0,0 0 0 0 0,0 0 0 0 0,1-1-1 0 0,-1 1 1 0 0,1-8 0 0 0,1 0-38 0 0,0 1 0 0 0,1 0 0 0 0,1 0 0 0 0,-1 0 1 0 0,2 0-1 0 0,0 0 0 0 0,0 1 0 0 0,6-12 0 0 0,1 5-58 0 0,0 0 0 0 0,1 0 0 0 0,1 1 0 0 0,1 1 0 0 0,0 0 0 0 0,1 1 0 0 0,0 1 0 0 0,20-14 0 0 0,-15 14-6 0 0,1 0 0 0 0,-1 1-1 0 0,2 1 1 0 0,0 1 0 0 0,0 1-1 0 0,40-10 1 0 0,-52 17 61 0 0,0 0-1 0 0,0 1 1 0 0,0 0-1 0 0,0 1 1 0 0,1 0-1 0 0,-1 0 1 0 0,0 1-1 0 0,0 1 1 0 0,0-1-1 0 0,0 2 1 0 0,0-1-1 0 0,-1 1 1 0 0,11 5-1 0 0,-14-5-12 0 0,0 0-1 0 0,0 1 1 0 0,0-1-1 0 0,-1 1 1 0 0,1 0-1 0 0,-1 1 1 0 0,0 0-1 0 0,0-1 0 0 0,0 1 1 0 0,-1 1-1 0 0,0-1 1 0 0,0 1-1 0 0,0 0 1 0 0,-1 0-1 0 0,0 0 1 0 0,0 0-1 0 0,0 0 0 0 0,-1 1 1 0 0,0-1-1 0 0,2 8 1 0 0,-4-10-21 0 0,1-1 0 0 0,0 1 0 0 0,-1 0 1 0 0,0 0-1 0 0,1-1 0 0 0,-2 1 0 0 0,1 0 1 0 0,0 0-1 0 0,-1 0 0 0 0,1-1 0 0 0,-3 6 0 0 0,1-5 2 0 0,0 1-1 0 0,-1-1 0 0 0,1 0 0 0 0,-1 0 0 0 0,0-1 1 0 0,0 1-1 0 0,-1-1 0 0 0,-5 6 0 0 0,-6 3-129 0 0,-1 0 1 0 0,-21 12-1 0 0,0 0-169 0 0,-80 52-3131 0 0,78-52-2670 0 0,23-16 704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383 140 8751 0 0,'66'-107'3584'0'0,"-50"74"3122"0"0,-18 34-6652 0 0,1 0 0 0 0,0 0 1 0 0,0 0-1 0 0,-1-1 1 0 0,1 1-1 0 0,0 0 0 0 0,0 0 1 0 0,0 1-1 0 0,0-1 1 0 0,0 0-1 0 0,-1 3 0 0 0,-1 0 20 0 0,-28 33 20 0 0,2 2-1 0 0,2 1 1 0 0,2 2-1 0 0,2 0 1 0 0,-35 87-1 0 0,-56 239 1130 0 0,111-357-1202 0 0,-17 50-738 0 0,-3 0-1 0 0,-51 95 1 0 0,69-145 406 0 0,3-7-16 0 0,0-1-34 0 0,0 0 0 0 0,1 1 0 0 0,-1-1 0 0 0,1 1 0 0 0,0-1 0 0 0,0 0 1 0 0,0 1-1 0 0,1 0 0 0 0,-1 3 0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45 4143 0 0,'36'-12'2032'0'0,"72"-12"0"0"0,-77 18-146 0 0,2 4-101 0 0,-23 2 3991 0 0,-22 3-5168 0 0,-14 9-459 0 0,0 1 1 0 0,0 1-1 0 0,-32 23 1 0 0,34-21-91 0 0,-184 133-45 0 0,165-114 42 0 0,2 2 0 0 0,-57 67 0 0 0,89-93-70 0 0,0 0 0 0 0,0 1 0 0 0,2-1 0 0 0,-13 26 0 0 0,15-22-2 0 0,5-14 22 0 0,0 0 1 0 0,0 0-1 0 0,0 0 0 0 0,1 0 0 0 0,-1-1 1 0 0,0 1-1 0 0,0 0 0 0 0,1 0 1 0 0,-1 0-1 0 0,0-1 0 0 0,1 1 0 0 0,-1 0 1 0 0,0 0-1 0 0,1-1 0 0 0,-1 1 0 0 0,1 0 1 0 0,-1-1-1 0 0,1 1 0 0 0,0-1 0 0 0,-1 1 1 0 0,1 0-1 0 0,0-1 0 0 0,-1 1 0 0 0,1-1 1 0 0,0 0-1 0 0,0 1 0 0 0,-1-1 0 0 0,1 0 1 0 0,0 1-1 0 0,0-1 0 0 0,-1 0 0 0 0,3 0 1 0 0,2 1 89 0 0,0 0 1 0 0,0 0 0 0 0,11-1 0 0 0,-13 0-59 0 0,76-1 581 0 0,38 0-290 0 0,-1-1-411 0 0,-40-6-3038 0 0,-51 4-3250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197 381 10135 0 0,'0'0'919'0'0,"2"1"-759"0"0,31 23 1415 0 0,-31-22-1270 0 0,0 0 1 0 0,0 0-1 0 0,0 0 0 0 0,0 0 0 0 0,-1 0 1 0 0,1 1-1 0 0,1 3 0 0 0,-2-4-50 0 0,-1-1-150 0 0,0 0-77 0 0,0 0 0 0 0,0 0 0 0 0,0 1 0 0 0,-1-1 0 0 0,1 0-1 0 0,0 0 1 0 0,0 0 0 0 0,-1 0 0 0 0,1 0 0 0 0,0 0 0 0 0,-1 0 0 0 0,1-1 0 0 0,-1 1-1 0 0,1 0 1 0 0,-1 0 0 0 0,0 0 0 0 0,1 0 0 0 0,-1-1 0 0 0,0 1 0 0 0,0 0-1 0 0,0 0 1 0 0,1-1 0 0 0,-1 1 0 0 0,0-1 0 0 0,-2 2 0 0 0,-1-1 52 0 0,1 0 1 0 0,-1 0-1 0 0,0 0 1 0 0,0 0-1 0 0,0 0 1 0 0,-4-1-1 0 0,0 0 52 0 0,0 0-1 0 0,0-1 0 0 0,0 0 1 0 0,1 0-1 0 0,-1-1 0 0 0,0 0 0 0 0,1 0 1 0 0,-10-4-1 0 0,3 0 132 0 0,0-1-1 0 0,1-1 1 0 0,-16-10-1 0 0,24 14-242 0 0,1 1 0 0 0,0 0 0 0 0,0-1 0 0 0,1 0 0 0 0,-1 0 0 0 0,1 0 0 0 0,0 0 0 0 0,-1 0 1 0 0,2-1-1 0 0,-1 0 0 0 0,1 1 0 0 0,-1-1 0 0 0,1 0 0 0 0,-2-9 0 0 0,3 6-11 0 0,0 1 0 0 0,0-1 0 0 0,0 1 1 0 0,1-1-1 0 0,1 0 0 0 0,-1 1 0 0 0,1-1 0 0 0,0 1 1 0 0,4-11-1 0 0,-1 2-18 0 0,2 1 0 0 0,0 1 0 0 0,1-1 0 0 0,1 1 1 0 0,0 0-1 0 0,0 1 0 0 0,2-1 0 0 0,-1 2 0 0 0,15-15 0 0 0,-13 17 2 0 0,0-1 0 0 0,1 1 0 0 0,0 1-1 0 0,18-10 1 0 0,-21 14 3 0 0,0 0-1 0 0,0 1 1 0 0,1 1-1 0 0,0 0 1 0 0,-1 0-1 0 0,1 1 1 0 0,15-2-1 0 0,9 1 51 0 0,1 1 1 0 0,44 4-1 0 0,-59-1-20 0 0,0 2-1 0 0,0 1 1 0 0,0 0 0 0 0,-1 1 0 0 0,25 11 0 0 0,-39-15-26 0 0,-1 1 1 0 0,1 0 0 0 0,-1 1 0 0 0,0-1 0 0 0,0 1 0 0 0,0 0-1 0 0,0 0 1 0 0,-1 0 0 0 0,1 1 0 0 0,-1-1 0 0 0,0 1-1 0 0,0-1 1 0 0,4 8 0 0 0,-5-8-1 0 0,-1 0 0 0 0,0 1 0 0 0,0-1 0 0 0,0 0 0 0 0,0 0 0 0 0,-1 1 0 0 0,1-1 0 0 0,-1 0 0 0 0,0 1 0 0 0,0-1 0 0 0,0 0 0 0 0,0 1 0 0 0,-1-1 0 0 0,1 0-1 0 0,-1 1 1 0 0,0-1 0 0 0,0 0 0 0 0,0 0 0 0 0,0 0 0 0 0,-3 5 0 0 0,-4 5 0 0 0,0 1-1 0 0,-1-1 1 0 0,0-1 0 0 0,-1 0-1 0 0,0 0 1 0 0,-24 19-1 0 0,3-6-37 0 0,-51 32-1 0 0,27-24-220 0 0,-106 47 0 0 0,161-80 256 0 0,-52 19-321 0 0,48-18 238 0 0,-1 0 1 0 0,1 0-1 0 0,0 0 1 0 0,-1-1-1 0 0,1 1 1 0 0,-1-1 0 0 0,1 0-1 0 0,0 0 1 0 0,-1-1-1 0 0,-5-1 1 0 0,9 2 29 0 0,0 0 0 0 0,1-1 0 0 0,-1 1 0 0 0,0-1 0 0 0,0 1 0 0 0,0-1 0 0 0,0 1 0 0 0,0-1 0 0 0,1 0 0 0 0,-1 1 0 0 0,0-1 0 0 0,1 0 0 0 0,-1 0 0 0 0,0 1 0 0 0,1-1 0 0 0,-1 0 0 0 0,1 0 0 0 0,-1 0 0 0 0,1 0 0 0 0,0 0 0 0 0,-1 0 0 0 0,1 0 0 0 0,0 0 0 0 0,0 0 0 0 0,-1 0 0 0 0,1 0 0 0 0,0 0 0 0 0,0 0 0 0 0,0 0 0 0 0,0 0 0 0 0,0 0 0 0 0,1 0 0 0 0,-1 0 0 0 0,0-1 0 0 0,2-4-290 0 0,-1 1 1 0 0,1-1-1 0 0,0 1 1 0 0,5-9-1 0 0,6-11-710 0 0,3-5-7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0,'0'0'7582'0'0,"0"3"-6781"0"0,8 18-141 0 0,-6-12-333 0 0,2 0-1 0 0,-1 0 1 0 0,1-1-1 0 0,0 1 0 0 0,1-1 1 0 0,9 14-1 0 0,8 2 309 0 0,0-1 0 0 0,2-1 0 0 0,34 25 0 0 0,85 49 209 0 0,68 22-695 0 0,-186-105-282 0 0,31 10 0 0 0,-46-19-85 0 0,1-1 0 0 0,0 0 0 0 0,0-1 0 0 0,1 0 0 0 0,16 1 0 0 0,-26-3-117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4 7831 0 0,'7'-3'7630'0'0,"-7"7"-7528"0"0,-1 0 0 0 0,0 1 0 0 0,0-1 0 0 0,0 0 0 0 0,0 0 0 0 0,-1 0 0 0 0,1 1 0 0 0,-1-2 0 0 0,0 1 0 0 0,-4 4 0 0 0,-29 41 88 0 0,21-32-100 0 0,-259 394 869 0 0,49-86-924 0 0,209-307-158 0 0,10-13 39 0 0,1 0-1 0 0,-1 1 0 0 0,1-1 1 0 0,0 1-1 0 0,1-1 0 0 0,-1 1 0 0 0,1 0 1 0 0,0 1-1 0 0,-2 8 0 0 0,5-14 64 0 0,0-1 0 0 0,1 0-1 0 0,-1 1 1 0 0,0-1 0 0 0,1 0-1 0 0,-1 1 1 0 0,1-1 0 0 0,-1 0-1 0 0,1 1 1 0 0,-1-1 0 0 0,1 0-1 0 0,-1 0 1 0 0,1 1 0 0 0,-1-1-1 0 0,1 0 1 0 0,-1 0 0 0 0,1 0-1 0 0,-1 0 1 0 0,1 0 0 0 0,0 0-1 0 0,0 0-26 0 0,2 1-48 0 0,1-1 0 0 0,0 1 0 0 0,0-1-1 0 0,0 0 1 0 0,0-1 0 0 0,6 0 0 0 0,13-4-263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624 662 1839 0 0,'2'1'134'0'0,"15"6"2535"0"0,0-1 0 0 0,18 5 0 0 0,2 0 2856 0 0,-35-11-4760 0 0,5 1-12 0 0,-5-1 731 0 0,0-1-836 0 0,3-2-392 0 0,-1-1 0 0 0,1-1 0 0 0,-1 1 0 0 0,0 0 0 0 0,0-1 0 0 0,0 0 0 0 0,5-9 1 0 0,21-43 352 0 0,-14 23-320 0 0,80-172-292 0 0,-80 162-452 0 0,-2 0 1 0 0,17-87-1 0 0,-31 130 445 0 0,7-60-553 0 0,-7 55 495 0 0,0 1 0 0 0,0 0 1 0 0,0 0-1 0 0,-1-1 0 0 0,0 1 0 0 0,0 0 1 0 0,0 0-1 0 0,-1 0 0 0 0,-3-8 1 0 0,4 12 47 0 0,1 0 1 0 0,-1 0 0 0 0,0 0 0 0 0,0 0-1 0 0,0 0 1 0 0,0 0 0 0 0,-1 0 0 0 0,1 0 0 0 0,0 0-1 0 0,0 0 1 0 0,0 1 0 0 0,-1-1 0 0 0,1 0-1 0 0,0 1 1 0 0,-1-1 0 0 0,1 1 0 0 0,-1 0 0 0 0,1-1-1 0 0,0 1 1 0 0,-1 0 0 0 0,1 0 0 0 0,-1 0-1 0 0,1 0 1 0 0,-1 0 0 0 0,1 0 0 0 0,-1 0 0 0 0,1 1-1 0 0,0-1 1 0 0,-1 0 0 0 0,1 1 0 0 0,-3 0-1 0 0,-5 3-49 0 0,1-1-1 0 0,-1 1 0 0 0,-11 8 0 0 0,19-12 67 0 0,-28 19-44 0 0,1 1 0 0 0,1 2 0 0 0,0 1 0 0 0,2 0 0 0 0,1 2 0 0 0,1 1 0 0 0,-27 40 0 0 0,1 7 49 0 0,-67 135 0 0 0,102-179-5 0 0,1 1 1 0 0,-10 34-1 0 0,18-46 20 0 0,1 0 1 0 0,1 0-1 0 0,1 0 0 0 0,0 0 1 0 0,1 23-1 0 0,2-7 80 0 0,1 3 66 0 0,-2 1 0 0 0,-1 0 0 0 0,-9 52 1 0 0,3-59-128 0 0,-1 0 0 0 0,-1 0 0 0 0,-2-1 1 0 0,-1-1-1 0 0,-1 0 0 0 0,-2-1 1 0 0,-18 28-1 0 0,21-38-75 0 0,-1-1 0 0 0,0-1 0 0 0,-1-1 0 0 0,-1 0 0 0 0,0 0-1 0 0,-1-2 1 0 0,0 0 0 0 0,-1 0 0 0 0,-1-2 0 0 0,0 0 0 0 0,-32 13 0 0 0,43-21-61 0 0,0 0 0 0 0,1-1 0 0 0,-1 0-1 0 0,-9 1 1 0 0,14-3-29 0 0,1 0 0 0 0,-1 0 0 0 0,0 1 0 0 0,1-1 0 0 0,-1-1-1 0 0,0 1 1 0 0,1 0 0 0 0,-1 0 0 0 0,1 0 0 0 0,-1-1 0 0 0,0 1-1 0 0,1-1 1 0 0,-1 0 0 0 0,1 1 0 0 0,-1-1 0 0 0,1 0 0 0 0,-1 0 0 0 0,1 0-1 0 0,0 0 1 0 0,-1 0 0 0 0,1 0 0 0 0,0 0 0 0 0,0 0 0 0 0,0 0-1 0 0,-2-3 1 0 0,2 1-151 0 0,-1 0 0 0 0,0 0 0 0 0,1-1-1 0 0,0 1 1 0 0,-1-5 0 0 0,0-23-1415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60 197 6911 0 0,'-60'32'8112'0'0,"75"-32"-7643"0"0,0-2-1 0 0,0 1 1 0 0,0-2-1 0 0,0 0 0 0 0,15-6 1 0 0,71-31 74 0 0,-49 19-225 0 0,-5 2-588 0 0,131-51 2017 0 0,-87 40-2666 0 0,0 6-3780 0 0,-61 18-1552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71 12671 0 0,'8'-7'247'0'0,"1"0"1"0"0,-1 0-1 0 0,1 1 0 0 0,1 0 0 0 0,-1 0 0 0 0,16-6 1 0 0,12-7 4800 0 0,-50 21-4612 0 0,-20 6-353 0 0,0 1-1 0 0,0 2 1 0 0,-44 22 0 0 0,23-9-61 0 0,27-13-22 0 0,-245 88 0 0 0,40-49 0 0 0,190-44 0 0 0,-1-2 0 0 0,1-3 0 0 0,-68-4 0 0 0,99 1 1 0 0,0 0 0 0 0,1 0 0 0 0,-1-1-1 0 0,0 0 1 0 0,1-1 0 0 0,-1 0 0 0 0,1-1 0 0 0,-12-7 0 0 0,19 10-8 0 0,-1 0 0 0 0,1-1 1 0 0,0 0-1 0 0,-1 0 0 0 0,1 0 1 0 0,1 0-1 0 0,-1 0 0 0 0,0-1 1 0 0,1 1-1 0 0,-4-7 0 0 0,5 7-8 0 0,0 0 0 0 0,0 0-1 0 0,0 0 1 0 0,0 0-1 0 0,1 0 1 0 0,-1 0-1 0 0,1 0 1 0 0,0 0 0 0 0,0 0-1 0 0,0 0 1 0 0,0 0-1 0 0,1 0 1 0 0,-1 0-1 0 0,1 0 1 0 0,0 0 0 0 0,2-4-1 0 0,-2 2-26 0 0,2 0 1 0 0,-1 1-1 0 0,0 0 0 0 0,1-1 0 0 0,0 1 0 0 0,0 0 0 0 0,0 1 1 0 0,0-1-1 0 0,1 0 0 0 0,-1 1 0 0 0,1 0 0 0 0,0 0 0 0 0,5-3 0 0 0,-3 2-1 0 0,1 0 0 0 0,0 1 0 0 0,0 0 0 0 0,0 1 0 0 0,0-1 0 0 0,1 2 0 0 0,14-3 0 0 0,-20 3 41 0 0,0 1-1 0 0,1 1 1 0 0,-1-1 0 0 0,0 0 0 0 0,1 0 0 0 0,-1 1 0 0 0,0-1 0 0 0,0 1 0 0 0,0 0 0 0 0,1 0 0 0 0,-1 0 0 0 0,0 0 0 0 0,0 0 0 0 0,0 0 0 0 0,0 0 0 0 0,0 1 0 0 0,-1-1 0 0 0,1 1 0 0 0,0-1 0 0 0,-1 1 0 0 0,1 0 0 0 0,-1 0 0 0 0,1-1 0 0 0,-1 1 0 0 0,0 0 0 0 0,0 0 0 0 0,0 0 0 0 0,1 3 0 0 0,2 3 4 0 0,-1 1 1 0 0,0-1 0 0 0,-1 1-1 0 0,0 0 1 0 0,2 17 0 0 0,-3 2 113 0 0,0 0 0 0 0,-2 0 0 0 0,-2-1 0 0 0,-8 47 0 0 0,-38 106 397 0 0,39-147-437 0 0,-96 276 329 0 0,88-267-347 0 0,-1 0 0 0 0,-3-2 0 0 0,-1 0 0 0 0,-2-1 0 0 0,-32 37 1 0 0,52-70-55 0 0,0-1 1 0 0,0 1 0 0 0,1 0-1 0 0,-1 1 1 0 0,1-1 0 0 0,1 1-1 0 0,-1-1 1 0 0,1 1 0 0 0,-3 10-1 0 0,6-15-157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12 105 10591 0 0,'0'0'964'0'0,"-5"-5"3435"0"0,5 4-4260 0 0,-1 1 1 0 0,1 0-1 0 0,0 0 1 0 0,0 0-1 0 0,0 0 0 0 0,-1 0 1 0 0,1 0-1 0 0,0 0 1 0 0,0 0-1 0 0,-1 0 1 0 0,1 0-1 0 0,0 0 0 0 0,0 0 1 0 0,-1 0-1 0 0,1 0 1 0 0,0 0-1 0 0,0 0 0 0 0,0 0 1 0 0,-1 0-1 0 0,1 0 1 0 0,0 1-1 0 0,0-1 1 0 0,-1 0-1 0 0,1 0 0 0 0,0 0 1 0 0,0 0-1 0 0,0 0 1 0 0,0 1-1 0 0,-1-1 1 0 0,5 2-54 0 0,0 1 0 0 0,0-1 1 0 0,1-1-1 0 0,-1 1 0 0 0,1-1 1 0 0,-1 1-1 0 0,1-1 0 0 0,-1 0 1 0 0,1-1-1 0 0,0 1 0 0 0,-1-1 1 0 0,1 0-1 0 0,0 0 0 0 0,6-1 1 0 0,10-3 209 0 0,39-10 0 0 0,-39 8-166 0 0,109-30 356 0 0,-22 6-2169 0 0,-35 11-4555 0 0,-45 12-106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17 2303 0 0,'5'-16'17082'0'0,"-7"21"-16172"0"0,-8 13-891 0 0,-1-1 0 0 0,0-1 0 0 0,-1 1 0 0 0,-1-2 0 0 0,0 0 0 0 0,-17 14 0 0 0,-15 18 60 0 0,15-14-35 0 0,3-4 6 0 0,2 1 0 0 0,-30 44 0 0 0,43-55-48 0 0,4-9 3 0 0,1 2 0 0 0,1-1 1 0 0,-6 13-1 0 0,11-22-4 0 0,0 1 0 0 0,0 0 0 0 0,0-1 0 0 0,1 1 0 0 0,-1 0 0 0 0,1 0 0 0 0,-1 0 0 0 0,1 0 0 0 0,0-1 0 0 0,0 1 0 0 0,0 0 0 0 0,0 0 0 0 0,1 0 0 0 0,-1 0 0 0 0,1-1 0 0 0,0 1 0 0 0,0 0 0 0 0,0-1 0 0 0,1 4 1 0 0,0-4-68 0 0,-1 0 1 0 0,0-1 0 0 0,1 1 0 0 0,-1-1 0 0 0,0 1 0 0 0,1-1 0 0 0,0 1 0 0 0,-1-1 0 0 0,1 0 0 0 0,0 0 0 0 0,0 0 0 0 0,0 0 0 0 0,3 1 0 0 0,16 3-5268 0 0,-2-4-905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5527 0 0,'-1'2'9070'0'0,"0"2"-8870"0"0,0 1 0 0 0,0 0 0 0 0,0 0 0 0 0,1 0 1 0 0,-1 0-1 0 0,1 0 0 0 0,1 0 0 0 0,-1 0 0 0 0,2 8 1 0 0,0 0-23 0 0,2 0 1 0 0,6 19 0 0 0,1-6 252 0 0,2 0 0 0 0,0-1 0 0 0,2 0-1 0 0,0-1 1 0 0,2-1 0 0 0,0-1 0 0 0,2 0-1 0 0,1-1 1 0 0,0-1 0 0 0,1-1 0 0 0,1-1-1 0 0,28 17 1 0 0,-32-25-499 0 0,1 0-1 0 0,0-1 1 0 0,0-1 0 0 0,1-1-1 0 0,0-1 1 0 0,1 0-1 0 0,-1-2 1 0 0,1 0-1 0 0,0-2 1 0 0,0 0 0 0 0,0-1-1 0 0,27-2 1 0 0,-37-1-2497 0 0</inkml:trace>
  <inkml:trace contextRef="#ctx0" brushRef="#br0" timeOffset="1">629 85 9215 0 0,'0'0'707'0'0,"-1"0"-464"0"0,-17-1 1485 0 0,17 0-1490 0 0,0 1 0 0 0,0 0 0 0 0,0 0 0 0 0,0 0 0 0 0,0 0 1 0 0,0 0-1 0 0,0 0 0 0 0,0 0 0 0 0,0 0 0 0 0,0 0 0 0 0,0 1 0 0 0,0-1 0 0 0,0 0 0 0 0,-1 1 1 0 0,-10 6 91 0 0,0-1 1 0 0,1 1 0 0 0,0 1-1 0 0,1 0 1 0 0,-18 17 0 0 0,-18 14-281 0 0,-307 192-956 0 0,319-208 734 0 0,17-12-328 0 0,0 0-1 0 0,-24 11 0 0 0,39-21-777 0 0,7-4-60 0 0,19-8-6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10591 0 0,'0'0'819'0'0,"-2"-1"-534"0"0,-4-4 1967 0 0,18 18-1965 0 0,15 13 122 0 0,55 41 0 0 0,-1-1 802 0 0,-50-38-667 0 0,1 0 545 0 0,30 34-1 0 0,-54-52-768 0 0,0-1 0 0 0,-1 1 0 0 0,0 0 0 0 0,-1 1-1 0 0,0 0 1 0 0,0 0 0 0 0,-1 0 0 0 0,4 16 0 0 0,-7-21-237 0 0,-1 0 1 0 0,-1 0-1 0 0,1 0 0 0 0,-1 0 1 0 0,0 0-1 0 0,0 0 0 0 0,-1 0 0 0 0,1 0 1 0 0,-1 0-1 0 0,-1 0 0 0 0,1 0 1 0 0,-1 0-1 0 0,0-1 0 0 0,-1 1 0 0 0,1-1 1 0 0,-5 8-1 0 0,-5 6-21 0 0,-1-1-1 0 0,-1 0 1 0 0,-17 16 0 0 0,9-10 27 0 0,-80 87-104 0 0,29-41-3022 0 0,55-54 841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74 5983 0 0,'0'0'464'0'0,"0"-2"-305"0"0,2 0 11 0 0,-1 0 0 0 0,0 0 0 0 0,0 0-1 0 0,0-1 1 0 0,0 1 0 0 0,-1 0 0 0 0,1 0 0 0 0,0-1 0 0 0,-1-3 0 0 0,1 0 3080 0 0,0 4-2475 0 0,5-35 6965 0 0,-6 39-7219 0 0,-18 53 251 0 0,-35 73-1 0 0,33-90-655 0 0,-41 63 1 0 0,-34 30-72 0 0,75-105-55 0 0,-16 17-252 0 0,-48 45-1 0 0,27-29-433 0 0,35-39 282 0 0,21-18 214 0 0,-7-1-776 0 0,4-1-740 0 0,4-8 762 0 0,3-5-862 0 0,2-1-66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8751 0 0,'0'0'6914'0'0,"1"3"-6562"0"0,-1-2-306 0 0,1 0 0 0 0,0 1 1 0 0,-1-1-1 0 0,1 0 0 0 0,0 0 0 0 0,0 0 1 0 0,0 1-1 0 0,0-1 0 0 0,0 0 1 0 0,0 0-1 0 0,0 0 0 0 0,1 0 1 0 0,-1-1-1 0 0,0 1 0 0 0,1 0 1 0 0,-1 0-1 0 0,0-1 0 0 0,3 2 1 0 0,3 0 55 0 0,0-1 0 0 0,-1 1 0 0 0,1-1 0 0 0,0-1 0 0 0,0 1 0 0 0,-1-1 0 0 0,10-1 0 0 0,50-8 577 0 0,-42 5-430 0 0,60-9 425 0 0,272-48 1189 0 0,-331 55-1788 0 0,310-59 391 0 0,-130 25-1475 0 0,-183 35 217 0 0,0-1 0 0 0,0-1 1 0 0,-1-1-1 0 0,23-12 0 0 0,-8 0-1152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10 14367 0 0,'0'0'662'0'0,"-1"-1"-18"0"0,1 0-628 0 0,-1 1 1 0 0,1-1-1 0 0,-1 0 1 0 0,1 1-1 0 0,-1-1 1 0 0,1 1 0 0 0,-1-1-1 0 0,1 1 1 0 0,-1-1-1 0 0,1 1 1 0 0,-1 0-1 0 0,0-1 1 0 0,1 1 0 0 0,-1 0-1 0 0,0-1 1 0 0,1 1-1 0 0,-1 0 1 0 0,0 0-1 0 0,1 0 1 0 0,-1 0-1 0 0,0 0 1 0 0,0 0 0 0 0,1 0-1 0 0,-1 0 1 0 0,0 0-1 0 0,0 0 1 0 0,1 0-1 0 0,-1 0 1 0 0,0 0 0 0 0,1 0-1 0 0,-1 1 1 0 0,0-1-1 0 0,1 0 1 0 0,-2 1-1 0 0,1-1 45 0 0,-16 6 45 0 0,1 0 1 0 0,0 1 0 0 0,0 1-1 0 0,-25 16 1 0 0,17-7 60 0 0,2 1-1 0 0,-23 22 1 0 0,-118 136 987 0 0,144-154-1031 0 0,-17 20 89 0 0,17-18-154 0 0,-1-2 1 0 0,-29 26-1 0 0,35-35-131 0 0,-1-2-1 0 0,0 0 1 0 0,-1 0-1 0 0,-24 11 1 0 0,35-19 6 0 0,0-1 1 0 0,0 0-1 0 0,0-1 0 0 0,-1 1 0 0 0,1-1 0 0 0,0 0 1 0 0,0 0-1 0 0,-1-1 0 0 0,1 1 0 0 0,0-1 0 0 0,-1-1 1 0 0,1 1-1 0 0,0-1 0 0 0,-1 0 0 0 0,1 0 1 0 0,0 0-1 0 0,0-1 0 0 0,0 1 0 0 0,0-1 0 0 0,-7-4 1 0 0,11 5 17 0 0,-1 0 1 0 0,0 0-1 0 0,1-1 1 0 0,-1 1-1 0 0,1 0 1 0 0,0-1-1 0 0,-1 1 1 0 0,1-1-1 0 0,0 1 1 0 0,0-1-1 0 0,0 0 1 0 0,0 1-1 0 0,0-1 1 0 0,1 0-1 0 0,-1 0 1 0 0,0 0-1 0 0,1 0 1 0 0,-1 1-1 0 0,1-1 1 0 0,0 0-1 0 0,-1-4 1 0 0,2 5-60 0 0,-1 0 1 0 0,1 0-1 0 0,-1 0 0 0 0,1 0 1 0 0,0 0-1 0 0,-1 0 0 0 0,1 0 1 0 0,0 0-1 0 0,0 0 0 0 0,-1 0 1 0 0,1 1-1 0 0,0-1 0 0 0,0 0 1 0 0,2 0-1 0 0,13-9-1196 0 0,-7 6-960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11687 0 0,'0'0'1060'0'0,"-1"2"-869"0"0,-16 26 777 0 0,-19 47 0 0 0,24-50-233 0 0,-107 285 1794 0 0,35-83-2324 0 0,45-129-183 0 0,-32 74 20 0 0,53-132-42 0 0,-3 0 0 0 0,-29 40 0 0 0,37-61-38 0 0,-29 30-1 0 0,36-42 6 0 0,-1-1 0 0 0,0 0 0 0 0,0-1-1 0 0,0 1 1 0 0,-1-2 0 0 0,1 1 0 0 0,-15 6 0 0 0,8-8-33 0 0,-4 0-40 0 0,13-6 87 0 0,2 1 0 0 0,-9-4-13 0 0,11 5 28 0 0,1 0-1 0 0,-1 1 1 0 0,1-1-1 0 0,-1 1 0 0 0,1-1 1 0 0,-1 0-1 0 0,1 1 1 0 0,-1-1-1 0 0,1 0 1 0 0,-1 1-1 0 0,1-1 0 0 0,0 0 1 0 0,-1-1-1 0 0,1-2 0 0 0,-1 0-1 0 0,1 0 1 0 0,0 0-1 0 0,0 0 0 0 0,0 0 1 0 0,1 0-1 0 0,-1 0 1 0 0,1 0-1 0 0,0 0 1 0 0,0 0-1 0 0,0 0 1 0 0,1 0-1 0 0,-1 1 0 0 0,1-1 1 0 0,0 0-1 0 0,4-4 1 0 0,5-8 9 0 0,0 0 0 0 0,18-16 0 0 0,-20 21-10 0 0,36-38 6 0 0,60-51 0 0 0,-92 90 105 0 0,0 0 0 0 0,1 1 0 0 0,0 0 0 0 0,29-12 0 0 0,-36 17 6 0 0,1 1 0 0 0,0 1 0 0 0,1-1 0 0 0,-1 1 0 0 0,0 1 0 0 0,1 0 0 0 0,-1 0 0 0 0,1 0 0 0 0,-1 1 0 0 0,1 0 0 0 0,9 2 1 0 0,-17-2-107 0 0,1 1 0 0 0,0-1 0 0 0,0 1 0 0 0,0-1 1 0 0,-1 1-1 0 0,1 0 0 0 0,0 0 0 0 0,-1-1 1 0 0,1 1-1 0 0,-1 0 0 0 0,1 0 0 0 0,-1 1 1 0 0,1-1-1 0 0,-1 0 0 0 0,0 0 0 0 0,1 1 0 0 0,-1-1 1 0 0,0 1-1 0 0,0-1 0 0 0,0 1 0 0 0,0-1 1 0 0,0 1-1 0 0,-1 0 0 0 0,1-1 0 0 0,0 1 1 0 0,-1 0-1 0 0,1 0 0 0 0,-1-1 0 0 0,0 1 1 0 0,0 0-1 0 0,1 2 0 0 0,-1 4-4 0 0,-1-1 0 0 0,1 1 0 0 0,-1-1 0 0 0,-1 0 0 0 0,1 1 0 0 0,-5 9 0 0 0,-6 17-81 0 0,8-23-256 0 0,0-1-1 0 0,0 1 1 0 0,1 0 0 0 0,1 1-1 0 0,0-1 1 0 0,-1 13 0 0 0,4-16-1132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5983 0 0,'1'2'4835'0'0,"15"36"33"0"0,-3 3-3725 0 0,-9-25-1190 0 0,1-1 0 0 0,0 0 1 0 0,12 23-1 0 0,-16-37 80 0 0,-1 0-1 0 0,1 0 1 0 0,-1 0 0 0 0,1 0 0 0 0,0 0-1 0 0,-1 0 1 0 0,1-1 0 0 0,0 1-1 0 0,0 0 1 0 0,-1 0 0 0 0,1 0 0 0 0,0-1-1 0 0,0 1 1 0 0,0 0 0 0 0,0-1-1 0 0,0 1 1 0 0,0-1 0 0 0,0 1 0 0 0,0-1-1 0 0,1 1 1 0 0,-1-1 0 0 0,0 0 0 0 0,0 0-1 0 0,0 1 1 0 0,0-1 0 0 0,0 0-1 0 0,1 0 1 0 0,0 0 0 0 0,1-1 52 0 0,-1 0 0 0 0,1 0 0 0 0,-1 0 1 0 0,0 0-1 0 0,1 0 0 0 0,-1-1 0 0 0,0 1 0 0 0,3-3 1 0 0,0 0 21 0 0,22-15 447 0 0,25-23 0 0 0,-41 31-560 0 0,0 0 0 0 0,0-1 1 0 0,-1 0-1 0 0,11-17 1 0 0,-19 25-60 0 0,0 1 0 0 0,0-1 1 0 0,-1 0-1 0 0,0 0 0 0 0,0 0 1 0 0,0 0-1 0 0,0 0 1 0 0,0 0-1 0 0,-1 0 0 0 0,0 0 1 0 0,0 0-1 0 0,0 0 0 0 0,0 0 1 0 0,-2-7-1 0 0,2 10 46 0 0,-1 0 0 0 0,1 0 0 0 0,0 1 0 0 0,-1-1 0 0 0,1 0 0 0 0,-1 0 1 0 0,1 1-1 0 0,-1-1 0 0 0,1 0 0 0 0,-1 1 0 0 0,1-1 0 0 0,-1 1 0 0 0,0-1 0 0 0,0 0 0 0 0,1 1 0 0 0,-1 0 0 0 0,0-1 0 0 0,0 1 0 0 0,1-1 0 0 0,-1 1 0 0 0,0 0 0 0 0,0-1 0 0 0,0 1 0 0 0,1 0 0 0 0,-1 0 0 0 0,0 0 0 0 0,0 0 0 0 0,0 0 0 0 0,0 0 1 0 0,0 0-1 0 0,0 0 0 0 0,1 0 0 0 0,-2 0 0 0 0,-3 1-45 0 0,1 0 1 0 0,-1 0 0 0 0,1 0-1 0 0,-8 3 1 0 0,2 1 24 0 0,1 0 0 0 0,-1 1 1 0 0,1 0-1 0 0,1 1 0 0 0,-1 0 0 0 0,1 0 0 0 0,0 1 1 0 0,0 0-1 0 0,1 0 0 0 0,0 1 0 0 0,1 0 0 0 0,0 0 1 0 0,-6 12-1 0 0,0 4 50 0 0,0 1 1 0 0,1 0-1 0 0,-13 54 1 0 0,21-66-7 0 0,0 0 1 0 0,1 1 0 0 0,0-1 0 0 0,2 1 0 0 0,-1 0 0 0 0,3 17 0 0 0,-1-25 0 0 0,0-1 0 0 0,0 0 1 0 0,0 1-1 0 0,1-1 0 0 0,0 0 0 0 0,0 0 0 0 0,1 0 1 0 0,0 0-1 0 0,0 0 0 0 0,0-1 0 0 0,0 1 0 0 0,1-1 0 0 0,0 0 1 0 0,0 0-1 0 0,1 0 0 0 0,6 5 0 0 0,-8-8 1 0 0,1 1-1 0 0,-1-1 1 0 0,1-1-1 0 0,0 1 1 0 0,-1-1 0 0 0,1 1-1 0 0,0-1 1 0 0,0 0-1 0 0,0 0 1 0 0,0-1-1 0 0,0 1 1 0 0,7-1-1 0 0,-3 0-140 0 0,-1-1 0 0 0,1 1 0 0 0,-1-2 1 0 0,1 1-1 0 0,10-4 0 0 0,3-4-772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7543 0 0,'0'0'8879'0'0,"1"-2"-8799"0"0,14-17 345 0 0,16-27-1 0 0,-30 44 984 0 0,-5 8-1315 0 0,-1 6 14 0 0,-14 20 0 0 0,12-22-82 0 0,0-1 35 0 0,6-7 652 0 0,9-14-547 0 0,-7 9-148 0 0,9-12 46 0 0,1 0 1 0 0,25-26-1 0 0,-33 38-4 0 0,1-4 6 0 0,-2 5-1 0 0,-4 3-10 0 0,-7 4-56 0 0,7-4-63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89 5527 0 0,'0'0'498'0'0,"2"-1"-406"0"0,1 0 39 0 0,0 0-1 0 0,0 0 1 0 0,0 0 0 0 0,-1-1 0 0 0,1 1 0 0 0,0-1 0 0 0,-1 1-1 0 0,1-1 1 0 0,-1 0 0 0 0,0 0 0 0 0,0 0 0 0 0,3-4 0 0 0,3-1 1154 0 0,24-18 8105 0 0,-32 28-9292 0 0,3 1-57 0 0,-1 5 69 0 0,-5 29 251 0 0,3-35 919 0 0,-9 7-1184 0 0,4-6-109 0 0,0 0-1 0 0,0 0 1 0 0,-1 0-1 0 0,1 0 1 0 0,-1-1-1 0 0,1 0 1 0 0,-1 0-1 0 0,0-1 1 0 0,-1 0-1 0 0,1 0 1 0 0,0 0-1 0 0,0-1 1 0 0,-1 0-1 0 0,1 0 1 0 0,-1 0-1 0 0,-6-1 1 0 0,4-1 2 0 0,8 1 11 0 0,1-1 0 0 0,-1 1 0 0 0,1 0 0 0 0,-1 0 0 0 0,1-1 0 0 0,-1 1 0 0 0,1 0 0 0 0,0-1 0 0 0,-1 1 0 0 0,1-1 0 0 0,-1 1 0 0 0,1 0 0 0 0,0-1 0 0 0,0 1 0 0 0,-1-1 0 0 0,1 0 0 0 0,-1-1 0 0 0,1-1 0 0 0,-1 1-1 0 0,1 0 1 0 0,0-1 0 0 0,0 1 0 0 0,0 0-1 0 0,0-1 1 0 0,0 1 0 0 0,0 0-1 0 0,1-1 1 0 0,-1 1 0 0 0,1 0 0 0 0,0 0-1 0 0,-1-1 1 0 0,1 1 0 0 0,0 0-1 0 0,0 0 1 0 0,1 0 0 0 0,-1 0 0 0 0,0 0-1 0 0,3-3 1 0 0,0 0 11 0 0,1 0 0 0 0,-1 0 0 0 0,1 0 0 0 0,0 0 0 0 0,0 1 0 0 0,9-6 0 0 0,1 2 169 0 0,1 1 0 0 0,0 1 1 0 0,28-7-1 0 0,-33 10-80 0 0,-5 0 2 0 0,-1 3-88 0 0,10 3 82 0 0,-13-2-76 0 0,-1-1-14 0 0,-1 0 1 0 0,1 0-1 0 0,-1 0 0 0 0,1 0 1 0 0,-1 1-1 0 0,0-1 0 0 0,1 0 0 0 0,-1 0 1 0 0,1 1-1 0 0,-1-1 0 0 0,1 0 1 0 0,-1 1-1 0 0,0-1 0 0 0,1 0 0 0 0,-1 1 1 0 0,0-1-1 0 0,1 0 0 0 0,-1 1 1 0 0,0-1-1 0 0,0 1 0 0 0,1-1 0 0 0,-1 1 1 0 0,0-1-1 0 0,0 1 0 0 0,0 0 1 0 0,-1 14 133 0 0,-1-11-110 0 0,0 0 0 0 0,1 0 0 0 0,-1-1 0 0 0,-1 1 0 0 0,-2 3 0 0 0,1-1 6 0 0,-2 1 0 0 0,1-2-1 0 0,-1 1 1 0 0,0-1 0 0 0,0 0 0 0 0,0 0-1 0 0,0 0 1 0 0,-1-1 0 0 0,-12 5-1 0 0,9-5-12 0 0,0-3 36 0 0,9-2-56 0 0,1 1 0 0 0,0-1 0 0 0,-1 1 0 0 0,1-1 0 0 0,0 0 0 0 0,0 1 0 0 0,-1-1 0 0 0,1 1 0 0 0,0-1 0 0 0,0 0 0 0 0,0 1 0 0 0,0-1 0 0 0,0 0 0 0 0,-1 1 0 0 0,1-1 0 0 0,1 0 0 0 0,-1 1 1 0 0,0-1-1 0 0,0 0 0 0 0,0 0 0 0 0,0 1-2 0 0,0-2-1 0 0,1 0 0 0 0,-1 0 0 0 0,1 0 0 0 0,-1 0 0 0 0,1 1 0 0 0,-1-1 0 0 0,1 0 0 0 0,0 0 0 0 0,0 1 0 0 0,0-1 0 0 0,0 1 1 0 0,0-1-1 0 0,1 1 0 0 0,-1-1 0 0 0,0 1 0 0 0,3-3 0 0 0,3 0-1 0 0,0-1 0 0 0,0 1 0 0 0,10-4 0 0 0,3-1-7 0 0,-19 8 6 0 0,0 1 0 0 0,0 0 0 0 0,0 0-1 0 0,0 0 1 0 0,0 0 0 0 0,0 0-1 0 0,0 0 1 0 0,-1 0 0 0 0,1 0-1 0 0,0 0 1 0 0,0 1 0 0 0,0-1-1 0 0,0 0 1 0 0,0 1 0 0 0,0-1-1 0 0,-1 0 1 0 0,1 1 0 0 0,0-1-1 0 0,0 1 1 0 0,0-1 0 0 0,-1 1-1 0 0,1 0 1 0 0,1 0 0 0 0,15 19-1034 0 0,-10-9 30 0 0,2 0-38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185 203 5063 0 0,'0'0'232'0'0,"-2"2"256"0"0,-5 10 1354 0 0,1-1 0 0 0,0 1 0 0 0,-6 17 0 0 0,5-12-1309 0 0,-10 20 0 0 0,11-27-312 0 0,1 0 1 0 0,-2-1 0 0 0,1 0-1 0 0,-1 0 1 0 0,-1 0 0 0 0,-12 10 0 0 0,6-4-25 0 0,10-10-144 0 0,-1-1 0 0 0,1 1-1 0 0,-1-1 1 0 0,0 0-1 0 0,0-1 1 0 0,0 1 0 0 0,-6 2-1 0 0,4-1-21 0 0,3-3 260 0 0,7-11-89 0 0,0 3-187 0 0,1 0 0 0 0,-1 0 0 0 0,1 1 0 0 0,1-1 0 0 0,-1 1 0 0 0,1 0 0 0 0,-1 0 0 0 0,9-6 0 0 0,7-7 10 0 0,38-44-25 0 0,75-75 0 0 0,-124 129 16 0 0,0 1 0 0 0,0 0 0 0 0,1 1-1 0 0,0 0 1 0 0,0 0 0 0 0,0 1 0 0 0,1 0 0 0 0,0 1-1 0 0,0 0 1 0 0,0 1 0 0 0,0 0 0 0 0,14-1 0 0 0,-8 2 91 0 0,-12 1-89 0 0,-1 0-1 0 0,0 0 1 0 0,0 1-1 0 0,1 0 0 0 0,-1 0 1 0 0,0 0-1 0 0,1 0 1 0 0,-1 1-1 0 0,0-1 1 0 0,1 1-1 0 0,-1 0 0 0 0,0 1 1 0 0,0-1-1 0 0,0 1 1 0 0,5 2-1 0 0,5 8-17 0 0,-12-9-2 0 0,1 0 0 0 0,-1 0 0 0 0,0 0 0 0 0,0 0 0 0 0,0 1 0 0 0,-1-1 0 0 0,1 1 0 0 0,-1-1 0 0 0,0 1 1 0 0,0 0-1 0 0,0 0 0 0 0,1 6 0 0 0,-2-3-17 0 0,0-1 1 0 0,0 0-1 0 0,-1 1 1 0 0,0-1 0 0 0,0 0-1 0 0,0 0 1 0 0,-3 7 0 0 0,-3 4 1 0 0,0-1 0 0 0,0 0 0 0 0,-2-1 0 0 0,-16 24 0 0 0,15-23 90 0 0,-13 16 42 0 0,48-49-242 0 0,9-10-9 0 0,37-39-1 0 0,-18 14 78 0 0,-50 50 58 0 0,123-108-136 0 0,-101 91 122 0 0,1 1 0 0 0,0 1 0 0 0,38-18 0 0 0,-55 31 105 0 0,1 1 1 0 0,0 0 0 0 0,-1 0 0 0 0,1 1 0 0 0,0 0 0 0 0,18-1 0 0 0,-21 2-21 0 0,1 1 0 0 0,-1 1-1 0 0,0-1 1 0 0,1 1 0 0 0,-1 1 0 0 0,0-1 0 0 0,0 1 0 0 0,0 0-1 0 0,10 5 1 0 0,-16-7-64 0 0,0 1-1 0 0,-1-1 1 0 0,1 1 0 0 0,0 0-1 0 0,-1-1 1 0 0,1 1-1 0 0,0-1 1 0 0,-1 1 0 0 0,1 0-1 0 0,-1-1 1 0 0,1 1-1 0 0,-1 0 1 0 0,0 0-1 0 0,1-1 1 0 0,-1 1 0 0 0,0 0-1 0 0,1 0 1 0 0,-1 0-1 0 0,0 0 1 0 0,1 2 8 0 0,1 4-3 0 0,0-1 1 0 0,0 1-1 0 0,-1-1 1 0 0,0 1-1 0 0,0 0 1 0 0,0 0-1 0 0,-1-1 1 0 0,0 1 0 0 0,-1 0-1 0 0,1 0 1 0 0,-1-1-1 0 0,-1 1 1 0 0,-2 9-1 0 0,-4 9-45 0 0,-1-1-1 0 0,-15 28 1 0 0,7-16 38 0 0,-33 54-756 0 0,29-55-1245 0 0,12-19-3714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32 10911 0 0,'1'2'498'0'0,"14"12"-107"0"0,0 0 0 0 0,31 22 1 0 0,-39-32-246 0 0,-1 0 1 0 0,1 0 0 0 0,0-1-1 0 0,0 0 1 0 0,0 0-1 0 0,1-1 1 0 0,-1 1 0 0 0,0-2-1 0 0,1 1 1 0 0,0-1-1 0 0,8 0 1 0 0,-13-1 24 0 0,1-1-1 0 0,-1 1 1 0 0,0-1-1 0 0,1 0 1 0 0,-1 0-1 0 0,0-1 1 0 0,0 1-1 0 0,0-1 1 0 0,0 1 0 0 0,0-1-1 0 0,-1 0 1 0 0,1 0-1 0 0,0 0 1 0 0,-1 0-1 0 0,5-5 1 0 0,-1 0 107 0 0,0 0 0 0 0,-1 0 0 0 0,1-1 0 0 0,6-13 0 0 0,-11 19-260 0 0,6-17 57 0 0,-8 10-48 0 0,0 8-45 0 0,1 0 1 0 0,0 0-1 0 0,-1-1 1 0 0,1 1-1 0 0,-1 0 1 0 0,1 0-1 0 0,-1 0 1 0 0,0 0-1 0 0,1 0 1 0 0,-1 0-1 0 0,0 1 1 0 0,0-1-1 0 0,0 0 1 0 0,1 0 0 0 0,-1 0-1 0 0,0 1 1 0 0,0-1-1 0 0,0 1 1 0 0,0-1-1 0 0,-2 0 1 0 0,1 0-67 0 0,0 1-1 0 0,0 0 1 0 0,0-1 0 0 0,0 1 0 0 0,0 0 0 0 0,0 0 0 0 0,0 0 0 0 0,0 0 0 0 0,0 0-1 0 0,-4 2 1 0 0,-3 0-440 0 0,0 2 0 0 0,0-1 0 0 0,-16 10 0 0 0,24-12 462 0 0,-47 27-999 0 0,-77 61 1 0 0,105-74 1225 0 0,1 1 1 0 0,1 1 0 0 0,0 0 0 0 0,2 2 0 0 0,0 0 0 0 0,1 1-1 0 0,-17 28 1 0 0,31-46-131 0 0,0-1 0 0 0,0 1-1 0 0,0 0 1 0 0,0 0 0 0 0,1 0-1 0 0,-1 0 1 0 0,1 0 0 0 0,-1 0-1 0 0,1 0 1 0 0,0 0 0 0 0,-1 0-1 0 0,1 0 1 0 0,0 0-1 0 0,0 0 1 0 0,1 0 0 0 0,-1 1-1 0 0,0-1 1 0 0,1 0 0 0 0,0 2-1 0 0,1-1 13 0 0,-1-1 0 0 0,1 0-1 0 0,-1 0 1 0 0,1 0-1 0 0,0 0 1 0 0,0 0 0 0 0,0 0-1 0 0,0 0 1 0 0,0 0-1 0 0,0-1 1 0 0,0 0-1 0 0,1 1 1 0 0,-1-1 0 0 0,4 2-1 0 0,4 0-123 0 0,-1 0 0 0 0,1 0 0 0 0,-1-1 0 0 0,1 0-1 0 0,0-1 1 0 0,0 0 0 0 0,16 0 0 0 0,0-1-5306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98 345 5527 0 0,'0'0'498'0'0,"2"2"-406"0"0,-1-1 364 0 0,0 0 1 0 0,1 0-1 0 0,-1 0 1 0 0,0 0-1 0 0,0 0 1 0 0,0 0-1 0 0,0 1 1 0 0,0-1-1 0 0,0 0 1 0 0,0 1-1 0 0,-1-1 1 0 0,1 0-1 0 0,0 1 1 0 0,-1-1-1 0 0,1 1 1 0 0,-1 0-1 0 0,0-1 1 0 0,1 1-1 0 0,-1-1 1 0 0,0 3-1 0 0,0-2-1466 0 0,0 0 1264 0 0,-1-1-186 0 0,-2 0-62 0 0,1 0-1 0 0,0 0 0 0 0,0 0 1 0 0,0 0-1 0 0,-1 0 0 0 0,1 0 1 0 0,0-1-1 0 0,-1 1 1 0 0,1-1-1 0 0,-1 0 0 0 0,1 1 1 0 0,-1-1-1 0 0,1 0 0 0 0,0 0 1 0 0,-1-1-1 0 0,1 1 1 0 0,-1 0-1 0 0,1-1 0 0 0,0 0 1 0 0,-1 1-1 0 0,1-1 0 0 0,0 0 1 0 0,-1 0-1 0 0,1 0 1 0 0,0-1-1 0 0,0 1 0 0 0,0 0 1 0 0,0-1-1 0 0,-2-2 0 0 0,0 0 37 0 0,0 0 0 0 0,0-1 0 0 0,0 0 0 0 0,1 0 0 0 0,-1 0 0 0 0,1 0 0 0 0,1 0 0 0 0,-1-1 0 0 0,1 1-1 0 0,-1-1 1 0 0,0-7 0 0 0,1 6 5 0 0,1 0 0 0 0,0-1 0 0 0,1 1-1 0 0,0-1 1 0 0,0 1 0 0 0,0-1 0 0 0,1 1-1 0 0,0-1 1 0 0,1 1 0 0 0,-1 0 0 0 0,2-1 0 0 0,-1 1-1 0 0,1 0 1 0 0,0 0 0 0 0,0 1 0 0 0,1-1-1 0 0,5-8 1 0 0,-2 5 23 0 0,1 1 0 0 0,-1 0-1 0 0,2 0 1 0 0,-1 1-1 0 0,1 0 1 0 0,0 0 0 0 0,1 1-1 0 0,0 0 1 0 0,0 1 0 0 0,13-7-1 0 0,8 0 39 0 0,0 0-1 0 0,0 2 1 0 0,1 2 0 0 0,1 0-1 0 0,0 3 1 0 0,0 0-1 0 0,0 2 1 0 0,0 2 0 0 0,36 1-1 0 0,-57 2-51 0 0,-1 0 0 0 0,1 0-1 0 0,0 1 1 0 0,0 1 0 0 0,-1 0 0 0 0,15 6-1 0 0,-23-8-49 0 0,0 0-1 0 0,0 1 0 0 0,-1-1 0 0 0,1 1 1 0 0,-1-1-1 0 0,1 1 0 0 0,-1 0 1 0 0,0 0-1 0 0,0 0 0 0 0,1 0 0 0 0,-1 0 1 0 0,-1 1-1 0 0,1-1 0 0 0,0 0 0 0 0,0 1 1 0 0,-1 0-1 0 0,0-1 0 0 0,1 1 0 0 0,-1 0 1 0 0,0 0-1 0 0,0-1 0 0 0,-1 1 0 0 0,1 0 1 0 0,-1 0-1 0 0,1 0 0 0 0,-1 0 0 0 0,0 0 1 0 0,0 0-1 0 0,-1 6 0 0 0,-1 0 5 0 0,0 0-1 0 0,-1 0 0 0 0,0 0 1 0 0,0 0-1 0 0,-1 0 1 0 0,0-1-1 0 0,-1 1 1 0 0,-8 11-1 0 0,2-4-54 0 0,-2 0 0 0 0,-28 27 0 0 0,22-26-84 0 0,-1-2 0 0 0,0 0 0 0 0,-1 0 1 0 0,-1-2-1 0 0,0-1 0 0 0,-1-1 0 0 0,0 0 1 0 0,-1-2-1 0 0,0-1 0 0 0,-34 7 1 0 0,53-14-147 0 0,-1 0 1 0 0,0-1 0 0 0,0 0 0 0 0,0 0 0 0 0,0 0 0 0 0,-9-3 0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30 11951 0 0,'1'-2'99'0'0,"2"-2"439"0"0,-1 0 1 0 0,1 0-1 0 0,0 0 1 0 0,1 1-1 0 0,5-6 1 0 0,-8 11 106 0 0,1 3-601 0 0,-1 0 1 0 0,1 0-1 0 0,-1 1 1 0 0,0-1-1 0 0,-1 0 1 0 0,1 0-1 0 0,-1 0 0 0 0,0 0 1 0 0,-1 1-1 0 0,1-1 1 0 0,-1 0-1 0 0,0 0 1 0 0,0 0-1 0 0,0 0 1 0 0,-3 7-1 0 0,-4 9-48 0 0,-1 0 1 0 0,-14 24-1 0 0,-122 180-685 0 0,19-33 266 0 0,104-154 414 0 0,3 0 1 0 0,0 2-1 0 0,-16 53 0 0 0,32-82-46 0 0,-4 8-252 0 0,1 1 0 0 0,1 0 1 0 0,1 0-1 0 0,-2 37 0 0 0,7-35-4704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186 419 9671 0 0,'1'2'4843'0'0,"0"4"-4171"0"0,0 0 0 0 0,0 0 0 0 0,0 0 0 0 0,-1 1 0 0 0,1-1 0 0 0,-2 10 0 0 0,-1-5-447 0 0,0 0 1 0 0,0-1-1 0 0,-5 15 0 0 0,-1-6-318 0 0,-1 0 0 0 0,0 0-1 0 0,-18 26 1 0 0,-5 4-727 0 0,-54 61 0 0 0,79-102-1172 0 0</inkml:trace>
  <inkml:trace contextRef="#ctx0" brushRef="#br0" timeOffset="1">624 1 9215 0 0,'0'0'2976'0'0,"5"11"-1872"0"0,-2 3-4504 0 0,-1 2-904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294 128 15343 0 0,'0'0'1542'0'0,"2"-1"-1410"0"0,2-3-132 0 0,-1-1 1 0 0,1 0 0 0 0,-1 0 0 0 0,0 0 0 0 0,0 0 0 0 0,0-1 0 0 0,1-5 0 0 0,-2 7-37 0 0,-1 0-1 0 0,1 0 1 0 0,-1 0 0 0 0,0 0 0 0 0,-1 0-1 0 0,1 0 1 0 0,-1 0 0 0 0,0 0-1 0 0,0-1 1 0 0,0 1 0 0 0,-1-6 0 0 0,0 8 34 0 0,0 0 0 0 0,0 0 0 0 0,0 0 0 0 0,0 1 0 0 0,0-1 0 0 0,0 0 0 0 0,0 1 0 0 0,0-1 0 0 0,-1 1 0 0 0,-2-3 0 0 0,1 3 30 0 0,-1 0-1 0 0,1 0 1 0 0,0 0 0 0 0,-1 1-1 0 0,1 0 1 0 0,0-1-1 0 0,-1 1 1 0 0,1 1-1 0 0,0-1 1 0 0,-1 0 0 0 0,1 1-1 0 0,0 0 1 0 0,-1-1-1 0 0,1 1 1 0 0,0 1 0 0 0,0-1-1 0 0,0 0 1 0 0,0 1-1 0 0,-4 2 1 0 0,-3 2 169 0 0,-1 1 0 0 0,1 0 0 0 0,-17 17 0 0 0,7-4 40 0 0,2 1-1 0 0,0 0 0 0 0,-19 32 1 0 0,-35 75 53 0 0,68-121-283 0 0,1 1 1 0 0,0-1-1 0 0,0 1 0 0 0,1-1 1 0 0,0 1-1 0 0,0 0 0 0 0,1-1 0 0 0,0 1 1 0 0,0 0-1 0 0,1 9 0 0 0,0-16 5 0 0,0 0-1 0 0,0 0 0 0 0,0-1 1 0 0,0 1-1 0 0,1 0 0 0 0,-1 0 1 0 0,0 0-1 0 0,1 0 0 0 0,-1 0 1 0 0,0 0-1 0 0,1 0 0 0 0,-1 0 1 0 0,1 0-1 0 0,0-1 0 0 0,-1 1 1 0 0,1 0-1 0 0,0 0 0 0 0,-1-1 1 0 0,1 1-1 0 0,0 0 0 0 0,0-1 1 0 0,-1 1-1 0 0,1-1 0 0 0,0 1 0 0 0,0-1 1 0 0,0 1-1 0 0,0-1 0 0 0,0 0 1 0 0,0 1-1 0 0,0-1 0 0 0,0 0 1 0 0,0 0-1 0 0,0 0 0 0 0,0 1 1 0 0,0-1-1 0 0,0 0 0 0 0,0-1 1 0 0,0 1-1 0 0,0 0 0 0 0,0 0 1 0 0,0 0-1 0 0,1-1 0 0 0,5-1 125 0 0,0 0-1 0 0,0-1 0 0 0,0 0 0 0 0,10-7 0 0 0,-8 6-32 0 0,22-13 227 0 0,-1-1 0 0 0,29-23 0 0 0,-27 17-471 0 0,-30 23-4 0 0,8 17-8833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54 3223 0 0,'-3'-7'12142'0'0,"5"3"-11889"0"0,0 1 0 0 0,0 0 0 0 0,0-1 0 0 0,1 1 0 0 0,-1 0 1 0 0,1 0-1 0 0,-1 0 0 0 0,1 1 0 0 0,0-1 0 0 0,0 1 0 0 0,0-1 1 0 0,1 1-1 0 0,-1 0 0 0 0,1 0 0 0 0,5-2 0 0 0,-8 4 318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14279 0 0,'0'0'1298'0'0,"1"1"-1069"0"0,7 5 4383 0 0,-8-8-4582 0 0,1 1 1 0 0,-1-1-1 0 0,1 0 0 0 0,0 1 0 0 0,0-1 1 0 0,0 1-1 0 0,0-1 0 0 0,0 1 1 0 0,2-2-1 0 0,-1 0 16 0 0,12-12-16 0 0,0 0 0 0 0,18-15 0 0 0,-14 14-24 0 0,106-86 132 0 0,-118 98-102 0 0,-1 0 0 0 0,1 0 1 0 0,1 1-1 0 0,-1-1 1 0 0,0 2-1 0 0,1-1 1 0 0,10-2-1 0 0,-15 4 7 0 0,1 1 0 0 0,0-1 0 0 0,0 1 0 0 0,0 0 0 0 0,-1-1 0 0 0,1 1 0 0 0,0 1 0 0 0,0-1 1 0 0,0 0-1 0 0,-1 1 0 0 0,1-1 0 0 0,0 1 0 0 0,-1 0 0 0 0,1 0 0 0 0,0 0 0 0 0,-1 0 0 0 0,1 1 0 0 0,-1-1 0 0 0,0 0 0 0 0,1 1 0 0 0,3 3 0 0 0,-4-2-12 0 0,0 0 1 0 0,1 0-1 0 0,-1 1 0 0 0,-1-1 0 0 0,1 0 0 0 0,0 1 1 0 0,-1 0-1 0 0,0-1 0 0 0,2 6 0 0 0,4 34 44 0 0,-3 3-101 0 0,-4-35-115 0 0,0-1 0 0 0,1 0 1 0 0,0 0-1 0 0,1 0 0 0 0,0 0 1 0 0,0 0-1 0 0,1 0 0 0 0,1-1 0 0 0,0 1 1 0 0,0-1-1 0 0,6 10 0 0 0,-6-13-4980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 2303 0 0,'-1'2'167'0'0,"-6"7"9"0"0,4-4 1119 0 0,-1-1 0 0 0,0 1-1 0 0,0-1 1 0 0,0 0-1 0 0,-5 4 1 0 0,-86 49 3845 0 0,38-26-4057 0 0,34-17-713 0 0,5-4 45 0 0,-17 12 1 0 0,31-19-272 0 0,0 0 1 0 0,0 1 0 0 0,0-1-1 0 0,0 1 1 0 0,1 0 0 0 0,0 0-1 0 0,0 0 1 0 0,0 0 0 0 0,-3 7 0 0 0,3-5-36 0 0,2 1 0 0 0,-1-1 1 0 0,1 1-1 0 0,0 0 0 0 0,0-1 1 0 0,1 1-1 0 0,0 0 0 0 0,0 0 1 0 0,1 0-1 0 0,0-1 0 0 0,0 1 1 0 0,0 0-1 0 0,1-1 0 0 0,0 1 1 0 0,0-1-1 0 0,7 13 0 0 0,-9-18-104 0 0,1 1 0 0 0,0-1-1 0 0,0 1 1 0 0,0-1 0 0 0,0 0-1 0 0,1 1 1 0 0,-1-1 0 0 0,0 0-1 0 0,1 0 1 0 0,-1 0 0 0 0,0 0-1 0 0,1 0 1 0 0,-1 0 0 0 0,1 0 0 0 0,-1-1-1 0 0,1 1 1 0 0,0-1 0 0 0,-1 1-1 0 0,1-1 1 0 0,0 1 0 0 0,-1-1-1 0 0,1 0 1 0 0,0 0 0 0 0,0 0-1 0 0,-1 0 1 0 0,4 0 0 0 0,-2-1 2 0 0,0 0 0 0 0,0 0 0 0 0,0 0 0 0 0,0-1 0 0 0,0 0 0 0 0,0 1 0 0 0,0-1 0 0 0,0 0 1 0 0,-1 0-1 0 0,1 0 0 0 0,-1-1 0 0 0,4-4 0 0 0,9-9 4 0 0,-1 0-1 0 0,0-2 1 0 0,-2 1 0 0 0,0-2-1 0 0,10-20 1 0 0,-13 17 23 0 0,0-1 0 0 0,9-35 0 0 0,-16 47-67 0 0,0-1 0 0 0,0 1 0 0 0,-1-1 0 0 0,0 1 0 0 0,-1-1 0 0 0,-1 0 0 0 0,-2-14 1 0 0,3 26-7 0 0,0-1 1 0 0,0 1-1 0 0,0 0 1 0 0,0-1-1 0 0,0 1 1 0 0,0 0-1 0 0,0-1 1 0 0,0 1 0 0 0,0 0-1 0 0,0-1 1 0 0,-1 1-1 0 0,1 0 1 0 0,0-1-1 0 0,0 1 1 0 0,0 0-1 0 0,-1 0 1 0 0,1-1 0 0 0,0 1-1 0 0,0 0 1 0 0,-1 0-1 0 0,1-1 1 0 0,0 1-1 0 0,0 0 1 0 0,-1 0 0 0 0,1 0-1 0 0,0 0 1 0 0,-1-1-1 0 0,-10 3-5739 0 0,3 1-425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1151 5063 0 0,'0'0'232'0'0,"1"-2"-13"0"0,-1 0-188 0 0,10-10-17 0 0,-3 3 3944 0 0,-1 1 0 0 0,7-12 0 0 0,19-42-1916 0 0,-10 17-968 0 0,193-391 1076 0 0,-127 201-2012 0 0,-74 187-130 0 0,-2 0 1 0 0,-2-1 0 0 0,3-51-1 0 0,-13 97-9 0 0,1-5 3 0 0,-1 0-1 0 0,0 0 1 0 0,0 0 0 0 0,-2-11 0 0 0,2 18 0 0 0,0 0 0 0 0,0 0 0 0 0,-1 0 0 0 0,1 0 0 0 0,0 0 0 0 0,0 0 0 0 0,-1 1 0 0 0,1-1 0 0 0,0 0-1 0 0,-1 0 1 0 0,1 0 0 0 0,-1 1 0 0 0,1-1 0 0 0,-1 0 0 0 0,1 0 0 0 0,-1 1 0 0 0,0-1 0 0 0,1 0 0 0 0,-1 1 0 0 0,0-1 0 0 0,1 1 0 0 0,-1-1 0 0 0,0 1 0 0 0,0-1 0 0 0,0 1 0 0 0,1 0 0 0 0,-1-1 0 0 0,0 1-1 0 0,0 0 1 0 0,0 0 0 0 0,0 0 0 0 0,0-1 0 0 0,0 1 0 0 0,0 0 0 0 0,0 0 0 0 0,1 0 0 0 0,-1 0 0 0 0,0 1 0 0 0,0-1 0 0 0,0 0 0 0 0,0 0 0 0 0,0 0 0 0 0,0 1 0 0 0,1-1 0 0 0,-1 0 0 0 0,0 1 0 0 0,-1 0 0 0 0,-5 3 7 0 0,1 0 0 0 0,0 0 0 0 0,-1 0 0 0 0,2 1 0 0 0,-1-1 0 0 0,1 1 1 0 0,-10 12-1 0 0,-30 46 13 0 0,33-46 2 0 0,-87 141-18 0 0,-80 176-1 0 0,136-243-5 0 0,3 1 0 0 0,-28 107 0 0 0,49-123 119 0 0,-13 125 1 0 0,25-150-126 0 0,3-21-33 0 0,-2 0 0 0 0,-1 0-1 0 0,-1-1 1 0 0,-1 0-1 0 0,-2-1 1 0 0,-1 0 0 0 0,-1 0-1 0 0,-28 41 1 0 0,23-42-605 0 0,-26 28-1 0 0,34-44-326 0 0,0 0 0 0 0,-1-1 0 0 0,0-1 0 0 0,-24 16 0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1375 0 0,'-19'17'418'0'0,"1"1"-1"0"0,-27 35 0 0 0,38-43 1073 0 0,0 1 0 0 0,-9 20 0 0 0,13-23-185 0 0,0-1 0 0 0,0 1 0 0 0,1 0 0 0 0,0 0 0 0 0,0 9 0 0 0,1-15-1201 0 0,1 0-1 0 0,0 0 1 0 0,0 0 0 0 0,0 0-1 0 0,0 0 1 0 0,0 0-1 0 0,0 0 1 0 0,1 0 0 0 0,-1 0-1 0 0,1 0 1 0 0,-1 0-1 0 0,1 0 1 0 0,0-1-1 0 0,-1 1 1 0 0,1 0 0 0 0,0 0-1 0 0,0-1 1 0 0,1 1-1 0 0,-1 0 1 0 0,0-1 0 0 0,0 1-1 0 0,1-1 1 0 0,-1 0-1 0 0,1 1 1 0 0,-1-1-1 0 0,1 0 1 0 0,0 0 0 0 0,-1 0-1 0 0,1 0 1 0 0,0 0-1 0 0,0-1 1 0 0,0 1 0 0 0,-1 0-1 0 0,1-1 1 0 0,4 1-1 0 0,3 0 132 0 0,0 0-1 0 0,-1 0 0 0 0,1-1 1 0 0,0 0-1 0 0,0-1 0 0 0,16-3 1 0 0,20-8 362 0 0,0-2 1 0 0,-1-2-1 0 0,51-26 1 0 0,-29 9-1165 0 0,87-60 1 0 0,-136 82-1643 0 0,-3 4-4897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0,'0'0'763'0'0,"2"2"986"0"0,3 1-497 0 0,0 1-1 0 0,-1 1 1 0 0,1-1-1 0 0,5 8 0 0 0,2 6 7 0 0,12 20-1 0 0,5 9-579 0 0,30 31 499 0 0,2-2 0 0 0,4-4 1 0 0,86 76-1 0 0,-137-136-1157 0 0,116 94 149 0 0,-111-92-196 0 0,1-2 0 0 0,0-1 0 0 0,0 0 0 0 0,1-1 0 0 0,29 9 0 0 0,-48-19 9 0 0,-1 1-125 0 0,0-1-1 0 0,-1 0 1 0 0,1 1 0 0 0,0-1 0 0 0,-1 0-1 0 0,1 0 1 0 0,0 0 0 0 0,-1 0 0 0 0,1 0 0 0 0,0 1-1 0 0,-1-1 1 0 0,1 0 0 0 0,0-1 0 0 0,-1 1-1 0 0,1 0 1 0 0,0 0 0 0 0,-1 0 0 0 0,1 0 0 0 0,0 0-1 0 0,-1-1 1 0 0,1 1 0 0 0,0 0 0 0 0,-1-1-1 0 0,1 1 1 0 0,-1 0 0 0 0,1-1 0 0 0,0 0 0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1 15695 0 0,'0'0'1418'0'0,"-1"0"-1168"0"0,-8 4-173 0 0,2 1 0 0 0,-1-1 0 0 0,0 1 1 0 0,1 1-1 0 0,0-1 0 0 0,0 1 0 0 0,1 1 0 0 0,-10 10 0 0 0,0 0 73 0 0,-305 266-848 0 0,271-244 325 0 0,-159 115-2149 0 0,178-135 1876 0 0,-1 0 0 0 0,0-2 0 0 0,-1-2 0 0 0,-1-1 0 0 0,-35 10 0 0 0,52-21 338 0 0,14-2 137 0 0,6-3-623 0 0,10-7-2616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32 1375 0 0,'-6'0'21'0'0,"0"-1"-1"0"0,0 1 0 0 0,0-1 0 0 0,0 0 0 0 0,0-1 1 0 0,-9-3-1 0 0,-7-4 3481 0 0,-8-4 9752 0 0,39 20-12594 0 0,12 6-170 0 0,1 0 1 0 0,0-2-1 0 0,34 13 1 0 0,-37-17-413 0 0,0 1 0 0 0,-1 1 0 0 0,0 0 1 0 0,-1 1-1 0 0,33 25 0 0 0,-46-31-80 0 0,0-1 1 0 0,0 1-1 0 0,0 0 0 0 0,-1 1 0 0 0,1-1 1 0 0,-1 1-1 0 0,0 0 0 0 0,0-1 0 0 0,-1 1 1 0 0,1 0-1 0 0,-1 1 0 0 0,-1-1 0 0 0,1 0 1 0 0,0 1-1 0 0,-1-1 0 0 0,0 1 0 0 0,-1-1 1 0 0,1 1-1 0 0,-1-1 0 0 0,0 1 0 0 0,0 0 1 0 0,-1-1-1 0 0,0 1 0 0 0,0-1 0 0 0,0 1 1 0 0,0-1-1 0 0,-1 0 0 0 0,0 1 0 0 0,0-1 1 0 0,-1 0-1 0 0,-4 7 0 0 0,-4 5-117 0 0,0-2 0 0 0,-1 0 0 0 0,-1 0 0 0 0,0-1 0 0 0,-1-1 0 0 0,0 0 0 0 0,-1 0 0 0 0,-1-2 0 0 0,0 0 0 0 0,0-1 0 0 0,-1-1 0 0 0,-24 10 0 0 0,36-17-14 0 0,-16 5-609 0 0,20-7 609 0 0,0 1 0 0 0,1-1 0 0 0,-1 0 1 0 0,0 0-1 0 0,0 0 0 0 0,0 0 1 0 0,1 0-1 0 0,-1 0 0 0 0,0 0 1 0 0,0-1-1 0 0,1 1 0 0 0,-1 0 0 0 0,0 0 1 0 0,0 0-1 0 0,1-1 0 0 0,-1 1 1 0 0,0 0-1 0 0,1-1 0 0 0,-1 1 0 0 0,0-1 1 0 0,1 1-1 0 0,-1-1 0 0 0,-1 0 1 0 0,-2-8-5645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37 919 0 0,'-6'-7'80'0'0,"4"4"294"0"0,-1 1-1 0 0,1-1 0 0 0,-1 1 0 0 0,0 0 0 0 0,1-1 0 0 0,-1 1 0 0 0,0 0 0 0 0,0 1 0 0 0,-1-1 0 0 0,1 1 0 0 0,0-1 0 0 0,-1 1 0 0 0,1 0 0 0 0,0 0 0 0 0,-1 0 0 0 0,1 1 0 0 0,-1-1 0 0 0,1 1 0 0 0,-7 0 0 0 0,-1 1 422 0 0,0 1 0 0 0,0 0 0 0 0,0 1-1 0 0,-18 7 1 0 0,16-5-758 0 0,-28 6 2971 0 0,41-9-2806 0 0,0 0 1 0 0,-1 0-1 0 0,1 0 0 0 0,0 0 0 0 0,0 1 0 0 0,0-1 0 0 0,1 3 1 0 0,9 32 937 0 0,1-1 1 0 0,27 56-1 0 0,-36-86-1043 0 0,23 49 493 0 0,3-1-1 0 0,2-1 0 0 0,64 85 0 0 0,-67-104-516 0 0,1-2 0 0 0,2-1-1 0 0,1-2 1 0 0,58 44-1 0 0,-77-65-57 0 0,1 0 0 0 0,-1-1 0 0 0,1 0-1 0 0,1-1 1 0 0,-1-1 0 0 0,1 0 0 0 0,0 0 0 0 0,0-1-1 0 0,16 1 1 0 0,-10-4 30 0 0,-20-1-212 0 0,1 0 0 0 0,0 0 0 0 0,-1-1-1 0 0,1 1 1 0 0,0 0 0 0 0,-1 0-1 0 0,1 0 1 0 0,-1 0 0 0 0,1-1-1 0 0,0 1 1 0 0,-1 0 0 0 0,1-1-1 0 0,-1 1 1 0 0,1 0 0 0 0,-1-1 0 0 0,1 1-1 0 0,-1-1 1 0 0,1 1 0 0 0,-1-1-1 0 0,1 1 1 0 0,-1-1 0 0 0,1 1-1 0 0,-1-1 1 0 0,0 1 0 0 0,0-1-1 0 0,1 0 1 0 0,-1 1 0 0 0,0-1 0 0 0,0 0-1 0 0,1 0 1 0 0,0-9-6656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34 11055 0 0,'1'-1'852'0'0,"11"-12"-384"0"0,-11 12-136 0 0,0 0 0 0 0,1 0 0 0 0,0 0 0 0 0,-1 1 0 0 0,1-1 0 0 0,-1 0-1 0 0,1 1 1 0 0,0-1 0 0 0,1 1 0 0 0,2-2 21 0 0,-2 1-97 0 0,1-1 0 0 0,-1 1 0 0 0,1-1 0 0 0,-1 1 0 0 0,1 0-1 0 0,-1 0 1 0 0,1 1 0 0 0,0-1 0 0 0,5 1 0 0 0,-8 2 49 0 0,1 1-245 0 0,0 1-1 0 0,0-1 1 0 0,-1 1-1 0 0,1-1 1 0 0,-1 1-1 0 0,0 0 1 0 0,0-1 0 0 0,0 1-1 0 0,-1 0 1 0 0,1 0-1 0 0,-1 0 1 0 0,0-1-1 0 0,-1 6 1 0 0,1-3-8 0 0,-2 0 0 0 0,1 0 0 0 0,-1 0 0 0 0,0 0 0 0 0,0 0 1 0 0,0 0-1 0 0,-1-1 0 0 0,-4 7 0 0 0,-18 25 220 0 0,-2-1-1 0 0,-59 59 1 0 0,69-77-190 0 0,-287 283 561 0 0,45-66-578 0 0,253-230-93 0 0,3-2-28 0 0,0-1-1 0 0,0 1 1 0 0,0 0 0 0 0,0 0 0 0 0,0 0 0 0 0,1 1 0 0 0,-5 6 0 0 0,8-9 8 0 0,0-1 0 0 0,0 1 1 0 0,0-1-1 0 0,0 1 0 0 0,0-1 0 0 0,1 1 0 0 0,-1-1 1 0 0,0 0-1 0 0,0 0 0 0 0,0 1 0 0 0,2-1 1 0 0,18-1-912 0 0,8-5-260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79 119 10303 0 0,'0'0'935'0'0,"4"-8"-60"0"0,7-6 3255 0 0,-11 14-4011 0 0,0 0-1 0 0,0 0 1 0 0,0 0 0 0 0,1 0-1 0 0,-1-1 1 0 0,0 1-1 0 0,0 0 1 0 0,1 0 0 0 0,-1 0-1 0 0,0 0 1 0 0,0 0-1 0 0,1 0 1 0 0,-1 0-1 0 0,0 0 1 0 0,0 0 0 0 0,1 0-1 0 0,-1 0 1 0 0,0 0-1 0 0,0 0 1 0 0,1 0-1 0 0,-1 0 1 0 0,0 0 0 0 0,0 0-1 0 0,1 0 1 0 0,-1 1-1 0 0,1-1-86 0 0,-1 1 0 0 0,1-1 0 0 0,-1 1-1 0 0,1-1 1 0 0,-1 1 0 0 0,1 0 0 0 0,-1-1 0 0 0,0 1-1 0 0,1 0 1 0 0,-1-1 0 0 0,0 1 0 0 0,0 0 0 0 0,1-1-1 0 0,-1 2 1 0 0,1 6 38 0 0,0 0-1 0 0,0 0 1 0 0,-1 0 0 0 0,0 1-1 0 0,-1-1 1 0 0,0 0 0 0 0,0 0-1 0 0,0 0 1 0 0,-1 0-1 0 0,0-1 1 0 0,-1 1 0 0 0,0 0-1 0 0,-4 8 1 0 0,-7 9-3 0 0,0 0 0 0 0,-24 33 0 0 0,34-53-45 0 0,-14 16 27 0 0,26-45 4 0 0,7-6-127 0 0,0 0 0 0 0,2 1 0 0 0,1 1 0 0 0,2 1 0 0 0,0 1 0 0 0,41-41 0 0 0,-53 60 45 0 0,1 0 0 0 0,-1 0 1 0 0,1 1-1 0 0,14-8 1 0 0,-8 9 16 0 0,-12 6 9 0 0,-1-1-3 0 0,-1 0-48 0 0,8 11-74 0 0,-7-7 108 0 0,7 17-62 0 0,-8-13 114 0 0,-1-4-9 0 0,1 0 0 0 0,-1-1 0 0 0,1 1 0 0 0,0-1 0 0 0,0 1 0 0 0,0 0 0 0 0,3 4 0 0 0,-4-6 105 0 0,1-1-6 0 0,0-1 1 0 0,-1 1 0 0 0,1-1 0 0 0,0 1-1 0 0,-1-1 1 0 0,1 1 0 0 0,-1 0 0 0 0,1-1-1 0 0,-1 1 1 0 0,0 0 0 0 0,1 0 0 0 0,-1-1-1 0 0,1 3 1 0 0,-1-1-113 0 0,1 0 1 0 0,-1 0-1 0 0,0 0 0 0 0,0 0 1 0 0,0 0-1 0 0,0 0 0 0 0,0 0 1 0 0,0 0-1 0 0,-1 1 0 0 0,1-1 0 0 0,-1 0 1 0 0,1 0-1 0 0,-1 0 0 0 0,-2 3 1 0 0,0 2 2 0 0,-2 6-24 0 0,-1 4-63 0 0,-5 28-1 0 0,10-44 70 0 0,1-1-1 0 0,0 1 1 0 0,0 0 0 0 0,-1-1-1 0 0,1 1 1 0 0,0 0 0 0 0,0-1-1 0 0,0 1 1 0 0,0 0 0 0 0,0-1-1 0 0,0 1 1 0 0,0 0 0 0 0,0-1-1 0 0,0 1 1 0 0,0 0 0 0 0,0 0-1 0 0,0-1 1 0 0,1 1 0 0 0,-1 0-1 0 0,0-1 1 0 0,0 1 0 0 0,1-1-1 0 0,-1 1 1 0 0,0 0 0 0 0,1-1-1 0 0,-1 1 1 0 0,1-1 0 0 0,-1 1-1 0 0,1-1 1 0 0,-1 1 0 0 0,1-1-1 0 0,-1 1 1 0 0,1-1 0 0 0,-1 0-1 0 0,2 1 1 0 0,0 0-8 0 0,1-1 0 0 0,-1 0 0 0 0,0 1 0 0 0,1-1 0 0 0,-1 0 0 0 0,0 0 0 0 0,1-1-1 0 0,-1 1 1 0 0,0 0 0 0 0,3-2 0 0 0,2 0 11 0 0,0-1-1 0 0,0 1 1 0 0,0-2-1 0 0,0 1 1 0 0,0-1-1 0 0,-1 0 1 0 0,0 0-1 0 0,0-1 1 0 0,10-9-1 0 0,4-6-50 0 0,20-28-1 0 0,8-22-269 0 0,-33 46 159 0 0,30-37-1 0 0,-44 60 165 0 0,-1 0 0 0 0,1 0 0 0 0,0 0 0 0 0,-1 0 0 0 0,1 1 0 0 0,0-1 0 0 0,0 0 0 0 0,0 1 0 0 0,0-1 0 0 0,-1 0 0 0 0,1 1 0 0 0,0-1 0 0 0,0 1 0 0 0,0-1 0 0 0,0 1 0 0 0,0 0 0 0 0,0-1 0 0 0,0 1 0 0 0,0 0 0 0 0,0 0 0 0 0,1-1 0 0 0,-1 1 0 0 0,1 0 0 0 0,2 0 0 0 0,7-1 26 0 0,-1 0 0 0 0,1 1 1 0 0,0 0-1 0 0,0 1 0 0 0,-1 0 0 0 0,1 1 0 0 0,12 2 0 0 0,-2 1 5 0 0,-20-5 7 0 0,1 1 0 0 0,-1-1 0 0 0,1 1 0 0 0,-1 0 0 0 0,1 0-1 0 0,-1-1 1 0 0,1 1 0 0 0,-1 0 0 0 0,0 0 0 0 0,1 1 0 0 0,-1-1 0 0 0,0 0 0 0 0,0 0-1 0 0,0 1 1 0 0,0-1 0 0 0,0 0 0 0 0,0 1 0 0 0,0-1 0 0 0,0 1 0 0 0,-1-1-1 0 0,1 1 1 0 0,-1-1 0 0 0,1 1 0 0 0,-1 0 0 0 0,1-1 0 0 0,-1 1 0 0 0,0 2 0 0 0,1 6 117 0 0,0 0 1 0 0,-1 0 0 0 0,-1 15 0 0 0,0-13-49 0 0,-3 168 270 0 0,4-178-377 0 0,-1 51 0 0 0,1-43 0 0 0,0 0 0 0 0,0-2-15 0 0,0-6-54 0 0,0-1 34 0 0,0-1-1 0 0,1 1 1 0 0,-1-1-1 0 0,1 1 1 0 0,-1-1-1 0 0,1 1 1 0 0,-1-1 0 0 0,1 1-1 0 0,-1-1 1 0 0,1 0-1 0 0,-1 1 1 0 0,1-1-1 0 0,0 0 1 0 0,-1 0-1 0 0,1 1 1 0 0,-1-1 0 0 0,1 0-1 0 0,0 0 1 0 0,-1 0-1 0 0,1 0 1 0 0,0 0-1 0 0,-1 0 1 0 0,2 0-1 0 0,0 0-230 0 0,-1 0-22 0 0,1-2 0 0 0,1 1 0 0 0,-1-1 0 0 0,0 0 0 0 0,0 0 1 0 0,0 0-1 0 0,0 0 0 0 0,0 0 0 0 0,0 0 0 0 0,0 0 0 0 0,-1-1 1 0 0,1 1-1 0 0,-1 0 0 0 0,0-1 0 0 0,0 0 0 0 0,0 1 0 0 0,1-5 1 0 0,4-7-6059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19551 0 0,'0'0'1496'0'0,"2"-9"-952"0"0,-1 2-440 0 0,5 0-104 0 0,1-2 0 0 0,2 0 0 0 0,0 0 288 0 0,3-1 40 0 0,0-1 8 0 0,4-1 0 0 0,4 1-640 0 0,-1 0-128 0 0,-3 1-24 0 0,0-1-5416 0 0,-3 1-1080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 5983 0 0,'0'0'464'0'0,"-10"-2"1396"0"0,7 3-881 0 0,0 0-1 0 0,0-1 0 0 0,0 1 0 0 0,0 0 1 0 0,1 1-1 0 0,-1-1 0 0 0,0 0 1 0 0,-3 3-1 0 0,5-3-888 0 0,-1 1-1 0 0,1-1 1 0 0,-1 1 0 0 0,1-1 0 0 0,0 1 0 0 0,-1 0 0 0 0,1 0-1 0 0,0-1 1 0 0,0 1 0 0 0,0 0 0 0 0,1 0 0 0 0,-1 0-1 0 0,0 0 1 0 0,1 0 0 0 0,-1 0 0 0 0,1 0 0 0 0,0 0-1 0 0,0 0 1 0 0,-1 1 0 0 0,2 2 0 0 0,-1 1 60 0 0,0 1-1 0 0,1-1 1 0 0,0 1 0 0 0,0-1 0 0 0,1 1 0 0 0,-1-1-1 0 0,1 0 1 0 0,1 0 0 0 0,-1 0 0 0 0,1 0 0 0 0,0 0-1 0 0,8 10 1 0 0,1-2 166 0 0,0 0 0 0 0,1-1 0 0 0,16 13 0 0 0,-10-9 399 0 0,18 20 0 0 0,-34-34-650 0 0,0 0 0 0 0,-1 1-1 0 0,1 0 1 0 0,-1 0 0 0 0,1-1-1 0 0,-1 2 1 0 0,0-1 0 0 0,0 0 0 0 0,-1 0-1 0 0,0 0 1 0 0,1 1 0 0 0,-1-1-1 0 0,-1 1 1 0 0,1-1 0 0 0,-1 1-1 0 0,1-1 1 0 0,-1 1 0 0 0,-1-1 0 0 0,1 1-1 0 0,-1 0 1 0 0,1-1 0 0 0,-1 0-1 0 0,-1 1 1 0 0,1-1 0 0 0,-1 0 0 0 0,1 1-1 0 0,-1-1 1 0 0,0 0 0 0 0,-1 0-1 0 0,1 0 1 0 0,-5 4 0 0 0,-76 93 46 0 0,58-74-353 0 0,1 2 0 0 0,2 1 1 0 0,-24 40-1 0 0,37-51-377 0 0,8-17 178 0 0,9 14-3799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 11375 0 0,'0'0'1899'0'0,"-17"-6"728"0"0,0 3-715 0 0,27 11-1118 0 0,-8-4-748 0 0,-1 0 1 0 0,1-1-1 0 0,-1 1 0 0 0,0 0 0 0 0,0 0 0 0 0,0 0 1 0 0,0 0-1 0 0,-1 0 0 0 0,1 0 0 0 0,-1 0 1 0 0,0 0-1 0 0,-1 1 0 0 0,1-1 0 0 0,-1 0 0 0 0,0 0 1 0 0,1 0-1 0 0,-4 6 0 0 0,-3 8 84 0 0,0-1 1 0 0,-17 27-1 0 0,15-27-9 0 0,-64 118-1607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 14367 0 0,'-5'-23'640'0'0,"3"14"128"0"0,-1-3-616 0 0,-1 3 272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 4143 0 0,'0'0'8380'0'0,"-2"1"-7513"0"0,-2-1-481 0 0,0 1 0 0 0,0-1 0 0 0,0 0 0 0 0,0-1-1 0 0,-4 0 1 0 0,4 0-160 0 0,0 1 0 0 0,0 0 0 0 0,0 0-1 0 0,0 0 1 0 0,0 0 0 0 0,0 0-1 0 0,-6 2 1 0 0,-36 14 297 0 0,1 2 0 0 0,-78 43-1 0 0,79-36-322 0 0,-72 53 0 0 0,116-77-196 0 0,0-1 0 0 0,0 1 0 0 0,0-1 0 0 0,0 0 0 0 0,-1 1-1 0 0,1-1 1 0 0,0 1 0 0 0,0-1 0 0 0,0 0 0 0 0,0 1 0 0 0,0-1 0 0 0,0 1 0 0 0,0-1-1 0 0,0 0 1 0 0,1 1 0 0 0,-1-1 0 0 0,0 1 0 0 0,0-1 0 0 0,0 0 0 0 0,0 1 0 0 0,0-1-1 0 0,1 0 1 0 0,-1 1 0 0 0,0-1 0 0 0,0 0 0 0 0,1 1 0 0 0,-1-1 0 0 0,0 1 0 0 0,8 8-13 0 0,-5-7 12 0 0,-1 0 0 0 0,1 0 0 0 0,0-1 0 0 0,0 1 0 0 0,0-1 0 0 0,0 1 0 0 0,0-1 0 0 0,0 0 0 0 0,5 1 0 0 0,32 3 40 0 0,-24-3-52 0 0,-2 0 9 0 0,166 27 0 0 0,-152-23 0 0 0,-1 2 0 0 0,0 0 0 0 0,0 2 0 0 0,34 18 0 0 0,-55-25-8 0 0,1 1-1 0 0,-1 0 1 0 0,-1 1 0 0 0,1-1-1 0 0,-1 1 1 0 0,1 0 0 0 0,-1 0-1 0 0,6 9 1 0 0,-10-12 5 0 0,0-1 0 0 0,0 1 0 0 0,0 0 0 0 0,0-1 0 0 0,0 1 1 0 0,0 0-1 0 0,0 0 0 0 0,-1 0 0 0 0,1 0 0 0 0,-1 0 0 0 0,1-1 0 0 0,-1 1 1 0 0,0 0-1 0 0,0 0 0 0 0,0 0 0 0 0,0 0 0 0 0,0 0 0 0 0,0 0 0 0 0,0 0 0 0 0,-1 0 1 0 0,1 0-1 0 0,-1 0 0 0 0,1 0 0 0 0,-1 0 0 0 0,0 0 0 0 0,0-1 0 0 0,0 1 0 0 0,0 0 1 0 0,0-1-1 0 0,0 1 0 0 0,0 0 0 0 0,-1-1 0 0 0,1 0 0 0 0,0 1 0 0 0,-3 0 1 0 0,-4 5-6 0 0,0-1 1 0 0,-1-1 0 0 0,0 1 0 0 0,0-1 0 0 0,0-1-1 0 0,-13 5 1 0 0,3-3-25 0 0,0-1-1 0 0,-27 4 1 0 0,-83 1-527 0 0,69-7-69 0 0,48-3-53 0 0,0 0-1 0 0,-14-2 1 0 0,4-1-1218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1375 0 0,'-2'1'66'0'0,"-1"1"-57"0"0,0-1 1 0 0,0 0-1 0 0,0 0 1 0 0,-1 0-1 0 0,-5 1 1 0 0,-12 3 3 0 0,19-4-6 0 0,-12 4 2246 0 0,0 0 0 0 0,1 1-1 0 0,-16 9 1 0 0,24-12-1266 0 0,1 0 1 0 0,0 0-1 0 0,0 1 1 0 0,0-1-1 0 0,0 1 0 0 0,-4 6 1 0 0,5-6-627 0 0,0 1 0 0 0,1-1 1 0 0,-1 1-1 0 0,-1 6 0 0 0,-34 117-163 0 0,10-27 11 0 0,-94 220 517 0 0,99-272-1235 0 0,-3-1 1 0 0,-1-1-1 0 0,-2-2 0 0 0,-48 57 1 0 0,45-68-2058 0 0,17-21 1254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89 12263 0 0,'0'0'563'0'0,"0"0"-14"0"0,-3-5 1158 0 0,12 11-135 0 0,2 0-1362 0 0,-1 0-1 0 0,1-1 1 0 0,1 0-1 0 0,-1-1 1 0 0,0 0 0 0 0,1 0-1 0 0,0-2 1 0 0,0 1-1 0 0,0-2 1 0 0,24 1 0 0 0,7-3 230 0 0,75-11 0 0 0,-87 8-242 0 0,92-16-78 0 0,134-38 0 0 0,-221 49-1052 0 0,25-8-5339 0 0,-35 7 611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24 14367 0 0,'48'-22'1560'0'0,"-47"22"-1533"0"0,0 0-1 0 0,0-1 0 0 0,0 1 1 0 0,0 0-1 0 0,0 0 1 0 0,0-1-1 0 0,0 1 0 0 0,0 0 1 0 0,0 0-1 0 0,-1 0 1 0 0,1 0-1 0 0,0 0 0 0 0,0 1 1 0 0,0-1-1 0 0,0 0 1 0 0,0 0-1 0 0,0 1 0 0 0,0-1 1 0 0,0 0-1 0 0,0 1 1 0 0,-1-1-1 0 0,1 1 0 0 0,0-1 1 0 0,0 1-1 0 0,0 0 1 0 0,-1-1-1 0 0,1 1 0 0 0,0 0 1 0 0,-1-1-1 0 0,1 1 1 0 0,-1 0-1 0 0,1 0 0 0 0,-1-1 1 0 0,1 1-1 0 0,-1 0 1 0 0,1 0-1 0 0,-1 0 0 0 0,0 0 1 0 0,1 0-1 0 0,-1 0 1 0 0,0 0-1 0 0,0 0 0 0 0,0 1 1 0 0,1 0 59 0 0,0 6 1 0 0,1 0-1 0 0,-2 0 1 0 0,1 0 0 0 0,-1 0-1 0 0,0 0 1 0 0,0 0 0 0 0,-1 0-1 0 0,0-1 1 0 0,-4 13 0 0 0,-24 69 12 0 0,28-88-97 0 0,-110 241 199 0 0,-22-10-30 0 0,90-161-32 0 0,-4-2 0 0 0,-3-1-1 0 0,-83 86 1 0 0,127-148-98 0 0,0 0 0 0 0,-1 0 0 0 0,1 0 0 0 0,-1-1 0 0 0,-1 0-1 0 0,1-1 1 0 0,0 1 0 0 0,-1-1 0 0 0,-9 3 0 0 0,15-7 13 0 0,3-2-116 0 0,3-7-16 0 0,0-1-1 0 0,0 1 1 0 0,1-1-1 0 0,0 1 1 0 0,1 1-1 0 0,0-1 1 0 0,11-12 0 0 0,57-53-347 0 0,-65 66 373 0 0,51-43-788 0 0,96-61 0 0 0,-156 112 840 0 0,12-9 102 0 0,1 1 0 0 0,0 0 0 0 0,1 2-1 0 0,0-1 1 0 0,17-4 0 0 0,-29 10-64 0 0,0 1-1 0 0,0-1 1 0 0,-1 1 0 0 0,1 0 0 0 0,0-1-1 0 0,0 1 1 0 0,0 0 0 0 0,0 0 0 0 0,-1 1-1 0 0,1-1 1 0 0,0 0 0 0 0,0 1-1 0 0,0-1 1 0 0,-1 1 0 0 0,1-1 0 0 0,0 1-1 0 0,-1 0 1 0 0,1 0 0 0 0,1 1 0 0 0,-1-1 12 0 0,0 1 1 0 0,0 0-1 0 0,0 0 1 0 0,0 0 0 0 0,-1 0-1 0 0,1 0 1 0 0,-1 1-1 0 0,1-1 1 0 0,-1 0-1 0 0,0 1 1 0 0,1 4 0 0 0,1 1 20 0 0,-1 1 0 0 0,0 0 0 0 0,-1 0 0 0 0,0 0 1 0 0,-1 0-1 0 0,-1 16 0 0 0,-2 2-42 0 0,-2 1 0 0 0,0-1 1 0 0,-2 0-1 0 0,-13 31 0 0 0,0-10-565 0 0,-34 61-1 0 0,34-76-19 0 0,19-31 394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184 134 12895 0 0,'2'1'998'0'0,"17"16"-380"0"0,-12-10 293 0 0,1-1 0 0 0,14 10 0 0 0,-19-14-819 0 0,1-1 0 0 0,-1 1 0 0 0,1 0 0 0 0,0-1-1 0 0,0 0 1 0 0,-1 0 0 0 0,1 0 0 0 0,0 0 0 0 0,0-1 0 0 0,6 0 0 0 0,1 0 3 0 0,0-1 0 0 0,0-1 0 0 0,0 0 0 0 0,-1-1 1 0 0,1 0-1 0 0,-1 0 0 0 0,0-1 0 0 0,1-1 0 0 0,-2 1 0 0 0,15-10 0 0 0,0-2 231 0 0,0-2 0 0 0,36-34 0 0 0,-54 46-292 0 0,1 0 1 0 0,-1-1-1 0 0,-1 0 0 0 0,0 0 0 0 0,8-14 1 0 0,-13 21-35 0 0,1 0 0 0 0,-1 0 0 0 0,0-1 0 0 0,0 1 0 0 0,0 0 0 0 0,0 0 0 0 0,1-1 0 0 0,-1 1 0 0 0,0 0 0 0 0,0 0 0 0 0,0-1 0 0 0,0 1 0 0 0,0 0 0 0 0,0 0 0 0 0,0-1 0 0 0,0 1 0 0 0,1 0 0 0 0,-1-1 0 0 0,0 1 0 0 0,0 0 0 0 0,0 0 0 0 0,0-1 0 0 0,-1 1 0 0 0,1 0 0 0 0,0 0 0 0 0,0-1 0 0 0,0 1 0 0 0,0 0 0 0 0,0-1 0 0 0,0 1 0 0 0,0 0 0 0 0,0 0 0 0 0,-1-1 0 0 0,1 1 0 0 0,0 0 0 0 0,0 0 0 0 0,0 0 0 0 0,0-1 0 0 0,-1 1 0 0 0,1 0 0 0 0,0 0 0 0 0,0 0 0 0 0,-1-1 0 0 0,1 1 0 0 0,0 0 0 0 0,0 0 0 0 0,-1 0 0 0 0,1 0 0 0 0,0 0 0 0 0,0 0 0 0 0,-1 0 0 0 0,1 0 0 0 0,0 0 0 0 0,-1 0 0 0 0,1 0 0 0 0,0 0 0 0 0,0 0 0 0 0,-1 0 0 0 0,1 0 0 0 0,0 0 0 0 0,-1 0 0 0 0,1 0 0 0 0,0 0 0 0 0,0 0 0 0 0,-1 0 0 0 0,1 0 0 0 0,0 1 0 0 0,-1-1-8 0 0,-8 0-250 0 0,-1 1 0 0 0,0 0 0 0 0,0 1 0 0 0,1 1 0 0 0,-16 4 0 0 0,-47 24-762 0 0,48-20 742 0 0,-22 10-283 0 0,-79 48 0 0 0,105-55 562 0 0,1 0 0 0 0,0 1 0 0 0,1 1 0 0 0,1 0 0 0 0,1 2 0 0 0,-16 20 1 0 0,17-19 43 0 0,-26 41 508 0 0,38-55-459 0 0,-1 1 0 0 0,2 0 1 0 0,-1-1-1 0 0,1 1 0 0 0,0 0 0 0 0,0 0 1 0 0,1 1-1 0 0,-2 11 0 0 0,3-16-75 0 0,0 1 0 0 0,0-1-1 0 0,0 1 1 0 0,0 0 0 0 0,1-1-1 0 0,-1 1 1 0 0,1-1 0 0 0,-1 1-1 0 0,1-1 1 0 0,0 1 0 0 0,0-1-1 0 0,0 1 1 0 0,1-1 0 0 0,-1 0-1 0 0,1 0 1 0 0,-1 1 0 0 0,1-1-1 0 0,0 0 1 0 0,-1-1 0 0 0,1 1-1 0 0,0 0 1 0 0,0 0 0 0 0,0-1-1 0 0,1 1 1 0 0,-1-1 0 0 0,0 0-1 0 0,0 0 1 0 0,1 1 0 0 0,-1-2-1 0 0,1 1 1 0 0,-1 0 0 0 0,1 0-1 0 0,2 0 1 0 0,7 1-50 0 0,0-1 0 0 0,0 0 0 0 0,0 0 0 0 0,0-1-1 0 0,23-3 1 0 0,43-10-1563 0 0,-38 3-4464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18 2759 0 0,'1'-1'207'0'0,"16"-11"10111"0"0,-17 12-10102 0 0,0 0-1 0 0,1 0 1 0 0,-1-1-1 0 0,0 1 1 0 0,0 0-1 0 0,0 0 1 0 0,0-1-1 0 0,0 1 1 0 0,0 0-1 0 0,0-1 1 0 0,0 1-1 0 0,0 0 1 0 0,0-1 0 0 0,0 1-1 0 0,0-1 1 0 0,-13 3-106 0 0,-1 0 1 0 0,1 0-1 0 0,-1 2 1 0 0,1-1-1 0 0,-23 11 1 0 0,7-3-62 0 0,-214 84 465 0 0,235-92-477 0 0,6-2-23 0 0,-1 0 1 0 0,1 0-1 0 0,-1 0 1 0 0,1 0 0 0 0,0 1-1 0 0,-1-1 1 0 0,1 1 0 0 0,0-1-1 0 0,0 1 1 0 0,-2 2 0 0 0,-1 3 75 0 0,5-6-74 0 0,0 0-1 0 0,0 0 1 0 0,0 1 0 0 0,0-1-1 0 0,0 0 1 0 0,0 0 0 0 0,0 0-1 0 0,1 0 1 0 0,-1 0-1 0 0,0 0 1 0 0,1 0 0 0 0,-1 0-1 0 0,1 0 1 0 0,-1 0 0 0 0,1 0-1 0 0,-1 0 1 0 0,1 0-1 0 0,0 0 1 0 0,-1 0 0 0 0,1-1-1 0 0,0 1 1 0 0,0 0 0 0 0,0 0-1 0 0,-1-1 1 0 0,3 2 0 0 0,26 16 198 0 0,-25-16-171 0 0,42 21 253 0 0,60 20 1 0 0,-64-27-279 0 0,0 1 1 0 0,49 29-1 0 0,-89-44-17 0 0,5 2-2 0 0,0 0 1 0 0,-1 0 0 0 0,0 1-1 0 0,10 9 1 0 0,-16-13 0 0 0,1 0 1 0 0,0-1-1 0 0,0 1 0 0 0,-1 0 1 0 0,1 0-1 0 0,0 0 0 0 0,-1 0 1 0 0,1 0-1 0 0,-1-1 1 0 0,1 1-1 0 0,-1 0 0 0 0,1 0 1 0 0,-1 1-1 0 0,0-1 1 0 0,0 0-1 0 0,1 0 0 0 0,-1 0 1 0 0,0 0-1 0 0,0 0 1 0 0,0 0-1 0 0,0 0 0 0 0,0 0 1 0 0,0 0-1 0 0,-1 0 1 0 0,1 0-1 0 0,0 0 0 0 0,0 0 1 0 0,-1 0-1 0 0,1 0 1 0 0,-1 0-1 0 0,1 0 0 0 0,-1 0 1 0 0,1 0-1 0 0,-1 0 1 0 0,0 0-1 0 0,1 0 0 0 0,-1 0 1 0 0,0-1-1 0 0,0 1 1 0 0,1 0-1 0 0,-1 0 0 0 0,0-1 1 0 0,-2 2-1 0 0,-3 1 22 0 0,0 1 0 0 0,0-1-1 0 0,-1 0 1 0 0,0 0 0 0 0,0 0-1 0 0,-8 1 1 0 0,-45 8 169 0 0,37-8-166 0 0,0 0-39 0 0,-58 10-374 0 0,-103 6 0 0 0,175-19 272 0 0,0-1 0 0 0,0 0 0 0 0,0-1 0 0 0,-1 0 0 0 0,1 0 0 0 0,0-1 0 0 0,0-1 0 0 0,-8-2 0 0 0,16 5 70 0 0,1-1 1 0 0,-1 1-1 0 0,1 0 1 0 0,-1-1-1 0 0,1 1 1 0 0,-1 0-1 0 0,1-1 1 0 0,-1 1-1 0 0,1-1 1 0 0,-1 1-1 0 0,1-1 1 0 0,-1 1-1 0 0,1-1 1 0 0,0 1-1 0 0,-1-1 1 0 0,1 1-1 0 0,0-1 1 0 0,0 1-1 0 0,-1-1 1 0 0,1 0-1 0 0,0 1 1 0 0,0-1 0 0 0,0 0-1 0 0,0 1 1 0 0,0-1-1 0 0,0 1 1 0 0,0-1-1 0 0,0 0 1 0 0,0 1-1 0 0,0-1 1 0 0,0 0-1 0 0,1-2-205 0 0,0 1-1 0 0,0 0 1 0 0,0 0-1 0 0,0 0 1 0 0,0 0-1 0 0,0-1 1 0 0,1 2-1 0 0,-1-1 0 0 0,2-2 1 0 0,23-22-1474 0 0,4 0-17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 6447 0 0,'0'0'499'0'0,"2"0"-328"0"0,13-5 6208 0 0,-20 5-2862 0 0,0 0-4756 0 0,-30 9 1306 0 0,1 1 0 0 0,-63 28 0 0 0,83-31-67 0 0,1 0 0 0 0,-1 1 0 0 0,1 0 0 0 0,1 1 0 0 0,-21 19 0 0 0,30-24 65 0 0,1-1 0 0 0,-1 0-1 0 0,0 1 1 0 0,1 0 0 0 0,0-1 0 0 0,0 1-1 0 0,0 0 1 0 0,1 0 0 0 0,-1 0 0 0 0,1 0-1 0 0,0 0 1 0 0,0 0 0 0 0,0 1-1 0 0,0 3 1 0 0,1-1 30 0 0,0 0-1 0 0,0-1 0 0 0,0 1 1 0 0,1-1-1 0 0,0 1 1 0 0,1-1-1 0 0,-1 1 0 0 0,1-1 1 0 0,3 7-1 0 0,-3-8-21 0 0,1 1 0 0 0,0-1-1 0 0,0 0 1 0 0,0 0 0 0 0,0 0-1 0 0,1-1 1 0 0,0 1 0 0 0,0-1-1 0 0,0 0 1 0 0,6 4 0 0 0,-7-5-40 0 0,0-1 1 0 0,0 0 0 0 0,1 0-1 0 0,-1 0 1 0 0,1-1-1 0 0,0 1 1 0 0,-1-1 0 0 0,1 0-1 0 0,0 0 1 0 0,0 0-1 0 0,0-1 1 0 0,-1 1-1 0 0,1-1 1 0 0,0 0 0 0 0,7-1-1 0 0,-6 1 54 0 0,-1-1 0 0 0,0 0 0 0 0,0 0 1 0 0,0 0-1 0 0,0-1 0 0 0,0 1 0 0 0,-1-1 0 0 0,1 0 0 0 0,0 0 0 0 0,-1-1 0 0 0,0 1 0 0 0,1-1 0 0 0,4-4 0 0 0,-3 1 5 0 0,-1 1 0 0 0,1-1 0 0 0,-1 0 0 0 0,-1 0-1 0 0,1 0 1 0 0,-1 0 0 0 0,4-11 0 0 0,-2-2-26 0 0,0 0 0 0 0,0-1 0 0 0,-2 0 0 0 0,1-34 0 0 0,-3 41-457 0 0,0 4 450 0 0,-1 0-1 0 0,0 0 1 0 0,-2-16-1 0 0,2 22-331 0 0,-1 1-1 0 0,1 0 0 0 0,-1-1 0 0 0,0 1 0 0 0,0 0 0 0 0,0 0 1 0 0,-3-4-1 0 0,3 4-206 0 0,0 1 1 0 0,0 0 0 0 0,0-1-1 0 0,0 1 1 0 0,-1 0 0 0 0,1 0-1 0 0,-1 0 1 0 0,1 0 0 0 0,-1 0 0 0 0,1 0-1 0 0,-1 1 1 0 0,-1-2 0 0 0,-7-1-5119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1143 3679 0 0,'2'-1'6139'0'0,"30"-18"-3197"0"0,-7 5-1796 0 0,0-2 0 0 0,30-23 0 0 0,198-187 1063 0 0,-48 57-1152 0 0,7-7-110 0 0,12-27-455 0 0,-109 97-476 0 0,7 10-8 0 0,-54 46-140 0 0,-65 48 119 0 0,0-1 0 0 0,0 1 0 0 0,1 0 0 0 0,-1 0 0 0 0,6-3-1 0 0,11-6-64 0 0,-19 10-2 0 0,-7 16-277 0 0,-33 56 140 0 0,5-11 336 0 0,26-45-101 0 0,-34 70 35 0 0,-60 174 0 0 0,99-248-51 0 0,-31 116 69 0 0,31-109-60 0 0,0 1 0 0 0,1-1 0 0 0,0 0 1 0 0,2 0-1 0 0,2 26 0 0 0,0-35-7 0 0,0 1 1 0 0,0-1-1 0 0,1 0 0 0 0,0 0 0 0 0,1 0 1 0 0,0 0-1 0 0,1-1 0 0 0,-1 1 0 0 0,1-1 0 0 0,13 15 1 0 0,-1-5 52 0 0,1 0 0 0 0,38 30 1 0 0,-52-45-27 0 0,-1 0 0 0 0,1 1 0 0 0,-1-1 1 0 0,0 1-1 0 0,0 0 0 0 0,-1-1 0 0 0,1 1 0 0 0,-1 0 1 0 0,4 8-1 0 0,-5-9-138 0 0,-5 7-459 0 0,1-4 451 0 0,2-4 64 0 0,0 1 0 0 0,-1-1 0 0 0,1 1 0 0 0,-1-1 0 0 0,1 1 0 0 0,-1-1 0 0 0,0 0 1 0 0,0 0-1 0 0,0 0 0 0 0,0 0 0 0 0,0 0 0 0 0,0 0 0 0 0,-1-1 0 0 0,1 1 0 0 0,-1-1 0 0 0,-3 2 1 0 0,-1 1-9 0 0,5-4-30 0 0,3-1-89 0 0,11-18-1023 0 0,0 7-46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16959 0 0,'0'0'1536'0'0,"-1"1"-1262"0"0,-29 72-210 0 0,-53 144-23 0 0,15-51 13 0 0,26-69-55 0 0,-105 238 65 0 0,123-288-87 0 0,-2-1 1 0 0,-37 47-1 0 0,7-20-2899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7 11055 0 0,'0'0'852'0'0,"-1"2"-353"0"0,-44 61 4736 0 0,-28 29-3467 0 0,-31 41-1872 0 0,100-126 234 0 0,0 0 1 0 0,0 0 0 0 0,1 0 0 0 0,-5 14 0 0 0,8-20-92 0 0,0 0-1 0 0,0 0 0 0 0,0 0 0 0 0,0-1 1 0 0,0 1-1 0 0,0 0 0 0 0,0 0 1 0 0,1 0-1 0 0,-1 0 0 0 0,0 0 1 0 0,0 0-1 0 0,1 0 0 0 0,-1 0 1 0 0,1 0-1 0 0,-1 0 0 0 0,1 0 1 0 0,-1 0-1 0 0,1-1 0 0 0,0 2 0 0 0,13 12 532 0 0,-7-10-398 0 0,-1 0 1 0 0,2 0-1 0 0,-1-1 0 0 0,0 0 0 0 0,1 0 0 0 0,-1 0 1 0 0,15 2-1 0 0,-1-2 43 0 0,36 2 0 0 0,-48-5-204 0 0,1-1 0 0 0,-1 0 0 0 0,1 0 0 0 0,-1-1 0 0 0,1 0 0 0 0,-1-1-1 0 0,0 0 1 0 0,0 0 0 0 0,-1-1 0 0 0,1 0 0 0 0,-1-1 0 0 0,1 0 0 0 0,-1 0 0 0 0,10-9 0 0 0,3-5 66 0 0,0 0 0 0 0,-2-2 0 0 0,28-35 0 0 0,-28 29 87 0 0,-1-1-1 0 0,23-49 1 0 0,-12 17-4533 0 0,-21 43 1793 0 0,9-22-4786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13359 0 0,'2'0'1027'0'0,"0"-1"-848"0"0,0 1 1 0 0,0 0-1 0 0,0 0 0 0 0,-1 1 0 0 0,1-1 1 0 0,0 0-1 0 0,0 1 0 0 0,0-1 1 0 0,0 1-1 0 0,0-1 0 0 0,-1 1 0 0 0,1 0 1 0 0,0 0-1 0 0,0 0 0 0 0,-1 0 1 0 0,1 0-1 0 0,-1 0 0 0 0,1 0 0 0 0,-1 1 1 0 0,1-1-1 0 0,-1 0 0 0 0,0 1 1 0 0,0-1-1 0 0,0 1 0 0 0,0 0 0 0 0,0-1 1 0 0,0 1-1 0 0,0 0 0 0 0,0 0 1 0 0,-1-1-1 0 0,1 1 0 0 0,0 0 0 0 0,-1 0 1 0 0,0 0-1 0 0,1 2 0 0 0,-1 2-72 0 0,0 0 0 0 0,0 0 0 0 0,0 0 0 0 0,-1 0-1 0 0,0 0 1 0 0,0 0 0 0 0,0-1 0 0 0,-1 1 0 0 0,-3 6-1 0 0,-15 29 68 0 0,-29 44-1 0 0,18-33-149 0 0,-70 114 64 0 0,-53 96 35 0 0,99-155-22 0 0,-44 81 208 0 0,69-139-504 0 0,-59 77 0 0 0,88-124 173 0 0,-26 31-1471 0 0,-22 36 1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36 102 9671 0 0,'0'0'748'0'0,"-7"5"-464"0"0,6-4-272 0 0,-4 3 1135 0 0,1 0 0 0 0,-1 0 0 0 0,1 1 0 0 0,-5 7 1864 0 0,9-10-2006 0 0,1 0-886 0 0,0 0-1 0 0,0 1 0 0 0,0-1 1 0 0,0 0-1 0 0,0 0 1 0 0,0 0-1 0 0,1 0 0 0 0,-1 0 1 0 0,1-1-1 0 0,0 1 1 0 0,-1 0-1 0 0,1-1 0 0 0,0 1 1 0 0,0-1-1 0 0,4 3 1 0 0,-3-2-40 0 0,1-1 1 0 0,0 1 0 0 0,0-1-1 0 0,0 0 1 0 0,0 0 0 0 0,0-1-1 0 0,0 1 1 0 0,7-1 0 0 0,4 0 71 0 0,1-2 0 0 0,0 0 0 0 0,27-7 0 0 0,15-9-46 0 0,-1-2 0 0 0,83-42 0 0 0,-105 45-385 0 0,2-2-960 0 0,-8 4-1301 0 0,-9 6-2315 0 0,-3 3-1166 0 0</inkml:trace>
  <inkml:trace contextRef="#ctx0" brushRef="#br0" timeOffset="1">750 116 5527 0 0,'1'2'423'0'0,"7"26"227"0"0,-6-22 418 0 0,-1 0 0 0 0,0 0 1 0 0,0 0-1 0 0,-1 0 1 0 0,1 0-1 0 0,-1 0 1 0 0,0 0-1 0 0,-1 0 1 0 0,0 0-1 0 0,-1 7 1 0 0,-9 31 2060 0 0,8-29-2779 0 0,-1 0 0 0 0,-1 0-1 0 0,0-1 1 0 0,0 1 0 0 0,-13 21-1 0 0,-1-4-691 0 0,-2-1-1 0 0,-1-1 0 0 0,-1-1 1 0 0,-43 41-1 0 0,59-64-1897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11519 0 0,'0'0'1224'0'0,"7"-7"-1224"0"0,1-1 0 0 0,-3 3 3816 0 0,4 0-8048 0 0,0 1-1120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11111 0 0,'0'0'1008'0'0,"1"0"-828"0"0,5 0-102 0 0,-4 0 595 0 0,-1 10 114 0 0,-2-6-675 0 0,0 0 1 0 0,0 0-1 0 0,0 0 0 0 0,0-1 1 0 0,-1 1-1 0 0,1 0 1 0 0,-1-1-1 0 0,0 1 1 0 0,0-1-1 0 0,0 0 1 0 0,-4 5-1 0 0,-6 4 391 0 0,-16 16-1 0 0,11-12-24 0 0,-2 2-25 0 0,11-11-5 0 0,1 0 0 0 0,-1 1 0 0 0,-9 14 0 0 0,15-19-277 0 0,0 0 0 0 0,0 0 0 0 0,1 1 0 0 0,-1-1 0 0 0,1 0 0 0 0,0 1 0 0 0,0-1 0 0 0,0 1 0 0 0,0 0 0 0 0,1-1 0 0 0,0 1 0 0 0,-1 0 0 0 0,1-1 0 0 0,1 7 0 0 0,1-2-64 0 0,0 1 0 0 0,0-1 1 0 0,1 0-1 0 0,0 1 0 0 0,0-1 0 0 0,1-1 0 0 0,0 1 0 0 0,1 0 1 0 0,-1-1-1 0 0,1 0 0 0 0,1 0 0 0 0,-1-1 0 0 0,1 1 0 0 0,1-1 1 0 0,-1 0-1 0 0,1-1 0 0 0,0 0 0 0 0,8 5 0 0 0,-13-8-86 0 0,1-1-1 0 0,0 1 0 0 0,-1-1 1 0 0,1 0-1 0 0,0 0 1 0 0,0 0-1 0 0,0 0 1 0 0,0 0-1 0 0,0-1 1 0 0,0 1-1 0 0,0-1 0 0 0,0 0 1 0 0,0 0-1 0 0,0 0 1 0 0,0 0-1 0 0,0-1 1 0 0,0 1-1 0 0,0-1 1 0 0,0 1-1 0 0,0-1 0 0 0,0 0 1 0 0,0-1-1 0 0,0 1 1 0 0,0 0-1 0 0,-1-1 1 0 0,1 1-1 0 0,0-1 1 0 0,-1 0-1 0 0,0 0 0 0 0,3-3 1 0 0,-1 2 10 0 0,-1-1 0 0 0,0 1 0 0 0,0-1 0 0 0,-1 0-1 0 0,1 0 1 0 0,-1 0 0 0 0,0 0 0 0 0,0-1 0 0 0,0 1 0 0 0,-1-1 0 0 0,1 1 0 0 0,-1-1 0 0 0,0 1 0 0 0,0-1 0 0 0,-1 0-1 0 0,1 1 1 0 0,-1-1 0 0 0,0 0 0 0 0,-1-4 0 0 0,-1-1 4 0 0,-1 0 1 0 0,0 1-1 0 0,0-1 0 0 0,-1 1 1 0 0,-5-9-1 0 0,4 9-554 0 0,1 0 0 0 0,0 0-1 0 0,1-1 1 0 0,-4-15 0 0 0,7 14-5015 0 0,3-1-1724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17823 0 0,'0'0'1618'0'0,"-1"2"-1332"0"0,-7 15-166 0 0,8-15 332 0 0,-6 10 746 0 0,-7 19-1 0 0,12-30-755 0 0,7-1-530 0 0,0-1 60 0 0,-1 0 1 0 0,1 0 0 0 0,-1 0-1 0 0,1-1 1 0 0,-1 0 0 0 0,1 0-1 0 0,-1 0 1 0 0,0-1 0 0 0,0 0-1 0 0,7-5 1 0 0,7-6 77 0 0,26-25 0 0 0,-19 15-26 0 0,-8 8 47 0 0,7-6 67 0 0,55-37 1 0 0,-72 54-102 0 0,0 0 1 0 0,1 1 0 0 0,-1 0 0 0 0,1 0 0 0 0,0 1 0 0 0,0 0 0 0 0,0 1 0 0 0,0 0 0 0 0,0 0 0 0 0,1 1 0 0 0,17 0 0 0 0,-24 1-15 0 0,-1 1-1 0 0,0-1 1 0 0,1 1 0 0 0,-1 0 0 0 0,0-1-1 0 0,1 1 1 0 0,-1 0 0 0 0,0 1 0 0 0,0-1-1 0 0,0 0 1 0 0,0 1 0 0 0,0-1 0 0 0,0 1-1 0 0,0-1 1 0 0,-1 1 0 0 0,1 0 0 0 0,-1 0-1 0 0,1 0 1 0 0,-1 0 0 0 0,1 0 0 0 0,-1 0-1 0 0,0 0 1 0 0,0 0 0 0 0,1 5 0 0 0,2 4 23 0 0,0 1-1 0 0,-1 0 1 0 0,2 20 0 0 0,-4-26-29 0 0,6 104 95 0 0,-6-78-115 0 0,1 0 1 0 0,6 35-1 0 0,-6-59-168 0 0,0 0 0 0 0,1 0 0 0 0,5 12 0 0 0,-8-20 116 0 0,1 0 0 0 0,-1 1 1 0 0,0-1-1 0 0,1 0 0 0 0,-1 1 0 0 0,0-1 0 0 0,1 0 1 0 0,-1 0-1 0 0,0 1 0 0 0,1-1 0 0 0,-1 0 0 0 0,1 0 0 0 0,-1 0 1 0 0,1 1-1 0 0,-1-1 0 0 0,1 0 0 0 0,-1 0 0 0 0,0 0 0 0 0,1 0 1 0 0,-1 0-1 0 0,1 0 0 0 0,-1 0 0 0 0,1 0 0 0 0,0 0 0 0 0,0 0-161 0 0,13-3-1253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96 15199 0 0,'9'-10'484'0'0,"1"0"0"0"0,0 0 0 0 0,0 1 0 0 0,1 1 0 0 0,1 0-1 0 0,22-13 1 0 0,-31 20-233 0 0,31-16 2271 0 0,-33 16-1803 0 0,0 3-582 0 0,-2 5-33 0 0,1 1 0 0 0,-1-1 1 0 0,0 1-1 0 0,0-1 0 0 0,-1 0 0 0 0,0 1 0 0 0,0-1 0 0 0,-5 8 1 0 0,-3 15 277 0 0,-21 80 420 0 0,-52 171 40 0 0,-23-7-510 0 0,11-87-76 0 0,40-85-225 0 0,-48 130-1 0 0,74-137-216 0 0,26-85 177 0 0,1 0 1 0 0,0 1-1 0 0,1-1 0 0 0,1 1 1 0 0,-1 0-1 0 0,2-1 0 0 0,1 14 0 0 0,-1-21-80 0 0,0 1 0 0 0,0 0-1 0 0,0-1 1 0 0,0 1 0 0 0,1-1-1 0 0,0 1 1 0 0,0-1 0 0 0,0 0-1 0 0,3 4 1 0 0,-5-7-50 0 0,1 1 0 0 0,0-1 0 0 0,0 0 0 0 0,-1 1 0 0 0,1-1 0 0 0,0 0 0 0 0,0 0 0 0 0,0 0 0 0 0,-1 1 1 0 0,1-1-1 0 0,0 0 0 0 0,0 0 0 0 0,0 0 0 0 0,0 0 0 0 0,0-1 0 0 0,-1 1 0 0 0,1 0 0 0 0,0 0 0 0 0,0 0 0 0 0,0-1 0 0 0,-1 1 0 0 0,1 0 0 0 0,0-1 0 0 0,0 1 0 0 0,-1-1 0 0 0,2 0 0 0 0,9-8-1741 0 0</inkml:trace>
  <inkml:trace contextRef="#ctx0" brushRef="#br0" timeOffset="1">23 901 9215 0 0,'-22'-6'11479'0'0,"33"5"-6501"0"0,65-12-4488 0 0,285-63 79 0 0,-274 52-562 0 0,-2-3-1 0 0,91-44 1 0 0,-112 39-58 0 0,-29 13-257 0 0,46-16 0 0 0,-81 35 258 0 0,1-1 0 0 0,-1 1 0 0 0,1 0 0 0 0,0 0-1 0 0,-1 0 1 0 0,1-1 0 0 0,-1 1 0 0 0,1 0-1 0 0,-1 0 1 0 0,1 0 0 0 0,-1 0 0 0 0,1 0 0 0 0,0 0-1 0 0,-1 0 1 0 0,1 0 0 0 0,-1 0 0 0 0,1 1-1 0 0,-1-1 1 0 0,1 0 0 0 0,0 0 0 0 0,-1 1 24 0 0,1-1 0 0 0,-1 0 0 0 0,0 1 0 0 0,0-1 0 0 0,1 1 0 0 0,-1-1 0 0 0,0 0 0 0 0,0 1 0 0 0,0-1 0 0 0,0 1 0 0 0,0-1 0 0 0,0 0 0 0 0,1 1 0 0 0,-1-1 0 0 0,0 1 0 0 0,0-1 0 0 0,0 0 1 0 0,0 1-1 0 0,-1-1 0 0 0,1 1 0 0 0,0 0 0 0 0,-10 27-966 0 0,7-21 424 0 0,-11 24-1132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66 13823 0 0,'80'-39'3718'0'0,"-75"36"-3213"0"0,0 0-241 0 0,1 0 1 0 0,-1 0 0 0 0,1 0 0 0 0,0 1 0 0 0,0-1 0 0 0,0 2 0 0 0,0-1 0 0 0,10-1 0 0 0,-18 3-295 0 0,0 1 0 0 0,0 0 1 0 0,0 0-1 0 0,1 0 0 0 0,-1 0 1 0 0,0 0-1 0 0,1 0 0 0 0,-1 0 1 0 0,-1 2-1 0 0,-1 1-8 0 0,-23 15 125 0 0,2 1 0 0 0,-42 42-1 0 0,57-51 15 0 0,1 0 0 0 0,0 0 0 0 0,1 0 1 0 0,0 1-1 0 0,1 0 0 0 0,0 1 0 0 0,1 0 0 0 0,1 0 0 0 0,-5 14 0 0 0,9-23-53 0 0,0 1-1 0 0,0 0 1 0 0,0-1 0 0 0,1 1 0 0 0,0 0-1 0 0,0 0 1 0 0,0-1 0 0 0,0 1 0 0 0,1 0-1 0 0,0 0 1 0 0,0-1 0 0 0,0 1 0 0 0,1-1-1 0 0,-1 1 1 0 0,1-1 0 0 0,0 0 0 0 0,0 1-1 0 0,1-1 1 0 0,2 4 0 0 0,-1-4 77 0 0,-1 0 0 0 0,1 0 0 0 0,0 0 0 0 0,0 0 0 0 0,1-1 0 0 0,-1 0 0 0 0,1 0 0 0 0,0 0 0 0 0,0 0 0 0 0,0-1 0 0 0,0 1 0 0 0,0-2 0 0 0,1 1 0 0 0,-1 0 0 0 0,0-1 0 0 0,6 1 0 0 0,0-1 73 0 0,0-1 0 0 0,0 0 0 0 0,-1 0 0 0 0,1-1 0 0 0,0-1 0 0 0,-1 0 0 0 0,1 0 0 0 0,-1-1 0 0 0,1 0 0 0 0,-1-1 0 0 0,18-9 0 0 0,-16 6-95 0 0,0 0 1 0 0,0-1-1 0 0,-1 0 0 0 0,0 0 0 0 0,0-1 0 0 0,-1-1 1 0 0,0 0-1 0 0,14-19 0 0 0,-21 24-104 0 0,0 1 0 0 0,0-1 0 0 0,0 1-1 0 0,-1-1 1 0 0,0 0 0 0 0,0 0 0 0 0,0 0 0 0 0,-1 0 0 0 0,0 0-1 0 0,1-1 1 0 0,-2 1 0 0 0,1-6 0 0 0,-1 7-59 0 0,0-1 0 0 0,-1 1 1 0 0,0-1-1 0 0,1 1 0 0 0,-2 0 0 0 0,1-1 0 0 0,0 1 1 0 0,-1 0-1 0 0,0 0 0 0 0,0 0 0 0 0,0 0 0 0 0,0 0 1 0 0,-1 1-1 0 0,-4-6 0 0 0,-2-2-112 0 0,1 2-220 0 0,-13-19-1 0 0,19 25 315 0 0,0-1 0 0 0,1 1 0 0 0,-1 0 0 0 0,1-1 0 0 0,0 1 0 0 0,0-1-1 0 0,0 1 1 0 0,0-1 0 0 0,0 0 0 0 0,1-5 0 0 0,0 8 45 0 0,0-10-174 0 0,0 11 156 0 0,0 0 1 0 0,0 0-1 0 0,0-1 1 0 0,0 1-1 0 0,0 0 0 0 0,0-1 1 0 0,0 1-1 0 0,0 0 1 0 0,0-1-1 0 0,1 1 1 0 0,-1 0-1 0 0,0 0 0 0 0,0-1 1 0 0,0 1-1 0 0,0 0 1 0 0,0 0-1 0 0,1-1 0 0 0,-1 1 1 0 0,0 0-1 0 0,0 0 1 0 0,0-1-1 0 0,1 1 0 0 0,-1 0 1 0 0,0 0-1 0 0,0 0 1 0 0,1 0-1 0 0,-1-1 1 0 0,0 1-1 0 0,0 0 0 0 0,1 0 1 0 0,-1 0-1 0 0,0 0 1 0 0,0 0-1 0 0,1 0 0 0 0,-1 0 1 0 0,8 1-841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81 455 0 0,'21'-4'25'0'0,"24"-6"0"0"0,54-22 6994 0 0,-56 17-4916 0 0,-40 14-2075 0 0,60-17 6542 0 0,-65 30-5541 0 0,0-8-937 0 0,0 0 1 0 0,0 0-1 0 0,0-1 1 0 0,-1 1-1 0 0,1-1 1 0 0,-1 0-1 0 0,0 1 0 0 0,0-1 1 0 0,0-1-1 0 0,0 1 1 0 0,0 0-1 0 0,-7 3 1 0 0,-1 1 30 0 0,0-1 0 0 0,-24 9 0 0 0,-329 141-44 0 0,206-85-428 0 0,-86 24-570 0 0,189-77 665 0 0,0-4 0 0 0,-87 13 0 0 0,129-26 224 0 0,0 0 1 0 0,-1 0-1 0 0,1-1 1 0 0,-1-1-1 0 0,1 0 0 0 0,0-1 1 0 0,-1 0-1 0 0,-13-5 1 0 0,22 5-4 0 0,-1 0 1 0 0,2 0 0 0 0,-1 0-1 0 0,0-1 1 0 0,0 0-1 0 0,1 0 1 0 0,-1 0 0 0 0,1 0-1 0 0,0-1 1 0 0,0 1 0 0 0,1-1-1 0 0,-1 0 1 0 0,1-1 0 0 0,-1 1-1 0 0,1 0 1 0 0,1-1-1 0 0,-1 0 1 0 0,0 1 0 0 0,1-1-1 0 0,0 0 1 0 0,1 0 0 0 0,-3-9-1 0 0,3 10 24 0 0,0 0-1 0 0,1 0 1 0 0,-1 0 0 0 0,1 0-1 0 0,0-1 1 0 0,0 1-1 0 0,0 0 1 0 0,1 0-1 0 0,-1 0 1 0 0,1 0-1 0 0,0 0 1 0 0,0 0 0 0 0,1 0-1 0 0,-1 0 1 0 0,1 1-1 0 0,0-1 1 0 0,0 0-1 0 0,0 1 1 0 0,0-1 0 0 0,0 1-1 0 0,1 0 1 0 0,0 0-1 0 0,0 0 1 0 0,0 0-1 0 0,0 0 1 0 0,0 1-1 0 0,0-1 1 0 0,1 1 0 0 0,-1 0-1 0 0,1 0 1 0 0,-1 0-1 0 0,1 1 1 0 0,0-1-1 0 0,0 1 1 0 0,0 0 0 0 0,0 0-1 0 0,0 0 1 0 0,7 0-1 0 0,-4 0 33 0 0,-1 1 0 0 0,1 1 0 0 0,-1-1 0 0 0,1 1 0 0 0,-1 0 0 0 0,0 0 0 0 0,1 1 0 0 0,-1 0 0 0 0,0 0-1 0 0,0 1 1 0 0,0-1 0 0 0,10 8 0 0 0,-12-7-2 0 0,0 0 0 0 0,1 0 0 0 0,-2 1 0 0 0,1 0 0 0 0,0 0 0 0 0,-1 0-1 0 0,1 0 1 0 0,-1 1 0 0 0,0-1 0 0 0,-1 1 0 0 0,1 0 0 0 0,-1-1 0 0 0,0 1 0 0 0,0 0-1 0 0,2 10 1 0 0,-2 1 135 0 0,1 0 0 0 0,-2 1 0 0 0,0-1 0 0 0,-1 1 0 0 0,-4 28 0 0 0,-21 83 470 0 0,6-41-464 0 0,18-77-153 0 0,-57 273 106 0 0,35-206-1 0 0,-63 138 0 0 0,75-194-219 0 0,0-1-1 0 0,-2 1 0 0 0,-28 34 1 0 0,39-52-171 0 0,1-2 118 0 0,1 0 1 0 0,-1 0 0 0 0,0 0-1 0 0,0 0 1 0 0,1 0 0 0 0,-1-1-1 0 0,0 1 1 0 0,0 0 0 0 0,0-1-1 0 0,0 1 1 0 0,0 0 0 0 0,0-1-1 0 0,0 1 1 0 0,0-1 0 0 0,-2 1-1 0 0,-4 1-5334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114 445 5527 0 0,'0'0'423'0'0,"-1"2"-278"0"0,0 5 1135 0 0,0 0 0 0 0,-1-1 0 0 0,0 0 0 0 0,-1 1 0 0 0,-5 10-1 0 0,5-11-890 0 0,-1 0 0 0 0,0 0 0 0 0,0 0 0 0 0,0-1 0 0 0,-1 1 0 0 0,0-1 0 0 0,0 0-1 0 0,0-1 1 0 0,-11 8 0 0 0,15-11-301 0 0,1-1-1 0 0,-1 1 1 0 0,0-1 0 0 0,0 1-1 0 0,0-1 1 0 0,1 1-1 0 0,-1-1 1 0 0,0 0 0 0 0,0 0-1 0 0,0 1 1 0 0,0-1 0 0 0,0 0-1 0 0,0 0 1 0 0,0 0-1 0 0,0 0 1 0 0,0 0 0 0 0,0 0-1 0 0,0 0 1 0 0,0 0-1 0 0,1 0 1 0 0,-1-1 0 0 0,0 1-1 0 0,0 0 1 0 0,0 0-1 0 0,0-1 1 0 0,0 1 0 0 0,0-1-1 0 0,1 1 1 0 0,-1-1-1 0 0,0 1 1 0 0,0-1 0 0 0,1 1-1 0 0,-1-1 1 0 0,0 0 0 0 0,1 0-1 0 0,-1 1 1 0 0,1-1-1 0 0,-1 0 1 0 0,1 0 0 0 0,-1 1-1 0 0,0-2 1 0 0,0-1-4 0 0,0 0 0 0 0,0 0 0 0 0,0 0-1 0 0,0 0 1 0 0,0 0 0 0 0,1 0 0 0 0,-1 0 0 0 0,1-1 0 0 0,0 1 0 0 0,0 0 0 0 0,1-4 0 0 0,3-15 64 0 0,1 0 1 0 0,2 0-1 0 0,0 1 1 0 0,1 0-1 0 0,1 1 0 0 0,1 0 1 0 0,21-32-1 0 0,0 8-215 0 0,2 1-1 0 0,39-39 0 0 0,-56 66-20 0 0,0 0 1 0 0,0 2 0 0 0,2 0-1 0 0,0 1 1 0 0,31-18 0 0 0,-38 26-93 0 0,0-1 1 0 0,0 2 0 0 0,1-1-1 0 0,-1 2 1 0 0,1-1 0 0 0,0 2-1 0 0,0-1 1 0 0,0 2 0 0 0,0-1-1 0 0,0 2 1 0 0,22 1 0 0 0,-26 0-307 0 0,-1 1 0 0 0,1 0 0 0 0,0 0 0 0 0,-1 1 0 0 0,1 0 0 0 0,11 6 1 0 0,0 3-1221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11055 0 0,'0'0'852'0'0,"2"-1"-560"0"0,205-21 5482 0 0,107 6-3844 0 0,-298 16-1987 0 0,1-1-1 0 0,-1 0 0 0 0,0-1 1 0 0,-1-1-1 0 0,1 0 1 0 0,28-10-1 0 0,-32 8-679 0 0,-1-1 0 0 0,1 0 0 0 0,10-8 1 0 0,10-9-868 0 0,-6 4-18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15343 0 0,'0'0'1394'0'0,"1"3"-1150"0"0,-1-1-132 0 0,1 1 0 0 0,0-1 0 0 0,0 0 0 0 0,0 1 0 0 0,1-1 0 0 0,-1 0 0 0 0,0 1 0 0 0,1-1 0 0 0,-1 0 0 0 0,1 0 0 0 0,0 0 0 0 0,0 0 0 0 0,0-1 0 0 0,0 1 0 0 0,4 2 0 0 0,-3-2 6 0 0,1 0 1 0 0,0-1-1 0 0,0 1 1 0 0,-1-1-1 0 0,1 0 1 0 0,0 0-1 0 0,0 0 1 0 0,0-1-1 0 0,6 1 1 0 0,5-2 108 0 0,-1 0 0 0 0,1 0 0 0 0,-1-2 0 0 0,25-6 0 0 0,59-23 189 0 0,182-84-1 0 0,-254 103-547 0 0,-10 5-768 0 0,29-11 1 0 0,-22 12-871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62 11055 0 0,'13'-12'736'0'0,"-4"2"540"0"0,0 1 1 0 0,1 0-1 0 0,17-12 1 0 0,-25 20-33 0 0,-3 4-988 0 0,-7 12 19 0 0,0 0 1 0 0,-1 0 0 0 0,0-1 0 0 0,-20 23 0 0 0,0 1 27 0 0,-66 90 169 0 0,-20 27-264 0 0,102-135-172 0 0,0 0-1 0 0,1 1 1 0 0,-11 29-1 0 0,19-42-42 0 0,1 1 0 0 0,0 0 0 0 0,1 0-1 0 0,0 1 1 0 0,1-1 0 0 0,0 0 0 0 0,0 1 0 0 0,1-1 0 0 0,0 1-1 0 0,0-1 1 0 0,3 13 0 0 0,-2-17-261 0 0,0 0 0 0 0,0 0-1 0 0,0 0 1 0 0,1-1 0 0 0,0 1 0 0 0,0 0 0 0 0,0-1-1 0 0,0 1 1 0 0,1-1 0 0 0,6 8 0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13247 0 0,'0'-5'203'0'0,"6"-22"3420"0"0,-5 29-2857 0 0,22 29-7 0 0,21 41 0 0 0,1 1-302 0 0,-18-34-121 0 0,1-1 1 0 0,47 49-1 0 0,111 112 1646 0 0,-169-180-1948 0 0,-15-17-70 0 0,18 20-413 0 0,-1 0 1 0 0,23 35 0 0 0,-42-55-411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5 14047 0 0,'0'0'1276'0'0,"0"0"-1145"0"0,0-1 0 0 0,0 1 0 0 0,-1 0 0 0 0,1-1 0 0 0,0 1 0 0 0,0 0 0 0 0,-1 0 0 0 0,1-1 0 0 0,0 1 0 0 0,-1 0 0 0 0,1 0 0 0 0,0-1 0 0 0,-1 1 0 0 0,1 0 0 0 0,-1 0 0 0 0,1 0 0 0 0,-1-1 0 0 0,-2 3 16 0 0,0 0 1 0 0,0 1 0 0 0,0-1 0 0 0,0 0 0 0 0,0 1 0 0 0,1 0 0 0 0,-1 0 0 0 0,1 0 0 0 0,-3 3 0 0 0,-18 35 80 0 0,11-20-65 0 0,4-9-115 0 0,0 0 0 0 0,-2 0 0 0 0,1 0 0 0 0,-1-1 0 0 0,-18 14 0 0 0,-62 43 56 0 0,63-50-10 0 0,0 1-1 0 0,-44 44 0 0 0,55-44-67 0 0,0 0 0 0 0,2 0 0 0 0,0 1 0 0 0,2 1 0 0 0,0 0 0 0 0,1 1 0 0 0,1 0 0 0 0,1 1 0 0 0,1 0 0 0 0,1 0 0 0 0,-4 29 0 0 0,9-29-1131 0 0,2-21 45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 1375 0 0,'0'0'7542'0'0,"2"0"-6516"0"0,18-5 6701 0 0,-20 6-7567 0 0,-1 8-124 0 0,0 0 0 0 0,-1 0 0 0 0,1-1 0 0 0,-2 1 0 0 0,1 0 1 0 0,-1-1-1 0 0,-1 0 0 0 0,1 0 0 0 0,-9 13 0 0 0,-11 25-28 0 0,20-37-33 0 0,13-52-1084 0 0,-7 36 1054 0 0,0 0 0 0 0,1 0 1 0 0,0 0-1 0 0,1 0 0 0 0,-1 0 1 0 0,1 1-1 0 0,1 0 0 0 0,-1 0 1 0 0,1 1-1 0 0,11-10 0 0 0,43-28 175 0 0,-19 15 490 0 0,-39 27 252 0 0,1 2-565 0 0,-3-2-279 0 0,1 1 0 0 0,-1 0 0 0 0,0 0 1 0 0,1 0-1 0 0,-1 0 0 0 0,0 0 0 0 0,1 0 0 0 0,-1 0 1 0 0,0 0-1 0 0,1 1 0 0 0,-1-1 0 0 0,0 0 1 0 0,1 0-1 0 0,-1 0 0 0 0,0 0 0 0 0,1 0 0 0 0,-1 0 1 0 0,0 1-1 0 0,1-1 0 0 0,-1 0 0 0 0,0 0 1 0 0,0 1-1 0 0,1-1 0 0 0,-1 0 0 0 0,3 6 42 0 0,-1-3-42 0 0,-1 0 0 0 0,0 0 1 0 0,1 0-1 0 0,-1 0 0 0 0,0 0 0 0 0,-1 0 0 0 0,1 0 0 0 0,-1 0 0 0 0,1 1 0 0 0,-1-1 0 0 0,0 0 1 0 0,0 0-1 0 0,0 0 0 0 0,-1 1 0 0 0,1-1 0 0 0,-2 5 0 0 0,-2 7-18 0 0,1 9 0 0 0,3-15 0 0 0,3-2-13 0 0,-2-5-6 0 0,-1 0 1 0 0,1 0-1 0 0,0 0 1 0 0,-1 1-1 0 0,0-1 1 0 0,1 0-1 0 0,-1 0 1 0 0,0 0-1 0 0,0 0 1 0 0,0 3-1 0 0,-1 1-58 0 0,-1 0 1 0 0,0 0-1 0 0,-4 10 0 0 0,3-8 48 0 0,3-7-51 0 0,1-2-420 0 0,4-3 489 0 0,1 0 0 0 0,-2 0 0 0 0,1-1 0 0 0,0 1 1 0 0,-1-1-1 0 0,5-8 0 0 0,-6 9 2 0 0,0-1 0 0 0,0 1 0 0 0,1 0 0 0 0,-1 0 0 0 0,1 1 0 0 0,0-1 0 0 0,0 1 0 0 0,0 0-1 0 0,0 0 1 0 0,0 0 0 0 0,1 0 0 0 0,-1 1 0 0 0,7-3 0 0 0,22-5 9 0 0,-20 5 0 0 0,0 1 0 0 0,13-2 0 0 0,-5 1 48 0 0,0-1 0 0 0,-1-1 0 0 0,0-1 0 0 0,0 0 0 0 0,36-23 0 0 0,-55 30 656 0 0,1 3-604 0 0,-1 1 1 0 0,0-1-1 0 0,0 0 0 0 0,0 0 0 0 0,0 0 0 0 0,-1 1 0 0 0,2 3 1 0 0,-1 3 3 0 0,0 1 0 0 0,-1 0 0 0 0,0-1 0 0 0,-1 1 0 0 0,1-1 0 0 0,-4 13 0 0 0,-5 45 150 0 0,8-51-253 0 0,-1-1 0 0 0,-1 1-1 0 0,0-1 1 0 0,-8 20 0 0 0,1-2-14 0 0,8-24-12 0 0,1-2-35 0 0,0-5-31 0 0,10-4-2045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3679 0 0,'0'2'2604'0'0,"-1"3"-1843"0"0,1 0-1 0 0,-1 0 0 0 0,1 0 0 0 0,0 0 0 0 0,1 0 0 0 0,-1 0 0 0 0,1 0 0 0 0,0 0 0 0 0,0 0 0 0 0,0-1 1 0 0,4 9-1 0 0,-2-7-405 0 0,0 0 1 0 0,1 0 0 0 0,0-1 0 0 0,0 1 0 0 0,0-1 0 0 0,0 0 0 0 0,11 8-1 0 0,3 1-347 0 0,2 0 0 0 0,0-2 0 0 0,1 0 0 0 0,22 8 0 0 0,-20-9 822 0 0,-17-8-771 0 0,24 11 307 0 0,0 2 1 0 0,-1 0 0 0 0,32 26 0 0 0,-53-36-296 0 0,0 1 1 0 0,-1-1-1 0 0,0 1 1 0 0,-1 1-1 0 0,1-1 1 0 0,-1 1-1 0 0,-1 1 1 0 0,0-1-1 0 0,0 1 1 0 0,0-1-1 0 0,-1 1 1 0 0,-1 1 0 0 0,1-1-1 0 0,-2 0 1 0 0,4 16-1 0 0,-4-4-39 0 0,-1 1-1 0 0,0 0 1 0 0,-2 0 0 0 0,-1 0-1 0 0,0 0 1 0 0,-2-1 0 0 0,0 1-1 0 0,-1-1 1 0 0,-2 0 0 0 0,0 0-1 0 0,-11 21 1 0 0,4-13-136 0 0,-2 0 0 0 0,0-1 1 0 0,-2-1-1 0 0,-1 0 0 0 0,-2-2 0 0 0,-41 42 1 0 0,19-22-103 0 0,41-44 118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5527 0 0,'0'0'13927'0'0,"0"-1"-13512"0"0,5-4-273 0 0,0 0 1 0 0,0 0 0 0 0,0 0 0 0 0,0 1 0 0 0,1 0 0 0 0,0 0 0 0 0,8-5 0 0 0,48-19 119 0 0,-60 27-245 0 0,48-17-543 0 0,1 1-1 0 0,0 3 0 0 0,1 2 1 0 0,61-6-1 0 0,-85 16-636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13823 0 0,'0'0'7807'0'0,"1"0"-7686"0"0,21-4-109 0 0,29 0-1 0 0,-28 3 16 0 0,34-6 1 0 0,176-44 270 0 0,-79 11-3035 0 0,-118 30 1762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90 1375 0 0,'2'-5'162'0'0,"1"-1"-1"0"0,-1 1 0 0 0,0-1 0 0 0,0 0 1 0 0,-1 0-1 0 0,1-7 0 0 0,-1 10 870 0 0,-1-1 0 0 0,0 0 0 0 0,0 0 0 0 0,0 0 0 0 0,-1 0 0 0 0,-1-4 0 0 0,-2-3 5529 0 0,-4 16-4154 0 0,5-3-2968 0 0,-20 21 781 0 0,-31 38 1 0 0,27-28-217 0 0,-225 299-3 0 0,199-256 0 0 0,34-50 0 0 0,-19 36 0 0 0,34-54 0 0 0,0 0 0 0 0,1 1 0 0 0,-1-1 0 0 0,2 1 0 0 0,-1 0 0 0 0,1-1 0 0 0,0 1 0 0 0,1 0 0 0 0,0 14 0 0 0,1-17 0 0 0,1-1 0 0 0,0 1 0 0 0,0 0 0 0 0,1-1 0 0 0,-1 1 0 0 0,1-1-1 0 0,0 0 1 0 0,1 1 0 0 0,-1-1 0 0 0,1 0 0 0 0,0 0 0 0 0,1-1 0 0 0,6 9 0 0 0,5 2 29 0 0,1 0 0 0 0,25 18 0 0 0,-11-9 76 0 0,88 71 235 0 0,60 51 83 0 0,-145-116-397 0 0,-2 2 0 0 0,-1 1 1 0 0,29 42-1 0 0,-44-53-25 0 0,-1 0 0 0 0,-1 1 0 0 0,-1 1 0 0 0,-1 0 0 0 0,-1 1 0 0 0,-1 0 0 0 0,-1 0 0 0 0,7 48 0 0 0,-13-58-20 0 0,0 1 0 0 0,-1-1 0 0 0,-1 0 0 0 0,-1 1 0 0 0,0-1 0 0 0,-1 0-1 0 0,-1 0 1 0 0,0 0 0 0 0,-1 0 0 0 0,-1 0 0 0 0,0-1 0 0 0,-1 1 0 0 0,0-1 0 0 0,-1-1 0 0 0,-1 1 0 0 0,-14 19 0 0 0,2-10 10 0 0,0-1 0 0 0,-2 0 0 0 0,-1-1 0 0 0,0-2-1 0 0,-1 0 1 0 0,-40 22 0 0 0,52-35-139 0 0,-1 0-1 0 0,-24 7 1 0 0,27-9 81 0 0,1-5-378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3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7343 0 0,'0'0'6751'0'0,"2"1"-6254"0"0,9 3 53 0 0,0 0 0 0 0,0 1 0 0 0,-1 1 0 0 0,0 0 0 0 0,0 0-1 0 0,0 1 1 0 0,0 0 0 0 0,15 16 0 0 0,-12-9-484 0 0,-1 1 1 0 0,0 0-1 0 0,-1 1 0 0 0,17 31 0 0 0,19 47 481 0 0,53 91-75 0 0,-82-156-440 0 0,49 69-8 0 0,-53-79-25 0 0,2 0 0 0 0,32 30 0 0 0,-47-47-4 0 0,1-1-1 0 0,0 1 1 0 0,0 0 0 0 0,0-1-1 0 0,1 1 1 0 0,-1-1 0 0 0,0 0-1 0 0,0 0 1 0 0,1 0-1 0 0,-1 0 1 0 0,1 0 0 0 0,-1-1-1 0 0,1 1 1 0 0,-1-1 0 0 0,1 1-1 0 0,-1-1 1 0 0,1 0-1 0 0,5 0 1 0 0,-6-1-88 0 0,1 0 0 0 0,0 0 0 0 0,0 0 0 0 0,-1 0-1 0 0,1 0 1 0 0,-1-1 0 0 0,1 1 0 0 0,-1-1 0 0 0,0 0 0 0 0,0 0 0 0 0,0 0 0 0 0,0 0-1 0 0,0 0 1 0 0,0 0 0 0 0,0 0 0 0 0,2-5 0 0 0,4-7-1812 0 0,-2-2-4449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151 254 3223 0 0,'2'0'143'0'0,"8"2"-3"0"0,-1-1 295 0 0,-8-1-78 0 0,-1 0 0 0 0,1 1 0 0 0,-1-1 0 0 0,1 0 0 0 0,0 1 0 0 0,-1-1 1 0 0,1 0-1 0 0,-1 1 0 0 0,1-1 0 0 0,-1 0 0 0 0,1 1 0 0 0,-1-1 0 0 0,0 1 0 0 0,1-1 0 0 0,-1 1 1 0 0,1-1-1 0 0,-1 1 0 0 0,0 0 0 0 0,0-1 0 0 0,1 1 0 0 0,-1-1 0 0 0,0 1 0 0 0,1 1 1 0 0,0 13 2467 0 0,-2-12-2802 0 0,0 0 1 0 0,0-1-1 0 0,0 1 0 0 0,0-1 1 0 0,0 1-1 0 0,0-1 1 0 0,-1 1-1 0 0,1-1 1 0 0,-1 0-1 0 0,0 0 1 0 0,0 0-1 0 0,0 0 1 0 0,-4 4-1 0 0,-3 1 76 0 0,-1 0 1 0 0,-10 5-1 0 0,-2 1 129 0 0,2 0 314 0 0,0-1-1 0 0,-37 16 0 0 0,55-28 277 0 0,4 0-649 0 0,9-5-34 0 0,0-1 0 0 0,0 1 0 0 0,0-2 0 0 0,12-9 0 0 0,6-4-29 0 0,181-131-44 0 0,-12 7-1356 0 0,-179 132 1225 0 0,-6 3-19 0 0,0 0 0 0 0,29-12-1 0 0,-39 19 82 0 0,0 1 0 0 0,0 0 0 0 0,0 0 0 0 0,0 0 0 0 0,0 1 1 0 0,1-1-1 0 0,-1 1 0 0 0,0-1 0 0 0,0 1 0 0 0,1 0 0 0 0,-1 0 0 0 0,0 1 0 0 0,0-1 0 0 0,1 1 0 0 0,-1-1 0 0 0,0 1 0 0 0,0 0 0 0 0,0 0 0 0 0,0 0 0 0 0,3 3 0 0 0,-4-3 22 0 0,0 1 1 0 0,0-1-1 0 0,-1 1 0 0 0,1-1 1 0 0,-1 1-1 0 0,1 0 0 0 0,-1 0 0 0 0,0 0 1 0 0,1 0-1 0 0,-1 0 0 0 0,0 0 0 0 0,-1 0 1 0 0,1 1-1 0 0,0-1 0 0 0,-1 0 0 0 0,1 0 1 0 0,-1 1-1 0 0,1-1 0 0 0,-1 0 0 0 0,0 1 1 0 0,0 2-1 0 0,-1 3 68 0 0,1 0 1 0 0,-1 0-1 0 0,-1 0 1 0 0,-3 14 0 0 0,-29 64 255 0 0,23-64-232 0 0,2 0 0 0 0,1 1-1 0 0,-8 31 1 0 0,16-51-203 0 0,-1 0-1 0 0,1 0 1 0 0,-1 0 0 0 0,1 1-1 0 0,0-1 1 0 0,0 0 0 0 0,0 0-1 0 0,1 1 1 0 0,-1-1 0 0 0,1 0-1 0 0,0 0 1 0 0,0 0-1 0 0,0 0 1 0 0,0 0 0 0 0,0 0-1 0 0,1 0 1 0 0,2 5 0 0 0,5-2-6250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3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2303 0 0,'-1'2'6507'0'0,"-29"28"-2186"0"0,24-24-3749 0 0,-1 0 0 0 0,1 1 0 0 0,0 0 0 0 0,1 0 0 0 0,-1 0 0 0 0,-4 10 0 0 0,-8 15 63 0 0,-1 0 1 0 0,-2-2-1 0 0,0 0 0 0 0,-40 41 0 0 0,-115 96-805 0 0,100-98 324 0 0,4-4-201 0 0,-78 78-559 0 0,145-138 527 0 0,1 0 1 0 0,0 0-1 0 0,-5 9 0 0 0,10-14 56 0 0,-1 1-1 0 0,1-1 1 0 0,-1 0 0 0 0,0 0-1 0 0,1 1 1 0 0,0-1 0 0 0,-1 0-1 0 0,1 0 1 0 0,-1 0-1 0 0,1 0 1 0 0,-1 0 0 0 0,1 0-1 0 0,-1 0 1 0 0,1 0 0 0 0,-1 0-1 0 0,2 0 1 0 0,3-1-226 0 0,0 0 0 0 0,0 0 0 0 0,0-1 0 0 0,9-3 0 0 0,-9 3-314 0 0,23-10-5624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3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91 180 2759 0 0,'1'2'6163'0'0,"-1"1"-5877"0"0,0 0-1 0 0,0 1 1 0 0,0-1-1 0 0,0 0 1 0 0,-1 1 0 0 0,1-1-1 0 0,-1 0 1 0 0,0 1-1 0 0,0-1 1 0 0,0 0 0 0 0,0 0-1 0 0,-3 4 1 0 0,-3 6 31 0 0,-14 19 1 0 0,0-1 323 0 0,-9 24 430 0 0,30-53-918 0 0,0-2-63 0 0,-1 0 0 0 0,1 0 0 0 0,0 1 0 0 0,0-1 0 0 0,0 0 0 0 0,-1 1 0 0 0,1-1 0 0 0,0 0 0 0 0,0 0-1 0 0,0 1 1 0 0,0-1 0 0 0,0 0 0 0 0,0 1 0 0 0,0-1 0 0 0,0 0 0 0 0,0 1 0 0 0,0-1 0 0 0,0 0 0 0 0,0 1 0 0 0,0-1 0 0 0,0 0-1 0 0,0 1 1 0 0,0-1 0 0 0,0 1 0 0 0,6-4-28 0 0,1 0 0 0 0,-1 0 0 0 0,0 0 0 0 0,0-1-1 0 0,0 0 1 0 0,-1 0 0 0 0,0-1 0 0 0,6-5 0 0 0,40-48 51 0 0,-20 21-47 0 0,-17 21-66 0 0,40-39 0 0 0,-49 50 0 0 0,1 1 0 0 0,-1-1 0 0 0,1 1 0 0 0,0 1 0 0 0,1-1 0 0 0,-1 1 0 0 0,0 0 0 0 0,12-3 0 0 0,-16 5 10 0 0,0 1 0 0 0,-1 0 0 0 0,1-1 0 0 0,0 1 0 0 0,0 0 0 0 0,0 0 0 0 0,0 0 0 0 0,3 0 0 0 0,2 5 72 0 0,-5-4-47 0 0,0 2 54 0 0,0-2-79 0 0,0 1 0 0 0,0-1-1 0 0,0 1 1 0 0,0 0 0 0 0,-1 0 0 0 0,1-1-1 0 0,-1 1 1 0 0,1 1 0 0 0,-1-1-1 0 0,0 0 1 0 0,0 0 0 0 0,0 0 0 0 0,0 1-1 0 0,0-1 1 0 0,-1 0 0 0 0,1 1-1 0 0,-1-1 1 0 0,1 5 0 0 0,0 1 29 0 0,-1-4 2 0 0,0 0 0 0 0,0 1 0 0 0,0-1 0 0 0,-1 0 0 0 0,0 0 0 0 0,0 0-1 0 0,0 0 1 0 0,-3 6 0 0 0,4-9 66 0 0,-1 1 42 0 0,-31 41 459 0 0,31-41-685 0 0,14-10-1289 0 0,-1 0 1312 0 0,0 0 0 0 0,-1-2 0 0 0,13-12 0 0 0,12-10 57 0 0,19-12-1 0 0,-17 13-27 0 0,1 0 1 0 0,54-30-1 0 0,-88 58 19 0 0,25-11 54 0 0,-29 13-31 0 0,1 1-1 0 0,-1-1 1 0 0,1 1 0 0 0,-1-1 0 0 0,1 1-1 0 0,-1 0 1 0 0,1 0 0 0 0,-1 0 0 0 0,1 0-1 0 0,-1 0 1 0 0,1 0 0 0 0,-1 0 0 0 0,1 1-1 0 0,-1-1 1 0 0,1 0 0 0 0,-1 1 0 0 0,1-1-1 0 0,1 2 1 0 0,4 5 94 0 0,-5-3-103 0 0,0-1 0 0 0,-1 0 1 0 0,0 1-1 0 0,0-1 0 0 0,0 1 1 0 0,-1-1-1 0 0,1 1 0 0 0,-1 0 0 0 0,1-1 1 0 0,-1 1-1 0 0,-1 4 0 0 0,-5 42 128 0 0,5-46-115 0 0,-35 164 364 0 0,20-99-294 0 0,13-57-31 0 0,2 0 0 0 0,0 0 0 0 0,0 1 1 0 0,1-1-1 0 0,0 0 0 0 0,3 18 0 0 0,-1-27 15 0 0,2 4-16 0 0,7 7-14 0 0,-9-13-42 0 0,-1 0-79 0 0,1 0-1427 0 0,5 0 294 0 0,-5-1-57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3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1004 10159 0 0,'0'0'1128'0'0,"2"-1"-890"0"0,2-1-101 0 0,0 0 1 0 0,0 0 0 0 0,0 0-1 0 0,0-1 1 0 0,-1 1 0 0 0,1-1-1 0 0,0 0 1 0 0,5-7 0 0 0,26-33 826 0 0,-16 18-306 0 0,22-27 389 0 0,-2-1 1 0 0,-3-3-1 0 0,55-111 0 0 0,-79 140-1094 0 0,-1 0 1 0 0,-1-1-1 0 0,-2-1 0 0 0,0 1 0 0 0,-2-2 0 0 0,-2 1 0 0 0,0 0 0 0 0,-2-1 1 0 0,-1 0-1 0 0,-1 1 0 0 0,-2-1 0 0 0,-1 1 0 0 0,-12-54 0 0 0,14 79 43 0 0,-2-10-70 0 0,-1 0 1 0 0,0 1-1 0 0,-1 0 1 0 0,-9-16 0 0 0,13 26 54 0 0,-1 0 1 0 0,1 1 0 0 0,-1 0 0 0 0,0-1-1 0 0,0 1 1 0 0,0 0 0 0 0,0 0 0 0 0,-1 0-1 0 0,1 0 1 0 0,0 0 0 0 0,-5-2 0 0 0,5 3 13 0 0,1 1 0 0 0,-1-1 0 0 0,0 1 0 0 0,0-1 0 0 0,0 1 0 0 0,0 0 1 0 0,0 0-1 0 0,0-1 0 0 0,0 1 0 0 0,0 1 0 0 0,0-1 0 0 0,0 0 0 0 0,0 0 0 0 0,1 1 1 0 0,-1-1-1 0 0,0 1 0 0 0,0 0 0 0 0,0-1 0 0 0,-2 3 0 0 0,0-1 7 0 0,1 0 0 0 0,0 0 0 0 0,0 0 0 0 0,0 1 0 0 0,0 0 0 0 0,0-1 0 0 0,1 1 0 0 0,-1 0 0 0 0,1 0 0 0 0,0 1-1 0 0,0-1 1 0 0,0 0 0 0 0,-2 6 0 0 0,-2 5 10 0 0,1 1 0 0 0,-4 16-1 0 0,6-18-9 0 0,-43 142-243 0 0,-7-2 0 0 0,-126 254-1 0 0,31-53 1077 0 0,76-167-315 0 0,60-160-499 0 0,0 0 1 0 0,-2-1-1 0 0,-1-1 1 0 0,-1 0-1 0 0,-1-1 1 0 0,-1-1-1 0 0,-1-1 1 0 0,-30 28-1 0 0,29-32-26 0 0,-5 4-70 0 0,1 2-1 0 0,-41 49 0 0 0,64-72-36 0 0,4-2-414 0 0,-1-1 358 0 0,1 0 0 0 0,-1 1 0 0 0,1-1 0 0 0,2-4 0 0 0,16-17-1291 0 0,-10 9 708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1839 0 0,'1'2'11236'0'0,"2"1"-10229"0"0,-1 1 0 0 0,1-1 0 0 0,0 1 0 0 0,7 5-1 0 0,-5-6-922 0 0,0 1-1 0 0,0-2 1 0 0,0 1-1 0 0,0 0 1 0 0,1-1-1 0 0,-1 0 0 0 0,1 0 1 0 0,-1-1-1 0 0,1 0 1 0 0,10 2-1 0 0,1-2 131 0 0,1 0-1 0 0,-1-1 1 0 0,1-1-1 0 0,-1-1 1 0 0,0 0 0 0 0,30-8-1 0 0,99-39 407 0 0,-63 15-1949 0 0,-30 6-3263 0 0,-31 14-1198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5063 0 0,'0'0'390'0'0,"-7"6"1879"0"0,-14 12 3550 0 0,1-1-3349 0 0,-48 41-2170 0 0,11-6-289 0 0,-29 29 748 0 0,74-69-499 0 0,0 2 0 0 0,2-1 0 0 0,0 1 0 0 0,-15 27 0 0 0,23-35-197 0 0,-5 6 93 0 0,2 0-1 0 0,-7 18 1 0 0,12-27-154 0 0,-1 0 0 0 0,0 0 0 0 0,0-1 1 0 0,1 1-1 0 0,0 0 0 0 0,-1 0 0 0 0,1 0 1 0 0,0 0-1 0 0,1 0 0 0 0,-1 0 0 0 0,0 0 0 0 0,1 0 1 0 0,0 0-1 0 0,0 0 0 0 0,0-1 0 0 0,2 6 1 0 0,-2-7-139 0 0,8 6-5176 0 0,3-3-494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14855 0 0,'0'3'680'0'0,"2"16"-93"0"0,0 2-426 0 0,0 0 0 0 0,2 0 1 0 0,0-1-1 0 0,11 29 1 0 0,-7-31-71 0 0,1 0 0 0 0,1 0 0 0 0,0-1 0 0 0,1-1 0 0 0,1 0 0 0 0,18 20 0 0 0,6 0-102 0 0,52 40-1 0 0,-62-57 162 0 0,1-1 0 0 0,1-2 0 0 0,57 24-1 0 0,-83-39-170 0 0,0 1-91 0 0,2 0 44 0 0</inkml:trace>
  <inkml:trace contextRef="#ctx0" brushRef="#br0" timeOffset="1">474 47 7367 0 0,'0'0'568'0'0,"0"2"-160"0"0,0 1 66 0 0,-1 1 0 0 0,0 0 1 0 0,0 0-1 0 0,0 0 0 0 0,0 0 0 0 0,-1-1 0 0 0,0 1 0 0 0,1 0 0 0 0,-1-1 0 0 0,0 0 0 0 0,-5 6 0 0 0,-2 2-48 0 0,1-1 1 0 0,-15 12-1 0 0,-71 53 34 0 0,55-45-163 0 0,-40 39 0 0 0,-41 64 1169 0 0,71-76-1250 0 0,18-27-468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14079 0 0,'0'0'646'0'0,"0"2"-16"0"0,-3 16-243 0 0,0 0-1 0 0,2 0 1 0 0,0 0-1 0 0,3 27 0 0 0,0-35-241 0 0,-1 0-1 0 0,1-1 0 0 0,1 0 0 0 0,0 1 1 0 0,0-1-1 0 0,0 0 0 0 0,1-1 0 0 0,1 1 0 0 0,0-1 1 0 0,7 11-1 0 0,5 0-43 0 0,0-1-1 0 0,1 0 1 0 0,1-2 0 0 0,1 0 0 0 0,29 18 0 0 0,-44-31-77 0 0,6 5-2 0 0,0 0 0 0 0,-1 0-1 0 0,0 1 1 0 0,0 1-1 0 0,-1-1 1 0 0,9 14 0 0 0,-14-18-25 0 0,-1 0 0 0 0,0 1 1 0 0,0-1-1 0 0,0 1 0 0 0,-1-1 0 0 0,1 1 1 0 0,-2 0-1 0 0,1 0 0 0 0,-1 0 1 0 0,1 0-1 0 0,-2 1 0 0 0,1-1 0 0 0,-1 0 1 0 0,0 0-1 0 0,-1 9 0 0 0,-1-3 16 0 0,-1 0 0 0 0,-1 0 0 0 0,1 0 0 0 0,-2 0 0 0 0,0-1 0 0 0,0 0 0 0 0,-1 0 1 0 0,-1 0-1 0 0,-10 13 0 0 0,-10 10 38 0 0,-42 40 0 0 0,53-57-48 0 0,-11 10-305 0 0,-65 73-5397 0 0,76-79-252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298 352 455 0 0,'-1'4'11'0'0,"1"-1"0"0"0,-1 1 0 0 0,0-1 0 0 0,-1 1 0 0 0,-2 5 0 0 0,1-3 998 0 0,-1-1 0 0 0,0 1 1 0 0,0-1-1 0 0,-9 10 0 0 0,6-8 157 0 0,0-1 0 0 0,0 0 0 0 0,-1 0 0 0 0,0-1 0 0 0,-16 9 0 0 0,21-12-897 0 0,-1 0-1 0 0,0-1 0 0 0,0 1 1 0 0,-1-1-1 0 0,1 0 0 0 0,0 0 1 0 0,0 0-1 0 0,-1-1 0 0 0,1 0 1 0 0,0 1-1 0 0,-1-1 0 0 0,1-1 1 0 0,0 1-1 0 0,0-1 1 0 0,-1 1-1 0 0,1-1 0 0 0,0-1 1 0 0,0 1-1 0 0,0 0 0 0 0,0-1 1 0 0,0 0-1 0 0,0 0 0 0 0,0 0 1 0 0,1 0-1 0 0,-1-1 0 0 0,1 0 1 0 0,-1 1-1 0 0,1-1 0 0 0,0 0 1 0 0,0-1-1 0 0,1 1 0 0 0,-1 0 1 0 0,-2-5-1 0 0,-2-6-52 0 0,0 1-1 0 0,1-1 0 0 0,1 0 1 0 0,1-1-1 0 0,-6-28 1 0 0,6 17-381 0 0,1 1 0 0 0,1-45-1 0 0,3 54 29 0 0,1 1-1 0 0,0 0 1 0 0,7-27-1 0 0,-6 34 61 0 0,-1 0-1 0 0,1 0 1 0 0,1 0 0 0 0,0 0-1 0 0,0 0 1 0 0,0 1 0 0 0,1 0-1 0 0,7-9 1 0 0,-10 14 64 0 0,0 0 1 0 0,1 0 0 0 0,-1 0-1 0 0,0 0 1 0 0,1 0 0 0 0,-1 1-1 0 0,1-1 1 0 0,0 1 0 0 0,-1 0-1 0 0,1 0 1 0 0,0 0-1 0 0,0 0 1 0 0,0 0 0 0 0,0 0-1 0 0,0 1 1 0 0,0-1 0 0 0,0 1-1 0 0,0 0 1 0 0,0 0-1 0 0,0 0 1 0 0,0 1 0 0 0,0-1-1 0 0,0 1 1 0 0,0-1 0 0 0,4 2-1 0 0,5 3 6 0 0,0 0 1 0 0,0 1-1 0 0,0 1 0 0 0,16 11 1 0 0,-15-10-32 0 0,78 54 22 0 0,-76-50 20 0 0,0 0 1 0 0,0 2 0 0 0,19 22-1 0 0,-33-35 10 0 0,-1 0 1 0 0,1 0-1 0 0,-1 0 0 0 0,1 0 1 0 0,-1 0-1 0 0,1 0 0 0 0,-1 0 1 0 0,0 0-1 0 0,0 0 0 0 0,1 0 0 0 0,-1 0 1 0 0,0 0-1 0 0,0 0 0 0 0,0 0 1 0 0,0 1-1 0 0,0-1 0 0 0,-1 0 0 0 0,1 0 1 0 0,0 0-1 0 0,0 0 0 0 0,-1 0 1 0 0,1 0-1 0 0,0 0 0 0 0,-1 0 0 0 0,1 0 1 0 0,-1 0-1 0 0,0-1 0 0 0,1 1 1 0 0,-1 0-1 0 0,0 0 0 0 0,-1 1 1 0 0,-2 2 48 0 0,0 1 0 0 0,-1-1 1 0 0,-8 7-1 0 0,12-11-54 0 0,-29 19-17 0 0,-1-1-1 0 0,-52 21 1 0 0,38-18-377 0 0,30-14-105 0 0,-78 35-153 0 0,30-21-5898 0 0,44-16 729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15 12439 0 0,'1'-1'566'0'0,"10"-12"2547"0"0,-17 24-690 0 0,-96 140-1876 0 0,1-1-652 0 0,-40 107 391 0 0,-68 106-116 0 0,190-337-191 0 0,0-1-1 0 0,-37 36 0 0 0,42-48-792 0 0,-28 19-1 0 0,30-24-1319 0 0,0-1 0 0 0,-26 11 0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0,'0'0'748'0'0,"1"2"-492"0"0,7 25 1350 0 0,0 0-1 0 0,18 34 0 0 0,-12-32-1180 0 0,46 84 1897 0 0,-48-92-1696 0 0,2 0 1 0 0,1-1-1 0 0,20 22 0 0 0,-9-16 30 0 0,1 0 0 0 0,1-2 0 0 0,41 27-1 0 0,-55-41-622 0 0,1-2-1 0 0,-1 0 0 0 0,1-1 0 0 0,1 0 0 0 0,-1-1 1 0 0,1-1-1 0 0,0-1 0 0 0,0 0 0 0 0,30 3 0 0 0,-39-7-666 0 0,1-1 0 0 0,-1 1 0 0 0,0-1 0 0 0,0 0 0 0 0,0-1-1 0 0,14-4 1 0 0,40-21-5486 0 0,-41 17 3541 0 0,-9 5 1100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325 176 9671 0 0,'0'0'440'0'0,"1"-2"-5"0"0,2-2-140 0 0,-2 2 438 0 0,-10 13 868 0 0,-13 18 1 0 0,3-4-1513 0 0,-23 30-67 0 0,2 3 0 0 0,3 1 1 0 0,3 2-1 0 0,2 1 0 0 0,-30 83 0 0 0,55-125 69 0 0,1 0-1 0 0,0 0 0 0 0,2 0 0 0 0,-4 28 1 0 0,7-37-37 0 0,1 0 1 0 0,0 0-1 0 0,0 0 1 0 0,1 0-1 0 0,1-1 1 0 0,0 1-1 0 0,0 0 0 0 0,1-1 1 0 0,0 1-1 0 0,5 10 1 0 0,-6-17 29 0 0,0-1 1 0 0,0 0-1 0 0,0 1 1 0 0,0-1-1 0 0,0 0 1 0 0,1 0-1 0 0,-1 0 1 0 0,1 0 0 0 0,0 0-1 0 0,0-1 1 0 0,0 1-1 0 0,0-1 1 0 0,0 0-1 0 0,1 0 1 0 0,-1 0-1 0 0,0 0 1 0 0,1 0-1 0 0,0-1 1 0 0,-1 0-1 0 0,1 0 1 0 0,0 0-1 0 0,0 0 1 0 0,0 0-1 0 0,0-1 1 0 0,0 0-1 0 0,-1 0 1 0 0,1 0-1 0 0,0 0 1 0 0,0 0-1 0 0,0-1 1 0 0,0 0-1 0 0,0 0 1 0 0,4-1-1 0 0,13-8 228 0 0,-1-1 0 0 0,0-1-1 0 0,33-25 1 0 0,47-51 57 0 0,3-22-318 0 0,-59 61-42 0 0,14-19-289 0 0,-4-3 0 0 0,59-101 0 0 0,16-68-1032 0 0,-117 215 886 0 0,-1-1-1 0 0,9-34 0 0 0,-20 59 203 0 0,-10 9-2982 0 0,-1 0-1852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5983 0 0,'-1'1'2422'0'0,"-12"17"2057"0"0,1-2-2639 0 0,-22 25 1 0 0,-3-5-1594 0 0,-1-3 0 0 0,-2-1 1 0 0,-86 53-1 0 0,103-72-296 0 0,-15 9 598 0 0,-47 35 0 0 0,75-49-277 0 0,1-1 1 0 0,0 2-1 0 0,0-1 0 0 0,1 1 0 0 0,0 1 1 0 0,1-1-1 0 0,0 1 0 0 0,0 1 1 0 0,-8 17-1 0 0,9-8-1836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60 919 0 0,'0'0'15776'0'0,"2"2"-15060"0"0,10 11 243 0 0,-10-10-788 0 0,1 0 0 0 0,-1 0 0 0 0,1 0 0 0 0,0 0 1 0 0,0-1-1 0 0,0 1 0 0 0,0-1 0 0 0,0 0 0 0 0,1 0 1 0 0,-1 0-1 0 0,1 0 0 0 0,-1 0 0 0 0,1-1 0 0 0,0 0 1 0 0,-1 1-1 0 0,1-2 0 0 0,7 2 0 0 0,-4-2-91 0 0,1 0-1 0 0,0-1 0 0 0,0 0 1 0 0,0 0-1 0 0,-1-1 1 0 0,13-4-1 0 0,44-20 77 0 0,-41 15-124 0 0,25-12-61 0 0,-34 15-447 0 0,1 1 0 0 0,1 0 0 0 0,0 1 0 0 0,22-6 0 0 0,-36 12-105 0 0,0-1 0 0 0,0 1 0 0 0,-1 0 0 0 0,1 0-1 0 0,0 0 1 0 0,0 0 0 0 0,0 0 0 0 0,-1 0 0 0 0,1 0 0 0 0,3 1 0 0 0,4 4-5206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43 10135 0 0,'-16'4'525'0'0,"-43"12"1226"0"0,19-1 2725 0 0,39-13-2954 0 0,5 0-580 0 0,15 0-252 0 0,25-1-268 0 0,-10-4 15 0 0,0-2 1 0 0,0-2-1 0 0,45-15 0 0 0,-7 3 69 0 0,-52 14-929 0 0,78-15 1367 0 0,-84 18-3501 0 0,0 1-1 0 0,24 1 1 0 0,-27 1-4147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10135 0 0,'0'0'778'0'0,"0"1"-506"0"0,-10 13 2369 0 0,-20 23 1 0 0,6-9-1388 0 0,-8 8-886 0 0,-1-2-1 0 0,-2-1 1 0 0,-53 39-1 0 0,50-43-263 0 0,1 1 0 0 0,1 3 0 0 0,-43 50 1 0 0,66-67-21 0 0,-3 4 60 0 0,-20 32 0 0 0,32-45-116 0 0,1-1 1 0 0,0 0-1 0 0,0 1 1 0 0,0 0 0 0 0,1-1-1 0 0,0 1 1 0 0,0 0-1 0 0,1 0 1 0 0,0 0 0 0 0,0 8-1 0 0,1-13-11 0 0,0 0 1 0 0,0 0-1 0 0,0 0 0 0 0,0 0 1 0 0,1 0-1 0 0,-1 0 0 0 0,1 0 1 0 0,-1 0-1 0 0,1 0 0 0 0,0 0 1 0 0,0-1-1 0 0,0 1 0 0 0,0 0 0 0 0,0 0 1 0 0,0-1-1 0 0,0 1 0 0 0,1-1 1 0 0,1 3-1 0 0,0-2 12 0 0,0 0 0 0 0,0 0 0 0 0,0-1 0 0 0,0 1 0 0 0,0-1 0 0 0,1 1 0 0 0,-1-1-1 0 0,0 0 1 0 0,7 1 0 0 0,5 0 72 0 0,-1-1 0 0 0,1-1 0 0 0,28-2 0 0 0,-40 1-91 0 0,31-3 179 0 0,0-2 0 0 0,-1-1 0 0 0,0-2 0 0 0,0-1 0 0 0,-1-2 0 0 0,0-1 0 0 0,-1-2 0 0 0,31-18 0 0 0,-47 23-125 0 0,0-1 0 0 0,0 0-1 0 0,-1 0 1 0 0,0-2-1 0 0,-1 1 1 0 0,0-2 0 0 0,-1 0-1 0 0,-1 0 1 0 0,0-1-1 0 0,14-27 1 0 0,-19 30-25 0 0,0 0 1 0 0,0-1-1 0 0,-2 0 0 0 0,1 0 1 0 0,-2-1-1 0 0,0 1 1 0 0,0-1-1 0 0,-2 0 1 0 0,1 0-1 0 0,-2 1 0 0 0,0-1 1 0 0,0 0-1 0 0,-1 0 1 0 0,-6-24-1 0 0,6 35-54 0 0,1 0 1 0 0,-1-1-1 0 0,-1 1 0 0 0,1 0 1 0 0,0 0-1 0 0,-1 0 0 0 0,0 0 0 0 0,1 0 1 0 0,-1 0-1 0 0,0 0 0 0 0,-1 1 1 0 0,1-1-1 0 0,0 1 0 0 0,-1-1 1 0 0,1 1-1 0 0,-6-3 0 0 0,5 3-1 0 0,0 1 0 0 0,1 0-1 0 0,-2 0 1 0 0,1 0 0 0 0,0 0-1 0 0,0 1 1 0 0,0-1 0 0 0,0 1-1 0 0,0 0 1 0 0,-1 0 0 0 0,1 0-1 0 0,0 0 1 0 0,0 0 0 0 0,0 1-1 0 0,0-1 1 0 0,-1 1 0 0 0,1 0-1 0 0,-3 1 1 0 0,-11 6-266 0 0,1 0 1 0 0,0 0-1 0 0,0 2 0 0 0,-21 16 1 0 0,15-10-1052 0 0,3-2-478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13591 0 0,'0'0'10052'0'0,"-1"1"-9924"0"0,0 3-68 0 0,-8 15 87 0 0,4-12-105 0 0,0-1-20 0 0,4-4 31 0 0,7-10 11 0 0,-5 6-62 0 0,-1 1 2 0 0,0 0 0 0 0,1 1 0 0 0,-1-1 0 0 0,1 0 0 0 0,-1 0 0 0 0,1 1 0 0 0,-1-1 0 0 0,1 0 0 0 0,0 1 0 0 0,-1-1 1 0 0,1 1-1 0 0,0-1 0 0 0,-1 1 0 0 0,1-1 0 0 0,0 1 0 0 0,1-1 0 0 0,5-3 61 0 0,0 1 2 0 0,-3 2 10 0 0,-3 1-67 0 0,0 0 0 0 0,1 0-1 0 0,-1 0 1 0 0,0 0 0 0 0,0 0-1 0 0,1 0 1 0 0,-1 1 0 0 0,0-1-1 0 0,1 0 1 0 0,-1 1 0 0 0,0-1 0 0 0,0 1-1 0 0,0-1 1 0 0,0 1 0 0 0,1 0-1 0 0,-1 0 1 0 0,0-1 0 0 0,0 1-1 0 0,0 0 1 0 0,0 0 0 0 0,-1 0 0 0 0,1 0-1 0 0,0 0 1 0 0,0 0 0 0 0,0 0-1 0 0,-1 0 1 0 0,1 0 0 0 0,-1 0 0 0 0,2 3-1 0 0,-2-1 10 0 0,1 1 1 0 0,0 0-1 0 0,-1 0 0 0 0,0 0 0 0 0,0-1 1 0 0,0 1-1 0 0,-1 4 0 0 0,1-4 16 0 0,-5 27 82 0 0,15-39-205 0 0,3-8-564 0 0,0-6-2258 0 0,-6 12-4885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461 152 10191 0 0,'94'-47'1104'0'0,"-54"25"45"0"0,1 2 0 0 0,1 2 0 0 0,74-22 0 0 0,-112 39-674 0 0,0 0 0 0 0,0 0 0 0 0,0 0-1 0 0,0 1 1 0 0,0-1 0 0 0,0 1 0 0 0,0 0 0 0 0,10 1 1697 0 0,-14 1-1851 0 0,0 0-248 0 0,0 1 0 0 0,0-1 1 0 0,0 0-1 0 0,-1 0 0 0 0,1 0 0 0 0,-1 0 0 0 0,0 0 0 0 0,1 0 0 0 0,-1 0 0 0 0,0 0 0 0 0,0 0 1 0 0,0 0-1 0 0,0 0 0 0 0,-1-1 0 0 0,1 1 0 0 0,0 0 0 0 0,-1-1 0 0 0,1 1 0 0 0,-1-1 1 0 0,0 0-1 0 0,1 1 0 0 0,-1-1 0 0 0,0 0 0 0 0,-2 1 0 0 0,-6 4 102 0 0,0-1 0 0 0,0 0 0 0 0,-14 5 0 0 0,-114 37-88 0 0,-219 43 1 0 0,321-83-354 0 0,0-2-1 0 0,-53 2 1 0 0,88-7 254 0 0,1 0 1 0 0,0 0-1 0 0,-1 0 1 0 0,1 0-1 0 0,0 0 0 0 0,-1 0 1 0 0,1-1-1 0 0,0 1 0 0 0,-1 0 1 0 0,1 0-1 0 0,0 0 0 0 0,-1 0 1 0 0,1 0-1 0 0,0-1 1 0 0,0 1-1 0 0,-1 0 0 0 0,1 0 1 0 0,0-1-1 0 0,0 1 0 0 0,0 0 1 0 0,-1 0-1 0 0,1-1 0 0 0,0 1 1 0 0,0 0-1 0 0,0-1 0 0 0,0 1 1 0 0,-1 0-1 0 0,1-1 1 0 0,0 1-1 0 0,0 0 0 0 0,0 0 1 0 0,0-1-1 0 0,0 1 0 0 0,0 0 1 0 0,0-1-1 0 0,0 1 0 0 0,0 0 1 0 0,0-1-1 0 0,0 1 1 0 0,0 0-1 0 0,1-1 0 0 0,2-12-371 0 0,5 1 108 0 0,0 1 0 0 0,1 0-1 0 0,0 0 1 0 0,20-17 0 0 0,-9 9 222 0 0,1-2 26 0 0,27-19 1 0 0,-46 39 340 0 0,-3 14-138 0 0,0-4-162 0 0,-2 0-1 0 0,1 1 1 0 0,-1-1-1 0 0,0-1 1 0 0,-1 1-1 0 0,-9 15 1 0 0,-34 46-10 0 0,24-40 52 0 0,-36 34 0 0 0,34-39 582 0 0,-37 49 1 0 0,57-66-399 0 0,4-7 100 0 0,2 1-257 0 0,-1 0-75 0 0,1 0 1 0 0,0 0 0 0 0,0 0-1 0 0,0 0 1 0 0,0 0-1 0 0,0 0 1 0 0,0 0 0 0 0,1-1-1 0 0,-1 1 1 0 0,1 0-1 0 0,-1-1 1 0 0,1 1 0 0 0,-1-1-1 0 0,1 1 1 0 0,2 0 0 0 0,0 0-7 0 0,-1 0 0 0 0,1 0 0 0 0,0 0 0 0 0,0-1 0 0 0,0 0 0 0 0,1 0 0 0 0,5 1 0 0 0,6-1-34 0 0,1 0 1 0 0,0-1 0 0 0,19-2 0 0 0,-22 1 8 0 0,38-3-29 0 0,66 5 0 0 0,-98 1 35 0 0,-1 0 1 0 0,1 1-1 0 0,-1 2 0 0 0,0 0 1 0 0,0 0-1 0 0,28 15 0 0 0,-19-7 32 0 0,39 26 0 0 0,-58-33-11 0 0,0 1 1 0 0,-1 0 0 0 0,0 0-1 0 0,0 0 1 0 0,-1 1-1 0 0,0 1 1 0 0,0-1-1 0 0,5 10 1 0 0,-5-6 263 0 0,-2 1 0 0 0,8 22 0 0 0,-3-5 249 0 0,-9-28-498 0 0,-1-1-1 0 0,1 0 1 0 0,-1 1-1 0 0,0-1 1 0 0,0 0-1 0 0,0 1 1 0 0,1-1-1 0 0,-2 0 1 0 0,1 1-1 0 0,0-1 1 0 0,0 0-1 0 0,0 1 1 0 0,0-1-1 0 0,-1 0 1 0 0,1 1-1 0 0,-1-1 1 0 0,1 0-1 0 0,-1 0 1 0 0,1 1-1 0 0,-1-1 1 0 0,0 0-1 0 0,0 0 1 0 0,-1 1-1 0 0,0 1 15 0 0,0-1-1 0 0,0 0 0 0 0,0 0 1 0 0,-1 0-1 0 0,1 0 1 0 0,-1 0-1 0 0,1-1 1 0 0,-5 3-1 0 0,-35 13 251 0 0,0-1-1 0 0,-44 9 1 0 0,-167 44 561 0 0,194-50-715 0 0,-51 15 13 0 0,100-31-246 0 0,8-2-166 0 0,4-2 183 0 0,-1 1-1 0 0,1-1 0 0 0,0 1 0 0 0,-1-1 1 0 0,1 0-1 0 0,-1 0 0 0 0,1 0 0 0 0,1-1 1 0 0,5-3-256 0 0,34-14-2434 0 0,-19 7 1161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2759 0 0,'0'0'12640'0'0,"8"0"-11968"0"0,-3 0-545 0 0,-1 1 0 0 0,0 0 0 0 0,1-1 0 0 0,-1 2-1 0 0,0-1 1 0 0,0 0 0 0 0,7 4 0 0 0,-9-4-56 0 0,0 1 3 0 0,7 2-47 0 0,-6-1 16 0 0,3 3-13 0 0,-4-5 470 0 0,-2-1-499 0 0,0 1 23 0 0,0 0 0 0 0,0 0 0 0 0,0-1 0 0 0,0 1-1 0 0,-1 0 1 0 0,1 0 0 0 0,0-1 0 0 0,0 1 0 0 0,0 0-1 0 0,-1-1 1 0 0,1 1 0 0 0,0 0 0 0 0,-1-1 0 0 0,1 1-1 0 0,0 0 1 0 0,-1-1 0 0 0,1 1 0 0 0,-1 0 0 0 0,-7 6-14 0 0,-1-3 2 0 0,9-4-7 0 0,-1 0 0 0 0,1 0 0 0 0,-1 0 0 0 0,0 0 0 0 0,1 0 0 0 0,-1 0 0 0 0,1 0 0 0 0,-1 0 0 0 0,1 0 0 0 0,-1 0 0 0 0,0-1 0 0 0,1 1 0 0 0,-1 0 0 0 0,1 0 0 0 0,-1 0 0 0 0,1-1 0 0 0,-1 1 0 0 0,1 0 0 0 0,-1 0 0 0 0,1-1 0 0 0,-1 1 0 0 0,1-1 0 0 0,-1 0 0 0 0,0-1 3 0 0,-1 0-1 0 0,1 0 0 0 0,0 0 1 0 0,0-1-1 0 0,0 1 1 0 0,0 0-1 0 0,1-1 0 0 0,-1 1 1 0 0,1-1-1 0 0,-1 1 1 0 0,1-1-1 0 0,0 1 0 0 0,0-1 1 0 0,0 1-1 0 0,0-1 1 0 0,0 1-1 0 0,1-1 0 0 0,1-4 1 0 0,-1 0 13 0 0,1-11 21 0 0,0 12 23 0 0,7-9-42 0 0,-9 14-19 0 0,6-11 88 0 0,-6 12-87 0 0,1-1 0 0 0,-1 1 0 0 0,0-1-1 0 0,1 1 1 0 0,-1-1 0 0 0,1 1-1 0 0,-1-1 1 0 0,0 1 0 0 0,1-1 0 0 0,-1 1-1 0 0,1 0 1 0 0,-1-1 0 0 0,1 1-1 0 0,0 0 1 0 0,-1-1 0 0 0,1 1 0 0 0,-1 0-1 0 0,1 0 1 0 0,-1 0 0 0 0,1-1-1 0 0,1 1 1 0 0,9 2 59 0 0,-2 2 0 0 0,-7-3 0 0 0,0 1-17 0 0,0 0-1 0 0,0 1 1 0 0,-1-1-1 0 0,1 0 1 0 0,0 1-1 0 0,-1-1 1 0 0,2 6-1 0 0,-2-6-18 0 0,1 0 380 0 0,-2 12-16 0 0,-1-11-305 0 0,-2 8-59 0 0,-3 0 15 0 0,-4-5-33 0 0,1-5-20 0 0,8-1 6 0 0,0-1 1 0 0,0 0 0 0 0,-1 0-1 0 0,1 0 1 0 0,0 0 0 0 0,0 0-1 0 0,0 0 1 0 0,0-1 0 0 0,1 1-1 0 0,-1 0 1 0 0,0 0 0 0 0,0-1-1 0 0,1 1 1 0 0,-2-2 0 0 0,2 2-1 0 0,-1-2-24 0 0,0 0-1 0 0,0-1 0 0 0,0 1 1 0 0,0 0-1 0 0,1 0 1 0 0,0-1-1 0 0,-1 1 1 0 0,1 0-1 0 0,0-1 0 0 0,1 1 1 0 0,-1 0-1 0 0,1-1 1 0 0,0-2-1 0 0,0 4-67 0 0,-1-1-80 0 0,4-5 174 0 0,-3 6 836 0 0,-1 8-702 0 0,-2 12 22 0 0,-12 12-61 0 0,8-20-176 0 0,5-8-74 0 0,2-5-1384 0 0,8-9-186 0 0,4-3-4616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5527 0 0,'0'0'9072'0'0,"-1"3"-8430"0"0,-2 9-261 0 0,-1 1 0 0 0,0-1 0 0 0,-1 1 1 0 0,0-1-1 0 0,-1 0 0 0 0,-11 16 0 0 0,3-3-13 0 0,-57 97 606 0 0,47-82-809 0 0,-49 64 0 0 0,-4 7-131 0 0,59-80-76 0 0,17-28-174 0 0,1-2-55 0 0,-1 6-8 0 0,0-5-147 0 0,7 1-4283 0 0,-5-3 4607 0 0,-1 0 1 0 0,1 0 0 0 0,-1 1 0 0 0,1-1 0 0 0,-1 0 0 0 0,1 0 0 0 0,-1 0 0 0 0,1 0 0 0 0,-1 0-1 0 0,1 0 1 0 0,-1 0 0 0 0,1 0 0 0 0,-1 0 0 0 0,1-1 0 0 0,-1 1 0 0 0,2 0 0 0 0,11-5-1213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112 127 7367 0 0,'-79'32'1377'0'0,"46"-16"3330"0"0,34-14-4352 0 0,1 0-283 0 0,0 0 0 0 0,-1 0 0 0 0,1 0 0 0 0,0 0 0 0 0,0 0 0 0 0,0 0 0 0 0,0 0 0 0 0,0-1 0 0 0,1 1 0 0 0,-1-1 0 0 0,0 0 0 0 0,1 1 0 0 0,-1-1 0 0 0,1 0 0 0 0,-1-1 0 0 0,1 1 0 0 0,0 0 0 0 0,-1-1-1 0 0,1 1 1 0 0,0-1 0 0 0,-1 0 0 0 0,6 0 0 0 0,9-1 305 0 0,-1 0-1 0 0,27-5 0 0 0,-35 5-181 0 0,149-30 1559 0 0,117-16-134 0 0,-216 42-1234 0 0,1 2 1 0 0,77 6-1 0 0,-109-1-497 0 0,-1 0 0 0 0,0-2 0 0 0,1-1 0 0 0,-1 0 0 0 0,0-2 0 0 0,0-2 0 0 0,0 0 0 0 0,48-17 0 0 0,-42 9-1813 0 0,49-29-1 0 0,-42 18 14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0 919 0 0,'2'1'67'0'0,"2"0"769"0"0,-1 0 0 0 0,0 1-1 0 0,1-1 1 0 0,-1 1 0 0 0,0 0 0 0 0,0-1 0 0 0,0 2-1 0 0,0-1 1 0 0,0 0 0 0 0,0 1 0 0 0,0-1-1 0 0,-1 1 1 0 0,5 5 0 0 0,-6-5-460 0 0,1 1 0 0 0,0-1 0 0 0,-1 1 0 0 0,1-1 0 0 0,-1 1 0 0 0,0 0 0 0 0,-1-1 0 0 0,1 1 0 0 0,0 0 0 0 0,-1 0 0 0 0,0 4 0 0 0,-1 5-95 0 0,-1 0 0 0 0,0 0 1 0 0,-1 0-1 0 0,0 0 1 0 0,-10 22-1 0 0,-13 24 96 0 0,-2-1 0 0 0,-42 65-1 0 0,47-86-268 0 0,-27 45-36 0 0,-4-3 1 0 0,-3-2 0 0 0,-120 122-1 0 0,83-97-89 0 0,87-95-39 0 0,0-1 1 0 0,0 1-1 0 0,-11 5 0 0 0,16-11-9 0 0,3-3-335 0 0,4-10 333 0 0,0 1 0 0 0,1-1 0 0 0,0 1 0 0 0,0 1 0 0 0,1-1 0 0 0,12-12 0 0 0,-2 3-1 0 0,2 1 0 0 0,22-18 0 0 0,-16 17 47 0 0,45-28 1 0 0,-58 41 25 0 0,0 0-1 0 0,1 1 0 0 0,0 0 0 0 0,0 1 0 0 0,0 1 1 0 0,19-4-1 0 0,-27 7 36 0 0,1 1 0 0 0,-1 0 1 0 0,0 0-1 0 0,0 0 0 0 0,0 1 0 0 0,0 0 0 0 0,0-1 1 0 0,0 2-1 0 0,0-1 0 0 0,0 1 0 0 0,0 0 1 0 0,0 0-1 0 0,0 0 0 0 0,-1 0 0 0 0,1 1 1 0 0,-1 0-1 0 0,0 0 0 0 0,0 0 0 0 0,0 0 0 0 0,0 1 1 0 0,-1 0-1 0 0,1 0 0 0 0,4 6 0 0 0,-3-3-9 0 0,0 0 0 0 0,-1 1-1 0 0,0-1 1 0 0,0 1 0 0 0,0 0-1 0 0,-1 0 1 0 0,0 1 0 0 0,-1-1-1 0 0,0 1 1 0 0,0-1 0 0 0,-1 1-1 0 0,0-1 1 0 0,0 12 0 0 0,-2-5-156 0 0,-1 1 1 0 0,-1-1-1 0 0,0 0 1 0 0,-1 0 0 0 0,0 0-1 0 0,-10 21 1 0 0,8-26-299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0 607 8495 0 0,'0'0'4002'0'0,"8"-6"-1804"0"0,-6 3-1786 0 0,1 0 0 0 0,0 0-1 0 0,-1 0 1 0 0,0-1-1 0 0,1 1 1 0 0,-1-1 0 0 0,-1 0-1 0 0,4-6 1 0 0,8-35 1000 0 0,-10 35-1153 0 0,1-6 0 0 0,1-6 95 0 0,1-1-1 0 0,2 1 0 0 0,15-33 0 0 0,-14 37-234 0 0,19-34-66 0 0,39-56 1 0 0,-55 92-110 0 0,0 1 0 0 0,1 0 0 0 0,1 1 0 0 0,0 0 1 0 0,1 1-1 0 0,1 0 0 0 0,22-13 0 0 0,-26 18 45 0 0,1 2 0 0 0,-1 0 0 0 0,1 0-1 0 0,0 1 1 0 0,15-3 0 0 0,4 0-1 0 0,-8 1 41 0 0,41-4 0 0 0,-59 10-26 0 0,1 1 0 0 0,-1-1-1 0 0,0 1 1 0 0,0 1 0 0 0,0-1 0 0 0,0 1 0 0 0,0 0 0 0 0,0 1 0 0 0,0-1-1 0 0,0 1 1 0 0,11 6 0 0 0,-15-7-26 0 0,-1 0-1 0 0,1 0 0 0 0,-1 0 1 0 0,1 0-1 0 0,-1 1 0 0 0,1-1 1 0 0,-1 1-1 0 0,0-1 1 0 0,0 1-1 0 0,1-1 0 0 0,-1 1 1 0 0,0 0-1 0 0,-1 0 0 0 0,1-1 1 0 0,0 1-1 0 0,0 0 0 0 0,-1 0 1 0 0,1 0-1 0 0,-1 0 1 0 0,1 3-1 0 0,-1-1-233 0 0,0 0-1 0 0,0 1 1 0 0,-1-1 0 0 0,1 0-1 0 0,-1 0 1 0 0,0 0 0 0 0,0 0-1 0 0,0-1 1 0 0,-2 5 0 0 0,-3 5-890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13 12551 0 0,'1'2'572'0'0,"49"122"2321"0"0,-43-103-1888 0 0,-6-20-909 0 0,-1 0 0 0 0,1 0 0 0 0,-1 0 0 0 0,1 0 0 0 0,-1 0 0 0 0,1 0 0 0 0,0 0 0 0 0,0 0 0 0 0,-1 0 0 0 0,1-1 0 0 0,0 1 0 0 0,0 0 0 0 0,0 0 0 0 0,0-1 0 0 0,0 1 0 0 0,0-1 1 0 0,0 1-1 0 0,0-1 0 0 0,0 1 0 0 0,0-1 0 0 0,0 1 0 0 0,0-1 0 0 0,0 0 0 0 0,0 0 0 0 0,0 0 0 0 0,1 1 0 0 0,-1-1 0 0 0,0 0 0 0 0,0-1 0 0 0,0 1 0 0 0,0 0 0 0 0,0 0 0 0 0,0 0 0 0 0,1-1 1 0 0,-1 1-1 0 0,0 0 0 0 0,0-1 0 0 0,1 0 0 0 0,7-3 173 0 0,0 0 0 0 0,-1 0 0 0 0,14-11 0 0 0,-12 9-65 0 0,-2 1-167 0 0,-1 0-1 0 0,1-1 1 0 0,-1 0 0 0 0,0 0-1 0 0,-1 0 1 0 0,7-9-1 0 0,-11 13-117 0 0,0-1 0 0 0,0 1 0 0 0,-1-1 0 0 0,1 0 0 0 0,-1 0-1 0 0,1 1 1 0 0,-1-1 0 0 0,0 0 0 0 0,0 0 0 0 0,0 0 0 0 0,-1-1-1 0 0,1 1 1 0 0,-1 0 0 0 0,0 0 0 0 0,1 0 0 0 0,-1 0 0 0 0,-1 0-1 0 0,1-1 1 0 0,0 1 0 0 0,-1 0 0 0 0,0-3 0 0 0,0 5 22 0 0,1-1 1 0 0,-1 1-1 0 0,1 0 0 0 0,-1 0 1 0 0,0-1-1 0 0,0 1 1 0 0,1 0-1 0 0,-1 0 0 0 0,0 0 1 0 0,0 0-1 0 0,0 0 1 0 0,0 0-1 0 0,0 0 0 0 0,0 0 1 0 0,0 0-1 0 0,0 1 0 0 0,-1-1 1 0 0,1 0-1 0 0,-2 0 1 0 0,0 0-17 0 0,0 0 1 0 0,0 1 0 0 0,1 0 0 0 0,-1-1 0 0 0,0 1 0 0 0,0 0 0 0 0,1 0 0 0 0,-1 0 0 0 0,-4 1-1 0 0,-3 2-50 0 0,0-1-1 0 0,1 1 0 0 0,-1 1 0 0 0,-11 5 0 0 0,-20 12-70 0 0,-63 42-1 0 0,83-48 219 0 0,0 1 1 0 0,0 2-1 0 0,2 0 1 0 0,-22 26-1 0 0,36-39 38 0 0,1 0-1 0 0,0 1 1 0 0,0 0 0 0 0,1 0-1 0 0,0 0 1 0 0,0 0 0 0 0,0 0-1 0 0,-2 10 1 0 0,4-12 6 0 0,1-1 0 0 0,-1 1 0 0 0,1-1-1 0 0,0 1 1 0 0,0-1 0 0 0,0 1 0 0 0,1-1-1 0 0,-1 1 1 0 0,1-1 0 0 0,0 1 0 0 0,-1-1 0 0 0,2 1-1 0 0,-1-1 1 0 0,0 0 0 0 0,1 0 0 0 0,-1 1-1 0 0,5 4 1 0 0,-1-1-3 0 0,0 0 0 0 0,1-1 0 0 0,0 0 0 0 0,0 0 0 0 0,0 0 0 0 0,1 0 0 0 0,0-1 0 0 0,0-1 0 0 0,0 1-1 0 0,0-1 1 0 0,1 0 0 0 0,0-1 0 0 0,0 1 0 0 0,14 2 0 0 0,-12-3-239 0 0,0-2 0 0 0,0 0 0 0 0,0 0 0 0 0,0-1 0 0 0,0 0 0 0 0,1 0-1 0 0,-1-1 1 0 0,0-1 0 0 0,0 0 0 0 0,0 0 0 0 0,0-1 0 0 0,10-4 0 0 0,18-9-639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0 455 0 0,'0'2'10339'0'0,"-1"7"-8810"0"0,1 0 0 0 0,-1 0-1 0 0,-4 12 1 0 0,-18 52-462 0 0,15-50-538 0 0,-21 51-69 0 0,-55 101 1 0 0,68-144-408 0 0,-167 292 207 0 0,97-176-325 0 0,74-127-341 0 0,0 0 0 0 0,-1-1 1 0 0,-1 0-1 0 0,-1-1 0 0 0,-25 23 0 0 0,39-41 193 0 0,-1 1-1 0 0,1 0 1 0 0,0-1-1 0 0,-1 0 0 0 0,1 1 1 0 0,0-1-1 0 0,-1 0 1 0 0,1 0-1 0 0,-1 0 1 0 0,1 0-1 0 0,0 0 0 0 0,-1 0 1 0 0,1 0-1 0 0,-1 0 1 0 0,1-1-1 0 0,0 1 1 0 0,-1 0-1 0 0,1-1 1 0 0,-3-1-1 0 0,3 2-189 0 0,-2-1-1307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117 393 2303 0 0,'18'-7'11968'0'0,"-18"4"-11821"0"0,-1 1-1 0 0,1-1 1 0 0,-1 0-1 0 0,0 1 0 0 0,0-1 1 0 0,-2-4-1 0 0,-4-14 855 0 0,7 14-775 0 0,1 0 1 0 0,-1 0 0 0 0,1 0 0 0 0,0 0 0 0 0,1 0 0 0 0,0 1-1 0 0,0-1 1 0 0,0 1 0 0 0,1-1 0 0 0,0 1 0 0 0,0 0 0 0 0,1 0-1 0 0,6-9 1 0 0,5-4-33 0 0,0 1-1 0 0,30-27 1 0 0,-17 18-63 0 0,60-51-154 0 0,-79 71 101 0 0,0 0 0 0 0,0 1 0 0 0,1 0 0 0 0,0 1 0 0 0,0 1 0 0 0,1-1 0 0 0,-1 1 0 0 0,13-2 0 0 0,-19 5-13 0 0,1 0 0 0 0,-1 0-1 0 0,1 1 1 0 0,0 0 0 0 0,0 0 0 0 0,-1 0-1 0 0,1 0 1 0 0,0 1 0 0 0,-1 0 0 0 0,1 0-1 0 0,-1 0 1 0 0,1 1 0 0 0,-1-1 0 0 0,0 1-1 0 0,7 3 1 0 0,-6-1-12 0 0,0 0 1 0 0,0 0-1 0 0,0 0 0 0 0,0 0 0 0 0,-1 1 1 0 0,1 0-1 0 0,-1 0 0 0 0,-1 0 0 0 0,1 1 1 0 0,3 6-1 0 0,0 3 8 0 0,0 1 0 0 0,-2 0 0 0 0,1 0 0 0 0,-2 1 0 0 0,0-1 1 0 0,-1 1-1 0 0,1 28 0 0 0,-3-27-23 0 0,-1 0-1 0 0,-1 0 1 0 0,-1-1 0 0 0,0 1 0 0 0,-2-1 0 0 0,-5 22 0 0 0,4-27-25 0 0,1 1 0 0 0,-2-1 0 0 0,0 0 0 0 0,0-1 0 0 0,-1 1 0 0 0,0-1 0 0 0,-1 0 0 0 0,-18 18 0 0 0,12-16-2 0 0,0-1 0 0 0,-2 0 0 0 0,1-1 0 0 0,-1 0 0 0 0,-1-1 0 0 0,0-2 0 0 0,0 1 0 0 0,-1-2 0 0 0,-37 11 0 0 0,31-12-99 0 0,-1-2 1 0 0,0 0-1 0 0,0-1 1 0 0,0-2-1 0 0,0 0 1 0 0,0-2-1 0 0,-29-4 1 0 0,46 4-23 0 0,0-1-1 0 0,1 1 1 0 0,-1-1 0 0 0,1-1 0 0 0,-12-5 0 0 0,16 7-113 0 0,1 0 0 0 0,-1-1 0 0 0,0 0 1 0 0,1 0-1 0 0,0 0 0 0 0,-1 0 0 0 0,1 0 1 0 0,0 0-1 0 0,0 0 0 0 0,0-1 0 0 0,0 1 1 0 0,0-1-1 0 0,1 0 0 0 0,-1 1 0 0 0,1-1 1 0 0,-2-4-1 0 0,-2-13-6528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9 15463 0 0,'0'0'1400'0'0,"1"-1"-1154"0"0,0 1-174 0 0,-1-1 1 0 0,1 0 0 0 0,0 1 0 0 0,0-1 0 0 0,-1 1 0 0 0,1-1 0 0 0,0 1 0 0 0,0-1 0 0 0,0 1 0 0 0,0-1 0 0 0,0 1 0 0 0,0 0-1 0 0,-1 0 1 0 0,1-1 0 0 0,0 1 0 0 0,0 0 0 0 0,0 0 0 0 0,0 0 0 0 0,0 0 0 0 0,0 0 0 0 0,0 0 0 0 0,0 0 0 0 0,0 0 0 0 0,0 1-1 0 0,0-1 1 0 0,0 0 0 0 0,0 0 0 0 0,0 1 0 0 0,-1-1 0 0 0,1 1 0 0 0,0-1 0 0 0,0 1 0 0 0,0-1 0 0 0,-1 1 0 0 0,1-1-1 0 0,0 1 1 0 0,0 0 0 0 0,-1 0 0 0 0,1-1 0 0 0,-1 1 0 0 0,1 0 0 0 0,-1 0 0 0 0,1-1 0 0 0,0 2 0 0 0,1 2-13 0 0,-1 0 1 0 0,1 0-1 0 0,0 1 1 0 0,-1-1-1 0 0,0 0 1 0 0,0 0-1 0 0,0 6 1 0 0,0 5 158 0 0,-1 0 0 0 0,-1 0 0 0 0,-5 28 0 0 0,-14 45 308 0 0,18-79-494 0 0,-19 67 142 0 0,-3-2-1 0 0,-47 99 1 0 0,44-117-227 0 0,-3-1-1 0 0,-3-2 0 0 0,-58 74 0 0 0,71-103-209 0 0,-83 100-538 0 0,28-49-3055 0 0,68-70 1583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12 141 9671 0 0,'0'0'748'0'0,"0"1"-492"0"0,-3 13 589 0 0,0 7 2636 0 0,-3 36 1 0 0,6-51-3219 0 0,0 0 1 0 0,1 1 0 0 0,-1-1-1 0 0,1 0 1 0 0,1 0 0 0 0,-1 0-1 0 0,1 0 1 0 0,0 0 0 0 0,0-1-1 0 0,5 10 1 0 0,-6-14-228 0 0,0 1 0 0 0,0-1-1 0 0,0 0 1 0 0,0 0 0 0 0,0 0-1 0 0,0 0 1 0 0,0 0 0 0 0,0 0 0 0 0,1 0-1 0 0,-1 0 1 0 0,0 0 0 0 0,1 0-1 0 0,-1-1 1 0 0,1 1 0 0 0,-1-1 0 0 0,0 1-1 0 0,1-1 1 0 0,-1 0 0 0 0,1 1-1 0 0,-1-1 1 0 0,1 0 0 0 0,0 0 0 0 0,-1 0-1 0 0,1 0 1 0 0,-1 0 0 0 0,1 0-1 0 0,-1-1 1 0 0,1 1 0 0 0,-1 0 0 0 0,3-1-1 0 0,3-2 98 0 0,1 0-1 0 0,0-1 0 0 0,-1 1 1 0 0,9-7-1 0 0,-10 7-85 0 0,190-137 2 0 0,-97 66-2187 0 0,-25 18-609 0 0,-38 29 831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13847 0 0,'0'0'1254'0'0,"1"3"-1029"0"0,2 6 63 0 0,0 1 0 0 0,-1-1 0 0 0,0 1 1 0 0,0-1-1 0 0,-1 1 0 0 0,0 0 0 0 0,-1 0 0 0 0,-2 18 0 0 0,-15 81 1052 0 0,1-49-1039 0 0,-2-1 1 0 0,-40 85-1 0 0,42-107-246 0 0,12-28-44 0 0,-89 195 164 0 0,77-173-171 0 0,-3 0 0 0 0,0-1-1 0 0,-2-1 1 0 0,-30 32 0 0 0,45-54-5 0 0,4-4-10 0 0,-1 0 1 0 0,1 0 0 0 0,-1-1 0 0 0,0 1 0 0 0,0-1 0 0 0,0 0 0 0 0,-6 3 0 0 0,10-16-180 0 0,1 6 152 0 0,1-1 0 0 0,0 0 0 0 0,0 0 0 0 0,0 1 0 0 0,0 0 0 0 0,1 0 0 0 0,0 0 0 0 0,0 0 0 0 0,0 0 0 0 0,1 1 0 0 0,7-6 0 0 0,-2 2 7 0 0,-1 1 1 0 0,1 0-1 0 0,1 1 0 0 0,-1 0 1 0 0,15-5-1 0 0,-18 9 87 0 0,1-1-1 0 0,-1 1 1 0 0,0 1 0 0 0,1-1-1 0 0,-1 1 1 0 0,1 0-1 0 0,-1 1 1 0 0,1 0 0 0 0,0 0-1 0 0,-1 1 1 0 0,15 2-1 0 0,-13 0 82 0 0,0 0-1 0 0,-1 0 0 0 0,1 1 0 0 0,0 0 0 0 0,-1 1 1 0 0,0 0-1 0 0,0 0 0 0 0,-1 0 0 0 0,9 8 1 0 0,1 2 28 0 0,41 34-2574 0 0,-46-40-4585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6911 0 0,'0'2'315'0'0,"-23"81"2260"0"0,12-25 1520 0 0,-20 61 1 0 0,-32 49-2037 0 0,31-101-1943 0 0,-4-2-1 0 0,-79 113 1 0 0,88-142-150 0 0,-60 64 0 0 0,83-97-24 0 0,0 1 1 0 0,0-1-1 0 0,0 0 1 0 0,-8 4-1 0 0,12-6-7 0 0,-1-1 0 0 0,0 0 0 0 0,1 1 0 0 0,-1-1-1 0 0,1 0 1 0 0,-1 1 0 0 0,0-1 0 0 0,1 0 0 0 0,-1 0 0 0 0,0 0 0 0 0,1 0-1 0 0,-1 0 1 0 0,0 0 0 0 0,1 0 0 0 0,-1 0 0 0 0,0 0 0 0 0,1 0-1 0 0,-1 0 1 0 0,0 0 0 0 0,1 0 0 0 0,-1 0 0 0 0,0 0 0 0 0,1-1-1 0 0,-1 1 1 0 0,1 0 0 0 0,-1-1 0 0 0,0 1 0 0 0,1 0 0 0 0,-1-1 0 0 0,1 1-1 0 0,-1 0 1 0 0,1-1 0 0 0,-1 1 0 0 0,1-1 0 0 0,-1 1 0 0 0,1-1-1 0 0,0 0 1 0 0,-1 1 0 0 0,1-1 0 0 0,0 1 0 0 0,-1-1 0 0 0,1 0-1 0 0,0 1 1 0 0,0-1 0 0 0,0 1 0 0 0,-1-1 0 0 0,1 0 0 0 0,0 1 0 0 0,0-1-1 0 0,0-1 1 0 0,-1-30-1559 0 0,7-10-8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1 520 4607 0 0,'0'0'11955'0'0,"4"-7"-9859"0"0,11-16-1426 0 0,1 0 0 0 0,2 2 0 0 0,0 0 0 0 0,32-28 1 0 0,-34 33-385 0 0,51-47 272 0 0,3 3 0 0 0,2 4 0 0 0,123-75 0 0 0,-181 123-558 0 0,38-20 0 0 0,-48 25 0 0 0,1 1 0 0 0,0 0 0 0 0,0 1 0 0 0,0-1 0 0 0,0 1 0 0 0,1 0 0 0 0,-1 1 0 0 0,8-1 0 0 0,-12 1 0 0 0,1 0 0 0 0,-1 0 0 0 0,1 0 0 0 0,-1 1 0 0 0,0-1 0 0 0,1 1 0 0 0,-1-1 0 0 0,0 1 0 0 0,1-1 0 0 0,-1 1 0 0 0,0 0 0 0 0,0-1 0 0 0,1 1 0 0 0,-1 0 0 0 0,0 0 0 0 0,0 0 0 0 0,0 0 0 0 0,2 2 0 0 0,-2-1 0 0 0,1 1 0 0 0,-1-1 0 0 0,0 1 0 0 0,1 0 0 0 0,-1-1 0 0 0,0 1 0 0 0,-1 0 0 0 0,2 5 0 0 0,-1 3 0 0 0,0 0 0 0 0,-1-1 0 0 0,-2 21 0 0 0,-2-4 0 0 0,-1 0 0 0 0,-1-1 0 0 0,-1 0 0 0 0,-2 0 0 0 0,0-1 0 0 0,-2 0 0 0 0,-27 46 0 0 0,6-20 0 0 0,-3-2 0 0 0,-59 67 0 0 0,68-88-2 0 0,0 0 0 0 0,-2-2-1 0 0,-1-1 1 0 0,0-1 0 0 0,-2-2-1 0 0,-53 30 1 0 0,79-50-40 0 0,0 1 0 0 0,0-1-1 0 0,0-1 1 0 0,0 1 0 0 0,-1-1 0 0 0,1 1-1 0 0,0-2 1 0 0,-1 1 0 0 0,-5 0-1 0 0,9-1-52 0 0,0 0-1 0 0,0-1 1 0 0,1 1-1 0 0,-1 0 1 0 0,0-1-1 0 0,1 1 0 0 0,-1-1 1 0 0,0 1-1 0 0,1-1 1 0 0,-1 0-1 0 0,1 0 0 0 0,-1 1 1 0 0,1-1-1 0 0,-1 0 1 0 0,1-1-1 0 0,0 1 1 0 0,0 0-1 0 0,-1 0 0 0 0,1-1 1 0 0,0 1-1 0 0,0 0 1 0 0,0-1-1 0 0,0 1 1 0 0,0-1-1 0 0,1 1 0 0 0,-1-1 1 0 0,0 0-1 0 0,1 1 1 0 0,-1-1-1 0 0,1 0 0 0 0,-1-2 1 0 0,0-6-446 0 0,0 1 1 0 0,1 0-1 0 0,0-1 0 0 0,0 1 1 0 0,1 0-1 0 0,0-1 0 0 0,1 1 1 0 0,0 0-1 0 0,5-13 0 0 0,5-12-931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10591 0 0,'1'2'819'0'0,"5"3"-350"0"0,-1 0 0 0 0,0 0 0 0 0,0 0 0 0 0,-1 1 0 0 0,0-1 0 0 0,0 1 0 0 0,0 0 0 0 0,0 1 0 0 0,-1-1 0 0 0,0 1 0 0 0,-1-1 0 0 0,3 10 0 0 0,1 4 849 0 0,1-1 0 0 0,18 37 0 0 0,-24-54-1225 0 0,1 0 0 0 0,-1 0 1 0 0,0 0-1 0 0,1 0 1 0 0,-1 0-1 0 0,1-1 1 0 0,-1 1-1 0 0,1 0 1 0 0,0-1-1 0 0,0 0 1 0 0,0 1-1 0 0,0-1 0 0 0,0 0 1 0 0,0 0-1 0 0,0 0 1 0 0,0 0-1 0 0,0 0 1 0 0,0-1-1 0 0,1 1 1 0 0,2 0-1 0 0,-1-1-35 0 0,-1 0 1 0 0,1 0-1 0 0,0-1 1 0 0,0 1-1 0 0,-1-1 1 0 0,1 0-1 0 0,0 0 1 0 0,-1 0-1 0 0,1 0 1 0 0,-1-1-1 0 0,7-3 0 0 0,0-1 40 0 0,0 0-1 0 0,0-1 1 0 0,15-14 0 0 0,-20 17-95 0 0,-1 0 0 0 0,0-1 1 0 0,0 1-1 0 0,-1-1 0 0 0,1 0 1 0 0,-1 0-1 0 0,0 0 1 0 0,-1-1-1 0 0,4-8 0 0 0,-5 12-33 0 0,0 1-1 0 0,-1-1 0 0 0,1 0 0 0 0,-1 0 0 0 0,0 0 1 0 0,1 0-1 0 0,-1 1 0 0 0,0-1 0 0 0,0 0 0 0 0,0 0 1 0 0,0 0-1 0 0,0 0 0 0 0,-1 0 0 0 0,1 0 0 0 0,-1 1 1 0 0,1-1-1 0 0,-1 0 0 0 0,1 0 0 0 0,-1 1 0 0 0,0-1 1 0 0,0 0-1 0 0,0 1 0 0 0,0-1 0 0 0,0 0 0 0 0,0 1 1 0 0,-1 0-1 0 0,1-1 0 0 0,0 1 0 0 0,-1 0 0 0 0,1 0 0 0 0,-1-1 1 0 0,1 1-1 0 0,-4-1 0 0 0,1 0-47 0 0,0 1 0 0 0,-1-1-1 0 0,1 1 1 0 0,-1 0 0 0 0,1 0 0 0 0,-1 1-1 0 0,1 0 1 0 0,-1-1 0 0 0,1 1 0 0 0,-1 1 0 0 0,0-1-1 0 0,1 1 1 0 0,-5 1 0 0 0,-11 3-43 0 0,0 2 1 0 0,1 0 0 0 0,0 2-1 0 0,0 0 1 0 0,1 0-1 0 0,0 2 1 0 0,1 1-1 0 0,0 0 1 0 0,-20 19-1 0 0,9-4 133 0 0,1 2 0 0 0,1 0 0 0 0,1 1 0 0 0,-20 35 0 0 0,38-54 31 0 0,0 0 0 0 0,1 0 0 0 0,0 1 0 0 0,1 0 0 0 0,1 0 0 0 0,-6 18 0 0 0,10-28-36 0 0,-1 1 0 0 0,1-1 0 0 0,-1 1-1 0 0,1-1 1 0 0,0 1 0 0 0,0 0 0 0 0,0-1 0 0 0,0 1 0 0 0,0-1 0 0 0,1 1 0 0 0,-1-1 0 0 0,1 1 0 0 0,0-1 0 0 0,0 1-1 0 0,0-1 1 0 0,0 1 0 0 0,0-1 0 0 0,0 0 0 0 0,0 1 0 0 0,1-1 0 0 0,-1 0 0 0 0,1 0 0 0 0,0 0 0 0 0,0 0-1 0 0,0-1 1 0 0,-1 1 0 0 0,2 0 0 0 0,-1-1 0 0 0,0 1 0 0 0,0-1 0 0 0,0 0 0 0 0,1 1 0 0 0,-1-1 0 0 0,1-1 0 0 0,-1 1-1 0 0,1 0 1 0 0,-1 0 0 0 0,3-1 0 0 0,4 2-145 0 0,1-1-1 0 0,-1 0 0 0 0,0 0 1 0 0,0-1-1 0 0,1 0 0 0 0,15-3 1 0 0,55-16-1514 0 0,-41 9 274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0 639 3223 0 0,'1'2'240'0'0,"7"15"12340"0"0,-3-9-7272 0 0,-2-14-4993 0 0,0 1-1 0 0,0-1 0 0 0,-1 0 1 0 0,1 0-1 0 0,-1 0 0 0 0,-1-1 1 0 0,2-9-1 0 0,5-14 260 0 0,8-22 46 0 0,43-96-1 0 0,-31 96-734 0 0,40-59-1 0 0,-47 82-259 0 0,1 0-1 0 0,1 2 0 0 0,33-30 1 0 0,-45 47 89 0 0,0 0 0 0 0,1 1 0 0 0,0 1 0 0 0,1 0 0 0 0,13-7 0 0 0,-21 13 45 0 0,0 0 0 0 0,0 0-1 0 0,0 0 1 0 0,0 1 0 0 0,0-1-1 0 0,1 2 1 0 0,-1-1 0 0 0,0 0 0 0 0,0 1-1 0 0,1 0 1 0 0,-1 0 0 0 0,0 1 0 0 0,1-1-1 0 0,-1 1 1 0 0,0 0 0 0 0,0 1 0 0 0,7 1-1 0 0,58 32-4915 0 0,-52-25 4592 0 0,-1-1-1 0 0,1 0 1 0 0,1-2 0 0 0,26 8-1 0 0,-28-11 610 0 0,-5-1 927 0 0,0 0 1 0 0,0-1-1 0 0,21 0 1 0 0,-14-2 1666 0 0,29-5 3121 0 0,-48 7-5357 0 0,-1 1-349 0 0,1 0 0 0 0,-1 0-1 0 0,1 1 1 0 0,-1-1 0 0 0,0 0-1 0 0,-1 0 1 0 0,1 0 0 0 0,0 0-1 0 0,-1 0 1 0 0,0 0 0 0 0,-2 3-1 0 0,-27 32 117 0 0,19-24-126 0 0,-50 59 58 0 0,-159 204 298 0 0,218-272-356 0 0,-1 1 0 0 0,1-1 0 0 0,0 1 0 0 0,0 0-1 0 0,1 0 1 0 0,0-1 0 0 0,-3 13 0 0 0,4-17-38 0 0,1 1 0 0 0,0 0 1 0 0,0-1-1 0 0,0 1 0 0 0,0 0 1 0 0,0-1-1 0 0,0 1 0 0 0,0 0 0 0 0,1-1 1 0 0,-1 1-1 0 0,0 0 0 0 0,1-1 1 0 0,0 1-1 0 0,-1-1 0 0 0,1 1 1 0 0,0-1-1 0 0,0 1 0 0 0,0-1 1 0 0,0 1-1 0 0,0-1 0 0 0,0 0 0 0 0,0 0 1 0 0,0 1-1 0 0,0-1 0 0 0,1 0 1 0 0,-1 0-1 0 0,0 0 0 0 0,1 0 1 0 0,-1-1-1 0 0,1 1 0 0 0,-1 0 1 0 0,1-1-1 0 0,-1 1 0 0 0,3 0 0 0 0,1 0-38 0 0,1 0 0 0 0,-1 0-1 0 0,1 0 1 0 0,-1-1 0 0 0,1 0-1 0 0,-1 0 1 0 0,1-1 0 0 0,-1 1-1 0 0,1-1 1 0 0,-1 0 0 0 0,11-4-1 0 0,3-2-438 0 0,34-17-1 0 0,7-8-3372 0 0,85-61 0 0 0,-110 67 2848 0 0,-2-1-1 0 0,-1-2 1 0 0,44-51-1 0 0,-73 77 960 0 0,7-9 48 0 0,0 0-1 0 0,0-1 1 0 0,-1 0-1 0 0,15-30 7455 0 0,-23 46-7237 0 0,1-1 1 0 0,-1 0-1 0 0,1 0 0 0 0,0 0 0 0 0,0 0 0 0 0,0 0 1 0 0,0 0-1 0 0,0 0 0 0 0,5 2 0 0 0,-1 0-49 0 0,0-1-1 0 0,1 0 1 0 0,0 0-1 0 0,-1 0 0 0 0,1-1 1 0 0,0 0-1 0 0,0 0 1 0 0,0-1-1 0 0,0 0 1 0 0,0 0-1 0 0,1-1 1 0 0,13 0-1 0 0,-2-2 244 0 0,-1 0 1 0 0,0-2-1 0 0,35-10 0 0 0,-40 9-349 0 0,0-1 0 0 0,0 0 0 0 0,-1-1 0 0 0,0 0 0 0 0,0-1 0 0 0,0 0 0 0 0,-1-1 0 0 0,-1-1 0 0 0,12-12 0 0 0,-19 20-99 0 0,-1-1 0 0 0,0 0 0 0 0,0 0-1 0 0,0 0 1 0 0,0 0 0 0 0,-1-1 0 0 0,1 1 0 0 0,-1 0-1 0 0,2-7 1 0 0,-3 9 16 0 0,0 1 0 0 0,0-1-1 0 0,0 1 1 0 0,0-1 0 0 0,0 1 0 0 0,0 0-1 0 0,0-1 1 0 0,-1 1 0 0 0,1-1-1 0 0,0 1 1 0 0,0-1 0 0 0,0 1 0 0 0,0-1-1 0 0,-1 1 1 0 0,1 0 0 0 0,0-1 0 0 0,0 1-1 0 0,-1-1 1 0 0,1 1 0 0 0,0 0-1 0 0,-1-1 1 0 0,1 1 0 0 0,0 0 0 0 0,-1 0-1 0 0,1-1 1 0 0,-1 1 0 0 0,1 0 0 0 0,0 0-1 0 0,-1-1 1 0 0,0 1 0 0 0,-13-3-216 0 0,8 5 157 0 0,-1-1-1 0 0,1 2 0 0 0,-1-1 1 0 0,1 1-1 0 0,0 0 1 0 0,0 0-1 0 0,-7 5 1 0 0,-8 4-70 0 0,-38 18 12 0 0,-68 47 0 0 0,103-60 120 0 0,1 1 1 0 0,1 0-1 0 0,0 2 1 0 0,1 1-1 0 0,-23 30 1 0 0,39-45 2 0 0,1 0 1 0 0,0 0 0 0 0,0 1-1 0 0,1-1 1 0 0,-5 12 0 0 0,7-17-13 0 0,1 1 1 0 0,-1-1 0 0 0,1 1 0 0 0,0 0-1 0 0,0-1 1 0 0,-1 1 0 0 0,1-1 0 0 0,0 1-1 0 0,0 0 1 0 0,0-1 0 0 0,0 1 0 0 0,1-1-1 0 0,-1 1 1 0 0,0-1 0 0 0,1 1 0 0 0,-1-1-1 0 0,1 1 1 0 0,-1-1 0 0 0,1 1-1 0 0,0-1 1 0 0,0 1 0 0 0,0-1 0 0 0,0 0-1 0 0,0 1 1 0 0,0-1 0 0 0,0 0 0 0 0,0 0-1 0 0,0 0 1 0 0,0 0 0 0 0,1 0 0 0 0,-1 0-1 0 0,3 1 1 0 0,0 0-241 0 0,0 0 0 0 0,0-1 0 0 0,1 1 0 0 0,-1-1 0 0 0,1 0 0 0 0,-1 0 0 0 0,6 0 0 0 0,18 1-1847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48 367 14999 0 0,'-1'1'687'0'0,"-25"67"633"0"0,13-31 537 0 0,12-35-1061 0 0,1-2-766 0 0,0 0 0 0 0,0 0-1 0 0,-1 0 1 0 0,1 0-1 0 0,0 1 1 0 0,0-1 0 0 0,0 0-1 0 0,0 0 1 0 0,-1 0 0 0 0,1 0-1 0 0,0 0 1 0 0,0 0 0 0 0,-1 0-1 0 0,1 0 1 0 0,0 1 0 0 0,0-1-1 0 0,-1 0 1 0 0,1 0 0 0 0,0 0-1 0 0,0 0 1 0 0,0 0 0 0 0,-1 0-1 0 0,1 0 1 0 0,0-1 0 0 0,0 1-1 0 0,-1 0 1 0 0,1 0 0 0 0,0 0-1 0 0,12-39 382 0 0,2 0-1 0 0,1 1 0 0 0,37-64 1 0 0,-39 79-466 0 0,2 1 0 0 0,1 0 0 0 0,0 1-1 0 0,2 1 1 0 0,0 1 0 0 0,40-33 0 0 0,-39 38-35 0 0,0 2 0 0 0,29-15 0 0 0,-39 23 89 0 0,0 0 0 0 0,0 0 0 0 0,0 1 1 0 0,1 0-1 0 0,0 1 0 0 0,-1 0 0 0 0,21-2 0 0 0,-20 5 56 0 0,1-1-1 0 0,0 1 1 0 0,0 1 0 0 0,0 0 0 0 0,18 6 0 0 0,-23-6-6 0 0,1 1 0 0 0,-1 0 0 0 0,0 0 0 0 0,0 0 0 0 0,0 1 0 0 0,-1 0 1 0 0,1 0-1 0 0,-1 1 0 0 0,0-1 0 0 0,6 7 0 0 0,-9-8-32 0 0,-1 0-1 0 0,1 0 1 0 0,0 0-1 0 0,-1 0 1 0 0,0 0 0 0 0,0 0-1 0 0,0 1 1 0 0,0-1-1 0 0,0 0 1 0 0,-1 1-1 0 0,1-1 1 0 0,-1 0 0 0 0,0 1-1 0 0,0-1 1 0 0,0 0-1 0 0,0 1 1 0 0,-1-1-1 0 0,1 1 1 0 0,-1-1-1 0 0,-2 6 1 0 0,-2 6 2 0 0,-1-1-1 0 0,0 1 1 0 0,-10 14 0 0 0,13-24-14 0 0,-22 39 47 0 0,15-28-40 0 0,0-1 0 0 0,2 1 0 0 0,0 1 0 0 0,0-1 0 0 0,-7 30 0 0 0,14-41-64 0 0,0 1 0 0 0,1-1 0 0 0,-1 0 0 0 0,1 1 0 0 0,1-1 0 0 0,0 8 0 0 0,0-12-160 0 0,-1 1 0 0 0,1-1 0 0 0,0 0 0 0 0,0 0 0 0 0,-1 1 0 0 0,1-1 0 0 0,0 0 0 0 0,0 0 0 0 0,0 0 0 0 0,0 0 0 0 0,0 0 0 0 0,0 0 0 0 0,2 0 0 0 0,-2 0-538 0 0,8 5-6168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77 375 14743 0 0,'0'0'672'0'0,"-2"-1"-9"0"0,-17-10-1508 0 0,13 7 1765 0 0,-1 1 0 0 0,1-1 0 0 0,0 0 0 0 0,1-1 0 0 0,-10-8 0 0 0,14 12-804 0 0,-1-1 0 0 0,1 1 0 0 0,0-1 0 0 0,1 1-1 0 0,-1-1 1 0 0,0 1 0 0 0,0-1 0 0 0,1 0 0 0 0,-1 1 0 0 0,1-1 0 0 0,-1 0 0 0 0,1 1 0 0 0,0-1 0 0 0,0 0 0 0 0,-1 0 0 0 0,1 1 0 0 0,0-1 0 0 0,1 0 0 0 0,-1 0 0 0 0,0 1 0 0 0,0-1 0 0 0,1 0-1 0 0,-1 0 1 0 0,1 1 0 0 0,0-1 0 0 0,-1 0 0 0 0,1 1 0 0 0,0-1 0 0 0,1-1 0 0 0,16-25-567 0 0,0 0 0 0 0,2 2-1 0 0,1 0 1 0 0,1 1 0 0 0,1 2 0 0 0,42-34 0 0 0,-58 52 431 0 0,8-7-41 0 0,1 1 0 0 0,24-13 0 0 0,-37 22 72 0 0,1 0 1 0 0,0 1 0 0 0,0-1 0 0 0,0 1 0 0 0,1-1-1 0 0,-1 1 1 0 0,0 0 0 0 0,0 1 0 0 0,0-1-1 0 0,1 1 1 0 0,-1 0 0 0 0,0 0 0 0 0,1 0 0 0 0,-1 1-1 0 0,0-1 1 0 0,8 3 0 0 0,-10-2 46 0 0,0 0 1 0 0,0 1-1 0 0,0-1 1 0 0,0 0-1 0 0,-1 1 1 0 0,1-1 0 0 0,0 1-1 0 0,-1 0 1 0 0,1 0-1 0 0,-1 0 1 0 0,0-1-1 0 0,0 1 1 0 0,0 0-1 0 0,0 0 1 0 0,0 1-1 0 0,0-1 1 0 0,0 0-1 0 0,0 0 1 0 0,-1 0-1 0 0,1 4 1 0 0,1 6 301 0 0,0 1 0 0 0,-1 18 0 0 0,0-22-220 0 0,-2 30 463 0 0,-5 45-1 0 0,-1 18-1460 0 0,8-91-839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9 16583 0 0,'-1'-8'8271'0'0,"-3"11"-8257"0"0,1 1 0 0 0,0 0 1 0 0,-1 0-1 0 0,2 0 0 0 0,-1 0 1 0 0,0 0-1 0 0,1 1 0 0 0,-3 7 0 0 0,-5 7 3 0 0,-14 31 183 0 0,-31 91 0 0 0,32-79-99 0 0,-51 152 205 0 0,39-111-225 0 0,-33 115-186 0 0,27-81 10 0 0,37-122-237 0 0,-2-2 0 0 0,-10 22 1 0 0,-9 4-7734 0 0,13-25 893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9215 0 0,'1'2'6287'0'0,"-1"1"-5757"0"0,1-1 0 0 0,0 1 0 0 0,0 0 0 0 0,0-1 0 0 0,0 1 0 0 0,0-1 0 0 0,1 1 0 0 0,-1-1 0 0 0,1 0 0 0 0,-1 1 0 0 0,1-1 0 0 0,2 2 0 0 0,0 0-212 0 0,1 0-1 0 0,-1-1 0 0 0,1 0 1 0 0,0 0-1 0 0,8 5 1 0 0,-3-4-227 0 0,0 0 1 0 0,0-1-1 0 0,0 0 1 0 0,1 0 0 0 0,-1-1-1 0 0,13 1 1 0 0,-1-2 65 0 0,0-2-1 0 0,1 0 1 0 0,-1-1 0 0 0,31-8 0 0 0,84-29-112 0 0,-78 17-1511 0 0,71-38-1 0 0,-68 30-1422 0 0,-29 14 1039 0 0</inkml:trace>
  <inkml:trace contextRef="#ctx0" brushRef="#br0" timeOffset="1">897 1 7367 0 0,'0'0'334'0'0,"0"2"-1"0"0,-12 67 3689 0 0,-4 33 6653 0 0,3-34-9703 0 0,-7 10 349 0 0,-6 37-222 0 0,26-107-811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10591 0 0,'0'1'5924'0'0,"-11"41"31"0"0,-15 22-5354 0 0,10-26-157 0 0,-111 286-27 0 0,-18 56-336 0 0,24 8-28 0 0,113-359-547 0 0,-3 31 0 0 0,11-58 134 0 0,0 0 1 0 0,0 1 0 0 0,0-1 0 0 0,0 0-1 0 0,0 0 1 0 0,1 1 0 0 0,0 3-1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25 325 5063 0 0,'2'0'6200'0'0,"6"1"-4211"0"0,0 0 0 0 0,0-1-1 0 0,14 0 1 0 0,25-9 1299 0 0,47-21-1968 0 0,-74 23-547 0 0,14-6-25 0 0,62-32-1 0 0,-82 37-694 0 0,0-1-1 0 0,-1 0 0 0 0,0-1 0 0 0,0 0 1 0 0,-1-1-1 0 0,18-21 0 0 0,-26 26-49 0 0,-1 1-1 0 0,0 0 0 0 0,0-1 0 0 0,-1 0 0 0 0,1 1 1 0 0,-1-1-1 0 0,-1 0 0 0 0,2-8 0 0 0,-2 11-8 0 0,0 0 0 0 0,-1 0 0 0 0,1-1 0 0 0,-1 1 0 0 0,0 0 0 0 0,0-1 1 0 0,0 1-1 0 0,0 0 0 0 0,-1 0 0 0 0,0-1 0 0 0,1 1 0 0 0,-1 0 0 0 0,0 0 0 0 0,0 0 0 0 0,-1 0 0 0 0,-2-6 0 0 0,3 8-11 0 0,-1 0 0 0 0,1-1 0 0 0,-1 1 0 0 0,1 0 1 0 0,-1 0-1 0 0,0 0 0 0 0,1 0 0 0 0,-1 0 0 0 0,0 0 0 0 0,0 0 0 0 0,0 1 0 0 0,1-1 0 0 0,-1 1 0 0 0,0-1 0 0 0,0 1 0 0 0,0 0 0 0 0,0-1 1 0 0,0 1-1 0 0,0 0 0 0 0,0 0 0 0 0,0 1 0 0 0,0-1 0 0 0,0 0 0 0 0,0 1 0 0 0,0-1 0 0 0,0 1 0 0 0,-3 1 0 0 0,-5 2-32 0 0,0 1 0 0 0,0 0 0 0 0,-15 11 0 0 0,19-12 27 0 0,-23 15-13 0 0,1 2 0 0 0,1 1 1 0 0,1 1-1 0 0,2 1 0 0 0,0 1 0 0 0,-27 37 0 0 0,40-47 6 0 0,-73 102 36 0 0,72-97 27 0 0,1-1 0 0 0,0 2 0 0 0,2-1 0 0 0,-10 29 0 0 0,18-44-13 0 0,-1 1 0 0 0,0 0 0 0 0,1-1 0 0 0,0 1 0 0 0,1 0 0 0 0,-1 0 0 0 0,1 0 0 0 0,0-1 0 0 0,1 1 0 0 0,-1 0 1 0 0,1 0-1 0 0,0 0 0 0 0,0-1 0 0 0,1 1 0 0 0,0-1 0 0 0,0 1 0 0 0,0-1 0 0 0,1 1 0 0 0,0-1 0 0 0,0 0 0 0 0,0 0 0 0 0,0-1 0 0 0,1 1 0 0 0,0-1 0 0 0,0 1 0 0 0,7 5 0 0 0,2 0 132 0 0,1-1 0 0 0,0 0 0 0 0,0-1 0 0 0,0 0-1 0 0,1-1 1 0 0,21 7 0 0 0,98 20 649 0 0,-100-28-714 0 0,1-1 1 0 0,-1-3-1 0 0,0 0 1 0 0,49-5-1 0 0,137-28-2927 0 0,-147 17-6396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1375 0 0,'0'0'17963'0'0,"-1"2"-17871"0"0,-23 22-30 0 0,17-17-32 0 0,0-1 0 0 0,1 1-1 0 0,0 0 1 0 0,0 0 0 0 0,1 1 0 0 0,-5 9 0 0 0,9-15-26 0 0,0 0 0 0 0,0 0 0 0 0,0 0 0 0 0,1 1 0 0 0,-1-1 0 0 0,1 0 0 0 0,0 0 0 0 0,-1 1 0 0 0,1-1 1 0 0,0 0-1 0 0,1 1 0 0 0,-1-1 0 0 0,0 0 0 0 0,1 1 0 0 0,-1-1 0 0 0,1 0 0 0 0,-1 0 0 0 0,1 1 0 0 0,0-1 0 0 0,0 0 0 0 0,0 0 1 0 0,0 0-1 0 0,1 0 0 0 0,-1 0 0 0 0,1-1 0 0 0,-1 1 0 0 0,1 0 0 0 0,-1 0 0 0 0,4 2 0 0 0,62 50-19 0 0,4 6-16 0 0,-62-51 28 0 0,0 0 0 0 0,-1 1 0 0 0,0 0 0 0 0,0 0 0 0 0,8 17 0 0 0,-12-19 1 0 0,-1-1-1 0 0,1 1 1 0 0,-2-1-1 0 0,1 1 1 0 0,-1 0-1 0 0,0 0 1 0 0,0 0 0 0 0,-1 1-1 0 0,-1-1 1 0 0,1 0-1 0 0,-1 0 1 0 0,0 1-1 0 0,-1-1 1 0 0,0 0-1 0 0,0 0 1 0 0,-1 0-1 0 0,0 0 1 0 0,-1 0-1 0 0,1 0 1 0 0,-1-1 0 0 0,-1 1-1 0 0,0-1 1 0 0,0 1-1 0 0,0-1 1 0 0,-11 12-1 0 0,0-2 5 0 0,-1 0 0 0 0,-1-2 0 0 0,-1 0 0 0 0,-34 22 0 0 0,-84 41-102 0 0,121-70 62 0 0,-11 5-359 0 0,5-2-118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 11231 0 0,'-22'-4'974'0'0,"0"2"-1"0"0,-30-1 0 0 0,50 3 179 0 0,-5 0-306 0 0,8 4 2666 0 0,107 196-2094 0 0,-45-88-1196 0 0,6-2-1 0 0,99 123 0 0 0,-154-216-445 0 0,-1 1 0 0 0,-1 0-1 0 0,-1 1 1 0 0,0 1 0 0 0,-1-1-1 0 0,-2 2 1 0 0,9 25 0 0 0,-11-17-1894 0 0,-7-9-4786 0 0,-2-8 2168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45 3223 0 0,'1'-2'143'0'0,"1"1"-101"0"0,0-3 10 0 0,0-13 23 0 0,-4 8 327 0 0,1 8-43 0 0,0 0-1 0 0,0 0 1 0 0,1 0 0 0 0,-1 0 0 0 0,0 1 0 0 0,0-1-1 0 0,0 0 1 0 0,0 1 0 0 0,0-1 0 0 0,0 0 0 0 0,0 1-1 0 0,0-1 1 0 0,0 1 0 0 0,0-1 0 0 0,0 1 0 0 0,0 0-1 0 0,-1 0 1 0 0,1-1 0 0 0,0 1 0 0 0,0 0 0 0 0,0 0-1 0 0,0 0 1 0 0,-1 0 0 0 0,1 0 0 0 0,0 0 0 0 0,-1 1-1 0 0,-5 0 161 0 0,0 0-1 0 0,1 1 0 0 0,-9 3 1 0 0,12-4-472 0 0,-17 7-24 0 0,0 1 1 0 0,1 1-1 0 0,0 1 1 0 0,1 0-1 0 0,1 2 1 0 0,-1-1-1 0 0,-25 28 1 0 0,-4 8 5 0 0,-45 62 0 0 0,-105 158-29 0 0,43-55 0 0 0,88-112 136 0 0,54-82-133 0 0,9-18-5 0 0,1 0-12 0 0,0 0-186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13847 0 0,'-1'3'631'0'0,"-24"67"282"0"0,-41 81 0 0 0,51-118-400 0 0,-8 11-552 0 0,-1-1 1 0 0,-3-1 0 0 0,-1-2 0 0 0,-2 0 0 0 0,-1-2 0 0 0,-2-2-1 0 0,-42 36 1 0 0,69-66-368 0 0,-20 16 700 0 0,25-21-701 0 0,-1 0-1 0 0,1-1 0 0 0,-1 1 0 0 0,1 0 1 0 0,-1-1-1 0 0,1 1 0 0 0,-1-1 0 0 0,1 1 1 0 0,-1-1-1 0 0,-2 0 0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189 218 2615 0 0,'-53'98'182'0'0,"44"-84"-332"0"0,-1 0 1 0 0,0-1 0 0 0,0 0-1 0 0,-21 18 1 0 0,8-15 410 0 0,20-15 53 0 0,-9 2 2051 0 0,11-3-2147 0 0,0 0 1 0 0,0 0-1 0 0,0 0 0 0 0,0 0 1 0 0,0 0-1 0 0,0 0 0 0 0,0 0 0 0 0,0-1 1 0 0,1 1-1 0 0,-1 0 0 0 0,0-1 0 0 0,0 1 1 0 0,0 0-1 0 0,0-1 0 0 0,0 1 1 0 0,0-1-1 0 0,0 0 0 0 0,1 1 0 0 0,-1-1 1 0 0,0 1-1 0 0,1-1 0 0 0,-1 0 1 0 0,0 0-1 0 0,1 0 0 0 0,-1 1 0 0 0,1-1 1 0 0,-1 0-1 0 0,1 0 0 0 0,-1 0 1 0 0,1 0-1 0 0,0 0 0 0 0,-1 0 0 0 0,1 0 1 0 0,0-1-1 0 0,-1-1 13 0 0,0 0-1 0 0,1 0 1 0 0,0 0 0 0 0,0 0-1 0 0,-1 0 1 0 0,2 0 0 0 0,-1 0-1 0 0,0 0 1 0 0,1 0 0 0 0,1-5-1 0 0,4-7 76 0 0,1 0-1 0 0,1 0 0 0 0,0 1 1 0 0,1 0-1 0 0,21-25 1 0 0,63-56-403 0 0,-70 74 120 0 0,2 0 0 0 0,53-32 0 0 0,-62 43 111 0 0,1 1 0 0 0,1 1 0 0 0,0 0 1 0 0,0 2-1 0 0,0 0 0 0 0,23-4 0 0 0,-30 8 6 0 0,1 1 0 0 0,-1 0 0 0 0,0 1-1 0 0,0 1 1 0 0,1-1 0 0 0,20 5 0 0 0,-27-4-111 0 0,-1 0 1 0 0,1 1 0 0 0,0-1-1 0 0,-1 1 1 0 0,1 0-1 0 0,-1 0 1 0 0,0 0 0 0 0,1 1-1 0 0,-1-1 1 0 0,0 1 0 0 0,0 0-1 0 0,-1 0 1 0 0,1 0-1 0 0,-1 1 1 0 0,0 0 0 0 0,1-1-1 0 0,-1 1 1 0 0,2 5 0 0 0,-4-6-30 0 0,0-1 1 0 0,0 1-1 0 0,0 0 1 0 0,-1 0 0 0 0,1-1-1 0 0,-1 1 1 0 0,0 0 0 0 0,1 0-1 0 0,-1 0 1 0 0,-1 0 0 0 0,1-1-1 0 0,0 1 1 0 0,-1 0-1 0 0,1 0 1 0 0,-1-1 0 0 0,0 1-1 0 0,0 0 1 0 0,0-1 0 0 0,0 1-1 0 0,-1-1 1 0 0,1 1-1 0 0,-1-1 1 0 0,-2 3 0 0 0,-5 7 13 0 0,0-1 0 0 0,-1 0 0 0 0,-15 12 0 0 0,11-10 11 0 0,-21 21 7 0 0,-2-2 1 0 0,-1-2 0 0 0,-77 47-1 0 0,89-62-356 0 0,-1 0 1 0 0,0-2-1 0 0,-2-1 0 0 0,-31 9 1 0 0,57-21-912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6 9671 0 0,'2'0'748'0'0,"9"-2"-11"0"0,0 0 0 0 0,1 1 0 0 0,-1 1 0 0 0,1 0 0 0 0,14 1 0 0 0,-25-1-694 0 0,-1 1 0 0 0,1-1 1 0 0,-1 0-1 0 0,1 0 1 0 0,0 1-1 0 0,-1-1 0 0 0,1 1 1 0 0,-1-1-1 0 0,1 0 0 0 0,-1 1 1 0 0,1-1-1 0 0,-1 1 1 0 0,0-1-1 0 0,1 1 0 0 0,-1-1 1 0 0,1 1-1 0 0,-1-1 0 0 0,0 1 1 0 0,0-1-1 0 0,1 1 1 0 0,-1 0-1 0 0,0-1 0 0 0,0 1 1 0 0,0-1-1 0 0,1 1 1 0 0,-1 1-1 0 0,-1 16 435 0 0,-3-10-352 0 0,1-1 0 0 0,-1 1 1 0 0,0-1-1 0 0,-1 1 0 0 0,0-1 0 0 0,-9 10 1 0 0,-40 39 211 0 0,30-33-219 0 0,-65 63 70 0 0,25-26-104 0 0,-80 98 1 0 0,142-156-84 0 0,0 1-1 0 0,0 0 0 0 0,0 0 1 0 0,0 0-1 0 0,0 0 0 0 0,1 1 1 0 0,-1-1-1 0 0,-1 5 0 0 0,4-6 15 0 0,0-1-1 0 0,-1 0 1 0 0,1 1-1 0 0,0-1 1 0 0,0 0-1 0 0,0 0 1 0 0,0 1-1 0 0,0-1 1 0 0,0 0-1 0 0,0 0 1 0 0,0 0-1 0 0,0 0 1 0 0,1-1-1 0 0,-1 1 1 0 0,2 1-1 0 0,-3-2-12 0 0,8 4 117 0 0,0-1 0 0 0,0 0 0 0 0,0 0 0 0 0,16 3 0 0 0,0 0-15 0 0,-14-3-209 0 0,1 0 0 0 0,0-1 0 0 0,1-1 0 0 0,-1 0 0 0 0,19-1 0 0 0,7-3-5121 0 0,-14 0-502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 3679 0 0,'0'0'284'0'0,"-2"0"-186"0"0,-43-3 2587 0 0,14 3 5450 0 0,31 0-8106 0 0,-1 0 1 0 0,1 1 0 0 0,0-1 0 0 0,-1 0-1 0 0,1 0 1 0 0,0 1 0 0 0,-1-1 0 0 0,1 0-1 0 0,0 1 1 0 0,0-1 0 0 0,-1 1 0 0 0,1-1 0 0 0,0 0-1 0 0,0 1 1 0 0,0-1 0 0 0,0 1 0 0 0,-1-1-1 0 0,1 1 1 0 0,0-1 0 0 0,0 0 0 0 0,0 1-1 0 0,0-1 1 0 0,0 1 0 0 0,0-1 0 0 0,0 1-1 0 0,0-1 1 0 0,0 1 0 0 0,1 0 0 0 0,0 12 223 0 0,1-8-185 0 0,-1 0-1 0 0,1 0 1 0 0,0-1 0 0 0,1 1 0 0 0,-1 0 0 0 0,1-1 0 0 0,0 1 0 0 0,5 4 0 0 0,3 4 142 0 0,18 14 1 0 0,-21-19-71 0 0,1-1 0 0 0,-2 1 1 0 0,1 1-1 0 0,-1-1 1 0 0,9 15-1 0 0,-13-18-80 0 0,0 0-1 0 0,-1 1 1 0 0,0-1-1 0 0,-1 0 1 0 0,1 1-1 0 0,-1-1 1 0 0,0 1-1 0 0,0 0 1 0 0,-1-1-1 0 0,1 12 1 0 0,-2-8-8 0 0,0-1 0 0 0,-1 1 1 0 0,0-1-1 0 0,0 1 0 0 0,-1-1 1 0 0,-5 12-1 0 0,-5 5 46 0 0,-2-1 0 0 0,0-1-1 0 0,-26 31 1 0 0,34-45-62 0 0,-62 77 104 0 0,65-82-132 0 0,-9 17-20 0 0,12-19-62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10135 0 0,'0'0'778'0'0,"-2"4"-506"0"0,-58 169 4842 0 0,12-58-4571 0 0,36-89-502 0 0,1-2-95 0 0,-11 35 0 0 0,21-56-235 0 0,-2 8-1454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5983 0 0,'0'0'640'0'0,"4"-14"3840"0"0,6 7 552 0 0,6 7-7080 0 0,-1 2 576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20 7367 0 0,'0'0'334'0'0,"2"-2"-1"0"0,0-1-268 0 0,15-10 213 0 0,-15 11 808 0 0,-2 5 377 0 0,-1 1-1165 0 0,1 1 0 0 0,-1-1-1 0 0,0 0 1 0 0,0 0 0 0 0,-1 1 0 0 0,1-1 0 0 0,-1 0-1 0 0,0 0 1 0 0,0-1 0 0 0,-4 6 0 0 0,-29 38-313 0 0,34-46 26 0 0,-17 19-20 0 0,0-1-1 0 0,-2-1 1 0 0,-26 19 0 0 0,32-28 264 0 0,0-1 1 0 0,-1 0 0 0 0,0 0 0 0 0,-1-2 0 0 0,1 0-1 0 0,-24 5 1 0 0,37-10 64 0 0,0 0-100 0 0,1-1-202 0 0,1 0-1 0 0,0 0 1 0 0,-1 0-1 0 0,1 0 1 0 0,0 0-1 0 0,-1 0 1 0 0,1 0-1 0 0,0 0 1 0 0,-1 0-1 0 0,1 0 1 0 0,0 0-1 0 0,-1 1 1 0 0,1-1 0 0 0,0 0-1 0 0,0 0 1 0 0,-1 0-1 0 0,1 1 1 0 0,0-1-1 0 0,0 0 1 0 0,-1 0-1 0 0,1 1 1 0 0,0-1-1 0 0,0 0 1 0 0,0 0-1 0 0,-1 1 1 0 0,1-1-1 0 0,0 0 1 0 0,0 1-1 0 0,0-1 1 0 0,0 0-1 0 0,0 1 1 0 0,0-1-1 0 0,0 0 1 0 0,0 1-1 0 0,-1-1 1 0 0,1 0-1 0 0,0 1 1 0 0,1-1-1 0 0,-1 1 1 0 0,0 1 15 0 0,1 0-1 0 0,0-1 1 0 0,0 1-1 0 0,0 0 1 0 0,1 0-1 0 0,-1-1 1 0 0,3 4 0 0 0,6 5-31 0 0,1 0 0 0 0,1 0 0 0 0,0-1 0 0 0,0 0 0 0 0,17 8 1 0 0,29 22-6 0 0,15 25 3 0 0,-63-54 0 0 0,-3 3 0 0 0,-6 1 0 0 0,-2-11 5 0 0,0 0-1 0 0,-1 0 0 0 0,1-1 1 0 0,0 1-1 0 0,-1-1 1 0 0,0 1-1 0 0,1-1 0 0 0,-1 1 1 0 0,0-1-1 0 0,0 0 1 0 0,-1 0-1 0 0,1 0 0 0 0,0 0 1 0 0,-1 0-1 0 0,1 0 1 0 0,-1-1-1 0 0,1 1 1 0 0,-1-1-1 0 0,-3 2 0 0 0,-7 2 41 0 0,-1-1-1 0 0,-25 6 1 0 0,23-7-27 0 0,-36 9 15 0 0,-1-2-1 0 0,-71 3 1 0 0,119-12-159 0 0,0-1 1 0 0,0 0 0 0 0,-1 0-1 0 0,1-1 1 0 0,0 0 0 0 0,0 0-1 0 0,-9-2 1 0 0,8-18-9418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60 919 0 0,'0'-2'67'0'0,"-6"-27"796"0"0,-3 1 14914 0 0,15 39-14870 0 0,-3-1-806 0 0,0 0 1 0 0,-1 0 0 0 0,-1 0 0 0 0,0 1 0 0 0,0-1 0 0 0,-1 1 0 0 0,0 11 0 0 0,-13 74 338 0 0,12-85-389 0 0,-11 50 118 0 0,-32 97 0 0 0,-38 53-347 0 0,57-153-282 0 0,-3-2 0 0 0,-1-1 0 0 0,-59 81 0 0 0,79-126 337 0 0,-30 43-1568 0 0,-81 84 0 0 0,113-131 1337 0 0,5-3 119 0 0,0-1 0 0 0,0 0-1 0 0,0 0 1 0 0,0-1 0 0 0,0 1 0 0 0,-1 0 0 0 0,1-1 0 0 0,-3 2-1 0 0,-6 2-724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26 277 13703 0 0,'-3'-1'630'0'0,"-19"-5"1366"0"0,26 5-1778 0 0,-1 1 0 0 0,1-1 0 0 0,0 1 0 0 0,0 0 0 0 0,4 1 1 0 0,10-1-55 0 0,28-6 260 0 0,0-1-1 0 0,0-3 1 0 0,75-26 0 0 0,54-36 555 0 0,-82 30-585 0 0,-74 34-504 0 0,127-49 372 0 0,-115 47-2054 0 0,38-7 0 0 0,-47 13-4623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25 9215 0 0,'0'0'707'0'0,"1"-1"-464"0"0,11-19 1973 0 0,-11 20-2031 0 0,0-1 0 0 0,0 1 0 0 0,0-1 0 0 0,0 1 0 0 0,0-1 0 0 0,0 1 1 0 0,0 0-1 0 0,0 0 0 0 0,0 0 0 0 0,0 0 0 0 0,1 0 0 0 0,-1 0 0 0 0,1 0 1 0 0,16 4-145 0 0,-13 1-44 0 0,-3-2-1 0 0,1-1 8 0 0,-1 1 0 0 0,0-1 0 0 0,0 1-1 0 0,0-1 1 0 0,-1 1 0 0 0,1 0-1 0 0,-1 0 1 0 0,1-1 0 0 0,-1 1 0 0 0,0 0-1 0 0,0 0 1 0 0,0 1 0 0 0,0-1 0 0 0,0 4-1 0 0,0 7 54 0 0,0-1 0 0 0,-2 16 0 0 0,1-18-2 0 0,-3 36 305 0 0,-2-1 0 0 0,-13 60 0 0 0,-34 89 250 0 0,35-144-607 0 0,-1-1 0 0 0,-3 0 0 0 0,-2-1 0 0 0,-2-2 0 0 0,-2 0 0 0 0,-2-2 0 0 0,-2-1 0 0 0,-2-2 0 0 0,-69 69 0 0 0,90-99-37 0 0,-78 70-62 0 0,69-65 96 0 0,-2 0 0 0 0,-30 18 0 0 0,42-29-18 0 0,9-5-85 0 0,4-3-1073 0 0,9-14 1041 0 0,2 2-1 0 0,0-1 1 0 0,1 2-1 0 0,0 0 1 0 0,1 1 0 0 0,0 0-1 0 0,1 1 1 0 0,0 1 0 0 0,1 0-1 0 0,0 1 1 0 0,0 1-1 0 0,1 1 1 0 0,0 0 0 0 0,33-6-1 0 0,-44 12 202 0 0,1 1 0 0 0,-1-1 0 0 0,1 2 0 0 0,-1-1 0 0 0,1 1-1 0 0,-1 0 1 0 0,0 1 0 0 0,1-1 0 0 0,-1 2 0 0 0,0-1 0 0 0,0 1-1 0 0,0 0 1 0 0,0 0 0 0 0,-1 1 0 0 0,1 0 0 0 0,-1 0 0 0 0,0 1 0 0 0,0-1-1 0 0,-1 1 1 0 0,1 0 0 0 0,-1 1 0 0 0,0 0 0 0 0,-1-1 0 0 0,1 2-1 0 0,3 6 1 0 0,-6-9-62 0 0,0 1 1 0 0,0 0-1 0 0,-1-1 0 0 0,0 1 0 0 0,1 0 0 0 0,-1 7 1 0 0,-1-12-13 0 0,1 2-124 0 0,-2 0-1032 0 0,-3 5-218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60 206 5063 0 0,'0'0'390'0'0,"1"2"-252"0"0,3 1 338 0 0,0 0-1 0 0,-1 0 0 0 0,1 0 0 0 0,1-1 1 0 0,-1 0-1 0 0,0 0 0 0 0,0 0 0 0 0,1 0 1 0 0,-1 0-1 0 0,1-1 0 0 0,-1 0 1 0 0,1 0-1 0 0,0 0 0 0 0,-1-1 0 0 0,1 0 1 0 0,0 0-1 0 0,0 0 0 0 0,-1 0 0 0 0,7-2 1 0 0,15-2 442 0 0,0-1 0 0 0,-1-2 1 0 0,0 0-1 0 0,40-19 1 0 0,-27 7-679 0 0,-1-1 0 0 0,38-28 0 0 0,-59 38-239 0 0,-4 2-21 0 0,-1 0 0 0 0,1 0-1 0 0,-2-1 1 0 0,13-13 0 0 0,-23 21 9 0 0,1 1 1 0 0,-1-1 0 0 0,0 1 0 0 0,0-1-1 0 0,1 1 1 0 0,-1-1 0 0 0,0 1-1 0 0,0-1 1 0 0,0 1 0 0 0,0-1 0 0 0,0 0-1 0 0,1 1 1 0 0,-1-1 0 0 0,0 1 0 0 0,0-1-1 0 0,-1 0 1 0 0,1 1 0 0 0,0-1 0 0 0,0 1-1 0 0,0-1 1 0 0,0 0 0 0 0,-1 0-18 0 0,1 1 2 0 0,0-1 0 0 0,0 0 0 0 0,-1 1 0 0 0,1-1 0 0 0,0 0 0 0 0,-1 1 0 0 0,1-1 0 0 0,-1 0 0 0 0,1 1 0 0 0,0-1 0 0 0,-1 1 0 0 0,0-1 0 0 0,1 1 0 0 0,-1-1 0 0 0,1 1 0 0 0,-1 0 0 0 0,1-1 0 0 0,-1 1 0 0 0,0 0 0 0 0,1-1 0 0 0,-2 1 0 0 0,0-1-71 0 0,0 0 1 0 0,-1 0 0 0 0,0 0 0 0 0,0 0-1 0 0,0 0 1 0 0,0 0 0 0 0,0 1 0 0 0,0-1 0 0 0,0 1 0 0 0,0 0 0 0 0,0 0 0 0 0,0 0-1 0 0,0 1 1 0 0,0-1 0 0 0,0 1 0 0 0,0-1 0 0 0,0 1 0 0 0,0 0 0 0 0,-3 1 0 0 0,-7 4-239 0 0,1 0 1 0 0,-22 14-1 0 0,15-8-14 0 0,-21 12 22 0 0,1 2 0 0 0,1 2-1 0 0,-68 65 1 0 0,82-68 586 0 0,1 1 1 0 0,1 1 0 0 0,1 1-1 0 0,1 1 1 0 0,2 1 0 0 0,-16 34-1 0 0,30-55-200 0 0,0 0-1 0 0,1 0 1 0 0,1 0 0 0 0,-1 0-1 0 0,2 0 1 0 0,-1 0 0 0 0,1 1-1 0 0,0-1 1 0 0,1 0-1 0 0,1 16 1 0 0,0-21-37 0 0,-1 0 0 0 0,1 0 0 0 0,0 0 0 0 0,0 0 0 0 0,1 0 0 0 0,-1-1 1 0 0,1 1-1 0 0,0-1 0 0 0,0 1 0 0 0,0-1 0 0 0,0 0 0 0 0,0 1 0 0 0,1-1 0 0 0,0 0 0 0 0,-1-1 0 0 0,1 1 0 0 0,0 0 0 0 0,0-1 0 0 0,1 0 0 0 0,-1 1 0 0 0,0-1 1 0 0,1-1-1 0 0,-1 1 0 0 0,1 0 0 0 0,0-1 0 0 0,0 0 0 0 0,5 2 0 0 0,3-1 19 0 0,-1-1 0 0 0,0 0 0 0 0,0-1 0 0 0,0 0 1 0 0,18-2-1 0 0,-5-2-2471 0 0,37-9 1 0 0,-3-7-3314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10911 0 0,'0'0'4571'0'0,"-1"1"-3979"0"0,-73 20 2197 0 0,52-17-2542 0 0,1 2-1 0 0,-1 1 1 0 0,1 1 0 0 0,0 0-1 0 0,-29 18 1 0 0,16-5-455 0 0,1 2 1 0 0,1 1-1 0 0,2 2 0 0 0,-46 49 1 0 0,46-42 58 0 0,18-20 116 0 0,0 0 1 0 0,0 1-1 0 0,2 0 0 0 0,-1 1 1 0 0,2 0-1 0 0,-8 17 0 0 0,13-22 23 0 0,5-6-33 0 0,-1-3 40 0 0,1 0 1 0 0,-1 0-1 0 0,1 0 0 0 0,-1 0 0 0 0,1 0 1 0 0,0 0-1 0 0,-1 0 0 0 0,1 0 1 0 0,0-1-1 0 0,-1 1 0 0 0,1 0 1 0 0,0 0-1 0 0,0-1 0 0 0,0 1 1 0 0,0-1-1 0 0,0 1 0 0 0,0-1 1 0 0,0 1-1 0 0,0-1 0 0 0,0 1 1 0 0,1-1-1 0 0,2 1-9 0 0,12 5 10 0 0,0-2 0 0 0,0 0-1 0 0,0-1 1 0 0,23 2 0 0 0,-22-3-2 0 0,0 0 1 0 0,0 1 0 0 0,-1 1-1 0 0,19 7 1 0 0,-17-3-80 0 0,0 1 0 0 0,0 1 0 0 0,23 17 0 0 0,-40-26 86 0 0,16 14-264 0 0,-17-14 251 0 0,1-1 1 0 0,-1 1-1 0 0,1 0 0 0 0,-1 0 1 0 0,1-1-1 0 0,-1 1 0 0 0,1 0 1 0 0,-1 0-1 0 0,0 0 0 0 0,0-1 1 0 0,1 1-1 0 0,-1 0 0 0 0,0 0 1 0 0,0 0-1 0 0,0 0 1 0 0,0 0-1 0 0,0 0 0 0 0,0-1 1 0 0,0 1-1 0 0,0 0 0 0 0,-1 0 1 0 0,1 0-1 0 0,0 0 0 0 0,0-1 1 0 0,-1 2-1 0 0,-2 3 59 0 0,-1 0 1 0 0,1 0-1 0 0,-1-1 1 0 0,0 1-1 0 0,0-1 1 0 0,0 0-1 0 0,-1 0 1 0 0,0-1-1 0 0,0 1 0 0 0,0-1 1 0 0,0 0-1 0 0,0-1 1 0 0,-7 4-1 0 0,-13 4 159 0 0,-42 11 0 0 0,49-16-187 0 0,-11 2-14 0 0,-50 5 1 0 0,-16 3-424 0 0,88-13 210 0 0,1-1 1 0 0,-1 0-1 0 0,0 0 0 0 0,-7-1 1 0 0,12 0-478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220 151 8839 0 0,'0'0'400'0'0,"-2"1"0"0"0,-43 13 84 0 0,-50 18 4716 0 0,92-30-5099 0 0,0-1 0 0 0,1 1 0 0 0,-1 0 0 0 0,0 0 0 0 0,1 0 0 0 0,-1 0 0 0 0,1 0 0 0 0,0 1 1 0 0,0-1-1 0 0,0 1 0 0 0,0-1 0 0 0,0 1 0 0 0,0 0 0 0 0,1 0 0 0 0,-1 0 0 0 0,0 3 0 0 0,-3 7 30 0 0,1 1 1 0 0,-4 18 0 0 0,5-18 195 0 0,-4 17-311 0 0,2 1-1 0 0,1-1 0 0 0,0 33 1 0 0,6-52 508 0 0,-1-9-372 0 0,0-1 776 0 0,21 3-1212 0 0,-16-6 393 0 0,0 0 0 0 0,0 0 0 0 0,0-1 0 0 0,-1 0 0 0 0,1 0 0 0 0,0-1 0 0 0,-1 0 0 0 0,1 1 0 0 0,-1-2 0 0 0,8-5 1 0 0,3-4 97 0 0,26-27 0 0 0,-26 23-167 0 0,-1 0-1 0 0,20-29 0 0 0,-31 41-38 0 0,-1-1 0 0 0,0 1 0 0 0,0-1-1 0 0,0 0 1 0 0,-1 0 0 0 0,1 0-1 0 0,-2-1 1 0 0,1 1 0 0 0,-1 0-1 0 0,1-1 1 0 0,-2 1 0 0 0,1-1-1 0 0,-1-11 1 0 0,-1 12-45 0 0,-1 1-1 0 0,1-1 1 0 0,-1 0-1 0 0,0 1 0 0 0,-1-1 1 0 0,1 1-1 0 0,-1 0 1 0 0,0-1-1 0 0,-1 1 1 0 0,1 1-1 0 0,-1-1 1 0 0,0 1-1 0 0,0-1 0 0 0,0 1 1 0 0,-1 0-1 0 0,1 0 1 0 0,-1 1-1 0 0,-6-4 1 0 0,1 1-135 0 0,-1 0-1 0 0,0 0 1 0 0,0 1 0 0 0,-1 1 0 0 0,1 0 0 0 0,-1 1-1 0 0,-21-4 1 0 0,27 6 39 0 0,0-1 0 0 0,0 1 0 0 0,-10-5 0 0 0,14 5 31 0 0,2 0 12 0 0,-1 0 82 0 0,1 1 0 0 0,-1-1-1 0 0,1 0 1 0 0,0 0 0 0 0,0 0-1 0 0,-1 0 1 0 0,1 0 0 0 0,0 0-1 0 0,0 0 1 0 0,0 0 0 0 0,0 0-1 0 0,0 0 1 0 0,0 0 0 0 0,1 0-1 0 0,-1 0 1 0 0,0 0 0 0 0,0 0-1 0 0,1-1 1 0 0,1-2-305 0 0,0 0 0 0 0,1 0 0 0 0,0 0 0 0 0,-1 1 0 0 0,1-1 0 0 0,0 1 0 0 0,1-1 0 0 0,3-2 0 0 0,1-3-1900 0 0,14-13-3135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15463 0 0,'0'0'1400'0'0,"-1"0"-1154"0"0,-4 0-205 0 0,1 0 1 0 0,-1 0-1 0 0,0 1 1 0 0,1 0-1 0 0,-1 0 1 0 0,0 0-1 0 0,1 1 1 0 0,0-1 0 0 0,-1 1-1 0 0,-4 3 1 0 0,-5 1 79 0 0,-10 5-38 0 0,-23 13-1 0 0,14-6-63 0 0,11-7-13 0 0,-93 52 144 0 0,95-50-116 0 0,0 1 0 0 0,0 0-1 0 0,-23 24 1 0 0,39-34-10 0 0,1 0 0 0 0,-1 0 0 0 0,1 0 0 0 0,0 1 0 0 0,0-1 0 0 0,0 1 1 0 0,-3 9-1 0 0,5-12 3 0 0,0 0 0 0 0,0 0 0 0 0,1 1 0 0 0,0-1 0 0 0,-1 0 1 0 0,1 1-1 0 0,0-1 0 0 0,0 1 0 0 0,0-1 0 0 0,0 0 0 0 0,0 1 1 0 0,1-1-1 0 0,-1 0 0 0 0,1 1 0 0 0,0-1 0 0 0,-1 0 0 0 0,1 0 1 0 0,0 1-1 0 0,2 2 0 0 0,0-2 62 0 0,0 1 1 0 0,0 0-1 0 0,0-1 1 0 0,0 0-1 0 0,1 0 1 0 0,0 0-1 0 0,-1 0 0 0 0,1 0 1 0 0,0-1-1 0 0,0 0 1 0 0,0 0-1 0 0,1 0 1 0 0,-1 0-1 0 0,1 0 0 0 0,-1-1 1 0 0,1 0-1 0 0,-1 0 1 0 0,1 0-1 0 0,5 0 1 0 0,5-1 172 0 0,-1 1 1 0 0,1-2 0 0 0,-1 0 0 0 0,28-5-1 0 0,-37 5-259 0 0,0 0-1 0 0,-1 0 0 0 0,1-1 0 0 0,0 1 1 0 0,-1-1-1 0 0,0 0 0 0 0,1-1 0 0 0,-1 1 1 0 0,0-1-1 0 0,0 0 0 0 0,0 0 0 0 0,0 0 1 0 0,-1 0-1 0 0,0 0 0 0 0,1-1 0 0 0,-1 0 1 0 0,0 0-1 0 0,0 0 0 0 0,-1 0 0 0 0,1 0 1 0 0,1-6-1 0 0,2-6-273 0 0,-1 0 0 0 0,-1 0 1 0 0,0-1-1 0 0,2-30 0 0 0,-4 28-817 0 0,0 0 0 0 0,10-33-1 0 0,-5 34-521 0 0,0-2-316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81 14279 0 0,'37'-32'1485'0'0,"-32"27"-1162"0"0,0 1 0 0 0,0-1 0 0 0,0 0 0 0 0,0 1 1 0 0,1 0-1 0 0,-1 1 0 0 0,1-1 0 0 0,0 1 0 0 0,0 0 1 0 0,0 0-1 0 0,12-3 0 0 0,-17 6-303 0 0,-1 0 1 0 0,1 1-1 0 0,-1-1 1 0 0,1 0-1 0 0,-1 0 1 0 0,1 1-1 0 0,-1-1 1 0 0,0 0-1 0 0,1 0 1 0 0,-1 1-1 0 0,0-1 1 0 0,1 0-1 0 0,-1 1 1 0 0,0-1-1 0 0,1 1 1 0 0,-1-1-1 0 0,0 0 1 0 0,0 1-1 0 0,1-1 1 0 0,-1 1-1 0 0,0-1 1 0 0,0 1-1 0 0,0 0 1 0 0,1 0 24 0 0,0 1-24 0 0,0 1-1 0 0,-1 0 0 0 0,1 0 1 0 0,-1 0-1 0 0,1-1 1 0 0,-1 1-1 0 0,0 0 1 0 0,0 0-1 0 0,0 0 0 0 0,0 0 1 0 0,-2 5-1 0 0,-10 34 158 0 0,7-27-117 0 0,-25 67 110 0 0,-43 82-1 0 0,28-68-148 0 0,-184 403 2 0 0,169-355-329 0 0,37-70-1151 0 0,6 2-4268 0 0,13-56-114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 1375 0 0,'8'-4'124'0'0,"-2"2"143"0"0,1 1 1 0 0,-1-1-1 0 0,1 1 0 0 0,7-1 0 0 0,5 5 4799 0 0,-17-2-4106 0 0,0 0-1 0 0,0-1 1 0 0,-1 1-1 0 0,1 0 1 0 0,0 1-1 0 0,-1-1 1 0 0,1 0-1 0 0,1 2 1 0 0,-2-2-888 0 0,0 0 1 0 0,0 0 0 0 0,-1 1 0 0 0,1-1-1 0 0,-1 0 1 0 0,1 1 0 0 0,-1-1 0 0 0,1 0 0 0 0,-1 1-1 0 0,0-1 1 0 0,0 0 0 0 0,1 1 0 0 0,-1-1-1 0 0,0 0 1 0 0,0 1 0 0 0,0-1 0 0 0,-1 1 0 0 0,1 2-1 0 0,-8 22-376 0 0,2-17 399 0 0,1-1-1 0 0,-1 0 1 0 0,0 0-1 0 0,-1-1 1 0 0,1 1-1 0 0,-2-1 1 0 0,-10 9-1 0 0,-16 14 500 0 0,26-21-416 0 0,0 0 0 0 0,-12 20 0 0 0,18-25-126 0 0,0 0 1 0 0,-1 0-1 0 0,2 0 1 0 0,-1 1-1 0 0,0-1 0 0 0,1 1 1 0 0,0-1-1 0 0,0 1 0 0 0,0 0 1 0 0,0 5-1 0 0,1-8-15 0 0,1-1-1 0 0,-1 0 0 0 0,0 0 0 0 0,1 0 1 0 0,-1 1-1 0 0,1-1 0 0 0,-1 0 1 0 0,1 0-1 0 0,0 0 0 0 0,-1 0 1 0 0,1 0-1 0 0,0 0 0 0 0,0 0 0 0 0,0 0 1 0 0,0 0-1 0 0,0 0 0 0 0,0 0 1 0 0,0-1-1 0 0,0 1 0 0 0,0 0 1 0 0,2 0-1 0 0,0 1 88 0 0,0 0 1 0 0,1-1-1 0 0,-1 0 0 0 0,1 1 1 0 0,-1-1-1 0 0,5 0 0 0 0,-1 0 26 0 0,0-1-1 0 0,0 0 0 0 0,0-1 0 0 0,0 0 0 0 0,-1 0 0 0 0,14-3 0 0 0,40-17 405 0 0,-55 19-508 0 0,14-7-38 0 0,-1 0 0 0 0,0-1 0 0 0,0 0 0 0 0,-1-1 0 0 0,0-2 0 0 0,-1 1-1 0 0,0-2 1 0 0,22-25 0 0 0,-29 27-989 0 0,-1-1 1 0 0,0 0-1 0 0,0 0 0 0 0,9-24 0 0 0,-9 14-5879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32 9671 0 0,'2'-1'748'0'0,"18"-9"47"0"0,6-4 4840 0 0,-23 13-5254 0 0,1 0 0 0 0,-1 0 1 0 0,0 0-1 0 0,1 0 1 0 0,-1 0-1 0 0,1 1 1 0 0,-1 0-1 0 0,1 0 1 0 0,6 0-1 0 0,-8 1-218 0 0,9 13 180 0 0,-10-10-299 0 0,0-1 0 0 0,-1 0 0 0 0,1 0 0 0 0,-1 0 0 0 0,0 1 1 0 0,0-1-1 0 0,0 0 0 0 0,-1 0 0 0 0,1 0 0 0 0,-2 6 0 0 0,-12 31 276 0 0,11-32-260 0 0,-170 454 773 0 0,104-274-813 0 0,-105 208-1147 0 0,110-260-218 0 0,43-97-509 0 0,10-24 180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17823 0 0,'0'0'1618'0'0,"1"-1"-1332"0"0,4-2-82 0 0,1 0 0 0 0,-1 1 0 0 0,1 0 0 0 0,0 0 0 0 0,0 0-1 0 0,11-1 1 0 0,40-1 874 0 0,-26 2-776 0 0,281-38 2248 0 0,-107-4-6571 0 0,-182 38 2037 0 0</inkml:trace>
  <inkml:trace contextRef="#ctx0" brushRef="#br0" timeOffset="1">750 286 5983 0 0,'0'9'623'0'0,"2"3"931"0"0,1 0-1 0 0,0 1 1 0 0,1-1-1 0 0,9 20 1 0 0,-8-20-715 0 0,0 0-1 0 0,-1 0 1 0 0,0 1 0 0 0,3 20-1 0 0,-7-20-490 0 0,0 1-1 0 0,-1-1 1 0 0,0 0-1 0 0,0 0 1 0 0,-2 1-1 0 0,0-1 1 0 0,0-1-1 0 0,-1 1 1 0 0,-1 0-1 0 0,0-1 1 0 0,0 0-1 0 0,-2 0 1 0 0,1-1-1 0 0,-2 1 1 0 0,-8 10-1 0 0,14-20-502 0 0</inkml:trace>
  <inkml:trace contextRef="#ctx0" brushRef="#br0" timeOffset="2">1030 24 6911 0 0,'0'0'608'0'0,"14"-2"-480"0"0,5-4-128 0 0,-1 1 0 0 0,0 0 848 0 0,0 1 144 0 0,-2 3 32 0 0,0 1 8 0 0,-1 1-824 0 0,3 1-208 0 0,-2 2 0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12439 0 0,'0'0'958'0'0,"-2"1"-625"0"0,-4 0 394 0 0,0 0 1 0 0,1 1 0 0 0,-1-1-1 0 0,0 2 1 0 0,1-1-1 0 0,-1 1 1 0 0,1-1-1 0 0,0 2 1 0 0,0-1-1 0 0,0 0 1 0 0,-6 7-1 0 0,-5 6-838 0 0,-79 118-205 0 0,58-68 14 0 0,36-64 365 0 0,14-7 110 0 0,7-4 87 0 0,-1-1 0 0 0,-1-1 0 0 0,21-16 0 0 0,-10 7-76 0 0,-21 14-131 0 0,-7 5-111 0 0,-4-26-3169 0 0,2 21 2810 0 0,0-1-1 0 0,0 1 0 0 0,1-1 0 0 0,-1 1 1 0 0,2-1-1 0 0,-1 0 0 0 0,1 1 1 0 0,0-1-1 0 0,0 1 0 0 0,4-12 1 0 0,2 0-469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4143 0 0,'0'35'1813'0'0,"0"-11"13013"0"0,2-25-14450 0 0,6-3-119 0 0,0-1 1 0 0,0-1-1 0 0,0 1 1 0 0,-1-1-1 0 0,0 0 1 0 0,8-9-1 0 0,11-10 21 0 0,-3 5-20 0 0,-3 3-160 0 0,24-16-1 0 0,-37 28-47 0 0,0 1-1 0 0,0 0 0 0 0,0 1 1 0 0,0 0-1 0 0,1 0 0 0 0,-1 0 1 0 0,1 1-1 0 0,8-1 0 0 0,-14 3-15 0 0,0-1 0 0 0,-1 1 0 0 0,1 0 1 0 0,0 0-1 0 0,-1 0 0 0 0,1 1 0 0 0,0-1 0 0 0,-1 0 0 0 0,1 1 0 0 0,0-1 0 0 0,-1 1 0 0 0,1-1 0 0 0,-1 1 1 0 0,1 0-1 0 0,-1 0 0 0 0,1-1 0 0 0,-1 1 0 0 0,2 2 0 0 0,0-1 15 0 0,-1 0-1 0 0,0 1 1 0 0,0-1-1 0 0,0 1 1 0 0,-1 0-1 0 0,1-1 1 0 0,0 1-1 0 0,-1 0 1 0 0,2 3-1 0 0,0 5 46 0 0,0 0 1 0 0,0 1-1 0 0,-1-1 0 0 0,1 15 0 0 0,-1 103-2691 0 0,-1-120-3134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15 6447 0 0,'2'-1'499'0'0,"20"-5"-306"0"0,2-1 4699 0 0,-23 7-4630 0 0,-1 0 1 0 0,1 0-1 0 0,0 0 0 0 0,0 0 0 0 0,-1-1 0 0 0,1 1 0 0 0,0 0 0 0 0,0 0 0 0 0,-1 0 0 0 0,1 0 0 0 0,0 1 0 0 0,-1-1 1 0 0,1 0-1 0 0,0 0 0 0 0,0 0 0 0 0,-1 1 0 0 0,2-1 0 0 0,8 10 991 0 0,-9-7-1171 0 0,0 0-1 0 0,0-1 1 0 0,0 1 0 0 0,0 0-1 0 0,0-1 1 0 0,-1 1 0 0 0,1 5-1 0 0,-1 5 284 0 0,-1 0 0 0 0,0 0 0 0 0,0 1 0 0 0,-7 23 0 0 0,-21 51 565 0 0,20-62-702 0 0,-190 498 1917 0 0,193-508-2117 0 0,-65 155 56 0 0,-64 174-307 0 0,107-256-1381 0 0,11-31-2414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66 19087 0 0,'-8'-4'1735'0'0,"2"1"-1371"0"0,4 3 363 0 0,6 1-590 0 0,0 0 0 0 0,0 0 0 0 0,0 0 0 0 0,0-1 0 0 0,0 1 1 0 0,1-1-1 0 0,4 0 0 0 0,2 0 11 0 0,34-1 434 0 0,0-2 0 0 0,66-12 0 0 0,-27 2-174 0 0,-19 5-139 0 0,14-3-1307 0 0,124-1 1 0 0,-144 17-2342 0 0,-37-2 1451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62 14135 0 0,'0'0'1283'0'0,"2"0"-1055"0"0,37-5 2783 0 0,-20 2 644 0 0,-16 16-3355 0 0,-3-8-281 0 0,0-1-1 0 0,-1 1 0 0 0,0-1 0 0 0,1 0 0 0 0,-2 1 1 0 0,1-1-1 0 0,-3 8 0 0 0,-16 29 16 0 0,16-33-7 0 0,-19 33-8 0 0,13-26 5 0 0,2 0 0 0 0,0 0 0 0 0,1 1 0 0 0,0 0 0 0 0,-6 27 0 0 0,12-42 3 0 0,1-1 0 0 0,0 1 1 0 0,0 0-1 0 0,0 0 0 0 0,0 0 1 0 0,0 0-1 0 0,0-1 0 0 0,0 1 1 0 0,0 0-1 0 0,0 0 0 0 0,0 0 1 0 0,0 0-1 0 0,0-1 0 0 0,0 1 1 0 0,1 0-1 0 0,-1 0 0 0 0,0 0 1 0 0,1-1-1 0 0,-1 1 0 0 0,1 0 1 0 0,0 1-1 0 0,0-2 4 0 0,0 1 1 0 0,0 0-1 0 0,1-1 1 0 0,-1 1-1 0 0,0 0 1 0 0,0-1-1 0 0,1 0 0 0 0,-1 1 1 0 0,0-1-1 0 0,1 0 1 0 0,-1 1-1 0 0,1-1 1 0 0,1 0-1 0 0,9-1 95 0 0,-1 0 0 0 0,0-1-1 0 0,1 0 1 0 0,-1-1 0 0 0,0 0 0 0 0,0-1 0 0 0,16-7-1 0 0,-11 4-46 0 0,-7 3-34 0 0,78-32 186 0 0,-72 29-210 0 0,-1-1-1 0 0,-1 0 0 0 0,24-19 1 0 0,-35 25-17 0 0,0 0 0 0 0,0 0 0 0 0,0 0-1 0 0,0 0 1 0 0,0 0 0 0 0,0 0 0 0 0,-1-1 0 0 0,1 1 0 0 0,-1 0 0 0 0,0-1 0 0 0,1 1 0 0 0,-1-1 0 0 0,-1 0 0 0 0,1 1 0 0 0,0-1 0 0 0,0 0 0 0 0,-1-5-1 0 0,0 5 1 0 0,0 0 0 0 0,0-1-1 0 0,-1 1 1 0 0,0 0 0 0 0,0 0-1 0 0,0-1 1 0 0,0 1 0 0 0,0 0-1 0 0,-1 0 1 0 0,1 0 0 0 0,-1 0-1 0 0,0 0 1 0 0,1 0-1 0 0,-4-2 1 0 0,-10-11-39 0 0,0 1 0 0 0,-1 1 0 0 0,-1 0 1 0 0,0 1-1 0 0,-36-19 0 0 0,12 12-1960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4607 0 0,'0'0'208'0'0,"2"-1"-9"0"0,11-11 633 0 0,-10 11-475 0 0,-1 0 910 0 0,12-6 2297 0 0,-4 3-3189 0 0,1 0 0 0 0,0 1-1 0 0,0 1 1 0 0,1-1 0 0 0,12 0 0 0 0,23-5 765 0 0,-31 5-879 0 0,1 0 0 0 0,-1 1-1 0 0,1 1 1 0 0,25 1 0 0 0,66 14-117 0 0,-99-13-647 0 0,1 0-1 0 0,-1 0 1 0 0,0-1-1 0 0,17-1 1 0 0,-13-1-4380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36 392 5983 0 0,'0'0'934'0'0,"-8"6"4855"0"0,7-6-5690 0 0,0 1 1 0 0,0-1-1 0 0,0 0 1 0 0,0 0-1 0 0,0 0 1 0 0,0 0-1 0 0,0 0 1 0 0,0 0-1 0 0,0 0 1 0 0,1 0-1 0 0,-1-1 1 0 0,0 1-1 0 0,0 0 0 0 0,0 0 1 0 0,0-1-1 0 0,0 1 1 0 0,0 0-1 0 0,1-1 1 0 0,-1 1-1 0 0,0-1 1 0 0,0 1-1 0 0,1-1 1 0 0,-1 0-1 0 0,0 1 0 0 0,1-1 1 0 0,-1 0-1 0 0,0 1 1 0 0,1-1-1 0 0,-1 0 1 0 0,1 0-1 0 0,-1 0 1 0 0,1 1-1 0 0,0-1 1 0 0,-1 0-1 0 0,1 0 1 0 0,0 0-1 0 0,0 0 0 0 0,-1 0 1 0 0,1 0-1 0 0,0 0 1 0 0,0 0-1 0 0,0 1 1 0 0,0-1-1 0 0,0 0 1 0 0,0-2-1 0 0,1-2 19 0 0,-1-1 1 0 0,1 0-1 0 0,0 1 0 0 0,0-1 0 0 0,0 1 0 0 0,4-9 1 0 0,41-87 870 0 0,-38 86-871 0 0,1 0 0 0 0,1 0-1 0 0,0 1 1 0 0,17-18 0 0 0,29-30-32 0 0,-49 56-89 0 0,1 1 1 0 0,0-1 0 0 0,0 1 0 0 0,0 0 0 0 0,1 1 0 0 0,0 0 0 0 0,-1 1 0 0 0,18-5-1 0 0,-6 1-47 0 0,-8 3 39 0 0,1 0-1 0 0,-1 1 0 0 0,0 0 1 0 0,1 1-1 0 0,-1 1 0 0 0,1 0 1 0 0,0 0-1 0 0,-1 2 0 0 0,22 2 1 0 0,-27-2 57 0 0,0 1 0 0 0,1-1 0 0 0,-1 2-1 0 0,0-1 1 0 0,-1 1 0 0 0,1 0 0 0 0,0 1 0 0 0,-1-1 0 0 0,1 1 0 0 0,-1 1 0 0 0,0-1 0 0 0,-1 1 0 0 0,1 0 0 0 0,-1 0 0 0 0,0 1 0 0 0,0 0 0 0 0,7 10 0 0 0,-7-8-2 0 0,0 0 1 0 0,-1 0-1 0 0,0 1 0 0 0,0-1 1 0 0,-1 1-1 0 0,0 0 0 0 0,-1 0 1 0 0,0 0-1 0 0,0 0 0 0 0,-1 0 1 0 0,0 0-1 0 0,0 1 0 0 0,-1-1 1 0 0,-2 15-1 0 0,-1-8-112 0 0,0 0 0 0 0,-1 0 0 0 0,-1-1 0 0 0,-8 18 0 0 0,13-31-749 0 0,-10 11-6391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7487 0 0,'0'0'675'0'0,"1"2"-484"0"0,5 5 187 0 0,-5-6 1140 0 0,1 1-958 0 0,1-1-356 0 0,0 1 0 0 0,-1 0 1 0 0,1-1-1 0 0,0 1 0 0 0,1-1 1 0 0,-1 0-1 0 0,0 0 1 0 0,0 0-1 0 0,0-1 0 0 0,1 1 1 0 0,-1-1-1 0 0,0 0 0 0 0,5 0 1 0 0,7-1 343 0 0,26-4 0 0 0,-17 1-147 0 0,1 1-277 0 0,10-1 165 0 0,0 1 1 0 0,36 1-1 0 0,-54 3-393 0 0,5 0-1421 0 0,1 0 0 0 0,29-4-1 0 0,-33 0-3410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98 1839 0 0,'4'-11'142'0'0,"11"-21"0"0"0,8-9 4687 0 0,-15 27 2378 0 0,-11 15-7134 0 0,1 0 0 0 0,0 0 0 0 0,0 0-1 0 0,0 0 1 0 0,0 0 0 0 0,0 0 0 0 0,0 1-1 0 0,0-1 1 0 0,0 1 0 0 0,1-1 0 0 0,-1 1-1 0 0,-1 2 1 0 0,-1 0 28 0 0,-28 29 169 0 0,-32 44 1 0 0,51-60-235 0 0,-53 74 28 0 0,44-59-53 0 0,10-13-7 0 0,0 0 0 0 0,2 0 0 0 0,0 1 0 0 0,1 0 0 0 0,1 1 1 0 0,1 0-1 0 0,1 0 0 0 0,1 1 0 0 0,0 0 0 0 0,2 0 0 0 0,1 0 0 0 0,0 28 0 0 0,2-13-13 0 0,1 0 0 0 0,2 0 0 0 0,2 0 0 0 0,2-1 0 0 0,1 0 0 0 0,1 0 0 0 0,16 37 0 0 0,-11-40 9 0 0,1 0 0 0 0,34 52 0 0 0,-12-36 0 0 0,70 71 0 0 0,-79-90 0 0 0,-12-13-1 0 0,-1 0 0 0 0,-1 2 0 0 0,0 0 0 0 0,-2 0 0 0 0,14 29 0 0 0,-21-38 3 0 0,-2-1-1 0 0,1 1 1 0 0,-1 0-1 0 0,-1 1 0 0 0,0-1 1 0 0,1 11-1 0 0,-3-14 6 0 0,1 0-1 0 0,-2 0 0 0 0,1 0 0 0 0,-1 0 0 0 0,0 0 0 0 0,-1 0 0 0 0,1 0 0 0 0,-1-1 0 0 0,-1 1 0 0 0,-2 6 0 0 0,-11 15 3 0 0,-1 0 0 0 0,-1-1 0 0 0,-39 44 0 0 0,49-62-4 0 0,0 2-5 0 0,0 0 0 0 0,-13 15 153 0 0,21-25-511 0 0,-1 1 1 0 0,1-1-1 0 0,-1 0 1 0 0,1 0-1 0 0,0 1 1 0 0,0-1 0 0 0,0 0-1 0 0,-1 1 1 0 0,1-1-1 0 0,0 0 1 0 0,1 2-1 0 0,-1 0-887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9095 0 0,'0'0'415'0'0,"1"0"-7"0"0,6 1-329 0 0,1-1-1 0 0,-1 0 1 0 0,1-1-1 0 0,-1 1 1 0 0,0-1 0 0 0,1-1-1 0 0,8-2 1 0 0,18-3 869 0 0,-32 7-910 0 0,22-4 437 0 0,0 1 0 0 0,0 1 0 0 0,0 2 1 0 0,28 2-1 0 0,-37 0-405 0 0,-3-1-146 0 0,0 1-1 0 0,20 5 1 0 0,-16-2-107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470 607 8895 0 0,'0'0'808'0'0,"0"-3"-621"0"0,0-3 10 0 0,1-1-1 0 0,-1 0 1 0 0,1 1-1 0 0,0-1 1 0 0,0 1-1 0 0,1-1 0 0 0,3-7 1 0 0,92-248 454 0 0,-49 128-242 0 0,-41 114-288 0 0,0-1-1 0 0,-2 0 1 0 0,4-28 0 0 0,-9 34-111 0 0,-1 3 1 0 0,0 8 32 0 0,-3-2-17 0 0,4 6-25 0 0,0 1 1 0 0,0-1-1 0 0,0 0 0 0 0,0 0 0 0 0,0 0 0 0 0,0 0 1 0 0,0 0-1 0 0,0 0 0 0 0,0 0 0 0 0,0 0 0 0 0,0 0 0 0 0,0 0 1 0 0,0 0-1 0 0,0 0 0 0 0,0 0 0 0 0,0 0 0 0 0,0 0 0 0 0,0 1 1 0 0,0-1-1 0 0,0 0 0 0 0,0 0 0 0 0,0 0 0 0 0,0 0 1 0 0,0 0-1 0 0,0 0 0 0 0,0 0 0 0 0,0 0 0 0 0,0 0 0 0 0,0 0 1 0 0,0 0-1 0 0,0 0 0 0 0,-1 0 0 0 0,1 0 0 0 0,0 0 0 0 0,0 0 1 0 0,0 0-1 0 0,0 0 0 0 0,0 0 0 0 0,0 0 0 0 0,0 0 1 0 0,0 0-1 0 0,0 0 0 0 0,0 0 0 0 0,0 0 0 0 0,0 0 0 0 0,0 0 1 0 0,0 0-1 0 0,0 0 0 0 0,-1 0 0 0 0,1 0 0 0 0,0 0 0 0 0,0 0 1 0 0,0 0-1 0 0,0 0 0 0 0,0 0 0 0 0,0 0 0 0 0,0 0 1 0 0,0 0-1 0 0,0 0 0 0 0,0 0 0 0 0,0 0 0 0 0,0 0 0 0 0,0 0 1 0 0,0 0-1 0 0,0-1 0 0 0,0 1 0 0 0,0 0 0 0 0,-9 15 77 0 0,0-1-1 0 0,1 1 0 0 0,1 0 1 0 0,-9 31-1 0 0,8-24-13 0 0,-21 42 0 0 0,13-38-19 0 0,-1 0-1 0 0,-29 32 1 0 0,-49 44 73 0 0,64-69-45 0 0,-41 34 149 0 0,29-26-76 0 0,30-30-114 0 0,-1 1 0 0 0,0-2-1 0 0,-26 16 1 0 0,33-22-24 0 0,-1 0 0 0 0,0 0-1 0 0,-1-1 1 0 0,1 0 0 0 0,0 0-1 0 0,-1-1 1 0 0,0 0 0 0 0,1 0 0 0 0,-12 0-1 0 0,17-3 1 0 0,1 1-1 0 0,-1 0 0 0 0,1 0 1 0 0,-1-1-1 0 0,0 0 0 0 0,1 1 1 0 0,-1-1-1 0 0,1 0 1 0 0,0 0-1 0 0,-1 0 0 0 0,1-1 1 0 0,0 1-1 0 0,0-1 0 0 0,0 1 1 0 0,0-1-1 0 0,0 0 0 0 0,0 1 1 0 0,0-1-1 0 0,0 0 1 0 0,1 0-1 0 0,-1 0 0 0 0,1-1 1 0 0,-1 1-1 0 0,1 0 0 0 0,0 0 1 0 0,0-1-1 0 0,-1-4 0 0 0,0 1 19 0 0,0 0 0 0 0,1 0 0 0 0,0-1 0 0 0,0 1 0 0 0,0 0 0 0 0,1-1-1 0 0,0 1 1 0 0,0-1 0 0 0,1 1 0 0 0,1-8 0 0 0,4-8 14 0 0,0 0 1 0 0,2 1-1 0 0,13-27 0 0 0,36-57 88 0 0,-54 101-128 0 0,0-1-13 0 0,0 0-1 0 0,0 0 0 0 0,7-7 0 0 0,8-10-3 0 0,-11 14 7 0 0,-6 8 6 0 0,-1 0 1 0 0,1-1 0 0 0,0 1 0 0 0,-1 0 0 0 0,1 0-1 0 0,0-1 1 0 0,-1 1 0 0 0,1 0 0 0 0,0 0 0 0 0,-1 0-1 0 0,1 0 1 0 0,0 0 0 0 0,0 0 0 0 0,-1 0 0 0 0,1 0-1 0 0,0 0 1 0 0,-1 0 0 0 0,1 0 0 0 0,1 1 0 0 0,12 1-49 0 0,-10 0 50 0 0,15 5 2 0 0,-15-4 0 0 0,0 1 0 0 0,-1-3 0 0 0,1 1 0 0 0,-1 0 0 0 0,0 0 0 0 0,0 0 0 0 0,0 0 0 0 0,0 1 0 0 0,0-1 0 0 0,-1 1 0 0 0,1 0 0 0 0,3 5 0 0 0,0 1 0 0 0,0-1 0 0 0,-1 0 0 0 0,7 15 0 0 0,1 2 0 0 0,-6-13 21 0 0,-1 1 1 0 0,6 21-1 0 0,2 3-13 0 0,-7-24-8 0 0,6 4 26 0 0,-9-14-10 0 0,0-2-4 0 0,1 2-8 0 0,0 0 1 0 0,0-1 0 0 0,0 0 0 0 0,0 0 0 0 0,0 0 0 0 0,0-1 0 0 0,1 0-1 0 0,-1 0 1 0 0,1 0 0 0 0,-1 0 0 0 0,9-1 0 0 0,4-1-8 0 0,0-1 0 0 0,21-5-1 0 0,-13 2-88 0 0,11-2-528 0 0,1 0-226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0,'0'0'9814'0'0,"1"3"-9512"0"0,1 6-32 0 0,1 0 0 0 0,0 0 0 0 0,1 0 0 0 0,9 15-1 0 0,26 35 714 0 0,-17-28-576 0 0,61 114 875 0 0,-9-16-789 0 0,-69-122-494 0 0,0 2 29 0 0,0 0 0 0 0,1 0 0 0 0,1-1 0 0 0,-1 1-1 0 0,1-2 1 0 0,0 1 0 0 0,1-1 0 0 0,9 7 0 0 0,-2-6 48 0 0,-2-4-1 0 0,-13-4-72 0 0,1 0-1 0 0,-1 0 1 0 0,1 0-1 0 0,0 0 1 0 0,-1 0 0 0 0,1 0-1 0 0,-1 0 1 0 0,1 0 0 0 0,0 0-1 0 0,-1-1 1 0 0,1 1 0 0 0,-1 0-1 0 0,1 0 1 0 0,-1-1-1 0 0,1 1 1 0 0,0 0 0 0 0,-1-1-1 0 0,1 1 1 0 0,-1-1 0 0 0,0 1-1 0 0,1 0 1 0 0,0-2 0 0 0,0 1 1 0 0,7-8-178 0 0,-7 7 48 0 0,-1 1 1 0 0,1-1 0 0 0,-1 0 0 0 0,0 1 0 0 0,0-1 0 0 0,0 1 0 0 0,0-1 0 0 0,0 0 0 0 0,0 1 0 0 0,0-1 0 0 0,0 0-1 0 0,0 1 1 0 0,-1-1 0 0 0,1 1 0 0 0,-1-1 0 0 0,0-1 0 0 0,-9-13-1150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11 6911 0 0,'0'0'1651'0'0,"2"-2"-1150"0"0,7-7 4867 0 0,-9 12-5266 0 0,-4 22 114 0 0,0 0 1 0 0,-1 0-1 0 0,-2-1 0 0 0,-1 0 1 0 0,0 0-1 0 0,-13 23 1 0 0,-3 0 130 0 0,-58 83 1 0 0,60-98-264 0 0,-10 12 38 0 0,-57 65 0 0 0,81-101-84 0 0,41-19-918 0 0,-14 2-551 0 0,-1-1-3944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2303 0 0,'0'0'522'0'0,"2"3"1152"0"0,1 4-627 0 0,0-1-1 0 0,0 1 1 0 0,0 0-1 0 0,-1 0 1 0 0,2 9-1 0 0,-2-4-156 0 0,-1-1 1 0 0,0 21-1 0 0,-3 1-189 0 0,-8 45 1 0 0,7-58-171 0 0,-1 0-312 0 0,-1 0 0 0 0,-1-1 0 0 0,-16 37-1 0 0,-33 51 68 0 0,52-101-271 0 0,-4 5 42 0 0,-4 9-1031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43 398 3223 0 0,'0'0'5566'0'0,"-3"-1"-4998"0"0,2 0-455 0 0,-2 1 140 0 0,0-1 0 0 0,1-1 0 0 0,-1 1 0 0 0,1 0 0 0 0,-1 0 0 0 0,1-1 0 0 0,0 0 0 0 0,-1 1 0 0 0,1-1 0 0 0,0 0 0 0 0,-2-3 0 0 0,3 2-61 0 0,-1 0 0 0 0,1 0-1 0 0,0 0 1 0 0,1 0 0 0 0,-1-1 0 0 0,0 1 0 0 0,1 0-1 0 0,0-1 1 0 0,0 1 0 0 0,0 0 0 0 0,0-1 0 0 0,0 1 0 0 0,1-4-1 0 0,1 2-86 0 0,0 1 0 0 0,-1-1 0 0 0,1 1 0 0 0,1-1 0 0 0,-1 1 1 0 0,1 0-1 0 0,-1 0 0 0 0,8-7 0 0 0,14-17 80 0 0,1-3-134 0 0,43-37-1 0 0,-33 35-74 0 0,3 3 0 0 0,53-34 0 0 0,-82 59 11 0 0,0 0 1 0 0,0 1-1 0 0,1 1 0 0 0,11-4 0 0 0,-5 5 13 0 0,-1 7 0 0 0,-4 5 0 0 0,-9-6 5 0 0,-1-1 1 0 0,0 0-1 0 0,0 1 0 0 0,0-1 0 0 0,0 1 0 0 0,0-1 1 0 0,-1 1-1 0 0,0-1 0 0 0,0 1 0 0 0,0-1 0 0 0,0 1 0 0 0,0 0 1 0 0,-1-1-1 0 0,1 1 0 0 0,-1-1 0 0 0,0 1 0 0 0,-1 3 1 0 0,-4 8 114 0 0,0 0 1 0 0,-11 19 0 0 0,17-34-121 0 0,-74 121 232 0 0,67-111-194 0 0,1-1 0 0 0,-2 0 0 0 0,1 0 0 0 0,-1-1-1 0 0,0 0 1 0 0,-1 0 0 0 0,0-1 0 0 0,0 0 0 0 0,-1 0-1 0 0,-15 7 1 0 0,19-11-11 0 0,-9 5 104 0 0,0-2 0 0 0,-23 7 0 0 0,27-10-93 0 0,9-2-105 0 0,23-17-3492 0 0,-7 9-1641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344 850 919 0 0,'1'-2'375'0'0,"21"-50"7504"0"0,-5 15-6086 0 0,-6 16-1237 0 0,0 1 0 0 0,2 0 0 0 0,0 1 0 0 0,29-31 0 0 0,-37 44-505 0 0,27-30 137 0 0,-1-1 0 0 0,30-49 0 0 0,-53 74-174 0 0,-1-1-1 0 0,0-1 1 0 0,-1 0-1 0 0,-1 0 1 0 0,0 0 0 0 0,-1 0-1 0 0,0-1 1 0 0,-1 1 0 0 0,-1-1-1 0 0,0 0 1 0 0,-1-21 0 0 0,-3 9-4 0 0,-1-1 0 0 0,-2 1 0 0 0,-1 0 0 0 0,-1 1 0 0 0,-1 0 1 0 0,-1 0-1 0 0,-24-45 0 0 0,33 70-31 0 0,-1 0 1 0 0,1 0 0 0 0,-1 0-1 0 0,1 0 1 0 0,-1 0-1 0 0,1 0 1 0 0,-1 0-1 0 0,0 1 1 0 0,1-1-1 0 0,-1 0 1 0 0,0 1-1 0 0,0-1 1 0 0,0 0-1 0 0,0 1 1 0 0,1-1-1 0 0,-1 1 1 0 0,0-1-1 0 0,0 1 1 0 0,0 0 0 0 0,0-1-1 0 0,0 1 1 0 0,0 0-1 0 0,-2-1 1 0 0,1 1 2 0 0,0 1 0 0 0,0-1 0 0 0,0 0 0 0 0,1 1 0 0 0,-1-1 0 0 0,0 1 0 0 0,0-1 0 0 0,0 1 0 0 0,1 0 0 0 0,-1 0 0 0 0,-3 2 0 0 0,0 0-4 0 0,0 1-1 0 0,0 0 1 0 0,0 1 0 0 0,1-1 0 0 0,0 1 0 0 0,-7 9-1 0 0,4-2 9 0 0,1 1 0 0 0,0 0 0 0 0,0 0 0 0 0,1 0-1 0 0,-3 19 1 0 0,-10 71-109 0 0,12-63 107 0 0,-77 500-48 0 0,82-536 64 0 0,-24 131 0 0 0,18-103 0 0 0,-2-1 0 0 0,-17 38 0 0 0,11-35-72 0 0,-1 0 0 0 0,-2-1 0 0 0,-2 0 0 0 0,-40 51 0 0 0,-63 61-420 0 0,116-139 468 0 0,5-3-16 0 0,-1 1 0 0 0,0-1 0 0 0,1 1 0 0 0,0-1 0 0 0,0 1 0 0 0,0 0 0 0 0,-2 4 0 0 0,-3 11-244 0 0,6-17 134 0 0,2 0-61 0 0,0 0 163 0 0,-1-1 0 0 0,1 0 1 0 0,0 1-1 0 0,0-1 0 0 0,-1 0 0 0 0,1 0 0 0 0,0 0 0 0 0,0 0 1 0 0,0 0-1 0 0,0 0 0 0 0,0 0 0 0 0,0 0 0 0 0,0 0 0 0 0,1 0 1 0 0,-1 0-1 0 0,0-1 0 0 0,0 1 0 0 0,1-1 0 0 0,-1 1 1 0 0,3 0-1 0 0,-2-1-2 0 0,1 1 0 0 0,0-1 0 0 0,-1 0 1 0 0,1 0-1 0 0,0 0 0 0 0,0-1 0 0 0,-1 1 1 0 0,1 0-1 0 0,0-1 0 0 0,3-1 0 0 0,1-1-12 0 0,1 0-1 0 0,-1-1 1 0 0,0 1-1 0 0,0-1 1 0 0,-1-1-1 0 0,13-9 1 0 0,2-9-52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34 136 919 0 0,'-33'-2'11912'0'0,"36"3"-10585"0"0,8 1-1066 0 0,1 0 1 0 0,-1-1-1 0 0,1 0 1 0 0,-1-1-1 0 0,1 0 1 0 0,-1-1 0 0 0,1-1-1 0 0,21-4 1 0 0,93-34 732 0 0,-114 36-882 0 0,59-19 244 0 0,119-23 0 0 0,-167 41-1019 0 0,17-3-1066 0 0,-12 5-2904 0 0,-9 1-257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12 14711 0 0,'4'-10'504'0'0,"-5"9"104"0"0,-11 12 133 0 0,6-5-900 0 0,-98 113 634 0 0,74-85-332 0 0,9-7 72 0 0,0 1 0 0 0,2 1 0 0 0,-30 61 0 0 0,-30 102 501 0 0,19-15-368 0 0,25-72-228 0 0,-48 103 0 0 0,68-175-246 0 0,-2-1 0 0 0,-1 0 0 0 0,-2-1 0 0 0,-1-1 0 0 0,-46 49 0 0 0,65-77-12 0 0,1-1-56 0 0,-1 1 0 0 0,1-1-1 0 0,-1 0 1 0 0,1 1 0 0 0,0-1 0 0 0,0 1-1 0 0,0-1 1 0 0,0 1 0 0 0,0 0-1 0 0,0 0 1 0 0,-1 3 0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5063 0 0,'0'0'2414'0'0,"-1"2"-1378"0"0,0 5-666 0 0,-1 0 0 0 0,-1 0 1 0 0,1-1-1 0 0,-1 1 0 0 0,0-1 1 0 0,0 0-1 0 0,-7 10 0 0 0,-1-1 156 0 0,-23 25 0 0 0,1-7 118 0 0,14-15-49 0 0,-31 39-1 0 0,45-51-488 0 0,1 1-1 0 0,0-1 1 0 0,1 1 0 0 0,-1-1 0 0 0,1 1 0 0 0,0 0 0 0 0,1 0 0 0 0,0 0-1 0 0,0 1 1 0 0,0-1 0 0 0,0 10 0 0 0,2-12-63 0 0,1 1 1 0 0,-1-1-1 0 0,1 1 1 0 0,0-1-1 0 0,0 1 1 0 0,1-1-1 0 0,0 0 1 0 0,0 0-1 0 0,0 0 1 0 0,0 0-1 0 0,1 0 1 0 0,0 0-1 0 0,0-1 1 0 0,0 1-1 0 0,5 4 1 0 0,0 0-303 0 0,0 0 1 0 0,1-1 0 0 0,0 0 0 0 0,1 0 0 0 0,18 10 0 0 0,-14-10-1168 0 0</inkml:trace>
  <inkml:trace contextRef="#ctx0" brushRef="#br0" timeOffset="1">299 51 5063 0 0,'0'0'4112'0'0,"2"3"-2926"0"0,105 118 3729 0 0,-46-55-3817 0 0,-32-37-542 0 0,55 44 0 0 0,-18-18-259 0 0,-56-46-309 0 0,0 1 0 0 0,0-1 0 0 0,-1 2 0 0 0,13 18 0 0 0,-21-27-724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5983 0 0,'-2'1'5800'0'0,"-3"1"-5491"0"0,0 0 0 0 0,1 0-1 0 0,-1 1 1 0 0,1-1 0 0 0,0 1 0 0 0,0 1-1 0 0,0-1 1 0 0,0 0 0 0 0,0 1-1 0 0,-6 7 1 0 0,-32 48-56 0 0,37-50-14 0 0,-116 174 7 0 0,107-160-2605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0,'0'0'83'0'0,"2"1"-6"0"0,12 6 1706 0 0,0 0-1 0 0,0 1 1 0 0,18 15-1 0 0,38 35 4498 0 0,-45-36-6060 0 0,-2-3 376 0 0,65 61 974 0 0,-76-69-1450 0 0,-2 1-1 0 0,0 0 0 0 0,0 1 0 0 0,-2 0 0 0 0,12 20 0 0 0,-16-24-90 0 0,-1 0 1 0 0,1 1 0 0 0,-2-1-1 0 0,1 1 1 0 0,-1-1-1 0 0,-1 1 1 0 0,1 0 0 0 0,-2-1-1 0 0,1 1 1 0 0,-2 0-1 0 0,0 12 1 0 0,-2-8 5 0 0,1 0 0 0 0,-2-1-1 0 0,0 0 1 0 0,0 0 0 0 0,-1 0 0 0 0,-1 0-1 0 0,-11 17 1 0 0,-10 16-7 0 0,-89 134-534 0 0,110-170-334 0 0,0 0-4031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288 233 6911 0 0,'0'0'1659'0'0,"0"2"-624"0"0,-1 2-450 0 0,1-1 0 0 0,-1 1 0 0 0,0-1 1 0 0,0 0-1 0 0,-1 0 0 0 0,1 1 0 0 0,-1-1 0 0 0,-2 4 1 0 0,0-2-283 0 0,0 0 0 0 0,0 0 1 0 0,0 0-1 0 0,-1-1 1 0 0,1 0-1 0 0,-1 0 1 0 0,-7 4-1 0 0,10-6-264 0 0,-1 0 0 0 0,1-1 0 0 0,-1 1 0 0 0,1-1 0 0 0,-1 1 0 0 0,0-1 0 0 0,1 0 0 0 0,-1 0 0 0 0,0 0-1 0 0,0-1 1 0 0,0 1 0 0 0,0-1 0 0 0,0 1 0 0 0,0-1 0 0 0,0 0 0 0 0,0 0 0 0 0,0 0 0 0 0,0-1 0 0 0,0 1 0 0 0,0-1 0 0 0,0 1 0 0 0,1-1-1 0 0,-1 0 1 0 0,0 0 0 0 0,-4-3 0 0 0,-3-3 0 0 0,0-1 0 0 0,1 1 0 0 0,0-2 0 0 0,-9-9 0 0 0,-6-7 18 0 0,15 16-50 0 0,1 1 0 0 0,1-1 0 0 0,-1 0 0 0 0,1 0 0 0 0,1-1 0 0 0,0 0 0 0 0,1 0-1 0 0,-1-1 1 0 0,2 0 0 0 0,-4-11 0 0 0,7 19-18 0 0,1 1 0 0 0,0 0 1 0 0,0-1-1 0 0,0 1 0 0 0,0-1 0 0 0,0 1 0 0 0,1 0 0 0 0,-1-1 0 0 0,1 1 1 0 0,0 0-1 0 0,-1-1 0 0 0,1 1 0 0 0,0 0 0 0 0,0 0 0 0 0,0 0 0 0 0,1 0 0 0 0,-1 0 1 0 0,0 0-1 0 0,1 0 0 0 0,-1 0 0 0 0,1 0 0 0 0,0 1 0 0 0,0-1 0 0 0,2-1 1 0 0,4-3-58 0 0,0 0 0 0 0,0 1 1 0 0,1 0-1 0 0,14-6 1 0 0,-3 4-10 0 0,0 0 0 0 0,0 2 1 0 0,0 0-1 0 0,1 1 0 0 0,24-2 0 0 0,-30 5 85 0 0,0 1 0 0 0,1 0-1 0 0,-1 1 1 0 0,0 1-1 0 0,0 0 1 0 0,0 1-1 0 0,25 8 1 0 0,-38-10 68 0 0,1 0 0 0 0,-1 1 0 0 0,0-1 0 0 0,1 1 0 0 0,-1 0 0 0 0,0 0 0 0 0,0 0 0 0 0,0 0 0 0 0,-1 0 0 0 0,1 0 0 0 0,0 1 0 0 0,-1-1 0 0 0,3 5 0 0 0,-2-3-15 0 0,-1-2-32 0 0,0 0 0 0 0,0 0 0 0 0,0 0 0 0 0,0 1 0 0 0,-1-1 0 0 0,1 0 0 0 0,-1 0 1 0 0,0 0-1 0 0,0 1 0 0 0,0-1 0 0 0,0 0 0 0 0,0 0 0 0 0,0 0 0 0 0,0 1 0 0 0,-1 2 0 0 0,-1 2 27 0 0,0 0 0 0 0,0-1 0 0 0,-4 8 1 0 0,-2 0-22 0 0,1 0-1 0 0,-2 0 1 0 0,0-1 0 0 0,-1-1 0 0 0,0 1 0 0 0,-1-2 0 0 0,-14 14 0 0 0,0-4-144 0 0,0-1 1 0 0,-45 26-1 0 0,-3-6-560 0 0,64-36 479 0 0,0-1-1 0 0,0 1 1 0 0,0-1-1 0 0,0-1 0 0 0,-1 0 1 0 0,-14 2-1 0 0,23-4 116 0 0,0 0 1 0 0,0 0-1 0 0,0 0 0 0 0,0 0 0 0 0,0 0 0 0 0,0 0 0 0 0,0 0 0 0 0,-1 0 1 0 0,1 0-1 0 0,0 0 0 0 0,0-1 0 0 0,0 1 0 0 0,0 0 0 0 0,0-1 1 0 0,0 1-1 0 0,0-1 0 0 0,0 1 0 0 0,0-1 0 0 0,0 0 0 0 0,0 1 0 0 0,0-1 1 0 0,0 0-1 0 0,1 0 0 0 0,-1 1 0 0 0,0-1 0 0 0,0 0 0 0 0,1 0 1 0 0,-1 0-1 0 0,1 0 0 0 0,-1 0 0 0 0,1 0 0 0 0,-1 0 0 0 0,1 0 0 0 0,-1 0 1 0 0,1 0-1 0 0,0-2 0 0 0,-1-15-1400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25 11231 0 0,'1'-2'514'0'0,"14"-16"287"0"0,-15 18-673 0 0,0-1 1 0 0,0 1-1 0 0,0 0 0 0 0,1 0 1 0 0,-1-1-1 0 0,0 1 0 0 0,0 0 0 0 0,0 0 1 0 0,1-1-1 0 0,-1 1 0 0 0,0 0 1 0 0,0 0-1 0 0,1 0 0 0 0,-1 0 1 0 0,0-1-1 0 0,0 1 0 0 0,1 0 0 0 0,-1 0 1 0 0,0 0-1 0 0,0 0 0 0 0,1 0 1 0 0,-1 0-1 0 0,0 0 0 0 0,1 0 1 0 0,-1 0-1 0 0,0 0 0 0 0,0 0 1 0 0,1 0-1 0 0,-1 0 0 0 0,1 0 0 0 0,0 9 833 0 0,-8 22-1455 0 0,6-27 805 0 0,-12 38-56 0 0,-2 0 0 0 0,-21 39 0 0 0,-11 28 58 0 0,-18 73-145 0 0,23-45-106 0 0,30-93-33 0 0,-1 0-1 0 0,-34 73 1 0 0,35-93-1183 0 0,-1 0 0 0 0,-1-1-1 0 0,-25 31 1 0 0,14-28-4141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8663 0 0,'0'0'1612'0'0,"-1"3"-861"0"0,-3 10-252 0 0,0 1-1 0 0,1 0 1 0 0,1 0-1 0 0,0 0 1 0 0,1 0-1 0 0,1 1 1 0 0,0-1-1 0 0,1 0 1 0 0,1 0-1 0 0,0 0 1 0 0,0 0-1 0 0,2 0 1 0 0,0-1-1 0 0,7 19 1 0 0,-3-14-155 0 0,1 0 1 0 0,0-1-1 0 0,2-1 0 0 0,0 1 1 0 0,0-2-1 0 0,2 1 1 0 0,-1-2-1 0 0,2 0 1 0 0,0 0-1 0 0,17 11 0 0 0,-4-3 34 0 0,13 8 285 0 0,62 39 1 0 0,-90-62-683 0 0,1-1 1 0 0,0 0-1 0 0,0 0 1 0 0,1-2-1 0 0,-1 1 1 0 0,1-2-1 0 0,0 0 0 0 0,0 0 1 0 0,25 0-1 0 0,-35-3-185 0 0,-1 0 0 0 0,1 0 0 0 0,-1-1 0 0 0,1 1 0 0 0,5-3 0 0 0,-7 2-146 0 0,1 1-845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9671 0 0,'0'0'875'0'0,"-1"2"-719"0"0,-13 20 1123 0 0,-1 0 0 0 0,-25 28 0 0 0,-42 38 501 0 0,64-70-1592 0 0,-98 90 223 0 0,-26 30-50 0 0,136-133-328 0 0,-10 18-144 0 0,14-21-592 0 0,5-3-240 0 0,14-8-37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1375 0 0,'0'0'12952'0'0,"2"-1"-12512"0"0,9-3-92 0 0,0-1-169 0 0,-1 0-1 0 0,1 1 1 0 0,0 0-1 0 0,0 1 1 0 0,0 0-1 0 0,1 1 1 0 0,17-2-1 0 0,163 11-1528 0 0,-175-7-76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1839 0 0,'0'0'83'0'0,"3"0"-6"0"0,21-1 2658 0 0,0-1-1 0 0,39-8 0 0 0,52-19 1778 0 0,-52 12-3875 0 0,112-33 705 0 0,-164 46-1443 0 0,0 2-1 0 0,0-1 1 0 0,0 2 0 0 0,0-1 0 0 0,1 1 0 0 0,-1 1 0 0 0,1 0 0 0 0,-1 1 0 0 0,16 2 0 0 0,-25-2-734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9671 0 0,'0'0'748'0'0,"1"2"-492"0"0,0-1-197 0 0,0 0 1 0 0,0 0-1 0 0,-1 1 0 0 0,1-1 0 0 0,0 1 0 0 0,-1-1 0 0 0,1 1 1 0 0,-1-1-1 0 0,1 1 0 0 0,-1-1 0 0 0,0 1 0 0 0,1 0 0 0 0,-1-1 1 0 0,0 1-1 0 0,0-1 0 0 0,0 1 0 0 0,-1 1 0 0 0,-5 32 1058 0 0,5-30-981 0 0,-8 28 350 0 0,-1 0 0 0 0,-2-1 0 0 0,-17 36 0 0 0,-56 88 928 0 0,-7 14-455 0 0,10-12-774 0 0,64-125-145 0 0,16-30-96 0 0,-8 16-953 0 0,-12 28 0 0 0,21-45-395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18 193 5983 0 0,'-18'-4'6259'0'0,"28"-3"-3215"0"0,0 2-2653 0 0,-1 1 0 0 0,1 0 1 0 0,0 0-1 0 0,0 1 0 0 0,0 1 1 0 0,12-2-1 0 0,3-2 159 0 0,530-101 5186 0 0,-317 83-4804 0 0,-124 15-840 0 0,-90 7-35 0 0,59-4-1109 0 0,-60 5-1265 0 0,36 3 1 0 0,-43 0 328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4143 0 0,'0'0'319'0'0,"1"-2"-210"0"0,3-10 482 0 0,1 1 0 0 0,0-1 0 0 0,0 1 0 0 0,1 1 0 0 0,11-16 0 0 0,42-48 1879 0 0,-56 70-2535 0 0,59-62 584 0 0,128-105-1 0 0,-157 144-164 0 0,41-26 0 0 0,-57 43-137 0 0,0 0 0 0 0,1 1 0 0 0,1 0 0 0 0,31-9-1 0 0,-45 17 24 0 0,1-1 0 0 0,0 1 0 0 0,-1 0 0 0 0,1 1 0 0 0,0-1 0 0 0,0 1 0 0 0,0 0 1 0 0,-1 1-1 0 0,9 0 0 0 0,-11 0-129 0 0,0 0 0 0 0,0 0 0 0 0,1 1 0 0 0,-1-1 0 0 0,0 1 0 0 0,0-1 0 0 0,0 1 0 0 0,0 0 0 0 0,0 0 0 0 0,-1 0 0 0 0,1 1 0 0 0,-1-1 0 0 0,1 1 0 0 0,-1-1 0 0 0,0 1 0 0 0,3 5 0 0 0,0-1 11 0 0,-1 0 0 0 0,0 1 0 0 0,0 0 0 0 0,-1 0 1 0 0,0 0-1 0 0,0 0 0 0 0,-1 0 0 0 0,2 12 0 0 0,-3-14-62 0 0,-1 0-1 0 0,0-1 1 0 0,0 1 0 0 0,-1 0 0 0 0,0 0 0 0 0,0-1-1 0 0,0 1 1 0 0,0-1 0 0 0,-1 1 0 0 0,0-1 0 0 0,0 1 0 0 0,-1-1-1 0 0,-4 8 1 0 0,-3 0 55 0 0,0 1 0 0 0,-1-1-1 0 0,-25 22 1 0 0,-12 15 6 0 0,-130 147-347 0 0,106-133-181 0 0,63-57 314 0 0,-1 0 1 0 0,0-1 0 0 0,0 0-1 0 0,-1 0 1 0 0,-21 7-1 0 0,28-12 64 0 0,-1 0 0 0 0,1 0-1 0 0,0 0 1 0 0,0-1 0 0 0,0 0-1 0 0,-1 0 1 0 0,1 0 0 0 0,-5-1-1 0 0,7 1-34 0 0,-8-11-80 0 0,9 9 125 0 0,0 1 0 0 0,1-1-1 0 0,-1 0 1 0 0,0 0 0 0 0,1 1 0 0 0,-1-1-1 0 0,1 0 1 0 0,-1 0 0 0 0,1 0 0 0 0,0 1-1 0 0,-1-1 1 0 0,1 0 0 0 0,0 0-1 0 0,0 0 1 0 0,1 0 0 0 0,-1 0 0 0 0,1-2-1 0 0,1-2-498 0 0,0 0-1 0 0,0-1 1 0 0,5-8-1 0 0,0 1-692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25 5983 0 0,'8'-6'207'0'0,"-4"4"-141"0"0,-1-1 0 0 0,1 1 0 0 0,0 0 0 0 0,-1 1 0 0 0,1-1 0 0 0,0 1 0 0 0,0 0-1 0 0,6-2 1 0 0,-9 3 49 0 0,-1 0 0 0 0,1-1 0 0 0,-1 1 0 0 0,1 0 0 0 0,0 0 0 0 0,-1 0 0 0 0,1 0-1 0 0,-1-1 1 0 0,1 1 0 0 0,0 0 0 0 0,-1 0 0 0 0,1 0 0 0 0,0 0 0 0 0,-1 0 0 0 0,1 0-1 0 0,-1 1 1 0 0,1-1 0 0 0,0 0 0 0 0,-1 0 0 0 0,1 0 0 0 0,-1 1 0 0 0,1-1 0 0 0,-1 0-1 0 0,1 0 1 0 0,0 1 0 0 0,-1-1 0 0 0,1 0 0 0 0,-1 1 0 0 0,0-1 0 0 0,1 1 0 0 0,-1-1-1 0 0,1 1 1 0 0,-1-1 0 0 0,0 1 0 0 0,1-1 0 0 0,-1 1 0 0 0,0-1 0 0 0,1 1 0 0 0,-1-1-1 0 0,0 1 1 0 0,0 0 0 0 0,0-1 0 0 0,1 1 0 0 0,-1 0 0 0 0,0 0 0 0 0,0 3-42 0 0,0-1 0 0 0,0 0 1 0 0,0 0-1 0 0,-1 0 0 0 0,1 1 0 0 0,-1-1 1 0 0,0 0-1 0 0,-1 4 0 0 0,-9 16 570 0 0,0-1-1 0 0,-2 0 0 0 0,-22 31 1 0 0,4-8 51 0 0,-91 134 634 0 0,-29 47-648 0 0,-225 340 124 0 0,326-490-1738 0 0,-61 124-1 0 0,98-174-664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11887 0 0,'0'0'1375'0'0,"-1"2"-838"0"0,-6 28 467 0 0,-2-1 0 0 0,-14 29-1 0 0,-30 58-43 0 0,7-19-428 0 0,-46 89-282 0 0,75-154-271 0 0,-2 16-471 0 0,18-46 148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 9991 0 0,'0'0'904'0'0,"-2"2"-721"0"0,-99 125 1394 0 0,89-109-1448 0 0,1 0-1 0 0,0 1 1 0 0,2 0-1 0 0,0 1 1 0 0,1 0-1 0 0,1 0 1 0 0,1 1 0 0 0,0 0-1 0 0,-3 34 1 0 0,8-51-121 0 0,0-3-6 0 0,1 1 1 0 0,0-1 0 0 0,-1 1-1 0 0,1-1 1 0 0,0 0-1 0 0,0 1 1 0 0,0-1-1 0 0,0 1 1 0 0,1-1 0 0 0,-1 1-1 0 0,0-1 1 0 0,0 0-1 0 0,1 1 1 0 0,-1-1-1 0 0,1 2 1 0 0,0-1 64 0 0,-1 0 0 0 0,1 0 0 0 0,0 0 1 0 0,0 0-1 0 0,-1 0 0 0 0,1 0 0 0 0,0 0 0 0 0,1 0 0 0 0,-1-1 1 0 0,0 1-1 0 0,0 0 0 0 0,1-1 0 0 0,-1 1 0 0 0,1-1 0 0 0,-1 1 1 0 0,3 0-1 0 0,-1 0 23 0 0,1 0-1 0 0,-1 0 1 0 0,0-1 0 0 0,1 0 0 0 0,-1 0 0 0 0,1 0 0 0 0,-1 0 0 0 0,7 1-1 0 0,1-2 78 0 0,0 0 0 0 0,0 0 0 0 0,0-1 0 0 0,0 0 0 0 0,14-4 0 0 0,-3 0 21 0 0,32-13 0 0 0,-44 14-171 0 0,-1 0-1 0 0,-1-1 1 0 0,1 1-1 0 0,0-2 1 0 0,-1 1-1 0 0,8-8 1 0 0,-12 9-14 0 0,-1 0 0 0 0,1 0 0 0 0,-1-1-1 0 0,0 0 1 0 0,0 0 0 0 0,0 0 0 0 0,0 0 0 0 0,-1 0 0 0 0,0 0 0 0 0,0-1 0 0 0,-1 1 0 0 0,1-1 0 0 0,-1 1-1 0 0,0-1 1 0 0,-1 1 0 0 0,1-1 0 0 0,-1 0 0 0 0,0 1 0 0 0,-2-8 0 0 0,-1-11 50 0 0,-1 1 0 0 0,-1-1 0 0 0,-9-25-1 0 0,9 33 28 0 0,-2-9 134 0 0,-2-1-1 0 0,-21-41 0 0 0,26 59-227 0 0,3 7-57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9 12751 0 0,'0'0'1158'0'0,"-2"-2"-854"0"0,1 1-209 0 0,0 1 1 0 0,0-1 0 0 0,-1 0 0 0 0,1 1 0 0 0,0-1-1 0 0,-1 1 1 0 0,1-1 0 0 0,-1 1 0 0 0,1-1 0 0 0,-1 1-1 0 0,1 0 1 0 0,-1 0 0 0 0,1 0 0 0 0,0 0 0 0 0,-1 0-1 0 0,1 0 1 0 0,-1 0 0 0 0,1 0 0 0 0,-1 1 0 0 0,1-1-1 0 0,-1 0 1 0 0,1 1 0 0 0,0-1 0 0 0,-1 1 0 0 0,1 0-1 0 0,0 0 1 0 0,-2 0 0 0 0,-7 5 90 0 0,-1 0 0 0 0,-12 12 0 0 0,9-8-8 0 0,-9 8-46 0 0,1 1 0 0 0,0 2 0 0 0,2 0 0 0 0,0 1 0 0 0,-23 34 0 0 0,26-30-119 0 0,1 0 0 0 0,1 1 0 0 0,1 0-1 0 0,-12 35 1 0 0,21-50-15 0 0,1 0 1 0 0,1 1-1 0 0,0 0 0 0 0,1 0 0 0 0,0 0 1 0 0,1 0-1 0 0,0 0 0 0 0,3 22 0 0 0,-2-29 24 0 0,1-1 0 0 0,0 1 0 0 0,0-1 0 0 0,1 0 0 0 0,-1 1 0 0 0,1-1 0 0 0,0 0 0 0 0,1 0-1 0 0,-1 0 1 0 0,1 0 0 0 0,0-1 0 0 0,0 1 0 0 0,1-1 0 0 0,-1 0 0 0 0,1 0 0 0 0,0 0 0 0 0,0 0 0 0 0,0-1 0 0 0,1 1-1 0 0,-1-1 1 0 0,1 0 0 0 0,9 4 0 0 0,-5-4 90 0 0,-1 0 0 0 0,1-1 0 0 0,0 0 0 0 0,0-1 0 0 0,-1 0 0 0 0,1 0-1 0 0,0-1 1 0 0,0 0 0 0 0,0 0 0 0 0,0-1 0 0 0,0 0 0 0 0,9-3 0 0 0,0-1 144 0 0,1-1 0 0 0,-1 0 0 0 0,0-1 0 0 0,26-15 0 0 0,-28 13-113 0 0,0-1 0 0 0,0 0 0 0 0,-1-2 0 0 0,0 0 1 0 0,-1 0-1 0 0,14-17 0 0 0,-20 19-84 0 0,0-1 0 0 0,0 1 0 0 0,-1-1 0 0 0,-1 0 1 0 0,0-1-1 0 0,0 0 0 0 0,-1 0 0 0 0,-1 0 0 0 0,6-23 0 0 0,-7 19-53 0 0,-1 0 1 0 0,0-1-1 0 0,-1 1 0 0 0,0-1 0 0 0,-2 1 1 0 0,0-1-1 0 0,-1 1 0 0 0,0-1 0 0 0,-1 1 1 0 0,-1 0-1 0 0,-1 0 0 0 0,-8-19 0 0 0,12 32-50 0 0,-1 0 0 0 0,0 0-1 0 0,1 0 1 0 0,-1 0-1 0 0,0 0 1 0 0,-1 1-1 0 0,1-1 1 0 0,0 1 0 0 0,-1-1-1 0 0,0 1 1 0 0,1 0-1 0 0,-1 0 1 0 0,0 0-1 0 0,0 0 1 0 0,-4-1 0 0 0,2 1-42 0 0,1 1 1 0 0,-1 0 0 0 0,0 0 0 0 0,0 0-1 0 0,0 0 1 0 0,0 1 0 0 0,0-1 0 0 0,0 1-1 0 0,-7 1 1 0 0,-4 2-229 0 0,0 1 0 0 0,0 0 0 0 0,1 0 0 0 0,0 2 0 0 0,-20 9 0 0 0,-26 15-2128 0 0,33-15-3934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3:1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75 103 6247 0 0,'0'0'768'0'0,"-2"1"-204"0"0,1 0-445 0 0,0-1-1 0 0,0 1 0 0 0,-1-1 0 0 0,1 1 0 0 0,0-1 0 0 0,-1 0 0 0 0,1 1 1 0 0,0-1-1 0 0,-1 0 0 0 0,1 0 0 0 0,0 0 0 0 0,-1 0 0 0 0,1 0 1 0 0,-1 0-1 0 0,1-1 0 0 0,0 1 0 0 0,-1 0 0 0 0,-1-1 0 0 0,0-1 93 0 0,-1-1-1 0 0,1 1 1 0 0,0-1 0 0 0,0 0-1 0 0,-1 0 1 0 0,2 0-1 0 0,-1 0 1 0 0,-3-4-1 0 0,-1-2-210 0 0,1 3 22 0 0,4-4 7559 0 0,6 10-8776 0 0,-2 0 1371 0 0,10-3 135 0 0,-4 0-126 0 0,-7 3-174 0 0,22-2 248 0 0,-10 1-174 0 0,8-1-36 0 0,-14 4-31 0 0,6 2-16 0 0,46 15 26 0 0,5 0 56 0 0,-46-16 30 0 0,1 0-1 0 0,-1-1 1 0 0,28-1 0 0 0,54-8 389 0 0,-20 0-62 0 0,-64 7-345 0 0,-1-1 0 0 0,1 2 1 0 0,0 0-1 0 0,24 5 0 0 0,-24-2-12 0 0,0-1-1 0 0,0 0 1 0 0,0-2 0 0 0,0 0-1 0 0,1 0 1 0 0,-1-2 0 0 0,0 0-1 0 0,1-1 1 0 0,-1 0 0 0 0,20-7-1 0 0,4-3 32 0 0,53-13 388 0 0,-76 22-426 0 0,-1 1 1 0 0,1 0-1 0 0,30 1 1 0 0,143 5-78 0 0,-167-5 0 0 0,1-1 0 0 0,-1-2 0 0 0,32-7 0 0 0,-30 6 0 0 0,0 1 0 0 0,0 1 0 0 0,0 1 0 0 0,0 2 0 0 0,50 4 0 0 0,-49-2 58 0 0,0-2-1 0 0,50-5 0 0 0,-14-1 14 0 0,-21 3-51 0 0,-21 1-12 0 0,0 1 0 0 0,-1 0 1 0 0,37 5-1 0 0,-42-2-8 0 0,5 0 0 0 0,-18-2 0 0 0,36 8 0 0 0,-23-6 0 0 0,-1 1 12 0 0,-10-2 47 0 0,-5 0 6 0 0,-13 6 29 0 0,9-5-81 0 0,-8 0 19 0 0,9-2-18 0 0,2 1-8 0 0,0-1-1 0 0,-1 0 1 0 0,1 0-1 0 0,0-1 1 0 0,0 1-1 0 0,0-1 1 0 0,0 1-1 0 0,-5-3 1 0 0,-43-9 35 0 0,31 7 30 0 0,-31-4 1 0 0,43 9-60 0 0,0 0 0 0 0,-1 0 0 0 0,1 0 1 0 0,0 1-1 0 0,-1 1 0 0 0,-10 2 0 0 0,-45 15-12 0 0,35-9 0 0 0,-55 11 0 0 0,73-20 0 0 0,1 0 0 0 0,0 0 0 0 0,-1-1 0 0 0,1 0 0 0 0,0-1 0 0 0,0 0 0 0 0,-1 0 0 0 0,1-1 0 0 0,-14-5 0 0 0,2-1 0 0 0,-1 1 0 0 0,1 1 0 0 0,-1 2 0 0 0,-37-4 0 0 0,47 7 0 0 0,-1 1 0 0 0,0 1 0 0 0,1 0 0 0 0,-1 1 0 0 0,0 1 0 0 0,1 0 0 0 0,0 0 0 0 0,0 1 0 0 0,-15 7 0 0 0,-4 6 0 0 0,-37 24 0 0 0,-5 4 0 0 0,68-42 0 0 0,0 0 0 0 0,-1 0 0 0 0,1-1 0 0 0,-10 3 0 0 0,-2-2-2 0 0,13-5 3 0 0,1 1 12 0 0,-10-3 77 0 0,1-1-1 0 0,0-1 1 0 0,0 0-1 0 0,0-1 1 0 0,-12-8-1 0 0,20 12-67 0 0,-15-10-4 0 0,8 5 14 0 0,-1 1 0 0 0,-24-11 0 0 0,32 16-28 0 0,1 1 0 0 0,0-1 0 0 0,-1 1 1 0 0,1 1-1 0 0,-1-1 0 0 0,0 1 0 0 0,1-1 1 0 0,-1 1-1 0 0,1 0 0 0 0,-1 1 0 0 0,1-1 1 0 0,-1 1-1 0 0,-6 2 0 0 0,-68 28-55 0 0,46-16 38 0 0,-3 2 13 0 0,23-11 0 0 0,1 0 0 0 0,-1 0 0 0 0,1-2 0 0 0,-27 7 0 0 0,33-10 41 0 0,0 0 1 0 0,-1-1-1 0 0,1 0 0 0 0,0 0 0 0 0,0-1 1 0 0,0 0-1 0 0,0 0 0 0 0,0 0 0 0 0,0-1 0 0 0,0 0 1 0 0,1 0-1 0 0,-7-3 0 0 0,-6-4 7 0 0,5 3 38 0 0,0 0-1 0 0,-15-4 0 0 0,23 9-69 0 0,0-1 0 0 0,0 1 0 0 0,-1 1 0 0 0,1-1 0 0 0,-1 1 0 0 0,1 0 0 0 0,0 0 0 0 0,-1 1 0 0 0,-5 0 0 0 0,3 1-21 0 0,0 0-1 0 0,0 0 1 0 0,1 0 0 0 0,-1 1-1 0 0,0 0 1 0 0,1 1 0 0 0,0 0-1 0 0,0 0 1 0 0,0 0 0 0 0,0 1-1 0 0,1 0 1 0 0,0 0 0 0 0,-8 9-1 0 0,-14 14-47 0 0,19-20 53 0 0,0-4 12 0 0,7-4 97 0 0,15 14-10359 0 0,-3-3 3603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3679 0 0,'0'0'167'0'0,"2"1"-7"0"0,1 0 504 0 0,0 0 0 0 0,0 0-1 0 0,-1 0 1 0 0,1 0 0 0 0,1 0-1 0 0,-1-1 1 0 0,0 0 0 0 0,0 1-1 0 0,0-1 1 0 0,0 0 0 0 0,0 0 0 0 0,0-1-1 0 0,0 1 1 0 0,5-2 0 0 0,8-2 1455 0 0,25-10 1 0 0,-11 4-2046 0 0,121-47 1275 0 0,-5 3-1334 0 0,-38 27-3016 0 0,-76 21 1386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644 651 5063 0 0,'0'0'11879'0'0,"1"-1"-11334"0"0,1-6-170 0 0,-1 0 0 0 0,1 1 1 0 0,-1-1-1 0 0,0-11 0 0 0,2-11 381 0 0,35-129 1681 0 0,-25 110-2550 0 0,-1-1 0 0 0,-3 0-1 0 0,4-54 1 0 0,-12 1-281 0 0,-2 37 96 0 0,1 64 218 0 0,-2 16-105 0 0,-1 5 165 0 0,-1 0-1 0 0,-1 1 1 0 0,-1-1 0 0 0,-15 33-1 0 0,-43 74-84 0 0,50-101 56 0 0,-69 110 37 0 0,66-113 12 0 0,0-1 1 0 0,-2-1-1 0 0,-35 31 0 0 0,36-39 1 0 0,-1 0 0 0 0,0-1 0 0 0,-1 0-1 0 0,0-2 1 0 0,-1-1 0 0 0,0 0 0 0 0,0-2 0 0 0,-1 0 0 0 0,0-1-1 0 0,0-2 1 0 0,0 0 0 0 0,-45 1 0 0 0,60-4 6 0 0,0-2-1 0 0,-1 1 1 0 0,1-1 0 0 0,0 0 0 0 0,0 0 0 0 0,0-1 0 0 0,0 0-1 0 0,-8-4 1 0 0,13 5-2 0 0,-1 0 0 0 0,0-1 0 0 0,0 1 0 0 0,1-1 0 0 0,-1 1 0 0 0,1-1 0 0 0,0 0 0 0 0,-1 0 0 0 0,1 0 0 0 0,0-1 0 0 0,0 1 0 0 0,0 0 0 0 0,0-1 0 0 0,1 1 0 0 0,-1-1 0 0 0,1 0 0 0 0,-1 1 0 0 0,1-1 0 0 0,0 0 0 0 0,0 0 0 0 0,-1-4 0 0 0,2-2 21 0 0,0 1 1 0 0,0 0 0 0 0,0 0 0 0 0,1-1 0 0 0,0 1 0 0 0,1 0 0 0 0,0 0 0 0 0,0 0 0 0 0,1 1 0 0 0,0-1 0 0 0,0 0-1 0 0,8-12 1 0 0,-2 4-19 0 0,1 1-1 0 0,1 0 0 0 0,1 0 1 0 0,21-21-1 0 0,-16 20-7 0 0,1 1 0 0 0,27-18 0 0 0,-37 28 0 0 0,-1 0 0 0 0,1 1 0 0 0,0 0 0 0 0,1 0 0 0 0,-1 1 0 0 0,0 0 0 0 0,1 0 0 0 0,0 1 0 0 0,12-1 0 0 0,-18 3 5 0 0,0 0 0 0 0,0 0 0 0 0,-1 0 0 0 0,1 0 0 0 0,0 1 0 0 0,0-1 0 0 0,0 1 0 0 0,-1 0 1 0 0,1 0-1 0 0,0 0 0 0 0,-1 0 0 0 0,1 0 0 0 0,0 1 0 0 0,-1-1 0 0 0,0 1 0 0 0,1 0 0 0 0,-1 0 0 0 0,0 0 0 0 0,0 0 0 0 0,0 0 0 0 0,0 0 0 0 0,0 0 0 0 0,-1 1 0 0 0,1-1 0 0 0,1 4 0 0 0,3 6 1 0 0,-1 0-1 0 0,-1 1 0 0 0,1-1 1 0 0,2 19-1 0 0,0-3-11 0 0,-2-11 5 0 0,0 1 0 0 0,2-1 0 0 0,0-1 0 0 0,0 1 0 0 0,13 18 1 0 0,-17-30 3 0 0,1 0 1 0 0,-1-1-1 0 0,1 1 0 0 0,0-1 1 0 0,1 0-1 0 0,-1 0 1 0 0,1 0-1 0 0,0-1 1 0 0,-1 1-1 0 0,2-1 1 0 0,-1 0-1 0 0,0-1 1 0 0,0 1-1 0 0,1-1 1 0 0,0 0-1 0 0,-1-1 1 0 0,1 1-1 0 0,0-1 1 0 0,11 1-1 0 0,-4-1-500 0 0,1-1-1 0 0,-1 0 0 0 0,25-5 1 0 0,-25 2-6585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514 676 9151 0 0,'2'-2'422'0'0,"226"-390"4515"0"0,-185 317-4806 0 0,-24 46-114 0 0,-2-2 1 0 0,-1 0 0 0 0,16-46-1 0 0,-26 49-6 0 0,-6 27-9 0 0,0 1 0 0 0,0-1 0 0 0,0 1 0 0 0,0 0 0 0 0,0-1 0 0 0,0 1 0 0 0,0-1-1 0 0,0 1 1 0 0,0 0 0 0 0,0-1 0 0 0,0 1 0 0 0,0-1 0 0 0,0 1 0 0 0,0 0 0 0 0,0-1 0 0 0,-1 1 0 0 0,1 0 0 0 0,0-1 0 0 0,0 1 0 0 0,0 0 0 0 0,-1-1 0 0 0,0 0-2 0 0,-1 1 1 0 0,1 0 0 0 0,0 0 0 0 0,-1-1 0 0 0,1 1-1 0 0,-1 0 1 0 0,1 0 0 0 0,0 0 0 0 0,-1 1-1 0 0,1-1 1 0 0,0 0 0 0 0,-1 0 0 0 0,1 1 0 0 0,0-1-1 0 0,-1 1 1 0 0,-1 1 0 0 0,-23 11-4 0 0,1 4-43 0 0,1 2 0 0 0,-40 38 0 0 0,41-35 8 0 0,-1-1-1 0 0,-39 27 1 0 0,53-42 123 0 0,0 1 0 0 0,0 0 0 0 0,0 1 0 0 0,-12 13 0 0 0,18-15-25 0 0,0-1 1 0 0,0 0-1 0 0,0 1 1 0 0,1 0-1 0 0,-1 0 0 0 0,1 0 1 0 0,1 1-1 0 0,-1-1 1 0 0,-2 11-1 0 0,-21 112 148 0 0,-25 83-224 0 0,25-132-51 0 0,-5-2-1 0 0,-2-2 1 0 0,-4 0 0 0 0,-3-3-1 0 0,-4-1 1 0 0,-89 113-1 0 0,117-167-124 0 0,-22 28 156 0 0,10-16-3412 0 0,30-47 1888 0 0,3-2-2116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10591 0 0,'0'0'819'0'0,"3"-1"-355"0"0,36-8 2476 0 0,62-23-1 0 0,39-26-1614 0 0,-10 4-81 0 0,-96 41-1473 0 0,70-25 1418 0 0,-50 25-2743 0 0,-41 11-1090 0 0,27-1-1 0 0,-18 5-3571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35 13415 0 0,'0'0'299'0'0,"13"-16"861"0"0,-13 16-1096 0 0,1 0 0 0 0,0 0 1 0 0,-1 0-1 0 0,1-1 0 0 0,0 1 0 0 0,-1 0 1 0 0,1-1-1 0 0,-1 1 0 0 0,1-1 0 0 0,0 1 1 0 0,-1-1-1 0 0,1 1 0 0 0,-1-1 0 0 0,1 1 1 0 0,-1-1-1 0 0,1 1 0 0 0,-1-1 0 0 0,0 0 1 0 0,1 1-1 0 0,-1-1 0 0 0,0 0 0 0 0,0 1 1 0 0,1-1-1 0 0,-1 0 0 0 0,0 1 0 0 0,0-3 571 0 0,-1 3-608 0 0,0-1 0 0 0,1 1-1 0 0,-1 0 1 0 0,0-1 0 0 0,0 1 0 0 0,0 0 0 0 0,0-1-1 0 0,0 1 1 0 0,0 0 0 0 0,-1 0 0 0 0,1 0-1 0 0,0 0 1 0 0,0 0 0 0 0,-1 0 0 0 0,-4 1 11 0 0,1 0 0 0 0,-1 1 0 0 0,1-1 1 0 0,-1 1-1 0 0,1 0 0 0 0,0 0 0 0 0,0 1 0 0 0,0 0 1 0 0,0 0-1 0 0,0 0 0 0 0,0 0 0 0 0,-7 8 1 0 0,-3 4 161 0 0,1 1 0 0 0,-14 18 1 0 0,26-31-193 0 0,-9 10 112 0 0,2 1 0 0 0,0 0 0 0 0,0 0 0 0 0,2 1 0 0 0,-10 22 0 0 0,16-34-74 0 0,1-1-1 0 0,-1 1 0 0 0,1 0 1 0 0,-1 0-1 0 0,1-1 0 0 0,0 1 1 0 0,0 0-1 0 0,0 0 0 0 0,0 0 1 0 0,1-1-1 0 0,-1 1 0 0 0,1 0 1 0 0,-1-1-1 0 0,1 1 0 0 0,0 0 1 0 0,2 3-1 0 0,-1-2 35 0 0,1-1 0 0 0,-1 1 0 0 0,1-1 0 0 0,0 0 1 0 0,0 1-1 0 0,0-1 0 0 0,0-1 0 0 0,0 1 0 0 0,7 4 0 0 0,0-1 71 0 0,0-1-1 0 0,0 0 0 0 0,1-1 1 0 0,0 0-1 0 0,0-1 0 0 0,0 0 1 0 0,12 2-1 0 0,-13-4-113 0 0,1 0 0 0 0,-1-1 1 0 0,0 1-1 0 0,1-2 0 0 0,-1 0 0 0 0,0 0 1 0 0,1-1-1 0 0,-1 0 0 0 0,0-1 0 0 0,0 0 1 0 0,-1 0-1 0 0,1-1 0 0 0,0-1 0 0 0,-1 1 1 0 0,0-1-1 0 0,15-12 0 0 0,-20 13-29 0 0,0 0-1 0 0,-1 0 1 0 0,1-1-1 0 0,-1 1 1 0 0,0-1-1 0 0,0 0 1 0 0,0 0-1 0 0,-1 0 1 0 0,0 0 0 0 0,0 0-1 0 0,0 0 1 0 0,-1-1-1 0 0,1 1 1 0 0,-1-1-1 0 0,-1 1 1 0 0,1-1-1 0 0,-1 1 1 0 0,0-11-1 0 0,-1 4-140 0 0,-1 0 0 0 0,0 1-1 0 0,0-1 1 0 0,-1 1-1 0 0,0-1 1 0 0,-1 1 0 0 0,-10-21-1 0 0,11 28 31 0 0,1 0-1 0 0,-1 0 1 0 0,1 0-1 0 0,-1 0 1 0 0,-1 1 0 0 0,1-1-1 0 0,0 1 1 0 0,-1-1-1 0 0,1 1 1 0 0,-1 0 0 0 0,0 1-1 0 0,0-1 1 0 0,-1 1-1 0 0,1 0 1 0 0,0 0-1 0 0,-6-2 1 0 0,1 2-121 0 0,0 0 0 0 0,0 0 0 0 0,0 1 0 0 0,0 0 1 0 0,0 0-1 0 0,-1 1 0 0 0,-13 2 0 0 0,3 1-867 0 0,-28 6-1 0 0,47-8 588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29 9991 0 0,'0'0'1416'0'0,"7"-6"-1093"0"0,8-8-441 0 0,-11 9 3019 0 0,-22 2-1343 0 0,7 5-1317 0 0,0 1 0 0 0,1 0-1 0 0,-1 0 1 0 0,1 1 0 0 0,-18 9 0 0 0,-49 34 445 0 0,51-30-449 0 0,-64 45 459 0 0,79-53-571 0 0,0 0 0 0 0,1 1 1 0 0,0 0-1 0 0,1 1 0 0 0,-14 19 0 0 0,12-7 124 0 0,11-22-240 0 0,1-1 1 0 0,-1 1-1 0 0,0-1 0 0 0,0 1 0 0 0,0-1 0 0 0,0 1 0 0 0,1-1 0 0 0,-1 1 1 0 0,0-1-1 0 0,0 0 0 0 0,1 1 0 0 0,-1-1 0 0 0,1 1 0 0 0,-1-1 1 0 0,0 0-1 0 0,1 1 0 0 0,-1-1 0 0 0,1 0 0 0 0,-1 1 0 0 0,0-1 1 0 0,1 0-1 0 0,-1 1 0 0 0,1-1 0 0 0,0 0 0 0 0,0 1 20 0 0,3 1 10 0 0,1 0 0 0 0,-1 0 0 0 0,1 0 0 0 0,0-1 0 0 0,-1 0 1 0 0,1 0-1 0 0,0 0 0 0 0,0 0 0 0 0,0-1 0 0 0,9 0 1 0 0,7-1 127 0 0,23-4 0 0 0,-40 4-142 0 0,26-2 50 0 0,-1-2-1 0 0,0-2 0 0 0,0 0 1 0 0,-1-2-1 0 0,0-1 0 0 0,-1-1 1 0 0,48-27-1 0 0,-74 37-153 0 0,-3 2-804 0 0,1 1 859 0 0,-1 0 0 0 0,0-1 1 0 0,0 0-1 0 0,0 0 0 0 0,0 1 1 0 0,-4 0-1 0 0,2 0 5 0 0,-2 1 17 0 0,3-2 4 0 0,0 0-1 0 0,0 1 1 0 0,0-1-1 0 0,0 1 1 0 0,1-1 0 0 0,-1 1-1 0 0,-3 3 1 0 0,2-1-155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37 6911 0 0,'1'-1'528'0'0,"29"-15"977"0"0,-24 12-24 0 0,0 0 1 0 0,0 0-1 0 0,9-2 1 0 0,-15 6-1466 0 0,0 0 0 0 0,0-1 0 0 0,0 1 0 0 0,0 0 0 0 0,1 0 0 0 0,-1 0 0 0 0,0 0 0 0 0,0 0-1 0 0,0 0 1 0 0,0 0 0 0 0,1 0 0 0 0,-1 0 0 0 0,0-1 0 0 0,0 1 0 0 0,0 0 0 0 0,1 0 0 0 0,-1 0 0 0 0,0 0 0 0 0,0 0 0 0 0,0 0 0 0 0,1 0 0 0 0,-1 0 0 0 0,0 0 0 0 0,0 1 0 0 0,0-1 0 0 0,1 0 0 0 0,-1 0-1 0 0,0 0 1 0 0,0 0 0 0 0,0 0 0 0 0,1 0 0 0 0,-1 0 0 0 0,0 0 0 0 0,0 0 0 0 0,0 1 0 0 0,0-1 0 0 0,0 0 0 0 0,1 0 0 0 0,-1 0 0 0 0,0 0 0 0 0,0 1 0 0 0,0-1 0 0 0,0 0 0 0 0,0 0 0 0 0,0 0 0 0 0,-4 11 56 0 0,-13 12-165 0 0,-18 13 219 0 0,-72 57 0 0 0,63-57-45 0 0,-41 43 0 0 0,80-75 27 0 0,1 1 1 0 0,0-1-1 0 0,0 1 1 0 0,0 0-1 0 0,1 1 1 0 0,-1-1-1 0 0,-3 10 1 0 0,6-14-69 0 0,1 0 0 0 0,0 0 1 0 0,0 0-1 0 0,0 0 1 0 0,0 0-1 0 0,0 0 0 0 0,0-1 1 0 0,1 1-1 0 0,-1 0 1 0 0,0 0-1 0 0,0 0 0 0 0,0 0 1 0 0,1 0-1 0 0,-1-1 1 0 0,1 1-1 0 0,-1 0 1 0 0,1 1-1 0 0,1 1 85 0 0,-1-1-55 0 0,0 0 0 0 0,0-1 0 0 0,0 1 0 0 0,0 0 0 0 0,1 0 0 0 0,-1 0-1 0 0,1-1 1 0 0,-1 1 0 0 0,1-1 0 0 0,0 1 0 0 0,-1-1 0 0 0,1 0 0 0 0,0 0 0 0 0,0 0 0 0 0,2 2 0 0 0,1-2 35 0 0,-1 1 0 0 0,0-1 0 0 0,0 0 0 0 0,1 0 0 0 0,-1-1 0 0 0,1 1-1 0 0,4-1 1 0 0,3 0 81 0 0,-1-1-1 0 0,1-1 1 0 0,-1 0-1 0 0,0 0 1 0 0,12-5 0 0 0,-9 3-94 0 0,-1-1 0 0 0,0 0 1 0 0,-1-1-1 0 0,24-15 0 0 0,-32 18-145 0 0,1-1 0 0 0,0 0 1 0 0,-1 0-1 0 0,0-1 0 0 0,0 1 0 0 0,0-1 0 0 0,0 0 0 0 0,-1 0 0 0 0,0 0 0 0 0,0 0 1 0 0,0-1-1 0 0,-1 1 0 0 0,4-12 0 0 0,-2-2-837 0 0,0-1 0 0 0,0-27 0 0 0,-2 25-3488 0 0,0 4-1421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10567 0 0,'0'0'956'0'0,"2"-1"-786"0"0,0 1-154 0 0,12-11 118 0 0,-13 9 89 0 0,0 0-1 0 0,1 0 0 0 0,-1 0 1 0 0,0 0-1 0 0,0-1 0 0 0,0 1 1 0 0,0 0-1 0 0,0 0 0 0 0,-1-1 1 0 0,1 1-1 0 0,-1 0 0 0 0,1-1 1 0 0,-1 1-1 0 0,0-1 0 0 0,0 1 1 0 0,0 0-1 0 0,0-4 0 0 0,-2-6 819 0 0,0-1 1 0 0,-4-13-1 0 0,2 9-111 0 0,2 5-444 0 0,0-1 0 0 0,1 1 0 0 0,0-1 0 0 0,1 0 0 0 0,0 1 0 0 0,2-15 0 0 0,0 18-419 0 0,0 0-1 0 0,0 0 1 0 0,1 0-1 0 0,0 1 1 0 0,1-1-1 0 0,0 1 0 0 0,0 0 1 0 0,0 0-1 0 0,8-9 1 0 0,2 0-7 0 0,0 1 1 0 0,1 0 0 0 0,1 1-1 0 0,0 1 1 0 0,1 1-1 0 0,1 0 1 0 0,0 1 0 0 0,21-10-1 0 0,-8 6-789 0 0,37-12 0 0 0,36-5-6422 0 0,-72 24 296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3679 0 0,'-1'0'7519'0'0,"-6"4"-5200"0"0,3-1-1650 0 0,0 1 0 0 0,0 0 1 0 0,0-1-1 0 0,1 1 0 0 0,-1 0 0 0 0,1 1 1 0 0,-5 6-1 0 0,-18 39-580 0 0,12-21 245 0 0,-128 219 270 0 0,88-157-599 0 0,-96 139-219 0 0,142-219-164 0 0,-4 6-270 0 0,3-7-4368 0 0,2-5-856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169 220 10135 0 0,'0'0'778'0'0,"-1"2"-325"0"0,-12 21 1323 0 0,0 0 0 0 0,-23 30 0 0 0,27-42-1771 0 0,-1 1 0 0 0,0-2 1 0 0,0 1-1 0 0,-1-1 1 0 0,-1-1-1 0 0,-12 9 0 0 0,4-9 2227 0 0,21-11-1660 0 0,0-4-371 0 0,0 0-1 0 0,1 1 0 0 0,0-1 0 0 0,0 1 1 0 0,0-1-1 0 0,1 1 0 0 0,6-10 1 0 0,29-35 373 0 0,-24 31-341 0 0,13-14-135 0 0,2 1 1 0 0,1 1-1 0 0,39-32 1 0 0,-47 46-53 0 0,1 0 0 0 0,1 1 0 0 0,0 2 0 0 0,1 0 0 0 0,49-18 0 0 0,-63 28-18 0 0,0 1-1 0 0,1 0 1 0 0,-1 1 0 0 0,1 0-1 0 0,0 1 1 0 0,0 0 0 0 0,0 1-1 0 0,-1 0 1 0 0,1 1 0 0 0,22 4-1 0 0,-27-4-12 0 0,0 1 1 0 0,0 1-1 0 0,-1-1 0 0 0,1 1 0 0 0,-1 0 0 0 0,0 0 1 0 0,0 1-1 0 0,0 0 0 0 0,0 0 0 0 0,-1 0 0 0 0,1 1 1 0 0,-1 0-1 0 0,0 0 0 0 0,0 0 0 0 0,-1 1 0 0 0,0-1 1 0 0,0 1-1 0 0,0 0 0 0 0,3 9 0 0 0,-4-10-9 0 0,-1 0 0 0 0,0 0 0 0 0,0 1 0 0 0,-1-1-1 0 0,1 1 1 0 0,-1 0 0 0 0,-1-1 0 0 0,1 1 0 0 0,-1 0 0 0 0,0 0-1 0 0,0-1 1 0 0,0 1 0 0 0,-1 0 0 0 0,-2 9 0 0 0,1-8 4 0 0,-1-1 0 0 0,0 1 0 0 0,0-1 0 0 0,-1 0 1 0 0,1 0-1 0 0,-1 0 0 0 0,0 0 0 0 0,-1 0 0 0 0,0-1 0 0 0,0 0 0 0 0,-9 7 0 0 0,-41 30 163 0 0,-86 50 0 0 0,117-77-157 0 0,-207 112-275 0 0,216-120 75 0 0,-23 7 1 0 0,32-12 68 0 0,1-1 0 0 0,-1 0-1 0 0,0 0 1 0 0,1 0 0 0 0,-1-1 0 0 0,0 0 0 0 0,-9 0 0 0 0,14 0 45 0 0,0 0 0 0 0,0-1 1 0 0,1 1-1 0 0,-1 0 0 0 0,0 0 0 0 0,0-1 0 0 0,1 1 0 0 0,-1 0 0 0 0,0-1 0 0 0,1 1 1 0 0,-1 0-1 0 0,0-1 0 0 0,1 1 0 0 0,-1-1 0 0 0,0 1 0 0 0,1-1 0 0 0,-1 0 0 0 0,1 1 1 0 0,-1-1-1 0 0,1 1 0 0 0,0-1 0 0 0,-1 0 0 0 0,1 1 0 0 0,-1-1 0 0 0,1 0 0 0 0,0 0 1 0 0,0 1-1 0 0,-1-1 0 0 0,1 0 0 0 0,0 0 0 0 0,0 0 0 0 0,0 1 0 0 0,0-1 0 0 0,0 0 1 0 0,0 0-1 0 0,0 1 0 0 0,0-1 0 0 0,0 0 0 0 0,1 0 0 0 0,-1 0 0 0 0,0 0 1 0 0,6-14-1341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89 2303 0 0,'3'-5'251'0'0,"32"-46"116"0"0,-14 18 7259 0 0,-46 72-1285 0 0,-28 34-5057 0 0,-1 0-850 0 0,-206 330 404 0 0,21 13-787 0 0,229-396-121 0 0,-1-1 1 0 0,-1-1-1 0 0,-1 0 0 0 0,-1-1 1 0 0,0 0-1 0 0,-32 29 0 0 0,40-44 23 0 0,5-4 45 0 0,2-5 32 0 0,0 6-31 0 0,3-9 17 0 0,0-1 0 0 0,2 1 1 0 0,-1 0-1 0 0,1 1 0 0 0,8-11 0 0 0,2-3-21 0 0,18-29-1 0 0,1 2 0 0 0,50-53 0 0 0,-71 88 0 0 0,2-1 1 0 0,0 2-1 0 0,1 0 0 0 0,0 1 0 0 0,1 0 0 0 0,0 2 1 0 0,1 0-1 0 0,1 1 0 0 0,34-12 0 0 0,-46 19 3 0 0,0 1-1 0 0,0 0 0 0 0,0 1 0 0 0,0 0 1 0 0,0 0-1 0 0,1 1 0 0 0,-1 0 1 0 0,0 0-1 0 0,0 1 0 0 0,0 0 0 0 0,12 3 1 0 0,-14-2 13 0 0,0 0 0 0 0,0 1 0 0 0,-1-1 1 0 0,1 1-1 0 0,-1 0 0 0 0,0 1 0 0 0,1-1 0 0 0,-2 1 1 0 0,1 0-1 0 0,0 0 0 0 0,-1 0 0 0 0,0 1 0 0 0,0 0 0 0 0,0 0 1 0 0,5 9-1 0 0,-5-8-2 0 0,-1 0 0 0 0,0 0 0 0 0,-1 1 0 0 0,1 0 1 0 0,-1-1-1 0 0,0 1 0 0 0,-1 0 0 0 0,0 0 0 0 0,0 0 0 0 0,0 0 0 0 0,-1 8 1 0 0,0-9-3 0 0,-1-1 0 0 0,0 1 0 0 0,0-1 1 0 0,0 1-1 0 0,-1-1 0 0 0,1 0 1 0 0,-1 0-1 0 0,-1 0 0 0 0,1 0 0 0 0,-1 0 1 0 0,0 0-1 0 0,0 0 0 0 0,0-1 1 0 0,-6 7-1 0 0,-10 8 62 0 0,-1-1 0 0 0,-31 21 0 0 0,-49 26 125 0 0,47-32-157 0 0,26-17-59 0 0,-1-1-1 0 0,-1-1 0 0 0,-42 13 1 0 0,64-25-65 0 0,0 0 1 0 0,-1 0-1 0 0,-11 1 1 0 0,17-2 18 0 0,-1-1 0 0 0,1 0 0 0 0,-1 0 1 0 0,1 0-1 0 0,-1 0 0 0 0,1-1 0 0 0,0 1 1 0 0,-1-1-1 0 0,1 1 0 0 0,-1-1 0 0 0,1 0 1 0 0,0 0-1 0 0,0 0 0 0 0,-3-1 0 0 0,5 0-84 0 0,-1 1-1 0 0,0-1 1 0 0,1 1-1 0 0,0-1 1 0 0,-1 1-1 0 0,1-1 0 0 0,0 1 1 0 0,0-1-1 0 0,0 1 1 0 0,0-1-1 0 0,0 1 1 0 0,0-1-1 0 0,0 1 1 0 0,1 0-1 0 0,-1-1 1 0 0,1-2-1 0 0,0 4 39 0 0,4-16-1950 0 0,5-2-3009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 7367 0 0,'2'1'568'0'0,"43"50"2388"0"0,5 6 2967 0 0,-41-48-5327 0 0,19 14 1 0 0,-24-21-471 0 0,-1 0 0 0 0,0 0 0 0 0,1 0-1 0 0,-1-1 1 0 0,1 1 0 0 0,0-1 0 0 0,-1 0-1 0 0,1 0 1 0 0,0-1 0 0 0,0 1 0 0 0,-1-1-1 0 0,1 1 1 0 0,0-1 0 0 0,0 0 0 0 0,0-1-1 0 0,0 1 1 0 0,-1-1 0 0 0,1 0 0 0 0,0 1-1 0 0,0-2 1 0 0,-1 1 0 0 0,1 0 0 0 0,6-4-1 0 0,5-4 69 0 0,-1 0 0 0 0,0-1 0 0 0,0 0 0 0 0,13-14 0 0 0,-12 11-253 0 0,-11 10 3 0 0,0-1 0 0 0,0 0-1 0 0,-1 0 1 0 0,1 0-1 0 0,5-10 1 0 0,-8 13 43 0 0,-1 1 0 0 0,1-1-1 0 0,-1 0 1 0 0,1 0 0 0 0,-1 0 0 0 0,0 1 0 0 0,1-1 0 0 0,-1 0 0 0 0,0 0 0 0 0,0 0 0 0 0,0 0 0 0 0,0 0 0 0 0,1 0 0 0 0,-1 0 0 0 0,0 0 0 0 0,-1 0 0 0 0,1 0 0 0 0,0 0 0 0 0,0 1 0 0 0,0-1-1 0 0,0 0 1 0 0,-1 0 0 0 0,1 0 0 0 0,0 0 0 0 0,-1 0 0 0 0,1 0 0 0 0,-1 1 0 0 0,1-1 0 0 0,-1 0 0 0 0,1 0 0 0 0,-1 1 0 0 0,0-1 0 0 0,1 0 0 0 0,-1 1 0 0 0,0-1 0 0 0,0 1 0 0 0,1-1 0 0 0,-1 1-1 0 0,0-1 1 0 0,0 1 0 0 0,0-1 0 0 0,0 1 0 0 0,0-1 0 0 0,-4 0-30 0 0,0 0-1 0 0,0 0 0 0 0,0 0 1 0 0,0 0-1 0 0,0 1 1 0 0,0 0-1 0 0,0 0 0 0 0,0 0 1 0 0,0 1-1 0 0,1-1 1 0 0,-1 1-1 0 0,0 0 1 0 0,0 1-1 0 0,0-1 0 0 0,-5 3 1 0 0,-8 4-167 0 0,1 0 0 0 0,-25 17 1 0 0,11-3 194 0 0,1 2 0 0 0,1 0 0 0 0,1 2 0 0 0,2 1 0 0 0,0 1 0 0 0,2 2 0 0 0,1 0 0 0 0,-20 35 0 0 0,39-58 32 0 0,0 0-1 0 0,0 0 1 0 0,1 0 0 0 0,0 0-1 0 0,-4 14 1 0 0,7-19-10 0 0,-1-1-1 0 0,1 1 1 0 0,0-1 0 0 0,0 0-1 0 0,-1 1 1 0 0,1-1 0 0 0,0 1-1 0 0,0-1 1 0 0,1 1-1 0 0,-1-1 1 0 0,0 0 0 0 0,0 1-1 0 0,1-1 1 0 0,-1 1 0 0 0,1-1-1 0 0,-1 0 1 0 0,1 0-1 0 0,0 1 1 0 0,-1-1 0 0 0,1 0-1 0 0,0 0 1 0 0,0 0 0 0 0,0 0-1 0 0,0 1 1 0 0,0-1-1 0 0,0-1 1 0 0,0 1 0 0 0,0 0-1 0 0,0 0 1 0 0,1 0 0 0 0,-1-1-1 0 0,0 1 1 0 0,1 0-1 0 0,-1-1 1 0 0,0 1 0 0 0,1-1-1 0 0,-1 0 1 0 0,0 1 0 0 0,3-1-1 0 0,6 2 33 0 0,0-1 0 0 0,0-1 0 0 0,0 0-1 0 0,0 0 1 0 0,-1-1 0 0 0,17-2 0 0 0,58-19-575 0 0,-62 15-34 0 0,18-5-4066 0 0,-1 0-1574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470 192 18287 0 0,'69'-99'1705'0'0,"-54"80"-1339"0"0,1 0-1 0 0,36-33 1 0 0,-52 52-346 0 0,0 0 1 0 0,0 0 0 0 0,0 0 0 0 0,0-1 0 0 0,0 1-1 0 0,0 0 1 0 0,1 0 0 0 0,-1 0 0 0 0,0 0 0 0 0,0-1-1 0 0,0 1 1 0 0,0 0 0 0 0,1 0 0 0 0,-1 0 0 0 0,0 0 0 0 0,0 0-1 0 0,0 0 1 0 0,1 0 0 0 0,-1 0 0 0 0,0-1 0 0 0,0 1-1 0 0,1 0 1 0 0,-1 0 0 0 0,0 0 0 0 0,0 0 0 0 0,0 0-1 0 0,1 0 1 0 0,-1 0 0 0 0,0 0 0 0 0,0 0 0 0 0,1 0 0 0 0,-1 0-1 0 0,0 1 1 0 0,0-1 0 0 0,0 0 0 0 0,1 0 0 0 0,-1 0-1 0 0,0 0 1 0 0,0 0 0 0 0,0 0 0 0 0,1 0 0 0 0,-1 1 0 0 0,0-1-1 0 0,0 0 1 0 0,0 0 0 0 0,1 0 0 0 0,-1 15 166 0 0,-7 18-213 0 0,-20 32 89 0 0,-67 114-1 0 0,63-123-29 0 0,-287 588 337 0 0,305-614-412 0 0,-31 63 39 0 0,36-78-441 0 0,-1 0-1 0 0,0-1 1 0 0,-21 24 0 0 0,27-35 177 0 0,0 0 0 0 0,0-1-1 0 0,-1 1 1 0 0,1-1 0 0 0,-5 3 0 0 0,-8 2-5413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8287 0 0,'1'2'9339'0'0,"0"1"-9061"0"0,0 0 0 0 0,1 0 1 0 0,-1-1-1 0 0,1 1 0 0 0,-1-1 1 0 0,1 1-1 0 0,0-1 0 0 0,0 1 1 0 0,0-1-1 0 0,0 0 0 0 0,0 0 0 0 0,1 0 1 0 0,2 2-1 0 0,1-1-167 0 0,-1 0 0 0 0,1 0 0 0 0,0 0 0 0 0,0-1 0 0 0,0 0 0 0 0,6 2 0 0 0,4-1-136 0 0,0-1 1 0 0,1 0 0 0 0,-1-1 0 0 0,21-2 0 0 0,11-3-94 0 0,0-1 1 0 0,-1-3-1 0 0,0-3 0 0 0,91-31 1 0 0,-99 26-1812 0 0,-12 4-3965 0 0,-14 6-66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4143 0 0,'0'0'319'0'0,"5"10"1850"0"0,8 36 5563 0 0,-4 1-4125 0 0,-6-23-3283 0 0,-1-1 0 0 0,-2 1-1 0 0,0 0 1 0 0,-4 26 0 0 0,-14 40 18 0 0,17-88 1008 0 0,4-4-1056 0 0,60-53 434 0 0,-6 6-576 0 0,-20 16-185 0 0,-25 22-35 0 0,1-1 0 0 0,1 2-1 0 0,-1 0 1 0 0,1 0 0 0 0,26-12 0 0 0,-28 19 54 0 0,-1 4 3 0 0,-10 0 10 0 0,1 0-1 0 0,-1 0 0 0 0,0 0 0 0 0,0 0 0 0 0,1 0 0 0 0,-1 0 0 0 0,0 1 0 0 0,0-1 0 0 0,0 1 0 0 0,-1-1 1 0 0,1 1-1 0 0,0-1 0 0 0,0 1 0 0 0,-1-1 0 0 0,1 1 0 0 0,-1 0 0 0 0,1 1 0 0 0,5 31-17 0 0,-6-33 19 0 0,1 28 71 0 0,-1 1 0 0 0,-5 47 0 0 0,2-52-3 0 0,1 1-1 0 0,1-1 0 0 0,5 49 1 0 0,-3-72 17 0 0,0-2 146 0 0,2 1-156 0 0,0-1-1 0 0,0 1 1 0 0,-1-1 0 0 0,1 0-1 0 0,0 0 1 0 0,0 0 0 0 0,0 0 0 0 0,-1-1-1 0 0,1 1 1 0 0,0-1 0 0 0,-1 0 0 0 0,1 0-1 0 0,0 0 1 0 0,-1 0 0 0 0,5-2-1 0 0,7-5 321 0 0,19-12 0 0 0,-26 16-259 0 0,33-23 149 0 0,-2-1 1 0 0,-1-2-1 0 0,39-40 0 0 0,1-3-876 0 0,3 3 0 0 0,103-68 0 0 0,-150 116-1481 0 0,-20 14 256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96 13359 0 0,'0'0'1027'0'0,"2"1"-670"0"0,2 3-230 0 0,0 0 0 0 0,1 0 0 0 0,0-1-1 0 0,0 1 1 0 0,0-1 0 0 0,0 0 0 0 0,0-1-1 0 0,1 1 1 0 0,-1-1 0 0 0,1 0 0 0 0,10 2 0 0 0,-7-3 339 0 0,0 0 1 0 0,1 0 0 0 0,-1-1 0 0 0,0 0 0 0 0,1-1 0 0 0,16-3 0 0 0,-1-2 479 0 0,1-2 0 0 0,-1-1 0 0 0,-1-1 0 0 0,33-17 0 0 0,-44 20-1015 0 0,-1 1-1 0 0,0-2 1 0 0,0 0 0 0 0,16-13-1 0 0,-27 19-151 0 0,-11 1-422 0 0,-4 0 462 0 0,3 3 64 0 0,0 1 0 0 0,0 0 0 0 0,0 1 0 0 0,0 1 0 0 0,-13 7 0 0 0,-49 33-368 0 0,25-9 442 0 0,1 1-1 0 0,2 3 1 0 0,2 1-1 0 0,2 2 1 0 0,-42 56-1 0 0,77-90 46 0 0,1-4 0 0 0,1 0 0 0 0,1 1 0 0 0,-1-1 1 0 0,1 1-1 0 0,0 0 0 0 0,-4 9 1 0 0,7-15-1 0 0,0 1 1 0 0,0-1 0 0 0,-1 1 0 0 0,1 0 0 0 0,0-1 0 0 0,0 1 0 0 0,0-1 0 0 0,0 1-1 0 0,0-1 1 0 0,0 1 0 0 0,0-1 0 0 0,0 1 0 0 0,0-1 0 0 0,0 1 0 0 0,0-1 0 0 0,1 1-1 0 0,-1 0 1 0 0,0-1 0 0 0,0 1 0 0 0,0-1 0 0 0,1 1 0 0 0,-1-1 0 0 0,0 0 0 0 0,1 1-1 0 0,-1-1 1 0 0,1 1 0 0 0,0 0 8 0 0,0 0 0 0 0,0-1 0 0 0,0 0 0 0 0,0 1 0 0 0,0-1 0 0 0,0 1-1 0 0,0-1 1 0 0,0 0 0 0 0,1 0 0 0 0,-1 0 0 0 0,0 1 0 0 0,2-1 0 0 0,4-1 45 0 0,0 1 0 0 0,0-1 0 0 0,9-3 0 0 0,-14 4-53 0 0,40-12-675 0 0,0-2-1 0 0,40-20 1 0 0,-25 11-80 0 0,98-46-4401 0 0,29-11-4921 0 0,-165 73 9813 0 0,-1-1 0 0 0,0-1-1 0 0,0-1 1 0 0,20-14 0 0 0,-7-2 2714 0 0,-3-4 3700 0 0,-28 29-5793 0 0,1 1 0 0 0,-1-1 0 0 0,1 0 0 0 0,0 0 0 0 0,-1 1 0 0 0,1-1 0 0 0,0 0 0 0 0,0 1 0 0 0,-1-1 0 0 0,1 1 0 0 0,0-1 0 0 0,0 1 0 0 0,0-1 0 0 0,0 1 0 0 0,0 0 0 0 0,0-1 0 0 0,0 1 0 0 0,0 0 0 0 0,0 0 0 0 0,0 0 0 0 0,1 0 0 0 0,0 0 252 0 0,0 0 0 0 0,0 1 0 0 0,0 0 0 0 0,0-1 1 0 0,0 1-1 0 0,0 0 0 0 0,3 2 0 0 0,6 2-1454 0 0,-5-2 970 0 0,1 0 0 0 0,-1 0 0 0 0,1-1 0 0 0,0 0 0 0 0,0-1 0 0 0,0 1 0 0 0,0-1 1 0 0,0-1-1 0 0,0 1 0 0 0,0-1 0 0 0,0 0 0 0 0,0-1 0 0 0,11-2 0 0 0,-4 1-131 0 0,0-2 0 0 0,0 0 0 0 0,0-1 0 0 0,0 0 0 0 0,0-1-1 0 0,-1 0 1 0 0,0-1 0 0 0,-1-1 0 0 0,1 0 0 0 0,-1-1 0 0 0,-1 0 0 0 0,0-1 0 0 0,0 0 0 0 0,13-16-1 0 0,-24 25-134 0 0,-14-8-326 0 0,8 9 386 0 0,0 1 1 0 0,0-1-1 0 0,0 1 1 0 0,0 0-1 0 0,1 0 1 0 0,-1 1 0 0 0,0-1-1 0 0,1 1 1 0 0,-11 6-1 0 0,-5 3-19 0 0,-21 16 0 0 0,33-21 99 0 0,-40 26 86 0 0,-70 63 0 0 0,99-76-55 0 0,0 1 1 0 0,1 1-1 0 0,1 1 0 0 0,1 0 1 0 0,-21 36-1 0 0,37-56-37 0 0,0 0 0 0 0,0 0 0 0 0,0 0 0 0 0,0 0 0 0 0,0 0 0 0 0,1 0 0 0 0,-1 0 0 0 0,0 0 0 0 0,1 0 0 0 0,0 0 0 0 0,0 0 0 0 0,-1 1 0 0 0,1-1 0 0 0,0 0 0 0 0,1 3 0 0 0,0-4 1 0 0,-1 0-1 0 0,1 0 1 0 0,-1 0-1 0 0,1 0 1 0 0,0 0-1 0 0,0 0 1 0 0,-1 0-1 0 0,1-1 1 0 0,0 1-1 0 0,0 0 1 0 0,0 0 0 0 0,0-1-1 0 0,0 1 1 0 0,0-1-1 0 0,0 1 1 0 0,0-1-1 0 0,0 1 1 0 0,0-1-1 0 0,0 0 1 0 0,0 1-1 0 0,0-1 1 0 0,1 0-1 0 0,-1 0 1 0 0,0 0-1 0 0,0 0 1 0 0,0 0 0 0 0,0 0-1 0 0,0 0 1 0 0,3-1-1 0 0,10-1-1117 0 0,1 0-1 0 0,-1-1 1 0 0,19-6-1 0 0,-24 6 15 0 0,15-4-5628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 8751 0 0,'0'0'674'0'0,"1"-1"-188"0"0,0 1-590 0 0,15 2 11162 0 0,-17 4-11972 0 0,-5 14 1306 0 0,-1-1 0 0 0,0 0 0 0 0,-16 28 0 0 0,-5 9 144 0 0,3 15-4434 0 0,24-69 2476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5983 0 0,'1'10'12344'0'0,"2"-9"-12228"0"0,-1 0 0 0 0,0 0 0 0 0,0 0-1 0 0,1 0 1 0 0,-1 0 0 0 0,1 0 0 0 0,-1-1 0 0 0,0 1-1 0 0,1-1 1 0 0,-1 0 0 0 0,1 0 0 0 0,-1 0 0 0 0,1 0-1 0 0,-1 0 1 0 0,1-1 0 0 0,-1 1 0 0 0,1-1 0 0 0,-1 1-1 0 0,0-1 1 0 0,1 0 0 0 0,-1 0 0 0 0,4-2 0 0 0,6-3 90 0 0,0 0 0 0 0,21-16 0 0 0,-27 18-72 0 0,139-110 1349 0 0,-55 42-706 0 0,-78 62-621 0 0,14-11 66 0 0,-24 20-153 0 0,0 0 0 0 0,0 0-1 0 0,0-1 1 0 0,0 1 0 0 0,0 1-1 0 0,0-1 1 0 0,0 0 0 0 0,1 0-1 0 0,-1 1 1 0 0,5-1-1 0 0,-7 1-44 0 0,1 1 0 0 0,0-1 0 0 0,-1 0 0 0 0,1 1 0 0 0,0-1 0 0 0,-1 0 0 0 0,1 1 0 0 0,0-1 0 0 0,-1 1 0 0 0,1-1 0 0 0,-1 1 0 0 0,1-1 0 0 0,-1 1 0 0 0,1 0 0 0 0,-1-1 0 0 0,1 1 0 0 0,-1-1-1 0 0,0 1 1 0 0,1 0 0 0 0,-1 0 0 0 0,0-1 0 0 0,1 2 0 0 0,4 18 87 0 0,-4-4-76 0 0,-1 0 0 0 0,0 0 0 0 0,-1 1 0 0 0,-1-1 0 0 0,-1 0 0 0 0,-5 20 0 0 0,-3 17 73 0 0,9-38-61 0 0,0 0 0 0 0,1 0 0 0 0,2 26 1 0 0,-1-35-57 0 0,1-1 1 0 0,0 0-1 0 0,0 1 1 0 0,0-1-1 0 0,1 0 1 0 0,-1 0-1 0 0,1 0 0 0 0,1 0 1 0 0,-1 0-1 0 0,1-1 1 0 0,-1 1-1 0 0,2 0 1 0 0,5 6-1 0 0,-7-9-110 0 0,0-1 0 0 0,0 1 0 0 0,1-1 1 0 0,-1 0-1 0 0,0 1 0 0 0,1-1 0 0 0,-1 0 0 0 0,1-1 0 0 0,-1 1 0 0 0,1 0 0 0 0,-1-1 0 0 0,1 1 0 0 0,0-1 0 0 0,-1 0 0 0 0,1 0 0 0 0,-1 0 0 0 0,1 0 0 0 0,0-1 0 0 0,-1 1 0 0 0,1-1 0 0 0,-1 1 0 0 0,1-1 0 0 0,-1 0 0 0 0,1 0 0 0 0,-1 0 0 0 0,1 0 0 0 0,-1 0 0 0 0,3-3 0 0 0,6-3-1092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29 6191 0 0,'1'-1'282'0'0,"23"-27"5487"0"0,-28 29-5536 0 0,0-1 0 0 0,1 1 0 0 0,-1-1 0 0 0,0 1 0 0 0,0 1 0 0 0,1-1 0 0 0,-1 0 0 0 0,-6 4 0 0 0,-27 19 80 0 0,23-15-175 0 0,-12 10-26 0 0,0 1 1 0 0,1 1-1 0 0,1 2 0 0 0,1 0 0 0 0,1 2 1 0 0,2 0-1 0 0,0 1 0 0 0,1 1 1 0 0,2 1-1 0 0,1 0 0 0 0,1 1 1 0 0,-16 46-1 0 0,28-68 5 0 0,1 0 0 0 0,0 1 0 0 0,1-1 0 0 0,-1 0 0 0 0,1 1 0 0 0,1-1 0 0 0,-1 1 0 0 0,1-1 0 0 0,1 0 0 0 0,-1 1 0 0 0,1-1 0 0 0,3 12 0 0 0,-2-14 0 0 0,0 0 0 0 0,0 0 0 0 0,0 0 1 0 0,1-1-1 0 0,-1 1 0 0 0,1-1 0 0 0,0 0 0 0 0,0 0 1 0 0,1 0-1 0 0,-1 0 0 0 0,1 0 0 0 0,0-1 1 0 0,0 0-1 0 0,0 0 0 0 0,1 0 0 0 0,-1 0 0 0 0,1-1 1 0 0,8 4-1 0 0,-4-2-25 0 0,1-1 0 0 0,0 0 0 0 0,0-1 0 0 0,0 0 0 0 0,0-1 1 0 0,0 0-1 0 0,0-1 0 0 0,0 0 0 0 0,18-2 0 0 0,5-3 107 0 0,52-16 0 0 0,-44 10-93 0 0,-2 1-28 0 0,-1-2 0 0 0,51-24 0 0 0,-71 28-66 0 0,-1-1 1 0 0,-1 0-1 0 0,0-2 1 0 0,0 0-1 0 0,-1-1 1 0 0,0 0-1 0 0,15-17 1 0 0,-25 23-18 0 0,0-1 1 0 0,0 0 0 0 0,0 0 0 0 0,0 0-1 0 0,-1 0 1 0 0,0-1 0 0 0,-1 0 0 0 0,0 0 0 0 0,0 0-1 0 0,-1 0 1 0 0,0 0 0 0 0,2-14 0 0 0,-4 16-60 0 0,0 0 0 0 0,0-1 0 0 0,0 1 0 0 0,-1 0 0 0 0,0-1 0 0 0,0 1 0 0 0,-1 0 0 0 0,1 0 1 0 0,-2 0-1 0 0,1 0 0 0 0,0 0 0 0 0,-1 0 0 0 0,0 1 0 0 0,-1-1 0 0 0,1 1 0 0 0,-1 0 0 0 0,-6-6 0 0 0,3 3-78 0 0,-1 0-1 0 0,-1 1 0 0 0,1 0 1 0 0,-1 1-1 0 0,0 0 0 0 0,-1 1 1 0 0,1-1-1 0 0,-1 2 0 0 0,0-1 1 0 0,-1 1-1 0 0,1 1 0 0 0,-1 0 1 0 0,-16-2-1 0 0,-1 1-61 0 0,0 2 0 0 0,-1 1-1 0 0,1 2 1 0 0,-30 3 0 0 0,43-2-37 0 0,0-1 1 0 0,0 0 0 0 0,-21-3-1 0 0,36 2 221 0 0,0 0-1 0 0,-1 0 1 0 0,1 0-1 0 0,0 0 0 0 0,0 0 1 0 0,0 0-1 0 0,-1 0 1 0 0,1 0-1 0 0,0 0 1 0 0,0 0-1 0 0,0-1 1 0 0,-1 1-1 0 0,1 0 0 0 0,0 0 1 0 0,0 0-1 0 0,0 0 1 0 0,0 0-1 0 0,-1 0 1 0 0,1 0-1 0 0,0-1 1 0 0,0 1-1 0 0,0 0 1 0 0,0 0-1 0 0,0 0 0 0 0,0 0 1 0 0,-1-1-1 0 0,1 1 1 0 0,0 0-1 0 0,0 0 1 0 0,0 0-1 0 0,0-1 1 0 0,0 1-1 0 0,0 0 0 0 0,0 0 1 0 0,0 0-1 0 0,0-1 1 0 0,0 1-1 0 0,0 0 1 0 0,0 0-1 0 0,0 0 1 0 0,0-1-1 0 0,0 1 0 0 0,0 0 1 0 0,0 0-1 0 0,0 0 1 0 0,0-1-1 0 0,9-11-539 0 0,15-10-182 0 0,0 3 134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384 343 5983 0 0,'0'-1'2224'0'0,"8"-24"2339"0"0,9-12-2171 0 0,2-3-1693 0 0,-15 32-681 0 0,4-12 38 0 0,-1-1-1 0 0,-1 1 1 0 0,6-28-1 0 0,-11 43-37 0 0,-1 0 0 0 0,1 0 0 0 0,-1-1-1 0 0,0 1 1 0 0,0 0 0 0 0,0-1 0 0 0,-1 1 0 0 0,0 0-1 0 0,0 0 1 0 0,0-1 0 0 0,-1 1 0 0 0,0 0 0 0 0,0 0-1 0 0,0 1 1 0 0,0-1 0 0 0,-1 0 0 0 0,0 1-1 0 0,-6-9 1 0 0,7 11-11 0 0,0 0 0 0 0,-1 1 0 0 0,1-1 0 0 0,-1 0 0 0 0,0 1 0 0 0,1-1 0 0 0,-1 1 1 0 0,0 0-1 0 0,0 0 0 0 0,0 0 0 0 0,0 0 0 0 0,0 1 0 0 0,0-1 0 0 0,0 1 0 0 0,0 0 0 0 0,0 0 0 0 0,0 0 0 0 0,0 0 0 0 0,0 0 0 0 0,0 1 0 0 0,0-1 0 0 0,-5 2 0 0 0,-3 1-29 0 0,0 1-1 0 0,0 0 1 0 0,0 1-1 0 0,-16 9 1 0 0,-3 4 45 0 0,2 2 1 0 0,0 0 0 0 0,1 2 0 0 0,2 1 0 0 0,0 2 0 0 0,1 0 0 0 0,2 1-1 0 0,-34 51 1 0 0,51-70 14 0 0,1 0 0 0 0,0 1 1 0 0,1-1-1 0 0,-1 1 0 0 0,1 0 0 0 0,1 0 0 0 0,0 1 0 0 0,-2 10 0 0 0,4-16-1 0 0,-1 0 0 0 0,1 0 0 0 0,0 0 0 0 0,0 0-1 0 0,0 0 1 0 0,1 0 0 0 0,-1 0 0 0 0,1 0 0 0 0,0 0 0 0 0,0 0-1 0 0,0-1 1 0 0,0 1 0 0 0,0 0 0 0 0,0 0 0 0 0,1-1 0 0 0,-1 1-1 0 0,1-1 1 0 0,0 1 0 0 0,0-1 0 0 0,0 0 0 0 0,0 0-1 0 0,0 0 1 0 0,1 0 0 0 0,-1 0 0 0 0,0 0 0 0 0,5 2 0 0 0,-2-2 43 0 0,0 0 1 0 0,0 0-1 0 0,-1-1 1 0 0,1 0-1 0 0,1 1 1 0 0,-1-2-1 0 0,0 1 1 0 0,0-1-1 0 0,0 1 1 0 0,0-1-1 0 0,8-2 1 0 0,0 1 28 0 0,-1-1-1 0 0,1-1 1 0 0,17-6 0 0 0,-9 0-169 0 0,-1-1 0 0 0,0 0 0 0 0,0-2 0 0 0,28-21-1 0 0,-24 15-370 0 0,41-21 0 0 0,-63 38 345 0 0,-8 13-220 0 0,-7 13 201 0 0,-2 0 0 0 0,-27 34 1 0 0,41-58 50 0 0,3-1-286 0 0,4 0-430 0 0,0 0 0 0 0,0-1 0 0 0,0 0 0 0 0,9-2 0 0 0,1-3-4224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8375 0 0,'1'2'382'0'0,"5"31"148"0"0,-6-24 979 0 0,3 2 4398 0 0,0-17-4995 0 0,8-21-747 0 0,1 1 0 0 0,1 1 0 0 0,1 0 0 0 0,2 1 0 0 0,0 0 0 0 0,1 1 0 0 0,2 1 0 0 0,0 1 0 0 0,2 1 0 0 0,0 0 0 0 0,1 2 1 0 0,24-16-1 0 0,-38 29-174 0 0,0 1 0 0 0,0-1 1 0 0,0 2-1 0 0,0-1 1 0 0,1 1-1 0 0,-1 1 1 0 0,1 0-1 0 0,0 0 0 0 0,0 0 1 0 0,16 0-1 0 0,-18 2 42 0 0,1 1-1 0 0,-1 0 0 0 0,1 0 1 0 0,-1 0-1 0 0,0 1 0 0 0,0 0 1 0 0,0 0-1 0 0,0 1 0 0 0,0 0 1 0 0,0 0-1 0 0,-1 1 1 0 0,1 0-1 0 0,8 7 0 0 0,-7-5 88 0 0,0 1 0 0 0,-1 1 0 0 0,0 0 0 0 0,0 0 0 0 0,-1 0 0 0 0,0 1 0 0 0,-1 0 0 0 0,0 0 0 0 0,0 0 0 0 0,-1 1 0 0 0,0-1 0 0 0,0 1 0 0 0,3 18 0 0 0,-6-22-198 0 0,0 0 0 0 0,0 0 0 0 0,-1 0 0 0 0,0 0 0 0 0,0 0 0 0 0,-1 1 0 0 0,0-1 0 0 0,0-1 0 0 0,0 1 0 0 0,-4 11 0 0 0,3-12-384 0 0,0-1 1 0 0,-1 0 0 0 0,1 0 0 0 0,-1 0-1 0 0,0 0 1 0 0,0 0 0 0 0,0 0 0 0 0,0-1-1 0 0,-1 0 1 0 0,0 1 0 0 0,1-1 0 0 0,-1-1-1 0 0,0 1 1 0 0,-9 4 0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171 360 6911 0 0,'2'2'315'0'0,"-1"1"-206"0"0,1-1-1 0 0,-1 1 1 0 0,1 0 0 0 0,-1 0 0 0 0,0 0-1 0 0,0 0 1 0 0,0 0 0 0 0,-1 0-1 0 0,1 0 1 0 0,-1 0 0 0 0,1 0-1 0 0,-1 0 1 0 0,0 4 0 0 0,-1-5 101 0 0,1-1 0 0 0,0 1 0 0 0,-1-1 0 0 0,1 1 1 0 0,-1-1-1 0 0,1 1 0 0 0,-1-1 0 0 0,0 1 0 0 0,1-1 0 0 0,-1 1 1 0 0,0-1-1 0 0,0 0 0 0 0,0 0 0 0 0,0 1 0 0 0,0-1 0 0 0,-1 0 1 0 0,1 0-1 0 0,0 0 0 0 0,-1 0 0 0 0,1 0 0 0 0,0-1 0 0 0,-1 1 0 0 0,1 0 1 0 0,-1 0-1 0 0,1-1 0 0 0,-1 1 0 0 0,1-1 0 0 0,-1 0 0 0 0,-1 1 1 0 0,-2 0-64 0 0,-1 0 0 0 0,1-1 1 0 0,0 1-1 0 0,0-1 0 0 0,0 0 0 0 0,0-1 1 0 0,0 1-1 0 0,0-1 0 0 0,0 0 1 0 0,0 0-1 0 0,0-1 0 0 0,0 0 1 0 0,0 1-1 0 0,0-1 0 0 0,1-1 0 0 0,-1 1 1 0 0,1-1-1 0 0,-1 0 0 0 0,1 0 1 0 0,0 0-1 0 0,0 0 0 0 0,1-1 1 0 0,-1 0-1 0 0,1 0 0 0 0,0 0 1 0 0,0 0-1 0 0,0 0 0 0 0,-3-6 0 0 0,3 4-46 0 0,0 0 0 0 0,0-1 0 0 0,1 1-1 0 0,0-1 1 0 0,0 0 0 0 0,0 0-1 0 0,1 1 1 0 0,0-1 0 0 0,0 0-1 0 0,1 0 1 0 0,0 0 0 0 0,0 0 0 0 0,1 0-1 0 0,-1 0 1 0 0,2 0 0 0 0,-1 0-1 0 0,1 0 1 0 0,0 1 0 0 0,0-1-1 0 0,5-8 1 0 0,1 1-89 0 0,1 1 0 0 0,1 0-1 0 0,0 1 1 0 0,0 0 0 0 0,1 0 0 0 0,1 1-1 0 0,0 1 1 0 0,26-18 0 0 0,-14 12-17 0 0,1 2 1 0 0,1 1-1 0 0,0 1 0 0 0,30-10 1 0 0,-33 16 37 0 0,0 0 1 0 0,0 1 0 0 0,0 2-1 0 0,1 0 1 0 0,-1 2 0 0 0,1 0-1 0 0,0 1 1 0 0,-1 2 0 0 0,1 1-1 0 0,-1 0 1 0 0,0 2 0 0 0,44 14-1 0 0,-62-17-6 0 0,0-1-1 0 0,0 1 0 0 0,0 1 1 0 0,-1-1-1 0 0,1 1 1 0 0,-1 0-1 0 0,1 0 1 0 0,-1 0-1 0 0,4 4 0 0 0,-6-5-13 0 0,-1-1 0 0 0,0 1 0 0 0,0-1 0 0 0,0 1-1 0 0,0-1 1 0 0,-1 1 0 0 0,1 0 0 0 0,0-1-1 0 0,-1 1 1 0 0,1 0 0 0 0,-1 0 0 0 0,1-1 0 0 0,-1 1-1 0 0,0 0 1 0 0,0 0 0 0 0,0 0 0 0 0,0-1 0 0 0,0 1-1 0 0,0 0 1 0 0,0 0 0 0 0,-1 0 0 0 0,1-1 0 0 0,-1 1-1 0 0,1 0 1 0 0,-1 0 0 0 0,0-1 0 0 0,1 1 0 0 0,-1-1-1 0 0,-2 4 1 0 0,-4 4 13 0 0,1 0-1 0 0,-1 0 1 0 0,-1-1 0 0 0,1 0-1 0 0,-1 0 1 0 0,-14 9-1 0 0,-60 38 162 0 0,49-35-161 0 0,-22 15-422 0 0,-1-3 1 0 0,-2-2-1 0 0,-70 26 1 0 0,124-55-122 0 0,-9 3-624 0 0,6-7-2663 0 0,8-8-1840 0 0,4-1 1188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94 1375 0 0,'43'-25'186'0'0,"-25"14"2949"0"0,0 0 0 0 0,0-2 0 0 0,21-21 2392 0 0,-38 36-5198 0 0,-1 2-227 0 0,0 0 1 0 0,0 0-1 0 0,0 0 1 0 0,-1 0-1 0 0,1 0 0 0 0,-1 0 1 0 0,0 0-1 0 0,-2 4 1 0 0,-13 34 502 0 0,12-33-449 0 0,-53 129 885 0 0,-73 168 84 0 0,83-208-967 0 0,-62 96-1 0 0,82-155-131 0 0,-33 35 0 0 0,24-30-225 0 0,35-43 70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252 122 12959 0 0,'4'-6'197'0'0,"0"0"0"0"0,0 0 0 0 0,1 0-1 0 0,0 1 1 0 0,0 0 0 0 0,8-7 0 0 0,-6 6 117 0 0,0-1 1 0 0,0 0 0 0 0,-1 0 0 0 0,0 0 0 0 0,0-1 0 0 0,-1 0-1 0 0,6-10 1 0 0,-11 17 341 0 0,1-1 293 0 0,-2-2 2382 0 0,-4 7-3213 0 0,0 1 1 0 0,0-1-1 0 0,0 1 0 0 0,0 0 0 0 0,1 1 1 0 0,-1-1-1 0 0,1 1 0 0 0,1 0 0 0 0,-5 6 0 0 0,-30 54 19 0 0,28-46-132 0 0,-192 358 215 0 0,154-264-9033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30 11055 0 0,'11'-7'784'0'0,"18"-7"-574"0"0,0 5 5548 0 0,-28 11-5616 0 0,1-1 0 0 0,-1 1 0 0 0,0 0 1 0 0,0 0-1 0 0,1 0 0 0 0,-1 0 0 0 0,0 0 0 0 0,1 2 0 0 0,-2-1-71 0 0,1-1 1 0 0,-1 1-1 0 0,0 0 1 0 0,0-1-1 0 0,0 1 0 0 0,0-1 1 0 0,0 1-1 0 0,0-1 1 0 0,-1 1-1 0 0,1-1 0 0 0,-1 1 1 0 0,1-1-1 0 0,-1 1 1 0 0,0-1-1 0 0,-2 3 1 0 0,-3 6 120 0 0,0 0 0 0 0,-8 9 0 0 0,-1 4 2 0 0,-14 25-167 0 0,11-21-10 0 0,2 0 0 0 0,1 1 0 0 0,2 1 0 0 0,-14 41 0 0 0,19-48 0 0 0,6-15-8 0 0,-1 0 1 0 0,1 0-1 0 0,0 0 1 0 0,-2 15-1 0 0,4-22 12 0 0,0 0 0 0 0,0 0 0 0 0,0 0 0 0 0,0 0 0 0 0,0 0 0 0 0,0 0 0 0 0,0 0 0 0 0,0 0 0 0 0,1 0 0 0 0,-1 0 0 0 0,0 0 0 0 0,0 0 0 0 0,1 0 0 0 0,-1 0 0 0 0,1 0 0 0 0,-1-1 0 0 0,1 1 0 0 0,-1 0 0 0 0,1 0 0 0 0,0 0 0 0 0,-1-1 0 0 0,2 2 0 0 0,0-1 12 0 0,0 0 0 0 0,-1 0 0 0 0,1 0 0 0 0,0-1 0 0 0,-1 1 0 0 0,1-1 0 0 0,0 1 0 0 0,-1-1 1 0 0,1 0-1 0 0,0 1 0 0 0,3-1 0 0 0,3-1 95 0 0,0 1 0 0 0,0-1 0 0 0,0-1 0 0 0,14-4 0 0 0,41-15 188 0 0,120-58 0 0 0,-178 76-341 0 0,0 0-1 0 0,0 0 0 0 0,0 0 1 0 0,-1 0-1 0 0,1-1 1 0 0,-1 1-1 0 0,0-1 0 0 0,0 0 1 0 0,4-6-1 0 0,-7 7 11 0 0,1 0 0 0 0,0 0 0 0 0,-1 0 0 0 0,0 0 0 0 0,0 0 0 0 0,0 0 0 0 0,0 0 0 0 0,0-1 0 0 0,-1 1 0 0 0,1 0 0 0 0,-1 0-1 0 0,0-1 1 0 0,0 1 0 0 0,0 0 0 0 0,0-1 0 0 0,-2-5 0 0 0,-5-19 17 0 0,-1 1 0 0 0,-1 0-1 0 0,-2 0 1 0 0,0 1 0 0 0,-19-29 0 0 0,28 50 4 0 0,-2 0-1 0 0,1 0 1 0 0,0 0 0 0 0,-1 1-1 0 0,0-1 1 0 0,-5-3 0 0 0,8 8-18 0 0,0 0-1 0 0,0 0 1 0 0,0 0 0 0 0,0 0 0 0 0,0 0 0 0 0,0 0 0 0 0,0 1-1 0 0,0-1 1 0 0,0 0 0 0 0,0 1 0 0 0,0-1 0 0 0,0 0 0 0 0,0 1-1 0 0,0-1 1 0 0,-1 2 0 0 0,-5 3-570 0 0,-1 1 0 0 0,-12 12 0 0 0,-3 2-2997 0 0,7-6-2912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7367 0 0,'0'0'15143'0'0,"-1"2"-15075"0"0,-5 12-49 0 0,-2 0 0 0 0,0-1-1 0 0,-17 22 1 0 0,-36 36 17 0 0,53-62-17 0 0,-55 56-7 0 0,-11 11-11 0 0,61-61-1 0 0,1 0-1 0 0,1 1 1 0 0,-13 23-1 0 0,22-36 7 0 0,1-1 1 0 0,-1 1-1 0 0,1 0 0 0 0,0 0 0 0 0,0-1 1 0 0,0 1-1 0 0,1 0 0 0 0,-1 0 0 0 0,1 0 1 0 0,0 0-1 0 0,-1 0 0 0 0,1 0 0 0 0,1 0 1 0 0,-1 0-1 0 0,1 5 0 0 0,0-6 1 0 0,0 0 1 0 0,0 1-1 0 0,0-1 0 0 0,1 0 1 0 0,-1 1-1 0 0,1-1 0 0 0,-1 0 1 0 0,1 0-1 0 0,0 0 0 0 0,0 0 1 0 0,0 0-1 0 0,0-1 0 0 0,0 1 1 0 0,0-1-1 0 0,0 1 0 0 0,0-1 1 0 0,5 2-1 0 0,6 3 84 0 0,0-2 1 0 0,0 0-1 0 0,1 0 0 0 0,22 3 1 0 0,58 1 287 0 0,-85-7-370 0 0,9 0 18 0 0,0 1 17 0 0,0-1 1 0 0,36-4-1 0 0,-50 3-35 0 0,-1-1-1 0 0,1 0 0 0 0,-1 0 0 0 0,1 0 0 0 0,-1-1 0 0 0,0 1 0 0 0,0-1 0 0 0,0 1 0 0 0,0-1 0 0 0,0 0 1 0 0,0-1-1 0 0,0 1 0 0 0,4-5 0 0 0,-3 2 17 0 0,0 0 0 0 0,-1 0 1 0 0,0 0-1 0 0,0-1 0 0 0,0 1 0 0 0,0-1 1 0 0,2-8-1 0 0,-1-2 37 0 0,0 0 0 0 0,-1 0 1 0 0,-1-1-1 0 0,0 1 0 0 0,-1-19 1 0 0,-1 3-21 0 0,-1 0 0 0 0,-2 0-1 0 0,0 0 1 0 0,-15-53 0 0 0,17 83-55 0 0,1 0-1 0 0,-1 1 1 0 0,0-1 0 0 0,1 1 0 0 0,-1-1-1 0 0,0 1 1 0 0,0-1 0 0 0,0 1-1 0 0,0-1 1 0 0,0 1 0 0 0,0 0-1 0 0,-1-1 1 0 0,1 1 0 0 0,0 0-1 0 0,-1 0 1 0 0,1 0 0 0 0,-1 0-1 0 0,1 0 1 0 0,-2 0 0 0 0,0 0-7 0 0,0 0 0 0 0,0 0 0 0 0,1 1 0 0 0,-1 0 0 0 0,0-1 0 0 0,0 1 1 0 0,0 0-1 0 0,0 0 0 0 0,1 0 0 0 0,-6 2 0 0 0,-3 0-351 0 0,0 1 0 0 0,0 1-1 0 0,1 0 1 0 0,-18 9 0 0 0,-16 11-6573 0 0,20-10 229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1258 193 1375 0 0,'21'-14'93'0'0,"31"-29"0"0"0,14-20 5586 0 0,-3 1 3019 0 0,-63 62-8622 0 0,1 0 1 0 0,-1 0 0 0 0,0 0-1 0 0,1-1 1 0 0,-1 1-1 0 0,0 0 1 0 0,1 0-1 0 0,-1-1 1 0 0,0 1-1 0 0,0 0 1 0 0,1 0-1 0 0,-1-1 1 0 0,0 1-1 0 0,0 0 1 0 0,0-1-1 0 0,1 1 1 0 0,-1 0-1 0 0,0-1 1 0 0,0 1 0 0 0,0 0-1 0 0,0-1 1 0 0,0 1-1 0 0,0 0 1 0 0,0-1-1 0 0,0 1 1 0 0,0-1-1 0 0,-10-1 540 0 0,10 2-641 0 0,-12 0 63 0 0,1 0 0 0 0,0 1 0 0 0,0 1 0 0 0,-1 0-1 0 0,1 0 1 0 0,0 1 0 0 0,-11 5 0 0 0,7-4-1 0 0,-361 135 809 0 0,372-137-844 0 0,-144 64 30 0 0,-32 13-8 0 0,152-68-22 0 0,-1-2-1 0 0,0-2 1 0 0,0 0 0 0 0,-44 3-1 0 0,62-9-7 0 0,0 0-1 0 0,0-2 0 0 0,0 1 1 0 0,0-1-1 0 0,1-1 1 0 0,-1 0-1 0 0,0 0 0 0 0,-17-7 1 0 0,21 6-1 0 0,0-1-1 0 0,1 1 1 0 0,-1-1 0 0 0,0-1-1 0 0,1 1 1 0 0,0-1 0 0 0,0 0-1 0 0,0-1 1 0 0,1 1 0 0 0,0-1-1 0 0,0 0 1 0 0,-7-12 0 0 0,9 13-89 0 0,1-1 0 0 0,-1 1 0 0 0,1-1 1 0 0,-2-6-1 0 0,4 10-72 0 0,1 3-776 0 0,1-1 927 0 0,-1 0 0 0 0,0 1 0 0 0,1-1-1 0 0,-1 1 1 0 0,0-1 0 0 0,0 1 0 0 0,0 0 0 0 0,1-1 0 0 0,-1 1 0 0 0,0 0-1 0 0,0 0 1 0 0,0 0 0 0 0,0 0 0 0 0,0 0 0 0 0,1 2 0 0 0,13 19-18 0 0,-14-20 25 0 0,10 16 61 0 0,-1 1 0 0 0,-1 0 0 0 0,-1 1 0 0 0,-1 0-1 0 0,-1 0 1 0 0,0 0 0 0 0,-2 1 0 0 0,4 37 0 0 0,-7-29 3 0 0,0 0 1 0 0,-3 1-1 0 0,0-1 0 0 0,-2 0 1 0 0,-13 51-1 0 0,-3-17-23 0 0,-43 93 0 0 0,52-132-29 0 0,-5 9-183 0 0,-1-2 0 0 0,-2 0 0 0 0,0-1 0 0 0,-3-1-1 0 0,0-1 1 0 0,-2-1 0 0 0,-31 29 0 0 0,33-39-1400 0 0,21-16 963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111 276 8287 0 0,'-2'0'382'0'0,"-8"2"108"0"0,-1-1 0 0 0,0 0 1 0 0,-22-2-1 0 0,28 0 528 0 0,-1 1-1 0 0,1-1 1 0 0,0-1 0 0 0,0 1-1 0 0,0-1 1 0 0,-5-2 0 0 0,8 3-285 0 0,1-17 1029 0 0,2 14-1638 0 0,1-1 0 0 0,0 1 1 0 0,0-1-1 0 0,0 1 1 0 0,0 0-1 0 0,0-1 0 0 0,1 1 1 0 0,0 0-1 0 0,0 1 1 0 0,5-6-1 0 0,3-2-98 0 0,0 1 0 0 0,13-9 0 0 0,7-2-101 0 0,2 2 0 0 0,0 1 0 0 0,47-18 0 0 0,-53 25-69 0 0,3-2 13 0 0,1 1-1 0 0,1 2 0 0 0,34-6 1 0 0,-62 15 164 0 0,1 1 0 0 0,0-1 0 0 0,-1 1 0 0 0,1 0 0 0 0,-1 0 1 0 0,1 1-1 0 0,-1-1 0 0 0,10 3 0 0 0,-13-2 199 0 0,1 1-128 0 0,-1 1-79 0 0,0 0-1 0 0,0 0 0 0 0,0-1 1 0 0,0 1-1 0 0,-1 0 0 0 0,1 0 1 0 0,-1 0-1 0 0,1 0 1 0 0,-1 0-1 0 0,0 1 0 0 0,0-1 1 0 0,-1 0-1 0 0,1 0 0 0 0,-2 4 1 0 0,-1 7 68 0 0,-11 25 1 0 0,6-17-68 0 0,-3 9-5 0 0,1-5-277 0 0,1 0 0 0 0,2 0 0 0 0,0 0-1 0 0,-4 44 1 0 0,11-65-61 0 0,0-1 1 0 0,0 0-1 0 0,0 1 1 0 0,1-1-1 0 0,-1 0 1 0 0,1 0-1 0 0,3 8 1 0 0,1-2-1471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26 132 12439 0 0,'-14'-14'1291'0'0,"13"13"-1172"0"0,0 0 0 0 0,0 0 0 0 0,0 0 1 0 0,0 0-1 0 0,0 0 0 0 0,1 0 0 0 0,-1 0 0 0 0,0 0 0 0 0,1 0 0 0 0,-1 0 1 0 0,1-1-1 0 0,-1 1 0 0 0,1 0 0 0 0,0 0 0 0 0,-1 0 0 0 0,1-1 1 0 0,0 1-1 0 0,0 0 0 0 0,0-1 0 0 0,0 1 0 0 0,0 0 0 0 0,0 0 0 0 0,0-1 1 0 0,0 1-1 0 0,0 0 0 0 0,1 0 0 0 0,-1-1 0 0 0,1 1 0 0 0,-1 0 0 0 0,1 0 1 0 0,-1 0-1 0 0,1 0 0 0 0,0 0 0 0 0,-1-1 0 0 0,1 1 0 0 0,0 0 1 0 0,0 1-1 0 0,0-1 0 0 0,0 0 0 0 0,0 0 0 0 0,0 0 0 0 0,0 0 0 0 0,1 0 1 0 0,11-7 71 0 0,-1 1 0 0 0,1 1 1 0 0,0 0-1 0 0,1 0 1 0 0,18-4-1 0 0,2 2 127 0 0,36-5 0 0 0,-44 10-206 0 0,0 2 1 0 0,0 0-1 0 0,1 2 1 0 0,-1 1 0 0 0,50 10-1 0 0,-50-6-3646 0 0,31 12 1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2303 0 0,'-2'0'167'0'0,"-4"2"857"0"0,0-1 0 0 0,0 1 0 0 0,0-1 0 0 0,0-1-1 0 0,0 1 1 0 0,0-1 0 0 0,-1 0 0 0 0,1-1 0 0 0,-11-1 0 0 0,14 1-869 0 0,0 0 1 0 0,0 1 0 0 0,0 0 0 0 0,0 0 0 0 0,0 0-1 0 0,0 0 1 0 0,0 0 0 0 0,0 0 0 0 0,0 1 0 0 0,0-1 0 0 0,0 1-1 0 0,0 0 1 0 0,0 0 0 0 0,0 0 0 0 0,1 1 0 0 0,-1-1-1 0 0,0 0 1 0 0,1 1 0 0 0,-1 0 0 0 0,1 0 0 0 0,0 0-1 0 0,-3 2 1 0 0,-5 6-148 0 0,2 0 1 0 0,-1 0-1 0 0,-11 20 0 0 0,13-21 114 0 0,-57 103-53 0 0,17-28-66 0 0,18-37-3 0 0,-31 53 0 0 0,49-79 0 0 0,0 1 0 0 0,-13 41 0 0 0,23-56 18 0 0,-1-1-1 0 0,1 0 1 0 0,0 1-1 0 0,0-1 1 0 0,0 1-1 0 0,1-1 0 0 0,0 1 1 0 0,1-1-1 0 0,0 1 1 0 0,-1-1-1 0 0,5 11 1 0 0,-4-12 4 0 0,1 0 1 0 0,0-1-1 0 0,0 1 1 0 0,1-1-1 0 0,0 0 1 0 0,-1 0-1 0 0,1 0 1 0 0,1 0-1 0 0,-1 0 1 0 0,1-1-1 0 0,-1 1 1 0 0,1-1-1 0 0,0 0 1 0 0,0 0-1 0 0,0-1 1 0 0,6 3-1 0 0,8 4 37 0 0,0-1 0 0 0,1-1 0 0 0,26 6-1 0 0,-2-6-4903 0 0,-24-6-529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5471 0 0,'0'0'491'0'0,"-1"-1"-338"0"0,-5-3 1115 0 0,11 4 2239 0 0,7 3-501 0 0,-6 0-4095 0 0,-3-2 1111 0 0,0 1-1 0 0,0 1 0 0 0,0-1 0 0 0,0 0 0 0 0,-1 1 1 0 0,1-1-1 0 0,-1 1 0 0 0,0 0 0 0 0,0 0 0 0 0,0 0 1 0 0,0 0-1 0 0,2 3 0 0 0,1 6 18 0 0,0 0-1 0 0,3 13 1 0 0,1 3 129 0 0,-1-7-135 0 0,42 105 438 0 0,-36-97-356 0 0,0 0-1 0 0,22 31 1 0 0,-29-52-87 0 0,-1 0 0 0 0,10 8-1 0 0,-1-1 16 0 0,2 2 33 0 0,-13-13-71 0 0,1 0 0 0 0,-2 0 0 0 0,1 1 0 0 0,0-1 0 0 0,-1 1 0 0 0,0 0 0 0 0,0 0 0 0 0,0 0 0 0 0,0 0 0 0 0,-1 0 0 0 0,0 1 0 0 0,0-1 0 0 0,2 11 0 0 0,1 7-21 0 0,-5-22-62 0 0,0-1-1 0 0,0 1 1 0 0,0-1-1 0 0,0 1 1 0 0,0-1-1 0 0,1 1 1 0 0,-1-1 0 0 0,0 1-1 0 0,0-1 1 0 0,1 1-1 0 0,-1-1 1 0 0,0 0-1 0 0,0 1 1 0 0,1-1-1 0 0,-1 1 1 0 0,0-1-1 0 0,1 0 1 0 0,-1 1-1 0 0,1-1 1 0 0,-1 0-1 0 0,0 0 1 0 0,1 1 0 0 0,-1-1-1 0 0,1 0 1 0 0,8-5-1394 0 0,2-7 497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12 4143 0 0,'0'0'191'0'0,"-1"-2"160"0"0,1 2-187 0 0,0 0 1 0 0,0-1-1 0 0,0 1 1 0 0,0-1-1 0 0,-1 1 1 0 0,1-1-1 0 0,0 1 1 0 0,0-1-1 0 0,0 1 0 0 0,-1 0 1 0 0,1-1-1 0 0,0 1 1 0 0,-1 0-1 0 0,1-1 1 0 0,0 1-1 0 0,0 0 1 0 0,-1-1-1 0 0,1 1 1 0 0,-1 0-1 0 0,1-1 1 0 0,0 1-1 0 0,-1 0 1 0 0,1 0-1 0 0,-1 0 1 0 0,1-1-1 0 0,-1 1 0 0 0,1 0 1 0 0,0 0-1 0 0,-1 0 1 0 0,1 0-1 0 0,-1 0 1 0 0,1 0-1 0 0,-1 0 1 0 0,1 0-1 0 0,-1 0 1 0 0,0 0-1 0 0,-1 1 1 0 0,0 0 0 0 0,0-1 0 0 0,0 1 0 0 0,0 0 0 0 0,0 0 0 0 0,0 1 0 0 0,0-1 0 0 0,-2 3 0 0 0,-4 3-25 0 0,1 0 0 0 0,-13 16 0 0 0,-13 27 413 0 0,3 1 0 0 0,-33 79 0 0 0,36-71-198 0 0,-62 99-1 0 0,32-86-245 0 0,-17 26 56 0 0,73-96-229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9215 0 0,'0'0'707'0'0,"-1"2"-464"0"0,-9 22 321 0 0,1 0 1 0 0,1 1-1 0 0,2 0 1 0 0,-5 32-1 0 0,4-22-358 0 0,-16 51 0 0 0,-60 132-94 0 0,-1-55-94 0 0,83-161-250 0 0,6-15-7826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130 345 455 0 0,'-50'36'183'0'0,"-17"23"8200"0"0,65-58-7629 0 0,-5 1-449 0 0,3-2 956 0 0,5-9-483 0 0,9-29-311 0 0,1 1 1 0 0,1 1-1 0 0,3 0 0 0 0,0 1 0 0 0,32-50 0 0 0,-39 71-462 0 0,1 0 0 0 0,1 1 0 0 0,0 0 0 0 0,1 0 0 0 0,0 1 0 0 0,16-12 0 0 0,-18 17-4 0 0,0 0 1 0 0,0 1 0 0 0,1 0 0 0 0,0 1 0 0 0,0 0 0 0 0,1 1 0 0 0,-1 0 0 0 0,1 0-1 0 0,21-3 1 0 0,-28 6-2 0 0,11-2 0 0 0,1 1 0 0 0,-1 1 0 0 0,1 0 0 0 0,23 1 0 0 0,-35 1 0 0 0,-1-1 0 0 0,1 1 0 0 0,0-1 0 0 0,-1 1 0 0 0,1 0 0 0 0,-1 1 0 0 0,1-1 0 0 0,-1 1 0 0 0,0-1 0 0 0,1 1 0 0 0,-1 0 0 0 0,0 0 0 0 0,0 0 0 0 0,0 1 0 0 0,-1-1 0 0 0,1 1 0 0 0,0 0 0 0 0,-1-1 0 0 0,0 1 0 0 0,1 0 0 0 0,-1 0 0 0 0,-1 1 0 0 0,1-1 0 0 0,2 6 0 0 0,-1-1 28 0 0,-1 1 0 0 0,0-1 0 0 0,0 1 0 0 0,-1 0 0 0 0,0-1 0 0 0,-1 1 0 0 0,0 0 0 0 0,0 0 0 0 0,-1 0 0 0 0,0-1 0 0 0,0 1 0 0 0,-1 0 0 0 0,-4 11 0 0 0,3-11 11 0 0,-1 0 1 0 0,0 0-1 0 0,0 0 1 0 0,0-1-1 0 0,-1 0 1 0 0,-1 1-1 0 0,0-2 1 0 0,0 1-1 0 0,0-1 1 0 0,-1 0-1 0 0,-14 12 1 0 0,-3-3 54 0 0,0 0 1 0 0,-2-2-1 0 0,1-1 0 0 0,-39 13 1 0 0,-112 26 295 0 0,162-49-606 0 0,-24 11 0 0 0,36-14 90 0 0,17-2-2818 0 0,2-3-1874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 5063 0 0,'-29'-52'7463'0'0,"32"53"-7048"0"0,12 3-96 0 0,-1 0 0 0 0,0 2-1 0 0,0 0 1 0 0,0 0 0 0 0,-1 1 0 0 0,18 13 0 0 0,-12-7-38 0 0,-2 0 0 0 0,0 2 0 0 0,28 31 0 0 0,-30-27-165 0 0,-1 0 1 0 0,0 1 0 0 0,14 30-1 0 0,25 68 0 0 0,-47-103-99 0 0,0 0 1 0 0,-1 1-1 0 0,-1-1 0 0 0,-1 1 0 0 0,0 0 1 0 0,0 0-1 0 0,-2 0 0 0 0,0 0 0 0 0,-1 0 1 0 0,-1 0-1 0 0,0 0 0 0 0,-1 0 0 0 0,-1 0 1 0 0,-8 27-1 0 0,1-15 26 0 0,-1-1-1 0 0,-1 0 1 0 0,-1-1 0 0 0,-24 34-1 0 0,-73 123 170 0 0,43-69-125 0 0,51-85-34 0 0,13-26-51 0 0,0 1-3 0 0,2 12 44 0 0,4-13-195 0 0,-1-2-74 0 0,1 1-1 0 0,0-1 0 0 0,1 0 1 0 0,-1 0-1 0 0,0-1 0 0 0,4 2 1 0 0,8-2-5544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4807 0 0,'0'0'2248'0'0,"2"1"-1653"0"0,1 0-494 0 0,0 0 1 0 0,-1 0-1 0 0,1 0 0 0 0,0 0 1 0 0,-1-1-1 0 0,1 1 0 0 0,0-1 1 0 0,0 0-1 0 0,0 0 0 0 0,0 0 1 0 0,5-1-1 0 0,34-10 607 0 0,-15 3-539 0 0,10-3-65 0 0,-25 7-203 0 0,1 0 0 0 0,0 1 0 0 0,0 1 0 0 0,0-1 0 0 0,15 1 0 0 0,-12 2-3235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7855 0 0,'0'0'714'0'0,"3"-1"-470"0"0,14-2 803 0 0,-1-1 0 0 0,33-13-1 0 0,-23 7-504 0 0,72-30 840 0 0,11-4-212 0 0,-100 41-1069 0 0,116-34 925 0 0,-112 34-999 0 0,0 0 0 0 0,0 1 0 0 0,0 1 0 0 0,0 1 0 0 0,0-1 0 0 0,1 2 0 0 0,21 3 0 0 0,-35-4-207 0 0,1 0 0 0 0,0 1 0 0 0,0-1 0 0 0,-1 0 0 0 0,1 0 0 0 0,0 1 0 0 0,-1-1 0 0 0,1 1 0 0 0,0-1 0 0 0,-1 0 0 0 0,1 1 0 0 0,0-1 0 0 0,-1 1 1 0 0,1 0-1 0 0,-1-1 0 0 0,1 1 0 0 0,-1-1 0 0 0,1 1 0 0 0,-1 1 0 0 0,2 0-834 0 0,6 11-4052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9215 0 0,'0'0'1946'0'0,"-2"3"-870"0"0,-59 119 2149 0 0,-96 293-836 0 0,146-380-2310 0 0,-36 133 106 0 0,47-165-254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68 7367 0 0,'-1'-6'-301'0'0,"1"0"801"0"0,-1 0 0 0 0,0 0 0 0 0,-1 0 0 0 0,1 0 0 0 0,-6-10 0 0 0,7 15-346 0 0,-1 0 0 0 0,0 0 0 0 0,1 0 1 0 0,-1 0-1 0 0,0 0 0 0 0,0 0 0 0 0,0 0 0 0 0,1 0 0 0 0,-1 1 0 0 0,0-1 0 0 0,0 0 1 0 0,0 0-1 0 0,0 1 0 0 0,-1-1 0 0 0,1 1 0 0 0,0-1 0 0 0,0 1 0 0 0,0 0 0 0 0,0-1 1 0 0,0 1-1 0 0,-1 0 0 0 0,1 0 0 0 0,0-1 0 0 0,0 1 0 0 0,-1 0 0 0 0,1 0 0 0 0,0 1 0 0 0,0-1 1 0 0,0 0-1 0 0,-1 0 0 0 0,1 1 0 0 0,0-1 0 0 0,0 0 0 0 0,0 1 0 0 0,0-1 0 0 0,-2 2 1 0 0,-5 2 109 0 0,0 2 0 0 0,0-1 0 0 0,0 1 0 0 0,0 0 0 0 0,1 0 1 0 0,0 1-1 0 0,1 0 0 0 0,-10 13 0 0 0,11-15-117 0 0,2 0-86 0 0,-1 0 0 0 0,1 0 0 0 0,1 0 0 0 0,-1 0 0 0 0,1 0 0 0 0,0 0 0 0 0,0 1 0 0 0,0-1 1 0 0,1 1-1 0 0,0-1 0 0 0,-1 7 0 0 0,2-10-48 0 0,-1 0 0 0 0,1 1 0 0 0,0-1 0 0 0,0 0-1 0 0,0 1 1 0 0,0-1 0 0 0,0 0 0 0 0,1 0 0 0 0,-1 1 0 0 0,1-1 0 0 0,-1 0 0 0 0,1 0 0 0 0,0 1 0 0 0,0-1 0 0 0,0 0 0 0 0,0 0-1 0 0,0 0 1 0 0,0 0 0 0 0,0 0 0 0 0,1-1 0 0 0,-1 1 0 0 0,1 0 0 0 0,0-1 0 0 0,-1 1 0 0 0,1-1 0 0 0,0 1 0 0 0,0-1 0 0 0,0 0-1 0 0,0 0 1 0 0,4 2 0 0 0,-2 0 47 0 0,6 2 23 0 0,1-1 0 0 0,18 7 0 0 0,-20-8-82 0 0,-1 0 1 0 0,1 0-1 0 0,-1 1 0 0 0,0 0 1 0 0,10 7-1 0 0,-9-5-5 0 0,-1 0 0 0 0,0 0-1 0 0,0 1 1 0 0,-1 0 0 0 0,0 1 0 0 0,0 0-1 0 0,-1 0 1 0 0,0 0 0 0 0,-1 1 0 0 0,1-1-1 0 0,-2 2 1 0 0,1-1 0 0 0,-1 0-1 0 0,5 19 1 0 0,-5-10 70 0 0,-1-1 0 0 0,-1 1-1 0 0,1 26 1 0 0,-4-41 21 0 0,1 0 0 0 0,-1 0 0 0 0,0 1 0 0 0,0-1 0 0 0,0 0-1 0 0,0 0 1 0 0,-1 0 0 0 0,1 0 0 0 0,-1 0 0 0 0,0 0 0 0 0,0-1 0 0 0,0 1 0 0 0,0 0 0 0 0,0-1 0 0 0,0 0 0 0 0,-4 3 0 0 0,-7 6 768 0 0,-26 17 0 0 0,32-23-810 0 0,2-2-148 0 0,0-1 1 0 0,-1 1-1 0 0,1-1 0 0 0,-1 0 1 0 0,0-1-1 0 0,1 1 0 0 0,-1-1 0 0 0,0 0 1 0 0,0 0-1 0 0,-7-1 0 0 0,-10 0-1226 0 0,-27-3 0 0 0,43 2 1024 0 0,-14-1-4539 0 0,0-1-1307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73 511 5527 0 0,'-59'13'3103'0'0,"50"-22"-2194"0"0,8 7-794 0 0,0-1-1 0 0,1 0 0 0 0,-1 0 0 0 0,1 1 1 0 0,-1-1-1 0 0,1 0 0 0 0,0 0 1 0 0,0 0-1 0 0,0 1 0 0 0,0-1 0 0 0,1 0 1 0 0,0-3-1 0 0,1 0 10 0 0,0-1 1 0 0,0 1-1 0 0,1 0 1 0 0,6-10-1 0 0,2-2 18 0 0,2 2-1 0 0,17-21 0 0 0,25-19-27 0 0,69-56 0 0 0,-114 104-98 0 0,123-96 459 0 0,-115 92-110 0 0,2 1-1 0 0,0 0 0 0 0,0 1 0 0 0,1 2 0 0 0,30-10 0 0 0,-37 14-57 0 0,1 1-1 0 0,-1 1 1 0 0,0 0-1 0 0,1 0 1 0 0,17 2-1 0 0,-25 0-231 0 0,0 1 0 0 0,1 0 0 0 0,-1 0 0 0 0,0 1 0 0 0,0 0-1 0 0,0 0 1 0 0,-1 1 0 0 0,1-1 0 0 0,0 2 0 0 0,-1-1 0 0 0,0 1-1 0 0,8 5 1 0 0,-3 2-63 0 0,-10-9-9 0 0,0 1 0 0 0,1-1 0 0 0,-1 0 0 0 0,0 1 1 0 0,-1-1-1 0 0,1 1 0 0 0,0-1 0 0 0,-1 1 0 0 0,1-1 0 0 0,-1 1 0 0 0,0-1 0 0 0,0 1 0 0 0,0-1 0 0 0,0 1 0 0 0,0 0 0 0 0,-1-1 0 0 0,1 1 0 0 0,-1-1 0 0 0,1 1 0 0 0,-1-1 0 0 0,0 1 0 0 0,0-1 1 0 0,-2 3-1 0 0,-3 6 5 0 0,0 0 1 0 0,-1 0-1 0 0,-12 14 0 0 0,10-14 13 0 0,-73 85 89 0 0,3-3 26 0 0,79-93-136 0 0,-165 202 446 0 0,158-194-444 0 0,-2 1 0 0 0,1-2 0 0 0,-1 1 0 0 0,0-1 0 0 0,-1 0-1 0 0,0-1 1 0 0,-12 6 0 0 0,16-9-2 0 0,-1-1 0 0 0,1 1 0 0 0,-1-1-1 0 0,0-1 1 0 0,1 0 0 0 0,-1 0 0 0 0,0 0-1 0 0,0 0 1 0 0,0-1 0 0 0,0 0 0 0 0,0-1 0 0 0,0 0-1 0 0,-8-2 1 0 0,-4-1-46 0 0,0-1 0 0 0,1-2-1 0 0,-19-7 1 0 0,36 13-61 0 0,0 0 53 0 0,1 1-1 0 0,0 0 1 0 0,0 0-1 0 0,-1-1 1 0 0,1 1-1 0 0,0 0 1 0 0,0-1-1 0 0,-1 1 1 0 0,1 0-1 0 0,0-1 0 0 0,0 1 1 0 0,0 0-1 0 0,0-1 1 0 0,-1 1-1 0 0,1-1 1 0 0,0 1-1 0 0,0 0 1 0 0,0-1-1 0 0,0 1 1 0 0,0-1-1 0 0,0 1 1 0 0,0 0-1 0 0,0-1 1 0 0,0 1-1 0 0,0-1 1 0 0,0 1-1 0 0,1-1 1 0 0,11-8-546 0 0,5 0-22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23 8287 0 0,'1'-2'639'0'0,"0"1"-392"0"0,0 0 1 0 0,0 0-1 0 0,0 0 0 0 0,0-1 0 0 0,-1 1 1 0 0,1 0-1 0 0,0 0 0 0 0,-1-1 0 0 0,1 1 1 0 0,-1 0-1 0 0,0-1 0 0 0,1 1 0 0 0,-1-3 1 0 0,-10 9 2982 0 0,6-1-4067 0 0,-26 19 1015 0 0,0 2 0 0 0,2 0 0 0 0,1 2 0 0 0,1 2 0 0 0,1 0 0 0 0,-31 50 0 0 0,-104 207 477 0 0,157-281-652 0 0,-47 101 42 0 0,43-89-39 0 0,0 1 0 0 0,2 0 0 0 0,0 1-1 0 0,-2 20 1 0 0,5-24-35 0 0,2 0-1 0 0,0 1 1 0 0,1-1-1 0 0,0 0 1 0 0,1 1-1 0 0,1-1 1 0 0,1 0-1 0 0,7 20 1 0 0,2 0-305 0 0,3 0 1 0 0,22 38 0 0 0,-30-60-1218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 6911 0 0,'-2'-4'306'0'0,"1"-2"-129"0"0,1-5 4767 0 0,-3 54-4338 0 0,1 0 0 0 0,2 1 0 0 0,2-1 0 0 0,13 79 1 0 0,-2-68 84 0 0,39 99 0 0 0,-48-143-657 0 0,11 26 94 0 0,1-1 1 0 0,3-1-1 0 0,0 0 1 0 0,2-2-1 0 0,2 0 1 0 0,1-1-1 0 0,53 52 1 0 0,114 99 120 0 0,-173-161-464 0 0,-16-19-147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38 7367 0 0,'0'-2'568'0'0,"0"-21"-214"0"0,0 11 4259 0 0,-2 14-4173 0 0,-94 136 931 0 0,-134 147-1 0 0,193-247-1322 0 0,-1-2 0 0 0,-2-1 0 0 0,-56 38 0 0 0,78-60-6 0 0,-30 27 0 0 0,39-28-31 0 0,6-9 0 0 0,0 1 5 0 0,0 15 10 0 0,4-7-64 0 0,-1-11 0 0 0,1 1-1 0 0,0 0 1 0 0,0-1 0 0 0,0 1 0 0 0,0 0 0 0 0,1-1 0 0 0,-1 0 0 0 0,0 1 0 0 0,1-1 0 0 0,-1 0 0 0 0,1 1 0 0 0,-1-1 0 0 0,1 0 0 0 0,-1 0-1 0 0,4 1 1 0 0,28 10-4398 0 0,-7-6-448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1375 0 0,'0'0'7802'0'0,"0"2"-7485"0"0,-4 9 102 0 0,0 0 1 0 0,-1 0-1 0 0,0-1 1 0 0,0 0-1 0 0,-1 0 1 0 0,-9 12-1 0 0,-6 6-271 0 0,-1-2 0 0 0,0 0 1 0 0,-2-1-1 0 0,-1-1 0 0 0,-43 31 0 0 0,11-14-84 0 0,48-34-53 0 0,7-5 44 0 0,5-2 17 0 0,12 2-7 0 0,-1 0 1 0 0,1-2 0 0 0,0 0 0 0 0,28-3 0 0 0,63-17 374 0 0,-66 11 79 0 0,45-3-1 0 0,-80 11-461 0 0,1 1 0 0 0,-1 1 0 0 0,1-1 0 0 0,-1 1-1 0 0,0 0 1 0 0,1 0 0 0 0,7 3 0 0 0,-10-3 24 0 0,-2 1-121 0 0,0 1-90 0 0,0-1 0 0 0,0 0 0 0 0,-1 0 0 0 0,1 1 0 0 0,-1-1-1 0 0,1 0 1 0 0,-1 1 0 0 0,0-1 0 0 0,0 5 0 0 0,-3 5-673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6911 0 0,'0'0'3119'0'0,"2"2"-1796"0"0,1 1-1033 0 0,0-1 0 0 0,1 1 1 0 0,-1-1-1 0 0,1 0 0 0 0,0 0 1 0 0,0 0-1 0 0,-1-1 0 0 0,1 1 1 0 0,0-1-1 0 0,6 1 0 0 0,-2-1 108 0 0,0 0 0 0 0,0-1 0 0 0,0 1-1 0 0,15-3 1 0 0,2-2 491 0 0,41-12 0 0 0,-40 9-726 0 0,38-5 0 0 0,-58 11-487 0 0,7 0 452 0 0,0 1-5401 0 0,0 2-394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56 5527 0 0,'-1'-4'160'0'0,"-9"-14"387"0"0,-13-15 5110 0 0,23 33-5626 0 0,-1 0-1 0 0,1 1 0 0 0,-1-1 0 0 0,1 0 0 0 0,-1 0 1 0 0,1 1-1 0 0,0-1 0 0 0,-1 0 0 0 0,1 1 0 0 0,-1-1 1 0 0,1 1-1 0 0,0-1 0 0 0,-1 0 0 0 0,1 1 0 0 0,0-1 1 0 0,-1 1-1 0 0,1-1 0 0 0,0 1 0 0 0,0-1 0 0 0,-1 1 1 0 0,1-1-1 0 0,0 1 0 0 0,0-1 0 0 0,0 1 1 0 0,0-1-1 0 0,0 1 0 0 0,0 0 0 0 0,0 0 0 0 0,-2 14 291 0 0,2-15-322 0 0,1 11 209 0 0,0-1-1 0 0,1 0 1 0 0,0 1-1 0 0,0-1 0 0 0,1 0 1 0 0,1 0-1 0 0,-1 0 1 0 0,2-1-1 0 0,-1 1 1 0 0,11 14-1 0 0,1-1 469 0 0,0 0 1 0 0,36 35-1 0 0,6-4 31 0 0,3-2 0 0 0,67 44-1 0 0,-22-18-465 0 0,-73-51-153 0 0,53 61 0 0 0,-34-33-570 0 0,-50-53 212 0 0,10 4-5178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15 9671 0 0,'0'0'440'0'0,"0"-2"-5"0"0,0-10 4362 0 0,0 15-4747 0 0,-1 0-1 0 0,0 0 1 0 0,0 0-1 0 0,-1 0 1 0 0,1 0-1 0 0,0 0 1 0 0,-1 0-1 0 0,-2 4 1 0 0,1-3 26 0 0,-9 13 162 0 0,0-1 1 0 0,-1-1 0 0 0,-24 23 0 0 0,-13 15 98 0 0,0 11-129 0 0,2 1 1 0 0,-39 74 0 0 0,80-126-161 0 0,1 1 0 0 0,1-1 0 0 0,0 1 0 0 0,0 0 0 0 0,-3 20 0 0 0,9-30 16 0 0,6 10-55 0 0,-3-12-71 0 0,-2-1-29 0 0,-1 0-18 0 0,-1-1 1 0 0,1 1-1 0 0,0-1 0 0 0,-1 1 0 0 0,1-1 1 0 0,0 1-1 0 0,0-1 0 0 0,0 0 0 0 0,-1 1 1 0 0,1-1-1 0 0,0 0 0 0 0,0 0 0 0 0,0 1 1 0 0,1-1-1 0 0,1 0-242 0 0,11 3-859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3223 0 0,'0'0'143'0'0,"0"3"-3"0"0,-6 64 6204 0 0,5 75 1 0 0,1-15-4381 0 0,-1-106-1863 0 0,-1 1-1 0 0,-1-1 0 0 0,-1 0 1 0 0,0 0-1 0 0,-2 0 0 0 0,0-1 1 0 0,-15 32-1 0 0,16-44 273 0 0,2-6-1873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21 200 5527 0 0,'0'0'7931'0'0,"-2"-2"-7412"0"0,0 1-272 0 0,0-1 0 0 0,0 0 0 0 0,0 1 0 0 0,0-1 0 0 0,0 0 1 0 0,-2-3-1 0 0,4 4-219 0 0,0 0 1 0 0,-1 0-1 0 0,1 0 0 0 0,0 0 1 0 0,-1 0-1 0 0,1 0 0 0 0,0 0 1 0 0,0 0-1 0 0,0 0 0 0 0,0 0 1 0 0,0 0-1 0 0,0 0 1 0 0,0 0-1 0 0,0 0 0 0 0,0 0 1 0 0,0 0-1 0 0,1 1 0 0 0,-1-1 1 0 0,0 0-1 0 0,1 0 1 0 0,-1 0-1 0 0,1-1 0 0 0,4-7-28 0 0,1 1 0 0 0,0 0 0 0 0,0 0 0 0 0,1 0 0 0 0,0 1 0 0 0,0 0 0 0 0,1 0 0 0 0,0 1 0 0 0,0 0 0 0 0,0 0 0 0 0,14-6 0 0 0,-3 2-14 0 0,1 1-1 0 0,0 1 1 0 0,1 1 0 0 0,31-8-1 0 0,-21 8-5 0 0,49-3 0 0 0,-71 9 70 0 0,1 0 0 0 0,-1 1 1 0 0,0 1-1 0 0,1 0 1 0 0,-1 0-1 0 0,0 1 1 0 0,0 0-1 0 0,0 0 1 0 0,15 7-1 0 0,-20-6 22 0 0,1 0 0 0 0,-1 0 0 0 0,0 1 0 0 0,-1-1 0 0 0,1 1 0 0 0,-1 0 0 0 0,0 0 0 0 0,1 0 0 0 0,-2 1 0 0 0,1-1 0 0 0,-1 1 0 0 0,1-1 0 0 0,1 7 0 0 0,-3-8-41 0 0,0 1 0 0 0,0-1 0 0 0,-1 0 0 0 0,1 0 0 0 0,-1 1 0 0 0,0-1-1 0 0,0 0 1 0 0,0 1 0 0 0,-1-1 0 0 0,1 0 0 0 0,-1 1 0 0 0,1-1 0 0 0,-1 0 0 0 0,0 0 0 0 0,0 0-1 0 0,-1 0 1 0 0,1 0 0 0 0,-1 0 0 0 0,1 0 0 0 0,-1 0 0 0 0,0 0 0 0 0,0-1 0 0 0,0 1 0 0 0,-1-1-1 0 0,1 1 1 0 0,-3 1 0 0 0,-4 4 32 0 0,0-1-1 0 0,0 0 1 0 0,-1-1-1 0 0,0 0 1 0 0,0-1 0 0 0,-14 6-1 0 0,-23 6 102 0 0,-56 11 0 0 0,25-7-68 0 0,33-12-112 0 0,44-9-76 0 0,6-16-10048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51 4607 0 0,'0'0'354'0'0,"2"-1"-30"0"0,21-17 4316 0 0,-19 14-3620 0 0,1 0 1 0 0,-1 1 0 0 0,1-1-1 0 0,0 1 1 0 0,10-4 0 0 0,-14 6-857 0 0,34-4 510 0 0,35 5 712 0 0,-69 0-1252 0 0,21 0 354 0 0,-19 2-332 0 0,-3-2-152 0 0,0 0 0 0 0,1 0 0 0 0,-1 0 0 0 0,0 1 0 0 0,1-1 0 0 0,-1 0 0 0 0,0 0 1 0 0,0 0-1 0 0,1 0 0 0 0,-1 0 0 0 0,0 0 0 0 0,0 1 0 0 0,1-1 0 0 0,-1 0 0 0 0,0 0 0 0 0,0 0 0 0 0,1 1 0 0 0,-1-1 0 0 0,0 0 0 0 0,0 0 0 0 0,0 1 0 0 0,0-1 0 0 0,1 0 0 0 0,-1 0 0 0 0,0 1 1 0 0,1 2 8 0 0,-1 0 0 0 0,0 1-1 0 0,0-1 1 0 0,0 0 0 0 0,0 0 0 0 0,0 1 0 0 0,-1-1 0 0 0,1 0 0 0 0,-1 0 0 0 0,0 0 0 0 0,0 1 0 0 0,0-1 0 0 0,0 0 0 0 0,-1 0 0 0 0,-2 4 0 0 0,-5 8 88 0 0,-16 21 0 0 0,25-35-100 0 0,-41 47 169 0 0,-2-2 0 0 0,-1-2 0 0 0,-84 65 0 0 0,28-37-137 0 0,42-31-2 0 0,50-36-20 0 0,7-4 17 0 0,3-1-104 0 0,-1-1 60 0 0,1 0 0 0 0,0 1 0 0 0,0-1 0 0 0,0 0 0 0 0,-1 0 0 0 0,1 0 0 0 0,2-1 0 0 0,3-3 13 0 0,15-6-7 0 0,0 0-1 0 0,0 2 0 0 0,1 0 1 0 0,1 1-1 0 0,33-6 0 0 0,-26 11-7 0 0,1 2 0 0 0,-1 1 0 0 0,60 7 0 0 0,-53-3-1 0 0,0-1 1 0 0,41-3-1 0 0,-75-1-29 0 0,1 0 0 0 0,-1 0 0 0 0,0 0 0 0 0,0-1-1 0 0,0 1 1 0 0,0-1 0 0 0,0 0 0 0 0,0 0 0 0 0,-1-1-1 0 0,1 1 1 0 0,-1-1 0 0 0,4-3 0 0 0,-1 2-267 0 0,-1 0 0 0 0,1 0 0 0 0,0 0 0 0 0,7-3 0 0 0,-3 3-4076 0 0,0-1-1361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12 120 8287 0 0,'-2'-6'288'0'0,"0"1"0"0"0,0-1-1 0 0,0-1 1 0 0,1 1 0 0 0,0 0 0 0 0,0 0-1 0 0,0 0 1 0 0,1-1 0 0 0,1-11-1 0 0,-1 16-147 0 0,1-1-1 0 0,-1 1 1 0 0,1 0-1 0 0,-1 0 1 0 0,1 0-1 0 0,0 0 1 0 0,0 0-1 0 0,0 0 1 0 0,0 0-1 0 0,0 0 1 0 0,0 0-1 0 0,0 0 1 0 0,1 0-1 0 0,-1 1 1 0 0,1-1-1 0 0,-1 1 1 0 0,1-1-1 0 0,0 1 1 0 0,0-1-1 0 0,0 1 1 0 0,-1 0-1 0 0,1 0 1 0 0,0 0-1 0 0,0 0 1 0 0,0 0-1 0 0,1 1 1 0 0,-1-1-1 0 0,0 1 1 0 0,0-1-1 0 0,5 0 1 0 0,-1 1 28 0 0,0 0 1 0 0,0 0-1 0 0,1 1 1 0 0,-1 0-1 0 0,0 0 0 0 0,0 0 1 0 0,0 1-1 0 0,11 3 1 0 0,4 5 158 0 0,21 12 0 0 0,-4-3-84 0 0,228 120 1175 0 0,-220-111-1083 0 0,-1 2-1 0 0,-2 2 0 0 0,62 59 1 0 0,-93-78-281 0 0,-1 0 1 0 0,1 1-1 0 0,-2 0 1 0 0,0 1 0 0 0,-1 0-1 0 0,0 0 1 0 0,-2 1-1 0 0,0 0 1 0 0,0 1-1 0 0,-1 0 1 0 0,-1 0-1 0 0,4 25 1 0 0,-7-26-42 0 0,-1 0 1 0 0,0 0-1 0 0,-1 0 1 0 0,-1-1-1 0 0,0 1 1 0 0,-1 0-1 0 0,0 0 0 0 0,-2-1 1 0 0,0 0-1 0 0,-1 0 1 0 0,0 0-1 0 0,-1 0 1 0 0,0-1-1 0 0,-11 16 0 0 0,3-9-96 0 0,-1 0 0 0 0,-1-1-1 0 0,0-1 1 0 0,-32 29-1 0 0,-85 57-25 0 0,100-81 106 0 0,21-14 1 0 0,0 0 1 0 0,1 1-1 0 0,0 0 0 0 0,0 0 0 0 0,-14 23 1 0 0,24-33-39 0 0,0 0 0 0 0,0 0 0 0 0,1 0 0 0 0,-1 0 1 0 0,1 1-1 0 0,-1-1 0 0 0,1 0 0 0 0,-1 0 1 0 0,1 0-1 0 0,0 0 0 0 0,0 0 0 0 0,-1 1 0 0 0,1-1 1 0 0,0 0-1 0 0,0 0 0 0 0,0 0 0 0 0,0 1 1 0 0,1-1-1 0 0,-1 0 0 0 0,0 0 0 0 0,0 0 0 0 0,1 1 1 0 0,-1-1-1 0 0,0 0 0 0 0,2 1 0 0 0,-1 0-190 0 0,0 0 0 0 0,1 0 0 0 0,0 0 0 0 0,-1 0 0 0 0,1 0 0 0 0,0-1 0 0 0,4 4 0 0 0,-4-4-1365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3:2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86 672 1839 0 0,'0'0'5246'0'0,"-2"-2"-4904"0"0,-13-12 470 0 0,14 12-556 0 0,-1 0-184 0 0,-3-6 0 0 0,3 6 187 0 0,1 1-124 0 0,0 0 0 0 0,0 0-1 0 0,0 0 1 0 0,-1 0 0 0 0,1 0 0 0 0,0 0 0 0 0,0 0-1 0 0,-1 0 1 0 0,1 1 0 0 0,-1-1 0 0 0,1 1-1 0 0,-1-1 1 0 0,1 1 0 0 0,0 0 0 0 0,-1-1 0 0 0,1 1-1 0 0,-1 0 1 0 0,0 0 0 0 0,1 0 0 0 0,-1 0 0 0 0,-2 1-1 0 0,2-1 970 0 0,-3 0-746 0 0,-12 0 3938 0 0,17 0-4260 0 0,0 1 0 0 0,0-1 0 0 0,-1 0 0 0 0,1 0 0 0 0,0 0 0 0 0,0 0 0 0 0,0 0 0 0 0,0 0 0 0 0,0 1 0 0 0,0-1 0 0 0,0 0 0 0 0,0 0 0 0 0,0 0 0 0 0,0 0 0 0 0,0 0 0 0 0,0 1 0 0 0,0-1 0 0 0,0 0 0 0 0,0 0 0 0 0,0 0 0 0 0,0 0 0 0 0,0 0 0 0 0,0 0-1 0 0,0 1 1 0 0,0-1 0 0 0,0 0 0 0 0,0 0 0 0 0,0 0 0 0 0,0 0 0 0 0,1 0 0 0 0,-1 0 0 0 0,0 1 0 0 0,0-1 0 0 0,0 0 0 0 0,0 0 0 0 0,0 0 0 0 0,0 0 0 0 0,0 0 0 0 0,0 0 0 0 0,1 0 0 0 0,-1 0 0 0 0,0 0 0 0 0,0 1 0 0 0,17 10-555 0 0,0-1 688 0 0,-1-1 62 0 0,0 0 0 0 0,0 0-1 0 0,1-2 1 0 0,23 8-1 0 0,-35-15-185 0 0,0 1 0 0 0,1-1 0 0 0,-1 0 0 0 0,0 0 0 0 0,1 0 0 0 0,-1-1 0 0 0,8-1 0 0 0,5-1 83 0 0,48-5 156 0 0,100-27 0 0 0,-127 23-192 0 0,-30 8-50 0 0,1 1 1 0 0,-1 0-1 0 0,1 0 1 0 0,-1 1 0 0 0,1 0-1 0 0,0 1 1 0 0,0 0-1 0 0,13 0 1 0 0,-18 2-34 0 0,-1-1 0 0 0,0 0 0 0 0,0 0 0 0 0,0-1 0 0 0,5 0 0 0 0,9-1 1 0 0,36-5 54 0 0,146-16 720 0 0,-34 2-531 0 0,-122 15-144 0 0,49-9 286 0 0,-79 11-381 0 0,25-5 75 0 0,62-25 0 0 0,-84 26-73 0 0,1 1 0 0 0,0 1 0 0 0,0 1 0 0 0,0 0 0 0 0,1 1 0 0 0,-1 1 0 0 0,22-1 0 0 0,-31 4-16 0 0,0 0 0 0 0,0 0 0 0 0,-1 1-1 0 0,1 1 1 0 0,9 2 0 0 0,-6-1 4 0 0,1-1 0 0 0,13 2 0 0 0,-12-2 52 0 0,0-1 1 0 0,0 0-1 0 0,0-1 1 0 0,0-1-1 0 0,0 0 1 0 0,-1 0 0 0 0,1-2-1 0 0,0 1 1 0 0,25-10-1 0 0,13-6 194 0 0,15-7 9 0 0,-42 15-135 0 0,40-10 0 0 0,-15 5-113 0 0,-33 10 10 0 0,0 1 1 0 0,1 1-1 0 0,0 1 0 0 0,-1 0 1 0 0,24 1-1 0 0,-38 1-25 0 0,0 0-1 0 0,0 0 0 0 0,0 0 1 0 0,0 0-1 0 0,-1 0 1 0 0,1 1-1 0 0,0-1 0 0 0,0 1 1 0 0,-1 0-1 0 0,5 2 1 0 0,-2-1-4 0 0,0 0 1 0 0,0-1-1 0 0,0 1 1 0 0,10 1-1 0 0,-11-2 17 0 0,0 0-1 0 0,1 0 0 0 0,-1-1 1 0 0,0 0-1 0 0,1 1 1 0 0,-1-1-1 0 0,0-1 1 0 0,7 0-1 0 0,4-1 44 0 0,-7 3-15 0 0,27-6 118 0 0,-17 1-104 0 0,0 0 1 0 0,0-2-1 0 0,-1 0 1 0 0,24-12-1 0 0,-13 5-67 0 0,55-17-1 0 0,-69 27 25 0 0,0 1 1 0 0,1 0-1 0 0,-1 1 0 0 0,0 0 0 0 0,1 1 1 0 0,27 4-1 0 0,-12-1-5 0 0,49-2 0 0 0,-59-4-4 0 0,17 2 14 0 0,9 1 111 0 0,41 2 20 0 0,-63-2-144 0 0,-6 1 0 0 0,33-4 0 0 0,-4-4 0 0 0,-22 6 0 0 0,9 2 0 0 0,0 0 0 0 0,-1 3 0 0 0,-8-4 59 0 0,48-5-1 0 0,-14-4 17 0 0,35 4-11 0 0,-92 4-64 0 0,0 1 0 0 0,-1 0 0 0 0,1 0 0 0 0,0 0 0 0 0,0 0 0 0 0,0 0 0 0 0,0 1 0 0 0,0-1 0 0 0,0 0 0 0 0,-1 1 0 0 0,1-1 0 0 0,2 2 0 0 0,-1-1 0 0 0,0 0 0 0 0,-1 0 0 0 0,1 0 0 0 0,0 0 0 0 0,-1 0 0 0 0,1-1 0 0 0,0 1 0 0 0,0-1 0 0 0,3 0 0 0 0,28 5 0 0 0,-15-3 0 0 0,0 0 0 0 0,24 0 0 0 0,56-11 0 0 0,-84 7 0 0 0,0 0 0 0 0,0-1 0 0 0,26-9 0 0 0,4-1 0 0 0,24 0 36 0 0,94-5 0 0 0,-39 6-36 0 0,-70 6-12 0 0,150-23 88 0 0,-72-1-12 0 0,-86 22-56 0 0,31-7 52 0 0,92-5 0 0 0,-14 16-60 0 0,-15-12 176 0 0,-67 7-93 0 0,14 1 87 0 0,-65 6-139 0 0,61-8 77 0 0,-61 6-108 0 0,-12 1 0 0 0,1 2 0 0 0,-1 0 0 0 0,1 0 0 0 0,0 1 0 0 0,15 1 0 0 0,-13-1 0 0 0,2 0 0 0 0,-2 0 0 0 0,-2 2 0 0 0,3 1 11 0 0,-4-1 45 0 0,16 1 101 0 0,10-2-157 0 0,-25 0 0 0 0,1-4 0 0 0,-1-1 11 0 0,-7 2 31 0 0,4-2-20 0 0,-6 3 32 0 0,0 1 5 0 0,5-3-35 0 0,-3 2 24 0 0,5-4-36 0 0,1 0-12 0 0,4-4-1 0 0,-11 8 4 0 0,24-6-32 0 0,-25 6-107 0 0,-8 13-950 0 0,-9 14 576 0 0,8-16 129 0 0,1 1 0 0 0,-5 11-1 0 0,11-21 301 0 0,0 0 0 0 0,-1-1 0 0 0,1 1-1 0 0,0 0 1 0 0,0-1 0 0 0,0 1-1 0 0,0 0 1 0 0,0-1 0 0 0,0 1 0 0 0,0 0-1 0 0,0-1 1 0 0,0 1 0 0 0,0 0-1 0 0,0-1 1 0 0,0 1 0 0 0,1 0 0 0 0,-1-1-1 0 0,0 1 1 0 0,1 0 0 0 0,0 2-211 0 0,5 9-816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3:4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68 1375 0 0,'-3'-1'6580'0'0,"-35"-7"2488"0"0,26 4-9068 0 0,-1-3 0 0 0,1 2 0 0 0,-1 0 15 0 0,3 0 57 0 0,6 3 8 0 0,-4-1-8 0 0,3 1-4 0 0,-3-2 24 0 0,6 4 373 0 0,2-1-353 0 0,0 0 0 0 0,-1 1 0 0 0,1-1 0 0 0,-1 1 0 0 0,1-1 0 0 0,0 1 0 0 0,-1-1 0 0 0,1 1 1 0 0,-1-1-1 0 0,1 1 0 0 0,-1-1 0 0 0,1 1 0 0 0,-1 0 0 0 0,1-1 0 0 0,-2 1 0 0 0,2-1-27 0 0,-1 1 1 0 0,0 0-1 0 0,1-1 1 0 0,-1 1-1 0 0,1 0 1 0 0,-1-1-1 0 0,1 1 0 0 0,-1-1 1 0 0,1 1-1 0 0,-1-1 1 0 0,1 1-1 0 0,0-1 1 0 0,-1 1-1 0 0,1-1 1 0 0,-1 0-1 0 0,-4-5 231 0 0,11 16 1868 0 0,4 2-2196 0 0,-8-10 12 0 0,0 0 0 0 0,0 0 0 0 0,0 0 0 0 0,0-1 0 0 0,0 1 0 0 0,0 0 0 0 0,1-1 0 0 0,-1 1 0 0 0,0-1 0 0 0,1 0 0 0 0,-1 0 0 0 0,5 1 0 0 0,2 1 0 0 0,9 7 0 0 0,1-2 0 0 0,1 0 0 0 0,0-1 0 0 0,0-1 0 0 0,35 6 0 0 0,-50-12 0 0 0,25 5 0 0 0,0-2 0 0 0,48 0 0 0 0,62-10 0 0 0,-123 5 0 0 0,119-16 61 0 0,10 0-5 0 0,-11 15-66 0 0,155 16-1 0 0,106 39-33 0 0,39 2-8 0 0,159-54 52 0 0,-548-2 0 0 0,196-17 0 0 0,51-3 50 0 0,-193 16-25 0 0,209-4 78 0 0,-259 12-85 0 0,-1 2 1 0 0,0 2 0 0 0,0 3 0 0 0,58 17 0 0 0,-79-17-6 0 0,4 1-9 0 0,0 0 0 0 0,43 5-1 0 0,-57-12 7 0 0,-15-3 14 0 0,16-1 18 0 0,-17 1 909 0 0,0-2-681 0 0,-2 2-219 0 0,1 0 1 0 0,-1-1-1 0 0,1 1 0 0 0,-1-1 0 0 0,1 1 0 0 0,-1 0 0 0 0,0-1 0 0 0,1 1 0 0 0,-1-1 0 0 0,1 1 0 0 0,-1-1 0 0 0,0 1 0 0 0,0-1 0 0 0,1 1 0 0 0,-1-1 0 0 0,0 1 0 0 0,0-1 0 0 0,0 1 0 0 0,0-1 0 0 0,1 0 0 0 0,-1 0 0 0 0,-3-7-3 0 0,3 6-117 0 0,-6 1-914 0 0,1 0-2945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5527 0 0,'0'0'8495'0'0,"0"-2"-7842"0"0,0-3-420 0 0,0 0 0 0 0,1 1 0 0 0,-1-1 0 0 0,1 1 0 0 0,0-1 0 0 0,0 1 0 0 0,0-1 0 0 0,1 1 0 0 0,0 0 0 0 0,0-1 0 0 0,0 1-1 0 0,0 0 1 0 0,0 0 0 0 0,1 1 0 0 0,0-1 0 0 0,0 0 0 0 0,0 1 0 0 0,0 0 0 0 0,6-5 0 0 0,-6 5-90 0 0,1 1 0 0 0,-1 0 0 0 0,0 0 0 0 0,1 0 0 0 0,-1 0 0 0 0,1 1 0 0 0,0 0 0 0 0,-1-1 0 0 0,1 1 0 0 0,0 0 0 0 0,0 1 0 0 0,0-1 0 0 0,0 1 0 0 0,0 0 0 0 0,6 0 0 0 0,-6 0-117 0 0,0 1 0 0 0,-1 0 0 0 0,1-1 0 0 0,-1 1-1 0 0,1 0 1 0 0,-1 1 0 0 0,0-1 0 0 0,4 2 0 0 0,1 1-2 0 0,27 13-99 0 0,-27-12 17 0 0,0 0 1 0 0,1-1-1 0 0,0 0 1 0 0,0-1-1 0 0,0 0 0 0 0,1 0 1 0 0,16 2-1 0 0,-11-5-277 0 0,0 0 1 0 0,-1-1-1 0 0,1-1 0 0 0,0 0 0 0 0,23-6 0 0 0,7-7-5458 0 0,-24 6-45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11055 0 0,'0'0'4234'0'0,"3"0"-2548"0"0,41-3-296 0 0,-1-1 0 0 0,80-20-1 0 0,-23 4-2772 0 0,-69 15-1210 0 0,39-1 0 0 0,-38 6-3671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10855 0 0,'0'0'980'0'0,"1"3"-708"0"0,2 5-42 0 0,-1 0 0 0 0,0 0 0 0 0,0 0 0 0 0,-1 1 0 0 0,0-1 0 0 0,0 1 0 0 0,-1-1 0 0 0,0 0 0 0 0,-1 1 0 0 0,-1 10 0 0 0,-3 9 279 0 0,-15 49 0 0 0,-8 10-65 0 0,-76 164 0 0 0,14-83-308 0 0,73-129-149 0 0,16-37-234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70 476 3223 0 0,'-3'1'240'0'0,"-26"8"427"0"0,6-7 7257 0 0,22-2-7900 0 0,1 0 0 0 0,-1 1 0 0 0,1-1 0 0 0,0 0 0 0 0,-1 0 0 0 0,1 0 0 0 0,0 0 0 0 0,-1 0 0 0 0,1 0 0 0 0,-1 0 0 0 0,1 0 0 0 0,0-1 0 0 0,-1 1 0 0 0,1 0 0 0 0,0 0 0 0 0,-1 0-1 0 0,1 0 1 0 0,-1 0 0 0 0,1-1 0 0 0,0 1 0 0 0,-1 0 0 0 0,1 0 0 0 0,0 0 0 0 0,0-1 0 0 0,-1 1 0 0 0,1 0 0 0 0,0-1 0 0 0,-1 1 0 0 0,-2-14 599 0 0,2 10-444 0 0,1 0-1 0 0,1-1 1 0 0,-1 1-1 0 0,2-7 1 0 0,2 0 154 0 0,0-1 0 0 0,0 1 1 0 0,1 0-1 0 0,11-17 0 0 0,32-40 602 0 0,-37 52-746 0 0,9-11 110 0 0,1 1 0 0 0,1 1 0 0 0,1 1 0 0 0,2 1 0 0 0,0 1 0 0 0,1 1 0 0 0,1 1-1 0 0,1 2 1 0 0,1 1 0 0 0,52-24 0 0 0,-67 36-185 0 0,-1 1 0 0 0,1 1 0 0 0,0 0 0 0 0,0 0 0 0 0,0 1 0 0 0,1 1 0 0 0,-1 1 0 0 0,0 0 0 0 0,0 1 0 0 0,0 0-1 0 0,1 1 1 0 0,-1 1 0 0 0,-1 0 0 0 0,1 1 0 0 0,14 5 0 0 0,-19-5-94 0 0,-1-1 0 0 0,0 2 0 0 0,0-1 0 0 0,0 1 0 0 0,0 0 0 0 0,-1 0 0 0 0,1 1 0 0 0,-2 0 0 0 0,1 0 0 0 0,0 1 0 0 0,-1 0 0 0 0,-1 0 0 0 0,1 1 0 0 0,-1-1 0 0 0,0 1 0 0 0,-1 0 0 0 0,0 0 0 0 0,0 1 0 0 0,-1-1 0 0 0,0 1 0 0 0,0 0 0 0 0,-1 0 0 0 0,0 0 0 0 0,1 10 0 0 0,-3-8-8 0 0,0 1 0 0 0,-1-1 1 0 0,0 0-1 0 0,0 1 0 0 0,-1-1 0 0 0,-1 0 1 0 0,0 0-1 0 0,-1 0 0 0 0,0 0 1 0 0,0-1-1 0 0,-1 1 0 0 0,0-1 0 0 0,-1 0 1 0 0,0-1-1 0 0,-10 12 0 0 0,-7 6-10 0 0,0-2 1 0 0,-2-1-1 0 0,-48 37 0 0 0,47-42-32 0 0,0-2 0 0 0,-1 0-1 0 0,-1-2 1 0 0,0-1 0 0 0,-1-1-1 0 0,-46 13 1 0 0,12-6-273 0 0,7-2-1368 0 0,-107 22 0 0 0,161-40 72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14 5527 0 0,'3'-13'13259'0'0,"-3"12"-13146"0"0,0 1 0 0 0,-1 0-1 0 0,1 0 1 0 0,0 0 0 0 0,0 0 0 0 0,-1 0 0 0 0,1 0 0 0 0,0 0 0 0 0,0 0-1 0 0,-1 0 1 0 0,1 0 0 0 0,0 0 0 0 0,0 0 0 0 0,-1 0 0 0 0,1 0 0 0 0,0 1 0 0 0,0-1-1 0 0,-1 0 1 0 0,1 0 0 0 0,0 0 0 0 0,0 0 0 0 0,0 0 0 0 0,-1 0 0 0 0,1 1-1 0 0,0-1 1 0 0,0 0 0 0 0,0 0 0 0 0,-1 1 0 0 0,-19 18-2462 0 0,17-16 3586 0 0,-183 181-1211 0 0,127-127-88 0 0,13-13 14 0 0,-44 53 0 0 0,71-72 54 0 0,1 0 0 0 0,1 0 1 0 0,1 2-1 0 0,-25 55 0 0 0,36-69-15 0 0,1 0 1 0 0,0 1-1 0 0,1-1 1 0 0,1 1-1 0 0,-2 22 0 0 0,4-26-27 0 0,0 0-1 0 0,1 0 0 0 0,0 0 1 0 0,0 0-1 0 0,1 0 0 0 0,1 0 1 0 0,0-1-1 0 0,7 17 1 0 0,-7-19-206 0 0,1-1 0 0 0,-1 1 0 0 0,9 9 0 0 0,8 4-4926 0 0,-4-7-1002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 7831 0 0,'-1'-4'897'0'0,"-1"-14"-831"0"0,0 8 7771 0 0,6 34-7477 0 0,0 0 0 0 0,0 24-1 0 0,3 24 452 0 0,-1-38-452 0 0,1 0 0 0 0,2-1 1 0 0,2 0-1 0 0,0-1 0 0 0,2 0 1 0 0,2-1-1 0 0,1 0 0 0 0,1-2 0 0 0,32 44 1 0 0,-15-34 8 0 0,76 66 1 0 0,-27-27-256 0 0,-77-72-135 0 0,0 1 0 0 0,-1 0-1 0 0,0 0 1 0 0,0 0-1 0 0,0 0 1 0 0,-1 1 0 0 0,0 0-1 0 0,-1 0 1 0 0,0 0-1 0 0,4 15 1 0 0,-7-14-5573 0 0,-1-18 1679 0 0,4-4-1084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22 11687 0 0,'0'0'532'0'0,"1"-7"187"0"0,3-8 5590 0 0,-4 18-5801 0 0,1 4-411 0 0,0-1-1 0 0,-1 0 1 0 0,0 1-1 0 0,-1-1 1 0 0,0 1-1 0 0,0-1 1 0 0,0 0-1 0 0,0 0 1 0 0,-1 1-1 0 0,0-1 1 0 0,-5 10-1 0 0,-3 3 69 0 0,0 1 0 0 0,-16 21-1 0 0,-24 28 150 0 0,-74 78 0 0 0,-70 53-260 0 0,74-78 24 0 0,115-117-99 0 0,-8 8 48 0 0,-15 20 0 0 0,26-30-59 0 0,-1 0-1 0 0,1 1 0 0 0,0-1 1 0 0,0 1-1 0 0,0 0 0 0 0,1-1 1 0 0,-1 1-1 0 0,1 0 0 0 0,0 0 1 0 0,0 0-1 0 0,-1 8 0 0 0,2-10-280 0 0,15-1-5880 0 0,0 0-390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98 8663 0 0,'18'-24'592'0'0,"-10"12"-368"0"0,1 2-1 0 0,16-18 1 0 0,-25 27-125 0 0,0 0-1 0 0,0 0 1 0 0,0 0 0 0 0,-1 0 0 0 0,1 0-1 0 0,0 0 1 0 0,-1 0 0 0 0,1 0 0 0 0,0 0-1 0 0,-1 1 1 0 0,1-1 0 0 0,-1 0-1 0 0,1 0 1 0 0,-1 0 0 0 0,0 1 0 0 0,1-1-1 0 0,-1 0 1 0 0,0 1 0 0 0,1-1 0 0 0,-3 0-1 0 0,-1-1 73 0 0,0 1 0 0 0,0 0-1 0 0,-1 1 1 0 0,1-1 0 0 0,0 1 0 0 0,-1 0-1 0 0,1 0 1 0 0,-1 0 0 0 0,1 1-1 0 0,0-1 1 0 0,-1 1 0 0 0,1 0-1 0 0,0 1 1 0 0,0-1 0 0 0,0 1 0 0 0,0-1-1 0 0,0 1 1 0 0,-4 3 0 0 0,3-2-129 0 0,1 0 0 0 0,0 0 0 0 0,0 1 0 0 0,0-1 0 0 0,0 1 0 0 0,1 0 1 0 0,-1 0-1 0 0,1 0 0 0 0,0 1 0 0 0,0-1 0 0 0,1 1 0 0 0,-1-1 0 0 0,1 1 0 0 0,0 0 0 0 0,-2 6 1 0 0,-22 89 390 0 0,-33 110 764 0 0,38-148-887 0 0,-3 0 0 0 0,-2-2-1 0 0,-43 71 1 0 0,30-71-207 0 0,-1-1 0 0 0,-91 99 0 0 0,61-87-20 0 0,-60 66 421 0 0,123-129-464 0 0,-1 0 50 0 0,1 1 0 0 0,-8 11 0 0 0,14-18-79 0 0,0-1 1 0 0,0 1-1 0 0,0-1 1 0 0,0 1-1 0 0,0 0 0 0 0,1 0 1 0 0,-1-1-1 0 0,1 1 1 0 0,-1 0-1 0 0,1 0 1 0 0,-1 0-1 0 0,1 0 1 0 0,0 0-1 0 0,0-1 1 0 0,0 1-1 0 0,0 0 1 0 0,0 0-1 0 0,1 0 1 0 0,-1 0-1 0 0,1 2 1 0 0,-1-4-43 0 0,1 1 0 0 0,-1 0 0 0 0,1 0 0 0 0,0 0 0 0 0,-1 0 1 0 0,1-1-1 0 0,0 1 0 0 0,-1 0 0 0 0,1-1 0 0 0,0 1 0 0 0,0 0 1 0 0,0-1-1 0 0,0 1 0 0 0,0-1 0 0 0,1 1 0 0 0,15 4-3926 0 0,-14-5 2718 0 0,14 4-5009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56 5063 0 0,'7'-3'321'0'0,"1"-1"0"0"0,-1 0 0 0 0,11-9 0 0 0,7-6 3294 0 0,-17 12-1212 0 0,-7 6-1134 0 0,9-3 5646 0 0,-9 6-6850 0 0,0 0 1 0 0,0 0 0 0 0,0 0-1 0 0,0 1 1 0 0,-1-1 0 0 0,1 0-1 0 0,-1 1 1 0 0,1-1 0 0 0,-1 0 0 0 0,0 1-1 0 0,0-1 1 0 0,0 1 0 0 0,0-1-1 0 0,0 0 1 0 0,-1 1 0 0 0,1-1-1 0 0,-1 0 1 0 0,0 1 0 0 0,0-1 0 0 0,1 0-1 0 0,-1 0 1 0 0,-2 4 0 0 0,-1 2 0 0 0,-1-1 0 0 0,0 1 1 0 0,0-1-1 0 0,-11 14 0 0 0,-76 67 62 0 0,5-4-48 0 0,-19 19-80 0 0,48-49 0 0 0,-52 65 0 0 0,97-101 0 0 0,0 0 0 0 0,2 2 0 0 0,-14 32 0 0 0,21-43 0 0 0,4 1 0 0 0,1-9 1 0 0,0 1-1 0 0,-1-1 1 0 0,1 0 0 0 0,1 1-1 0 0,-1-1 1 0 0,0 0 0 0 0,0 0-1 0 0,0 0 1 0 0,1 0 0 0 0,-1 0-1 0 0,0 0 1 0 0,1 0 0 0 0,-1-1-1 0 0,1 1 1 0 0,-1 0 0 0 0,1-1-1 0 0,-1 1 1 0 0,1-1 0 0 0,0 0-1 0 0,-1 1 1 0 0,1-1 0 0 0,0 0-1 0 0,1 0 1 0 0,7 1 15 0 0,0-1 0 0 0,14-2 0 0 0,-24 2-16 0 0,134-17 457 0 0,-61 7-71 0 0,90-2 0 0 0,-82 10-239 0 0,-74 1-147 0 0,24 3 0 0 0,-29-2-265 0 0,0 0 1 0 0,1 1-1 0 0,-1-1 0 0 0,0 1 0 0 0,0 0 0 0 0,0 0 1 0 0,0-1-1 0 0,0 1 0 0 0,4 3 0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91 10855 0 0,'0'0'980'0'0,"-2"-1"-670"0"0,1 1-194 0 0,1 0 0 0 0,0-1 0 0 0,-1 1 0 0 0,1 0 0 0 0,0 0 0 0 0,0 0 0 0 0,-1-1 0 0 0,1 1 0 0 0,0 0 0 0 0,0-1 0 0 0,-1 1 0 0 0,1 0 0 0 0,0 0 0 0 0,0-1 0 0 0,0 1 0 0 0,-1 0 0 0 0,1-1 0 0 0,0 1 0 0 0,0 0 1 0 0,0-1-1 0 0,0 1 0 0 0,0-1 0 0 0,0 1 0 0 0,0 0 0 0 0,0-1 0 0 0,0 1 0 0 0,0 0 0 0 0,0-1 0 0 0,0 1 0 0 0,0 0 0 0 0,0-1 0 0 0,0 1 0 0 0,0 0 0 0 0,0-1 0 0 0,0 1 0 0 0,1 0 0 0 0,-1-1 0 0 0,0 1 0 0 0,0-1 0 0 0,2-1 91 0 0,-1 1-1 0 0,1-1 0 0 0,-1 1 0 0 0,1-1 0 0 0,0 1 0 0 0,0 0 1 0 0,3-2-1 0 0,4-2 238 0 0,1 0-1 0 0,14-4 1 0 0,1 3 279 0 0,0 2-1 0 0,0 0 0 0 0,40 0 1 0 0,-17 1-413 0 0,66 4-108 0 0,-44 1-132 0 0,-35-3-3385 0 0,66-13 1 0 0,-45 5-401 0 0,-38 7-1869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 5063 0 0,'0'0'390'0'0,"-16"-11"4519"0"0,15 11-4494 0 0,0-1-1 0 0,0 1 1 0 0,0 0-1 0 0,0 0 1 0 0,0 0 0 0 0,0-1-1 0 0,0 1 1 0 0,0 0 0 0 0,0 0-1 0 0,-1 0 1 0 0,1 1-1 0 0,0-1 1 0 0,0 0 0 0 0,0 0-1 0 0,-1 1 1 0 0,1 0-319 0 0,0-1 1 0 0,1 1 0 0 0,-1 0-1 0 0,1 0 1 0 0,-1-1 0 0 0,1 1-1 0 0,-1 0 1 0 0,1 0 0 0 0,0 0-1 0 0,-1-1 1 0 0,1 1 0 0 0,0 0 0 0 0,0 0-1 0 0,-1 0 1 0 0,1 0 0 0 0,0 0-1 0 0,0 0 1 0 0,0 0 0 0 0,0 0-1 0 0,1 1 1 0 0,-1 6 79 0 0,1 0 0 0 0,0-1 0 0 0,0 1 0 0 0,1 0-1 0 0,0-1 1 0 0,5 11 0 0 0,22 44 548 0 0,-21-46-546 0 0,13 23 59 0 0,3 0 0 0 0,1-1 0 0 0,1-2 0 0 0,37 39 0 0 0,135 121-16 0 0,-126-128-59 0 0,-66-62-162 0 0,39 39-13 0 0,-40-39 11 0 0,0 0 1 0 0,-1 0-1 0 0,0 0 1 0 0,0 1-1 0 0,0-1 1 0 0,3 9-1 0 0,-5-1-2385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 15487 0 0,'0'0'1408'0'0,"1"-1"-1162"0"0,0-4-157 0 0,-6 17 578 0 0,0 0 0 0 0,-1 0 0 0 0,-1-1 0 0 0,-10 14 0 0 0,-43 59-207 0 0,59-81-398 0 0,-88 111 641 0 0,-50 72-273 0 0,-45 113-700 0 0,173-279-146 0 0,11-18-251 0 0,13 1-6434 0 0,4-3 1158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47 106 9815 0 0,'0'0'5058'0'0,"0"2"-3716"0"0,-1 8-287 0 0,1 0-1 0 0,-1 0 0 0 0,3 17 0 0 0,0 12-159 0 0,-1-37-883 0 0,-2 14 46 0 0,1-16-54 0 0,-1 2 5 0 0,1 0 1 0 0,0 0 0 0 0,-1 0-1 0 0,0 0 1 0 0,1 0 0 0 0,-1 0-1 0 0,0 0 1 0 0,0-1 0 0 0,0 1-1 0 0,0 0 1 0 0,0 0 0 0 0,0-1-1 0 0,0 1 1 0 0,-1-1 0 0 0,1 1-1 0 0,-1-1 1 0 0,1 0 0 0 0,-1 1-1 0 0,1-1 1 0 0,-1 0 0 0 0,0 0-1 0 0,-2 1 1 0 0,-5 2 57 0 0,2-2-43 0 0,6-4-12 0 0,0 1 0 0 0,1-1 0 0 0,-1 1 0 0 0,1-1 0 0 0,-1 1 1 0 0,1-1-1 0 0,0 1 0 0 0,0-1 0 0 0,-1 1 0 0 0,2-4 0 0 0,0 0 8 0 0,2-1 1 0 0,-1 1-1 0 0,1 0 0 0 0,-1 0 1 0 0,2 0-1 0 0,-1 0 0 0 0,0 0 1 0 0,9-7-1 0 0,-7 5-27 0 0,9-8 20 0 0,0 0 0 0 0,1 1 0 0 0,0 1-1 0 0,1 0 1 0 0,1 1 0 0 0,0 1 0 0 0,1 1 0 0 0,0 0-1 0 0,25-9 1 0 0,-42 18-15 0 0,1 0 24 0 0,0 0-1 0 0,0 1 1 0 0,0-1-1 0 0,0 0 1 0 0,0 1-1 0 0,0-1 0 0 0,0 1 1 0 0,0 0-1 0 0,0 0 1 0 0,0 0-1 0 0,0 0 1 0 0,0 0-1 0 0,0 0 1 0 0,3 1-1 0 0,-3 0-13 0 0,-1 0 0 0 0,1 0 1 0 0,0 0-1 0 0,-1 0 0 0 0,1 0 0 0 0,-1 0 0 0 0,1 0 0 0 0,-1 1 0 0 0,0-1 0 0 0,1 1 1 0 0,-1-1-1 0 0,0 1 0 0 0,0-1 0 0 0,0 1 0 0 0,0 0 0 0 0,0 0 0 0 0,-1-1 1 0 0,1 1-1 0 0,-1 0 0 0 0,1 0 0 0 0,-1 0 0 0 0,1 0 0 0 0,-1 0 0 0 0,0-1 1 0 0,0 1-1 0 0,0 0 0 0 0,0 0 0 0 0,0 0 0 0 0,0 0 0 0 0,-1 2 0 0 0,1-1 15 0 0,-2 7-10 0 0,0-1 1 0 0,0 1 0 0 0,-1-1-1 0 0,0 0 1 0 0,-1 0 0 0 0,-6 13-1 0 0,-8 19 30 0 0,35-49-181 0 0,-2-3 65 0 0,-2-1 0 0 0,1-1 0 0 0,20-26-1 0 0,-19 21 17 0 0,31-28-1 0 0,-45 45 59 0 0,17-15-17 0 0,25-15 0 0 0,-37 27 9 0 0,1 0 1 0 0,0 1-1 0 0,0 0 1 0 0,0 0 0 0 0,0 0-1 0 0,0 1 1 0 0,15-3-1 0 0,-10 5 20 0 0,-10 1-5 0 0,0 0 0 0 0,-1 0 0 0 0,1 0 0 0 0,-1 0 0 0 0,0 1-1 0 0,1-1 1 0 0,-1 0 0 0 0,0 1 0 0 0,0-1 0 0 0,0 1 0 0 0,0-1-1 0 0,0 1 1 0 0,0 0 0 0 0,0-1 0 0 0,0 1 0 0 0,0 2 0 0 0,10 32 99 0 0,-10-32-105 0 0,1 10 52 0 0,0 0 0 0 0,-1 0 0 0 0,-1 0 0 0 0,0 1 0 0 0,-3 16 0 0 0,1 16 105 0 0,5-26-66 0 0,-3-21-157 0 0,1 1 0 0 0,-1-1 0 0 0,0 1-1 0 0,1-1 1 0 0,-1 1 0 0 0,1-1 0 0 0,-1 1 0 0 0,0-1-1 0 0,1 1 1 0 0,-1-1 0 0 0,1 0 0 0 0,0 1 0 0 0,-1-1-1 0 0,1 0 1 0 0,-1 1 0 0 0,1-1 0 0 0,-1 0 0 0 0,1 0-1 0 0,0 0 1 0 0,-1 1 0 0 0,1-1 0 0 0,-1 0 0 0 0,1 0-1 0 0,0 0 1 0 0,0 0 0 0 0,16 0-1459 0 0,-7-1-126 0 0,1-3-302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 7831 0 0,'-3'-3'220'0'0,"2"3"-169"0"0,1-1-1 0 0,-1 0 1 0 0,0 1 0 0 0,0-1-1 0 0,1 1 1 0 0,-1-1 0 0 0,0 1 0 0 0,0-1-1 0 0,0 1 1 0 0,1-1 0 0 0,-1 1-1 0 0,0 0 1 0 0,0 0 0 0 0,0-1-1 0 0,0 1 1 0 0,-1 0 0 0 0,1 0 227 0 0,0 0 0 0 0,1 0 0 0 0,-1-1 0 0 0,1 1 0 0 0,-1 0 0 0 0,0 0 0 0 0,1 0 1 0 0,-1 1-1 0 0,0-1 0 0 0,1 0 0 0 0,-1 0 0 0 0,0 0 0 0 0,1 0 0 0 0,-1 1 0 0 0,0-1 0 0 0,1 0 1 0 0,-1 0-1 0 0,1 1 0 0 0,-1-1 0 0 0,0 1 0 0 0,-8 13 1692 0 0,7-10-1781 0 0,0 1 1 0 0,1 0 0 0 0,0 0-1 0 0,-1 7 1 0 0,2 3-47 0 0,0-1-1 0 0,1 0 0 0 0,0 0 0 0 0,1 0 1 0 0,1 0-1 0 0,0 0 0 0 0,1 0 0 0 0,1-1 1 0 0,0 1-1 0 0,1-1 0 0 0,0 0 1 0 0,1-1-1 0 0,12 18 0 0 0,0-4 66 0 0,0-1 1 0 0,2-1-1 0 0,1-1 0 0 0,49 40 1 0 0,34 12 528 0 0,-5-4 160 0 0,-80-55-581 0 0,-1 1-1 0 0,30 34 1 0 0,-43-44-242 0 0,0 1 0 0 0,-1-1 0 0 0,0 1 0 0 0,0 1-1 0 0,-1-1 1 0 0,0 1 0 0 0,0 0 0 0 0,-1 0 0 0 0,0 0 0 0 0,-1 0 0 0 0,0 0 0 0 0,1 12 0 0 0,-2-8 13 0 0,-1-1 0 0 0,-1 1 0 0 0,0 0 0 0 0,0 0 1 0 0,-2 0-1 0 0,1-1 0 0 0,-2 1 0 0 0,-6 17 0 0 0,-14 22 103 0 0,-1-2 1 0 0,-64 93-1 0 0,53-88-185 0 0,-29 42-1084 0 0,63-95 1099 0 0,-4 10-980 0 0,6-12 918 0 0,0 1-1 0 0,-1-1 0 0 0,1 0 1 0 0,0 1-1 0 0,0-1 0 0 0,0 0 1 0 0,0 1-1 0 0,0-1 0 0 0,0 0 1 0 0,0 1-1 0 0,1-1 0 0 0,-1 0 1 0 0,0 0-1 0 0,0 1 0 0 0,0-1 1 0 0,0 0-1 0 0,0 1 0 0 0,0-1 1 0 0,0 0-1 0 0,1 1 0 0 0,-1-1 1 0 0,0 0-1 0 0,0 0 0 0 0,1 1 1 0 0,-1-1-1 0 0,0 0 0 0 0,0 0 1 0 0,1 0-1 0 0,-1 1 0 0 0,0-1 1 0 0,0 0-1 0 0,1 0 0 0 0,-1 0 1 0 0,0 0-1 0 0,1 0 0 0 0,-1 1 1 0 0,0-1-1 0 0,1 0 0 0 0,-1 0 1 0 0,1 0-1 0 0,3 1-455 0 0,1-1-1 0 0,-1 1 1 0 0,1-1 0 0 0,-1 0-1 0 0,1 0 1 0 0,-1-1-1 0 0,1 1 1 0 0,-1-1 0 0 0,8-2-1 0 0,1-2-5757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3:5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51 459 919 0 0,'-2'-1'4747'0'0,"-1"-1"-4540"0"0,1-1 0 0 0,-1 1-1 0 0,1-1 1 0 0,-1 0 0 0 0,1 0-1 0 0,0 0 1 0 0,0 0 0 0 0,0 0 0 0 0,0 0-1 0 0,0 0 1 0 0,1-1 0 0 0,0 1-1 0 0,-1-1 1 0 0,1 1 0 0 0,1-1 0 0 0,-1 0-1 0 0,0 1 1 0 0,1-1 0 0 0,0 0 0 0 0,0 1-1 0 0,0-7 1 0 0,0-13 322 0 0,0 21-313 0 0,0 0 18 0 0,-1 0 5 0 0,1 0 1 0 0,-1 1 0 0 0,1-1 0 0 0,-1 0 0 0 0,0 0 0 0 0,0 0-1 0 0,-3-4 4049 0 0,-4 6-177 0 0,82 8-3744 0 0,-17-3-365 0 0,-38-3 106 0 0,1 0-1 0 0,0-1 1 0 0,0-1-1 0 0,0-1 1 0 0,0-1-1 0 0,0 0 1 0 0,32-9-1 0 0,152-53 836 0 0,-183 59-925 0 0,1 2 1 0 0,38-3 0 0 0,13-1-22 0 0,54-19 63 0 0,25-4-55 0 0,-118 25-6 0 0,0 2 1 0 0,52 1 0 0 0,-53 1 152 0 0,-1-1 0 0 0,1-2 0 0 0,51-12 0 0 0,157-51 242 0 0,-104 27-244 0 0,-110 33-150 0 0,0 2 0 0 0,40-3 0 0 0,39-4 0 0 0,-74 8 0 0 0,20-3 0 0 0,31 2 32 0 0,106 9-1 0 0,-167-3-30 0 0,38 0-1 0 0,81-8 0 0 0,-137 7 4 0 0,20-3 17 0 0,0 1 1 0 0,0 1 0 0 0,0 1-1 0 0,-1 1 1 0 0,26 4-1 0 0,96 26-10 0 0,128 20-11 0 0,-241-49 120 0 0,1 0-1 0 0,53-6 1 0 0,-43 2-31 0 0,35-5 31 0 0,22 0 48 0 0,-59 7-157 0 0,299-9 58 0 0,-308 8-69 0 0,1 1 0 0 0,-1 2 0 0 0,0 1 0 0 0,0 2 0 0 0,0 1 0 0 0,41 13 0 0 0,51 21 0 0 0,-96-32 0 0 0,50 7 0 0 0,-53-11 0 0 0,6-1 20 0 0,1 0 0 0 0,0-3-1 0 0,43-4 1 0 0,15 0 25 0 0,-48 2-27 0 0,0-2 0 0 0,47-11-1 0 0,43-4 6 0 0,-99 18-23 0 0,1 2 0 0 0,-1 1 0 0 0,1 1 0 0 0,-1 2 0 0 0,50 15 0 0 0,-39-8 0 0 0,-23-6 0 0 0,0 0 0 0 0,0-2 0 0 0,0 0 0 0 0,30 1 0 0 0,92-5 0 0 0,-137-1 0 0 0,23-1 0 0 0,-1 1 0 0 0,1 2 0 0 0,-1 0 0 0 0,51 10 0 0 0,246 53 0 0 0,-315-62 0 0 0,-6-1 0 0 0,-1 0 0 0 0,1-1 0 0 0,0 1 0 0 0,-1-1 0 0 0,1 0 0 0 0,6 0 0 0 0,-2-1 0 0 0,-6 1 0 0 0,1 0 0 0 0,0 0 0 0 0,-1 0 0 0 0,1 0 0 0 0,0 0 0 0 0,-1 0 0 0 0,1 1 0 0 0,-1 0 0 0 0,1-1 0 0 0,-1 1 0 0 0,1 0 0 0 0,1 1 0 0 0,4 0 0 0 0,-6-1 0 0 0,1 0 0 0 0,-1 0 0 0 0,1 0 0 0 0,-1 1 0 0 0,1-1 0 0 0,-1 0 0 0 0,0 1 0 0 0,1 0 0 0 0,-1-1 0 0 0,2 4 0 0 0,26 15 0 0 0,-23-16 11 0 0,6 2 31 0 0,1-1-31 0 0,0 0-11 0 0,0 1 0 0 0,0-1 0 0 0,0-1 0 0 0,1-1 0 0 0,-1-1 0 0 0,0-2 0 0 0,2 0 0 0 0,-2-2 0 0 0,0 2 0 0 0,0 0 0 0 0,1-2 0 0 0,1 0 0 0 0,-1-1 0 0 0,0-1 0 0 0,-1 1 0 0 0,0-2 0 0 0,-4 0-13 0 0,-6 3-279 0 0,0 1 1 0 0,0-1-1 0 0,0 1 1 0 0,0 0 0 0 0,0 0-1 0 0,0 0 1 0 0,0 1-1 0 0,0-1 1 0 0,1 1 0 0 0,-1 0-1 0 0,0 0 1 0 0,0 0-1 0 0,7 2 1 0 0,7 2-7672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4:3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1375 0 0,'0'0'14214'0'0,"1"-2"-13645"0"0,10-18 1900 0 0,-5 20-2294 0 0,-5-1-161 0 0,1 0 1 0 0,-1 0-1 0 0,1 0 0 0 0,-1 0 0 0 0,1 1 0 0 0,-1-1 0 0 0,1 0 0 0 0,0 1 0 0 0,-1-1 1 0 0,1 1-1 0 0,0 0 0 0 0,1-1 0 0 0,17-3 68 0 0,-15 6-66 0 0,3 1 165 0 0,0-1-64 0 0,-1 0 1 0 0,0 0-1 0 0,0 1 1 0 0,0 0 0 0 0,10 6-1 0 0,17 8 16 0 0,-26-12-139 0 0,1-1 0 0 0,0 0 0 0 0,0-1 0 0 0,1 0 0 0 0,-1-1 0 0 0,1 0 0 0 0,-1 0-1 0 0,1-1 1 0 0,0 0 0 0 0,-1-1 0 0 0,1 0 0 0 0,0 0 0 0 0,14-4 0 0 0,112-26-29 0 0,-77 16 191 0 0,81-11 0 0 0,-125 24-156 0 0,-8 0 0 0 0,-1 0 0 0 0,1 1 0 0 0,-1 0 0 0 0,1 0 0 0 0,0 1 0 0 0,-1-1 0 0 0,1 2 0 0 0,10 2 0 0 0,-3-1 0 0 0,1 1 11 0 0,-9-2 5 0 0,0-1-1 0 0,0 1 1 0 0,1-1 0 0 0,-1-1-1 0 0,0 1 1 0 0,1-1 0 0 0,-1 0-1 0 0,0-1 1 0 0,1 1 0 0 0,10-3-1 0 0,-4 0 26 0 0,46-11 636 0 0,-33 7-308 0 0,42-5 1 0 0,-59 12-332 0 0,-1-1-1 0 0,1 1 1 0 0,-1 0-1 0 0,1 1 1 0 0,0 0 0 0 0,-1 0-1 0 0,0 1 1 0 0,1 0 0 0 0,8 4-1 0 0,1 2-9 0 0,0 0 0 0 0,-1 2 0 0 0,0 0-1 0 0,0 1 1 0 0,-1 1 0 0 0,20 19 0 0 0,-23-20-10 0 0,-4-3-1 0 0,0 0 0 0 0,1 0 1 0 0,1-2-1 0 0,15 10 2109 0 0,17-11-1734 0 0,-35-5-384 0 0,0 1-1 0 0,-1 0 1 0 0,1 0-1 0 0,0 1 0 0 0,0 0 1 0 0,12 5-1 0 0,42 24 48 0 0,-49-24-47 0 0,0 0-1 0 0,0 0 1 0 0,1-1-1 0 0,0-1 1 0 0,19 5-1 0 0,-23-9-7 0 0,0 0 1 0 0,0 0-1 0 0,0-1 1 0 0,0-1-1 0 0,0 1 0 0 0,1-2 1 0 0,-1 1-1 0 0,16-6 0 0 0,-12 3-2 0 0,1-2-1 0 0,-2 1 0 0 0,1-2 0 0 0,-1 0 1 0 0,16-11-1 0 0,21-13-408 0 0,-46 29 291 0 0,8-2 5 0 0,8-1-11 0 0,-15 5 111 0 0,-1 1-4 0 0,0-1 24 0 0,0 0 0 0 0,0 0-1 0 0,-1 0 1 0 0,1 0 0 0 0,0 0-1 0 0,0 1 1 0 0,-1 0 0 0 0,1-1-1 0 0,5 3 1 0 0,16 6 82 0 0,-21-9-45 0 0,8-1-31 0 0,7 1-1 0 0,-15 2 12 0 0,0 0 0 0 0,15-3-12 0 0,-12-1-10 0 0,1 1 0 0 0,-1-1 0 0 0,0 0 0 0 0,1-1 0 0 0,-1 1 0 0 0,7-5 0 0 0,-1-1 0 0 0,-12 8-2 0 0,0-1 0 0 0,1 0 0 0 0,-1 1 0 0 0,0-1-1 0 0,0 0 1 0 0,0 0 0 0 0,1 0 0 0 0,-1 0 0 0 0,0 0 0 0 0,0 0 0 0 0,0 0-1 0 0,0 0 1 0 0,1-2 0 0 0,4-3-145 0 0,-5 6 137 0 0,0-1 0 0 0,1 1-1 0 0,-1 0 1 0 0,0-1 0 0 0,0 1 0 0 0,1 0 0 0 0,-1 0 0 0 0,0 0 0 0 0,0 0 0 0 0,1 0 0 0 0,-1 1 0 0 0,0-1-1 0 0,0 0 1 0 0,0 1 0 0 0,1-1 0 0 0,-1 0 0 0 0,0 1 0 0 0,0 0 0 0 0,0-1 0 0 0,0 1 0 0 0,0-1 0 0 0,0 1-1 0 0,0 0 1 0 0,0 0 0 0 0,2 2 0 0 0,-1-2-70 0 0,-33 16-10742 0 0,10-11 5068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4:3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87 919 0 0,'0'0'80'0'0,"9"-13"-80"0"0,-2-2 0 0 0,0-5 664 0 0,2 1 112 0 0,-2-1 24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4:3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41 3223 0 0,'0'0'13242'0'0,"-1"2"-13270"0"0,-14 21-52 0 0,-15 24 1810 0 0,31-44-1676 0 0,7 6-44 0 0,5 0-10 0 0,-10-7 23 0 0,1-1 0 0 0,-1 0 0 0 0,1 0 0 0 0,0 0 0 0 0,0 0 0 0 0,0-1 0 0 0,-1 0 0 0 0,1 1 0 0 0,0-1 0 0 0,0-1 0 0 0,0 1 0 0 0,0 0 1 0 0,-1-1-1 0 0,1 0 0 0 0,4-1 0 0 0,9-4 79 0 0,-1 0 1 0 0,16-8 0 0 0,-18 8-37 0 0,10-5 26 0 0,-8 2-71 0 0,0 2 0 0 0,1 0 0 0 0,0 1 0 0 0,1 1 0 0 0,-1 0 0 0 0,1 1 0 0 0,0 2 0 0 0,24-2 0 0 0,-20 1-27 0 0,-15 4 27 0 0,11 1 71 0 0,12 0 473 0 0,60 10 1267 0 0,-68-6-1735 0 0,34 12 89 0 0,-54-18-29 0 0,37 2 320 0 0,-37-2-464 0 0,1 0 0 0 0,-1 0-1 0 0,1 1 1 0 0,-1-1-1 0 0,1 0 1 0 0,-1 1-1 0 0,1-1 1 0 0,-1 1-1 0 0,5 2 1 0 0,-5-2-13 0 0,0-1 1 0 0,0 1-1 0 0,0 0 1 0 0,0-1 0 0 0,0 1-1 0 0,0-1 1 0 0,0 0-1 0 0,1 0 1 0 0,3 0-1 0 0,15 2 39 0 0,-7-2 12 0 0,0 1 1 0 0,-1 1 0 0 0,21 4-1 0 0,-16-1 6 0 0,0-1 0 0 0,0-2 0 0 0,0 1 0 0 0,0-2 0 0 0,0 0 0 0 0,0-2 0 0 0,0 0 0 0 0,0 0 0 0 0,0-2 0 0 0,24-6 0 0 0,126-30 882 0 0,-151 35-923 0 0,-1 1 0 0 0,1 2 0 0 0,1-1 1 0 0,25 2-1 0 0,-12 1-12 0 0,-2-2 7 0 0,1-1-1 0 0,-1-1 1 0 0,1-2 0 0 0,-1 0-1 0 0,31-11 1 0 0,-37 9 10 0 0,1 1 1 0 0,33-3-1 0 0,-53 8-21 0 0,4 0 23 0 0,0 0 1 0 0,0 0-1 0 0,-1 1 0 0 0,1 0 1 0 0,12 2-1 0 0,2 2 47 0 0,28 11 0 0 0,-5 2-59 0 0,-13-6 42 0 0,1-1-53 0 0,-2 1 0 0 0,-14-6-2 0 0,-6-2 6 0 0,0 0 1 0 0,1 0 0 0 0,14 1-1 0 0,-13-3 76 0 0,-7-1-53 0 0,9 1 40 0 0,4-2-25 0 0,-9 2 225 0 0,-37 2-130 0 0,-4-3-125 0 0,-119 4-252 0 0,35-2 60 0 0,76-1 6 0 0,1 3 1 0 0,-50 10-1 0 0,66-9-28 0 0,1 2 0 0 0,0 0 0 0 0,0 1 0 0 0,1 0 0 0 0,-29 19 0 0 0,46-25 134 0 0,0 0-363 0 0,0-1 1 0 0,-1 1-1 0 0,1 0 0 0 0,0-1 1 0 0,-5 2-1 0 0,-2 0-836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134 117 5063 0 0,'0'0'232'0'0,"0"2"-13"0"0,7 17-185 0 0,-6-17 84 0 0,1 0 0 0 0,-1 1 1 0 0,-1-1-1 0 0,1 1 0 0 0,0-1 0 0 0,-1 0 0 0 0,1 1 0 0 0,-1 0 0 0 0,1-1 1 0 0,-1 1-1 0 0,0-1 0 0 0,0 1 0 0 0,-1 3 0 0 0,-8 32 4142 0 0,-13 38-1 0 0,2-23-3193 0 0,-29 56 1 0 0,1-29-490 0 0,102-154 1264 0 0,8-12-1616 0 0,-33 38-258 0 0,-3-1 0 0 0,35-93 0 0 0,-44 100-112 0 0,-12 30 113 0 0,0 0 1 0 0,1 0 0 0 0,0 0-1 0 0,1 1 1 0 0,16-20 0 0 0,-22 30-43 0 0,1 1-3 0 0,13 1-3 0 0,0 1 1 0 0,26 6-1 0 0,9 2 95 0 0,-28-8 80 0 0,1-2-1 0 0,-1 0 1 0 0,27-5 0 0 0,-4 1 71 0 0,75-6-1784 0 0,-104 10 616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4:4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88 293 2759 0 0,'0'0'126'0'0,"-2"1"-5"0"0,-6 6-96 0 0,-4 0 294 0 0,9-6 472 0 0,1-1-1 0 0,-1 1 1 0 0,0-1 0 0 0,1 0-1 0 0,-1 1 1 0 0,0-1-1 0 0,1 0 1 0 0,-1-1 0 0 0,0 1-1 0 0,0 0 1 0 0,-3-2 0 0 0,-2-2-936 0 0,6 3 238 0 0,-9-22 378 0 0,5-1 2079 0 0,6 23-1989 0 0,0 1-562 0 0,0 0 1 0 0,-1 0 0 0 0,1 0 0 0 0,0 0 0 0 0,0-1 0 0 0,0 1-1 0 0,0 0 1 0 0,0 0 0 0 0,-1 0 0 0 0,1 0 0 0 0,0 0-1 0 0,0 0 1 0 0,0 0 0 0 0,0-1 0 0 0,0 1 0 0 0,0 0 0 0 0,0 0-1 0 0,-1 0 1 0 0,1 0 0 0 0,0-1 0 0 0,0 1 0 0 0,0 0-1 0 0,0 0 1 0 0,0 0 0 0 0,0 0 0 0 0,0-1 0 0 0,0 1-1 0 0,0 0 1 0 0,0 0 0 0 0,0-1 0 0 0,1 0 103 0 0,0 0-1 0 0,0 1 1 0 0,0-1 0 0 0,0 0-1 0 0,0 0 1 0 0,0 0 0 0 0,0 1-1 0 0,0-1 1 0 0,0 0 0 0 0,0 1-1 0 0,0-1 1 0 0,0 1 0 0 0,2-1-1 0 0,15-5 29 0 0,0 1-1 0 0,0 1 1 0 0,0 0-1 0 0,0 1 0 0 0,22 0 1 0 0,18 1 197 0 0,-18 0 128 0 0,0 0 1 0 0,77-17-1 0 0,36-16 227 0 0,-74 12-525 0 0,-6 1 225 0 0,118-18 1 0 0,-58 32-235 0 0,81-4 544 0 0,-108 3-503 0 0,3-7-198 0 0,-36 4 133 0 0,20 5 1010 0 0,-85 6-1075 0 0,-9 0-62 0 0,4 0 4 0 0,31 0 73 0 0,29 1 167 0 0,-52-1-178 0 0,-5 0-16 0 0,-1 1-27 0 0,17 5-23 0 0,25 9 55 0 0,-43-11-43 0 0,-9 0-6 0 0,-11 2-7 0 0,14-4 3 0 0,-39 9-47 0 0,-1-1 0 0 0,-74 5 0 0 0,26-5-7 0 0,-6 3-131 0 0,-61 9-353 0 0,127-15 463 0 0,1 1 0 0 0,1 1 0 0 0,-37 16-1 0 0,51-18 33 0 0,-73 29 353 0 0,77-32-274 0 0,-1 0-1 0 0,1-1 0 0 0,-1 0 1 0 0,1-1-1 0 0,-1 0 1 0 0,-17-1-1 0 0,17-1-68 0 0,-1 0 0 0 0,1-1-1 0 0,-12-4 1 0 0,-6 0 2 0 0,14 5 1 0 0,1 0-1 0 0,0 1 0 0 0,-1 1 1 0 0,-19 3-1 0 0,-56 16-102 0 0,67-14 94 0 0,0-1 1 0 0,0 0 0 0 0,0-2 0 0 0,-1 0-1 0 0,-25-2 1 0 0,31-2 28 0 0,1 0 0 0 0,-1-2 0 0 0,1 0 0 0 0,-21-7 0 0 0,29 6 58 0 0,0 1 1 0 0,0-1 0 0 0,1-1 0 0 0,-1 0 0 0 0,1 0 0 0 0,1 0 0 0 0,-1-1 0 0 0,1 0 0 0 0,-10-10 0 0 0,-33-32 192 0 0,49 46-256 0 0,-14-7-34 0 0,14 8 29 0 0,-1 0 0 0 0,0 1 0 0 0,0-1 0 0 0,0 0 0 0 0,0 1 0 0 0,0-1 0 0 0,0 1 0 0 0,0 0 0 0 0,0 0 0 0 0,0 0 0 0 0,0 0 0 0 0,0 0 0 0 0,0 0 0 0 0,-3 1 0 0 0,1 0-10 0 0,0 0 0 0 0,1 1 0 0 0,-1 0 0 0 0,0 0 0 0 0,1 0 0 0 0,-1 0 0 0 0,1 0 0 0 0,0 1 0 0 0,-5 4 0 0 0,-1 1 30 0 0,2 0 11 0 0,5-7 298 0 0,4 0-256 0 0,42 22-49 0 0,1-3 0 0 0,50 15-1 0 0,-74-29-1 0 0,-1-2-1 0 0,1 0 1 0 0,-1-1-1 0 0,1-1 1 0 0,0-1-1 0 0,38-3 1 0 0,-9-5 141 0 0,-1-2 0 0 0,75-25 0 0 0,-105 29-103 0 0,61-15 98 0 0,0 5-1 0 0,88-6 0 0 0,-35 5-45 0 0,-77 5-62 0 0,103-33 0 0 0,-123 32-26 0 0,-33 11-4 0 0,0 0 0 0 0,0 0 0 0 0,0 0 0 0 0,0 0 0 0 0,0 0 0 0 0,0 1 0 0 0,1-1 0 0 0,-1 1 0 0 0,0 0 0 0 0,5 1 0 0 0,1-1 0 0 0,36 2 60 0 0,-34-1 398 0 0,-1 0 278 0 0,-19-3-350 0 0,-6 0-407 0 0,0 1-1 0 0,-26 0 1 0 0,-56 12-80 0 0,-34 0-75 0 0,-127-4-31 0 0,175-1 65 0 0,-88 20 0 0 0,-77 11 62 0 0,195-30-53 0 0,0 3 0 0 0,-59 19 0 0 0,95-24 81 0 0,0-1 0 0 0,0 0 0 0 0,0-1 0 0 0,-19 0 0 0 0,30-3 69 0 0,-1 1 0 0 0,0-2 0 0 0,1 1 0 0 0,-1-1 0 0 0,1 0 0 0 0,-1-1 0 0 0,1 1 1 0 0,0-1-1 0 0,-1-1 0 0 0,1 1 0 0 0,0-1 0 0 0,0 0 0 0 0,-8-6 0 0 0,-2-5 108 0 0,15 13-194 0 0,-3-3-2026 0 0,87 130-2235 0 0,-72-111 2815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4:4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7 220 1375 0 0,'0'0'5595'0'0,"-1"1"-5208"0"0,0 1-175 0 0,1-1 1 0 0,-1 0-1 0 0,0 0 0 0 0,1 1 1 0 0,-1-1-1 0 0,1 0 1 0 0,0 0-1 0 0,-1 1 0 0 0,1-1 1 0 0,0 0-1 0 0,0 1 1 0 0,0-1-1 0 0,0 0 1 0 0,0 1-1 0 0,0-1 0 0 0,0 1 1 0 0,1-1-1 0 0,-1 2 1 0 0,1-1-47 0 0,1-1-102 0 0,5 3 2 0 0,-1-2-37 0 0,3 1 12 0 0,-8-3-36 0 0,1 0 0 0 0,-1-1 0 0 0,0 1 0 0 0,0 0 0 0 0,1 0 0 0 0,-1 0 0 0 0,0 0 0 0 0,1 0 0 0 0,-1 0 0 0 0,0 0-1 0 0,1 0 1 0 0,1 1 0 0 0,21 2 10 0 0,3 4 260 0 0,-22-5-157 0 0,0-1 0 0 0,-1 1 1 0 0,1-1-1 0 0,0 0 0 0 0,0 0 1 0 0,0-1-1 0 0,0 0 0 0 0,0 1 1 0 0,0-2-1 0 0,0 1 1 0 0,0 0-1 0 0,7-2 0 0 0,2-1-13 0 0,-8 3-80 0 0,0-1 1 0 0,0 0-1 0 0,0-1 1 0 0,0 1-1 0 0,0-1 0 0 0,0-1 1 0 0,5-2-1 0 0,-5 2-25 0 0,21-8 14 0 0,47-20 203 0 0,3-2 20 0 0,-66 29-229 0 0,0 1-1 0 0,0 0 0 0 0,0 1 1 0 0,0 1-1 0 0,18-1 0 0 0,17 3 16 0 0,37-2 115 0 0,-71 0-133 0 0,0 0 0 0 0,-1-1 1 0 0,1-1-1 0 0,-1 0 0 0 0,12-5 0 0 0,6-5-5 0 0,-13 6 0 0 0,34-12 0 0 0,-46 18 9 0 0,0-1-1 0 0,0 1 1 0 0,0-1-1 0 0,0 1 1 0 0,1 1 0 0 0,-1-1-1 0 0,0 0 1 0 0,8 1-1 0 0,23 0 14 0 0,-26-1-61 0 0,-1 0-1 0 0,1 0 1 0 0,0-1-1 0 0,-1 0 1 0 0,10-3 0 0 0,41-23 23 0 0,-7 3-47 0 0,-39 19 12 0 0,0 0-1 0 0,0 1 1 0 0,1 1-1 0 0,0 0 1 0 0,15-2-1 0 0,-21 5 53 0 0,0 0-1 0 0,0 1 1 0 0,0 0 0 0 0,0 1 0 0 0,0-1-1 0 0,0 1 1 0 0,0 1 0 0 0,0 0 0 0 0,0 0-1 0 0,11 5 1 0 0,14 7 239 0 0,34 14 204 0 0,-57-25-366 0 0,0 0-1 0 0,-1-1 1 0 0,1 0-1 0 0,0-1 1 0 0,14 1-1 0 0,102-9 897 0 0,34 2-132 0 0,-146 5-750 0 0,-1 1-1 0 0,23 5 1 0 0,-10-1 1 0 0,49 9 306 0 0,-6 0 146 0 0,-59-14-410 0 0,0 0 0 0 0,18-1 1 0 0,4-1 178 0 0,-4 2 314 0 0,32 5 0 0 0,-58-5-524 0 0,0 1-17 0 0,8 3-76 0 0,2 1 10 0 0,0-1-1 0 0,0 0 0 0 0,1 0 0 0 0,-1-2 1 0 0,1 1-1 0 0,20 0 0 0 0,-5-3-20 0 0,1 0 0 0 0,-15 0 0 0 0,1 2-14 0 0,-1 1-61 0 0,0 2-100 0 0,-12-4 95 0 0,10 3-86 0 0,-9-3 103 0 0,1 0 1 0 0,-1 0 0 0 0,0-1 0 0 0,0 0 0 0 0,0 1 0 0 0,1-1-1 0 0,-1 0 1 0 0,0 0 0 0 0,0-1 0 0 0,0 1 0 0 0,1-1 0 0 0,-1 0-1 0 0,0 0 1 0 0,0 0 0 0 0,4-2 0 0 0,4-2-146 0 0,0 0 1 0 0,16-13-1 0 0,-21 14 192 0 0,63-46-458 0 0,-46 32-787 0 0,-9 9-3170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4:4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5407 0 0,'0'0'5098'0'0,"2"0"-4868"0"0,0 0-168 0 0,-1-1-1 0 0,0 1 1 0 0,1 0-1 0 0,-1 0 1 0 0,0 0-1 0 0,1 0 1 0 0,-1 0-1 0 0,0 1 1 0 0,1-1-1 0 0,-1 0 1 0 0,0 1-1 0 0,1-1 1 0 0,-1 1-1 0 0,0-1 1 0 0,0 1-1 0 0,2 0 1 0 0,-1 1 4 0 0,9 8 52 0 0,2-1-108 0 0,0 0-10 0 0,2-2 0 0 0,7 1 0 0 0,-17-7 0 0 0,1-2 0 0 0,14 3 1 0 0,-15-3 3 0 0,0 0 9 0 0,57-4 479 0 0,-16 1 737 0 0,56 3 0 0 0,-91 1-1099 0 0,1 0 0 0 0,0-1 0 0 0,-1-1 1 0 0,24-5-1 0 0,44-18 173 0 0,-75 23-273 0 0,14-3 68 0 0,0 0 0 0 0,0 1-1 0 0,27-3 1 0 0,57 2 94 0 0,-16 1-55 0 0,158-15 1053 0 0,-218 15-1136 0 0,-1-1 0 0 0,0-1 0 0 0,-1-1 0 0 0,1-1 0 0 0,23-12 0 0 0,47-15-32 0 0,-91 33-22 0 0,19-2 11 0 0,0 4 43 0 0,-18 2-52 0 0,0 0 9 0 0,10 2 55 0 0,0 1 12 0 0,11 7 27 0 0,-22-8-90 0 0,12 8 24 0 0,-13-8-23 0 0,0 1-1 0 0,11 9 181 0 0,1 0 0 0 0,0-1-1 0 0,1-1 1 0 0,33 20 0 0 0,-45-30-101 0 0,0 0 0 0 0,-1 0 0 0 0,1-1 0 0 0,7 2 0 0 0,-3-1-47 0 0,7 3-26 0 0,-1-1-22 0 0,0 0 0 0 0,4 3-2 0 0,-15-3 8 0 0,2-3-99 0 0,6 9-259 0 0,6 11-308 0 0,-15-17 182 0 0,1 0 0 0 0,1 0 0 0 0,-1-1-1 0 0,6 6 1 0 0,4 0-5566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2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10591 0 0,'0'0'1296'0'0,"-2"-1"-270"0"0,0 1-512 0 0,-6-1 5189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9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14279 0 0,'0'0'2590'0'0,"-2"1"-1430"0"0,-6 6-727 0 0,1 1 0 0 0,0-1 0 0 0,1 1 0 0 0,0 0 0 0 0,-10 18 1 0 0,7-8-2467 0 0,0 0 1 0 0,-6 22 0 0 0,15-38 692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53 6911 0 0,'41'-30'524'0'0,"-11"8"7762"0"0,-43 27-7736 0 0,-30 13-306 0 0,0 2-1 0 0,-48 31 1 0 0,26-7-195 0 0,-7 4-34 0 0,-176 69 99 0 0,108-55-9 0 0,122-53-85 0 0,-17 7 74 0 0,-38 14 0 0 0,63-27-80 0 0,-1 0 0 0 0,1 0 0 0 0,0-1 0 0 0,-1-1 0 0 0,1 0 0 0 0,-1 0 0 0 0,1-1 0 0 0,-20-2 0 0 0,27 2-11 0 0,0-1-1 0 0,0 0 1 0 0,0 0-1 0 0,0 0 0 0 0,0-1 1 0 0,0 1-1 0 0,0 0 1 0 0,1-1-1 0 0,-1 0 1 0 0,1 0-1 0 0,-1 0 1 0 0,1 0-1 0 0,-1 0 1 0 0,1 0-1 0 0,0-1 0 0 0,0 1 1 0 0,0-1-1 0 0,1 1 1 0 0,-1-1-1 0 0,0 0 1 0 0,1 1-1 0 0,0-1 1 0 0,0 0-1 0 0,0 0 0 0 0,0 0 1 0 0,0 0-1 0 0,0 0 1 0 0,1-4-1 0 0,-2-4-19 0 0,1-1 1 0 0,1 0-1 0 0,0 0 0 0 0,0 0 0 0 0,1 1 0 0 0,4-14 1 0 0,-1 2-92 0 0,2 0 0 0 0,0 1 1 0 0,2 0-1 0 0,15-32 0 0 0,-17 42 47 0 0,0 1-1 0 0,1-1 1 0 0,1 1-1 0 0,0 1 1 0 0,1-1-1 0 0,0 1 1 0 0,0 1-1 0 0,1 0 1 0 0,13-10-1 0 0,-20 17 50 0 0,0 0 0 0 0,1 0 0 0 0,-1 1 0 0 0,0-1 0 0 0,1 1-1 0 0,0-1 1 0 0,-1 1 0 0 0,5 0 0 0 0,-7 0 7 0 0,1 1 0 0 0,-1 0 0 0 0,0 0 0 0 0,0 0 0 0 0,0 0 0 0 0,1 0 0 0 0,-1 0 0 0 0,0 0 0 0 0,0 1 0 0 0,0-1 0 0 0,2 1 0 0 0,0 1 4 0 0,0-1 1 0 0,-1 1-1 0 0,1 0 0 0 0,-1 0 1 0 0,0 0-1 0 0,0 0 0 0 0,0 1 1 0 0,0-1-1 0 0,0 0 0 0 0,0 1 1 0 0,0 0-1 0 0,-1-1 1 0 0,0 1-1 0 0,1 0 0 0 0,-1 0 1 0 0,0 0-1 0 0,1 5 0 0 0,1 4 2 0 0,-1 0-1 0 0,0 0 0 0 0,0 14 0 0 0,-2-4 0 0 0,0 1-1 0 0,-2-1 1 0 0,-1 1-1 0 0,0-1 1 0 0,-8 24-1 0 0,-40 108 54 0 0,44-134-31 0 0,-33 76 114 0 0,-77 133-1 0 0,44-93 122 0 0,13-25-143 0 0,-41 87 92 0 0,94-186-205 0 0,5-8 0 0 0,0 0 0 0 0,1 0 0 0 0,-1 0 1 0 0,0 1-1 0 0,1-1 0 0 0,0 0 1 0 0,-1 9-1 0 0,2-12 3 0 0,0 0 0 0 0,0 0 0 0 0,-1 0 0 0 0,1 0 0 0 0,0-1 1 0 0,0 1-1 0 0,0 0 0 0 0,0 0 0 0 0,0 0 0 0 0,1 0 0 0 0,-1 0 0 0 0,0 1 0 0 0,1-2 0 0 0,-1 1 0 0 0,1-1-1 0 0,-1 1 1 0 0,1-1 0 0 0,-1 1-1 0 0,1-1 1 0 0,-1 0 0 0 0,1 1 0 0 0,-1-1-1 0 0,1 0 1 0 0,-1 1 0 0 0,1-1-1 0 0,0 0 1 0 0,-1 0 0 0 0,1 0-1 0 0,-1 1 1 0 0,2-1 0 0 0,3 0 18 0 0,0 0 0 0 0,-1 0-1 0 0,1 0 1 0 0,0 0 0 0 0,-1-1 0 0 0,1 0-1 0 0,0 0 1 0 0,-1 0 0 0 0,8-4 0 0 0,39-19 195 0 0,-46 22-188 0 0,21-11 122 0 0,-5 0-25 0 0,1 2 1 0 0,0 1-1 0 0,1 1 1 0 0,0 1-1 0 0,30-7 0 0 0,-35 12-60 0 0,19-4 201 0 0,0 2 1 0 0,66-1-1 0 0,60 5-95 0 0,-156 1-271 0 0,0 0 1 0 0,-1 0-1 0 0,1 1 0 0 0,0 0 0 0 0,10 2 0 0 0,-11-1-77 0 0,-4-2-331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34 112 7743 0 0,'0'0'356'0'0,"-2"0"-8"0"0,-9 1-225 0 0,0 2-8 0 0,1 6 2577 0 0,12-8-2024 0 0,1 2-472 0 0,1 0 1 0 0,-1-1-1 0 0,1 0 1 0 0,0 0-1 0 0,0 0 1 0 0,0 0 0 0 0,0-1-1 0 0,0 1 1 0 0,0-1-1 0 0,0 0 1 0 0,0 0-1 0 0,1-1 1 0 0,-1 1 0 0 0,0-1-1 0 0,0 0 1 0 0,1 0-1 0 0,5-1 1 0 0,7-1 337 0 0,0-1 0 0 0,0 0 0 0 0,17-7 0 0 0,280-93 2510 0 0,-299 98-2936 0 0,0 0-98 0 0,1 1-1 0 0,0 0 0 0 0,0 1 1 0 0,0 0-1 0 0,20 1 0 0 0,-24 4-1959 0 0,-10-1 1492 0 0,1-1-1022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10423 0 0,'0'0'2258'0'0,"2"3"-1642"0"0,3 6-312 0 0,1 0 1 0 0,1 0-1 0 0,-1 0 1 0 0,1-1-1 0 0,1 0 1 0 0,-1-1 0 0 0,1 0-1 0 0,12 9 1 0 0,80 47 1483 0 0,-87-55-1547 0 0,1 0-4 0 0,124 79 1930 0 0,-113-69-1856 0 0,55 46 295 0 0,-69-55-585 0 0,-1 2-1 0 0,0-1 1 0 0,0 1-1 0 0,-2 1 1 0 0,9 13-1 0 0,-9-14-30 0 0,-1 1-1 0 0,18 19 0 0 0,-24-30-157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9671 0 0,'0'0'5376'0'0,"-2"2"-4924"0"0,-65 73 552 0 0,-214 185-260 0 0,278-257-733 0 0,-78 75 537 0 0,69-65-421 0 0,1 1 0 0 0,0 0-1 0 0,1 0 1 0 0,-11 22-1 0 0,16-26-94 0 0,4-8-122 0 0,16-2-1452 0 0,0-4 22 0 0,1-4-72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11519 0 0,'0'0'3456'0'0,"-4"-5"1120"0"0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254 129 8287 0 0,'0'0'11054'0'0,"1"1"-10764"0"0,3 0-237 0 0,-1 0-1 0 0,1 0 1 0 0,-1-1-1 0 0,1 1 1 0 0,-1-1-1 0 0,1 0 1 0 0,0 0-1 0 0,6-1 1 0 0,31-6 509 0 0,-18 2-437 0 0,-1 0-203 0 0,-1-2 1 0 0,0 0-1 0 0,0-2 0 0 0,-1 0 0 0 0,22-13 1 0 0,-40 21 23 0 0,-1 0 1 0 0,1 1 0 0 0,-1-1-1 0 0,1 0 1 0 0,-1 0 0 0 0,1 0-1 0 0,-1 0 1 0 0,0 0 0 0 0,1 0-1 0 0,-1 0 1 0 0,0-1 0 0 0,0 1-1 0 0,0 0 1 0 0,0-1 0 0 0,0 1-1 0 0,0-1 1 0 0,0 1 0 0 0,0-1-1 0 0,-1 1 1 0 0,1-1 0 0 0,-1 1-1 0 0,1-1 1 0 0,-1 0 0 0 0,1 0-1 0 0,-1 1 1 0 0,0-1 0 0 0,0-3-1 0 0,-1 4-5 0 0,0 0 0 0 0,0 0 0 0 0,0 0 1 0 0,0-1-1 0 0,0 1 0 0 0,0 0 0 0 0,0 0 0 0 0,0 1 0 0 0,-1-1 0 0 0,1 0 0 0 0,0 0 0 0 0,-1 0 0 0 0,-2 0 1 0 0,3 0-31 0 0,-3 0 47 0 0,0-1 0 0 0,0 1 0 0 0,0 0 0 0 0,0 1-1 0 0,0-1 1 0 0,0 1 0 0 0,0-1 0 0 0,0 1 0 0 0,0 0 0 0 0,0 1 0 0 0,0-1 0 0 0,-6 2 0 0 0,-9 3-228 0 0,-24 8 0 0 0,28-7 230 0 0,-4-1 111 0 0,1 2 0 0 0,-1 0 0 0 0,1 1 0 0 0,0 1 0 0 0,1 1 0 0 0,0 0 0 0 0,-15 13 0 0 0,9-6 144 0 0,-26 15 0 0 0,25-18 77 0 0,-35 29 0 0 0,52-38-224 0 0,1 1 0 0 0,1-1 0 0 0,-1 1 0 0 0,1 1-1 0 0,0-1 1 0 0,0 1 0 0 0,1 0 0 0 0,0 0 0 0 0,0 0-1 0 0,-3 8 1 0 0,6-12-47 0 0,0 0-1 0 0,0 0 0 0 0,0 1 1 0 0,1-1-1 0 0,-1 0 1 0 0,1 1-1 0 0,-1-1 0 0 0,1 0 1 0 0,0 1-1 0 0,1-1 0 0 0,-1 1 1 0 0,0-1-1 0 0,1 0 1 0 0,0 0-1 0 0,0 1 0 0 0,0-1 1 0 0,0 0-1 0 0,0 0 1 0 0,1 0-1 0 0,-1 0 0 0 0,1 0 1 0 0,0 0-1 0 0,2 2 0 0 0,0 0-13 0 0,1-1 0 0 0,-1 0-1 0 0,1 0 1 0 0,0 0-1 0 0,0-1 1 0 0,1 1-1 0 0,-1-1 1 0 0,1-1 0 0 0,-1 1-1 0 0,1-1 1 0 0,9 3-1 0 0,8 1-415 0 0,0-2-1 0 0,0 0 0 0 0,0-1 1 0 0,32-1-1 0 0,-14-3-782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17015 0 0,'0'-18'1848'0'0,"7"11"-1848"0"0,2 2-5008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607 921 4975 0 0,'0'1'231'0'0,"22"28"12180"0"0,-8-76-11782 0 0,-9 28-527 0 0,15-35 0 0 0,104-274-436 0 0,-114 298 273 0 0,53-179-572 0 0,-53 164 249 0 0,-1 0 1 0 0,4-81-1 0 0,-13 119 334 0 0,0 0-1 0 0,0 0 0 0 0,-3-10 1 0 0,3 16 48 0 0,0 1 0 0 0,0-1 1 0 0,0 1-1 0 0,0-1 0 0 0,0 1 0 0 0,0 0 0 0 0,0-1 1 0 0,0 1-1 0 0,0 0 0 0 0,-1-1 0 0 0,1 1 0 0 0,0-1 1 0 0,0 1-1 0 0,0 0 0 0 0,0-1 0 0 0,-1 1 0 0 0,1 0 1 0 0,0 0-1 0 0,0-1 0 0 0,-1 1 0 0 0,1 0 1 0 0,0 0-1 0 0,-1-1 0 0 0,-1 1 1 0 0,1 0 1 0 0,-1 1-1 0 0,1-1 0 0 0,0 0 1 0 0,-1 1-1 0 0,1-1 0 0 0,-1 1 1 0 0,1 0-1 0 0,0-1 1 0 0,-1 1-1 0 0,1 0 0 0 0,0 0 1 0 0,0 0-1 0 0,0 0 0 0 0,-1 0 1 0 0,0 2-1 0 0,-20 21-12 0 0,-2 9-40 0 0,0 1 1 0 0,-19 41-1 0 0,-32 77 49 0 0,70-141 3 0 0,-7 13 1 0 0,-28 62 0 0 0,-32 98 0 0 0,62-151-2 0 0,3 0 0 0 0,-5 40 0 0 0,0 68 30 0 0,-9 62 74 0 0,14-163-83 0 0,-3-1-1 0 0,-2 0 1 0 0,-1-1-1 0 0,-1 0 1 0 0,-3-1-1 0 0,-24 42 1 0 0,-103 147-37 0 0,102-167-297 0 0,-83 89 1 0 0,115-138 244 0 0,1 0-107 0 0,-1 0 0 0 0,-20 16 0 0 0,28-25-29 0 0,2-2-46 0 0,-1 0 207 0 0,1 0 0 0 0,0 0 0 0 0,0 0 0 0 0,0 0 1 0 0,0 0-1 0 0,0 0 0 0 0,0 1 0 0 0,1-1 0 0 0,-1 0 1 0 0,0 0-1 0 0,1-1 0 0 0,-1 0-38 0 0,2-5-371 0 0,1 1-1 0 0,0-1 1 0 0,0 0-1 0 0,0 1 1 0 0,1-1-1 0 0,8-11 1 0 0,-5 8-942 0 0,15-22-2570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30 265 10591 0 0,'-30'14'2471'0'0,"44"-22"-1420"0"0,340-180 1178 0 0,-293 162-2977 0 0,80-22 0 0 0,-112 40 133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6911 0 0,'-1'1'528'0'0,"-107"98"6160"0"0,-6-5-4709 0 0,-53 48-2624 0 0,161-137 632 0 0,1-1 0 0 0,1 1 0 0 0,-1 0 0 0 0,1 0 0 0 0,0 0 0 0 0,0 0 0 0 0,0 1 0 0 0,1 0 0 0 0,0 0 0 0 0,0 0 0 0 0,0 0 0 0 0,1 0 0 0 0,-2 8 0 0 0,3 2 13 0 0,1-12 9 0 0,1 0-1 0 0,0-1 0 0 0,0 1 0 0 0,0 0 1 0 0,0 0-1 0 0,1-1 0 0 0,-1 1 0 0 0,1-1 1 0 0,0 1-1 0 0,0-1 0 0 0,1 0 0 0 0,-1 0 1 0 0,0 0-1 0 0,1 0 0 0 0,0 0 0 0 0,3 3 1 0 0,-1-2-12 0 0,0 0 0 0 0,1 0 0 0 0,-1-1 0 0 0,1 0 0 0 0,0 0 0 0 0,0 0 0 0 0,0 0 0 0 0,0-1 0 0 0,7 2 0 0 0,13 0-640 0 0,0-5-249 0 0</inkml:trace>
  <inkml:trace contextRef="#ctx0" brushRef="#br0" timeOffset="1">427 237 8751 0 0,'0'0'674'0'0,"1"3"-438"0"0,6 23 379 0 0,-3-7 178 0 0,0-1 1 0 0,2-1 0 0 0,0 1-1 0 0,1-1 1 0 0,18 31 0 0 0,-15-34-473 0 0,1 0-1 0 0,0-1 1 0 0,0 0 0 0 0,2-1 0 0 0,-1 0 0 0 0,2-1-1 0 0,27 18 1 0 0,-30-22-253 0 0,1-1 1 0 0,0 0-1 0 0,0-1 0 0 0,1 0 0 0 0,-1-1 1 0 0,1-1-1 0 0,0 0 0 0 0,0-1 0 0 0,0 0 1 0 0,0-1-1 0 0,15 0 0 0 0,-12-2-99 0 0,0 1-99 0 0,31-4-1 0 0,-43 3-72 0 0,1 0 0 0 0,-1 0 0 0 0,0 0 0 0 0,0 0 0 0 0,0-1 0 0 0,0 0 0 0 0,0 0 0 0 0,0 0 0 0 0,-1 0-1 0 0,1-1 1 0 0,-1 1 0 0 0,5-5 0 0 0,4-9-1689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10135 0 0,'0'0'778'0'0,"-2"1"-506"0"0,-6 3-15 0 0,0 0 0 0 0,0 1 0 0 0,0 0 0 0 0,1 0 0 0 0,-11 10 0 0 0,-33 35 1111 0 0,48-46-1357 0 0,-67 72 284 0 0,-108 154-1 0 0,31-28-114 0 0,124-175-661 0 0,13-17-3212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13703 0 0,'0'0'1246'0'0,"-2"0"-1028"0"0,-4 0-124 0 0,6 1-62 0 0,0-1-1 0 0,-1 0 1 0 0,1 0 0 0 0,0 0 0 0 0,-1 0 0 0 0,1 0 0 0 0,0 1 0 0 0,-1-1 0 0 0,1 0 0 0 0,0 0 0 0 0,-1 1 0 0 0,1-1 0 0 0,0 0 0 0 0,0 0 0 0 0,-1 1 0 0 0,1-1-1 0 0,0 0 1 0 0,0 1 0 0 0,0-1 0 0 0,-1 0 0 0 0,1 1 0 0 0,0-1 0 0 0,0 0 0 0 0,0 1 0 0 0,0-1 0 0 0,0 0 0 0 0,0 1 0 0 0,-2 10 382 0 0,4 0-324 0 0,-1 0 0 0 0,1 0 0 0 0,1-1 1 0 0,0 1-1 0 0,1 0 0 0 0,9 18 1 0 0,-4-7-53 0 0,96 191 440 0 0,-70-150-241 0 0,-2 1-1 0 0,28 83 1 0 0,-55-126-228 0 0,-1-1-1 0 0,0 1 1 0 0,-1 0-1 0 0,-1 1 1 0 0,-2-1 0 0 0,0 32-1 0 0,-2-37-77 0 0,-1 1 0 0 0,-1-1 0 0 0,0 0 0 0 0,-1 0 0 0 0,-1-1 1 0 0,0 1-1 0 0,-1-1 0 0 0,-1 0 0 0 0,-9 15 0 0 0,-175 240-202 0 0,181-256 228 0 0,1-1 0 0 0,0 2 0 0 0,-12 24 0 0 0,20-37-214 0 0,4 5-450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6911 0 0,'0'0'8422'0'0,"0"-2"-8262"0"0,2-1-99 0 0,-1 1 1 0 0,1-1 0 0 0,0 1-1 0 0,0-1 1 0 0,0 1 0 0 0,0-1-1 0 0,0 1 1 0 0,0 0 0 0 0,1 0 0 0 0,-1 0-1 0 0,1 0 1 0 0,-1 1 0 0 0,1-1-1 0 0,0 1 1 0 0,5-3 0 0 0,9-2 210 0 0,24-8-1 0 0,17-4 14 0 0,41-10-17 0 0,-83 24-435 0 0,0 1 0 0 0,0 1 0 0 0,0 1 0 0 0,21 0 0 0 0,-5 6-4825 0 0,-16-1-70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 4143 0 0,'-11'7'9178'0'0,"12"-6"-9096"0"0,-1-1 1 0 0,0 0 0 0 0,1 1 0 0 0,-1-1 0 0 0,1 1 0 0 0,-1-1-1 0 0,1 0 1 0 0,0 1 0 0 0,-1-1 0 0 0,1 0 0 0 0,-1 0 0 0 0,1 1-1 0 0,0-1 1 0 0,-1 0 0 0 0,1 0 0 0 0,-1 0 0 0 0,1 0 0 0 0,0 0 0 0 0,-1 0-1 0 0,1 0 1 0 0,0 0 0 0 0,0 0 0 0 0,15 0 402 0 0,-16 0-478 0 0,16-2 428 0 0,-1 0 0 0 0,1-1 0 0 0,-1-1 0 0 0,20-8 1 0 0,-17 6 87 0 0,32-7 1 0 0,-21 9 1 0 0,0 2 1 0 0,44 1 0 0 0,56 11-858 0 0,-126-10 315 0 0,23 2-1089 0 0,4-4-358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1321 146 3223 0 0,'2'-1'240'0'0,"2"-1"237"0"0,1 0-1 0 0,0 0 0 0 0,-1-1 0 0 0,0 1 0 0 0,0-1 0 0 0,1 0 0 0 0,3-4 1 0 0,28-31 3133 0 0,-2 3-694 0 0,4-6-653 0 0,-37 40-1987 0 0,0 0-152 0 0,-1 1 0 0 0,1 0 1 0 0,-1-1-1 0 0,1 1 0 0 0,-1-1 0 0 0,1 1 1 0 0,-1 0-1 0 0,1 0 0 0 0,-1-1 0 0 0,1 1 0 0 0,-1 0 1 0 0,1 0-1 0 0,-1-1 0 0 0,1 1 0 0 0,0 0 1 0 0,0 0-1 0 0,-15 20-74 0 0,-1 0 0 0 0,-1-1-1 0 0,-1-1 1 0 0,-22 20 0 0 0,8-8-22 0 0,-285 324 36 0 0,286-318-64 0 0,1 1 0 0 0,2 2 0 0 0,2 1 0 0 0,2 0 0 0 0,2 2 0 0 0,-25 66 0 0 0,43-95 0 0 0,2-3 11 0 0,4-7 32 0 0,0-1-33 0 0,-1-1 1 0 0,1 0-1 0 0,1 1 1 0 0,-1-2-1 0 0,0 1 1 0 0,0 0 0 0 0,0-1-1 0 0,0 1 1 0 0,1-1-1 0 0,-1 0 1 0 0,0 0 0 0 0,0 0-1 0 0,1 0 1 0 0,-1-1-1 0 0,0 1 1 0 0,0-1-1 0 0,4-1 1 0 0,9-4 140 0 0,-1 0 1 0 0,19-10-1 0 0,-11 4-50 0 0,5-1 27 0 0,0 1 1 0 0,0 1-1 0 0,59-13 0 0 0,-61 18-74 0 0,-19 4-52 0 0,1 0-1 0 0,-1 1 1 0 0,0 0 0 0 0,0 0-1 0 0,16 0 1 0 0,-5 5-2 0 0,-18-3 1 0 0,1-1 0 0 0,0 0-1 0 0,0 1 1 0 0,0-1 0 0 0,0 1-1 0 0,0-1 1 0 0,-1 1 0 0 0,1-1-1 0 0,0 1 1 0 0,0-1 0 0 0,-1 1-1 0 0,1 0 1 0 0,-1-1 0 0 0,1 1-1 0 0,0 1 1 0 0,0 0 2 0 0,-1 0 0 0 0,1 0 0 0 0,-1 0 0 0 0,0-1 0 0 0,0 1-1 0 0,0 0 1 0 0,0 0 0 0 0,0 0 0 0 0,0 0 0 0 0,0 0 0 0 0,-1 0 0 0 0,1 0 0 0 0,-1-1 0 0 0,1 1 0 0 0,-1 0 0 0 0,0 0 0 0 0,0 0 0 0 0,-1 1 0 0 0,-20 33 35 0 0,19-33-25 0 0,-5 9 2 0 0,-2-1 1 0 0,1 0-1 0 0,-2-1 1 0 0,-16 13-1 0 0,-49 31 87 0 0,32-25-79 0 0,-39 20-23 0 0,57-35 0 0 0,-40 28 0 0 0,43-26 0 0 0,15-11 0 0 0,1 0 0 0 0,-1 1 0 0 0,1 0 0 0 0,0 1 0 0 0,0 0 0 0 0,-8 10 0 0 0,10-7 0 0 0,7-1 0 0 0,6-2 11 0 0,-5-5-2 0 0,0-1 0 0 0,1 0 1 0 0,-1 0-1 0 0,1 0 0 0 0,-1 0 0 0 0,1-1 1 0 0,-1 0-1 0 0,1 1 0 0 0,0-1 0 0 0,-1-1 1 0 0,1 1-1 0 0,3-1 0 0 0,7-2 57 0 0,25-8-1 0 0,-4 1 7 0 0,114-24 157 0 0,-149 35-229 0 0,0-1 1 0 0,0 0-1 0 0,0 0 0 0 0,1 0 1 0 0,-1 0-1 0 0,0 0 0 0 0,0 0 1 0 0,0 1-1 0 0,0-1 1 0 0,0 0-1 0 0,0 0 0 0 0,0 0 1 0 0,0 0-1 0 0,0 1 0 0 0,0-1 1 0 0,0 0-1 0 0,0 0 1 0 0,0 0-1 0 0,0 0 0 0 0,0 1 1 0 0,0-1-1 0 0,0 0 0 0 0,0 0 1 0 0,0 0-1 0 0,0 0 1 0 0,0 1-1 0 0,0-1 0 0 0,0 0 1 0 0,0 0-1 0 0,0 0 0 0 0,0 0 1 0 0,0 0-1 0 0,0 1 1 0 0,0-1-1 0 0,-1 0 0 0 0,1 0 1 0 0,0 0-1 0 0,0 0 0 0 0,-4 7-27 0 0,-3 1-23 0 0,0 0 0 0 0,-1 0 0 0 0,0-1 0 0 0,0-1 0 0 0,-11 8 0 0 0,-1 0-64 0 0,-105 89-461 0 0,0 0 358 0 0,45-37 176 0 0,3 3 0 0 0,3 4-1 0 0,3 2 1 0 0,4 4 0 0 0,-70 104-1 0 0,99-125 6 0 0,1 1 0 0 0,4 1 0 0 0,2 2 0 0 0,2 2 0 0 0,-33 112 0 0 0,58-160 42 0 0,0 0 1 0 0,1 1-1 0 0,0-1 0 0 0,0 25 0 0 0,3-37-2 0 0,1 1-1 0 0,-1-1 0 0 0,1 0 0 0 0,0 0 1 0 0,0 0-1 0 0,0 0 0 0 0,0 0 1 0 0,1 0-1 0 0,-1 0 0 0 0,3 4 1 0 0,-2-6-1 0 0,0 1-1 0 0,0-1 1 0 0,-1 0 0 0 0,1 0 0 0 0,1 0 0 0 0,-1 0 0 0 0,0 0 0 0 0,0-1-1 0 0,1 1 1 0 0,-1-1 0 0 0,1 1 0 0 0,-1-1 0 0 0,1 0 0 0 0,0 0 0 0 0,-1 0-1 0 0,5 1 1 0 0,0-1 34 0 0,-1 0-1 0 0,1-1 1 0 0,0 0-1 0 0,-1 0 1 0 0,1 0 0 0 0,-1-1-1 0 0,1 0 1 0 0,8-2-1 0 0,53-20 340 0 0,-46 15-261 0 0,416-121 928 0 0,-348 112-1750 0 0,-52 13-4873 0 0,-16 1-896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5527 0 0,'0'0'702'0'0,"-1"2"2"0"0,-15 20 107 0 0,-2 0 1 0 0,0-2-1 0 0,-36 32 0 0 0,40-39-735 0 0,-64 53 444 0 0,-139 92 0 0 0,211-153-445 0 0,-65 46 817 0 0,60-43-586 0 0,1 1 0 0 0,0 1 1 0 0,1 0-1 0 0,-12 15 1 0 0,19-23-217 0 0,1 1 0 0 0,-1 0 0 0 0,0 0 0 0 0,0 0 0 0 0,1 0 0 0 0,0 0 0 0 0,0 0 0 0 0,0 1 0 0 0,0-1 0 0 0,0 0 0 0 0,1 1 0 0 0,-1-1 0 0 0,1 0 0 0 0,0 1 0 0 0,0-1 0 0 0,0 0 0 0 0,0 1 0 0 0,1-1 1 0 0,-1 1-1 0 0,1-1 0 0 0,0 0 0 0 0,0 0 0 0 0,0 1 0 0 0,1-1 0 0 0,2 5 0 0 0,-1-3-20 0 0,1 0 1 0 0,-1-1-1 0 0,1 1 1 0 0,0-1-1 0 0,1 0 1 0 0,-1 0-1 0 0,1-1 1 0 0,0 1-1 0 0,-1-1 1 0 0,2 0-1 0 0,-1 0 1 0 0,0-1-1 0 0,0 1 1 0 0,8 1-1 0 0,0-1-8 0 0,0 0 0 0 0,0 0 0 0 0,0-2 0 0 0,1 1 0 0 0,-1-2-1 0 0,1 0 1 0 0,-1 0 0 0 0,16-4 0 0 0,2-1 40 0 0,0-2 1 0 0,40-13-1 0 0,-30 6-6 0 0,-1-2 0 0 0,-1-2 0 0 0,62-37 0 0 0,-88 46-108 0 0,0 0-1 0 0,-1-1 0 0 0,0-1 1 0 0,-1 0-1 0 0,0 0 1 0 0,-1-1-1 0 0,0-1 0 0 0,-1 1 1 0 0,0-2-1 0 0,9-17 1 0 0,-17 29-4 0 0,0-1 0 0 0,1 0 0 0 0,-1 0 1 0 0,0 1-1 0 0,-1-1 0 0 0,1 0 1 0 0,0 0-1 0 0,-1 0 0 0 0,0 0 0 0 0,1 0 1 0 0,-1 0-1 0 0,0 0 0 0 0,-1 0 0 0 0,1 0 1 0 0,0 0-1 0 0,-1 0 0 0 0,0 0 1 0 0,0 0-1 0 0,0 1 0 0 0,0-1 0 0 0,0 0 1 0 0,0 1-1 0 0,-1-1 0 0 0,1 0 1 0 0,-1 1-1 0 0,0 0 0 0 0,0-1 0 0 0,0 1 1 0 0,0 0-1 0 0,-3-3 0 0 0,-2 0-96 0 0,1 0-1 0 0,-1 1 1 0 0,0 0-1 0 0,-1 0 0 0 0,1 1 1 0 0,-1-1-1 0 0,0 2 1 0 0,0-1-1 0 0,0 1 1 0 0,-9-1-1 0 0,-8-2-130 0 0,-72-9-336 0 0,67 10 480 0 0,28 4 19 0 0,16-14-9239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101 330 2759 0 0,'2'1'207'0'0,"7"3"1577"0"0,0 1 0 0 0,15 11 0 0 0,-21-13-1307 0 0,0 0 0 0 0,0-1 0 0 0,0 1 0 0 0,0 1 0 0 0,-1-1 0 0 0,1 0 1 0 0,-1 1-1 0 0,0-1 0 0 0,0 1 0 0 0,2 4 0 0 0,-2-6-298 0 0,-1 1-1 0 0,1-1 1 0 0,0 0 0 0 0,0 1-1 0 0,1-1 1 0 0,-1 0-1 0 0,0 0 1 0 0,1-1 0 0 0,-1 1-1 0 0,1 0 1 0 0,3 1 0 0 0,4 3 480 0 0,-10-5-542 0 0,-1 0 1 0 0,1 0 0 0 0,-1 0 0 0 0,1 0-1 0 0,-1 0 1 0 0,1 0 0 0 0,-1 0 0 0 0,1 0 0 0 0,-1-1-1 0 0,0 1 1 0 0,1 0 0 0 0,-1 0 0 0 0,0-1-1 0 0,-2 2 1 0 0,-2 0 4 0 0,-1 0-1 0 0,1 0 1 0 0,-1-1 0 0 0,1 1-1 0 0,-1-1 1 0 0,0-1-1 0 0,0 1 1 0 0,0-1 0 0 0,1 0-1 0 0,-1 0 1 0 0,0-1-1 0 0,0 0 1 0 0,0 0 0 0 0,1 0-1 0 0,-1 0 1 0 0,1-1-1 0 0,-1 0 1 0 0,1-1 0 0 0,-9-4-1 0 0,-3-2-90 0 0,10 6-7 0 0,0-1 1 0 0,0 0-1 0 0,0-1 1 0 0,-10-7 0 0 0,15 10-22 0 0,0 0 1 0 0,0 0 0 0 0,1-1 0 0 0,-1 1 0 0 0,0 0 0 0 0,1-1 0 0 0,0 1 0 0 0,-1-1 0 0 0,1 1 0 0 0,0-1 0 0 0,0 0 0 0 0,1 1 0 0 0,-1-1-1 0 0,0 0 1 0 0,1 0 0 0 0,0 0 0 0 0,0-4 0 0 0,0-1-4 0 0,1 0 0 0 0,0 0 0 0 0,1 0 0 0 0,0 0 0 0 0,0 0 0 0 0,1 0 0 0 0,0 0 0 0 0,0 1 0 0 0,6-10 0 0 0,4-4 0 0 0,28-36 0 0 0,-25 38-61 0 0,0 0-1 0 0,2 1 1 0 0,0 1-1 0 0,1 0 0 0 0,34-21 1 0 0,-42 31 31 0 0,0 0 1 0 0,1 1-1 0 0,0 0 0 0 0,0 1 1 0 0,0 1-1 0 0,1 0 0 0 0,-1 0 1 0 0,1 1-1 0 0,0 1 0 0 0,0 0 1 0 0,0 1-1 0 0,19 0 1 0 0,-24 2 28 0 0,-1 0 1 0 0,0 1 0 0 0,0-1 0 0 0,0 1 0 0 0,1 1-1 0 0,-2 0 1 0 0,1 0 0 0 0,0 0 0 0 0,-1 1 0 0 0,1 0 0 0 0,-1 0-1 0 0,0 0 1 0 0,0 1 0 0 0,-1 0 0 0 0,0 0 0 0 0,1 0-1 0 0,-2 1 1 0 0,9 11 0 0 0,-6-6 38 0 0,0 1 0 0 0,-1-1 0 0 0,0 1 0 0 0,-1 0 0 0 0,-1 1 0 0 0,0-1 0 0 0,0 1 0 0 0,-1 0 0 0 0,2 24 0 0 0,-5-33-33 0 0,0-1 0 0 0,0 0 0 0 0,0 1 0 0 0,-1-1 0 0 0,1 1 0 0 0,-1-1 0 0 0,0 0 0 0 0,0 1 0 0 0,0-1 0 0 0,-1 0 0 0 0,1 0 0 0 0,-1 0 0 0 0,0 0 0 0 0,1 0 0 0 0,-1 0 0 0 0,-1 0 0 0 0,1-1 0 0 0,-5 5 0 0 0,-3 2-34 0 0,-1 0-1 0 0,0-1 1 0 0,-18 9 0 0 0,12-7-55 0 0,-138 90-1809 0 0,129-84 1026 0 0,-47 24 0 0 0,60-34 529 0 0,0-1-1 0 0,-1 0 1 0 0,1-1 0 0 0,-1-1-1 0 0,0 0 1 0 0,-15 1-1 0 0,28-4 286 0 0,0 0-1 0 0,0 0 1 0 0,0 1-1 0 0,0-1 1 0 0,0-1-1 0 0,0 1 1 0 0,0 0-1 0 0,0 0 1 0 0,0 0-1 0 0,0 0 1 0 0,0-1 0 0 0,0 1-1 0 0,0 0 1 0 0,0-1-1 0 0,0 1 1 0 0,0-1-1 0 0,-1 0 1 0 0,-2-7-505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0 455 0 0,'-18'16'-45'0'0,"13"-12"968"0"0,0 0-1 0 0,1-1 1 0 0,0 2 0 0 0,-8 9 5575 0 0,12-14-6366 0 0,-1 1 1 0 0,1-1-1 0 0,0 0 0 0 0,0 0 0 0 0,0 0 0 0 0,-1 0 0 0 0,1 0 0 0 0,0 0 0 0 0,0 0 0 0 0,-1 0 0 0 0,1 0 1 0 0,0 0-1 0 0,0 0 0 0 0,-1 0 0 0 0,1 0 0 0 0,0 0 0 0 0,0-1 0 0 0,-1 1 0 0 0,1 0 0 0 0,0 0 0 0 0,0 0 0 0 0,0 0 1 0 0,-1 0-1 0 0,1 0 0 0 0,0-1 0 0 0,0 1 0 0 0,0 0 0 0 0,-1 0 0 0 0,1 0 0 0 0,0 0 0 0 0,0-1 0 0 0,0 1 1 0 0,0 0-1 0 0,0 0 0 0 0,0 0 0 0 0,-1-1 0 0 0,1 1 0 0 0,0 0 0 0 0,0-1 0 0 0,6-11 2047 0 0,7-1-1499 0 0,-12 12-355 0 0,-2 3-255 0 0,-11 17 2 0 0,9-13-52 0 0,0 0-1 0 0,0-1 1 0 0,-1 1-1 0 0,0-1 1 0 0,-1 0-1 0 0,-7 8 1 0 0,11-12-87 0 0,14-7-5310 0 0,1-3-598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99 2303 0 0,'18'-21'597'0'0,"22"-25"-747"0"0,-18 14 15398 0 0,-23 34-15161 0 0,-1 12 57 0 0,-1-1 0 0 0,-1 1 1 0 0,0-1-1 0 0,-8 15 1 0 0,-29 53 599 0 0,16-33-456 0 0,-11 33 10 0 0,-31 105-1 0 0,39-103-308 0 0,-4 10-633 0 0,32-92 512 0 0,3-18-4748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68 317 2303 0 0,'11'2'12664'0'0,"-7"9"-10876"0"0,-4-9-1824 0 0,1 0 0 0 0,-1 0 0 0 0,1-1 0 0 0,-1 1 0 0 0,1 0 0 0 0,0-1 0 0 0,0 1 0 0 0,0-1 0 0 0,0 1 0 0 0,0-1 0 0 0,0 1 0 0 0,0-1 0 0 0,0 0 0 0 0,3 3 0 0 0,0-2 93 0 0,0 0-1 0 0,1 0 1 0 0,-1 0 0 0 0,1 0-1 0 0,0-1 1 0 0,0 1-1 0 0,-1-1 1 0 0,1 0 0 0 0,0-1-1 0 0,0 1 1 0 0,0-1-1 0 0,0 0 1 0 0,7-1 0 0 0,8-2 118 0 0,0 0 0 0 0,20-7 0 0 0,-18 4-63 0 0,13-3-39 0 0,-1-2 0 0 0,0-1 1 0 0,-1-2-1 0 0,0-1 0 0 0,53-33 1 0 0,-70 38-65 0 0,-11 8-11 0 0,0-1 0 0 0,0 0 0 0 0,-1 0 0 0 0,0 0 0 0 0,1-1 0 0 0,-1 1 0 0 0,-1-1 0 0 0,1 0 0 0 0,4-6 0 0 0,-7 8-33 0 0,-1 0 1 0 0,1 0-1 0 0,-1 0 0 0 0,0 0 1 0 0,1 0-1 0 0,-1-1 0 0 0,0 1 1 0 0,0 0-1 0 0,-1 0 0 0 0,1 0 1 0 0,0 0-1 0 0,-1-3 0 0 0,-3-5-186 0 0,-1 0 1 0 0,0 0-1 0 0,-1 0 0 0 0,1 0 0 0 0,-13-14 0 0 0,-12-20-486 0 0,29 41 651 0 0,-1 0-1 0 0,0-1 0 0 0,0 1 0 0 0,-1 1 1 0 0,1-1-1 0 0,0 0 0 0 0,-1 1 0 0 0,0-1 1 0 0,1 1-1 0 0,-1 0 0 0 0,0-1 1 0 0,-5-1-1 0 0,6 3 33 0 0,-1 0 0 0 0,1 0 0 0 0,0 1 1 0 0,-1-1-1 0 0,1 1 0 0 0,-1-1 0 0 0,1 1 1 0 0,-1 0-1 0 0,1 0 0 0 0,-1 0 0 0 0,1 0 0 0 0,0 0 1 0 0,-1 1-1 0 0,1-1 0 0 0,-1 1 0 0 0,1 0 0 0 0,0 0 1 0 0,-1-1-1 0 0,-2 3 0 0 0,-135 74-209 0 0,87-46 92 0 0,-65 42 59 0 0,105-63 70 0 0,0 1 0 0 0,0 0 1 0 0,1 0-1 0 0,0 2 0 0 0,1-1 0 0 0,-10 16 0 0 0,17-22 21 0 0,1 0 0 0 0,0 1 0 0 0,0-1 0 0 0,0 1 0 0 0,1 0 0 0 0,0 0 0 0 0,1 0 0 0 0,0 0 0 0 0,-1 8 0 0 0,0 10 255 0 0,3 31 0 0 0,0-19-59 0 0,-1 45 111 0 0,0-80-295 0 0,0-1 0 0 0,0 1 1 0 0,1 0-1 0 0,-1 0 0 0 0,0 0 1 0 0,1 0-1 0 0,-1 0 0 0 0,1-1 0 0 0,0 1 1 0 0,-1 0-1 0 0,1-1 0 0 0,0 1 1 0 0,0 0-1 0 0,0-1 0 0 0,0 1 0 0 0,0-1 1 0 0,1 1-1 0 0,-1-1 0 0 0,0 0 0 0 0,1 1 1 0 0,-1-1-1 0 0,1 0 0 0 0,-1 0 1 0 0,1 0-1 0 0,-1 0 0 0 0,1 0 0 0 0,0 0 1 0 0,2 0-1 0 0,2 0 125 0 0,-1 0 0 0 0,1-1-1 0 0,0 1 1 0 0,-1-1 0 0 0,1 0 0 0 0,11-2 0 0 0,-6 0 65 0 0,195-20 1960 0 0,-38 4-1810 0 0,-153 17-356 0 0,-10 1 5 0 0,0 0 0 0 0,0-1 0 0 0,1 0 0 0 0,-1 0-1 0 0,10-3 1 0 0,-8 2-23 0 0,-6 1-56 0 0,0 1 17 0 0,-1-1 1 0 0,1 1-1 0 0,-1-1 1 0 0,1 0-1 0 0,-1 1 1 0 0,1-1-1 0 0,-1 1 1 0 0,0-1-1 0 0,0 1 1 0 0,1-1-1 0 0,-1 0 1 0 0,0 1-1 0 0,0-1 1 0 0,0 0-1 0 0,1 1 1 0 0,-1-1 0 0 0,0 0-1 0 0,0 0 1 0 0,0 0-1 0 0,0 0-229 0 0,0 1 1 0 0,0-1-1 0 0,0 1 0 0 0,0-1 1 0 0,0 1-1 0 0,0-1 0 0 0,0 1 1 0 0,0-1-1 0 0,0 1 0 0 0,0-1 1 0 0,0 1-1 0 0,0-1 0 0 0,0 1 0 0 0,-1-1 1 0 0,1 1-1 0 0,0 0 0 0 0,0-1 1 0 0,-1 0-1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52 3223 0 0,'-1'1'240'0'0,"-35"28"11928"0"0,48-31-11248 0 0,146-14 1752 0 0,-139 12-3050 0 0,1-2 0 0 0,-2 1 0 0 0,1-2 0 0 0,28-14 0 0 0,-15 6-3018 0 0,-19 9-1854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45 1375 0 0,'0'0'13211'0'0,"-7"5"-12728"0"0,-31 21 3847 0 0,49 5-2094 0 0,1-36-1966 0 0,4-5 315 0 0,-14 9-529 0 0,8-8 349 0 0,-2 2-288 0 0,-5 2-95 0 0,-3 4 159 0 0,1 0-128 0 0,3-5-29 0 0,-3 4 539 0 0,-1 1-510 0 0,1-5-31 0 0,-1 5 31 0 0,1-1 0 0 0,0-4-31 0 0,-1 5 8 0 0,-10-7-360 0 0,50-21-17013 0 0,-33 23 17343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1375 0 0,'0'0'8742'0'0,"-1"0"-8497"0"0,-13 2 169 0 0,0 1 0 0 0,0 1 0 0 0,1 0-1 0 0,-15 6 1 0 0,20-6-93 0 0,1 0 0 0 0,0 0 0 0 0,0 0 0 0 0,1 1 0 0 0,-1 0 0 0 0,1 0-1 0 0,0 1 1 0 0,-10 12 0 0 0,-5 5-148 0 0,-1 0 0 0 0,-29 23 0 0 0,35-32-6 0 0,-55 40 2194 0 0,58-42-2185 0 0,3-3-129 0 0,0 0-1 0 0,0 1 1 0 0,-14 20 0 0 0,23-28-19 0 0,-1 0 1 0 0,1 0 0 0 0,-1 0-1 0 0,1 1 1 0 0,0-1 0 0 0,0 0 0 0 0,0 1-1 0 0,0-1 1 0 0,1 1 0 0 0,-1-1-1 0 0,1 1 1 0 0,-1-1 0 0 0,1 1 0 0 0,0 2-1 0 0,1 1 29 0 0,-1-1 0 0 0,1 1-1 0 0,1-1 1 0 0,2 10 0 0 0,-2-11-35 0 0,0 0 1 0 0,-1 1 0 0 0,1-1 0 0 0,-1 1-1 0 0,0 0 1 0 0,-1-1 0 0 0,1 1 0 0 0,-1 0 0 0 0,0 0-1 0 0,0-1 1 0 0,0 1 0 0 0,-1 0 0 0 0,0 0-1 0 0,1-1 1 0 0,-2 1 0 0 0,1-1 0 0 0,-1 1-1 0 0,-3 7 1053 0 0,7-12-948 0 0,7 1-103 0 0,1-1 1 0 0,0 0-1 0 0,-1 0 0 0 0,1-1 1 0 0,11-3-1 0 0,-9 2-2 0 0,-1 1 0 0 0,1 0-1 0 0,15 0 1 0 0,-13 1-22 0 0,0-1 0 0 0,-1-1 0 0 0,1 0 0 0 0,23-7 0 0 0,-30 7 0 0 0,9-2 17 0 0,0-2 0 0 0,0 0-1 0 0,0-1 1 0 0,-1 0 0 0 0,0-1 0 0 0,26-20 0 0 0,-36 24-8 0 0,0 0 0 0 0,0 0 0 0 0,0-1 0 0 0,0 0 0 0 0,-1 0 0 0 0,7-10 1 0 0,-7 8 1 0 0,-3 6-10 0 0,0 0-1 0 0,0 0 0 0 0,-1-1 1 0 0,1 1-1 0 0,-1 0 0 0 0,1 0 1 0 0,-1 0-1 0 0,1-1 0 0 0,-1 1 1 0 0,1-2-1 0 0,1-9 49 0 0,1 0-38 0 0,-2 9-12 0 0,-2-7 1 0 0,9-99-136 0 0,-8 101 129 0 0,0 8 1 0 0,0-1 0 0 0,0 0 0 0 0,0 0 0 0 0,0 0 0 0 0,0 1 0 0 0,0-1 0 0 0,0 0 0 0 0,-1 0 0 0 0,1 1 0 0 0,0-1 0 0 0,0 0 0 0 0,-1 1 0 0 0,1-1 0 0 0,0 0 0 0 0,-1-1 0 0 0,-3-4-24 0 0,1 3-2 0 0,-1 1-1 0 0,1 1 1 0 0,-1-1 0 0 0,0 0 0 0 0,1 1 0 0 0,-1 0-1 0 0,-7-2 1 0 0,8 3 31 0 0,-16-4-91 0 0,0 2-1 0 0,0 1 0 0 0,-24 0 1 0 0,42 1 30 0 0,18-16-389 0 0,-11 11 233 0 0,-1 0 1 0 0,1-1 0 0 0,-1 1-1 0 0,0-1 1 0 0,0 0-1 0 0,-1 0 1 0 0,0 0 0 0 0,3-8-1 0 0,-6 13-108 0 0,-3 2-991 0 0,-1 0 1255 0 0,1 0-1 0 0,0 0 1 0 0,0 0 0 0 0,0 0 0 0 0,0 1 0 0 0,-2 1 0 0 0,-2 1-330 0 0,0 1 1 0 0,1-1-1 0 0,0 1 1 0 0,0 0-1 0 0,0 1 1 0 0,0-1-1 0 0,1 1 1 0 0,0 0-1 0 0,0 0 0 0 0,-4 9 1 0 0,8-13-249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7223 0 0,'0'0'3202'0'0,"7"-6"-396"0"0,29-25 2836 0 0,-38 39-5469 0 0,-6 11-57 0 0,7-17-12 0 0,-7 13 160 0 0,7-11-152 0 0,-2 2-88 0 0,3-5 407 0 0,1 0-541 0 0,2 3 110 0 0,-1-4 60 0 0,1 0-181 0 0,-1 0 1 0 0,1 0-1 0 0,-1 0 0 0 0,0-1 0 0 0,1 1 0 0 0,-1-1 1 0 0,0 0-1 0 0,1 0 0 0 0,-1 0 0 0 0,0 0 0 0 0,0 0 1 0 0,0 0-1 0 0,0 0 0 0 0,0-1 0 0 0,0 1 1 0 0,0-1-1 0 0,0 0 0 0 0,-1 1 0 0 0,1-1 0 0 0,-1 0 1 0 0,1 0-1 0 0,2-4 0 0 0,-4 5-78 0 0,6-8-6048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5527 0 0,'0'0'12880'0'0,"1"1"-12468"0"0,0 3-269 0 0,0 1 0 0 0,0-1 0 0 0,0 1 0 0 0,-1-1 0 0 0,0 1 0 0 0,1 0 0 0 0,-2-1-1 0 0,1 1 1 0 0,0-1 0 0 0,-1 1 0 0 0,-2 8 0 0 0,-3 7 70 0 0,-11 26 0 0 0,5-15-96 0 0,-1 5-73 0 0,-1 0 1 0 0,-2-1 0 0 0,-2 0 0 0 0,-1-2 0 0 0,-1 0 0 0 0,-33 39 0 0 0,44-56-14 0 0,26-25-7662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6447 0 0,'0'0'3610'0'0,"-8"7"342"0"0,6-5-3827 0 0,0 0 1 0 0,1 0 0 0 0,-1 0 0 0 0,1 0 0 0 0,-1 1-1 0 0,1-1 1 0 0,0 1 0 0 0,0-1 0 0 0,0 1 0 0 0,0-1-1 0 0,0 1 1 0 0,1-1 0 0 0,-1 6 0 0 0,0-2 2 0 0,1 0 0 0 0,0-1-1 0 0,1 1 1 0 0,0 0 0 0 0,0-1 0 0 0,2 8 0 0 0,0-1 89 0 0,1 0 1 0 0,1-1-1 0 0,0 0 0 0 0,1 0 0 0 0,11 17 1 0 0,-7-16 42 0 0,0 0 0 0 0,0-1 1 0 0,1 0-1 0 0,1-1 0 0 0,22 17 1 0 0,70 34 1095 0 0,-61-39-942 0 0,52 28 2 0 0,-84-43-434 0 0,1-1 0 0 0,0-1 0 0 0,-1 0 0 0 0,2-1 0 0 0,19 5 0 0 0,-31-9-225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11167 0 0,'0'0'4804'0'0,"-7"4"-3992"0"0,-1 2-642 0 0,0-1 0 0 0,1 2-1 0 0,0-1 1 0 0,0 1 0 0 0,-11 14 0 0 0,-26 43 257 0 0,22-30-110 0 0,-61 77 766 0 0,45-62-663 0 0,-37 61 0 0 0,70-101-434 0 0,4-8-119 0 0,12-1-1600 0 0,3-3-4953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11519 0 0,'0'0'1040'0'0,"-2"2"-853"0"0,-20 18 600 0 0,0 2-1 0 0,1 0 1 0 0,1 1-1 0 0,2 2 1 0 0,-20 30-1 0 0,-69 143 386 0 0,49-85-468 0 0,28-58-619 0 0,-9 19 194 0 0,-93 130-1 0 0,85-148-819 0 0,-3-3 0 0 0,-76 64-1 0 0,116-108 73 0 0,1-1 0 0 0,-9 14 1 0 0,16-21-644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4143 0 0,'0'0'6752'0'0,"3"0"-6122"0"0,2-2-372 0 0,1 1-1 0 0,0 0 1 0 0,0 0 0 0 0,0 0 0 0 0,0 1 0 0 0,0 0 0 0 0,0 0 0 0 0,0 1 0 0 0,0-1-1 0 0,0 1 1 0 0,8 3 0 0 0,-6-1-46 0 0,0 0 0 0 0,0 1 0 0 0,-1-1 0 0 0,1 2 0 0 0,-1-1 1 0 0,0 1-1 0 0,8 6 0 0 0,6 10 105 0 0,0 0 0 0 0,-1 2 0 0 0,27 39 0 0 0,-31-39-142 0 0,21 28 71 0 0,2 3-85 0 0,1-1 0 0 0,55 52-1 0 0,-89-99-156 0 0,0 0 1 0 0,0-1-1 0 0,1 0 0 0 0,0 0 0 0 0,0-1 1 0 0,0 0-1 0 0,1 0 0 0 0,-1-1 0 0 0,15 5 1 0 0,-19-7-18 0 0,1 0 1 0 0,0-1-1 0 0,-1 1 1 0 0,1-1-1 0 0,0 0 1 0 0,-1 0-1 0 0,1 0 1 0 0,0-1-1 0 0,-1 1 1 0 0,1-1-1 0 0,-1 0 1 0 0,1 0 0 0 0,-1 0-1 0 0,1 0 1 0 0,-1-1-1 0 0,1 0 1 0 0,-1 1-1 0 0,0-1 1 0 0,0 0-1 0 0,0 0 1 0 0,0-1-1 0 0,0 1 1 0 0,-1-1-1 0 0,4-3 1 0 0,-2 2-610 0 0,-1-1-1 0 0,0 0 1 0 0,0 1-1 0 0,3-7 1 0 0,-6 10-407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4607 0 0,'0'0'4458'0'0,"8"-1"-1245"0"0,-5 3-3056 0 0,-1 0 1 0 0,-1-1-1 0 0,1 1 1 0 0,0 0-1 0 0,0 0 1 0 0,-1 0-1 0 0,1 0 0 0 0,-1 1 1 0 0,1-1-1 0 0,-1 0 1 0 0,0 1-1 0 0,0-1 1 0 0,0 0-1 0 0,0 1 0 0 0,0-1 1 0 0,-1 1-1 0 0,1 0 1 0 0,-1-1-1 0 0,0 1 1 0 0,0-1-1 0 0,0 1 0 0 0,0 0 1 0 0,0 2-1 0 0,-1 5 39 0 0,0-1 0 0 0,-1 0 0 0 0,0 1 0 0 0,-1-1 1 0 0,-4 12-1 0 0,2-8-122 0 0,-1 0 0 0 0,0-1 0 0 0,-1 1 0 0 0,-1-1 1 0 0,0 0-1 0 0,0-1 0 0 0,-1 0 0 0 0,0 0 0 0 0,-1-1 0 0 0,-1 0 1 0 0,1-1-1 0 0,-2 0 0 0 0,-20 13 0 0 0,-32 15 44 0 0,-79 32 0 0 0,123-58-67 0 0,-14 6 0 0 0,33-17-159 0 0,19 12-302 0 0,-8-9 229 0 0,1-1 0 0 0,-1 0 0 0 0,1 0 0 0 0,11-1 0 0 0,13 2-407 0 0,12 4-4349 0 0,-24-5-85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4607 0 0,'-2'0'354'0'0,"2"0"-367"0"0,-36 0 752 0 0,20 1 1974 0 0,-23 3 1 0 0,3 1 4947 0 0,37-4-7117 0 0,3 2-630 0 0,0-1 0 0 0,1 1 0 0 0,-1-1 1 0 0,1-1-1 0 0,0 1 0 0 0,8 2 0 0 0,35 4-94 0 0,-34-6 295 0 0,263 44 229 0 0,-247-41-340 0 0,-5-2 13 0 0,-1 1 1 0 0,0 2 0 0 0,25 8-1 0 0,-48-14-17 0 0,-1 1 0 0 0,1-1 0 0 0,0 0 0 0 0,-1 0 0 0 0,1 1 0 0 0,-1-1 0 0 0,1 0 0 0 0,-1 1 0 0 0,1-1 0 0 0,-1 0 0 0 0,1 1 0 0 0,-1-1 0 0 0,1 1 0 0 0,-1-1 0 0 0,1 1 0 0 0,-1-1 0 0 0,0 1 0 0 0,1-1 0 0 0,-1 1 0 0 0,0-1 0 0 0,1 1 0 0 0,-3 6 0 0 0,2-6 0 0 0,-2 5 16 0 0,0 0 0 0 0,0 0-1 0 0,-1 0 1 0 0,0 0 0 0 0,0 0-1 0 0,0-1 1 0 0,-1 1 0 0 0,0-1 0 0 0,0 0-1 0 0,-7 7 1 0 0,-7 5 70 0 0,-27 20-1 0 0,-79 47 121 0 0,40-30-100 0 0,65-42-95 0 0,18-11 21 0 0,12 2-257 0 0,19-1-1974 0 0,-13-2 892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 8751 0 0,'0'0'399'0'0,"1"-1"-4"0"0,4-5 4105 0 0,-11 17-4299 0 0,0-2-220 0 0,0 0 0 0 0,0-1 0 0 0,-1 0-1 0 0,0 0 1 0 0,-10 9 0 0 0,-44 31-835 0 0,7-7 154 0 0,45-33 641 0 0,-14 11 275 0 0,-36 41 1 0 0,54-54-50 0 0,-1 1 1 0 0,2-1 0 0 0,-1 2 0 0 0,1-1-1 0 0,0 0 1 0 0,0 1 0 0 0,1 0-1 0 0,0 0 1 0 0,0 0 0 0 0,1 0 0 0 0,-2 10-1 0 0,3-14-129 0 0,1 1 0 0 0,0-1 0 0 0,0 1 0 0 0,1-1 0 0 0,-1 1 0 0 0,1-1 0 0 0,0 0 0 0 0,0 1 0 0 0,0-1 0 0 0,1 0 0 0 0,-1 0 0 0 0,1 1 0 0 0,0-1 0 0 0,0-1 0 0 0,1 1 0 0 0,-1 0 0 0 0,1 0 0 0 0,0-1 0 0 0,0 0 0 0 0,0 1 0 0 0,0-1 0 0 0,1 0 0 0 0,-1-1 0 0 0,1 1 0 0 0,0-1 0 0 0,-1 1 0 0 0,1-1 0 0 0,0 0 0 0 0,1 0 0 0 0,-1-1 0 0 0,0 1 0 0 0,0-1 0 0 0,1 0 0 0 0,-1 0 0 0 0,1-1 0 0 0,-1 1 0 0 0,8-1 0 0 0,5-1 68 0 0,0 0 0 0 0,0-2 0 0 0,-1 0-1 0 0,28-8 1 0 0,-12 0 358 0 0,42-21-1 0 0,-53 22-246 0 0,-1-1-1 0 0,21-14 1 0 0,-36 22-197 0 0,0-1 0 0 0,0 0 0 0 0,-1 0 0 0 0,1-1 1 0 0,-1 1-1 0 0,0-1 0 0 0,0 0 0 0 0,0 0 0 0 0,-1-1 1 0 0,1 1-1 0 0,-1-1 0 0 0,3-9 0 0 0,-5 13-29 0 0,-1-1 0 0 0,1 0 0 0 0,-1 0-1 0 0,1 1 1 0 0,-1-1 0 0 0,0 0 0 0 0,0 0 0 0 0,-1 1-1 0 0,1-1 1 0 0,0 0 0 0 0,-1 0 0 0 0,0 1-1 0 0,0-1 1 0 0,1 1 0 0 0,-1-1 0 0 0,-1 1 0 0 0,1-1-1 0 0,0 1 1 0 0,-1-1 0 0 0,1 1 0 0 0,-1 0 0 0 0,0 0-1 0 0,0 0 1 0 0,0 0 0 0 0,-3-3 0 0 0,0 1-67 0 0,0 0 0 0 0,-1 0 0 0 0,1 0 0 0 0,-1 1-1 0 0,0 0 1 0 0,-1 0 0 0 0,1 0 0 0 0,0 1 0 0 0,-10-2 0 0 0,-75-11-1246 0 0,51 12-3284 0 0,14 1-498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2759 0 0,'-2'1'207'0'0,"-103"61"6266"0"0,68-40-6222 0 0,0 2 0 0 0,2 2 0 0 0,0 1 0 0 0,2 2 0 0 0,2 1 0 0 0,0 1 0 0 0,-42 57 0 0 0,65-76-106 0 0,0 0 0 0 0,0 0 0 0 0,2 0 0 0 0,-1 1-1 0 0,-6 21 1 0 0,12-30-64 0 0,0-1 0 0 0,0 1 0 0 0,0 0 0 0 0,1 0-1 0 0,0-1 1 0 0,-1 1 0 0 0,1 0 0 0 0,1 0 0 0 0,-1 0-1 0 0,1 0 1 0 0,0 4 0 0 0,0-6-20 0 0,0 1-1 0 0,0-1 1 0 0,1 0 0 0 0,-1 0 0 0 0,0 1-1 0 0,1-1 1 0 0,-1 0 0 0 0,1 0-1 0 0,0-1 1 0 0,-1 1 0 0 0,1 0-1 0 0,0 0 1 0 0,0-1 0 0 0,0 0 0 0 0,1 1-1 0 0,-1-1 1 0 0,0 0 0 0 0,5 2-1 0 0,1 0 75 0 0,1 0-1 0 0,1-1 1 0 0,-1 0 0 0 0,0-1-1 0 0,0 0 1 0 0,1 0-1 0 0,-1-1 1 0 0,0 0-1 0 0,13-2 1 0 0,1-2 127 0 0,0 0 0 0 0,34-12 0 0 0,-15 2 76 0 0,-1-2-1 0 0,62-34 1 0 0,-76 35-201 0 0,-2-2 1 0 0,0 0-1 0 0,-1-2 1 0 0,36-34-1 0 0,-52 44-101 0 0,-1 0-1 0 0,1 0 1 0 0,-1 0-1 0 0,-1-1 0 0 0,0 0 1 0 0,0-1-1 0 0,-1 1 1 0 0,6-18-1 0 0,-10 24-33 0 0,0 0 0 0 0,0 0 0 0 0,-1 0 0 0 0,1 0 0 0 0,-1 0-1 0 0,0-1 1 0 0,0 1 0 0 0,0 0 0 0 0,-1 0 0 0 0,1 0 0 0 0,-3-8 0 0 0,2 9-12 0 0,-1 0 1 0 0,1 0 0 0 0,-1 0-1 0 0,0 0 1 0 0,0 1 0 0 0,0-1-1 0 0,0 0 1 0 0,0 1 0 0 0,0 0-1 0 0,-1-1 1 0 0,1 1 0 0 0,-1 0-1 0 0,0 0 1 0 0,0 0 0 0 0,1 1-1 0 0,-6-3 1 0 0,-1 1-102 0 0,1 0 1 0 0,-1 0-1 0 0,1 1 1 0 0,-1 0-1 0 0,0 1 1 0 0,0 0-1 0 0,0 0 1 0 0,1 1-1 0 0,-1 0 1 0 0,0 1-1 0 0,0 0 1 0 0,0 0-1 0 0,-11 3 1 0 0,-4 3-493 0 0,0 1 0 0 0,0 1 0 0 0,-32 16 0 0 0,33-13-2991 0 0,3 1-1108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43 4607 0 0,'0'0'208'0'0,"2"-1"-9"0"0,64-22 2221 0 0,-80 35 3718 0 0,-60 52-5952 0 0,45-37-145 0 0,-11 8-152 0 0,2 3 0 0 0,-64 81 0 0 0,97-114 136 0 0,2 0 1 0 0,-1 1-1 0 0,1 0 1 0 0,0 0-1 0 0,0 0 1 0 0,0 0-1 0 0,1 0 1 0 0,0 1-1 0 0,0-1 1 0 0,-1 11-1 0 0,3-16-8 0 0,1 0 1 0 0,-1-1-1 0 0,1 1 1 0 0,-1 0-1 0 0,1 0 0 0 0,-1-1 1 0 0,1 1-1 0 0,0-1 0 0 0,-1 1 1 0 0,1 0-1 0 0,0-1 1 0 0,-1 1-1 0 0,1-1 0 0 0,0 1 1 0 0,0-1-1 0 0,-1 0 1 0 0,1 1-1 0 0,0-1 0 0 0,0 0 1 0 0,0 0-1 0 0,0 1 0 0 0,-1-1 1 0 0,1 0-1 0 0,2 0 1 0 0,3 0 150 0 0,1 0 1 0 0,0 0 0 0 0,0-1-1 0 0,-1 1 1 0 0,1-2 0 0 0,0 1-1 0 0,-1-1 1 0 0,11-4 0 0 0,50-25 715 0 0,157-101 466 0 0,-215 126-1313 0 0,0 0 1 0 0,-1 0 0 0 0,0-1-1 0 0,-1 0 1 0 0,12-13 0 0 0,-18 19-39 0 0,0 0 1 0 0,0-1-1 0 0,0 1 0 0 0,0-1 1 0 0,0 1-1 0 0,0-1 1 0 0,0 0-1 0 0,-1 1 0 0 0,1-1 1 0 0,0 0-1 0 0,-1 1 1 0 0,0-1-1 0 0,1 0 0 0 0,-1 0 1 0 0,0 0-1 0 0,0 1 0 0 0,0-1 1 0 0,0 0-1 0 0,0 0 1 0 0,0 0-1 0 0,0 1 0 0 0,-1-1 1 0 0,1 0-1 0 0,-1 0 1 0 0,1 1-1 0 0,-1-1 0 0 0,0 0 1 0 0,0 1-1 0 0,1-1 1 0 0,-1 1-1 0 0,0-1 0 0 0,-1 1 1 0 0,1-1-1 0 0,0 1 1 0 0,0 0-1 0 0,0 0 0 0 0,-1-1 1 0 0,1 1-1 0 0,-1 0 1 0 0,-1-1-1 0 0,-4-2-113 0 0,0-1 1 0 0,-1 1-1 0 0,1 1 0 0 0,-1-1 1 0 0,0 1-1 0 0,-10-2 0 0 0,-52-8-1041 0 0,55 11 753 0 0,-1 0-1 0 0,1-1 0 0 0,0-1 1 0 0,0 0-1 0 0,-19-9 0 0 0,33 13 368 0 0,0 0-1 0 0,0-1 1 0 0,0 1 0 0 0,1-1-1 0 0,-1 1 1 0 0,0 0-1 0 0,1-1 1 0 0,-1 1-1 0 0,0-1 1 0 0,1 0 0 0 0,-1 1-1 0 0,0-1 1 0 0,1 1-1 0 0,-1-1 1 0 0,1 0-1 0 0,-1 0 1 0 0,1 1 0 0 0,-1-1-1 0 0,1 0 1 0 0,0 0-1 0 0,-1 1 1 0 0,1-1-1 0 0,0 0 1 0 0,0 0 0 0 0,0 0-1 0 0,0 0 1 0 0,-1 1-1 0 0,1-1 1 0 0,0 0-1 0 0,0 0 1 0 0,1 0 0 0 0,-1 0-1 0 0,0 0 1 0 0,0 1-1 0 0,0-1 1 0 0,0 0-1 0 0,1 0 1 0 0,-1 0 0 0 0,0 1-1 0 0,1-1 1 0 0,0-1-1 0 0,6-9-348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11599 0 0,'0'0'3170'0'0,"0"3"-3006"0"0,-6 31 206 0 0,-1 0 0 0 0,-16 46 0 0 0,-31 65 294 0 0,-52 92-455 0 0,25-56-1114 0 0,62-144-225 0 0,5-14-2965 0 0,2-7-556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3679 0 0,'0'0'284'0'0,"0"-1"-186"0"0,0-1 125 0 0,-1 0 1 0 0,1 1-1 0 0,0-1 1 0 0,0 0-1 0 0,0 1 1 0 0,0-1-1 0 0,0 0 0 0 0,1 1 1 0 0,-1-1-1 0 0,0 0 1 0 0,1 1-1 0 0,-1-1 1 0 0,1 1-1 0 0,0-1 1 0 0,-1 1-1 0 0,1-1 1 0 0,1-1-1 0 0,1 0 228 0 0,-1 1 1 0 0,0 0-1 0 0,0-1 1 0 0,1 1-1 0 0,-1 0 0 0 0,1 0 1 0 0,0 0-1 0 0,4-2 1 0 0,5-1 405 0 0,0 0 0 0 0,1 1 1 0 0,18-5-1 0 0,-27 8-1063 0 0,227-60 2064 0 0,34-9-1383 0 0,-242 64-1238 0 0,32-13-1 0 0,-34 10-716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4143 0 0,'0'0'319'0'0,"0"2"-210"0"0,-1 5 287 0 0,-3 23 3319 0 0,-16 56 1 0 0,-123 302-794 0 0,139-378-2884 0 0,-68 163 331 0 0,61-144-299 0 0,-1-2-1 0 0,-28 51 0 0 0,39-77 82 0 0,1-3-141 0 0,0 0-1 0 0,0 1 1 0 0,0-1 0 0 0,0 0-1 0 0,1 0 1 0 0,-1 0 0 0 0,1 1-1 0 0,-1-1 1 0 0,1 0 0 0 0,0 0-1 0 0,1-2 1 0 0,-1 1 9 0 0,5-12-13 0 0,1 0 1 0 0,1 0 0 0 0,0 1 0 0 0,1-1 0 0 0,1 2-1 0 0,0 0 1 0 0,1 0 0 0 0,0 0 0 0 0,1 2-1 0 0,25-21 1 0 0,-34 30 4 0 0,-1 1-1 0 0,1-1 0 0 0,-1 0 0 0 0,1 1 1 0 0,0 0-1 0 0,0-1 0 0 0,0 1 1 0 0,0 1-1 0 0,0-1 0 0 0,0 0 1 0 0,0 1-1 0 0,0-1 0 0 0,0 1 1 0 0,5 0-1 0 0,-6 1 4 0 0,0 0 0 0 0,-1 1-1 0 0,1-1 1 0 0,0 0 0 0 0,-1 1 0 0 0,1-1 0 0 0,-1 1-1 0 0,0 0 1 0 0,0 0 0 0 0,1-1 0 0 0,-1 1 0 0 0,0 0-1 0 0,0 0 1 0 0,-1 0 0 0 0,1 0 0 0 0,1 3 0 0 0,3 18 101 0 0,0 1 0 0 0,-2-1 0 0 0,1 36 0 0 0,-2-29-191 0 0,-2-13-409 0 0,0-11-3660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 2759 0 0,'1'1'207'0'0,"0"2"384"0"0,0 1-1 0 0,0-1 1 0 0,1 0-1 0 0,-1 0 1 0 0,1-1-1 0 0,0 1 0 0 0,0 0 1 0 0,0-1-1 0 0,0 1 1 0 0,1-1-1 0 0,-1 1 1 0 0,0-1-1 0 0,4 2 1 0 0,-2-2-165 0 0,0 1-1 0 0,0-1 1 0 0,0 0 0 0 0,0 0-1 0 0,1-1 1 0 0,-1 0 0 0 0,1 1-1 0 0,7 0 1 0 0,-3-1-189 0 0,0-1-1 0 0,0 0 1 0 0,0 0 0 0 0,0-1 0 0 0,0 0-1 0 0,0-1 1 0 0,-1 0 0 0 0,1 0-1 0 0,11-5 1 0 0,-19 7-194 0 0,-1 0-1 0 0,1-1 1 0 0,0 0 0 0 0,0 1-1 0 0,0-1 1 0 0,0 1-1 0 0,-1-1 1 0 0,1 0 0 0 0,0 1-1 0 0,-1-1 1 0 0,1 0 0 0 0,0 0-1 0 0,0-1 1 0 0,2-4 355 0 0,-2 6-389 0 0,-1 0-1 0 0,1-1 1 0 0,-1 1 0 0 0,1-1 0 0 0,-1 1-1 0 0,1-1 1 0 0,-1 1 0 0 0,0-1-1 0 0,1 1 1 0 0,-1-1 0 0 0,0 1 0 0 0,1-1-1 0 0,-1 0 1 0 0,0 1 0 0 0,0-1-1 0 0,0 0 1 0 0,0 1 0 0 0,0-1 0 0 0,1 1-1 0 0,-1-2 1 0 0,-1 0 13 0 0,2 1-21 0 0,-1 0-1 0 0,0 0 0 0 0,0 1 0 0 0,0-1 1 0 0,0 0-1 0 0,0 0 0 0 0,0 1 1 0 0,0-1-1 0 0,0 0 0 0 0,0 0 0 0 0,0 0 1 0 0,0 1-1 0 0,0-1 0 0 0,-1 0 1 0 0,1 1-1 0 0,0-1 0 0 0,0 0 0 0 0,-1 0 1 0 0,1 1-1 0 0,-1-1 0 0 0,1 0 0 0 0,-1 1 1 0 0,1-1-1 0 0,-1 1 0 0 0,1-1 1 0 0,-1 1-1 0 0,1-1 0 0 0,-1 1 0 0 0,0-1 1 0 0,0 0-1 0 0,-1 0-9 0 0,-2-2-115 0 0,0 0 0 0 0,0 0 0 0 0,0 0 0 0 0,0 1 0 0 0,0-1 0 0 0,-1 1 0 0 0,1 0 0 0 0,-1 0 0 0 0,1 1-1 0 0,-1 0 1 0 0,0-1 0 0 0,0 1 0 0 0,1 1 0 0 0,-1-1 0 0 0,0 1 0 0 0,0 0 0 0 0,0 0 0 0 0,0 0 0 0 0,0 1 0 0 0,0 0 0 0 0,0 0 0 0 0,1 0-1 0 0,-1 0 1 0 0,0 1 0 0 0,1 0 0 0 0,-8 3 0 0 0,8-2 189 0 0,-1 0 1 0 0,1 0-1 0 0,0 0 0 0 0,0 0 1 0 0,0 1-1 0 0,1 0 0 0 0,-1 0 1 0 0,1 0-1 0 0,0 0 0 0 0,0 0 0 0 0,0 0 1 0 0,1 1-1 0 0,-1 0 0 0 0,1-1 1 0 0,0 1-1 0 0,-1 6 0 0 0,-1 3 28 0 0,2-1-1 0 0,0 1 1 0 0,0 0-1 0 0,2 0 1 0 0,0 0-1 0 0,0-1 1 0 0,4 20-1 0 0,-4-31-285 0 0,1 6-1119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4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6 551 1375 0 0,'0'0'11028'0'0,"-1"-1"-9853"0"0,1 0-1086 0 0,-1 0-1 0 0,0 0 1 0 0,1 0-1 0 0,0 0 1 0 0,-1 0 0 0 0,1 1-1 0 0,-1-2 1 0 0,1 1 0 0 0,0 0-1 0 0,0 0 1 0 0,-1 0-1 0 0,1 0 1 0 0,0 0 0 0 0,0 0-1 0 0,0 0 1 0 0,0 0 0 0 0,0 0-1 0 0,1-2 1 0 0,0 0 14 0 0,0 0 0 0 0,0 0 0 0 0,0 0 0 0 0,1 0 0 0 0,-1 1 0 0 0,3-5 0 0 0,2 0-42 0 0,-1 0 0 0 0,1 0 0 0 0,0 1-1 0 0,9-7 1 0 0,95-68 338 0 0,-61 47-118 0 0,48-43-1 0 0,-35 22-265 0 0,-6 6 35 0 0,65-75 0 0 0,-84 86-1650 0 0,-35 37 407 0 0,6-5-864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8 6447 0 0,'0'0'499'0'0,"-1"-1"-328"0"0,-5 0 531 0 0,0-1 1 0 0,0 1-1 0 0,-1 0 0 0 0,1 0 1 0 0,0 1-1 0 0,0 0 1 0 0,0 0-1 0 0,-1 1 1 0 0,1-1-1 0 0,0 1 0 0 0,0 1 1 0 0,-11 3-1 0 0,12-4-666 0 0,0 1 0 0 0,0 0 0 0 0,1 1 0 0 0,-1-1-1 0 0,-5 5 1 0 0,6-4 86 0 0,1 1 0 0 0,0 0 0 0 0,0 0 0 0 0,0 0 0 0 0,0 1 0 0 0,1-1 1 0 0,-1 1-1 0 0,1-1 0 0 0,0 1 0 0 0,1 0 0 0 0,-3 7 0 0 0,-2 6-19 0 0,-15 31-48 0 0,-2 0 0 0 0,-34 51 0 0 0,-66 84 107 0 0,77-119-145 0 0,-139 182 60 0 0,97-133-18 0 0,-4-4 613 0 0,87-106-225 0 0,4-6-162 0 0,6-11-61 0 0,12-20-172 0 0,8-5-245 0 0,2 0-1 0 0,1 2 0 0 0,2 1 1 0 0,62-57-1 0 0,-75 76-67 0 0,1 1 0 0 0,1 1-1 0 0,1 1 1 0 0,0 0 0 0 0,22-9-1 0 0,-28 16 235 0 0,0 0-1 0 0,0 1 1 0 0,1 1 0 0 0,0 0-1 0 0,0 1 1 0 0,0 1-1 0 0,27-1 1 0 0,-36 3 30 0 0,-1 0 1 0 0,1 1-1 0 0,-1-1 0 0 0,1 1 1 0 0,-1 1-1 0 0,0-1 1 0 0,0 1-1 0 0,1 0 0 0 0,-1 0 1 0 0,0 0-1 0 0,0 0 0 0 0,-1 1 1 0 0,1 0-1 0 0,0 0 1 0 0,-1 1-1 0 0,0-1 0 0 0,0 1 1 0 0,0 0-1 0 0,0 0 1 0 0,-1 0-1 0 0,1 0 0 0 0,-1 1 1 0 0,0 0-1 0 0,4 8 1 0 0,-5-7 41 0 0,1 0 1 0 0,-1 0-1 0 0,0 0 1 0 0,-1 0-1 0 0,0 1 1 0 0,0-1-1 0 0,0 0 1 0 0,-1 1-1 0 0,0-1 1 0 0,0 1-1 0 0,0-1 1 0 0,-1 0-1 0 0,0 1 1 0 0,0-1-1 0 0,-3 7 1 0 0,0-2 25 0 0,0 0 1 0 0,-1-1-1 0 0,0 1 1 0 0,0-1-1 0 0,-2 0 1 0 0,1 0-1 0 0,-12 13 1 0 0,7-13 27 0 0,-1 1 0 0 0,0-1 0 0 0,0-1 0 0 0,-1 0 0 0 0,-21 11 0 0 0,-1 1 37 0 0,-161 100 536 0 0,188-116-603 0 0,0 0-1 0 0,0-1 1 0 0,-1 0-1 0 0,1 0 0 0 0,-15 3 1 0 0,11-6-23 0 0,9-3-30 0 0,2 1-5 0 0,-1 0-6 0 0,0-1-1 0 0,0 1 1 0 0,1 0-1 0 0,-1 0 0 0 0,1-1 1 0 0,-1 1-1 0 0,1-1 1 0 0,-1 1-1 0 0,1-1 1 0 0,0 1-1 0 0,0-1 1 0 0,0 0-1 0 0,0 0 1 0 0,0 0-1 0 0,0 1 0 0 0,-1-3 1 0 0,0-4 12 0 0,0 0 0 0 0,-2-16 0 0 0,4 17-177 0 0,-1 0-1 0 0,-1 0 0 0 0,1 1 1 0 0,-4-10-1 0 0,-9-14-1607 0 0,14 29 1251 0 0,-7 2-905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73 6911 0 0,'0'0'7639'0'0,"2"-8"-6954"0"0,-1 4-613 0 0,-1 3-54 0 0,1-1-1 0 0,-1 1 0 0 0,0-1 0 0 0,1 1 0 0 0,-1-1 0 0 0,0 1 0 0 0,0-1 1 0 0,0 1-1 0 0,0-1 0 0 0,0 1 0 0 0,-1-1 0 0 0,1 1 0 0 0,0-1 0 0 0,-1-2 1 0 0,0 3-26 0 0,1-1 0 0 0,-1 1 1 0 0,1-1-1 0 0,-1 0 0 0 0,0 1 1 0 0,1-1-1 0 0,-1 1 0 0 0,0-1 1 0 0,0 1-1 0 0,0 0 0 0 0,0-1 1 0 0,0 1-1 0 0,0 0 0 0 0,-1 0 1 0 0,1 0-1 0 0,0 0 0 0 0,-3-2 0 0 0,1 1-34 0 0,0 1 0 0 0,-1 0 0 0 0,1-1 0 0 0,0 1 0 0 0,0 0 0 0 0,-1 1 0 0 0,1-1-1 0 0,-5 0 1 0 0,-3 1-35 0 0,1 0 0 0 0,0 1-1 0 0,0 0 1 0 0,0 0 0 0 0,-10 4-1 0 0,-4 2 111 0 0,1 1-1 0 0,0 1 1 0 0,1 1-1 0 0,-24 14 1 0 0,-81 59 954 0 0,26-16-97 0 0,86-58-756 0 0,-16 10 471 0 0,-52 40 0 0 0,81-57-541 0 0,1-1-1 0 0,-1 1 1 0 0,1-1-1 0 0,-1 1 1 0 0,1 0 0 0 0,-1 0-1 0 0,1-1 1 0 0,-1 4-1 0 0,2-4-28 0 0,0-1-1 0 0,1 1 1 0 0,-1-1-1 0 0,1 1 0 0 0,-1-1 1 0 0,1 1-1 0 0,-1-1 1 0 0,1 0-1 0 0,-1 1 1 0 0,1-1-1 0 0,0 0 1 0 0,-1 1-1 0 0,1-1 1 0 0,-1 0-1 0 0,1 0 0 0 0,0 0 1 0 0,-1 1-1 0 0,2-1 1 0 0,-2 0 10 0 0,7 2 76 0 0,0-1 1 0 0,0 0-1 0 0,1-1 0 0 0,-1 1 1 0 0,0-1-1 0 0,1-1 0 0 0,8 0 0 0 0,54-14 504 0 0,-52 11-480 0 0,124-34-83 0 0,138-56 0 0 0,-258 84-61 0 0,21-7-19 0 0,-42 17-62 0 0,-3 2 20 0 0,-8 6-5 0 0,-49 42-43 0 0,-74 83 1 0 0,120-115 160 0 0,5-4 11 0 0,7-12-74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13159 0 0,'0'0'598'0'0,"1"-2"-9"0"0,23-41 376 0 0,-17 30 87 0 0,1 0-1 0 0,0 0 1 0 0,16-20 0 0 0,2 8-1414 0 0,34-27 1 0 0,16-16-6501 0 0,-57 48 4760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26 1839 0 0,'-1'1'134'0'0,"-25"20"2135"0"0,20-15-670 0 0,0 0 1 0 0,1 1-1 0 0,0-1 0 0 0,0 1 1 0 0,0 0-1 0 0,1 0 1 0 0,-4 10-1 0 0,5-11-1549 0 0,1 1-1 0 0,0-1 1 0 0,0 1 0 0 0,1-1 0 0 0,-1 10-1 0 0,1-15-37 0 0,1 0-1 0 0,0 0 0 0 0,0 0 1 0 0,-1 1-1 0 0,1-1 0 0 0,0 0 1 0 0,0 1-1 0 0,0-1 0 0 0,1 0 1 0 0,-1 0-1 0 0,0 1 0 0 0,0-1 1 0 0,1 0-1 0 0,-1 0 0 0 0,0 1 1 0 0,1-1-1 0 0,-1 0 0 0 0,1 0 1 0 0,1 1-1 0 0,0 1 58 0 0,-1-1 59 0 0,0-1 0 0 0,2 0-88 0 0,0 0-1 0 0,-1 0 1 0 0,1 0-1 0 0,0-1 1 0 0,-1 1-1 0 0,1-1 1 0 0,0 1-1 0 0,0-1 1 0 0,0 0-1 0 0,0 0 1 0 0,-1 0-1 0 0,1-1 1 0 0,3 0-1 0 0,0 0 31 0 0,0-1 0 0 0,0 0 0 0 0,0 0 0 0 0,-1 0 0 0 0,10-6 0 0 0,3-3 43 0 0,-1-2-1 0 0,24-22 1 0 0,-36 31-120 0 0,22-22 7 0 0,-22 21-10 0 0,-3 4-45 0 0,-1 5-19 0 0,0-3 75 0 0,0-1-1 0 0,0 1 0 0 0,0 0 0 0 0,-1 0 0 0 0,1-1 0 0 0,0 1 1 0 0,0 0-1 0 0,-1 0 0 0 0,1 0 0 0 0,0 0 0 0 0,-1 0 1 0 0,1 0-1 0 0,-1 0 0 0 0,1 2 0 0 0,30 72 606 0 0,-30-73-490 0 0,0 0-31 0 0,-1-1 1 0 0,1 1-1 0 0,0 0 1 0 0,0-1-1 0 0,0 1 1 0 0,0-1-1 0 0,1 1 1 0 0,-1-1-1 0 0,0 0 1 0 0,1 1-1 0 0,-1-1 1 0 0,1 0-1 0 0,-1 0 1 0 0,3 1-1 0 0,-3-1 169 0 0,20 2 524 0 0,-17-3-702 0 0,0 0 0 0 0,0 0-1 0 0,0 0 1 0 0,0-1 0 0 0,0 1-1 0 0,0-1 1 0 0,0 0 0 0 0,-1 0-1 0 0,1-1 1 0 0,0 1 0 0 0,5-4-1 0 0,3-2-85 0 0,-2 0 0 0 0,13-11-1 0 0,-19 15 19 0 0,59-49-1425 0 0,-41 32 422 0 0,12-8-2850 0 0,-20 18-2371 0 0</inkml:trace>
  <inkml:trace contextRef="#ctx0" brushRef="#br0" timeOffset="1">738 1 16671 0 0,'0'0'1512'0'0,"1"2"-1162"0"0,2 4-96 0 0,-1 0 0 0 0,1 0 0 0 0,-2 1 1 0 0,1-1-1 0 0,-1 1 0 0 0,0 0 0 0 0,0-1 1 0 0,-1 1-1 0 0,1 0 0 0 0,-2 8 1 0 0,-2 9-129 0 0,-9 36 0 0 0,9-49-117 0 0,2-8-90 0 0,0 1 0 0 0,0-1-1 0 0,1 1 1 0 0,-1-1 0 0 0,1 1 0 0 0,0 0 0 0 0,0-1-1 0 0,0 1 1 0 0,0 0 0 0 0,1-1 0 0 0,0 1-1 0 0,0 3 1 0 0,0-6-317 0 0,10 4-1858 0 0,-1-3 942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67 1375 0 0,'8'-5'308'0'0,"0"-1"0"0"0,0-1 0 0 0,11-12-1 0 0,6-11 10070 0 0,-27 30-9481 0 0,-3 1-517 0 0,0-1 0 0 0,0 1 0 0 0,0 0 0 0 0,0 1 0 0 0,0-1 0 0 0,1 1 0 0 0,-1 0 0 0 0,-7 4 0 0 0,-37 25 1025 0 0,39-25-1067 0 0,-5 5 50 0 0,1-1-1 0 0,-23 23 1 0 0,31-27-324 0 0,1 0-1 0 0,0 0 1 0 0,0 1-1 0 0,0-1 1 0 0,1 1-1 0 0,0 1 1 0 0,0-1-1 0 0,-3 9 1 0 0,7-16-58 0 0,0 1 0 0 0,0-1 0 0 0,1 0 0 0 0,-1 1 0 0 0,0-1 0 0 0,0 1 0 0 0,1-1 0 0 0,-1 1 0 0 0,0-1 0 0 0,1 0 0 0 0,-1 1 0 0 0,0-1 0 0 0,1 1 0 0 0,-1-1 0 0 0,0 0 0 0 0,1 0 0 0 0,-1 1 0 0 0,1-1 0 0 0,-1 0 1 0 0,1 0-1 0 0,0 1 0 0 0,0-1 8 0 0,3 2 29 0 0,0 1 0 0 0,1-1 0 0 0,-1 0 0 0 0,1-1 0 0 0,0 1 0 0 0,-1-1 0 0 0,1 0 1 0 0,8 0-1 0 0,43 0 207 0 0,-11-1-53 0 0,-36 1-136 0 0,0 0-1 0 0,-1 1 1 0 0,1 0 0 0 0,0 0 0 0 0,0 1-1 0 0,-1 0 1 0 0,1 0 0 0 0,10 6-1 0 0,-16-7-41 0 0,-1 0-1 0 0,1-1 0 0 0,-1 1 0 0 0,1 0 0 0 0,-1 0 0 0 0,0 0 0 0 0,1 1 1 0 0,-1-1-1 0 0,0 1 0 0 0,-1-1 0 0 0,1 1 0 0 0,0-1 0 0 0,-1 1 0 0 0,0 0 0 0 0,1 0 1 0 0,-1 0-1 0 0,0 0 0 0 0,0 0 0 0 0,-1 0 0 0 0,1 0 0 0 0,-1 0 0 0 0,1 0 0 0 0,-1 0 1 0 0,0 0-1 0 0,0 0 0 0 0,0 0 0 0 0,-2 6 0 0 0,1-3-51 0 0,0 0 0 0 0,-1 0 0 0 0,0 1 0 0 0,0-1 0 0 0,0-1 0 0 0,-1 1 0 0 0,0 0-1 0 0,0-1 1 0 0,-1 1 0 0 0,1-1 0 0 0,-1 0 0 0 0,0 0 0 0 0,-1 0 0 0 0,1-1 0 0 0,-1 0 0 0 0,0 1 0 0 0,0-2 0 0 0,0 1-1 0 0,0-1 1 0 0,-1 1 0 0 0,1-1 0 0 0,-1-1 0 0 0,0 1 0 0 0,0-1 0 0 0,0 0 0 0 0,0-1 0 0 0,-1 1 0 0 0,1-1 0 0 0,-11 1 0 0 0,14-2-8 0 0,0 0 0 0 0,0 0 0 0 0,0-1 0 0 0,0 1 0 0 0,1 0 1 0 0,-1-1-1 0 0,0 0 0 0 0,-3-1 0 0 0,5 2-39 0 0,0-1-1 0 0,0 1 0 0 0,0-1 1 0 0,0 1-1 0 0,0-1 0 0 0,0 1 1 0 0,0-1-1 0 0,0 0 0 0 0,1 0 1 0 0,-1 1-1 0 0,0-1 0 0 0,1 0 1 0 0,-1 0-1 0 0,0 0 1 0 0,1 0-1 0 0,-1 0 0 0 0,1 0 1 0 0,-1 0-1 0 0,1 0 0 0 0,0 0 1 0 0,-1 0-1 0 0,1 0 0 0 0,0 0 1 0 0,-1-2-1 0 0,2-11-1590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7367 0 0,'0'0'568'0'0,"2"-1"-373"0"0,35-1 2717 0 0,-12 1 1943 0 0,59-7 321 0 0,-71 6-5162 0 0,0-1 0 0 0,0 0 0 0 0,0-1 0 0 0,17-8 0 0 0,-22 8 0 0 0,15-6-63 0 0,22-15 0 0 0,-39 20 25 0 0,1 1 0 0 0,-1-1 0 0 0,1-1 0 0 0,-2 1 0 0 0,1-1 0 0 0,-1 0 0 0 0,7-10 0 0 0,-11 16 22 0 0,-1 0 1 0 0,0 0-1 0 0,0 0 0 0 0,0 0 0 0 0,0 0 0 0 0,1-1 1 0 0,-1 1-1 0 0,0 0 0 0 0,0 0 0 0 0,0 0 0 0 0,0 0 0 0 0,0-1 1 0 0,0 1-1 0 0,0 0 0 0 0,1 0 0 0 0,-1 0 0 0 0,0-1 1 0 0,0 1-1 0 0,0 0 0 0 0,0 0 0 0 0,0 0 0 0 0,0-1 1 0 0,0 1-1 0 0,0 0 0 0 0,0 0 0 0 0,0 0 0 0 0,0-1 0 0 0,0 1 1 0 0,0 0-1 0 0,0 0 0 0 0,0-1 0 0 0,-1 1 0 0 0,1 0 1 0 0,0 0-1 0 0,0 0 0 0 0,0 0 0 0 0,0-1 0 0 0,0 1 1 0 0,0 0-1 0 0,0 0 0 0 0,-1 0 0 0 0,1 0 0 0 0,0-1 1 0 0,0 1-1 0 0,0 0 0 0 0,0 0 0 0 0,-1 0 0 0 0,1 0 0 0 0,0 0 1 0 0,0 0-1 0 0,0 0 0 0 0,-1-1 0 0 0,1 1 0 0 0,0 0 1 0 0,0 0-1 0 0,0 0 0 0 0,-1 0 0 0 0,1 0 0 0 0,0 0 1 0 0,0 0-1 0 0,0 0 0 0 0,-1 0 0 0 0,1 0 0 0 0,0 0 1 0 0,0 0-1 0 0,-1 0 0 0 0,1 1 0 0 0,0-1 0 0 0,0 0 1 0 0,-4 1-15 0 0,1 0 1 0 0,0 0-1 0 0,-1 0 1 0 0,1 0 0 0 0,0 1-1 0 0,0 0 1 0 0,0-1-1 0 0,0 1 1 0 0,0 0 0 0 0,1 0-1 0 0,-5 5 1 0 0,-4 1 1 0 0,-4 4-27 0 0,0 1 0 0 0,0 0 0 0 0,-17 22 0 0 0,-34 49 66 0 0,48-60-37 0 0,6-8 59 0 0,0 1-1 0 0,0 1 1 0 0,2 0-1 0 0,0 1 1 0 0,1-1-1 0 0,-9 30 1 0 0,17-45-9 0 0,0 0 0 0 0,1 0 0 0 0,-1 0 0 0 0,1 0 1 0 0,0 0-1 0 0,0 0 0 0 0,0 0 0 0 0,0 0 0 0 0,0 1 1 0 0,1-1-1 0 0,-1 0 0 0 0,1 0 0 0 0,0 0 0 0 0,0 0 1 0 0,0 0-1 0 0,0 0 0 0 0,0-1 0 0 0,1 1 0 0 0,-1 0 1 0 0,1-1-1 0 0,0 1 0 0 0,0-1 0 0 0,0 1 0 0 0,0-1 1 0 0,0 0-1 0 0,1 0 0 0 0,-1 0 0 0 0,0 0 0 0 0,1 0 1 0 0,0 0-1 0 0,-1-1 0 0 0,1 1 0 0 0,0-1 0 0 0,0 0 1 0 0,0 0-1 0 0,0 0 0 0 0,0 0 0 0 0,0-1 0 0 0,0 1 1 0 0,0-1-1 0 0,0 0 0 0 0,4 1 0 0 0,161-7 1091 0 0,-110 3-1042 0 0,-41 1-1132 0 0,-1 0-1 0 0,0 0 0 0 0,0-2 1 0 0,28-9-1 0 0,-30 8-878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 106 4607 0 0,'1'-9'407'0'0,"0"4"-322"0"0,-1-1 0 0 0,0 1 1 0 0,-1 0-1 0 0,0-6 0 0 0,-6-20 5288 0 0,5 26-3648 0 0,-4-8 2791 0 0,-7 1-3353 0 0,10 10-1085 0 0,2 2-52 0 0,-1-1 0 0 0,1 1 0 0 0,-1 0-1 0 0,0 0 1 0 0,1 0 0 0 0,-1 0 0 0 0,0 0-1 0 0,1 0 1 0 0,-1 0 0 0 0,1 0 0 0 0,-1 1-1 0 0,0-1 1 0 0,1 0 0 0 0,-1 1 0 0 0,-1 1-1 0 0,0-2-1 0 0,-20 9-3 0 0,-1 2 1 0 0,1 0-1 0 0,-23 16 0 0 0,-12 5 2 0 0,-47 17-131 0 0,-2-5-1 0 0,-218 58 1 0 0,288-93 105 0 0,0-2-1 0 0,-1-1 1 0 0,-59 1 0 0 0,72-7 3 0 0,0-1 0 0 0,0-1 1 0 0,1-2-1 0 0,-1 0 0 0 0,1-2 1 0 0,-35-12-1 0 0,51 15-24 0 0,-1-1 0 0 0,0-1-1 0 0,1 0 1 0 0,0 0 0 0 0,0 0-1 0 0,1-1 1 0 0,-1 0 0 0 0,1-1-1 0 0,1 1 1 0 0,-1-1 0 0 0,1-1 0 0 0,-6-7-1 0 0,10 11 12 0 0,0 1 1 0 0,0-1-1 0 0,0 1 0 0 0,0-1 0 0 0,1 0 1 0 0,-1 1-1 0 0,1-1 0 0 0,0 0 0 0 0,0 0 0 0 0,0 0 1 0 0,1 0-1 0 0,-1 0 0 0 0,1 0 0 0 0,0 0 1 0 0,0 0-1 0 0,1 0 0 0 0,-1 0 0 0 0,1 0 1 0 0,0 0-1 0 0,0 0 0 0 0,0 0 0 0 0,0 0 0 0 0,1 1 1 0 0,-1-1-1 0 0,1 0 0 0 0,0 1 0 0 0,0 0 1 0 0,1-1-1 0 0,-1 1 0 0 0,5-5 0 0 0,-3 4-102 0 0,1 0 0 0 0,1 0 0 0 0,-1 0 0 0 0,0 1-1 0 0,1-1 1 0 0,0 1 0 0 0,0 0 0 0 0,0 1 0 0 0,0 0-1 0 0,0 0 1 0 0,12-3 0 0 0,-7 3-173 0 0,1 1 1 0 0,-1 0-1 0 0,1 0 1 0 0,-1 1-1 0 0,22 3 0 0 0,-28-3 276 0 0,-1 1 0 0 0,0 0 0 0 0,0 0-1 0 0,1 1 1 0 0,-1-1 0 0 0,0 1 0 0 0,0 0-1 0 0,-1 0 1 0 0,1 1 0 0 0,0-1 0 0 0,-1 1-1 0 0,1-1 1 0 0,3 5 0 0 0,-3-2 3 0 0,0 0-1 0 0,0 0 1 0 0,-1 0 0 0 0,1 1-1 0 0,-1-1 1 0 0,0 1 0 0 0,-1 0-1 0 0,3 7 1 0 0,0 4 101 0 0,-2 1-1 0 0,1-1 1 0 0,-2 1 0 0 0,-1 0-1 0 0,-1 29 1 0 0,-3 5 429 0 0,-2 0 0 0 0,-15 62 0 0 0,-35 102 499 0 0,18-79-774 0 0,-62 238-94 0 0,97-367-122 0 0,-1-1 0 0 0,0 0 0 0 0,0 0 0 0 0,0 0 0 0 0,-9 12 0 0 0,10-15-270 0 0,-1-1 0 0 0,0 1 0 0 0,0-1 0 0 0,-7 6-1 0 0,8-8-225 0 0,1 1 0 0 0,-1-1 0 0 0,0 0 0 0 0,0 0 0 0 0,0 0 0 0 0,0 0 0 0 0,0 0 0 0 0,0-1 0 0 0,-1 1-1 0 0,-2 0 1 0 0,-3-1-4618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50 5063 0 0,'0'2'8423'0'0,"-1"7"-7881"0"0,0 0 0 0 0,-1 0 0 0 0,0 0 0 0 0,0-1 1 0 0,-4 10-1 0 0,3-10-358 0 0,1 1 0 0 0,-1-1 1 0 0,2 1-1 0 0,-3 17 1 0 0,4-25-180 0 0,1 0 1 0 0,-1 0 0 0 0,0-1 0 0 0,1 1-1 0 0,-1 0 1 0 0,1 0 0 0 0,-1-1 0 0 0,1 1 0 0 0,-1 0-1 0 0,1-1 1 0 0,0 1 0 0 0,-1-1 0 0 0,1 1-1 0 0,0-1 1 0 0,-1 1 0 0 0,1-1 0 0 0,0 1 0 0 0,0-1-1 0 0,-1 0 1 0 0,1 1 0 0 0,0-1 0 0 0,0 0-1 0 0,0 0 1 0 0,0 0 0 0 0,0 1 0 0 0,0-1-7 0 0,4 1 11 0 0,0-1 0 0 0,-1 1 0 0 0,1-1 0 0 0,0 0 1 0 0,0 0-1 0 0,0 0 0 0 0,-1-1 0 0 0,1 0 0 0 0,7-2 0 0 0,3-2 4 0 0,21-8-1 0 0,9-9-348 0 0,70-46 1 0 0,-15 8-3201 0 0,-69 44-1568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6911 0 0,'0'0'623'0'0,"0"1"-514"0"0,-1 5 279 0 0,1 1 1 0 0,-1-1-1 0 0,-1 0 0 0 0,1 0 0 0 0,-1 0 0 0 0,-4 9 0 0 0,-20 39 5738 0 0,11-25-5599 0 0,-28 48 184 0 0,19-39-853 0 0,8-8-1454 0 0,9-17 625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3679 0 0,'0'0'6399'0'0,"2"-1"-5480"0"0,14-5 246 0 0,-8 3-850 0 0,0 0 0 0 0,0 0 0 0 0,1 1 0 0 0,-1 0 0 0 0,1 1 0 0 0,8-1 0 0 0,-8 2-255 0 0,0 3-62 0 0,-8-3-70 0 0,-1 13-347 0 0,0-9 378 0 0,-1 0 0 0 0,1 0 0 0 0,-1 0 0 0 0,0 0 0 0 0,0 0 0 0 0,-3 5 0 0 0,0-2 12 0 0,0 1-1 0 0,0-1 1 0 0,-9 10 0 0 0,8-11 90 0 0,4-4 326 0 0,3-2-328 0 0,6 5-38 0 0,0-2 48 0 0,-7-3-45 0 0,0 1-1 0 0,0 0 0 0 0,0-1 1 0 0,0 1-1 0 0,0 0 1 0 0,0 0-1 0 0,0 0 0 0 0,0 0 1 0 0,-1-1-1 0 0,1 1 1 0 0,0 0-1 0 0,-1 0 0 0 0,1 1 1 0 0,0-1-1 0 0,-1 0 1 0 0,1 0-1 0 0,-1 2 0 0 0,5 18 426 0 0,-5-13-64 0 0,0 0 0 0 0,-1 0 0 0 0,-1 10 0 0 0,-2 10 1213 0 0,4-27-494 0 0,-12 13-334 0 0,6-7-775 0 0,0 0 1 0 0,0 1 0 0 0,1-1 0 0 0,0 1 0 0 0,0 0 0 0 0,1 0 0 0 0,0 0 0 0 0,0 1 0 0 0,1 0 0 0 0,0-1-1 0 0,1 1 1 0 0,0 0 0 0 0,-1 10 0 0 0,0-6-27 0 0,1-9 4 0 0,1 1 1 0 0,0-1 0 0 0,0 1 0 0 0,1 0 0 0 0,0-1 0 0 0,-1 1 0 0 0,1-1 0 0 0,1 1 0 0 0,-1 0 0 0 0,1-1 0 0 0,0 1 0 0 0,2 7 0 0 0,0-6-2 0 0,0-5-31 0 0,-1-2 62 0 0,0 0 0 0 0,0 0-1 0 0,0 0 1 0 0,0-1 0 0 0,-1 1 0 0 0,1 0 0 0 0,0-1 0 0 0,-1 1 0 0 0,1-1 0 0 0,-1 1-1 0 0,1-1 1 0 0,-1 0 0 0 0,0 0 0 0 0,0 0 0 0 0,0 1 0 0 0,0-1 0 0 0,0 0-1 0 0,0 0 1 0 0,0-1 0 0 0,-1 1 0 0 0,1 0 0 0 0,-1 0 0 0 0,1-2 0 0 0,0 0 37 0 0,-1 2-11 0 0,1 0 0 0 0,-1 0 1 0 0,0-1-1 0 0,0 1 0 0 0,0 0 0 0 0,0 0 0 0 0,0-1 0 0 0,0 1 0 0 0,0 0 0 0 0,-1 0 0 0 0,1-1 1 0 0,-1 1-1 0 0,0 0 0 0 0,0 0 0 0 0,1 0 0 0 0,-2 0 0 0 0,-1-4 0 0 0,2 5 115 0 0,0 1-133 0 0,-1 0 0 0 0,1 0 0 0 0,0 0-1 0 0,-1 0 1 0 0,1 0 0 0 0,0 0 0 0 0,-1 0 0 0 0,1 0-1 0 0,0 1 1 0 0,-1-1 0 0 0,1 1 0 0 0,0-1 0 0 0,0 1-1 0 0,-1-1 1 0 0,1 1 0 0 0,0 0 0 0 0,0 0 0 0 0,0-1-1 0 0,-2 3 1 0 0,-2 1-11 0 0,3-3 0 0 0,1 0 0 0 0,-1 0 0 0 0,1 1 0 0 0,0-1 0 0 0,-1 1 0 0 0,1-1 0 0 0,0 1 0 0 0,0-1 0 0 0,0 1 0 0 0,0-1 0 0 0,0 1 0 0 0,0 0 0 0 0,0 0 0 0 0,1 0 0 0 0,-1-1 0 0 0,0 4 0 0 0,0 4 0 0 0,4-3 11 0 0,-2-5 108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216 383 10303 0 0,'0'0'935'0'0,"-2"2"-714"0"0,-13 7-214 0 0,-1 0 0 0 0,0-1 0 0 0,0-1 0 0 0,-1 0 0 0 0,0-2 0 0 0,0 0 0 0 0,-1 0 0 0 0,0-2 0 0 0,-23 3 0 0 0,40-6-54 0 0,0 0 0 0 0,0 0 1 0 0,0 0-1 0 0,0-1 0 0 0,0 1 1 0 0,0 0-1 0 0,0 0 1 0 0,0 0-1 0 0,0-1 0 0 0,0 1 1 0 0,0-1-1 0 0,-2 0 0 0 0,-5-2-858 0 0,16-7-122 0 0,75-81 606 0 0,36-28 3274 0 0,-33 36-852 0 0,-15 21-549 0 0,-18 16-285 0 0,-20 17-262 0 0,-32 28-245 0 0,-2 3-606 0 0,-58 219 84 0 0,53-204-122 0 0,1 0 0 0 0,1 0 0 0 0,0 0 0 0 0,-1 25 0 0 0,5-41 20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113 379 8031 0 0,'0'0'366'0'0,"-1"1"-5"0"0,-6 3 6 0 0,0 0 1 0 0,0-1-1 0 0,0 0 0 0 0,-1-1 0 0 0,1 1 1 0 0,-1-1-1 0 0,1-1 0 0 0,-12 2 0 0 0,18-3-238 0 0,0 0 0 0 0,-1 0 0 0 0,1 0 0 0 0,0 0 0 0 0,0 0 0 0 0,-1 0 0 0 0,1 0 0 0 0,0 0-1 0 0,0-1 1 0 0,0 1 0 0 0,-1 0 0 0 0,1-1 0 0 0,0 1 0 0 0,0-1 0 0 0,0 1 0 0 0,0-1 0 0 0,0 0-1 0 0,0 1 1 0 0,0-1 0 0 0,0 0 0 0 0,-1-1 0 0 0,1 1-43 0 0,0-1-1 0 0,0 0 1 0 0,0 1 0 0 0,0-1-1 0 0,1 0 1 0 0,-1 1 0 0 0,0-1-1 0 0,1 0 1 0 0,0 0 0 0 0,-1 0-1 0 0,1 1 1 0 0,0-4-1 0 0,0-4 6 0 0,1 1 0 0 0,-1 0 0 0 0,2 0 0 0 0,-1 1 0 0 0,5-12 0 0 0,1-2-66 0 0,1 1-1 0 0,1 0 1 0 0,1 0 0 0 0,1 1-1 0 0,0 0 1 0 0,2 1 0 0 0,0 1-1 0 0,1 0 1 0 0,0 0 0 0 0,2 1-1 0 0,0 1 1 0 0,1 1 0 0 0,34-23-1 0 0,-38 30 6 0 0,1 1 1 0 0,0 0-1 0 0,0 1 0 0 0,0 0 0 0 0,0 2 1 0 0,1-1-1 0 0,0 2 0 0 0,17-1 0 0 0,-15 3 228 0 0,-1 1-1 0 0,1 0 0 0 0,0 2 1 0 0,-1 0-1 0 0,29 9 0 0 0,-43-11 121 0 0,-3 2-676 0 0,1 1 188 0 0,-1-1 0 0 0,0 1 0 0 0,0-1 1 0 0,0 0-1 0 0,0 1 0 0 0,-1-1 0 0 0,1 0 1 0 0,-1 0-1 0 0,0 0 0 0 0,0 0 0 0 0,0 0 1 0 0,-3 3-1 0 0,-6 5 191 0 0,-17 17 0 0 0,26-27-120 0 0,-82 71 15 0 0,-22 20-440 0 0,93-79-141 0 0,-14 18 0 0 0,26-30 111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13823 0 0,'0'0'1612'0'0,"1"-1"-637"0"0,32-37 3842 0 0,25-13-2952 0 0,-5 4-1482 0 0,-18 14-379 0 0,75-69-170 0 0,-91 87-102 0 0,0 1 1 0 0,1 0-1 0 0,0 2 1 0 0,28-13-1 0 0,-43 23 172 0 0,-1 1-1 0 0,1-1 1 0 0,0 1-1 0 0,-1 1 1 0 0,1-1-1 0 0,0 1 1 0 0,7-1-1 0 0,-11 1 15 0 0,6 11-52 0 0,-5-6 133 0 0,-1-1-1 0 0,1 1 1 0 0,-1-1 0 0 0,0 1-1 0 0,0 0 1 0 0,0-1 0 0 0,-1 1-1 0 0,0 0 1 0 0,1-1-1 0 0,-2 8 1 0 0,-1 7 179 0 0,-5 22-1 0 0,5-33-81 0 0,-1 5-47 0 0,-1 1-1 0 0,0 0 1 0 0,-2-1-1 0 0,1 0 1 0 0,-1 0 0 0 0,-10 14-1 0 0,1-5 34 0 0,-1 0-1 0 0,-23 25 0 0 0,27-29-979 0 0,11-16-146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246 150 6447 0 0,'5'-75'1384'0'0,"-4"42"2067"0"0,0-4 884 0 0,0 33-3666 0 0,0 4-64 0 0,1 10-273 0 0,-2 0-236 0 0,-1 0-1 0 0,-1 0 1 0 0,0 0-1 0 0,0 0 1 0 0,-7 18-1 0 0,-24 47 226 0 0,20-48-233 0 0,-37 75 144 0 0,-30 69-166 0 0,67-139-72 0 0,2 2 0 0 0,1-1 0 0 0,-8 50 0 0 0,10-22-1980 0 0,6-46-1237 0 0,-1 8-2480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 5063 0 0,'0'-7'13844'0'0,"-19"8"-12249"0"0,15 0-3512 0 0,11-3-2753 0 0,4-1-1318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619 139 1375 0 0,'10'-19'201'0'0,"1"1"-1"0"0,20-26 1 0 0,-5 13 3520 0 0,-23 27-2754 0 0,1 0-1 0 0,0 0 0 0 0,0 1 1 0 0,0-1-1 0 0,7-4 3579 0 0,-11 10-4149 0 0,0 3-219 0 0,-1-1-1 0 0,1 0 1 0 0,-1 0-1 0 0,0 1 1 0 0,0-1-1 0 0,-1 0 1 0 0,-2 7 0 0 0,-20 30 621 0 0,5-7-561 0 0,-104 273 285 0 0,-4 9-508 0 0,-44-11-96 0 0,139-258-214 0 0,-2-1 0 0 0,-3-1 0 0 0,-1-3 0 0 0,-48 43 0 0 0,76-74 117 0 0,-6 3-448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9215 0 0,'0'0'3263'0'0,"2"0"-2004"0"0,6 1-732 0 0,1-1 1 0 0,-1 0-1 0 0,0-1 0 0 0,1 0 1 0 0,11-3-1 0 0,46-14 454 0 0,-47 12-705 0 0,53-17 186 0 0,-2-3 1 0 0,-1-3-1 0 0,70-41 0 0 0,-83 40-469 0 0,-13 7-761 0 0,42-29-1 0 0,-58 33-1095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8751 0 0,'0'0'4982'0'0,"-1"2"-4281"0"0,-16 33 434 0 0,-39 64 0 0 0,11-23-940 0 0,-168 347 40 0 0,158-309-210 0 0,-83 166 39 0 0,80-176-32 0 0,-98 135 0 0 0,138-212-32 0 0,17-27-23 0 0,2-6-35 0 0,5-11-102 0 0,6-5-12 0 0,0 0 1 0 0,2 1-1 0 0,0 0 1 0 0,2 1-1 0 0,18-19 1 0 0,-7 12-146 0 0,0 2 0 0 0,55-39 0 0 0,-76 60 320 0 0,-1-1 0 0 0,1 2 0 0 0,0-1-1 0 0,1 0 1 0 0,-1 1 0 0 0,1 0 0 0 0,-1 1 0 0 0,1 0 0 0 0,0 0 0 0 0,0 0 0 0 0,0 1-1 0 0,12-2 1 0 0,-11 16 108 0 0,-6-9-178 0 0,0 0 1 0 0,0 0-1 0 0,-1 0 0 0 0,0 0 1 0 0,0 0-1 0 0,0 0 0 0 0,0 1 1 0 0,-1-1-1 0 0,0 0 0 0 0,0 6 1 0 0,-1 1-944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83 9215 0 0,'0'0'707'0'0,"1"1"-464"0"0,53 56 4731 0 0,-51-55-4855 0 0,-1 0 0 0 0,1 0-1 0 0,0 0 1 0 0,-1 0 0 0 0,1-1-1 0 0,0 1 1 0 0,0-1 0 0 0,0 0 0 0 0,0 0-1 0 0,0 0 1 0 0,1 0 0 0 0,-1 0-1 0 0,0-1 1 0 0,0 0 0 0 0,0 1 0 0 0,1-1-1 0 0,-1 0 1 0 0,0-1 0 0 0,0 1-1 0 0,1 0 1 0 0,-1-1 0 0 0,0 0-1 0 0,0 0 1 0 0,5-2 0 0 0,6-2 83 0 0,0-2 0 0 0,0 0 1 0 0,22-15-1 0 0,-36 22-201 0 0,10-7-4 0 0,0 1 1 0 0,-1-2 0 0 0,9-8-1 0 0,-16 14-68 0 0,0 0 1 0 0,0 0-1 0 0,0 0 0 0 0,0 0 1 0 0,0-1-1 0 0,-1 1 0 0 0,1-1 0 0 0,-1 0 1 0 0,0 1-1 0 0,1-1 0 0 0,-1 0 0 0 0,0 0 1 0 0,-1 1-1 0 0,1-1 0 0 0,0 0 0 0 0,-1 0 1 0 0,0-6-1 0 0,0 8 45 0 0,0 0 0 0 0,0 0 0 0 0,0 1 0 0 0,0-1 0 0 0,-1 0 0 0 0,1 0 0 0 0,0 0 1 0 0,-1 0-1 0 0,1 0 0 0 0,-1 0 0 0 0,1 0 0 0 0,-1 0 0 0 0,1 0 0 0 0,-1 1 0 0 0,0-1 0 0 0,1 0 0 0 0,-1 1 0 0 0,0-1 0 0 0,0 0 0 0 0,1 1 0 0 0,-1-1 1 0 0,-1 0-1 0 0,-1 0-4 0 0,1 0 1 0 0,0 1 0 0 0,0-1-1 0 0,0 1 1 0 0,0-1 0 0 0,-1 1-1 0 0,1 0 1 0 0,0 0 0 0 0,-4 0-1 0 0,-3 1-4 0 0,1 1-1 0 0,0-1 0 0 0,0 2 0 0 0,-12 3 0 0 0,5 1 55 0 0,1 0 0 0 0,-1 0 1 0 0,1 2-1 0 0,1-1 0 0 0,0 2 1 0 0,0 0-1 0 0,1 0 0 0 0,0 1 0 0 0,1 1 1 0 0,0 0-1 0 0,1 0 0 0 0,0 1 0 0 0,1 0 1 0 0,1 1-1 0 0,0 0 0 0 0,1 0 0 0 0,0 1 1 0 0,1 0-1 0 0,-5 18 0 0 0,10-28-5 0 0,0-1-1 0 0,0 1 1 0 0,1 0 0 0 0,-1 0-1 0 0,1 0 1 0 0,0 0-1 0 0,0 0 1 0 0,1-1 0 0 0,0 1-1 0 0,0 0 1 0 0,0 0-1 0 0,0 0 1 0 0,0-1-1 0 0,1 1 1 0 0,0-1 0 0 0,5 9-1 0 0,-4-9-4 0 0,-1-1 0 0 0,1 1 1 0 0,1-1-1 0 0,-1 0 0 0 0,0 1 0 0 0,1-2 0 0 0,0 1 0 0 0,-1 0 0 0 0,1-1 0 0 0,0 0 0 0 0,0 0 0 0 0,1 0 1 0 0,-1 0-1 0 0,0 0 0 0 0,1-1 0 0 0,-1 0 0 0 0,1 0 0 0 0,4 0 0 0 0,1 0-251 0 0,0-1 0 0 0,0 0-1 0 0,0 0 1 0 0,10-2 0 0 0,14-3-1153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224 113 5063 0 0,'0'0'390'0'0,"-1"2"-252"0"0,-24 39 3972 0 0,-70 113 1756 0 0,70-115-5476 0 0,-50 71 152 0 0,73-107-105 0 0,2-5-137 0 0,4-8 12 0 0,9-16 3 0 0,25-38-88 0 0,78-126-131 0 0,-104 173-87 0 0,0 1 0 0 0,1-1 0 0 0,1 2-1 0 0,0 0 1 0 0,27-22 0 0 0,-33 32 2 0 0,-7 5 52 0 0,1 1-42 0 0,-1 0 0 0 0,0 0 0 0 0,0 1 0 0 0,0-1 0 0 0,0 1 0 0 0,0-1 0 0 0,0 1 0 0 0,0-1 0 0 0,-1 1 0 0 0,1 0 0 0 0,-1-1 0 0 0,1 1 0 0 0,0 2 0 0 0,0 1 4 0 0,0 0 0 0 0,0 1-1 0 0,0-1 1 0 0,-1 1 0 0 0,1 0 0 0 0,-2-1-1 0 0,1 1 1 0 0,-1 6 0 0 0,-3 6 28 0 0,-8 23 0 0 0,0-1-6 0 0,12-39-47 0 0,0-1 0 0 0,0 0 0 0 0,0 0 0 0 0,0 1 0 0 0,0-1 0 0 0,0 0 0 0 0,0 1 0 0 0,0-1 0 0 0,0 0 0 0 0,0 1 0 0 0,0-1 0 0 0,0 0 0 0 0,0 0 0 0 0,0 1 0 0 0,0-1 0 0 0,0 0 0 0 0,0 1 0 0 0,0-1 0 0 0,0 0 0 0 0,0 0 0 0 0,1 1 0 0 0,-1-1 0 0 0,0 0 0 0 0,0 1 0 0 0,0-1 0 0 0,0 0 0 0 0,1 0 0 0 0,-1 0 0 0 0,0 1 0 0 0,0-1 0 0 0,1 0 0 0 0,-1 0 0 0 0,0 0 0 0 0,0 0 0 0 0,1 1 0 0 0,-1-1 0 0 0,0 0 0 0 0,0 0 0 0 0,1 0 0 0 0,-1 0 0 0 0,0 0 0 0 0,1 0 0 0 0,-1 0 0 0 0,0 0 0 0 0,1 0 0 0 0,-1 0 0 0 0,0 0 0 0 0,1 0 0 0 0,-1 0 0 0 0,0 0 0 0 0,0 0 0 0 0,1 0 0 0 0,-1 0 0 0 0,0 0 0 0 0,1 0 0 0 0,-1 0 0 0 0,1-1 0 0 0,3 0-29 0 0,1 1 1 0 0,0-2-1 0 0,-1 1 0 0 0,1 0 0 0 0,-1-1 1 0 0,0 0-1 0 0,1 0 0 0 0,-1 0 0 0 0,0-1 1 0 0,0 1-1 0 0,0-1 0 0 0,-1 0 0 0 0,1 0 1 0 0,0 0-1 0 0,3-6 0 0 0,6-6-217 0 0,-1 0 1 0 0,14-25-1 0 0,-14 20-50 0 0,-6 9 466 0 0,4-4-172 0 0,14-18-1 0 0,-20 29 11 0 0,-1 0 0 0 0,1 1 0 0 0,0-1 0 0 0,0 1 0 0 0,0-1 0 0 0,0 1 0 0 0,1 1 0 0 0,-1-1 0 0 0,6-2 0 0 0,-5 3 6 0 0,-1 1 0 0 0,0-1 0 0 0,1 1 0 0 0,0 0-1 0 0,-1 0 1 0 0,1 0 0 0 0,5 0 0 0 0,1 1-26 0 0,-3-1-19 0 0,0 0-1 0 0,0 1 1 0 0,0 1 0 0 0,0-1 0 0 0,0 2-1 0 0,-1-1 1 0 0,1 1 0 0 0,0 0-1 0 0,8 3 1 0 0,-14-4 37 0 0,1 0 0 0 0,-1 0 0 0 0,1 0 0 0 0,-1 0 0 0 0,0 1-1 0 0,0-1 1 0 0,0 1 0 0 0,0-1 0 0 0,0 1 0 0 0,0 0 0 0 0,0 0 0 0 0,0 0 0 0 0,-1 0-1 0 0,1 0 1 0 0,-1 0 0 0 0,1 0 0 0 0,-1 0 0 0 0,0 1 0 0 0,0-1 0 0 0,0 1-1 0 0,0-1 1 0 0,-1 0 0 0 0,1 1 0 0 0,0 0 0 0 0,-1-1 0 0 0,0 1 0 0 0,0-1 0 0 0,0 1-1 0 0,0-1 1 0 0,0 6 0 0 0,-4 12 69 0 0,-1 1 0 0 0,0-1 0 0 0,-1 0 0 0 0,-2 0 1 0 0,0-1-1 0 0,0 0 0 0 0,-2 0 0 0 0,-1-1 0 0 0,-19 27 0 0 0,-19 23 116 0 0,48-67-337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49 5983 0 0,'0'0'542'0'0,"2"1"-446"0"0,2 3 928 0 0,1 0 1 0 0,-1 0 0 0 0,0 0 0 0 0,0 0 0 0 0,6 9-1 0 0,8 10 2622 0 0,-16-22-3442 0 0,0 0-1 0 0,-1-1 0 0 0,1 1 1 0 0,0-1-1 0 0,-1 1 0 0 0,1-1 1 0 0,0 1-1 0 0,2-1 0 0 0,-2 0-213 0 0,1 0 74 0 0,0 0-1 0 0,1 0 0 0 0,-1 0 1 0 0,0 0-1 0 0,0-1 0 0 0,0 0 1 0 0,0 1-1 0 0,1-1 1 0 0,-1-1-1 0 0,0 1 0 0 0,-1 0 1 0 0,1-1-1 0 0,0 1 0 0 0,0-1 1 0 0,-1 0-1 0 0,1 0 0 0 0,0 0 1 0 0,3-5-1 0 0,-5 7-63 0 0,0-1 1 0 0,0 1-1 0 0,-1-1 0 0 0,1 0 1 0 0,0 1-1 0 0,-1-1 0 0 0,1 0 0 0 0,-1 0 1 0 0,1 0-1 0 0,0 1 0 0 0,-1-1 0 0 0,0 0 1 0 0,1 0-1 0 0,-1 0 0 0 0,0 0 1 0 0,1 0-1 0 0,-1 0 0 0 0,0 0 0 0 0,0 0 1 0 0,0 0-1 0 0,0 0 0 0 0,0 0 0 0 0,0 0 1 0 0,0 0-1 0 0,0 0 0 0 0,0 0 0 0 0,-1-1 1 0 0,1-1-17 0 0,0 0-53 0 0,-1 0-1 0 0,1 0 0 0 0,-1-1 1 0 0,0 1-1 0 0,0 0 0 0 0,0 0 1 0 0,0 0-1 0 0,-1 0 0 0 0,1 1 1 0 0,-1-1-1 0 0,1 0 0 0 0,-1 0 1 0 0,0 1-1 0 0,0-1 1 0 0,0 1-1 0 0,-5-4 0 0 0,6 5 37 0 0,-1 0 1 0 0,1 1-1 0 0,0-1 0 0 0,-1 1 1 0 0,1-1-1 0 0,0 1 0 0 0,-1-1 0 0 0,1 1 1 0 0,-1 0-1 0 0,1 0 0 0 0,-1 0 0 0 0,1 0 1 0 0,-1 0-1 0 0,1 0 0 0 0,0 0 0 0 0,-1 0 1 0 0,1 0-1 0 0,-1 1 0 0 0,1-1 0 0 0,-1 0 1 0 0,1 1-1 0 0,-2 1 0 0 0,-2 0-12 0 0,0 1 0 0 0,0-1 0 0 0,1 1 0 0 0,-7 5 0 0 0,0 2 50 0 0,1 1 0 0 0,0 0 1 0 0,0 0-1 0 0,-12 19 1 0 0,-27 54 401 0 0,38-64-277 0 0,-8 26 0 0 0,16-37-106 0 0,0 0 0 0 0,0 0 0 0 0,1 0 0 0 0,1 0 0 0 0,-1 17 0 0 0,2-25-77 0 0,0 1-1 0 0,0 0 1 0 0,0-1 0 0 0,0 1-1 0 0,1 0 1 0 0,-1-1-1 0 0,1 1 1 0 0,-1 0 0 0 0,1-1-1 0 0,0 1 1 0 0,0-1-1 0 0,-1 1 1 0 0,1-1-1 0 0,0 1 1 0 0,0-1 0 0 0,0 0-1 0 0,1 1 1 0 0,-1-1-1 0 0,0 0 1 0 0,0 0 0 0 0,1 0-1 0 0,-1 0 1 0 0,1 0-1 0 0,-1 0 1 0 0,1 0 0 0 0,-1 0-1 0 0,1-1 1 0 0,-1 1-1 0 0,1-1 1 0 0,0 1 0 0 0,-1-1-1 0 0,1 1 1 0 0,3-1-1 0 0,11 1-854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13 317 919 0 0,'1'2'67'0'0,"1"1"-998"0"0,3 9 4266 0 0,-5-11-2182 0 0,1 1-1 0 0,-1-1 0 0 0,1 1 0 0 0,-1 0 0 0 0,0-1 0 0 0,0 1 0 0 0,0 0 0 0 0,0-1 0 0 0,0 1 0 0 0,0-1 0 0 0,-1 4 0 0 0,-11-16-249 0 0,10 8-869 0 0,1-1 0 0 0,-1 1 0 0 0,1-1 0 0 0,0 1-1 0 0,0-1 1 0 0,0 0 0 0 0,1 0 0 0 0,-1 1 0 0 0,1-1 0 0 0,0 0 0 0 0,0 0 0 0 0,0 0 0 0 0,2-6 0 0 0,0-2-88 0 0,1 1 0 0 0,0-1 0 0 0,6-12 0 0 0,-4 13 13 0 0,1 1 0 0 0,0-1 0 0 0,0 1 0 0 0,1 0 0 0 0,0 1 0 0 0,1-1 0 0 0,0 1 0 0 0,1 1 0 0 0,0 0 1 0 0,16-12-1 0 0,9-3-85 0 0,65-33 0 0 0,-86 50 122 0 0,-5 2 5 0 0,0 0 0 0 0,0 0 1 0 0,0 1-1 0 0,1 0 0 0 0,0 1 0 0 0,-1 0 0 0 0,1 0 0 0 0,0 1 0 0 0,0 0 0 0 0,10 0 0 0 0,-8 4 47 0 0,-10-2-43 0 0,0 0-1 0 0,0 0 1 0 0,1 0-1 0 0,-1 1 0 0 0,0-1 1 0 0,0 0-1 0 0,0 1 1 0 0,0-1-1 0 0,0 1 1 0 0,-1-1-1 0 0,1 1 1 0 0,0 0-1 0 0,-1-1 1 0 0,1 1-1 0 0,-1-1 0 0 0,1 1 1 0 0,-1 0-1 0 0,0-1 1 0 0,0 1-1 0 0,0 0 1 0 0,0 0-1 0 0,0-1 1 0 0,-1 3-1 0 0,1 5 90 0 0,-2-1 1 0 0,1 1-1 0 0,-5 9 0 0 0,-9 27 340 0 0,-32 66 0 0 0,32-78-446 0 0,12-25-21 0 0,2-7-136 0 0,-4 0-2810 0 0,0 0 2366 0 0,-1 0 0 0 0,1 0 0 0 0,-7 3 0 0 0,4-1 10 0 0,-95 27-2571 0 0,90-26 2648 0 0,0-1-74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10247 0 0,'0'0'2792'0'0,"1"2"-2244"0"0,-1 2-481 0 0,1 0-1 0 0,-1 1 1 0 0,0-1 0 0 0,0 0-1 0 0,0 0 1 0 0,-1 1-1 0 0,1-1 1 0 0,-1 0-1 0 0,0 0 1 0 0,0 0-1 0 0,-1 0 1 0 0,-1 4-1 0 0,-5 10 91 0 0,-14 22 0 0 0,14-27-93 0 0,-128 244 348 0 0,114-209-333 0 0,-25 50 464 0 0,-48 143 0 0 0,81-173-372 0 0,13-66-263 0 0,-1 6-583 0 0,1-7 405 0 0,1-1 0 0 0,0 1 0 0 0,0 0 0 0 0,0-1 0 0 0,0 1 1 0 0,0 0-1 0 0,0-1 0 0 0,0 1 0 0 0,0 0 0 0 0,0-1 0 0 0,0 1 0 0 0,0-1 1 0 0,1 1-1 0 0,-1 0 0 0 0,0-1 0 0 0,0 1 0 0 0,1-1 0 0 0,-1 1 0 0 0,0 0 1 0 0,1-1-1 0 0,-1 1 0 0 0,1-1 0 0 0,-1 1 0 0 0,0-1 0 0 0,1 1 0 0 0,-1-1 0 0 0,1 0 1 0 0,1 1-1 0 0,8 2-3188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0 477 12439 0 0,'0'0'1126'0'0,"8"-8"1683"0"0,-6 5-2442 0 0,0 1 0 0 0,0 0-1 0 0,0-1 1 0 0,-1 0 0 0 0,1 1 0 0 0,-1-1 0 0 0,0 0-1 0 0,0 0 1 0 0,0 0 0 0 0,0 0 0 0 0,0 0 0 0 0,-1 0-1 0 0,1 0 1 0 0,-1-4 0 0 0,1-7-255 0 0,-4-28 0 0 0,1-2 51 0 0,3 32-226 0 0,1 0 0 0 0,0 0 0 0 0,1 0 1 0 0,0 0-1 0 0,1 1 0 0 0,0 0 0 0 0,1-1 0 0 0,0 2 0 0 0,1-1 0 0 0,0 1 0 0 0,15-19 0 0 0,-4 8-374 0 0,2 1 0 0 0,0 0-1 0 0,1 2 1 0 0,27-20 0 0 0,-38 31 315 0 0,0 1 0 0 0,1 0 0 0 0,0 0 0 0 0,0 1 1 0 0,0 0-1 0 0,1 1 0 0 0,11-4 0 0 0,-15 7 139 0 0,0-1 0 0 0,0 1 0 0 0,0 1 0 0 0,0-1 0 0 0,0 1 0 0 0,-1 1 0 0 0,1-1-1 0 0,0 1 1 0 0,0 0 0 0 0,0 1 0 0 0,0-1 0 0 0,12 6 0 0 0,-8-2 174 0 0,1 0 0 0 0,-1 1 0 0 0,0 0 0 0 0,-1 0 0 0 0,1 1 0 0 0,16 16 0 0 0,-22-19-81 0 0,-1 1-1 0 0,0 0 1 0 0,0 0-1 0 0,-1 0 0 0 0,1 0 1 0 0,-1 0-1 0 0,0 1 1 0 0,-1 0-1 0 0,1-1 1 0 0,-1 1-1 0 0,0 0 0 0 0,-1 0 1 0 0,1 0-1 0 0,-1 0 1 0 0,1 11-1 0 0,-2-9-25 0 0,0 1 1 0 0,0-1-1 0 0,-1 1 0 0 0,0-1 0 0 0,-1 0 0 0 0,0 1 0 0 0,0-1 1 0 0,-4 11-1 0 0,3-14-65 0 0,0 1 0 0 0,1-1 0 0 0,-2 0 0 0 0,1 0 0 0 0,0-1 0 0 0,-1 1 0 0 0,0-1 0 0 0,0 1 0 0 0,-1-1 0 0 0,1 0 0 0 0,-1-1 0 0 0,-8 6 0 0 0,-40 19 185 0 0,-14 10-149 0 0,-17 18-3041 0 0,83-55 2204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5983 0 0,'0'0'464'0'0,"-1"1"-305"0"0,-5 1 592 0 0,1 1-1 0 0,1 0 1 0 0,-1 0 0 0 0,0 1-1 0 0,1-1 1 0 0,-1 1-1 0 0,1 0 1 0 0,0 0 0 0 0,1 0-1 0 0,-1 1 1 0 0,1-1-1 0 0,-5 9 1 0 0,-3 7 1195 0 0,-15 38 0 0 0,22-48-2232 0 0,1-3 296 0 0,1-1 0 0 0,0 1 0 0 0,0-1 0 0 0,-1 11 0 0 0,2 2-4772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2303 0 0,'0'0'10348'0'0,"-2"0"-9066"0"0,-2 0-1089 0 0,1 1 0 0 0,-1 0-1 0 0,0 0 1 0 0,1 0 0 0 0,-1 0 0 0 0,0 0 0 0 0,1 1 0 0 0,-1-1 0 0 0,1 1 0 0 0,0 0 0 0 0,-5 3 0 0 0,-34 31 8 0 0,35-30-95 0 0,-32 27-73 0 0,21-17-20 0 0,0 0 0 0 0,0 0-1 0 0,-23 31 1 0 0,37-42-11 0 0,-9 13 64 0 0,-16 28 1 0 0,29-44 4 0 0,1-1-48 0 0,1 0 0 0 0,0 0 1 0 0,-1 0-1 0 0,1 0 0 0 0,0 0 1 0 0,0 0-1 0 0,0-1 0 0 0,0 1 1 0 0,0-1-1 0 0,0 1 0 0 0,0-1 1 0 0,0 0-1 0 0,0 0 0 0 0,0 1 0 0 0,0-1 1 0 0,0-1-1 0 0,0 1 0 0 0,0 0 1 0 0,0 0-1 0 0,0-1 0 0 0,0 1 1 0 0,-1-1-1 0 0,4-1 0 0 0,6-2 23 0 0,-1-1-1 0 0,18-10 0 0 0,-23 13-58 0 0,25-18 11 0 0,-18 12 24 0 0,0 1 0 0 0,1 0 1 0 0,18-8-1 0 0,-29 15-314 0 0,-2 2-463 0 0,0 6 278 0 0,0 1-1 0 0,0-1 1 0 0,-1 8-1 0 0,-2 1-4005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9215 0 0,'0'0'6198'0'0,"2"-1"-5028"0"0,35-29 1672 0 0,-15 10-2366 0 0,1 2 0 0 0,1 1 1 0 0,37-20-1 0 0,-40 26-448 0 0,42-13-1 0 0,-55 21-33 0 0,1 1-1 0 0,-1 0 1 0 0,1 0-1 0 0,0 1 0 0 0,0 1 1 0 0,-1-1-1 0 0,1 1 0 0 0,11 2 1 0 0,-17-2 7 0 0,0 1-1 0 0,1 0 1 0 0,-1 0 0 0 0,0 0-1 0 0,0 0 1 0 0,0 0 0 0 0,0 1-1 0 0,0 0 1 0 0,-1-1 0 0 0,1 1-1 0 0,0 0 1 0 0,-1 0 0 0 0,1 1-1 0 0,-1-1 1 0 0,0 0 0 0 0,0 1 0 0 0,0 0-1 0 0,0-1 1 0 0,0 1 0 0 0,0 0-1 0 0,-1 0 1 0 0,1 0 0 0 0,-1 0-1 0 0,0 0 1 0 0,1 4 0 0 0,2 8 150 0 0,-2 0 1 0 0,1 0-1 0 0,-2 0 0 0 0,0 21 1 0 0,1 6 254 0 0,-1-31-319 0 0,1-1-1 0 0,0 1 1 0 0,0-1 0 0 0,1 1-1 0 0,1-1 1 0 0,6 15 0 0 0,-8-21-224 0 0,0 0 1 0 0,1-1-1 0 0,-1 1 1 0 0,1 0-1 0 0,-1-1 1 0 0,1 0-1 0 0,0 0 1 0 0,0 0-1 0 0,1 0 1 0 0,-1 0-1 0 0,1 0 1 0 0,-1-1-1 0 0,1 0 1 0 0,0 0-1 0 0,0 0 1 0 0,0 0-1 0 0,0 0 1 0 0,7 1 0 0 0,7-2-1114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17 13703 0 0,'0'0'5538'0'0,"-15"-7"-5356"0"0,6 4-9 0 0,0 1 1 0 0,0 0-1 0 0,-1 1 0 0 0,1 0 0 0 0,-1 1 1 0 0,0-1-1 0 0,1 2 0 0 0,-1-1 0 0 0,1 2 1 0 0,-15 2-1 0 0,-8 5-51 0 0,-53 22 0 0 0,29-9-162 0 0,-366 115-2359 0 0,393-128 2065 0 0,-1-1 0 0 0,0-1-1 0 0,0-2 1 0 0,-38 2 0 0 0,67-7 262 0 0,0 0-1 0 0,0 0 0 0 0,0 0 0 0 0,1 0 1 0 0,-1 0-1 0 0,0 0 0 0 0,0 0 1 0 0,0 0-1 0 0,0 0 0 0 0,0 0 1 0 0,1-1-1 0 0,-1 1 0 0 0,0 0 0 0 0,0-1 1 0 0,0 1-1 0 0,1-1 0 0 0,-1 1 1 0 0,0-1-1 0 0,1 1 0 0 0,-1-1 1 0 0,0 1-1 0 0,1-1 0 0 0,-1 0 0 0 0,1 1 1 0 0,-1-2-1 0 0,0 2 23 0 0,1-1-1 0 0,0 1 1 0 0,0-1 0 0 0,0 0 0 0 0,0 1-1 0 0,0-1 1 0 0,0 1 0 0 0,1-1 0 0 0,-1 1-1 0 0,0-1 1 0 0,0 1 0 0 0,0-1 0 0 0,0 0-1 0 0,1 1 1 0 0,-1-1 0 0 0,0 1 0 0 0,0-1-1 0 0,1 0 1 0 0,16-14 263 0 0,-1 8-141 0 0,-14 7 71 0 0,-1 1-88 0 0,1 0-38 0 0,-1 0 0 0 0,1 1 0 0 0,-1-1 0 0 0,0 1 0 0 0,1-1 0 0 0,-1 1 0 0 0,0 0 1 0 0,0-1-1 0 0,0 1 0 0 0,0 0 0 0 0,-1 0 0 0 0,1 0 0 0 0,0 0 0 0 0,-1 0 0 0 0,1 0 0 0 0,-1 0 1 0 0,0 0-1 0 0,0 0 0 0 0,1 0 0 0 0,-1 0 0 0 0,-1 0 0 0 0,1 4 0 0 0,-2 7 168 0 0,0 0-1 0 0,-5 18 1 0 0,5-23-106 0 0,-4 16 241 0 0,-1-1 0 0 0,-2 0-1 0 0,0 0 1 0 0,-14 24 0 0 0,23-46-315 0 0,-1-1 1 0 0,1 1-1 0 0,0-1 1 0 0,0 1-1 0 0,0 0 1 0 0,-1-1-1 0 0,1 1 0 0 0,0-1 1 0 0,0 1-1 0 0,0-1 1 0 0,0 1-1 0 0,0-1 1 0 0,0 1-1 0 0,0-1 1 0 0,0 1-1 0 0,0-1 0 0 0,0 1 1 0 0,1 0-1 0 0,-1-1 1 0 0,0 1-1 0 0,0-1 1 0 0,0 1-1 0 0,1-1 1 0 0,-1 1-1 0 0,0-1 1 0 0,1 0-1 0 0,-1 1 0 0 0,0-1 1 0 0,1 1-1 0 0,-1-1 1 0 0,0 0-1 0 0,1 1 1 0 0,-1-1-1 0 0,1 0 1 0 0,-1 1-1 0 0,1-1 0 0 0,-1 0 1 0 0,1 1-1 0 0,-1-1 1 0 0,1 0-1 0 0,22 7-3 0 0,-8-5 67 0 0,-1-2 0 0 0,1 0-1 0 0,0-1 1 0 0,-1-1 0 0 0,24-5-1 0 0,-5 2 246 0 0,144-15-331 0 0,-138 19-374 0 0,0 1 0 0 0,59 8 0 0 0,-55-1 423 0 0,1 1-1 0 0,42 15 1 0 0,-71-19 7 0 0,0 2 1 0 0,-1 0 0 0 0,0 1 0 0 0,0 0-1 0 0,0 1 1 0 0,-1 0 0 0 0,0 1 0 0 0,-1 1-1 0 0,15 13 1 0 0,-23-18-25 0 0,0-1-1 0 0,0 1 0 0 0,-1-1 0 0 0,1 1 1 0 0,-1 0-1 0 0,0 1 0 0 0,-1-1 0 0 0,4 9 1 0 0,-5-12 5 0 0,0 1 1 0 0,-1-1-1 0 0,0 1 0 0 0,1-1 1 0 0,-1 0-1 0 0,0 1 1 0 0,0-1-1 0 0,0 1 1 0 0,-1-1-1 0 0,1 1 0 0 0,0-1 1 0 0,-1 0-1 0 0,0 1 1 0 0,1-1-1 0 0,-1 0 0 0 0,0 0 1 0 0,0 1-1 0 0,0-1 1 0 0,-1 0-1 0 0,1 0 1 0 0,0 0-1 0 0,-1 0 0 0 0,-2 2 1 0 0,-6 5 92 0 0,-1 0-1 0 0,0-1 1 0 0,-1 0-1 0 0,1 0 1 0 0,-2-1 0 0 0,-16 6-1 0 0,-1 3-11 0 0,-123 54 287 0 0,-2 1-144 0 0,115-52 218 0 0,12-7-1548 0 0,11-3-3800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3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102 229 6703 0 0,'0'0'608'0'0,"-2"1"-500"0"0,-4 2 743 0 0,0-1 0 0 0,-1 1-1 0 0,1-1 1 0 0,-1-1-1 0 0,1 1 1 0 0,-12 0-1 0 0,-12 3 2040 0 0,29-5-2494 0 0,-11 8 2383 0 0,22-6-2706 0 0,0-1 1 0 0,0 1-1 0 0,0-2 0 0 0,0 0 1 0 0,0 0-1 0 0,1-1 0 0 0,-1 0 1 0 0,13-3-1 0 0,-2 1 20 0 0,452-86 943 0 0,-180 29-648 0 0,-280 58-367 0 0,86-16 233 0 0,102-33-1 0 0,-162 39 3 0 0,43-7 0 0 0,-78 17-229 0 0,-3 2-24 0 0,0 0 0 0 0,1-1 0 0 0,-1 1 0 0 0,0 0 0 0 0,0 0 0 0 0,1 0 0 0 0,-1 0 0 0 0,0 0 0 0 0,1 0 0 0 0,-1 1 0 0 0,0-1 0 0 0,0 0 0 0 0,2 1 0 0 0,-3-1-14 0 0,0 0 0 0 0,1 1 0 0 0,-1-1-1 0 0,0 0 1 0 0,0 0 0 0 0,0 1 0 0 0,0-1-1 0 0,1 0 1 0 0,-1 0 0 0 0,0 1 0 0 0,0-1-1 0 0,0 0 1 0 0,0 1 0 0 0,0-1-1 0 0,0 0 1 0 0,0 0 0 0 0,0 1 0 0 0,0-1-1 0 0,0 0 1 0 0,0 1 0 0 0,0-1 0 0 0,0 0-1 0 0,0 1 1 0 0,0-1 0 0 0,0 0-1 0 0,0 0 1 0 0,0 1 0 0 0,0-1 0 0 0,0 0-1 0 0,0 1 1 0 0,-1-1 0 0 0,1 0 0 0 0,0 0-1 0 0,0 1 1 0 0,-5 9-177 0 0,0-3-282 0 0,0-1 1 0 0,0 1-1 0 0,-1-1 0 0 0,-6 5 1 0 0,-2 3-686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7367 0 0,'0'0'8151'0'0,"3"-11"-1695"0"0,-6 4-6402 0 0,1 4-40 0 0,1 0 0 0 0,0 0 0 0 0,0-1 0 0 0,0 1 0 0 0,1-1 0 0 0,-1 1 0 0 0,1 0 0 0 0,0-1 0 0 0,0-3 1 0 0,0 5-90 0 0,5 24-20 0 0,-4-14 96 0 0,0-4 0 0 0,0-1-1 0 0,-1 1 1 0 0,1 0-1 0 0,-1 0 0 0 0,0-1 1 0 0,0 1-1 0 0,0 0 1 0 0,0-1-1 0 0,-1 1 1 0 0,0 0-1 0 0,1-1 1 0 0,-1 1-1 0 0,-1 0 1 0 0,1-1-1 0 0,0 1 1 0 0,-1-1-1 0 0,0 0 1 0 0,0 0-1 0 0,-2 4 1 0 0,3-6 181 0 0,0-9-111 0 0,3-1-71 0 0,15-16-21 0 0,-16 23-81 0 0,10 7-3548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62 1839 0 0,'-1'2'134'0'0,"-1"0"-114"0"0,-15 7 104 0 0,13-7 372 0 0,-1 0-1 0 0,0 0 1 0 0,1 0 0 0 0,-1-1 0 0 0,0 0 0 0 0,0 0 0 0 0,0 0 0 0 0,-6-1-1 0 0,9 0 541 0 0,2-2-862 0 0,0-3-58 0 0,0-1 0 0 0,0 1 0 0 0,0 0 0 0 0,1-1 0 0 0,-1 1-1 0 0,1-1 1 0 0,2-5 0 0 0,-1 6-105 0 0,-2 3 87 0 0,1-1-433 0 0,3-8-1708 0 0,0-4-725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45 2303 0 0,'1'-3'102'0'0,"12"-19"148"0"0,-9 15-1128 0 0,0-6 9584 0 0,-12 19-7431 0 0,-49 45 1309 0 0,-89 84-764 0 0,53-45-1718 0 0,-49 51 111 0 0,114-110-119 0 0,1 1 0 0 0,-40 64 0 0 0,53-72-44 0 0,2 0 1 0 0,0 1-1 0 0,1 0 0 0 0,1 1 0 0 0,-10 44 0 0 0,17-57-42 0 0,1 0-1 0 0,1 1 0 0 0,0-1 0 0 0,0 0 0 0 0,1 1 0 0 0,1-1 0 0 0,0 0 0 0 0,1 1 0 0 0,1-1 0 0 0,0 0 0 0 0,0 0 0 0 0,1-1 0 0 0,10 21 0 0 0,-5-18 6 0 0,1 0 0 0 0,0 0 0 0 0,1-1 0 0 0,0 0 0 0 0,1-1 0 0 0,19 15 0 0 0,86 63 104 0 0,40 31 272 0 0,-127-95-222 0 0,-1 1-1 0 0,47 61 0 0 0,-65-74-158 0 0,-1 0 0 0 0,-1 1 0 0 0,-1 0 0 0 0,0 0-1 0 0,-1 1 1 0 0,0 0 0 0 0,-2 0 0 0 0,0 0 0 0 0,-1 1 0 0 0,-1 0-1 0 0,0 0 1 0 0,-1 0 0 0 0,-1 0 0 0 0,-1 0 0 0 0,-1 0 0 0 0,0 0-1 0 0,-2 0 1 0 0,1 0 0 0 0,-2 0 0 0 0,-1-1 0 0 0,0 0 0 0 0,-1 1-1 0 0,-16 29 1 0 0,-2-4-122 0 0,-50 69 0 0 0,38-50 114 0 0,34-58 0 0 0,-10 18 0 0 0,8-15 0 0 0,-11 29-168 0 0,14-35 96 0 0,1 1-66 0 0,-4 5 111 0 0,3-5-68 0 0,3-4-381 0 0,9-5 220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6535 0 0,'0'0'592'0'0,"0"3"-490"0"0,-2 1 16 0 0,0-1 0 0 0,0 1 0 0 0,0 0-1 0 0,0-1 1 0 0,0 1 0 0 0,-1-1 0 0 0,0 0 0 0 0,0 0 0 0 0,0 0 0 0 0,0 0 0 0 0,0 0 0 0 0,-7 4 0 0 0,-19 18 1189 0 0,0 9-587 0 0,2 0 1 0 0,1 2 0 0 0,-30 55-1 0 0,40-61-450 0 0,-26 54 469 0 0,38-74-596 0 0,0 0-1 0 0,1 0 1 0 0,1 0 0 0 0,-1 0 0 0 0,2 0-1 0 0,-2 19 1 0 0,3-27-113 0 0,0-1-1 0 0,1 1 1 0 0,-1 0-1 0 0,0-1 1 0 0,1 1-1 0 0,0 0 1 0 0,-1-1 0 0 0,1 1-1 0 0,0-1 1 0 0,-1 1-1 0 0,1-1 1 0 0,0 1-1 0 0,0-1 1 0 0,0 0-1 0 0,1 0 1 0 0,-1 1-1 0 0,0-1 1 0 0,0 0-1 0 0,1 0 1 0 0,-1 0-1 0 0,0 0 1 0 0,1 0 0 0 0,-1 0-1 0 0,1-1 1 0 0,-1 1-1 0 0,1 0 1 0 0,0-1-1 0 0,2 1 1 0 0,-1 0 42 0 0,1 0 0 0 0,0 0 0 0 0,-1-1 0 0 0,1 1 0 0 0,0-1-1 0 0,0 0 1 0 0,-1 0 0 0 0,1 0 0 0 0,0 0 0 0 0,0-1 0 0 0,5-1 0 0 0,11-6 332 0 0,0-1 1 0 0,-1 0-1 0 0,20-14 0 0 0,52-41 214 0 0,-83 57-608 0 0,-1 0 0 0 0,0 0 1 0 0,0 0-1 0 0,-1-1 0 0 0,0 0 1 0 0,-1-1-1 0 0,1 1 0 0 0,-1-1 1 0 0,-1 0-1 0 0,7-18 0 0 0,-10 23-4 0 0,0 1 0 0 0,-1-1 0 0 0,0 0 0 0 0,1 0 0 0 0,-1 0 1 0 0,0 1-1 0 0,-1-1 0 0 0,1 0 0 0 0,-1 0 0 0 0,1 1 0 0 0,-1-1 0 0 0,0 0 0 0 0,-1 1 0 0 0,1-1 0 0 0,0 0 0 0 0,-1 1 0 0 0,0 0 0 0 0,0-1 0 0 0,0 1 0 0 0,0 0 0 0 0,-1 0 0 0 0,1 0 1 0 0,-4-3-1 0 0,3 5-35 0 0,1-1 0 0 0,-1 1 1 0 0,0 0-1 0 0,1 0 1 0 0,-1 0-1 0 0,0 0 1 0 0,0 0-1 0 0,0 0 0 0 0,0 1 1 0 0,1 0-1 0 0,-1-1 1 0 0,-5 1-1 0 0,1 0-75 0 0,-53-4-1826 0 0,59 4 1666 0 0,0 0 1 0 0,0 0-1 0 0,-1-1 0 0 0,1 1 0 0 0,0 0 0 0 0,0-1 1 0 0,0 1-1 0 0,0-1 0 0 0,-1 1 0 0 0,1-1 0 0 0,0 1 0 0 0,0-1 1 0 0,0 0-1 0 0,0 0 0 0 0,0 0 0 0 0,0 1 0 0 0,-1-3 1 0 0,2 3 146 0 0,-7-8-4442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6911 0 0,'0'0'528'0'0,"0"-2"-341"0"0,-1-7 0 0 0,1 7 667 0 0,-1 2-742 0 0,1 0-1 0 0,0 0 0 0 0,0 0 0 0 0,0-1 1 0 0,0 1-1 0 0,0 0 0 0 0,0 0 1 0 0,0-1-1 0 0,0 1 0 0 0,0 0 0 0 0,0 0 1 0 0,0 0-1 0 0,0-1 0 0 0,0 1 0 0 0,0 0 1 0 0,0 0-1 0 0,1 0 0 0 0,-1-1 1 0 0,0 1-1 0 0,0 0 0 0 0,0 0 0 0 0,0 0 1 0 0,0-1-1 0 0,0 1 0 0 0,0 0 0 0 0,1 0 1 0 0,-1 0-1 0 0,0 0 0 0 0,0 0 1 0 0,0-1-1 0 0,0 1 0 0 0,1 0 0 0 0,-1 0 1 0 0,0 0-1 0 0,0 0 0 0 0,0 0 0 0 0,1 0 1 0 0,-1 0-1 0 0,0 0 0 0 0,0 0 1 0 0,0 0-1 0 0,1 0 0 0 0,-1 0 0 0 0,0 0 1 0 0,0 0-1 0 0,0 0 0 0 0,1 0 0 0 0,-1 0 1 0 0,0 0-1 0 0,0 0 0 0 0,1 0 1 0 0,10 12 874 0 0,9 24-1123 0 0,8 22 883 0 0,4-1 0 0 0,1-1 0 0 0,72 89 0 0 0,-60-87-341 0 0,60 72 412 0 0,-91-115-767 0 0,0-1 0 0 0,1 0 0 0 0,1-1 0 0 0,0-1-1 0 0,1-1 1 0 0,19 11 0 0 0,-33-21-95 0 0,1 1-1 0 0,-1 0 1 0 0,0-1 0 0 0,1 0 0 0 0,-1 0-1 0 0,1 0 1 0 0,-1 0 0 0 0,1 0 0 0 0,0-1-1 0 0,-1 1 1 0 0,1-1 0 0 0,0 0 0 0 0,-1 0-1 0 0,1-1 1 0 0,0 1 0 0 0,-1-1 0 0 0,1 0-1 0 0,-1 0 1 0 0,1 0 0 0 0,-1 0 0 0 0,1 0-1 0 0,-1-1 1 0 0,0 0 0 0 0,0 1 0 0 0,0-1-1 0 0,0-1 1 0 0,0 1 0 0 0,0 0 0 0 0,0-1-1 0 0,-1 1 1 0 0,4-4 0 0 0,8-15-1390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6911 0 0,'0'0'623'0'0,"0"2"-514"0"0,0 10 965 0 0,-1-1-1 0 0,-1 1 0 0 0,0-1 0 0 0,-1 1 0 0 0,0-1 0 0 0,-6 16 0 0 0,-35 66 179 0 0,26-60-796 0 0,-194 315 2586 0 0,190-314-2756 0 0,-63 102 640 0 0,-17 25-261 0 0,83-135-746 0 0,-1 0 0 0 0,-1-1 1 0 0,-47 42-1 0 0,50-52-1067 0 0,-1-1 0 0 0,0-1 0 0 0,-32 16 0 0 0,38-22-616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 8287 0 0,'0'-2'4088'0'0,"0"2"-4004"0"0,0 0-1 0 0,0 0 1 0 0,0-1-1 0 0,0 1 1 0 0,0 0-1 0 0,0 0 1 0 0,0 0 0 0 0,0 0-1 0 0,0 0 1 0 0,0 0-1 0 0,0 0 1 0 0,-1-1 751 0 0,1 0-752 0 0,0 1 1 0 0,0 0-1 0 0,0 0 1 0 0,-1 0-1 0 0,1 0 1 0 0,0 0 0 0 0,0 0-1 0 0,0 0 1 0 0,0 0-1 0 0,0 0 1 0 0,0 0-1 0 0,-1 0 1 0 0,1 0-1 0 0,0 0 1 0 0,0 0-1 0 0,0 0 1 0 0,0 0-1 0 0,0 0 1 0 0,0 0-1 0 0,-1 0 1 0 0,1 0-1 0 0,0 0 1 0 0,0 0-1 0 0,0 0 1 0 0,0 0 0 0 0,-1 1 751 0 0,1-1-752 0 0,0 0 1 0 0,-11 11 1181 0 0,-12 24-2263 0 0,19-29 1479 0 0,-97 163-479 0 0,-61 88 60 0 0,115-195-62 0 0,-91 131 0 0 0,134-188-1 0 0,-7 17-38 0 0,11-22 36 0 0,0 0 0 0 0,0 0 0 0 0,0 0 0 0 0,0 0 0 0 0,0 0 0 0 0,0 0 0 0 0,0 0 0 0 0,0 0 0 0 0,0 0 0 0 0,0 1 0 0 0,0-1 0 0 0,0 0 0 0 0,0 0 0 0 0,0 0 0 0 0,0 0 0 0 0,0 0 0 0 0,0 0 0 0 0,0 0 0 0 0,0 0 0 0 0,0 0 0 0 0,0 0 0 0 0,0 0 0 0 0,0 0-1 0 0,0 1 1 0 0,0-1 0 0 0,0 0 0 0 0,0 0 0 0 0,0 0 0 0 0,0 0 0 0 0,0 0 0 0 0,0 0 0 0 0,0 0 0 0 0,0 0 0 0 0,0 0 0 0 0,0 0 0 0 0,0 0 0 0 0,0 0 0 0 0,0 0 0 0 0,0 0 0 0 0,1 0 0 0 0,-1 0 0 0 0,0 1 0 0 0,0-1 0 0 0,0 0 0 0 0,0 0 0 0 0,0 0 0 0 0,0 0 0 0 0,0 0 0 0 0,0 0 0 0 0,0 0 0 0 0,0 0 0 0 0,0 0 0 0 0,0 0 0 0 0,0 0 0 0 0,0 0-1 0 0,1 0 1 0 0,-1 0 0 0 0,0 0 0 0 0,0 0 0 0 0,0 0 0 0 0,0 0 0 0 0,0 0 0 0 0,0 0 0 0 0,0 0 0 0 0,0 0 0 0 0,3 0-162 0 0,1 0 0 0 0,-1 1-1 0 0,0-1 1 0 0,0 0 0 0 0,1-1 0 0 0,-1 1-1 0 0,6-2 1 0 0,14-4-3837 0 0,5-3-1434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7 154 6911 0 0,'0'0'1402'0'0,"-1"1"-672"0"0,0 0-475 0 0,1 1 0 0 0,-1-1-1 0 0,0 0 1 0 0,1 0 0 0 0,-1 1 0 0 0,1-1-1 0 0,-1 1 1 0 0,1-1 0 0 0,0 0-1 0 0,0 1 1 0 0,-1-1 0 0 0,1 1-1 0 0,0-1 1 0 0,0 0 0 0 0,1 1-1 0 0,-1-1 1 0 0,0 1 0 0 0,0-1-1 0 0,1 1 1 0 0,0 1 0 0 0,2 14 2096 0 0,9-21-2083 0 0,-3-2-205 0 0,0 0-1 0 0,0 0 1 0 0,0-1-1 0 0,-1 0 1 0 0,0-1-1 0 0,-1 0 0 0 0,14-18 1 0 0,12-12 161 0 0,-29 34-151 0 0,0 0-1 0 0,0 1 0 0 0,1-1 1 0 0,-1 1-1 0 0,1 0 1 0 0,-1 0-1 0 0,1 1 0 0 0,0 0 1 0 0,7-3-1 0 0,-10 4-47 0 0,0 1-1 0 0,0 0 1 0 0,0-1-1 0 0,-1 1 1 0 0,1 0-1 0 0,0 0 1 0 0,0 0-1 0 0,0 0 1 0 0,0 0-1 0 0,0 0 1 0 0,0 1 0 0 0,0-1-1 0 0,0 0 1 0 0,-1 1-1 0 0,1 0 1 0 0,0-1-1 0 0,0 1 1 0 0,-1 0-1 0 0,1 0 1 0 0,0 0-1 0 0,-1 0 1 0 0,1 0-1 0 0,-1 1 1 0 0,1-1 0 0 0,-1 0-1 0 0,0 1 1 0 0,1-1-1 0 0,-1 1 1 0 0,2 2-1 0 0,-1-1-15 0 0,-1 1 1 0 0,1-1-1 0 0,0 0 0 0 0,-1 1 0 0 0,0-1 0 0 0,0 1 0 0 0,0 0 1 0 0,0-1-1 0 0,-1 1 0 0 0,1 0 0 0 0,-1-1 0 0 0,0 1 0 0 0,0 0 1 0 0,0 0-1 0 0,-1-1 0 0 0,1 1 0 0 0,-1 0 0 0 0,0-1 0 0 0,-1 4 1 0 0,0 0-3 0 0,-1-1 0 0 0,0 0 1 0 0,-1 0-1 0 0,1 0 0 0 0,-1 0 1 0 0,0-1-1 0 0,-1 0 0 0 0,1 1 1 0 0,-1-2-1 0 0,-11 10 0 0 0,16-16 5 0 0,-1 1 0 0 0,1 0 0 0 0,0-1 0 0 0,0 1 0 0 0,0-1 0 0 0,0 1 0 0 0,-1-1 0 0 0,2 1 0 0 0,-1 0 0 0 0,0-4 0 0 0,3-2-45 0 0,0-1 0 0 0,1 1 0 0 0,0 0 0 0 0,0 0 0 0 0,8-11 0 0 0,29-30-361 0 0,-28 35 329 0 0,0 1 0 0 0,0 0 0 0 0,1 1 0 0 0,1 1 0 0 0,0 0-1 0 0,19-8 1 0 0,-30 15 65 0 0,1 1-1 0 0,-1 1 1 0 0,1-1 0 0 0,0 1-1 0 0,0 0 1 0 0,0 0-1 0 0,0 0 1 0 0,0 1 0 0 0,0-1-1 0 0,0 1 1 0 0,0 1 0 0 0,-1-1-1 0 0,1 1 1 0 0,0-1-1 0 0,0 1 1 0 0,0 1 0 0 0,0-1-1 0 0,0 1 1 0 0,4 2-1 0 0,-5-2 21 0 0,-1 0-1 0 0,1 0 1 0 0,-1 0-1 0 0,0 1 1 0 0,0-1 0 0 0,0 1-1 0 0,0 0 1 0 0,0 0-1 0 0,0 0 1 0 0,-1 0-1 0 0,0 1 1 0 0,1-1-1 0 0,-1 0 1 0 0,-1 1-1 0 0,1 0 1 0 0,0-1-1 0 0,-1 1 1 0 0,0 0-1 0 0,0 0 1 0 0,0 0-1 0 0,0 0 1 0 0,0 0-1 0 0,-1 0 1 0 0,0 4-1 0 0,0-2 35 0 0,-1 1-1 0 0,0-1 1 0 0,0 0 0 0 0,0 1-1 0 0,-1-1 1 0 0,0 0-1 0 0,0 0 1 0 0,-5 9-1 0 0,-1-1-8 0 0,-1 0 0 0 0,-10 14-1 0 0,18-27-221 0 0,3 2-1384 0 0,0 2 440 0 0,10 1-8508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33 8607 0 0,'0'0'780'0'0,"2"-2"-640"0"0,0 0 146 0 0,0 0 210 0 0,-1 0 1 0 0,1 0-1 0 0,-1 0 1 0 0,1 1-1 0 0,-1-2 0 0 0,0 1 1 0 0,0 0-1 0 0,2-3 1 0 0,-12 6 155 0 0,4 0-564 0 0,0 1 1 0 0,1 1-1 0 0,-1-1 1 0 0,1 1 0 0 0,0 0-1 0 0,-1-1 1 0 0,1 2 0 0 0,-5 5-1 0 0,-1 1 43 0 0,-16 21-1 0 0,-63 100 224 0 0,77-111-304 0 0,1 1-1 0 0,1 0 1 0 0,1 1 0 0 0,-11 39 0 0 0,18-53-28 0 0,1-4-6 0 0,0 0 0 0 0,0 1 0 0 0,1-1 0 0 0,-1 1-1 0 0,2 8 1 0 0,-1-13-11 0 0,0 1 0 0 0,0 0 0 0 0,0 0 0 0 0,1 0 0 0 0,-1 0 0 0 0,0 0 0 0 0,1-1 0 0 0,-1 1 0 0 0,1 0 0 0 0,-1 0 0 0 0,1-1 0 0 0,-1 1 0 0 0,1 0 0 0 0,-1-1 0 0 0,1 1 0 0 0,0 0-1 0 0,-1-1 1 0 0,1 1 0 0 0,0-1 0 0 0,0 1 0 0 0,-1-1 0 0 0,1 1 0 0 0,2-1 0 0 0,-1 2 7 0 0,0-2 0 0 0,0 1 0 0 0,1 0-1 0 0,-1 0 1 0 0,1-1 0 0 0,-1 0 0 0 0,3 1 0 0 0,3-1 82 0 0,-1-1 1 0 0,1 0-1 0 0,-1-1 1 0 0,1 1-1 0 0,-1-1 1 0 0,9-4 0 0 0,43-21 599 0 0,-30 13-328 0 0,9-4-73 0 0,-1-1 0 0 0,0-1-1 0 0,61-47 1 0 0,-93 63-271 0 0,-3 2-19 0 0,0 1 0 0 0,-1-1 0 0 0,1 0 1 0 0,-1 1-1 0 0,1-1 0 0 0,-1 0 0 0 0,0 0 1 0 0,1 0-1 0 0,-1 0 0 0 0,0 0 0 0 0,0 0 1 0 0,0-3-1 0 0,1 1 4 0 0,-1 1 1 0 0,0-1-1 0 0,-1 0 0 0 0,1 1 0 0 0,-1-1 1 0 0,1 0-1 0 0,-1 0 0 0 0,0 0 1 0 0,0 1-1 0 0,-1-1 0 0 0,1 0 1 0 0,-1 0-1 0 0,0 1 0 0 0,0-1 1 0 0,0 0-1 0 0,0 1 0 0 0,-3-4 1 0 0,1-1-2 0 0,-1 0 1 0 0,0 0-1 0 0,-1 1 1 0 0,0-1-1 0 0,0 1 1 0 0,-9-9-1 0 0,5 8-136 0 0,-1 1 0 0 0,0 0 1 0 0,0 1-1 0 0,0 0 0 0 0,-1 1 0 0 0,1 0 0 0 0,-23-7 0 0 0,-20-9-801 0 0,52 20 772 0 0,-2 15-2066 0 0,4 4-3441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11951 0 0,'0'0'2339'0'0,"0"2"-1766"0"0,-5 18 7299 0 0,3-19-7739 0 0,-9 5-106 0 0,0 3-38 0 0,9-4-14 0 0,-1-1-1 0 0,1 1 1 0 0,0-1-1 0 0,0 1 1 0 0,0 0-1 0 0,1 0 0 0 0,-1 0 1 0 0,0 5-1 0 0,1 3-745 0 0,-2 25 1 0 0,3-36-414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 11055 0 0,'0'0'5875'0'0,"9"-5"-3094"0"0,-8 6-2763 0 0,0 0-1 0 0,0-1 1 0 0,0 1-1 0 0,0 0 1 0 0,1 0-1 0 0,-1 0 1 0 0,0 0-1 0 0,-1 0 1 0 0,1 0-1 0 0,0 0 1 0 0,0 0-1 0 0,0 1 1 0 0,-1-1-1 0 0,1 0 1 0 0,0 0-1 0 0,-1 1 1 0 0,1 2-1 0 0,0-1 11 0 0,0 0 0 0 0,-1 1 0 0 0,0-1-1 0 0,1 1 1 0 0,-1-1 0 0 0,-1 1 0 0 0,0 3 0 0 0,-1 5 60 0 0,0-1 0 0 0,-2 0 1 0 0,-6 17-1 0 0,2-10-16 0 0,0-1 0 0 0,-2 0 0 0 0,-12 16 0 0 0,-39 47 84 0 0,16-22-71 0 0,17-24-194 0 0,-14 19-171 0 0,39-48 95 0 0,-1 1 1 0 0,1 0 0 0 0,0-1-1 0 0,0 1 1 0 0,1 0 0 0 0,0 1 0 0 0,-2 9-1 0 0,3-15-776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174 199 6447 0 0,'0'0'8158'0'0,"1"1"-7498"0"0,31 58-387 0 0,-31-57-212 0 0,18 4 446 0 0,-12-5-254 0 0,-1 0 0 0 0,0 0 1 0 0,1-1-1 0 0,-1 0 0 0 0,1 0 0 0 0,-1 0 0 0 0,0-1 1 0 0,10-2-1 0 0,52-19 949 0 0,-33 10-814 0 0,-6 4-208 0 0,80-28 93 0 0,-89 28-268 0 0,-1-1 0 0 0,0 0-1 0 0,24-17 1 0 0,-39 23-22 0 0,0 0 1 0 0,0 0-1 0 0,-1-1 0 0 0,1 1 1 0 0,-1-1-1 0 0,0 0 0 0 0,0 0 0 0 0,0 0 1 0 0,0 0-1 0 0,-1-1 0 0 0,1 1 0 0 0,2-9 1 0 0,-5 11-14 0 0,1 0 1 0 0,-1 0 0 0 0,1 0 0 0 0,-1 0-1 0 0,0 0 1 0 0,1 0 0 0 0,-1 0 0 0 0,0 0-1 0 0,-1 0 1 0 0,1 0 0 0 0,0 0 0 0 0,0 0-1 0 0,-1 0 1 0 0,1 0 0 0 0,-1 0 0 0 0,0 1-1 0 0,0-1 1 0 0,1 0 0 0 0,-1 0 0 0 0,0 0-1 0 0,0 1 1 0 0,-1-1 0 0 0,1 1 0 0 0,0-1-1 0 0,-1 1 1 0 0,1-1 0 0 0,-1 1 0 0 0,1 0-1 0 0,-1-1 1 0 0,1 1 0 0 0,-1 0 0 0 0,0 0-1 0 0,-2-1 1 0 0,-4-1-151 0 0,-1-1 0 0 0,0 1 0 0 0,1 1 0 0 0,-1 0 0 0 0,0 0 0 0 0,-1 1-1 0 0,1 0 1 0 0,0 0 0 0 0,-12 2 0 0 0,-9 1-409 0 0,-44 9 1 0 0,41-4 443 0 0,1 1 1 0 0,0 2 0 0 0,-36 15-1 0 0,44-14 143 0 0,1 1-1 0 0,0 2 0 0 0,1 0 1 0 0,-37 30-1 0 0,46-32 21 0 0,0 0 1 0 0,1 1-1 0 0,1 1 1 0 0,0-1-1 0 0,0 2 0 0 0,2 0 1 0 0,0 0-1 0 0,-8 16 0 0 0,12-19 48 0 0,1 0 1 0 0,0 1-1 0 0,0-1 0 0 0,1 1 0 0 0,0-1 0 0 0,1 1 0 0 0,1 0 0 0 0,0 15 1 0 0,1-24-36 0 0,0 0 1 0 0,1 1-1 0 0,-1-1 1 0 0,1 1 0 0 0,0-1-1 0 0,0 0 1 0 0,0 1-1 0 0,1-1 1 0 0,0 0-1 0 0,0 0 1 0 0,0 0 0 0 0,0 0-1 0 0,0 0 1 0 0,1-1-1 0 0,-1 1 1 0 0,1-1 0 0 0,0 0-1 0 0,1 1 1 0 0,-1-1-1 0 0,0 0 1 0 0,1-1 0 0 0,-1 1-1 0 0,1-1 1 0 0,0 0-1 0 0,0 1 1 0 0,0-2 0 0 0,5 3-1 0 0,9 1 128 0 0,-1-1 0 0 0,1 0 0 0 0,0-2 0 0 0,0 0 0 0 0,-1-1 0 0 0,1 0 0 0 0,26-4 0 0 0,123-23 754 0 0,-164 25-902 0 0,133-30 370 0 0,-108 23-700 0 0,0-2 1 0 0,46-22 0 0 0,-43 11-2677 0 0,-18 10-2904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12783 0 0,'-5'4'224'0'0,"-1"0"-1"0"0,1 1 1 0 0,0 0-1 0 0,1 0 1 0 0,-9 10-1 0 0,11-12-33 0 0,0 0-1 0 0,0 0 1 0 0,0 1 0 0 0,0-1-1 0 0,0 1 1 0 0,1-1-1 0 0,0 1 1 0 0,-1-1-1 0 0,1 1 1 0 0,1 0 0 0 0,-2 6-1 0 0,3-10-155 0 0,0 1 0 0 0,0 0-1 0 0,-1 0 1 0 0,1 0-1 0 0,0-1 1 0 0,0 1 0 0 0,0 0-1 0 0,0-1 1 0 0,0 1 0 0 0,0-1-1 0 0,0 1 1 0 0,0-1 0 0 0,0 1-1 0 0,0-1 1 0 0,2 0 0 0 0,-1 1 21 0 0,3 0-1 0 0,0 0 0 0 0,0 0 1 0 0,1-1-1 0 0,-1 1 0 0 0,0-1 1 0 0,1 0-1 0 0,-1-1 0 0 0,1 1 1 0 0,-1-1-1 0 0,9-3 0 0 0,4-1 135 0 0,30-13-1 0 0,-11 1-77 0 0,42-17 16 0 0,-67 30-118 0 0,0 0-1 0 0,0 1 0 0 0,0 1 1 0 0,23-3-1 0 0,-17 5-718 0 0,-1 4-3606 0 0,-4 3-1362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0,'0'0'6607'0'0,"7"6"-5767"0"0,-6-6-811 0 0,2 1-3 0 0,4 11 78 0 0,-6-11-102 0 0,0 0 1 0 0,-1-1 0 0 0,1 1 0 0 0,-1 0 0 0 0,0 0-1 0 0,1 0 1 0 0,-1 0 0 0 0,0 0 0 0 0,0 0 0 0 0,1-1-1 0 0,-1 1 1 0 0,0 0 0 0 0,0 0 0 0 0,0 0 0 0 0,0 0-1 0 0,0 0 1 0 0,0 0 0 0 0,0 0 0 0 0,-1 0-1 0 0,1 0 1 0 0,0 0 0 0 0,0 0 0 0 0,-1-1 0 0 0,1 1-1 0 0,0 0 1 0 0,-1 0 0 0 0,1 0 0 0 0,-2 1 0 0 0,1 1 1 0 0,-1-1 39 0 0,-1 4-22 0 0,2-4 8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137 475 12607 0 0,'-6'0'258'0'0,"-1"0"-1"0"0,0 0 1 0 0,0-1 0 0 0,1 0-1 0 0,-1-1 1 0 0,0 1-1 0 0,1-1 1 0 0,-1-1 0 0 0,1 1-1 0 0,-7-4 1 0 0,9 3-70 0 0,0 1 0 0 0,1-1 0 0 0,-1 0 0 0 0,1 0 0 0 0,0 0 1 0 0,0 0-1 0 0,0-1 0 0 0,0 0 0 0 0,0 1 0 0 0,1-1 0 0 0,-1 0 1 0 0,1 0-1 0 0,0 0 0 0 0,1 0 0 0 0,-1 0 0 0 0,-1-6 0 0 0,0-4-110 0 0,1 1 0 0 0,0-1 0 0 0,0 0-1 0 0,2 0 1 0 0,0 0 0 0 0,0 0 0 0 0,1 0 0 0 0,1 1-1 0 0,0-1 1 0 0,8-25 0 0 0,-5 24-78 0 0,0 1 0 0 0,2-1 0 0 0,-1 1 0 0 0,2 0 0 0 0,-1 1 0 0 0,2 0 0 0 0,0 0 0 0 0,1 1 0 0 0,16-17 0 0 0,-18 22 8 0 0,1 0 0 0 0,-1 1 0 0 0,2 0-1 0 0,-1 1 1 0 0,1 0 0 0 0,-1 0 0 0 0,1 1-1 0 0,1 0 1 0 0,-1 1 0 0 0,1 0 0 0 0,-1 1 0 0 0,1 0-1 0 0,0 0 1 0 0,-1 1 0 0 0,14 1 0 0 0,-7 0 63 0 0,1 1 1 0 0,-1 0-1 0 0,0 2 1 0 0,1 0-1 0 0,-1 1 1 0 0,-1 1-1 0 0,1 0 1 0 0,26 13-1 0 0,-36-14-31 0 0,-1 0-1 0 0,0 0 1 0 0,0 0-1 0 0,0 0 1 0 0,0 1-1 0 0,-1 0 1 0 0,0 0-1 0 0,8 10 1 0 0,-11-13-25 0 0,-1 0 0 0 0,1 1 0 0 0,0-1 1 0 0,-1 1-1 0 0,0-1 0 0 0,0 1 0 0 0,0 0 0 0 0,0-1 1 0 0,0 1-1 0 0,0 0 0 0 0,-1 0 0 0 0,1 0 0 0 0,-1 0 0 0 0,0 0 1 0 0,1-1-1 0 0,-2 1 0 0 0,1 0 0 0 0,0 0 0 0 0,0 0 0 0 0,-1 0 1 0 0,0 0-1 0 0,1 0 0 0 0,-4 5 0 0 0,1-2 11 0 0,-1 0-1 0 0,0 0 1 0 0,0-1-1 0 0,-1 1 1 0 0,0-1-1 0 0,0 0 1 0 0,0 0-1 0 0,-9 6 1 0 0,-6 3 27 0 0,-24 12 0 0 0,25-15-53 0 0,-2 1-82 0 0,-253 135-2670 0 0,273-147 2734 0 0,-6 3-1453 0 0,1 0 0 0 0,-1 0 0 0 0,-11 2 0 0 0,3-4-3969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32 9215 0 0,'34'-32'5811'0'0,"-35"34"-5615"0"0,-6 17-147 0 0,-2 0 0 0 0,0 0 0 0 0,-1-1 0 0 0,-15 21 0 0 0,1 1 9 0 0,-79 120 144 0 0,-125 148 1 0 0,206-280-421 0 0,1 1 1 0 0,2 1-1 0 0,1 1 1 0 0,-24 55-1 0 0,34-62-5105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6 1839 0 0,'2'0'134'0'0,"49"-5"1742"0"0,2 5 10065 0 0,-52 0-11900 0 0,-1 0 1 0 0,1 0-1 0 0,-1 0 1 0 0,0 0-1 0 0,1 0 1 0 0,-1 1-1 0 0,0-1 0 0 0,1 0 1 0 0,-1 0-1 0 0,0 1 1 0 0,1-1-1 0 0,-1 0 1 0 0,0 1-1 0 0,1-1 0 0 0,-1 0 1 0 0,0 1-1 0 0,0-1 1 0 0,1 0-1 0 0,-1 1 1 0 0,0-1-1 0 0,0 0 1 0 0,0 1-1 0 0,0-1 0 0 0,1 1 1 0 0,-1-1-1 0 0,0 0 1 0 0,0 1-1 0 0,0-1 1 0 0,0 1-1 0 0,0-1 0 0 0,0 1 1 0 0,0-1-1 0 0,0 0 1 0 0,0 1-1 0 0,0-1 1 0 0,0 1-1 0 0,-1-1 1 0 0,1 0-1 0 0,0 1 0 0 0,-6 17 542 0 0,2-13-437 0 0,0 0 0 0 0,0 0 0 0 0,-1 0 0 0 0,0-1 0 0 0,0 0 0 0 0,0 0 0 0 0,-10 6 0 0 0,-45 19 455 0 0,31-16-458 0 0,-21 10-15 0 0,6-3-102 0 0,0 2 1 0 0,2 2-1 0 0,-50 36 0 0 0,54-32-51 0 0,-65 36 0 0 0,-47 12-144 0 0,-35 21-36 0 0,144-75 205 0 0,25-14 0 0 0,1 0 0 0 0,0 1 0 0 0,-14 12 0 0 0,-24 14 0 0 0,53-35 0 0 0,0 0 0 0 0,-1 1 0 0 0,1-1 0 0 0,0 0 0 0 0,0 0 0 0 0,-1 1 0 0 0,1-1 0 0 0,0 0 0 0 0,0 1 0 0 0,0-1 0 0 0,0 0 0 0 0,-1 1 0 0 0,1-1 0 0 0,0 0 0 0 0,0 1 0 0 0,0-1 0 0 0,0 0 0 0 0,0 1 0 0 0,0-1 0 0 0,0 0 0 0 0,0 1 0 0 0,0-1 0 0 0,0 0 0 0 0,0 1 0 0 0,0-1 0 0 0,0 0 0 0 0,0 1 0 0 0,0-1 0 0 0,0 0 0 0 0,0 1 0 0 0,1-1 0 0 0,-1 0 0 0 0,0 1 0 0 0,0-1 0 0 0,0 0 0 0 0,0 1 0 0 0,1-1 0 0 0,-1 0 0 0 0,0 0 0 0 0,0 1 0 0 0,1-1 0 0 0,-1 0 0 0 0,0 0 0 0 0,1 0 0 0 0,-1 1 0 0 0,0-1 0 0 0,1 0 0 0 0,-1 0 0 0 0,5 4 7 0 0,0 0 0 0 0,0-1-1 0 0,0 1 1 0 0,1-1 0 0 0,-1-1 0 0 0,1 1-1 0 0,0-1 1 0 0,0 0 0 0 0,0 0-1 0 0,0-1 1 0 0,7 2 0 0 0,12 3 30 0 0,133 50 426 0 0,-52-18 252 0 0,-70-26-448 0 0,1-2 0 0 0,0-1 0 0 0,39 4 1 0 0,-48-11-124 0 0,0 0 0 0 0,1-2 1 0 0,-1-1-1 0 0,51-9 1 0 0,270-71 168 0 0,-314 71-352 0 0,-2-1-1 0 0,0-1 1 0 0,0-2-1 0 0,55-33 1 0 0,-81 42-10 0 0,-1-1 1 0 0,1 1 0 0 0,-1-1-1 0 0,0 0 1 0 0,0-1 0 0 0,0 0-1 0 0,-1 0 1 0 0,0 0-1 0 0,-1 0 1 0 0,1-1 0 0 0,-1 1-1 0 0,-1-1 1 0 0,0 0-1 0 0,3-9 1 0 0,-5 13 8 0 0,0 0 0 0 0,0-1 0 0 0,0 1 1 0 0,-1 0-1 0 0,0-1 0 0 0,1 1 0 0 0,-2 0 0 0 0,1-1 0 0 0,0 1 0 0 0,-1 0 0 0 0,0-1 0 0 0,0 1 0 0 0,0 0 1 0 0,0 0-1 0 0,-1 0 0 0 0,0 0 0 0 0,1 0 0 0 0,-1 0 0 0 0,-1 0 0 0 0,1 1 0 0 0,-1-1 0 0 0,1 1 0 0 0,-1-1 1 0 0,0 1-1 0 0,0 0 0 0 0,-1 0 0 0 0,1 1 0 0 0,0-1 0 0 0,-5-2 0 0 0,0 1-23 0 0,0 1-1 0 0,-1 0 1 0 0,1 1 0 0 0,-1 0-1 0 0,0 0 1 0 0,1 1-1 0 0,-1 0 1 0 0,0 0 0 0 0,0 1-1 0 0,-11 1 1 0 0,-93 8-558 0 0,107-9 614 0 0,0 1 1 0 0,1 0-1 0 0,-1 0 1 0 0,1 1 0 0 0,-1 0-1 0 0,1 0 1 0 0,0 0-1 0 0,0 1 1 0 0,0-1 0 0 0,0 1-1 0 0,0 0 1 0 0,0 1-1 0 0,1-1 1 0 0,-1 1 0 0 0,1 0-1 0 0,0 0 1 0 0,0 1 0 0 0,1-1-1 0 0,-1 1 1 0 0,1-1-1 0 0,0 1 1 0 0,0 0 0 0 0,1 0-1 0 0,0 1 1 0 0,-3 7-1 0 0,1-1 65 0 0,1 0 0 0 0,0 0-1 0 0,1 0 1 0 0,1 1 0 0 0,-1-1-1 0 0,2 0 1 0 0,0 1 0 0 0,1-1-1 0 0,0 1 1 0 0,4 20 0 0 0,-4-31-52 0 0,3 15 64 0 0,0 0 0 0 0,10 23 0 0 0,-12-36-62 0 0,-1 0 0 0 0,1 0 1 0 0,0-1-1 0 0,0 1 1 0 0,1-1-1 0 0,-1 1 0 0 0,1-1 1 0 0,0 0-1 0 0,0 0 1 0 0,0 0-1 0 0,0 0 0 0 0,0 0 1 0 0,1-1-1 0 0,-1 0 0 0 0,1 1 1 0 0,3 1-1 0 0,-4-4-309 0 0,0 1-1 0 0,0-1 0 0 0,0 0 1 0 0,0 1-1 0 0,0-1 0 0 0,1 0 1 0 0,-1-1-1 0 0,0 1 0 0 0,0-1 1 0 0,0 1-1 0 0,0-1 0 0 0,4-2 1 0 0,-1 2-1514 0 0,18-6-4549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11055 0 0,'0'0'852'0'0,"2"0"-560"0"0,8 2 571 0 0,-1 0 0 0 0,1 1 0 0 0,-1 1 0 0 0,0 0 0 0 0,0 0-1 0 0,16 10 1 0 0,50 41 579 0 0,-24-16-1156 0 0,3-4-138 0 0,106 51 0 0 0,-141-77-189 0 0,-14-6-205 0 0,0 0 0 0 0,1 0-1 0 0,-1-1 1 0 0,1 0-1 0 0,-1 0 1 0 0,1 0 0 0 0,0 0-1 0 0,0-1 1 0 0,0 0 0 0 0,-1 0-1 0 0,8-1 1 0 0,-3-1-1661 0 0</inkml:trace>
  <inkml:trace contextRef="#ctx0" brushRef="#br0" timeOffset="1">496 0 7367 0 0,'-2'1'568'0'0,"-9"2"30"0"0,0 1-1 0 0,0 0 0 0 0,1 1 0 0 0,0 0 1 0 0,-15 11-1 0 0,-49 39 5154 0 0,55-40-6210 0 0,-128 115 575 0 0,9-6-316 0 0,136-123-708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12895 0 0,'0'0'1172'0'0,"1"-1"-966"0"0,33-14 1314 0 0,1 2-1 0 0,0 2 1 0 0,37-7 0 0 0,58-20-969 0 0,-95 25-760 0 0,17-6-24 0 0,-18 5-5734 0 0,-25 10-272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16703 0 0,'0'0'2360'0'0,"3"1"-2072"0"0,5 1-220 0 0,-1 0 0 0 0,1-1 1 0 0,0 0-1 0 0,0 0 0 0 0,0 0 0 0 0,0-1 0 0 0,1-1 0 0 0,-1 1 0 0 0,0-1 1 0 0,0-1-1 0 0,9-2 0 0 0,12-4-146 0 0,47-21 1 0 0,-28 8-208 0 0,53-33 1 0 0,-41 16-5451 0 0,-37 22-160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21 4143 0 0,'0'0'9910'0'0,"-1"0"-9417"0"0,-3 0-384 0 0,0 0 1 0 0,0 0-1 0 0,0 0 1 0 0,0 0-1 0 0,0 1 0 0 0,0 0 1 0 0,0 0-1 0 0,0 0 1 0 0,0 0-1 0 0,1 0 1 0 0,-1 1-1 0 0,1 0 0 0 0,-1-1 1 0 0,-5 5-1 0 0,-6 5-88 0 0,-27 24 0 0 0,21-16 93 0 0,0-1-11 0 0,2 1-1 0 0,0 1 1 0 0,-32 42 0 0 0,42-48-51 0 0,0 0 0 0 0,1 0 0 0 0,0 0 0 0 0,2 1 0 0 0,-1 1 0 0 0,2-1 0 0 0,-7 31 0 0 0,9-13 12 0 0,3-30-11 0 0,2 0 1 0 0,0-1-26 0 0,0 1 1 0 0,-1-1-1 0 0,1 0 1 0 0,0 1 0 0 0,0-1-1 0 0,1 0 1 0 0,-1 0-1 0 0,0 0 1 0 0,1 0-1 0 0,-1-1 1 0 0,1 1 0 0 0,0-1-1 0 0,-1 1 1 0 0,1-1-1 0 0,0 0 1 0 0,0 0 0 0 0,0 0-1 0 0,0-1 1 0 0,0 1-1 0 0,0-1 1 0 0,0 1-1 0 0,0-1 1 0 0,0 0 0 0 0,4 0-1 0 0,10-3 188 0 0,0 0-1 0 0,0 0 0 0 0,0-2 1 0 0,0 0-1 0 0,24-11 0 0 0,76-46 440 0 0,-107 56-619 0 0,40-22 165 0 0,48-39 0 0 0,-78 52-172 0 0,-1-1 1 0 0,-1-1 0 0 0,-1 0-1 0 0,0-2 1 0 0,16-23 0 0 0,-31 40-26 0 0,0-1 1 0 0,-1 1-1 0 0,1-1 0 0 0,-1 1 1 0 0,0-1-1 0 0,0 1 0 0 0,0-1 1 0 0,0 0-1 0 0,0 1 0 0 0,-1-1 1 0 0,1 0-1 0 0,-1 0 0 0 0,0 0 1 0 0,1-3-1 0 0,-4-8 44 0 0,1 10-55 0 0,0 1-1 0 0,1 0 1 0 0,-2-1 0 0 0,1 1-1 0 0,0 0 1 0 0,-1 0-1 0 0,1 0 1 0 0,-1 1 0 0 0,0-1-1 0 0,0 0 1 0 0,0 1-1 0 0,0 0 1 0 0,0 0 0 0 0,-1 0-1 0 0,1 0 1 0 0,-1 0 0 0 0,1 1-1 0 0,-1 0 1 0 0,-7-2-1 0 0,-2-1-131 0 0,0 2-1 0 0,-1 0 0 0 0,1 0 0 0 0,-20 1 1 0 0,-41 4-659 0 0,-93 15 1 0 0,164-17 781 0 0,0-1-1 0 0,0 0 1 0 0,0 0 0 0 0,0 0-1 0 0,0 0 1 0 0,0-1 0 0 0,-4 0-1 0 0,0 2-88 0 0,4 0-1028 0 0,17-7 2 0 0,5 1-300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 3223 0 0,'0'0'11342'0'0,"0"-13"-8168"0"0,8-6-1966 0 0,-8 17-476 0 0,1 1-418 0 0,2-4-125 0 0,-3 8 36 0 0,-10 31-59 0 0,6-23-145 0 0,4-8 72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18 4143 0 0,'13'-18'12631'0'0,"-13"21"-12438"0"0,1 3-53 0 0,0 1-1 0 0,0 0 1 0 0,-1 0 0 0 0,0-1-1 0 0,-1 1 1 0 0,-1 11-1 0 0,-13 44 703 0 0,9-39-605 0 0,-5 16-132 0 0,-58 208 678 0 0,22-90-940 0 0,40-132 124 0 0,4-11-175 0 0,3-11 110 0 0,0-1 2 0 0,0 7 0 0 0,0-6-28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17 1375 0 0,'0'0'7408'0'0,"-13"0"-7216"0"0,1 0-968 0 0,0 1-1 0 0,1 1 1 0 0,-1 0-1 0 0,1 1 1 0 0,0 0-1 0 0,-12 4 0 0 0,21-6 1047 0 0,0 0 0 0 0,-1 0 0 0 0,1-1 0 0 0,-1 1 0 0 0,1-1 0 0 0,-1 1 0 0 0,1-1 0 0 0,-6 0 5854 0 0,-16 2-1972 0 0,22-2-3554 0 0,-8 3-240 0 0,10-3-240 0 0,-1 0 1 0 0,1 0 0 0 0,0 0 0 0 0,-1 0 0 0 0,1 1 0 0 0,-1-1 0 0 0,1 0 0 0 0,0 0 0 0 0,-1 0 0 0 0,1 0 0 0 0,-1 1 0 0 0,1-1-1 0 0,0 0 1 0 0,-1 0 0 0 0,1 1 0 0 0,0-1 0 0 0,-1 0 0 0 0,1 0 0 0 0,0 1 0 0 0,-1-1 0 0 0,1 1 0 0 0,0-1 0 0 0,-1 1 0 0 0,5 2-77 0 0,0 0 0 0 0,1 0 1 0 0,-1-1-1 0 0,1 0 1 0 0,-1 0-1 0 0,1 0 1 0 0,0 0-1 0 0,-1-1 1 0 0,1 1-1 0 0,0-1 1 0 0,0 0-1 0 0,0-1 1 0 0,8 1-1 0 0,9-1 218 0 0,41-6 1 0 0,-44 4-146 0 0,31-3 13 0 0,0-3 0 0 0,81-23 0 0 0,-116 26-129 0 0,-7 2-1 0 0,0 0-1 0 0,0 1 1 0 0,1 0-1 0 0,12-1 1 0 0,-18 3-199 0 0,-1-1-571 0 0,8-3-210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97 1375 0 0,'0'0'66'0'0,"5"-7"4"0"0,0 1 1805 0 0,-1 0 0 0 0,0-1 0 0 0,0 1 0 0 0,4-10 1788 0 0,-7 8 837 0 0,-19 21-4347 0 0,6-5-125 0 0,1 0 0 0 0,0 0 0 0 0,1 1 0 0 0,0 1 0 0 0,0 0 0 0 0,1 0 0 0 0,-13 19 0 0 0,9-7-28 0 0,2 0 0 0 0,-13 30 0 0 0,4-11 0 0 0,14-27 0 0 0,2-2-12 0 0,4-8-48 0 0,2-2 61 0 0,-1 0-1 0 0,0-1 1 0 0,1 1 0 0 0,-1 0-1 0 0,1-1 1 0 0,0 1-1 0 0,-1-1 1 0 0,1 0 0 0 0,0 0-1 0 0,0 1 1 0 0,0-1-1 0 0,0 0 1 0 0,0-1-1 0 0,0 1 1 0 0,0 0 0 0 0,0 0-1 0 0,0-1 1 0 0,0 0-1 0 0,0 1 1 0 0,1-1 0 0 0,-1 0-1 0 0,0 0 1 0 0,0 0-1 0 0,0 0 1 0 0,1 0 0 0 0,1-1-1 0 0,12 0 212 0 0,1 2 73 0 0,0-1 1 0 0,0 0-1 0 0,-1-1 0 0 0,1-1 0 0 0,0 0 0 0 0,31-9 0 0 0,-40 6-153 0 0,0 1 0 0 0,0-1 0 0 0,0-1 0 0 0,-1 0 0 0 0,0 0 0 0 0,0 0 0 0 0,0-1 0 0 0,10-12 0 0 0,17-17 71 0 0,-15 20-108 0 0,-3 2 12 0 0,0 0 1 0 0,14-18-1 0 0,-25 24-107 0 0,-3 0 11 0 0,-2 6-8 0 0,0 0 1 0 0,1 1-1 0 0,-1-1 0 0 0,-1 0 1 0 0,1 0-1 0 0,0 1 0 0 0,0-1 1 0 0,-1 0-1 0 0,1 1 0 0 0,0-1 1 0 0,-1 0-1 0 0,0 1 0 0 0,1-1 1 0 0,-1 0-1 0 0,0 1 0 0 0,0-1 1 0 0,-2-1-1 0 0,-9-17-100 0 0,8 13-6 0 0,0 1 0 0 0,-1-1 0 0 0,-8-9 0 0 0,-7-9-299 0 0,15 18 300 0 0,4 6 96 0 0,1 1 0 0 0,0 0 0 0 0,-1-1 0 0 0,1 1 0 0 0,-1-1 0 0 0,1 1 1 0 0,0 0-1 0 0,-1-1 0 0 0,1 1 0 0 0,-1 0 0 0 0,1-1 0 0 0,-1 1 1 0 0,1 0-1 0 0,-1 0 0 0 0,1-1 0 0 0,-1 1 0 0 0,1 0 0 0 0,-1 0 1 0 0,0 0-1 0 0,1 0 0 0 0,-1 0 0 0 0,1 0 0 0 0,-1 0 0 0 0,1 0 1 0 0,-1 0-1 0 0,0 0 0 0 0,-1 0-14 0 0,-2 0 1 0 0,1 0-1 0 0,-1 1 1 0 0,0-1-1 0 0,0 1 1 0 0,1-1 0 0 0,-1 1-1 0 0,1 0 1 0 0,-1 1-1 0 0,-5 1 1 0 0,-32 20-373 0 0,20-11 37 0 0,-11 3-440 0 0,29-14 717 0 0,0 0 1 0 0,1 0-1 0 0,-1 0 1 0 0,0-1-1 0 0,1 1 1 0 0,-1-1-1 0 0,0 0 0 0 0,0 0 1 0 0,-5 0-1 0 0,6-1-88 0 0,1 1 161 0 0,1 0 0 0 0,0 0 0 0 0,-1 0 0 0 0,1-1 0 0 0,0 1 0 0 0,-1 0 0 0 0,1 0-1 0 0,0 0 1 0 0,-1-1 0 0 0,1 1 0 0 0,0 0 0 0 0,-1 0 0 0 0,1-1 0 0 0,0 1 0 0 0,0 0 0 0 0,0-1 0 0 0,-1 1 0 0 0,1 0 0 0 0,0-1 0 0 0,0 1 0 0 0,0-1 0 0 0,0 1 0 0 0,0 0 0 0 0,-1-1 0 0 0,1 1 0 0 0,0 0 0 0 0,0-1 0 0 0,0 1 0 0 0,0-1 0 0 0,0 1 0 0 0,0 0 0 0 0,0-1 0 0 0,0 1 0 0 0,1-1 0 0 0,-1 1 0 0 0,0 0 0 0 0,0-1 0 0 0,0 1 0 0 0,0 0 0 0 0,0-1 0 0 0,1 1 0 0 0,-1 0 0 0 0,0-1 0 0 0,0 1 0 0 0,0 0 0 0 0,1-1 0 0 0,-1 1 0 0 0,12-11-169 0 0,-12 11 171 0 0,22-10-799 0 0,-9 8-3822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9703 0 0,'0'0'875'0'0,"1"-1"-719"0"0,16-13 329 0 0,-5 6 8202 0 0,-18 13-8553 0 0,-1-1-61 0 0,1 1-1 0 0,0 0 1 0 0,0 0 0 0 0,-10 11-1 0 0,16-15 116 0 0,0-3-145 0 0,23-34 562 0 0,-22 35 312 0 0,0 2-831 0 0,2 7-28 0 0,-2-1-76 0 0,0-5-137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12095 0 0,'0'0'2636'0'0,"-2"9"-1218"0"0,-5 16-699 0 0,-1 0 0 0 0,-1 0 0 0 0,-1-1 0 0 0,-24 39 0 0 0,-13 32-104 0 0,34-62-532 0 0,-5 8-49 0 0,2 1-1 0 0,-15 65 1 0 0,30-101-35 0 0,0-4 0 0 0,1 0 0 0 0,0 1 0 0 0,-1-1 0 0 0,1 0 0 0 0,0 1-1 0 0,0-1 1 0 0,1 0 0 0 0,-1 0 0 0 0,0 1 0 0 0,2 2 0 0 0,-2-3-200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 2303 0 0,'0'0'13352'0'0,"11"4"-12409"0"0,-9-4-908 0 0,0 1 0 0 0,0 0 0 0 0,-1-1 0 0 0,1 1-1 0 0,0 0 1 0 0,0 0 0 0 0,-1 0 0 0 0,1 0 0 0 0,-1 0 0 0 0,1 1 0 0 0,-1-1 0 0 0,1 0 0 0 0,-1 1 0 0 0,0-1 0 0 0,0 1-1 0 0,0 0 1 0 0,0-1 0 0 0,0 1 0 0 0,0 0 0 0 0,0-1 0 0 0,0 1 0 0 0,0 0 0 0 0,-1 0 0 0 0,1 0 0 0 0,-1 0 0 0 0,0 0-1 0 0,1 0 1 0 0,-1-1 0 0 0,0 1 0 0 0,0 0 0 0 0,0 0 0 0 0,-1 3 0 0 0,-2 12 84 0 0,-1-1 0 0 0,-1 1 0 0 0,0-1 0 0 0,-15 29 0 0 0,8-17 95 0 0,-15 26 125 0 0,-3 6-91 0 0,27-53-228 0 0,1 0 0 0 0,0 0 0 0 0,0 0-1 0 0,0 0 1 0 0,1 0 0 0 0,-1 13 0 0 0,2-20-13 0 0,0 1 1 0 0,1-1 0 0 0,-1 1-1 0 0,0-1 1 0 0,0 1 0 0 0,0-1-1 0 0,1 0 1 0 0,-1 1 0 0 0,0-1 0 0 0,0 0-1 0 0,1 1 1 0 0,-1-1 0 0 0,0 0-1 0 0,1 1 1 0 0,-1-1 0 0 0,0 0-1 0 0,1 1 1 0 0,-1-1 0 0 0,1 0 0 0 0,-1 0-1 0 0,0 0 1 0 0,1 1 0 0 0,-1-1-1 0 0,1 0 1 0 0,-1 0 0 0 0,1 0-1 0 0,0 0 1 0 0,11 2 75 0 0,-3-2-13 0 0,1 0-1 0 0,-1-1 1 0 0,0 0-1 0 0,1 0 1 0 0,-1-1-1 0 0,0-1 1 0 0,0 1-1 0 0,16-8 1 0 0,4-5-35 0 0,32-21 1 0 0,-43 26-102 0 0,13-10-205 0 0,0-1 0 0 0,-1-2 0 0 0,-2 0-1 0 0,0-2 1 0 0,38-45 0 0 0,-60 62 211 0 0,-5 7-12 0 0,-15 15 54 0 0,9-7 80 0 0,0 0 1 0 0,1 0-1 0 0,-1 0 1 0 0,1 1-1 0 0,1-1 1 0 0,0 1-1 0 0,0 0 1 0 0,0 0 0 0 0,-2 14-1 0 0,4-17-4 0 0,1 0-1 0 0,-1 0 1 0 0,1 0-1 0 0,0 0 1 0 0,0 0-1 0 0,1 1 0 0 0,0-1 1 0 0,0 0-1 0 0,0 0 1 0 0,0 0-1 0 0,1-1 1 0 0,-1 1-1 0 0,1 0 1 0 0,0 0-1 0 0,1-1 1 0 0,5 8-1 0 0,-5-7 40 0 0,1-1 0 0 0,-1 0-1 0 0,1 0 1 0 0,0 0-1 0 0,1-1 1 0 0,-1 1 0 0 0,0-1-1 0 0,1 0 1 0 0,0-1 0 0 0,0 1-1 0 0,0-1 1 0 0,10 4 0 0 0,-10-5-66 0 0,-1 0 1 0 0,1 0-1 0 0,-1-1 1 0 0,1 0-1 0 0,0 0 1 0 0,-1 0-1 0 0,1 0 1 0 0,-1-1-1 0 0,1 1 1 0 0,-1-1-1 0 0,1 0 1 0 0,-1-1-1 0 0,0 1 1 0 0,1-1-1 0 0,-1 0 1 0 0,5-2-1 0 0,0-2-6 0 0,0-1 0 0 0,0 0 0 0 0,0 0 0 0 0,0 0 0 0 0,-1-1 0 0 0,-1-1 0 0 0,1 1 0 0 0,-2-1 0 0 0,8-12 0 0 0,6-13 13 0 0,20-48-1 0 0,-15 28-2 0 0,-12 27-74 0 0,-7 14-105 0 0,0 0-1 0 0,14-21 1 0 0,-19 33 32 0 0,2 13-6608 0 0,1-5 5776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6703 0 0,'0'0'790'0'0,"7"-6"102"0"0,21-14 1498 0 0,-26 19-1302 0 0,5-4 3508 0 0,1 15-4308 0 0,0 1 0 0 0,0 1 0 0 0,-1-1 0 0 0,0 1 0 0 0,-1 0 0 0 0,0 1 0 0 0,5 16 0 0 0,-3-8 10 0 0,17 32 0 0 0,-16-39-223 0 0,0 0 0 0 0,0 0 0 0 0,2-1 0 0 0,18 18 0 0 0,-22-25-61 0 0,0 0 1 0 0,0 0-1 0 0,0-1 1 0 0,1 0-1 0 0,0 0 0 0 0,0-1 1 0 0,0 0-1 0 0,0-1 0 0 0,18 6 1 0 0,-16-7 97 0 0,1 1 0 0 0,-1-2-1 0 0,1 1 1 0 0,0-2 0 0 0,-1 1 0 0 0,1-1 0 0 0,14-2 0 0 0,-23 1 8 0 0,-1 1-142 0 0,-1 0 1 0 0,1 0 0 0 0,-1 0 0 0 0,1 0 0 0 0,0 0 0 0 0,-1-1-1 0 0,1 1 1 0 0,-1 0 0 0 0,1 0 0 0 0,-1-1 0 0 0,1 1 0 0 0,-1 0-1 0 0,1-1 1 0 0,-1 1 0 0 0,1-1 0 0 0,-1 1 0 0 0,0 0 0 0 0,1-1 0 0 0,-1 1-1 0 0,1-1 1 0 0,-1 1 0 0 0,0-1 0 0 0,0 1 0 0 0,1-1 0 0 0,-1 0-1 0 0,0 1 1 0 0,0-1 0 0 0,0 1 0 0 0,1-1 0 0 0,-1 0 0 0 0,0 1-1 0 0,0-1 1 0 0,0 1 0 0 0,0-1 0 0 0,0 0 0 0 0,0 1 0 0 0,0-1 0 0 0,-1 1-1 0 0,1-2 1 0 0,-5-22-3967 0 0,-6 4 96 0 0,4 8 1909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9647 0 0,'0'0'8775'0'0,"-1"2"-8430"0"0,-103 146 443 0 0,53-72-672 0 0,13-20-91 0 0,11-15-151 0 0,-1 0-1 0 0,-52 54 1 0 0,0-20-136 0 0,74-69 252 0 0,27-16-280 0 0,12-13-1286 0 0,-14 9-4596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44 6447 0 0,'3'-1'499'0'0,"9"-2"8392"0"0,-24 7-8528 0 0,7-2-313 0 0,-35 12-10 0 0,24-7-41 0 0,0-2 0 0 0,-24 6 0 0 0,31-10 1 0 0,4 0 0 0 0,0 0 0 0 0,0 1 0 0 0,0-1 0 0 0,1 1 0 0 0,-1 0 0 0 0,-7 4 0 0 0,1 0-10 0 0,3 4-33 0 0,0 4 41 0 0,1 1-1 0 0,0 0 1 0 0,1 0 0 0 0,-6 25 0 0 0,-3 9 16 0 0,-12 34 274 0 0,27-81-159 0 0,0 1-8 0 0,1-1-74 0 0,-1 0 0 0 0,1-1-1 0 0,0 1 1 0 0,0 0 0 0 0,-1 0 0 0 0,1-1-1 0 0,0 1 1 0 0,0-1 0 0 0,1 1-1 0 0,-1-1 1 0 0,0 1 0 0 0,1-1 0 0 0,-1 0-1 0 0,0 1 1 0 0,1-1 0 0 0,-1 0 0 0 0,3 1-1 0 0,0 0 30 0 0,-1 0-1 0 0,1-1 0 0 0,0 0 0 0 0,0 1 1 0 0,0-2-1 0 0,0 1 0 0 0,7 1 1 0 0,5-2 144 0 0,0 0-1 0 0,1-1 1 0 0,18-4 0 0 0,-32 4-180 0 0,25-4 163 0 0,0-2 1 0 0,0-1-1 0 0,-1-1 0 0 0,0-2 1 0 0,-1-1-1 0 0,0 0 1 0 0,-1-2-1 0 0,0-1 0 0 0,-1-1 1 0 0,42-37-1 0 0,-54 42 12 0 0,0-1-1 0 0,-1 0 1 0 0,17-25-1 0 0,-23 30-126 0 0,0-1-1 0 0,-1 1 1 0 0,0-1 0 0 0,-1 0-1 0 0,1 0 1 0 0,-1-1 0 0 0,-1 1-1 0 0,3-16 1 0 0,-4 19-42 0 0,0 3-43 0 0,-1 0 1 0 0,0 0 0 0 0,0 0-1 0 0,0 1 1 0 0,0-1-1 0 0,0 0 1 0 0,-1 0 0 0 0,1 0-1 0 0,0 0 1 0 0,-1 0 0 0 0,-1-2-1 0 0,2 2-9 0 0,-1 0 0 0 0,1 1 0 0 0,-1-1 0 0 0,0 0 0 0 0,1 1 0 0 0,-1-1 0 0 0,0 1 0 0 0,0-1 0 0 0,-1 1-1 0 0,1-1 1 0 0,0 1 0 0 0,0 0 0 0 0,0 0 0 0 0,-1-1 0 0 0,1 1 0 0 0,-1 0 0 0 0,1 0 0 0 0,-1 0 0 0 0,1 1 0 0 0,-1-1 0 0 0,0 0 0 0 0,1 1 0 0 0,-1-1 0 0 0,0 1-1 0 0,0-1 1 0 0,1 1 0 0 0,-1 0 0 0 0,0-1 0 0 0,-3 1 0 0 0,-3 0-37 0 0,-1 0-1 0 0,0 1 0 0 0,1 0 1 0 0,-16 4-1 0 0,6-2-143 0 0,0 0 0 0 0,-1-1-1 0 0,1 0 1 0 0,-1-2 0 0 0,1 0 0 0 0,-33-5 0 0 0,49 5 83 0 0,1 0 1 0 0,-1 0-1 0 0,0 1 1 0 0,1-1-1 0 0,-1 0 1 0 0,1 1-1 0 0,-1-1 1 0 0,1 1-1 0 0,-1 0 1 0 0,1-1-1 0 0,-1 1 1 0 0,1 0 0 0 0,0 0-1 0 0,-2 1 1 0 0,2-2 87 0 0,0 1-25 0 0,1-1 1 0 0,-1 1 0 0 0,1-1 0 0 0,-1 1 0 0 0,1 0 0 0 0,-1-1 0 0 0,1 1 0 0 0,0 0 0 0 0,-1-1-1 0 0,1 1 1 0 0,0 0 0 0 0,-1-1 0 0 0,1 1 0 0 0,0 0 0 0 0,0 0 0 0 0,0-1 0 0 0,0 1 0 0 0,-1 0 0 0 0,1 0-1 0 0,0 0 1 0 0,0 1-95 0 0,0 4-387 0 0,-1 0 0 0 0,1-1-1 0 0,0 1 1 0 0,1 0 0 0 0,-1-1 0 0 0,1 1-1 0 0,0 0 1 0 0,1-1 0 0 0,1 6 0 0 0,2 4-4624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10623 0 0,'0'0'6095'0'0,"-1"-2"-5499"0"0,0 1 1 0 0,0-1-1 0 0,0 1 1 0 0,0 0-1 0 0,-1 0 1 0 0,1 0-1 0 0,0-1 0 0 0,-3 0 1 0 0,3 3-562 0 0,0 0-1 0 0,0 0 1 0 0,1 0 0 0 0,-1 0 0 0 0,1 1 0 0 0,-1-1-1 0 0,1 0 1 0 0,-1 1 0 0 0,1-1 0 0 0,0 0-1 0 0,-1 2 657 0 0,2-1-624 0 0,0 7-54 0 0,1 2-13 0 0,-1-1 0 0 0,-2 2 0 0 0,0-3-12 0 0,0-7-49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 3223 0 0,'2'-1'240'0'0,"12"-7"291"0"0,2 1 3520 0 0,2-2 5421 0 0,-18 9-9416 0 0,1 0 1 0 0,-1 0-1 0 0,1 0 1 0 0,-1 0-1 0 0,1 0 1 0 0,-1 0-1 0 0,1 0 1 0 0,-1 0-1 0 0,0 0 1 0 0,1 0-1 0 0,-1 0 1 0 0,1 0-1 0 0,-1 1 1 0 0,1-1-1 0 0,-1 0 1 0 0,0 0-1 0 0,1 0 1 0 0,-1 1-1 0 0,1-1 1 0 0,-1 0-1 0 0,0 0 1 0 0,1 1-1 0 0,-1-1 1 0 0,0 0-1 0 0,1 1 1 0 0,-1-1-1 0 0,0 0 1 0 0,0 1-1 0 0,1-1 1 0 0,-1 1-1 0 0,0-1 1 0 0,0 0-1 0 0,0 1 1 0 0,1-1-1 0 0,-1 1 1 0 0,0-1-1 0 0,0 1 0 0 0,0 0 1 0 0,4 18 761 0 0,-5-3-411 0 0,-2-1 0 0 0,0 1 0 0 0,0-1 0 0 0,-2 1 0 0 0,1-1 0 0 0,-10 17 0 0 0,-2 12 21 0 0,0 3-297 0 0,3 0 1 0 0,1 1-1 0 0,3 0 0 0 0,-4 58 0 0 0,12-97-117 0 0,1-3-27 0 0,-1 0 0 0 0,1 0 0 0 0,1 0 0 0 0,-1-1-1 0 0,1 1 1 0 0,0 0 0 0 0,0 0 0 0 0,1-1 0 0 0,3 9 0 0 0,-5-13-12 0 0,1 0 1 0 0,0 1-1 0 0,-1-1 1 0 0,1 1-1 0 0,0-1 1 0 0,0 0-1 0 0,0 0 1 0 0,0 1-1 0 0,0-1 0 0 0,0 0 1 0 0,0 0-1 0 0,1 0 1 0 0,-1 0-1 0 0,0 0 1 0 0,0 0-1 0 0,1-1 1 0 0,-1 1-1 0 0,1 0 1 0 0,-1-1-1 0 0,1 1 1 0 0,-1-1-1 0 0,1 1 1 0 0,-1-1-1 0 0,1 0 0 0 0,-1 1 1 0 0,3-1-1 0 0,0 0-311 0 0,-1 0-1 0 0,0-1 1 0 0,1 1 0 0 0,-1-1-1 0 0,0 1 1 0 0,0-1-1 0 0,0 0 1 0 0,1 0-1 0 0,-1-1 1 0 0,0 1-1 0 0,4-3 1 0 0,5-5-6871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64 8751 0 0,'0'-7'160'0'0,"0"0"0"0"0,1 0-1 0 0,0 0 1 0 0,0 1-1 0 0,0-1 1 0 0,3-8 0 0 0,-3 14 777 0 0,1-6 4443 0 0,1 18-4219 0 0,-3 11-1047 0 0,0-1-1 0 0,-2 1 1 0 0,-4 24-1 0 0,-19 65 50 0 0,7-36-82 0 0,11-45-54 0 0,-112 458 176 0 0,-162 382-3208 0 0,109-276 22 0 0,148-497 2877 0 0,-23 83-246 0 0,36-146-15 0 0,0-4-8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48 10367 0 0,'0'0'4000'0'0,"-1"2"-3516"0"0,-15 27 271 0 0,-32 41 0 0 0,17-28-100 0 0,-45 80 0 0 0,72-113-564 0 0,-1 0-1 0 0,1 0 0 0 0,0 1 1 0 0,1-1-1 0 0,0 1 1 0 0,0 0-1 0 0,1 0 0 0 0,1 1 1 0 0,-1 16-1 0 0,2-25-74 0 0,0 0-1 0 0,0 1 1 0 0,1-1 0 0 0,-1 0-1 0 0,0 0 1 0 0,1 0-1 0 0,0 0 1 0 0,-1 0 0 0 0,1 0-1 0 0,0 0 1 0 0,0 0-1 0 0,0 0 1 0 0,1 0 0 0 0,-1-1-1 0 0,0 1 1 0 0,3 2-1 0 0,-1-2 15 0 0,0 1-1 0 0,0-1 0 0 0,0 1 0 0 0,0-1 1 0 0,1 0-1 0 0,-1-1 0 0 0,1 1 0 0 0,5 2 0 0 0,-2-2 28 0 0,1-1 0 0 0,-1 1 0 0 0,0-1-1 0 0,1 0 1 0 0,-1 0 0 0 0,0-1 0 0 0,1 0 0 0 0,-1-1-1 0 0,9-1 1 0 0,-4-1 25 0 0,0-1-1 0 0,0 0 1 0 0,0-1-1 0 0,-1 0 1 0 0,0-1-1 0 0,13-9 1 0 0,-6 2 82 0 0,0-1 1 0 0,26-25-1 0 0,-29 24-65 0 0,-1-1-1 0 0,0 0 0 0 0,-1-1 1 0 0,-1-1-1 0 0,-1 0 0 0 0,0-1 1 0 0,-2 0-1 0 0,11-29 1 0 0,-18 42-87 0 0,0-1 0 0 0,0 1 0 0 0,-1 0 0 0 0,0-1 0 0 0,-1 0 0 0 0,1 1 0 0 0,-1-1 0 0 0,-1 1 0 0 0,0-10 0 0 0,0 12-12 0 0,0 0 1 0 0,0 0 0 0 0,0 0 0 0 0,-1 0 0 0 0,1 1 0 0 0,-1-1 0 0 0,0 1 0 0 0,0-1 0 0 0,0 1 0 0 0,0 0 0 0 0,-1 0 0 0 0,1 0 0 0 0,-1 0 0 0 0,0 0 0 0 0,0 0 0 0 0,-6-4 0 0 0,-1 1-122 0 0,1 1 1 0 0,-1 0-1 0 0,-1 1 1 0 0,1 0-1 0 0,-1 0 1 0 0,1 1-1 0 0,-1 0 1 0 0,0 1-1 0 0,-18-1 1 0 0,-2 2-284 0 0,0 1 0 0 0,-51 8 1 0 0,79-8 308 0 0,9-13-1980 0 0,4 0 991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9215 0 0,'0'0'1831'0'0,"-1"2"-882"0"0,0 2-737 0 0,0 0-1 0 0,0 1 1 0 0,0-1-1 0 0,1 0 1 0 0,0 0-1 0 0,0 0 0 0 0,0 0 1 0 0,0 1-1 0 0,0-1 1 0 0,1 0-1 0 0,2 8 1 0 0,18 49-11 0 0,-16-48-16 0 0,32 77 1119 0 0,90 154 0 0 0,-34-102-562 0 0,-72-115-626 0 0,1-1 1 0 0,49 46 0 0 0,-49-55-50 0 0,-1-1 0 0 0,2 0 0 0 0,27 13 0 0 0,-30-22-52 0 0,13 3 32 0 0,-22-6-101 0 0,-8-3-10 0 0,-1-1-52 0 0,1 1-158 0 0,1 1 293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51 2759 0 0,'-3'-17'422'0'0,"-1"-17"11215"0"0,4 42-11517 0 0,-1-1 0 0 0,-1 0 0 0 0,1 1 0 0 0,-1-1-1 0 0,0 0 1 0 0,-1 0 0 0 0,1 0 0 0 0,-7 11 0 0 0,-36 54 451 0 0,29-47-384 0 0,-160 224 382 0 0,1-1-559 0 0,145-203 30 0 0,13-21-83 0 0,2 0 0 0 0,-24 49 0 0 0,37-70-697 0 0,5-3-1299 0 0,12 0 984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63 6447 0 0,'0'0'499'0'0,"-7"11"985"0"0,-2 2 805 0 0,2-4-1107 0 0,1 0 0 0 0,1 1-1 0 0,-7 13 1 0 0,4-4-781 0 0,7-17-85 0 0,0 0-208 0 0,-4 11 1218 0 0,18-34-1168 0 0,1 2-95 0 0,-1 0-42 0 0,16-17 0 0 0,-23 30 31 0 0,1 0-1 0 0,-1 0 1 0 0,1 1 0 0 0,0 0 0 0 0,0 0 0 0 0,11-6 0 0 0,-13 9-1 0 0,-4 1-2 0 0,1 0-1 0 0,0 0 1 0 0,-1 0-1 0 0,1 0 1 0 0,0 0-1 0 0,0 1 0 0 0,0-1 1 0 0,0 0-1 0 0,0 1 1 0 0,0 0-1 0 0,0-1 1 0 0,-1 1-1 0 0,1 0 1 0 0,0 0-1 0 0,0 0 0 0 0,0 1 1 0 0,0-1-1 0 0,0 0 1 0 0,3 2-1 0 0,-3-2-42 0 0,0 1 0 0 0,0 0 1 0 0,0 0-1 0 0,0 0 0 0 0,0 0 0 0 0,0 1 0 0 0,-1-1 0 0 0,1 0 0 0 0,0 1 0 0 0,-1-1 0 0 0,1 1 0 0 0,-1 0 1 0 0,0-1-1 0 0,1 1 0 0 0,-1 0 0 0 0,0 0 0 0 0,0 0 0 0 0,0 0 0 0 0,0 0 0 0 0,-1 0 0 0 0,1 0 1 0 0,0 0-1 0 0,-1 0 0 0 0,0 0 0 0 0,1 0 0 0 0,-1 4 0 0 0,0 1 13 0 0,0-1 1 0 0,-1 1-1 0 0,0-1 1 0 0,0 0-1 0 0,0 1 0 0 0,-1-1 1 0 0,0 0-1 0 0,0 0 0 0 0,-5 10 1 0 0,6-15 33 0 0,9-12 11 0 0,3 0-134 0 0,0 0-1 0 0,1 0 1 0 0,0 1-1 0 0,19-12 1 0 0,-5 6-168 0 0,39-17 0 0 0,-65 32 237 0 0,43-16-92 0 0,-39 16 87 0 0,-1 0 0 0 0,1 0 0 0 0,0 0 0 0 0,0 1-1 0 0,0-1 1 0 0,0 1 0 0 0,0 0 0 0 0,0 0-1 0 0,6 1 1 0 0,5 4-5 0 0,-12-1-13 0 0,-1-2 6 0 0,0 1 33 0 0,1 0 0 0 0,-1 0 0 0 0,0 0 1 0 0,0 0-1 0 0,0 1 0 0 0,0-1 0 0 0,0 1 0 0 0,-1-1 0 0 0,1 1 1 0 0,-1 0-1 0 0,0 0 0 0 0,0-1 0 0 0,-1 1 0 0 0,1 0 0 0 0,-1 0 1 0 0,0 7-1 0 0,-1 7 109 0 0,0 1 0 0 0,-6 23 0 0 0,4-22-93 0 0,2-13-25 0 0,0-3-1 0 0,1 1 0 0 0,-1-1 0 0 0,0 0 0 0 0,-1 0 0 0 0,-2 6 0 0 0,3-9-77 0 0,1 16-1315 0 0,1-11-3812 0 0,2 3-283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5 8751 0 0,'0'0'674'0'0,"0"-1"-438"0"0,-1-3 3301 0 0,1 6-3496 0 0,1-1 0 0 0,-1 1 1 0 0,1 0-1 0 0,-1-1 0 0 0,1 1 0 0 0,0 0 0 0 0,0-1 1 0 0,2 3-1 0 0,3 6 77 0 0,-3 0-21 0 0,-1 0 0 0 0,1 0 0 0 0,-2 0-1 0 0,1 1 1 0 0,-1-1 0 0 0,-1 0-1 0 0,0 1 1 0 0,-2 15 0 0 0,-1 1 284 0 0,-15 54 1 0 0,-2-22-75 0 0,-2 0 1 0 0,-2-2-1 0 0,-3 0 1 0 0,-2-2-1 0 0,-53 74 1 0 0,43-75-129 0 0,-2-1 1 0 0,-2-2-1 0 0,-2-2 0 0 0,-2-2 1 0 0,-86 65-1 0 0,128-109 533 0 0,4-4-276 0 0,7-9-143 0 0,14-15-305 0 0,14-9-32 0 0,2 2-1 0 0,66-46 0 0 0,-24 20-149 0 0,-63 47 149 0 0,117-87-210 0 0,-89 76 196 0 0,-20 11 46 0 0,-20 9 7 0 0,0 0 0 0 0,1 1 0 0 0,-1-1 1 0 0,1 1-1 0 0,0 0 0 0 0,-1 0 0 0 0,1 1 0 0 0,0-1 0 0 0,-1 1 0 0 0,5 0 0 0 0,-7 0 7 0 0,1 0 0 0 0,0 0 0 0 0,-1 0 0 0 0,1 1 0 0 0,-1-1 0 0 0,1 1 0 0 0,-1-1 0 0 0,1 1 0 0 0,-1-1-1 0 0,0 1 1 0 0,1 0 0 0 0,-1 0 0 0 0,0 0 0 0 0,0 0 0 0 0,1 0 0 0 0,-1 0 0 0 0,0 0 0 0 0,0 0 0 0 0,0 0 0 0 0,0 0 0 0 0,0 1 0 0 0,0-1 0 0 0,-1 0-1 0 0,1 1 1 0 0,0-1 0 0 0,0 2 0 0 0,2 6 99 0 0,0 0 0 0 0,-1 0 0 0 0,0 1 0 0 0,-1-1-1 0 0,0 11 1 0 0,-1 50 518 0 0,-1-29-449 0 0,1-25-164 0 0,1-12-1 0 0,-1 1 1 0 0,0 0-1 0 0,0 0 0 0 0,0 0 1 0 0,-1 0-1 0 0,0 0 1 0 0,0 0-1 0 0,0-1 0 0 0,0 1 1 0 0,-1 0-1 0 0,1-1 0 0 0,-1 1 1 0 0,-1-1-1 0 0,1 1 0 0 0,-1-1 1 0 0,1 0-1 0 0,-5 4 1 0 0,6-6-633 0 0,-1 1 1 0 0,0-1-1 0 0,1 1 1 0 0,-1-1-1 0 0,1 1 1 0 0,0 0-1 0 0,-2 4 1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38 1375 0 0,'0'0'278'0'0,"-2"1"626"0"0,-18 0 2504 0 0,0 1 1 0 0,-31-4-1 0 0,49 2-2743 0 0,-10 1 653 0 0,9 0-710 0 0,-13 2 3713 0 0,29 4-4072 0 0,-7-6-201 0 0,-1 1 0 0 0,1-1 0 0 0,-1 0 0 0 0,1 0 0 0 0,0-1-1 0 0,-1 0 1 0 0,1 0 0 0 0,7-1 0 0 0,48-10 354 0 0,-33 5-227 0 0,30-5 154 0 0,-9 0-296 0 0,83-6 0 0 0,-119 17-521 0 0,1 0 1 0 0,24 4 0 0 0,-30-2-787 0 0,1 0 1 0 0,-1 0 0 0 0,8 4 0 0 0,-5-2-4311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8287 0 0,'0'0'2539'0'0,"3"0"-692"0"0,106-29 3787 0 0,57-11-3777 0 0,-146 36-1834 0 0,0 2 0 0 0,0 0 0 0 0,0 2 0 0 0,1 0 0 0 0,-1 1 0 0 0,26 5 0 0 0,-24-1-1164 0 0,-2 2-3465 0 0,-2 2-1661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62 2303 0 0,'-2'1'167'0'0,"-23"8"-119"0"0,8-3 3142 0 0,0 0 0 0 0,-26 15 7238 0 0,62-19-9737 0 0,-15-1-616 0 0,0-1 1 0 0,-1 0-1 0 0,1 1 0 0 0,-1-1 0 0 0,1 0 0 0 0,5-1 0 0 0,23-7 384 0 0,1-2 0 0 0,37-16 0 0 0,-38 13-368 0 0,64-16 1 0 0,-62 21-242 0 0,-20 4-378 0 0,1 1 0 0 0,-1 0 0 0 0,1 1 0 0 0,0 1 0 0 0,28 0 0 0 0,-40 1-906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470 237 7831 0 0,'0'0'4699'0'0,"0"3"-4382"0"0,-4 33 2586 0 0,4-34-1814 0 0,7 10-465 0 0,-3-10-553 0 0,-1 0-1 0 0,1 0 1 0 0,0-1-1 0 0,-1 1 1 0 0,1-1-1 0 0,0 0 1 0 0,0 0-1 0 0,0-1 1 0 0,0 1-1 0 0,0-1 1 0 0,0 0-1 0 0,0 0 1 0 0,0 0 0 0 0,6-1-1 0 0,11-1 212 0 0,27-8 0 0 0,63-20 35 0 0,-61 16-309 0 0,-17 4-41 0 0,58-29 1 0 0,-87 37-50 0 0,0 0 1 0 0,0-1-1 0 0,0 1 1 0 0,0-1-1 0 0,-1 0 1 0 0,1 0-1 0 0,-1 0 1 0 0,0 0-1 0 0,0-1 1 0 0,0 0-1 0 0,0 1 1 0 0,-1-1-1 0 0,1 0 1 0 0,-1 0-1 0 0,0 0 1 0 0,2-5-1 0 0,-4 5 6 0 0,0 1-1 0 0,0 0 1 0 0,0 0-1 0 0,-1 0 1 0 0,1 0 0 0 0,-1 0-1 0 0,0 0 1 0 0,0 0-1 0 0,0 0 1 0 0,0 0-1 0 0,0 0 1 0 0,-1 0-1 0 0,1 0 1 0 0,-1 1 0 0 0,0-1-1 0 0,1 1 1 0 0,-4-3-1 0 0,-1-1-58 0 0,-1 0 0 0 0,1 0 0 0 0,-1 1 0 0 0,-1 0 0 0 0,1 1 0 0 0,-1-1 0 0 0,-15-5 0 0 0,-2 1-324 0 0,-33-8 1 0 0,45 14 393 0 0,-1 1 1 0 0,1 0-1 0 0,-1 1 0 0 0,0 1 0 0 0,1 0 1 0 0,-1 0-1 0 0,0 1 0 0 0,1 1 1 0 0,-1 1-1 0 0,-23 7 0 0 0,21-5 92 0 0,1 1-1 0 0,0 1 0 0 0,1 1 1 0 0,-1 0-1 0 0,2 0 0 0 0,-1 1 1 0 0,1 1-1 0 0,-20 20 0 0 0,24-21 31 0 0,-28 27 285 0 0,-40 53 1 0 0,-36 49-249 0 0,4-5-98 0 0,81-97-5 0 0,16-23 25 0 0,1 1 0 0 0,0 1-1 0 0,1 0 1 0 0,1 0 0 0 0,-14 31 0 0 0,23-44 4 0 0,0 0 0 0 0,0 0 0 0 0,0 0 0 0 0,0 0 0 0 0,0 0 1 0 0,1 0-1 0 0,-1 0 0 0 0,1 0 0 0 0,-1 0 0 0 0,1 0 0 0 0,0 0 1 0 0,-1 0-1 0 0,1 0 0 0 0,0 0 0 0 0,2 2 0 0 0,-1-1 33 0 0,0-1-1 0 0,0 0 0 0 0,0 0 0 0 0,0 1 1 0 0,0-1-1 0 0,1-1 0 0 0,-1 1 1 0 0,1 0-1 0 0,-1-1 0 0 0,1 1 1 0 0,0-1-1 0 0,0 0 0 0 0,0 1 0 0 0,-1-1 1 0 0,5 0-1 0 0,6 2 246 0 0,1 0 1 0 0,14 0-1 0 0,-18-2-180 0 0,36 2 687 0 0,0-2 0 0 0,71-7 0 0 0,91-30 313 0 0,8-17-842 0 0,-200 50-291 0 0,1-1 1 0 0,-1-1-1 0 0,0-1 0 0 0,20-10 1 0 0,-34 15-136 0 0,2-5-153 0 0,-2 2-837 0 0,-9 0 302 0 0,4 4 528 0 0,1-1 1 0 0,0 1-1 0 0,0-1 1 0 0,0 1 0 0 0,-1 0-1 0 0,1 0 1 0 0,0 0-1 0 0,-4 1 1 0 0,-6 1-1285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 9215 0 0,'-10'3'491'0'0,"0"0"-1"0"0,0 1 0 0 0,-16 9 4386 0 0,40-7-4056 0 0,-5-4-651 0 0,-1 0 0 0 0,1-1 0 0 0,-1 0 0 0 0,1-1 0 0 0,14 0 0 0 0,45-8 369 0 0,-37 4-321 0 0,27-3 6 0 0,87-11-2662 0 0,-127 14-3369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210 109 1839 0 0,'-1'0'134'0'0,"-2"-2"561"0"0,0 0 0 0 0,0 1 0 0 0,0-1 0 0 0,0 1 0 0 0,0-1 0 0 0,0 1 0 0 0,-4 0 0 0 0,4 0-522 0 0,0 1 0 0 0,0 0 0 0 0,0-1 0 0 0,0 1 0 0 0,0 1 0 0 0,-5 0-1 0 0,0 1-372 0 0,1 0-1 0 0,0 1 1 0 0,0 0 0 0 0,-13 8-1 0 0,16-9 383 0 0,-26 17-383 0 0,22-14 205 0 0,1 0 0 0 0,0 0 0 0 0,-1-1 0 0 0,-14 6 0 0 0,3-3 9924 0 0,21-7-9385 0 0,170-24 2081 0 0,194-51-1 0 0,-85 17-2074 0 0,-258 54-540 0 0,71-8 69 0 0,-81 11-194 0 0,-1 1 0 0 0,1 0 0 0 0,-1 1-1 0 0,1 0 1 0 0,16 4 0 0 0,-28-5 49 0 0,0 1-1 0 0,0-1 1 0 0,0 0 0 0 0,0 0-1 0 0,0 1 1 0 0,0-1 0 0 0,0 1-1 0 0,0-1 1 0 0,0 1 0 0 0,0-1-1 0 0,-1 1 1 0 0,1-1 0 0 0,0 1-1 0 0,0 0 1 0 0,0-1 0 0 0,-1 1-1 0 0,1 0 1 0 0,-1 0 0 0 0,1 0-1 0 0,0-1 1 0 0,-1 1 0 0 0,1 0-1 0 0,-1 0 1 0 0,0 0 0 0 0,1 0-1 0 0,-1 0 1 0 0,1 1-1 0 0,-1 0-384 0 0,0 0 0 0 0,-1-1 0 0 0,1 1 0 0 0,0 0-1 0 0,-1-1 1 0 0,1 1 0 0 0,-1-1 0 0 0,1 1-1 0 0,-1-1 1 0 0,0 1 0 0 0,0-1 0 0 0,0 1 0 0 0,1-1-1 0 0,-1 1 1 0 0,-3 1 0 0 0,-8 10-5715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11831 0 0,'0'0'1075'0'0,"2"0"-883"0"0,0 0-23 0 0,1 0 1 0 0,-1 0 0 0 0,1 1-1 0 0,-1-1 1 0 0,1 1-1 0 0,-1-1 1 0 0,1 1-1 0 0,-1 0 1 0 0,1 0-1 0 0,-1 0 1 0 0,0 0-1 0 0,0 0 1 0 0,1 1-1 0 0,-1-1 1 0 0,0 0-1 0 0,0 1 1 0 0,0 0-1 0 0,0 0 1 0 0,-1-1-1 0 0,1 1 1 0 0,0 0-1 0 0,-1 0 1 0 0,0 1-1 0 0,2 1 1 0 0,0 4-8 0 0,1-1-1 0 0,-2 1 0 0 0,1 0 1 0 0,-1-1-1 0 0,1 13 1 0 0,-2-17-81 0 0,4 31 188 0 0,-2 0 0 0 0,-1 0 0 0 0,-2 0 0 0 0,-1 0 1 0 0,-2-1-1 0 0,-7 35 0 0 0,-54 197 353 0 0,63-261-627 0 0,-9 29-11 0 0,-1 1-1 0 0,-2-2 0 0 0,-25 47 1 0 0,32-67-56 0 0,0 1 0 0 0,-5 17 0 0 0,11-28-30 0 0,3-2-280 0 0,0-1 95 0 0,0 1 1 0 0,1-1-1 0 0,-1 0 1 0 0,0 0-1 0 0,0 0 0 0 0,0 0 1 0 0,0-1-1 0 0,0 1 1 0 0,0-1-1 0 0,0 0 1 0 0,-1 0-1 0 0,1 0 1 0 0,0 0-1 0 0,1-3 1 0 0,0 2 77 0 0,24-21-1486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 1839 0 0,'0'0'16436'0'0,"1"-1"-15408"0"0,1 0-895 0 0,0 0 0 0 0,-1 1-1 0 0,1-1 1 0 0,0 0 0 0 0,0 1-1 0 0,0-1 1 0 0,0 1 0 0 0,0 0-1 0 0,0 0 1 0 0,0 0 0 0 0,0 0-1 0 0,0 0 1 0 0,0 0 0 0 0,0 0-1 0 0,0 1 1 0 0,0-1 0 0 0,0 1 0 0 0,0-1-1 0 0,0 1 1 0 0,0 0 0 0 0,-1 0-1 0 0,1-1 1 0 0,0 1 0 0 0,0 1-1 0 0,-1-1 1 0 0,1 0 0 0 0,1 2-1 0 0,0 1-85 0 0,0-1 0 0 0,-1 1 1 0 0,1 0-1 0 0,-1 0 0 0 0,0 0 0 0 0,0 1 0 0 0,-1-1 0 0 0,1 0 0 0 0,-1 1 0 0 0,0-1 0 0 0,1 6 0 0 0,1 10 73 0 0,-2-1 0 0 0,0 0 0 0 0,-2 26 0 0 0,-10 58-169 0 0,7-79-6 0 0,-40 205-19 0 0,-16-4 86 0 0,16-66-238 0 0,41-149 114 0 0,2-7 100 0 0,0 0 0 0 0,0 0 0 0 0,0 0 0 0 0,1 0 0 0 0,0 0 0 0 0,-1 0 0 0 0,1 0 0 0 0,0 1 0 0 0,0-1 0 0 0,1 0 0 0 0,0 6 0 0 0,-1-8-27 0 0,1-1 1 0 0,-1 1-1 0 0,0-1 0 0 0,0 1 1 0 0,1-1-1 0 0,-1 0 0 0 0,0 1 1 0 0,1-1-1 0 0,-1 1 0 0 0,1-1 1 0 0,-1 0-1 0 0,0 1 0 0 0,1-1 1 0 0,-1 0-1 0 0,1 1 0 0 0,-1-1 1 0 0,1 0-1 0 0,-1 0 0 0 0,1 1 1 0 0,-1-1-1 0 0,1 0 0 0 0,-1 0 1 0 0,2 0-1 0 0,11 2-1409 0 0,2-4-3756 0 0,1-4-1616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2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249 235 4751 0 0,'0'0'1916'0'0,"-10"2"792"0"0,-17 6 1268 0 0,19-5-336 0 0,14 1-3600 0 0,1 0 0 0 0,-1-1-1 0 0,0 0 1 0 0,1 0 0 0 0,0-1-1 0 0,0 1 1 0 0,-1-1 0 0 0,1-1-1 0 0,0 1 1 0 0,10-1 0 0 0,12 1 121 0 0,37-3 0 0 0,-20 0-82 0 0,-10 1-73 0 0,41-1 62 0 0,-65-1-68 0 0,-10 2 0 0 0,0-1 0 0 0,1 1 0 0 0,-1-1 0 0 0,0 1 0 0 0,1-1 0 0 0,-1 0 0 0 0,0 0 0 0 0,0 0 0 0 0,0 0 0 0 0,0-1 0 0 0,0 1 0 0 0,0 0 0 0 0,3-4 0 0 0,0 0 0 0 0,1-1 7 0 0,-1 0 0 0 0,1 0 1 0 0,-1-1-1 0 0,0 0 0 0 0,-1-1 0 0 0,1 1 0 0 0,-2-1 0 0 0,6-11 0 0 0,-8 15-7 0 0,1 1 0 0 0,-1-1 0 0 0,1 0 0 0 0,-1 0 0 0 0,0 0 0 0 0,-1 0 0 0 0,1 0 0 0 0,-1 0 0 0 0,0 0 0 0 0,0-6 0 0 0,0 1 0 0 0,0 4-12 0 0,0 1-1 0 0,-1-1 1 0 0,1 1 0 0 0,-1-1-1 0 0,0 1 1 0 0,0 0-1 0 0,-1-1 1 0 0,1 1 0 0 0,-1 0-1 0 0,0 0 1 0 0,0 0 0 0 0,0 0-1 0 0,-1 0 1 0 0,1 1-1 0 0,-1-1 1 0 0,0 1 0 0 0,0-1-1 0 0,0 1 1 0 0,0 0-1 0 0,-1 0 1 0 0,1 0 0 0 0,-7-3-1 0 0,2 2-14 0 0,-1 0-1 0 0,1 0 1 0 0,-1 1-1 0 0,1 0 1 0 0,-1 1-1 0 0,0-1 0 0 0,0 2 1 0 0,0-1-1 0 0,0 2 1 0 0,-12-1-1 0 0,14 1 6 0 0,-3 0-8 0 0,0 0-1 0 0,0 1 1 0 0,0 1 0 0 0,0-1 0 0 0,-14 6-1 0 0,-19-2 31 0 0,36-4 0 0 0,3 0-2 0 0,0 0 0 0 0,1-1 1 0 0,-1 2-1 0 0,0-1 0 0 0,1 0 1 0 0,-5 3-1 0 0,-5 1-45 0 0,0 1 0 0 0,0 1 0 0 0,0 0 0 0 0,1 0-1 0 0,-20 17 1 0 0,24-16 9 0 0,1 0 1 0 0,-1 1-1 0 0,1 0 0 0 0,1 0 0 0 0,-1 0 0 0 0,-8 19 0 0 0,-21 33 8 0 0,-3 5-4 0 0,-26 58-118 0 0,57-106 152 0 0,4-11 0 0 0,0 0 0 0 0,1 1 0 0 0,0 0 0 0 0,1 0 0 0 0,-1 0 0 0 0,2 0 0 0 0,-3 11 0 0 0,4-17 7 0 0,0 1-1 0 0,-1-1 0 0 0,1 1 1 0 0,0-1-1 0 0,0 1 0 0 0,0-1 1 0 0,1 0-1 0 0,-1 1 1 0 0,0-1-1 0 0,1 1 0 0 0,0-1 1 0 0,-1 0-1 0 0,1 1 0 0 0,2 3 1 0 0,-1-3-1 0 0,0 0 20 0 0,-1 0 1 0 0,1-1-1 0 0,-1 1 1 0 0,1-1-1 0 0,0 1 1 0 0,0-1-1 0 0,0 0 1 0 0,1 1-1 0 0,-1-1 1 0 0,0 0 0 0 0,1-1-1 0 0,3 3 1 0 0,-2-1 33 0 0,0-1-13 0 0,0 0-1 0 0,-1-1 1 0 0,1 0 0 0 0,0 1 0 0 0,-1-1-1 0 0,1-1 1 0 0,0 1 0 0 0,0 0-1 0 0,0-1 1 0 0,0 0 0 0 0,0 0 0 0 0,4-1-1 0 0,-1 1 39 0 0,23-1 320 0 0,-1-2 1 0 0,37-8-1 0 0,14-2 44 0 0,-55 10-326 0 0,21-2 67 0 0,0 1 0 0 0,53 4 1 0 0,-73 1-177 0 0,-6 0 1 0 0,0 1 0 0 0,0 1 0 0 0,36 9 0 0 0,-45-9-29 0 0,-9-2-70 0 0,-2-3-210 0 0,-1 1 144 0 0,1-1-1 0 0,0 1 1 0 0,-1-1 0 0 0,1 1-1 0 0,-1 0 1 0 0,1-1-1 0 0,-1 1 1 0 0,0-2-1 0 0,-4-7-2736 0 0,1-2-2840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2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38 7223 0 0,'0'0'331'0'0,"-2"2"-8"0"0,1 0-263 0 0,-13 12 10 0 0,-7 4 6682 0 0,24-18-6366 0 0,9 0-56 0 0,0-1 1 0 0,0 0 0 0 0,-1 0-1 0 0,1-2 1 0 0,-1 1-1 0 0,19-7 1 0 0,-13 3-98 0 0,1 2 1 0 0,18-3-1 0 0,-17 4-153 0 0,37-9-1 0 0,43-10 40 0 0,-91 20-131 0 0,-6 2-104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9215 0 0,'0'0'1150'0'0,"-1"1"-237"0"0,-10 11 683 0 0,-1-1 1 0 0,-26 20-1 0 0,23-20-745 0 0,-28 27 0 0 0,25-18-431 0 0,1 0 1 0 0,-16 26-1 0 0,28-39-347 0 0,1 0 0 0 0,0 1 0 0 0,0-1-1 0 0,1 1 1 0 0,0 0 0 0 0,0 0 0 0 0,1 0 0 0 0,0 0 0 0 0,0 0-1 0 0,0 16 1 0 0,2-23-70 0 0,0 0 0 0 0,0 0 0 0 0,0 0 0 0 0,0 0 0 0 0,0 0 0 0 0,0 0 0 0 0,1 0 0 0 0,-1-1 0 0 0,0 1 0 0 0,1 0 0 0 0,-1 0 0 0 0,0 0 0 0 0,1-1 0 0 0,-1 1 0 0 0,1 0 0 0 0,-1 0 0 0 0,1-1 0 0 0,0 1 0 0 0,-1 0 0 0 0,1-1 0 0 0,0 1 0 0 0,-1-1 0 0 0,2 1 0 0 0,0 0-35 0 0,0 0-1 0 0,0 0 1 0 0,0 0 0 0 0,0-1-1 0 0,0 1 1 0 0,0-1-1 0 0,1 1 1 0 0,-1-1 0 0 0,3 0-1 0 0,2 0-499 0 0,0-1 0 0 0,-1 1 0 0 0,1-1-1 0 0,-1-1 1 0 0,11-3 0 0 0,3-3-5479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2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3679 0 0,'0'0'12774'0'0,"0"2"-12412"0"0,-3 11 88 0 0,0 1 0 0 0,-1-1 0 0 0,-10 23 0 0 0,13-34 185 0 0,3-2-560 0 0,5-2-19 0 0,2-1-46 0 0,-2-1 1 0 0,-1 1 21 0 0,-16 24-75 0 0,-5 7 18 0 0,14-26-98 0 0,12-9-4505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0,'0'0'336'0'0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25 1207 0 0,'8'-14'15480'0'0,"-8"18"-15446"0"0,0-3-9 0 0,0 1 1 0 0,0 0 0 0 0,0 0-1 0 0,-1 0 1 0 0,1 0-1 0 0,-1-1 1 0 0,1 1 0 0 0,-1 0-1 0 0,0 0 1 0 0,0-1 0 0 0,0 1-1 0 0,1-1 1 0 0,-2 1 0 0 0,1 0-1 0 0,0-1 1 0 0,-3 3 0 0 0,-29 32 1030 0 0,31-35-984 0 0,1 1 13 0 0,-17 18 470 0 0,-21 31 0 0 0,20-25-388 0 0,2-2-167 0 0,-6 13 0 0 0,17-26 0 0 0,1-1 11 0 0,4-8 402 0 0,0 0-325 0 0,1 0 0 0 0,0 0-1 0 0,-1 0 1 0 0,1 0 0 0 0,0 0 0 0 0,0 0-1 0 0,0 0 1 0 0,0 0 0 0 0,0 0 0 0 0,2 4 0 0 0,-2-4 140 0 0,4 10 250 0 0,-3-10-251 0 0,2 1-131 0 0,1 0 0 0 0,-1-1 0 0 0,1 1 0 0 0,-1-1 0 0 0,1 0 0 0 0,0 0 0 0 0,4 2 0 0 0,-6-3-91 0 0,0 0 67 0 0,1 0 4 0 0,8 1 16 0 0,-9-1 4 0 0,13-1 288 0 0,-4-2-309 0 0,51-5 42 0 0,-41 4-117 0 0,-14 2 0 0 0,-1 0 0 0 0,0 0 0 0 0,-1 0 0 0 0,1-1 0 0 0,0 0 0 0 0,0 0 0 0 0,5-4 0 0 0,-8 5 0 0 0,3-2 41 0 0,0 1 0 0 0,0-2-1 0 0,0 1 1 0 0,0-1 0 0 0,-1 0 0 0 0,1 0 0 0 0,-1 0-1 0 0,0-1 1 0 0,0 1 0 0 0,-1-1 0 0 0,0-1 0 0 0,1 1-1 0 0,-2-1 1 0 0,1 1 0 0 0,-1-1 0 0 0,5-10-1 0 0,-5 8-29 0 0,0-3-11 0 0,-3 9 0 0 0,2-22 0 0 0,5-15-1 0 0,-4 26-45 0 0,-1 0-1 0 0,1-18 0 0 0,-3 27 9 0 0,-1 1-1 0 0,1-1 1 0 0,-1 1 0 0 0,0-1 0 0 0,0 1 0 0 0,0-1-1 0 0,-1 1 1 0 0,1-1 0 0 0,-1 1 0 0 0,0 0 0 0 0,0 0 0 0 0,0 0-1 0 0,0 0 1 0 0,0 0 0 0 0,-1 1 0 0 0,0-1 0 0 0,1 1-1 0 0,-1-1 1 0 0,0 1 0 0 0,0 0 0 0 0,0 0 0 0 0,0 0-1 0 0,0 0 1 0 0,-1 1 0 0 0,1-1 0 0 0,0 1 0 0 0,-1 0-1 0 0,1 0 1 0 0,-1 0 0 0 0,0 1 0 0 0,1-1 0 0 0,-1 1 0 0 0,1 0-1 0 0,-1 0 1 0 0,0 0 0 0 0,1 0 0 0 0,-1 1 0 0 0,0-1-1 0 0,1 1 1 0 0,-1 0 0 0 0,-3 1 0 0 0,-4 1-463 0 0,1 0 44 0 0,-7 11 139 0 0,4 0 281 0 0,-21 22-65 0 0,33-34 30 0 0,12-11-1016 0 0,-8 7 987 0 0,-1-1 1 0 0,1 1-1 0 0,-1-1 0 0 0,0 0 0 0 0,3-4 0 0 0,8-10-1376 0 0,-4 8-2949 0 0,1-2-1402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2303 0 0,'0'0'17783'0'0,"2"-1"-17702"0"0,6-2 131 0 0,0-1 0 0 0,-1 0 0 0 0,15-10 0 0 0,-21 13-40 0 0,-1 1-82 0 0,5-2-112 0 0,-9 8 697 0 0,3-5-558 0 0,0-1-64 0 0,-5 0-31 0 0,3-1 20 0 0,-1-5 1040 0 0,19-1-1017 0 0,-6 1-54 0 0,-7 4 19 0 0,5-5 4 0 0,-6 6 275 0 0,-1 6-262 0 0,0-3-37 0 0,0 0 1 0 0,0-1-1 0 0,0 1 0 0 0,-1 0 1 0 0,1-1-1 0 0,0 1 0 0 0,-1 0 1 0 0,0-1-1 0 0,1 1 1 0 0,-1 0-1 0 0,0-1 0 0 0,0 1 1 0 0,-1 1-1 0 0,-13 21-73 0 0,7-12-2 0 0,7-10-15 0 0,16-8-2614 0 0,-7 2 1243 0 0,2-2-364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10799 0 0,'0'0'2692'0'0,"1"2"-1854"0"0,0 2-555 0 0,0 1 1 0 0,1-1 0 0 0,-2 0 0 0 0,1 0 0 0 0,0 1 0 0 0,-1-1-1 0 0,0 1 1 0 0,0-1 0 0 0,0 0 0 0 0,0 1 0 0 0,-1-1 0 0 0,-1 5-1 0 0,-2 8 818 0 0,-13 29-1 0 0,4-9-120 0 0,-48 122-636 0 0,7-23-873 0 0,54-135 329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2759 0 0,'0'2'522'0'0,"-1"1"435"0"0,1 1 0 0 0,0 0 1 0 0,0 0-1 0 0,0 0 0 0 0,0 0 1 0 0,1-1-1 0 0,1 8 0 0 0,0-5-113 0 0,0 1 0 0 0,1-1 1 0 0,6 11-1 0 0,2 2-254 0 0,27 30 0 0 0,-14-19 843 0 0,78 117 3036 0 0,-90-131-4283 0 0,1 0 1 0 0,0-1-1 0 0,1-1 1 0 0,0 0-1 0 0,1-1 1 0 0,1 0-1 0 0,22 13 1 0 0,-36-25-61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 9871 0 0,'4'-5'8674'0'0,"-23"45"-7906"0"0,-46 68 1 0 0,10-20-580 0 0,39-60-163 0 0,-2 0 0 0 0,-1 0 0 0 0,-2-2-1 0 0,0-1 1 0 0,-43 40 0 0 0,15-26 25 0 0,19-17-65 0 0,29-21-74 0 0,2-2-321 0 0,1 0 288 0 0,-1 0 1 0 0,1 1-1 0 0,-1-1 0 0 0,1 1 0 0 0,0-1 0 0 0,-1 1 0 0 0,3-1 0 0 0,8-3-571 0 0,3-4-200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7599 0 0,'0'0'690'0'0,"2"-1"-569"0"0,10-2 2540 0 0,-11 3-2652 0 0,-1 0 1 0 0,0 0-1 0 0,0 0 0 0 0,1 0 0 0 0,-1 0 0 0 0,0 0 0 0 0,0 0 0 0 0,1 0 1 0 0,-1 0-1 0 0,0 0 0 0 0,0 0 0 0 0,1 0 0 0 0,-1 0 0 0 0,0 0 0 0 0,0 1 0 0 0,1-1 1 0 0,-1 0-1 0 0,0 0 0 0 0,0 0 0 0 0,0 0 0 0 0,1 0 0 0 0,-1 1 0 0 0,0-1 0 0 0,0 0 1 0 0,0 0-1 0 0,1 1 0 0 0,-1-1 9 0 0,1 1 0 0 0,-1-1 0 0 0,1 0 0 0 0,-1 1 0 0 0,1-1 0 0 0,-1 1 0 0 0,1-1 0 0 0,0 0 0 0 0,-1 0 0 0 0,1 1 0 0 0,-1-1 0 0 0,1 0 0 0 0,0 0 0 0 0,-1 0 0 0 0,2 1 0 0 0,36 0 4286 0 0,-37 12-3654 0 0,-1-10-591 0 0,0-1 0 0 0,0 1 0 0 0,0 0 0 0 0,0-1 0 0 0,0 1 0 0 0,0 0 0 0 0,-1 0 0 0 0,0-1 0 0 0,1 1 0 0 0,-3 3 0 0 0,-1 4 203 0 0,-2-1 0 0 0,1 1 1 0 0,-1-1-1 0 0,-1 0 0 0 0,1-1 1 0 0,-1 0-1 0 0,-10 9 0 0 0,15-15-711 0 0,9-15-194 0 0,8-13 909 0 0,-8 13-155 0 0,0 0 0 0 0,1 0 0 0 0,0 1 0 0 0,1 0 0 0 0,19-20 0 0 0,-26 31 463 0 0,-2 4-432 0 0,0 2-91 0 0,0 1 0 0 0,0-1 0 0 0,-1 1 0 0 0,1-1 0 0 0,-1 1 0 0 0,-1-1 0 0 0,1 0 0 0 0,-4 9 0 0 0,4-12 362 0 0,2-4-357 0 0,0 0 0 0 0,-1 0 0 0 0,1-1 0 0 0,1 1 0 0 0,-1 0 0 0 0,0 1 0 0 0,3-4 400 0 0,-5 7-382 0 0,-1 10-60 0 0,-2 2-14 0 0,1-5 0 0 0,8-8 0 0 0,-8 10 0 0 0,-5-1 0 0 0,0-2 12 0 0,7-6 231 0 0,1-4-219 0 0,-1 1 0 0 0,1-1 0 0 0,0 1 0 0 0,0 0 0 0 0,0-1 0 0 0,0 1 1 0 0,0-1-1 0 0,0 1 0 0 0,0 0 0 0 0,1-1 0 0 0,0 0 0 0 0,2-7 32 0 0,0 1 0 0 0,1 0 0 0 0,0 0 0 0 0,0 1 0 0 0,1-1 0 0 0,0 1 0 0 0,1 0 0 0 0,5-6 0 0 0,0-1-28 0 0,-30 41-377 0 0,-18 34-1 0 0,33-53 328 0 0,-38 78-95 0 0,36-71 74 0 0,5-8 73 0 0,6-9 1 0 0,8-10 26 0 0,-12 12-50 0 0,17-20 113 0 0,26-33 0 0 0,-36 43-85 0 0,-1-1-1 0 0,0 0 1 0 0,-1 0 0 0 0,-1-1 0 0 0,7-17-1 0 0,-10 22-46 0 0,-2 6-48 0 0,-18 9-709 0 0,-7 18-1386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 8663 0 0,'0'0'5919'0'0,"1"-1"-5134"0"0,7-5 1951 0 0,-7 5-2101 0 0,0 1-555 0 0,-1 0 1 0 0,0-1 0 0 0,0 1-1 0 0,1 0 1 0 0,-1 0-1 0 0,0 0 1 0 0,0-1-1 0 0,1 1 1 0 0,-1 0-1 0 0,0 0 1 0 0,0 0 0 0 0,1 0-1 0 0,-1 0 1 0 0,0 0-1 0 0,0 0 1 0 0,1 0-1 0 0,-1 0 1 0 0,0-1-1 0 0,1 1 1 0 0,-1 0 0 0 0,0 0-1 0 0,1 1 1 0 0,-1-1-1 0 0,0 0 1 0 0,0 0-1 0 0,1 0 1 0 0,-1 0-1 0 0,0 0 1 0 0,1 0 0 0 0,-1 0-1 0 0,3 13 916 0 0,-4 1-867 0 0,0 0 0 0 0,-1 0 0 0 0,0 0 0 0 0,-8 25 0 0 0,4-16-46 0 0,-6 18-51 0 0,0 0 0 0 0,-3-1-1 0 0,-1-1 1 0 0,-30 51 0 0 0,21-46-249 0 0,1 1 0 0 0,-26 73 0 0 0,49-117 213 0 0,1-1 0 0 0,0 1 0 0 0,0-1 0 0 0,0 1 0 0 0,0-1 0 0 0,0 1 0 0 0,0-1 0 0 0,0 1 0 0 0,0-1 1 0 0,0 1-1 0 0,0-1 0 0 0,0 1 0 0 0,0-1 0 0 0,0 1 0 0 0,0-1 0 0 0,0 1 0 0 0,0-1 0 0 0,1 1 0 0 0,-1-1 0 0 0,0 1 0 0 0,0-1 0 0 0,1 1 0 0 0,-1-1 0 0 0,0 0 0 0 0,1 1 0 0 0,-1-1 0 0 0,0 1 0 0 0,1-1 0 0 0,-1 0 0 0 0,1 1 0 0 0,-1-1 0 0 0,0 0 0 0 0,1 0 0 0 0,-1 1 0 0 0,1-1 0 0 0,-1 0 0 0 0,1 0 1 0 0,-1 0-1 0 0,1 1 0 0 0,-1-1 0 0 0,1 0 0 0 0,-1 0 0 0 0,1 0 0 0 0,-1 0 0 0 0,1 0 0 0 0,-1 0 0 0 0,1 0 0 0 0,-1 0 0 0 0,1 0 0 0 0,-1 0 0 0 0,1-1 0 0 0,0 1 0 0 0,0 0-26 0 0,18-4-974 0 0,-7-2-4362 0 0,-1-1-1452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1375 0 0,'-3'2'66'0'0,"-5"4"135"0"0,-43 30-398 0 0,47-32 835 0 0,-1 0 1 0 0,1 0 0 0 0,0 1-1 0 0,0-1 1 0 0,0 1 0 0 0,1 0-1 0 0,-1 0 1 0 0,-3 9 2614 0 0,8-12-3135 0 0,1 0-1 0 0,0 0 0 0 0,0 0 1 0 0,0 0-1 0 0,0 0 0 0 0,0-1 1 0 0,0 1-1 0 0,0-1 0 0 0,0 0 1 0 0,1 0-1 0 0,-1 1 0 0 0,0-1 1 0 0,1-1-1 0 0,-1 1 0 0 0,1 0 1 0 0,-1-1-1 0 0,1 1 0 0 0,0-1 1 0 0,-1 0-1 0 0,1 0 0 0 0,-1 0 1 0 0,1 0-1 0 0,0 0 0 0 0,2-1 1 0 0,99-17 2891 0 0,-70 14-2193 0 0,-25 2-572 0 0,-1 0 1 0 0,1 1-1 0 0,-1 0 1 0 0,1 1-1 0 0,-1 0 1 0 0,1 0-1 0 0,-1 1 1 0 0,1 0-1 0 0,-1 0 1 0 0,9 3-1 0 0,-8 0-49 0 0,-1 0 0 0 0,1 0 0 0 0,-1 1 0 0 0,-1 0-1 0 0,1 0 1 0 0,-1 1 0 0 0,0 0 0 0 0,0 0 0 0 0,0 0-1 0 0,9 13 1 0 0,4 8 185 0 0,26 47 1 0 0,-23-36-330 0 0,3 8 9 0 0,12 19-4 0 0,-33-58-58 0 0,0-1 1 0 0,0 0-1 0 0,1 0 1 0 0,-1 0-1 0 0,1 0 1 0 0,14 8-1 0 0,-13-10-59 0 0,-6-4 51 0 0,1 0 0 0 0,0 0 0 0 0,0 0 0 0 0,0 0 0 0 0,0 0 0 0 0,0 0-1 0 0,0-1 1 0 0,0 1 0 0 0,0-1 0 0 0,-1 1 0 0 0,1-1 0 0 0,0 0 0 0 0,0 0 0 0 0,2-2 0 0 0,0 1 2 0 0,0 0-48 0 0,1-1 0 0 0,-1 0 0 0 0,0 0 0 0 0,0 0 0 0 0,-1-1 0 0 0,1 1 0 0 0,4-7-1 0 0,3-2-118 0 0,-10 10-179 0 0,0-1 1 0 0,0 1-1 0 0,0 0 0 0 0,0 0 1 0 0,-1 0-1 0 0,1-1 0 0 0,-1 1 0 0 0,1 0 1 0 0,-1-1-1 0 0,0 1 0 0 0,0 0 1 0 0,0-1-1 0 0,-1-2 0 0 0,0-4-1342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19 6911 0 0,'37'-18'7083'0'0,"-39"19"-6160"0"0,-15 14-212 0 0,1 1 0 0 0,0 0 0 0 0,1 1 0 0 0,-22 32 0 0 0,-42 84 284 0 0,48-71-501 0 0,-33 99 0 0 0,-1 1-38 0 0,-64 139-144 0 0,121-285-410 0 0,-1 1 1 0 0,0-2-1 0 0,-2 1 0 0 0,1-1 0 0 0,-2-1 1 0 0,0 0-1 0 0,0-1 0 0 0,-28 23 0 0 0,39-36-823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54 10799 0 0,'0'0'979'0'0,"1"-2"-808"0"0,12-29 893 0 0,-4 11 4889 0 0,-26 24-5256 0 0,7 1-611 0 0,-1 0-1 0 0,1 1 1 0 0,0 0-1 0 0,1 0 1 0 0,-1 1-1 0 0,-8 8 0 0 0,-50 54 38 0 0,32-33-84 0 0,-250 276-39 0 0,225-231-36 0 0,52-68 13 0 0,1 1 0 0 0,1 0 0 0 0,0 0-1 0 0,-7 21 1 0 0,12-25-86 0 0,2-9-134 0 0,3-1-2558 0 0,-2 0 2588 0 0,0-1 0 0 0,1 1 0 0 0,-1 0 0 0 0,0-1 0 0 0,0 1-1 0 0,0-1 1 0 0,0 1 0 0 0,2-2 0 0 0,-1 0-269 0 0,2 1-1085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7 455 0 0,'-1'1'2464'0'0,"-23"36"7140"0"0,-2-1-6642 0 0,-24 35-1881 0 0,27-32 1518 0 0,28-58-2294 0 0,-3 12-318 0 0,1 1 0 0 0,0 0 1 0 0,0 0-1 0 0,0 0 0 0 0,0 1 1 0 0,1-1-1 0 0,0 1 0 0 0,0 0 0 0 0,1 0 1 0 0,6-6-1 0 0,3 0-45 0 0,1 0-1 0 0,24-13 1 0 0,-25 16 36 0 0,0 1 0 0 0,1 0 0 0 0,29-9 0 0 0,-39 14 37 0 0,0 1-1 0 0,-1 0 0 0 0,1 0 1 0 0,0 0-1 0 0,0 1 0 0 0,0 0 1 0 0,0 0-1 0 0,0 0 0 0 0,0 1 1 0 0,0-1-1 0 0,-1 1 0 0 0,1 0 1 0 0,0 0-1 0 0,0 1 1 0 0,-1 0-1 0 0,8 3 0 0 0,-10-3 34 0 0,1-1 0 0 0,-1 1 0 0 0,0 0 0 0 0,0 0 0 0 0,-1 0 0 0 0,1 0 0 0 0,0 0 0 0 0,-1 1 0 0 0,3 3-1 0 0,-2-2 13 0 0,-1-3-49 0 0,0 0 1 0 0,0 1-1 0 0,0-1 1 0 0,-1 1-1 0 0,1-1 1 0 0,0 1-1 0 0,-1-1 1 0 0,1 1-1 0 0,-1 0 1 0 0,1-1-1 0 0,-1 1 1 0 0,0 0-1 0 0,0-1 1 0 0,0 1-1 0 0,0 0 1 0 0,0-1-1 0 0,0 1 1 0 0,0 0-1 0 0,0-1 1 0 0,-2 3-1 0 0,1 1 12 0 0,0-1-23 0 0,0 0 1 0 0,0 0-1 0 0,-1 0 0 0 0,0 0 1 0 0,0-1-1 0 0,0 1 0 0 0,0-1 1 0 0,0 1-1 0 0,-1-1 0 0 0,1 0 1 0 0,-1 0-1 0 0,0 0 0 0 0,0 0 1 0 0,0 0-1 0 0,0-1 0 0 0,-1 1 1 0 0,1-1-1 0 0,-5 2 1 0 0,6-2-63 0 0,-3 3 37 0 0,4-4-44 0 0,3-1-641 0 0,1 0 656 0 0,0-1 0 0 0,1 1-1 0 0,-1-1 1 0 0,0 0 0 0 0,0 0 0 0 0,0 0 0 0 0,1 0-1 0 0,-1-1 1 0 0,0 1 0 0 0,0-1 0 0 0,4-3-1 0 0,32-28-110 0 0,-19 15 136 0 0,1 0 20 0 0,-11 9 9 0 0,0 0-1 0 0,0 1 1 0 0,1 0 0 0 0,0 1 0 0 0,0 0-1 0 0,25-10 1 0 0,-28 13 116 0 0,0 2 0 0 0,1-1 0 0 0,-1 1-1 0 0,1 0 1 0 0,14-1 0 0 0,-20 3-81 0 0,0 1 1 0 0,0-1-1 0 0,0 0 1 0 0,0 1 0 0 0,0 0-1 0 0,0 0 1 0 0,0 0-1 0 0,0 0 1 0 0,0 0-1 0 0,0 0 1 0 0,-1 1-1 0 0,1-1 1 0 0,-1 1-1 0 0,1 0 1 0 0,-1 0-1 0 0,1 0 1 0 0,-1 0-1 0 0,0 0 1 0 0,3 5 0 0 0,-1-2 23 0 0,0 1 0 0 0,-1 0 0 0 0,0-1 0 0 0,0 1 1 0 0,-1 0-1 0 0,0 1 0 0 0,0-1 0 0 0,0 0 1 0 0,-1 1-1 0 0,0-1 0 0 0,0 1 0 0 0,0-1 1 0 0,-1 9-1 0 0,-1 9 52 0 0,-1 1-1 0 0,-6 26 1 0 0,8-49-110 0 0,0 0-4 0 0,-3 19 20 0 0,4-1-180 0 0,-1-18-620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117 143 8431 0 0,'-7'1'154'0'0,"-1"0"0"0"0,0 1-1 0 0,1 0 1 0 0,0 1-1 0 0,-13 5 1 0 0,-32 21 1599 0 0,44-24 2868 0 0,27-7-4007 0 0,-1 0 0 0 0,1-1-1 0 0,-1-1 1 0 0,30-11 0 0 0,-26 9-372 0 0,34-14 239 0 0,68-33-1 0 0,29-12-320 0 0,-135 59-690 0 0,0 2 0 0 0,0-1 0 0 0,27-1 0 0 0,-27 4-670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67 6911 0 0,'0'0'623'0'0,"-7"4"-502"0"0,-6-1 721 0 0,-1 1 9778 0 0,17-4-10330 0 0,32-3 186 0 0,1-1-1 0 0,-1-1 0 0 0,49-15 1 0 0,-13 3-157 0 0,-16 7-663 0 0,-1 3-1 0 0,105 0 0 0 0,-117 6-1165 0 0,-14-1-3418 0 0,-27 2 4707 0 0,24-2-5787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15175 0 0,'0'0'1372'0'0,"-7"6"-1104"0"0,-2 0 191 0 0,1 2-1 0 0,0-1 1 0 0,1 1-1 0 0,0 0 1 0 0,0 0-1 0 0,-10 18 1 0 0,16-25-273 0 0,-2 10-788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1 1839 0 0,'0'1'10694'0'0,"0"7"-9913"0"0,0-6-608 0 0,-1 0-1 0 0,0 1 1 0 0,0-1 0 0 0,0 0-1 0 0,0 0 1 0 0,0 0 0 0 0,0 0-1 0 0,0 0 1 0 0,0 0 0 0 0,-1 0-1 0 0,1 0 1 0 0,-1-1 0 0 0,0 1-1 0 0,1 0 1 0 0,-1-1 0 0 0,0 1-1 0 0,-3 1 1 0 0,-6 4 235 0 0,0-1-1 0 0,-13 5 1 0 0,9-4 56 0 0,-102 58 1222 0 0,-44 20-1338 0 0,132-72-332 0 0,-54 22-178 0 0,69-30 22 0 0,-1 0 0 0 0,1-1 1 0 0,-28 3-1 0 0,38-6 58 0 0,1-1-1 0 0,0 0 1 0 0,0 0 0 0 0,0 0-1 0 0,-1-1 1 0 0,1 1 0 0 0,0-1 0 0 0,0 1-1 0 0,0-1 1 0 0,0 0 0 0 0,0 0-1 0 0,0 0 1 0 0,0-1 0 0 0,-3-1-1 0 0,4 2 32 0 0,1 0 0 0 0,0-1 0 0 0,0 1 0 0 0,0 0 0 0 0,-1-1 0 0 0,1 1 0 0 0,1-1 0 0 0,-1 1 0 0 0,0-1 0 0 0,0 1 0 0 0,0-1 0 0 0,1 0 0 0 0,-1 1-1 0 0,1-1 1 0 0,-1 0 0 0 0,1 1 0 0 0,0-1 0 0 0,0 0 0 0 0,0 0 0 0 0,0 1 0 0 0,0-1 0 0 0,0 0 0 0 0,0 0 0 0 0,0 1 0 0 0,1-1 0 0 0,0-3 0 0 0,1-1-59 0 0,1 0 0 0 0,-1 0 0 0 0,1 1 0 0 0,0-1 0 0 0,0 1 0 0 0,7-8 0 0 0,-9 12 14 0 0,-2 3-18 0 0,0 0 95 0 0,1 0 0 0 0,-1-1 1 0 0,0 1-1 0 0,0 0 1 0 0,0-1-1 0 0,0 1 0 0 0,0-1 1 0 0,-2 3-1 0 0,-1 1 13 0 0,-127 154-4 0 0,25-34 138 0 0,23-15 590 0 0,75-95-504 0 0,7-13-67 0 0,1 0 0 0 0,-1 0 0 0 0,0 0-1 0 0,0 0 1 0 0,-1 0 0 0 0,1-1-1 0 0,-2 3 1 0 0,14-8 170 0 0,-6 2-251 0 0,114-55 649 0 0,1-1-645 0 0,-79 42-72 0 0,62-17 0 0 0,-80 27 13 0 0,1 2 1 0 0,0 0-1 0 0,0 1 1 0 0,30 1 0 0 0,-44 3-25 0 0,0 0 0 0 0,0 0 0 0 0,0 1 0 0 0,0 1 0 0 0,-1-1 0 0 0,1 1 0 0 0,-1 1 0 0 0,0 0 0 0 0,0 0 1 0 0,0 1-1 0 0,0 0 0 0 0,-1 1 0 0 0,0-1 0 0 0,0 2 0 0 0,0-1 0 0 0,8 10 0 0 0,-1 2-139 0 0,-1-1 0 0 0,0 2 0 0 0,-2 0 0 0 0,0 0 0 0 0,-1 1 0 0 0,9 23 0 0 0,-19-39 152 0 0,1-1 1 0 0,-1 1 0 0 0,0 0-1 0 0,0 0 1 0 0,0 0 0 0 0,0 0 0 0 0,0 0-1 0 0,-1 0 1 0 0,0 0 0 0 0,0 0 0 0 0,0 0-1 0 0,0 0 1 0 0,-1 0 0 0 0,0 0 0 0 0,0 0-1 0 0,-1 5 1 0 0,-1-4 114 0 0,1 1 0 0 0,-1-1 0 0 0,0 0 0 0 0,-1 0 1 0 0,1 0-1 0 0,-1 0 0 0 0,0-1 0 0 0,-1 1 0 0 0,1-1 0 0 0,-7 5 0 0 0,-29 19 513 0 0,0-2-1 0 0,-3-1 1 0 0,-51 22-1 0 0,12-6 46 0 0,64-31-567 0 0,-26 13 215 0 0,-79 31 0 0 0,121-54-941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282 329 5527 0 0,'0'0'3506'0'0,"1"3"-1884"0"0,3 4-1057 0 0,0 0-1 0 0,0 0 1 0 0,1-1-1 0 0,10 12 1 0 0,-11-14-507 0 0,1 1 1 0 0,0-1-1 0 0,0 0 0 0 0,0 0 1 0 0,1-1-1 0 0,-1 0 1 0 0,1 0-1 0 0,0 0 0 0 0,0 0 1 0 0,0-1-1 0 0,0 0 1 0 0,0 0-1 0 0,0-1 0 0 0,1 0 1 0 0,-1 0-1 0 0,1 0 1 0 0,-1-1-1 0 0,7 0 0 0 0,-1-1 112 0 0,1 0 0 0 0,-1-1 1 0 0,0-1-1 0 0,0 0 0 0 0,0-1 0 0 0,-1 0 0 0 0,1 0 0 0 0,10-7 0 0 0,3-3 199 0 0,-2-1 1 0 0,32-25-1 0 0,-48 34-353 0 0,5-2 6 0 0,-1-1 1 0 0,-1 0-1 0 0,0-1 0 0 0,0 0 0 0 0,10-14 0 0 0,-17 19-106 0 0,1 0 0 0 0,-1 0 0 0 0,0-1 0 0 0,0 1 0 0 0,-1-1 0 0 0,0 1 0 0 0,0-1-1 0 0,0 0 1 0 0,0 0 0 0 0,-1 0 0 0 0,0 0 0 0 0,-1 0 0 0 0,1 0 0 0 0,-1 0 0 0 0,0 0 0 0 0,0 0-1 0 0,-1 0 1 0 0,0 0 0 0 0,0 0 0 0 0,-1 0 0 0 0,1 1 0 0 0,-1-1 0 0 0,0 0 0 0 0,-5-7 0 0 0,1-1-30 0 0,4 9 67 0 0,0 1 1 0 0,0-1-1 0 0,-1 1 0 0 0,1-1 0 0 0,-1 1 0 0 0,0 0 0 0 0,0 0 0 0 0,0 0 1 0 0,-1 0-1 0 0,1 1 0 0 0,-1-1 0 0 0,0 1 0 0 0,-6-4 0 0 0,4 4 31 0 0,-1 0 0 0 0,1 0-1 0 0,0 1 1 0 0,-1 0 0 0 0,0 0-1 0 0,1 0 1 0 0,-1 1-1 0 0,0 0 1 0 0,0 1 0 0 0,0-1-1 0 0,0 1 1 0 0,0 0 0 0 0,1 1-1 0 0,-1 0 1 0 0,0 0 0 0 0,0 1-1 0 0,1-1 1 0 0,-1 1 0 0 0,0 1-1 0 0,1-1 1 0 0,0 1 0 0 0,-10 6-1 0 0,-9 6-25 0 0,0 2-1 0 0,1 1 0 0 0,-22 20 1 0 0,-7 12-6 0 0,7-7 45 0 0,-76 91 0 0 0,90-90 23 0 0,3 2 0 0 0,1 1-1 0 0,-42 101 1 0 0,63-132 57 0 0,2 0-1 0 0,-6 24 1 0 0,9-33-6 0 0,1-1 1 0 0,1 0 0 0 0,-1 0-1 0 0,1 1 1 0 0,0-1 0 0 0,0 0 0 0 0,1 1-1 0 0,-1-1 1 0 0,4 12 0 0 0,-2-14 11 0 0,0-1 1 0 0,0 1 0 0 0,0-1 0 0 0,1 1 0 0 0,-1-1 0 0 0,1 0-1 0 0,-1 0 1 0 0,1 0 0 0 0,0 0 0 0 0,1 0 0 0 0,-1-1-1 0 0,0 1 1 0 0,1-1 0 0 0,4 3 0 0 0,8 3 398 0 0,0-1-1 0 0,17 5 1 0 0,-21-7-247 0 0,23 6 550 0 0,1-1 1 0 0,55 9-1 0 0,-66-16-634 0 0,-1-2-1 0 0,1 0 1 0 0,-1-2 0 0 0,1 0 0 0 0,-1-2-1 0 0,0-1 1 0 0,0 0 0 0 0,0-2 0 0 0,-1-1 0 0 0,1-1-1 0 0,-2-1 1 0 0,29-14 0 0 0,-16 6-5 0 0,32-19 138 0 0,-66 35-256 0 0,0-1-1 0 0,1 1 1 0 0,-1 0-1 0 0,1 0 1 0 0,0 0-1 0 0,-1 1 1 0 0,1-1-1 0 0,0 0 1 0 0,0 1-1 0 0,2-2 1 0 0,-14 20 1208 0 0,9-17-1148 0 0,-3 3-3 0 0,4-4-79 0 0,0 0 1 0 0,0 1-1 0 0,-1-1 1 0 0,1 0-1 0 0,0 1 1 0 0,0-1-1 0 0,-1 0 1 0 0,1 1-1 0 0,0-1 1 0 0,0 0-1 0 0,-1 1 1 0 0,1-1 0 0 0,0 0-1 0 0,-1 0 1 0 0,1 1-1 0 0,0-1 1 0 0,-1 0-1 0 0,1 0 1 0 0,0 0-1 0 0,-1 0 1 0 0,1 1-1 0 0,-1-1 1 0 0,-2 0 1 0 0,-13 7-58 0 0,14-6-558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23 193 919 0 0,'-2'1'270'0'0,"-19"9"16859"0"0,23-11-16768 0 0,28-8 260 0 0,-1-1 0 0 0,-1-1 0 0 0,0-2-1 0 0,43-25 1 0 0,-66 35-577 0 0,35-21 210 0 0,1 1 1 0 0,0 3-1 0 0,49-17 0 0 0,-79 33-251 0 0,1 1-1 0 0,-1 0 0 0 0,1 1 0 0 0,17-1 0 0 0,-17 4-21 0 0,-10 0-67 0 0,1 0-801 0 0,3 6 750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44 5527 0 0,'0'0'15952'0'0,"0"-2"-15818"0"0,-2-29 275 0 0,2 29-280 0 0,2-6 308 0 0,-7 18-433 0 0,-2 0 0 0 0,-13 17-1 0 0,10-14-3 0 0,2 1 0 0 0,8-14 1 0 0,0 0-1 0 0,0 0 1 0 0,0 0-1 0 0,-1 1 1 0 0,1-1 0 0 0,0 0-1 0 0,0 0 1 0 0,0 0-1 0 0,0 1 1 0 0,0-1 0 0 0,0 0-1 0 0,0 0 1 0 0,-1 1-1 0 0,1-1 1 0 0,0 0-1 0 0,0 0 1 0 0,0 1 0 0 0,0-1-1 0 0,0 0 1 0 0,0 1-1 0 0,0-1 1 0 0,0 0-1 0 0,0 0 1 0 0,0 1 0 0 0,1-1-1 0 0,-1 0 1 0 0,0 0-1 0 0,0 1 1 0 0,0-1 0 0 0,0 0-1 0 0,7-2 41 0 0,10-9 39 0 0,-17 11-78 0 0,27-23 238 0 0,-27 23-238 0 0,0 0-1 0 0,0 0 0 0 0,0 0 1 0 0,0 0-1 0 0,0 0 0 0 0,0 0 1 0 0,0 0-1 0 0,0 0 0 0 0,0 0 1 0 0,0 0-1 0 0,0 0 0 0 0,0 0 1 0 0,0 0-1 0 0,0 0 0 0 0,0 1 0 0 0,0-1 1 0 0,0 0-1 0 0,0 0 0 0 0,0 0 1 0 0,0 0-1 0 0,0 0 0 0 0,0 0 1 0 0,0 0-1 0 0,0 0 0 0 0,0 0 1 0 0,0 0-1 0 0,0 0 0 0 0,0 0 0 0 0,0 0 1 0 0,0 0-1 0 0,1 0 0 0 0,-1 0 1 0 0,0 0-1 0 0,0 0 0 0 0,0 0 1 0 0,0 0-1 0 0,0 0 0 0 0,0 1 1 0 0,0-1-1 0 0,0 0 0 0 0,0 0 1 0 0,0 0-1 0 0,0 0 0 0 0,0 0 0 0 0,0 0 1 0 0,0 0-1 0 0,0 0 0 0 0,0 0 1 0 0,0 0-1 0 0,1 0 0 0 0,-1 0 1 0 0,0 0-1 0 0,0 0 0 0 0,0 0 1 0 0,0 0-1 0 0,0-1 0 0 0,0 8 11 0 0,0-1-1 0 0,0 0 1 0 0,0 0-1 0 0,-1 0 1 0 0,-2 12-1 0 0,-4 3 1 0 0,4-17-10 0 0,0-2 6 0 0,0 3 34 0 0,-2 2-20 0 0,3-5 6 0 0,3-4-595 0 0,-1 0 320 0 0,1 0 0 0 0,0 1-1 0 0,-1-1 1 0 0,1 1 0 0 0,0-1 0 0 0,0 1 0 0 0,0-1 0 0 0,2-2 0 0 0,0 1-375 0 0,5-9-1012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88 12207 0 0,'58'-88'8171'0'0,"-66"109"-6996"0"0,-11 26-1273 0 0,-22 45 642 0 0,-40 105 40 0 0,28-23-440 0 0,47-154-133 0 0,-8 20-1 0 0,-13 36-11 0 0,26-74-223 0 0,1 1-60 0 0,-2 8-4 0 0,1-9-144 0 0,-1 10-4262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47 107 9671 0 0,'-4'-2'147'0'0,"0"0"0"0"0,1 0 0 0 0,-1 1 0 0 0,0-1 0 0 0,0 1 0 0 0,-5-1 0 0 0,-5-2 3712 0 0,124-17 202 0 0,59 4-3399 0 0,-76 9-246 0 0,746-36-171 0 0,-833 44-311 0 0,13-1-578 0 0,0 1 0 0 0,1 1 1 0 0,-1 1-1 0 0,27 5 0 0 0,-33-2-5447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6911 0 0,'0'0'528'0'0,"-1"2"-341"0"0,-3 0 64 0 0,0 1 0 0 0,0 1 0 0 0,0-1 1 0 0,1 0-1 0 0,0 1 0 0 0,-1 0 0 0 0,1 0 0 0 0,1 0 0 0 0,-1 0 0 0 0,0 0 0 0 0,1 0 0 0 0,0 1 1 0 0,0-1-1 0 0,1 1 0 0 0,-1 0 0 0 0,1-1 0 0 0,0 1 0 0 0,0 0 0 0 0,0 0 0 0 0,1 0 1 0 0,0 0-1 0 0,0 0 0 0 0,0 0 0 0 0,0-1 0 0 0,1 1 0 0 0,0 0 0 0 0,0 0 0 0 0,0 0 1 0 0,0-1-1 0 0,1 1 0 0 0,0 0 0 0 0,0-1 0 0 0,0 0 0 0 0,5 7 0 0 0,5 7 496 0 0,1-1 0 0 0,1-1 0 0 0,30 29 0 0 0,56 38 945 0 0,-39-34-1004 0 0,-5 1-280 0 0,53 61 0 0 0,-84-86-355 0 0,-16-13-43 0 0,-8-11-85 0 0,-1 1-590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31 12383 0 0,'0'0'1119'0'0,"-2"-7"-902"0"0,2 6-144 0 0,-1-1-1 0 0,1 1 1 0 0,0 0-1 0 0,-1 0 1 0 0,1 0 0 0 0,-1 0-1 0 0,1 0 1 0 0,-1 0-1 0 0,0 0 1 0 0,1 0-1 0 0,-1 0 1 0 0,0 0-1 0 0,0 0 1 0 0,1 0-1 0 0,-1 0 1 0 0,0 0 0 0 0,0 1-1 0 0,0-1 1 0 0,0 0-1 0 0,0 1 1 0 0,0-1-1 0 0,-1 1 1 0 0,1-1-1 0 0,0 1 1 0 0,0-1-1 0 0,0 1 1 0 0,-3 0-1 0 0,1 0 259 0 0,0 0-1 0 0,0 1 0 0 0,0-1 1 0 0,0 1-1 0 0,1 0 0 0 0,-1 0 0 0 0,0 0 1 0 0,-3 1-1 0 0,-4 2 73 0 0,4-1-334 0 0,0-1 1 0 0,1 1-1 0 0,-1 1 0 0 0,0-1 1 0 0,1 1-1 0 0,-9 7 0 0 0,-30 32 180 0 0,25-22-126 0 0,-22 24 232 0 0,-53 75 0 0 0,4-4-43 0 0,-176 205-1990 0 0,264-319 953 0 0,18-16-3670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2759 0 0,'-1'2'207'0'0,"0"12"1679"0"0,1-1 0 0 0,1 1 0 0 0,0-1-1 0 0,0 0 1 0 0,1 1 0 0 0,6 17 0 0 0,0 9-807 0 0,-8-36-795 0 0,0 0 0 0 0,0 0 0 0 0,0 0 1 0 0,-1 0-1 0 0,1 0 0 0 0,-1 0 0 0 0,-2 4 0 0 0,3-6 20 0 0,-5 3 410 0 0,5-5-704 0 0,0 0 1 0 0,0 0-1 0 0,0 0 1 0 0,0 0-1 0 0,0 0 1 0 0,0 0-1 0 0,0-1 1 0 0,0 1-1 0 0,0 0 1 0 0,0 0-1 0 0,0 0 1 0 0,0 0-1 0 0,0 0 1 0 0,0 0-1 0 0,0-1 1 0 0,0 1-1 0 0,0 0 1 0 0,0 0-1 0 0,0 0 1 0 0,0 0-1 0 0,0 0 1 0 0,0 0 0 0 0,0 0-1 0 0,0 0 1 0 0,-1-1-1 0 0,1 1 1 0 0,0 0-1 0 0,0 0 1 0 0,0 0-1 0 0,0 0 1 0 0,0 0-1 0 0,0 0 1 0 0,0 0-1 0 0,0 0 1 0 0,0 0-1 0 0,-1 0 1 0 0,1 0-1 0 0,0 0 1 0 0,0 0-1 0 0,0 0 1 0 0,0 0-1 0 0,0 0 1 0 0,0 0-1 0 0,-1 0 1 0 0,1 0-1 0 0,0 0 1 0 0,0 0-1 0 0,0 0 1 0 0,0 0-1 0 0,0 0 1 0 0,0 0-1 0 0,4-11-26 0 0,0 1 0 0 0,2 0 0 0 0,-1 1 0 0 0,1-1 0 0 0,1 1 0 0 0,-1 0 0 0 0,1 1 0 0 0,16-15 0 0 0,-18 19 29 0 0,0 0 0 0 0,0 0 0 0 0,1 0 0 0 0,-1 1 0 0 0,1 0 0 0 0,0 0-1 0 0,0 0 1 0 0,0 1 0 0 0,0 0 0 0 0,0 0 0 0 0,1 1 0 0 0,-1-1-1 0 0,1 1 1 0 0,-1 1 0 0 0,1-1 0 0 0,10 2 0 0 0,-14-1 10 0 0,0 0 1 0 0,0 0-1 0 0,0 1 0 0 0,0 0 1 0 0,0-1-1 0 0,0 1 0 0 0,0 0 1 0 0,0 0-1 0 0,0 1 0 0 0,5 2 1 0 0,-7-3-13 0 0,0 0 0 0 0,1 1 0 0 0,-1-1-1 0 0,0 0 1 0 0,0 1 0 0 0,0-1 0 0 0,-1 1 0 0 0,1-1 0 0 0,0 1 0 0 0,0-1 0 0 0,-1 1 0 0 0,1 0 0 0 0,-1-1 0 0 0,1 1 0 0 0,-1 0 0 0 0,0-1 0 0 0,0 1-1 0 0,0 0 1 0 0,0-1 0 0 0,0 1 0 0 0,0 3 0 0 0,-1 2 43 0 0,0 0 0 0 0,0 0 0 0 0,0-1-1 0 0,-1 1 1 0 0,0 0 0 0 0,0-1 0 0 0,-1 1 0 0 0,0-1 0 0 0,0 0-1 0 0,-7 11 1 0 0,14-22-65 0 0,1 0 0 0 0,0 0-1 0 0,0 0 1 0 0,0 1 0 0 0,7-5 0 0 0,3-2-19 0 0,20-21-108 0 0,-24 21 105 0 0,1 0-1 0 0,0 1 1 0 0,1 0 0 0 0,0 1 0 0 0,0 0-1 0 0,20-8 1 0 0,-20 13 21 0 0,3 3-19 0 0,-12 4 13 0 0,-3-2 7 0 0,3 1 27 0 0,0 1-1 0 0,0-1 1 0 0,0 1-1 0 0,-1 0 1 0 0,1 0 0 0 0,-1 0-1 0 0,0 1 1 0 0,0-1-1 0 0,0 1 1 0 0,0-1 0 0 0,-1 1-1 0 0,4 7 1 0 0,-2-4 20 0 0,-2 1 0 0 0,1-1 0 0 0,-1 0 0 0 0,0 1 0 0 0,0 0 0 0 0,1 12 0 0 0,-2-5-15 0 0,-1-1 1 0 0,-1 1-1 0 0,0-1 0 0 0,-1 0 1 0 0,0 1-1 0 0,-5 14 0 0 0,3-15-95 0 0,1-1 0 0 0,1 1 0 0 0,-2 24 0 0 0,7-20-1368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9671 0 0,'0'0'7036'0'0,"1"0"-6256"0"0,15-2-164 0 0,0 0-1 0 0,0-1 0 0 0,-1 0 1 0 0,26-10-1 0 0,2 0-13 0 0,-36 11-528 0 0,122-30 992 0 0,-100 27-922 0 0,0 1 0 0 0,45-2 0 0 0,-63 7-194 0 0,0 0 1 0 0,0 0-1 0 0,1 1 1 0 0,-2 0-1 0 0,16 5 1 0 0,5 7-3025 0 0,-20-7 1346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5527 0 0,'0'0'13066'0'0,"2"-1"-12854"0"0,18-4 248 0 0,26-4-1 0 0,4-1 448 0 0,197-64 1853 0 0,-235 70-3484 0 0,0 0 0 0 0,0 1-1 0 0,19-2 1 0 0,-18 3-6715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 6911 0 0,'0'0'8230'0'0,"16"-2"-749"0"0,-20 4-7465 0 0,1-1-1 0 0,-1 0 1 0 0,0 1 0 0 0,0 0-1 0 0,1 0 1 0 0,-1 0 0 0 0,1 0 0 0 0,0 1-1 0 0,-5 3 1 0 0,0 2-12 0 0,0 0 0 0 0,-8 11 0 0 0,72-94 148 0 0,-56 75-152 0 0,0 0 0 0 0,0 0 0 0 0,0 0 0 0 0,0 0 0 0 0,0 0 0 0 0,0 0 0 0 0,0 0 0 0 0,0 1 0 0 0,0-1 0 0 0,0 0 0 0 0,0 0 0 0 0,0 0 0 0 0,0 0 0 0 0,0 0 0 0 0,0 0 0 0 0,0 0 0 0 0,0 0 0 0 0,1 0 0 0 0,-1 0 1 0 0,0 0-1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0,-2 13 2 0 0,-9 26 3 0 0,8-29-5 0 0,-11 30 0 0 0,14-34-65 0 0,5-9-137 0 0,6-5-669 0 0,-1-4-407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 10591 0 0,'0'0'12224'0'0,"-2"0"-11920"0"0,-40 17 16 0 0,1 2 1 0 0,-69 42-1 0 0,14-6-424 0 0,-68 21-391 0 0,146-70 441 0 0,0 0 0 0 0,0-1 0 0 0,0-1 0 0 0,0 0 0 0 0,-1-2 0 0 0,0 0 0 0 0,-30-1-1 0 0,45-1 41 0 0,0 0-1 0 0,0-1 0 0 0,-1 0 0 0 0,1 0 0 0 0,0 0 0 0 0,0 0 0 0 0,0-1 0 0 0,0 1 1 0 0,-4-4-1 0 0,6 5 1 0 0,1-1 1 0 0,0 0 0 0 0,-1-1 0 0 0,1 1 0 0 0,0 0-1 0 0,0 0 1 0 0,0 0 0 0 0,0-1 0 0 0,0 1 0 0 0,0-1-1 0 0,1 1 1 0 0,-1 0 0 0 0,0-1 0 0 0,1 0 0 0 0,-1 1-1 0 0,1-1 1 0 0,-1 1 0 0 0,1-1 0 0 0,0 1 0 0 0,-1-1-1 0 0,1 0 1 0 0,0 1 0 0 0,0-1 0 0 0,0 0 0 0 0,1 1-1 0 0,-1-3 1 0 0,2-2-25 0 0,-1 0 1 0 0,1 0-1 0 0,0 1 0 0 0,0-1 0 0 0,1 1 0 0 0,0-1 1 0 0,0 1-1 0 0,0 0 0 0 0,5-6 0 0 0,6-6-75 0 0,20-17 0 0 0,-23 23 80 0 0,5-3-46 0 0,-14 13 21 0 0,-6 12-21 0 0,-7 10 41 0 0,0 0-1 0 0,-1-1 1 0 0,-1-1 0 0 0,-27 32-1 0 0,-15 20-38 0 0,32-36 75 0 0,-3 2-36 0 0,-31 61 0 0 0,54-90 30 0 0,-1-1 0 0 0,1 1 0 0 0,0 0 0 0 0,-2 12-1 0 0,5-19 9 0 0,-1 1-1 0 0,1-1 0 0 0,0 1 1 0 0,0-1-1 0 0,0 0 0 0 0,0 1 1 0 0,0-1-1 0 0,0 1 0 0 0,0-1 1 0 0,0 0-1 0 0,0 1 0 0 0,1-1 1 0 0,-1 0-1 0 0,1 1 0 0 0,-1-1 1 0 0,1 0-1 0 0,-1 1 0 0 0,1-1 1 0 0,0 0-1 0 0,-1 0 0 0 0,1 0 1 0 0,0 1-1 0 0,0-1 0 0 0,0 0 1 0 0,0 0-1 0 0,0 0 0 0 0,0-1 1 0 0,0 1-1 0 0,1 0 0 0 0,-1 0 1 0 0,0-1-1 0 0,0 1 0 0 0,1 0 1 0 0,1 0-1 0 0,9 1-8 0 0,1 0 0 0 0,-1-1 1 0 0,1 0-1 0 0,-1 0 0 0 0,1-2 0 0 0,22-3 0 0 0,-10 2-3 0 0,82-9-34 0 0,72-4 0 0 0,-148 15 24 0 0,-1 1-1 0 0,1 1 1 0 0,56 11-1 0 0,-5 8 23 0 0,101 41 0 0 0,-179-60 7 0 0,8 2-10 0 0,1 1-1 0 0,-1 1 0 0 0,0 1 0 0 0,17 10 0 0 0,-27-15 25 0 0,0-1 0 0 0,0 1 0 0 0,0 0-1 0 0,0-1 1 0 0,0 1 0 0 0,-1 0 0 0 0,1 0-1 0 0,0 0 1 0 0,-1 0 0 0 0,0 0 0 0 0,1 1 0 0 0,-1-1-1 0 0,0 0 1 0 0,0 1 0 0 0,0-1 0 0 0,0 1-1 0 0,-1-1 1 0 0,1 1 0 0 0,-1-1 0 0 0,1 1-1 0 0,-1-1 1 0 0,0 1 0 0 0,0-1 0 0 0,0 1 0 0 0,0 0-1 0 0,-1-1 1 0 0,1 1 0 0 0,-1-1 0 0 0,1 1-1 0 0,-3 3 1 0 0,-2 5 86 0 0,-1 0 0 0 0,0-1 0 0 0,-1 0 0 0 0,0-1 0 0 0,-1 1 0 0 0,0-1 0 0 0,0-1 0 0 0,0 1 0 0 0,-13 7 0 0 0,-9 7 41 0 0,-52 28 1 0 0,-109 45 80 0 0,-6-14-97 0 0,185-78-128 0 0,4 0-236 0 0,-1-2 0 0 0,0 1-1 0 0,0-1 1 0 0,0 0 0 0 0,0-1 0 0 0,0 0-1 0 0,0 0 1 0 0,0-1 0 0 0,-17-1 0 0 0,11-3-962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3223 0 0,'0'0'17659'0'0,"2"0"-17359"0"0,134-28 815 0 0,-100 22-1090 0 0,24-8 49 0 0,76-28 0 0 0,-16 3-2 0 0,-95 34-256 0 0,-23 5 57 0 0,-1 2-469 0 0,0 2 366 0 0,-1-1 0 0 0,1 1 0 0 0,-1-1 0 0 0,0 1 0 0 0,0 0 0 0 0,-1-1 0 0 0,1 1 0 0 0,-1-1 0 0 0,1 1 0 0 0,-1-1 0 0 0,0 1 0 0 0,-1-1 0 0 0,1 1 0 0 0,-1-1 0 0 0,-1 3 1 0 0,0 2-670 0 0,-4 8-703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 4607 0 0,'7'-7'6534'0'0,"-56"56"347"0"0,50-51-6826 0 0,0-1 0 0 0,0 1 1 0 0,0 0-1 0 0,1-1 0 0 0,-1 1 0 0 0,1 0 0 0 0,0 0 1 0 0,0 0-1 0 0,0 0 0 0 0,0 0 0 0 0,0 1 1 0 0,0-1-1 0 0,3-2 0 0 0,2-1 45 0 0,22-16 63 0 0,-28 20-108 0 0,0 2-46 0 0,0-1 1 0 0,0 1-1 0 0,0 0 1 0 0,-1-1-1 0 0,1 1 1 0 0,0 0-1 0 0,-1 0 1 0 0,1-1-1 0 0,0 1 1 0 0,-1 0-1 0 0,1 0 1 0 0,0 1 0 0 0,-1 4 12 0 0,0 0 1 0 0,-1 0 0 0 0,1 0 0 0 0,-1 0 0 0 0,0 0 0 0 0,-1-1 0 0 0,1 1 0 0 0,-1 0 0 0 0,0-1 0 0 0,-4 8 0 0 0,2-5 11 0 0,0-1 1 0 0,0 0-1 0 0,-1 1 1 0 0,0-2-1 0 0,0 1 0 0 0,-13 11 1 0 0,-4 3 18 0 0,0-3 22 0 0,9-11-22 0 0,3-3 11 0 0,9-4-58 0 0,1 0 0 0 0,-1 0 0 0 0,1 0 0 0 0,-1 0 0 0 0,0 0 0 0 0,1 0 0 0 0,-1 0 0 0 0,0 0 0 0 0,1 0 0 0 0,-1 0 0 0 0,0 0 0 0 0,1 0 0 0 0,-1 0 0 0 0,1-1 0 0 0,-1 1 0 0 0,0 0 0 0 0,1 0 0 0 0,-1-1 0 0 0,1 1 0 0 0,-1 0 0 0 0,1-1 0 0 0,-1 1 0 0 0,1 0 0 0 0,-1-1 0 0 0,1 1 0 0 0,-1-1 0 0 0,1 1 0 0 0,0-1 0 0 0,-1 1 0 0 0,1-1 0 0 0,-1 0 0 0 0,0-1 6 0 0,0 0 1 0 0,1 0-1 0 0,-1 1 1 0 0,1-1-1 0 0,-1 0 1 0 0,1 0-1 0 0,0 0 1 0 0,-1-3-1 0 0,1 2-9 0 0,0 1 0 0 0,0 0 0 0 0,0 0 0 0 0,1-1 0 0 0,-1 1 0 0 0,1 0 0 0 0,0-3-1 0 0,17-27 63 0 0,-13 24-64 0 0,24-30 62 0 0,-20 30-63 0 0,-9 7-9 0 0,1 1 4 0 0,-1 0 0 0 0,0-1 0 0 0,1 1-1 0 0,-1 0 1 0 0,1 0 0 0 0,-1-1 0 0 0,1 1 0 0 0,-1 0-1 0 0,1 0 1 0 0,-1-1 0 0 0,1 1 0 0 0,-1 0 0 0 0,1 0-1 0 0,-1 0 1 0 0,1 0 0 0 0,-1 0 0 0 0,1 0 0 0 0,-1 0-1 0 0,1 0 1 0 0,-1 0 0 0 0,1 0 0 0 0,-1 0 0 0 0,1 0 0 0 0,-1 1-1 0 0,1-1 1 0 0,7 9-61 0 0,0 3 42 0 0,0-1-19 0 0,-1-4 43 0 0,-5-5 320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84 3679 0 0,'62'-67'1647'0'0,"-45"50"10553"0"0,-12 31-11720 0 0,-5-10-436 0 0,0 0 1 0 0,0 0 0 0 0,0 0-1 0 0,0 1 1 0 0,0-1-1 0 0,-1-1 1 0 0,0 1 0 0 0,0 0-1 0 0,0 0 1 0 0,-2 4-1 0 0,-18 38 222 0 0,16-37-215 0 0,-36 73 209 0 0,-58 102-18 0 0,-19 24-94 0 0,74-126-65 0 0,32-63-186 0 0,2 1 0 0 0,0 1 0 0 0,2-1 0 0 0,-9 30 0 0 0,16-47-241 0 0,19-4-10800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27 11743 0 0,'-2'1'267'0'0,"-12"8"-62"0"0,6-4-69 0 0,1-1 0 0 0,0 1 0 0 0,1 0 0 0 0,-1 1 0 0 0,-8 9 0 0 0,3-2 415 0 0,6-6 97 0 0,1-1 1 0 0,0 1-1 0 0,-8 11 1406 0 0,14-18-1995 0 0,-1 1 1 0 0,1-1 0 0 0,-1 1 0 0 0,1-1-1 0 0,-1 1 1 0 0,1-1 0 0 0,-1 1 0 0 0,1-1-1 0 0,-1 0 1 0 0,1 0 0 0 0,-1 1 0 0 0,1-1 0 0 0,-1 0-1 0 0,1 0 1 0 0,0 1 0 0 0,-1-1 0 0 0,1 0-1 0 0,-1 0 1 0 0,1 0 0 0 0,0 0 0 0 0,-1 0-1 0 0,2 0 1 0 0,15 1 583 0 0,-13-2-544 0 0,0 1-1 0 0,1-1 1 0 0,-1 0 0 0 0,0-1 0 0 0,0 1-1 0 0,0-1 1 0 0,0 0 0 0 0,0 1-1 0 0,0-2 1 0 0,0 1 0 0 0,-1 0 0 0 0,1-1-1 0 0,-1 0 1 0 0,0 0 0 0 0,5-5 0 0 0,-4 4-75 0 0,-1 0 1 0 0,0-1 0 0 0,0 1-1 0 0,0-1 1 0 0,-1 0 0 0 0,1 0 0 0 0,-1 1-1 0 0,0-2 1 0 0,-1 1 0 0 0,1 0 0 0 0,-1 0-1 0 0,1-8 1 0 0,-2 13-24 0 0,0-1-1 0 0,0 0 0 0 0,0 0 1 0 0,0 1-1 0 0,0-1 0 0 0,0 0 1 0 0,0 1-1 0 0,0-1 0 0 0,0 0 1 0 0,0 1-1 0 0,-1-1 1 0 0,1 0-1 0 0,0 1 0 0 0,0-1 1 0 0,-1 0-1 0 0,1 1 0 0 0,0-1 1 0 0,-1 1-1 0 0,1-1 0 0 0,-1 0 1 0 0,1 1-1 0 0,-1-1 1 0 0,1 1-1 0 0,-1-1 0 0 0,1 1 1 0 0,-1 0-1 0 0,1-1 0 0 0,-1 1 1 0 0,0 0-1 0 0,1-1 0 0 0,-1 1 1 0 0,-1-1-1 0 0,-13-9-16 0 0,14 10 11 0 0,1 0 0 0 0,-1 0 1 0 0,1 0-1 0 0,-1-1 0 0 0,0 1 0 0 0,1 0 0 0 0,-1 0 0 0 0,1 0 1 0 0,-1 0-1 0 0,0 0 0 0 0,1 0 0 0 0,-1 0 0 0 0,1 0 0 0 0,-1 1 1 0 0,0-1-1 0 0,1 0 0 0 0,-2 0 0 0 0,-1 1-14 0 0,-20 3-85 0 0,0 1 1 0 0,0 1 0 0 0,0 1 0 0 0,1 1 0 0 0,0 1 0 0 0,0 1 0 0 0,1 1 0 0 0,-34 24 0 0 0,34-18 87 0 0,0 0 0 0 0,2 2 1 0 0,0 0-1 0 0,2 2 1 0 0,-29 41-1 0 0,43-59 16 0 0,1 1 0 0 0,-1 0 0 0 0,1 1 0 0 0,0-1 0 0 0,1 0 0 0 0,-1 0 0 0 0,1 1 0 0 0,0-1 0 0 0,0 1-1 0 0,0-1 1 0 0,0 1 0 0 0,1 5 0 0 0,0-7 1 0 0,0-1-1 0 0,1 0 1 0 0,-1 1-1 0 0,1-1 1 0 0,-1 1-1 0 0,1-1 1 0 0,0 0-1 0 0,0 0 0 0 0,0 1 1 0 0,0-1-1 0 0,1 0 1 0 0,-1 0-1 0 0,0 0 1 0 0,1 0-1 0 0,0 0 1 0 0,-1 0-1 0 0,1-1 1 0 0,0 1-1 0 0,0-1 1 0 0,0 1-1 0 0,0-1 0 0 0,0 0 1 0 0,0 1-1 0 0,3 0 1 0 0,1 0 15 0 0,0 0-1 0 0,0 0 1 0 0,-1-1 0 0 0,1 0-1 0 0,0 0 1 0 0,0 0 0 0 0,0-1 0 0 0,9 0-1 0 0,2-1 63 0 0,28-6-1 0 0,-26 2-37 0 0,-1 0 1 0 0,0-2-1 0 0,25-12 1 0 0,14-5 106 0 0,-47 20-72 0 0,-8 3-6 0 0,-17 15-5 0 0,12-10-64 0 0,-1 0 0 0 0,1 0 0 0 0,0 0 0 0 0,0 1 0 0 0,-3 5 0 0 0,-1 3 0 0 0,2-4 0 0 0,4-1-45 0 0,1-8 19 0 0,0 1 0 0 0,1-1 0 0 0,-1 1 0 0 0,0-1 0 0 0,0 1 0 0 0,1 0 0 0 0,-1-1 1 0 0,0 1-1 0 0,1-1 0 0 0,-1 1 0 0 0,0-1 0 0 0,1 0 0 0 0,-1 1 0 0 0,1-1 0 0 0,-1 1 0 0 0,1-1 0 0 0,-1 0 0 0 0,1 1 1 0 0,-1-1-1 0 0,1 0 0 0 0,0 1 0 0 0,12 4-1175 0 0,3-4-3561 0 0,1-4-1532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121 130 8751 0 0,'0'0'794'0'0,"2"-1"-652"0"0,52-9 6186 0 0,15-5-2868 0 0,-8 1-2193 0 0,-41 9-1011 0 0,0-2 1 0 0,34-15-1 0 0,-30 11-189 0 0,-10 4-79 0 0,0 0 1 0 0,-1-1 0 0 0,18-14 0 0 0,-30 21-97 0 0,-6 2-1139 0 0,-1 0 1122 0 0,1 1 0 0 0,-1-1-1 0 0,1 1 1 0 0,0 0 0 0 0,0 1 0 0 0,-8 3-1 0 0,-1 1 59 0 0,-28 10 108 0 0,-70 18 0 0 0,-1 0 326 0 0,94-28-264 0 0,0 1 0 0 0,0 1 0 0 0,-28 19 0 0 0,41-24-55 0 0,1 0-1 0 0,-1 0 1 0 0,1 1-1 0 0,0 0 0 0 0,0 0 1 0 0,1 0-1 0 0,-1 0 1 0 0,1 1-1 0 0,-6 11 1 0 0,9-15-17 0 0,0 1 1 0 0,0 0 0 0 0,0-1 0 0 0,0 1 0 0 0,0 0 0 0 0,1 0-1 0 0,-1 0 1 0 0,1-1 0 0 0,0 1 0 0 0,0 0 0 0 0,0 0-1 0 0,0 0 1 0 0,0 0 0 0 0,1 0 0 0 0,-1-1 0 0 0,1 1-1 0 0,0 0 1 0 0,0 0 0 0 0,0-1 0 0 0,0 1 0 0 0,0-1-1 0 0,1 1 1 0 0,-1-1 0 0 0,1 1 0 0 0,-1-1 0 0 0,4 3 0 0 0,1 2 76 0 0,1-2 1 0 0,0 1 0 0 0,0-1 0 0 0,0 0 0 0 0,0 0 0 0 0,1-1-1 0 0,0 0 1 0 0,11 4 0 0 0,69 20 345 0 0,-46-18-250 0 0,0-2 0 0 0,1-1 0 0 0,65 0 0 0 0,-76-7-901 0 0,55-7 0 0 0,-63 3-1655 0 0,0-1 0 0 0,41-15-1 0 0,-45 12-4211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2759 0 0,'5'-8'11063'0'0,"5"37"-10268"0"0,0 0 0 0 0,-3 1 0 0 0,7 39 0 0 0,6 26 224 0 0,-14-71-824 0 0,1-1 1 0 0,1 0-1 0 0,1 0 1 0 0,2-1-1 0 0,0 0 1 0 0,1-1 0 0 0,1-1-1 0 0,1 1 1 0 0,1-2-1 0 0,0 0 1 0 0,2-1 0 0 0,24 21-1 0 0,-30-29-144 0 0,0-1 0 0 0,1-1 0 0 0,0 0 0 0 0,1-1-1 0 0,-1 0 1 0 0,1 0 0 0 0,17 4 0 0 0,-4-2-232 0 0,1-2 0 0 0,-1-1 0 0 0,1-1 1 0 0,41 2-1 0 0,-64-8-1440 0 0,8-3-97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7367 0 0,'0'0'1030'0'0,"0"2"372"0"0,-1 9-415 0 0,1 0 0 0 0,-2 0 0 0 0,1 1 0 0 0,-2-1 0 0 0,1 0 0 0 0,-1-1 0 0 0,-9 19 0 0 0,5-14-550 0 0,-1-1 0 0 0,0 0 0 0 0,-1 0 0 0 0,-18 20 0 0 0,-7 1-708 0 0,-2-1 0 0 0,-64 46 0 0 0,71-57 787 0 0,-25 20-479 0 0,-49 52 1 0 0,76-68-39 0 0,2 2 0 0 0,2 0 1 0 0,-31 50-1 0 0,48-71-27 0 0,-1 4-44 0 0,0 0-1 0 0,0 0 0 0 0,1 0 1 0 0,1 1-1 0 0,-7 24 0 0 0,11-35-167 0 0,1-1 150 0 0,0 0 0 0 0,1 0-1 0 0,-1 0 1 0 0,0-1 0 0 0,0 1 0 0 0,0 0-1 0 0,1 0 1 0 0,-1 0 0 0 0,0-1 0 0 0,1 1-1 0 0,-1 0 1 0 0,1 0 0 0 0,-1-1-1 0 0,1 1 1 0 0,-1-1 0 0 0,1 1 0 0 0,-1 0-1 0 0,1-1 1 0 0,0 1 0 0 0,-1-1 0 0 0,1 1-1 0 0,0-1 1 0 0,-1 1 0 0 0,1-1 0 0 0,1 1-1 0 0,0-1-368 0 0,-1 1-1 0 0,1-1 0 0 0,0 1 1 0 0,0-1-1 0 0,-1 1 1 0 0,1-1-1 0 0,0 0 0 0 0,0 0 1 0 0,0 0-1 0 0,3 0 1 0 0,11-5-4531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58 3679 0 0,'0'0'167'0'0,"-1"2"-7"0"0,-13 35 810 0 0,8-25-55 0 0,2 1 0 0 0,0-1 0 0 0,0 1 0 0 0,-3 20 0 0 0,6-23-411 0 0,1-8-8 0 0,-1 1-33 0 0,-15 44 1989 0 0,12-38-1400 0 0,7-20-587 0 0,-1 3-437 0 0,0 0 0 0 0,1 0 0 0 0,0 0 0 0 0,0 0 0 0 0,0 1 0 0 0,1 0-1 0 0,0-1 1 0 0,1 1 0 0 0,0 1 0 0 0,6-9 0 0 0,8-5-135 0 0,36-31 1 0 0,-51 48 136 0 0,1-1 1 0 0,0 1 0 0 0,0 0-1 0 0,0 0 1 0 0,0 0 0 0 0,0 1-1 0 0,1-1 1 0 0,-1 1 0 0 0,1 1-1 0 0,-1-1 1 0 0,1 1 0 0 0,0 0-1 0 0,0 0 1 0 0,0 1 0 0 0,-1-1-1 0 0,1 1 1 0 0,0 1 0 0 0,8 0-1 0 0,-13 0 22 0 0,1-1 1 0 0,0 1-1 0 0,0 0 0 0 0,0-1 0 0 0,-1 1 0 0 0,1 0 1 0 0,0 0-1 0 0,-1 0 0 0 0,1 1 0 0 0,-1-1 1 0 0,1 0-1 0 0,-1 0 0 0 0,0 1 0 0 0,1-1 0 0 0,-1 1 1 0 0,0-1-1 0 0,0 1 0 0 0,0 0 0 0 0,0-1 0 0 0,0 1 1 0 0,-1 0-1 0 0,1 0 0 0 0,0 0 0 0 0,-1-1 0 0 0,1 1 1 0 0,-1 0-1 0 0,0 0 0 0 0,0 3 0 0 0,1 3 69 0 0,-1 1-1 0 0,0-1 0 0 0,-1 0 1 0 0,-3 16-1 0 0,3-16-53 0 0,0-5-57 0 0,0 1 0 0 0,0-1 0 0 0,0 0 0 0 0,0 0 0 0 0,0 0 0 0 0,-1 0-1 0 0,1 0 1 0 0,-1 0 0 0 0,0-1 0 0 0,-4 6 0 0 0,0 1-20 0 0,5-7-74 0 0,1-2-402 0 0,1 1 458 0 0,-1-1 0 0 0,0 1 0 0 0,0-1 0 0 0,1 1 0 0 0,-1-1 0 0 0,0 1 0 0 0,1-1 0 0 0,-1 1 0 0 0,0-1 0 0 0,1 1 0 0 0,-1-1 0 0 0,1 0 0 0 0,-1 1 0 0 0,1-1 0 0 0,-1 1 0 0 0,1-1 0 0 0,-1 0 0 0 0,1 0 0 0 0,-1 1-1 0 0,1-1 1 0 0,0 0 0 0 0,-1 0 0 0 0,1 0 0 0 0,-1 0 0 0 0,1 0 0 0 0,-1 0 0 0 0,1 1 0 0 0,0-1 0 0 0,-1-1 0 0 0,1 1 0 0 0,-1 0 0 0 0,2 0 0 0 0,20-3-507 0 0,-13 1 378 0 0,0-2-1 0 0,-1 1 0 0 0,1-1 0 0 0,-1-1 1 0 0,0 0-1 0 0,10-7 0 0 0,41-39-320 0 0,-42 35 420 0 0,5-3 6 0 0,-6 3 215 0 0,0 1 0 0 0,1 1 1 0 0,1 1-1 0 0,26-15 0 0 0,-42 27-88 0 0,-1 1 0 0 0,0-1-1 0 0,1 1 1 0 0,-1-1-1 0 0,1 1 1 0 0,-1 0 0 0 0,0 0-1 0 0,1 0 1 0 0,-1 0-1 0 0,1 0 1 0 0,-1 0 0 0 0,1 0-1 0 0,-1 1 1 0 0,0-1 0 0 0,1 0-1 0 0,-1 1 1 0 0,0-1-1 0 0,1 1 1 0 0,-1-1 0 0 0,0 1-1 0 0,1 0 1 0 0,-1 0-1 0 0,0-1 1 0 0,0 1 0 0 0,0 0-1 0 0,2 2 1 0 0,-2-2 120 0 0,0 2-17 0 0,1 0-129 0 0,-1 0 0 0 0,0 0-1 0 0,0 0 1 0 0,-1 0 0 0 0,1 0 0 0 0,-1 1-1 0 0,0-1 1 0 0,1 0 0 0 0,-1 0 0 0 0,-1 1-1 0 0,1-1 1 0 0,-1 5 0 0 0,-3 7 68 0 0,-7 22 1 0 0,1-6-16 0 0,4-12-89 0 0,6-15-11 0 0,0 17-25 0 0,0-17-158 0 0,1 0 1 0 0,-1 0-1 0 0,1 0 0 0 0,-1 0 1 0 0,1 0-1 0 0,0 0 1 0 0,1 0-1 0 0,-1 0 0 0 0,1 0 1 0 0,2 5-1 0 0,-2-7-613 0 0,5 9-2708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5983 0 0,'0'0'8175'0'0,"2"0"-7688"0"0,27-2 296 0 0,0-2 0 0 0,50-11 0 0 0,7-1-94 0 0,-66 13-751 0 0,1 0 0 0 0,0 2 0 0 0,-1 1 0 0 0,1 0 0 0 0,0 2 0 0 0,-1 0 0 0 0,41 10 0 0 0,-46-5-1158 0 0,-3 1-68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13303 0 0,'0'0'1202'0'0,"2"2"-988"0"0,2 1-78 0 0,-1-1 0 0 0,1 1-1 0 0,0 0 1 0 0,0-1 0 0 0,0 0 0 0 0,0 0-1 0 0,0 0 1 0 0,0 0 0 0 0,0-1-1 0 0,1 1 1 0 0,-1-1 0 0 0,1 0 0 0 0,-1-1-1 0 0,1 1 1 0 0,-1-1 0 0 0,1 0-1 0 0,-1 0 1 0 0,1 0 0 0 0,0-1 0 0 0,6-1-1 0 0,9-2 370 0 0,0-2 0 0 0,0 0 0 0 0,24-12 0 0 0,-33 13-392 0 0,35-14 384 0 0,240-89 354 0 0,-257 101-1942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13559 0 0,'0'0'1231'0'0,"-1"2"-1014"0"0,-7 12 49 0 0,1 1-1 0 0,-7 24 1 0 0,-6 14 295 0 0,-73 135 354 0 0,30-64-60 0 0,-48 136 0 0 0,64-133-391 0 0,-29 88-156 0 0,52-144-244 0 0,23-68-39 0 0,5-3-397 0 0,0 0 182 0 0,1 0 0 0 0,-1-1 0 0 0,0 0 0 0 0,1 0 0 0 0,-1 0 0 0 0,0 0 0 0 0,1-1 0 0 0,3-2 0 0 0,22-13-1556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162 199 7831 0 0,'-4'18'399'0'0,"-1"-1"0"0"0,0 1 0 0 0,-9 17-1 0 0,5-15 908 0 0,-2-1 0 0 0,0 0 0 0 0,-1-1 1 0 0,-17 21-1 0 0,16-22-682 0 0,7-10-239 0 0,1 0 0 0 0,-1 0 0 0 0,-1 0 0 0 0,-8 7 0 0 0,13-12 1018 0 0,1-3-1365 0 0,1 1 0 0 0,-1 0 0 0 0,1 0 0 0 0,0-1 0 0 0,-1 1-1 0 0,1 0 1 0 0,-1-1 0 0 0,1 1 0 0 0,0 0 0 0 0,-1-1 0 0 0,1 1 0 0 0,0-1 0 0 0,0 1 0 0 0,-1 0 0 0 0,1-1 0 0 0,0 1 0 0 0,0-1 0 0 0,0 1 0 0 0,-1-1 0 0 0,1 1 0 0 0,0-1 0 0 0,0 1 0 0 0,0-1 0 0 0,0 1 0 0 0,0-2 0 0 0,-1-12 305 0 0,2 7-214 0 0,1 0 1 0 0,0 0-1 0 0,0 0 0 0 0,0 0 0 0 0,1 0 1 0 0,0 1-1 0 0,5-8 0 0 0,30-44 424 0 0,-34 53-503 0 0,14-20-51 0 0,2 2-1 0 0,1 0 0 0 0,35-29 1 0 0,-16 19-45 0 0,56-34 0 0 0,-51 40 8 0 0,53-24 1 0 0,-94 49 78 0 0,1 0 0 0 0,0 1 0 0 0,0-1 0 0 0,-1 1 0 0 0,1 0 1 0 0,0 0-1 0 0,0 1 0 0 0,0-1 0 0 0,0 1 0 0 0,0 0 0 0 0,0 0 0 0 0,0 1 0 0 0,0 0 0 0 0,0 0 0 0 0,0 0 0 0 0,0 0 0 0 0,0 1 0 0 0,-1-1 0 0 0,1 1 0 0 0,-1 0 1 0 0,1 1-1 0 0,-1-1 0 0 0,0 1 0 0 0,0 0 0 0 0,0 0 0 0 0,0 0 0 0 0,0 1 0 0 0,-1-1 0 0 0,6 8 0 0 0,-6-7-5 0 0,-1 0 0 0 0,1 0 0 0 0,-1 1 0 0 0,0-1 0 0 0,0 1 0 0 0,-1 0 1 0 0,1-1-1 0 0,-1 1 0 0 0,0 0 0 0 0,0 0 0 0 0,-1 0 0 0 0,1 0 0 0 0,-1 0 0 0 0,0-1 0 0 0,0 1 0 0 0,-1 0 0 0 0,0 0 0 0 0,-2 9 0 0 0,-2 6 14 0 0,-2 0 0 0 0,0-1 0 0 0,-12 21-1 0 0,13-27-61 0 0,-25 50 66 0 0,-25 58-524 0 0,49-93-83 0 0,7-26-142 0 0,4 10-2097 0 0,-3-9 1106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61 10591 0 0,'0'0'819'0'0,"-2"-1"-534"0"0,-5-3 14 0 0,3 3 2933 0 0,-17 1 3264 0 0,9 1-6271 0 0,11-16-1 0 0,3 5-200 0 0,-1 8 128 0 0,-1 4-76 0 0,1 2-45 0 0,0-1-1 0 0,0 1 1 0 0,-1 0 0 0 0,0-1-1 0 0,1 1 1 0 0,-1 0-1 0 0,-1 0 1 0 0,1-1 0 0 0,-1 1-1 0 0,1 0 1 0 0,-1-1-1 0 0,0 1 1 0 0,-2 4 0 0 0,-3 17 256 0 0,3-13-203 0 0,2-10 3 0 0,2-2-94 0 0,0 0 0 0 0,0-1 0 0 0,0 0 0 0 0,0 1 0 0 0,0-1 0 0 0,-1 1 0 0 0,1-1-1 0 0,0 0 1 0 0,0 1 0 0 0,-1-1 0 0 0,2-1 0 0 0,0-1-136 0 0,7-7-891 0 0,-1 0 1 0 0,0-1-1 0 0,12-21 1 0 0,-12 18 420 0 0,15-23-1179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98 8751 0 0,'22'-13'1128'0'0,"43"-29"-1"0"0,-11-1 8842 0 0,-55 46-9362 0 0,-1 3-470 0 0,-1 0 1 0 0,-1 0-1 0 0,1-1 0 0 0,-1 1 1 0 0,0-1-1 0 0,0 0 0 0 0,-10 10 1 0 0,-41 30 16 0 0,44-37-97 0 0,-19 14-17 0 0,0-3-1 0 0,-50 25 0 0 0,-71 21 62 0 0,127-56-84 0 0,-1 0 0 0 0,1-2 0 0 0,-28 4 0 0 0,42-10-11 0 0,0 0-1 0 0,1 0 1 0 0,-1-1 0 0 0,0 0-1 0 0,0-1 1 0 0,1 0 0 0 0,-1 0-1 0 0,0-1 1 0 0,1 0 0 0 0,-1-1-1 0 0,-10-4 1 0 0,11 3-22 0 0,7 3-59 0 0,-13-12-2084 0 0,17 18 2151 0 0,0 0 0 0 0,-1 1 1 0 0,0-1-1 0 0,0 1 1 0 0,-1-1-1 0 0,0 1 0 0 0,0 0 1 0 0,0-1-1 0 0,0 1 1 0 0,-1-1-1 0 0,0 1 1 0 0,0-1-1 0 0,-1 1 0 0 0,1-1 1 0 0,-5 10-1 0 0,-1-1 142 0 0,0-1-1 0 0,0 0 1 0 0,-1 0 0 0 0,-17 20-1 0 0,23-32 347 0 0,1 0-454 0 0,1 0 0 0 0,-1-1 1 0 0,1 1-1 0 0,-1 0 0 0 0,0 0 0 0 0,1-1 0 0 0,-1 1 0 0 0,1 0 0 0 0,0 0 0 0 0,-1 0 1 0 0,1 0-1 0 0,0-1 0 0 0,-1 1 0 0 0,1 1 0 0 0,0 0-24 0 0,0 0-1 0 0,0 0 1 0 0,0 0 0 0 0,0 0-1 0 0,1 0 1 0 0,-1 0 0 0 0,1 0-1 0 0,-1 0 1 0 0,1 0 0 0 0,1 2-1 0 0,6 4-11 0 0,-5-6-1 0 0,1 1-34 0 0,1 0-1 0 0,0 0 0 0 0,0 0 1 0 0,0 0-1 0 0,0-1 0 0 0,0 0 1 0 0,1 0-1 0 0,-1 0 0 0 0,0-1 1 0 0,1 1-1 0 0,6-1 0 0 0,6 1-148 0 0,-1-2-1 0 0,20-1 1 0 0,-19 1 46 0 0,23-2-244 0 0,126 3-623 0 0,-151 0 1030 0 0,1 1-1 0 0,0 1 0 0 0,-1 0 0 0 0,0 2 0 0 0,0 0 0 0 0,0 0 0 0 0,26 15 0 0 0,-34-15 111 0 0,0 0-1 0 0,0 1 1 0 0,-1 0-1 0 0,1 0 1 0 0,-1 1-1 0 0,-1 0 0 0 0,8 10 1 0 0,-5-4 330 0 0,0 1 0 0 0,-1 0 0 0 0,10 22 0 0 0,-15-30-349 0 0,-1 1-1 0 0,0-1 1 0 0,0 1-1 0 0,-1 0 1 0 0,0 0-1 0 0,0 0 1 0 0,0 0-1 0 0,-1 0 1 0 0,0 0-1 0 0,-1-1 1 0 0,1 1-1 0 0,-1 0 1 0 0,-1 0-1 0 0,1 0 1 0 0,-1-1-1 0 0,-4 10 1 0 0,3-9-80 0 0,0 0 1 0 0,-1 0-1 0 0,0 0 1 0 0,0-1-1 0 0,0 0 1 0 0,-1 0-1 0 0,0 0 0 0 0,-1 0 1 0 0,1-1-1 0 0,-1 0 1 0 0,0 0-1 0 0,0 0 1 0 0,0-1-1 0 0,-10 6 1 0 0,-5-1-5 0 0,-1 0 0 0 0,1-2 1 0 0,-1 0-1 0 0,-38 6 0 0 0,-92 4 68 0 0,151-17-90 0 0,-18 1-4 0 0,-1 0-1 0 0,1-2 1 0 0,0 0-1 0 0,-1-1 1 0 0,-24-6-1 0 0,42 8-134 0 0,0-1 0 0 0,0 1 0 0 0,0-1 0 0 0,0 0 0 0 0,0 0 0 0 0,0 1 0 0 0,0-1 0 0 0,1 0 0 0 0,-1-1 0 0 0,0 1 0 0 0,1 0 0 0 0,-1 0 0 0 0,-1-3 0 0 0,-3-3-1576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11255 0 0,'0'0'5936'0'0,"1"-1"-5524"0"0,2 1-341 0 0,-1-1 0 0 0,1 1-1 0 0,-1-1 1 0 0,0 1-1 0 0,1 0 1 0 0,-1 0 0 0 0,1 0-1 0 0,-1 0 1 0 0,1 0 0 0 0,-1 1-1 0 0,1-1 1 0 0,-1 1-1 0 0,1-1 1 0 0,2 2 0 0 0,0 0 20 0 0,-1 1-1 0 0,1-1 1 0 0,0 1 0 0 0,-1 0 0 0 0,1 1 0 0 0,4 3 0 0 0,4 7 146 0 0,0 0 0 0 0,19 27 0 0 0,-30-38-209 0 0,251 348 2552 0 0,-229-318-2539 0 0,69 85 95 0 0,-56-75-66 0 0,-18-19-119 0 0,32 29-1 0 0,-44-47-44 0 0,-1 0 0 0 0,1-1-1 0 0,1 0 1 0 0,-1 0-1 0 0,1-1 1 0 0,0 0-1 0 0,0 0 1 0 0,0-1-1 0 0,13 4 1 0 0,-17-7-275 0 0,1 1 1 0 0,0-1 0 0 0,0 0-1 0 0,0 0 1 0 0,8-2-1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259 337 2759 0 0,'2'0'207'0'0,"5"2"801"0"0,-6-2-509 0 0,-1 1 1 0 0,1-1-1 0 0,-1 1 0 0 0,1-1 1 0 0,0 1-1 0 0,-1 0 1 0 0,1-1-1 0 0,-1 1 1 0 0,0 0-1 0 0,1-1 0 0 0,-1 1 1 0 0,1 0-1 0 0,-1 0 1 0 0,0-1-1 0 0,1 2 1 0 0,2 7-1311 0 0,0-4 1049 0 0,-2-4-141 0 0,0 1-1 0 0,0-1 0 0 0,0 1 1 0 0,-1-1-1 0 0,1 1 1 0 0,0-1-1 0 0,-1 1 1 0 0,1-1-1 0 0,-1 1 1 0 0,1 0-1 0 0,-1-1 1 0 0,0 1-1 0 0,0 0 0 0 0,0-1 1 0 0,0 1-1 0 0,0 0 1 0 0,0-1-1 0 0,0 1 1 0 0,-1 0-1 0 0,1-1 1 0 0,-1 1-1 0 0,1 0 0 0 0,-1-1 1 0 0,1 1-1 0 0,-1-1 1 0 0,0 1-1 0 0,-1 1 1 0 0,-12 19 1601 0 0,13-21-1338 0 0,-13 1 594 0 0,12-1-869 0 0,0-1 1 0 0,0 1 0 0 0,-1-1 0 0 0,1 0-1 0 0,0 0 1 0 0,0 0 0 0 0,0 0 0 0 0,-3 0 0 0 0,-14-5 247 0 0,0-1 0 0 0,-24-10 0 0 0,11 4-311 0 0,12 5 20 0 0,9 3-40 0 0,0 1-1 0 0,1-1 1 0 0,0-1-1 0 0,0 0 1 0 0,0 0 0 0 0,-14-10-1 0 0,23 14-2 0 0,0 0-1 0 0,0 0 0 0 0,0-1 0 0 0,0 1 1 0 0,0 0-1 0 0,0 0 0 0 0,0-1 1 0 0,0 1-1 0 0,1 0 0 0 0,-1-1 1 0 0,1 1-1 0 0,-1-1 0 0 0,1 1 1 0 0,-1-1-1 0 0,1 1 0 0 0,0-1 1 0 0,-1 1-1 0 0,1-3 0 0 0,0 2-35 0 0,1-1 0 0 0,-1 0 0 0 0,1 1 0 0 0,-1-1 1 0 0,1 1-1 0 0,0-1 0 0 0,0 1 0 0 0,0-1 0 0 0,3-4 0 0 0,2-2-87 0 0,1 0 0 0 0,0 1 0 0 0,1 0 0 0 0,8-8 0 0 0,-14 14 129 0 0,14-13-104 0 0,131-115-383 0 0,-130 117 490 0 0,0 1 0 0 0,1 1 1 0 0,0 0-1 0 0,1 1 0 0 0,0 1 1 0 0,1 1-1 0 0,23-6 1 0 0,-36 12 31 0 0,1 1 0 0 0,-1-1 0 0 0,1 1 0 0 0,-1 1 0 0 0,1 0 0 0 0,-1 0 0 0 0,13 1 0 0 0,-15 1-9 0 0,0-1-1 0 0,0 0 0 0 0,0 1 0 0 0,0 0 0 0 0,0 0 0 0 0,0 0 0 0 0,-1 1 1 0 0,1-1-1 0 0,-1 1 0 0 0,0 0 0 0 0,7 7 0 0 0,-4-3 1 0 0,0 1 1 0 0,0 0-1 0 0,-1 0 0 0 0,0 1 1 0 0,-1 0-1 0 0,0 0 0 0 0,0 0 0 0 0,-1 0 1 0 0,0 1-1 0 0,0 0 0 0 0,2 13 1 0 0,-3-11 26 0 0,-2 0 1 0 0,1-1-1 0 0,-1 1 1 0 0,-1 0 0 0 0,0 0-1 0 0,0 0 1 0 0,-2-1-1 0 0,1 1 1 0 0,-7 21 0 0 0,7-30-93 0 0,0 0 0 0 0,0-1 0 0 0,0 1-1 0 0,-1-1 1 0 0,1 1 0 0 0,-1-1 0 0 0,1 0 0 0 0,-1 0 0 0 0,0 0 0 0 0,0 0 0 0 0,0 0 0 0 0,0 0 0 0 0,0 0 0 0 0,-1 0 0 0 0,1-1 0 0 0,0 1 0 0 0,-1-1 0 0 0,1 0 0 0 0,-5 2 0 0 0,-4 0-210 0 0,0 0-1 0 0,0-1 0 0 0,-19 2 0 0 0,10-1-18 0 0,-140 9-1902 0 0,111-11 1578 0 0,1 3 0 0 0,-56 11-1 0 0,89-12 460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 13159 0 0,'0'-2'598'0'0,"0"2"-571"0"0,0 0 0 0 0,0 0 1 0 0,0 0-1 0 0,0 0 0 0 0,0 0 1 0 0,0 0-1 0 0,0 0 0 0 0,0 0 1 0 0,0 0-1 0 0,0 1 0 0 0,0-1 1 0 0,0 0-1 0 0,0 0 0 0 0,0 0 1 0 0,-1 0-1 0 0,1 0 0 0 0,0 0 1 0 0,0 0-1 0 0,0 0 1 0 0,0 0-1 0 0,0 0 0 0 0,0 0 1 0 0,0 0-1 0 0,0 0 0 0 0,0 0 1 0 0,0 0-1 0 0,0 0 0 0 0,0 0 1 0 0,0 0-1 0 0,0 0 0 0 0,-1 0 1 0 0,1 0-1 0 0,0 0 0 0 0,0 0 1 0 0,0 0-1 0 0,0 0 0 0 0,0 0 1 0 0,0 0-1 0 0,0 0 0 0 0,0 0 1 0 0,0 0-1 0 0,0 0 0 0 0,0 0 1 0 0,0 0-1 0 0,0 0 0 0 0,-1 0 1 0 0,1 0-1 0 0,0 0 0 0 0,0 0 1 0 0,0 0-1 0 0,0 0 1 0 0,0 0-1 0 0,0 0 0 0 0,0-1 1 0 0,0 1-1 0 0,0 0 0 0 0,0 0 1 0 0,0 0-1 0 0,0 0 0 0 0,0 0 1 0 0,0 0-1 0 0,0 0 0 0 0,0 0 1 0 0,0 0-1 0 0,0 0 0 0 0,0 0 1 0 0,0 0-1 0 0,0 0 0 0 0,0-1 1 0 0,-9 11 1025 0 0,-15 24-495 0 0,-1 0-297 0 0,-1-5-61 0 0,-1-1-1 0 0,-2-2 1 0 0,0-1-1 0 0,-43 28 1 0 0,-74 65 200 0 0,108-85-344 0 0,26-24-49 0 0,-33 30 48 0 0,1 1-1 0 0,-39 47 0 0 0,76-79-229 0 0,1 0 1 0 0,0 1-1 0 0,0 0 0 0 0,1 0 0 0 0,0 1 1 0 0,1-1-1 0 0,0 1 0 0 0,1 0 0 0 0,0 0 1 0 0,0 0-1 0 0,1 1 0 0 0,1-1 0 0 0,-2 19 1 0 0,3-15-1052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2303 0 0,'0'0'350'0'0,"0"2"627"0"0,2 18 10797 0 0,5-24-10435 0 0,27-25-1104 0 0,2 1 0 0 0,66-39-1 0 0,-71 50-186 0 0,38-19 253 0 0,-58 31-256 0 0,-1 1 1 0 0,1 1-1 0 0,0 0 1 0 0,19-3-1 0 0,-29 6-38 0 0,0-1-1 0 0,-1 1 1 0 0,1 0-1 0 0,0 0 1 0 0,0 0-1 0 0,-1 0 1 0 0,1 0-1 0 0,0 1 1 0 0,0-1-1 0 0,0 0 0 0 0,-1 0 1 0 0,1 0-1 0 0,0 1 1 0 0,-1-1-1 0 0,2 1 1 0 0,1 0 7 0 0,8 5-4 0 0,-10-4 0 0 0,1-1 0 0 0,-1 0 1 0 0,0 1-1 0 0,1 0 0 0 0,-1-1 0 0 0,0 1 0 0 0,0 0 0 0 0,0 0 0 0 0,0 0 0 0 0,-1 0 0 0 0,1-1 1 0 0,0 1-1 0 0,-1 0 0 0 0,1 0 0 0 0,-1 0 0 0 0,1 4 0 0 0,-1-2 11 0 0,-1 0 0 0 0,1 0 1 0 0,-1 0-1 0 0,1 0 0 0 0,-1 0 0 0 0,0 0 0 0 0,-1 0 1 0 0,-1 4-1 0 0,-3 4 39 0 0,-1 0 0 0 0,0 0 0 0 0,-17 21 0 0 0,13-19-98 0 0,-1 0 1 0 0,-1 0-1 0 0,0-1 1 0 0,-1-1-1 0 0,-15 12 1 0 0,27-23-37 0 0,1-3 2 0 0,0 0 63 0 0,0 1 1 0 0,1-1-1 0 0,-1 0 0 0 0,1 0 0 0 0,-1 1 0 0 0,1-1 1 0 0,0 0-1 0 0,-1 0 0 0 0,1 0 0 0 0,0 0 0 0 0,0 0 1 0 0,1 1-1 0 0,-1-1 0 0 0,0 0 0 0 0,0 0 0 0 0,1 0 1 0 0,-1 0-1 0 0,1 1 0 0 0,1-4 0 0 0,3-5-50 0 0,0 0-1 0 0,8-11 0 0 0,-9 14 39 0 0,8-11-46 0 0,0 1 0 0 0,2 0 1 0 0,24-23-1 0 0,53-39-38 0 0,-82 72 96 0 0,-1 1-1 0 0,1 0 1 0 0,1 0-1 0 0,-1 1 0 0 0,1 0 1 0 0,0 1-1 0 0,0 0 1 0 0,0 0-1 0 0,1 1 1 0 0,-1 0-1 0 0,15-1 1 0 0,-22 4 40 0 0,0 0 0 0 0,0 0 0 0 0,0 0 0 0 0,0 0 0 0 0,0 0 0 0 0,0 1 0 0 0,0 0-1 0 0,0-1 1 0 0,0 1 0 0 0,0 0 0 0 0,0 0 0 0 0,0 1 0 0 0,0-1 0 0 0,-1 0 0 0 0,5 4 0 0 0,-3-2 47 0 0,-1 0-1 0 0,0 0 1 0 0,0 1 0 0 0,0-1-1 0 0,0 1 1 0 0,0-1-1 0 0,-1 1 1 0 0,0 0-1 0 0,4 8 1 0 0,-3-3 67 0 0,0 0-1 0 0,0 0 1 0 0,-1 1 0 0 0,0 0 0 0 0,-1-1-1 0 0,0 1 1 0 0,0 0 0 0 0,-1-1-1 0 0,-2 13 1 0 0,0-10-47 0 0,0 0-1 0 0,-2-1 0 0 0,1 0 1 0 0,-7 14-1 0 0,4-11-19 0 0,-7 25 0 0 0,3-9 8 0 0,7-24-215 0 0,1 0 1 0 0,0 0-1 0 0,-2 11 1 0 0,4-14-304 0 0,3 9-5456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11519 0 0,'0'0'1775'0'0,"3"0"-1188"0"0,13 1-44 0 0,-1-1 1 0 0,1-1-1 0 0,25-4 0 0 0,51-13 469 0 0,-69 12-780 0 0,249-38 5 0 0,-250 42-1269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15631 0 0,'0'0'1418'0'0,"0"2"-1168"0"0,0-1-232 0 0,0 1 0 0 0,0-1-1 0 0,0 1 1 0 0,1-1 0 0 0,-1 1-1 0 0,1-1 1 0 0,-1 1 0 0 0,1-1-1 0 0,-1 0 1 0 0,1 1 0 0 0,0-1 0 0 0,0 0-1 0 0,0 0 1 0 0,-1 0 0 0 0,1 1-1 0 0,0-1 1 0 0,0 0 0 0 0,1 0-1 0 0,-1 0 1 0 0,0 0 0 0 0,0-1-1 0 0,0 1 1 0 0,1 0 0 0 0,-1 0 0 0 0,0-1-1 0 0,1 1 1 0 0,-1-1 0 0 0,1 1-1 0 0,-1-1 1 0 0,1 0 0 0 0,2 1-1 0 0,-1 0 53 0 0,9 1 83 0 0,0 1-1 0 0,-1-2 0 0 0,1 0 1 0 0,0 0-1 0 0,0-1 1 0 0,18-2-1 0 0,69-15 428 0 0,-58 8-832 0 0,0-2 0 0 0,58-22 0 0 0,-67 19-983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39 9215 0 0,'0'-1'707'0'0,"0"-21"822"0"0,0 14-119 0 0,0 6 59 0 0,0 0-106 0 0,0 2-1310 0 0,0 0 0 0 0,0 0 0 0 0,0 0 1 0 0,0-1-1 0 0,0 1 0 0 0,0 0 0 0 0,0 0 0 0 0,0 0 1 0 0,0 0-1 0 0,0 0 0 0 0,0 0 0 0 0,0-1 1 0 0,0 1-1 0 0,0 0 0 0 0,0 0 0 0 0,0 0 0 0 0,0 0 1 0 0,-1 0-1 0 0,1 0 0 0 0,0 0 0 0 0,0-1 1 0 0,0 1-1 0 0,0 0 0 0 0,0 0 0 0 0,0 0 0 0 0,0 0 1 0 0,0 0-1 0 0,0 0 0 0 0,-1 0 0 0 0,1 0 1 0 0,0 0-1 0 0,0 0 0 0 0,0 0 0 0 0,0 0 1 0 0,0 0-1 0 0,0 0 0 0 0,-1-1 0 0 0,1 1 0 0 0,0 0 1 0 0,0 0-1 0 0,0 0 0 0 0,0 0 0 0 0,0 0 1 0 0,0 0-1 0 0,-1 1 0 0 0,1-1 0 0 0,0 0 0 0 0,-7 6 775 0 0,-10 20-1229 0 0,11-17 638 0 0,-58 99-90 0 0,-62 146-1 0 0,109-218-139 0 0,-103 195 181 0 0,106-202-194 0 0,7-17 18 0 0,1 0-1 0 0,0 0 1 0 0,1 1 0 0 0,1-1 0 0 0,-4 16-1 0 0,7-8-455 0 0,4-15 271 0 0,-3-5 131 0 0,0 0 0 0 0,1 0 0 0 0,-1 0 0 0 0,0 1 0 0 0,0-1 0 0 0,0 0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0,0 0 0 0 0,0 0 0 0 0,0 0 0 0 0,0 0 0 0 0,-1 1 0 0 0,1-1 0 0 0,0 0 0 0 0,0 0 0 0 0,0 0 0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70 235 2303 0 0,'0'0'102'0'0,"2"2"-1"0"0,-1 0-172 0 0,1-1 0 0 0,0 1-1 0 0,0 0 1 0 0,-1 0 0 0 0,1 0 0 0 0,-1 0-1 0 0,0 0 1 0 0,2 4 0 0 0,-1-2 1035 0 0,-1 0 0 0 0,0 0 0 0 0,0 0 0 0 0,0 1 0 0 0,-1-1 0 0 0,1 0 0 0 0,-1 0 0 0 0,0 0 0 0 0,0 0 0 0 0,-1 1 0 0 0,1-1 0 0 0,-1 0 0 0 0,-1 4 0 0 0,1-5-887 0 0,-1-1 1 0 0,1 0 0 0 0,-1 1-1 0 0,0-1 1 0 0,0 0-1 0 0,0 0 1 0 0,0 0 0 0 0,0 0-1 0 0,0 0 1 0 0,0-1 0 0 0,-1 1-1 0 0,1-1 1 0 0,-1 1-1 0 0,1-1 1 0 0,-5 2 0 0 0,4-2 13 0 0,1 0-57 0 0,0 0 0 0 0,-1-1-1 0 0,1 1 1 0 0,-1-1 0 0 0,1 0 0 0 0,-1 0 0 0 0,1 0-1 0 0,-1 0 1 0 0,1 0 0 0 0,-1 0 0 0 0,1-1 0 0 0,-4 0 0 0 0,1 0 47 0 0,3 0 31 0 0,0-2 60 0 0,1 3-161 0 0,1 0 0 0 0,0-1 0 0 0,-1 1-1 0 0,1 0 1 0 0,-1-1 0 0 0,1 1 0 0 0,0-1 0 0 0,-1 1 0 0 0,1 0 0 0 0,0-1 0 0 0,0 1 0 0 0,-1-1 0 0 0,1 1 0 0 0,0-1-1 0 0,0 1 1 0 0,0-1 0 0 0,-1 0 0 0 0,1-4 14 0 0,1 0 0 0 0,-1 0 0 0 0,1-1 1 0 0,0 1-1 0 0,0 0 0 0 0,0 0 0 0 0,1 1 0 0 0,-1-1 0 0 0,1 0 0 0 0,0 0 0 0 0,1 1 0 0 0,-1-1 0 0 0,1 1 0 0 0,0 0 1 0 0,5-7-1 0 0,8-6-116 0 0,0-1 1 0 0,20-14 0 0 0,-35 30 78 0 0,27-22-393 0 0,1 1 0 0 0,1 2 0 0 0,44-25 0 0 0,-51 34 346 0 0,1 1 0 0 0,0 2 0 0 0,0 0 0 0 0,1 1-1 0 0,41-7 1 0 0,8 5 828 0 0,-64 10-475 0 0,0-1 0 0 0,0 2-1 0 0,0-1 1 0 0,0 2-1 0 0,11 1 1 0 0,-20-2-252 0 0,0-1-1 0 0,1 1 1 0 0,-1-1 0 0 0,0 1-1 0 0,0 0 1 0 0,0 0 0 0 0,0-1-1 0 0,0 1 1 0 0,0 0 0 0 0,0 0-1 0 0,0 0 1 0 0,0 0 0 0 0,0 0-1 0 0,-1 0 1 0 0,1 0-1 0 0,0 0 1 0 0,-1 1 0 0 0,1-1-1 0 0,-1 0 1 0 0,2 3 0 0 0,-1 0 26 0 0,0 0 1 0 0,0 0-1 0 0,-1 0 1 0 0,1 7-1 0 0,-1-5-1 0 0,0 1 1 0 0,-1-1-1 0 0,0 0 0 0 0,0 1 1 0 0,0-1-1 0 0,-1 0 0 0 0,0 0 0 0 0,-3 6 1 0 0,-27 48 263 0 0,16-32-224 0 0,-34 68 51 0 0,46-89-181 0 0,1 1 1 0 0,0 0 0 0 0,1 0 0 0 0,-1 0-1 0 0,-1 13 1 0 0,4-19-158 0 0,1 1-486 0 0,3 6-45 0 0,5 7-5433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3679 0 0,'1'-2'2255'0'0,"10"-7"701"0"0,24-18 1617 0 0,-33 25-4312 0 0,1 0 1 0 0,0 1 0 0 0,1-1 0 0 0,-1 1 0 0 0,0 0 0 0 0,0 0 0 0 0,1 0 0 0 0,-1 0-1 0 0,0 0 1 0 0,7 0 0 0 0,-9 2-175 0 0,0-1 0 0 0,1 0 1 0 0,-1 0-1 0 0,0 1 0 0 0,0-1 0 0 0,0 1 0 0 0,0-1 0 0 0,0 1 0 0 0,0-1 0 0 0,0 1 0 0 0,0 0 0 0 0,-1-1 1 0 0,1 1-1 0 0,0 0 0 0 0,0 0 0 0 0,0 0 0 0 0,0 0 0 0 0,10 16 685 0 0,-11-17-784 0 0,1 3 244 0 0,-1-1-10 0 0,1 0-182 0 0,-1 1 1 0 0,0-1 0 0 0,0 0 0 0 0,-1 1 0 0 0,1-1 0 0 0,0 0 0 0 0,-1 1 0 0 0,0-1 0 0 0,1 0 0 0 0,-1 0 0 0 0,0 0 0 0 0,0 0 0 0 0,0 0 0 0 0,0 0 0 0 0,-1 0-1 0 0,1 0 1 0 0,0 0 0 0 0,-1 0 0 0 0,-2 2 0 0 0,2-1-11 0 0,0-1-20 0 0,-10 3 206 0 0,10-4-151 0 0,-5 0-44 0 0,-6-8 179 0 0,12 6-192 0 0,1 0 1 0 0,-1 1 0 0 0,0-1-1 0 0,0 0 1 0 0,1 0 0 0 0,-1 0-1 0 0,1 1 1 0 0,-1-1 0 0 0,1 0-1 0 0,-1 0 1 0 0,1 0 0 0 0,-1 0-1 0 0,1 0 1 0 0,0 0 0 0 0,0 0-1 0 0,-1 0 1 0 0,1 0 0 0 0,0 0-1 0 0,0 0 1 0 0,0 0 0 0 0,0 0-1 0 0,0-1 1 0 0,0 1 0 0 0,1 0-1 0 0,-1 0 1 0 0,0 0 0 0 0,1-1-1 0 0,5-8 59 0 0,3-1-54 0 0,4 3-13 0 0,9-2 7 0 0,-19 9 8 0 0,-1 1 453 0 0,-1 0-398 0 0,0-1 0 0 0,0 1 0 0 0,-1 0 0 0 0,1 0 1 0 0,0 0-1 0 0,-1 0 0 0 0,1-1 0 0 0,0 1 0 0 0,0 0 0 0 0,-1-1 1 0 0,1 1-1 0 0,0 0 0 0 0,-1-1 0 0 0,1 1 0 0 0,-1-1 1 0 0,1 1-1 0 0,-1-1 0 0 0,1 1 0 0 0,0-2 0 0 0,4-6-40 0 0,-4 6-5 0 0,-1 4-472 0 0,-2 10 422 0 0,2 8-13 0 0,2-17-12 0 0,0 1 103 0 0,-1 12 199 0 0,2-18-200 0 0,2-1-158 0 0,1 0 0 0 0,-1-1 0 0 0,0 0 0 0 0,7-7-1 0 0,9-10-5952 0 0,-9 7-808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28 12607 0 0,'7'-6'220'0'0,"-3"4"-95"0"0,-1-1 0 0 0,1 1 0 0 0,-1 0 0 0 0,1 0 0 0 0,0 0 0 0 0,0 1 0 0 0,0-1 1 0 0,5 0-1 0 0,3-2 1829 0 0,-12 6-1827 0 0,-1 1 0 0 0,1-1-1 0 0,-1 1 1 0 0,1-1-1 0 0,-1 0 1 0 0,0 0 0 0 0,0 1-1 0 0,0-1 1 0 0,0 0 0 0 0,0 0-1 0 0,-1 0 1 0 0,1 0 0 0 0,-1 0-1 0 0,1 0 1 0 0,-1 0-1 0 0,0-1 1 0 0,1 1 0 0 0,-1-1-1 0 0,-3 3 1 0 0,-6 3 249 0 0,-1 0-1 0 0,-18 8 1 0 0,4-1 222 0 0,13-7-567 0 0,-163 89 1043 0 0,146-82-868 0 0,-2-1 0 0 0,0-1 1 0 0,-64 13-1 0 0,82-22-336 0 0,-1 0 1 0 0,0-1-1 0 0,1-1 0 0 0,-1 0 1 0 0,0-2-1 0 0,-29-3 0 0 0,43 4 63 0 0,-1 0 0 0 0,1 0 0 0 0,0-1 0 0 0,-1 1 0 0 0,1 0 0 0 0,0-1 1 0 0,0 0-1 0 0,-1 1 0 0 0,1-1 0 0 0,0 0 0 0 0,0 1 0 0 0,0-1 0 0 0,0 0 0 0 0,0 0 0 0 0,0 0 0 0 0,0 0 0 0 0,0 0 0 0 0,0 0 0 0 0,0 0 0 0 0,0 0 0 0 0,1-1 0 0 0,-1 1 0 0 0,0-2 0 0 0,0 1-92 0 0,0-1 1 0 0,1 1-1 0 0,0-1 0 0 0,-1 0 0 0 0,1 0 0 0 0,0 1 0 0 0,0-1 0 0 0,0 0 0 0 0,2-4 0 0 0,-2 6-297 0 0,4-9-1680 0 0,-13 15 2081 0 0,-1 1-1 0 0,1 0 0 0 0,0 0 0 0 0,1 1 1 0 0,0 0-1 0 0,0 0 0 0 0,0 1 0 0 0,1 0 1 0 0,-10 13-1 0 0,7-6 231 0 0,-1 1 1 0 0,2 1-1 0 0,0-1 1 0 0,-11 32-1 0 0,17-39-17 0 0,0 0 0 0 0,1 0 0 0 0,0 0 0 0 0,-1 17 0 0 0,3-23-99 0 0,-1 0 0 0 0,1-1 1 0 0,1 1-1 0 0,-1 0 1 0 0,0 0-1 0 0,1 0 0 0 0,-1 0 1 0 0,1-1-1 0 0,0 1 1 0 0,0 0-1 0 0,0 0 0 0 0,0-1 1 0 0,1 1-1 0 0,-1-1 1 0 0,1 1-1 0 0,0-1 0 0 0,-1 0 1 0 0,1 0-1 0 0,3 3 1 0 0,-2-3-14 0 0,0 0 0 0 0,0-1 0 0 0,0 1 1 0 0,1-1-1 0 0,-1 0 0 0 0,0 0 0 0 0,1 0 1 0 0,-1 0-1 0 0,0-1 0 0 0,1 1 1 0 0,-1-1-1 0 0,1 0 0 0 0,4 0 0 0 0,10-1 4 0 0,23-5-1 0 0,-29 4 1 0 0,81-15-165 0 0,-43 7-194 0 0,67-5-1 0 0,-105 15 293 0 0,0 0 0 0 0,0 0 0 0 0,1 1 0 0 0,-1 1 0 0 0,-1 0 0 0 0,1 1 0 0 0,0 0 0 0 0,20 8 0 0 0,-25-7 125 0 0,0-1 0 0 0,0 1 0 0 0,0 1 0 0 0,0-1 1 0 0,-1 1-1 0 0,1 1 0 0 0,-1-1 0 0 0,0 1 0 0 0,-1 0 1 0 0,0 0-1 0 0,0 0 0 0 0,0 1 0 0 0,7 14 1 0 0,-7-12 64 0 0,0 1 0 0 0,-1 1 0 0 0,0-1 0 0 0,-1 0 0 0 0,0 1 0 0 0,2 11 0 0 0,-5-17-129 0 0,1-1 0 0 0,-1 0 1 0 0,0 0-1 0 0,-1 1 0 0 0,1-1 0 0 0,-1 0 1 0 0,0 0-1 0 0,0 0 0 0 0,0 0 0 0 0,0 0 1 0 0,-1 0-1 0 0,0 0 0 0 0,0 0 0 0 0,0 0 1 0 0,0-1-1 0 0,0 1 0 0 0,-1-1 0 0 0,-5 6 1 0 0,0-1 26 0 0,-1 0 0 0 0,-1 0 0 0 0,1-1 0 0 0,-1 0 0 0 0,-16 7 0 0 0,4-3 37 0 0,-39 13 0 0 0,-13 0-668 0 0,-105 19-1 0 0,138-37-806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6447 0 0,'0'0'10667'0'0,"2"1"-10280"0"0,5 2-104 0 0,1 1 0 0 0,-1-2 0 0 0,1 1 0 0 0,0-1 0 0 0,0 0 0 0 0,0 0 0 0 0,16 0 0 0 0,11-5 391 0 0,64-12 0 0 0,32-19-394 0 0,-62 15-272 0 0,-19 5-1543 0 0,-27 7-108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6447 0 0,'0'0'4330'0'0,"3"2"-3170"0"0,12 7-676 0 0,1 0 1 0 0,1-1 0 0 0,-1-1 0 0 0,1 0 0 0 0,0-2-1 0 0,1 0 1 0 0,0 0 0 0 0,-1-2 0 0 0,37 3 0 0 0,-8-5 56 0 0,177-3 1111 0 0,69-35-834 0 0,0-15-255 0 0,-68 11-80 0 0,-41 8-7 0 0,268-40 885 0 0,-70 41-313 0 0,-255 30-859 0 0,130 13-1 0 0,159 40-1257 0 0,-142-1-2435 0 0,-258-46 2867 0 0,-12-2 71 0 0,0-1 0 0 0,-1-1 0 0 0,1 1 1 0 0,0 0-1 0 0,-1-1 0 0 0,4 1 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78 12263 0 0,'1'-1'563'0'0,"27"-21"1233"0"0,50-31 0 0 0,-71 52-159 0 0,-11 8-1323 0 0,-12 11-420 0 0,-23 21 106 0 0,-300 325 0 0 0,259-262 45 0 0,-143 169 28 0 0,74-122 138 0 0,113-116-73 0 0,24-21 446 0 0,-18 24 0 0 0,29-35-196 0 0,7 7-244 0 0,3-4-980 0 0,2-2-343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2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63 7367 0 0,'0'0'7010'0'0,"-2"1"-6420"0"0,-24 15 22 0 0,-1 0 0 0 0,-32 29 0 0 0,46-33-668 0 0,0 0-1 0 0,1 1 0 0 0,0 0 0 0 0,1 1 0 0 0,-17 29 0 0 0,17-23-45 0 0,0 0 0 0 0,-13 40-1 0 0,21-49 125 0 0,-1 1-1 0 0,2 1 0 0 0,0-1 0 0 0,0 0 0 0 0,1 0 0 0 0,1 24 0 0 0,0-32 25 0 0,1 0 1 0 0,0 0-1 0 0,0 0 0 0 0,0 1 0 0 0,0-1 0 0 0,0 0 1 0 0,1 0-1 0 0,0-1 0 0 0,0 1 0 0 0,0 0 0 0 0,0 0 1 0 0,0-1-1 0 0,1 0 0 0 0,0 1 0 0 0,0-1 0 0 0,0 0 1 0 0,0 0-1 0 0,7 5 0 0 0,-6-6 16 0 0,1 1 0 0 0,0-1 0 0 0,-1 1 0 0 0,1-1 0 0 0,0-1 0 0 0,0 1 0 0 0,1-1-1 0 0,-1 1 1 0 0,0-2 0 0 0,0 1 0 0 0,1 0 0 0 0,-1-1 0 0 0,0 0 0 0 0,10-2 0 0 0,0 0 25 0 0,0-2 0 0 0,0 0 0 0 0,-1-1 0 0 0,1-1 0 0 0,-1 0 0 0 0,0 0 0 0 0,-1-2 0 0 0,19-12 0 0 0,-5 1 26 0 0,-2-2-1 0 0,46-46 1 0 0,-59 54-70 0 0,1 0-1 0 0,-2-1 0 0 0,0-1 1 0 0,-1 0-1 0 0,0-1 1 0 0,-1 0-1 0 0,-1 0 0 0 0,-1-1 1 0 0,8-22-1 0 0,-14 33-24 0 0,0 0 0 0 0,-1 0-1 0 0,1-1 1 0 0,-1 1 0 0 0,-1 0-1 0 0,1 0 1 0 0,-1 0 0 0 0,0-1 0 0 0,0 1-1 0 0,-1 0 1 0 0,0 0 0 0 0,0 1-1 0 0,0-1 1 0 0,-6-10 0 0 0,3 8-14 0 0,0 0 1 0 0,0 1-1 0 0,-1-1 0 0 0,1 1 1 0 0,-2 0-1 0 0,1 0 0 0 0,-1 1 1 0 0,0 0-1 0 0,-10-6 1 0 0,10 7-103 0 0,-1 1 1 0 0,0 0 0 0 0,0 1 0 0 0,0 0-1 0 0,-14-4 1 0 0,17 6-43 0 0,0 0 1 0 0,-1 0-1 0 0,1 1 0 0 0,0-1 0 0 0,-1 1 0 0 0,1 0 1 0 0,0 0-1 0 0,0 1 0 0 0,-10 2 0 0 0,12-2 61 0 0,1 0-1 0 0,0 0 0 0 0,0 0 1 0 0,0 0-1 0 0,0 1 1 0 0,0-1-1 0 0,1 1 1 0 0,-1-1-1 0 0,0 1 0 0 0,1 0 1 0 0,-3 2-1 0 0,-13 24-754 0 0,12-20 399 0 0,3-3-13 0 0,0 0-1 0 0,0 0 1 0 0,1 0 0 0 0,-1 0-1 0 0,-1 9 1 0 0,3-12-286 0 0,2 0-2 0 0,5 10 0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2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4143 0 0,'2'-1'3568'0'0,"28"-10"954"0"0,-28 11-3044 0 0,1-1-889 0 0,6-3 5622 0 0,-12-3-5706 0 0,2 4-420 0 0,0 1 0 0 0,0-1 0 0 0,0 1 0 0 0,1-1 0 0 0,-1 1 0 0 0,1-1 0 0 0,0 0 0 0 0,0 1 0 0 0,-1-1 0 0 0,2 0-1 0 0,-1 1 1 0 0,0-1 0 0 0,0 0 0 0 0,1 1 0 0 0,1-6 0 0 0,2-2-97 0 0,-22 27-48 0 0,14-13 55 0 0,2-2-3 0 0,0 1 0 0 0,1-1 1 0 0,-1 0-1 0 0,1 1 0 0 0,0-1 1 0 0,0 1-1 0 0,0 0 0 0 0,-1 3 0 0 0,1-4-49 0 0,11-11-94 0 0,8-4 135 0 0,-13 8 18 0 0,6-7-1 0 0,-4 3 10 0 0,-5 7 118 0 0,-4 5-68 0 0,0-1 0 0 0,0 1 0 0 0,0 0-1 0 0,1-1 1 0 0,-1 1 0 0 0,-1 4 0 0 0,3-6-60 0 0,-7 24 27 0 0,7-22-2 0 0,12-16-3439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82 14599 0 0,'0'0'1320'0'0,"1"-2"-1082"0"0,0-3 35 0 0,0 0 0 0 0,0 1 1 0 0,0-1-1 0 0,0 1 0 0 0,1-1 1 0 0,0 1-1 0 0,0 0 0 0 0,0 0 1 0 0,0 0-1 0 0,1 0 0 0 0,3-5 1 0 0,3-2 783 0 0,0 3-269 0 0,-7 6-653 0 0,0 1 177 0 0,-1 2-59 0 0,1 2-192 0 0,-1 0-1 0 0,1 0 1 0 0,0 0 0 0 0,-1 0-1 0 0,0 0 1 0 0,0 1 0 0 0,0-1-1 0 0,0 0 1 0 0,0 1 0 0 0,-1-1-1 0 0,1 0 1 0 0,-1 1 0 0 0,0 3 0 0 0,-1 8 171 0 0,-4 27 0 0 0,2-23-82 0 0,-33 189 708 0 0,24-144-827 0 0,-4 11-7 0 0,-4 22-213 0 0,19-88-18 0 0,0 1-1 0 0,1 0 1 0 0,1-1 0 0 0,-1 1 0 0 0,2-1-1 0 0,3 17 1 0 0,-4-24-822 0 0,0 0-276 0 0,3 7-57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3223 0 0,'0'0'2854'0'0,"2"-2"-1452"0"0,1-3-1012 0 0,1 1 0 0 0,0-1 0 0 0,1 1 0 0 0,-1 0 0 0 0,1 0 0 0 0,0 0 0 0 0,0 1-1 0 0,0-1 1 0 0,0 1 0 0 0,1 0 0 0 0,9-3 0 0 0,192-58 4054 0 0,-174 54-3775 0 0,55-10-1 0 0,-78 18-652 0 0,1 1 0 0 0,-1 0 0 0 0,0 1 0 0 0,1 0 0 0 0,-1 0-1 0 0,1 1 1 0 0,-1 1 0 0 0,1 0 0 0 0,14 5 0 0 0,-9 1-2377 0 0,-5 1 959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12 108 8751 0 0,'-11'-5'10406'0'0,"13"5"-10133"0"0,11-4-91 0 0,1 1 0 0 0,0 1 0 0 0,0 0 0 0 0,18 1 1 0 0,-17 1-111 0 0,1-2 1 0 0,0 1 0 0 0,25-7-1 0 0,40-20 127 0 0,-51 16-312 0 0,0 2 0 0 0,1 1 1 0 0,52-8-1 0 0,-58 15-1411 0 0,0 0-500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76 6447 0 0,'72'-75'10943'0'0,"-134"116"-10210"0"0,-43 26-705 0 0,61-42 152 0 0,-77 60 0 0 0,76-51-92 0 0,-30 26 40 0 0,28-18-115 0 0,-52 53 61 0 0,87-82-66 0 0,0 1 1 0 0,1 0-1 0 0,1 1 0 0 0,0 0 0 0 0,-11 25 0 0 0,19-36-9 0 0,1 1 0 0 0,-1-1 0 0 0,1 1 0 0 0,0-1 0 0 0,0 1 0 0 0,0 0 0 0 0,1 0 0 0 0,-1-1 0 0 0,1 1 0 0 0,0 0 0 0 0,1-1 0 0 0,-1 1 1 0 0,1 0-1 0 0,3 9 0 0 0,-2-8-3 0 0,1 1 1 0 0,0 0-1 0 0,1-1 1 0 0,-1 1 0 0 0,2-1-1 0 0,-1 0 1 0 0,0 0-1 0 0,11 9 1 0 0,-2-3-1 0 0,0-1 1 0 0,0-1-1 0 0,1-1 0 0 0,0 0 1 0 0,1 0-1 0 0,0-2 0 0 0,28 11 1 0 0,-27-13 40 0 0,1-1 0 0 0,0 0 0 0 0,0-2 1 0 0,0 0-1 0 0,0 0 0 0 0,18-2 0 0 0,-5-2 114 0 0,0-1-1 0 0,46-10 1 0 0,-41 3 162 0 0,-1-2 0 0 0,-1-1 0 0 0,56-31 0 0 0,-46 22-19 0 0,-9 4-151 0 0,-1-2-1 0 0,-1 0 0 0 0,-1-3 1 0 0,43-38-1 0 0,-69 56-145 0 0,0 0 0 0 0,-1 0-1 0 0,0 0 1 0 0,0 0 0 0 0,0-1 0 0 0,0 0-1 0 0,-1 0 1 0 0,5-10 0 0 0,-7 11-36 0 0,1 0 1 0 0,-1 1 0 0 0,0-1-1 0 0,-1 0 1 0 0,1 0-1 0 0,-1 0 1 0 0,0 1-1 0 0,0-1 1 0 0,0 0-1 0 0,-1 0 1 0 0,1 0-1 0 0,-3-8 1 0 0,2 10-4 0 0,0 0 0 0 0,0 1 1 0 0,-1-1-1 0 0,1 0 0 0 0,-1 0 0 0 0,1 1 1 0 0,-1-1-1 0 0,0 1 0 0 0,0-1 0 0 0,0 1 1 0 0,0 0-1 0 0,0 0 0 0 0,-1 0 0 0 0,1 0 0 0 0,-1 0 1 0 0,1 1-1 0 0,-1-1 0 0 0,0 1 0 0 0,1-1 1 0 0,-1 1-1 0 0,0 0 0 0 0,0 0 0 0 0,0 0 1 0 0,0 1-1 0 0,0-1 0 0 0,-5 0 0 0 0,2 1-22 0 0,-1 0 1 0 0,1 0-1 0 0,-1 0 0 0 0,1 1 0 0 0,-1 0 0 0 0,1 0 0 0 0,0 0 0 0 0,-1 1 0 0 0,1 0 0 0 0,0 0 0 0 0,-10 6 0 0 0,-4 4 24 0 0,1 2 0 0 0,0 0 0 0 0,-31 31 0 0 0,38-34 42 0 0,0 1 0 0 0,-12 16-1 0 0,20-23-10 0 0,1 0-1 0 0,0 0 0 0 0,0 0 1 0 0,0 1-1 0 0,1-1 0 0 0,-1 1 0 0 0,2 0 1 0 0,-1 0-1 0 0,-2 11 0 0 0,5-3-38 0 0,0-9-6 0 0,1 0 0 0 0,-1 0 0 0 0,1 0 0 0 0,0-1 0 0 0,1 1 0 0 0,-1-1 0 0 0,1 0 0 0 0,-1 1 0 0 0,1-1 0 0 0,1-1 0 0 0,-1 1 0 0 0,1 0 0 0 0,-1-1 0 0 0,1 1 0 0 0,0-1 0 0 0,0 0 0 0 0,0 0 0 0 0,1-1 0 0 0,-1 0 0 0 0,1 1 0 0 0,-1-1 0 0 0,1-1 0 0 0,0 1 0 0 0,-1-1 0 0 0,1 1 0 0 0,0-1 0 0 0,0-1 0 0 0,0 1 0 0 0,0-1 0 0 0,0 0 0 0 0,7 0 0 0 0,7-3-6158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1 919 0 0,'0'0'18278'0'0,"-1"2"-17430"0"0,-58 136-32 0 0,36-89-3571 0 0,22-47 968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365 313 455 0 0,'0'0'15179'0'0,"2"-2"-14167"0"0,5-8-516 0 0,0 0 0 0 0,0 0 1 0 0,-1-1-1 0 0,0 0 0 0 0,-1 0 1 0 0,-1-1-1 0 0,4-11 0 0 0,-4 10-519 0 0,-1 0-1 0 0,0 0 1 0 0,-1 1 0 0 0,0-1-1 0 0,-1-1 1 0 0,-1 1-1 0 0,0 0 1 0 0,-1 0-1 0 0,0 0 1 0 0,-1 0 0 0 0,-5-15-1 0 0,7 26-10 0 0,-1-1-1 0 0,0 1 1 0 0,0 0-1 0 0,0-1 1 0 0,0 1-1 0 0,0 0 1 0 0,0 0-1 0 0,-1 0 1 0 0,1 0-1 0 0,-1 0 0 0 0,0 0 1 0 0,1 1-1 0 0,-1-1 1 0 0,0 0-1 0 0,0 1 1 0 0,0-1-1 0 0,-4-1 1 0 0,4 2 0 0 0,-1 0 0 0 0,0 1-1 0 0,1-1 1 0 0,-1 1 0 0 0,0-1 0 0 0,0 1 0 0 0,0 0 0 0 0,0 0-1 0 0,1 0 1 0 0,-1 0 0 0 0,0 1 0 0 0,0-1 0 0 0,0 1 0 0 0,1-1-1 0 0,-6 3 1 0 0,-7 3-30 0 0,1 1 1 0 0,0 1-1 0 0,1 0 0 0 0,-1 0 0 0 0,2 1 0 0 0,-1 1 1 0 0,-14 15-1 0 0,-5 7 84 0 0,-35 47 1 0 0,46-52 217 0 0,-33 58 0 0 0,46-70-69 0 0,0 0 1 0 0,1 1 0 0 0,1 0-1 0 0,1 0 1 0 0,-6 32-1 0 0,10-45-126 0 0,1-1 0 0 0,0 0 0 0 0,-1 1-1 0 0,1-1 1 0 0,1 1 0 0 0,-1-1 0 0 0,0 0 0 0 0,0 1 0 0 0,1-1-1 0 0,-1 0 1 0 0,1 1 0 0 0,0-1 0 0 0,0 0 0 0 0,0 0 0 0 0,0 0-1 0 0,2 3 1 0 0,1-3 157 0 0,6 0-122 0 0,0 0 0 0 0,1-1 0 0 0,-1-1 0 0 0,0 0 0 0 0,1 0-1 0 0,-1-1 1 0 0,0 0 0 0 0,0-1 0 0 0,1 0 0 0 0,17-7 0 0 0,-6 1 34 0 0,0-1-1 0 0,0-1 1 0 0,36-23 0 0 0,-32 15-73 0 0,0-2-1 0 0,-2-1 0 0 0,0-1 1 0 0,25-31-1 0 0,-44 49-38 0 0,-1 0 0 0 0,6-16 0 0 0,-5 9-15 0 0,-4 9-65 0 0,-13 11-411 0 0,-3 4 397 0 0,-5 17-7 0 0,1 0 0 0 0,-29 61 0 0 0,15-25 52 0 0,-8 11 49 0 0,-97 198 0 0 0,114-218-48 0 0,23-55-204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101 101 6447 0 0,'-13'5'11580'0'0,"26"-14"-10729"0"0,19-5-21 0 0,64-20 1 0 0,-72 26-619 0 0,12-4 170 0 0,1 1-1 0 0,41-5 0 0 0,-76 15-368 0 0,22 0 294 0 0,-23 1-285 0 0,0 0 0 0 0,0 0 1 0 0,0 0-1 0 0,0 0 0 0 0,0 1 0 0 0,0-1 1 0 0,0 0-1 0 0,0 0 0 0 0,0 1 1 0 0,0-1-1 0 0,0 1 0 0 0,0-1 0 0 0,0 1 1 0 0,-1-1-1 0 0,1 1 0 0 0,0-1 0 0 0,0 1 1 0 0,-1 0-1 0 0,1-1 0 0 0,0 1 1 0 0,-1 0-1 0 0,2 1 0 0 0,-1 1-9 0 0,0 1-1 0 0,0-1 1 0 0,0 1-1 0 0,0-1 1 0 0,-1 1-1 0 0,1-1 1 0 0,-1 1-1 0 0,0-1 1 0 0,0 1-1 0 0,0-1 1 0 0,-1 7-1 0 0,-1-3 0 0 0,0 0 1 0 0,0-1-1 0 0,0 1 0 0 0,-1 0 1 0 0,-5 8-1 0 0,-1 0 0 0 0,-1-1 1 0 0,0 0-1 0 0,-1 0 0 0 0,-15 14 0 0 0,-7 2 21 0 0,-1-1 0 0 0,-1-1-1 0 0,-47 26 1 0 0,-80 38-248 0 0,158-90 263 0 0,-15 8-370 0 0,17-10 105 0 0,11-6 163 0 0,7-4 55 0 0,1 2-1 0 0,-1 0 1 0 0,1 1 0 0 0,27-8-1 0 0,74-11-67 0 0,-101 23 43 0 0,0 1-1 0 0,26-1 1 0 0,-36 4 32 0 0,0-1-1 0 0,0 1 1 0 0,0 0-1 0 0,1 0 1 0 0,-1 1-1 0 0,-1 0 1 0 0,1 1-1 0 0,8 3 1 0 0,-12-5 70 0 0,-1 1 9 0 0,1 0-62 0 0,-1 0-1 0 0,1 0 0 0 0,-1 1 1 0 0,0-1-1 0 0,0 1 0 0 0,0-1 1 0 0,0 1-1 0 0,0 0 1 0 0,0 0-1 0 0,-1 0 0 0 0,1 0 1 0 0,-1 0-1 0 0,0 0 0 0 0,0 0 1 0 0,0 0-1 0 0,0 1 1 0 0,-1-1-1 0 0,1 0 0 0 0,-1 1 1 0 0,0 4-1 0 0,-1-1-2 0 0,0-1-1 0 0,0 0 1 0 0,-1 0-1 0 0,0-1 1 0 0,0 1-1 0 0,0 0 1 0 0,-1 0-1 0 0,0-1 1 0 0,0 0-1 0 0,0 1 1 0 0,0-1 0 0 0,-7 6-1 0 0,-5 6 47 0 0,-34 29 0 0 0,47-44-60 0 0,-216 165 293 0 0,210-162-289 0 0,-22 13-13 0 0,17-13 1 0 0,0-2 0 0 0,2-3-16 0 0,10-1-1 0 0,0 1 1 0 0,0 0-1 0 0,0 0 0 0 0,0-1 1 0 0,0 1-1 0 0,0-1 0 0 0,0 1 0 0 0,0-1 1 0 0,1 1-1 0 0,-1-1 0 0 0,0 0 1 0 0,0 1-1 0 0,0-1 0 0 0,0 0 0 0 0,1 0 1 0 0,-1 1-1 0 0,0-1 0 0 0,1 0 1 0 0,-1 0-1 0 0,1 0 0 0 0,-1 0 1 0 0,1 0-1 0 0,-1 0 0 0 0,1 0 0 0 0,0 0 1 0 0,-1 0-1 0 0,1 0 0 0 0,0 0 1 0 0,0-1-1 0 0,-1-2-76 0 0,1 0 0 0 0,0 0 1 0 0,0 0-1 0 0,0 0 0 0 0,1-5 1 0 0,7-12-859 0 0,-7 19 790 0 0,0 0-448 0 0,0 1-21 0 0,19-15-3184 0 0,-10 8 2108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93 6911 0 0,'71'-82'7876'0'0,"-66"71"-463"0"0,-172 314-5657 0 0,88-152-1170 0 0,13-15-366 0 0,55-107-168 0 0,1 0-1 0 0,-11 59 0 0 0,19-83-43 0 0,2 22 6 0 0,-1-21-1 0 0,1-4-9 0 0,0 0 0 0 0,0 0 0 0 0,0 1 0 0 0,1-1 0 0 0,-1 0 0 0 0,1 1 0 0 0,-1-1 0 0 0,1 0 0 0 0,1 4 0 0 0,0 1-263 0 0,1 0-1 0 0,0 0 1 0 0,6 10 0 0 0,-7-15-772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102 424 7223 0 0,'-9'20'294'0'0,"-22"43"1173"0"0,27-57-408 0 0,0 0 1 0 0,0 0-1 0 0,-1 0 1 0 0,0 0 0 0 0,0 0-1 0 0,-12 9 1 0 0,16-14-342 0 0,0-1-590 0 0,0 0-1 0 0,1-1 1 0 0,-1 1-1 0 0,1 0 1 0 0,-1 0 0 0 0,0 0-1 0 0,1 0 1 0 0,-1 0-1 0 0,1 0 1 0 0,-1-1-1 0 0,0 1 1 0 0,1 0-1 0 0,-1-1 1 0 0,1 1-1 0 0,-1 0 1 0 0,1-1 0 0 0,-1 1-1 0 0,1 0 1 0 0,0-1-1 0 0,-1 1 1 0 0,1-1-1 0 0,-1 1 1 0 0,1-1-1 0 0,0 1 1 0 0,-1-1-1 0 0,1 1 1 0 0,0-1 0 0 0,-1 0-1 0 0,1-1 7 0 0,-1-1-1 0 0,1 1 1 0 0,0 0 0 0 0,-1 0-1 0 0,1-1 1 0 0,0 1 0 0 0,0 0-1 0 0,1-3 1 0 0,0-5 93 0 0,1 0 0 0 0,6-16 0 0 0,-3 12-178 0 0,2 0-1 0 0,-1 0 1 0 0,2 1 0 0 0,0 0-1 0 0,1 0 1 0 0,0 0 0 0 0,14-13-1 0 0,81-73 212 0 0,-57 59-351 0 0,2 3 1 0 0,56-33-1 0 0,-71 50-13 0 0,2 1 0 0 0,1 2 1 0 0,0 2-1 0 0,46-13 0 0 0,-30 17-1766 0 0,-32 7 755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6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2759 0 0,'0'0'15358'0'0,"1"2"-15292"0"0,14 19 137 0 0,-12-17-160 0 0,6 3-21 0 0,2 2 26 0 0,-1 0-36 0 0,1 0-12 0 0,-1 1 0 0 0,1 1 0 0 0,4 4-2 0 0,-11-10 6 0 0,2 5 5 0 0,-2-8 34 0 0,4 1-22 0 0,-6-3 168 0 0,5-1-3 0 0,1 0-1 0 0,-1 0 1 0 0,0-1 0 0 0,8-3-1 0 0,-13 5-113 0 0,0-1-12 0 0,10-3 27 0 0,-9 3-76 0 0,1-1-1 0 0,0 1 0 0 0,0 0 1 0 0,-1 1-1 0 0,1-1 1 0 0,0 1-1 0 0,0 0 1 0 0,0 0-1 0 0,0 0 1 0 0,0 0-1 0 0,0 0 0 0 0,5 2 1 0 0,13 4-121 0 0,-18-4 29 0 0,0-1 1 0 0,0 0 0 0 0,-1 0-1 0 0,1-1 1 0 0,5 1 0 0 0,-7-1 0 0 0,0-1 5 0 0,8-1 59 0 0,0-2 16 0 0,13-9 219 0 0,15-9 18 0 0,-26 16-237 0 0,-1-1 0 0 0,1 2 0 0 0,7-2 0 0 0,-15 7 0 0 0,8 0-16 0 0,7 4-119 0 0,-14-1 99 0 0,-2 0-3 0 0,6 1-30 0 0,20 12-162 0 0,-15-8 143 0 0,0-2 20 0 0,-12-5 87 0 0,0 0 1 0 0,0 0 0 0 0,1 0-1 0 0,-1-1 1 0 0,0 1 0 0 0,1-1 0 0 0,-1 1-1 0 0,0-1 1 0 0,1 0 0 0 0,-1 0 0 0 0,0 0-1 0 0,1 0 1 0 0,-1 0 0 0 0,1-1-1 0 0,-1 1 1 0 0,0-1 0 0 0,1 1 0 0 0,-1-1-1 0 0,0 0 1 0 0,0 0 0 0 0,0 0 0 0 0,3-2-1 0 0,5-2 121 0 0,-3 1-33 0 0,15-5 3 0 0,-8 4-110 0 0,-1 1 0 0 0,4 2 0 0 0,-1 1 0 0 0,2 0 0 0 0,-1 2 0 0 0,0 0 0 0 0,-1-3 0 0 0,-1-3 27 0 0,-10 2 105 0 0,-1 0 0 0 0,1 0-1 0 0,-1 0 1 0 0,0 0 0 0 0,0-1 0 0 0,7-7 0 0 0,4-4 158 0 0,-14 14-30 0 0,10-5-128 0 0,-7 4-78 0 0,18-1-44 0 0,-18 3-10 0 0,10 1 0 0 0,0 3-17 0 0,-8-3-48 0 0,2 2 14 0 0,0 1 0 0 0,0-1-1 0 0,-1 1 1 0 0,1 1 0 0 0,-1-1-1 0 0,0 1 1 0 0,0 1 0 0 0,9 8-1 0 0,-5-6 52 0 0,-1-3 0 0 0,-1-3 24 0 0,-7-2 972 0 0,1 1-894 0 0,-1-1-63 0 0,14-4 131 0 0,-14 4-195 0 0,-1 1 1 0 0,1-1-1 0 0,0 0 0 0 0,-1 1 1 0 0,1-1-1 0 0,0 1 1 0 0,-1 0-1 0 0,1-1 1 0 0,-1 1-1 0 0,3 2 0 0 0,-1-1-51 0 0,1 0-35 0 0,-1 1-1 0 0,1 0 0 0 0,-1-1 1 0 0,1 1-1 0 0,3 5 1 0 0,0 0-48 0 0,-1-2 130 0 0,-5-5 86 0 0,1-1 35 0 0,-1 0-48 0 0,1-1 0 0 0,-1 1-1 0 0,0 0 1 0 0,0-1 0 0 0,1 1-1 0 0,-1-1 1 0 0,0 1 0 0 0,0-1-1 0 0,0 0 1 0 0,1 0 0 0 0,-1 1 0 0 0,0-1-1 0 0,0 0 1 0 0,0 0 0 0 0,0 0-1 0 0,0 0 1 0 0,-1 0 0 0 0,1 0 0 0 0,0 0-1 0 0,0-2 1 0 0,1-1 2 0 0,0 0 0 0 0,-1 0-1 0 0,0 0 1 0 0,0 0 0 0 0,0-1 0 0 0,-1 1 0 0 0,1 0 0 0 0,-1 0-1 0 0,0-5 1 0 0,-2-27-269 0 0,2 34-238 0 0,-1-7 397 0 0,-1 4 102 0 0,1 0 0 0 0,-1 0-1 0 0,0 0 1 0 0,0 0 0 0 0,-1 0-1 0 0,-5-7 1 0 0,-12-15 202 0 0,16 24-187 0 0,-14-9-40 0 0,14 11-15 0 0,-9-3 8 0 0,7 2 26 0 0,-12 3-6 0 0,7-2-26 0 0,3 2 11 0 0,5-1 34 0 0,1 0 0 0 0,-1 1-1 0 0,0-1 1 0 0,0 0 0 0 0,0-1 0 0 0,0 1 0 0 0,0 0 0 0 0,0-1 0 0 0,0 0 0 0 0,0 0 0 0 0,0 1-1 0 0,0-2 1 0 0,-5-1 0 0 0,0-1 72 0 0,-19-11 55 0 0,27 15-191 0 0,-1-1 1 0 0,0 1-1 0 0,1-1 0 0 0,-1 1 1 0 0,0-1-1 0 0,1 1 0 0 0,-1 0 1 0 0,0-1-1 0 0,0 1 0 0 0,0 0 1 0 0,1-1-1 0 0,-1 1 0 0 0,0 0 1 0 0,0 0-1 0 0,0 0 0 0 0,1 0 0 0 0,-1 0 1 0 0,0 0-1 0 0,0 0 0 0 0,0 0 1 0 0,0 0-1 0 0,1 0 0 0 0,-1 1 1 0 0,0-1-1 0 0,-1 1 0 0 0,1-1-29 0 0,1 1-1 0 0,-1 0 1 0 0,1-1 0 0 0,-1 1-1 0 0,1 0 1 0 0,-1 0 0 0 0,1-1-1 0 0,-1 1 1 0 0,1 0 0 0 0,0 0-1 0 0,0-1 1 0 0,-1 1-1 0 0,1 2 1 0 0,-1-1 183 0 0,1 0 634 0 0,0 0-706 0 0,14 45-61 0 0,-8-27-117 0 0,6 31 0 0 0,-2-3-125 0 0,-7-34 160 0 0,2 0 13 0 0,3 0 54 0 0,2-3 13 0 0,2-2 0 0 0,0 0 0 0 0,5 2 0 0 0,-1 1 0 0 0,13 16-71 0 0,-24-23 29 0 0,-3-3 22 0 0,0 0 0 0 0,0 0-1 0 0,0-1 1 0 0,0 1 0 0 0,1 0-1 0 0,-1-1 1 0 0,1 0-1 0 0,4 2 1 0 0,11 5 24 0 0,-15-7 3 0 0,-1-1 369 0 0,0 2-667 0 0,-2-2 278 0 0,1 1-1 0 0,0 0 1 0 0,0 0 0 0 0,-1 0-1 0 0,1-1 1 0 0,-1 1 0 0 0,1 0-1 0 0,-1 0 1 0 0,1 0 0 0 0,-1 0-1 0 0,0 0 1 0 0,1 0 0 0 0,-1 0-1 0 0,0 0 1 0 0,0 0 0 0 0,1 0-1 0 0,-1 0 1 0 0,0 0 0 0 0,0 0-1 0 0,0 0 1 0 0,0 0 0 0 0,-1 1-1 0 0,1-1 1 0 0,-1 1 0 0 0,-2 10 2 0 0,-1 2 11 0 0,-2-1 11 0 0,3-7-8 0 0,0-1 1 0 0,0 0-1 0 0,-1 1 0 0 0,0-1 1 0 0,1-1-1 0 0,-2 1 1 0 0,1 0-1 0 0,-1-1 0 0 0,1 0 1 0 0,-1 0-1 0 0,0-1 1 0 0,0 1-1 0 0,-1-1 0 0 0,1 0 1 0 0,-1 0-1 0 0,0-1 1 0 0,-10 3-1 0 0,-6 4 43 0 0,-6 3-41 0 0,16-8-44 0 0,0 0-1 0 0,1 1 1 0 0,0 1-1 0 0,0 0 1 0 0,0 1-1 0 0,1 0 0 0 0,-16 13 1 0 0,18-11-195 0 0,0 0-1 0 0,-7 12 1 0 0,14-20 50 0 0,-6 27-281 0 0,7-25 385 0 0,1-1-63 0 0,2 7 71 0 0,-2-6 0 0 0,1-2-197 0 0,0 0 209 0 0,0 0 0 0 0,0 0 1 0 0,-1 0-1 0 0,1 0 0 0 0,0 0 0 0 0,0-1 0 0 0,0 1 1 0 0,0-1-1 0 0,0 1 0 0 0,0-1 0 0 0,0 0 0 0 0,0 0 1 0 0,0 0-1 0 0,0 0 0 0 0,0 0 0 0 0,0 0 1 0 0,0-1-1 0 0,4 0 0 0 0,-3 0-91 0 0,0-1 0 0 0,0 1 0 0 0,0-1 0 0 0,0 0 0 0 0,0 0 0 0 0,0 0 0 0 0,-1 0 0 0 0,1 0 0 0 0,-1-1 0 0 0,1 1 0 0 0,3-6 0 0 0,4-7-1040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6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42 270 1375 0 0,'0'-3'107'0'0,"1"-19"287"0"0,-3-3 4076 0 0,1 24-3170 0 0,1 0-1289 0 0,0 1 0 0 0,0 0 0 0 0,0 0 1 0 0,-1 0-1 0 0,1 0 0 0 0,0 0 0 0 0,0 0 0 0 0,0 0 0 0 0,0 0 0 0 0,0 0 1 0 0,-1 0-1 0 0,1-1 0 0 0,0 1 0 0 0,0 0 0 0 0,0 0 0 0 0,0 0 0 0 0,0 0 1 0 0,0 0-1 0 0,0-1 0 0 0,-1 1 0 0 0,1 0 0 0 0,0 0 0 0 0,0 0 0 0 0,0 0 1 0 0,0 0-1 0 0,0-1 0 0 0,0 1 0 0 0,0 0 0 0 0,0 0 0 0 0,0 0 1 0 0,0-1-1 0 0,0 1 50 0 0,0 0 0 0 0,0-1 0 0 0,0 1 0 0 0,0 0 0 0 0,0 0 1 0 0,0-1-1 0 0,0 1 0 0 0,0 0 0 0 0,0 0 0 0 0,0-1 0 0 0,-1 1 1 0 0,1 0-1 0 0,0 0 0 0 0,0-1 0 0 0,0 1 0 0 0,0 0 0 0 0,0 0 1 0 0,-1 0-1 0 0,1-1 0 0 0,0 1 0 0 0,0 0 0 0 0,0 0 0 0 0,-1 0 1 0 0,1 0-1 0 0,0 0 0 0 0,0-1 0 0 0,-1 1 0 0 0,1 0 0 0 0,0 0 1 0 0,0 0-1 0 0,-1 0 0 0 0,1 0 0 0 0,0 0 0 0 0,-1 0 0 0 0,-22 3 5610 0 0,23-3-5555 0 0,-8 0 803 0 0,20 5-313 0 0,2-2-606 0 0,1-4 19 0 0,-2-2 183 0 0,23-8 0 0 0,0 0 395 0 0,2 6-293 0 0,-16 3-292 0 0,-16 2-9 0 0,20 1-6 0 0,-21 0 3 0 0,1 0 0 0 0,18-4 0 0 0,-10-1 49 0 0,1 0-1 0 0,-2-1 1 0 0,1 0-1 0 0,0-1 1 0 0,-1-1-1 0 0,19-12 0 0 0,3-1 52 0 0,-14 8-40 0 0,-17 9-38 0 0,1 0 0 0 0,-1 1 0 0 0,1 0 1 0 0,8-3-1 0 0,4 1 5 0 0,31-4 0 0 0,-35 6-41 0 0,-6 0 1 0 0,0 1 1 0 0,0 1 0 0 0,14-1-1 0 0,-2 1 13 0 0,-15 0 0 0 0,13 2 0 0 0,-4 0 0 0 0,2 2 0 0 0,0 1 0 0 0,-1 2 0 0 0,-3 0 0 0 0,-2-1 12 0 0,12 11 156 0 0,-17-13-120 0 0,5 6-24 0 0,0 2 9 0 0,0 0 9 0 0,12 28 7 0 0,-3-15 26 0 0,-11-16-22 0 0,-3-6 1 0 0,8 6-44 0 0,2-2-10 0 0,3 1 0 0 0,1-2 0 0 0,0-2 0 0 0,-2-3 0 0 0,2-1 0 0 0,-1-3 0 0 0,11-4 51 0 0,-24 6-15 0 0,0 1-1 0 0,0-1 1 0 0,0-1 0 0 0,0 1 0 0 0,-1-1 0 0 0,1 1 0 0 0,5-5 0 0 0,26-12 298 0 0,-33 16-254 0 0,0 1 11 0 0,7-4-22 0 0,-7 4 891 0 0,-5 1-906 0 0,0 1-46 0 0,-27 0 138 0 0,28 0-132 0 0,-14-4 100 0 0,13 3-92 0 0,-13-9 180 0 0,15 9-197 0 0,0 0 0 0 0,0-1 0 0 0,0 1 1 0 0,0-1-1 0 0,0 1 0 0 0,0-1 0 0 0,0 1 0 0 0,1-1 0 0 0,-1 0 0 0 0,0 1 0 0 0,0-1 0 0 0,0 0 1 0 0,1 0-1 0 0,-1 0 0 0 0,0-1 0 0 0,-1-1 5 0 0,0 1 22 0 0,0-1-1 0 0,-1 0 0 0 0,1 0 1 0 0,1 0-1 0 0,-1 0 1 0 0,0 0-1 0 0,1 0 0 0 0,-1 0 1 0 0,-1-7-1 0 0,-1-4 107 0 0,1 4-63 0 0,-3-4-32 0 0,0-1 1 0 0,-1 1 0 0 0,0 0 0 0 0,-14-19-1 0 0,15 24-32 0 0,-1 0-11 0 0,-13-16-79 0 0,19 23 7 0 0,3 2-853 0 0,8 0 924 0 0,-8 0 55 0 0,1 0 5 0 0,22-1 73 0 0,-24 1-134 0 0,-1 0 0 0 0,1 0 0 0 0,-1 0 0 0 0,1 0 0 0 0,0 0 0 0 0,-1 0 1 0 0,1 0-1 0 0,0 0 0 0 0,-1 0 0 0 0,1 1 0 0 0,-1-1 0 0 0,1 0 0 0 0,-1 0 0 0 0,1 1 0 0 0,-1-1 0 0 0,1 0 0 0 0,0 1 0 0 0,-1-1 0 0 0,0 1 0 0 0,1 0 0 0 0,6 4-50 0 0,3 2 41 0 0,2 1 11 0 0,-1 2 0 0 0,-3 3-11 0 0,0 1-31 0 0,-3 0 18 0 0,-2-2-40 0 0,-1-8 8 0 0,2 8 57 0 0,0 2 47 0 0,0-2-48 0 0,-3-7-48 0 0,2 7 36 0 0,-5 2 12 0 0,-1 2 0 0 0,1-10 0 0 0,-8 9 0 0 0,-20 27 0 0 0,17-18-11 0 0,-20 37-170 0 0,24-44 207 0 0,7-14 1 0 0,-11 8-16 0 0,3-3-11 0 0,-1 0 0 0 0,-1 1 0 0 0,3-2-16 0 0,6-5-71 0 0,1 0 0 0 0,0 1 0 0 0,-1-1 0 0 0,1 1 0 0 0,0 0 0 0 0,-2 4 0 0 0,3-5-128 0 0,-5 13-1367 0 0,6-13 1120 0 0,0 2-106 0 0,0 11 642 0 0,3-4-5625 0 0,3-1-64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8:3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0,'0'0'264'0'0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6:0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176 131 4143 0 0,'0'0'191'0'0,"-2"-1"285"0"0,-18-12 7941 0 0,14 8-8321 0 0,4 3 554 0 0,-12-4-141 0 0,13 5-487 0 0,0 0 0 0 0,-1 0 0 0 0,1 1 0 0 0,0-1 0 0 0,-1 0 0 0 0,1 1 0 0 0,-1-1 0 0 0,1 1 0 0 0,0-1 0 0 0,-1 1 0 0 0,1 0 0 0 0,-1 0 1 0 0,1 0-1 0 0,-4-1 0 0 0,1 3-100 0 0,-1-1 1 0 0,1 1 0 0 0,-1 0 0 0 0,1 0 0 0 0,0 0-1 0 0,0 1 1 0 0,0-1 0 0 0,0 1 0 0 0,0 0 0 0 0,0 0-1 0 0,1 0 1 0 0,0 1 0 0 0,-1-1 0 0 0,1 1 0 0 0,1 0-1 0 0,-1 0 1 0 0,0 0 0 0 0,-1 5 0 0 0,0-4-358 0 0,1 1 1 0 0,-1 0-1 0 0,-8 8 0 0 0,3 2-1644 0 0,4-6 6272 0 0,16-19-2941 0 0,-2 3-985 0 0,0 0 0 0 0,0 0 0 0 0,1 1 1 0 0,-1 1-1 0 0,1-1 0 0 0,0 2 0 0 0,17-5 1 0 0,-12 3-161 0 0,44-13-151 0 0,79-16 0 0 0,-110 28-469 0 0,49-18-1 0 0,-40 12-216 0 0,88-36-1965 0 0,-91 34 1936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6:0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54 373 12263 0 0,'0'0'563'0'0,"-2"-1"-14"0"0,-2 1-445 0 0,-16-5 8 0 0,0-7 4072 0 0,19 12-4104 0 0,1-1-1 0 0,-1 1 1 0 0,1 0 0 0 0,-1-1-1 0 0,1 1 1 0 0,-1-1-1 0 0,1 1 1 0 0,-1-1-1 0 0,1 1 1 0 0,0-1 0 0 0,-1 1-1 0 0,1-1 1 0 0,0 0-1 0 0,-1 1 1 0 0,1-1-1 0 0,0 1 1 0 0,0-1 0 0 0,-1 0-1 0 0,6-3-91 0 0,0 0 0 0 0,-1 0-1 0 0,1 1 1 0 0,0 0-1 0 0,0 0 1 0 0,1 0 0 0 0,8-2-1 0 0,44-13-250 0 0,-31 11 159 0 0,17-5-92 0 0,96-31-575 0 0,-94 26 452 0 0,166-67-1080 0 0,-148 55 919 0 0,74-44 1 0 0,-109 57 391 0 0,-3 0 6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6:1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2759 0 0,'0'-2'399'0'0,"1"-6"758"0"0,-1 0 0 0 0,1-1-1 0 0,1 1 1 0 0,3-15 0 0 0,-1 13-933 0 0,0 0 0 0 0,0 0 0 0 0,1 0 0 0 0,0 1 1 0 0,0 0-1 0 0,1 0 0 0 0,1 0 0 0 0,-1 1 0 0 0,1 0 0 0 0,1 0 0 0 0,8-6 0 0 0,-9 9-148 0 0,0 1 0 0 0,0 0 0 0 0,0 1 0 0 0,1 0 0 0 0,-1 0 0 0 0,1 1 0 0 0,11-3 0 0 0,10-3 142 0 0,20-7 177 0 0,0 3 0 0 0,1 2 0 0 0,94-8 0 0 0,-97 15-413 0 0,-4-1-605 0 0,0 2-1 0 0,54 4 1 0 0,-81 0-39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6:1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50 385 3223 0 0,'-2'1'240'0'0,"-3"0"-1132"0"0,-17 0 10576 0 0,16-2-8716 0 0,4 1 596 0 0,-6-10-736 0 0,7 8-782 0 0,0 0-1 0 0,0 0 1 0 0,1-1-1 0 0,-1 1 0 0 0,1 0 1 0 0,0 0-1 0 0,0 0 1 0 0,0 0-1 0 0,0 0 1 0 0,0 0-1 0 0,0 0 0 0 0,0-1 1 0 0,1 1-1 0 0,-1 0 1 0 0,1 0-1 0 0,-1 0 1 0 0,1 0-1 0 0,0 0 1 0 0,0 0-1 0 0,1-2 0 0 0,1-3-28 0 0,6-15 29 0 0,-5 19-39 0 0,5-5-7 0 0,-7 7 0 0 0,-1 1 0 0 0,0-1 0 0 0,1 1 0 0 0,-1-1 0 0 0,1 1 0 0 0,-1 0 0 0 0,1-1 0 0 0,-1 1 0 0 0,1 0 0 0 0,1 0 0 0 0,28 7 0 0 0,-20-4 0 0 0,0 0-38 0 0,-1-1 0 0 0,1 0 0 0 0,0 0-1 0 0,-1-1 1 0 0,1-1 0 0 0,0 0 0 0 0,0 0-1 0 0,0-1 1 0 0,-1 0 0 0 0,1-1 0 0 0,0 0 0 0 0,-1-1-1 0 0,1 0 1 0 0,11-6 0 0 0,30-14-60 0 0,58-37 0 0 0,44-38-370 0 0,-28 17-4343 0 0,-87 58 251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6:3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82 1839 0 0,'-6'-11'2334'0'0,"-13"-39"6436"0"0,19 51-8755 0 0,0-1-1 0 0,0 1 1 0 0,-1-1 0 0 0,1 1-1 0 0,0-1 1 0 0,0 0-1 0 0,-1 1 1 0 0,1-1-1 0 0,0 1 1 0 0,-1-1-1 0 0,1 0 1 0 0,0 1 0 0 0,-1-1-1 0 0,1 0 1 0 0,-1 0-1 0 0,1 1 1 0 0,-1-1-1 0 0,0 0 1 0 0,-6 6-57 0 0,-3 18-178 0 0,8-8 216 0 0,2-15 11 0 0,0 0 1 0 0,0 0-1 0 0,1 1 0 0 0,-1-1 1 0 0,0 0-1 0 0,1 0 0 0 0,-1 0 1 0 0,1 0-1 0 0,0 0 0 0 0,-1 0 1 0 0,2 1-1 0 0,-1-1 41 0 0,1 1-1 0 0,0-1 1 0 0,0 1-1 0 0,0-1 1 0 0,0 0-1 0 0,0 1 1 0 0,0-1-1 0 0,0 0 1 0 0,0 0 0 0 0,0-1-1 0 0,0 1 1 0 0,0 0-1 0 0,1-1 1 0 0,-1 1-1 0 0,0-1 1 0 0,1 0 0 0 0,-1 0-1 0 0,0 0 1 0 0,0 0-1 0 0,4 0 1 0 0,5-2 277 0 0,0 0 0 0 0,0 0 0 0 0,11-5 0 0 0,1 1 315 0 0,45-7 158 0 0,92-5 1 0 0,22-4-834 0 0,-127 11-100 0 0,-26 4-415 0 0,0 2 0 0 0,53-3 0 0 0,-80 8 181 0 0,1 0 1 0 0,-1 0-1 0 0,0 0 0 0 0,1 0 1 0 0,-1 1-1 0 0,1-1 0 0 0,-1 1 1 0 0,0 0-1 0 0,1 0 0 0 0,-1 0 1 0 0,3 1-1 0 0,5 4-1046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6:3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11055 0 0,'0'0'5082'0'0,"1"-2"-3877"0"0,1-1-1167 0 0,1 0-1 0 0,-1 0 1 0 0,1 1 0 0 0,0-1-1 0 0,0 1 1 0 0,0-1 0 0 0,0 1 0 0 0,0 0-1 0 0,0 0 1 0 0,5-2 0 0 0,42-16-323 0 0,-28 12 236 0 0,7-3-91 0 0,267-94-3912 0 0,-293 104 3899 0 0,3-1-192 0 0,0 1 0 0 0,0-1 0 0 0,0 1 0 0 0,0 1-1 0 0,0-1 1 0 0,11 1 0 0 0,-4 2-342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6:3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11975 0 0,'0'0'528'0'0,"16"-10"112"0"0,-4-3-512 0 0,6 1-128 0 0,3-2 0 0 0,9 1 0 0 0,7 4 1136 0 0,6 2 200 0 0,3 0 40 0 0,3 4-5760 0 0,1-3-1152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57 4607 0 0,'0'-1'33'0'0,"0"0"-1"0"0,0 0 1 0 0,0 0 0 0 0,0 1-1 0 0,0-1 1 0 0,0 0-1 0 0,0 0 1 0 0,0 0-1 0 0,0 0 1 0 0,-1 0-1 0 0,1 0 1 0 0,0 1-1 0 0,-1-1 1 0 0,0-1-1 0 0,-2-1 699 0 0,0 0-1 0 0,-1 0 0 0 0,1 1 0 0 0,-1-1 0 0 0,0 1 1 0 0,0 0-1 0 0,1 0 0 0 0,-2 1 0 0 0,-6-3 0 0 0,-21-5 3817 0 0,13 6-4425 0 0,0 0-26 0 0,0 2 0 0 0,1 0-1 0 0,-1 1 1 0 0,0 1 0 0 0,0 0 0 0 0,0 2 0 0 0,1 0-1 0 0,-1 1 1 0 0,1 1 0 0 0,0 0 0 0 0,0 2 0 0 0,1 0-1 0 0,-19 11 1 0 0,-20 10-47 0 0,37-19-16 0 0,0 0-1 0 0,-30 22 1 0 0,38-23 27 0 0,0 1 1 0 0,0 1-1 0 0,1 0 1 0 0,1 0-1 0 0,-1 1 1 0 0,-7 12-1 0 0,14-19-13 0 0,1 1-1 0 0,-1-1 0 0 0,1 0 1 0 0,0 1-1 0 0,0-1 0 0 0,0 1 0 0 0,1-1 1 0 0,0 1-1 0 0,-1 0 0 0 0,2 0 1 0 0,-1 0-1 0 0,0 0 0 0 0,1-1 1 0 0,0 1-1 0 0,0 0 0 0 0,1 0 1 0 0,-1 0-1 0 0,1 0 0 0 0,0 0 1 0 0,3 8-1 0 0,-3-11-22 0 0,0 0 0 0 0,0 0 0 0 0,0 0 0 0 0,0 0 0 0 0,1 0 0 0 0,-1 0 0 0 0,0-1 0 0 0,1 1 0 0 0,-1-1 0 0 0,1 1 0 0 0,0-1 0 0 0,0 1 0 0 0,-1-1 0 0 0,1 0 0 0 0,0 0 0 0 0,0 0 0 0 0,2 1 0 0 0,0-1 30 0 0,0 0 0 0 0,-1 0 1 0 0,1-1-1 0 0,0 1 0 0 0,0-1 1 0 0,-1 0-1 0 0,1 0 0 0 0,0 0 1 0 0,4-1-1 0 0,4-1 86 0 0,-1-1 1 0 0,1 0-1 0 0,-1-1 0 0 0,0 0 1 0 0,13-8-1 0 0,-4 0-48 0 0,-1-1 0 0 0,0-1 1 0 0,22-20-1 0 0,30-23-113 0 0,-30 27-399 0 0,-39 29 298 0 0,7 9-164 0 0,-9-8 284 0 0,0 0 1 0 0,0 0-1 0 0,0 0 0 0 0,0 0 1 0 0,0 0-1 0 0,0 0 0 0 0,0 0 1 0 0,0 0-1 0 0,0 0 0 0 0,1 0 0 0 0,-1 0 1 0 0,0 1-1 0 0,0-1 0 0 0,0 0 1 0 0,0 0-1 0 0,0 0 0 0 0,0 0 0 0 0,0 0 1 0 0,0 0-1 0 0,0 0 0 0 0,0 0 1 0 0,0 0-1 0 0,0 1 0 0 0,0-1 1 0 0,0 0-1 0 0,0 0 0 0 0,0 0 0 0 0,0 0 1 0 0,0 0-1 0 0,0 0 0 0 0,0 0 1 0 0,0 0-1 0 0,0 1 0 0 0,0-1 1 0 0,0 0-1 0 0,0 0 0 0 0,0 0 0 0 0,0 0 1 0 0,0 0-1 0 0,0 0 0 0 0,0 0 1 0 0,-1 1-1 0 0,-4 14-32 0 0,-2 0 26 0 0,1 1-1 0 0,1 1 0 0 0,0-1 0 0 0,1 1 0 0 0,-3 33 0 0 0,7-49-116 0 0,0 0 0 0 0,0 0 0 0 0,0 0-1 0 0,0 0 1 0 0,0-1 0 0 0,1 1 0 0 0,-1 0 0 0 0,0 0-1 0 0,1 0 1 0 0,-1 0 0 0 0,0 0 0 0 0,1 0 0 0 0,-1 0-1 0 0,1 0 1 0 0,-1-1 0 0 0,1 1 0 0 0,-1 0-1 0 0,1 0 1 0 0,0-1 0 0 0,0 2 0 0 0,8 4-6582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6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75 372 3223 0 0,'0'0'143'0'0,"-2"2"-3"0"0,-4 3-112 0 0,-17 18 100 0 0,13-16 524 0 0,8-5 205 0 0,1-1 37 0 0,-16 10 2520 0 0,16-11-3144 0 0,-8-1-118 0 0,5 2 382 0 0,13 6 1316 0 0,-3-4-1737 0 0,-1 0 0 0 0,1 0 0 0 0,0 0 0 0 0,0-1 0 0 0,1 0 0 0 0,9 1 1 0 0,-9-1 36 0 0,4 0-99 0 0,0-1 0 0 0,0 0 0 0 0,0-1 0 0 0,0 0 0 0 0,-1-1 0 0 0,1 0 1 0 0,0-1-1 0 0,19-5 0 0 0,49-7 129 0 0,7 11 118 0 0,-71 3-164 0 0,-1 0 0 0 0,27-5 0 0 0,93-16 1649 0 0,-115 19-1600 0 0,0 1-1 0 0,-1 1 1 0 0,38 4-1 0 0,-8 0-156 0 0,-24-4 8 0 0,0-1-1 0 0,0-1 1 0 0,0-1 0 0 0,0-1-1 0 0,-1-2 1 0 0,0 0 0 0 0,29-12-1 0 0,-24 8-29 0 0,-9 2 5 0 0,0 1-1 0 0,0 0 1 0 0,0 2 0 0 0,1 0-1 0 0,0 2 1 0 0,28-3-1 0 0,-16 5-8 0 0,35 4 0 0 0,-55-3 7 0 0,0 1 0 0 0,16 2 0 0 0,1-1 26 0 0,11-3 93 0 0,1 2 0 0 0,48 7 0 0 0,25 6-126 0 0,-16-12 0 0 0,-56 0 0 0 0,-35-2 0 0 0,22 4 0 0 0,-21-3 0 0 0,45 11 38 0 0,7 3-12 0 0,-26-10 248 0 0,0-1-1 0 0,-1-2 0 0 0,43-2 1 0 0,-38-1 64 0 0,188-13 302 0 0,-169 8-628 0 0,99-9 40 0 0,-65 8 68 0 0,7 2 144 0 0,25-3-187 0 0,-54 1-20 0 0,-33 3-54 0 0,1-2 1 0 0,37-11 0 0 0,-40 8-5 0 0,110-36 91 0 0,7-3 24 0 0,-131 44-94 0 0,15-5 51 0 0,0 2-1 0 0,1 1 1 0 0,49-2 0 0 0,-57 8-19 0 0,5 0 7 0 0,52 5 1 0 0,-64-3-31 0 0,1-1 0 0 0,-1-2 1 0 0,37-4-1 0 0,2 0 52 0 0,68-10-70 0 0,-89 9 7 0 0,0 2 0 0 0,77 1 1 0 0,109 16 3 0 0,-123-11 102 0 0,-24-2-44 0 0,-28-1-76 0 0,0-2 0 0 0,80-16 0 0 0,-68 9 70 0 0,84-13 381 0 0,109 3 50 0 0,-200 17-463 0 0,-19 2-28 0 0,-7 0 34 0 0,1-1 0 0 0,-1-1 0 0 0,55-13-1 0 0,-57 9 53 0 0,0 2 0 0 0,0 0 0 0 0,0 2 0 0 0,1 1 0 0 0,-1 1-1 0 0,49 5 1 0 0,-37-2-100 0 0,57-5 0 0 0,-11 0 0 0 0,62-9 49 0 0,-83 4-23 0 0,15 4 188 0 0,97 6 1 0 0,-68 3-215 0 0,-21-3 0 0 0,5 0 0 0 0,-41 1-28 0 0,-29-3 6 0 0,25 5 0 0 0,-13-1 22 0 0,2 2 0 0 0,-1 0 0 0 0,28 7-53 0 0,-3 1 26 0 0,-26-6 27 0 0,27 7 0 0 0,107 10 0 0 0,-136-24 0 0 0,-5-1 0 0 0,51 1 5 0 0,111 15 1 0 0,6 7 94 0 0,-124-16-83 0 0,152 1 165 0 0,-187-9-172 0 0,150-7 7 0 0,21 0 18 0 0,-172 9-30 0 0,1 1 0 0 0,-1 2 0 0 0,64 16 0 0 0,-73-13-5 0 0,0-1 0 0 0,0 0 0 0 0,1-2 0 0 0,0-1 0 0 0,0-2 0 0 0,39-1 0 0 0,177-29 224 0 0,-83 17-224 0 0,-119 10 0 0 0,11 0 0 0 0,99-15 0 0 0,-13-6 31 0 0,-32 7 183 0 0,-44 6-373 0 0,1 3 0 0 0,0 3-1 0 0,84 6 1 0 0,-88 6-2224 0 0,-38-4 1166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7:2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23 181 2303 0 0,'0'0'7834'0'0,"-1"3"-7589"0"0,-14 28 2826 0 0,14-29-2135 0 0,0 0-752 0 0,-3 38 901 0 0,3-38-1001 0 0,7 10-3 0 0,-3-8-6 0 0,0-1-48 0 0,0 0 0 0 0,0 0 0 0 0,0-1 1 0 0,0 1-1 0 0,0-1 0 0 0,0 0 0 0 0,1 1 0 0 0,-1-2 1 0 0,1 1-1 0 0,0 0 0 0 0,4 1 0 0 0,1 0-4 0 0,2 1 98 0 0,0 0 1 0 0,0-1-1 0 0,1 0 0 0 0,-1-1 0 0 0,1-1 0 0 0,23 2 0 0 0,-15-2 10 0 0,0 2 0 0 0,0 0 0 0 0,0 1 0 0 0,23 9-1 0 0,-28-9-96 0 0,1 0-16 0 0,22 6 63 0 0,-12-2 221 0 0,1-2 0 0 0,1-1 0 0 0,-1-1 0 0 0,29 0 0 0 0,-31-2-47 0 0,21 3 105 0 0,-29-2-312 0 0,-1-2 0 0 0,1 0 0 0 0,25-1 0 0 0,2-7-14 0 0,73-20-1 0 0,-1-1-36 0 0,-54 20 136 0 0,1 2 1 0 0,67 4-1 0 0,-8 0 434 0 0,-57-5-521 0 0,0-2-1 0 0,118-33 1 0 0,16-24-46 0 0,-124 40 0 0 0,-33 12 91 0 0,1 2 0 0 0,1 2 0 0 0,73-7 0 0 0,-39 8-26 0 0,0-2-1 0 0,88-26 0 0 0,-133 30 31 0 0,50-6 0 0 0,-34 7-58 0 0,110-8 137 0 0,-96 10-5 0 0,66-12 0 0 0,-103 12-139 0 0,-1 1 0 0 0,1 1 0 0 0,0 2 0 0 0,33 3-1 0 0,-9-1 69 0 0,-25-1-39 0 0,33 5-1 0 0,79 13 250 0 0,-102-16-59 0 0,61-2 1 0 0,-41-3-13 0 0,-50 2-215 0 0,20 2 95 0 0,-9 1-75 0 0,0 2-31 0 0,-3 2-11 0 0,2 4 5 0 0,-14-7-8 0 0,0-2-22 0 0,1 0-87 0 0,-2-2-163 0 0,0 0 269 0 0,0 0 0 0 0,1 0 0 0 0,-1 0 0 0 0,0 0 0 0 0,0 0 0 0 0,0 0 0 0 0,0 0 0 0 0,0 0 0 0 0,0 1 0 0 0,1-1 0 0 0,-1 0 0 0 0,0 0 0 0 0,0 0 0 0 0,0 0 0 0 0,0 0 0 0 0,0 0 0 0 0,0 0 0 0 0,0 1 0 0 0,0-1 0 0 0,0 0 0 0 0,1 0 0 0 0,-1 0 0 0 0,0 0 0 0 0,0 0 0 0 0,0 1 0 0 0,0-1 0 0 0,0 0 0 0 0,0 0 0 0 0,0 0 0 0 0,0 0 0 0 0,0 0 0 0 0,0 1 0 0 0,0-1-41 0 0,0 0 0 0 0,0 1 0 0 0,0-1 0 0 0,0 0 0 0 0,0 1 0 0 0,0-1 0 0 0,0 0 0 0 0,0 0 0 0 0,0 1 0 0 0,1-1 0 0 0,-1 0 0 0 0,0 1 0 0 0,0-1 0 0 0,0 0 0 0 0,0 0 0 0 0,1 1 0 0 0,-1-1 0 0 0,0 0 0 0 0,0 0 0 0 0,1 0 0 0 0,-1 1 0 0 0,0-1 0 0 0,0 0-1 0 0,1 0 1 0 0,-1 0 0 0 0,0 0 0 0 0,0 0 0 0 0,1 0 0 0 0,-1 1 0 0 0,0-1 0 0 0,1 0 0 0 0,-1 0 0 0 0,3 0-192 0 0,0-1-1 0 0,-1 1 1 0 0,1 0 0 0 0,-1-1-1 0 0,1 0 1 0 0,-1 0-1 0 0,0 1 1 0 0,1-2-1 0 0,-1 1 1 0 0,0 0 0 0 0,1 0-1 0 0,-1-1 1 0 0,0 1-1 0 0,0-1 1 0 0,0 1 0 0 0,0-1-1 0 0,-1 0 1 0 0,1 0-1 0 0,0 0 1 0 0,-1 0-1 0 0,1 0 1 0 0,1-3 0 0 0,9-26-1807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4:1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60 470 1839 0 0,'0'0'395'0'0,"-2"1"838"0"0,-6 2 1002 0 0,-11 5 5678 0 0,7-1-7315 0 0,11-6-516 0 0,-1 0-83 0 0,1 1-1 0 0,-1 0 0 0 0,1-1 1 0 0,0 1-1 0 0,-1 0 1 0 0,1 0-1 0 0,0 0 0 0 0,-1 3 1 0 0,2-5 3 0 0,-2 5-50 0 0,0 4 47 0 0,1-7 694 0 0,2 0-579 0 0,-1-1-91 0 0,1 0 1 0 0,-1-1-1 0 0,0 1 1 0 0,0-1 0 0 0,0 1-1 0 0,1-1 1 0 0,-1 1-1 0 0,0-1 1 0 0,0 1 0 0 0,1-1-1 0 0,-1 1 1 0 0,0-1-1 0 0,1 0 1 0 0,-1 1 0 0 0,1-1-1 0 0,-1 1 1 0 0,0-1-1 0 0,1 0 1 0 0,-1 1-1 0 0,1-1 1 0 0,-1 0 0 0 0,2 1-1 0 0,2-1-5 0 0,0 0-1 0 0,0 0 0 0 0,0 0 1 0 0,0-1-1 0 0,0 0 0 0 0,0 0 1 0 0,0 0-1 0 0,0 0 0 0 0,0 0 0 0 0,0-1 1 0 0,0 1-1 0 0,-1-1 0 0 0,1 0 1 0 0,-1 0-1 0 0,4-3 0 0 0,11-7 109 0 0,10-6-7 0 0,-13 8-20 0 0,0 0 0 0 0,18-9 0 0 0,-16 12 11 0 0,-1 1-1 0 0,1 0 1 0 0,0 1 0 0 0,0 1-1 0 0,21-3 1 0 0,91-4 412 0 0,-78 8-497 0 0,17 0-25 0 0,-35 3 0 0 0,42-6 0 0 0,66-12 0 0 0,-117 14 58 0 0,24-4 296 0 0,0-2 0 0 0,47-16 0 0 0,68-33 239 0 0,143-48 166 0 0,-262 94-782 0 0,0 3-1 0 0,67-8 0 0 0,94 2-371 0 0,-145 12 317 0 0,1 0 345 0 0,71-14 0 0 0,-116 14-160 0 0,19-2 368 0 0,46-17 1 0 0,-72 20-394 0 0,2 0-5 0 0,1-1 1 0 0,-1 1 0 0 0,22-2-1 0 0,-13 2 25 0 0,-13 2-108 0 0,-5 0-71 0 0,10-8-6599 0 0,-3-1 285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4:2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107 159 8431 0 0,'0'0'766'0'0,"-1"-2"-628"0"0,-4-6 263 0 0,1-1 0 0 0,-1 1 0 0 0,2-1 0 0 0,-1 0 0 0 0,1-1 0 0 0,1 1 0 0 0,0 0 0 0 0,0-1 0 0 0,1 0 0 0 0,-1-16 0 0 0,-2 5-359 0 0,4 19-47 0 0,-1 0-75 0 0,-5-8-448 0 0,5 10 508 0 0,1 0-1 0 0,0-1 0 0 0,0 1 0 0 0,0 0 0 0 0,0 0 1 0 0,-1-1-1 0 0,1 1 0 0 0,0 0 0 0 0,-1-1 0 0 0,1 1 1 0 0,0 0-1 0 0,0 0 0 0 0,-1-1 0 0 0,1 1 0 0 0,0 0 1 0 0,-1 0-1 0 0,1 0 0 0 0,0 0 0 0 0,-1 0 0 0 0,1-1 1 0 0,0 1-1 0 0,-1 0 0 0 0,1 0 0 0 0,-1 0 0 0 0,-9 4 5 0 0,-1 3 16 0 0,8-4 39 0 0,1 0-1 0 0,-1 0 0 0 0,1 0 0 0 0,0 0 0 0 0,0 1 1 0 0,0-1-1 0 0,-2 7 0 0 0,-4 5 54 0 0,7-13-7 0 0,1 0-26 0 0,-3 10 2423 0 0,5-11-2348 0 0,12 12-180 0 0,1-2 1 0 0,0 0 0 0 0,1-1-1 0 0,18 9 1 0 0,-19-13-8 0 0,0 0-1 0 0,1-2 1 0 0,0 1 0 0 0,18 1-1 0 0,-2-1-151 0 0,1-2 0 0 0,44-1 0 0 0,68-10-932 0 0,-22 1 549 0 0,-64 4 83 0 0,-32 1 321 0 0,0 0 1 0 0,1 3-1 0 0,-1 0 1 0 0,38 7 0 0 0,-61-7 174 0 0,-1-1-10 0 0,20 0 28 0 0,15 2 980 0 0,-26-1 191 0 0,25-1 0 0 0,-34 0-973 0 0,-1 0-115 0 0,2 0-82 0 0,-1 1-6 0 0,18-3 75 0 0,-19 1-110 0 0,1 0 1 0 0,0 0-1 0 0,0 0 0 0 0,0 0 0 0 0,-1 0 0 0 0,1 0 0 0 0,-1-1 0 0 0,1 1 0 0 0,-1-1 1 0 0,1 0-1 0 0,-1 0 0 0 0,0 0 0 0 0,0 0 0 0 0,3-3 0 0 0,-2 2-98 0 0,-2 2 748 0 0,-2-11-512 0 0,1 10-120 0 0,0 0 1 0 0,0 1 0 0 0,1-1 0 0 0,-1 0-1 0 0,0 0 1 0 0,1 1 0 0 0,0-1-1 0 0,-1 0 1 0 0,1 1 0 0 0,0-1 0 0 0,1-1-1 0 0,0 0-37 0 0,-1 1-108 0 0,-1 2 135 0 0,0 0 0 0 0,1 0 0 0 0,-1 0 0 0 0,0-1 0 0 0,0 1 1 0 0,1 0-1 0 0,-1 0 0 0 0,0 0 0 0 0,0 0 0 0 0,0 0 0 0 0,0 0 0 0 0,1 0 1 0 0,-1-1-1 0 0,0 1 0 0 0,0 0 0 0 0,0 0 0 0 0,0 0 0 0 0,1 0 0 0 0,-1-1 1 0 0,0 1-1 0 0,0 0 0 0 0,0 0 0 0 0,0 0 0 0 0,0-1 0 0 0,0 1 0 0 0,0-1 1 0 0,5-3-747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4:3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13 234 2759 0 0,'0'0'4591'0'0,"-2"0"-4523"0"0,-9-2 8496 0 0,13 4-8509 0 0,6 7-45 0 0,7 4-12 0 0,-10-11 3 0 0,-1-2 11 0 0,0 2 5 0 0,-2-1-13 0 0,-1-1 0 0 0,1 1 1 0 0,0-1-1 0 0,-1 0 1 0 0,1 1-1 0 0,0-1 0 0 0,-1 0 1 0 0,1 0-1 0 0,0 0 1 0 0,-1 0-1 0 0,3 0 0 0 0,12-1 54 0 0,-4 1 13 0 0,-1-1 1 0 0,0-1-1 0 0,13-3 1 0 0,-8 1 148 0 0,22-2 0 0 0,6 3 242 0 0,0 1-1 0 0,70 6 0 0 0,-29 9 200 0 0,20 3 148 0 0,-102-16-795 0 0,53 5 234 0 0,77-2 0 0 0,-54-9-240 0 0,106-22 0 0 0,75-33 75 0 0,-179 41-34 0 0,-31 10-39 0 0,0 1 0 0 0,81-2 0 0 0,102 12 24 0 0,-209-1-34 0 0,79-2 0 0 0,11-1 0 0 0,-25 0-78 0 0,-79 3 67 0 0,-5-2-76 0 0,0 1 1 0 0,0 0-1 0 0,0-1 0 0 0,0 0 1 0 0,0 0-1 0 0,-1-1 0 0 0,1 1 1 0 0,-1-1-1 0 0,0 0 0 0 0,1 0 1 0 0,-1-1-1 0 0,6-6 0 0 0,-7 6-36 0 0,-1 0-1 0 0,0 0 1 0 0,0 0-1 0 0,0-1 1 0 0,0 1 0 0 0,-1-1-1 0 0,1 0 1 0 0,-1 1-1 0 0,-1-1 1 0 0,1 0-1 0 0,0-6 1 0 0,-1-19-4198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4:3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182 702 13071 0 0,'0'0'1186'0'0,"-2"1"-978"0"0,0 0-118 0 0,0 0 1 0 0,0-1-1 0 0,0 1 1 0 0,0-1 0 0 0,0 1-1 0 0,0-1 1 0 0,0 0-1 0 0,0 1 1 0 0,0-1 0 0 0,0 0-1 0 0,0-1 1 0 0,0 1-1 0 0,0 0 1 0 0,0 0 0 0 0,0-1-1 0 0,0 0 1 0 0,0 1-1 0 0,1-1 1 0 0,-1 0 0 0 0,0 0-1 0 0,0 0 1 0 0,-1-1-1 0 0,-4-3-481 0 0,0-1 0 0 0,0 0 0 0 0,1 0 0 0 0,-7-9 0 0 0,4 4-1290 0 0,-1 1-1 0 0,-12-11 4966 0 0,20 21-2383 0 0,2 0-823 0 0,-1 0-1 0 0,1 0 1 0 0,-1 0 0 0 0,1 0-1 0 0,0-1 1 0 0,-1 1-1 0 0,1 0 1 0 0,-1 0-1 0 0,1 0 1 0 0,0 0 0 0 0,-1 0-1 0 0,1-1 1 0 0,0 1-1 0 0,-1 0 1 0 0,1 0 0 0 0,0-1-1 0 0,-1 1 1 0 0,1 0-1 0 0,0-1 1 0 0,0 1-1 0 0,-1 0 1 0 0,1-1 0 0 0,0 1-1 0 0,0 0 1 0 0,-1-1-1 0 0,1 1 1 0 0,0 0 0 0 0,0-1-1 0 0,0 1 1 0 0,0-1-1 0 0,0 1 1 0 0,0 0-1 0 0,0-1 1 0 0,0 1 0 0 0,0-1-1 0 0,0 1 1 0 0,0 0-1 0 0,0-1 1 0 0,0 1 0 0 0,0-1-1 0 0,0 1 1 0 0,0 0-1 0 0,0-1 1 0 0,0 1-1 0 0,0-1 1 0 0,1 1 0 0 0,-1-1-1 0 0,3-10-131 0 0,1-1-1 0 0,1 1 1 0 0,0 0 0 0 0,9-16-1 0 0,-2 3-77 0 0,80-151-754 0 0,1-3 674 0 0,-83 161 347 0 0,0 0 1 0 0,1 1 0 0 0,22-24-1 0 0,-10 11 141 0 0,-20 25-229 0 0,0 1-1 0 0,0-1 0 0 0,0 1 1 0 0,1 0-1 0 0,-1 0 1 0 0,1 0-1 0 0,0 0 0 0 0,0 0 1 0 0,7-2-1 0 0,-6 4 8 0 0,9 2-44 0 0,2 4-10 0 0,-12-3-10 0 0,0 1 1 0 0,0-1-1 0 0,-1 1 0 0 0,1 0 0 0 0,-1 0 1 0 0,1 0-1 0 0,-1 1 0 0 0,0-1 1 0 0,0 1-1 0 0,-1-1 0 0 0,1 1 0 0 0,-1 0 1 0 0,0 0-1 0 0,0 0 0 0 0,0 1 0 0 0,2 6 1 0 0,-2-3-34 0 0,-1-1 1 0 0,0 0-1 0 0,0 1 1 0 0,0-1 0 0 0,-1 0-1 0 0,0 1 1 0 0,-1-1 0 0 0,1 1-1 0 0,-4 10 1 0 0,0-3-18 0 0,-2 1 0 0 0,0-1 0 0 0,-1 0 0 0 0,-10 16 0 0 0,13-22 61 0 0,-5 3 8 0 0,1 1 0 0 0,-2-1 0 0 0,0-1 0 0 0,0 1 0 0 0,-14 10 0 0 0,-13 15 89 0 0,-33 30-19 0 0,44-43-84 0 0,-42 49-1 0 0,42-41-46 0 0,10-14 70 0 0,2 0-1 0 0,0 2 1 0 0,-12 23 0 0 0,-2 1 194 0 0,12-19-127 0 0,3-7-137 0 0,11-16-4 0 0,1 0-34 0 0,-6 4-101 0 0,4-1 3422 0 0,-3 13-3181 0 0,7-13-37 0 0,0-1 0 0 0,1 11-3 0 0,4 7-10 0 0,-2-17 0 0 0,-1-1 0 0 0,7 10 32 0 0,1 0 0 0 0,0-1 0 0 0,1 0 0 0 0,0-1 0 0 0,1-1 0 0 0,16 12-1 0 0,20 20 93 0 0,-27-23-122 0 0,1 0 1 0 0,1-1 0 0 0,0-1 0 0 0,41 21-1 0 0,-37-24-2 0 0,1-1 0 0 0,0-2 0 0 0,52 15 0 0 0,-53-20 12 0 0,84 17 102 0 0,57 1-237 0 0,-148-22-336 0 0,0 1 1 0 0,-1 1-1 0 0,35 13 1 0 0,18 14-4232 0 0,-55-23 2939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7367 0 0,'0'0'568'0'0,"-2"0"248"0"0,-15 2 5566 0 0,17-2-6006 0 0,-1 0 0 0 0,0 0 1 0 0,0 0-1 0 0,1 0 0 0 0,-1 0 0 0 0,0 0 0 0 0,1 0 0 0 0,-1 1 0 0 0,0-1 0 0 0,1 0 0 0 0,-1 1 0 0 0,0-1 0 0 0,1 0 0 0 0,-1 1 1 0 0,1-1-1 0 0,-1 0 0 0 0,0 1 0 0 0,1-1 0 0 0,-1 1 0 0 0,1-1 0 0 0,-1 1 0 0 0,0 0 0 0 0,3 30 75 0 0,7 38 1 0 0,-2-17-375 0 0,15 327-573 0 0,-16-199 76 0 0,42 476-1649 0 0,18-1-641 0 0,-43-440 2009 0 0,18 254 808 0 0,-29 1 1078 0 0,-23-141-1139 0 0,-18-3-22 0 0,-9 46 1086 0 0,37-328-870 0 0,2 0-1 0 0,10 64 1 0 0,-6-80-217 0 0,1 0 0 0 0,1-1 0 0 0,2 0 1 0 0,22 50-1 0 0,-18-54-282 0 0,25 33 0 0 0,7 14-1218 0 0,-44-68 1408 0 0,0 0-144 0 0,1 1 0 0 0,-1-1 0 0 0,0 0 1 0 0,0 1-1 0 0,0-1 0 0 0,-1 1 0 0 0,2 3 0 0 0,-3 5-1207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0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18 636 10047 0 0,'0'0'463'0'0,"-1"2"-14"0"0,-5 9-290 0 0,0 0-3 0 0,5-9 252 0 0,0 0 0 0 0,1 0 1 0 0,-1 0-1 0 0,1 0 0 0 0,-1 0 0 0 0,1 0 0 0 0,-1 0 1 0 0,1 0-1 0 0,0 0 0 0 0,0 3 0 0 0,0-3-611 0 0,0 0 1675 0 0,2 0-1260 0 0,2 2-182 0 0,0 0 1 0 0,1 0 0 0 0,-1 0 0 0 0,1-1 0 0 0,0 0-1 0 0,0 0 1 0 0,0 0 0 0 0,0 0 0 0 0,1-1-1 0 0,-1 0 1 0 0,1 0 0 0 0,-1 0 0 0 0,1-1 0 0 0,0 0-1 0 0,-1 0 1 0 0,1 0 0 0 0,7-1 0 0 0,10 0 9 0 0,1-1-1 0 0,45-9 1 0 0,-46 6 33 0 0,12-3 172 0 0,61-22 0 0 0,-12 3 276 0 0,3 4 498 0 0,0 3 1 0 0,175-14-1 0 0,236 40 963 0 0,-1 35-1180 0 0,193 18-458 0 0,-523-52 4 0 0,1-8 0 0 0,316-42-1 0 0,-54-47-53 0 0,-7-33-428 0 0,-325 91 56 0 0,222-73-420 0 0,338-102-1102 0 0,-324 132 526 0 0,-257 61 720 0 0,1 3 0 0 0,106 1 0 0 0,-125 11 255 0 0,0 2-1 0 0,113 23 1 0 0,-128-15 262 0 0,0 1 1 0 0,0 2 0 0 0,-1 2-1 0 0,53 29 1 0 0,42 33 1684 0 0,-130-72-2276 0 0,-21-8-3368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0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31 5983 0 0,'0'0'640'0'0,"-9"-7"-640"0"0,-3-1 0 0 0,0 0 184 0 0,-2 1 8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0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9815 0 0,'0'0'890'0'0,"2"0"-733"0"0,40 10 3459 0 0,-41-8-3336 0 0,5 5-33 0 0,-4-5-114 0 0,-2 1-49 0 0,1 3 59 0 0,0 0 0 0 0,1 0 0 0 0,-1 0 0 0 0,1 0 0 0 0,0 0 0 0 0,1-1 0 0 0,0 1 0 0 0,-1 0-1 0 0,2-1 1 0 0,-1 0 0 0 0,1 0 0 0 0,-1 0 0 0 0,6 5 0 0 0,-4-6 26 0 0,0 0 0 0 0,1-1 0 0 0,-1 1 0 0 0,1-1 1 0 0,0 0-1 0 0,12 3 0 0 0,-6-1-39 0 0,0 0 1 0 0,0 1 0 0 0,14 9 0 0 0,-25-14-126 0 0,6 3-1 0 0,0 0 1 0 0,-1 0 0 0 0,1 1 0 0 0,-1 0 0 0 0,0 0 0 0 0,-1 1 0 0 0,1 0-1 0 0,-1 0 1 0 0,5 8 0 0 0,-4-5 33 0 0,-1 1-1 0 0,-1 0 1 0 0,0 0 0 0 0,0 0-1 0 0,-1 0 1 0 0,0 0-1 0 0,0 1 1 0 0,-2-1 0 0 0,2 22-1 0 0,-1-18 237 0 0,-1 1 1 0 0,2-1-1 0 0,0 0 0 0 0,1 0 0 0 0,0 0 1 0 0,10 20-1 0 0,0-7 186 0 0,0 0-1 0 0,21 27 1 0 0,-9-17-449 0 0,37 56 18 0 0,-53-75-26 0 0,0 1 0 0 0,-1-1 1 0 0,9 28-1 0 0,1 19 116 0 0,17 49 404 0 0,-31-101-470 0 0,1 0 1 0 0,1 0-1 0 0,0-1 1 0 0,1 1-1 0 0,0-1 1 0 0,11 12-1 0 0,2-4 122 0 0,5 3-113 0 0,-5 1-59 0 0,0 1 0 0 0,-1 0-1 0 0,22 39 1 0 0,-5 1-3 0 0,38 92 0 0 0,8 20 0 0 0,-77-166 8 0 0,-1 0-1 0 0,2-1 1 0 0,-1 0-1 0 0,2-1 1 0 0,-1 1-1 0 0,1-1 1 0 0,0-1-1 0 0,1 0 1 0 0,0 0-1 0 0,1 0 1 0 0,-1-1-1 0 0,1-1 1 0 0,1 1 0 0 0,-1-2-1 0 0,1 0 1 0 0,22 8-1 0 0,-26-11-3 0 0,124 42 191 0 0,-106-35-157 0 0,-1 2 1 0 0,-1 1-1 0 0,29 18 0 0 0,-27-10-63 0 0,0 1 0 0 0,-2 1 0 0 0,0 1-1 0 0,21 28 1 0 0,1 2-25 0 0,-20-26 16 0 0,0 0 0 0 0,2-1 0 0 0,54 39 0 0 0,-70-58 34 0 0,1-1 0 0 0,18 7 1 0 0,-5-3-13 0 0,11 4 13 0 0,46 13 0 0 0,-33-12 61 0 0,155 70-52 0 0,-163-66-9 0 0,-21-9 16 0 0,30 22 0 0 0,-31-19-2 0 0,27 13 0 0 0,-6-7-15 0 0,95 44 0 0 0,-101-50 0 0 0,0-1 0 0 0,46 9 0 0 0,-51-14 0 0 0,1 1 0 0 0,-1 2 0 0 0,-1 0 0 0 0,38 21 0 0 0,-45-19 19 0 0,-2 2 0 0 0,0 0 0 0 0,0 1 0 0 0,25 28 0 0 0,29 23 61 0 0,-57-55-33 0 0,0 0-1 0 0,0-2 1 0 0,1 0 0 0 0,32 12 0 0 0,76 18 534 0 0,-80-27-448 0 0,-22-7-81 0 0,29 4 1 0 0,-28-6-15 0 0,30 8 0 0 0,101 35 26 0 0,-21-20-64 0 0,-10-3 0 0 0,-108-18 15 0 0,0 1 0 0 0,0 1 0 0 0,-1 0 0 0 0,27 18 0 0 0,11 6 27 0 0,-43-26-40 0 0,108 49 411 0 0,-65-38-328 0 0,0-2-1 0 0,55 7 0 0 0,-35-7-26 0 0,-33-9-28 0 0,13 4-7 0 0,-22-1-23 0 0,-5-3 0 0 0,-1 2 0 0 0,37 15 0 0 0,-42-14 4 0 0,0 0 0 0 0,1-2 0 0 0,23 5 0 0 0,64 5 27 0 0,-85-13-25 0 0,59 7 39 0 0,49 6 57 0 0,137 38-102 0 0,-264-53 0 0 0,31 7 0 0 0,1-1 0 0 0,37 2 0 0 0,69 3 0 0 0,-132-11 0 0 0,-1 1 0 0 0,1 0-1 0 0,16 6 1 0 0,9 2 12 0 0,-22-7 6 0 0,0 0 1 0 0,16 8-1 0 0,-1-2-20 0 0,6-2 35 0 0,1-3-1 0 0,-1 0 1 0 0,37-2 0 0 0,-4 1 180 0 0,155-2-133 0 0,-192-4-80 0 0,97-9 139 0 0,-88 9-111 0 0,45 4 1 0 0,23-1-33 0 0,-91-1 4 0 0,44-4 0 0 0,68 4 0 0 0,-102 5 126 0 0,0 0 1 0 0,-1 2-1 0 0,48 16 0 0 0,26 7 25 0 0,-98-28-150 0 0,45 9 32 0 0,80 6 0 0 0,-62-10 153 0 0,-50-3-130 0 0,2 1-45 0 0,-2 1-26 0 0,-4-1-61 0 0,-7-3-18 0 0,2 4-266 0 0,-16-12 226 0 0,-6-8-43 0 0,-1 2 0 0 0,-1 0-1 0 0,-21-11 1 0 0,-61-25-788 0 0,48 25 470 0 0,40 17 519 0 0,-1-1 0 0 0,1-1 0 0 0,0 0 0 0 0,1 0 0 0 0,0-1 0 0 0,1-1 0 0 0,0 0 0 0 0,0-1 0 0 0,1 0 0 0 0,1 0 0 0 0,0-1 0 0 0,-7-15 0 0 0,-57-88 395 0 0,60 99-523 0 0,-1 0-1 0 0,0 1 0 0 0,-1 0 1 0 0,-22-17-1 0 0,28 27-31 0 0,0 0 0 0 0,1 1 0 0 0,-2 0 0 0 0,1 1 0 0 0,0 0 0 0 0,-12-3 0 0 0,19 6 11 0 0,0 2-135 0 0,-6 1 256 0 0,6-1 58 0 0,31 23 17 0 0,-17-18-95 0 0,0 0 0 0 0,1-2 0 0 0,-1 1 0 0 0,1-1 0 0 0,20 3 0 0 0,68 4-161 0 0,31-8-39 0 0,-68-3-216 0 0,66 9 0 0 0,-106-5 240 0 0,-1 0-1 0 0,0 1 1 0 0,0 1 0 0 0,0 2 0 0 0,33 14 0 0 0,-45-16 333 0 0,0 0 1 0 0,-1 1-1 0 0,1 0 1 0 0,-1 0-1 0 0,-1 1 1 0 0,1 0-1 0 0,-2 1 1 0 0,1 0-1 0 0,-1 1 1 0 0,0 0-1 0 0,-1 0 1 0 0,8 14-1 0 0,-5-1 830 0 0,-9-21-670 0 0,0 1-77 0 0,0-1-147 0 0,4 16 465 0 0,-6-16-529 0 0,1 0-1 0 0,0-1 1 0 0,-1 1-1 0 0,0 0 1 0 0,1-1-1 0 0,-1 1 1 0 0,0-1-1 0 0,0 1 0 0 0,0-1 1 0 0,0 0-1 0 0,0 1 1 0 0,0-1-1 0 0,-2 2 1 0 0,2-1-4 0 0,-4 2-18 0 0,0 0 0 0 0,0 0 0 0 0,-1-1 0 0 0,1 0 0 0 0,-1 0 0 0 0,1 0 0 0 0,-1-1 0 0 0,0 1 0 0 0,-11 2 0 0 0,1 0-29 0 0,-15 6-418 0 0,1 2-1 0 0,0 1 1 0 0,0 1-1 0 0,-50 36 0 0 0,58-31-3634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17047 0 0,'2'-15'779'0'0,"-2"12"1650"0"0,7 16-1975 0 0,-4-7-339 0 0,0 1 0 0 0,-1 0 0 0 0,0 0 0 0 0,0 1 0 0 0,-1-1 0 0 0,0 0 0 0 0,0 0 0 0 0,-1 1 0 0 0,0-1 0 0 0,-1 14 0 0 0,0-11-100 0 0,1 0 0 0 0,0 1 0 0 0,0-1 0 0 0,1 0 0 0 0,1 0 0 0 0,0 1 0 0 0,0-1 0 0 0,5 12-1 0 0,-7-20-7 0 0,1 0-1 0 0,0 0 0 0 0,0 0 0 0 0,0 0 1 0 0,0 0-1 0 0,0 0 0 0 0,0-1 0 0 0,1 1 1 0 0,-1 0-1 0 0,0-1 0 0 0,1 1 0 0 0,0-1 1 0 0,-1 1-1 0 0,1-1 0 0 0,0 0 0 0 0,-1 0 1 0 0,1 1-1 0 0,0-1 0 0 0,0-1 0 0 0,0 1 1 0 0,0 0-1 0 0,0 0 0 0 0,0-1 0 0 0,0 1 1 0 0,0-1-1 0 0,1 0 0 0 0,-1 1 0 0 0,0-1 1 0 0,0 0-1 0 0,2 0 0 0 0,2-1-4 0 0,-1 0 1 0 0,1-1-1 0 0,-1 1 0 0 0,1-1 0 0 0,-1 0 0 0 0,0-1 0 0 0,0 1 1 0 0,8-6-1 0 0,5-5-278 0 0,25-23 0 0 0,-29 22 112 0 0,1 2 0 0 0,22-15 0 0 0,-33 24 151 0 0,0 1 0 0 0,0 0 1 0 0,0 0-1 0 0,0 1 0 0 0,1-1 0 0 0,4 0 1 0 0,-7 1-42 0 0,6 10-63 0 0,-4-4 150 0 0,-1 0 0 0 0,0 0 0 0 0,-1 0 1 0 0,1 0-1 0 0,-1 1 0 0 0,0-1 0 0 0,1 9 1 0 0,-1-7 75 0 0,1 0 1 0 0,-1 1-1 0 0,4 6 1 0 0,-4-12-68 0 0,-1 1 0 0 0,1-1-1 0 0,0 0 1 0 0,-1 1 0 0 0,1-1 0 0 0,0 0-1 0 0,1 0 1 0 0,-1 0 0 0 0,0 0 0 0 0,0-1-1 0 0,5 4 1 0 0,2-1 134 0 0,0-1 0 0 0,0 0-1 0 0,0 0 1 0 0,0 0 0 0 0,0-1-1 0 0,1 0 1 0 0,-1-1 0 0 0,18 0 0 0 0,-1-1 185 0 0,52-8 0 0 0,-64 5-337 0 0,1 0-1 0 0,0-1 1 0 0,-1 0 0 0 0,0-1-1 0 0,0-1 1 0 0,0 0 0 0 0,-1-1-1 0 0,1-1 1 0 0,-2 0 0 0 0,1 0-1 0 0,-1-1 1 0 0,-1-1 0 0 0,1 0-1 0 0,-2 0 1 0 0,12-15 0 0 0,-12 13-62 0 0,0 0 0 0 0,-1-1 1 0 0,0-1-1 0 0,-1 0 0 0 0,0 0 1 0 0,-1 0-1 0 0,8-27 0 0 0,-14 37-507 0 0,1 0 0 0 0,0 0 0 0 0,0 0 0 0 0,0 0 1 0 0,0 0-1 0 0,0 1 0 0 0,1-1 0 0 0,-1 1 0 0 0,1-1 0 0 0,0 1 0 0 0,6-5 0 0 0,1 0-1361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2759 0 0,'0'0'14072'0'0,"0"2"-13648"0"0,0 34 1348 0 0,0-33-1560 0 0,1 4-208 0 0,-1-6 145 0 0,1 1 1 0 0,-1-1-1 0 0,0 0 1 0 0,0 0 0 0 0,0 0-1 0 0,0 0 1 0 0,0 0-1 0 0,0 0 1 0 0,0 0 0 0 0,0 0-1 0 0,0 0 1 0 0,0 1-1 0 0,-1-1 1 0 0,1 0-1 0 0,0 0 1 0 0,-1 0 0 0 0,0 1-1 0 0,-4 7 85 0 0,1 0 0 0 0,-2 0 0 0 0,-8 12 0 0 0,12-19-192 0 0,0 1 1 0 0,0 0-1 0 0,1 0 0 0 0,-1 0 0 0 0,1 0 0 0 0,0 0 1 0 0,-1 4-1 0 0,-2 5 84 0 0,2-8-97 0 0,1 0-1 0 0,0 0 0 0 0,0 0 1 0 0,0 0-1 0 0,0 0 1 0 0,1 0-1 0 0,0 0 1 0 0,-1 0-1 0 0,1 0 1 0 0,1 1-1 0 0,-1-1 0 0 0,1 0 1 0 0,0 0-1 0 0,1 6 1 0 0,0 1-8 0 0,27 99 12 0 0,-21-82-17 0 0,6 34-1 0 0,4 65-587 0 0,2 231 0 0 0,-41 202 124 0 0,-8-332 448 0 0,19-97 1069 0 0,10-130-1063 0 0,-1-1-1 0 0,1 1 0 0 0,0 0 0 0 0,0-1 1 0 0,0 1-1 0 0,0 0 0 0 0,0-1 0 0 0,0 1 1 0 0,0-1-1 0 0,0 1 0 0 0,0 0 0 0 0,1-1 1 0 0,-1 1-1 0 0,0 0 0 0 0,0-1 0 0 0,1 1 1 0 0,-1-1-1 0 0,1 2 0 0 0,1 2 66 0 0,60 111-751 0 0,-59-109 565 0 0,1 1-1 0 0,-2 0 0 0 0,1 0 1 0 0,-1 0-1 0 0,0 0 0 0 0,1 9 1 0 0,-3-14 129 0 0,0-1 0 0 0,0 0 0 0 0,0 1 0 0 0,0-1 0 0 0,0 1 1 0 0,1-1-1 0 0,-1 0 0 0 0,0 1 0 0 0,1-1 0 0 0,0 0 0 0 0,-1 1 0 0 0,2 1 0 0 0,-1-3-4 0 0,-1 0-1 0 0,0 0 0 0 0,1 0 1 0 0,-1-1-1 0 0,0 1 0 0 0,1 0 1 0 0,-1 0-1 0 0,0 0 0 0 0,0-1 1 0 0,1 1-1 0 0,-1 0 0 0 0,0 0 1 0 0,0-1-1 0 0,1 1 0 0 0,-1 0 1 0 0,0-1-1 0 0,0 1 0 0 0,0 0 0 0 0,0-1 1 0 0,1 1-1 0 0,-1 0 0 0 0,0-1 1 0 0,2-3-154 0 0,6-8-437 0 0,0-1-1 0 0,-1 1 0 0 0,0-1 0 0 0,-2 0 1 0 0,7-18-1 0 0,-5 6-1205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0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6447 0 0,'0'0'8215'0'0,"2"1"-7614"0"0,-1 0-496 0 0,1 0 0 0 0,-1 0 0 0 0,1 0 0 0 0,-1 0 0 0 0,1 0 0 0 0,-1 0 0 0 0,0 1 0 0 0,0-1 0 0 0,0 0 0 0 0,0 1 0 0 0,0-1-1 0 0,0 1 1 0 0,0-1 0 0 0,0 1 0 0 0,-1-1 0 0 0,1 1 0 0 0,0 0 0 0 0,0 2 0 0 0,-1 0-67 0 0,1 0 0 0 0,-1 0 0 0 0,0 0-1 0 0,-1 0 1 0 0,1 0 0 0 0,-1 0 0 0 0,1 0 0 0 0,-3 4 0 0 0,-8 28 348 0 0,-2-2-1 0 0,-18 35 1 0 0,-16 44 1098 0 0,26-50-985 0 0,-47 130-182 0 0,57-170-346 0 0,0-1-1 0 0,-22 30 0 0 0,-9 17 18 0 0,37-59 37 0 0,0 0 0 0 0,1 1 0 0 0,0 0 0 0 0,1 0-1 0 0,-3 13 1 0 0,4-8-53 0 0,1-1-1 0 0,0 1 0 0 0,1-1 1 0 0,1 1-1 0 0,0-1 0 0 0,1 1 1 0 0,0-1-1 0 0,2 0 0 0 0,0 0 1 0 0,0 0-1 0 0,9 18 0 0 0,-7-23 3 0 0,-1-1 1 0 0,2 1-1 0 0,-1-1 0 0 0,1-1 0 0 0,1 1 1 0 0,-1-1-1 0 0,1-1 0 0 0,12 10 0 0 0,-12-12 64 0 0,0 0-1 0 0,0 0 0 0 0,0 0 1 0 0,0-1-1 0 0,1 0 0 0 0,-1-1 1 0 0,1 0-1 0 0,0 0 0 0 0,0-1 1 0 0,0 0-1 0 0,1 0 0 0 0,-1-1 1 0 0,0-1-1 0 0,1 1 0 0 0,-1-1 1 0 0,0-1-1 0 0,1 0 0 0 0,-1 0 1 0 0,0-1-1 0 0,0 0 0 0 0,0-1 1 0 0,0 0-1 0 0,0 0 0 0 0,-1-1 1 0 0,1 0-1 0 0,-1 0 0 0 0,0-1 1 0 0,0 0-1 0 0,-1-1 0 0 0,1 0 1 0 0,10-11-1 0 0,6-11-9 0 0,-1-1 0 0 0,-1-1 1 0 0,-2-1-1 0 0,24-48 0 0 0,-34 63-24 0 0,-6 10-8 0 0,0-1-1 0 0,0 1 1 0 0,-1-1-1 0 0,3-7 0 0 0,-4 11-10 0 0,-1-1-16 0 0,1 1 0 0 0,-1 0 0 0 0,0 0 0 0 0,0-1 0 0 0,0 1 0 0 0,0-1 0 0 0,0-3 0 0 0,-1 3-15 0 0,-1 0 0 0 0,1 0 0 0 0,-1-1-1 0 0,0 1 1 0 0,0 0 0 0 0,0 0 0 0 0,-1 0 0 0 0,1 0-1 0 0,-3-4 1 0 0,3 4 34 0 0,-10-12-88 0 0,3 7 111 0 0,1 0 32 0 0,0 1-33 0 0,0-1-10 0 0,5 7-15 0 0,0 0-1 0 0,0 0 1 0 0,0 0-1 0 0,0 0 1 0 0,0 0-1 0 0,-1 1 1 0 0,1-1 0 0 0,-4-1-1 0 0,1 1-37 0 0,1 0-11 0 0,-4-1-6 0 0,4 3-21 0 0,-7-1 31 0 0,1 3 61 0 0,8-1 187 0 0,1 0-134 0 0,-5 9-57 0 0,-20 35-1261 0 0,25-43 913 0 0,-2 10-1269 0 0,3-10 1715 0 0,4 10 250 0 0,-3-10-286 0 0,0 1 0 0 0,1-1-1 0 0,-1 0 1 0 0,1 1 0 0 0,-1-1-1 0 0,1 0 1 0 0,0 0 0 0 0,0 0-1 0 0,-1-1 1 0 0,1 1 0 0 0,1 0-1 0 0,-1-1 1 0 0,0 1 0 0 0,0-1-1 0 0,1 0 1 0 0,3 2 0 0 0,6 0 13 0 0,0-1-15 0 0,-10-2-125 0 0,1-6-4006 0 0,-3 6 3968 0 0,1 0 0 0 0,-1-1 1 0 0,0 1-1 0 0,1 0 1 0 0,-1-1-1 0 0,0 1 0 0 0,1-1 1 0 0,-1 1-1 0 0,0 0 1 0 0,0-1-1 0 0,1 1 0 0 0,-1-1 1 0 0,0 1-1 0 0,0 0 1 0 0,0-1-1 0 0,0 1 0 0 0,0-1 1 0 0,1 1-1 0 0,-1-1 1 0 0,0 0-1 0 0,1-9-1365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0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0,'0'19'18230'0'0,"0"-16"-18092"0"0,5 77-1420 0 0,-5-78 150 0 0,5 12-10454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414 326 5063 0 0,'-60'120'496'0'0,"34"-67"3758"0"0,13-28 2392 0 0,13-23-5375 0 0,0-5-1251 0 0,0 0 0 0 0,1 0 0 0 0,0 1 0 0 0,-1-1 0 0 0,4-5 0 0 0,0-5-41 0 0,5-36-61 0 0,-1 0 0 0 0,-3-1 1 0 0,-2 0-1 0 0,-6-92 1 0 0,2 135 83 0 0,0-23-277 0 0,-3 0 1 0 0,-9-47-1 0 0,12 75 165 0 0,-1 1 22 0 0,0 1 103 0 0,-1-1 1 0 0,1 0 0 0 0,0 1 0 0 0,-1-1 0 0 0,1 1-1 0 0,0 0 1 0 0,-1 0 0 0 0,1 0 0 0 0,-1 0 0 0 0,1 0-1 0 0,-1 0 1 0 0,1 1 0 0 0,0-1 0 0 0,-1 1 0 0 0,1 0-1 0 0,0 0 1 0 0,0-1 0 0 0,-1 1 0 0 0,1 1 0 0 0,0-1-1 0 0,0 0 1 0 0,0 1 0 0 0,-2 1 0 0 0,-2 2 65 0 0,1 0 0 0 0,0 0 1 0 0,0 1-1 0 0,0 0 0 0 0,0 0 0 0 0,-6 12 1 0 0,2-3 48 0 0,-24 38 161 0 0,-19 12-2462 0 0,38-49 1511 0 0,1 0 0 0 0,0 1 0 0 0,1 0 0 0 0,-11 21 0 0 0,13-15 217 0 0,0 1 0 0 0,2 0 0 0 0,0 0 0 0 0,-5 32 0 0 0,10-38 1074 0 0,1 1 0 0 0,0 0 0 0 0,2-1 1 0 0,0 1-1 0 0,1 0 0 0 0,5 28 0 0 0,0-24 1602 0 0,-5-21-1597 0 0,2-1-320 0 0,-1 0-288 0 0,1 0 0 0 0,0 0-1 0 0,-1 0 1 0 0,1 0 0 0 0,0 0-1 0 0,0-1 1 0 0,0 1-1 0 0,0-1 1 0 0,0 0 0 0 0,0 0-1 0 0,0 0 1 0 0,0 0 0 0 0,0-1-1 0 0,4 0 1 0 0,-1-1-19 0 0,-1 0-1 0 0,0 0 1 0 0,0 0 0 0 0,1-1-1 0 0,-1 0 1 0 0,-1 0 0 0 0,6-4 0 0 0,5-6-19 0 0,0 0 1 0 0,-1-2 0 0 0,16-20 0 0 0,-11 10 6 0 0,-2 0 0 0 0,15-29 0 0 0,25-57-589 0 0,-31 56-127 0 0,-20 46 330 0 0,-3-1-615 0 0,9 16 1184 0 0,-10-5-124 0 0,0 1 1 0 0,1 0-1 0 0,-1-1 0 0 0,0 1 1 0 0,1 0-1 0 0,-1 0 1 0 0,0 1-1 0 0,-1-1 0 0 0,1 0 1 0 0,0 0-1 0 0,-1 1 1 0 0,1-1-1 0 0,-1 1 0 0 0,0 0 1 0 0,1-1-1 0 0,-1 1 1 0 0,0 4-1 0 0,2-1 22 0 0,-1 1 46 0 0,-1 0-1 0 0,0 0 0 0 0,0 0 1 0 0,0 0-1 0 0,-1 0 0 0 0,1 0 1 0 0,-2 9-1 0 0,-2 4 464 0 0,-1 1 1 0 0,0-1 0 0 0,-13 36-1 0 0,-3 9 219 0 0,8-14-923 0 0,3 1-1 0 0,1 0 1 0 0,3 0 0 0 0,3 0-1 0 0,6 94 1 0 0,-4-143-515 0 0,10 4-2649 0 0,-4-6 2153 0 0,0-3 692 0 0,1-1 1 0 0,0 1 0 0 0,-1-1 0 0 0,0-1 0 0 0,0 1 0 0 0,0-1 0 0 0,0 0 0 0 0,0 0 0 0 0,-1-1 0 0 0,0 1-1 0 0,7-9 1 0 0,6-5-525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89 127 12439 0 0,'-14'45'1114'0'0,"-19"65"-1092"0"0,2-39 8923 0 0,31-71-8935 0 0,0 0 0 0 0,0 0 0 0 0,0 0 0 0 0,0 0 0 0 0,0 0 0 0 0,0 0 0 0 0,0-1 0 0 0,0 1 0 0 0,0 0 0 0 0,0 0 0 0 0,0 0 0 0 0,0 0 0 0 0,0 0 0 0 0,0 0 0 0 0,0 0 0 0 0,-1 0 0 0 0,1 0 0 0 0,0 0 0 0 0,0-1 0 0 0,0 1 0 0 0,0 0 0 0 0,0 0-1 0 0,0 0 1 0 0,0 0 0 0 0,0 0 0 0 0,-1 0 0 0 0,1 0 0 0 0,0 0 0 0 0,0 0 0 0 0,0 0 0 0 0,0 0 0 0 0,0 0 0 0 0,0 0 0 0 0,-1 0 0 0 0,1 0 0 0 0,0 0 0 0 0,0 0 0 0 0,0 0 0 0 0,0 0 0 0 0,0 0 0 0 0,0 0 0 0 0,0 0 0 0 0,-1 0 0 0 0,1 0 0 0 0,0 0 0 0 0,0 1-1 0 0,0-1 1 0 0,0 0 0 0 0,0 0 0 0 0,0 0 0 0 0,0 0 0 0 0,0 0 0 0 0,0 0 0 0 0,0 0 0 0 0,-1 0 0 0 0,1 0 0 0 0,0 0 0 0 0,0 1 0 0 0,0-1 0 0 0,0 0 0 0 0,0 0 0 0 0,0 0 0 0 0,-1-10-274 0 0,1 9 278 0 0,-2-83-1432 0 0,0 36-551 0 0,4-54 0 0 0,-1 99 1226 0 0,-1 1-43 0 0,0 2 773 0 0,0-1 1 0 0,0 1-1 0 0,0-1 1 0 0,1 1-1 0 0,-1 0 1 0 0,0-1-1 0 0,0 1 1 0 0,0 0 0 0 0,0-1-1 0 0,0 1 1 0 0,0 0-1 0 0,0-1 1 0 0,1 1-1 0 0,-1 0 1 0 0,0-1-1 0 0,0 1 1 0 0,0 0-1 0 0,1 0 1 0 0,-1-1-1 0 0,0 1 1 0 0,0 0-1 0 0,1 0 1 0 0,-1-1 0 0 0,0 1-1 0 0,1 0 1 0 0,12 14 1149 0 0,-11-11-938 0 0,1 0-1 0 0,-1 0 0 0 0,1 0 0 0 0,0-1 1 0 0,0 1-1 0 0,0-1 0 0 0,0 1 0 0 0,1-1 1 0 0,-1 0-1 0 0,7 3 0 0 0,-5-4-64 0 0,-1-1 0 0 0,1 1 0 0 0,-1-1 0 0 0,1 0 0 0 0,-1 0 0 0 0,1-1 0 0 0,-1 1 0 0 0,0-1 0 0 0,1 0 0 0 0,-1 0 0 0 0,8-4 0 0 0,1 0 83 0 0,0 0 0 0 0,0-2 0 0 0,-1 1 0 0 0,0-2 0 0 0,21-15 0 0 0,-17 9-165 0 0,0 0 1 0 0,-1-1 0 0 0,15-19-1 0 0,-29 33-136 0 0,-1 3-761 0 0,-1 1 780 0 0,1 0 1 0 0,-1-1 0 0 0,0 1 0 0 0,0-1-1 0 0,0 1 1 0 0,-2 3 0 0 0,-1 4-69 0 0,-30 105-1152 0 0,20-63 929 0 0,1-3 373 0 0,-2 0 0 0 0,-40 84 0 0 0,42-106 118 0 0,7-13-69 0 0,-1 0 1 0 0,-17 25-1 0 0,15-27-66 0 0,2-4-10 0 0,6-8 0 0 0,1 0 1 0 0,-1-1-1 0 0,1 1 1 0 0,-1 0-1 0 0,1 0 1 0 0,0 0 0 0 0,-1-1-1 0 0,1 1 1 0 0,-1 0-1 0 0,1 0 1 0 0,0-1 0 0 0,-1 1-1 0 0,1 0 1 0 0,0-1-1 0 0,-1 1 1 0 0,1 0 0 0 0,0-1-1 0 0,0 1 1 0 0,-1-1-1 0 0,1 1 1 0 0,0 0-1 0 0,0-1 1 0 0,0 1 0 0 0,-1-1-1 0 0,1 0 1 0 0,-4-8-88 0 0,3 8 73 0 0,1 0 0 0 0,0-1 1 0 0,0 1-1 0 0,0 0 0 0 0,0-1 0 0 0,0 1 0 0 0,0 0 0 0 0,0 0 0 0 0,1-1 0 0 0,-1 1 1 0 0,0 0-1 0 0,1 0 0 0 0,-1 0 0 0 0,1-1 0 0 0,-1 1 0 0 0,1 0 0 0 0,0 0 0 0 0,-1 0 1 0 0,1 0-1 0 0,1-2 0 0 0,-1 2 19 0 0,-1 1 1 0 0,1-1 0 0 0,-1 0-1 0 0,1 0 1 0 0,0 0-1 0 0,-1 0 1 0 0,1 0-1 0 0,0 1 1 0 0,0-1 0 0 0,-1 0-1 0 0,1 0 1 0 0,0 1-1 0 0,0-1 1 0 0,0 1-1 0 0,2-1 1 0 0,0 0-10 0 0,-3 0 13 0 0,1 0 0 0 0,0 1 0 0 0,0-1 1 0 0,0 0-1 0 0,0 1 0 0 0,0-1 1 0 0,0 1-1 0 0,0-1 0 0 0,0 1 0 0 0,1 0 1 0 0,-1 0-1 0 0,0-1 0 0 0,0 1 1 0 0,0 0-1 0 0,0 0 0 0 0,0 0 0 0 0,2 0 1 0 0,1 1-1 0 0,2-2 20 0 0,-1 0-1 0 0,1 1 0 0 0,0-1 0 0 0,-1 1 1 0 0,1 1-1 0 0,7 0 0 0 0,0 1 22 0 0,9 0 156 0 0,-1-1 0 0 0,1-2 0 0 0,-1 0 0 0 0,0-1 0 0 0,1-1 0 0 0,30-8 0 0 0,3-5 547 0 0,-41 15-674 0 0,-9 2-61 0 0,16 0-2 0 0,-17 3-14 0 0,-3-1-18 0 0,1-2 0 0 0,-1 1-1 0 0,1 1 1 0 0,-1-1-1 0 0,0 0 1 0 0,0 0 0 0 0,0 0-1 0 0,0 1 1 0 0,0-1-1 0 0,0 0 1 0 0,-1 1-1 0 0,1-1 1 0 0,-1 1 0 0 0,0-1-1 0 0,0 1 1 0 0,0-1-1 0 0,0 4 1 0 0,-1 6-107 0 0,0-1 0 0 0,-4 13 0 0 0,4-18 71 0 0,-7 28-289 0 0,-2-1 0 0 0,-22 53 0 0 0,-39 59 758 0 0,61-127-43 0 0,-2-1 0 0 0,-1 0 0 0 0,0-1-1 0 0,0 0 1 0 0,-18 14 0 0 0,30-28 608 0 0,1-15-1541 0 0,2 0 49 0 0,0 0 0 0 0,1 0 1 0 0,0 0-1 0 0,1 1 0 0 0,5-13 1 0 0,-8 22 194 0 0,8-23-6394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7367 0 0,'-3'61'233'0'0,"-8"29"6907"0"0,1-7-319 0 0,8-58-6586 0 0,2 0 1 0 0,1 0 0 0 0,7 47-1 0 0,24 74-2102 0 0,-15-75 634 0 0,33 123-1541 0 0,-21-88 3075 0 0,23 158 0 0 0,-51-254-233 0 0,-1 0 0 0 0,0 0 0 0 0,0 0 0 0 0,-1 0 0 0 0,-1 0 0 0 0,-3 13 0 0 0,5-21-388 0 0,-5 4-1657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1469 1273 12895 0 0,'-1'3'595'0'0,"-6"7"-393"0"0,0 0 0 0 0,0 0 1 0 0,-1-1-1 0 0,0 0 0 0 0,-14 11 0 0 0,20-18 702 0 0,-4-1-416 0 0,5 0-491 0 0,0 0 1 0 0,0 0-1 0 0,0 0 1 0 0,0 0-1 0 0,0 0 1 0 0,0-1-1 0 0,0 1 0 0 0,0 0 1 0 0,-1-1-1 0 0,1 1 1 0 0,0-1-1 0 0,0 1 1 0 0,-1-1-1 0 0,-1 0 1 0 0,2 1-82 0 0,0-1 0 0 0,0 0 1 0 0,0 0-1 0 0,-1 0 0 0 0,1 0 1 0 0,0 0-1 0 0,0 0 0 0 0,-1 0 1 0 0,1 0-1 0 0,0 0 1 0 0,0 0-1 0 0,0-1 0 0 0,-1 1 1 0 0,1 0-1 0 0,0-1 0 0 0,0 0 1 0 0,0 1-1 0 0,0-1 0 0 0,0 1 1 0 0,0-1-1 0 0,-2-1 1 0 0,-17-21-2991 0 0,16 17 1249 0 0,-5-16 2197 0 0,8 21-31 0 0,0 1 1 0 0,0 0-1 0 0,0 0 0 0 0,0 0 0 0 0,0 0 1 0 0,0 0-1 0 0,0 0 0 0 0,0 0 0 0 0,0 0 1 0 0,0 0-1 0 0,0 0 0 0 0,0 0 0 0 0,0 1 1 0 0,0-1-1 0 0,0 0 0 0 0,0 1 0 0 0,0-1 1 0 0,-2 2-1 0 0,-36 51 2128 0 0,36-49-2391 0 0,1 0 0 0 0,0-1 0 0 0,0 1 0 0 0,0 0 0 0 0,0 0-1 0 0,1 1 1 0 0,-1-1 0 0 0,1 0 0 0 0,0 5 0 0 0,-5 11 546 0 0,2-6-103 0 0,4-11-249 0 0,-4 11 528 0 0,0-1-548 0 0,0-5-202 0 0,2-6-38 0 0,1 0 0 0 0,0 0 1 0 0,0 0-1 0 0,0 0 0 0 0,0 1 1 0 0,0-1-1 0 0,0 0 0 0 0,0 0 1 0 0,1 1-1 0 0,-1 3 1 0 0,-4 19-80 0 0,0 1 0 0 0,-1 48 1 0 0,9 56-342 0 0,-1-35-216 0 0,-8 79-844 0 0,3-137 1023 0 0,-3-1 1 0 0,-15 61-1 0 0,20-94 985 0 0,-8-33 1878 0 0,3-116-63 0 0,5 62-1637 0 0,-64-591 252 0 0,49 537-1247 0 0,15 135 218 0 0,2 6 99 0 0,1 7-118 0 0,-1 0 0 0 0,-1-1 0 0 0,1 1 0 0 0,-3 19-1 0 0,-9 44-355 0 0,6-44 197 0 0,-58 339-1676 0 0,47-270 1711 0 0,-54 275 20 0 0,65-355 361 0 0,-1 1 1 0 0,-9 21-1 0 0,14-37 85 0 0,-7-19 289 0 0,5-2-429 0 0,0 1 0 0 0,2-1-1 0 0,0 0 1 0 0,1 0-1 0 0,2-19 1 0 0,0 2-11 0 0,43-600 119 0 0,-22 359-200 0 0,71-646-1907 0 0,-73 730 78 0 0,-22 181 1341 0 0,-5 22 539 0 0,-7 19 458 0 0,-18 60 1 0 0,1 36 218 0 0,24-101-606 0 0,-122 585 1655 0 0,58-269-1554 0 0,-17 5 814 0 0,73-312-362 0 0,13-31-255 0 0,-9-23-963 0 0,1-4-42 0 0,5 12 131 0 0,-1-1-1 0 0,0 1 1 0 0,-1 0-1 0 0,-11-16 1 0 0,15 25 276 0 0,0 0 1 0 0,-1 0 0 0 0,1 0-1 0 0,-1 1 1 0 0,0-1 0 0 0,0 1-1 0 0,0 0 1 0 0,0 0 0 0 0,0 0 0 0 0,0 0-1 0 0,0 0 1 0 0,-1 1 0 0 0,1-1-1 0 0,-1 1 1 0 0,1 0 0 0 0,-1 0-1 0 0,0 0 1 0 0,1 1 0 0 0,-1-1-1 0 0,-6 1 1 0 0,-27 0-1213 0 0,36 0 1324 0 0,-1 0 1 0 0,1-1-1 0 0,0 1 0 0 0,0 0 1 0 0,-1-1-1 0 0,1 1 1 0 0,0-1-1 0 0,0 0 1 0 0,0 1-1 0 0,0-1 1 0 0,0 0-1 0 0,0 1 1 0 0,0-1-1 0 0,0 0 1 0 0,-1-1-1 0 0,-12-15 208 0 0,11 14-58 0 0,-8-15 743 0 0,0-1 0 0 0,1 0 0 0 0,-12-30 0 0 0,4 9 423 0 0,-43-109-66 0 0,-2-5-273 0 0,41 101-1272 0 0,21 51 202 0 0,3 41-679 0 0,2 0 656 0 0,2-1-1 0 0,10 39 1 0 0,2 10-86 0 0,-3 9-407 0 0,-4 1 1 0 0,-4 1 0 0 0,-4 0-1 0 0,-5-1 1 0 0,-25 175-1 0 0,22-254 859 0 0,4-14 333 0 0,0-1 0 0 0,0 1 0 0 0,0 0 0 0 0,0-1 0 0 0,0 5-1 0 0,-7-20 515 0 0,-2-9-886 0 0,1 0 0 0 0,1-1 0 0 0,1-1 0 0 0,-7-33 0 0 0,6 22-93 0 0,-20-96 7 0 0,-16-182-1 0 0,19-135-632 0 0,34-77-1106 0 0,-9 433 1423 0 0,0 96 277 0 0,-1 0 1 0 0,0 0 0 0 0,-2 10-1 0 0,-2 9-16 0 0,4 7-15 0 0,0 0-1 0 0,7 47 0 0 0,-2-33-158 0 0,18 178-761 0 0,7 142-386 0 0,-27-286 714 0 0,-3 0-1 0 0,-14 99 1 0 0,11-162 659 0 0,0 2 860 0 0,-2-37 450 0 0,1 5-971 0 0,-71-389 1986 0 0,58 292-2205 0 0,-5-35-329 0 0,-5-193 1 0 0,28 334 62 0 0,2-97-409 0 0,-1 92 84 0 0,0-1 0 0 0,1 0 0 0 0,1 0 0 0 0,-1 1 0 0 0,2-1 1 0 0,-1 1-1 0 0,7-12 0 0 0,-8 19-452 0 0,0 0-1 0 0,0-1 1 0 0,0 1 0 0 0,0 0-1 0 0,1 0 1 0 0,-1 1 0 0 0,6-6-1 0 0,4 2-5172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7367 0 0,'-4'82'656'0'0,"-1"-20"-528"0"0,-4 14-128 0 0,0 6 0 0 0,-3 3 2696 0 0,0 0 512 0 0,-1 1 104 0 0,3-4 16 0 0,-1-4-2288 0 0,4-11-464 0 0,3-8-88 0 0,4-13-16 0 0,6-13-792 0 0,2-15-160 0 0,8-14-32 0 0,6-24-8328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1003 10591 0 0,'-2'3'819'0'0,"-2"3"-704"0"0,-1 1 1 0 0,0-1-1 0 0,-12 11 1 0 0,-6 9 8357 0 0,20-23-7983 0 0,3-3-449 0 0,0 1 1 0 0,0-1-1 0 0,0 0 1 0 0,-1 0-1 0 0,1 0 0 0 0,0 0 1 0 0,0 0-1 0 0,0 0 1 0 0,0 1-1 0 0,0-1 1 0 0,0 0-1 0 0,0 0 0 0 0,0 0 1 0 0,0 0-1 0 0,0 0 1 0 0,-1 1-1 0 0,1-1 0 0 0,0 0 1 0 0,0 0-1 0 0,0 0 1 0 0,0 0-1 0 0,0 1 1 0 0,0-1-1 0 0,0 0 0 0 0,0 0 1 0 0,0 0-1 0 0,1 0 1 0 0,-1 1-1 0 0,0-1 0 0 0,0 0 1 0 0,0 0-1 0 0,0 0 1 0 0,0 0-1 0 0,0 1 0 0 0,13 3-30 0 0,-9-4-8 0 0,0 0-1 0 0,0 0 1 0 0,0 0-1 0 0,-1-1 1 0 0,1 1-1 0 0,0-1 1 0 0,0 0-1 0 0,-1 0 0 0 0,1-1 1 0 0,0 1-1 0 0,-1-1 1 0 0,0 0-1 0 0,1 0 1 0 0,4-3-1 0 0,1-2 55 0 0,1-1-1 0 0,-1 1 0 0 0,12-15 1 0 0,13-20 205 0 0,45-71 0 0 0,-40 53-49 0 0,33-40-98 0 0,138-148-1 0 0,-208 245-138 0 0,150-170 131 0 0,-134 149-552 0 0,0-1 0 0 0,-2-1 0 0 0,-2 0 0 0 0,0-1 0 0 0,16-45 0 0 0,-18 32-1942 0 0,-3 0-4492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21191 0 0,'-14'43'1536'0'0,"-11"38"-768"0"0,23-71-728 0 0,0 1 1 0 0,1-1-1 0 0,0 0 1 0 0,1 1-1 0 0,0-1 0 0 0,2 14 1 0 0,12 51 382 0 0,38 113 0 0 0,5 23-1176 0 0,-16 111-1763 0 0,-27 2 507 0 0,-12-281 1830 0 0,-4-3-163 0 0,2-38 188 0 0,-7-30-10878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54 279 12031 0 0,'-7'11'315'0'0,"1"0"-1"0"0,1 0 0 0 0,-5 14 1 0 0,-3 8 635 0 0,2-11 3018 0 0,9-15 337 0 0,6-13-3414 0 0,9-12-747 0 0,11-17 439 0 0,0 1 0 0 0,3 2 0 0 0,38-38 0 0 0,55-28-652 0 0,-96 81 41 0 0,0 2 1 0 0,1 1 0 0 0,38-15-1 0 0,-46 22 2 0 0,-1 1 0 0 0,1 1-1 0 0,33-6 1 0 0,-42 10 18 0 0,0 1-1 0 0,0-1 1 0 0,0 1 0 0 0,0 1-1 0 0,0 0 1 0 0,0 0 0 0 0,0 0-1 0 0,0 1 1 0 0,0 0-1 0 0,14 6 1 0 0,-11-2-59 0 0,-3 1 54 0 0,-6-5 19 0 0,0-1 0 0 0,-1 1 0 0 0,1 0 0 0 0,-1 0 0 0 0,1-1 0 0 0,-1 1 0 0 0,0 0 0 0 0,0 0 0 0 0,0 0 0 0 0,0 1-1 0 0,0-1 1 0 0,-1 0 0 0 0,1 0 0 0 0,-1 0 0 0 0,1 1 0 0 0,-1-1 0 0 0,0 0 0 0 0,0 0 0 0 0,0 4 0 0 0,0 0 16 0 0,0 6 11 0 0,0 0-1 0 0,-1 1 1 0 0,0-1 0 0 0,-1 0-1 0 0,-5 16 1 0 0,-24 60 55 0 0,3-8-20 0 0,27-78-66 0 0,-1 5 5 0 0,0-1 0 0 0,1 0 1 0 0,-1 1-1 0 0,1 0 0 0 0,0-1 1 0 0,1 1-1 0 0,-1 0 0 0 0,2-1 1 0 0,0 12-1 0 0,5-3-7 0 0,-2-12 0 0 0,-2-2 0 0 0,5 3-88 0 0,-1-1 1 0 0,0 0-1 0 0,1 0 0 0 0,-1 0 1 0 0,1-1-1 0 0,0 0 0 0 0,0-1 0 0 0,0 1 1 0 0,0-1-1 0 0,9 0 0 0 0,-2 0-970 0 0,-1 0-4804 0 0,-1-3-1925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210 711 19783 0 0,'-38'38'528'0'0,"1"1"0"0"0,3 1 0 0 0,-50 77 0 0 0,76-107-700 0 0,7-8-84 0 0,0-4-892 0 0,-1-4 1062 0 0,1 1 1 0 0,0-1-1 0 0,0 0 0 0 0,0 0 0 0 0,1 0 0 0 0,-1 0 1 0 0,2 0-1 0 0,0-8 0 0 0,11-52-145 0 0,-7 42 130 0 0,34-152-237 0 0,84-234 0 0 0,-117 394 317 0 0,34-82-224 0 0,-35 87 221 0 0,0 1 0 0 0,1 0-1 0 0,1 0 1 0 0,0 1 0 0 0,0 0-1 0 0,15-15 1 0 0,-20 22 43 0 0,0 0 0 0 0,1 0-1 0 0,-1 0 1 0 0,1 0 0 0 0,-1 1 0 0 0,1-1-1 0 0,-1 1 1 0 0,1 0 0 0 0,0 0 0 0 0,0 0-1 0 0,0 0 1 0 0,-1 0 0 0 0,1 1 0 0 0,0-1-1 0 0,0 1 1 0 0,0 0 0 0 0,0 0 0 0 0,0 0-1 0 0,0 0 1 0 0,0 0 0 0 0,0 0-1 0 0,0 1 1 0 0,0 0 0 0 0,0 0 0 0 0,0-1-1 0 0,0 2 1 0 0,-1-1 0 0 0,1 0 0 0 0,0 0-1 0 0,-1 1 1 0 0,1 0 0 0 0,-1-1 0 0 0,0 1-1 0 0,1 0 1 0 0,-1 0 0 0 0,4 5 0 0 0,3 4 15 0 0,-1 0 0 0 0,0 0 0 0 0,-1 1 0 0 0,0 1 0 0 0,9 21 1 0 0,19 69-36 0 0,-26-69-29 0 0,8 26-204 0 0,45 112 0 0 0,-55-161 248 0 0,9 21 39 0 0,-15-30-70 0 0,-1 0-1 0 0,1 0 1 0 0,-1 0 0 0 0,1 0 0 0 0,-1 0-1 0 0,0 1 1 0 0,0-1 0 0 0,0 0 0 0 0,0 0-1 0 0,0 0 1 0 0,0 0 0 0 0,0 1 0 0 0,-1-1-1 0 0,1 0 1 0 0,-1 0 0 0 0,0 0 0 0 0,-1 3-1 0 0,0-1-286 0 0,-1 1 0 0 0,0-1 0 0 0,0 1 0 0 0,0-1-1 0 0,0 0 1 0 0,-8 6 0 0 0,-3 3-1625 0 0,-2 3-3361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28 467 17047 0 0,'-5'7'383'0'0,"3"-4"-149"0"0,0 0 1 0 0,0-1-1 0 0,-1 1 0 0 0,1-1 0 0 0,0 0 1 0 0,-8 6 3345 0 0,13-10-2510 0 0,7-4-1119 0 0,0-1 0 0 0,0-1 0 0 0,-1 0 0 0 0,0 0 0 0 0,-1 0 0 0 0,0-1 0 0 0,11-15 0 0 0,47-79-1697 0 0,-50 74 1260 0 0,89-171-5497 0 0,-89 167 4951 0 0,10-18-1112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9671 0 0,'0'0'1048'0'0,"18"-16"-1048"0"0,6-7 1888 0 0,3-7 360 0 0,1-9 72 0 0,8-6 16 0 0,4-4-3424 0 0,5-8-672 0 0,19-30-144 0 0,-10 4-24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12439 0 0,'-11'22'592'0'0,"-24"36"0"0"0,3-6 2199 0 0,27-42-1121 0 0,1 0-1 0 0,-1 1 1 0 0,-4 20 0 0 0,5-13-319 0 0,-3 33 0 0 0,6-20-1562 0 0,1-1-1 0 0,7 47 0 0 0,-3-54-230 0 0,0 0-1 0 0,2-1 0 0 0,1 1 1 0 0,1-1-1 0 0,1-1 0 0 0,1 1 1 0 0,0-2-1 0 0,20 29 1 0 0,20 44 204 0 0,-17-28-1042 0 0,-26-52 540 0 0</inkml:trace>
  <inkml:trace contextRef="#ctx0" brushRef="#br0" timeOffset="1">76 1343 17047 0 0,'0'0'1816'0'0,"5"-12"-1752"0"0,5-11-64 0 0,5-9 1448 0 0,2-7 280 0 0,6-7 64 0 0,2-6 0 0 0,4-6-1576 0 0,-1-4-320 0 0,2-2-64 0 0,0-1-16 0 0,-2-4-1240 0 0,-1 5-248 0 0,-4 5-56 0 0,-2 8 0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20615 0 0,'0'0'2489'0'0,"1"-3"-2234"0"0,7-17-241 0 0,1 0 0 0 0,1 1 1 0 0,0 0-1 0 0,2 0 0 0 0,0 1 0 0 0,1 1 0 0 0,0 0 0 0 0,2 1 0 0 0,24-23 0 0 0,-34 36-61 0 0,-1-1 0 0 0,1 1 0 0 0,0 0-1 0 0,0 0 1 0 0,0 1 0 0 0,0-1 0 0 0,0 1-1 0 0,9-2 1 0 0,-11 3 21 0 0,0 1 0 0 0,0 0 0 0 0,0-1 0 0 0,0 1 0 0 0,0 1 0 0 0,0-1 0 0 0,0 0 0 0 0,0 1 0 0 0,0-1 0 0 0,0 1 0 0 0,0 0 0 0 0,0 0 0 0 0,0 0 0 0 0,-1 0 0 0 0,1 1 0 0 0,0-1 0 0 0,4 4 0 0 0,1 2-31 0 0,0 0 0 0 0,-1 0-1 0 0,0 1 1 0 0,-1 0 0 0 0,1 0 0 0 0,-1 1 0 0 0,-1 0-1 0 0,0 0 1 0 0,0 0 0 0 0,-1 0 0 0 0,0 1-1 0 0,4 15 1 0 0,0 5-185 0 0,-2-1 0 0 0,-1 1 0 0 0,2 32 0 0 0,-6-11 13 0 0,-2-1 0 0 0,-14 86 0 0 0,1 3 1078 0 0,13-126-554 0 0,1 0 0 0 0,1 0 1 0 0,0 0-1 0 0,1 1 0 0 0,7 24 1 0 0,-8-33-235 0 0,0 0 1 0 0,1-1 0 0 0,0 1-1 0 0,0-1 1 0 0,0 0 0 0 0,0 1-1 0 0,1-1 1 0 0,-1 0 0 0 0,1 0-1 0 0,0 0 1 0 0,1-1 0 0 0,-1 1-1 0 0,1-1 1 0 0,-1 0-1 0 0,1 0 1 0 0,0 0 0 0 0,0 0-1 0 0,0-1 1 0 0,6 3 0 0 0,-5-3-53 0 0,0-1 0 0 0,0-1 0 0 0,0 1 0 0 0,1-1 0 0 0,-1 1 0 0 0,0-1 0 0 0,0-1 0 0 0,0 1 0 0 0,0-1 0 0 0,0 0 0 0 0,0 0 0 0 0,0 0 0 0 0,0-1 0 0 0,0 0 0 0 0,0 0 0 0 0,6-4 0 0 0,4-2 17 0 0,-1-1 0 0 0,0 0 0 0 0,22-21 0 0 0,16-20-70 0 0,60-73 0 0 0,37-67-116 0 0,-124 157 136 0 0,48-65-1277 0 0,-4-4-4142 0 0,-6-5-1997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2801 11055 0 0,'12'34'1144'0'0,"-11"-32"-763"0"0,0 0-1 0 0,-1-1 0 0 0,1 1 0 0 0,0-1 1 0 0,0 1-1 0 0,0-1 0 0 0,0 1 0 0 0,1-1 1 0 0,-1 1-1 0 0,0-1 0 0 0,0 0 1 0 0,1 0-1 0 0,-1 1 0 0 0,1-1 0 0 0,-1 0 1 0 0,1 0-1 0 0,-1-1 0 0 0,1 1 0 0 0,0 0 1 0 0,-1-1-1 0 0,1 1 0 0 0,0 0 1 0 0,3-1-1 0 0,3 0-321 0 0,0-1 1 0 0,0 0 0 0 0,-1-1-1 0 0,1 0 1 0 0,0 0 0 0 0,-1-1-1 0 0,0 0 1 0 0,1 0 0 0 0,-1-1-1 0 0,0 0 1 0 0,10-7 0 0 0,10-9-26 0 0,34-35 1 0 0,-39 34 92 0 0,61-56 155 0 0,-4-5 1 0 0,102-134 0 0 0,-130 147-148 0 0,193-253 311 0 0,17 15-397 0 0,482-390-2419 0 0,-658 624 2206 0 0,-3-4 1 0 0,135-164-1 0 0,-147 146 112 0 0,74-129-1 0 0,-13 12-4107 0 0,-102 174-1983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0,'2'1'8219'0'0,"5"3"-8032"0"0,-1 0 0 0 0,0 1 0 0 0,0 0 0 0 0,0 0 0 0 0,-1 1 0 0 0,1-1 0 0 0,-1 1 1 0 0,0 0-1 0 0,-1 0 0 0 0,0 1 0 0 0,0-1 0 0 0,5 13 0 0 0,4 10 420 0 0,15 52-1 0 0,-28-80-606 0 0,56 249-1265 0 0,-31-122 606 0 0,76 256-3297 0 0,-99-379 3872 0 0,12 37-926 0 0,-2 1-1 0 0,10 72 0 0 0,-21-106 939 0 0,-1 0-1 0 0,0 1 0 0 0,-1-1 0 0 0,-1 12 1 0 0,1-18 55 0 0,0 0 0 0 0,1 0 0 0 0,-1 0 0 0 0,-1 0 0 0 0,1 0 0 0 0,0-1 0 0 0,-3 6 0 0 0,3-7 1 0 0,0 0 0 0 0,0 0 0 0 0,0 0 0 0 0,0 0 0 0 0,0 0 0 0 0,0-1 0 0 0,0 1 0 0 0,0 0 0 0 0,0 0 0 0 0,-1-1 0 0 0,1 1 0 0 0,0 0-1 0 0,0-1 1 0 0,-1 1 0 0 0,1-1 0 0 0,0 0 0 0 0,-3 1 0 0 0,-14-2-144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174 631 5063 0 0,'-30'35'-1226'0'0,"-19"13"9926"0"0,-12 12 4343 0 0,53-50-13014 0 0,-1 1-1 0 0,-7 13 1 0 0,15-23-133 0 0,3-5-603 0 0,35-84-32 0 0,18-51 245 0 0,81-225 759 0 0,-106 285-240 0 0,9-4 143 0 0,-15 32 31 0 0,-23 48 38 0 0,2 3-165 0 0,1 0-61 0 0,-1 0-1 0 0,1 1 1 0 0,-1 0 0 0 0,1-1-1 0 0,-1 1 1 0 0,0 0-1 0 0,1 1 1 0 0,-1-1-1 0 0,4 3 1 0 0,29 20-210 0 0,3 1-60 0 0,-27-19 66 0 0,0-1-1 0 0,0-1 1 0 0,0 0-1 0 0,1 0 1 0 0,-1-2-1 0 0,1 1 1 0 0,0-1-1 0 0,-1-1 0 0 0,1-1 1 0 0,24-1-1 0 0,-18-1-273 0 0,-1-1 1 0 0,1-1-1 0 0,0-1 0 0 0,-1-1 0 0 0,0-1 0 0 0,28-13 0 0 0,38-26-1307 0 0,-75 41 1683 0 0,-23 23-13 0 0,-235 279 1070 0 0,190-227-337 0 0,-74 116 729 0 0,116-160-1252 0 0,-16 36-1 0 0,27-49-191 0 0,0 0 1 0 0,1 0-1 0 0,1 1 1 0 0,1-1-1 0 0,-3 15 1 0 0,6-25-5 0 0,4-4 17 0 0,2 0 62 0 0,0-1 0 0 0,0 0 0 0 0,0 0 0 0 0,-1 0 0 0 0,1-1 0 0 0,-1 0 1 0 0,1 0-1 0 0,-1 0 0 0 0,0-1 0 0 0,8-7 0 0 0,7-8-473 0 0,20-22 0 0 0,-40 40 475 0 0,44-49-1109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1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49 394 7831 0 0,'-33'47'750'0'0,"18"-27"15227"0"0,18-20-15869 0 0,-1-1 1 0 0,1 0-1 0 0,-1 0 0 0 0,1 0 1 0 0,-1 0-1 0 0,1 0 1 0 0,-1-1-1 0 0,0 1 0 0 0,4-3 1 0 0,0-1 79 0 0,39-25-248 0 0,-1-2-1 0 0,-1-2 1 0 0,-2-2 0 0 0,-2-2 0 0 0,-1-1 0 0 0,64-87-1 0 0,-46 39-3726 0 0,-43 67 1685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2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7367 0 0,'11'20'8200'0'0,"5"-17"-4040"0"0,5-6 24 0 0,4-6-3328 0 0,2-9-664 0 0,-1-5-192 0 0,1-9 72 0 0,-2-7-680 0 0,1-3-128 0 0,-1-6-32 0 0,2-3-5448 0 0,-4-6-1088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237 235 9503 0 0,'0'0'2476'0'0,"13"1"-204"0"0,-8 1-1851 0 0,0 1 0 0 0,0-1-1 0 0,-1 1 1 0 0,1 0 0 0 0,0 1 0 0 0,-1-1-1 0 0,0 1 1 0 0,5 5 0 0 0,-6-7-375 0 0,-1 0-1 0 0,0 0 1 0 0,1 0 0 0 0,-1-1-1 0 0,1 1 1 0 0,-1-1-1 0 0,1 0 1 0 0,0 0 0 0 0,2 1-1 0 0,3 1 99 0 0,-7-3-120 0 0,1 0 0 0 0,0 0 0 0 0,0 0 0 0 0,-1-1 0 0 0,1 1 0 0 0,0-1 0 0 0,0 1 0 0 0,-1-1 0 0 0,1 1 0 0 0,0-1 0 0 0,-1 0 0 0 0,1 0 0 0 0,-1 1 0 0 0,1-1 0 0 0,-1-1 0 0 0,1 1 0 0 0,1-2 1 0 0,-1 2 10 0 0,5-5 26 0 0,-1 0-1 0 0,1-1 1 0 0,-1 0 0 0 0,-1 0 0 0 0,1 0 0 0 0,-1 0-1 0 0,0-1 1 0 0,-1 0 0 0 0,0 0 0 0 0,0-1 0 0 0,5-16 0 0 0,-6 13-63 0 0,0 1 0 0 0,0-1 0 0 0,-2 1 0 0 0,1-1 0 0 0,-1 0 0 0 0,-1 0 0 0 0,0 1 0 0 0,-3-22 0 0 0,2 31-36 0 0,1 0 1 0 0,-1-1 0 0 0,1 1-1 0 0,-1 0 1 0 0,0 0-1 0 0,0 0 1 0 0,0 0 0 0 0,0 1-1 0 0,0-1 1 0 0,0 0-1 0 0,0 0 1 0 0,-1 1-1 0 0,1-1 1 0 0,-1 1 0 0 0,1-1-1 0 0,-1 1 1 0 0,1-1-1 0 0,-1 1 1 0 0,0 0 0 0 0,0 0-1 0 0,0 0 1 0 0,0 0-1 0 0,0 0 1 0 0,0 0 0 0 0,0 1-1 0 0,0-1 1 0 0,0 0-1 0 0,0 1 1 0 0,0 0-1 0 0,0 0 1 0 0,0-1 0 0 0,0 1-1 0 0,-1 0 1 0 0,-2 1-1 0 0,-4 0-89 0 0,0 0 0 0 0,0 1 0 0 0,0 0 0 0 0,0 1-1 0 0,0 0 1 0 0,-15 7 0 0 0,2 2 106 0 0,1 0 1 0 0,0 2 0 0 0,1 0-1 0 0,1 1 1 0 0,-31 30-1 0 0,25-18 81 0 0,0 2 0 0 0,2 0 0 0 0,-22 36 0 0 0,40-56 0 0 0,0-1-1 0 0,1 2 0 0 0,-1-1 1 0 0,2 0-1 0 0,-1 1 1 0 0,1 0-1 0 0,1 0 0 0 0,-2 15 1 0 0,3-19 4 0 0,1 0 0 0 0,0 0 0 0 0,0 0 0 0 0,0 0 0 0 0,1 0 0 0 0,0 0 0 0 0,0 0 0 0 0,1 0 0 0 0,0 0 0 0 0,0-1 0 0 0,0 1 0 0 0,0 0 0 0 0,1-1 0 0 0,0 0 0 0 0,6 8 0 0 0,-1-2 78 0 0,2 0-1 0 0,-1-1 1 0 0,1 1 0 0 0,1-2 0 0 0,0 0-1 0 0,0 0 1 0 0,22 12 0 0 0,-29-19-118 0 0,0 1-1 0 0,1-1 1 0 0,-1 0 0 0 0,1-1 0 0 0,-1 1 0 0 0,1-1 0 0 0,0 0-1 0 0,0 0 1 0 0,0 0 0 0 0,-1-1 0 0 0,1 0 0 0 0,0 0 0 0 0,0 0-1 0 0,0 0 1 0 0,0-1 0 0 0,0 0 0 0 0,-1 0 0 0 0,1 0 0 0 0,0 0-1 0 0,-1-1 1 0 0,1 0 0 0 0,-1 0 0 0 0,1 0 0 0 0,-1-1 0 0 0,0 1-1 0 0,4-4 1 0 0,10-9 111 0 0,0-1 1 0 0,-2 0-1 0 0,0-1 0 0 0,-1-1 0 0 0,-1 0 0 0 0,0-1 1 0 0,-2-1-1 0 0,0 0 0 0 0,11-26 0 0 0,-21 42-126 0 0,3-15 25 0 0,-16 21-94 0 0,7 1 43 0 0,0-1 0 0 0,0 1 0 0 0,0 0 0 0 0,0 0 1 0 0,0 0-1 0 0,1 1 0 0 0,0-1 0 0 0,-1 1 0 0 0,-2 5 0 0 0,-2 3-54 0 0,-12 24 0 0 0,11-18 55 0 0,-11 33 0 0 0,17-42 12 0 0,1-1-1 0 0,0 1 0 0 0,1-1 1 0 0,0 1-1 0 0,0 0 1 0 0,1 13-1 0 0,0-20-51 0 0,0 0 0 0 0,0 0-1 0 0,0 0 1 0 0,1 0 0 0 0,-1 0-1 0 0,1 0 1 0 0,0 0 0 0 0,-1 0 0 0 0,1-1-1 0 0,0 1 1 0 0,0 0 0 0 0,0 0-1 0 0,0-1 1 0 0,1 1 0 0 0,-1 0 0 0 0,0-1-1 0 0,1 1 1 0 0,-1-1 0 0 0,1 0-1 0 0,-1 0 1 0 0,1 1 0 0 0,0-1-1 0 0,-1 0 1 0 0,1 0 0 0 0,0 0 0 0 0,0-1-1 0 0,0 1 1 0 0,0 0 0 0 0,-1-1-1 0 0,1 1 1 0 0,2 0 0 0 0,10-1-1503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2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14279 0 0,'-3'9'499'0'0,"0"1"1"0"0,-7 12-1 0 0,7-15-105 0 0,0 0 0 0 0,0 1 0 0 0,0-1 0 0 0,1 1 1 0 0,-1 8-1 0 0,-3 55 6828 0 0,8 1-5126 0 0,13 73-3297 0 0,-10-107 1669 0 0,64 344-3756 0 0,-13-97-958 0 0,-29-136-8 0 0,-22-122 2738 0 0</inkml:trace>
  <inkml:trace contextRef="#ctx0" brushRef="#br0" timeOffset="1">55 1446 14743 0 0,'0'0'1890'0'0,"1"-2"36"0"0,9-19 1860 0 0,9-30 1 0 0,13-66-3797 0 0,-27 96 44 0 0,41-172-5980 0 0,-40 170 4207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2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4 259 919 0 0,'-4'35'26571'0'0,"8"-35"-26217"0"0,4-2-364 0 0,1 0-1 0 0,-1-1 0 0 0,0 0 0 0 0,-1 0 1 0 0,1-1-1 0 0,0 0 0 0 0,-1 0 0 0 0,9-7 1 0 0,56-48-236 0 0,-64 51 232 0 0,61-56-357 0 0,53-44-627 0 0,-95 90 633 0 0,-25 17 226 0 0,1 2 3 0 0,-1 0 128 0 0,1 0-1 0 0,-1 0 1 0 0,1 0 0 0 0,-1 1-1 0 0,0-1 1 0 0,1 1-1 0 0,-1-1 1 0 0,0 1 0 0 0,0 0-1 0 0,0 0 1 0 0,0 0-1 0 0,0 0 1 0 0,-1 0 0 0 0,1 0-1 0 0,-1 0 1 0 0,1 1-1 0 0,-1-1 1 0 0,0 0 0 0 0,0 1-1 0 0,0-1 1 0 0,0 1-1 0 0,0 0 1 0 0,-1-1 0 0 0,1 1-1 0 0,-1 0 1 0 0,1 2-1 0 0,1 11-15 0 0,-1 0 0 0 0,-1 1 0 0 0,-3 30 0 0 0,-13 49-64 0 0,7-47 26 0 0,-43 228-379 0 0,29-159 275 0 0,22-117 164 0 0,-4 27 21 0 0,0-1 0 0 0,1 1 0 0 0,1 49-1 0 0,4-72 35 0 0,-1 0 0 0 0,1 1-1 0 0,0-1 1 0 0,1 0 0 0 0,2 6-1 0 0,-4-11-41 0 0,0 1 0 0 0,0-1-1 0 0,0 0 1 0 0,0 0 0 0 0,0 0-1 0 0,1 1 1 0 0,-1-1-1 0 0,0 0 1 0 0,0 0 0 0 0,0 0-1 0 0,0 1 1 0 0,0-1 0 0 0,1 0-1 0 0,-1 0 1 0 0,0 0-1 0 0,0 0 1 0 0,0 0 0 0 0,1 0-1 0 0,-1 1 1 0 0,0-1-1 0 0,0 0 1 0 0,0 0 0 0 0,1 0-1 0 0,-1 0 1 0 0,0 0 0 0 0,0 0-1 0 0,1 0 1 0 0,5 1 66 0 0,-1 0 1 0 0,1 0-1 0 0,0-1 1 0 0,0 1-1 0 0,0-1 1 0 0,-1-1-1 0 0,1 1 1 0 0,0-1-1 0 0,0 0 0 0 0,-1 0 1 0 0,1-1-1 0 0,0 0 1 0 0,7-3-1 0 0,10-6 87 0 0,38-23-1 0 0,-59 33-158 0 0,33-23 78 0 0,0-1 1 0 0,-2-1-1 0 0,-2-2 0 0 0,37-40 1 0 0,103-138-112 0 0,-170 204 25 0 0,77-100-917 0 0,4-8-345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5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 2303 0 0,'0'0'224'0'0,"-7"-10"-224"0"0,-6 4 0 0 0,4-2 0 0 0,1-3 640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3:5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2218 3223 0 0,'-2'2'240'0'0,"-22"24"1089"0"0,18-21 543 0 0,0-1 0 0 0,-1 1-1 0 0,-6 3 1 0 0,11-7-1657 0 0,1 0 0 0 0,-1 0 0 0 0,0 0-1 0 0,0-1 1 0 0,0 1 0 0 0,1 0 0 0 0,-1-1-1 0 0,0 1 1 0 0,0-1 0 0 0,0 0 0 0 0,0 1-1 0 0,0-1 1 0 0,0 0 0 0 0,0 0 0 0 0,0 0-1 0 0,-3-1 1 0 0,3 0-183 0 0,1 0-1 0 0,-1 0 1 0 0,1 0-1 0 0,-1 0 1 0 0,1 0-1 0 0,-1 0 1 0 0,1 0-1 0 0,0 0 1 0 0,0-1-1 0 0,-1 1 1 0 0,1 0-1 0 0,0-1 1 0 0,0 1-1 0 0,0-1 1 0 0,0 0-1 0 0,1 1 1 0 0,-1-1-1 0 0,0-2 1 0 0,-2-1-26 0 0,1-1-5 0 0,0 1 0 0 0,0-1-1 0 0,0 0 1 0 0,1 0 0 0 0,0 1 0 0 0,0-1 0 0 0,0 0 0 0 0,1 0-1 0 0,0-11 1 0 0,0 4 1897 0 0,17 16-1720 0 0,4-1-115 0 0,11-6-57 0 0,1-1 1 0 0,56-18-1 0 0,59-30 63 0 0,-18-1 14 0 0,120-42 5 0 0,158-13 57 0 0,10 23 248 0 0,279-88 263 0 0,-15-53 216 0 0,-259 66-406 0 0,-120 44-268 0 0,141-54-71 0 0,72-27-123 0 0,341-96 63 0 0,17 69-17 0 0,-701 197 54 0 0,2 7 0 0 0,187 2 0 0 0,-227 15 432 0 0,-1-6-1 0 0,176-36 1 0 0,-258 32-315 0 0,-47 12-163 0 0,-1 0-1 0 0,1 0 1 0 0,0 0-1 0 0,-1-1 1 0 0,1 1-1 0 0,-1-1 1 0 0,8-7-1 0 0,-11 9 703 0 0,-16 2-605 0 0,1 0 0 0 0,-1 1 0 0 0,1 0 0 0 0,0 2 1 0 0,0-1-1 0 0,0 2 0 0 0,-20 8 0 0 0,13-3-135 0 0,1 1-1 0 0,0 1 1 0 0,-36 28 0 0 0,38-24-363 0 0,1 1 0 0 0,1 1 1 0 0,0 0-1 0 0,1 1 0 0 0,1 1 0 0 0,1 0 0 0 0,-18 40 0 0 0,23-45-882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3223 0 0,'4'-9'2074'0'0,"-1"2"-77"0"0,1 0 0 0 0,1 1 0 0 0,6-10 0 0 0,-6 10 157 0 0,4 0-975 0 0,-4 2 1581 0 0,-5 14-2053 0 0,-3 4-686 0 0,0 2-127 0 0,2-4-5345 0 0,3-1-811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90 4607 0 0,'0'0'2800'0'0,"1"-1"-2593"0"0,5-7-153 0 0,-4 6-43 0 0,-1 0 0 0 0,1 0 1 0 0,0 0-1 0 0,0 0 0 0 0,-1 0 1 0 0,1 0-1 0 0,0 1 0 0 0,1-1 1 0 0,-1 1-1 0 0,0-1 0 0 0,0 1 0 0 0,1 0 1 0 0,3-2 4116 0 0,-26 20 2419 0 0,16-17-6506 0 0,1 1 0 0 0,-1-1 0 0 0,0 0 0 0 0,1 0 0 0 0,-1 0 1 0 0,1 0-1 0 0,-1 0 0 0 0,1-1 0 0 0,-1 0 0 0 0,1 0 0 0 0,-5-1 0 0 0,6 2-192 0 0,1-1 0 0 0,-1 1-1 0 0,0-1 1 0 0,1 1 0 0 0,-1-1-1 0 0,1 1 1 0 0,-1-1 0 0 0,1 0-1 0 0,-1 1 1 0 0,-2-3 0 0 0,1 0 1549 0 0,2 2-1252 0 0,-5-4-130 0 0,-4-5-16 0 0,6 7 0 0 0,-18-7 0 0 0,19 8 0 0 0,-13-4 0 0 0,12 6 0 0 0,-22-9 0 0 0,23 7 0 0 0,-12-2 0 0 0,-13 0 0 0 0,18 3 0 0 0,0 1 0 0 0,2 0 0 0 0,5 0 11 0 0,0 0 1 0 0,0 0-1 0 0,0 0 0 0 0,0 1 0 0 0,0-1 0 0 0,0 1 0 0 0,1-1 1 0 0,-1 1-1 0 0,0 0 0 0 0,0 0 0 0 0,1 0 0 0 0,-1 1 0 0 0,1-1 1 0 0,-1 1-1 0 0,1-1 0 0 0,-1 1 0 0 0,1 0 0 0 0,0 0 1 0 0,-3 3-1 0 0,-11 8-121 0 0,-12 7-39 0 0,-39 36 0 0 0,60-50 149 0 0,1 0 0 0 0,2 0 14 0 0,3-5 198 0 0,0 1-134 0 0,-4 10-60 0 0,-2 0 0 0 0,1-1 0 0 0,-2 0 0 0 0,0 0 0 0 0,0-1 0 0 0,0 0 0 0 0,-19 16 0 0 0,18-17-19 0 0,-1-1 26 0 0,1 0 0 0 0,0 1 0 0 0,0 1 0 0 0,1-1 0 0 0,0 1 0 0 0,1 1 0 0 0,0-1 0 0 0,0 1 0 0 0,-7 18 1 0 0,14-27 827 0 0,-1-1-785 0 0,0 7-44 0 0,-2-1 31 0 0,2-5 87 0 0,1-1-70 0 0,-1 5-1 0 0,1-5 130 0 0,-2 19 207 0 0,2-17-287 0 0,-1 0 36 0 0,1-1-1 0 0,0 0 1 0 0,0 0-1 0 0,0 1 0 0 0,0-1 1 0 0,0 0-1 0 0,0 1 1 0 0,1-1-1 0 0,0 3 0 0 0,5-1-134 0 0,0-2 5 0 0,7 7-1 0 0,-6-1-26 0 0,0 1 0 0 0,-4-2 11 0 0,-2-6 362 0 0,1-1-320 0 0,7 1-42 0 0,6 2-11 0 0,-11 0 0 0 0,-4-1 0 0 0,1-1 0 0 0,0 1 0 0 0,0 0 0 0 0,1-1 0 0 0,-1 1 0 0 0,0-1 0 0 0,0 0 0 0 0,1 0 0 0 0,-1 1 0 0 0,1-1 0 0 0,-1 0 0 0 0,1 0 0 0 0,0 0 0 0 0,-1 0 0 0 0,3 0 0 0 0,5 4 0 0 0,0-1 0 0 0,0-4 11 0 0,-5 0 35 0 0,1 0-41 0 0,7-9 70 0 0,14-10-48 0 0,-4 1-39 0 0,47-51-1 0 0,-63 65-51 0 0,-4 1 8 0 0,10-6 42 0 0,-10 8 6 0 0,-1 0-48 0 0,0 0-154 0 0,5-3 199 0 0,-3 2-7 0 0,-1 0-1 0 0,1 1 1 0 0,-1-2 0 0 0,0 1-1 0 0,1 0 1 0 0,-1 0-1 0 0,0-1 1 0 0,0 1 0 0 0,2-4-1 0 0,0-2-32 0 0,27-41-74 0 0,-27 42 125 0 0,-2 0 0 0 0,-1 0 0 0 0,-1 0 0 0 0,0 4 0 0 0,1-1 0 0 0,-1 1 0 0 0,0-1 0 0 0,1 1 0 0 0,0-1 0 0 0,0 1 0 0 0,0-1 0 0 0,0 1 0 0 0,3-6 0 0 0,1-2 0 0 0,-5 9 0 0 0,5-8 0 0 0,2 0 0 0 0,-2 3 0 0 0,0 0 0 0 0,-1 1 15 0 0,-4 5 213 0 0,0 0-170 0 0,-3-5-47 0 0,0 0 0 0 0,1 4 31 0 0,0-3-44 0 0,2 4-62 0 0,5-7-70 0 0,0 0 281 0 0,15-18-97 0 0,-16 19-134 0 0,-14 21 27 0 0,2-3 38 0 0,-2 0-1 0 0,-15 15 0 0 0,-42 27 38 0 0,66-52 114 0 0,17-11 15 0 0,-9 4-105 0 0,0 1-20 0 0,-3 1 31 0 0,-3 3-18 0 0,-2 1-217 0 0,0 1 169 0 0,0-1 0 0 0,0 1 0 0 0,1 0 0 0 0,-1-1 0 0 0,0 1 0 0 0,0 0 0 0 0,1-1 0 0 0,-1 1 0 0 0,0 0 1 0 0,0 1-1 0 0,-15 17-82 0 0,9-12 95 0 0,1-1-12 0 0,5-3-36 0 0,6 4 36 0 0,0 2 12 0 0,2 4 0 0 0,-7-10 0 0 0,0 0 0 0 0,0-1 0 0 0,0-1 0 0 0,1 0 0 0 0,-1 1 0 0 0,0-1 0 0 0,0 0 0 0 0,0 1 0 0 0,0-1 0 0 0,0 0 0 0 0,0 1 0 0 0,-1-1 0 0 0,1 0 0 0 0,0 1 0 0 0,-1-1 0 0 0,1 0 0 0 0,-1 1 0 0 0,1-1 0 0 0,-1 0 0 0 0,0 0 0 0 0,-1 2 0 0 0,-1 1 0 0 0,2-1 0 0 0,-14 19 0 0 0,-1 0 11 0 0,13-20 31 0 0,-1 2-16 0 0,3-4 46 0 0,0 2-4 0 0,0 4-44 0 0,1-3 18 0 0,-1 4-31 0 0,-2 2-11 0 0,0 0 0 0 0,0-2 11 0 0,2-5 191 0 0,1-1-135 0 0,-3 5 1 0 0,3-4 108 0 0,0-1-100 0 0,0 6-16 0 0,-1 6-49 0 0,3-1-8 0 0,4 1-5 0 0,-5-10 59 0 0,0 1 1 0 0,1-1-1 0 0,-1 0 0 0 0,1 1 1 0 0,4 4-1 0 0,-5-7 112 0 0,-1 0-152 0 0,0-1 0 0 0,1 1 0 0 0,-1-1-1 0 0,0 0 1 0 0,1 1 0 0 0,-1-1-1 0 0,1 0 1 0 0,-1 1 0 0 0,1-1-1 0 0,-1 0 1 0 0,0 0 0 0 0,1 1 0 0 0,-1-1-1 0 0,1 0 1 0 0,-1 0 0 0 0,1 0-1 0 0,-1 1 1 0 0,1-1 0 0 0,-1 0-1 0 0,1 0 1 0 0,-1 0 0 0 0,1 0 0 0 0,-1 0-1 0 0,1 0 1 0 0,0 0 0 0 0,-1 0-1 0 0,1-1 1 0 0,18-1 385 0 0,-3-4-184 0 0,-15 6-139 0 0,1-1-12 0 0,7 0-54 0 0,2 1-13 0 0,-1 0 0 0 0,-1 0 11 0 0,-6 0 31 0 0,3 0-54 0 0,-4 0-96 0 0,-6 15-1426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3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9 227 2303 0 0,'0'0'324'0'0,"0"2"-216"0"0,-8 21 2732 0 0,9-21-2296 0 0,12 19 256 0 0,-11-20-714 0 0,0 0 32 0 0,5 0-56 0 0,-1 0 0 0 0,1-1 0 0 0,0 0-1 0 0,-1 0 1 0 0,1 0 0 0 0,0-1 0 0 0,-1 0 0 0 0,1 0-1 0 0,-1-1 1 0 0,1 0 0 0 0,11-5 0 0 0,8-5 370 0 0,37-24 0 0 0,-14 7 214 0 0,-41 24-530 0 0,1 1 0 0 0,-1 0 0 0 0,1 1 0 0 0,0 0 0 0 0,0 0 0 0 0,0 1 0 0 0,0 0 0 0 0,0 0 0 0 0,1 1 0 0 0,11 0 0 0 0,-17 1-108 0 0,0 0-1 0 0,0 0 0 0 0,0 1 1 0 0,0-1-1 0 0,0 1 0 0 0,-1 0 1 0 0,5 1-1 0 0,2 2-6 0 0,-9-4 2 0 0,17 5-15 0 0,21 9 211 0 0,-21-8-188 0 0,-13-5-9 0 0,17-1-5 0 0,-15 1 3 0 0,-3-1 0 0 0,1-1 0 0 0,0 1 0 0 0,-1 0 0 0 0,1-1 0 0 0,-1 0 0 0 0,7-2 0 0 0,28-7 52 0 0,58-24 0 0 0,-69 23-20 0 0,1 0 0 0 0,0 2 0 0 0,0 2 0 0 0,41-6 0 0 0,-64 13-32 0 0,-1 0 0 0 0,1 0 0 0 0,0 1 0 0 0,-1-1 0 0 0,1 2 0 0 0,0-1 0 0 0,-1 0 0 0 0,0 1 0 0 0,10 5 0 0 0,5 3 0 0 0,-16-6 0 0 0,-1 1 0 0 0,21 18 0 0 0,2-2 0 0 0,-22-19 0 0 0,0 1 0 0 0,0-1 0 0 0,1 0 0 0 0,5 2 0 0 0,10 2 0 0 0,-15-7 0 0 0,0-1 0 0 0,10 1 3 0 0,0 0-1 0 0,-1-2 1 0 0,1 0-1 0 0,-1 0 1 0 0,21-9-1 0 0,-7 2 233 0 0,53-12 0 0 0,-69 19-190 0 0,1 1 0 0 0,0 1 0 0 0,0 0 0 0 0,0 1 0 0 0,0 0 0 0 0,22 4 0 0 0,-22-2-45 0 0,-1 0 0 0 0,0 0 0 0 0,0 1 0 0 0,-1 1 0 0 0,20 7 0 0 0,-18-4 0 0 0,1 0 0 0 0,0-1 0 0 0,1-1 0 0 0,-1-1 0 0 0,1 0 0 0 0,0 0 0 0 0,0-2 0 0 0,0 0 0 0 0,1 0 0 0 0,27-2 0 0 0,113-18 41 0 0,51-3 22 0 0,-175 21-48 0 0,42 5-1 0 0,-46-2-2 0 0,0-1 0 0 0,39-3-1 0 0,61-22-11 0 0,-44 6 0 0 0,-73 15 0 0 0,0 1 0 0 0,1 1 0 0 0,-1 0 0 0 0,22 3 0 0 0,42 12 0 0 0,-58-10 0 0 0,0-1 0 0 0,1 0 0 0 0,-1-2 0 0 0,1 0 0 0 0,-1-1 0 0 0,25-2 0 0 0,1-6 29 0 0,66-20 0 0 0,-73 16-6 0 0,1 1 1 0 0,66-7-1 0 0,55 6 95 0 0,19-9-70 0 0,-60 5-22 0 0,235 4-26 0 0,-280 11 0 0 0,-48 1 0 0 0,-1 1 0 0 0,0 1 0 0 0,43 11 0 0 0,-36-7 0 0 0,0 1 0 0 0,-21-5 0 0 0,1-1 0 0 0,-1 0 0 0 0,1 0 0 0 0,0-1 0 0 0,13 1 0 0 0,33 0 0 0 0,-19 1 0 0 0,-1-2 20 0 0,154 0 240 0 0,-177-2-288 0 0,26 4-1 0 0,1 0-10 0 0,44-2 56 0 0,57-1 46 0 0,-125 1-56 0 0,0-1-1 0 0,30 7 0 0 0,-12-2-9 0 0,42 8-21 0 0,-45-7 0 0 0,0-1 0 0 0,63 1 0 0 0,-64-9 49 0 0,0-1-1 0 0,38-9 0 0 0,-3-1-15 0 0,32-6-25 0 0,49-7 22 0 0,-95 20-6 0 0,-33 4 0 0 0,1 0 0 0 0,0 1 0 0 0,-1 1 0 0 0,1 1 0 0 0,33 4 0 0 0,8 6 0 0 0,-22-4 0 0 0,-1 2 0 0 0,58 19 0 0 0,-84-23 0 0 0,0-1 0 0 0,1 1 0 0 0,-1-2 0 0 0,0 1 0 0 0,1-2 0 0 0,0 0 0 0 0,-1 0 0 0 0,1-1 0 0 0,0 0 0 0 0,17-3 0 0 0,15-6 84 0 0,63-20 0 0 0,-62 16 21 0 0,57-10 0 0 0,-37 15 94 0 0,1 3 1 0 0,105 7-1 0 0,-156-1-186 0 0,0-1 0 0 0,-1 0 0 0 0,1-1-1 0 0,21-5 1 0 0,-1 0 3 0 0,0 2 0 0 0,0 1 0 0 0,55 2 0 0 0,-76 2-6 0 0,1 1-1 0 0,0 1 0 0 0,-1 0 0 0 0,29 9 1 0 0,-3 6-3943 0 0,-24-9-333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942 315 4143 0 0,'0'0'319'0'0,"0"-1"-12"0"0,1-18 8686 0 0,-17 38-8962 0 0,1 0-1 0 0,1 1 1 0 0,-22 40 0 0 0,-25 71-1345 0 0,44-108 1222 0 0,16-21 92 0 0,0 0 0 0 0,-1 0 0 0 0,1-1 0 0 0,-1 1 0 0 0,1 0 0 0 0,-1 0 0 0 0,0-1 0 0 0,1 1 0 0 0,-1-1 0 0 0,0 0 0 0 0,0 1 0 0 0,-3 0 0 0 0,-3 3 0 0 0,-56 49 0 0 0,36-28 0 0 0,-158 129 336 0 0,167-138-290 0 0,1 1-1 0 0,1 1 0 0 0,0 0 1 0 0,2 1-1 0 0,0 0 0 0 0,1 1 1 0 0,-18 38-1 0 0,4-6 23 0 0,3 1 1 0 0,-32 98-1 0 0,54-135-16 0 0,0 0 0 0 0,1 0 0 0 0,1 1 0 0 0,1-1 0 0 0,2 24 0 0 0,-1-22 19 0 0,0 1 0 0 0,-1 0-1 0 0,-6 35 1 0 0,1-36-63 0 0,0-1-1 0 0,-2 0 1 0 0,0 0 0 0 0,-1 0 0 0 0,0-1-1 0 0,-2 0 1 0 0,0-1 0 0 0,-1 0 0 0 0,-25 29-1 0 0,-48 49 92 0 0,71-73 602 0 0,12-19 11 0 0,1 0-480 0 0,3 8-15 0 0,0-1 0 0 0,0 0 0 0 0,1 0 0 0 0,0 0 0 0 0,0 0 0 0 0,8 11 0 0 0,6 11-81 0 0,-7-7-82 0 0,-1 1 1 0 0,-1 0-1 0 0,7 39 0 0 0,-15-59-54 0 0,7 17 11 0 0,6 6 42 0 0,-6-18-42 0 0,3-3 48 0 0,-2-4 56 0 0,1 0 1 0 0,-1-1-1 0 0,1-1 1 0 0,0 1-1 0 0,0-2 1 0 0,0 1-1 0 0,15-2 1 0 0,-9 1 83 0 0,30 2 0 0 0,-29 1-165 0 0,0 0 1 0 0,-1 0-1 0 0,1 2 0 0 0,-1 0 1 0 0,0 1-1 0 0,20 10 0 0 0,-17-6-5 0 0,1-1 0 0 0,0-1 0 0 0,1-1-1 0 0,0-1 1 0 0,0-1 0 0 0,0 0 0 0 0,1-2 0 0 0,-1 0-1 0 0,35-1 1 0 0,-25-2 318 0 0,1-2 0 0 0,42-8-1 0 0,-66 8-285 0 0,-4 1-47 0 0,0 0 0 0 0,-1 1 1 0 0,1 0-1 0 0,0-1 0 0 0,0 1 0 0 0,-1 0 1 0 0,8 2-1 0 0,-5-2 3 0 0,0 0 0 0 0,0 1 0 0 0,12 3 0 0 0,32 17-20 0 0,-45-19 3 0 0,17 12 0 0 0,-18-10 0 0 0,0-1 0 0 0,1 0 0 0 0,-1 0 0 0 0,1-1 0 0 0,0 1 0 0 0,7 2 0 0 0,-2-2 0 0 0,5 2 0 0 0,9 2 0 0 0,-18-8 0 0 0,0 1 0 0 0,8 0 7 0 0,0-1 1 0 0,24-4-1 0 0,-22 2 14 0 0,26 0 0 0 0,4 2-14 0 0,-18 0 4 0 0,0 1 1 0 0,0 1-1 0 0,1 2 1 0 0,43 9-1 0 0,4 12-11 0 0,-54-15 0 0 0,0-2 0 0 0,0 0 0 0 0,1-2 0 0 0,0 0 0 0 0,38 2 0 0 0,-32-8 31 0 0,-1-1 0 0 0,50-11 0 0 0,52-21 156 0 0,27-5-27 0 0,-146 37-144 0 0,1 0 0 0 0,-1 1 0 0 0,1 0 0 0 0,0 0 0 0 0,0 1 0 0 0,0 1 0 0 0,-1 0 0 0 0,23 5 0 0 0,-4 2-16 0 0,-16-4 0 0 0,12 3 0 0 0,0-1 0 0 0,46 5 0 0 0,-54-11 2 0 0,1-1 0 0 0,-1-1 0 0 0,29-7 0 0 0,6 0 54 0 0,323-20 72 0 0,-309 25-101 0 0,-40 1-5 0 0,1 1-1 0 0,-1 2 1 0 0,1 1 0 0 0,32 5 0 0 0,44 8-22 0 0,-25-4 0 0 0,15 4 0 0 0,0-5 0 0 0,184-4 0 0 0,-65-1 0 0 0,-19 1 0 0 0,-28-18 0 0 0,24-1 0 0 0,-130 11 0 0 0,50 1 0 0 0,-76 4 0 0 0,196 16 0 0 0,-151-13 0 0 0,102-5 0 0 0,-142-3 0 0 0,58-12 0 0 0,23-2 0 0 0,-4 8 0 0 0,158-5 0 0 0,-213 10 0 0 0,-37 1 0 0 0,27 2 0 0 0,1 0 0 0 0,-37 0 0 0 0,0 1 0 0 0,1 0 0 0 0,24 4 0 0 0,-23-2 0 0 0,-1-1 0 0 0,1 0 0 0 0,0-2 0 0 0,26-3 0 0 0,-38 3 0 0 0,30-2 0 0 0,60-9 0 0 0,-48 4 21 0 0,-28 6 1 0 0,26-8-1 0 0,-20 5-12 0 0,0 0 0 0 0,1 1 1 0 0,0 2-1 0 0,-1 1 0 0 0,1 1 0 0 0,38 4 0 0 0,-34-3-9 0 0,-17-1 0 0 0,-1 1 0 0 0,15 3 0 0 0,30 2 0 0 0,-18-2 0 0 0,57 7 0 0 0,39 3 0 0 0,-15 4 0 0 0,-93-14 0 0 0,0-2 0 0 0,0-1 0 0 0,0 0 0 0 0,39-6 0 0 0,14-7 0 0 0,-7 0 0 0 0,16 2 49 0 0,118-11-31 0 0,-151 18-19 0 0,98 8-1 0 0,-97 0 2 0 0,72 10 0 0 0,-84-8 0 0 0,1-3 0 0 0,82-1 0 0 0,-77-6 0 0 0,-1-2 0 0 0,0-2 0 0 0,64-18 0 0 0,-41 8 0 0 0,0 3 0 0 0,1 3 0 0 0,83 0 0 0 0,-70 15 0 0 0,-24 0 0 0 0,64 10 0 0 0,-5-1 0 0 0,-69-9-24 0 0,-27-1 0 0 0,31-1 0 0 0,38 0-136 0 0,111-11 16 0 0,-23 16 97 0 0,-90 0 30 0 0,-52-2 17 0 0,-29-3 0 0 0,1-1 0 0 0,19 1 0 0 0,34-4 0 0 0,50-3 0 0 0,-47 0 0 0 0,79 5 0 0 0,-113 0 0 0 0,0-1 0 0 0,0-1 0 0 0,0-2 0 0 0,0-1 0 0 0,50-15 0 0 0,-21 3 0 0 0,0 3 0 0 0,1 2 0 0 0,85-3 0 0 0,-47 7 0 0 0,26-1 0 0 0,-95 7 0 0 0,47-8 0 0 0,-25 3 0 0 0,89-15 0 0 0,161-45 0 0 0,-275 60 0 0 0,-13 3 0 0 0,0-1 0 0 0,0 0 0 0 0,0-1 0 0 0,19-11 0 0 0,14-9 0 0 0,53-33 0 0 0,-64 33 14 0 0,-15 10 11 0 0,40-34 0 0 0,-44 32-25 0 0,14-13 0 0 0,-1-1 0 0 0,55-69 0 0 0,-84 94 1 0 0,4-4 12 0 0,0-1-1 0 0,-1-1 1 0 0,-1 0 0 0 0,9-19-1 0 0,1-16 65 0 0,-2-1 0 0 0,12-61 0 0 0,-21 75-28 0 0,-2 0 0 0 0,-1 0 1 0 0,-2-1-1 0 0,-4-39 0 0 0,1-44 53 0 0,-1-4-65 0 0,2 111-31 0 0,-2 0 0 0 0,1 1 0 0 0,-1-1 0 0 0,-1 1 0 0 0,-9-20-1 0 0,-32-52 149 0 0,31 61-110 0 0,1-1-1 0 0,1 0 0 0 0,-9-26 1 0 0,16 34-26 0 0,-59-156 156 0 0,56 155-169 0 0,0 0 0 0 0,-1 0 1 0 0,-1 1-1 0 0,0 1 0 0 0,-1-1 1 0 0,0 2-1 0 0,-1-1 0 0 0,-1 2 1 0 0,-16-13-1 0 0,-88-60 151 0 0,98 74-125 0 0,-1 0 1 0 0,1 2-1 0 0,-2 0 0 0 0,-32-10 0 0 0,-276-50-31 0 0,272 63 0 0 0,-80 0 0 0 0,28 7 0 0 0,-198-6 0 0 0,131 2 0 0 0,63 3 0 0 0,38-1 0 0 0,-124 13 0 0 0,145-7 0 0 0,-18 5 0 0 0,1 2 0 0 0,-83 26 0 0 0,120-28 0 0 0,-43 10 0 0 0,23-7-36 0 0,35-8 9 0 0,-1-1 0 0 0,-1 0 0 0 0,-31 1 0 0 0,-184 9 27 0 0,210-12-11 0 0,0 1 1 0 0,0 1-1 0 0,1 1 0 0 0,-1 2 1 0 0,-32 12-1 0 0,9 3 11 0 0,-31 13 0 0 0,72-33 0 0 0,-74 25-34 0 0,70-24 28 0 0,0-1 0 0 0,-1 0 0 0 0,1-1 0 0 0,-23-1 0 0 0,-72-14-22 0 0,75 9 10 0 0,-63-4 0 0 0,58 9 34 0 0,1 3 0 0 0,-1 0 0 0 0,-60 16 0 0 0,37-3-6 0 0,-34 8 24 0 0,78-21-29 0 0,0-1 0 0 0,-1 0 0 0 0,-30-1 0 0 0,-60-13-5 0 0,88 9 0 0 0,18 3 0 0 0,-126-13 53 0 0,66 12-47 0 0,-83 8-1 0 0,119-5-5 0 0,-1-1 0 0 0,-49-5 0 0 0,-51-16 0 0 0,-30-1 0 0 0,109 18 0 0 0,-121-12 0 0 0,54 7 0 0 0,27 4 0 0 0,-74-12 53 0 0,99 12 23 0 0,-64 3-1 0 0,8 2-7 0 0,39-10-68 0 0,30 2 0 0 0,-12-1 74 0 0,-57-4-27 0 0,29 12-89 0 0,-116 13 0 0 0,166-9 4 0 0,-161 25 23 0 0,167-23-1 0 0,-1-3-1 0 0,0 0 1 0 0,-40-3-1 0 0,38-1 6 0 0,8 1 6 0 0,-465 7-57 0 0,333-5 39 0 0,-77 5-18 0 0,17 3 41 0 0,-4 0 0 0 0,-27 20 0 0 0,-278 20 0 0 0,467-49 0 0 0,0-3 0 0 0,-78-12 0 0 0,70 2 5 0 0,-107-15 30 0 0,139 24-27 0 0,0 1 0 0 0,-66 5 0 0 0,33 5-8 0 0,-78 18 0 0 0,67-6 0 0 0,-1-5 0 0 0,-150 10 0 0 0,200-25 0 0 0,0-1 0 0 0,0-2 0 0 0,0-1 0 0 0,1-2 0 0 0,-1-1 0 0 0,-43-16 0 0 0,47 12 0 0 0,-1 2 0 0 0,0 1 0 0 0,-58-8 0 0 0,28 14 0 0 0,1 3 0 0 0,-100 14 0 0 0,96-6 0 0 0,0-4 0 0 0,-75-3 0 0 0,104-4 0 0 0,1-1 0 0 0,0-1 0 0 0,-33-10 0 0 0,27 3 0 0 0,-55-7 0 0 0,74 15 0 0 0,0 2 0 0 0,0 0 0 0 0,0 1 0 0 0,-35 6 0 0 0,10 4 0 0 0,1 2 0 0 0,-45 18 0 0 0,30-10 0 0 0,18-4 0 0 0,-37 11 0 0 0,67-24-11 0 0,7-2-31 0 0,-3 0-4 0 0,6-1-124 0 0,20-2-1702 0 0,4-1-5747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7 147 1375 0 0,'0'0'8039'0'0,"-2"-10"-5372"0"0,-3-1-1955 0 0,5 11-663 0 0,0 0 0 0 0,0-1 0 0 0,0 1 0 0 0,0 0 0 0 0,0 0 0 0 0,0 0 0 0 0,0-1 0 0 0,0 1 0 0 0,0 0 0 0 0,0 0 0 0 0,1 0 0 0 0,-1-1 0 0 0,0 1 0 0 0,0 0 0 0 0,0 0 0 0 0,0 0 0 0 0,0-1 0 0 0,0 1 0 0 0,0 0 0 0 0,1 0 0 0 0,-1 0 0 0 0,0 0 0 0 0,0 0 0 0 0,0-1 0 0 0,0 1 0 0 0,1 0 0 0 0,-1 0 0 0 0,0 0 0 0 0,2 0 247 0 0,0-1 0 0 0,0 1 0 0 0,0 0 0 0 0,0 0 0 0 0,1 0 0 0 0,-1 0 0 0 0,3 1 0 0 0,10 0-791 0 0,2-1 548 0 0,0 0-1 0 0,0-2 1 0 0,0 0-1 0 0,0-1 1 0 0,18-6-1 0 0,82-32 452 0 0,-77 25-333 0 0,59-15-1 0 0,-80 27-291 0 0,0-1-794 0 0,25-2 0 0 0,-39 6 595 0 0,-1 1 0 0 0,1 0 0 0 0,0 0 0 0 0,-1 0 0 0 0,1 1 0 0 0,0-1 0 0 0,-1 1 0 0 0,1 0 0 0 0,-1 1-1 0 0,8 2 1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13103 0 0,'0'0'598'0'0,"3"0"-10"0"0,29-9 89 0 0,1 2 1 0 0,63-5 0 0 0,-2 0 111 0 0,-78 9-726 0 0,98-13-134 0 0,-25 16-929 0 0,-80-1 361 0 0,1 1 0 0 0,15 2 0 0 0,-2 1-4532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352 136 6447 0 0,'39'-37'350'0'0,"23"-21"1520"0"0,-55 52-685 0 0,1 0-1 0 0,0 1 1 0 0,1 0-1 0 0,-1 0 0 0 0,1 0 1 0 0,10-3-1 0 0,-17 8-536 0 0,-2 2-88 0 0,2 1-460 0 0,-1 0 1 0 0,-1 0 0 0 0,1 0-1 0 0,0 0 1 0 0,-1 1-1 0 0,1-1 1 0 0,-1 0-1 0 0,0 1 1 0 0,0-1-1 0 0,-1 0 1 0 0,1 0 0 0 0,-1 1-1 0 0,1-1 1 0 0,-1 0-1 0 0,-1 3 1 0 0,-3 9 247 0 0,-14 27 0 0 0,12-29-148 0 0,-76 140 1189 0 0,-4 9-825 0 0,-73 212-392 0 0,126-294-1374 0 0,-75 129-1 0 0,90-182-1382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26 10591 0 0,'5'-6'1104'0'0,"8"-12"3859"0"0,-12 16-3830 0 0,-1 3-428 0 0,-12 19-324 0 0,-80 146-456 0 0,3-6 80 0 0,-82 202-48 0 0,-5 8-55 0 0,160-339 104 0 0,-44 82-50 0 0,48-93 35 0 0,-1-2-1 0 0,0 1 1 0 0,-25 25 0 0 0,32-39 24 0 0,4-4 60 0 0,4-5 21 0 0,18-45-28 0 0,2 1 0 0 0,2 1 0 0 0,37-55 0 0 0,108-123 154 0 0,-71 120-243 0 0,-84 92 15 0 0,1 0-1 0 0,1 1 1 0 0,0 1-1 0 0,1 0 1 0 0,21-9-1 0 0,-31 17-1 0 0,1 0 0 0 0,0 0 1 0 0,0 1-1 0 0,0 1 0 0 0,0-1 0 0 0,0 1 0 0 0,0 0 0 0 0,0 1 0 0 0,1 0 0 0 0,-1 1 0 0 0,0-1 1 0 0,0 1-1 0 0,8 3 0 0 0,-9-3 5 0 0,-1 1 0 0 0,1 0 1 0 0,-1 1-1 0 0,0-1 0 0 0,0 1 1 0 0,0 0-1 0 0,0 1 0 0 0,0 0 1 0 0,-1 0-1 0 0,0 0 0 0 0,0 0 1 0 0,0 1-1 0 0,0 0 0 0 0,0 0 1 0 0,-1 0-1 0 0,4 7 0 0 0,-6-9 3 0 0,0 1 0 0 0,-1 0 0 0 0,1 0 0 0 0,-1 0 0 0 0,0 0 0 0 0,0 0 0 0 0,0 1 0 0 0,0-1 0 0 0,-1 0 0 0 0,0 0 0 0 0,0 1 0 0 0,0-1 0 0 0,0 0 0 0 0,-1 0 0 0 0,0 0 0 0 0,1 1 0 0 0,-2-1 0 0 0,1 0 0 0 0,0 0 0 0 0,-1 0 0 0 0,0 0 0 0 0,0-1 0 0 0,-3 6 0 0 0,-2 2 0 0 0,0-1 0 0 0,-1 1 0 0 0,-1-1 0 0 0,0-1 0 0 0,0 0 0 0 0,-15 12 0 0 0,-40 25 48 0 0,-80 42 1 0 0,122-75-28 0 0,-170 100-11 0 0,80-52-354 0 0,106-59 41 0 0,4-4-413 0 0,5-9-1039 0 0,5-4-4079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47 6911 0 0,'8'-6'732'0'0,"-5"5"-714"0"0,1-1 111 0 0,7-3 3479 0 0,-11 4-3574 0 0,1 1 0 0 0,-1 0 0 0 0,0 0 0 0 0,0 0 0 0 0,1-1 0 0 0,-1 1 0 0 0,0 0 0 0 0,0-1 0 0 0,0 1 1 0 0,0 0-1 0 0,1 0 0 0 0,-1-1 0 0 0,0 1 0 0 0,0 0 0 0 0,0-1 0 0 0,0 1 0 0 0,0 0 0 0 0,0-1 0 0 0,0 1 0 0 0,0 0 0 0 0,0-1 0 0 0,0 1 0 0 0,0 0 0 0 0,0-1 0 0 0,0 1 0 0 0,0 0 0 0 0,0-1 0 0 0,0 1 0 0 0,-1 0 1 0 0,1-1-1 0 0,0 1 0 0 0,0 0 0 0 0,0 0 0 0 0,0-1 0 0 0,-1 1 0 0 0,1-1 0 0 0,-8-8 482 0 0,3 7-463 0 0,-1 0 0 0 0,1 0 0 0 0,0 0 0 0 0,-1 1 0 0 0,1 0 0 0 0,-1 0 0 0 0,0 1 0 0 0,1-1 1 0 0,-1 1-1 0 0,0 0 0 0 0,1 1 0 0 0,-6 0 0 0 0,-1 1 172 0 0,1 0 1 0 0,-1 1-1 0 0,1 0 1 0 0,-20 9-1 0 0,19-5-45 0 0,1 1 0 0 0,0 0-1 0 0,0 0 1 0 0,0 1 0 0 0,1 0 0 0 0,0 1-1 0 0,1 0 1 0 0,0 1 0 0 0,1 0 0 0 0,0 0-1 0 0,1 1 1 0 0,0 0 0 0 0,0 0 0 0 0,-7 23-1 0 0,13-32-149 0 0,0 1-1 0 0,0 0 1 0 0,1-1-1 0 0,-1 1 1 0 0,1 0 0 0 0,0 0-1 0 0,0-1 1 0 0,0 1-1 0 0,0 0 1 0 0,1 0-1 0 0,1 5 1 0 0,-1-7 127 0 0,1-1-94 0 0,0 0 0 0 0,1 0 0 0 0,-1 0 0 0 0,1 0-1 0 0,-1 0 1 0 0,1 0 0 0 0,0-1 0 0 0,-1 1 0 0 0,1-1 0 0 0,0 0-1 0 0,-1 0 1 0 0,5 0 0 0 0,-3-1-58 0 0,-1 0 0 0 0,1 0 1 0 0,-1 0-1 0 0,0-1 0 0 0,0 1 0 0 0,1-1 1 0 0,-1 0-1 0 0,5-4 0 0 0,34-21-573 0 0,-41 26 470 0 0,-2 2-104 0 0,-8 25 93 0 0,5-18 45 0 0,0 1 0 0 0,1 0-1 0 0,0 0 1 0 0,1 0 0 0 0,-2 17 0 0 0,4-24-1052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9215 0 0,'0'0'6680'0'0,"-2"1"-6164"0"0,-5 6-313 0 0,1 0 0 0 0,0 1 0 0 0,0 0 0 0 0,1 0 0 0 0,0 1 0 0 0,-7 15-1 0 0,-1 1-19 0 0,-150 294-494 0 0,152-297 178 0 0,-3 5-419 0 0,2 0-1 0 0,-9 31 1 0 0,18-47-1504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11831 0 0,'0'0'1378'0'0,"-1"2"-786"0"0,-83 128 2577 0 0,26-43-2686 0 0,-151 269-209 0 0,24 50-587 0 0,168-369-15 0 0,-7 18-106 0 0,13-19-4523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7367 0 0,'0'0'667'0'0,"-1"0"-547"0"0,-6 0 527 0 0,-1 0-1 0 0,1 0 1 0 0,0 1 0 0 0,0 0-1 0 0,0 0 1 0 0,0 1 0 0 0,0 0-1 0 0,0 0 1 0 0,-8 4 0 0 0,-4 5-580 0 0,-1 1 0 0 0,-29 24 1 0 0,19-13-82 0 0,16-13 4 0 0,1 1 1 0 0,0 1 0 0 0,0 0 0 0 0,1 1 0 0 0,1 0 0 0 0,0 1-1 0 0,-13 22 1 0 0,24-36 9 0 0,0 1 0 0 0,-1 0 0 0 0,1-1 0 0 0,0 1 0 0 0,-1 0 0 0 0,1-1 0 0 0,0 1 0 0 0,0 0 0 0 0,0-1 0 0 0,0 1 0 0 0,0 0 0 0 0,0-1 0 0 0,0 1 0 0 0,0 0 0 0 0,0 0 0 0 0,1 1 17 0 0,-1 0 0 0 0,1 0 1 0 0,0 0-1 0 0,0 0 0 0 0,1 0 0 0 0,-1-1 0 0 0,0 1 0 0 0,0 0 0 0 0,1-1 0 0 0,-1 1 1 0 0,1-1-1 0 0,0 1 0 0 0,1 0 0 0 0,28 18 408 0 0,-19-14-298 0 0,6 5 164 0 0,1 1-1 0 0,-2 1 0 0 0,0 0 1 0 0,0 1-1 0 0,-1 1 0 0 0,-1 0 1 0 0,0 2-1 0 0,15 22 1 0 0,-21-26-168 0 0,0 1 0 0 0,-1 0 1 0 0,-1 0-1 0 0,7 20 0 0 0,-12-30-113 0 0,-1 0 0 0 0,0 0 0 0 0,0 0 0 0 0,0 1-1 0 0,0-1 1 0 0,-1 0 0 0 0,0 0 0 0 0,0 1-1 0 0,0-1 1 0 0,0 0 0 0 0,-1 0 0 0 0,1 1 0 0 0,-1-1-1 0 0,0 0 1 0 0,-1 0 0 0 0,1 0 0 0 0,-1 0-1 0 0,1 0 1 0 0,-1 0 0 0 0,0 0 0 0 0,-4 4 0 0 0,-1 0-14 0 0,-1-1 1 0 0,0 1-1 0 0,0-2 1 0 0,0 1 0 0 0,-1-1-1 0 0,0 0 1 0 0,0-1 0 0 0,-1 0-1 0 0,1 0 1 0 0,-1-1-1 0 0,-12 3 1 0 0,-14 4-395 0 0,-66 9-1 0 0,13-10-1846 0 0,67-8 1162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7831 0 0,'-9'2'810'0'0,"3"-1"-235"0"0,0 0 0 0 0,1 0 1 0 0,-1 1-1 0 0,0-1 0 0 0,1 2 1 0 0,-1-1-1 0 0,-5 4 0 0 0,8-5-275 0 0,0 1 0 0 0,-1 1 1 0 0,1-1-1 0 0,0 0 0 0 0,0 1 0 0 0,0 0 0 0 0,0 0 0 0 0,1 0 0 0 0,-1 0 0 0 0,1 0 0 0 0,-3 4 1 0 0,4-4-228 0 0,0 1-1 0 0,0-1 1 0 0,0 1 0 0 0,0-1 0 0 0,1 1 0 0 0,0 0 0 0 0,-1-1 0 0 0,2 7 0 0 0,-2 8 41 0 0,-2 3 50 0 0,0-1 0 0 0,-2 0 0 0 0,0 0 0 0 0,-1 0 0 0 0,-1-1-1 0 0,-1 0 1 0 0,-1 0 0 0 0,0-1 0 0 0,-2 0 0 0 0,-24 32 0 0 0,-27 23-880 0 0,60-71 229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10135 0 0,'0'0'778'0'0,"4"-8"998"0"0,28-39 4430 0 0,-17 30-5591 0 0,29-28 0 0 0,4 0-493 0 0,-18 16-241 0 0,41-31-1 0 0,-60 52 82 0 0,0 0 0 0 0,1 1 0 0 0,0 1-1 0 0,0 0 1 0 0,0 1 0 0 0,1 0 0 0 0,0 0 0 0 0,13-1 0 0 0,-25 5 32 0 0,1 1 1 0 0,0-1-1 0 0,0 1 1 0 0,0 0-1 0 0,0 0 1 0 0,-1 0-1 0 0,1 0 1 0 0,0 0 0 0 0,0 0-1 0 0,0 1 1 0 0,0-1-1 0 0,-1 1 1 0 0,1-1-1 0 0,0 1 1 0 0,0-1 0 0 0,-1 1-1 0 0,1 0 1 0 0,0 0-1 0 0,-1 0 1 0 0,1 0-1 0 0,1 2 1 0 0,-1-1 24 0 0,0 0-1 0 0,-1 0 1 0 0,1 0 0 0 0,-1 1-1 0 0,0-1 1 0 0,0 0-1 0 0,0 1 1 0 0,0-1 0 0 0,0 1-1 0 0,-1-1 1 0 0,1 1 0 0 0,-1-1-1 0 0,1 1 1 0 0,-1 4 0 0 0,0 28 246 0 0,-9 63 0 0 0,1-26-237 0 0,8-65-114 0 0,0-1 0 0 0,0 1 0 0 0,1 0 1 0 0,-1 0-1 0 0,2-1 0 0 0,-1 1 0 0 0,5 11 0 0 0,7 7-5464 0 0,-1-12-541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227 364 4143 0 0,'4'-15'810'0'0,"0"1"-1"0"0,1-1 0 0 0,1 1 0 0 0,0 1 0 0 0,1-1 0 0 0,1 1 1 0 0,14-20-1 0 0,-16 26 118 0 0,1 0 1 0 0,0 0 0 0 0,16-11 2634 0 0,-29 27-2997 0 0,-44 55 189 0 0,-28 41-508 0 0,77-103-241 0 0,-104 173 325 0 0,87-139-276 0 0,0 0 0 0 0,3 1 1 0 0,-12 42-1 0 0,23-65-39 0 0,1 0 0 0 0,0 1 0 0 0,1-1 0 0 0,1 0 0 0 0,0 1 0 0 0,1 0 0 0 0,1-1 0 0 0,4 29 0 0 0,-4-37 20 0 0,1 0 0 0 0,-1-1 0 0 0,1 1 0 0 0,1 0 0 0 0,-1 0 0 0 0,1-1 0 0 0,0 1 1 0 0,0-1-1 0 0,0 0 0 0 0,1 0 0 0 0,0 0 0 0 0,0 0 0 0 0,0-1 0 0 0,1 0 0 0 0,-1 0 0 0 0,1 0 0 0 0,0 0 0 0 0,0-1 0 0 0,0 0 0 0 0,1 0 0 0 0,-1 0 0 0 0,1 0 0 0 0,8 2 0 0 0,-3-3 39 0 0,-1 1 1 0 0,1-2-1 0 0,-1 1 0 0 0,1-1 0 0 0,0-1 0 0 0,-1 0 0 0 0,1-1 1 0 0,0 0-1 0 0,-1 0 0 0 0,1-1 0 0 0,-1 0 0 0 0,0-1 0 0 0,1-1 1 0 0,8-3-1 0 0,-4 0-25 0 0,-1 0-1 0 0,-1-1 1 0 0,1-1 0 0 0,-1 0 0 0 0,-1 0 0 0 0,0-1 0 0 0,0-1-1 0 0,19-22 1 0 0,1-9 44 0 0,-2 0-1 0 0,-2-2 1 0 0,28-60-1 0 0,53-147 435 0 0,-58 127-432 0 0,68-116-95 0 0,-90 198-89 0 0,-29 42 75 0 0,1 0 0 0 0,-1-1 0 0 0,0 1 0 0 0,1 0 0 0 0,-1 0 0 0 0,0 0 1 0 0,1 0-1 0 0,-1 0 0 0 0,1 0 0 0 0,-1 0 0 0 0,0 0 0 0 0,1 0 0 0 0,-1 0 0 0 0,1 0 0 0 0,-1 0 1 0 0,0 0-1 0 0,1 0 0 0 0,-1 0 0 0 0,0 0 0 0 0,1 1 0 0 0,-1-1 0 0 0,1 0 0 0 0,-1 0 0 0 0,0 0 1 0 0,1 1-1 0 0,-1-1 0 0 0,0 0 0 0 0,0 0 0 0 0,1 1 0 0 0,8 7-320 0 0,-7-5 107 0 0,-1 1 1 0 0,1-1-1 0 0,-1 1 0 0 0,0 0 0 0 0,0 0 0 0 0,0-1 1 0 0,0 1-1 0 0,0 0 0 0 0,-1 0 0 0 0,0 7 1 0 0,0 13-1744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96 224 1375 0 0,'0'0'926'0'0,"1"2"-46"0"0,0 2-478 0 0,0-1 1 0 0,0 1-1 0 0,0 0 1 0 0,0 0 0 0 0,-1-1-1 0 0,0 1 1 0 0,0 0-1 0 0,0 0 1 0 0,0 0-1 0 0,-1 4 1 0 0,-11 43 1819 0 0,5-24-1067 0 0,3-15-764 0 0,0 0 0 0 0,-1 0 0 0 0,-1 0 0 0 0,0-1 0 0 0,0 0 0 0 0,-1 0 0 0 0,-1 0 0 0 0,1-1 0 0 0,-2 0 0 0 0,-9 8 0 0 0,18-18-341 0 0,0 0-1 0 0,0 0 1 0 0,0 0-1 0 0,0 0 1 0 0,0 0-1 0 0,0 0 1 0 0,0 0-1 0 0,0 0 1 0 0,0-1-1 0 0,0 1 1 0 0,0 0-1 0 0,0 0 1 0 0,0 0-1 0 0,0 0 1 0 0,0 0 396 0 0,0 0-397 0 0,0 0 1 0 0,0 0-1 0 0,0-1 1 0 0,-1 1-1 0 0,1 0 1 0 0,0 0-1 0 0,0 0 1 0 0,0 0-1 0 0,0 0 1 0 0,0 0-1 0 0,0 0 1 0 0,0 0-1 0 0,0 0 1 0 0,0 0-1 0 0,0 0 1 0 0,0 0-1 0 0,0 0 1 0 0,-1 0-1 0 0,1 0 1 0 0,0 0-1 0 0,6-15 725 0 0,10-19-250 0 0,13-22 456 0 0,66-96 1 0 0,-74 126-956 0 0,2 1 1 0 0,1 1-1 0 0,48-37 0 0 0,-63 54-27 0 0,1 1 0 0 0,1 0-1 0 0,-1 1 1 0 0,14-6 0 0 0,-1 1 1 0 0,-5 2 19 0 0,0 2 0 0 0,1 0 0 0 0,19-4 0 0 0,-18 7-17 0 0,9-3-891 0 0,-28 6 427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54 479 3223 0 0,'-2'2'143'0'0,"-3"2"-8"0"0,0 1 0 0 0,0 0-1 0 0,0 0 1 0 0,1 1 0 0 0,0-1-1 0 0,-5 9 1 0 0,6-9 891 0 0,1 0 0 0 0,0-1 1 0 0,0 1-1 0 0,0 1 0 0 0,-2 7 1701 0 0,24-30-2391 0 0,-1-8-13 0 0,24-40 0 0 0,-15 21-233 0 0,11-17-91 0 0,35-50 66 0 0,-18 29-65 0 0,-41 57 0 0 0,1 1 0 0 0,2 0 0 0 0,21-22 0 0 0,-34 41 31 0 0,1 0-1 0 0,-1 1 0 0 0,1 0 1 0 0,0 0-1 0 0,0 0 0 0 0,0 1 1 0 0,13-5-1 0 0,-19 7 6 0 0,1 1-1 0 0,0 0 1 0 0,0 0 0 0 0,0 0-1 0 0,0 0 1 0 0,0 0-1 0 0,-1 0 1 0 0,1 0 0 0 0,0 0-1 0 0,0 0 1 0 0,0 1 0 0 0,0-1-1 0 0,0 0 1 0 0,-1 1-1 0 0,1-1 1 0 0,0 0 0 0 0,0 1-1 0 0,-1-1 1 0 0,1 1 0 0 0,0-1-1 0 0,-1 1 1 0 0,1-1 0 0 0,0 1-1 0 0,-1 0 1 0 0,1-1-1 0 0,-1 1 1 0 0,1 0 0 0 0,-1-1-1 0 0,1 1 1 0 0,-1 0 0 0 0,1 0-1 0 0,9 25 574 0 0,-8-18-427 0 0,-1 0 0 0 0,0 0 0 0 0,-1 0-1 0 0,1 0 1 0 0,-1 1 0 0 0,-1-1 0 0 0,-2 16 0 0 0,-19 56 766 0 0,18-67-831 0 0,-19 51 349 0 0,15-45-428 0 0,1 0-1 0 0,1 0 1 0 0,1 1-1 0 0,0-1 0 0 0,-2 34 1 0 0,6-41-10 0 0,1 0 0 0 0,1 0 0 0 0,0 1 0 0 0,1-1 0 0 0,0-1 0 0 0,6 19 0 0 0,-7-26-91 0 0,1 1 0 0 0,0-1-1 0 0,0 1 1 0 0,0-1 0 0 0,0 0-1 0 0,1 0 1 0 0,0 0 0 0 0,0 0-1 0 0,0 0 1 0 0,0-1-1 0 0,1 0 1 0 0,-1 1 0 0 0,1-1-1 0 0,0 0 1 0 0,0-1 0 0 0,0 1-1 0 0,0-1 1 0 0,0 0 0 0 0,6 3-1 0 0,9 0-4192 0 0,2 0-1412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12439 0 0,'0'0'958'0'0,"2"1"-468"0"0,8 2 66 0 0,0 0-1 0 0,0 0 1 0 0,1-1-1 0 0,0 0 0 0 0,-1-1 1 0 0,1 0-1 0 0,0-1 1 0 0,17-1-1 0 0,90-17 962 0 0,-100 15-1215 0 0,365-87 3041 0 0,-4 2-2097 0 0,-296 71-1322 0 0,-2 1-1615 0 0,-27 6-4811 0 0,-23 5-836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95 202 4607 0 0,'0'0'7727'0'0,"1"-9"-6632"0"0,0 6-961 0 0,0-1 0 0 0,1 0 0 0 0,-1 1 0 0 0,1-1 0 0 0,0 1 0 0 0,0-1 0 0 0,1 1 0 0 0,-1 0 0 0 0,1 0 0 0 0,-1 0 0 0 0,1 0 0 0 0,0 1 0 0 0,6-6 0 0 0,7-2-64 0 0,26-15-1 0 0,-30 18 46 0 0,17-8 36 0 0,1 0 0 0 0,1 2 1 0 0,0 1-1 0 0,0 1 0 0 0,1 2 0 0 0,1 2 0 0 0,0 0 0 0 0,63-3 0 0 0,-81 9-117 0 0,1 1 0 0 0,-1 0 0 0 0,0 1 0 0 0,0 1 0 0 0,0 0 0 0 0,0 1 0 0 0,28 9 0 0 0,-36-9-34 0 0,3 1 0 0 0,1 0 0 0 0,-1 1 0 0 0,-1 0 0 0 0,15 10 0 0 0,-18-7 11 0 0,-5-6-8 0 0,0 1 0 0 0,-1-1 0 0 0,1 0 0 0 0,-1 1 0 0 0,1-1 0 0 0,-1 0 0 0 0,0 1 0 0 0,0-1 0 0 0,0 0 0 0 0,-1 1 0 0 0,1-1 0 0 0,-1 0 0 0 0,1 1 0 0 0,-1-1 0 0 0,0 0 0 0 0,1 1 0 0 0,-1-1 0 0 0,0 0 0 0 0,-1 0 0 0 0,1 0 0 0 0,0 0 0 0 0,-2 2 0 0 0,-5 6 20 0 0,1-1 0 0 0,-2 0 1 0 0,-9 8-1 0 0,11-10 7 0 0,-16 12-14 0 0,-1-1 1 0 0,-1-1-1 0 0,-53 27 1 0 0,11-6-6 0 0,-4 4-101 0 0,-2-3 1 0 0,-80 30-1 0 0,151-68 67 0 0,0-1 0 0 0,1 1 0 0 0,-1 0 0 0 0,0-1 0 0 0,1 0 0 0 0,-1 1 0 0 0,0-1 0 0 0,0 0-1 0 0,1 0 1 0 0,-1 0 0 0 0,0 0 0 0 0,0 0 0 0 0,-3-1 0 0 0,4 0-41 0 0,2 0-173 0 0,1 0 226 0 0,-1 0 0 0 0,1 0-1 0 0,-1 1 1 0 0,1-1-1 0 0,0 0 1 0 0,-1 1-1 0 0,1-1 1 0 0,0 1-1 0 0,0-1 1 0 0,2 1 0 0 0,27-4-18 0 0,1 2 1 0 0,0 1 0 0 0,-1 1 0 0 0,36 6 0 0 0,40 0 19 0 0,-61-6 9 0 0,-1 2 0 0 0,66 12 0 0 0,-104-13 7 0 0,-1 1 0 0 0,0-1 0 0 0,1 1 0 0 0,-1 1 0 0 0,0-1 0 0 0,9 6 0 0 0,-14-7 5 0 0,1 0 0 0 0,0 0 0 0 0,-1 1 0 0 0,1-1 0 0 0,-1 0 0 0 0,1 1 0 0 0,-1-1-1 0 0,0 1 1 0 0,1 0 0 0 0,-1-1 0 0 0,0 1 0 0 0,0 0 0 0 0,0 0 0 0 0,0 0 0 0 0,-1-1 0 0 0,1 1 0 0 0,0 0 0 0 0,-1 0 0 0 0,1 0-1 0 0,-1 0 1 0 0,0 0 0 0 0,0 0 0 0 0,0 0 0 0 0,0 1 0 0 0,0 1 0 0 0,-1 3 40 0 0,-1 0 1 0 0,0 0-1 0 0,0-1 1 0 0,-1 1-1 0 0,0 0 1 0 0,0-1-1 0 0,0 0 1 0 0,-1 0-1 0 0,-7 10 1 0 0,-7 7 181 0 0,-21 21 1 0 0,22-27-189 0 0,-11 11-19 0 0,-1-2-1 0 0,-2 0 1 0 0,0-2 0 0 0,-2-2 0 0 0,0-1-1 0 0,-45 21 1 0 0,-13-1-8 0 0,-121 38 0 0 0,204-76-12 0 0,0 0 0 0 0,0-1 1 0 0,0 0-1 0 0,0 0 0 0 0,0-1 0 0 0,0 0 0 0 0,0-1 0 0 0,-13 0 0 0 0,13-4-7 0 0,7 4-52 0 0,0-1 0 0 0,1 0-1 0 0,-1 0 1 0 0,1 0 0 0 0,-1 0-1 0 0,1 1 1 0 0,0-1 0 0 0,-1 0 0 0 0,1 0-1 0 0,0 0 1 0 0,0 0 0 0 0,0 0-1 0 0,-1 0 1 0 0,1 0 0 0 0,0 0-1 0 0,0 0 1 0 0,0 0 0 0 0,1 0 0 0 0,-1 0-1 0 0,0 0 1 0 0,0 0 0 0 0,0 0-1 0 0,1 0 1 0 0,-1 0 0 0 0,0 1-1 0 0,1-1 1 0 0,-1 0 0 0 0,1 0-1 0 0,-1 0 1 0 0,2-1 0 0 0,1-2-977 0 0,1-1-1 0 0,0 1 1 0 0,7-8 0 0 0,1 2-4241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10135 0 0,'0'0'1154'0'0,"0"2"-589"0"0,-2 9 199 0 0,-2 14 399 0 0,-1 0 0 0 0,-16 49 0 0 0,-46 78-424 0 0,52-124-597 0 0,-2-1 1 0 0,0 0-1 0 0,-26 29 0 0 0,26-37-142 0 0,-100 113-18 0 0,87-101-12 0 0,-1-2 1 0 0,-38 27 0 0 0,62-51-1249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1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165 352 1839 0 0,'65'-89'1723'0'0,"-52"68"-293"0"0,1 1 0 0 0,1 1 0 0 0,0 0 0 0 0,2 0 0 0 0,30-25 0 0 0,-28 31-999 0 0,-1 1 0 0 0,2 0 0 0 0,0 2 0 0 0,0 0 1 0 0,1 1-1 0 0,0 2 0 0 0,0 0 0 0 0,32-6 0 0 0,100-12 519 0 0,-123 23-780 0 0,0 1-1 0 0,1 1 1 0 0,32 5-1 0 0,-59-4-130 0 0,-1-1 1 0 0,0 1-1 0 0,1 0 0 0 0,-1-1 1 0 0,0 1-1 0 0,0 1 1 0 0,1-1-1 0 0,-1 0 0 0 0,0 1 1 0 0,0-1-1 0 0,-1 1 1 0 0,1 0-1 0 0,0 0 0 0 0,-1 0 1 0 0,1 1-1 0 0,-1-1 1 0 0,4 5-1 0 0,-4-4-14 0 0,0 0 0 0 0,-1 1 0 0 0,1-1-1 0 0,-1 1 1 0 0,0-1 0 0 0,0 1 0 0 0,0-1 0 0 0,0 1 0 0 0,-1 0-1 0 0,0-1 1 0 0,1 1 0 0 0,-1 0 0 0 0,-1 0 0 0 0,1-1 0 0 0,-2 8 0 0 0,0 0-28 0 0,-1 0 1 0 0,0 1-1 0 0,-1-1 1 0 0,-1-1-1 0 0,1 1 1 0 0,-2 0 0 0 0,1-1-1 0 0,-2 0 1 0 0,1-1-1 0 0,-1 1 1 0 0,-1-1 0 0 0,1-1-1 0 0,-2 1 1 0 0,1-1-1 0 0,-11 7 1 0 0,-15 10-181 0 0,-1-3 0 0 0,-72 36 0 0 0,64-37 41 0 0,-61 32-492 0 0,-170 59 0 0 0,257-106 606 0 0,0-1 0 0 0,0-1 0 0 0,0-1 0 0 0,-31 3 0 0 0,40-6 16 0 0,1 0-1 0 0,0 0 1 0 0,0-1-1 0 0,-1 0 1 0 0,1 0-1 0 0,0-1 1 0 0,0 0-1 0 0,0 0 0 0 0,0-1 1 0 0,1 0-1 0 0,-1 0 1 0 0,1 0-1 0 0,0-1 1 0 0,-7-5-1 0 0,12 8 5 0 0,0 0 0 0 0,0 1 0 0 0,0-1 0 0 0,0 0-1 0 0,0 0 1 0 0,1 0 0 0 0,-1 0 0 0 0,0 0 0 0 0,1 0 0 0 0,-1 0-1 0 0,0 0 1 0 0,1 0 0 0 0,0-1 0 0 0,-1 1 0 0 0,1 0 0 0 0,0 0 0 0 0,-1 0-1 0 0,1-1 1 0 0,0 1 0 0 0,0 0 0 0 0,0 0 0 0 0,0 0 0 0 0,0-1-1 0 0,1-1 1 0 0,3-4-8 0 0,-2 6 49 0 0,0 0-1 0 0,0 1 1 0 0,-1-1-1 0 0,1 1 0 0 0,0 0 1 0 0,0-1-1 0 0,0 1 1 0 0,0 0-1 0 0,0 0 0 0 0,0 0 1 0 0,0 1-1 0 0,0-1 1 0 0,0 0-1 0 0,2 1 1 0 0,27 9 435 0 0,-7-1-146 0 0,0 2-1 0 0,-1 1 1 0 0,34 22 0 0 0,58 53 324 0 0,25 16-503 0 0,-55-49 37 0 0,103 60 701 0 0,-154-96-757 0 0,1-2 0 0 0,63 20-1 0 0,-75-31-1246 0 0,29 5-1 0 0,-39-8-80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1375 0 0,'1'2'8080'0'0,"4"10"-7187"0"0,1-1-1 0 0,1 0 0 0 0,0 0 1 0 0,12 15-1 0 0,39 36 1206 0 0,-43-47-1832 0 0,1 1 0 0 0,-2 0-1 0 0,0 1 1 0 0,-1 1 0 0 0,15 28 0 0 0,-22-35-221 0 0,-2 2 0 0 0,1-1 0 0 0,-1 0 0 0 0,-1 1 0 0 0,0 0 0 0 0,-1 0 0 0 0,0 0 0 0 0,-1 0 1 0 0,-1 0-1 0 0,-1 22 0 0 0,-1-20-23 0 0,-1 0 1 0 0,0 0-1 0 0,-1 0 1 0 0,-1 0-1 0 0,0 0 1 0 0,-1-1-1 0 0,0 0 1 0 0,-15 23 0 0 0,9-20-77 0 0,0 0 1 0 0,0-1 0 0 0,-2-1 0 0 0,0 0 0 0 0,0 0-1 0 0,-1-2 1 0 0,-1 0 0 0 0,-34 22 0 0 0,49-35 20 0 0,-1 2-49 0 0,0-1-1 0 0,1 0 0 0 0,-1 0 1 0 0,0 0-1 0 0,0 0 1 0 0,0 0-1 0 0,0-1 0 0 0,0 1 1 0 0,0 0-1 0 0,0-1 0 0 0,0 1 1 0 0,0-1-1 0 0,0 0 0 0 0,0 0 1 0 0,0 0-1 0 0,0 0 1 0 0,-1 0-1 0 0,-3-1 0 0 0,-1-5-1313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16 9559 0 0,'0'0'860'0'0,"-6"-15"5984"0"0,4 31-6757 0 0,-2 0 0 0 0,0 0-1 0 0,0-1 1 0 0,-2 1 0 0 0,0-1-1 0 0,0 0 1 0 0,-2-1 0 0 0,-13 22-1 0 0,-21 27 12 0 0,-72 103 48 0 0,99-149-146 0 0,1-2 0 0 0,-29 24 0 0 0,19-19 0 0 0,113-82-72 0 0,-68 46 107 0 0,1 1 0 0 0,1 0-1 0 0,1 2 1 0 0,0 0 0 0 0,50-18-1 0 0,-58 27-16 0 0,-1 0-1 0 0,0 1 0 0 0,1 0 1 0 0,0 1-1 0 0,-1 1 0 0 0,1 0 1 0 0,0 1-1 0 0,0 1 0 0 0,-1 0 1 0 0,1 2-1 0 0,24 5 0 0 0,-14 0-94 0 0,-11-3-83 0 0,-1-1-1 0 0,1 0 0 0 0,0-1 0 0 0,28 2 0 0 0,-42-5-179 0 0,10-3-1669 0 0,-2 0 222 0 0,-2-2 876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87 3223 0 0,'41'-54'1594'0'0,"-11"21"9599"0"0,-30 35-11147 0 0,-1 0-1 0 0,0 0 1 0 0,1 0 0 0 0,-1 0 0 0 0,0 0 0 0 0,0-1-1 0 0,0 1 1 0 0,-2 2 0 0 0,-1 2 31 0 0,-239 509 1031 0 0,187-368-1077 0 0,-30 73 2 0 0,-68 114-114 0 0,147-318-1015 0 0,3-8-2760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132 129 6447 0 0,'0'0'499'0'0,"-1"0"-328"0"0,-4 2 25 0 0,1-1 1 0 0,-1 1-1 0 0,1 0 1 0 0,-1 1-1 0 0,1-1 1 0 0,0 1-1 0 0,0-1 1 0 0,0 1-1 0 0,0 1 1 0 0,1-1 0 0 0,-1 0-1 0 0,1 1 1 0 0,0 0-1 0 0,0 0 1 0 0,0 0-1 0 0,0 0 1 0 0,1 0-1 0 0,0 0 1 0 0,-4 9-1 0 0,-5 19 149 0 0,2 1 0 0 0,0 0-1 0 0,-4 49 1 0 0,1 104 220 0 0,11-150-368 0 0,6 54-1 0 0,-2-74 45 0 0,0 0 0 0 0,0 0 1 0 0,2 0-1 0 0,0-1 0 0 0,11 25 0 0 0,-15-38 7 0 0,-1-2-229 0 0,0 1 0 0 0,0-1 0 0 0,0 1 0 0 0,1 0 0 0 0,-1-1-1 0 0,0 1 1 0 0,0 0 0 0 0,0-1 0 0 0,1 1 0 0 0,-1-1 0 0 0,0 1 0 0 0,1-1 0 0 0,-1 1-1 0 0,1-1 1 0 0,-1 1 0 0 0,0-1 0 0 0,1 1 0 0 0,-1-1 0 0 0,1 0 0 0 0,-1 1 0 0 0,1-1-1 0 0,-1 1 1 0 0,1-1 0 0 0,0 0 0 0 0,-1 0 0 0 0,1 1 0 0 0,-1-1 0 0 0,2 0 0 0 0,-1 0-1 0 0,0 1 0 0 0,0-1 0 0 0,0 0 0 0 0,0 0 0 0 0,0 0 0 0 0,0 0 0 0 0,0 0 0 0 0,1 0 0 0 0,-1 0 0 0 0,0 0 0 0 0,0 0 0 0 0,0-1 0 0 0,0 1 0 0 0,0 0 0 0 0,0-1 0 0 0,0 1 0 0 0,1-1 0 0 0,4-5 45 0 0,1 0 1 0 0,-1 0-1 0 0,-1-1 0 0 0,1 0 0 0 0,-1 0 0 0 0,0 0 0 0 0,-1-1 0 0 0,4-8 1 0 0,5-7-33 0 0,40-68 172 0 0,-26 41 179 0 0,67-90 1 0 0,-60 100 59 0 0,-33 39 104 0 0,1 3-431 0 0,0 3-108 0 0,1 1-1 0 0,-1 0 1 0 0,0 0 0 0 0,0 0-1 0 0,0 1 1 0 0,0 8 0 0 0,3 43 16 0 0,-3-26-20 0 0,1 15 22 0 0,-2-19 29 0 0,1 1 0 0 0,2 0-1 0 0,14 52 1 0 0,-16-76-4 0 0,0 0 1 0 0,0-1-1 0 0,0 1 0 0 0,1-1 1 0 0,-1 1-1 0 0,1-1 0 0 0,0 0 0 0 0,1 0 1 0 0,-1 0-1 0 0,1-1 0 0 0,-1 1 1 0 0,1-1-1 0 0,0 0 0 0 0,1 0 0 0 0,-1 0 1 0 0,0 0-1 0 0,1-1 0 0 0,-1 1 0 0 0,1-1 1 0 0,0-1-1 0 0,0 1 0 0 0,0-1 1 0 0,9 2-1 0 0,-12-3-10 0 0,1 0 1 0 0,-1-1-1 0 0,0 1 1 0 0,1-1-1 0 0,-1 1 1 0 0,0-1-1 0 0,0 0 0 0 0,1 0 1 0 0,-1 0-1 0 0,0 0 1 0 0,0 0-1 0 0,0 0 1 0 0,0-1-1 0 0,0 1 1 0 0,-1-1-1 0 0,1 1 0 0 0,0-1 1 0 0,-1 0-1 0 0,2-2 1 0 0,5-5 135 0 0,-1 0 1 0 0,8-15-1 0 0,-14 22-145 0 0,88-132 932 0 0,-29 48-686 0 0,195-256-21 0 0,-247 333-255 0 0,20-24-29 0 0,41-37 0 0 0,-58 61-472 0 0,-1 0 0 0 0,-1-1 0 0 0,1 0 0 0 0,-2-1 0 0 0,1 0-1 0 0,9-17 1 0 0,-14 18-1468 0 0,-2 4-2412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11719 0 0,'0'0'3416'0'0,"1"0"-3090"0"0,12 5-240 0 0,0 1 1 0 0,-1 0 0 0 0,0 0-1 0 0,0 2 1 0 0,0-1 0 0 0,-1 1-1 0 0,0 1 1 0 0,-1 0 0 0 0,0 1-1 0 0,0 0 1 0 0,-1 0 0 0 0,0 1-1 0 0,-1 0 1 0 0,0 1 0 0 0,9 19-1 0 0,-9-14 6 0 0,-1 0 1 0 0,-1 1-1 0 0,0 0 0 0 0,-1 0 0 0 0,-1 0 1 0 0,-1 1-1 0 0,-1-1 0 0 0,0 1 0 0 0,-2 21 1 0 0,-1-25-12 0 0,0 0 1 0 0,-1 0-1 0 0,-1-1 1 0 0,0 1-1 0 0,-1 0 1 0 0,-1-1 0 0 0,0 0-1 0 0,-1 0 1 0 0,0 0-1 0 0,-1-1 1 0 0,-15 22 0 0 0,9-18-6 0 0,0 0 1 0 0,-1-1 0 0 0,-1 0 0 0 0,-22 19 0 0 0,29-30-67 0 0,1-3-166 0 0,5-2-658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1071 0 5063 0 0,'0'0'3288'0'0,"0"2"-1760"0"0,1 0-1012 0 0,-1 0 0 0 0,0 0 1 0 0,0 0-1 0 0,0 0 0 0 0,0 0 0 0 0,0 0 0 0 0,0 0 0 0 0,0 0 0 0 0,0 0 0 0 0,-1 0 0 0 0,1 0 0 0 0,-1 0 0 0 0,0 0 0 0 0,0 0 0 0 0,-1 2 0 0 0,1-2-449 0 0,-1 0-1 0 0,1 0 0 0 0,-1 0 1 0 0,0-1-1 0 0,1 1 1 0 0,-1 0-1 0 0,0-1 0 0 0,-3 2 1 0 0,-116 60 333 0 0,46-26-407 0 0,-48 31 21 0 0,53-27-332 0 0,-140 58 0 0 0,196-94 281 0 0,0-1 1 0 0,0 0 0 0 0,0-1 0 0 0,-1-1 0 0 0,1 0 0 0 0,-1-1-1 0 0,-27-1 1 0 0,34-1 39 0 0,0 0 0 0 0,-1 0 0 0 0,1-1 0 0 0,0 0 0 0 0,0-1 0 0 0,0 1 0 0 0,1-2 0 0 0,-1 1 0 0 0,1-1 0 0 0,-1 0 0 0 0,1 0 0 0 0,1-1 0 0 0,-1 0 0 0 0,0-1 0 0 0,-6-6 0 0 0,-13-19 15 0 0,25 30 204 0 0,3 13-67 0 0,1 11-62 0 0,0 0 0 0 0,-2 0-1 0 0,-2 28 1 0 0,1-44-89 0 0,-1 0-1 0 0,-1 0 0 0 0,1 1 1 0 0,-1-1-1 0 0,0 0 0 0 0,-1 0 1 0 0,0 0-1 0 0,0-1 0 0 0,0 1 1 0 0,-1-1-1 0 0,0 0 0 0 0,0 1 1 0 0,0-2-1 0 0,-7 8 0 0 0,2-5 10 0 0,1 0 0 0 0,-2-1 1 0 0,1 1-1 0 0,-1-2 0 0 0,-18 10 0 0 0,25-14 3 0 0,0-1 0 0 0,0 1 0 0 0,0 0 0 0 0,1 0 1 0 0,-1 0-1 0 0,1 0 0 0 0,-1 0 0 0 0,-1 4 0 0 0,-8 6 43 0 0,11-11 610 0 0,22-5-481 0 0,31-7-155 0 0,1 1-1 0 0,86-3 0 0 0,-108 13-45 0 0,0 1 0 0 0,0 1 1 0 0,0 2-1 0 0,0 1 0 0 0,57 17 0 0 0,-65-14 13 0 0,0 0-1 0 0,0 1 1 0 0,-1 2-1 0 0,28 17 1 0 0,-44-24-3 0 0,0 1 1 0 0,0 0-1 0 0,-1 0 1 0 0,1 0 0 0 0,-1 1-1 0 0,0-1 1 0 0,8 14-1 0 0,-11-15 0 0 0,0 0 0 0 0,0 1 0 0 0,0-1 0 0 0,0 1 0 0 0,-1 0 0 0 0,0 0 0 0 0,0 0 0 0 0,0-1 0 0 0,0 1 0 0 0,-1 0 0 0 0,0 0 0 0 0,0 0 0 0 0,-1 7 0 0 0,0-7-3 0 0,0 0-1 0 0,-1 1 1 0 0,0-2 0 0 0,0 1-1 0 0,0 0 1 0 0,0 0-1 0 0,-1-1 1 0 0,0 1-1 0 0,0-1 1 0 0,0 0 0 0 0,-5 6-1 0 0,-3 1-10 0 0,-1 0 0 0 0,-18 14 0 0 0,-43 31 17 0 0,-2-4 0 0 0,-125 66 0 0 0,183-110 0 0 0,-1-1 0 0 0,0 0 0 0 0,0-1 0 0 0,-30 5 0 0 0,44-10 0 0 0,0-1 0 0 0,0 1 0 0 0,1-1 1 0 0,-1 0-1 0 0,0 0 0 0 0,0 0 0 0 0,0 0 0 0 0,1-1 0 0 0,-1 0 0 0 0,0 0 0 0 0,-6-2 0 0 0,5 0-1 0 0,0 0 0 0 0,1 0 0 0 0,0 0 0 0 0,-1-1 0 0 0,1 0 0 0 0,0 0 0 0 0,1 0 0 0 0,-1 0-1 0 0,1-1 1 0 0,0 1 0 0 0,-5-9 0 0 0,7 11-77 0 0,-4 13-1442 0 0,5-10 1025 0 0,-1 1 0 0 0,1-1 1 0 0,-1 1-1 0 0,1-1 1 0 0,0 1-1 0 0,0 0 1 0 0,0-1-1 0 0,0 1 1 0 0,0-1-1 0 0,0 3 1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6447 0 0,'0'0'3842'0'0,"0"2"-2814"0"0,-1 6-776 0 0,-1 0 0 0 0,1-1 0 0 0,-1 1 0 0 0,-1-1 0 0 0,1 1 0 0 0,-1-1 0 0 0,-1 0 0 0 0,1 0 0 0 0,-1 0 0 0 0,-8 10 0 0 0,11-16 44 0 0,-1 0-2 0 0,1 1 0 0 0,-1-1 1 0 0,0 0-1 0 0,0 1 1 0 0,1 0-1 0 0,-1-1 1 0 0,1 1-1 0 0,-2 2 1 0 0,-1 0 504 0 0,-22 17 750 0 0,12-10-1355 0 0,-1 0 0 0 0,-29 16 0 0 0,2-3-173 0 0,1 2 0 0 0,-55 46 0 0 0,53-39-7 0 0,-164 140 37 0 0,121-98-49 0 0,77-67-2 0 0,-1 0 0 0 0,1 2 0 0 0,0-1 0 0 0,1 1 0 0 0,-10 15 0 0 0,16-22 0 0 0,0 1 0 0 0,0 0 0 0 0,0-1 0 0 0,1 1 0 0 0,-1 0 0 0 0,1 0 0 0 0,0 1 0 0 0,0-1 0 0 0,0 0 0 0 0,1 0 0 0 0,-1 0 0 0 0,1 1 0 0 0,0-1 0 0 0,0 0 0 0 0,1 0 0 0 0,-1 0 0 0 0,1 1 0 0 0,0-1 0 0 0,0 0 0 0 0,2 4 0 0 0,5 11 50 0 0,0 0 0 0 0,2-1 0 0 0,0 0 0 0 0,1 0 0 0 0,1-2 0 0 0,0 1 0 0 0,18 17 0 0 0,-24-29-22 0 0,0 0 1 0 0,0-1-1 0 0,0 1 0 0 0,1-1 0 0 0,-1 0 1 0 0,1-1-1 0 0,0 0 0 0 0,0 0 0 0 0,1 0 1 0 0,-1-1-1 0 0,0 0 0 0 0,1-1 1 0 0,-1 1-1 0 0,1-1 0 0 0,0-1 0 0 0,10 0 1 0 0,8-2 49 0 0,0-1 1 0 0,0-1-1 0 0,37-12 1 0 0,-14 3-34 0 0,34-9 14 0 0,-1-4 0 0 0,97-46-1 0 0,-19 1-58 0 0,-133 60 3 0 0,35-11 1 0 0,-34 13-40 0 0,31-14 1 0 0,-50 18-14 0 0,0 0 0 0 0,0 0 0 0 0,0-1 0 0 0,-1 0 0 0 0,0 0 0 0 0,0-1 0 0 0,8-9 0 0 0,-8 6 19 0 0,1-1 0 0 0,-2 0-1 0 0,0 0 1 0 0,0 0 0 0 0,-1-1 0 0 0,0 0-1 0 0,5-18 1 0 0,-8 21 14 0 0,0 0-1 0 0,-1 0 1 0 0,-1-1-1 0 0,1 1 1 0 0,-1-1-1 0 0,-1 1 1 0 0,0-1-1 0 0,0 1 1 0 0,-1-1-1 0 0,0 1 1 0 0,-3-11-1 0 0,4 18 17 0 0,-1 1 0 0 0,1 0 0 0 0,-1 0 0 0 0,1 0 0 0 0,-1 0 0 0 0,1 0 0 0 0,-1 0 0 0 0,0 0 0 0 0,0 0 0 0 0,1 0 0 0 0,-1 0 0 0 0,0 0 0 0 0,-1-1 0 0 0,1 2 0 0 0,1-1 0 0 0,-1 1 0 0 0,1-1 0 0 0,-1 1 0 0 0,1-1 0 0 0,0 1 0 0 0,-1 0 0 0 0,0-1 0 0 0,1 1 0 0 0,-1 0 0 0 0,1 0 0 0 0,-1-1 0 0 0,1 1 0 0 0,-1 0 0 0 0,0 0 0 0 0,1 0 0 0 0,-1 0 0 0 0,1 0 0 0 0,-1-1 0 0 0,0 1 0 0 0,1 0 0 0 0,-1 1 0 0 0,1-1 0 0 0,-1 0 0 0 0,0 0-1 0 0,1 0 1 0 0,-1 0 0 0 0,-1 1-12 0 0,-10 0-3 0 0,0 1 0 0 0,0 1-1 0 0,0 0 1 0 0,1 0 0 0 0,0 1 0 0 0,-1 1 0 0 0,-15 8 0 0 0,-6 2-3 0 0,-56 28 18 0 0,60-27 0 0 0,0-3 0 0 0,-1 0 0 0 0,-39 11 0 0 0,29-14 40 0 0,0 1 0 0 0,1 2 0 0 0,1 2 0 0 0,0 2 0 0 0,2 1 0 0 0,-41 27 0 0 0,-5 9 40 0 0,81-53-97 0 0,0 0 0 0 0,0-1 0 0 0,0 1 1 0 0,0 0-1 0 0,-1-1 0 0 0,1 1 0 0 0,0-1 0 0 0,-1 1 0 0 0,1-1 0 0 0,0 0 0 0 0,-2 1 0 0 0,2-1-29 0 0,1 0-1 0 0,0 0 1 0 0,-1 0 0 0 0,1 0 0 0 0,-1 0-1 0 0,1 0 1 0 0,0 0 0 0 0,-1-1-1 0 0,1 1 1 0 0,0 0 0 0 0,-1 0-1 0 0,1 0 1 0 0,0 0 0 0 0,-1-1-1 0 0,1 1 1 0 0,0 0 0 0 0,-1 0 0 0 0,1-1-1 0 0,0 1 1 0 0,0 0 0 0 0,-1-1-1 0 0,1 1 1 0 0,0 0 0 0 0,0-1-1 0 0,-1 1 1 0 0,1-2-119 0 0,-1 0 1 0 0,1 0-1 0 0,0 0 1 0 0,0 1-1 0 0,0-1 1 0 0,0 0-1 0 0,0 0 0 0 0,0 0 1 0 0,0 1-1 0 0,0-1 1 0 0,1 0-1 0 0,-1 0 0 0 0,1 0 1 0 0,0-1-1 0 0,0-1-698 0 0,1 1 0 0 0,-1 0 0 0 0,1 0-1 0 0,0 0 1 0 0,0 0 0 0 0,4-5 0 0 0,1 1-3859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13359 0 0,'0'0'5327'0'0,"1"2"-4911"0"0,2 3-307 0 0,-1 1-1 0 0,1 0 1 0 0,-1 0-1 0 0,0 0 1 0 0,-1 0 0 0 0,0 1-1 0 0,0-1 1 0 0,0 0 0 0 0,-1 1-1 0 0,1-1 1 0 0,-1 0 0 0 0,-2 8-1 0 0,-1 10 81 0 0,-13 45 0 0 0,8-38-128 0 0,-7 24-32 0 0,-3 0 1 0 0,-2-2-1 0 0,-2 0 1 0 0,-3-1-1 0 0,-1-2 1 0 0,-39 55-1 0 0,-99 121 11 0 0,46-66-16 0 0,28-39 40 0 0,87-117-64 0 0,0 1 3 0 0,-1-1-1 0 0,1 1 1 0 0,-10 7 0 0 0,12-11 50 0 0,1-3 1 0 0,1-6-63 0 0,0 0 0 0 0,0 0 1 0 0,1 0-1 0 0,-1 1 1 0 0,2-1-1 0 0,-1 0 1 0 0,1 1-1 0 0,6-11 1 0 0,38-59-409 0 0,-32 54 284 0 0,-1 3 101 0 0,0 1-1 0 0,1 0 1 0 0,1 1 0 0 0,1 0 0 0 0,0 2 0 0 0,1 0-1 0 0,1 1 1 0 0,0 1 0 0 0,1 0 0 0 0,1 2-1 0 0,23-11 1 0 0,-39 21 37 0 0,0 1 0 0 0,0-1 1 0 0,0 1-1 0 0,0 0 0 0 0,0 0 0 0 0,0 1 0 0 0,1 0 0 0 0,-1 0 1 0 0,0 0-1 0 0,6 1 0 0 0,8 2 100 0 0,26 8 0 0 0,-11-2-30 0 0,2-2-40 0 0,-16-3 61 0 0,0 0-1 0 0,1 2 0 0 0,27 10 1 0 0,-45-14-78 0 0,0-1 1 0 0,1 1 0 0 0,-1 0-1 0 0,0 0 1 0 0,0 0-1 0 0,0 1 1 0 0,0-1 0 0 0,-1 1-1 0 0,1-1 1 0 0,-1 1-1 0 0,1 0 1 0 0,-1 0-1 0 0,0 0 1 0 0,0 0 0 0 0,0 1-1 0 0,-1-1 1 0 0,3 7-1 0 0,-3-6-3 0 0,0 0 0 0 0,0 1-1 0 0,-1-1 1 0 0,0 1-1 0 0,0-1 1 0 0,0 0-1 0 0,0 1 1 0 0,-1-1 0 0 0,1 1-1 0 0,-1-1 1 0 0,0 0-1 0 0,0 1 1 0 0,-1-1 0 0 0,-2 6-1 0 0,-4 5 49 0 0,-1 0-1 0 0,-1 0 1 0 0,0-1-1 0 0,0 0 1 0 0,-1-1-1 0 0,-1 0 1 0 0,0-1 0 0 0,-1 0-1 0 0,0-1 1 0 0,-25 15-1 0 0,-2-1 157 0 0,-2-2-1 0 0,-72 29 1 0 0,97-45-195 0 0,1-2-1 0 0,-1 1 1 0 0,0-2-1 0 0,0-1 1 0 0,-1 0-1 0 0,1-1 1 0 0,-32 0-1 0 0,44-2-8 0 0,0-1-1 0 0,1 0 1 0 0,-1 0-1 0 0,0 0 1 0 0,1-1-1 0 0,-1 1 1 0 0,1-1-1 0 0,0 0 1 0 0,-1 0-1 0 0,1-1 1 0 0,0 1-1 0 0,-6-7 1 0 0,8 8-41 0 0,0-1 0 0 0,1 1 0 0 0,-1-1 0 0 0,1 0 0 0 0,-1 1 0 0 0,1-1 0 0 0,0 0 0 0 0,0 0 0 0 0,0 0 0 0 0,0 0 0 0 0,0-1 0 0 0,0 1 0 0 0,1 0 0 0 0,-1 0 0 0 0,1 0 0 0 0,-1-1 0 0 0,1 1 0 0 0,0 0 0 0 0,0 0 0 0 0,0-1 0 0 0,0 1 0 0 0,0 0 0 0 0,0 0 0 0 0,1-1 0 0 0,-1 1 0 0 0,1 0 0 0 0,0 0 0 0 0,1-4 0 0 0,0 4-285 0 0,0-1 1 0 0,0 0 0 0 0,0 1-1 0 0,0 0 1 0 0,1-1 0 0 0,-1 1-1 0 0,1 0 1 0 0,-1 0 0 0 0,1 0-1 0 0,0 1 1 0 0,0-1 0 0 0,5-2-1 0 0,8-1-1085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222 217 12351 0 0,'0'0'564'0'0,"1"2"-9"0"0,-1 0-537 0 0,0 1-1 0 0,0-1 1 0 0,0 1-1 0 0,0 0 1 0 0,0-1 0 0 0,0 1-1 0 0,-1-1 1 0 0,1 1-1 0 0,-1 0 1 0 0,0-1 0 0 0,0 1-1 0 0,0-1 1 0 0,0 0 0 0 0,0 1-1 0 0,-2 2 1 0 0,-2 2 181 0 0,-1 0-1 0 0,0 0 1 0 0,-8 7 0 0 0,9-9 10 0 0,1-1 1 0 0,-1 1-1 0 0,1 0 0 0 0,0 0 1 0 0,0 0-1 0 0,1 1 1 0 0,-6 10-1 0 0,-1 18 491 0 0,-4 10-27 0 0,-45 74 351 0 0,58-116-1017 0 0,0 0 1 0 0,0 0-1 0 0,0 0 0 0 0,0 0 0 0 0,-1-1 1 0 0,1 1-1 0 0,0 0 0 0 0,-1-1 0 0 0,0 1 1 0 0,1-1-1 0 0,-3 2 0 0 0,2-2-6 0 0,1-1 0 0 0,-1 1-1 0 0,0-1 1 0 0,0 1 0 0 0,1-1 0 0 0,-1 0-1 0 0,0 0 1 0 0,0 0 0 0 0,-2 0-1 0 0,-18 2 74 0 0,24-25 61 0 0,1 5 34 0 0,1 0 0 0 0,1 0-1 0 0,1 1 1 0 0,0-1 0 0 0,2 2 0 0 0,0-1 0 0 0,0 1 0 0 0,2 0 0 0 0,0 1-1 0 0,1 0 1 0 0,0 0 0 0 0,19-17 0 0 0,2 1 42 0 0,1 1 1 0 0,2 2 0 0 0,75-47-1 0 0,-68 52-145 0 0,0 1 0 0 0,2 2 0 0 0,1 2 0 0 0,0 2 0 0 0,1 2 0 0 0,0 3 0 0 0,1 1 0 0 0,1 2 0 0 0,50-2 0 0 0,-89 10-173 0 0,0-1-1 0 0,0 2 1 0 0,0-1-1 0 0,0 1 1 0 0,0 0 0 0 0,13 5-1 0 0,-20-6 78 0 0,0 1 0 0 0,0 0 0 0 0,0-1 0 0 0,0 1 0 0 0,0 0 0 0 0,0 0 0 0 0,0 1 0 0 0,0-1 0 0 0,-1 0 0 0 0,1 1 0 0 0,0-1-1 0 0,-1 1 1 0 0,0-1 0 0 0,1 1 0 0 0,-1-1 0 0 0,0 1 0 0 0,0 0 0 0 0,0 0 0 0 0,0 0 0 0 0,0 0 0 0 0,0 0 0 0 0,0 0 0 0 0,-1 0 0 0 0,1 0 0 0 0,-1 0 0 0 0,1 0 0 0 0,-1 0 0 0 0,0 0-1 0 0,0 0 1 0 0,0 1 0 0 0,0-1 0 0 0,0 2 0 0 0,-1 25-1191 0 0,1-21 4 0 0,0 0 0 0 0,-3 14 0 0 0,0-5-4743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638 106 5527 0 0,'26'-20'461'0'0,"1"0"-1"0"0,34-18 1 0 0,-8 10 9492 0 0,-64 30-9234 0 0,-7 1-421 0 0,0 2 0 0 0,0 0 1 0 0,-29 13-1 0 0,-49 29-53 0 0,66-29-208 0 0,0 1 0 0 0,-32 28 0 0 0,-51 51-23 0 0,31-25-15 0 0,19-22 1 0 0,-31 27 0 0 0,89-74-1 0 0,4-3 0 0 0,-1 0 1 0 0,1 0-1 0 0,0 0 0 0 0,0 0 1 0 0,0 0-1 0 0,0 0 0 0 0,0 1 0 0 0,0-1 1 0 0,0 0-1 0 0,0 1 0 0 0,0-1 1 0 0,1 1-1 0 0,-1-1 0 0 0,0 1 0 0 0,1-1 1 0 0,-1 1-1 0 0,1-1 0 0 0,0 3 1 0 0,0-4-8 0 0,1 1 0 0 0,-1 0 1 0 0,1-1-1 0 0,-1 1 0 0 0,1-1 1 0 0,-1 1-1 0 0,1-1 0 0 0,0 1 1 0 0,-1-1-1 0 0,1 1 0 0 0,0-1 1 0 0,0 1-1 0 0,-1-1 0 0 0,1 0 1 0 0,1 1-1 0 0,-1-1-7 0 0,15 7-30 0 0,0-2 1 0 0,0 0-1 0 0,1-1 0 0 0,0 0 1 0 0,21 1-1 0 0,-11-1 13 0 0,26 7 0 0 0,-8 1 16 0 0,-16-5 5 0 0,-1 1 0 0 0,0 1 0 0 0,47 24 0 0 0,-65-28 11 0 0,7 4 0 0 0,0 1 0 0 0,-1 0 0 0 0,18 16 0 0 0,-30-23 0 0 0,-1 0 0 0 0,1 0 0 0 0,-1 0 0 0 0,0 0 0 0 0,-1 1 0 0 0,1 0 0 0 0,0-1 0 0 0,-1 1 0 0 0,0 0 0 0 0,0 0 0 0 0,0 0 0 0 0,0 0 0 0 0,-1 1 0 0 0,0-1 0 0 0,0 0 0 0 0,0 1 0 0 0,0-1 0 0 0,-1 1 0 0 0,1 6 0 0 0,-2-6 19 0 0,0-1-1 0 0,0 0 1 0 0,0 0-1 0 0,0 0 1 0 0,-1 0-1 0 0,0 0 1 0 0,0 0-1 0 0,0 0 1 0 0,0 0 0 0 0,0 0-1 0 0,-1-1 1 0 0,0 0-1 0 0,1 1 1 0 0,-5 2-1 0 0,-2 3 71 0 0,-1 0-1 0 0,-1-1 1 0 0,-14 9-1 0 0,-69 44 355 0 0,-63 38-120 0 0,116-76-268 0 0,-83 34 0 0 0,91-43-20 0 0,22-9-68 0 0,1 0-1 0 0,-1-1 0 0 0,-1 0 1 0 0,1 0-1 0 0,0-2 1 0 0,-22 4-1 0 0,32-7 7 0 0,0 1-1 0 0,0 0 1 0 0,0 0-1 0 0,0 0 1 0 0,0-1-1 0 0,1 1 1 0 0,-1 0 0 0 0,0-1-1 0 0,0 1 1 0 0,0-1-1 0 0,1 1 1 0 0,-1-1-1 0 0,0 0 1 0 0,1 1-1 0 0,-1-1 1 0 0,0 1-1 0 0,1-1 1 0 0,-1 0 0 0 0,1 0-1 0 0,-1 1 1 0 0,1-1-1 0 0,-1 0 1 0 0,1 0-1 0 0,0 0 1 0 0,-1 1-1 0 0,1-1 1 0 0,0 0-1 0 0,0 0 1 0 0,0 0 0 0 0,-1 0-1 0 0,1 0 1 0 0,0 0-1 0 0,0 0 1 0 0,0 0-1 0 0,1 0 1 0 0,-1-7-310 0 0,0 1-1 0 0,0 0 1 0 0,3-8 0 0 0,-3 14 250 0 0,3-16-745 0 0,1 1-1 0 0,0-1 0 0 0,8-16 1 0 0,4 0-3987 0 0,-9 22 780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25 6447 0 0,'0'0'586'0'0,"-2"1"-486"0"0,-7 3 348 0 0,1-1 0 0 0,-1 2 0 0 0,1-1 0 0 0,0 1 0 0 0,-12 9 1 0 0,-38 37 960 0 0,10-8-1554 0 0,32-31 3669 0 0,17 0-2315 0 0,2-9-1107 0 0,0 0 0 0 0,1 0 0 0 0,-1-1 0 0 0,1 1 0 0 0,0-1 0 0 0,-1 0 0 0 0,1 0-1 0 0,0-1 1 0 0,0 1 0 0 0,0-1 0 0 0,0 0 0 0 0,0 0 0 0 0,1 0 0 0 0,-1 0 0 0 0,0-1 0 0 0,6 1-1 0 0,3-1 35 0 0,1 0-1 0 0,-1-1 0 0 0,0 0 0 0 0,16-4 0 0 0,11-5-67 0 0,-2-1-1 0 0,0-2 0 0 0,0-2 1 0 0,-1-1-1 0 0,41-25 0 0 0,-44 17-206 0 0,-31 22 117 0 0,0 0 1 0 0,0-1-1 0 0,-1 0 1 0 0,1 1 0 0 0,-1-1-1 0 0,0 0 1 0 0,0 0 0 0 0,0 0-1 0 0,2-4 1 0 0,-4 6-4 0 0,1 0-1 0 0,-1 0 1 0 0,0 0 0 0 0,0 0 0 0 0,0 0-1 0 0,0 0 1 0 0,0 0 0 0 0,0 0 0 0 0,0 0-1 0 0,0 0 1 0 0,0 0 0 0 0,0 0-1 0 0,0 0 1 0 0,-1 0 0 0 0,1 0 0 0 0,0 0-1 0 0,-1 0 1 0 0,1 0 0 0 0,-1 0 0 0 0,1 0-1 0 0,-1 0 1 0 0,0 0 0 0 0,1 1 0 0 0,-1-1-1 0 0,0 0 1 0 0,1 0 0 0 0,-1 1 0 0 0,0-1-1 0 0,0 1 1 0 0,0-1 0 0 0,0 1-1 0 0,1-1 1 0 0,-1 1 0 0 0,0-1 0 0 0,0 1-1 0 0,0 0 1 0 0,-2-1 0 0 0,-1-1-94 0 0,-1 1 1 0 0,0-1-1 0 0,0 1 0 0 0,1 0 1 0 0,-1 1-1 0 0,-7-1 0 0 0,-1 1-81 0 0,-1 2 0 0 0,1 0 0 0 0,0 0-1 0 0,0 1 1 0 0,1 1 0 0 0,-1 0 0 0 0,1 0 0 0 0,0 2 0 0 0,0-1-1 0 0,-18 13 1 0 0,4-1 101 0 0,1 2-1 0 0,0 0 1 0 0,-29 32-1 0 0,36-33 272 0 0,2 2-1 0 0,0 0 1 0 0,0 1-1 0 0,2 0 1 0 0,1 1-1 0 0,1 1 1 0 0,0 0-1 0 0,2 1 1 0 0,1 0-1 0 0,1 0 1 0 0,1 1-1 0 0,-6 39 1 0 0,12-57-121 0 0,0 1 0 0 0,0 0 0 0 0,1 0 1 0 0,0 0-1 0 0,1 0 0 0 0,0 0 1 0 0,2 11-1 0 0,-2-17-41 0 0,-1 0 1 0 0,1 1-1 0 0,0-1 1 0 0,0 0-1 0 0,0 0 0 0 0,0 0 1 0 0,1 0-1 0 0,-1 0 1 0 0,0 0-1 0 0,1 0 0 0 0,-1-1 1 0 0,1 1-1 0 0,0 0 1 0 0,-1-1-1 0 0,1 1 1 0 0,0-1-1 0 0,0 0 0 0 0,0 1 1 0 0,0-1-1 0 0,0 0 1 0 0,0 0-1 0 0,1-1 0 0 0,-1 1 1 0 0,0 0-1 0 0,0-1 1 0 0,1 1-1 0 0,-1-1 0 0 0,0 0 1 0 0,4 1-1 0 0,5-2 12 0 0,-1 1-1 0 0,1-2 0 0 0,-1 1 0 0 0,1-2 1 0 0,-1 1-1 0 0,16-7 0 0 0,62-29-49 0 0,-64 26 7 0 0,419-220-2039 0 0,-355 180 1364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1 14335 0 0,'0'0'1098'0'0,"-2"0"-753"0"0,-7 5-322 0 0,0 0 0 0 0,1 0 0 0 0,0 0 0 0 0,0 1 0 0 0,0 0 0 0 0,1 1 0 0 0,-12 12 0 0 0,-42 60 101 0 0,49-61-83 0 0,-244 380-168 0 0,0 0-103 0 0,170-294 120 0 0,36-47 125 0 0,45-51-154 0 0,0 1 1 0 0,0 0-1 0 0,0 0 0 0 0,1 0 0 0 0,0 1 0 0 0,0-1 1 0 0,1 1-1 0 0,-3 9 0 0 0,4-6-624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134 132 14887 0 0,'0'0'1488'0'0,"2"2"-1308"0"0,0 0-117 0 0,0 0 0 0 0,1 0 0 0 0,0 0-1 0 0,-1 0 1 0 0,1 0 0 0 0,0-1 0 0 0,0 0 0 0 0,0 1 0 0 0,0-1-1 0 0,0 0 1 0 0,0 0 0 0 0,0-1 0 0 0,0 1 0 0 0,0-1-1 0 0,1 1 1 0 0,-1-1 0 0 0,0 0 0 0 0,0 0 0 0 0,0 0-1 0 0,1-1 1 0 0,5-1 0 0 0,6-1-62 0 0,0-1-1 0 0,0 0 1 0 0,18-9-1 0 0,15-8-385 0 0,-1-2 0 0 0,84-54-1 0 0,-131 77 366 0 0,0 0-1 0 0,0 0 1 0 0,1 0-1 0 0,-1-1 1 0 0,0 1-1 0 0,0 0 1 0 0,1 0-1 0 0,-1 0 1 0 0,0 0-1 0 0,0 0 0 0 0,0 0 1 0 0,1-1-1 0 0,-1 1 1 0 0,0 0-1 0 0,0 0 1 0 0,0 0-1 0 0,1-1 1 0 0,-1 1-1 0 0,0 0 1 0 0,0 0-1 0 0,0 0 1 0 0,0-1-1 0 0,0 1 1 0 0,0 0-1 0 0,1 0 1 0 0,-1-1-1 0 0,0 1 1 0 0,0 0-1 0 0,0 0 1 0 0,0-1-1 0 0,0 1 0 0 0,0 0 1 0 0,0-1-1 0 0,-10 1-207 0 0,-17 7 12 0 0,-10 7-85 0 0,2 2 0 0 0,0 1 1 0 0,1 2-1 0 0,-38 27 1 0 0,-120 103 209 0 0,184-142 66 0 0,-2 1 49 0 0,0 1 0 0 0,0 0 0 0 0,1 0 0 0 0,-13 17 0 0 0,22-25-16 0 0,-1-1 0 0 0,1 1 1 0 0,0-1-1 0 0,-1 1 0 0 0,1 0 0 0 0,-1-1 0 0 0,1 1 0 0 0,0 0 1 0 0,0-1-1 0 0,-1 1 0 0 0,1 0 0 0 0,0 0 0 0 0,0-1 1 0 0,0 1-1 0 0,0 0 0 0 0,0 0 0 0 0,0-1 0 0 0,0 1 1 0 0,0 0-1 0 0,0 1 0 0 0,1-1 4 0 0,-1-1 0 0 0,0 1 0 0 0,1-1 0 0 0,-1 1 0 0 0,1-1 0 0 0,-1 1 0 0 0,1-1 0 0 0,-1 0 1 0 0,1 1-1 0 0,-1-1 0 0 0,1 1 0 0 0,0-1 0 0 0,-1 0 0 0 0,1 0 0 0 0,-1 1 0 0 0,1-1 0 0 0,0 0 0 0 0,0 0 0 0 0,5 1 36 0 0,-1 0 0 0 0,1-1 0 0 0,-1 0 0 0 0,9-1 0 0 0,31-5-45 0 0,76-20 0 0 0,-77 14-177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15087 0 0,'0'0'1668'0'0,"-2"1"-1321"0"0,-5 4-189 0 0,0 1 0 0 0,0 0 0 0 0,1 0 0 0 0,-1 1 1 0 0,1-1-1 0 0,-8 14 0 0 0,5-8 85 0 0,-17 17 0 0 0,-57 63-317 0 0,64-69 56 0 0,8-10-19 0 0,-15 23-1 0 0,23-32 33 0 0,1 1 1 0 0,-1-1-1 0 0,1 1 0 0 0,0 0 0 0 0,0-1 0 0 0,1 1 0 0 0,0 0 0 0 0,-1 0 0 0 0,0 10 0 0 0,2-14 5 0 0,0 0 0 0 0,0 0 0 0 0,0 0 0 0 0,1 0 0 0 0,-1 1 0 0 0,0-1 0 0 0,0 0 0 0 0,1 0 0 0 0,-1 0 1 0 0,1 0-1 0 0,-1 0 0 0 0,1 0 0 0 0,-1 0 0 0 0,1 0 0 0 0,-1 0 0 0 0,1 0 0 0 0,0-1 0 0 0,0 1 0 0 0,-1 0 0 0 0,1 0 0 0 0,0 0 0 0 0,0-1 0 0 0,1 2 0 0 0,0-1 0 0 0,1 0 0 0 0,-1 0-1 0 0,1 0 1 0 0,0-1 0 0 0,-1 1 0 0 0,1-1 0 0 0,-1 1 0 0 0,1-1-1 0 0,4 0 1 0 0,5 0 3 0 0,-1-1 1 0 0,1-1-1 0 0,15-4 0 0 0,58-19-1701 0 0,153-69-1 0 0,-147 50 420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12439 0 0,'0'0'1446'0'0,"-1"2"-610"0"0,-47 82 2837 0 0,11-16-3469 0 0,-24 34 29 0 0,-143 247 189 0 0,39-16-445 0 0,15 7-1119 0 0,99-221 189 0 0,-2-14-158 0 0,0 0-4694 0 0</inkml:trace>
  <inkml:trace contextRef="#ctx0" brushRef="#br0" timeOffset="1">83 794 6447 0 0,'2'-1'11200'0'0,"98"-23"-9697"0"0,114-11 1 0 0,-28 5-1815 0 0,-127 18-56 0 0,65-23 0 0 0,-69 16-747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339 287 4607 0 0,'-30'3'651'0'0,"17"-1"-967"0"0,-22 1 0 0 0,12-6 2259 0 0,20 2-1185 0 0,1 0 0 0 0,0 1 0 0 0,-1-1 0 0 0,1 0 0 0 0,0-1 0 0 0,-4-1 0 0 0,5 2-600 0 0,1 0-1 0 0,-1 1 0 0 0,1-1 0 0 0,0 1 0 0 0,-1-1 1 0 0,1 0-1 0 0,-1 1 0 0 0,1-1 0 0 0,0 0 0 0 0,0 0 1 0 0,-1 1-1 0 0,1-1 0 0 0,0 0 0 0 0,0 0 0 0 0,0 1 1 0 0,0-1-1 0 0,0 0 0 0 0,0 0 0 0 0,0 0 0 0 0,0 1 1 0 0,0-1-1 0 0,0 0 0 0 0,0 0 0 0 0,0 1 0 0 0,1-1 1 0 0,-1 0-1 0 0,0 1 0 0 0,1-1 0 0 0,-1 0 0 0 0,0 0 1 0 0,1 0-1 0 0,14-20 830 0 0,-14 20-894 0 0,13-14 186 0 0,1 1 1 0 0,0 1-1 0 0,1 0 1 0 0,22-13-1 0 0,-12 8-201 0 0,2-1-77 0 0,2 1 0 0 0,0 1 1 0 0,1 1-1 0 0,1 2 0 0 0,1 1 1 0 0,-1 2-1 0 0,45-10 0 0 0,-58 18 0 0 0,0 0-1 0 0,37 0 1 0 0,-46 3 19 0 0,0 1 0 0 0,0 0-1 0 0,0 1 1 0 0,1 0 0 0 0,-1 0 0 0 0,-1 1-1 0 0,12 5 1 0 0,-17-7-15 0 0,0 1-1 0 0,0 0 1 0 0,0 1-1 0 0,-1-1 1 0 0,1 1 0 0 0,-1 0-1 0 0,0 0 1 0 0,0 0-1 0 0,0 0 1 0 0,0 0-1 0 0,0 1 1 0 0,-1-1 0 0 0,5 7-1 0 0,-5-4 7 0 0,0 0-1 0 0,1-1 1 0 0,-2 1-1 0 0,1 0 0 0 0,-1 0 1 0 0,0 0-1 0 0,0 0 1 0 0,0 12-1 0 0,-2-4 4 0 0,0-1-1 0 0,-1 0 1 0 0,-1 0-1 0 0,0 0 1 0 0,0 0 0 0 0,-2 0-1 0 0,1 0 1 0 0,-10 16-1 0 0,3-10-22 0 0,-1 0-1 0 0,-1 0 1 0 0,-1-1-1 0 0,0-1 1 0 0,-1-1-1 0 0,-34 29 1 0 0,-116 73-82 0 0,144-105 86 0 0,-217 124-52 0 0,53-33 60 0 0,168-93 6 0 0,0 0 0 0 0,-26 23 1 0 0,39-30 2 0 0,-1 0 1 0 0,1 0 0 0 0,0 1-1 0 0,1-1 1 0 0,-1 1 0 0 0,1 0 0 0 0,0 0-1 0 0,0 0 1 0 0,0 0 0 0 0,1 1-1 0 0,-1-1 1 0 0,1 1 0 0 0,-2 10 0 0 0,4-14-1 0 0,0 1 0 0 0,0 0 0 0 0,0-1 1 0 0,0 1-1 0 0,1-1 0 0 0,-1 1 0 0 0,1 0 1 0 0,0-1-1 0 0,-1 1 0 0 0,1-1 1 0 0,0 1-1 0 0,0-1 0 0 0,1 0 0 0 0,-1 1 1 0 0,0-1-1 0 0,1 0 0 0 0,0 0 0 0 0,-1 0 1 0 0,1 0-1 0 0,0 0 0 0 0,0 0 1 0 0,0-1-1 0 0,0 1 0 0 0,0-1 0 0 0,1 1 1 0 0,-1-1-1 0 0,0 0 0 0 0,1 0 0 0 0,3 2 1 0 0,4 0 55 0 0,1 1 1 0 0,-1-1-1 0 0,1-1 0 0 0,0 0 1 0 0,19 1-1 0 0,-12-3 9 0 0,-1 0 1 0 0,1-2-1 0 0,0 0 0 0 0,22-5 0 0 0,69-24 122 0 0,-55 15-104 0 0,38-12 20 0 0,125-32 210 0 0,-204 58-612 0 0,0 0 0 0 0,-1 0 0 0 0,1 1-1 0 0,20 2 1 0 0,-19-1-525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423 444 8143 0 0,'0'0'1964'0'0,"11"6"-268"0"0,-8-5-1529 0 0,1 1 0 0 0,-1-1-1 0 0,1 0 1 0 0,0-1 0 0 0,-1 1 0 0 0,1-1-1 0 0,0 1 1 0 0,0-1 0 0 0,-1 0 0 0 0,1-1-1 0 0,0 1 1 0 0,0-1 0 0 0,-1 1-1 0 0,1-1 1 0 0,0 0 0 0 0,-1-1 0 0 0,1 1-1 0 0,-1-1 1 0 0,1 1 0 0 0,-1-1 0 0 0,4-3-1 0 0,6-6 401 0 0,0 0 0 0 0,0-1-1 0 0,11-15 1 0 0,-21 23-483 0 0,1-1 0 0 0,-1 1 0 0 0,0-1 0 0 0,-1 0 0 0 0,1 0 0 0 0,-1 0 0 0 0,0 0 0 0 0,0-1 0 0 0,0 1 0 0 0,-1 0 0 0 0,0-1 0 0 0,0 0 0 0 0,0-7 0 0 0,-1 12-97 0 0,1 0 1 0 0,-2 0-1 0 0,1 0 0 0 0,0 0 1 0 0,0 0-1 0 0,0 0 0 0 0,0 0 1 0 0,-1-1-1 0 0,1 1 1 0 0,0 0-1 0 0,-1 0 0 0 0,1 0 1 0 0,-1 0-1 0 0,1 0 0 0 0,-1 0 1 0 0,0 0-1 0 0,1 1 0 0 0,-1-1 1 0 0,0 0-1 0 0,0 0 1 0 0,1 0-1 0 0,-1 1 0 0 0,0-1 1 0 0,0 0-1 0 0,0 1 0 0 0,0-1 1 0 0,0 1-1 0 0,0-1 0 0 0,0 1 1 0 0,0-1-1 0 0,0 1 1 0 0,0 0-1 0 0,0 0 0 0 0,-1-1 1 0 0,1 1-1 0 0,0 0 0 0 0,0 0 1 0 0,0 0-1 0 0,0 0 0 0 0,0 0 1 0 0,0 0-1 0 0,-2 1 1 0 0,-2 0-62 0 0,0 0 1 0 0,1 0 0 0 0,-1 0 0 0 0,0 1-1 0 0,1-1 1 0 0,0 1 0 0 0,-1 0-1 0 0,-6 5 1 0 0,-7 6-28 0 0,-5 3 75 0 0,1 0 1 0 0,2 1 0 0 0,-34 35 0 0 0,51-49 26 0 0,-4 6 57 0 0,-1-1 0 0 0,1 2 0 0 0,1-1-1 0 0,-11 20 1 0 0,17-29-50 0 0,0 1-1 0 0,0-1 1 0 0,0 1-1 0 0,0-1 1 0 0,0 1-1 0 0,0-1 1 0 0,0 1 0 0 0,0-1-1 0 0,0 1 1 0 0,0-1-1 0 0,0 1 1 0 0,0-1-1 0 0,0 1 1 0 0,0-1-1 0 0,0 1 1 0 0,1-1-1 0 0,-1 1 1 0 0,0-1 0 0 0,0 1-1 0 0,1-1 1 0 0,-1 0-1 0 0,0 1 1 0 0,1-1-1 0 0,-1 1 1 0 0,0-1-1 0 0,1 0 1 0 0,-1 1-1 0 0,0-1 1 0 0,1 0 0 0 0,-1 0-1 0 0,1 1 1 0 0,-1-1-1 0 0,1 0 1 0 0,-1 0-1 0 0,1 0 1 0 0,-1 1-1 0 0,1-1 1 0 0,-1 0-1 0 0,1 0 1 0 0,19 3 146 0 0,-11-3-94 0 0,-1-1-1 0 0,0-1 0 0 0,0 1 1 0 0,0-1-1 0 0,0-1 1 0 0,0 0-1 0 0,-1 0 1 0 0,1 0-1 0 0,9-7 0 0 0,-8 5-41 0 0,0-1-1 0 0,0 0 0 0 0,0 0 0 0 0,14-16 0 0 0,-69 74-89 0 0,-33 40 99 0 0,65-73-4 0 0,1 1-1 0 0,0 0 1 0 0,-11 24 0 0 0,24-44-20 0 0,0 0 1 0 0,0 0 0 0 0,0 0 0 0 0,0 0 0 0 0,0 1-1 0 0,-1-1 1 0 0,1 0 0 0 0,0 0 0 0 0,0 0-1 0 0,0 0 1 0 0,0 0 0 0 0,0 1 0 0 0,0-1 0 0 0,0 0-1 0 0,0 0 1 0 0,0 0 0 0 0,0 0 0 0 0,0 1 0 0 0,0-1-1 0 0,0 0 1 0 0,0 0 0 0 0,0 0 0 0 0,0 0 0 0 0,0 1-1 0 0,0-1 1 0 0,0 0 0 0 0,0 0 0 0 0,0 0 0 0 0,0 0-1 0 0,0 1 1 0 0,0-1 0 0 0,0 0 0 0 0,0 0-1 0 0,0 0 1 0 0,0 0 0 0 0,1 0 0 0 0,-1 1 0 0 0,0-1-1 0 0,0 0 1 0 0,0 0 0 0 0,0 0 0 0 0,0 0 0 0 0,0 0-1 0 0,1 0 1 0 0,-1 0 0 0 0,0 0 0 0 0,0 1 0 0 0,0-1-1 0 0,0 0 1 0 0,1 0 0 0 0,-1 0 0 0 0,0 0 0 0 0,0 0-1 0 0,0 0 1 0 0,0 0 0 0 0,1 0 0 0 0,-1 0 0 0 0,0 0-1 0 0,0 0 1 0 0,1 0 0 0 0,16-6 175 0 0,23-15 109 0 0,104-81 699 0 0,-128 90-874 0 0,163-131 1186 0 0,-99 77-738 0 0,-47 38-398 0 0,33-36-1 0 0,-65 63-167 0 0,1-1-69 0 0,0 0-1 0 0,-1-1 0 0 0,1 1 1 0 0,-1-1-1 0 0,1 0 0 0 0,-1 1 1 0 0,0-1-1 0 0,0 0 1 0 0,0 0-1 0 0,0-4 0 0 0,3-29-557 0 0,-5 30 566 0 0,1 1-1 0 0,-1-1 1 0 0,-1 0 0 0 0,1 0 0 0 0,-1 0-1 0 0,0 0 1 0 0,0 1 0 0 0,-1-1-1 0 0,1 1 1 0 0,-1 0 0 0 0,0 0 0 0 0,-1 0-1 0 0,1 0 1 0 0,-1 0 0 0 0,0 1 0 0 0,-1-1-1 0 0,1 1 1 0 0,-1 0 0 0 0,1 1 0 0 0,-8-5-1 0 0,1 1-64 0 0,0 0 0 0 0,0 2 0 0 0,0-1 0 0 0,-1 1 0 0 0,0 1 0 0 0,0 0 0 0 0,0 1 0 0 0,-25-4 0 0 0,19 6 62 0 0,0 1-1 0 0,-1 0 0 0 0,1 2 0 0 0,0 0 1 0 0,0 1-1 0 0,0 1 0 0 0,0 0 1 0 0,0 1-1 0 0,-17 9 0 0 0,3 0 82 0 0,0 1-1 0 0,1 2 1 0 0,-51 37 0 0 0,47-27 131 0 0,1 2 1 0 0,2 1 0 0 0,0 2 0 0 0,-46 61 0 0 0,56-63 13 0 0,1 2-1 0 0,1 0 1 0 0,2 2-1 0 0,2 0 1 0 0,-23 68-1 0 0,35-91-134 0 0,1 1 0 0 0,0 0 0 0 0,1 0 0 0 0,1 0 0 0 0,0 0-1 0 0,1 21 1 0 0,0-29-18 0 0,1 0-1 0 0,-1 0 0 0 0,1 0 1 0 0,0-1-1 0 0,0 1 1 0 0,0 0-1 0 0,0-1 0 0 0,1 1 1 0 0,0-1-1 0 0,-1 1 0 0 0,1-1 1 0 0,1 0-1 0 0,-1 1 0 0 0,0-1 1 0 0,1 0-1 0 0,-1-1 1 0 0,1 1-1 0 0,0 0 0 0 0,0-1 1 0 0,0 0-1 0 0,0 1 0 0 0,1-1 1 0 0,-1-1-1 0 0,7 4 1 0 0,-1-2 0 0 0,1-1 1 0 0,-1 0-1 0 0,1 0 1 0 0,0-1-1 0 0,0 0 1 0 0,0 0 0 0 0,19-3-1 0 0,72-13 53 0 0,-89 13-54 0 0,70-16 195 0 0,152-56 0 0 0,71-53-3473 0 0,-292 121 2850 0 0,30-13-5813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107 395 919 0 0,'-1'1'67'0'0,"-31"43"10649"0"0,15-24-8935 0 0,-38 52 1129 0 0,54-71-2081 0 0,10-21 484 0 0,7-11-694 0 0,80-148 192 0 0,-92 172-809 0 0,68-103-11 0 0,-57 93-53 0 0,0-1 0 0 0,2 2 0 0 0,0 0 0 0 0,1 1 0 0 0,22-14 0 0 0,-23 18 27 0 0,0 1-1 0 0,1 1 1 0 0,0 0 0 0 0,0 2 0 0 0,1 0-1 0 0,0 1 1 0 0,0 0 0 0 0,21-2 0 0 0,-33 7-328 0 0,0 1 1 0 0,0 0-1 0 0,0 0 1 0 0,-1 0-1 0 0,14 3 1 0 0,-4 0-5821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7 3223 0 0,'-1'0'9187'0'0,"-6"-2"-7518"0"0,-9 0-1489 0 0,1 1 0 0 0,-1 0 0 0 0,0 1 0 0 0,0 0 0 0 0,1 2 0 0 0,-1 0 0 0 0,0 0 0 0 0,1 1 0 0 0,0 1 0 0 0,0 1 0 0 0,-29 13 0 0 0,16-5 16 0 0,2 1 0 0 0,-1 2 0 0 0,2 1 0 0 0,0 1 0 0 0,-28 26 0 0 0,46-38-134 0 0,1 0 0 0 0,0 0-1 0 0,0 1 1 0 0,0-1 0 0 0,1 1 0 0 0,-5 9-1 0 0,10-15-27 0 0,0 0 0 0 0,0 0-1 0 0,0 0 1 0 0,1 0-1 0 0,-1 0 1 0 0,0 0 0 0 0,0-1-1 0 0,1 1 1 0 0,-1 0 0 0 0,1 0-1 0 0,-1 0 1 0 0,1 0 0 0 0,-1 0-1 0 0,1 0 1 0 0,-1-1 0 0 0,1 1-1 0 0,0 0 1 0 0,0 0 0 0 0,-1-1-1 0 0,2 2 1 0 0,1 0 31 0 0,0 0 1 0 0,0-1-1 0 0,0 1 1 0 0,0 0-1 0 0,0-1 1 0 0,0 0-1 0 0,1 0 1 0 0,-1 0-1 0 0,0 0 1 0 0,0 0-1 0 0,1-1 1 0 0,-1 1-1 0 0,1-1 1 0 0,5 0-1 0 0,7-1 157 0 0,29-5 0 0 0,-24 2-73 0 0,122-18 205 0 0,-142 21-355 0 0,-1 1 1 0 0,1 0-1 0 0,-1 0 0 0 0,0 0 0 0 0,1 0 1 0 0,-1-1-1 0 0,1 1 0 0 0,-1 0 1 0 0,0 0-1 0 0,1 0 0 0 0,-1 0 0 0 0,1 0 1 0 0,-1 0-1 0 0,0 0 0 0 0,1 0 0 0 0,-1 0 1 0 0,1 0-1 0 0,-1 0 0 0 0,1 0 0 0 0,-1 1 1 0 0,0-1-1 0 0,1 0 0 0 0,-1 0 0 0 0,0 0 1 0 0,1 1-1 0 0,-1-1 0 0 0,1 0 0 0 0,-1 0 1 0 0,0 1-1 0 0,0-1 0 0 0,1 0 0 0 0,-1 0 1 0 0,0 1-1 0 0,1 0 0 0 0,-2 4-37 0 0,-4 26-375 0 0,5-30-280 0 0,9 6-5601 0 0,3-3 4450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539 105 11743 0 0,'0'0'539'0'0,"1"-1"-10"0"0,0-4-388 0 0,0 1 0 0 0,0-1 1 0 0,-1 1-1 0 0,1-1 0 0 0,-1 0 0 0 0,0 1 0 0 0,0-1 0 0 0,-1 1 0 0 0,0-1 0 0 0,-2-8 0 0 0,3 11-59 0 0,-1-1 0 0 0,0 1 0 0 0,1 0 0 0 0,-1-1-1 0 0,0 1 1 0 0,0 0 0 0 0,-1 0 0 0 0,1 0 0 0 0,0 0 0 0 0,-1 0-1 0 0,1 0 1 0 0,-1 1 0 0 0,0-1 0 0 0,1 0 0 0 0,-1 1 0 0 0,0-1-1 0 0,0 1 1 0 0,0 0 0 0 0,0 0 0 0 0,0-1 0 0 0,0 1 0 0 0,-1 1-1 0 0,-2-2 1 0 0,-2 1-65 0 0,-1 0-1 0 0,1 1 1 0 0,-1 0 0 0 0,1 0-1 0 0,-1 1 1 0 0,1 0 0 0 0,0 0-1 0 0,-1 1 1 0 0,1-1-1 0 0,-13 7 1 0 0,-1 0-22 0 0,1 2 0 0 0,-25 17 0 0 0,-15 14 244 0 0,-83 77 1 0 0,133-110-151 0 0,9-7-81 0 0,-15 12 303 0 0,1 1-1 0 0,0 1 0 0 0,0 0 1 0 0,-21 31-1 0 0,35-44-265 0 0,0-1 0 0 0,0 0 0 0 0,0 1 1 0 0,1-1-1 0 0,-1 1 0 0 0,0-1 0 0 0,1 1 0 0 0,-1-1 0 0 0,1 1 0 0 0,0-1 0 0 0,-1 1 0 0 0,1 0 0 0 0,0-1 0 0 0,0 1 0 0 0,0-1 0 0 0,0 1 0 0 0,0 0 1 0 0,0-1-1 0 0,1 1 0 0 0,-1-1 0 0 0,0 1 0 0 0,2 2 0 0 0,-1-2-9 0 0,0-1 0 0 0,0 0 0 0 0,0 0 0 0 0,1 0 0 0 0,-1 0-1 0 0,0 0 1 0 0,1 0 0 0 0,-1 0 0 0 0,0 0 0 0 0,1 0 0 0 0,-1 0 0 0 0,1-1 0 0 0,0 1 0 0 0,-1-1 0 0 0,1 1 0 0 0,-1-1-1 0 0,1 0 1 0 0,0 1 0 0 0,-1-1 0 0 0,1 0 0 0 0,0 0 0 0 0,1 0 0 0 0,12-1 138 0 0,0 0 0 0 0,-1-1 0 0 0,1-1 1 0 0,25-8-1 0 0,57-25 181 0 0,-64 23-264 0 0,85-41-146 0 0,-55 23-174 0 0,-54 28 164 0 0,-15 15-66 0 0,-38 42 116 0 0,-4 6 28 0 0,43-53-41 0 0,0 1 1 0 0,0 1 0 0 0,0-1-1 0 0,1 1 1 0 0,-5 14 0 0 0,9-22 11 0 0,0 0 1 0 0,0-1 0 0 0,0 1-1 0 0,0 0 1 0 0,0-1 0 0 0,0 1 0 0 0,0 0-1 0 0,0-1 1 0 0,1 1 0 0 0,-1 0 0 0 0,0-1-1 0 0,0 1 1 0 0,0 0 0 0 0,1-1-1 0 0,-1 1 1 0 0,0-1 0 0 0,1 1 0 0 0,-1 0-1 0 0,0-1 1 0 0,1 1 0 0 0,-1-1 0 0 0,1 1-1 0 0,-1-1 1 0 0,1 0 0 0 0,-1 1 0 0 0,1-1-1 0 0,0 1 1 0 0,17 7-1388 0 0,-14-8 888 0 0,0 1 1 0 0,1-1-1 0 0,-1 0 0 0 0,1 0 1 0 0,-1 0-1 0 0,0-1 0 0 0,6-1 1 0 0,16-3-5256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9095 0 0,'30'6'968'0'0,"-16"-4"-543"0"0,-12 1-404 0 0,2-2 2791 0 0,-3 20-338 0 0,-9-4 622 0 0,8-19-2837 0 0,5-9-128 0 0,1 0 0 0 0,0 1 0 0 0,0 0 0 0 0,1 0 0 0 0,0 1 1 0 0,16-15-1 0 0,-7 5-8 0 0,26-30 5 0 0,58-65-34 0 0,-79 92-88 0 0,2 1 0 0 0,45-33 0 0 0,-60 49 24 0 0,-1 0 1 0 0,1 0-1 0 0,1 1 0 0 0,-1 0 1 0 0,0 1-1 0 0,11-3 0 0 0,-17 5-12 0 0,0 1-1 0 0,0-1 1 0 0,0 1 0 0 0,0 0-1 0 0,0-1 1 0 0,0 1 0 0 0,0 0-1 0 0,0 0 1 0 0,0 0-1 0 0,1 1 1 0 0,-1-1 0 0 0,0 0-1 0 0,0 1 1 0 0,0 0 0 0 0,0-1-1 0 0,0 1 1 0 0,0 0-1 0 0,0 0 1 0 0,-1 0 0 0 0,1 0-1 0 0,0 0 1 0 0,0 1 0 0 0,-1-1-1 0 0,1 0 1 0 0,-1 1-1 0 0,1-1 1 0 0,-1 1 0 0 0,1 0-1 0 0,-1-1 1 0 0,0 1 0 0 0,2 3-1 0 0,-1 0-11 0 0,0 1-1 0 0,0 0 0 0 0,-1 0 1 0 0,0-1-1 0 0,0 1 1 0 0,0 0-1 0 0,0 0 0 0 0,-1 0 1 0 0,0 0-1 0 0,0 0 1 0 0,-1 0-1 0 0,0 0 0 0 0,0 0 1 0 0,-3 10-1 0 0,-4 8-46 0 0,-1-2 0 0 0,-14 30 0 0 0,14-35-35 0 0,-9 17-234 0 0,-6 12-2311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153 424 2759 0 0,'1'15'19272'0'0,"-11"-12"-18445"0"0,4-2-3436 0 0,-3 2 2670 0 0,-1-1 1 0 0,0-1 0 0 0,0 1-1 0 0,0-2 1 0 0,0 1 0 0 0,0-2-1 0 0,0 1 1 0 0,0-1 0 0 0,1-1-1 0 0,-14-3 1 0 0,14 2-62 0 0,9 3-6 0 0,-1-1-1 0 0,1 1 1 0 0,0 0 0 0 0,-1 0-1 0 0,1 0 1 0 0,-1-1-1 0 0,1 1 1 0 0,0 0 0 0 0,-1 0-1 0 0,1-1 1 0 0,0 1-1 0 0,-1 0 1 0 0,1-1 0 0 0,0 1-1 0 0,-1 0 1 0 0,1-1-1 0 0,0 1 1 0 0,0 0 0 0 0,-1-1-1 0 0,1 1 1 0 0,0-1-1 0 0,0 1 1 0 0,0 0 0 0 0,0-1-1 0 0,0 1 1 0 0,0-1-1 0 0,-1 1 1 0 0,1-1 0 0 0,0 1-1 0 0,0-1 1 0 0,0 1-1 0 0,0 0 1 0 0,1-1 0 0 0,-1 1-1 0 0,0-1 1 0 0,0 0-1 0 0,0 1-28 0 0,1-4-41 0 0,-1 0 0 0 0,1 0 1 0 0,0 1-1 0 0,0-1 0 0 0,0 1 0 0 0,1-1 0 0 0,-1 1 0 0 0,1-1 0 0 0,0 1 1 0 0,0 0-1 0 0,0-1 0 0 0,3-2 0 0 0,6-7-134 0 0,16-16 0 0 0,-24 26 160 0 0,26-24-73 0 0,55-40 0 0 0,40-14 97 0 0,-78 55 10 0 0,2 2 0 0 0,1 3 0 0 0,68-22 0 0 0,-116 43 16 0 0,111-33-32 0 0,-98 30 28 0 0,0 0-1 0 0,0 2 0 0 0,1-1 1 0 0,-1 2-1 0 0,0 0 1 0 0,17 2-1 0 0,-30-2 5 0 0,1 0 0 0 0,-1 0 0 0 0,1 0 0 0 0,-1 1 0 0 0,1-1 0 0 0,-1 1 0 0 0,1-1 0 0 0,-1 1 0 0 0,1 0 0 0 0,-1-1 0 0 0,0 1 0 0 0,1 0 0 0 0,-1 0 0 0 0,0 0 0 0 0,2 1 0 0 0,-3-1 0 0 0,1 0 0 0 0,-1 0 0 0 0,0 0 0 0 0,1 0 0 0 0,-1 0 0 0 0,0 0 0 0 0,0 0 0 0 0,0-1 0 0 0,0 1 0 0 0,0 0 0 0 0,0 0 0 0 0,0 0 0 0 0,0 0 0 0 0,0 0 0 0 0,0 0 0 0 0,0 0 0 0 0,-1 0 0 0 0,1 0 0 0 0,0 0 0 0 0,-1 0 0 0 0,1-1 0 0 0,0 1 0 0 0,-1 0 0 0 0,1 0 0 0 0,-1 0 0 0 0,-1 1 0 0 0,-4 7 7 0 0,-2 1 1 0 0,1-2-1 0 0,-1 1 0 0 0,-1-1 0 0 0,-12 10 1 0 0,-52 34 69 0 0,36-28-70 0 0,-37 25-199 0 0,-1-3 0 0 0,-2-4-1 0 0,-162 64 1 0 0,226-102-416 0 0,0 0 1 0 0,-25 4-1 0 0,36-8-790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7 8287 0 0,'-1'-6'8575'0'0,"-16"26"-7585"0"0,-3 5-1449 0 0,-195 235 146 0 0,96-115 304 0 0,34-46 10 0 0,-55 69 62 0 0,137-163-68 0 0,-9 9 22 0 0,1 2 0 0 0,1-1 1 0 0,-13 27-1 0 0,23-42-19 0 0,0 1 0 0 0,0-1 0 0 0,-1 0 0 0 0,1 0-1 0 0,0 1 1 0 0,0-1 0 0 0,0 0 0 0 0,-1 1 0 0 0,1-1 0 0 0,0 0-1 0 0,0 0 1 0 0,0 1 0 0 0,0-1 0 0 0,0 0 0 0 0,0 1 0 0 0,0-1-1 0 0,0 0 1 0 0,0 1 0 0 0,0-1 0 0 0,0 0 0 0 0,0 1 0 0 0,0-1-1 0 0,0 0 1 0 0,0 1 0 0 0,0-1 0 0 0,0 0 0 0 0,0 1 0 0 0,0-1-1 0 0,0 0 1 0 0,1 0 0 0 0,-1 1 0 0 0,0-1 0 0 0,0 0 0 0 0,0 0-1 0 0,0 1 1 0 0,1-1 0 0 0,-1 0 0 0 0,0 0 0 0 0,0 1 0 0 0,1-1-1 0 0,-1 0 1 0 0,2 0-163 0 0,0 0 0 0 0,-1 0-1 0 0,1 0 1 0 0,0 0 0 0 0,-1 0-1 0 0,1-1 1 0 0,0 1 0 0 0,2-2 0 0 0,14-4-5457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7367 0 0,'0'0'8466'0'0,"-1"2"-8142"0"0,-31 27 212 0 0,-42 29 1 0 0,-22 20-524 0 0,80-63 57 0 0,-35 35-52 0 0,45-44 96 0 0,1 0 0 0 0,0 1-1 0 0,0 0 1 0 0,1 0 0 0 0,0 0 0 0 0,-4 12-1 0 0,7-18-77 0 0,1 0 1 0 0,-1 1-1 0 0,1-1 0 0 0,-1 0 0 0 0,1 1 0 0 0,0-1 1 0 0,-1 1-1 0 0,1-1 0 0 0,0 0 0 0 0,0 1 0 0 0,0-1 0 0 0,0 1 1 0 0,1-1-1 0 0,-1 1 0 0 0,0-1 0 0 0,0 0 0 0 0,1 1 1 0 0,-1-1-1 0 0,1 0 0 0 0,-1 1 0 0 0,1-1 0 0 0,1 2 1 0 0,0-1 4 0 0,-1-1 1 0 0,1 1-1 0 0,0-1 1 0 0,-1 0 0 0 0,1 0-1 0 0,0 0 1 0 0,0 0-1 0 0,0 0 1 0 0,0 0 0 0 0,0 0-1 0 0,0 0 1 0 0,0-1-1 0 0,3 1 1 0 0,5 0-16 0 0,0 0 0 0 0,-1 0 0 0 0,1-1 0 0 0,0-1 0 0 0,14-2 0 0 0,-12 0-29 0 0,0 0 1 0 0,0-1-1 0 0,0-1 1 0 0,0 0-1 0 0,0 0 1 0 0,-1-1-1 0 0,0-1 0 0 0,0 1 1 0 0,-1-2-1 0 0,0 0 1 0 0,0 0-1 0 0,-1-1 1 0 0,10-12-1 0 0,10-13-9 0 0,-1-2 0 0 0,29-52 0 0 0,-23 28-3485 0 0,-23 46-2449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107 187 5063 0 0,'0'0'232'0'0,"-2"8"32"0"0,0-3 806 0 0,0 0-1 0 0,0-1 0 0 0,0 1 0 0 0,-1-1 0 0 0,1 1 0 0 0,-1-1 0 0 0,0 0 0 0 0,0 0 1 0 0,-7 6-1 0 0,-2 1 507 0 0,-23 14-1 0 0,12-9-1818 0 0,22-15 166 0 0,1-1-81 0 0,0-1 154 0 0,0 0 1 0 0,-1 1-1 0 0,1-1 0 0 0,0 0 1 0 0,0 1-1 0 0,0-1 1 0 0,0 0-1 0 0,0 1 1 0 0,0-1-1 0 0,0 1 1 0 0,0-1-1 0 0,0 0 0 0 0,0 1 1 0 0,1-1-1 0 0,-1 0 1 0 0,0 1-1 0 0,0-1 1 0 0,1 1-1 0 0,-1-1 1 0 0,1 0-1 0 0,7-13 10 0 0,0 5 24 0 0,1 1 0 0 0,1 0-1 0 0,-1 1 1 0 0,1 0 0 0 0,1 1-1 0 0,15-8 1 0 0,-14 7-8 0 0,42-23-20 0 0,-9 3-23 0 0,2 2 0 0 0,95-36-1 0 0,-139 60 41 0 0,-1 0 0 0 0,1 1 0 0 0,0-1 0 0 0,0 0 0 0 0,0 1 0 0 0,0 0 0 0 0,-1 0 0 0 0,7 0 0 0 0,-8 0 98 0 0,0 2 3 0 0,0 1-93 0 0,0-1-1 0 0,0 1 0 0 0,0-1 1 0 0,0 1-1 0 0,0 0 0 0 0,-1 0 1 0 0,0-1-1 0 0,1 1 1 0 0,-1 0-1 0 0,0 0 0 0 0,0-1 1 0 0,-1 1-1 0 0,1 0 0 0 0,-1 0 1 0 0,1-1-1 0 0,-1 1 1 0 0,-1 3-1 0 0,-2 3 41 0 0,0 1-1 0 0,-2 0 1 0 0,-6 10 0 0 0,7-13-50 0 0,0 1 0 0 0,1-1-1 0 0,0 1 1 0 0,0 0 0 0 0,-2 8 0 0 0,6-15 38 0 0,3-2-49 0 0,0 0 0 0 0,0 0 0 0 0,0 0 0 0 0,0 0 0 0 0,0 0 0 0 0,0-1 0 0 0,-1 1 0 0 0,1-1 0 0 0,0 0 0 0 0,2-2 0 0 0,4-3-2 0 0,200-126-296 0 0,-145 95 279 0 0,-57 35 13 0 0,0 0 0 0 0,0 0 1 0 0,0 1-1 0 0,0 0 0 0 0,0 0 0 0 0,1 1 0 0 0,13-2 0 0 0,-19 3 4 0 0,0 0 0 0 0,0 0-1 0 0,-1 0 1 0 0,1 0 0 0 0,0 1 0 0 0,-1-1-1 0 0,1 0 1 0 0,0 1 0 0 0,-1-1 0 0 0,1 1-1 0 0,-1-1 1 0 0,1 1 0 0 0,-1 0 0 0 0,1 0-1 0 0,-1 0 1 0 0,1 0 0 0 0,-1 0 0 0 0,0 0-1 0 0,1 0 1 0 0,-1 0 0 0 0,0 1-1 0 0,0-1 1 0 0,0 0 0 0 0,0 1 0 0 0,0-1-1 0 0,0 1 1 0 0,0-1 0 0 0,-1 1 0 0 0,1-1-1 0 0,0 1 1 0 0,-1 0 0 0 0,0-1 0 0 0,1 1-1 0 0,-1 0 1 0 0,0-1 0 0 0,0 1 0 0 0,1 0-1 0 0,-2 0 1 0 0,1 2 0 0 0,-1 5 67 0 0,0 1 1 0 0,0-1-1 0 0,-1 1 1 0 0,0-1-1 0 0,-7 16 1 0 0,-36 81-1087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64 315 4255 0 0,'0'0'99'0'0,"-2"-6"130"0"0,1 3-219 0 0,-1 0 0 0 0,0 0 0 0 0,1 0 0 0 0,-1 0 0 0 0,0 1 0 0 0,-1-1 0 0 0,1 1 0 0 0,-4-4 0 0 0,4 5 38 0 0,1-1 0 0 0,-1 1 0 0 0,0-1 0 0 0,1 1-1 0 0,-1-1 1 0 0,1 1 0 0 0,0-1 0 0 0,0 0 0 0 0,-1 0 0 0 0,1 0 0 0 0,0 0 0 0 0,0 0 0 0 0,1 0 0 0 0,-1 0 0 0 0,0 0 0 0 0,1 0-1 0 0,-1-4 1 0 0,2 2 402 0 0,0 0 1 0 0,0 0-1 0 0,0 0 0 0 0,0 1 0 0 0,1-1 0 0 0,0 0 0 0 0,0 1 0 0 0,0-1 0 0 0,0 1 0 0 0,4-6 6369 0 0,-4 10-5707 0 0,-1 0-1086 0 0,0-1 0 0 0,0 1-1 0 0,-1 0 1 0 0,1-1 0 0 0,0 1-1 0 0,0 0 1 0 0,0-1 0 0 0,-1 1-1 0 0,1 0 1 0 0,0 0 0 0 0,-1 0-1 0 0,1 0 1 0 0,0 0-1 0 0,-1 0 1 0 0,0 0 0 0 0,1 0-1 0 0,-1 0 1 0 0,1 0 0 0 0,-1 0-1 0 0,0 0 1 0 0,0 0 0 0 0,0 0-1 0 0,0 0 1 0 0,1 0 0 0 0,-1 0-1 0 0,-1 0 1 0 0,1 1 0 0 0,0-1-1 0 0,0 2 1 0 0,-1 0 11 0 0,-1 17 56 0 0,-2 0 1 0 0,0-1-1 0 0,-1 0 1 0 0,-7 20-1 0 0,6-24-41 0 0,1 0 0 0 0,1 1 0 0 0,0 0 0 0 0,1 0 0 0 0,1 0 0 0 0,-1 31 0 0 0,3-45-28 0 0,0 0 1 0 0,0 0 0 0 0,1 0-1 0 0,-1 0 1 0 0,1 0 0 0 0,0 0-1 0 0,-1 0 1 0 0,1 0 0 0 0,0 0 0 0 0,0 0-1 0 0,0 0 1 0 0,0 0 0 0 0,1-1-1 0 0,-1 1 1 0 0,0 0 0 0 0,1-1-1 0 0,1 2 1 0 0,0-1 53 0 0,0 0 0 0 0,0 0 1 0 0,0 0-1 0 0,0-1 0 0 0,0 1 0 0 0,1-1 0 0 0,-1 0 0 0 0,0 0 0 0 0,7 1 0 0 0,-2-1 31 0 0,0-1 1 0 0,1 1-1 0 0,-1-1 0 0 0,0-1 0 0 0,1 0 0 0 0,-1 0 0 0 0,15-4 0 0 0,-17 2-87 0 0,1 1 0 0 0,0-1-1 0 0,-1-1 1 0 0,0 1 0 0 0,1-1 0 0 0,-2 0-1 0 0,1-1 1 0 0,0 1 0 0 0,-1-1 0 0 0,0 0 0 0 0,0-1-1 0 0,7-9 1 0 0,2-6 54 0 0,0-1 0 0 0,12-30 0 0 0,-11 22 10 0 0,38-75 74 0 0,-51 105-202 0 0,-1 0 39 0 0,0 0-1 0 0,0 1 1 0 0,0-1 0 0 0,-1 1-1 0 0,1-1 1 0 0,0 1 0 0 0,0 0-1 0 0,0-1 1 0 0,-1 1 0 0 0,1-1-1 0 0,0 1 1 0 0,-1 0 0 0 0,1 0 0 0 0,0 0-1 0 0,-1-1 1 0 0,1 1 0 0 0,-1 0-1 0 0,0 0 1 0 0,1 0 0 0 0,0 1-1 0 0,0 2-10 0 0,3 5 4 0 0,0 0 0 0 0,-1 0 0 0 0,0 0 0 0 0,-1 1 1 0 0,0-1-1 0 0,0 1 0 0 0,0 14 0 0 0,6 33 10 0 0,-6-48 0 0 0,4 4 58 0 0,-2-11-17 0 0,-3-2-16 0 0,1 2 20 0 0,1-1 0 0 0,0 1 0 0 0,-1-1 0 0 0,1 0-1 0 0,0 0 1 0 0,0 0 0 0 0,0 0 0 0 0,-1-1 0 0 0,1 1 0 0 0,0-1-1 0 0,0 0 1 0 0,0 1 0 0 0,0-1 0 0 0,0 0 0 0 0,5-1 0 0 0,2-1 127 0 0,0 0-1 0 0,19-6 1 0 0,-13 2-117 0 0,0-1 0 0 0,-1-1 0 0 0,0 0 0 0 0,0-1-1 0 0,0-1 1 0 0,-1 0 0 0 0,-1-1 0 0 0,20-20 0 0 0,6-11 9 0 0,40-57 0 0 0,-73 91-56 0 0,72-106 8 0 0,-46 65-822 0 0,-30 47 84 0 0,5-9 761 0 0,9 6-13817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1 12551 0 0,'0'0'1135'0'0,"-1"3"-932"0"0,-5 19 323 0 0,-1 1 1 0 0,-1-1-1 0 0,-1 0 0 0 0,-12 20 1 0 0,-53 84 1041 0 0,40-72-1082 0 0,-288 447 753 0 0,218-342-1046 0 0,-2-4-21 0 0,-25 37-98 0 0,126-185-81 0 0,-58 99 119 0 0,52-84-165 0 0,0 0 0 0 0,-14 44 0 0 0,24-63-949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1839 0 0,'0'0'15822'0'0,"-2"2"-15406"0"0,-6 12-359 0 0,-1-2 0 0 0,0 1 0 0 0,-1-2 0 0 0,-15 15 0 0 0,-53 42 112 0 0,45-40-149 0 0,13-11-22 0 0,1 0-1 0 0,1 2 1 0 0,0 0 0 0 0,-27 40-1 0 0,44-57 6 0 0,-1 0-1 0 0,1 1 0 0 0,0-1 1 0 0,0 0-1 0 0,0 1 0 0 0,0-1 1 0 0,0 0-1 0 0,0 1 0 0 0,1-1 1 0 0,-1 1-1 0 0,1 0 1 0 0,0-1-1 0 0,-1 1 0 0 0,1-1 1 0 0,0 1-1 0 0,1-1 0 0 0,-1 1 1 0 0,0-1-1 0 0,1 1 0 0 0,0-1 1 0 0,-1 1-1 0 0,1-1 0 0 0,0 1 1 0 0,0-1-1 0 0,0 0 1 0 0,1 1-1 0 0,1 1 0 0 0,0 0 69 0 0,0 0-1 0 0,1-1 0 0 0,0 1 1 0 0,-1-1-1 0 0,2 0 1 0 0,-1 0-1 0 0,0 0 1 0 0,0-1-1 0 0,1 1 0 0 0,-1-1 1 0 0,1 0-1 0 0,9 2 1 0 0,-1-1 1 0 0,1 0 0 0 0,0 0 1 0 0,0-2-1 0 0,0 0 0 0 0,0 0 1 0 0,0-1-1 0 0,0-1 0 0 0,0 0 1 0 0,0-1-1 0 0,0-1 0 0 0,-1 0 1 0 0,1-1-1 0 0,-1 0 0 0 0,0-1 1 0 0,0-1-1 0 0,0 0 0 0 0,-1 0 1 0 0,0-1-1 0 0,0-1 0 0 0,-1 0 1 0 0,0-1-1 0 0,0 0 0 0 0,11-13 1 0 0,-14 14-39 0 0,0-1 0 0 0,-1 1 0 0 0,0-2 0 0 0,0 1 0 0 0,-1-1 0 0 0,-1 1 0 0 0,0-2 0 0 0,0 1 0 0 0,-1-1 0 0 0,0 1 0 0 0,-1-1 0 0 0,0 0 0 0 0,0 0 0 0 0,0-17 0 0 0,-2 25-33 0 0,-1 0-1 0 0,0 1 1 0 0,-1-1-1 0 0,1 0 1 0 0,0 1-1 0 0,-1-1 1 0 0,1 0-1 0 0,-1 1 1 0 0,0-1-1 0 0,0 1 1 0 0,0-1-1 0 0,0 1 1 0 0,-1-1-1 0 0,-2-3 1 0 0,3 5-6 0 0,0-1 1 0 0,-1 1-1 0 0,1 0 1 0 0,-1-1 0 0 0,1 1-1 0 0,-1 0 1 0 0,0 0 0 0 0,1 0-1 0 0,-1 0 1 0 0,0 0 0 0 0,0 1-1 0 0,1-1 1 0 0,-1 0 0 0 0,0 1-1 0 0,0 0 1 0 0,0-1 0 0 0,0 1-1 0 0,0 0 1 0 0,0 0 0 0 0,-3 0-1 0 0,-14 2-173 0 0,-22 6-1 0 0,-15 1-1110 0 0,55-9 1156 0 0,0 0 1 0 0,0 0-1 0 0,1 1 1 0 0,-1-1-1 0 0,0 0 1 0 0,0-1 0 0 0,0 1-1 0 0,0 0 1 0 0,1 0-1 0 0,-1 0 1 0 0,0 0 0 0 0,0-1-1 0 0,0 1 1 0 0,1 0-1 0 0,-1-1 1 0 0,0 1 0 0 0,0 0-1 0 0,1-1 1 0 0,-1 1-1 0 0,0-1 1 0 0,1 1 0 0 0,-1-1-1 0 0,0 0 1 0 0,1 1-1 0 0,-1-1 1 0 0,1 0-1 0 0,-1 1 1 0 0,0-2 0 0 0,1 1 25 0 0,0 0 1 0 0,0 0 0 0 0,0 0 0 0 0,0 0 0 0 0,0 0-1 0 0,0 0 1 0 0,0 0 0 0 0,0 0 0 0 0,0 0-1 0 0,0 0 1 0 0,1 0 0 0 0,-1 0 0 0 0,0 1 0 0 0,1-1-1 0 0,-1 0 1 0 0,0 0 0 0 0,1 0 0 0 0,0 0-1 0 0,-1 1 1 0 0,1-1 0 0 0,-1 0 0 0 0,1 0 0 0 0,0 1-1 0 0,-1-1 1 0 0,1 1 0 0 0,1-2 0 0 0,9-6-472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143 272 3223 0 0,'-2'1'143'0'0,"-20"9"-78"0"0,15-8 278 0 0,0 1 1 0 0,0 1-1 0 0,0-1 0 0 0,0 1 0 0 0,1 0 0 0 0,0 1 1 0 0,-12 9-1 0 0,15-10-66 0 0,-1 0 0 0 0,0-1 0 0 0,0 0 0 0 0,-5 3 0 0 0,-2 2 4974 0 0,12 20 503 0 0,-2-25-5624 0 0,0 1 0 0 0,0-1 0 0 0,0 0-1 0 0,0 0 1 0 0,-3 5 0 0 0,3-7 387 0 0,0-2-389 0 0,0-2-97 0 0,-1 1-1 0 0,1-1 1 0 0,0 0-1 0 0,0 1 1 0 0,1-1-1 0 0,-1 0 1 0 0,1 0-1 0 0,-1 1 1 0 0,1-1-1 0 0,0 0 1 0 0,0 0-1 0 0,0 0 1 0 0,0 0-1 0 0,1-4 0 0 0,1-4 39 0 0,0 0 0 0 0,6-14 0 0 0,1-1-69 0 0,2 1-1 0 0,1 1 0 0 0,1 0 1 0 0,1 0-1 0 0,1 1 0 0 0,1 1 1 0 0,23-24-1 0 0,-30 36-12 0 0,1 0 0 0 0,0 1 0 0 0,1 0 0 0 0,0 1 0 0 0,0 0 0 0 0,21-10 0 0 0,-24 14-249 0 0,1 0 0 0 0,0 1 0 0 0,0 0 1 0 0,11-2-1 0 0,-12 4-694 0 0,1 0-1 0 0,-1 0 1 0 0,1 1 0 0 0,-1 0 0 0 0,10 1 0 0 0,-4 1-4862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77 103 4143 0 0,'0'0'319'0'0,"1"1"88"0"0,33 16 6038 0 0,1-6-3320 0 0,-24-8-2801 0 0,0-2 1 0 0,0 1-1 0 0,1-1 0 0 0,-1-1 0 0 0,0 0 0 0 0,1-1 0 0 0,21-4 1 0 0,-24 3-295 0 0,0 0 0 0 0,0-1 1 0 0,0 0-1 0 0,-1 0 0 0 0,1-1 1 0 0,10-6-1 0 0,-15 7-61 0 0,1 0-1 0 0,0-1 1 0 0,-1 1 0 0 0,0-1-1 0 0,0 0 1 0 0,0 0-1 0 0,0-1 1 0 0,-1 1 0 0 0,0-1-1 0 0,0 0 1 0 0,4-7 0 0 0,-6 11 6 0 0,-1 0 0 0 0,1 0 0 0 0,-1 0 0 0 0,1 0 0 0 0,-1 0 0 0 0,1-1 0 0 0,-1 1 0 0 0,1 0 0 0 0,-1 0 0 0 0,0 0 0 0 0,0-1 0 0 0,0 1 0 0 0,0 0 0 0 0,0-1 0 0 0,0 1 0 0 0,0 0 0 0 0,0 0 0 0 0,0-1 0 0 0,-1 1 0 0 0,1 0 0 0 0,0 0 0 0 0,-1 0 0 0 0,1-1 0 0 0,-1 1 0 0 0,1 0 0 0 0,-1 0 0 0 0,0 0 0 0 0,1 0 0 0 0,-1 0 0 0 0,0 0 0 0 0,0 0 0 0 0,0 0 0 0 0,0 0 0 0 0,0 1 0 0 0,0-1 0 0 0,0 0 0 0 0,0 0 0 0 0,0 1 0 0 0,0-1 0 0 0,0 1 0 0 0,-2-1 0 0 0,-1-1-63 0 0,0 1 0 0 0,0 0 1 0 0,0 1-1 0 0,0-1 0 0 0,-1 0 1 0 0,1 1-1 0 0,0 0 0 0 0,0 0 0 0 0,-1 1 1 0 0,-7 1-1 0 0,-12 5 66 0 0,-1 1 1 0 0,2 1-1 0 0,-1 1 0 0 0,1 1 1 0 0,1 1-1 0 0,0 2 0 0 0,0 0 1 0 0,2 1-1 0 0,-1 1 0 0 0,2 1 1 0 0,-30 33-1 0 0,47-48 51 0 0,0 0 0 0 0,1 0 0 0 0,-1 0 0 0 0,1 1 0 0 0,-1-1 0 0 0,1 0 0 0 0,0 1 0 0 0,0-1 0 0 0,0 1 0 0 0,0-1 0 0 0,1 1 0 0 0,-1-1 0 0 0,0 6 0 0 0,1-7-3 0 0,0 1 1 0 0,0-1 0 0 0,1 1 0 0 0,-1-1 0 0 0,0 1-1 0 0,1-1 1 0 0,-1 1 0 0 0,1-1 0 0 0,0 0 0 0 0,-1 1 0 0 0,1-1-1 0 0,0 0 1 0 0,0 0 0 0 0,0 1 0 0 0,0-1 0 0 0,0 0-1 0 0,0 0 1 0 0,0 0 0 0 0,0 0 0 0 0,0 0 0 0 0,1-1-1 0 0,-1 1 1 0 0,0 0 0 0 0,1 0 0 0 0,2 0 0 0 0,5 3 111 0 0,1-1 1 0 0,0 0-1 0 0,-1-1 1 0 0,1 0-1 0 0,0-1 1 0 0,0 0-1 0 0,0 0 1 0 0,17-2-1 0 0,82-13 605 0 0,-92 11-726 0 0,25-4-40 0 0,73-15-1100 0 0,-81 12-131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121 245 5527 0 0,'0'0'423'0'0,"-1"1"-278"0"0,-13 14 2763 0 0,0-1-1 0 0,-28 22 1 0 0,-8 8 3097 0 0,53-46-5686 0 0,181-122 867 0 0,-86 56-1316 0 0,116-61-1 0 0,-205 124 58 0 0,0 0-1 0 0,0 1 1 0 0,1 0 0 0 0,-1 1-1 0 0,1 0 1 0 0,0 0 0 0 0,18-2 0 0 0,-25 5-41 0 0,-2 15-91 0 0,-2-9 218 0 0,1 0 1 0 0,-1 0-1 0 0,0 0 1 0 0,-1 0 0 0 0,1 0-1 0 0,-1 0 1 0 0,-4 8-1 0 0,-24 41 185 0 0,16-30-83 0 0,-19 32 11 0 0,16-30-43 0 0,1 1 1 0 0,-17 42-1 0 0,32-66-212 0 0,-1 1 0 0 0,1-1 0 0 0,0 1 0 0 0,0-1 0 0 0,1 1 0 0 0,-1 5 1 0 0,1-8 70 0 0,0-1 1 0 0,0 0-1 0 0,0 1 1 0 0,0-1-1 0 0,1 0 1 0 0,-1 1-1 0 0,0-1 1 0 0,1 0 0 0 0,-1 0-1 0 0,0 1 1 0 0,1-1-1 0 0,0 0 1 0 0,-1 0-1 0 0,1 0 1 0 0,0 0 0 0 0,0 0-1 0 0,-1 0 1 0 0,1 0-1 0 0,0 0 1 0 0,0 0-1 0 0,0 0 1 0 0,0 0 0 0 0,0-1-1 0 0,0 1 1 0 0,0 0-1 0 0,2 0 1 0 0,12 3-1250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13359 0 0,'0'0'612'0'0,"2"1"-14"0"0,0 0-558 0 0,1-1 0 0 0,-1 1 1 0 0,0 0-1 0 0,1 0 0 0 0,-1 0 1 0 0,0 1-1 0 0,0-1 0 0 0,0 0 1 0 0,0 1-1 0 0,0-1 0 0 0,0 1 1 0 0,-1 0-1 0 0,1 0 0 0 0,0 0 1 0 0,-1-1-1 0 0,0 2 0 0 0,1-1 1 0 0,0 2-1 0 0,0 0 152 0 0,-1 0 0 0 0,1 0 0 0 0,-1 1 0 0 0,0-1 1 0 0,-1 0-1 0 0,1 0 0 0 0,-1 1 0 0 0,0-1 0 0 0,0 8 0 0 0,-2 2 123 0 0,0 0-1 0 0,-1 0 1 0 0,-1 0-1 0 0,0-1 1 0 0,-9 21-1 0 0,-11 15-29 0 0,-58 91 1 0 0,-45 37-252 0 0,26-39-20 0 0,17-14 65 0 0,-45 64-252 0 0,94-141 39 0 0,-76 76-1 0 0,54-74-1862 0 0,47-42 938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15 124 8751 0 0,'1'-1'399'0'0,"5"-7"40"0"0,2 0-1 0 0,-1 0 1 0 0,1 1-1 0 0,0 0 1 0 0,0 1-1 0 0,1-1 1 0 0,0 2-1 0 0,0-1 1 0 0,19-7-1 0 0,-1 3-209 0 0,0 1 0 0 0,1 1 0 0 0,0 2 0 0 0,0 0 0 0 0,1 2 0 0 0,-1 2 0 0 0,1 0 0 0 0,0 2 0 0 0,0 1 0 0 0,-1 1 0 0 0,1 2 0 0 0,-1 0-1 0 0,1 2 1 0 0,-1 2 0 0 0,-1 0 0 0 0,36 16 0 0 0,-56-21-147 0 0,0 1-1 0 0,-1-1 1 0 0,12 9-1 0 0,-16-10-63 0 0,0-1 0 0 0,-1 1 0 0 0,1-1 0 0 0,0 1 0 0 0,-1 0 0 0 0,1 0 0 0 0,-1 0 0 0 0,0 0 0 0 0,1 0 0 0 0,-1 0 0 0 0,0 0 0 0 0,0 1 0 0 0,-1-1 0 0 0,2 5 0 0 0,-2-7-14 0 0,0 1 0 0 0,0 0 0 0 0,0-1 0 0 0,0 1 0 0 0,0 0 0 0 0,0-1-1 0 0,-1 1 1 0 0,1 0 0 0 0,0-1 0 0 0,0 1 0 0 0,-1-1 0 0 0,1 1 0 0 0,0 0 0 0 0,-1-1 0 0 0,1 1 0 0 0,-1-1-1 0 0,1 1 1 0 0,-2 0 0 0 0,1 1 2 0 0,-5 5-9 0 0,0 0 0 0 0,0 0-1 0 0,-1-1 1 0 0,0 0 0 0 0,0-1 0 0 0,0 1 0 0 0,-15 7-1 0 0,-62 25-38 0 0,32-16 30 0 0,-345 165-204 0 0,381-180-441 0 0,0-1 0 0 0,-18 4-1 0 0,19-6-402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0 11055 0 0,'0'0'1204'0'0,"-1"2"-866"0"0,-11 14 372 0 0,-14 17 34 0 0,-59 61 96 0 0,-90 120-137 0 0,68-76-7 0 0,-303 368 869 0 0,283-338-1533 0 0,116-150-704 0 0,5-4-256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10943 0 0,'0'0'1096'0'0,"-1"1"-1002"0"0,-2 4-45 0 0,2-4 418 0 0,-18 10 91 0 0,8-7-854 0 0,0 1 0 0 0,-1-1-1 0 0,-12 2 1 0 0,16-5 292 0 0,0 1 1 0 0,0 0 0 0 0,1 1 0 0 0,-1-1-1 0 0,1 2 1 0 0,0-1 0 0 0,0 1-1 0 0,0 0 1 0 0,-11 8 0 0 0,3 2 502 0 0,1 0 1 0 0,0 2-1 0 0,1-1 1 0 0,-16 24 0 0 0,23-29-318 0 0,1 0 1 0 0,0-1-1 0 0,0 2 1 0 0,1-1 0 0 0,0 0-1 0 0,1 1 1 0 0,0 0-1 0 0,0 0 1 0 0,-1 18 0 0 0,4-26-109 0 0,0 0 1 0 0,0 0-1 0 0,0 0 1 0 0,1 0-1 0 0,-1 0 0 0 0,0 0 1 0 0,1 0-1 0 0,0 0 1 0 0,0 0-1 0 0,0 0 1 0 0,0 0-1 0 0,0 0 1 0 0,1 0-1 0 0,-1-1 1 0 0,1 1-1 0 0,0-1 1 0 0,0 1-1 0 0,0-1 1 0 0,0 0-1 0 0,0 1 1 0 0,0-1-1 0 0,1 0 1 0 0,-1-1-1 0 0,1 1 1 0 0,-1 0-1 0 0,1-1 1 0 0,0 1-1 0 0,-1-1 1 0 0,1 0-1 0 0,0 0 1 0 0,0 0-1 0 0,0 0 1 0 0,0 0-1 0 0,0-1 0 0 0,0 0 1 0 0,0 1-1 0 0,0-1 1 0 0,0 0-1 0 0,0 0 1 0 0,0-1-1 0 0,0 1 1 0 0,0-1-1 0 0,0 1 1 0 0,0-1-1 0 0,0 0 1 0 0,0 0-1 0 0,0 0 1 0 0,0-1-1 0 0,0 1 1 0 0,2-2-1 0 0,7-6 133 0 0,1 0-1 0 0,-2-1 0 0 0,1 0 1 0 0,16-21-1 0 0,-23 25-218 0 0,-4 5-46 0 0,-7 13-72 0 0,-5 5 80 0 0,0-2 0 0 0,-24 27 1 0 0,22-29-195 0 0,1 2 0 0 0,1-1 1 0 0,-12 20-1 0 0,19-24-2621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9215 0 0,'0'0'707'0'0,"-2"1"-464"0"0,-69 50 4734 0 0,-33 37-2814 0 0,47-36-1980 0 0,1 3 1 0 0,-48 62-1 0 0,93-103-179 0 0,2-3-6 0 0,-12 20 0 0 0,19-28 10 0 0,0 0 0 0 0,0 1 0 0 0,1-1-1 0 0,0 1 1 0 0,-1-1 0 0 0,1 1 0 0 0,1-1-1 0 0,-1 1 1 0 0,0-1 0 0 0,1 1 0 0 0,0 5 0 0 0,2 3 45 0 0,4 1-37 0 0,-1-12-18 0 0,-4 0 1 0 0,4 0-239 0 0,0 0 0 0 0,-1 0 0 0 0,1-1 0 0 0,0 0 0 0 0,0 1 0 0 0,0-2-1 0 0,0 1 1 0 0,-1 0 0 0 0,1-1 0 0 0,0 0 0 0 0,7-2 0 0 0,9-4-5303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96 12671 0 0,'0'0'1143'0'0,"2"1"-940"0"0,0 1-50 0 0,0-1 1 0 0,1 0 0 0 0,-1 0 0 0 0,1 0-1 0 0,-1 0 1 0 0,1 0 0 0 0,-1 0 0 0 0,1-1-1 0 0,0 1 1 0 0,-1-1 0 0 0,1 0 0 0 0,0 0-1 0 0,4 0 1 0 0,7 0 504 0 0,17 3-43 0 0,1-1 0 0 0,0-2 0 0 0,47-5 0 0 0,-61 3-631 0 0,0-2-1 0 0,-1 0 0 0 0,1 0 1 0 0,-1-2-1 0 0,0 0 0 0 0,0-1 1 0 0,26-15-1 0 0,-41 21-9 0 0,-1-1 0 0 0,1 1 0 0 0,0 0 0 0 0,-1-1-1 0 0,1 0 1 0 0,-1 1 0 0 0,1-1 0 0 0,-1 0 0 0 0,0 0 0 0 0,1 1 0 0 0,-1-1 0 0 0,0 0 0 0 0,0-3 0 0 0,0 5 9 0 0,-1-1 0 0 0,0 0 0 0 0,0 0-1 0 0,0 1 1 0 0,0-1 0 0 0,0 0 0 0 0,0 0 0 0 0,0 1 0 0 0,0-1 0 0 0,0 0 0 0 0,0 0 0 0 0,0 1 0 0 0,0-1 0 0 0,0 0 0 0 0,0 0-1 0 0,-1 1 1 0 0,1-1 0 0 0,0 0 0 0 0,-1 1 0 0 0,1-1 0 0 0,-1 0 0 0 0,1 1 0 0 0,0-1 0 0 0,-1 1 0 0 0,1-1 0 0 0,-1 0 0 0 0,0 1-1 0 0,1-1 1 0 0,-1 1 0 0 0,1 0 0 0 0,-1-1 0 0 0,0 1 0 0 0,1-1 0 0 0,-1 1 0 0 0,0 0 0 0 0,0 0 0 0 0,1-1 0 0 0,-1 1-1 0 0,0 0 1 0 0,1 0 0 0 0,-2 0 0 0 0,-3-1-76 0 0,1 0-1 0 0,-1 1 1 0 0,1 0-1 0 0,-1 0 0 0 0,1 0 1 0 0,-1 0-1 0 0,1 1 1 0 0,0 0-1 0 0,-6 1 1 0 0,-41 16-462 0 0,35-12 421 0 0,-3 2-1 0 0,-126 53-470 0 0,128-52 644 0 0,0 0 1 0 0,1 1-1 0 0,0 1 0 0 0,1 1 0 0 0,0 1 1 0 0,-15 15-1 0 0,-24 37 979 0 0,48-57-788 0 0,0 0-1 0 0,1 1 1 0 0,1 0-1 0 0,-1 0 1 0 0,1 0 0 0 0,-3 14-1 0 0,6-21-191 0 0,1 0-1 0 0,-1 0 0 0 0,1 0 1 0 0,0 1-1 0 0,-1-1 0 0 0,1 0 1 0 0,0 0-1 0 0,1 0 0 0 0,-1 1 1 0 0,0-1-1 0 0,0 0 0 0 0,1 0 1 0 0,0 0-1 0 0,-1 0 0 0 0,1 0 1 0 0,0 0-1 0 0,0 0 0 0 0,0 0 1 0 0,0 0-1 0 0,0 0 0 0 0,1 0 1 0 0,-1-1-1 0 0,0 1 0 0 0,1 0 1 0 0,0-1-1 0 0,-1 1 0 0 0,1-1 1 0 0,0 0-1 0 0,-1 1 0 0 0,1-1 1 0 0,0 0-1 0 0,4 1 0 0 0,0 1-193 0 0,-1-1-1 0 0,1 0 0 0 0,0 0 1 0 0,9 1-1 0 0,22 1-4749 0 0,-7-6-1165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4 271 1839 0 0,'0'2'642'0'0,"-1"8"1493"0"0,-1 9 10450 0 0,2-9-9667 0 0,13-16-2786 0 0,2-2-122 0 0,0-1 1 0 0,0-1-1 0 0,17-15 0 0 0,38-40-108 0 0,-9 7-2 0 0,-44 44 63 0 0,66-53-147 0 0,-71 59 136 0 0,-1 0 0 0 0,1 1 1 0 0,1 1-1 0 0,-1 0 0 0 0,23-7 0 0 0,-26 11-19 0 0,-9 3 64 0 0,1-1-1 0 0,-1 0 1 0 0,1 1 0 0 0,-1-1-1 0 0,0 1 1 0 0,1-1-1 0 0,-1 0 1 0 0,0 1-1 0 0,0-1 1 0 0,1 1 0 0 0,-1-1-1 0 0,0 1 1 0 0,0-1-1 0 0,0 1 1 0 0,0-1 0 0 0,1 1-1 0 0,-1-1 1 0 0,0 1-1 0 0,0-1 1 0 0,0 1-1 0 0,0 0 1 0 0,0 0-2 0 0,0 4 6 0 0,0 1-1 0 0,0 0 0 0 0,0 0 1 0 0,-1 0-1 0 0,0 0 0 0 0,0 0 1 0 0,-2 6-1 0 0,-17 43 150 0 0,7-23-5 0 0,-7 30-48 0 0,19-61-84 0 0,1-1 1 0 0,0 1-1 0 0,0-1 0 0 0,0 1 1 0 0,0-1-1 0 0,0 1 0 0 0,0-1 1 0 0,-1 1-1 0 0,1-1 1 0 0,0 1-1 0 0,0-1 0 0 0,1 1 1 0 0,-1-1-1 0 0,0 1 0 0 0,0-1 1 0 0,0 1-1 0 0,0-1 0 0 0,0 1 1 0 0,0-1-1 0 0,1 1 1 0 0,-1-1-1 0 0,0 1 0 0 0,0-1 1 0 0,1 1-1 0 0,-1-1 0 0 0,0 0 1 0 0,1 1-1 0 0,-1-1 1 0 0,1 1-1 0 0,-1-1 0 0 0,0 0 1 0 0,1 1-1 0 0,-1-1 0 0 0,1 0 1 0 0,-1 0-1 0 0,1 1 0 0 0,-1-1 1 0 0,1 0-1 0 0,-1 0 1 0 0,1 0-1 0 0,-1 0 0 0 0,1 0 1 0 0,-1 1-1 0 0,1-1 0 0 0,-1 0 1 0 0,1 0-1 0 0,-1 0 0 0 0,1 0 1 0 0,-1-1-1 0 0,2 1 1 0 0,1 0 59 0 0,0 0 1 0 0,0-1 0 0 0,0 1 0 0 0,0-1 0 0 0,0 0 0 0 0,5-2 0 0 0,9-8 100 0 0,0-1 1 0 0,-1 0 0 0 0,0-2 0 0 0,17-18-1 0 0,-7 7-105 0 0,-8 8-69 0 0,-5 5 0 0 0,26-21 0 0 0,-33 29 0 0 0,0 1 0 0 0,0-1 0 0 0,0 1 0 0 0,0 1 0 0 0,0-1 0 0 0,1 1 0 0 0,-1 0 0 0 0,11-2 0 0 0,172-14-80 0 0,-177 17 80 0 0,-9 0 0 0 0,0 1 0 0 0,-1-1 0 0 0,1 1 0 0 0,0 0 0 0 0,0 0 0 0 0,-1 0 0 0 0,1 1 0 0 0,0-1 0 0 0,-1 1 0 0 0,5 0 0 0 0,-6 0 2 0 0,1-1 0 0 0,-1 1 0 0 0,0-1 0 0 0,0 1 1 0 0,0 0-1 0 0,1 0 0 0 0,-1-1 0 0 0,0 1 0 0 0,0 0 0 0 0,0 0 0 0 0,0 0 0 0 0,0 0 0 0 0,0 0 0 0 0,0 0 0 0 0,-1 0 0 0 0,1 0 0 0 0,0 1 0 0 0,-1-1 1 0 0,1 0-1 0 0,-1 0 0 0 0,1 1 0 0 0,-1-1 0 0 0,1 0 0 0 0,-1 1 0 0 0,0-1 0 0 0,0 0 0 0 0,1 1 0 0 0,-1-1 0 0 0,0 2 0 0 0,0 0 0 0 0,-1 3-4 0 0,0 1 0 0 0,0-1 1 0 0,0 1-1 0 0,-1-1 0 0 0,0 0 0 0 0,0 1 0 0 0,0-1 0 0 0,-1 0 1 0 0,0-1-1 0 0,-6 10 0 0 0,-8 19-78 0 0,3-3-818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46 14223 0 0,'0'0'2930'0'0,"2"1"-2628"0"0,1 1-256 0 0,1 1 0 0 0,0-1 1 0 0,0-1-1 0 0,0 1 0 0 0,0-1 0 0 0,0 1 0 0 0,0-1 0 0 0,0 0 0 0 0,0-1 0 0 0,0 1 0 0 0,1-1 0 0 0,-1 0 0 0 0,0 0 1 0 0,1 0-1 0 0,-1 0 0 0 0,0-1 0 0 0,0 0 0 0 0,6-1 0 0 0,6-3-100 0 0,0 0 1 0 0,-1 0-1 0 0,23-12 1 0 0,-30 11 10 0 0,-7 6 42 0 0,-1 0 1 0 0,0-1 0 0 0,1 1-1 0 0,-1 0 1 0 0,0-1-1 0 0,1 1 1 0 0,-1 0-1 0 0,0 0 1 0 0,1-1-1 0 0,-1 1 1 0 0,0 0 0 0 0,0-1-1 0 0,1 1 1 0 0,-1-1-1 0 0,0 1 1 0 0,0 0-1 0 0,0-1 1 0 0,0 1-1 0 0,0-1 1 0 0,0 1 0 0 0,1 0-1 0 0,-1-1 1 0 0,0 1-1 0 0,0-1 1 0 0,0 1-1 0 0,0-1 1 0 0,0 1-1 0 0,-1 0 1 0 0,1-2 0 0 0,-3-1 2 0 0,2 2-2 0 0,0 1 1 0 0,-1-1-1 0 0,1 0 0 0 0,0 1 0 0 0,-1-1 0 0 0,1 1 1 0 0,0 0-1 0 0,-1-1 0 0 0,1 1 0 0 0,0 0 0 0 0,-1 0 1 0 0,1 0-1 0 0,0 0 0 0 0,-1 0 0 0 0,1 0 0 0 0,-3 0 1 0 0,-25 6-14 0 0,26-5 9 0 0,-13 3-10 0 0,0 2 0 0 0,0 0-1 0 0,1 1 1 0 0,-26 15 0 0 0,-55 44 182 0 0,74-50-92 0 0,10-7 9 0 0,0 0 0 0 0,-19 21 0 0 0,28-27-58 0 0,0 0 0 0 0,0 1 0 0 0,0-1 1 0 0,1 1-1 0 0,0 0 0 0 0,0 0 0 0 0,0-1 0 0 0,0 1 1 0 0,0 1-1 0 0,1-1 0 0 0,0 0 0 0 0,0 0 0 0 0,0 0 1 0 0,-1 8-1 0 0,2-11-18 0 0,0 0 0 0 0,1 1 1 0 0,-1-1-1 0 0,0 1 0 0 0,0-1 1 0 0,1 0-1 0 0,-1 1 0 0 0,1-1 0 0 0,-1 0 1 0 0,1 0-1 0 0,-1 1 0 0 0,1-1 1 0 0,0 0-1 0 0,0 0 0 0 0,-1 0 1 0 0,1 0-1 0 0,0 0 0 0 0,0 0 0 0 0,2 1 1 0 0,-1 0 28 0 0,0 0 0 0 0,1-1 0 0 0,0 1 0 0 0,-1-1 0 0 0,1 0 1 0 0,0 0-1 0 0,-1 0 0 0 0,6 1 0 0 0,0-1-248 0 0,0 0 0 0 0,0 0 0 0 0,1-1 0 0 0,-1 0 0 0 0,14-2 0 0 0,10-5-5415 0 0,-18 3 222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3679 0 0,'2'-1'9379'0'0,"34"-14"-3128"0"0,18-11-4386 0 0,11-3-1896 0 0,103-53 31 0 0,-164 80 0 0 0,11-5 0 0 0,-1 0 0 0 0,1 0 0 0 0,0 2 0 0 0,1 0 0 0 0,-1 0 0 0 0,23-2 0 0 0,-26 7 0 0 0,-3 4 0 0 0,-2 3 18 0 0,-6-4 1 0 0,0 0 1 0 0,-1 0 0 0 0,0 1 0 0 0,1-1 0 0 0,-1 0 0 0 0,0 0 0 0 0,0 0 0 0 0,0 1-1 0 0,-1-1 1 0 0,1 0 0 0 0,-3 5 0 0 0,-12 35 244 0 0,-8 4 0 0 0,15-32-205 0 0,1 0 1 0 0,0 1 0 0 0,1-1 0 0 0,-6 22 0 0 0,12-34-18 0 0,0 3-66 0 0,0-4-146 0 0,1-1-138 0 0,0 0 193 0 0,0 0 1 0 0,1 0-1 0 0,-1 0 1 0 0,0-1-1 0 0,0 1 1 0 0,1 0-1 0 0,-1 0 0 0 0,0-1 1 0 0,1 1-1 0 0,-1-1 1 0 0,2 1-1 0 0,9 1-1138 0 0,1-4-54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9671 0 0,'0'0'1170'0'0,"-2"2"-288"0"0,-69 75 3649 0 0,-30 47-3316 0 0,48-59-765 0 0,11-13-290 0 0,3 2-1 0 0,2 1 0 0 0,-41 83 1 0 0,48-70-130 0 0,18-40-15 0 0,-1 0 0 0 0,-23 39-1 0 0,25-54 12 0 0,0-1 1 0 0,0 1-1 0 0,-1-2 0 0 0,-1 0 0 0 0,-21 16 1 0 0,16-14 6 0 0,0 1-1 0 0,-16 18 1 0 0,11-3-1771 0 0,22-28 803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210 332 4143 0 0,'0'2'319'0'0,"-9"32"-46"0"0,-1-11 5140 0 0,-20 33 1 0 0,12-24-3811 0 0,15-28-1403 0 0,0 1 0 0 0,0-1 0 0 0,0 0 1 0 0,-1 0-1 0 0,1 0 0 0 0,-1 0 1 0 0,0-1-1 0 0,0 1 0 0 0,-1-1 0 0 0,1 0 1 0 0,-1-1-1 0 0,1 1 0 0 0,-9 3 1 0 0,11-5-168 0 0,0-1 1 0 0,0 1-1 0 0,0 0 1 0 0,0-1-1 0 0,0 1 1 0 0,0-1-1 0 0,0 0 0 0 0,0 1 1 0 0,0-1-1 0 0,-1 0 1 0 0,1-1-1 0 0,0 1 1 0 0,0 0-1 0 0,0 0 1 0 0,0-1-1 0 0,0 1 1 0 0,-1-1-1 0 0,1 0 1 0 0,0 0-1 0 0,0 0 1 0 0,1 0-1 0 0,-1 0 1 0 0,0 0-1 0 0,0 0 1 0 0,0-1-1 0 0,1 1 1 0 0,-1 0-1 0 0,1-1 0 0 0,-1 0 1 0 0,1 1-1 0 0,-1-1 1 0 0,1 0-1 0 0,0 0 1 0 0,0 1-1 0 0,-1-3 1 0 0,-1-3 4 0 0,1 0 0 0 0,0 0 0 0 0,0 1 0 0 0,0-1 0 0 0,1 0 0 0 0,0-1 0 0 0,0 1 0 0 0,1 0 0 0 0,0 0 0 0 0,0 0 0 0 0,3-12 0 0 0,2-8 76 0 0,14-45 0 0 0,-12 50-98 0 0,-2 5-70 0 0,1 1 0 0 0,1 1 0 0 0,0-1 0 0 0,2 1 0 0 0,-1 1-1 0 0,2 0 1 0 0,12-15 0 0 0,-6 11-160 0 0,0 0 0 0 0,1 1-1 0 0,2 1 1 0 0,26-19 0 0 0,-34 28 173 0 0,0 1 1 0 0,0 0 0 0 0,0 1-1 0 0,1 0 1 0 0,0 1-1 0 0,0 0 1 0 0,0 1-1 0 0,0 0 1 0 0,22-1-1 0 0,-2 2 39 0 0,0 1 0 0 0,48 7 0 0 0,-68-5 60 0 0,0 1 1 0 0,0 1-1 0 0,-1 0 0 0 0,1 0 1 0 0,-1 1-1 0 0,0 1 0 0 0,0 0 1 0 0,0 0-1 0 0,-1 1 0 0 0,15 11 0 0 0,-20-14-31 0 0,-1 1 0 0 0,0 0 0 0 0,0 0 0 0 0,-1 0 0 0 0,1 0 0 0 0,-1 1-1 0 0,0-1 1 0 0,0 1 0 0 0,0 0 0 0 0,3 9 0 0 0,-5-10-18 0 0,1 0 0 0 0,-2 0-1 0 0,1 0 1 0 0,0 1 0 0 0,-1-1 0 0 0,0 0 0 0 0,0 1 0 0 0,0-1 0 0 0,0 0 0 0 0,-1 1-1 0 0,0-1 1 0 0,0 0 0 0 0,0 0 0 0 0,0 0 0 0 0,-3 5 0 0 0,1 0 9 0 0,-2-1 1 0 0,1 0-1 0 0,-1 0 1 0 0,0-1-1 0 0,-1 1 1 0 0,-7 7 0 0 0,-43 36 86 0 0,20-19-75 0 0,23-21-31 0 0,-1 0 0 0 0,-1 0 0 0 0,1-1 0 0 0,-22 10 0 0 0,-65 25-320 0 0,56-26-42 0 0,-81 27-906 0 0,70-32-4582 0 0,38-10 44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13559 0 0,'0'0'1231'0'0,"0"-1"-1014"0"0,0-4-55 0 0,0 4 547 0 0,0 0-556 0 0,0 0-1 0 0,1 1 1 0 0,-1-1 0 0 0,0 0 0 0 0,0 1-1 0 0,1-1 1 0 0,-1 0 0 0 0,0 1 0 0 0,1-1-1 0 0,-1 1 1 0 0,0-1 0 0 0,1 0 0 0 0,-1 1-1 0 0,1-1 1 0 0,-1 1 0 0 0,1-1 0 0 0,0 1-1 0 0,-1-1 1 0 0,1 1 0 0 0,-1 0 0 0 0,1-1-1 0 0,0 1 1 0 0,-1 0 0 0 0,1-1 0 0 0,0 1-1 0 0,-1 0 1 0 0,2 0 0 0 0,22-5 720 0 0,-23 5-710 0 0,215-23 1868 0 0,-75 10-1598 0 0,-55 4-216 0 0,179-22 216 0 0,-182 17-479 0 0,96-28 1 0 0,-121 24-1097 0 0,-1-3-4479 0 0,-8 2-1879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1030 2303 0 0,'-32'23'13655'0'0,"35"-22"-13450"0"0,-1 1-1 0 0,1-1 1 0 0,0-1-1 0 0,0 1 1 0 0,0 0 0 0 0,-1-1-1 0 0,1 1 1 0 0,4-1-1 0 0,-6 0-180 0 0,5 0 79 0 0,-1 0 0 0 0,1 0 0 0 0,-1-1 0 0 0,0 1 0 0 0,1-1 0 0 0,-1 0 0 0 0,0-1 0 0 0,0 0 0 0 0,1 1 0 0 0,-1-2 0 0 0,-1 1 0 0 0,1 0 0 0 0,0-1 0 0 0,7-6 0 0 0,3-3 127 0 0,0-1 0 0 0,22-26 0 0 0,-18 18 1 0 0,46-48 278 0 0,189-212 36 0 0,-160 161-505 0 0,161-193-96 0 0,-165 225-144 0 0,-33 34 67 0 0,-55 52 122 0 0,0 0-1 0 0,0 0 1 0 0,0 0 0 0 0,0 0-1 0 0,1 0 1 0 0,-1 1 0 0 0,0-1 0 0 0,1 1-1 0 0,-1-1 1 0 0,1 1 0 0 0,0 0-1 0 0,2-1 1 0 0,-3 2-69 0 0,30 55-564 0 0,-30-53 614 0 0,6 14-24 0 0,-7-11 54 0 0,1-1 0 0 0,-1 1 0 0 0,0-1 0 0 0,0 1 0 0 0,-1-1 0 0 0,1 1 0 0 0,-1 0 0 0 0,0-1 0 0 0,-2 9 0 0 0,0 5 0 0 0,-8 21 0 0 0,2-3 0 0 0,-6 44 96 0 0,4 0 0 0 0,3 1 0 0 0,6 120 0 0 0,7-146-149 0 0,3 1 0 0 0,26 89 0 0 0,-24-105-244 0 0,-8-27 192 0 0,-1-4-403 0 0,1 1 1 0 0,0-1-1 0 0,0 0 0 0 0,1 0 0 0 0,6 11 0 0 0,-7-17 221 0 0,0 0-1 0 0,0 1 0 0 0,1-1 1 0 0,0 0-1 0 0,-1-1 1 0 0,1 1-1 0 0,0-1 0 0 0,0 1 1 0 0,8 2-1 0 0,-2-2-3182 0 0,1-1-1040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5 169 919 0 0,'0'0'254'0'0,"0"-1"726"0"0,-1-3-525 0 0,0 1 0 0 0,0-1 0 0 0,0 1 0 0 0,1-1 0 0 0,-1 0 1 0 0,1 1-1 0 0,0-1 0 0 0,0 0 0 0 0,1 1 0 0 0,-1-1 0 0 0,1 1 0 0 0,-1-1 0 0 0,1 0 0 0 0,0 1 1 0 0,1 0-1 0 0,-1-1 0 0 0,1 1 0 0 0,-1 0 0 0 0,1 0 0 0 0,0-1 0 0 0,0 1 0 0 0,0 1 1 0 0,1-1-1 0 0,-1 0 0 0 0,1 0 0 0 0,3-2 0 0 0,0 0-74 0 0,-1 0 0 0 0,1 1 0 0 0,0 0-1 0 0,0 0 1 0 0,0 1 0 0 0,0 0 0 0 0,0 0 0 0 0,1 0-1 0 0,0 1 1 0 0,-1 0 0 0 0,1 0 0 0 0,0 0 0 0 0,7 0 0 0 0,48 2 676 0 0,-42 1-1008 0 0,0-1 1 0 0,28-3-1 0 0,-30 0-836 0 0,29-9 1 0 0,-10-1-6164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1 455 0 0,'0'1'9972'0'0,"2"3"-9668"0"0,-1-1 0 0 0,1 0 0 0 0,-1 0 0 0 0,0 1-1 0 0,0-1 1 0 0,-1 1 0 0 0,1-1 0 0 0,-1 1-1 0 0,1-1 1 0 0,-1 1 0 0 0,0-1 0 0 0,-1 1 0 0 0,1-1-1 0 0,-2 7 1 0 0,-2 6 307 0 0,0-1 0 0 0,-8 16 0 0 0,2-1-126 0 0,-5 16-254 0 0,-1 0-1 0 0,-2 0 1 0 0,-3-2 0 0 0,-28 48-1 0 0,46-88-221 0 0,-139 208 165 0 0,131-196-842 0 0,-11 22 0 0 0,21-37 373 0 0,3-1-656 0 0,-1 1 855 0 0,1-1 0 0 0,0 0 0 0 0,-1 0 0 0 0,1 0 0 0 0,0 0 0 0 0,-1 0 0 0 0,1 0-1 0 0,3-1 1 0 0,-1-2-35 0 0,1 1-1 0 0,0-1 1 0 0,-1 0-1 0 0,0 0 0 0 0,1 0 1 0 0,-1 0-1 0 0,-1-1 1 0 0,1 0-1 0 0,4-6 1 0 0,1 1-686 0 0,8-9-3907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186 166 8783 0 0,'-41'46'981'0'0,"26"-32"-694"0"0,2 1 1 0 0,-15 21 0 0 0,28-36-235 0 0,-1 0 0 0 0,1 0 0 0 0,0 0 0 0 0,0 0 0 0 0,0 0 0 0 0,0 0 0 0 0,0 0-1 0 0,0 1 1 0 0,0-1 0 0 0,-1 0 0 0 0,1 0 0 0 0,0 0 0 0 0,0 0 0 0 0,0 0 0 0 0,0 0 0 0 0,0 0-1 0 0,0 1 1 0 0,0-1 0 0 0,0 0 0 0 0,0 0 0 0 0,0 0 0 0 0,0 0 0 0 0,0 0 0 0 0,0 0-1 0 0,0 1 1 0 0,0-1 0 0 0,0 0 0 0 0,0 0 0 0 0,0 0 0 0 0,0 0 0 0 0,0 0 0 0 0,0 1 0 0 0,0-1-1 0 0,0 0 1 0 0,0 0 0 0 0,0 0 0 0 0,0 0 0 0 0,0 0 0 0 0,0 1 0 0 0,0-1 0 0 0,0 0 0 0 0,0 0-1 0 0,0 0 1 0 0,0 0 0 0 0,1 0 0 0 0,-1 0 0 0 0,0 0 0 0 0,0 0 0 0 0,0 1 0 0 0,0-1 0 0 0,0 0-1 0 0,0 0 1 0 0,1 0 0 0 0,9-3 858 0 0,16-9-218 0 0,96-57 1319 0 0,139-72-1092 0 0,-237 130-887 0 0,0 1 1 0 0,0 1-1 0 0,50-11 0 0 0,-61 17-25 0 0,-1 1 0 0 0,1 1 0 0 0,0 0 0 0 0,0 0 0 0 0,0 2 0 0 0,-1-1 0 0 0,1 2-1 0 0,0 0 1 0 0,24 7 0 0 0,-34-9 10 0 0,0 1 0 0 0,-1 1 0 0 0,1-1 0 0 0,0 0-1 0 0,0 1 1 0 0,0 0 0 0 0,-1-1 0 0 0,1 1 0 0 0,-1 0 0 0 0,0 0-1 0 0,1 0 1 0 0,2 4 0 0 0,-4-4-4 0 0,-1-1 1 0 0,1 1-1 0 0,0 0 0 0 0,0-1 0 0 0,-1 1 1 0 0,1 0-1 0 0,-1 0 0 0 0,0-1 0 0 0,0 1 1 0 0,1 0-1 0 0,-1 0 0 0 0,0 0 1 0 0,0-1-1 0 0,-1 1 0 0 0,1 0 0 0 0,0 0 1 0 0,0-1-1 0 0,-1 1 0 0 0,1 0 0 0 0,-1 0 1 0 0,0-1-1 0 0,-1 4 0 0 0,-3 5 23 0 0,-1 0 0 0 0,0-1-1 0 0,-1 1 1 0 0,0-1 0 0 0,-12 12-1 0 0,-46 38 35 0 0,31-30-74 0 0,-29 26-128 0 0,-81 53 0 0 0,95-77 17 0 0,-27 19 8 0 0,22-11-741 0 0,53-38 672 0 0,1 0-274 0 0,0-1 442 0 0,1 1 1 0 0,-1-1-1 0 0,0 0 0 0 0,1 1 1 0 0,-1-1-1 0 0,1 1 0 0 0,-1-1 1 0 0,1 0-1 0 0,-1 1 0 0 0,0-1 1 0 0,1 0-1 0 0,-1 0 0 0 0,1 1 1 0 0,-1-1-1 0 0,1 0 0 0 0,0 0 1 0 0,-1 0-1 0 0,1 1 0 0 0,-1-1 1 0 0,1 0-1 0 0,-1 0 0 0 0,1 0 1 0 0,15 2 87 0 0,-14-2-43 0 0,145-4 1231 0 0,-118 2-1186 0 0,0-2 0 0 0,0-1 0 0 0,28-9 0 0 0,19-4-1 0 0,-66 16-74 0 0,0 1 0 0 0,0 0 0 0 0,0 0 0 0 0,0 1 0 0 0,18 3 0 0 0,-26-3-6 0 0,0 1-1 0 0,0-1 0 0 0,0 1 1 0 0,0 0-1 0 0,0-1 0 0 0,0 1 1 0 0,-1 0-1 0 0,1 0 1 0 0,0 0-1 0 0,0 1 0 0 0,-1-1 1 0 0,1 0-1 0 0,-1 1 0 0 0,1-1 1 0 0,-1 1-1 0 0,1-1 1 0 0,1 3-1 0 0,-2-1 9 0 0,1 1 0 0 0,-1-1 0 0 0,1 0-1 0 0,-1 1 1 0 0,0-1 0 0 0,0 1 0 0 0,0-1 0 0 0,-1 1 0 0 0,1 4 0 0 0,-1 1 29 0 0,0 0 1 0 0,-1 0-1 0 0,0-1 1 0 0,0 1 0 0 0,-1-1-1 0 0,0 1 1 0 0,-5 12-1 0 0,1-6-27 0 0,-2-1 0 0 0,0-1-1 0 0,0 1 1 0 0,-1-2 0 0 0,-1 1 0 0 0,0-1 0 0 0,-1 0-1 0 0,0-1 1 0 0,-22 17 0 0 0,-1-4-35 0 0,-1-1-1 0 0,-55 27 1 0 0,25-19 23 0 0,-135 44 0 0 0,172-67 0 0 0,0-1 0 0 0,0-1 0 0 0,-1-2 0 0 0,0-1 0 0 0,0-1 0 0 0,-50-3 0 0 0,72 0-12 0 0,5 0-73 0 0,-8 17-5711 0 0,6-5 25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10967 0 0,'0'0'1752'0'0,"-1"1"-1126"0"0,-2 12-123 0 0,-1-1 0 0 0,0-1 0 0 0,-1 1 0 0 0,-9 15 1 0 0,2-2-167 0 0,-2 3-156 0 0,2 0 0 0 0,1 1 0 0 0,-10 41 0 0 0,19-57-168 0 0,2 2-239 0 0,3-12 51 0 0,-2-2 43 0 0,2 1-489 0 0,6 0-33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13823 0 0,'0'0'608'0'0,"-7"-5"280"0"0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30 9215 0 0,'0'0'1964'0'0,"-8"-4"1710"0"0,-20-16-3653 0 0,27 19-15 0 0,1 1 0 0 0,-1-1-1 0 0,0 1 1 0 0,0-1 0 0 0,0 1 0 0 0,0-1 0 0 0,0 1 0 0 0,0-1 0 0 0,0 1-1 0 0,0 0 1 0 0,0 0 0 0 0,0 0 0 0 0,0 0 0 0 0,0-1 0 0 0,0 1-1 0 0,0 0 1 0 0,0 1 0 0 0,0-1 0 0 0,0 0 0 0 0,0 0 0 0 0,0 0 0 0 0,0 1-1 0 0,-2 0 1 0 0,0 0 30 0 0,-7 2 79 0 0,0 0 0 0 0,1 1 0 0 0,-1 0 0 0 0,1 1 0 0 0,0 0 0 0 0,0 0 0 0 0,1 1 0 0 0,-1 0 0 0 0,1 0 0 0 0,1 1 0 0 0,-1 0 0 0 0,1 0 0 0 0,0 1 0 0 0,-7 11 0 0 0,12-16-105 0 0,0-1-1 0 0,1 1 1 0 0,-1-1-1 0 0,1 1 1 0 0,-1 0-1 0 0,1-1 1 0 0,0 1 0 0 0,0 0-1 0 0,0 0 1 0 0,1 0-1 0 0,-1 0 1 0 0,0 5-1 0 0,4 1 3 0 0,-2-6-10 0 0,1-1-1 0 0,0 1 1 0 0,0-1-1 0 0,0 0 1 0 0,1 0-1 0 0,-1 0 1 0 0,0 0 0 0 0,1 0-1 0 0,0 0 1 0 0,-1 0-1 0 0,1-1 1 0 0,0 1-1 0 0,5 1 1 0 0,3 0 14 0 0,1 0 0 0 0,16 3 0 0 0,4 0-22 0 0,69 25-1 0 0,-85-24 26 0 0,-1 0 0 0 0,0 0 0 0 0,0 1 0 0 0,17 13 0 0 0,-28-18 0 0 0,0 1-1 0 0,0-1 0 0 0,0 1 1 0 0,-1 0-1 0 0,1 0 1 0 0,-1 0-1 0 0,0 0 0 0 0,0 0 1 0 0,-1 1-1 0 0,4 7 1 0 0,-5-10-13 0 0,0 0 0 0 0,0 0 0 0 0,-1 0 1 0 0,0 0-1 0 0,1 0 0 0 0,-1 0 0 0 0,0 0 0 0 0,0 1 1 0 0,0-1-1 0 0,0 0 0 0 0,0 0 0 0 0,-1 0 0 0 0,1 0 1 0 0,0 0-1 0 0,-1 0 0 0 0,0 0 0 0 0,1 0 1 0 0,-1 0-1 0 0,0 0 0 0 0,0 0 0 0 0,0-1 0 0 0,0 1 1 0 0,-1 0-1 0 0,1 0 0 0 0,0-1 0 0 0,-1 1 0 0 0,1-1 1 0 0,-3 2-1 0 0,-3 2 23 0 0,0 0-1 0 0,0 0 1 0 0,0-1 0 0 0,-1-1 0 0 0,0 1 0 0 0,1-1-1 0 0,-11 3 1 0 0,-61 11 11 0 0,41-10 1 0 0,-96 20-91 0 0,125-25-75 0 0,7-1-456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 5527 0 0,'0'0'423'0'0,"1"-1"-278"0"0,1-4 95 0 0,-2 5 26 0 0,1-1 0 0 0,-1 0 0 0 0,0 0-1 0 0,0 0 1 0 0,1 1 0 0 0,-1-1-1 0 0,1 0 1 0 0,-1 1 0 0 0,1-1-1 0 0,-1 0 1 0 0,1 1 0 0 0,-1-1 0 0 0,1 1-1 0 0,-1-1 1 0 0,1 1 0 0 0,0-1-1 0 0,-1 1 1 0 0,1-1 0 0 0,0 1-1 0 0,-1-1 1 0 0,1 1 0 0 0,1-1 0 0 0,-1 2-84 0 0,0-1 0 0 0,-1 0 1 0 0,1 1-1 0 0,-1-1 0 0 0,1 0 1 0 0,-1 1-1 0 0,1-1 0 0 0,-1 1 1 0 0,0-1-1 0 0,1 1 0 0 0,-1-1 1 0 0,1 1-1 0 0,-1-1 0 0 0,0 1 1 0 0,1-1-1 0 0,-1 1 0 0 0,0-1 1 0 0,0 1-1 0 0,1 0 0 0 0,-1-1 1 0 0,0 2-1 0 0,2 5 191 0 0,0 1-1 0 0,-1 0 1 0 0,1 10 0 0 0,-3 0-276 0 0,-1 1 1 0 0,0-1 0 0 0,-1 0-1 0 0,-1 0 1 0 0,-12 33-1 0 0,12-36-77 0 0,-42 111 30 0 0,2-7-23 0 0,26-66-10 0 0,9-29-12 0 0,1 0 1 0 0,1 1 0 0 0,1 0 0 0 0,-3 25 0 0 0,10-38 294 0 0,0-2-5950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17 2303 0 0,'0'0'102'0'0,"1"-1"-1"0"0,15-15 11429 0 0,-23 20-10255 0 0,-46 34-657 0 0,23-19-533 0 0,2 2-1 0 0,-37 34 1 0 0,49-39-32 0 0,4-6-2 0 0,1 1 0 0 0,1 1 1 0 0,0-1-1 0 0,1 2 0 0 0,0-1 0 0 0,-10 19 0 0 0,19-30 133 0 0,3 0-122 0 0,0 1 0 0 0,0-1 1 0 0,0-1-1 0 0,0 1 0 0 0,0 0 0 0 0,1-1 1 0 0,-1 1-1 0 0,0-1 0 0 0,0 0 0 0 0,4-1 1 0 0,35-5 451 0 0,-3-1-252 0 0,-30 7-244 0 0,1-1-1 0 0,0 1 1 0 0,0 1-1 0 0,-1 0 0 0 0,1 0 1 0 0,0 1-1 0 0,-1 0 1 0 0,1 1-1 0 0,-1 0 1 0 0,11 5-1 0 0,-18-7-14 0 0,0 0 0 0 0,-1 0-1 0 0,1 1 1 0 0,0-1 0 0 0,-1 0-1 0 0,1 1 1 0 0,-1-1 0 0 0,0 1-1 0 0,1 0 1 0 0,-1-1 0 0 0,0 1-1 0 0,0 0 1 0 0,0 0 0 0 0,0 0-1 0 0,0 0 1 0 0,0 0 0 0 0,-1 0-1 0 0,1 0 1 0 0,-1 0 0 0 0,1 0-1 0 0,-1 0 1 0 0,0 0 0 0 0,0 4-1 0 0,0-2 3 0 0,-1 0 0 0 0,1 0 0 0 0,-1-1 0 0 0,0 1 0 0 0,0 0 0 0 0,-1 0 0 0 0,1-1 0 0 0,-1 1 0 0 0,0-1-1 0 0,0 0 1 0 0,0 1 0 0 0,-2 2 0 0 0,-5 4 9 0 0,0 0 0 0 0,0-1 0 0 0,-1 0 0 0 0,0-1 0 0 0,-1 0 0 0 0,0 0 0 0 0,0-2 0 0 0,0 1 0 0 0,-15 5 0 0 0,1-2 21 0 0,0-1 0 0 0,0-2 0 0 0,-42 8 0 0 0,23-5-123 0 0,42-10-22 0 0,7 9-4032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10135 0 0,'0'0'778'0'0,"-2"1"-506"0"0,-87 46 3363 0 0,42-23-2891 0 0,-56 37 1 0 0,-38 45 8 0 0,115-82-593 0 0,1 0 1 0 0,-45 56-1 0 0,35-32-11 0 0,-42 75 0 0 0,64-100-231 0 0,2 1 0 0 0,1 0 1 0 0,0 1-1 0 0,2 0 0 0 0,-9 45 0 0 0,14-22-2274 0 0,3-38 1337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54 6911 0 0,'1'-2'528'0'0,"18"-21"-127"0"0,5-5 9014 0 0,-21 41-8881 0 0,-3-4-430 0 0,-1-1 0 0 0,0 0-1 0 0,0 1 1 0 0,0-1 0 0 0,-1 0 0 0 0,0 0 0 0 0,-1 0 0 0 0,-6 13 0 0 0,-1 7 171 0 0,-145 379 1010 0 0,115-309-1274 0 0,21-40 93 0 0,12-32-6820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 5983 0 0,'0'0'542'0'0,"-6"7"-436"0"0,-2 0 5735 0 0,9 4-774 0 0,2-9-4957 0 0,0 1 0 0 0,0-1 1 0 0,0 1-1 0 0,0-1 0 0 0,1 0 0 0 0,-1 0 0 0 0,0-1 0 0 0,1 1 0 0 0,0-1 1 0 0,-1 1-1 0 0,1-1 0 0 0,0 0 0 0 0,0-1 0 0 0,0 1 0 0 0,0-1 0 0 0,0 1 0 0 0,0-1 1 0 0,-1 0-1 0 0,7-1 0 0 0,6-1 100 0 0,1 0 0 0 0,-1-1 1 0 0,21-7-1 0 0,21-7 204 0 0,69-18-394 0 0,-78 22-3810 0 0,-35 10-2566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10591 0 0,'0'0'2562'0'0,"-1"2"-965"0"0,-5 17-498 0 0,0 0 0 0 0,-1 0 0 0 0,-11 18 0 0 0,-33 54-1264 0 0,15-30 399 0 0,-90 141-669 0 0,13-23 54 0 0,26-42 208 0 0,86-136 12 0 0,11-3-4209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140 358 10735 0 0,'0'0'979'0'0,"-1"2"-808"0"0,-11 11 113 0 0,7-9 1877 0 0,5-11-1101 0 0,1 2-958 0 0,0 0 0 0 0,0 1 0 0 0,1-1 0 0 0,0 0-1 0 0,-1 1 1 0 0,1-1 0 0 0,1 1 0 0 0,-1 0 0 0 0,1 0 0 0 0,4-6 0 0 0,6-6 262 0 0,16-16 0 0 0,-23 26-264 0 0,32-32 192 0 0,2 3 0 0 0,1 1-1 0 0,1 2 1 0 0,52-28 0 0 0,-76 49-126 0 0,0 2 1 0 0,2 0 0 0 0,38-12-1 0 0,-48 18-33 0 0,1 0 0 0 0,-1 1 0 0 0,1 1 1 0 0,-1 0-1 0 0,1 0 0 0 0,-1 1 0 0 0,1 0 0 0 0,-1 1 0 0 0,19 3 0 0 0,-25-2-92 0 0,1-1 0 0 0,-1 1 0 0 0,1 0 0 0 0,-1 0 0 0 0,1 0 0 0 0,-1 0 0 0 0,0 1 0 0 0,0 0 0 0 0,-1 0 0 0 0,1 0 0 0 0,0 0 0 0 0,-1 1 0 0 0,0-1 0 0 0,0 1 0 0 0,0 0 1 0 0,0 0-1 0 0,0 0 0 0 0,-1 0 0 0 0,0 0 0 0 0,0 1 0 0 0,0-1 0 0 0,0 1 0 0 0,-1-1 0 0 0,2 10 0 0 0,-1-7-58 0 0,-2 1 1 0 0,1-1-1 0 0,-1 1 1 0 0,0-1 0 0 0,0 1-1 0 0,-1-1 1 0 0,0 0-1 0 0,0 1 1 0 0,-1-1-1 0 0,0 0 1 0 0,0 0 0 0 0,-1 0-1 0 0,0 0 1 0 0,0 0-1 0 0,-6 9 1 0 0,-8 7-62 0 0,0-2 0 0 0,-2 1 0 0 0,0-2 1 0 0,-2-1-1 0 0,0 0 0 0 0,-1-2 0 0 0,0 0 1 0 0,-2-2-1 0 0,-26 14 0 0 0,-27 9-896 0 0,-134 46-1 0 0,150-63 155 0 0,-85 20-1 0 0,132-39 640 0 0,11-2-252 0 0,13 2 383 0 0,15 0 549 0 0,-1 2-1 0 0,0 1 1 0 0,30 10 0 0 0,-13-1 117 0 0,99 38 642 0 0,-138-51-1247 0 0,22 9 102 0 0,0 1 0 0 0,-1 1 0 0 0,38 26 0 0 0,-22-6-60 0 0,-20-16-7 0 0,0-2 0 0 0,0 0 0 0 0,41 22 0 0 0,-41-27-24 0 0,1-1-1 0 0,31 9 0 0 0,-27-12-26 0 0,58 17 100 0 0,-70-18-97 0 0,-1 0-1 0 0,0 1 1 0 0,-1 0-1 0 0,1 1 0 0 0,9 7 1 0 0,-6 0-1132 0 0,-7-3-4289 0 0,-3-2-895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194 163 919 0 0,'2'0'67'0'0,"41"-3"7335"0"0,-34 2-6346 0 0,0-1 0 0 0,17-6 1 0 0,101-45 2196 0 0,-64 26-2063 0 0,102-31 0 0 0,-153 55-1002 0 0,0 1 1 0 0,19-3-1 0 0,-27 5-160 0 0,-1 0 0 0 0,0 0 0 0 0,1 0 0 0 0,-1 0 0 0 0,0 1 0 0 0,1-1 0 0 0,-1 1 0 0 0,0 0 0 0 0,0 0 0 0 0,0 0 0 0 0,0 0 0 0 0,0 0 0 0 0,0 1 0 0 0,5 3 0 0 0,-6-4-28 0 0,-1 1-1 0 0,0-1 1 0 0,0 1-1 0 0,1 0 1 0 0,-1 0 0 0 0,0-1-1 0 0,0 1 1 0 0,-1 0-1 0 0,1 0 1 0 0,0 0-1 0 0,-1 0 1 0 0,1 0-1 0 0,-1 0 1 0 0,1 0-1 0 0,-1 0 1 0 0,0 0 0 0 0,0 0-1 0 0,0 0 1 0 0,0 0-1 0 0,0 0 1 0 0,-1 0-1 0 0,1 0 1 0 0,0 0-1 0 0,-1 0 1 0 0,-1 3 0 0 0,0 3-107 0 0,-2 0 1 0 0,1 1-1 0 0,-1-1 1 0 0,-7 11-1 0 0,-4 2-361 0 0,0 1 0 0 0,-2-2 0 0 0,-34 33 0 0 0,-67 42-780 0 0,-81 33 865 0 0,-53 39 14 0 0,239-156 469 0 0,1 0 0 0 0,0 1 0 0 0,-14 19 0 0 0,25-30 484 0 0,11-1-255 0 0,-7 0-260 0 0,1 0 0 0 0,-1 0 0 0 0,1 0 0 0 0,0 0 0 0 0,-1-1 0 0 0,1 0-1 0 0,4-1 1 0 0,-8 2-58 0 0,42-14 602 0 0,1 1 0 0 0,50-8 0 0 0,-66 18-309 0 0,1 2 0 0 0,-1 0 0 0 0,0 2 1 0 0,0 0-1 0 0,30 7 0 0 0,132 36 453 0 0,-158-36-789 0 0,-22-4 48 0 0,14 3-315 0 0,-22-7 168 0 0,0 0 0 0 0,0 0 0 0 0,0 0 0 0 0,0 0 0 0 0,0 0 0 0 0,0 0 1 0 0,0 0-1 0 0,-1 0 0 0 0,1 0 0 0 0,0 0 0 0 0,0-1 0 0 0,0 1 0 0 0,0 0 1 0 0,0-1-1 0 0,-1 1 0 0 0,1 0 0 0 0,0-1 0 0 0,0 1 0 0 0,0-1 0 0 0,-1 1 1 0 0,1-1-1 0 0,1-1 0 0 0,4-5-1144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4607 0 0,'0'0'5879'0'0,"1"10"-3364"0"0,7 16 98 0 0,-8-25-1458 0 0,1-2-1086 0 0,7-5-67 0 0,-1-1 1 0 0,9-9-1 0 0,-10 8-12 0 0,1 1 0 0 0,14-11 0 0 0,-15 13 10 0 0,71-47-34 0 0,-65 45 28 0 0,0 0 0 0 0,1 1 0 0 0,0 1 0 0 0,21-7 0 0 0,-32 12 18 0 0,0-1 0 0 0,0 1 0 0 0,-1-1-1 0 0,1 1 1 0 0,0 0 0 0 0,-1 0 0 0 0,1-1-1 0 0,0 1 1 0 0,0 1 0 0 0,0-1 0 0 0,-1 0 0 0 0,1 0-1 0 0,0 1 1 0 0,-1-1 0 0 0,1 1 0 0 0,0-1-1 0 0,-1 1 1 0 0,1 0 0 0 0,0 0 0 0 0,-1-1 0 0 0,1 1-1 0 0,-1 0 1 0 0,0 0 0 0 0,1 1 0 0 0,-1-1-1 0 0,2 2 1 0 0,-2-1 6 0 0,0 0 0 0 0,0 0 1 0 0,0 0-1 0 0,0 0 0 0 0,0 1 0 0 0,-1-1 0 0 0,1 0 0 0 0,-1 1 0 0 0,1-1 0 0 0,-1 0 0 0 0,0 1 0 0 0,0-1 1 0 0,0 0-1 0 0,0 1 0 0 0,-1-1 0 0 0,1 0 0 0 0,-1 1 0 0 0,1-1 0 0 0,-2 3 0 0 0,-8 24 105 0 0,-2 0 0 0 0,0-2 0 0 0,-19 31 0 0 0,27-52-143 0 0,3-5-150 0 0,8-10-1461 0 0,3-5-4176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103 164 455 0 0,'-38'28'492'0'0,"11"-13"4243"0"0,4 2-2279 0 0,14-12 1561 0 0,4-6-1551 0 0,5 0-2344 0 0,0 0 0 0 0,0 0 0 0 0,-1 0 0 0 0,1 0 0 0 0,0 0 0 0 0,0 0-1 0 0,0 0 1 0 0,0 0 0 0 0,1 0 0 0 0,-1 0 0 0 0,0 0 0 0 0,0 0 0 0 0,1-2 0 0 0,2-5 43 0 0,0 0 0 0 0,8-14 0 0 0,5-6 254 0 0,-7 10-349 0 0,2 1 0 0 0,0-1 0 0 0,1 2 1 0 0,0 0-1 0 0,28-27 0 0 0,-19 30-70 0 0,-6 9 0 0 0,-11 5 0 0 0,-1 1 0 0 0,15 2 0 0 0,31 14 0 0 0,-27-9 3 0 0,1-1 1 0 0,42 9 0 0 0,-64-17 51 0 0,-3 12 26 0 0,1-6-73 0 0,-1 0 0 0 0,-1-1 1 0 0,1 1-1 0 0,-1-1 0 0 0,0 0 0 0 0,0 1 0 0 0,0-1 1 0 0,-1-1-1 0 0,-6 9 0 0 0,-8 4 38 0 0,-19 16 0 0 0,22-20-39 0 0,-7 8-95 0 0,14-13 0 0 0,-1 1 0 0 0,-1-1 0 0 0,1-1 0 0 0,-15 9 0 0 0,23-16-61 0 0,0 0-168 0 0,-1 0 240 0 0,1-1 0 0 0,0 0 0 0 0,0 1 0 0 0,0-1 0 0 0,0 0 0 0 0,0 0 0 0 0,0 1 0 0 0,0-1 0 0 0,0 0 0 0 0,1 0 0 0 0,-2-1 0 0 0,1 0-192 0 0,0 0 1 0 0,1 0 0 0 0,-1 0-1 0 0,0 1 1 0 0,1-1-1 0 0,0 0 1 0 0,-1 0 0 0 0,1 0-1 0 0,0 0 1 0 0,0 0 0 0 0,0 0-1 0 0,0 0 1 0 0,0 0 0 0 0,1-3-1 0 0,3-7-4283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19 12959 0 0,'2'-18'4724'0'0,"1"30"-4474"0"0,-3-5-242 0 0,0 0 0 0 0,0 0 1 0 0,0 0-1 0 0,-1 0 1 0 0,0 0-1 0 0,-1 0 0 0 0,1-1 1 0 0,-1 1-1 0 0,-4 7 1 0 0,-4 11 19 0 0,-15 24 1 0 0,13-27-24 0 0,-7 16-5 0 0,-127 218 0 0 0,62-132 0 0 0,82-121-99 0 0,0 0 0 0 0,0 0 0 0 0,0 0 0 0 0,1 0 0 0 0,-1 0 0 0 0,1 1-1 0 0,0-1 1 0 0,0 0 0 0 0,0 1 0 0 0,0-1 0 0 0,0 6 0 0 0,1-7-568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46 3679 0 0,'1'-1'167'0'0,"2"0"-208"0"0,-1-1 1 0 0,-1 1-1 0 0,1-1 0 0 0,0 0 0 0 0,0 0 1 0 0,-1 0-1 0 0,1 0 0 0 0,-1 0 1 0 0,1 0-1 0 0,1-4 0 0 0,4-5 1619 0 0,1 1 4192 0 0,-40 28-3829 0 0,-57 67 707 0 0,64-65-2217 0 0,-1 0 0 0 0,0-2 0 0 0,-2-1 0 0 0,-35 17 0 0 0,48-26-216 0 0,-72 33 320 0 0,-103 67 0 0 0,28 10-533 0 0,46-30-24 0 0,94-73-183 0 0,-35 19 0 0 0,46-29 148 0 0,1 0-1 0 0,-1-1 0 0 0,0 0 1 0 0,0-1-1 0 0,-23 4 0 0 0,28-7 73 0 0,5 0 626 0 0,-4 20-329 0 0,4-12-296 0 0,1 1 1 0 0,1-1-1 0 0,-1 1 0 0 0,1-1 0 0 0,0 0 0 0 0,1 1 0 0 0,0-1 0 0 0,0 0 1 0 0,1 0-1 0 0,0 0 0 0 0,1 0 0 0 0,-1-1 0 0 0,2 1 0 0 0,-1-1 1 0 0,1 0-1 0 0,0 0 0 0 0,0 0 0 0 0,1-1 0 0 0,0 0 0 0 0,0 0 0 0 0,10 8 1 0 0,8 2 175 0 0,0 0 1 0 0,1-2 0 0 0,0-1 0 0 0,1 0-1 0 0,29 8 1 0 0,-51-19-161 0 0,92 30 558 0 0,-84-29-542 0 0,1-1 0 0 0,-1 0 1 0 0,1 0-1 0 0,-1-2 0 0 0,1 1 1 0 0,13-3-1 0 0,-2-1 35 0 0,1-1 0 0 0,-1-2-1 0 0,0 0 1 0 0,42-19 0 0 0,159-68 332 0 0,-218 89-412 0 0,114-43 146 0 0,-93 38-108 0 0,-1 1 0 0 0,44-6 0 0 0,-54 12-108 0 0,-7 1-133 0 0,0 0 0 0 0,17-5 0 0 0,-24 5 167 0 0,-1 0 0 0 0,1 0 1 0 0,-1 0-1 0 0,1 0 0 0 0,-1-1 0 0 0,0 1 0 0 0,1-1 0 0 0,-1 1 0 0 0,0-1 1 0 0,0 0-1 0 0,0 0 0 0 0,0 0 0 0 0,-1 0 0 0 0,4-4 0 0 0,-2-1-32 0 0,1 0-1 0 0,-2-1 1 0 0,1 1-1 0 0,-1-1 1 0 0,0 1-1 0 0,0-1 1 0 0,-1 0-1 0 0,1-13 1 0 0,-2 5 36 0 0,0 0 0 0 0,-1-1 0 0 0,-3-18 0 0 0,1 22-78 0 0,0-1 1 0 0,-5-13-1 0 0,6 22 41 0 0,0 0 0 0 0,-1 0 1 0 0,1 0-1 0 0,-1 0 0 0 0,0 0 0 0 0,0 1 0 0 0,-7-8 0 0 0,9 11 51 0 0,0 0-1 0 0,-1 0 0 0 0,1 0 1 0 0,-1 0-1 0 0,1 1 0 0 0,-1-1 1 0 0,1 0-1 0 0,-1 1 0 0 0,1-1 1 0 0,-1 1-1 0 0,0 0 0 0 0,1 0 1 0 0,-1-1-1 0 0,0 1 1 0 0,1 0-1 0 0,-3 0 0 0 0,-24 4-86 0 0,20-2 102 0 0,-13 0 309 0 0,18-2-262 0 0,2 0 1029 0 0,0-1-1040 0 0,0 0 0 0 0,-1 1 0 0 0,1-1 0 0 0,0 0 0 0 0,0 1 0 0 0,0-1 0 0 0,-1 1 0 0 0,1-1 0 0 0,0 1 0 0 0,0 0 0 0 0,-1-1 0 0 0,1 1 0 0 0,0 0 0 0 0,-1 0 0 0 0,-1 0 0 0 0,-6 1-29 0 0,-1 1-1 0 0,1 0 1 0 0,0 1-1 0 0,-1 0 1 0 0,1 0-1 0 0,1 1 1 0 0,-1 0-1 0 0,-9 6 1 0 0,-15 6 78 0 0,-29 7-104 0 0,-14 7 401 0 0,66-25-332 0 0,1 0 1 0 0,-1 1-1 0 0,1 0 0 0 0,1 0 0 0 0,-15 14 0 0 0,19-17-50 0 0,-1 1 0 0 0,1-1 0 0 0,-1 0 0 0 0,0 0 0 0 0,0 0 0 0 0,0-1 0 0 0,0 0 0 0 0,-1 0 0 0 0,-10 3 0 0 0,4-2-1 0 0,11-3 0 0 0,0 0 0 0 0,-1 1 0 0 0,1-1 0 0 0,0 0 0 0 0,0 0 0 0 0,0 0 0 0 0,0 0 1 0 0,0 0-1 0 0,0 0 0 0 0,-1 0 0 0 0,1-1 0 0 0,0 1 0 0 0,0 0 0 0 0,0-1 0 0 0,0 1 0 0 0,0-1 0 0 0,-2 0 0 0 0,2 1-2 0 0,-13-5-295 0 0,13 5 208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0 455 0 0,'-22'6'1084'0'0,"18"-5"111"0"0,0 1-1 0 0,0 0 1 0 0,0 0-1 0 0,0 0 1 0 0,-4 3-1 0 0,7-4-1063 0 0,1 0 1 0 0,-1-1-1 0 0,1 1 1 0 0,-1 0-1 0 0,1 0 0 0 0,0 0 1 0 0,-1-1-1 0 0,1 1 0 0 0,0 0 1 0 0,-1 0-1 0 0,1 0 1 0 0,0 0-1 0 0,0 0 0 0 0,0-1 1 0 0,0 1-1 0 0,0 0 1 0 0,0 0-1 0 0,0 1 0 0 0,3 16 469 0 0,-1-12-452 0 0,1-1 0 0 0,0 0 0 0 0,0 1 0 0 0,0-1 0 0 0,1 0 0 0 0,-1-1 0 0 0,1 1 0 0 0,5 4 0 0 0,41 33 994 0 0,-23-20-693 0 0,5 4-112 0 0,-2 1 1 0 0,-1 2 0 0 0,-2 1-1 0 0,26 36 1 0 0,-43-53-318 0 0,-2 1-1 0 0,0 0 0 0 0,0 0 0 0 0,-2 1 1 0 0,1 0-1 0 0,-2 0 0 0 0,0 0 1 0 0,-1 1-1 0 0,-1 0 0 0 0,0 0 0 0 0,-1 0 1 0 0,-1 0-1 0 0,0 22 0 0 0,-3-14 13 0 0,-1 0-1 0 0,-2 0 1 0 0,-9 35-1 0 0,-31 66 143 0 0,-8 27-1976 0 0,48-133-1936 0 0,0-7-1186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6 919 0 0,'7'-6'13426'0'0,"-14"21"-11404"0"0,4-5-1832 0 0,-6 6 139 0 0,-1 0 0 0 0,-21 24 0 0 0,7-9-131 0 0,-133 183 877 0 0,149-202-743 0 0,0 0 1 0 0,1 0-1 0 0,1 1 1 0 0,-7 18-1 0 0,12-29 260 0 0,18 9 280 0 0,-14-10-795 0 0,1 0 0 0 0,0-1 1 0 0,0 1-1 0 0,-1-1 0 0 0,1 0 0 0 0,0 0 0 0 0,0-1 0 0 0,-1 1 0 0 0,1-1 0 0 0,0 0 1 0 0,-1 0-1 0 0,7-2 0 0 0,4-3 233 0 0,24-13 1 0 0,-21 8-346 0 0,0-1 1 0 0,0-1-1 0 0,-1 0 0 0 0,-1-1 1 0 0,0 0-1 0 0,-1-1 0 0 0,-1-1 1 0 0,0 0-1 0 0,-1-1 0 0 0,-1-1 1 0 0,17-36-1 0 0,-24 46-242 0 0,0 0 0 0 0,-1-1 1 0 0,-1 0-1 0 0,0 0 0 0 0,0 0 0 0 0,0 0 0 0 0,-1 0 0 0 0,0-16 0 0 0,-1 21 116 0 0,-1 1 0 0 0,1-1 0 0 0,-1 0 0 0 0,1 1 0 0 0,-1-1 0 0 0,0 1 0 0 0,0 0 0 0 0,-1-1 0 0 0,1 1-1 0 0,-1 0 1 0 0,0 0 0 0 0,1 0 0 0 0,-1 0 0 0 0,-1 0 0 0 0,1 0 0 0 0,0 0 0 0 0,-1 1 0 0 0,1-1 0 0 0,-1 1 0 0 0,0 0 0 0 0,0 0 0 0 0,0 0-1 0 0,0 0 1 0 0,0 0 0 0 0,-4-1 0 0 0,2 1-38 0 0,0 0 0 0 0,0 1 0 0 0,0-1-1 0 0,-1 1 1 0 0,1 0 0 0 0,0 1 0 0 0,0-1-1 0 0,-1 1 1 0 0,1 0 0 0 0,0 1 0 0 0,-9 1-1 0 0,-16 7-4021 0 0,16-3-31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3679 0 0,'0'0'3474'0'0,"-1"2"-1756"0"0,-10 66 2200 0 0,5-38-3142 0 0,-16 43 0 0 0,-6 5 71 0 0,-65 170 354 0 0,90-239-1192 0 0,-16 34 84 0 0,-14 53-1 0 0,31-84-588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9 510 1375 0 0,'0'0'66'0'0,"-3"-9"305"0"0,0 3 3275 0 0,2 0-2842 0 0,0 1 1 0 0,1 0-1 0 0,-1 0 1 0 0,1 0-1 0 0,0 0 1 0 0,0-1-1 0 0,2-6 0 0 0,-1 4-301 0 0,1 0-1 0 0,0 1 0 0 0,1 0 0 0 0,4-11 0 0 0,4-2-315 0 0,2 0-1 0 0,20-26 0 0 0,-16 22 518 0 0,8-8-516 0 0,1 0-1 0 0,1 2 0 0 0,1 1 1 0 0,2 1-1 0 0,41-30 0 0 0,-56 48-88 0 0,0 1 0 0 0,1 0-1 0 0,0 0 1 0 0,0 2 0 0 0,1 0-1 0 0,0 1 1 0 0,1 0 0 0 0,-1 2-1 0 0,1 0 1 0 0,-1 1 0 0 0,1 1-1 0 0,0 0 1 0 0,0 2 0 0 0,19 0-1 0 0,-14 2-62 0 0,0 1-1 0 0,0 0 1 0 0,0 2-1 0 0,0 0 0 0 0,-1 2 1 0 0,30 12-1 0 0,-40-14-35 0 0,-5-2 0 0 0,0 0 0 0 0,1 0 0 0 0,-2 1 0 0 0,1 0 0 0 0,10 7 0 0 0,-16-9 0 0 0,1-1 0 0 0,-1 1 0 0 0,0-1 0 0 0,1 1 0 0 0,-1-1 0 0 0,0 1 0 0 0,0 0 0 0 0,0-1 0 0 0,0 1 0 0 0,-1 0 0 0 0,1 0 0 0 0,0 0 0 0 0,-1 0 0 0 0,1 0 0 0 0,-1 0 0 0 0,0 0 0 0 0,1 0 0 0 0,-1 0 0 0 0,0 0 0 0 0,0 0 0 0 0,0 0 0 0 0,-1 0 0 0 0,1-1 0 0 0,0 1 0 0 0,-1 0 0 0 0,1 0 0 0 0,-2 2 0 0 0,-2 6-13 0 0,0 0 0 0 0,-1 0 0 0 0,-1 0 0 0 0,1-1 0 0 0,-2 0-1 0 0,1 0 1 0 0,-13 12 0 0 0,-58 50-18 0 0,58-55 31 0 0,-237 208 0 0 0,231-201 4 0 0,-133 113-488 0 0,153-133 374 0 0,0 1-1 0 0,0-1 1 0 0,-1 0 0 0 0,-9 5-1 0 0,14-8-118 0 0,1-3-334 0 0,1 0 386 0 0,0 0-1 0 0,0 0 1 0 0,0 0-1 0 0,1 0 1 0 0,-1 1 0 0 0,1-1-1 0 0,-1 0 1 0 0,1 1-1 0 0,3-4 1 0 0,1-3-530 0 0,8-10-660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8287 0 0,'0'0'5515'0'0,"-2"1"-5334"0"0,-12 2 105 0 0,-1 2-1 0 0,1 0 0 0 0,0 0 0 0 0,0 2 1 0 0,0 0-1 0 0,1 0 0 0 0,-21 16 1 0 0,10-5-119 0 0,2 1 0 0 0,0 1 1 0 0,-20 25-1 0 0,16-14-98 0 0,1 1-1 0 0,-24 40 0 0 0,39-53 20 0 0,0 0 1 0 0,0 0-1 0 0,2 1 0 0 0,1 0 1 0 0,-9 39-1 0 0,14-52-55 0 0,1 0-1 0 0,1 0 1 0 0,-1 1 0 0 0,1-1-1 0 0,1 0 1 0 0,-1 0 0 0 0,1 1-1 0 0,1-1 1 0 0,3 13 0 0 0,-4-17-105 0 0,0 0 0 0 0,0 0 0 0 0,1-1 0 0 0,-1 1 0 0 0,0 0-1 0 0,1-1 1 0 0,0 1 0 0 0,0-1 0 0 0,0 1 0 0 0,0-1 0 0 0,0 0 0 0 0,0 0 0 0 0,1 0 0 0 0,-1 0 0 0 0,1 0 0 0 0,-1-1 0 0 0,1 1 0 0 0,-1-1 0 0 0,1 0 0 0 0,0 1 0 0 0,0-1 0 0 0,0 0 0 0 0,0-1-1 0 0,0 1 1 0 0,0-1 0 0 0,4 1 0 0 0,8-2-5708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1375 0 0,'0'0'14350'0'0,"1"2"-12916"0"0,0 4-1279 0 0,0-1 1 0 0,-1 1-1 0 0,1-1 0 0 0,-1 1 0 0 0,0 0 0 0 0,-1-1 0 0 0,1 1 0 0 0,-1 0 1 0 0,0-1-1 0 0,-3 10 0 0 0,-4 8 70 0 0,-13 26-1 0 0,13-31-64 0 0,-141 318 116 0 0,136-308-368 0 0,6-14-409 0 0,1-1 0 0 0,0 1 0 0 0,-4 21 0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144 128 4143 0 0,'-2'1'319'0'0,"-10"7"-691"0"0,-4 2 1543 0 0,1 1 1 0 0,0 0 0 0 0,0 1 0 0 0,1 0 0 0 0,-17 20 0 0 0,27-25-1085 0 0,2-5-60 0 0,1 0 1 0 0,0 0 0 0 0,0 0-1 0 0,-1-1 1 0 0,1 1 0 0 0,-1-1 0 0 0,1 1-1 0 0,-1-1 1 0 0,-3 3 0 0 0,3-3 534 0 0,10-10-71 0 0,11-15 461 0 0,2 1-1 0 0,1 0 1 0 0,42-33 0 0 0,-40 37-644 0 0,2 1 1 0 0,0 1 0 0 0,50-24 0 0 0,-66 37-215 0 0,1 0-1 0 0,0 0 1 0 0,-1 1 0 0 0,1 1-1 0 0,22-2 1 0 0,-25 4-34 0 0,-1 0 0 0 0,1 0 0 0 0,-1 1 0 0 0,0 0 0 0 0,1 0 0 0 0,-1 1 0 0 0,0 0 0 0 0,1 0 0 0 0,12 7 0 0 0,-16-7-47 0 0,0 0 1 0 0,0 1-1 0 0,0 0 1 0 0,0 0-1 0 0,-1 0 1 0 0,1 0-1 0 0,-1 0 1 0 0,0 1-1 0 0,0 0 0 0 0,0-1 1 0 0,0 1-1 0 0,-1 0 1 0 0,1 0-1 0 0,-1 1 1 0 0,2 5-1 0 0,-3-7-10 0 0,0 0 0 0 0,0-1 0 0 0,-1 1 0 0 0,1 0-1 0 0,-1 0 1 0 0,0 0 0 0 0,1 0 0 0 0,-2 0 0 0 0,1 0 0 0 0,0 0 0 0 0,0 0-1 0 0,-1 0 1 0 0,0-1 0 0 0,1 1 0 0 0,-1 0 0 0 0,0 0 0 0 0,0 0-1 0 0,-1-1 1 0 0,1 1 0 0 0,-1-1 0 0 0,1 1 0 0 0,-1-1 0 0 0,0 0 0 0 0,0 1-1 0 0,-3 2 1 0 0,-13 10-3 0 0,-1-2 0 0 0,0 0 0 0 0,-1-1 0 0 0,0-1 0 0 0,-29 12 0 0 0,21-11 0 0 0,1 2 0 0 0,-36 24 0 0 0,43-23-101 0 0,-28 27 0 0 0,47-41-41 0 0,-1 6-579 0 0,2-5-112 0 0,7 1 843 0 0,1-1-6 0 0,-1-1-1 0 0,1 0 0 0 0,-1-1 0 0 0,1 0 1 0 0,0 0-1 0 0,-1 0 0 0 0,1-1 1 0 0,7-2-1 0 0,17-1 183 0 0,-20 3-166 0 0,-1 1-1 0 0,1 0 1 0 0,0 1 0 0 0,-1 0-1 0 0,1 1 1 0 0,0 0-1 0 0,-1 1 1 0 0,0 0 0 0 0,1 0-1 0 0,-1 2 1 0 0,-1-1-1 0 0,1 1 1 0 0,-1 1 0 0 0,0 0-1 0 0,0 0 1 0 0,0 1-1 0 0,-1 1 1 0 0,0-1 0 0 0,15 18-1 0 0,-22-23 9 0 0,-1 0 1 0 0,1 0-1 0 0,-1 0 0 0 0,1 0 1 0 0,-1 0-1 0 0,0 1 0 0 0,0-1 0 0 0,0 0 1 0 0,0 1-1 0 0,0-1 0 0 0,-1 0 0 0 0,1 1 1 0 0,-1-1-1 0 0,1 1 0 0 0,-1 4 0 0 0,0-5 4 0 0,-1 0 0 0 0,1 0 0 0 0,-1 0-1 0 0,0 0 1 0 0,1 0 0 0 0,-1 0 0 0 0,0 0 0 0 0,0 0-1 0 0,0 0 1 0 0,-1-1 0 0 0,1 1 0 0 0,0 0 0 0 0,-1-1-1 0 0,1 1 1 0 0,-1-1 0 0 0,1 1 0 0 0,-1-1-1 0 0,-2 2 1 0 0,-15 8 69 0 0,1 0 1 0 0,-36 14-1 0 0,2-1-13 0 0,-255 164-895 0 0,290-177 768 0 0,10-7-158 0 0,7-12-4552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0,'0'0'4018'0'0,"0"2"-2896"0"0,6 16-369 0 0,0 0-1 0 0,1 0 0 0 0,1-1 0 0 0,18 30 0 0 0,50 64 1061 0 0,-50-75-1101 0 0,-23-31-700 0 0,31 42 656 0 0,31 57 0 0 0,-57-88-532 0 0,0 2 0 0 0,0-1 1 0 0,-2 1-1 0 0,0-1 0 0 0,-1 2 1 0 0,-1-1-1 0 0,3 30 0 0 0,-6-25-112 0 0,-1 0 0 0 0,-2 1-1 0 0,0-1 1 0 0,-2 0 0 0 0,0 0 0 0 0,-1 0-1 0 0,-2-1 1 0 0,0 0 0 0 0,-1 0 0 0 0,-2-1-1 0 0,-14 26 1 0 0,-16 19 73 0 0,-3-3 0 0 0,-53 62 0 0 0,93-122-97 0 0,-39 55-32 0 0,41-57-106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12 162 13103 0 0,'0'0'1186'0'0,"-1"0"-978"0"0,-4 4-67 0 0,4-3 472 0 0,1-1-548 0 0,0 0-1 0 0,-1 0 1 0 0,1 0 0 0 0,0 0-1 0 0,0-1 1 0 0,0 1-1 0 0,0 0 1 0 0,0 0-1 0 0,0 0 1 0 0,0 0-1 0 0,0 0 1 0 0,0 0 0 0 0,-1 0-1 0 0,1 0 1 0 0,0 0-1 0 0,0 0 1 0 0,0 0-1 0 0,0 0 1 0 0,0 0 0 0 0,0 0-1 0 0,0 0 1 0 0,-1 0-1 0 0,1 0 1 0 0,0 0-1 0 0,0 0 1 0 0,0 0-1 0 0,0 0 1 0 0,0 0 0 0 0,0 0-1 0 0,0 1 1 0 0,0-1-1 0 0,0 0 1 0 0,-1 0-1 0 0,1 0 1 0 0,0 0 0 0 0,0 0-1 0 0,0 0 1 0 0,0 0-1 0 0,0 0 1 0 0,0 0-1 0 0,0 0 1 0 0,0 0-1 0 0,0 1 1 0 0,0-1 0 0 0,0 0-1 0 0,0 0 1 0 0,0 0-1 0 0,0 0 1 0 0,0 0-1 0 0,0 0 1 0 0,0 0 0 0 0,0 1-1 0 0,0-1 1 0 0,0 0-1 0 0,0 0 1 0 0,0 0-1 0 0,0 0 1 0 0,0 0-1 0 0,0 0 1 0 0,0 0 0 0 0,0 0-1 0 0,0 1 1 0 0,9 1 950 0 0,30-10-546 0 0,65-20-1 0 0,-2 0-194 0 0,72-23 125 0 0,-104 28-1116 0 0,-50 15-1363 0 0,23-10 0 0 0,-43 17 1974 0 0,15-6-1776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10135 0 0,'0'0'7428'0'0,"2"0"-6478"0"0,34-2-48 0 0,-1-2-1 0 0,50-12 1 0 0,-54 10-734 0 0,81-19-95 0 0,136-21-2382 0 0,-223 44-4618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44 919 0 0,'0'0'962'0'0,"-11"2"2006"0"0,-88 20 3774 0 0,85-17-3757 0 0,14-5-2955 0 0,0 0 0 0 0,0 0 0 0 0,0 0 0 0 0,0 0 1 0 0,0 0-1 0 0,0 0 0 0 0,0 0 0 0 0,0 0 0 0 0,0 0 0 0 0,0 0 0 0 0,0 0 0 0 0,0 1 0 0 0,0-1 1 0 0,0 0-1 0 0,0 0 0 0 0,0 0 0 0 0,0 0 0 0 0,0 0 0 0 0,0 0 0 0 0,0 0 0 0 0,0 0 1 0 0,0 0-1 0 0,0 0 0 0 0,0 1 0 0 0,0-1 0 0 0,0 0 0 0 0,0 0 0 0 0,0 0 0 0 0,0 0 0 0 0,0 0 1 0 0,0 0-1 0 0,0 0 0 0 0,0 0 0 0 0,0 0 0 0 0,0 0 0 0 0,1 0 0 0 0,-1 0 0 0 0,0 0 1 0 0,0 0-1 0 0,0 0 0 0 0,0 1 0 0 0,0-1 0 0 0,0 0 0 0 0,0 0 0 0 0,0 0 0 0 0,0 0 0 0 0,0 0 1 0 0,0 0-1 0 0,0 0 0 0 0,1 0 0 0 0,-1 0 0 0 0,0 0 0 0 0,0 0 0 0 0,0 0 0 0 0,0 0 1 0 0,0 0-1 0 0,0 0 0 0 0,0 0 0 0 0,0 0 0 0 0,23 1 546 0 0,23-8-260 0 0,83-24 0 0 0,-82 17-56 0 0,68-9 0 0 0,-112 22-384 0 0,-1 1-1 0 0,1 0 0 0 0,0 0 1 0 0,-1 0-1 0 0,1 0 1 0 0,0 0-1 0 0,-1 0 0 0 0,1 1 1 0 0,0-1-1 0 0,-1 1 1 0 0,1 0-1 0 0,-1 0 0 0 0,1 0 1 0 0,-1 0-1 0 0,0 0 1 0 0,1 0-1 0 0,-1 1 0 0 0,0-1 1 0 0,0 1-1 0 0,0-1 1 0 0,0 1-1 0 0,0 0 0 0 0,0 0 1 0 0,0 0-1 0 0,-1 0 1 0 0,1 0-1 0 0,-1 1 0 0 0,1-1 1 0 0,-1 0-1 0 0,0 1 1 0 0,0-1-1 0 0,0 1 0 0 0,0-1 1 0 0,-1 1-1 0 0,1-1 1 0 0,-1 1-1 0 0,1-1 1 0 0,-1 1-1 0 0,0 3 0 0 0,0 9-1619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10047 0 0,'0'0'912'0'0,"-6"6"746"0"0,5-5-1572 0 0,1 0 1 0 0,-1 0 0 0 0,1-1-1 0 0,0 1 1 0 0,-1 0-1 0 0,1 0 1 0 0,-1-1 0 0 0,1 1-1 0 0,0 0 1 0 0,0 0 0 0 0,0 0-1 0 0,-1 0 1 0 0,1 0-1 0 0,0-1 1 0 0,0 1 0 0 0,0 0-1 0 0,0 0 1 0 0,0 0 0 0 0,1 0-1 0 0,-1 0 1 0 0,0-1 0 0 0,0 1-1 0 0,0 0 1 0 0,1 0-1 0 0,-1 0 1 0 0,1 0 0 0 0,-1-1-1 0 0,0 1 1 0 0,1 0 0 0 0,-1-1-1 0 0,1 1 1 0 0,-1 0-1 0 0,1-1 1 0 0,0 1 0 0 0,-1 0-1 0 0,2 0 1 0 0,1 1 48 0 0,-1 0 0 0 0,1-1 0 0 0,0 1 0 0 0,0-1-1 0 0,-1 1 1 0 0,1-1 0 0 0,0 0 0 0 0,0 0 0 0 0,0 0 0 0 0,4 0 0 0 0,5 0 46 0 0,0 0 0 0 0,1-1 1 0 0,-1 0-1 0 0,15-2 0 0 0,50-12 318 0 0,-43 7-291 0 0,-27 6-275 0 0,7-3-154 0 0,-1 2 0 0 0,1 0 0 0 0,0 1 0 0 0,0 0 0 0 0,0 1 0 0 0,26 2 0 0 0,-28 2-725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91 266 9671 0 0,'0'0'440'0'0,"-9"0"151"0"0,3 1-215 0 0,0 1 0 0 0,0-1 0 0 0,1 1 0 0 0,-1 1 0 0 0,0-1-1 0 0,-6 4 1 0 0,-13 6 4290 0 0,23-11-3956 0 0,-5 1 612 0 0,66-66-1057 0 0,-31 32-61 0 0,52-45-1 0 0,-75 73-205 0 0,12-10-68 0 0,19-12 0 0 0,-30 22 51 0 0,0 1 1 0 0,0 0 0 0 0,1 0 0 0 0,-1 0 0 0 0,1 1 0 0 0,0 0-1 0 0,10-2 1 0 0,-16 4 13 0 0,1 0-1 0 0,0-1 1 0 0,-1 1-1 0 0,1 0 1 0 0,-1 0-1 0 0,1 0 1 0 0,-1 0-1 0 0,1 0 1 0 0,-1 1-1 0 0,1-1 1 0 0,-1 0-1 0 0,1 1 1 0 0,-1-1-1 0 0,1 1 1 0 0,-1 0-1 0 0,1-1 1 0 0,-1 1-1 0 0,0 0 1 0 0,1 0-1 0 0,-1 0 1 0 0,0 0-1 0 0,0 0 1 0 0,0 0-1 0 0,1 0 1 0 0,-1 0-1 0 0,0 0 1 0 0,0 2-1 0 0,1 1 0 0 0,0 0 0 0 0,-1 0 0 0 0,1 0 0 0 0,-1 0 0 0 0,0 0 0 0 0,0 0 0 0 0,-1 1 0 0 0,1 6 0 0 0,3 33 9 0 0,-2-32 42 0 0,-1 1-1 0 0,0 0 0 0 0,-1 0 1 0 0,0 0-1 0 0,-3 17 1 0 0,-20 66 448 0 0,23-95-32 0 0,0-2-439 0 0,1 0-1 0 0,0-1 1 0 0,0 1-1 0 0,0 0 0 0 0,0 0 1 0 0,0 0-1 0 0,0 0 1 0 0,0 0-1 0 0,0 0 1 0 0,2-2-1 0 0,0 1 15 0 0,75-81 173 0 0,-57 58-340 0 0,1 1 0 0 0,46-38 0 0 0,-39 40-181 0 0,1 3-1 0 0,60-31 1 0 0,-68 40 252 0 0,0 1 1 0 0,1 2-1 0 0,0 0 1 0 0,0 1-1 0 0,31-4 1 0 0,-46 9 186 0 0,0 0 1 0 0,0 1 0 0 0,0 0-1 0 0,0 1 1 0 0,0-1 0 0 0,12 4-1 0 0,-18-4-76 0 0,0 1 0 0 0,0 0 0 0 0,0-1 0 0 0,0 1 0 0 0,0 0 1 0 0,0 0-1 0 0,0 0 0 0 0,0 0 0 0 0,0 1 0 0 0,0-1 0 0 0,-1 0 0 0 0,1 1 0 0 0,-1-1 0 0 0,1 1 0 0 0,-1 0 0 0 0,1-1 0 0 0,-1 1 0 0 0,0 0 0 0 0,0 0 0 0 0,0 0 0 0 0,0 0 0 0 0,0 0 0 0 0,0 0 0 0 0,-1 0 0 0 0,1 0 0 0 0,0 0 0 0 0,-1 0 0 0 0,0 4 0 0 0,0 7 58 0 0,0 1 1 0 0,-2-1-1 0 0,0 1 1 0 0,0-1-1 0 0,-7 22 1 0 0,3-17-73 0 0,2 0 1 0 0,-2 21-1 0 0,0 12-52 0 0,-2 24 78 0 0,7-65-84 0 0,1 1 0 0 0,1 0-1 0 0,0 0 1 0 0,3 18-1 0 0,-3-28-145 0 0,-1 0-1 0 0,0 1 0 0 0,1-1 0 0 0,-1 0 1 0 0,1 0-1 0 0,-1 0 0 0 0,1 1 0 0 0,0-1 1 0 0,0 0-1 0 0,-1 0 0 0 0,1 0 0 0 0,0 0 1 0 0,0 0-1 0 0,0 0 0 0 0,0-1 0 0 0,0 1 1 0 0,0 0-1 0 0,0 0 0 0 0,0-1 0 0 0,1 1 1 0 0,1 0-1 0 0,9 2-7027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9671 0 0,'0'0'1550'0'0,"0"2"-994"0"0,-5 29 278 0 0,-1 1 0 0 0,-1-1 0 0 0,-2-1 0 0 0,-1 1 0 0 0,-17 34 0 0 0,-130 207 257 0 0,55-99-944 0 0,18-41-681 0 0,75-118-76 0 0,7-12-696 0 0,5-5-64 0 0,12-15-6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68 519 3679 0 0,'-9'-2'382'0'0,"5"1"4"0"0,-1-1 0 0 0,0 0 0 0 0,1 0 0 0 0,0 0 0 0 0,-1-1 0 0 0,1 1 0 0 0,0-1 0 0 0,0 0 0 0 0,1 0 0 0 0,-1 0 0 0 0,-6-7 0 0 0,10 9 144 0 0,-2-15 998 0 0,2 14-1291 0 0,0 0-1 0 0,0 1 1 0 0,1-1-1 0 0,-1 0 0 0 0,0 0 1 0 0,1 1-1 0 0,-1-1 1 0 0,1 1-1 0 0,0-1 0 0 0,0 0 1 0 0,0 1-1 0 0,-1-1 1 0 0,1 1-1 0 0,0 0 1 0 0,2-2-1 0 0,-2 1 509 0 0,0 1-511 0 0,17-29 472 0 0,-4 5-398 0 0,1 1 0 0 0,28-34 0 0 0,-15 27-252 0 0,1 2-1 0 0,2 0 0 0 0,1 3 1 0 0,1 0-1 0 0,1 2 0 0 0,61-32 1 0 0,-69 43 23 0 0,1 1 0 0 0,0 1 0 0 0,0 2 0 0 0,1 1 0 0 0,0 1 0 0 0,0 1 0 0 0,1 2 0 0 0,0 0 0 0 0,0 2 0 0 0,41 3 1 0 0,-59 0-61 0 0,1 0 1 0 0,-1 2 0 0 0,1-1 0 0 0,-1 1 0 0 0,0 1 0 0 0,0 0-1 0 0,0 1 1 0 0,-1 0 0 0 0,12 7 0 0 0,-18-9-12 0 0,0 0 0 0 0,0 0 1 0 0,0 1-1 0 0,0-1 0 0 0,-1 1 0 0 0,1 0 0 0 0,-1-1 1 0 0,0 2-1 0 0,0-1 0 0 0,3 6 0 0 0,-5-7-5 0 0,0 1-1 0 0,1-1 0 0 0,-1 1 1 0 0,-1-1-1 0 0,1 1 1 0 0,0 0-1 0 0,-1-1 0 0 0,0 1 1 0 0,0 0-1 0 0,0 0 0 0 0,0-1 1 0 0,-1 1-1 0 0,1 0 0 0 0,-1-1 1 0 0,-1 6-1 0 0,0-4-7 0 0,-1 1-1 0 0,1-1 1 0 0,-1-1-1 0 0,0 1 1 0 0,0 0-1 0 0,0-1 0 0 0,-1 1 1 0 0,1-1-1 0 0,-1 0 1 0 0,0 0-1 0 0,-9 6 1 0 0,-5 3-46 0 0,-34 17 1 0 0,22-13 33 0 0,-4 4-34 0 0,0 1 0 0 0,2 1 0 0 0,1 2 0 0 0,1 1 0 0 0,1 2 0 0 0,-40 48 0 0 0,-4 10-3228 0 0,72-85 2651 0 0,1-20-3284 0 0,0 15 3368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10135 0 0,'0'0'3592'0'0,"-2"1"-2802"0"0,-6 1-664 0 0,-1 0 1 0 0,1 1 0 0 0,0 0 0 0 0,0 1 0 0 0,-12 7 0 0 0,-38 29 114 0 0,9-7 207 0 0,-50 31 1705 0 0,80-49-1923 0 0,1 0-1 0 0,1 0 1 0 0,-16 19 0 0 0,-2 8-228 0 0,2 2 0 0 0,3 1 0 0 0,-28 54 0 0 0,45-72-9 0 0,0 1-1 0 0,2 0 0 0 0,2 1 1 0 0,0 0-1 0 0,2 1 1 0 0,1-1-1 0 0,2 1 0 0 0,-2 33 1 0 0,5-28 37 0 0,2 0 0 0 0,1-1 0 0 0,1 1 0 0 0,2-1 0 0 0,2 1 0 0 0,18 58 0 0 0,-17-73 109 0 0,0 0 0 0 0,1 0 0 0 0,17 26 0 0 0,-19-35-463 0 0,1 0 0 0 0,12 12 0 0 0,-12-15-1051 0 0,0-1 1 0 0,1 1 0 0 0,10 5-1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98 313 2303 0 0,'0'0'1651'0'0,"16"-12"3826"0"0,1-1-5209 0 0,-5 5 779 0 0,0-1 0 0 0,-1-1 0 0 0,16-16 0 0 0,-13 10-620 0 0,1 2-1 0 0,0 0 0 0 0,1 0 0 0 0,1 1 0 0 0,0 2 1 0 0,1-1-1 0 0,0 2 0 0 0,20-8 0 0 0,27-12-410 0 0,55-22-26 0 0,-101 45 26 0 0,0 1 0 0 0,1 0 1 0 0,0 2-1 0 0,26-3 0 0 0,-30 7 9 0 0,-12 2-3 0 0,-1-1-16 0 0,-1 0-6 0 0,-1-1 0 0 0,1 1 0 0 0,0-1 0 0 0,-1 1 0 0 0,1 0 0 0 0,-1-1 0 0 0,1 1 0 0 0,-1 0 0 0 0,1 0 0 0 0,-1 0 0 0 0,0 0 0 0 0,0 0 0 0 0,1 0 0 0 0,-1 1 0 0 0,0-1 0 0 0,0 0 0 0 0,0 1 0 0 0,1 1 0 0 0,2 2 0 0 0,-1-2 0 0 0,-3-2 0 0 0,1-1 0 0 0,0 1 0 0 0,0 0 0 0 0,-1 0 0 0 0,1 0 0 0 0,0 0 0 0 0,-1 0 0 0 0,1-1 0 0 0,-1 1 0 0 0,1 0 0 0 0,-1 0 0 0 0,1 1 0 0 0,-1-1 0 0 0,0 0 0 0 0,0 0 0 0 0,1 0 0 0 0,-1 0 0 0 0,0 0 0 0 0,0 0 0 0 0,0 0 0 0 0,0 0 0 0 0,-1 2 0 0 0,1 3-15 0 0,-1-1-1 0 0,0 0 1 0 0,0 1-1 0 0,0-1 1 0 0,-1 0-1 0 0,0 0 1 0 0,0 0-1 0 0,0 0 1 0 0,-1-1-1 0 0,0 1 1 0 0,0-1-1 0 0,0 1 1 0 0,0-1-1 0 0,0 0 1 0 0,-6 5-1 0 0,-6 5-82 0 0,-1 0-1 0 0,-27 18 0 0 0,-87 51-559 0 0,-19 14-232 0 0,30-6 456 0 0,-60 41 67 0 0,135-107 1940 0 0,63-14-1477 0 0,8 0-96 0 0,-19-9 10 0 0,0 1-1 0 0,0-1 0 0 0,0-1 1 0 0,0 0-1 0 0,1 0 0 0 0,-1 0 1 0 0,0-1-1 0 0,12-1 0 0 0,3-2 49 0 0,39-12 0 0 0,-62 15-58 0 0,258-51 76 0 0,-257 51-78 0 0,0 0-413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2303 0 0,'1'3'510'0'0,"1"10"4096"0"0,0 28 0 0 0,-2-36-4289 0 0,-1 1 0 0 0,1 0 0 0 0,-1-1 0 0 0,-1 0 0 0 0,1 1 0 0 0,-1-1 0 0 0,1 0 0 0 0,-4 6 0 0 0,5-10-18 0 0,-2 1-154 0 0,1 0 0 0 0,0-1 1 0 0,0 1-1 0 0,-1 0 1 0 0,1-1-1 0 0,-1 0 1 0 0,1 1-1 0 0,-1-1 1 0 0,-2 2-1 0 0,1-1-1 0 0,-59 43 1192 0 0,47-34-1267 0 0,-18 12-1 0 0,-9 7-34 0 0,-171 166 19 0 0,212-194-57 0 0,-60 63-60 0 0,53-55 64 0 0,0 0 1 0 0,1 0 0 0 0,1 1 0 0 0,0 0-1 0 0,-5 12 1 0 0,7-14 36 0 0,1 0 0 0 0,0-1 0 0 0,1 2 0 0 0,0-1 0 0 0,0 0 0 0 0,1 0 0 0 0,0 1-1 0 0,1 12 1 0 0,0-16 46 0 0,1 0-1 0 0,0 0 0 0 0,1 0 1 0 0,0 0-1 0 0,-1 0 1 0 0,2 0-1 0 0,-1-1 0 0 0,1 1 1 0 0,0-1-1 0 0,0 1 0 0 0,0-1 1 0 0,1 0-1 0 0,8 8 1 0 0,-5-5-54 0 0,1 0 0 0 0,0-1 0 0 0,1 0 0 0 0,0-1 1 0 0,0 0-1 0 0,0 0 0 0 0,1-1 0 0 0,-1 0 0 0 0,19 6 1 0 0,-13-7-9 0 0,1 0 1 0 0,-1-1-1 0 0,0-1 0 0 0,1 0 1 0 0,-1-1-1 0 0,18-2 1 0 0,-2-1 11 0 0,0-1 1 0 0,36-10 0 0 0,55-19 111 0 0,-97 24-147 0 0,0-2 1 0 0,-1 0 0 0 0,0-1-1 0 0,-1-2 1 0 0,0 0 0 0 0,-1-2-1 0 0,-1 0 1 0 0,0-2 0 0 0,-1 0-1 0 0,27-31 1 0 0,-36 36-113 0 0,-1 0-1 0 0,-1-1 1 0 0,14-23 0 0 0,-21 33 72 0 0,-1 1 0 0 0,0-1 1 0 0,0 0-1 0 0,0 1 0 0 0,0-1 1 0 0,0 0-1 0 0,0 0 0 0 0,-1 1 1 0 0,1-1-1 0 0,-1 0 0 0 0,0 0 1 0 0,0 0-1 0 0,0 0 1 0 0,0 0-1 0 0,0 0 0 0 0,-1 1 1 0 0,0-1-1 0 0,1 0 0 0 0,-1 0 1 0 0,0 1-1 0 0,0-1 0 0 0,0 0 1 0 0,-1 1-1 0 0,1-1 0 0 0,-1 1 1 0 0,1-1-1 0 0,-1 1 1 0 0,0 0-1 0 0,0 0 0 0 0,0-1 1 0 0,0 2-1 0 0,0-1 0 0 0,0 0 1 0 0,-1 0-1 0 0,1 1 0 0 0,0-1 1 0 0,-1 1-1 0 0,0-1 0 0 0,1 1 1 0 0,-1 0-1 0 0,0 0 1 0 0,-4 0-1 0 0,-3-1-40 0 0,0 1 1 0 0,0 1-1 0 0,0-1 0 0 0,0 2 1 0 0,0-1-1 0 0,0 2 0 0 0,0-1 1 0 0,1 1-1 0 0,-1 1 0 0 0,0 0 1 0 0,-15 6-1 0 0,12-2 154 0 0,1 1 0 0 0,0 0-1 0 0,0 1 1 0 0,1 0 0 0 0,0 1 0 0 0,-9 11 0 0 0,8-8-15 0 0,-1-1 1 0 0,0-1 0 0 0,-23 16-1 0 0,32-25-60 0 0,-1 0-1 0 0,1 0 1 0 0,-1 0-1 0 0,1 0 1 0 0,-1-1 0 0 0,0 0-1 0 0,1 0 1 0 0,-1 0-1 0 0,0-1 1 0 0,0 1-1 0 0,-7-1 1 0 0,-3-2-94 0 0,-1 0 1 0 0,-18-5 0 0 0,24 5-6 0 0,-1-1 1 0 0,1 2 0 0 0,-1-1-1 0 0,1 1 1 0 0,-1 1 0 0 0,-19 1-1 0 0,27 0-193 0 0,0-1 1 0 0,0 1-1 0 0,0 0 0 0 0,0 0 0 0 0,0 0 0 0 0,0 0 1 0 0,0 1-1 0 0,1-1 0 0 0,-5 3 0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49 5063 0 0,'2'-1'232'0'0,"56"-12"897"0"0,-34 5 5320 0 0,55-16-3063 0 0,-65 21-1506 0 0,-14 3-1856 0 0,0 0-1 0 0,0 0 0 0 0,0 0 1 0 0,0 0-1 0 0,0 0 1 0 0,1 0-1 0 0,-1 0 0 0 0,0 0 1 0 0,0 0-1 0 0,0 0 1 0 0,0 0-1 0 0,0 1 0 0 0,0-1 1 0 0,0 0-1 0 0,1 0 1 0 0,-1 0-1 0 0,0 0 1 0 0,0 0-1 0 0,0 0 0 0 0,0 0 1 0 0,0 0-1 0 0,0 0 1 0 0,0 0-1 0 0,0 1 0 0 0,1-1 1 0 0,-1 0-1 0 0,0 0 1 0 0,0 0-1 0 0,0 0 0 0 0,0 0 1 0 0,0 0-1 0 0,0 0 1 0 0,0 1-1 0 0,0-1 0 0 0,0 0 1 0 0,0 0-1 0 0,0 0 1 0 0,0 0-1 0 0,0 0 0 0 0,0 0 1 0 0,0 1-1 0 0,0-1 1 0 0,-11 18 256 0 0,9-16-312 0 0,-13 16 104 0 0,-1-1 0 0 0,-34 27 0 0 0,40-35-67 0 0,4-4 0 0 0,-38 34-99 0 0,-71 45 1 0 0,77-57-148 0 0,-61 54 0 0 0,93-76 249 0 0,-48 39-932 0 0,-105 63 0 0 0,151-102 885 0 0,-1 1 0 0 0,1-1 0 0 0,0 1-1 0 0,1 1 1 0 0,0 0 0 0 0,-1 0 0 0 0,2 0 0 0 0,-1 1-1 0 0,-4 8 1 0 0,10-15 60 0 0,0 1 1 0 0,0-1-1 0 0,0 1 0 0 0,0-1 0 0 0,0 1 1 0 0,0-1-1 0 0,1 1 0 0 0,-1-1 0 0 0,1 1 1 0 0,-1 0-1 0 0,1-1 0 0 0,0 1 0 0 0,-1 0 1 0 0,1 1-1 0 0,1 1 60 0 0,-1-2-44 0 0,1 0-1 0 0,0 0 1 0 0,0 0 0 0 0,0 0-1 0 0,0 0 1 0 0,0 0-1 0 0,2 2 1 0 0,2 4 30 0 0,-4-6-57 0 0,0 0 0 0 0,-1 0 0 0 0,1 0 0 0 0,1-1 0 0 0,-1 1 0 0 0,0 0 0 0 0,0-1 0 0 0,1 1 0 0 0,-1-1 0 0 0,0 1 0 0 0,1-1 0 0 0,0 0 0 0 0,2 3 0 0 0,4 1 44 0 0,-2 1 14 0 0,1 0 0 0 0,0 0 0 0 0,0-1 0 0 0,0 0 0 0 0,1 0 0 0 0,-1-1 1 0 0,1 0-1 0 0,0-1 0 0 0,1 1 0 0 0,-1-2 0 0 0,0 1 0 0 0,1-1 0 0 0,0 0 1 0 0,-1-1-1 0 0,1 0 0 0 0,0 0 0 0 0,0-1 0 0 0,13-1 0 0 0,84-16 135 0 0,-73 10-116 0 0,1 2 0 0 0,46-2 0 0 0,-15 6 38 0 0,37 0-74 0 0,-86 2-51 0 0,0-2 0 0 0,0 0 0 0 0,0 0 0 0 0,0-2 0 0 0,0 0 0 0 0,17-6 0 0 0,-20 5 0 0 0,-1-1 0 0 0,0 0 0 0 0,-1 0 0 0 0,1-1 0 0 0,-1-1 0 0 0,0 0 0 0 0,-1-1 0 0 0,11-9 0 0 0,-3 0 0 0 0,-2 0 0 0 0,0-2 0 0 0,-1 0 0 0 0,0-1 0 0 0,-2 0 0 0 0,15-29 0 0 0,-23 40 9 0 0,7-20-412 0 0,-11 28 261 0 0,-7-14-450 0 0,4 12 561 0 0,0 0 0 0 0,-1 0 0 0 0,1 0 0 0 0,-1 0 0 0 0,1 1 1 0 0,-1-1-1 0 0,0 1 0 0 0,0 0 0 0 0,0 0 0 0 0,0 0 0 0 0,0 0 0 0 0,0 0 0 0 0,-1 1 0 0 0,1-1 0 0 0,0 1 0 0 0,-1 0 0 0 0,1 0 0 0 0,-1 0 0 0 0,0 1 0 0 0,-6-1 0 0 0,0 0-41 0 0,1 1 1 0 0,0 0-1 0 0,0 1 0 0 0,-1-1 0 0 0,1 2 1 0 0,0-1-1 0 0,-12 5 0 0 0,-1 3 74 0 0,0 0-1 0 0,-37 25 0 0 0,34-20-11 0 0,-38 17 0 0 0,54-27-32 0 0,-4 2-3 0 0,0-1 1 0 0,-1 0-1 0 0,0-1 0 0 0,0-1 1 0 0,0 0-1 0 0,0 0 0 0 0,0-2 1 0 0,-16 1-1 0 0,28-2-56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72 784 5527 0 0,'0'0'423'0'0,"-9"0"-8"0"0,-1 0 1192 0 0,6 1-965 0 0,0-1 0 0 0,0 0 1 0 0,0 0-1 0 0,-1 0 0 0 0,1-1 1 0 0,0 0-1 0 0,0 1 0 0 0,-6-3 1 0 0,6 0-618 0 0,3 2-25 0 0,0 0-1 0 0,1 0 1 0 0,-1 0 0 0 0,1 0 0 0 0,-1 0-1 0 0,1 0 1 0 0,-1 0 0 0 0,1-1-1 0 0,0 1 1 0 0,0 0 0 0 0,-1 0 0 0 0,1-1-1 0 0,0 1 1 0 0,0 0 0 0 0,0 0-1 0 0,1 0 1 0 0,-1-2 0 0 0,0 2-2 0 0,1-6 45 0 0,0-1 1 0 0,1 1-1 0 0,0 0 0 0 0,0-1 0 0 0,1 1 0 0 0,0 0 1 0 0,4-7-1 0 0,31-46 902 0 0,-35 55-856 0 0,49-63 1185 0 0,74-78 0 0 0,-74 88-1241 0 0,-14 15-75 0 0,56-50 1 0 0,-68 71 16 0 0,36-32-123 0 0,92-60-1 0 0,-145 109 220 0 0,1-1 0 0 0,0 1 0 0 0,12-4 0 0 0,-20 9 31 0 0,6 5 234 0 0,-7-1-295 0 0,0 0 0 0 0,0 0 0 0 0,-1 0 0 0 0,1 1-1 0 0,-1-1 1 0 0,0 0 0 0 0,0 0 0 0 0,-1 0 0 0 0,1 1 0 0 0,-1-1 0 0 0,0 0 0 0 0,-2 8 0 0 0,-4 6 55 0 0,-12 26 0 0 0,14-33-58 0 0,-36 77 10 0 0,-87 204-20 0 0,123-280-24 0 0,-25 76-13 0 0,27-78 17 0 0,1 1 1 0 0,0-1-1 0 0,0 1 1 0 0,1 0-1 0 0,1 0 0 0 0,1 15 1 0 0,-1-22-79 0 0,1 0 1 0 0,-1 0 0 0 0,1 0-1 0 0,0 0 1 0 0,1 0 0 0 0,-1 0-1 0 0,1-1 1 0 0,0 1 0 0 0,0 0-1 0 0,0-1 1 0 0,5 7 0 0 0,6-9-10209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440 159 919 0 0,'0'0'11135'0'0,"-9"0"-10346"0"0,2 0-759 0 0,-7-1 1163 0 0,14 1-1155 0 0,-1 0-1 0 0,1-1 1 0 0,0 1-1 0 0,0 0 1 0 0,-1-1-1 0 0,1 1 1 0 0,0-1 0 0 0,0 1-1 0 0,0-1 1 0 0,0 1-1 0 0,-1 0 1 0 0,1-1-1 0 0,0 1 1 0 0,0-1 0 0 0,0 1-1 0 0,0-1 1 0 0,0 1-1 0 0,0-1 1 0 0,0 1-1 0 0,0 0 1 0 0,1-1 0 0 0,-1 1-1 0 0,0-1 1 0 0,0 1-1 0 0,0-1 1 0 0,0 1-1 0 0,1 0 1 0 0,-1-1 0 0 0,0 1-1 0 0,0-1 1 0 0,1 1-1 0 0,-1-1 1 0 0,2-2 91 0 0,0-1 0 0 0,0 1 1 0 0,0 0-1 0 0,1 0 0 0 0,-1 0 1 0 0,1 0-1 0 0,0 1 0 0 0,5-5 0 0 0,30-18 131 0 0,-18 12-110 0 0,2 1-35 0 0,1 0 1 0 0,0 2-1 0 0,0 0 0 0 0,44-11 0 0 0,-59 19-58 0 0,1 0-1 0 0,0 0 1 0 0,0 0 0 0 0,0 1-1 0 0,0 1 1 0 0,0 0-1 0 0,0 0 1 0 0,13 2 0 0 0,-12 3-39 0 0,-4 4-18 0 0,-5 2 0 0 0,-2-5-11 0 0,-1-1-1 0 0,1 0 0 0 0,-1 0 0 0 0,-1 0 1 0 0,1 0-1 0 0,-1 0 0 0 0,0-1 1 0 0,0 1-1 0 0,0-1 0 0 0,0 1 1 0 0,-6 4-1 0 0,-6 6-226 0 0,-26 20 0 0 0,-22 7-53 0 0,41-28 289 0 0,-31 24-1 0 0,-90 100-106 0 0,100-95 74 0 0,-116 107-1677 0 0,124-120 1142 0 0,-2-3-1 0 0,-70 42 0 0 0,98-64 2269 0 0,10-5-1614 0 0,1-1 0 0 0,0 0 0 0 0,-1 1 1 0 0,1-1-1 0 0,0 0 0 0 0,-1 0 1 0 0,1 0-1 0 0,1-2 0 0 0,4-2-21 0 0,17-6 107 0 0,0 1 1 0 0,0 1-1 0 0,1 1 1 0 0,0 1-1 0 0,0 1 1 0 0,1 1 0 0 0,0 2-1 0 0,34-1 1 0 0,-25 2-35 0 0,-14 2 21 0 0,41-6 0 0 0,7-3-157 0 0,7-1 0 0 0,-29 0-840 0 0,-46 9 423 0 0,-10 2-1983 0 0,-17 7 992 0 0,12-3 673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7831 0 0,'0'0'5711'0'0,"-1"0"-5247"0"0,-25 12-179 0 0,1 2 1 0 0,-29 19 0 0 0,18-11-262 0 0,-183 108 443 0 0,185-110-441 0 0,1 2 1 0 0,-39 34 0 0 0,-51 62 98 0 0,91-84-98 0 0,-33 46 1 0 0,50-59-22 0 0,1 0 1 0 0,1 2 0 0 0,-18 42 0 0 0,28-59 67 0 0,1 0 0 0 0,1 1 1 0 0,-1-1-1 0 0,1 0 1 0 0,-1 13-1 0 0,2-18-15 0 0,0 0 1 0 0,1 1-1 0 0,-1-1 0 0 0,1 0 0 0 0,-1 1 0 0 0,1-1 1 0 0,-1 0-1 0 0,1 0 0 0 0,0 1 0 0 0,0-1 0 0 0,0 0 1 0 0,0 0-1 0 0,-1 0 0 0 0,3 2 0 0 0,14 10 396 0 0,-10-10-310 0 0,0 1-1 0 0,0-2 1 0 0,0 1-1 0 0,0-1 1 0 0,13 2 0 0 0,39 4 463 0 0,-47-7-369 0 0,23 2 336 0 0,0-2 1 0 0,0-1 0 0 0,46-6-1 0 0,304-40 244 0 0,-367 43-906 0 0,-1 0 0 0 0,0-1 0 0 0,29-11 0 0 0,-41 13 76 0 0,-1 0 0 0 0,1-1 0 0 0,-1 1 0 0 0,0-1 0 0 0,1 0 0 0 0,-1 0 0 0 0,-1-1 0 0 0,1 1 0 0 0,0-1 0 0 0,3-5 1 0 0,1-2-22 0 0,0 0 1 0 0,9-21-1 0 0,9-27-75 0 0,-16 34-24 0 0,18-31 0 0 0,-20 42-54 0 0,-2 5-113 0 0,0-1 1 0 0,-1 0-1 0 0,0 0 0 0 0,0 0 1 0 0,4-18-1 0 0,-9 27 130 0 0,-6-10-346 0 0,0 8 461 0 0,1 1 1 0 0,-1 0 0 0 0,0 1 0 0 0,0-1 0 0 0,0 1 0 0 0,0 0 0 0 0,0 1 0 0 0,0-1 0 0 0,0 1 0 0 0,0 1 0 0 0,0-1 0 0 0,0 1 0 0 0,0 0 0 0 0,0 0-1 0 0,0 0 1 0 0,0 1 0 0 0,-5 3 0 0 0,-6 2 193 0 0,-23 15 0 0 0,28-14-88 0 0,0-2-1 0 0,0 1 0 0 0,-1-2 1 0 0,-13 5-1 0 0,11-6-71 0 0,0-2-1 0 0,-27 3 1 0 0,17-3 5 0 0,4 2 152 0 0,1 1 0 0 0,-1 0 1 0 0,1 2-1 0 0,-38 18 0 0 0,26-11-157 0 0,-53 29-653 0 0,83-42 384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9215 0 0,'0'0'3576'0'0,"1"2"-2713"0"0,1 8-664 0 0,0 0 1 0 0,1 0-1 0 0,0-1 1 0 0,1 1-1 0 0,0-1 1 0 0,0 0-1 0 0,1 0 0 0 0,0 0 1 0 0,1-1-1 0 0,0 0 1 0 0,0 0-1 0 0,1 0 1 0 0,12 10-1 0 0,11 8-151 0 0,1-1 1 0 0,37 23-1 0 0,-50-37 72 0 0,137 104 751 0 0,-132-95-671 0 0,-2 0-1 0 0,0 2 1 0 0,-1 0 0 0 0,24 35 0 0 0,-36-45-182 0 0,-2 1 1 0 0,1 0-1 0 0,-2 1 1 0 0,0 0-1 0 0,0-1 1 0 0,-1 1 0 0 0,-1 1-1 0 0,-1-1 1 0 0,0 0-1 0 0,0 1 1 0 0,-1-1 0 0 0,-1 1-1 0 0,-2 16 1 0 0,-3 13 43 0 0,-2 0 1 0 0,-2-1 0 0 0,-15 43-1 0 0,1-17 77 0 0,-3-2 0 0 0,-2-1 0 0 0,-56 94 0 0 0,64-116 96 0 0,17-36-121 0 0,0-1 0 0 0,0 1-1 0 0,-1-1 1 0 0,0 0 0 0 0,-1 0 0 0 0,1 0 0 0 0,-9 10 0 0 0,-3 0 256 0 0,9-9-227 0 0,0-1 0 0 0,0 0-1 0 0,-8 5 1 0 0,-60 40 374 0 0,-72 56 350 0 0,129-93-794 0 0,0 1-1 0 0,2 1 0 0 0,0 0 1 0 0,1 1-1 0 0,-20 32 0 0 0,34-49-181 0 0,15 8-1063 0 0,-10-9 1022 0 0,0 1 1 0 0,0 0-1 0 0,-1-1 0 0 0,1 0 1 0 0,0 0-1 0 0,7-1 0 0 0,1-2-210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6447 0 0,'0'0'4770'0'0,"9"-1"-2332"0"0,-8 1-2309 0 0,0 0 0 0 0,0 0 0 0 0,0 0 0 0 0,0 1 0 0 0,-1-1 0 0 0,1 0 0 0 0,0 0 0 0 0,0 1 0 0 0,0-1-1 0 0,0 1 1 0 0,-1-1 0 0 0,1 1 0 0 0,0-1 0 0 0,-1 1 0 0 0,1 0 0 0 0,0-1 0 0 0,-1 1 0 0 0,1 0 0 0 0,0-1 0 0 0,-1 1 0 0 0,1 0-1 0 0,-1 0 1 0 0,0 0 0 0 0,1 0 0 0 0,-1-1 0 0 0,0 1 0 0 0,1 0 0 0 0,-1 0 0 0 0,0 0 0 0 0,0 0 0 0 0,0 0 0 0 0,0 0 0 0 0,0 1-1 0 0,1 5 27 0 0,0 0-1 0 0,-1 0 0 0 0,0 8 0 0 0,-3 10 351 0 0,2-19-406 0 0,0 0 1 0 0,1 0 0 0 0,0 0 0 0 0,-1 0 0 0 0,2-1-1 0 0,-1 1 1 0 0,3 11 0 0 0,-1-12-49 0 0,-1-2-15 0 0,0 0 0 0 0,0 1 0 0 0,0-1 0 0 0,0 0 0 0 0,0 0 0 0 0,-1 1 0 0 0,0-1 0 0 0,1 0 0 0 0,-1 1 0 0 0,0-1 1 0 0,0 0-1 0 0,-1 1 0 0 0,1-1 0 0 0,-1 0 0 0 0,0 0 0 0 0,0 1 0 0 0,-1 2 0 0 0,0 1 8 0 0,0-1 0 0 0,0 0 1 0 0,0 0-1 0 0,1 1 0 0 0,0-1 0 0 0,1 1 1 0 0,-1-1-1 0 0,1 1 0 0 0,2 10 0 0 0,-2-15-24 0 0,0 0-1 0 0,0 0 1 0 0,1 0 0 0 0,-1 0-1 0 0,1 0 1 0 0,-1 0 0 0 0,1 0-1 0 0,0 0 1 0 0,0 0-1 0 0,-1-1 1 0 0,2 1 0 0 0,-1 0-1 0 0,0 0 1 0 0,0-1-1 0 0,0 1 1 0 0,1-1 0 0 0,-1 1-1 0 0,1-1 1 0 0,-1 1 0 0 0,1-1-1 0 0,0 0 1 0 0,-1 0-1 0 0,1 0 1 0 0,0 0 0 0 0,0 0-1 0 0,0 0 1 0 0,0-1-1 0 0,0 1 1 0 0,0 0 0 0 0,0-1-1 0 0,0 0 1 0 0,0 1 0 0 0,3-1-1 0 0,1-1 12 0 0,1 1 0 0 0,-1-1 0 0 0,0-1 0 0 0,0 1-1 0 0,0-1 1 0 0,0 0 0 0 0,0-1 0 0 0,0 1 0 0 0,-1-1 0 0 0,1 0 0 0 0,-1 0-1 0 0,0-1 1 0 0,8-6 0 0 0,2-4 89 0 0,0 0 0 0 0,24-31 0 0 0,3-19-375 0 0,-10 15 86 0 0,-24 41 170 0 0,-6 7-8 0 0,-1-1 0 0 0,1 0 0 0 0,0 1 0 0 0,-1-1 0 0 0,0 0-1 0 0,1 0 1 0 0,-1 0 0 0 0,0 0 0 0 0,0 0 0 0 0,0 0 0 0 0,1-3 0 0 0,-2 4-52 0 0,12 22-86 0 0,-10-13 149 0 0,0 1 0 0 0,0-1 0 0 0,-1 1 0 0 0,0-1 0 0 0,-1 14 0 0 0,0-11 11 0 0,3 24 0 0 0,2-13 35 0 0,0 0-1 0 0,13 33 1 0 0,-14-46-24 0 0,0 0-1 0 0,0 0 0 0 0,1 0 0 0 0,0-1 0 0 0,1 0 0 0 0,0 0 0 0 0,0-1 0 0 0,11 11 0 0 0,-15-16-6 0 0,0-1 0 0 0,1 1 0 0 0,-1-1 0 0 0,0 1 0 0 0,1-1 0 0 0,-1 0 0 0 0,1 0 0 0 0,0 0 0 0 0,-1 0 0 0 0,1-1 0 0 0,0 1 0 0 0,-1-1 0 0 0,1 1 0 0 0,0-1 0 0 0,-1 0 0 0 0,1 0 0 0 0,0 0 0 0 0,0 0 0 0 0,-1-1 0 0 0,1 1 0 0 0,0-1 0 0 0,-1 0 0 0 0,1 0 0 0 0,-1 0 0 0 0,4-1 0 0 0,3-2 51 0 0,-1-1 0 0 0,0 0 1 0 0,0 0-1 0 0,-1-1 0 0 0,14-12 0 0 0,90-108 443 0 0,-98 110-477 0 0,15-22 6 0 0,40-73-1 0 0,-68 110-41 0 0,49-77-1050 0 0,14-25-981 0 0,-63 103 1514 0 0,3-7 606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323 123 2303 0 0,'7'-6'403'0'0,"44"-47"6735"0"0,-44 45-6991 0 0,-1 1 182 0 0,1 0 323 0 0,0-1 0 0 0,-1 0 0 0 0,11-18 3502 0 0,-18 28-4064 0 0,0 0 0 0 0,0-1 1 0 0,0 1-1 0 0,0-1 0 0 0,1 1 0 0 0,-1 0 1 0 0,1 0-1 0 0,-1 1 0 0 0,-1 6 6 0 0,-24 48 225 0 0,-33 57 1 0 0,-3 3-165 0 0,31-58-122 0 0,-3-1 1 0 0,-3-2-1 0 0,-47 56 0 0 0,62-84-41 0 0,10-15-338 0 0,1 1 0 0 0,0 1-1 0 0,1 0 1 0 0,-9 20-1 0 0,17-32 159 0 0,1 0-117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155 498 2303 0 0,'-2'0'310'0'0,"-41"5"2047"0"0,5 1-760 0 0,13-3-1022 0 0,20-2-354 0 0,1 0-1 0 0,-1 0 0 0 0,0-1 0 0 0,0 0 0 0 0,1 1 0 0 0,-1-2 0 0 0,-7 0 0 0 0,10 1 282 0 0,3-3-290 0 0,-1 0 1 0 0,0 0-1 0 0,1 1 1 0 0,-1-1-1 0 0,1 0 1 0 0,0 1-1 0 0,0-1 1 0 0,0 0-1 0 0,0 1 1 0 0,0-1-1 0 0,1 1 1 0 0,2-4-1 0 0,25-25 590 0 0,-14 16-401 0 0,143-130 911 0 0,11 13-1000 0 0,-141 110-197 0 0,1 2-1 0 0,1 1 1 0 0,0 2 0 0 0,2 1-1 0 0,0 1 1 0 0,0 2 0 0 0,50-14-1 0 0,-77 26-117 0 0,0 0-1 0 0,-1 0 0 0 0,1 1 1 0 0,0-1-1 0 0,0 1 0 0 0,-1 0 1 0 0,1 0-1 0 0,0 1 0 0 0,0 0 1 0 0,-1-1-1 0 0,8 3 0 0 0,-11-2 3 0 0,1 0-1 0 0,0 0 1 0 0,0 0-1 0 0,-1 0 1 0 0,1 0-1 0 0,0 0 1 0 0,-1 1 0 0 0,1-1-1 0 0,-1 0 1 0 0,1 1-1 0 0,-1-1 1 0 0,0 1-1 0 0,0 0 1 0 0,0-1-1 0 0,0 1 1 0 0,0 0-1 0 0,0 0 1 0 0,0-1-1 0 0,0 1 1 0 0,-1 0-1 0 0,1 0 1 0 0,-1 0 0 0 0,1 0-1 0 0,-1 0 1 0 0,0 0-1 0 0,0 0 1 0 0,0 0-1 0 0,0 0 1 0 0,0 2-1 0 0,-2 14 16 0 0,0 0-1 0 0,-1 0 0 0 0,-1-1 1 0 0,-1 1-1 0 0,0-1 0 0 0,-1 0 1 0 0,-1 0-1 0 0,-1-1 0 0 0,0 0 1 0 0,-1 0-1 0 0,0-1 0 0 0,-2 0 1 0 0,0-1-1 0 0,0 0 0 0 0,-1 0 1 0 0,-19 15-1 0 0,26-25-6 0 0,-139 114 103 0 0,87-78-176 0 0,-190 124-780 0 0,245-163 428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13 2759 0 0,'1'-1'207'0'0,"3"-1"-1842"0"0,15-8 15425 0 0,-24 18-13025 0 0,-4 1-569 0 0,-1 0 1 0 0,0-1-1 0 0,0 0 1 0 0,-21 13-1 0 0,-51 20-43 0 0,54-28-136 0 0,-49 30 0 0 0,46-19 46 0 0,1 1 0 0 0,1 1 1 0 0,1 2-1 0 0,1 1 0 0 0,2 1 0 0 0,0 1 0 0 0,3 1 0 0 0,0 1 0 0 0,2 1 0 0 0,2 0 0 0 0,-18 47 1 0 0,29-61-28 0 0,0 0 1 0 0,2 0 0 0 0,-5 29 0 0 0,8-42-6 0 0,2 1 0 0 0,-1 0 1 0 0,1-1-1 0 0,0 1 0 0 0,0 0 0 0 0,1-1 0 0 0,0 1 1 0 0,1-1-1 0 0,0 1 0 0 0,0-1 0 0 0,0 0 1 0 0,6 12-1 0 0,-6-16 10 0 0,1 0 0 0 0,-1 0 1 0 0,1 1-1 0 0,0-1 0 0 0,-1-1 1 0 0,2 1-1 0 0,-1 0 0 0 0,0-1 1 0 0,0 0-1 0 0,1 0 0 0 0,-1 0 0 0 0,1 0 1 0 0,0 0-1 0 0,0-1 0 0 0,-1 1 1 0 0,1-1-1 0 0,7 1 0 0 0,7 1 213 0 0,1-1-1 0 0,31 0 1 0 0,-13-1-85 0 0,-30-2-130 0 0,-5 1-30 0 0,0 0 0 0 0,0 0 0 0 0,0 0-1 0 0,1 0 1 0 0,-1 0 0 0 0,0 1 0 0 0,0-1-1 0 0,0 1 1 0 0,0-1 0 0 0,0 1-1 0 0,2 1 1 0 0,-3-2-64 0 0,0 1-1 0 0,1-1 1 0 0,-1 1 0 0 0,0-1-1 0 0,0 1 1 0 0,1-1-1 0 0,-1 1 1 0 0,0 0-1 0 0,0 0 1 0 0,0-1 0 0 0,0 1-1 0 0,0 0 1 0 0,0 0-1 0 0,0 0 1 0 0,0 0-1 0 0,-1 0 1 0 0,1 0 0 0 0,0 1-1 0 0,0-1 1 0 0,-1 0-1 0 0,1 0 1 0 0,-1 0-1 0 0,1 1 1 0 0,-1-1 0 0 0,0 0-1 0 0,1 1 1 0 0,-1-1-1 0 0,0 0 1 0 0,0 1-1 0 0,0-1 1 0 0,0 0 0 0 0,0 1-1 0 0,0-1 1 0 0,0 0-1 0 0,-1 1 1 0 0,1 1-1 0 0,-2 2-431 0 0,0-1-1 0 0,1 1 0 0 0,-2-1 0 0 0,1 1 0 0 0,0-1 0 0 0,-1 1 0 0 0,0-1 0 0 0,-4 4 0 0 0,-7 10-1190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 6879 0 0,'0'0'1304'0'0,"10"-4"1055"0"0,-8 3-2113 0 0,0 0 87 0 0,1 0 1 0 0,-1 0-1 0 0,0 0 1 0 0,1 1-1 0 0,-1-1 0 0 0,0 1 1 0 0,1-1-1 0 0,-1 1 0 0 0,1 0 1 0 0,3 0-1 0 0,-4 0 259 0 0,1 11-204 0 0,-3-2-273 0 0,-1-1 1 0 0,1 1-1 0 0,-1-1 0 0 0,-1 1 0 0 0,0-1 1 0 0,0 0-1 0 0,-1 1 0 0 0,-5 11 0 0 0,1 0-20 0 0,-120 315 583 0 0,108-291-673 0 0,10-22-31 0 0,0-1-1 0 0,-1 0 1 0 0,-21 29 0 0 0,30-49-113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9415 0 0,'0'0'852'0'0,"-1"2"-644"0"0,-4 29 574 0 0,-1-1 0 0 0,-2 0-1 0 0,-1 0 1 0 0,-21 44-1 0 0,-8 4-647 0 0,-4-2 0 0 0,-2-2 0 0 0,-76 95 0 0 0,99-145-3158 0 0,15-18 1568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1 507 7223 0 0,'0'0'1302'0'0,"1"-2"-728"0"0,3-7-175 0 0,-1-1 0 0 0,0 0 0 0 0,0 1 0 0 0,1-15 0 0 0,-2 15-269 0 0,-1 0 0 0 0,1 0 0 0 0,1 1 1 0 0,0-1-1 0 0,0 1 0 0 0,1-1 0 0 0,4-8 0 0 0,15-17-5 0 0,1 1 1 0 0,2 0-1 0 0,1 2 0 0 0,2 1 0 0 0,1 1 0 0 0,45-33 0 0 0,-49 44 234 0 0,1 1-1 0 0,0 2 0 0 0,36-15 1 0 0,-47 23-189 0 0,0 2 0 0 0,0 0 0 0 0,0 0 0 0 0,0 2 0 0 0,1 0 1 0 0,-1 1-1 0 0,30 0 0 0 0,-41 2-125 0 0,0 0-1 0 0,-1 1 1 0 0,0 0 0 0 0,1 0 0 0 0,-1 0-1 0 0,1 0 1 0 0,-1 0 0 0 0,5 4 0 0 0,-7-5-30 0 0,-1 1 1 0 0,1 0 0 0 0,-1 0-1 0 0,1 0 1 0 0,-1 0-1 0 0,0 1 1 0 0,1-1 0 0 0,-1 0-1 0 0,0 1 1 0 0,0-1-1 0 0,0 0 1 0 0,0 1 0 0 0,0-1-1 0 0,-1 1 1 0 0,1 0-1 0 0,0-1 1 0 0,-1 1 0 0 0,1 0-1 0 0,-1-1 1 0 0,1 1-1 0 0,-1 0 1 0 0,0-1 0 0 0,1 5-1 0 0,-2 2 3 0 0,0 1-1 0 0,0 0 1 0 0,-1 0-1 0 0,0-1 1 0 0,-1 1-1 0 0,0-1 0 0 0,0 0 1 0 0,-1 0-1 0 0,-4 8 1 0 0,-3 3-98 0 0,-1 0 1 0 0,-20 24-1 0 0,-14 8-343 0 0,-2-3 0 0 0,-2-1-1 0 0,-88 61 1 0 0,122-96 295 0 0,0-1 0 0 0,-2 0 0 0 0,-25 11 0 0 0,35-19 69 0 0,0 0-1 0 0,0 0 0 0 0,0-1 0 0 0,0 0 0 0 0,0 0 0 0 0,0-1 0 0 0,0 0 0 0 0,-1-1 0 0 0,1 0 0 0 0,-16-1 0 0 0,23 1 47 0 0,1 0 11 0 0,-1 0 0 0 0,1 0 0 0 0,-1 0 0 0 0,1 0 1 0 0,-1 0-1 0 0,1 0 0 0 0,-1 0 0 0 0,1 0 1 0 0,-1 0-1 0 0,1 0 0 0 0,-1 0 0 0 0,1 0 1 0 0,-1-1-1 0 0,1 1 0 0 0,-1 0 0 0 0,1 0 1 0 0,0-1-1 0 0,-1 1 0 0 0,1 0 0 0 0,-1 0 0 0 0,1-1 1 0 0,0 1-1 0 0,-1 0 0 0 0,1-1 0 0 0,0 1 1 0 0,-1-1-1 0 0,1 1 0 0 0,0 0 0 0 0,0-1 1 0 0,-1 1-1 0 0,1-1 0 0 0,0 0 0 0 0,-6-11 316 0 0,13 15 715 0 0,13 18-244 0 0,63 127 497 0 0,-42-70-988 0 0,-19-35-13 0 0,-13-24 134 0 0,1 0 1 0 0,1-1-1 0 0,20 26 1 0 0,-22-32-204 0 0,-7-8-148 0 0,1 0 0 0 0,1 0-1 0 0,-1-1 1 0 0,0 0 0 0 0,1 1-1 0 0,0-1 1 0 0,-1 0 0 0 0,6 3-1 0 0,-7-5-20 0 0,0 8-1970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92 691 5871 0 0,'0'0'1795'0'0,"-8"6"-86"0"0,2-2-1262 0 0,0 0 8 0 0,0 0 0 0 0,0-1 1 0 0,0 0-1 0 0,0 0 0 0 0,0 0 1 0 0,-1-1-1 0 0,1 0 1 0 0,-1 0-1 0 0,-11 1 0 0 0,17-4-397 0 0,1 1-1 0 0,-1-1 1 0 0,1 0-1 0 0,-1 0 0 0 0,1 0 1 0 0,0 0-1 0 0,0 0 1 0 0,-1 0-1 0 0,1 0 0 0 0,0 0 1 0 0,0 0-1 0 0,0 0 1 0 0,0 0-1 0 0,0 0 1 0 0,1-1-1 0 0,0-3 13 0 0,1 0 1 0 0,-1 0-1 0 0,1 0 1 0 0,0 0-1 0 0,1 1 1 0 0,0-1-1 0 0,5-7 0 0 0,26-28-27 0 0,-34 39-40 0 0,150-196-480 0 0,4-4-1603 0 0,-48 92 1144 0 0,-79 84 1149 0 0,1 2 0 0 0,34-23 0 0 0,-55 42-26 0 0,-1 0 1 0 0,1 1 0 0 0,0 0 0 0 0,-1 0 0 0 0,1 1 0 0 0,1-1-1 0 0,8 0 1 0 0,-14 2 212 0 0,8 27 431 0 0,-9-17-762 0 0,-1 0-1 0 0,-1 0 1 0 0,1 0-1 0 0,-1 0 1 0 0,-1 0-1 0 0,0 0 1 0 0,-3 9 0 0 0,-25 61 119 0 0,25-66-148 0 0,-82 167 122 0 0,49-105-146 0 0,-34 91 1 0 0,69-157 10 0 0,1-5-24 0 0,1-1 0 0 0,0 1-1 0 0,0-1 1 0 0,0 1-1 0 0,0 0 1 0 0,1-1-1 0 0,-1 1 1 0 0,1 0 0 0 0,0 4-1 0 0,0 5 1 0 0,1-11-7 0 0,1 0 9 0 0,6 23 37 0 0,-6-8-238 0 0,-2-16-36 0 0,0 1-362 0 0,-5 14-190 0 0,5-14 552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456 161 8207 0 0,'0'0'183'0'0,"-2"-1"28"0"0,2 1-194 0 0,-1 0 0 0 0,0-1 0 0 0,1 1 1 0 0,-1 0-1 0 0,0 0 0 0 0,1 0 0 0 0,-1 0 0 0 0,0 0 1 0 0,0 0-1 0 0,1-1 0 0 0,-1 2 0 0 0,0-1 0 0 0,1 0 1 0 0,-1 0-1 0 0,0 0 0 0 0,1 0 0 0 0,-1 0 0 0 0,0 0 1 0 0,1 1-1 0 0,-2-1 0 0 0,-17 11 85 0 0,0-1-111 0 0,1-3 104 0 0,0 2 1 0 0,-31 18-1 0 0,47-26 299 0 0,14-20 304 0 0,5 1-129 0 0,1 1 0 0 0,0 0 0 0 0,33-21 1 0 0,-23 18-114 0 0,-12 8-214 0 0,1 0-1 0 0,0 2 1 0 0,0 0-1 0 0,1 0 1 0 0,1 2-1 0 0,0 0 1 0 0,0 2 0 0 0,0 0-1 0 0,1 1 1 0 0,21-3-1 0 0,-34 8-145 0 0,-1 0 0 0 0,1 0-1 0 0,-1 0 1 0 0,8 3 0 0 0,-12-3 9 0 0,-1 1-3 0 0,-1 1-87 0 0,1-1 0 0 0,0 1 0 0 0,-1-1 1 0 0,1 1-1 0 0,-1-1 0 0 0,1 1 1 0 0,-1-1-1 0 0,0 1 0 0 0,0-1 0 0 0,0 1 1 0 0,0-1-1 0 0,0 1 0 0 0,0 0 1 0 0,0-1-1 0 0,0 1 0 0 0,-1 2 0 0 0,-1 0 0 0 0,1 1-1 0 0,-1-1 0 0 0,0 0 1 0 0,0-1-1 0 0,-1 1 0 0 0,-2 4 1 0 0,-5 4-23 0 0,-1 1 0 0 0,-16 14 0 0 0,25-26 6 0 0,-20 19-25 0 0,-69 70-142 0 0,-26 31 130 0 0,13-15 6 0 0,-42 36-135 0 0,113-115 44 0 0,-1-2 1 0 0,-66 39 0 0 0,90-59 96 0 0,9-4 664 0 0,22 5-477 0 0,-11-3-81 0 0,-1-2 0 0 0,1 1 0 0 0,0-1 0 0 0,0-1-1 0 0,0 1 1 0 0,17-3 0 0 0,-9-1 281 0 0,0-1 0 0 0,29-10 0 0 0,-12 3 53 0 0,2 2-1 0 0,43-5 1 0 0,75 0-37 0 0,-102 14-366 0 0,-43 1-10 0 0,-2 5 0 0 0,-3 3-34 0 0,-1 12-2148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1839 0 0,'-1'2'3987'0'0,"-20"24"1506"0"0,12-17-5105 0 0,0-1 1 0 0,-1 0-1 0 0,0 0 0 0 0,-15 9 1 0 0,16-13 34 0 0,0 0 0 0 0,0 0 0 0 0,0-1 0 0 0,-10 3 0 0 0,10-4 78 0 0,0 1-1 0 0,0 0 1 0 0,0 0 0 0 0,-16 10-1 0 0,-134 99-218 0 0,89-61-676 0 0,-28 28 210 0 0,42-22 184 0 0,36-34 0 0 0,3-3 9 0 0,0 1-1 0 0,2 1 0 0 0,1 1 0 0 0,0 0 1 0 0,2 1-1 0 0,0 0 0 0 0,2 1 1 0 0,-12 44-1 0 0,19-62 22 0 0,2-5-25 0 0,1 0 1 0 0,-1 0 0 0 0,1 0 0 0 0,-1-1 0 0 0,1 1 0 0 0,0 0 0 0 0,-1 0-1 0 0,1 0 1 0 0,0 0 0 0 0,0 0 0 0 0,0 0 0 0 0,1 0 0 0 0,-1 0 0 0 0,0 0 0 0 0,1 0-1 0 0,1 3 1 0 0,-2-4 7 0 0,0 1 1 0 0,0-1-1 0 0,1 0 0 0 0,-1 1 0 0 0,1-1 0 0 0,-1 0 0 0 0,1 0 1 0 0,-1 1-1 0 0,1-1 0 0 0,0 0 0 0 0,0 0 0 0 0,0 0 1 0 0,-1 0-1 0 0,1 0 0 0 0,2 2 0 0 0,0-1 43 0 0,1 1 44 0 0,1 0 0 0 0,-1 0 0 0 0,1-1 1 0 0,-1 1-1 0 0,1-1 0 0 0,9 2 0 0 0,-8-1 6 0 0,12 4 251 0 0,31 20 1 0 0,-37-20-296 0 0,1 0 1 0 0,-1 0-1 0 0,1-1 0 0 0,0-1 1 0 0,17 4-1 0 0,-15-6-82 0 0,-1-1 0 0 0,1 0 0 0 0,1-1 0 0 0,-1-1-1 0 0,0-1 1 0 0,0 0 0 0 0,0-1 0 0 0,-1 0 0 0 0,30-9 0 0 0,-1-5 407 0 0,80-40-1 0 0,-113 51-287 0 0,20-12 10 0 0,51-37 0 0 0,-65 42-120 0 0,20-23-1 0 0,-25 24-71 0 0,6-8-472 0 0,-1-2 0 0 0,-1 1 1 0 0,15-27-1 0 0,5-7 71 0 0,-31 49 469 0 0,-3 4 8 0 0,0-1 1 0 0,0 1-1 0 0,0-1 0 0 0,0 1 1 0 0,0-1-1 0 0,0 0 0 0 0,-1 1 1 0 0,1-1-1 0 0,0 0 1 0 0,-1 0-1 0 0,1-2 0 0 0,-1 3 15 0 0,1 0 0 0 0,-1 0 0 0 0,0 0 0 0 0,1 0 0 0 0,-1 0 0 0 0,0 0 0 0 0,0 0 0 0 0,0 0-1 0 0,0 0 1 0 0,0 0 0 0 0,0 0 0 0 0,0 0 0 0 0,0 0 0 0 0,-1 0 0 0 0,1 0 0 0 0,0 0 0 0 0,-1 0 0 0 0,1 0 0 0 0,0 0 0 0 0,-1 0-1 0 0,1 0 1 0 0,-1 0 0 0 0,0 0 0 0 0,1 0 0 0 0,-1 1 0 0 0,0-1 0 0 0,1 0 0 0 0,-1 0 0 0 0,0 1 0 0 0,0-1 0 0 0,0 1-1 0 0,1-1 1 0 0,-1 0 0 0 0,0 1 0 0 0,0 0 0 0 0,0-1 0 0 0,0 1 0 0 0,0 0 0 0 0,0-1 0 0 0,0 1 0 0 0,0 0 0 0 0,0 0 0 0 0,0 0-1 0 0,0 0 1 0 0,0 0 0 0 0,-2 0 0 0 0,0 0-7 0 0,-1-1 0 0 0,1 2 1 0 0,-1-1-1 0 0,1 0 0 0 0,-1 1 0 0 0,1 0 0 0 0,0 0 0 0 0,-1 0 0 0 0,1 0 0 0 0,-5 2 0 0 0,-10 5-1 0 0,-23 14 0 0 0,38-21 0 0 0,-9 7 0 0 0,10-6 0 0 0,0-1 0 0 0,-18 9 0 0 0,-23 11-69 0 0,-1-1 0 0 0,-1-3-1 0 0,-65 17 1 0 0,96-31 65 0 0,0 2 1 0 0,-16 6-1 0 0,26-11-47 0 0,6-5-107 0 0,5-6-522 0 0,4-1-316 0 0,2-2-47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11831 0 0,'0'0'540'0'0,"-2"0"-5"0"0,-4 1-306 0 0,5 0-15 0 0,1 1-158 0 0,0 0 1 0 0,0 0-1 0 0,0 1 1 0 0,0-1-1 0 0,1 0 1 0 0,-1 0-1 0 0,1 1 1 0 0,-1-1-1 0 0,1 0 0 0 0,0 0 1 0 0,0 0-1 0 0,0 0 1 0 0,0 0-1 0 0,0 0 1 0 0,0 0-1 0 0,1-1 1 0 0,-1 1-1 0 0,1 0 1 0 0,-1 0-1 0 0,1-1 1 0 0,3 3-1 0 0,26 20 138 0 0,1-2 0 0 0,1 0 0 0 0,35 16 0 0 0,40 24 446 0 0,-91-50-456 0 0,-1 0 0 0 0,0 0 0 0 0,-1 2 0 0 0,14 15 0 0 0,-23-22-111 0 0,-1 1 0 0 0,0-1-1 0 0,-1 1 1 0 0,1 0 0 0 0,-1 0-1 0 0,-1 0 1 0 0,0 1 0 0 0,0-1-1 0 0,-1 1 1 0 0,0-1 0 0 0,0 1-1 0 0,-1 0 1 0 0,0 0 0 0 0,0 0-1 0 0,-1 0 1 0 0,0 0 0 0 0,-3 14-1 0 0,-1 2-1 0 0,-1 0 0 0 0,-2-1-1 0 0,0 1 1 0 0,-21 45 0 0 0,10-33-118 0 0,-2-1 1 0 0,-42 59 0 0 0,-61 59-435 0 0,-28 40-678 0 0,143-182 632 0 0,1 0 0 0 0,-8 20 0 0 0,14-30-63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14887 0 0,'0'0'1350'0'0,"0"2"-1000"0"0,0 0-156 0 0,0 1-1 0 0,1-1 1 0 0,-1 0-1 0 0,0 1 1 0 0,-1-1 0 0 0,1 0-1 0 0,0 1 1 0 0,-1-1-1 0 0,1 0 1 0 0,-1 1-1 0 0,0-1 1 0 0,0 0-1 0 0,0 0 1 0 0,-2 4 0 0 0,-1-1 345 0 0,0 1 0 0 0,-1 0 0 0 0,-8 7 0 0 0,4-5-299 0 0,-16 17 585 0 0,-39 52 0 0 0,57-67-789 0 0,0 1 1 0 0,0 0-1 0 0,1 1 0 0 0,0-1 0 0 0,1 1 0 0 0,0 0 1 0 0,1 0-1 0 0,-3 16 0 0 0,7-27-56 0 0,0-1 0 0 0,0 1 0 0 0,0-1 0 0 0,0 1 0 0 0,1-1 0 0 0,-1 1 0 0 0,0-1 0 0 0,0 1 0 0 0,0-1 0 0 0,1 0 0 0 0,-1 1 0 0 0,0-1 0 0 0,1 0 0 0 0,-1 1 0 0 0,0-1 0 0 0,1 0 0 0 0,-1 1 0 0 0,0-1 0 0 0,1 0 0 0 0,-1 1 0 0 0,0-1 0 0 0,1 0 0 0 0,-1 0 0 0 0,1 1 0 0 0,10 3-337 0 0,-7-3 161 0 0,1-1 0 0 0,-1 1 1 0 0,0-1-1 0 0,1 0 0 0 0,-1 0 1 0 0,0-1-1 0 0,1 1 0 0 0,-1-1 1 0 0,0 0-1 0 0,1 0 1 0 0,4-3-1 0 0,18-5-1503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154 119 7111 0 0,'0'0'324'0'0,"-2"1"-4"0"0,-18 5 167 0 0,0 0 0 0 0,0 2-1 0 0,1 0 1 0 0,0 2 0 0 0,-35 22 2797 0 0,65-25-2006 0 0,-8-6-1108 0 0,0 1 0 0 0,1-1 0 0 0,-1 0-1 0 0,0 0 1 0 0,1-1 0 0 0,-1 1 0 0 0,0-1-1 0 0,1 0 1 0 0,-1 0 0 0 0,1 0 0 0 0,6-1-1 0 0,4-1 378 0 0,22-7 0 0 0,-16 4-254 0 0,28-9 496 0 0,79-34 0 0 0,-33 10-419 0 0,-40 19-272 0 0,115-37-368 0 0,-158 53-32 0 0,16-4 117 0 0,-8 6-3569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3223 0 0,'1'2'240'0'0,"24"82"12931"0"0,-5-27-11026 0 0,-11-34-1897 0 0,-1 1-1 0 0,-2-1 1 0 0,0 1 0 0 0,-2 0-1 0 0,0 0 1 0 0,-1 30-1 0 0,-3-38-263 0 0,0 0-1 0 0,-2 0 0 0 0,0 0 1 0 0,0 0-1 0 0,-2-1 0 0 0,0 0 0 0 0,-1 1 1 0 0,0-1-1 0 0,-1-1 0 0 0,-13 23 1 0 0,-1-7-434 0 0,-2-1 1 0 0,0 0-1 0 0,-37 33 1 0 0,18-19-580 0 0,40-41 852 0 0,-1 0 0 0 0,0 0 0 0 0,1 0 0 0 0,0 0 0 0 0,-1 0 0 0 0,1 1 0 0 0,-1 2 0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8431 0 0,'0'0'766'0'0,"0"2"-628"0"0,-27 135 6057 0 0,6-46-4818 0 0,-1-17-1003 0 0,-45 100 1 0 0,32-89-360 0 0,-37 81-997 0 0,66-151-156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42 342 6911 0 0,'0'0'528'0'0,"-2"0"-341"0"0,-37 9 3189 0 0,40-10-3275 0 0,11-17-146 0 0,1 2 0 0 0,1 0 0 0 0,27-26 0 0 0,2-1 388 0 0,-23 21 286 0 0,1 2 1 0 0,2 0-1 0 0,0 2 0 0 0,0 0 1 0 0,2 2-1 0 0,0 1 0 0 0,1 1 1 0 0,54-22-1 0 0,-57 28-507 0 0,0 1 1 0 0,0 1-1 0 0,0 1 0 0 0,0 1 0 0 0,1 1 0 0 0,-1 1 1 0 0,1 1-1 0 0,0 2 0 0 0,0 0 0 0 0,-1 1 0 0 0,38 9 1 0 0,-57-10-113 0 0,0 0 1 0 0,0 0 0 0 0,0 1 0 0 0,0-1 0 0 0,0 1 0 0 0,0 0 0 0 0,-1 0 0 0 0,1 1 0 0 0,6 4 0 0 0,-9-5-7 0 0,0-1-1 0 0,1 1 1 0 0,-1-1 0 0 0,0 1 0 0 0,0-1-1 0 0,0 1 1 0 0,0 0 0 0 0,-1-1-1 0 0,1 1 1 0 0,0 0 0 0 0,-1 0 0 0 0,1-1-1 0 0,-1 1 1 0 0,0 0 0 0 0,1 0 0 0 0,-1 0-1 0 0,0 0 1 0 0,0 0 0 0 0,0-1 0 0 0,-1 1-1 0 0,1 0 1 0 0,0 0 0 0 0,-1 0 0 0 0,0 3-1 0 0,-1 0-3 0 0,-1 1 0 0 0,1-1 0 0 0,-1 0 0 0 0,0 0 0 0 0,0 0 0 0 0,0 0 0 0 0,-1-1 0 0 0,-5 6 0 0 0,-37 32 0 0 0,13-14 0 0 0,-251 262-914 0 0,276-281 322 0 0,-1-1 1 0 0,0 0-1 0 0,0 0 1 0 0,-16 9-1 0 0,21-14 32 0 0,0-1 0 0 0,0 0 0 0 0,-1 0-1 0 0,1 0 1 0 0,-1-1 0 0 0,1 1 0 0 0,-1-1 0 0 0,1 0 0 0 0,-1-1 0 0 0,0 1-1 0 0,0-1 1 0 0,1 0 0 0 0,-1 0 0 0 0,-5-1 0 0 0,9 1-103 0 0,-7-3-870 0 0,7 3 1235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2759 0 0,'0'0'126'0'0,"-2"1"-5"0"0,-55 18 4446 0 0,9-3 1436 0 0,16-3-5670 0 0,1 3-11 0 0,1 1 1 0 0,0 2 0 0 0,2 1-1 0 0,-28 25 1 0 0,-97 101 1418 0 0,120-112-1653 0 0,11-13-88 0 0,1 2 0 0 0,2 0 0 0 0,0 2 0 0 0,2 0 0 0 0,0 1 0 0 0,2 0 0 0 0,-21 51 0 0 0,25-47 23 0 0,1-1 0 0 0,1 1 0 0 0,2 1 0 0 0,1-1 0 0 0,1 1-1 0 0,0 37 1 0 0,5-53-13 0 0,0-1 0 0 0,1 1 0 0 0,1 0 0 0 0,0-1 0 0 0,1 1 0 0 0,0-1 0 0 0,2 0 0 0 0,-1 0 0 0 0,2 0 0 0 0,0-1 0 0 0,0 0 0 0 0,1 0 0 0 0,1 0 0 0 0,0-1 0 0 0,12 14 0 0 0,-15-21-2 0 0,0 0-1 0 0,1 0 0 0 0,-1-1 1 0 0,1 0-1 0 0,0 0 0 0 0,0 0 1 0 0,8 3-1 0 0,46 15-535 0 0,-49-18 153 0 0,1-3-9189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48 2303 0 0,'9'-6'2334'0'0,"18"-11"4999"0"0,0-1-3633 0 0,-26 17-3609 0 0,0 0-1 0 0,-1 1 1 0 0,1-1 0 0 0,0 1 0 0 0,0-1-1 0 0,0 1 1 0 0,0-1 0 0 0,0 1 0 0 0,-1-1-1 0 0,1 1 1 0 0,0 0 0 0 0,0 0 0 0 0,0-1-1 0 0,0 1 1 0 0,2 0 0 0 0,-2 0-38 0 0,-1 0 0 0 0,0 0 1 0 0,1 1-1 0 0,-1-1 0 0 0,0 0 1 0 0,1 0-1 0 0,-1 0 0 0 0,0 1 0 0 0,0-1 1 0 0,1 0-1 0 0,-1 0 0 0 0,0 1 1 0 0,0-1-1 0 0,1 0 0 0 0,-1 1 1 0 0,0-1-1 0 0,0 0 0 0 0,0 1 0 0 0,0-1 1 0 0,1 0-1 0 0,-1 1 0 0 0,0-1 1 0 0,0 0-1 0 0,0 1 0 0 0,0-1 0 0 0,0 0 1 0 0,0 1-1 0 0,0 2 28 0 0,0 0 0 0 0,0 0 0 0 0,-1-1 0 0 0,1 1 0 0 0,-1 0 0 0 0,1-1-1 0 0,-1 1 1 0 0,0 0 0 0 0,-2 4 0 0 0,-21 32 205 0 0,-52 68-1 0 0,48-73-210 0 0,3 2 1 0 0,-27 47 0 0 0,-75 210 159 0 0,112-257-198 0 0,9-21-53 0 0,-1 4 10 0 0,-1 0 0 0 0,-1 0 0 0 0,0-1 0 0 0,-22 29 0 0 0,30-45-614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6 110 455 0 0,'0'0'12390'0'0,"4"-7"-11065"0"0,-1 3-1103 0 0,0 1 0 0 0,1 0 0 0 0,0 0 1 0 0,-1 0-1 0 0,1 0 0 0 0,0 0 0 0 0,1 1 0 0 0,-1 0 1 0 0,0 0-1 0 0,9-3 0 0 0,-11 4 1055 0 0,-1 14-994 0 0,-2-2-225 0 0,-1 0 0 0 0,0 1 0 0 0,0-1 1 0 0,-2 0-1 0 0,1-1 0 0 0,-10 21 0 0 0,6-15-31 0 0,-8 29-1 0 0,10-23-17 0 0,1 0-1 0 0,1 0 1 0 0,0 32 0 0 0,3-39-7 0 0,1 0 1 0 0,0-1 0 0 0,1 1-1 0 0,1-1 1 0 0,0 0 0 0 0,7 19-1 0 0,-5-23 9 0 0,5 3 45 0 0,-8-12-47 0 0,-1 0 53 0 0,0-2 3 0 0,3-2-50 0 0,0 0 0 0 0,0 0 0 0 0,-1 0 0 0 0,1 0 1 0 0,-1-1-1 0 0,0 0 0 0 0,0 1 0 0 0,0-1 0 0 0,-1 0 0 0 0,1-1 0 0 0,-1 1 1 0 0,2-5-1 0 0,3-10 26 0 0,9-32 0 0 0,-4 7 25 0 0,-7 32-63 0 0,0-1 0 0 0,0 1 0 0 0,1 0 0 0 0,16-22 0 0 0,-18 28-3 0 0,1 0 0 0 0,0 0-1 0 0,0 1 1 0 0,1 0 0 0 0,0 0 0 0 0,0 0-1 0 0,0 1 1 0 0,0 0 0 0 0,1 0-1 0 0,9-4 1 0 0,-7 4 0 0 0,-7 2 0 0 0,1 1 0 0 0,-1 0 0 0 0,1 0 0 0 0,0 0 0 0 0,-1 0 0 0 0,1 1 0 0 0,-1-1 0 0 0,1 1 0 0 0,0 0 0 0 0,0-1 0 0 0,-1 1 0 0 0,1 0 0 0 0,0 1 0 0 0,-1-1 0 0 0,1 0 0 0 0,3 2 0 0 0,-4-2 0 0 0,1 1 0 0 0,-1 0 0 0 0,0 0 0 0 0,1 0 0 0 0,-1 0 0 0 0,0 0 0 0 0,1 0 0 0 0,-1 0 0 0 0,0 1 0 0 0,0-1 0 0 0,0 1 0 0 0,0 0 0 0 0,-1 0 0 0 0,1 0 0 0 0,0-1 0 0 0,-1 2 0 0 0,1-1 0 0 0,-1 0 0 0 0,0 0 0 0 0,1 0 0 0 0,-1 1 0 0 0,0-1 0 0 0,-1 0 0 0 0,1 1 0 0 0,0-1 0 0 0,-1 1 0 0 0,1 4 0 0 0,1 6 0 0 0,-1 0 0 0 0,0 0 0 0 0,-3 27 0 0 0,2-36 0 0 0,-3 25 6 0 0,0 1 22 0 0,2-1 0 0 0,0 0 0 0 0,7 53 0 0 0,-5-77-27 0 0,0-1 1 0 0,1 1 0 0 0,0-1 0 0 0,0 1 0 0 0,4 6-1 0 0,-4-7-1 0 0,4 4 12 0 0,2-3 36 0 0,-6-4-37 0 0,0-1 0 0 0,0 1 0 0 0,0-1-1 0 0,0 0 1 0 0,0 0 0 0 0,0 0 0 0 0,-1 0-1 0 0,1 0 1 0 0,0 0 0 0 0,0 0 0 0 0,0-1 0 0 0,0 1-1 0 0,0-1 1 0 0,0 1 0 0 0,0-1 0 0 0,-1 0-1 0 0,1 0 1 0 0,0 0 0 0 0,-1 0 0 0 0,1 0 0 0 0,0 0-1 0 0,-1 0 1 0 0,0-1 0 0 0,1 1 0 0 0,-1 0 0 0 0,0-1-1 0 0,1 1 1 0 0,1-4 0 0 0,3-4 123 0 0,0-1 0 0 0,-1 1 0 0 0,8-19 0 0 0,-10 22-1 0 0,9-21 233 0 0,52-106 490 0 0,-21 63-829 0 0,4 2 0 0 0,79-91-1 0 0,-121 153-159 0 0,-1 0 0 0 0,1 0-1 0 0,3-8 1 0 0,-7 12-384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20 556 1375 0 0,'-1'2'107'0'0,"-3"4"117"0"0,3-5 827 0 0,1 0-773 0 0,-1-1 1 0 0,1 0 0 0 0,0 1-1 0 0,-1-1 1 0 0,1 1-1 0 0,-1-1 1 0 0,1 0 0 0 0,-1 1-1 0 0,1-1 1 0 0,0 1-1 0 0,-1-1 1 0 0,1 1 0 0 0,0 0-1 0 0,0-1 1 0 0,0 1-1 0 0,-1-1 1 0 0,1 2-1 0 0,-4 4 4964 0 0,4-6-5193 0 0,0 0 0 0 0,0 0-1 0 0,0 0 1 0 0,-1 0 0 0 0,1 0 0 0 0,0 0 0 0 0,0-1 0 0 0,-1 1 0 0 0,1 0 0 0 0,0 0 0 0 0,0 0 0 0 0,0-1-1 0 0,0 1 1 0 0,0 0 0 0 0,-1 0 0 0 0,1-1 0 0 0,0 1 0 0 0,0 0 0 0 0,0 0 0 0 0,0-1 0 0 0,0 1 0 0 0,0 0-1 0 0,0 0 1 0 0,0-1 0 0 0,0 1 0 0 0,0 0 0 0 0,0 0 0 0 0,0-1 0 0 0,0 1 0 0 0,0-1 0 0 0,0-3 161 0 0,0 0 0 0 0,0 0 0 0 0,1 0 1 0 0,-1 0-1 0 0,1 0 0 0 0,0 0 0 0 0,0 0 1 0 0,1 0-1 0 0,-1 0 0 0 0,1 0 0 0 0,0 0 1 0 0,0 1-1 0 0,3-5 0 0 0,3-8 5 0 0,16-30-19 0 0,37-52 0 0 0,-18 31-224 0 0,33-47-99 0 0,-58 90 92 0 0,1 0 0 0 0,34-31 0 0 0,-39 42-105 0 0,30-21 1 0 0,-40 31 131 0 0,1 0 0 0 0,0 0 0 0 0,0 1 0 0 0,0-1 0 0 0,1 1 0 0 0,-1 1 0 0 0,0-1 0 0 0,1 1 0 0 0,-1 0 0 0 0,1 0 0 0 0,6 0 1 0 0,-5 2 12 0 0,0 0 0 0 0,0 1 0 0 0,0 0 0 0 0,0 0 0 0 0,-1 0 0 0 0,1 1 0 0 0,-1 0 1 0 0,0 1-1 0 0,0-1 0 0 0,0 1 0 0 0,0 0 0 0 0,8 9 0 0 0,-12-11-5 0 0,0 0 1 0 0,0 0-1 0 0,0 1 0 0 0,-1-1 0 0 0,1 0 0 0 0,-1 1 0 0 0,0-1 0 0 0,0 1 1 0 0,0 0-1 0 0,0-1 0 0 0,0 1 0 0 0,0 0 0 0 0,-1 0 0 0 0,1-1 0 0 0,-1 1 1 0 0,0 0-1 0 0,0 0 0 0 0,0 0 0 0 0,0 0 0 0 0,0-1 0 0 0,-1 1 0 0 0,-1 5 1 0 0,-2 5 85 0 0,0-1 1 0 0,-1 0 0 0 0,-13 21 0 0 0,2-1 289 0 0,3-1-40 0 0,1 1 1 0 0,1 1-1 0 0,-10 58 0 0 0,14-56-269 0 0,-7 47 15 0 0,13-69-86 0 0,0 0 0 0 0,1 0 0 0 0,0 0-1 0 0,3 16 1 0 0,-2-27-152 0 0,1 2-65 0 0,-2-4 185 0 0,0 0 0 0 0,0 1 0 0 0,0-1 0 0 0,0 0 0 0 0,0 0 0 0 0,0 0 0 0 0,0 1 0 0 0,0-1 0 0 0,0 0 0 0 0,0 0 1 0 0,0 1-1 0 0,0-1 0 0 0,0 0 0 0 0,1 0 0 0 0,-1 0 0 0 0,0 1 0 0 0,0-1 0 0 0,0 0 0 0 0,0 0 0 0 0,0 0 0 0 0,1 1 0 0 0,-1-1 0 0 0,0 0 0 0 0,0 0 0 0 0,0 0 0 0 0,1 0 0 0 0,-1 0 0 0 0,0 0 0 0 0,0 0 0 0 0,1 1 0 0 0,-1-1 0 0 0,0 0 0 0 0,1 0 0 0 0,8-5-1001 0 0,3 0-46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389 242 5063 0 0,'-6'3'9024'0'0,"24"-12"-8718"0"0,-1-1 1 0 0,-1 0-1 0 0,1-1 0 0 0,-2-1 0 0 0,27-25 0 0 0,-20 17 0 0 0,42-29-1 0 0,-35 31-36 0 0,-5 2 214 0 0,30-14-1 0 0,-47 26-370 0 0,1 0 1 0 0,1 1 0 0 0,-1 0-1 0 0,0 1 1 0 0,1 0-1 0 0,-1 0 1 0 0,1 1-1 0 0,11 0 1 0 0,-19 1-94 0 0,1 0 0 0 0,-1 0 1 0 0,1 0-1 0 0,-1 0 0 0 0,1 0 0 0 0,-1 0 1 0 0,1 0-1 0 0,-1 1 0 0 0,1-1 0 0 0,-1 1 0 0 0,1-1 1 0 0,-1 1-1 0 0,1 0 0 0 0,-1-1 0 0 0,0 1 1 0 0,1 0-1 0 0,-1 0 0 0 0,0 0 0 0 0,0 0 1 0 0,0 0-1 0 0,1 2 0 0 0,-1-2-7 0 0,0 1 0 0 0,0 0-1 0 0,-1-1 1 0 0,1 1 0 0 0,0 0 0 0 0,-1 0-1 0 0,0 0 1 0 0,1 0 0 0 0,-1-1 0 0 0,0 1-1 0 0,0 0 1 0 0,0 0 0 0 0,0 0 0 0 0,-1 3-1 0 0,-1 4-6 0 0,-1 0 0 0 0,0-1 0 0 0,0 0 0 0 0,0 1 0 0 0,-1-1-1 0 0,-5 8 1 0 0,-10 11-98 0 0,0-1-1 0 0,-1 0 1 0 0,-1-1-1 0 0,-35 29 0 0 0,-108 81-235 0 0,134-112 372 0 0,-233 194-556 0 0,228-187 372 0 0,-75 70-197 0 0,52-46 215 0 0,58-55 123 0 0,0 1 0 0 0,0 0 1 0 0,1 0-1 0 0,-1 0 0 0 0,0 0 0 0 0,0 0 1 0 0,0 0-1 0 0,1 0 0 0 0,-1 0 0 0 0,0 0 1 0 0,0 0-1 0 0,0 0 0 0 0,0 1 0 0 0,1-1 1 0 0,-1 0-1 0 0,0 0 0 0 0,0 0 0 0 0,0 0 1 0 0,0 0-1 0 0,0 0 0 0 0,1 0 0 0 0,-1 0 1 0 0,0 0-1 0 0,0 1 0 0 0,0-1 0 0 0,0 0 0 0 0,0 0 1 0 0,0 0-1 0 0,1 0 0 0 0,-1 0 0 0 0,0 1 1 0 0,0-1-1 0 0,0 0 0 0 0,0 0 0 0 0,0 0 1 0 0,0 0-1 0 0,0 1 0 0 0,0-1 0 0 0,0 0 1 0 0,0 0-1 0 0,0 0 0 0 0,0 0 0 0 0,0 1 1 0 0,0-1-1 0 0,0 0 0 0 0,0 0 0 0 0,0 0 1 0 0,0 0-1 0 0,0 1 0 0 0,0-1 0 0 0,0 0 1 0 0,0 0-1 0 0,0 0 0 0 0,0 0 0 0 0,-1 1 1 0 0,1-1-1 0 0,0 0 0 0 0,0 0 0 0 0,0 0 1 0 0,0 0-1 0 0,0 0 0 0 0,0 0 0 0 0,-1 1 1 0 0,18-2 71 0 0,-16 0-67 0 0,25-2 247 0 0,29-10-1 0 0,6-1 152 0 0,33-1 269 0 0,77-14 522 0 0,-50-1-718 0 0,-105 28-714 0 0,-16 2 203 0 0,0 0-1 0 0,1 0 0 0 0,-1 0 0 0 0,0 0 1 0 0,0 0-1 0 0,0 0 0 0 0,0 0 1 0 0,1 0-1 0 0,-1 0 0 0 0,0 0 1 0 0,0 0-1 0 0,0 0 0 0 0,0 0 1 0 0,1 0-1 0 0,-1 0 0 0 0,0 0 0 0 0,0 0 1 0 0,0 1-1 0 0,0-1 0 0 0,0 0 1 0 0,1 0-1 0 0,-1 0 0 0 0,0 0 1 0 0,0 0-1 0 0,0 1 0 0 0,0-1 0 0 0,0 0 1 0 0,0 0-1 0 0,0 0 0 0 0,0 0 1 0 0,0 1-1 0 0,0-1 0 0 0,1 0 1 0 0,-2 1-160 0 0,1 0 0 0 0,0 0 1 0 0,-1 0-1 0 0,1 1 1 0 0,-1-1-1 0 0,1 0 1 0 0,-1-1-1 0 0,1 1 1 0 0,-1 0-1 0 0,-1 2 1 0 0,0-1 369 0 0,-7 14-2403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4 5983 0 0,'2'0'274'0'0,"17"-3"3919"0"0,-17 9-199 0 0,-3 7-3131 0 0,1-9-796 0 0,-1-1 0 0 0,0 0 0 0 0,0 0 0 0 0,-1 0 0 0 0,1-1 0 0 0,-1 1 0 0 0,1 0 0 0 0,-1 0 0 0 0,0-1 0 0 0,0 1 0 0 0,0-1 0 0 0,0 1 0 0 0,0-1-1 0 0,-1 0 1 0 0,-4 3 0 0 0,-4 3-24 0 0,-1-1-1 0 0,-18 8 1 0 0,7-4 64 0 0,-8 4-4 0 0,-37 12 1 0 0,45-19-16 0 0,1 0 0 0 0,0 2 0 0 0,0 1 0 0 0,-28 18 1 0 0,9 5 80 0 0,0 2 1 0 0,-52 61-1 0 0,85-88-179 0 0,-63 75-11 0 0,-6 7-468 0 0,77-91 488 0 0,-86 97-608 0 0,84-94 615 0 0,1-1 0 0 0,0 0 0 0 0,0 1-1 0 0,0-1 1 0 0,1 1 0 0 0,-1 0 0 0 0,1-1 0 0 0,-1 1-1 0 0,1 0 1 0 0,0-1 0 0 0,0 1 0 0 0,0 0 0 0 0,0-1-1 0 0,0 1 1 0 0,1 0 0 0 0,-1-1 0 0 0,2 6 0 0 0,0-1 21 0 0,1 0 1 0 0,0 0 0 0 0,0 0-1 0 0,0 0 1 0 0,5 7 0 0 0,-3-6 50 0 0,0-1 0 0 0,1 1 0 0 0,0-2 0 0 0,0 1 0 0 0,0-1 0 0 0,1 0 0 0 0,0 0 0 0 0,9 6 0 0 0,-10-9-34 0 0,-1 0-1 0 0,1-1 1 0 0,0 1 0 0 0,0-1 0 0 0,0-1 0 0 0,0 1 0 0 0,0-1 0 0 0,1 0 0 0 0,-1 0 0 0 0,0 0 0 0 0,0-1 0 0 0,11-1 0 0 0,17-4 350 0 0,-1-1 0 0 0,57-19 1 0 0,-30 8 38 0 0,78-13 537 0 0,-125 28-924 0 0,0 0-25 0 0,0-1-1 0 0,0 0 1 0 0,0-1-1 0 0,-1 0 0 0 0,1-1 1 0 0,-1 0-1 0 0,0-1 1 0 0,11-8-1 0 0,3-6-56 0 0,32-33 1 0 0,-28 24 42 0 0,-10 10-35 0 0,-1-1 0 0 0,0-1 0 0 0,17-26 0 0 0,-27 29-77 0 0,-8 17-16 0 0,0-7-629 0 0,-5 5 678 0 0,0 0 0 0 0,-1 1 0 0 0,1-1 0 0 0,-1 1 0 0 0,1 0 0 0 0,-1 0 0 0 0,0 1 0 0 0,0-1 0 0 0,-5 0 0 0 0,-11-4-96 0 0,18 5 165 0 0,-1 1 0 0 0,0-1-1 0 0,1 1 1 0 0,-1-1 0 0 0,1 1-1 0 0,-1 0 1 0 0,1 0 0 0 0,-1 1-1 0 0,0-1 1 0 0,1 1 0 0 0,-1-1-1 0 0,1 1 1 0 0,-1 0 0 0 0,1 1-1 0 0,-4 1 1 0 0,-44 21-38 0 0,35-15 24 0 0,-36 13 0 0 0,-35 9 17 0 0,-12 3 104 0 0,7 6 90 0 0,90-39-426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24 11055 0 0,'19'-24'4811'0'0,"-29"32"-3772"0"0,0 0 1 0 0,0 1-1 0 0,1 0 1 0 0,-9 10-1 0 0,-33 47-1335 0 0,22-29 671 0 0,-171 253 285 0 0,23 15-161 0 0,105-177-390 0 0,62-110-134 0 0,0 1-45 0 0,-1 0 0 0 0,-1-1 0 0 0,0 0 0 0 0,-1-1 0 0 0,-18 18 0 0 0,29-33-169 0 0,1-1 105 0 0,0 0 1 0 0,0-1-1 0 0,1 1 1 0 0,-1 0-1 0 0,0-1 0 0 0,0 1 1 0 0,0 0-1 0 0,0-1 1 0 0,0 1-1 0 0,1-1 1 0 0,-1 0-1 0 0,0 1 0 0 0,0-1 1 0 0,0 0-1 0 0,-2 1 1 0 0,-4-1-1713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3223 0 0,'0'0'10875'0'0,"0"2"-10458"0"0,1 4-197 0 0,-1 0 0 0 0,1 0-1 0 0,1-1 1 0 0,-1 1-1 0 0,1 0 1 0 0,0-1 0 0 0,0 1-1 0 0,4 7 1 0 0,30 44 637 0 0,-26-41-679 0 0,138 178 1282 0 0,-109-146-1121 0 0,-13-15 46 0 0,23 36 1 0 0,-39-52-287 0 0,-1-1 0 0 0,-1 1-1 0 0,-1 1 1 0 0,10 30 0 0 0,-14-31-62 0 0,0 0 0 0 0,0 0-1 0 0,-2 0 1 0 0,0 1 0 0 0,-1-1 0 0 0,-1 0-1 0 0,-1 1 1 0 0,0-1 0 0 0,-9 32 0 0 0,-6 6 54 0 0,-39 86 0 0 0,49-125-73 0 0,5-12-16 0 0,-84 183 4 0 0,66-150-284 0 0,-1-2 0 0 0,-49 65 0 0 0,52-80 35 0 0,-2-1 1 0 0,-24 19 0 0 0,-15 15 97 0 0,58-52 133 0 0,-9 11-177 0 0,11-8-1285 0 0,8-3-2066 0 0,8-3-2579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8951 0 0,'0'0'6080'0'0,"1"-1"-5552"0"0,27-5 79 0 0,-1 0 0 0 0,1 2-1 0 0,0 0 1 0 0,44 2 0 0 0,27-3-425 0 0,-20-7-126 0 0,138-40 0 0 0,-184 42-76 0 0,-4 1-200 0 0,1 1 0 0 0,0 1 0 0 0,0 2 0 0 0,38-2 0 0 0,-41 10-562 0 0,-12 0-654 0 0,-4-4-2779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7367 0 0,'0'0'5522'0'0,"0"2"-5429"0"0,1 6 61 0 0,0-1 1 0 0,0 1-1 0 0,4 12 1 0 0,-3-13-20 0 0,0 1 1 0 0,-1 0 0 0 0,0 0 0 0 0,1 16 0 0 0,-25 159 1959 0 0,16-142-1822 0 0,4-21-218 0 0,-36 181 650 0 0,28-157-5513 0 0,9-26-608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 12031 0 0,'0'0'554'0'0,"-9"-2"175"0"0,6 2-701 0 0,1 0 1 0 0,-1-1-1 0 0,0 1 0 0 0,1 0 1 0 0,-1 0-1 0 0,1 0 0 0 0,-1 1 1 0 0,0-1-1 0 0,1 0 0 0 0,-1 1 1 0 0,1 0-1 0 0,-1 0 0 0 0,1 0 1 0 0,0 0-1 0 0,-4 2 0 0 0,5-3-22 0 0,0 0-1 0 0,1 0 1 0 0,-1 1-1 0 0,0-1 1 0 0,1 0-1 0 0,-1 0 1 0 0,1 1-1 0 0,-1-1 0 0 0,1 0 1 0 0,-1 1-1 0 0,1-1 1 0 0,-1 1-1 0 0,1-1 1 0 0,-1 1-1 0 0,1-1 1 0 0,-1 1-1 0 0,1-1 1 0 0,-1 1-1 0 0,1-1 1 0 0,0 1-1 0 0,0 0 1 0 0,-1-1-1 0 0,1 1 1 0 0,0 0-1 0 0,-1 2 2 0 0,-1 0-2 0 0,0 0-1 0 0,1 0 0 0 0,-1 0 1 0 0,1 0-1 0 0,0 0 1 0 0,0 1-1 0 0,0-1 0 0 0,0 1 1 0 0,0-1-1 0 0,1 1 0 0 0,-1-1 1 0 0,1 6-1 0 0,0 5 42 0 0,-3 7 219 0 0,-19 132 1567 0 0,13-111-1481 0 0,-24 96 167 0 0,24-111-499 0 0,0-1 0 0 0,-1 0-1 0 0,-16 27 1 0 0,8-22-34 0 0,-2 0 0 0 0,-1-2-1 0 0,-2-1 1 0 0,0 0 0 0 0,-38 32-1 0 0,55-54-174 0 0,7-7-558 0 0,7-8-222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36 582 7975 0 0,'-7'6'720'0'0,"2"-1"-610"0"0,-17 13-45 0 0,21-17 754 0 0,1-9-208 0 0,0 0 1 0 0,1 0 0 0 0,0 1 0 0 0,1-1 0 0 0,2-10-1 0 0,5-8-84 0 0,2 0 0 0 0,0 1-1 0 0,1 0 1 0 0,2 1 0 0 0,1 0-1 0 0,0 1 1 0 0,2 1 0 0 0,0 1-1 0 0,38-36 1 0 0,-16 22-355 0 0,2 2 0 0 0,0 1 0 0 0,2 3 0 0 0,62-32 0 0 0,17 4 376 0 0,-101 49-464 0 0,0 1 1 0 0,1 1-1 0 0,0 1 0 0 0,23-2 0 0 0,-34 6-68 0 0,1 1-1 0 0,-1 0 1 0 0,1 1 0 0 0,17 3-1 0 0,-23-3-25 0 0,-1 0-1 0 0,1 1 0 0 0,-1-1 0 0 0,1 1 1 0 0,-1 0-1 0 0,0 1 0 0 0,0-1 0 0 0,0 1 1 0 0,0 0-1 0 0,9 8 0 0 0,-13-10-1 0 0,1 1 0 0 0,-1 0-1 0 0,1 0 1 0 0,-1 0 0 0 0,0 0-1 0 0,0 1 1 0 0,0-1 0 0 0,0 0-1 0 0,0 0 1 0 0,-1 1 0 0 0,1-1-1 0 0,0 1 1 0 0,-1-1 0 0 0,0 0 0 0 0,0 1-1 0 0,0-1 1 0 0,0 1 0 0 0,0-1-1 0 0,0 1 1 0 0,0-1 0 0 0,-2 5-1 0 0,-1 4-1 0 0,-1 0 0 0 0,0 0 0 0 0,-8 14 0 0 0,3-6 21 0 0,-18 45 30 0 0,-2 6 45 0 0,-65 114-1 0 0,79-161-77 0 0,-1 0-1 0 0,-1-1 0 0 0,-1-1 1 0 0,-33 30-1 0 0,38-39-26 0 0,-1-2-1 0 0,0 1 1 0 0,-1-2 0 0 0,0 0-1 0 0,-1-1 1 0 0,0 0 0 0 0,0-1-1 0 0,-23 6 1 0 0,15-7-65 0 0,-27 5 1 0 0,41-10 74 0 0,1 0 0 0 0,-1-1 0 0 0,0 1 0 0 0,0-2 0 0 0,-17-2 0 0 0,25 3-40 0 0,1 0 0 0 0,0-1 0 0 0,0 1 0 0 0,-1 0 1 0 0,1-1-1 0 0,0 1 0 0 0,0-1 0 0 0,-1 1 1 0 0,1-1-1 0 0,0 1 0 0 0,0-1 0 0 0,0 0 0 0 0,0 0 1 0 0,0 1-1 0 0,0-1 0 0 0,0 0 0 0 0,0 0 1 0 0,0 0-1 0 0,1 0 0 0 0,-1 0 0 0 0,0 0 1 0 0,1 0-1 0 0,-1-1 0 0 0,0 1 0 0 0,1 0 0 0 0,-1 0 1 0 0,1 0-1 0 0,0-1 0 0 0,-1 1 0 0 0,1 0 1 0 0,0-2-1 0 0,0 1-537 0 0,0 0 1 0 0,0 0-1 0 0,1 0 1 0 0,-1 0-1 0 0,1 0 1 0 0,-1 0-1 0 0,1 0 1 0 0,1-2-1 0 0,4-8-4945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4143 0 0,'-1'2'11515'0'0,"-9"7"-11094"0"0,1 0 0 0 0,-2 0 0 0 0,0-1 0 0 0,-20 13 0 0 0,3-2-345 0 0,-123 94-140 0 0,67-49-64 0 0,39-30 99 0 0,2 2-1 0 0,2 2 0 0 0,1 1 1 0 0,2 2-1 0 0,-54 76 0 0 0,75-89 69 0 0,0 0 0 0 0,2 1 0 0 0,0 1 0 0 0,-14 46-1 0 0,22-53 17 0 0,1 1 0 0 0,1 0 0 0 0,1 1 0 0 0,2-1 0 0 0,0 1-1 0 0,2 40 1 0 0,2-49-77 0 0,0 1 0 0 0,1-1 0 0 0,1 0 1 0 0,0 0-1 0 0,2 0 0 0 0,8 19 0 0 0,-8-23-127 0 0,0 0 1 0 0,1-1-1 0 0,0 0 1 0 0,1 0 0 0 0,0 0-1 0 0,0-1 1 0 0,1 0-1 0 0,14 10 1 0 0,-19-17-9 0 0,1 0 1 0 0,-1 0-1 0 0,1 0 0 0 0,0-1 1 0 0,0 0-1 0 0,0 0 1 0 0,0 0-1 0 0,1 0 0 0 0,-1-1 1 0 0,0 0-1 0 0,1 0 0 0 0,-1-1 1 0 0,1 0-1 0 0,-1 1 1 0 0,1-2-1 0 0,7 0 0 0 0,5-2-4867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16 1375 0 0,'1'-1'107'0'0,"3"-4"244"0"0,-4 4 70 0 0,1 0 1 0 0,-1 1 0 0 0,0-1-1 0 0,1 0 1 0 0,0 1-1 0 0,-1-1 1 0 0,1 0 0 0 0,-1 1-1 0 0,1-1 1 0 0,0 1-1 0 0,-1-1 1 0 0,1 1-1 0 0,0-1 1 0 0,-1 1 0 0 0,1-1-1 0 0,1 1 528 0 0,-1 1-685 0 0,-1-1-1 0 0,0 0 1 0 0,0 1-1 0 0,0-1 1 0 0,1 0-1 0 0,-1 1 1 0 0,0-1 0 0 0,0 0-1 0 0,0 1 1 0 0,0-1-1 0 0,0 0 1 0 0,0 1 0 0 0,0-1-1 0 0,0 1 1 0 0,0-1-1 0 0,0 0 1 0 0,0 1-1 0 0,0-1 1 0 0,0 0 0 0 0,0 1-1 0 0,-1 0 1 0 0,-2 16 3356 0 0,-2-2-4570 0 0,5-15 897 0 0,-22 64 409 0 0,-2-2 0 0 0,-4-1 0 0 0,-62 104 0 0 0,35-78-339 0 0,-51 90 30 0 0,104-173-45 0 0,0-1-8 0 0,1 0 0 0 0,0 0 0 0 0,-1 0 0 0 0,1 0 0 0 0,1 0 0 0 0,-1 0 0 0 0,0 4 0 0 0,1-5-230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45 6703 0 0,'0'0'307'0'0,"1"-1"-6"0"0,12-42 7195 0 0,-8 50-6304 0 0,-4-2-1126 0 0,0 0-1 0 0,0 0 1 0 0,-1 0-1 0 0,1 0 1 0 0,-1 0-1 0 0,0 1 1 0 0,-1-1 0 0 0,0 6-1 0 0,-12 41 258 0 0,10-42-268 0 0,-93 282 501 0 0,-16-6-1047 0 0,34-88-363 0 0,74-187 817 0 0,-4 9-27 0 0,1 0 0 0 0,-9 41 0 0 0,15-55 57 0 0,0-1-1 0 0,1 0 1 0 0,-1 1-1 0 0,1-1 1 0 0,0 0-1 0 0,1 1 1 0 0,0-1 0 0 0,-1 0-1 0 0,1 1 1 0 0,1-1-1 0 0,-1 0 1 0 0,1 0-1 0 0,0 0 1 0 0,0 0 0 0 0,1 0-1 0 0,-1-1 1 0 0,4 6-1 0 0,22 19-578 0 0,-27-28 244 0 0,3 5-851 0 0,-3-5 274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9 4607 0 0,'-2'-8'9236'0'0,"1"8"-8986"0"0,-5 9 1430 0 0,-6 21-2284 0 0,12-30 658 0 0,-66 204 1345 0 0,57-178-1326 0 0,-84 225-77 0 0,49-145-752 0 0,43-104 540 0 0,7-12-672 0 0,2-4 664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9671 0 0,'0'0'3414'0'0,"1"2"-3237"0"0,-1 4-181 0 0,0 0 1 0 0,1 0-1 0 0,-2 0 0 0 0,1 1 1 0 0,-1-1-1 0 0,0 0 1 0 0,0 0-1 0 0,-1-1 0 0 0,1 1 1 0 0,-5 8-1 0 0,-4 8 0 0 0,-16 28 0 0 0,4-12 5 0 0,-86 211 1842 0 0,29-59-1214 0 0,58-134-731 0 0,20-55-94 0 0,3-2-390 0 0,5-7-440 0 0,4-6-280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15343 0 0,'0'0'1716'0'0,"-1"1"-1286"0"0,-6 5 61 0 0,-12 13 1469 0 0,-29 38 0 0 0,45-53-1753 0 0,1 1-1 0 0,0-1 0 0 0,0 1 0 0 0,0 0 0 0 0,1 0 0 0 0,-2 5 0 0 0,-5 16 417 0 0,-7 6 61 0 0,-14 36-11 0 0,15-16-686 0 0,11-47-19 0 0,-3 6-7171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29 173 6911 0 0,'-7'-5'715'0'0,"-14"-12"11336"0"0,22 17-11919 0 0,1-1 0 0 0,0 0 0 0 0,0 0 0 0 0,0 1 0 0 0,0-1 0 0 0,0 1 0 0 0,0 0 1 0 0,0-1-1 0 0,0 1 0 0 0,3 0 0 0 0,1 0 88 0 0,229-7 2079 0 0,-100 5-1709 0 0,192-23 226 0 0,-167-8-1775 0 0,-119 20-1565 0 0,72-31-1 0 0,-70 23-4579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98 418 6911 0 0,'0'0'863'0'0,"1"-9"2012"0"0,0 1-2464 0 0,19-88 2539 0 0,-17 83-2714 0 0,2 1 0 0 0,0 0 0 0 0,0 0 0 0 0,1 0 0 0 0,12-18 0 0 0,-3 9-87 0 0,1 1-1 0 0,1 0 1 0 0,1 2 0 0 0,0 0-1 0 0,1 1 1 0 0,25-17 0 0 0,-32 25 33 0 0,1 1-1 0 0,0 1 1 0 0,1 0 0 0 0,0 1 0 0 0,0 0 0 0 0,0 1 0 0 0,0 0-1 0 0,1 2 1 0 0,0-1 0 0 0,0 2 0 0 0,27-2 0 0 0,-37 5-147 0 0,1-1 1 0 0,0 1 0 0 0,-1 0 0 0 0,1 0 0 0 0,0 1 0 0 0,-1 0 0 0 0,0 0 0 0 0,1 0 0 0 0,-1 0 0 0 0,0 1 0 0 0,0 0-1 0 0,0 0 1 0 0,0 1 0 0 0,-1-1 0 0 0,0 1 0 0 0,1 0 0 0 0,-1 0 0 0 0,-1 0 0 0 0,1 1 0 0 0,4 5 0 0 0,-6-6-35 0 0,0-1 0 0 0,0 1 0 0 0,0-1 1 0 0,0 1-1 0 0,-1 0 0 0 0,1 0 0 0 0,-1 0 1 0 0,0 0-1 0 0,0 0 0 0 0,0 0 0 0 0,-1 1 1 0 0,0-1-1 0 0,1 0 0 0 0,-1 0 1 0 0,-1 0-1 0 0,1 0 0 0 0,-1 1 0 0 0,1-1 1 0 0,-1 0-1 0 0,-1 0 0 0 0,1 0 0 0 0,0 0 1 0 0,-1 0-1 0 0,0-1 0 0 0,0 1 0 0 0,0 0 1 0 0,0-1-1 0 0,-4 5 0 0 0,-8 8-130 0 0,-1-1 0 0 0,-1 0 0 0 0,-1-1 1 0 0,0-1-1 0 0,0 0 0 0 0,-1-2 0 0 0,-35 17 0 0 0,-12 1-272 0 0,-68 20-1 0 0,65-26 44 0 0,-17 0-850 0 0,66-20 844 0 0,17-3 398 0 0,0 0-1 0 0,0 1 0 0 0,1-1 1 0 0,-1 0-1 0 0,0 1 0 0 0,1-1 1 0 0,-1 1-1 0 0,-3 1 0 0 0,2 0 0 0 0,-1 0 0 0 0,1 1 0 0 0,0-1 0 0 0,0 1 0 0 0,0 0-1 0 0,0 0 1 0 0,0 0 0 0 0,0 0 0 0 0,1 0 0 0 0,-1 1 0 0 0,1-1-1 0 0,0 1 1 0 0,0-1 0 0 0,1 1 0 0 0,-1 0 0 0 0,1 0 0 0 0,0 0 0 0 0,0 0-1 0 0,0 0 1 0 0,0 0 0 0 0,0 5 0 0 0,0 2 28 0 0,1 1 1 0 0,0-1-1 0 0,0 1 0 0 0,2-1 1 0 0,-1 0-1 0 0,5 16 0 0 0,-3-17-41 0 0,0-2 0 0 0,0 1 0 0 0,1 0 0 0 0,0-1 0 0 0,1 1 0 0 0,0-1 0 0 0,0 0 0 0 0,1-1 0 0 0,0 1 0 0 0,0-1 0 0 0,1 0 0 0 0,-1-1 0 0 0,2 0 0 0 0,-1 0 0 0 0,1 0 0 0 0,0-1 0 0 0,0 0 0 0 0,17 7 0 0 0,8 2 221 0 0,1-3 0 0 0,0-1 1 0 0,60 10-1 0 0,-53-12 102 0 0,-33-6-268 0 0,9 1 106 0 0,0 1-1 0 0,-1 0 0 0 0,1 1 0 0 0,-1 1 0 0 0,0 0 0 0 0,-1 1 0 0 0,27 17 0 0 0,-34-19-132 0 0,-1-1-62 0 0,-5-3-129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 5983 0 0,'-8'-1'0'0'0,"-39"-6"1855"0"0,40 7-557 0 0,-1 0 0 0 0,1 0 0 0 0,0 0 1 0 0,-12 3 1387 0 0,20 1-2620 0 0,-1 1 0 0 0,1-1 0 0 0,0 1 1 0 0,0-1-1 0 0,1 1 0 0 0,-1-1 1 0 0,1 0-1 0 0,0 0 0 0 0,0 0 0 0 0,0 0 1 0 0,0 0-1 0 0,1 0 0 0 0,5 6 1 0 0,5 4 84 0 0,0-1 0 0 0,16 13 1 0 0,-19-18-52 0 0,110 89 576 0 0,76 70-388 0 0,-178-150-285 0 0,-2 2 0 0 0,0 0 0 0 0,-2 0 0 0 0,0 2 0 0 0,-1 0 0 0 0,0 0 0 0 0,-2 1 0 0 0,-1 0 0 0 0,8 25 0 0 0,-14-30-24 0 0,1-1 1 0 0,-2 0-1 0 0,0 1 0 0 0,-1 0 0 0 0,-1 0 1 0 0,-1 0-1 0 0,0-1 0 0 0,-1 1 0 0 0,0 0 1 0 0,-2 0-1 0 0,0-1 0 0 0,-1 1 0 0 0,-1-1 1 0 0,-6 17-1 0 0,1-12 10 0 0,-1 0 1 0 0,-1 0-1 0 0,0-1 0 0 0,-2-1 1 0 0,0 0-1 0 0,-23 23 1 0 0,-111 92-36 0 0,117-108-6 0 0,-14 10-1433 0 0,27-23-3395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11487 0 0,'-4'1'106'0'0,"-1"1"0"0"0,0 0-1 0 0,1 0 1 0 0,-1 0 0 0 0,1 1-1 0 0,0-1 1 0 0,0 1 0 0 0,0 0-1 0 0,0 1 1 0 0,0-1 0 0 0,1 0-1 0 0,-1 1 1 0 0,-2 4 0 0 0,-5 6 304 0 0,1 1 0 0 0,-11 20 1 0 0,12-16-252 0 0,1 0 0 0 0,1 0-1 0 0,1 1 1 0 0,-6 29 0 0 0,6-21-73 0 0,-15 40 1 0 0,-61 102 560 0 0,53-116-464 0 0,2 1-1 0 0,-20 62 0 0 0,46-112-411 0 0,-1 0 0 0 0,1 1-1 0 0,0-1 1 0 0,-1 10 0 0 0,2-13-1057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31 349 7831 0 0,'-2'1'603'0'0,"-27"26"4450"0"0,39-36-4235 0 0,91-108 3517 0 0,-24 25-3889 0 0,-62 75-387 0 0,2 1-1 0 0,-1 1 1 0 0,2 1 0 0 0,0 0-1 0 0,1 1 1 0 0,0 1 0 0 0,32-15 0 0 0,-37 21-23 0 0,0 1 1 0 0,0 0-1 0 0,0 1 1 0 0,1 1-1 0 0,-1 0 1 0 0,1 1 0 0 0,0 0-1 0 0,0 1 1 0 0,0 1-1 0 0,0 1 1 0 0,0 0 0 0 0,21 4-1 0 0,-24-2-36 0 0,0 0 0 0 0,-1 1 0 0 0,0 0 0 0 0,0 0 0 0 0,0 1 0 0 0,-1 1 0 0 0,13 8 0 0 0,-16-9 0 0 0,0 0 0 0 0,0 1 0 0 0,-1 0 0 0 0,0 0 0 0 0,0 1 0 0 0,0 0 0 0 0,-1 0 0 0 0,0 0 0 0 0,-1 1 0 0 0,6 11 0 0 0,-9-16 0 0 0,0 0 0 0 0,0-1 0 0 0,0 1 0 0 0,0 0 0 0 0,-1 0-1 0 0,1 0 1 0 0,-1 0 0 0 0,0 0 0 0 0,0 0 0 0 0,0 0 0 0 0,-1 0 0 0 0,1 0-1 0 0,-1 0 1 0 0,1 0 0 0 0,-1 0 0 0 0,0 0 0 0 0,0 0 0 0 0,0 0 0 0 0,0-1-1 0 0,-4 6 1 0 0,-2 2 3 0 0,0 0-1 0 0,-1-1 0 0 0,-16 16 0 0 0,14-16 4 0 0,-20 19 16 0 0,-1-2 0 0 0,-64 43 1 0 0,-78 32-240 0 0,103-63 7 0 0,-20 15-195 0 0,-5 4-856 0 0,31-23-4177 0 0,45-25 18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54 9503 0 0,'2'-1'432'0'0,"24"-20"105"0"0,-17 14 615 0 0,-1 1-1 0 0,20-12 4360 0 0,-28 19-5439 0 0,-1 1-1 0 0,1-1 1 0 0,0 1 0 0 0,-1-1-1 0 0,1 0 1 0 0,-1 1-1 0 0,1-1 1 0 0,-1 0 0 0 0,0 1-1 0 0,0-1 1 0 0,0 0 0 0 0,0 0-1 0 0,0 0 1 0 0,-1 2 0 0 0,-18 15 285 0 0,13-13-165 0 0,-27 23 49 0 0,-1-3 1 0 0,-56 31-1 0 0,56-36-77 0 0,0 2-1 0 0,2 1 0 0 0,-35 30 0 0 0,47-33-147 0 0,1 1 0 0 0,0 1 0 0 0,-31 47 0 0 0,42-53-8 0 0,0 0 0 0 0,1 0 0 0 0,1 0 0 0 0,0 1 0 0 0,1 0 0 0 0,1 1 0 0 0,-5 28 0 0 0,6-21-25 0 0,2 1 0 0 0,0-1-1 0 0,1 1 1 0 0,2 0 0 0 0,3 25 0 0 0,-3-42-26 0 0,1 0 0 0 0,0 0 0 0 0,0-1 0 0 0,1 1 0 0 0,0-1 0 0 0,1 1 0 0 0,0-1 0 0 0,0 0 0 0 0,1-1 0 0 0,0 1 0 0 0,0-1 0 0 0,1 0 0 0 0,0 0 0 0 0,0 0 0 0 0,0-1 0 0 0,1 0 0 0 0,13 9 0 0 0,-10-9 27 0 0,1-1 0 0 0,0 0 0 0 0,0 0 0 0 0,0-1 0 0 0,1 0 0 0 0,-1-1 0 0 0,1 0 1 0 0,0-1-1 0 0,0-1 0 0 0,0 0 0 0 0,23-1 0 0 0,-26 0-835 0 0,0-1 0 0 0,1-1 0 0 0,-1 0 0 0 0,0 0 0 0 0,12-5 0 0 0,-19 6 546 0 0,1-1 1 0 0,-1 0-1 0 0,0 0 1 0 0,1 0 0 0 0,-1 0-1 0 0,0 0 1 0 0,0-1 0 0 0,-1 1-1 0 0,1-1 1 0 0,2-3 0 0 0,1-1-555 0 0,1-4-97 0 0,0-1-11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2303 0 0,'0'0'14536'0'0,"0"3"-13816"0"0,0 5-329 0 0,0 1-1 0 0,0 0 1 0 0,-1-1-1 0 0,0 1 1 0 0,-4 10-1 0 0,-1 16 235 0 0,2-6-510 0 0,-1 1-1 0 0,-2-1 0 0 0,-1 0 1 0 0,-1 0-1 0 0,-22 44 1 0 0,6-24-340 0 0,-3-1 0 0 0,-37 50 0 0 0,40-61-674 0 0,15-22-4703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9215 0 0,'0'0'10134'0'0,"1"2"-9965"0"0,11 18-3 0 0,-4-8-116 0 0,10 22 1 0 0,-16-30-44 0 0,0 0 0 0 0,-1 0 0 0 0,0-1 1 0 0,0 1-1 0 0,0 0 0 0 0,-1 0 0 0 0,1 1 0 0 0,-1-1 0 0 0,0 0 0 0 0,-1 8 0 0 0,-3 7 85 0 0,0 0-1 0 0,-2 0 1 0 0,-1 0-1 0 0,0-1 1 0 0,-17 30-1 0 0,-58 82 291 0 0,1-23-382 0 0,12-16-451 0 0,31-42-1826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221 251 7831 0 0,'-60'41'1608'0'0,"21"-12"2964"0"0,18-12-912 0 0,22-20-3140 0 0,29-41-147 0 0,2 2 0 0 0,38-39 0 0 0,-46 55-378 0 0,1 1 0 0 0,54-42 1 0 0,-68 59 68 0 0,0 2 1 0 0,0-1 0 0 0,0 2 0 0 0,23-9 0 0 0,-27 12 52 0 0,1 0 1 0 0,-1 0-1 0 0,1 1 0 0 0,0 0 1 0 0,-1 0-1 0 0,1 1 1 0 0,0 0-1 0 0,15 2 1 0 0,-20-1-92 0 0,0-1 0 0 0,0 1 0 0 0,0-1 0 0 0,0 1 0 0 0,0 0 0 0 0,0 0 0 0 0,0 1 1 0 0,-1-1-1 0 0,1 1 0 0 0,0-1 0 0 0,-1 1 0 0 0,1 0 0 0 0,-1 0 0 0 0,0 0 0 0 0,1 0 0 0 0,-1 0 1 0 0,0 1-1 0 0,0-1 0 0 0,0 0 0 0 0,-1 1 0 0 0,1 0 0 0 0,-1-1 0 0 0,1 1 0 0 0,0 3 1 0 0,0 0-22 0 0,-1-1 0 0 0,0 1 1 0 0,-1 0-1 0 0,1-1 0 0 0,-1 1 1 0 0,0-1-1 0 0,0 1 0 0 0,-1-1 1 0 0,0 1-1 0 0,0 0 0 0 0,0-1 1 0 0,-3 9-1 0 0,-3 4-21 0 0,-1 1 0 0 0,0-1-1 0 0,-2-1 1 0 0,0 1 0 0 0,-1-2-1 0 0,0 1 1 0 0,-1-2 0 0 0,-27 27-1 0 0,9-14-270 0 0,-1-2-1 0 0,-2-1 0 0 0,-46 27 1 0 0,33-24-219 0 0,-88 52-1389 0 0,128-77 1853 0 0,2-1 18 0 0,0 1 1 0 0,0-1 0 0 0,-1 0 0 0 0,1 0-1 0 0,-1 0 1 0 0,0-1 0 0 0,1 1 0 0 0,-1-1-1 0 0,0 0 1 0 0,0-1 0 0 0,0 1 0 0 0,0-1-1 0 0,0 0 1 0 0,1 0 0 0 0,-1 0 0 0 0,-6-2-1 0 0,10 2 31 0 0,1 0 0 0 0,0 0 0 0 0,-1 0 0 0 0,1 0-1 0 0,0 0 1 0 0,0 0 0 0 0,-1-1 0 0 0,1 1 0 0 0,0 0 0 0 0,-1 0 0 0 0,1 0-1 0 0,0 0 1 0 0,0-1 0 0 0,0 1 0 0 0,-1 0 0 0 0,1 0 0 0 0,0 0-1 0 0,0-1 1 0 0,0 1 0 0 0,-1 0 0 0 0,1 0 0 0 0,0-1 0 0 0,0 1 0 0 0,0 0-1 0 0,0-1 1 0 0,0 1 0 0 0,-1-1 0 0 0,1 1 14 0 0,0-1 1 0 0,0 0-1 0 0,-1 0 0 0 0,1 1 1 0 0,-1-1-1 0 0,1 0 0 0 0,0 1 1 0 0,-1-1-1 0 0,1 1 0 0 0,-1-1 1 0 0,0 1-1 0 0,1-1 0 0 0,-1 1 1 0 0,1-1-1 0 0,-1 1 0 0 0,0-1 1 0 0,1 1-1 0 0,-1-1 1 0 0,-1 1-1 0 0,1-1 70 0 0,-1 22 199 0 0,3-18-240 0 0,-1 0 0 0 0,1 0 0 0 0,0-1 0 0 0,0 1 0 0 0,0 0 0 0 0,0 0 0 0 0,1-1 0 0 0,-1 1 0 0 0,1-1 0 0 0,0 1 0 0 0,-1-1 0 0 0,1 0 0 0 0,0 0 0 0 0,0 0 0 0 0,1 0 0 0 0,4 4 0 0 0,4 1 150 0 0,0 1 0 0 0,17 7 1 0 0,-19-11-96 0 0,104 45 982 0 0,-18-10-376 0 0,-78-31-609 0 0,-1 1 0 0 0,0 0 1 0 0,22 18-1 0 0,-23-13-209 0 0,-14-13-87 0 0,10 2-2409 0 0,12-6 324 0 0,-9-2-3853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8287 0 0,'0'0'1087'0'0,"2"0"97"0"0,1 0-907 0 0,-1 0-1 0 0,0 0 1 0 0,0 1-1 0 0,0-1 1 0 0,0 1-1 0 0,0 0 1 0 0,0 0-1 0 0,0-1 1 0 0,0 1-1 0 0,0 1 1 0 0,-1-1 0 0 0,1 0-1 0 0,0 0 1 0 0,-1 1-1 0 0,1-1 1 0 0,0 0-1 0 0,-1 1 1 0 0,0 0-1 0 0,1-1 1 0 0,-1 1-1 0 0,0 0 1 0 0,0 0-1 0 0,0 0 1 0 0,0 0 0 0 0,0 0-1 0 0,0 2 1 0 0,4 8-66 0 0,-2 0 1 0 0,1 1 0 0 0,1 16-1 0 0,-2-14 187 0 0,13 73 232 0 0,1 12-380 0 0,53 168 0 0 0,-55-224-223 0 0,8 16 6 0 0,23 110 0 0 0,-42-150-28 0 0,-1 0 1 0 0,-1 1-1 0 0,-1-1 0 0 0,0 1 1 0 0,-2 0-1 0 0,-1-1 1 0 0,0 1-1 0 0,-2-1 0 0 0,-9 32 1 0 0,3-23 23 0 0,-2-2 1 0 0,-1 1-1 0 0,-1-2 1 0 0,-1 0-1 0 0,-2 0 1 0 0,-28 33-1 0 0,3-11 19 0 0,-2-2-1 0 0,-51 41 1 0 0,12-21-1574 0 0,61-47 644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10567 0 0,'0'0'956'0'0,"2"0"-786"0"0,10-4 350 0 0,0 1 1 0 0,0 0-1 0 0,0 1 0 0 0,0 0 1 0 0,20 0-1 0 0,103-5 2063 0 0,-79 4-2266 0 0,-1-3 1 0 0,0-2-1 0 0,57-15 0 0 0,-104 21-380 0 0,150-33 581 0 0,-134 32-1199 0 0,0 1-1 0 0,0 0 1 0 0,0 2 0 0 0,41 5-1 0 0,-42-4-2251 0 0,-14-1 1430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4607 0 0,'0'0'354'0'0,"1"2"-233"0"0,1 0 348 0 0,0 0 0 0 0,0 0 0 0 0,0 0 0 0 0,-1 0 0 0 0,0 1 0 0 0,1-1 0 0 0,-1 1 0 0 0,0-1 0 0 0,0 1 0 0 0,0-1 0 0 0,0 1 0 0 0,-1 0 0 0 0,1-1 0 0 0,-1 1 0 0 0,1 0 0 0 0,-1 0 0 0 0,0-1 0 0 0,0 1 0 0 0,0 0 0 0 0,-1 0 0 0 0,0 3 0 0 0,-1 7 149 0 0,-1 0 1 0 0,0-1-1 0 0,-6 16 1 0 0,-12 23 32 0 0,-2-1 1 0 0,-2-2-1 0 0,-2 0 1 0 0,-44 57-1 0 0,-157 175-168 0 0,107-139-402 0 0,10-5 215 0 0,110-135 1 0 0,2-1-260 0 0,1-1-1 0 0,-1 0 0 0 0,1 1 0 0 0,-1-1 0 0 0,0 0 0 0 0,1 0 0 0 0,-1 0 0 0 0,0 0 0 0 0,0 0 0 0 0,2-2 1 0 0,1-1 36 0 0,162-128-40 0 0,-146 115-263 0 0,0 2 0 0 0,2 0-1 0 0,-1 1 1 0 0,2 1-1 0 0,0 1 1 0 0,31-12-1 0 0,-46 21 145 0 0,-7 3 82 0 0,-1 0 1 0 0,1 0 0 0 0,-1 0 0 0 0,0 0 0 0 0,1 0 0 0 0,-1 0 0 0 0,1 0 0 0 0,-1 0 0 0 0,1 1 0 0 0,-1-1-1 0 0,0 0 1 0 0,1 0 0 0 0,-1 0 0 0 0,0 0 0 0 0,1 1 0 0 0,-1-1 0 0 0,0 0 0 0 0,1 0 0 0 0,-1 1 0 0 0,0-1 0 0 0,1 0-1 0 0,-1 0 1 0 0,0 1 0 0 0,0-1 0 0 0,1 0 0 0 0,-1 1 0 0 0,6 8 9 0 0,-4-4 0 0 0,-1-1 0 0 0,0 1 0 0 0,0 0 0 0 0,0 0-1 0 0,0 0 1 0 0,0-1 0 0 0,-1 11 0 0 0,-5 36 211 0 0,2-24-114 0 0,-1 140 107 0 0,5-119-1559 0 0,-1-37-223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13303 0 0,'1'-1'606'0'0,"1"-3"-317"0"0,1 0-195 0 0,-1 1 1 0 0,0-1-1 0 0,1 0 0 0 0,0 1 1 0 0,0-1-1 0 0,4-3 0 0 0,-7 7-79 0 0,1-1 0 0 0,0 1-1 0 0,-1-1 1 0 0,1 1 0 0 0,0-1 0 0 0,0 1 0 0 0,-1 0-1 0 0,1-1 1 0 0,0 1 0 0 0,0 0 0 0 0,0 0-1 0 0,-1 0 1 0 0,1 0 0 0 0,0-1 0 0 0,0 1 0 0 0,0 0-1 0 0,1 1 1 0 0,-1-1 39 0 0,0 0 0 0 0,0 1 1 0 0,0-1-1 0 0,0 1 0 0 0,0-1 0 0 0,0 1 0 0 0,0 0 1 0 0,0 0-1 0 0,0-1 0 0 0,0 1 0 0 0,0 0 0 0 0,0 0 1 0 0,0 0-1 0 0,-1 0 0 0 0,2 2 0 0 0,4 6 93 0 0,-1 1 0 0 0,0-1 0 0 0,-1 1-1 0 0,0 0 1 0 0,-1 1 0 0 0,0-1 0 0 0,0 1-1 0 0,1 15 1 0 0,3 90 276 0 0,-7-108-391 0 0,2 95 161 0 0,16 322-474 0 0,-15-400-1040 0 0,1-9-2411 0 0,1-3-1695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10135 0 0,'0'0'464'0'0,"-1"3"-9"0"0,-92 259 5102 0 0,33-85-4783 0 0,39-119-858 0 0,-45 116 343 0 0,48-134-1214 0 0,-1 0-1 0 0,-30 44 1 0 0,34-64-4396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21 333 5983 0 0,'-2'-1'183'0'0,"1"0"0"0"0,-1 0 0 0 0,1 0 0 0 0,0 0 0 0 0,-1-1 0 0 0,1 1 0 0 0,0 0 0 0 0,0-1 0 0 0,0 1 0 0 0,0-1-1 0 0,0 1 1 0 0,0-1 0 0 0,0 0 0 0 0,1 1 0 0 0,-1-1 0 0 0,0 0 0 0 0,1 1 0 0 0,0-1 0 0 0,-1 0 0 0 0,1 0 0 0 0,0 1-1 0 0,0-1 1 0 0,0 0 0 0 0,0 0 0 0 0,0 0 0 0 0,1-3 0 0 0,2-3 161 0 0,0-1 0 0 0,1 1 0 0 0,0 0-1 0 0,0 0 1 0 0,1 0 0 0 0,0 0 0 0 0,12-13 0 0 0,49-45 78 0 0,-52 53-103 0 0,4-2-46 0 0,0 0 0 0 0,0 1 0 0 0,2 2 0 0 0,-1 0 0 0 0,2 1 0 0 0,-1 0-1 0 0,1 2 1 0 0,1 1 0 0 0,42-11 0 0 0,-57 17-170 0 0,0 1-1 0 0,1 0 1 0 0,-1 1 0 0 0,1 0-1 0 0,-1 0 1 0 0,0 0-1 0 0,1 1 1 0 0,-1 0 0 0 0,1 0-1 0 0,-1 1 1 0 0,0 0-1 0 0,0 1 1 0 0,0-1 0 0 0,12 7-1 0 0,-10-3-15 0 0,-1-1-1 0 0,0 1 1 0 0,0 1 0 0 0,0 0-1 0 0,-1 0 1 0 0,0 0 0 0 0,0 1-1 0 0,-1 0 1 0 0,0 0-1 0 0,6 10 1 0 0,-5-5-26 0 0,-1-1 0 0 0,0 1-1 0 0,-1 1 1 0 0,0-1 0 0 0,-1 0 0 0 0,-1 1-1 0 0,2 16 1 0 0,-3-19-47 0 0,-1 0 0 0 0,-1 1-1 0 0,0-1 1 0 0,0 0 0 0 0,-2 0 0 0 0,1 0 0 0 0,-1 0 0 0 0,-1 0-1 0 0,-3 10 1 0 0,1-9-43 0 0,0-2-1 0 0,-1 1 1 0 0,0-1-1 0 0,-1 0 1 0 0,0 0-1 0 0,-1-1 1 0 0,0 1-1 0 0,0-2 1 0 0,-1 1-1 0 0,0-1 1 0 0,-1-1-1 0 0,1 0 1 0 0,-12 7-1 0 0,-13 4-112 0 0,0 0 0 0 0,-64 22 1 0 0,63-27-250 0 0,0-2 0 0 0,0-1 1 0 0,-1-2-1 0 0,-67 7 0 0 0,83-15-3902 0 0,3-2-1378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11831 0 0,'0'0'4962'0'0,"-2"0"-4885"0"0,-2 3-19 0 0,1-1-1 0 0,-1 1 1 0 0,0-1-1 0 0,1 1 1 0 0,-1 0 0 0 0,1 0-1 0 0,-5 6 1 0 0,-14 12 380 0 0,-44 33 848 0 0,-59 65 1 0 0,60-56-983 0 0,34-33-236 0 0,2 1-1 0 0,2 1 1 0 0,0 2 0 0 0,-26 44-1 0 0,38-52-67 0 0,1 1 0 0 0,1 1 0 0 0,2 0 0 0 0,0 0 0 0 0,2 1-1 0 0,-10 52 1 0 0,16-57 13 0 0,1 0 0 0 0,1 0 0 0 0,1 1-1 0 0,5 33 1 0 0,-4-48-25 0 0,1 0-1 0 0,1-1 0 0 0,0 1 1 0 0,0-1-1 0 0,1 0 0 0 0,0 0 1 0 0,0 0-1 0 0,1 0 0 0 0,0-1 1 0 0,1 0-1 0 0,0 0 0 0 0,0-1 1 0 0,1 1-1 0 0,0-1 0 0 0,0 0 1 0 0,0-1-1 0 0,1 0 0 0 0,12 7 1 0 0,11 5-101 0 0,1-2 1 0 0,1-1 0 0 0,58 18 0 0 0,-52-20-189 0 0,-13-4-533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229 263 6359 0 0,'0'0'291'0'0,"-1"1"-4"0"0,-14 10-197 0 0,-5 4 685 0 0,8-5 6614 0 0,23-37-6401 0 0,-6 20-945 0 0,0 0 0 0 0,0 0 0 0 0,1 1 0 0 0,0 0 0 0 0,12-11 0 0 0,39-23 257 0 0,-35 25-262 0 0,16-9 46 0 0,1 2 1 0 0,1 1-1 0 0,0 2 0 0 0,2 2 0 0 0,0 2 0 0 0,0 1 0 0 0,1 3 0 0 0,82-12 1 0 0,-121 23-54 0 0,1-1 0 0 0,-1 1 1 0 0,1 0-1 0 0,-1 0 1 0 0,1 0-1 0 0,-1 0 1 0 0,1 1-1 0 0,-1 0 1 0 0,8 2-1 0 0,-2 3 71 0 0,-9-5-97 0 0,-1 0 0 0 0,1 1 0 0 0,0-1 0 0 0,0 1 0 0 0,-1-1 0 0 0,1 0 0 0 0,-1 1 0 0 0,1-1 0 0 0,-1 1 0 0 0,0-1 1 0 0,0 1-1 0 0,1-1 0 0 0,-1 1 0 0 0,0-1 0 0 0,0 1 0 0 0,0-1 0 0 0,-1 1 0 0 0,1 0 0 0 0,0-1 0 0 0,-1 0 0 0 0,1 1 1 0 0,-1-1-1 0 0,1 1 0 0 0,-1-1 0 0 0,1 1 0 0 0,-1-1 0 0 0,0 0 0 0 0,-1 2 0 0 0,-3 5-37 0 0,-1 0 0 0 0,1-1-1 0 0,-10 10 1 0 0,-23 18 4 0 0,-1-1 1 0 0,-58 39-1 0 0,-26 21-17 0 0,-201 230-759 0 0,293-288 560 0 0,9-10-80 0 0,-1-1 0 0 0,-1-1-1 0 0,-30 23 1 0 0,54-47 324 0 0,-1 1 0 0 0,1-1 0 0 0,-1 0 1 0 0,1 0-1 0 0,0 1 0 0 0,-1-1 0 0 0,1 0 0 0 0,-1 0 0 0 0,1 1 1 0 0,-1-1-1 0 0,1 0 0 0 0,-1 0 0 0 0,1 0 0 0 0,-1 0 0 0 0,1 0 1 0 0,-1 0-1 0 0,1 0 0 0 0,-1 0 0 0 0,1 0 0 0 0,-1 0 0 0 0,1 0 1 0 0,-1 0-1 0 0,1 0 0 0 0,-1-1 0 0 0,0 1 25 0 0,0-1 0 0 0,1 1-1 0 0,-1-1 1 0 0,1 1 0 0 0,-1-1-1 0 0,1 0 1 0 0,-1 1 0 0 0,1-1-1 0 0,-1 0 1 0 0,1 1 0 0 0,0-1-1 0 0,-1 0 1 0 0,1 0 0 0 0,0 1 0 0 0,0-1-1 0 0,-1 0 1 0 0,1 0 0 0 0,0-1-1 0 0,-1-1 29 0 0,1 0 0 0 0,0 0 0 0 0,0-1 0 0 0,0 1 0 0 0,0 0 0 0 0,0 0 0 0 0,1 0 0 0 0,-1-1 0 0 0,1 1 0 0 0,0 0 0 0 0,0 0 0 0 0,2-4 0 0 0,-2 5-12 0 0,0 0-1 0 0,0 1 1 0 0,0-1 0 0 0,0 1-1 0 0,0-1 1 0 0,1 1 0 0 0,-1 0 0 0 0,1 0-1 0 0,-1-1 1 0 0,0 1 0 0 0,1 0 0 0 0,0 0-1 0 0,-1 0 1 0 0,1 1 0 0 0,0-1-1 0 0,-1 0 1 0 0,1 1 0 0 0,0-1 0 0 0,0 1-1 0 0,0-1 1 0 0,-1 1 0 0 0,1 0-1 0 0,0 0 1 0 0,2 0 0 0 0,68 6 610 0 0,0-1-125 0 0,-15-7-205 0 0,62-11 0 0 0,-88 9-155 0 0,-15 2-103 0 0,-1-1 0 0 0,28-8-1 0 0,-35 8-51 0 0,-2 1 221 0 0,-4 2-752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25 8287 0 0,'0'0'382'0'0,"8"-5"126"0"0,28-12 4613 0 0,-27 14-932 0 0,-10 4-4109 0 0,-10 4 31 0 0,0 1-1 0 0,0 1 1 0 0,-15 11-1 0 0,-11 8 64 0 0,-8 4-104 0 0,1 3 0 0 0,1 1 0 0 0,-45 48 0 0 0,27-19-65 0 0,-28 25-178 0 0,-49 38-259 0 0,127-113 415 0 0,1-1 1 0 0,0 1-1 0 0,1 1 0 0 0,0 0 0 0 0,2 0 1 0 0,-8 18-1 0 0,12-26 4 0 0,0 1 1 0 0,1-1 0 0 0,-1 1-1 0 0,2 0 1 0 0,-1-1-1 0 0,1 1 1 0 0,0 0 0 0 0,0 0-1 0 0,1 0 1 0 0,0 0-1 0 0,1 11 1 0 0,0-14 47 0 0,-1-1 0 0 0,1 1 1 0 0,0-1-1 0 0,1 1 0 0 0,-1-1 1 0 0,1 0-1 0 0,-1 1 0 0 0,1-1 0 0 0,0 0 1 0 0,0 0-1 0 0,0 0 0 0 0,1 0 0 0 0,-1-1 1 0 0,1 1-1 0 0,-1-1 0 0 0,1 1 0 0 0,0-1 1 0 0,0 0-1 0 0,0 0 0 0 0,0 0 0 0 0,1-1 1 0 0,-1 1-1 0 0,6 1 0 0 0,8 2 197 0 0,-1 0-1 0 0,1-2 0 0 0,33 3 1 0 0,53-3-40 0 0,-79-3-191 0 0,1 0 32 0 0,-1-1-1 0 0,1-1 1 0 0,0-1 0 0 0,-1-1-1 0 0,0-1 1 0 0,0-1 0 0 0,39-16-1 0 0,-46 15 33 0 0,-5 2-6 0 0,-1 0-1 0 0,0-1 1 0 0,0 0-1 0 0,0-1 1 0 0,15-12-1 0 0,-9 2 8 0 0,0-1 1 0 0,-1 0-1 0 0,21-31 0 0 0,-14 13-194 0 0,21-44 1 0 0,-37 61-16 0 0,0 0 1 0 0,5-27-1 0 0,-10 36 76 0 0,-2 9 2 0 0,-17 4-9 0 0,-8 4 74 0 0,2 0 0 0 0,-1 2 0 0 0,-27 13 0 0 0,23-9 0 0 0,-41 13 0 0 0,36-19 0 0 0,1-1 0 0 0,-48 3 0 0 0,78-9 0 0 0,0 1 4 0 0,1-1-6 0 0,1 0 1 0 0,-1 0-1 0 0,1 0 0 0 0,-1 0 1 0 0,0 0-1 0 0,1 0 0 0 0,-1 0 0 0 0,1 0 1 0 0,-1 0-1 0 0,0 0 0 0 0,1 0 1 0 0,-1 0-1 0 0,1-1 0 0 0,-1 1 0 0 0,1 0 1 0 0,-1 0-1 0 0,0-1 0 0 0,1 1 1 0 0,-1 0-1 0 0,0-1 0 0 0,0 0-166 0 0,1-2-2295 0 0,0 1 1914 0 0,0 1 0 0 0,0-1 0 0 0,0 1 0 0 0,1 0 0 0 0,-1-1 0 0 0,1 1 0 0 0,-1-1 0 0 0,1 1 0 0 0,1-3 0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1 455 0 0,'2'0'2044'0'0,"35"0"11960"0"0,-35 1-13742 0 0,1 0-187 0 0,0 1 0 0 0,-1-1 0 0 0,1 1 0 0 0,0 0 0 0 0,-1 0 1 0 0,1 0-1 0 0,-1 0 0 0 0,0 1 0 0 0,1-1 0 0 0,-1 1 1 0 0,0-1-1 0 0,-1 1 0 0 0,3 3 0 0 0,-2-1-45 0 0,0-1 0 0 0,-1 0 1 0 0,0 1-1 0 0,0-1 0 0 0,0 1 0 0 0,0-1 1 0 0,-1 1-1 0 0,0-1 0 0 0,0 7 0 0 0,-3 23 69 0 0,-2-1-1 0 0,-17 63 0 0 0,3-18-9 0 0,-6 52-74 0 0,13-56 4 0 0,-3-1 0 0 0,-32 90 0 0 0,11-70-44 0 0,36-91-99 0 0,-3 6-271 0 0,1 3-6689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9215 0 0,'0'0'1107'0'0,"0"2"-268"0"0,3 18 1089 0 0,-2 25 1 0 0,-6 55-1479 0 0,3-70-151 0 0,-5 21-254 0 0,-1-1 1 0 0,-23 72-1 0 0,-1 10 94 0 0,-41 142 1945 0 0,64-248-1971 0 0,-22 48-1 0 0,30-73-132 0 0,9-14-900 0 0,0-4 340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42 137 919 0 0,'-3'-8'80'0'0,"1"-13"468"0"0,5-10 4446 0 0,-1 0 1988 0 0,11 44-5166 0 0,-11-6-1689 0 0,0 1 0 0 0,-1 0 0 0 0,0 0 0 0 0,0 1 0 0 0,-1-1 0 0 0,0 0 0 0 0,0 0 0 0 0,-1 0 0 0 0,0 0 0 0 0,-1 0 0 0 0,1 0 0 0 0,-7 15 0 0 0,-7 28 226 0 0,-16 104-1 0 0,30-143-203 0 0,0-1-1 0 0,1 1 1 0 0,0-1 0 0 0,1 1-1 0 0,0-1 1 0 0,6 23-1 0 0,-7-32 4 0 0,14 12 296 0 0,-12-14-420 0 0,0 1-1 0 0,0 0 1 0 0,0-1-1 0 0,0 1 1 0 0,0-1 0 0 0,0 1-1 0 0,0-1 1 0 0,0 0-1 0 0,0 0 1 0 0,0 0-1 0 0,0 0 1 0 0,0-1 0 0 0,0 1-1 0 0,0 0 1 0 0,0-1-1 0 0,0 1 1 0 0,0-1-1 0 0,0 0 1 0 0,0 0 0 0 0,0 0-1 0 0,0 0 1 0 0,-1 0-1 0 0,4-2 1 0 0,3-3 4 0 0,-1 1 0 0 0,1-2 0 0 0,10-11 0 0 0,-3-1 5 0 0,0 0 0 0 0,-1-1 1 0 0,14-28-1 0 0,8-12-40 0 0,-30 50 3 0 0,13-18 0 0 0,25-29 0 0 0,-37 50 0 0 0,-1 2-13 0 0,-5 4-54 0 0,6 18-75 0 0,-2-5 140 0 0,-2 7-6 0 0,0 0 0 0 0,-2 0-1 0 0,0 0 1 0 0,-1 0 0 0 0,-1 1-1 0 0,-4 18 1 0 0,0 42-14 0 0,9 7 22 0 0,-4-82-1 0 0,0-2 4 0 0,1 0-1 0 0,-1 1 0 0 0,1-1 1 0 0,-1 0-1 0 0,1 1 1 0 0,0-1-1 0 0,1 0 0 0 0,-1 0 1 0 0,0 0-1 0 0,4 4 1 0 0,-5-6 25 0 0,1 0 1 0 0,0 0 0 0 0,0 0 0 0 0,-1 0-1 0 0,1 0 1 0 0,0 0 0 0 0,0 0 0 0 0,0 0 0 0 0,0-1-1 0 0,0 1 1 0 0,0 0 0 0 0,0-1 0 0 0,0 1 0 0 0,1-1-1 0 0,-1 1 1 0 0,0-1 0 0 0,0 0 0 0 0,0 1 0 0 0,0-1-1 0 0,1 0 1 0 0,-1 0 0 0 0,0 0 0 0 0,0 0 0 0 0,1 0-1 0 0,-1 0 1 0 0,0 0 0 0 0,0 0 0 0 0,2-1 0 0 0,1 0 32 0 0,0 0 1 0 0,0 0-1 0 0,0 0 1 0 0,-1-1 0 0 0,1 1-1 0 0,0-1 1 0 0,3-2 0 0 0,0-1 50 0 0,-1 0 1 0 0,0-1 0 0 0,0 1-1 0 0,-1-1 1 0 0,10-13 0 0 0,21-38 319 0 0,-19 29-271 0 0,12-23 43 0 0,25-63 0 0 0,18-32-335 0 0,-46 100-278 0 0,0-2-1994 0 0,-7 18-4191 0 0,-10 17 772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 5583 0 0,'0'0'506'0'0,"1"-1"-414"0"0,16-4 105 0 0,-13 5 510 0 0,0 0 1 0 0,0-1-1 0 0,1 1 0 0 0,-1 1 0 0 0,0-1 1 0 0,1 1-1 0 0,-1 0 0 0 0,0 0 0 0 0,0 0 1 0 0,5 2-1 0 0,-8-2-546 0 0,1-1 1 0 0,-1 1-1 0 0,0 0 0 0 0,1 0 0 0 0,-1 0 1 0 0,0 0-1 0 0,0 0 0 0 0,0 0 0 0 0,1 0 1 0 0,0 1-1 0 0,5 5 281 0 0,10 7 306 0 0,0 0 1 0 0,-1 1-1 0 0,26 31 1 0 0,35 59 453 0 0,-66-88-1112 0 0,0 0 1 0 0,-1 2 0 0 0,-1-1-1 0 0,0 1 1 0 0,8 29-1 0 0,-14-35-87 0 0,0 1 0 0 0,-1-1 0 0 0,0 1 0 0 0,-1 0 0 0 0,0 0 0 0 0,-1 0 0 0 0,-1-1 0 0 0,0 1 0 0 0,-4 15 0 0 0,-3 5-3 0 0,-2-1 0 0 0,-23 54 0 0 0,-39 59 0 0 0,49-101 0 0 0,-97 177-257 0 0,36-78-3268 0 0,80-136 2239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206 104 12895 0 0,'14'-16'7327'0'0,"-27"22"-7127"0"0,-4 3-188 0 0,0 0-1 0 0,1 1 1 0 0,0 1 0 0 0,1 0 0 0 0,0 1-1 0 0,1 1 1 0 0,0 0 0 0 0,1 1 0 0 0,0 0-1 0 0,-20 33 1 0 0,30-43-10 0 0,0 1-1 0 0,0 0 0 0 0,1 0 1 0 0,0 0-1 0 0,0 0 0 0 0,0 0 1 0 0,0 1-1 0 0,1-1 0 0 0,0 1 1 0 0,0-1-1 0 0,0 1 0 0 0,1-1 1 0 0,0 1-1 0 0,1 9 0 0 0,-1-13 23 0 0,1 0 0 0 0,0-1 0 0 0,-1 1 0 0 0,1-1 0 0 0,0 1 0 0 0,0-1 0 0 0,-1 1 0 0 0,1-1 0 0 0,0 0 0 0 0,1 1 0 0 0,-1-1 0 0 0,0 0-1 0 0,0 0 1 0 0,0 0 0 0 0,1 0 0 0 0,-1 0 0 0 0,3 1 0 0 0,-1 0 40 0 0,0 0 0 0 0,0-1-1 0 0,0 0 1 0 0,1 1 0 0 0,-1-1 0 0 0,6 1 0 0 0,0-1-21 0 0,-1-1 1 0 0,1 0-1 0 0,-1 0 1 0 0,1-1-1 0 0,-1 1 1 0 0,1-2-1 0 0,-1 0 1 0 0,1 0-1 0 0,-1 0 1 0 0,0-1-1 0 0,0 0 1 0 0,0-1-1 0 0,-1 1 1 0 0,1-1-1 0 0,13-11 1 0 0,2-4 156 0 0,0-1 0 0 0,-1-1 0 0 0,22-27 1 0 0,-17 19-148 0 0,-7 6-279 0 0,21-28-1 0 0,-36 43 149 0 0,1-1 0 0 0,-1 0 1 0 0,0 0-1 0 0,-1 0 0 0 0,0 0 0 0 0,0-1 0 0 0,2-13 0 0 0,-5 22 13 0 0,-1 0 0 0 0,0-1 1 0 0,0 1-1 0 0,1 0 0 0 0,-1-1 0 0 0,0 1 0 0 0,0 0 0 0 0,0-1 0 0 0,0 1 0 0 0,-1 0 0 0 0,1-1 1 0 0,0 1-1 0 0,-1 0 0 0 0,1-1 0 0 0,-1 1 0 0 0,1 0 0 0 0,-1 0 0 0 0,1-1 0 0 0,-1 1 0 0 0,0 0 1 0 0,0 0-1 0 0,1 0 0 0 0,-1 0 0 0 0,0 0 0 0 0,0 0 0 0 0,0 0 0 0 0,0 0 0 0 0,0 0 0 0 0,-1 1 1 0 0,1-1-1 0 0,0 0 0 0 0,0 1 0 0 0,0-1 0 0 0,-1 0 0 0 0,1 1 0 0 0,0 0 0 0 0,-1-1 0 0 0,-1 1 0 0 0,-6-2-580 0 0,0 1-1 0 0,0 1 0 0 0,0 0 0 0 0,-17 1 0 0 0,14 0-63 0 0,-4 0-236 0 0,1 0-685 0 0,1-1 1 0 0,-24-2 0 0 0,27 1-2017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12439 0 0,'0'0'958'0'0,"-1"1"-625"0"0,-24 27 1686 0 0,7-7-359 0 0,-16 16-3 0 0,-48 72 0 0 0,-17 48-1483 0 0,38-57-506 0 0,-27 51-2794 0 0,87-149 2790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19 596 14335 0 0,'0'0'662'0'0,"-2"-9"211"0"0,-6-11-851 0 0,7 17 39 0 0,0 0 0 0 0,-1 0 0 0 0,1 1 0 0 0,0-1 0 0 0,1 0 0 0 0,-1 0 0 0 0,0 0 0 0 0,1-1 0 0 0,0 1 0 0 0,0 0 0 0 0,0 0 0 0 0,0 0 0 0 0,0 0 0 0 0,0 0 1 0 0,2-5-1 0 0,3-4-35 0 0,0 1 1 0 0,1 0-1 0 0,0 0 1 0 0,1 0-1 0 0,0 1 1 0 0,12-14-1 0 0,-1 1-321 0 0,197-234-2998 0 0,-192 232 3315 0 0,36-30-1 0 0,-49 46 145 0 0,1 1-1 0 0,0 1 0 0 0,0 0 0 0 0,0 0 0 0 0,1 1 1 0 0,19-7-1 0 0,-26 11-33 0 0,1 1 0 0 0,-1 0 0 0 0,0 0 0 0 0,1 0-1 0 0,-1 0 1 0 0,1 1 0 0 0,-1 0 0 0 0,0 0 0 0 0,1 1 0 0 0,-1-1 0 0 0,0 1 0 0 0,1 0 0 0 0,-1 1-1 0 0,6 1 1 0 0,-7-1-21 0 0,0 0-1 0 0,-1 0 1 0 0,1 0-1 0 0,-1 1 1 0 0,1-1 0 0 0,-1 1-1 0 0,0 0 1 0 0,0-1-1 0 0,0 2 1 0 0,0-1-1 0 0,0 0 1 0 0,-1 0-1 0 0,1 1 1 0 0,-1 0-1 0 0,0-1 1 0 0,0 1-1 0 0,-1 0 1 0 0,3 5 0 0 0,-1 3 26 0 0,-1-1 0 0 0,0 1 0 0 0,-1-1 0 0 0,0 1 0 0 0,-1 0 1 0 0,0-1-1 0 0,0 1 0 0 0,-1 0 0 0 0,-4 14 0 0 0,-1 1-11 0 0,-2 0-1 0 0,-18 46 1 0 0,11-42-210 0 0,-1 0 0 0 0,-1-1 0 0 0,-1-1 0 0 0,-2-1 0 0 0,-1 0 0 0 0,-1-2 0 0 0,-1 0 0 0 0,-2-1 0 0 0,-44 34 0 0 0,52-47-130 0 0,0-1 1 0 0,-1 0 0 0 0,0-2 0 0 0,0 0 0 0 0,-1-1 0 0 0,0-1 0 0 0,0-1 0 0 0,-1 0 0 0 0,0-2-1 0 0,0 0 1 0 0,-33 2 0 0 0,51-6 207 0 0,-23-1-1315 0 0,10-3-2301 0 0,5-4-1605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18 3679 0 0,'7'-10'12268'0'0,"-2"2"-9846"0"0,-13 17-2514 0 0,1-1 1 0 0,-18 14 0 0 0,-2 2-45 0 0,-99 120-123 0 0,34-36 230 0 0,47-60 29 0 0,18-21 0 0 0,-35 46 0 0 0,58-67 4 0 0,-9 11-1 0 0,1 0-1 0 0,1 1 1 0 0,1 0 0 0 0,-14 32-1 0 0,22-45 23 0 0,1-1 1 0 0,-1 1-1 0 0,1 0 0 0 0,0 0 0 0 0,0 0 0 0 0,1 0 1 0 0,0 0-1 0 0,-1-1 0 0 0,1 1 0 0 0,1 0 0 0 0,-1 0 1 0 0,1 0-1 0 0,0 0 0 0 0,0 0 0 0 0,1 0 0 0 0,-1-1 1 0 0,1 1-1 0 0,0-1 0 0 0,0 1 0 0 0,1-1 0 0 0,-1 0 0 0 0,1 0 1 0 0,0 0-1 0 0,0 0 0 0 0,5 5 0 0 0,4 2 62 0 0,0-1-1 0 0,0 0 0 0 0,1-1 0 0 0,0-1 1 0 0,18 9-1 0 0,74 27-79 0 0,-72-31-236 0 0,-32-12-56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7831 0 0,'0'0'9071'0'0,"1"2"-8160"0"0,0 2-780 0 0,0 0 1 0 0,0 0-1 0 0,-1 0 1 0 0,1 0-1 0 0,-1 0 1 0 0,0 0-1 0 0,0 0 0 0 0,0 0 1 0 0,-2 7-1 0 0,-9 39 275 0 0,8-41-294 0 0,-46 243 354 0 0,27-161-165 0 0,2-5-2823 0 0,14-66-1537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 5983 0 0,'0'0'10742'0'0,"0"2"-10505"0"0,2 4-185 0 0,-1 0 0 0 0,0-1 0 0 0,0 1 0 0 0,0 0 0 0 0,-1 0 0 0 0,0 0 1 0 0,0 0-1 0 0,-2 11 0 0 0,-3 5 9 0 0,-7 24 0 0 0,6-28 438 0 0,-5 38 0 0 0,4-5 350 0 0,-4 78-175 0 0,11-125-631 0 0,1 3-21 0 0,0-5 102 0 0,11-6 12 0 0,-4-1-110 0 0,-1 0-1 0 0,0 0 1 0 0,0 0-1 0 0,-1-1 1 0 0,1 0-1 0 0,-1-1 1 0 0,0 1-1 0 0,8-14 1 0 0,3 0 20 0 0,2-2-27 0 0,72-78-538 0 0,-69 81 373 0 0,-22 18 145 0 0,1 1 1 0 0,-1 0-1 0 0,0 0 1 0 0,0 0-1 0 0,0 0 1 0 0,0-1 0 0 0,0 1-1 0 0,1 0 1 0 0,-1 0-1 0 0,0 0 1 0 0,0 0 0 0 0,0 0-1 0 0,0 0 1 0 0,1 0-1 0 0,-1-1 1 0 0,0 1-1 0 0,0 0 1 0 0,1 0 0 0 0,-1 0-1 0 0,0 0 1 0 0,0 0-1 0 0,0 0 1 0 0,1 0-1 0 0,-1 0 1 0 0,0 0 0 0 0,0 0-1 0 0,0 0 1 0 0,1 0-1 0 0,-1 0 1 0 0,0 0 0 0 0,0 0-1 0 0,0 1 1 0 0,1-1-1 0 0,-1 0 1 0 0,0 0-1 0 0,0 0 1 0 0,0 0 0 0 0,1 0-1 0 0,-1 0 1 0 0,0 0-1 0 0,0 1 1 0 0,0-1 0 0 0,0 0-1 0 0,1 0 1 0 0,-1 0-1 0 0,0 0 1 0 0,0 1-1 0 0,0-1 1 0 0,0 0 0 0 0,0 0-1 0 0,0 0 1 0 0,0 1-1 0 0,0-1 1 0 0,0 0 0 0 0,0 0-1 0 0,1 0 1 0 0,-1 1-1 0 0,1 12-35 0 0,0-11 23 0 0,1 17-13 0 0,1 0 0 0 0,1 0 0 0 0,11 28 0 0 0,-13-40 61 0 0,2 0 0 0 0,-1 0 1 0 0,1-1-1 0 0,0 1 1 0 0,0-1-1 0 0,1 0 1 0 0,0 0-1 0 0,0-1 0 0 0,0 0 1 0 0,1 1-1 0 0,0-2 1 0 0,7 6-1 0 0,14 9 1021 0 0,-26-18-96 0 0,1-3-933 0 0,0-1 0 0 0,-1 1 1 0 0,1 0-1 0 0,0 0 0 0 0,-1-1 0 0 0,0 1 0 0 0,0-1 0 0 0,0 1 0 0 0,0-1 1 0 0,0 0-1 0 0,0-2 0 0 0,4-33 80 0 0,-2 8-48 0 0,-1 17-95 0 0,1 1 0 0 0,1 0 0 0 0,1 0 0 0 0,-1 0 0 0 0,2 0-1 0 0,0 0 1 0 0,0 1 0 0 0,1 0 0 0 0,0 1 0 0 0,1-1 0 0 0,16-16 0 0 0,2 2-598 0 0,2 2 0 0 0,58-39 1 0 0,-80 58 558 0 0,29-21-5961 0 0,-19 9-163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6 10591 0 0,'0'0'488'0'0,"-14"-5"176"0"0,12 5-627 0 0,0 0-1 0 0,0 0 1 0 0,0 0-1 0 0,0 0 1 0 0,0 0-1 0 0,0 0 1 0 0,0 1-1 0 0,0-1 1 0 0,0 0-1 0 0,0 1 1 0 0,1 0-1 0 0,-1-1 1 0 0,0 1-1 0 0,0 0 1 0 0,0 0-1 0 0,1 0 1 0 0,-3 2-1 0 0,1-1 113 0 0,1 1-1 0 0,0-1 1 0 0,0 1-1 0 0,0-1 1 0 0,0 1-1 0 0,0 0 1 0 0,1 0-1 0 0,-1 0 1 0 0,-1 5-1 0 0,-1 6 485 0 0,1-1 0 0 0,0 1 1 0 0,-2 28-1 0 0,4-34-580 0 0,1 7 28 0 0,-1 0-1 0 0,2 0 1 0 0,0-1 0 0 0,5 24-1 0 0,19 56 496 0 0,-10-41-139 0 0,-2-2 197 0 0,-3 0 1 0 0,5 55-1 0 0,-13-76-287 0 0,-1 0 0 0 0,-1 1 0 0 0,-2-1 0 0 0,-11 58 0 0 0,2-44-231 0 0,-2-1 0 0 0,-2 0 0 0 0,-1-2 0 0 0,-3 1 0 0 0,-35 58 0 0 0,23-53-692 0 0,-1-1 1 0 0,-2-2-1 0 0,-2-1 1 0 0,-45 40-1 0 0,16-26-1689 0 0,36-35 1050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277 247 7831 0 0,'0'0'603'0'0,"-9"-1"4573"0"0,-5 0-4084 0 0,-1-1 0 0 0,1 2 0 0 0,-21 1 0 0 0,-45 9-676 0 0,47-5-1397 0 0,-42 0-1 0 0,73-5 653 0 0,4 0 188 0 0,14-8 755 0 0,0 1 1 0 0,0 1-1 0 0,1 1 1 0 0,26-6-1 0 0,-21 6-32 0 0,65-15 793 0 0,-30 8-598 0 0,66-24-1 0 0,-112 32-703 0 0,140-54 673 0 0,-105 38-780 0 0,51-30 0 0 0,-72 33-337 0 0,-24 16-60 0 0,-3 0 219 0 0,-1 0-1 0 0,1 1 0 0 0,-1-1 0 0 0,0 1 0 0 0,1-1 1 0 0,-1 1-1 0 0,0 0 0 0 0,0 0 0 0 0,1 0 0 0 0,-1 1 1 0 0,0-1-1 0 0,1 1 0 0 0,-5 0 0 0 0,3 0-261 0 0,-20 4-1518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 5983 0 0,'0'0'464'0'0,"9"-6"4782"0"0,-8 6-4972 0 0,0 0 1 0 0,0 0-1 0 0,0 1 1 0 0,0-1 0 0 0,0 0-1 0 0,0 0 1 0 0,0 0-1 0 0,0 1 1 0 0,0-1 0 0 0,-1 0-1 0 0,1 1 1 0 0,0-1-1 0 0,0 1 1 0 0,0-1 0 0 0,0 1-1 0 0,-1 0 1 0 0,1-1-1 0 0,0 1 1 0 0,-1 0 0 0 0,1-1-1 0 0,0 1 1 0 0,-1 0-1 0 0,2 1 1 0 0,-1 1-61 0 0,0-1 1 0 0,0 1-1 0 0,0 0 1 0 0,-1-1-1 0 0,1 1 1 0 0,-1 0-1 0 0,1-1 1 0 0,-1 6-1 0 0,0 5-198 0 0,-1 0-1 0 0,-5 24 1 0 0,5-33 299 0 0,-18 79 74 0 0,-38 100 0 0 0,33-112-528 0 0,2 1-1 0 0,-14 93 0 0 0,33-145-95 0 0,2 0 1 0 0,1 32-1 0 0,5-13-5674 0 0,-3-24-253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10911 0 0,'0'0'987'0'0,"1"0"-810"0"0,8 0 2793 0 0,-8 2-2879 0 0,0 0 0 0 0,0 0 0 0 0,-1 0 0 0 0,1 0 0 0 0,-1 0 0 0 0,1 0 0 0 0,-1 1 0 0 0,0 3 1 0 0,-1 4-19 0 0,0-1 1 0 0,-1 1 0 0 0,0 0-1 0 0,0-1 1 0 0,-7 14 0 0 0,0 6 50 0 0,-37 111 453 0 0,-10 38-26 0 0,27-37-408 0 0,11-44-120 0 0,15-82-605 0 0,-1-1 0 0 0,-10 24 0 0 0,9-26-5174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135 465 10103 0 0,'-9'9'308'0'0,"-1"1"0"0"0,0-2-1 0 0,-1 1 1 0 0,0-2-1 0 0,0 1 1 0 0,-19 8 0 0 0,25-14-74 0 0,3 0-53 0 0,-1-1 0 0 0,1 0 1 0 0,-1 0-1 0 0,0 0 0 0 0,1 0 0 0 0,-1 0 0 0 0,-6 0 1502 0 0,1-19-878 0 0,7 13-715 0 0,0 0-1 0 0,1 1 0 0 0,0-1 1 0 0,0 0-1 0 0,0 1 0 0 0,1-1 1 0 0,0 0-1 0 0,0 1 0 0 0,0-1 1 0 0,0 1-1 0 0,3-7 0 0 0,3-6 280 0 0,15-25 0 0 0,-12 25-179 0 0,19-38 61 0 0,3 1-1 0 0,39-50 1 0 0,-57 87-254 0 0,1-1 1 0 0,0 2 0 0 0,1 0-1 0 0,1 1 1 0 0,0 1 0 0 0,1 0-1 0 0,1 1 1 0 0,0 1 0 0 0,23-10-1 0 0,-34 18 4 0 0,2 1-1 0 0,-1 1 1 0 0,0-1-1 0 0,0 1 0 0 0,1 1 1 0 0,-1 0-1 0 0,17 0 1 0 0,70 9-70 0 0,-37-1-106 0 0,-43-6 58 0 0,-1 1 0 0 0,24 5-1 0 0,-39-7 114 0 0,0 1 0 0 0,1-1 0 0 0,-1 0 0 0 0,0 1 0 0 0,1-1 0 0 0,-1 1 0 0 0,0-1-1 0 0,0 1 1 0 0,1-1 0 0 0,-1 1 0 0 0,0-1 0 0 0,0 1 0 0 0,0-1 0 0 0,0 1 0 0 0,0-1 0 0 0,0 1 0 0 0,0-1 0 0 0,0 1-1 0 0,0-1 1 0 0,0 1 0 0 0,0 0 0 0 0,0-1 0 0 0,0 2 0 0 0,0-2-6 0 0,-1 4 7 0 0,0 0 0 0 0,0 0-1 0 0,0 0 1 0 0,-1 0-1 0 0,1-1 1 0 0,-1 1 0 0 0,0-1-1 0 0,0 1 1 0 0,0-1 0 0 0,0 1-1 0 0,-4 3 1 0 0,-4 5 69 0 0,-17 15 0 0 0,-166 173 390 0 0,172-176-411 0 0,-87 98-413 0 0,74-87-357 0 0,-50 40 0 0 0,33-38 199 0 0,46-34 514 0 0,0 0 0 0 0,-1 0 0 0 0,1 0-1 0 0,-1-1 1 0 0,1 0 0 0 0,-1 0 0 0 0,0-1 0 0 0,-6 2 0 0 0,4-3-1078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193 135 13903 0 0,'0'0'638'0'0,"-1"1"-14"0"0,-25 17 421 0 0,1 1 0 0 0,1 1 1 0 0,1 1-1 0 0,-26 31 0 0 0,43-45-857 0 0,1 1-1 0 0,1 0 1 0 0,-1 0-1 0 0,1 0 0 0 0,0 1 1 0 0,1 0-1 0 0,0-1 1 0 0,1 1-1 0 0,-1 0 1 0 0,2 1-1 0 0,-2 12 1 0 0,2-16-129 0 0,1 1 1 0 0,0-1-1 0 0,0 0 0 0 0,1 1 1 0 0,-1-1-1 0 0,1 0 1 0 0,1 1-1 0 0,-1-1 1 0 0,1 0-1 0 0,0 0 1 0 0,0 0-1 0 0,1-1 1 0 0,0 1-1 0 0,0 0 1 0 0,0-1-1 0 0,1 0 1 0 0,6 8-1 0 0,-7-10-16 0 0,1 0-1 0 0,0-1 1 0 0,0 1-1 0 0,0-1 1 0 0,0 1-1 0 0,1-1 1 0 0,-1-1-1 0 0,1 1 1 0 0,-1-1-1 0 0,1 1 1 0 0,-1-1-1 0 0,1 0 1 0 0,0-1-1 0 0,-1 1 1 0 0,1-1-1 0 0,8-1 1 0 0,2 0 80 0 0,0-1 0 0 0,0 0 0 0 0,28-9 0 0 0,-13 1-83 0 0,-1-1 1 0 0,1-2 0 0 0,-2-1-1 0 0,0-1 1 0 0,-1-1 0 0 0,-1-2-1 0 0,0-1 1 0 0,-1-1 0 0 0,-1 0-1 0 0,-1-2 1 0 0,38-47 0 0 0,-47 48-747 0 0,-1-1 1 0 0,-1 0 0 0 0,-1-1-1 0 0,17-46 1 0 0,-11 24-2616 0 0,2 9 314 0 0,-5 15 1335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 3679 0 0,'11'-3'11418'0'0,"-13"8"-9718"0"0,-10 12-677 0 0,-15 19-924 0 0,-197 250 1069 0 0,218-278-1164 0 0,-29 41 0 0 0,-49 89 0 0 0,75-120 3 0 0,1 0-1 0 0,1 0 1 0 0,1 1 0 0 0,0-1 0 0 0,2 1 0 0 0,0 1 0 0 0,1-1 0 0 0,0 1-1 0 0,2 26 1 0 0,1-32 5 0 0,0-1-1 0 0,2 0 1 0 0,-1 1 0 0 0,2-1-1 0 0,0 0 1 0 0,0 0 0 0 0,1-1-1 0 0,1 1 1 0 0,0-1 0 0 0,11 19-1 0 0,-13-26-20 0 0,0 0-74 0 0,0 0 1 0 0,0-1-1 0 0,0 1 0 0 0,0-1 0 0 0,1 0 0 0 0,0 0 0 0 0,0 0 0 0 0,5 3 1 0 0,0-4-1758 0 0,-7-3 1452 0 0,-1 0-926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208 261 8319 0 0,'-12'9'12123'0'0,"13"-10"-12109"0"0,1 0-1 0 0,0 1 1 0 0,0-1-1 0 0,0 0 1 0 0,-1 0 0 0 0,1 0-1 0 0,2-3 1 0 0,3 0 26 0 0,158-104-288 0 0,38-19 48 0 0,-196 123 196 0 0,-1 1-1 0 0,1 0 0 0 0,0 1 1 0 0,1 0-1 0 0,-1 0 1 0 0,9-1-1 0 0,-14 2 4 0 0,-1 1 1 0 0,1 0-1 0 0,-1 0 0 0 0,0 0 0 0 0,1 0 1 0 0,-1 0-1 0 0,0 0 0 0 0,1 0 0 0 0,-1 0 0 0 0,1 0 1 0 0,-1 1-1 0 0,0-1 0 0 0,1 0 0 0 0,-1 1 0 0 0,0-1 1 0 0,0 1-1 0 0,1 0 0 0 0,-1-1 0 0 0,0 1 1 0 0,0 0-1 0 0,0 0 0 0 0,0 0 0 0 0,0 0 0 0 0,0 0 1 0 0,0 0-1 0 0,0 0 0 0 0,0 0 0 0 0,-1 0 1 0 0,1 0-1 0 0,0 1 0 0 0,-1-1 0 0 0,1 0 0 0 0,0 0 1 0 0,-1 1-1 0 0,0-1 0 0 0,1 0 0 0 0,-1 1 1 0 0,0-1-1 0 0,0 0 0 0 0,0 3 0 0 0,0 3 1 0 0,0-1 0 0 0,-1 1 0 0 0,1-1 0 0 0,-2 0 0 0 0,1 1 0 0 0,-1-1 0 0 0,-3 8 0 0 0,-21 42 0 0 0,20-43 0 0 0,-67 118 5 0 0,58-109-17 0 0,-1 0 1 0 0,-1-1-1 0 0,-31 30 1 0 0,10-17-352 0 0,-1-2-1 0 0,-68 42 1 0 0,-98 36-250 0 0,189-102 661 0 0,0 0-1 0 0,1 2 0 0 0,-20 14 1 0 0,34-23 884 0 0,12 2-606 0 0,-4-1-217 0 0,0-1 0 0 0,0-1 0 0 0,0 0 0 0 0,0 0 0 0 0,1 0 0 0 0,6-2 0 0 0,46-9 414 0 0,-37 5-353 0 0,-19 6-163 0 0,53-13 321 0 0,2 2 0 0 0,-1 3 1 0 0,73 0-1 0 0,-123 8-343 0 0,-7 0-74 0 0,8 15-1194 0 0,-7-11-1776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7367 0 0,'0'0'568'0'0,"-1"3"-240"0"0,-2 5 106 0 0,0 0-1 0 0,0 0 0 0 0,-1 0 0 0 0,0 0 0 0 0,0-1 0 0 0,-1 1 1 0 0,0-1-1 0 0,-1-1 0 0 0,1 1 0 0 0,-12 10 0 0 0,-8 5-178 0 0,-40 27 1 0 0,57-43-234 0 0,-23 13-675 0 0,-1-2 1 0 0,-1-1 0 0 0,-65 23 0 0 0,76-31 589 0 0,-5 3 540 0 0,-50 25 1 0 0,66-29-216 0 0,-1 1 1 0 0,1 0-1 0 0,1 1 0 0 0,0 0 0 0 0,0 0 0 0 0,-12 15 0 0 0,5-1 57 0 0,1 0 0 0 0,1 1 0 0 0,1 1 0 0 0,-15 36 0 0 0,-32 110-542 0 0,43-116-211 0 0,10-32 455 0 0,7-22 67 0 0,1 0 1 0 0,0 0-1 0 0,0 0 1 0 0,0 0-1 0 0,0 0 1 0 0,-1 0-1 0 0,1 0 1 0 0,1 0-1 0 0,-1 0 1 0 0,0 0-1 0 0,0 0 0 0 0,0 0 1 0 0,0 0-1 0 0,1 0 1 0 0,-1 0-1 0 0,0 0 1 0 0,1 0-1 0 0,-1-1 1 0 0,1 1-1 0 0,0 2 1 0 0,1-2-2 0 0,-1 0 1 0 0,1 1-1 0 0,-1-1 1 0 0,1 0 0 0 0,-1 0-1 0 0,1 0 1 0 0,0 0 0 0 0,-1 0-1 0 0,1 0 1 0 0,2 0-1 0 0,4 2 220 0 0,0-1 0 0 0,0-1 0 0 0,16 2 0 0 0,253 20 1947 0 0,-266-22-2243 0 0,0 0 0 0 0,-1-1 0 0 0,1-1 0 0 0,0 0 1 0 0,0 0-1 0 0,13-4 0 0 0,-17 3 3 0 0,0-1 0 0 0,0 0 0 0 0,0 0 0 0 0,0 0 0 0 0,-1-1 0 0 0,1 0 0 0 0,-1 0 0 0 0,0-1 0 0 0,10-10 0 0 0,-2 1-63 0 0,0-1 10 0 0,1 1 1 0 0,0 0-1 0 0,0 1 1 0 0,2 1 0 0 0,28-17-1 0 0,-22 18 39 0 0,1 0 0 0 0,-1-1 0 0 0,0-2 0 0 0,41-30 0 0 0,-61 42 0 0 0,9-11 0 0 0,-9 8-117 0 0,0 0-1 0 0,1-1 1 0 0,-2 0-1 0 0,1 1 1 0 0,-1-1-1 0 0,0 0 1 0 0,0 0-1 0 0,0 0 1 0 0,-1-1-1 0 0,0 1 1 0 0,0 0-1 0 0,-1 0 1 0 0,1-1-1 0 0,-2 1 1 0 0,1 0 0 0 0,0-1-1 0 0,-3-7 1 0 0,2 13 109 0 0,1 1 1 0 0,-1-1 0 0 0,0 1 0 0 0,0 0 0 0 0,1-1 0 0 0,-1 1 0 0 0,0 0 0 0 0,0-1 0 0 0,1 1 0 0 0,-1 0 0 0 0,0 0 0 0 0,0 0 0 0 0,0 0 0 0 0,1 0 0 0 0,-1 0-1 0 0,0 0 1 0 0,0 0 0 0 0,-1 1 0 0 0,2-1 3 0 0,-14 2-46 0 0,1 1 1 0 0,0 0-1 0 0,-17 7 0 0 0,-6 2 30 0 0,18-5 20 0 0,10-5 0 0 0,0-2 0 0 0,-7 1 2 0 0,0 0 0 0 0,0 2-1 0 0,0 0 1 0 0,0 0 0 0 0,1 1-1 0 0,-1 1 1 0 0,1 1 0 0 0,-17 8 0 0 0,-6 2 68 0 0,-13 6 343 0 0,48-21-337 0 0,-22 9-203 0 0,21-8 79 0 0,1-1 16 0 0,0 0-1 0 0,0 0 0 0 0,0 0 1 0 0,0 0-1 0 0,0 1 1 0 0,1-1-1 0 0,-1 1 0 0 0,1-1 1 0 0,-1 1-1 0 0,1 0 0 0 0,-1 0 1 0 0,0 2-1 0 0,1-3-105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36 1375 0 0,'1'-1'107'0'0,"4"-8"-929"0"0,-4 6 2443 0 0,1 1-1 0 0,0 0 0 0 0,1-1 1621 0 0,-1 1-1620 0 0,0 0-1 0 0,0 1 0 0 0,0-1 1 0 0,5-2-1 0 0,5 0-479 0 0,-10 4-556 0 0,8 20-381 0 0,-10-14-191 0 0,0 0 1 0 0,0-1-1 0 0,0 1 1 0 0,-1 0-1 0 0,1-1 1 0 0,-4 11-1 0 0,-14 35 292 0 0,13-37-155 0 0,-206 506 1080 0 0,144-351-1115 0 0,53-126-149 0 0,-18 87-1 0 0,32-128-119 0 0,7-8-4660 0 0,9-9-500 0 0,-7 4 832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2303 0 0,'0'0'12792'0'0,"1"2"-11392"0"0,2 7-1217 0 0,0-1 0 0 0,0 1 0 0 0,0 0 0 0 0,-2 0 0 0 0,1 0-1 0 0,-1 1 1 0 0,0-1 0 0 0,-1 0 0 0 0,0 0 0 0 0,0 1 0 0 0,-1-1 0 0 0,0 0-1 0 0,-5 16 1 0 0,-1 2-169 0 0,-2-2 0 0 0,0 1 0 0 0,-21 36 0 0 0,-118 179 216 0 0,132-216-92 0 0,-36 49 347 0 0,-43 71 662 0 0,93-141-1172 0 0,0 0 0 0 0,0 0-1 0 0,0 1 1 0 0,1-1 0 0 0,-3 8-1 0 0,4-11-111 0 0,23 5-1931 0 0,-10-9 613 0 0,1-4-325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15 2759 0 0,'1'-1'207'0'0,"18"-6"1068"0"0,0 1 10354 0 0,-20 7-11572 0 0,1 0 0 0 0,0 0 0 0 0,-1 0-1 0 0,1-1 1 0 0,0 1 0 0 0,-1 0 0 0 0,1 0 0 0 0,-1 0 0 0 0,1 0 0 0 0,-1 0-1 0 0,0-1 1 0 0,1 1 0 0 0,-1 0 0 0 0,0-1 0 0 0,0 1 0 0 0,-1 1 0 0 0,-14 8 160 0 0,14-9-173 0 0,-152 101 436 0 0,58-37-603 0 0,40-27 12 0 0,1 1 0 0 0,1 3 0 0 0,3 3 1 0 0,-73 80-1 0 0,91-87 6 0 0,-58 74-56 0 0,80-96 187 0 0,1 0 0 0 0,0 1 0 0 0,1 0 0 0 0,1 1 0 0 0,-9 25 0 0 0,16-40-7 0 0,0-1 0 0 0,1 1 1 0 0,-1 0-1 0 0,1-1 0 0 0,-1 1 0 0 0,1 0 0 0 0,0-1 0 0 0,0 1 0 0 0,0 0 0 0 0,0 0 0 0 0,1-1 0 0 0,-1 1 1 0 0,1 0-1 0 0,-1-1 0 0 0,1 1 0 0 0,0-1 0 0 0,0 1 0 0 0,0-1 0 0 0,0 1 0 0 0,1-1 0 0 0,-1 1 0 0 0,1-1 1 0 0,-1 0-1 0 0,1 0 0 0 0,0 0 0 0 0,2 2 0 0 0,1 0 62 0 0,0-1 1 0 0,0 0-1 0 0,0 0 1 0 0,1 0-1 0 0,-1-1 1 0 0,1 0-1 0 0,-1 0 1 0 0,1 0-1 0 0,0-1 1 0 0,-1 0-1 0 0,8 1 1 0 0,42 2 1259 0 0,84-3 1 0 0,-61-2-825 0 0,-69 0-500 0 0,0 0 0 0 0,0 0 0 0 0,1-1 0 0 0,-1 0 0 0 0,-1 0 1 0 0,1-1-1 0 0,11-5 0 0 0,3-3-8 0 0,31-21-1 0 0,12-12-32 0 0,52-31-280 0 0,-118 74 303 0 0,25-12-10 0 0,0-1 0 0 0,-1-2-1 0 0,0-1 1 0 0,-2 0-1 0 0,28-28 1 0 0,-48 42 54 0 0,-3 2-50 0 0,1 0 1 0 0,0 0-1 0 0,-1 0 1 0 0,1 0-1 0 0,-1 0 1 0 0,1 0 0 0 0,-1 0-1 0 0,1 0 1 0 0,-1 0-1 0 0,0 0 1 0 0,1 0-1 0 0,-1 0 1 0 0,0 0 0 0 0,0 0-1 0 0,0 1 1 0 0,0-1-1 0 0,0 0 1 0 0,0 1-1 0 0,0-1 1 0 0,0 1 0 0 0,0-1-1 0 0,0 1 1 0 0,0-1-1 0 0,0 1 1 0 0,0 0-1 0 0,0-1 1 0 0,0 1 0 0 0,-2 0-1 0 0,1 0-12 0 0,-13-3-370 0 0,-25-2-1 0 0,27 4 202 0 0,0-1-1 0 0,-25-5 1 0 0,31 5 196 0 0,-1 0-1 0 0,0 1 1 0 0,0 0 0 0 0,1 0-1 0 0,-1 1 1 0 0,0 0 0 0 0,0 1-1 0 0,1 0 1 0 0,-1 0 0 0 0,0 0-1 0 0,1 1 1 0 0,-14 5-1 0 0,-6 4 43 0 0,1 1 0 0 0,-29 19-1 0 0,11-6-25 0 0,28-16-232 0 0,-1-1 0 0 0,0 0-1 0 0,-1-1 1 0 0,-35 8 0 0 0,49-14-261 0 0,4-4 228 0 0,9-5 67 0 0,17-8-1567 0 0,-11 9-4153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10159 0 0,'0'0'1315'0'0,"1"2"-1092"0"0,1 5 130 0 0,2 7 311 0 0,1 0 0 0 0,0 0 0 0 0,1 0 0 0 0,0 0 0 0 0,1-1 0 0 0,1 0 0 0 0,17 23 0 0 0,17 8-42 0 0,-16-18-405 0 0,-1 2-1 0 0,39 57 1 0 0,-60-76-195 0 0,1 0 0 0 0,-2-1 0 0 0,1 1 0 0 0,-1 0 0 0 0,-1 1 0 0 0,0-1 0 0 0,0 0 1 0 0,-1 1-1 0 0,0-1 0 0 0,0 1 0 0 0,-1-1 0 0 0,0 1 0 0 0,-1-1 0 0 0,0 1 0 0 0,-1-1 0 0 0,-5 18 0 0 0,-4 7 190 0 0,-1 0-1 0 0,-2-1 1 0 0,-20 33-1 0 0,32-62-187 0 0,-143 237 463 0 0,136-228-470 0 0,-48 67-78 0 0,-8 12-1746 0 0,35-46-4093 0 0,17-31 444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16 8751 0 0,'2'-1'399'0'0,"4"-2"-165"0"0,-1 1 1 0 0,1 0-1 0 0,1 0 0 0 0,-1 1 1 0 0,0-1-1 0 0,0 1 0 0 0,1 0 1 0 0,-1 1-1 0 0,0 0 0 0 0,1 0 1 0 0,-1 0-1 0 0,0 1 0 0 0,1 0 1 0 0,-1 0-1 0 0,7 2 0 0 0,-11-2-193 0 0,-1 0-1 0 0,1-1 1 0 0,0 1-1 0 0,-1 0 0 0 0,1 0 1 0 0,-1 0-1 0 0,1 0 1 0 0,-1 0-1 0 0,0 0 0 0 0,1 0 1 0 0,-1 1-1 0 0,0-1 1 0 0,0 0-1 0 0,0 1 0 0 0,0-1 1 0 0,0 1-1 0 0,1 2 1 0 0,-1-1-4 0 0,0 0 1 0 0,0 0-1 0 0,0 1 1 0 0,0-1-1 0 0,-1 1 1 0 0,1-1-1 0 0,-1 0 1 0 0,0 6-1 0 0,-1 3 21 0 0,-1 0 1 0 0,0 0-1 0 0,-1-1 0 0 0,-4 14 0 0 0,-5 9 537 0 0,-2 0-1 0 0,-30 53 0 0 0,-47 58 1646 0 0,89-143-2199 0 0,-99 136 1487 0 0,60-84-1276 0 0,29-40-576 0 0,1 0 1 0 0,0 1-1 0 0,1 0 1 0 0,1 0-1 0 0,-15 32 1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96 409 13735 0 0,'0'0'1246'0'0,"-1"1"-1028"0"0,-5 1 10 0 0,0 0 0 0 0,1-1-1 0 0,-1 1 1 0 0,0-1-1 0 0,0 0 1 0 0,0-1 0 0 0,0 0-1 0 0,0 1 1 0 0,0-2 0 0 0,-7 0-1 0 0,-8 0 784 0 0,21 0-979 0 0,0-1 1 0 0,-1 1-1 0 0,1-1 1 0 0,0 0 0 0 0,0 1-1 0 0,0-1 1 0 0,0 0-1 0 0,0 1 1 0 0,0-3-1 0 0,3-1-23 0 0,-1-1-1 0 0,1 1 1 0 0,0 0-1 0 0,0 0 1 0 0,0 0-1 0 0,1 0 1 0 0,7-7-1 0 0,0-2-4 0 0,35-45-40 0 0,77-75-1 0 0,-105 117 47 0 0,0 1-1 0 0,1 0 0 0 0,0 2 0 0 0,2 0 0 0 0,-1 2 0 0 0,2 0 0 0 0,0 1 0 0 0,35-12 1 0 0,-47 21 47 0 0,-1 0 1 0 0,0 0 0 0 0,1 1-1 0 0,-1 0 1 0 0,1 1 0 0 0,-1 0-1 0 0,1 0 1 0 0,-1 1 0 0 0,1 0-1 0 0,-1 1 1 0 0,0 0 0 0 0,0 1-1 0 0,1 0 1 0 0,10 5 0 0 0,-14-5-42 0 0,-1-1 1 0 0,1 1-1 0 0,-1 0 1 0 0,0 1 0 0 0,-1-1-1 0 0,1 1 1 0 0,0 0-1 0 0,-1 0 1 0 0,0 0-1 0 0,0 1 1 0 0,0 0-1 0 0,-1 0 1 0 0,1 0 0 0 0,-1 0-1 0 0,0 0 1 0 0,-1 0-1 0 0,1 1 1 0 0,-1-1-1 0 0,0 1 1 0 0,-1 0 0 0 0,1 0-1 0 0,-1 0 1 0 0,1 10-1 0 0,-2-9-25 0 0,-1 0 0 0 0,1-1 0 0 0,-1 1 0 0 0,-1-1-1 0 0,1 1 1 0 0,-1-1 0 0 0,0 0 0 0 0,0 0 0 0 0,-1 0 0 0 0,0 0-1 0 0,0 0 1 0 0,-5 6 0 0 0,-5 7-142 0 0,-2 0 1 0 0,-17 17-1 0 0,18-21 69 0 0,0 0-24 0 0,-6 6 171 0 0,-26 38 1 0 0,40-50-29 0 0,0 0 0 0 0,1 1 0 0 0,0 0 1 0 0,1 0-1 0 0,0 0 0 0 0,0 0 0 0 0,-3 19 1 0 0,6-20-105 0 0,-1 1 0 0 0,-1-1 0 0 0,0 1 0 0 0,0-1 0 0 0,-1 0 0 0 0,0 0 1 0 0,0 0-1 0 0,-11 15 0 0 0,11-19-122 0 0,0 0 1 0 0,-1-1-1 0 0,1 0 1 0 0,-1 1-1 0 0,0-2 1 0 0,0 1-1 0 0,0 0 0 0 0,0-1 1 0 0,-1 0-1 0 0,1-1 1 0 0,-1 1-1 0 0,0-1 1 0 0,0 0-1 0 0,0 0 0 0 0,-7 1 1 0 0,-6 0-126 0 0,-1 0 0 0 0,0-2 0 0 0,0 0 0 0 0,0-1 0 0 0,0-1 0 0 0,-23-3 0 0 0,30 1-623 0 0,0 0 1 0 0,0-1-1 0 0,-14-5 1 0 0,18 4-3571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11 11055 0 0,'2'0'506'0'0,"23"-10"5272"0"0,-35 22-4860 0 0,-6 3-799 0 0,-1-1 0 0 0,-1 0 0 0 0,0-2 0 0 0,-1 0 0 0 0,-32 15 0 0 0,-5 3-63 0 0,-4 6-52 0 0,1 2 0 0 0,-90 76 0 0 0,57-30 115 0 0,-110 129 0 0 0,201-211-115 0 0,-14 15 66 0 0,1 1-1 0 0,1 0 0 0 0,1 1 0 0 0,-16 31 1 0 0,26-45-49 0 0,0 0 0 0 0,0 0 0 0 0,0 0 1 0 0,1 0-1 0 0,0 1 0 0 0,0-1 0 0 0,0 0 0 0 0,0 1 1 0 0,1-1-1 0 0,0 1 0 0 0,0-1 0 0 0,1 1 0 0 0,0-1 1 0 0,0 0-1 0 0,0 1 0 0 0,0-1 0 0 0,1 0 0 0 0,0 0 1 0 0,0 0-1 0 0,0 0 0 0 0,1 0 0 0 0,-1 0 0 0 0,1-1 1 0 0,5 7-1 0 0,-2-4 0 0 0,1-1 0 0 0,0 1 1 0 0,0-1-1 0 0,0-1 0 0 0,0 1 0 0 0,1-1 1 0 0,0-1-1 0 0,0 1 0 0 0,11 3 0 0 0,12 3 103 0 0,41 10 0 0 0,-35-11-95 0 0,24 9-701 0 0,-60-18 514 0 0,8 2-1509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20 11055 0 0,'16'-11'1364'0'0,"-3"3"2964"0"0,-16 16-739 0 0,-4 5-3570 0 0,-9 16 286 0 0,0-1-1 0 0,-2 0 0 0 0,-21 25 1 0 0,2-3 33 0 0,-208 350 404 0 0,213-344-696 0 0,-43 88 17 0 0,-30 49-2 0 0,-17 12-1663 0 0,118-196 694 0 0,3-7-202 0 0</inkml:trace>
  <inkml:trace contextRef="#ctx0" brushRef="#br0" timeOffset="1">118 636 13359 0 0,'-3'0'128'0'0,"-3"0"26"0"0,1 0 1 0 0,-1 0-1 0 0,1 1 0 0 0,0-1 0 0 0,-1 1 1 0 0,1 0-1 0 0,0 1 0 0 0,-8 2 1079 0 0,35 6 966 0 0,-11-7-1655 0 0,0-1 0 0 0,0-1 0 0 0,0 0 0 0 0,0 0 0 0 0,15-2 1 0 0,58-9 852 0 0,-68 8-1125 0 0,103-15 607 0 0,308-51-2031 0 0,-368 56-631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15719 0 0,'0'0'1424'0'0,"2"1"-1172"0"0,1 0-141 0 0,1 1 0 0 0,-1-1-1 0 0,0 1 1 0 0,0 0 0 0 0,0 0-1 0 0,0 0 1 0 0,0 0 0 0 0,0 1-1 0 0,0-1 1 0 0,-1 1 0 0 0,1 0-1 0 0,-1 0 1 0 0,0 0 0 0 0,0 0-1 0 0,0 0 1 0 0,0 0 0 0 0,-1 0-1 0 0,3 7 1 0 0,0 2 6 0 0,-1 0 0 0 0,-1 1-1 0 0,0-1 1 0 0,0 1 0 0 0,-2-1 0 0 0,0 26 0 0 0,-2-16-154 0 0,-1 1 1 0 0,-1-1-1 0 0,-7 23 1 0 0,3-19-104 0 0,-2-1 1 0 0,0 0 0 0 0,-2-1-1 0 0,-15 25 1 0 0,-2-5 63 0 0,-38 44 1 0 0,67-87 75 0 0,-15 18 138 0 0,0 1 0 0 0,-12 23-1 0 0,26-42-1077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10591 0 0,'0'0'3736'0'0,"9"7"-1113"0"0,-8-7-2624 0 0,-1 1-1 0 0,1 0 1 0 0,-1 0 0 0 0,0 0-1 0 0,1 0 1 0 0,-1 0 0 0 0,0 0-1 0 0,0 0 1 0 0,0 0 0 0 0,0 0-1 0 0,0 0 1 0 0,0-1 0 0 0,0 1-1 0 0,0 0 1 0 0,0 0 0 0 0,0 0-1 0 0,-1 0 1 0 0,1 0 0 0 0,0 0-1 0 0,0 0 1 0 0,-1 0 0 0 0,1 0-1 0 0,-1-1 1 0 0,1 1 0 0 0,-1 0 0 0 0,1 0-1 0 0,-1-1 1 0 0,0 1 0 0 0,1 0-1 0 0,-1 0 1 0 0,0-1 0 0 0,1 1-1 0 0,-1-1 1 0 0,0 1 0 0 0,0-1-1 0 0,-1 2 1 0 0,-5 1-84 0 0,0 1 0 0 0,0 0 0 0 0,-12 3 0 0 0,12-4 67 0 0,-40 14 7 0 0,24-10 141 0 0,1 2 1 0 0,0 0-1 0 0,0 1 0 0 0,-25 17 0 0 0,-64 57-144 0 0,4 5 1 0 0,-133 142-1 0 0,214-204-261 0 0,-32 42-1 0 0,45-53 228 0 0,11-14 61 0 0,0 1 0 0 0,0-1 0 0 0,0 0 0 0 0,0 1 0 0 0,1-1 0 0 0,-1 1-1 0 0,1-1 1 0 0,-1 1 0 0 0,1 0 0 0 0,0 0 0 0 0,0-1 0 0 0,0 1 0 0 0,0 0 0 0 0,0 5 0 0 0,1-7 7 0 0,0 0 1 0 0,0-1-1 0 0,0 1 1 0 0,1 0 0 0 0,-1-1-1 0 0,0 1 1 0 0,1 0-1 0 0,-1-1 1 0 0,0 1-1 0 0,1 0 1 0 0,-1-1 0 0 0,1 1-1 0 0,-1-1 1 0 0,1 1-1 0 0,-1-1 1 0 0,1 1 0 0 0,-1-1-1 0 0,1 0 1 0 0,1 1-1 0 0,13 7 293 0 0,-12-7-205 0 0,16 7 232 0 0,1-2 1 0 0,-1 0 0 0 0,37 5 0 0 0,-15-3 96 0 0,93 27 1148 0 0,-63-15-893 0 0,-63-18-661 0 0,0-1 1 0 0,-1 0-1 0 0,1 0 1 0 0,0 0-1 0 0,-1-1 0 0 0,1 0 1 0 0,0-1-1 0 0,0 0 1 0 0,-1 0-1 0 0,1 0 0 0 0,-1-1 1 0 0,1 0-1 0 0,-1-1 1 0 0,1 0-1 0 0,9-5 0 0 0,17-10-115 0 0,-2-1 0 0 0,0-1-1 0 0,55-47 1 0 0,75-86-354 0 0,-136 126 424 0 0,-6 10-39 0 0,-12 8 4 0 0,-9 4-111 0 0,-9 4-62 0 0,9 1 250 0 0,-12 0-263 0 0,0 0-1 0 0,0 1 0 0 0,-16 4 1 0 0,-13 1-113 0 0,34-5 331 0 0,-151 18-33 0 0,147-17 143 0 0,1 1 0 0 0,-1 1 0 0 0,1 0 0 0 0,0 1 0 0 0,-18 10 0 0 0,-46 36 845 0 0,20-12-637 0 0,43-32-726 0 0,-1 0 0 0 0,1-1 0 0 0,-1-1 0 0 0,0 0 0 0 0,0-1 0 0 0,0 0 0 0 0,-1-1 0 0 0,0-1 0 0 0,1 0 0 0 0,-1 0 0 0 0,0-2-1 0 0,0 0 1 0 0,0 0 0 0 0,-14-3 0 0 0,22 2 62 0 0,1-1-1 0 0,0 1 1 0 0,1-1-1 0 0,-1 0 1 0 0,0 0-1 0 0,0-1 1 0 0,-8-6-1 0 0,12 9 31 0 0,7-11-760 0 0,2 2-2741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9215 0 0,'0'0'707'0'0,"-1"1"-464"0"0,-2 6 194 0 0,0 0 0 0 0,0 1 0 0 0,1-1 1 0 0,0 0-1 0 0,0 1 0 0 0,1 0 1 0 0,0-1-1 0 0,1 1 0 0 0,-1-1 0 0 0,1 1 1 0 0,1 0-1 0 0,0-1 0 0 0,0 1 0 0 0,2 9 1 0 0,1-5-586 0 0,0 1 0 0 0,0-1 0 0 0,2 0 0 0 0,-1 0 0 0 0,2 0 0 0 0,-1-1 0 0 0,14 17 1 0 0,11 10-1098 0 0,51 48 1 0 0,43 26-397 0 0,-50-46 1397 0 0,-57-50 726 0 0,-1 1 0 0 0,-1 0 0 0 0,-1 2 0 0 0,0 0 0 0 0,-1 0 0 0 0,16 32 0 0 0,-24-40-123 0 0,-1 1 1 0 0,0 0-1 0 0,-1 1 1 0 0,0-1-1 0 0,-1 1 0 0 0,0 0 1 0 0,-1-1-1 0 0,0 1 1 0 0,-1 0-1 0 0,-1 0 0 0 0,0 0 1 0 0,-1 0-1 0 0,-3 20 1 0 0,-1-14-62 0 0,-1 1 0 0 0,0-2 1 0 0,-1 1-1 0 0,-2-1 1 0 0,-12 23-1 0 0,-60 81 605 0 0,46-73-754 0 0,-10 17-199 0 0,-115 160-3212 0 0,141-202-1496 0 0,1-3-1428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1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84 1375 0 0,'-2'1'107'0'0,"-28"24"7162"0"0,43-33-5549 0 0,-6 6-1522 0 0,-2 0-132 0 0,-1 1-1 0 0,1-1 0 0 0,0 1 1 0 0,0 0-1 0 0,0 1 1 0 0,0-1-1 0 0,0 1 1 0 0,7 1-1 0 0,20-2-52 0 0,115-12 105 0 0,-131 11-79 0 0,22 1 1 0 0,9 0 130 0 0,-46 1-163 0 0,16-2 88 0 0,0 0-1 0 0,1 2 1 0 0,24 2-1 0 0,-12 0-23 0 0,39-1-1 0 0,-19-1-48 0 0,37-2 126 0 0,125-18-1 0 0,-194 17-149 0 0,90-11 4 0 0,141-14 532 0 0,-213 27-425 0 0,45-3 26 0 0,104 9 0 0 0,-99 5-119 0 0,-10-1 3 0 0,138-1-1 0 0,63-33 46 0 0,-215 19 72 0 0,-1 3 0 0 0,1 2 0 0 0,121 15 0 0 0,-141-8-136 0 0,0-2 0 0 0,64-1 0 0 0,71-7 0 0 0,18 7 254 0 0,-42 1-37 0 0,-108-5 46 0 0,63-7 1 0 0,43-5 305 0 0,-90 10-256 0 0,21 2 103 0 0,-38 2-296 0 0,-1 3-120 0 0,-29-3 0 0 0,25 0 0 0 0,-7-2 95 0 0,-18 1-4394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2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1839 0 0,'0'0'2463'0'0,"0"2"-2387"0"0,0-1-45 0 0,0-1 0 0 0,-1 1 0 0 0,1-1 0 0 0,0 0 0 0 0,0 1-1 0 0,0-1 1 0 0,0 1 0 0 0,0-1 0 0 0,0 1 0 0 0,0-1 0 0 0,0 0 0 0 0,1 1 0 0 0,-1-1-1 0 0,0 1 1 0 0,0-1 0 0 0,0 0 0 0 0,0 1 0 0 0,1-1 0 0 0,-1 0 0 0 0,0 1 0 0 0,0-1 0 0 0,0 0-1 0 0,1 1 1 0 0,-1-1 0 0 0,0 0 0 0 0,1 1 0 0 0,-1-1 0 0 0,0 0 0 0 0,1 0 0 0 0,-1 0-1 0 0,0 1 1 0 0,1-1 0 0 0,-1 0 0 0 0,0 0 0 0 0,1 0 0 0 0,-1 0 0 0 0,1 1 0 0 0,-1-1 0 0 0,0 0-1 0 0,1 0 1 0 0,-1 0 0 0 0,1 0 0 0 0,-1 0 0 0 0,0 0 0 0 0,1 0 0 0 0,-1 0 0 0 0,1 0 0 0 0,0-1-1 0 0,1 1 824 0 0,10-3 54 0 0,-10 3-639 0 0,0-1-1 0 0,0 0 1 0 0,0 0 0 0 0,-1 0 0 0 0,1 0 0 0 0,0 0 0 0 0,3-3 0 0 0,-1 1 150 0 0,-3 2 69 0 0,1 0-434 0 0,9-2-30 0 0,1 0 40 0 0,20 0 148 0 0,-14 2-134 0 0,103-11 550 0 0,-83 9-498 0 0,42 2-1 0 0,-49 1-56 0 0,164-4 269 0 0,-134 1-273 0 0,-8 0 99 0 0,103 8 0 0 0,43 16 29 0 0,-147-18-119 0 0,0-2 0 0 0,0-2-1 0 0,87-15 1 0 0,-71 2 366 0 0,22-3 57 0 0,-46 13-410 0 0,-1 2 0 0 0,58 4-1 0 0,86 21 126 0 0,10 5-216 0 0,-121-14-64 0 0,-73-13 56 0 0,0 0 0 0 0,1 0 0 0 0,-1-1-1 0 0,0 0 1 0 0,0 1 0 0 0,1-1 0 0 0,-1 0-1 0 0,0-1 1 0 0,0 1 0 0 0,1 0 0 0 0,-1-1 0 0 0,0 0-1 0 0,0 0 1 0 0,3-1 0 0 0,1-1-10 0 0,-2 1 16 0 0,2-1 1 0 0,0 1 0 0 0,0-1 0 0 0,0 1-1 0 0,0 0 1 0 0,1 1 0 0 0,-1 0 0 0 0,10-1 0 0 0,29-7-1767 0 0,-34 8-2872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9 4143 0 0,'0'0'2024'0'0,"3"0"-1529"0"0,1 0-451 0 0,0 0 0 0 0,0-1 0 0 0,0 1 0 0 0,0-1-1 0 0,0 0 1 0 0,12-5 8246 0 0,-18 7-8176 0 0,-13 5-86 0 0,-3 3-34 0 0,15-7 13 0 0,2-1-3 0 0,-1-1 0 0 0,1 1 0 0 0,-1-1-1 0 0,1 1 1 0 0,-1-1 0 0 0,1 0 0 0 0,-1 1 0 0 0,0-1 0 0 0,1 0 0 0 0,-1 0 0 0 0,-2-1 0 0 0,-44 2 309 0 0,30-1-184 0 0,1 1-1 0 0,-28 3 0 0 0,-1 8-105 0 0,0 2-1 0 0,-64 27 1 0 0,-47 16-27 0 0,128-49 4 0 0,8-1 0 0 0,-1-2 0 0 0,0 0 0 0 0,-25 2 0 0 0,33-8 0 0 0,13 1 1 0 0,1 0 0 0 0,-1 0 0 0 0,0 0 0 0 0,1 0 0 0 0,-1 0 0 0 0,0 0 0 0 0,1-1 0 0 0,-1 1 0 0 0,1 0 0 0 0,-1-1 0 0 0,1 1 0 0 0,-1 0 0 0 0,1-1 0 0 0,-1 1 0 0 0,0-1 0 0 0,0 0 8 0 0,1-1 0 0 0,-1 1 0 0 0,1 0 0 0 0,-1 0 0 0 0,1-1-1 0 0,0 1 1 0 0,-1 0 0 0 0,1-1 0 0 0,0 1 0 0 0,0-1 0 0 0,0 1-1 0 0,0 0 1 0 0,0-1 0 0 0,0 1 0 0 0,0 0 0 0 0,1-1 0 0 0,-1 1 0 0 0,0-1-1 0 0,1 1 1 0 0,-1 0 0 0 0,1 0 0 0 0,0-1 0 0 0,-1 1 0 0 0,2-2 0 0 0,0-1 17 0 0,1 0 1 0 0,0 1 0 0 0,-1-1-1 0 0,1 1 1 0 0,0-1 0 0 0,4-3-1 0 0,5-3 46 0 0,-6 5-31 0 0,0 1-1 0 0,0-1 1 0 0,0 1 0 0 0,0 0-1 0 0,1 0 1 0 0,13-5-1 0 0,-20 9-39 0 0,0 0 0 0 0,0 0 0 0 0,0-1 0 0 0,0 1 0 0 0,0 0 0 0 0,0 0 0 0 0,1 0 0 0 0,-1 0 0 0 0,0 0 0 0 0,0 0 0 0 0,0 0 0 0 0,0 0-1 0 0,0 0 1 0 0,0 0 0 0 0,0 0 0 0 0,0 0 0 0 0,0 0 0 0 0,1 0 0 0 0,-1 0 0 0 0,0 0 0 0 0,0 0 0 0 0,0 0 0 0 0,0 0 0 0 0,0 0 0 0 0,0 0 0 0 0,0 0 0 0 0,0 0 0 0 0,0 0 0 0 0,0 0-1 0 0,1 1 1 0 0,-1-1 0 0 0,0 0 0 0 0,0 0 0 0 0,0 0 0 0 0,0 0 0 0 0,0 0 0 0 0,0 0 0 0 0,0 0 0 0 0,0 0 0 0 0,0 0 0 0 0,0 0 0 0 0,0 0 0 0 0,0 0 0 0 0,0 1 0 0 0,0-1 0 0 0,0 0-1 0 0,0 0 1 0 0,0 0 0 0 0,0 0 0 0 0,0 0 0 0 0,2 3-5 0 0,-1-1-1 0 0,1 1 1 0 0,-1 0-1 0 0,0 0 1 0 0,0 0-1 0 0,-1 0 1 0 0,1 0-1 0 0,0 0 1 0 0,-1-1 0 0 0,0 1-1 0 0,0 1 1 0 0,0 5-1 0 0,-1-3 3 0 0,0 0 0 0 0,0 0-1 0 0,-1 0 1 0 0,0 1 0 0 0,-5 9 0 0 0,-3 3 3 0 0,0 0 0 0 0,-23 27 1 0 0,32-45-3 0 0,-36 50 21 0 0,35-50 1176 0 0,4 1-1438 0 0,1 2 137 0 0,0-1 1 0 0,0 0-1 0 0,1 0 1 0 0,-1-1-1 0 0,1 1 1 0 0,-1 0-1 0 0,1-1 1 0 0,0 0 0 0 0,0 0-1 0 0,0 0 1 0 0,8 2-1 0 0,-10-4 58 0 0,1 1-1 0 0,-1-1 1 0 0,1 1-1 0 0,0-1 1 0 0,-1 0-1 0 0,1 0 0 0 0,0 0 1 0 0,0 0-1 0 0,4-2 1 0 0,4 1-70 0 0,86-11-222 0 0,42-1 326 0 0,-127 12 41 0 0,-1 1 1 0 0,0 1-1 0 0,0 0 0 0 0,0 1 0 0 0,0 0 0 0 0,0 0 0 0 0,0 1 0 0 0,14 6 0 0 0,-17-5-8 0 0,-1 0-1 0 0,1 0 0 0 0,0 1 0 0 0,-1 0 0 0 0,0 1 0 0 0,0 0 1 0 0,-1 0-1 0 0,1 0 0 0 0,-1 0 0 0 0,10 15 0 0 0,-11-14-19 0 0,-3-5 0 0 0,0 1 0 0 0,0 0 0 0 0,-1-1 0 0 0,1 1 0 0 0,0 0 0 0 0,-1 0 0 0 0,0 0 0 0 0,2 6 0 0 0,-1-5-5 0 0,-2-2-2 0 0,1 0 1 0 0,0-1-1 0 0,0 1 1 0 0,-1 0-1 0 0,1 0 1 0 0,-1-1-1 0 0,0 1 1 0 0,1 0-1 0 0,-1 0 0 0 0,0 2 1 0 0,-2 8-75 0 0,-4-1 77 0 0,1-6 45 0 0,0-1 0 0 0,0 1 0 0 0,-1-1 0 0 0,0 0 0 0 0,0 0 0 0 0,0 0 0 0 0,-1-1 0 0 0,1 0 1 0 0,-9 2-1 0 0,-11 7 142 0 0,-74 47 131 0 0,62-35-327 0 0,-66 31 0 0 0,24-24-201 0 0,68-28 119 0 0,1 0 1 0 0,-1 0-1 0 0,0-1 0 0 0,-22 1 0 0 0,31-3-7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106 111 7367 0 0,'-34'7'837'0'0,"-12"1"-685"0"0,20-1 7162 0 0,89-24-5533 0 0,111-16 0 0 0,-58 14-1191 0 0,-43 4-288 0 0,147-25 29 0 0,-179 36-319 0 0,1 1-1 0 0,-1 2 0 0 0,71 7 1 0 0,-103-5-146 0 0,12 1 3 0 0,24 7 1 0 0,-40-8-47 0 0,-1 0 0 0 0,1 0 0 0 0,-1 1 1 0 0,1 0-1 0 0,-1 0 0 0 0,0 0 0 0 0,0 0 1 0 0,0 1-1 0 0,0-1 0 0 0,0 1 0 0 0,4 5 1 0 0,-7-7 16 0 0,0 1 0 0 0,0-1 0 0 0,0 1 1 0 0,0-1-1 0 0,-1 1 0 0 0,1-1 0 0 0,0 1 1 0 0,-1 0-1 0 0,1-1 0 0 0,-1 1 0 0 0,0-1 1 0 0,0 1-1 0 0,0 0 0 0 0,1 0 0 0 0,-2-1 1 0 0,1 1-1 0 0,0 0 0 0 0,0-1 0 0 0,0 1 1 0 0,-1 1-1 0 0,-8 20-1567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9615 0 0,'0'0'868'0'0,"-2"0"-713"0"0,-4 0-125 0 0,1 1-1 0 0,0 0 1 0 0,-1 1-1 0 0,1-1 1 0 0,-8 4-1 0 0,-5 2 171 0 0,14-6-160 0 0,1 1-1 0 0,0 0 0 0 0,0 0 0 0 0,0 0 0 0 0,0 1 0 0 0,0-1 1 0 0,0 1-1 0 0,1-1 0 0 0,-1 1 0 0 0,1 0 0 0 0,-3 4 1 0 0,4-6-31 0 0,-35 50 1441 0 0,-36 70 0 0 0,41-66-1048 0 0,-44 59 0 0 0,66-104-401 0 0,-15 25 88 0 0,17-25 16 0 0,6-8-127 0 0,0 0 1 0 0,0 1-1 0 0,1-1 0 0 0,-1 1 1 0 0,1-1-1 0 0,-1 1 0 0 0,1 4 1 0 0,-1-3-227 0 0,1-2-303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13823 0 0,'0'0'5674'0'0,"-1"3"-5313"0"0,-102 223-276 0 0,80-184-83 0 0,-2-1 0 0 0,-2-1 0 0 0,-38 44 0 0 0,41-59-17 0 0,-13 17-71 0 0,33-31 243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0,'0'0'6056'0'0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90 11431 0 0,'2'-1'522'0'0,"23"-32"208"0"0,-11 15 345 0 0,18-20 3013 0 0,-33 39-3815 0 0,-4 3-226 0 0,0 1-1 0 0,1-1 0 0 0,0 1 1 0 0,0 0-1 0 0,0 0 0 0 0,0 1 1 0 0,-4 8-1 0 0,-19 46 247 0 0,24-51-285 0 0,-158 401-8 0 0,127-323 0 0 0,17-44-1 0 0,-80 189-37 0 0,80-198 21 0 0,-1-1 1 0 0,-2 0-1 0 0,-1-2 0 0 0,-41 46 1 0 0,60-73-38 0 0,-1-1 0 0 0,0 0 0 0 0,-1 0 0 0 0,1 0 0 0 0,-1-1 0 0 0,1 1 0 0 0,-1-1 0 0 0,0 1 1 0 0,0-1-1 0 0,0 0 0 0 0,0-1 0 0 0,0 1 0 0 0,0-1 0 0 0,0 0 0 0 0,-1 0 0 0 0,-5 1 1 0 0,10-2 44 0 0,-1 0 1 0 0,1 0 0 0 0,-1 0 0 0 0,1-1-1 0 0,0 1 1 0 0,-1 0 0 0 0,1 0-1 0 0,0 0 1 0 0,-1 0 0 0 0,1-1 0 0 0,0 1-1 0 0,-1 0 1 0 0,1 0 0 0 0,0 0 0 0 0,-1-1-1 0 0,1 1 1 0 0,0 0 0 0 0,-1-1 0 0 0,1 0-1 0 0,-1 0-19 0 0,0 1 25 0 0,1 0 0 0 0,-1-1 0 0 0,0 0-1 0 0,1 1 1 0 0,-1-1 0 0 0,1 1 0 0 0,-1-1 0 0 0,1 1-1 0 0,-1-1 1 0 0,1 0 0 0 0,-1 1 0 0 0,1-1-1 0 0,0 0 1 0 0,-1 0 0 0 0,1 1 0 0 0,0-1 0 0 0,0 0-1 0 0,0 0 1 0 0,0 1 0 0 0,-1-1 0 0 0,1 0 0 0 0,0 0-1 0 0,0 0 1 0 0,0 1 0 0 0,0-1 0 0 0,1 0-1 0 0,-1 0 1 0 0,0 0 0 0 0,1-2 0 0 0,1-4 3 0 0,0 1 0 0 0,0-1 0 0 0,1 1 0 0 0,0 0 0 0 0,0-1 0 0 0,1 1 0 0 0,0 1 0 0 0,7-10 0 0 0,0-1 0 0 0,12-15 0 0 0,0 1 0 0 0,2 1 0 0 0,38-35 0 0 0,-14 20 0 0 0,61-39 0 0 0,22-3 282 0 0,-116 77-225 0 0,0 1 0 0 0,0 1 0 0 0,1 1 0 0 0,0 0 0 0 0,0 1 0 0 0,31-5 1 0 0,-43 9-11 0 0,0 1 1 0 0,0 0 0 0 0,0 0-1 0 0,0 0 1 0 0,0 1 0 0 0,0-1-1 0 0,0 1 1 0 0,0 0 0 0 0,0 1-1 0 0,0-1 1 0 0,-1 1 0 0 0,1 0-1 0 0,0 0 1 0 0,-1 0 0 0 0,8 6-1 0 0,-9-6-17 0 0,0 1 1 0 0,0 0-1 0 0,0 1 0 0 0,0-1 0 0 0,0 1 0 0 0,-1-1 0 0 0,1 1 0 0 0,-1 0 1 0 0,0-1-1 0 0,0 1 0 0 0,0 0 0 0 0,-1 1 0 0 0,0-1 0 0 0,1 0 0 0 0,-1 0 1 0 0,-1 1-1 0 0,2 8 0 0 0,-2 2 31 0 0,0 1-1 0 0,-1 0 1 0 0,0-1 0 0 0,-1 1-1 0 0,-1-1 1 0 0,-7 23 0 0 0,7-27-61 0 0,-1 0 0 0 0,-1-1 1 0 0,0 0-1 0 0,0 0 1 0 0,-1 0-1 0 0,0-1 1 0 0,0 0-1 0 0,-1 0 1 0 0,-15 14-1 0 0,-7 4-10 0 0,-2-1-1 0 0,-1-2 0 0 0,-1 0 1 0 0,-58 29-1 0 0,7-15-36 0 0,-109 34 1 0 0,163-63-157 0 0,-38 6 0 0 0,68-15 194 0 0,-1 0-1 0 0,1 0 1 0 0,0 0 0 0 0,-1 0-1 0 0,1 0 1 0 0,-1 0 0 0 0,1 0-1 0 0,-1 0 1 0 0,1 0-1 0 0,0 0 1 0 0,-1 0 0 0 0,1-1-1 0 0,0 1 1 0 0,-1 0 0 0 0,1 0-1 0 0,0-1 1 0 0,-1 1-1 0 0,1 0 1 0 0,0 0 0 0 0,-1-1-1 0 0,1 1 1 0 0,0 0-1 0 0,0-1 1 0 0,-1 1 0 0 0,1 0-1 0 0,0-1 1 0 0,0 1 0 0 0,0 0-1 0 0,-1-1 1 0 0,1 1-1 0 0,0-1 1 0 0,0 0 0 0 0,-2-12-186 0 0,3 6 187 0 0,1 0 0 0 0,-1 1 1 0 0,1-1-1 0 0,0 1 0 0 0,1-1 0 0 0,0 1 0 0 0,0 0 0 0 0,0 0 0 0 0,0 0 0 0 0,9-10 0 0 0,-3 5-723 0 0,20-19 0 0 0,-4 8-3509 0 0,-13 13-1363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169 130 455 0 0,'-1'-2'9694'0'0,"1"1"-9557"0"0,0 0 0 0 0,0 1 1 0 0,0-1-1 0 0,0 0 1 0 0,1 1-1 0 0,-1-1 0 0 0,0 1 1 0 0,0-1-1 0 0,0 0 0 0 0,0 1 1 0 0,1-1-1 0 0,-1 0 0 0 0,0 1 1 0 0,1-1-1 0 0,-1 1 1 0 0,0-1-1 0 0,1 1 0 0 0,-1-1 1 0 0,1 1-1 0 0,-1-1 0 0 0,0 1 1 0 0,1-1-1 0 0,-1 1 1 0 0,1 0-1 0 0,0-1 0 0 0,-1 1 1 0 0,1 0-1 0 0,-1-1 0 0 0,2 1 1 0 0,26-13-339 0 0,-9 6 573 0 0,9-9-82 0 0,-8 4-116 0 0,40-16 0 0 0,-54 25-162 0 0,12-4 6 0 0,0 1 1 0 0,0 0-1 0 0,0 2 1 0 0,29-4-1 0 0,-42 7-12 0 0,1 1-1 0 0,-1 0 0 0 0,0 0 1 0 0,0 0-1 0 0,0 1 0 0 0,0 0 1 0 0,0 0-1 0 0,0 0 0 0 0,0 1 1 0 0,0 0-1 0 0,0-1 0 0 0,-1 2 1 0 0,1-1-1 0 0,-1 1 0 0 0,1-1 1 0 0,-1 1-1 0 0,0 0 0 0 0,0 1 1 0 0,0-1-1 0 0,-1 1 0 0 0,7 7 1 0 0,-4-3 7 0 0,-1 0 0 0 0,0 1 0 0 0,-1-1 0 0 0,0 1 0 0 0,0 0 0 0 0,-1 0 0 0 0,0 1 0 0 0,0-1 0 0 0,1 11 0 0 0,-3 1-15 0 0,-2-17 3 0 0,0-1 11 0 0,0-2 0 0 0,1 1 1 0 0,-1-1-1 0 0,1 1 1 0 0,-1-1-1 0 0,0 1 1 0 0,0-1-1 0 0,0 0 1 0 0,0 1-1 0 0,0-1 1 0 0,0 0-1 0 0,0 0 0 0 0,0 0 1 0 0,0 0-1 0 0,-1 0 1 0 0,1 0-1 0 0,0 0 1 0 0,-1 0-1 0 0,1 0 1 0 0,-1-1-1 0 0,1 1 1 0 0,-1 0-1 0 0,1-1 1 0 0,-1 1-1 0 0,1-1 0 0 0,-3 1 1 0 0,-3 0 91 0 0,-1 0 1 0 0,1-1-1 0 0,0 1 1 0 0,0-1 0 0 0,0-1-1 0 0,-10-1 1 0 0,-7 0 238 0 0,6 2-289 0 0,1 1 1 0 0,0 0 0 0 0,0 2-1 0 0,-21 4 1 0 0,-69 25-442 0 0,67-19 139 0 0,-11 5-35 0 0,-26 10 236 0 0,81-29 40 0 0,0 1 0 0 0,0 0 0 0 0,-1 0 0 0 0,1 1 0 0 0,5 0 0 0 0,9 1-5 0 0,30-1 25 0 0,68 5 79 0 0,-98-4-79 0 0,-1 1 0 0 0,0 1-1 0 0,0 1 1 0 0,28 10-1 0 0,-34-10 2 0 0,11 4 0 0 0,0 0 1 0 0,-1 2 0 0 0,39 26-1 0 0,-56-34-14 0 0,-2-2 0 0 0,-1 0 0 0 0,1 0 0 0 0,-1 1 0 0 0,1-1 0 0 0,-1 1 0 0 0,0 0 0 0 0,0-1 0 0 0,1 1 0 0 0,-1 0 0 0 0,1 2 0 0 0,3 2 4 0 0,-4-4 0 0 0,1 1 1 0 0,0-1-1 0 0,-1 1 1 0 0,1 0-1 0 0,-1 0 1 0 0,0 0-1 0 0,0 0 1 0 0,0 0-1 0 0,0 0 1 0 0,0 3 0 0 0,5 16 5 0 0,-7-18-10 0 0,1-3 0 0 0,1 0 1 0 0,-1 0-1 0 0,0 0 0 0 0,0 1 0 0 0,0-1 0 0 0,0 0 1 0 0,0 0-1 0 0,0 0 0 0 0,0 0 0 0 0,-1 0 0 0 0,1 0 1 0 0,0 0-1 0 0,-1 1 0 0 0,1-1 0 0 0,0 0 0 0 0,-1 0 1 0 0,0 0-1 0 0,0 1 0 0 0,-1 1 7 0 0,0 1 2 0 0,1 0 0 0 0,-1-1 0 0 0,0 1-1 0 0,0-1 1 0 0,-4 5 0 0 0,-7 7 21 0 0,8-13-13 0 0,0-1-4 0 0,-30 15 27 0 0,0-2 0 0 0,-1-1 0 0 0,-59 12 0 0 0,-3 2-58 0 0,-28 3-187 0 0,18-5 8 0 0,75-14-137 0 0,31-10-512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15631 0 0,'0'0'719'0'0,"1"-1"-20"0"0,6-4-635 0 0,0 0 1 0 0,0 1-1 0 0,0 0 1 0 0,0 0-1 0 0,1 1 1 0 0,0 0 0 0 0,13-3-1 0 0,63-10 734 0 0,-50 11-486 0 0,421-97-8 0 0,-451 101-298 0 0,210-54 339 0 0,-162 45-279 0 0,0 1 0 0 0,63 0 1 0 0,-63 6-193 0 0,56 1-1222 0 0,-88 3 512 0 0,-1 1 0 0 0,1 0-1 0 0,29 8 1 0 0,-22-1-715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66 13359 0 0,'2'-9'209'0'0,"0"-1"155"0"0,1 0 0 0 0,0 0 1 0 0,8-16 4200 0 0,-13 29-3210 0 0,-159 188-2260 0 0,103-129-731 0 0,-65 55-1 0 0,-9-18 129 0 0,94-78 1492 0 0,30-17 179 0 0,0 1-1 0 0,0-1 1 0 0,0 1-1 0 0,1 0 0 0 0,-7 7 1 0 0,12-11 134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108 216 6447 0 0,'0'0'586'0'0,"-3"1"-486"0"0,-17 3 1651 0 0,-23 8 1 0 0,24-6 1401 0 0,17-5-2592 0 0,0-2-452 0 0,-7 0-86 0 0,9 0-13 0 0,-1 1 0 0 0,0-1 0 0 0,0 0 1 0 0,0 0-1 0 0,1 1 0 0 0,-1-1 0 0 0,0 0 0 0 0,1 0 0 0 0,-1 0 0 0 0,1 0 1 0 0,-1 0-1 0 0,1 0 0 0 0,0 0 0 0 0,-1 0 0 0 0,1 0 0 0 0,0 0 0 0 0,0 0 1 0 0,0 0-1 0 0,-1 0 0 0 0,1 0 0 0 0,0 0 0 0 0,1-2 0 0 0,0-2 56 0 0,1 1-1 0 0,1-1 1 0 0,-1 1 0 0 0,1 0-1 0 0,-1 0 1 0 0,1 0 0 0 0,0 0-1 0 0,1 0 1 0 0,-1 1-1 0 0,6-5 1 0 0,-5 3 2 0 0,13-11 137 0 0,1 1 1 0 0,0 0 0 0 0,0 1 0 0 0,2 1 0 0 0,-1 1 0 0 0,2 0-1 0 0,24-9 1 0 0,-27 13-95 0 0,4-1 131 0 0,29-10-1 0 0,-45 18-167 0 0,1-1-1 0 0,-1 1 0 0 0,1 0 1 0 0,0 0-1 0 0,0 1 1 0 0,-1 0-1 0 0,1 0 0 0 0,0 0 1 0 0,7 2-1 0 0,-12-1-52 0 0,-1 0 0 0 0,1-1-1 0 0,-1 1 1 0 0,1 0 0 0 0,-1 0 0 0 0,0 0-1 0 0,1 0 1 0 0,-1 1 0 0 0,0-1-1 0 0,0 0 1 0 0,0 0 0 0 0,0 1 0 0 0,0-1-1 0 0,0 0 1 0 0,0 1 0 0 0,0-1-1 0 0,0 3 1 0 0,1-1-10 0 0,0 1-17 0 0,0 1 1 0 0,0 0-1 0 0,-1 0 0 0 0,0 0 1 0 0,0 0-1 0 0,0 0 0 0 0,0 0 0 0 0,-1 0 1 0 0,0 0-1 0 0,0 0 0 0 0,-1 10 1 0 0,-2 4-40 0 0,-9 33 1 0 0,6-36-33 0 0,0 1 0 0 0,-1-2 0 0 0,-1 1 0 0 0,0-1 0 0 0,-1 0 0 0 0,-1 0 0 0 0,-15 17 1 0 0,-7 5-195 0 0,-51 43 0 0 0,50-51 240 0 0,-45 45-32 0 0,11-6 63 0 0,58-59 0 0 0,0-2 11 0 0,7-6 332 0 0,5-2-225 0 0,35-8 196 0 0,-11 2-167 0 0,32-4 0 0 0,-6 6 479 0 0,0 3-1 0 0,95 8 0 0 0,-22 10-962 0 0,-1 6-4942 0 0,-85-13-1069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2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4143 0 0,'0'0'2888'0'0,"2"0"-1526"0"0,19-4 403 0 0,-13 3-1577 0 0,-1-1 0 0 0,1 1-1 0 0,8 0 1 0 0,-6 1-159 0 0,-8 0 906 0 0,-2 0-916 0 0,0 0 1 0 0,1 1 0 0 0,-1-1-1 0 0,0 0 1 0 0,0 0 0 0 0,0 0-1 0 0,0 1 1 0 0,1-1 0 0 0,-1 0-1 0 0,0 0 1 0 0,0 0 0 0 0,1 1-1 0 0,-1-1 1 0 0,0 0 0 0 0,0 0-1 0 0,1 0 1 0 0,-1 0 0 0 0,0 0-1 0 0,1 0 1 0 0,-1 0 0 0 0,0 0-1 0 0,0 0 1 0 0,1 0 0 0 0,0 0-5 0 0,-1 0 0 0 0,0 0 0 0 0,0 0 0 0 0,1 0 0 0 0,-1 1 0 0 0,0-1 0 0 0,1 0 0 0 0,-1 0 1 0 0,0 0-1 0 0,0 0 0 0 0,1 0 0 0 0,-1 0 0 0 0,0 0 0 0 0,0 1 0 0 0,1-1 0 0 0,-1 0 1 0 0,0 0-1 0 0,0 0 0 0 0,0 1 0 0 0,1-1 0 0 0,-1 0 0 0 0,0 0 0 0 0,0 1 0 0 0,2 0 181 0 0,16 17 460 0 0,-16-16-528 0 0,-1 0-8 0 0,1 0-58 0 0,0-1 1 0 0,0 1-1 0 0,0-1 0 0 0,0 0 0 0 0,-1 1 0 0 0,2-1 0 0 0,-1 0 0 0 0,0 0 1 0 0,0 0-1 0 0,0 0 0 0 0,0-1 0 0 0,1 1 0 0 0,-1-1 0 0 0,0 1 0 0 0,1-1 1 0 0,1 0-1 0 0,0 0 89 0 0,0 0 1 0 0,0-1 0 0 0,-1 1-1 0 0,1-1 1 0 0,0 0-1 0 0,-1 0 1 0 0,1 0-1 0 0,-1-1 1 0 0,1 1 0 0 0,3-3-1 0 0,12-6 29 0 0,1 1-1 0 0,-1 1 1 0 0,2 0-1 0 0,20-4 0 0 0,85-12-147 0 0,-86 17 30 0 0,59-4-6 0 0,-60 8-31 0 0,44-9 1 0 0,13-11-18 0 0,110-20 58 0 0,-200 42-66 0 0,0 1-1 0 0,0-1 1 0 0,0 1-1 0 0,0 0 0 0 0,9 2 1 0 0,-14-2-96 0 0,1 1 1 0 0,0-1-1 0 0,0 1 1 0 0,0-1-1 0 0,-1 1 1 0 0,1 0-1 0 0,0-1 1 0 0,-1 1-1 0 0,1 0 0 0 0,-1 0 1 0 0,1 0-1 0 0,-1 0 1 0 0,1 1-1 0 0,-1-1 1 0 0,0 0-1 0 0,1 1 1 0 0,-1-1-1 0 0,0 0 1 0 0,0 1-1 0 0,0-1 0 0 0,1 4 1 0 0,2 8-5544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2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371 129 6359 0 0,'1'-2'291'0'0,"13"-27"96"0"0,-12 22-28 0 0,1 1-1 0 0,0-1 1 0 0,0 1 0 0 0,0 0 0 0 0,1 0 0 0 0,0 0 0 0 0,9-9-1 0 0,-1-3 1068 0 0,0 13-653 0 0,-10 5-632 0 0,10-4 157 0 0,-1 1 1 0 0,0 0-1 0 0,1 1 0 0 0,-1 1 0 0 0,1 0 0 0 0,0 0 1 0 0,-1 1-1 0 0,1 0 0 0 0,0 1 0 0 0,20 5 0 0 0,-29-5-262 0 0,-1-1 0 0 0,0 1 0 0 0,0 0 0 0 0,0 0 0 0 0,0 0 0 0 0,0 0 1 0 0,0 1-1 0 0,0-1 0 0 0,0 0 0 0 0,2 3 0 0 0,-1-1 14 0 0,-3-3-45 0 0,1 1 0 0 0,-1-1 1 0 0,1 1-1 0 0,-1 0 0 0 0,1-1 1 0 0,-1 1-1 0 0,0 0 0 0 0,1-1 0 0 0,-1 1 1 0 0,0 0-1 0 0,0-1 0 0 0,0 1 1 0 0,1 0-1 0 0,-1 0 0 0 0,0-1 1 0 0,0 1-1 0 0,0 0 0 0 0,0 0 0 0 0,0 1 1 0 0,0 0 7 0 0,0 3-10 0 0,0 1 1 0 0,-1-1 0 0 0,1 0 0 0 0,-1 0 0 0 0,0 0 0 0 0,0 0-1 0 0,0 0 1 0 0,-1 0 0 0 0,0 0 0 0 0,0 0 0 0 0,0-1 0 0 0,0 1 0 0 0,-7 8-1 0 0,-3 4 7 0 0,-1-1 0 0 0,-17 16 0 0 0,21-22-19 0 0,-19 18 16 0 0,11-11 6 0 0,0 0-1 0 0,1 1 0 0 0,2 1 1 0 0,-1 0-1 0 0,-20 39 1 0 0,-30 106 642 0 0,46-111-390 0 0,-1 0 0 0 0,-45 78 0 0 0,36-85-213 0 0,-1-1 0 0 0,-3-2 0 0 0,-1-1 0 0 0,-46 43 0 0 0,59-67-65 0 0,20-17-55 0 0,3-3-20 0 0,32-20-4897 0 0,-8 5-525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35 1375 0 0,'0'0'66'0'0,"1"-2"115"0"0,-1 0 25 0 0,1-3 98 0 0,5-7 2821 0 0,-5 10-2835 0 0,0 2-223 0 0,0-1-1 0 0,-1 0 0 0 0,1 0 0 0 0,0 1 0 0 0,0-1 0 0 0,0 1 0 0 0,-1-1 0 0 0,1 1 1 0 0,0-1-1 0 0,0 1 0 0 0,0-1 0 0 0,0 1 0 0 0,0 0 0 0 0,0-1 0 0 0,0 1 0 0 0,0 0 1 0 0,1 0-1 0 0,4-2 523 0 0,6 0 137 0 0,1 2-263 0 0,-9 2 2162 0 0,-5 0-2347 0 0,-3 3-167 0 0,1 0 0 0 0,-1 0 0 0 0,0-1-1 0 0,0 1 1 0 0,0-1 0 0 0,0 0 0 0 0,-1 0-1 0 0,0-1 1 0 0,0 1 0 0 0,-8 3-1 0 0,-59 28 262 0 0,70-34-359 0 0,-57 22 7 0 0,-1-3-1 0 0,-1-2 1 0 0,-81 12 0 0 0,98-26-8 0 0,6-2-14 0 0,28-1 13 0 0,8-1 402 0 0,2 14-349 0 0,-1-4-53 0 0,1-5 32 0 0,3 8-33 0 0,4 9-40 0 0,-2 1-4 0 0,-2 2 34 0 0,-4-18 0 0 0,-1 0 0 0 0,-6 95-64 0 0,7-96 62 0 0,3 16 18 0 0,-2-22-15 0 0,0 1 1 0 0,0-1-1 0 0,0 0 1 0 0,0 0-1 0 0,0 0 1 0 0,0 0-1 0 0,0 0 1 0 0,0 0-1 0 0,0 0 1 0 0,0 1-1 0 0,0-1 1 0 0,0 0-1 0 0,0 0 1 0 0,0 0-1 0 0,0 0 1 0 0,0 0-1 0 0,0 0 1 0 0,1 0 0 0 0,-1 0-1 0 0,0 0 1 0 0,0 0-1 0 0,0 1 1 0 0,0-1-1 0 0,0 0 1 0 0,0 0-1 0 0,0 0 1 0 0,0 0-1 0 0,0 0 1 0 0,1 0-1 0 0,-1 0 1 0 0,0 0-1 0 0,0 0 1 0 0,0 0-1 0 0,0 0 1 0 0,0 0-1 0 0,0 0 1 0 0,0 0-1 0 0,1 0 1 0 0,-1 0-1 0 0,0 0 1 0 0,0 0-1 0 0,0 0 1 0 0,5 1 31 0 0,-1-1 0 0 0,1 1 0 0 0,0-1 0 0 0,-1 0 0 0 0,1-1 1 0 0,0 1-1 0 0,-1-1 0 0 0,1 0 0 0 0,0 0 0 0 0,5-2 0 0 0,4-3 213 0 0,26-14 0 0 0,-27 13-179 0 0,1 0 0 0 0,21-7 0 0 0,-23 10-57 0 0,4-1 2 0 0,-1 0-1 0 0,1 1 1 0 0,0 1 0 0 0,0 0 0 0 0,20 0-1 0 0,-20 4-11 0 0,-2 1 0 0 0,0 6 0 0 0,-4 2-13 0 0,-9-8-6 0 0,1 0-1 0 0,-1 1 1 0 0,0-1-1 0 0,0 0 1 0 0,0 1 0 0 0,0-1-1 0 0,-1 1 1 0 0,1-1-1 0 0,-1 1 1 0 0,1 4 0 0 0,-1 5 5 0 0,-3 4 14 0 0,-1 0 0 0 0,0-2 0 0 0,-1 0 0 0 0,-3-2 0 0 0,2-7 5 0 0,0-1 1 0 0,0 0-1 0 0,-1-1 0 0 0,1 0 0 0 0,-1 1 0 0 0,0-2 0 0 0,1 1 0 0 0,-11 1 0 0 0,-1 2 13 0 0,-27 12-89 0 0,1 1 0 0 0,-64 38 0 0 0,2 4 71 0 0,96-55-11 0 0,2-1-5 0 0,7-5-80 0 0,3 1-1274 0 0,9 3 802 0 0,-8-3-22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1375 0 0,'2'-1'107'0'0,"234"-24"8817"0"0,-153 14-7416 0 0,129-35 0 0 0,11-2 212 0 0,-171 41-1583 0 0,0 3 0 0 0,1 2 0 0 0,-1 2 1 0 0,1 2-1 0 0,-1 3 0 0 0,60 13 0 0 0,-103-16-231 0 0,0 0 0 0 0,0 1 0 0 0,0 0 0 0 0,16 8-1 0 0,-22-9-146 0 0,1 0 0 0 0,0 1 0 0 0,0 0-1 0 0,-1-1 1 0 0,0 1 0 0 0,1 0 0 0 0,-1 0 0 0 0,0 1-1 0 0,-1-1 1 0 0,1 1 0 0 0,0-1 0 0 0,2 7-1 0 0,1 5-974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4607 0 0,'0'0'354'0'0,"-1"2"2"0"0,-36 55 5259 0 0,-13 36-4810 0 0,7 23-2042 0 0,15-35 732 0 0,25-69 493 0 0,2 8-1854 0 0,1-17 960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 8287 0 0,'1'-2'639'0'0,"6"-5"4596"0"0,-7 8-5198 0 0,0 0 0 0 0,0 0 0 0 0,0 0 0 0 0,-1 0 0 0 0,1 0 0 0 0,-1 0 0 0 0,1 0 0 0 0,-1 0 1 0 0,1 0-1 0 0,-1 0 0 0 0,0 1 0 0 0,-3 3-28 0 0,-107 251-9 0 0,106-241 0 0 0,-14 35 0 0 0,18-44 0 0 0,0-1 0 0 0,0 1 0 0 0,0-1 0 0 0,1 1 0 0 0,-1-1 0 0 0,1 1 0 0 0,1 7 0 0 0,3-1 0 0 0,1-1 0 0 0,4 0 0 0 0,-6-7-10 0 0,1-1-1 0 0,-1 1 0 0 0,1 0 1 0 0,-1 0-1 0 0,4 7 0 0 0,-4-6-46 0 0,-2-3-984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314 276 5063 0 0,'0'0'9495'0'0,"1"-2"-9214"0"0,73-102 2985 0 0,-46 66-2884 0 0,-18 24-225 0 0,12-23 0 0 0,-19 33-149 0 0,-1 0 0 0 0,0 0 0 0 0,0-1 0 0 0,-1 1-1 0 0,1-1 1 0 0,-1 1 0 0 0,0-1 0 0 0,0 0 0 0 0,-1 1-1 0 0,1-9 1 0 0,-2 11-55 0 0,1 0-1 0 0,-1 0 1 0 0,1 0-1 0 0,-1 0 1 0 0,0-1-1 0 0,0 1 1 0 0,0 0-1 0 0,0 0 1 0 0,-2-2 0 0 0,3 4 17 0 0,-1-1 0 0 0,0 1 0 0 0,0 0 1 0 0,1 0-1 0 0,-1 0 0 0 0,0 0 1 0 0,1 0-1 0 0,-1 0 0 0 0,0 1 1 0 0,0-1-1 0 0,1 0 0 0 0,-1 0 0 0 0,0 0 1 0 0,1 1-1 0 0,-1-1 0 0 0,0 1 1 0 0,-1-1-52 0 0,-12 6-314 0 0,0 0 0 0 0,0 0 0 0 0,0 1 0 0 0,-23 17 0 0 0,-47 42 29 0 0,18-2 318 0 0,-7 4 17 0 0,6-5 313 0 0,59-54-217 0 0,0 0 0 0 0,0 1 0 0 0,1 0 0 0 0,1 0 0 0 0,-8 16 0 0 0,13-24-26 0 0,0 0 0 0 0,0 0-1 0 0,0 0 1 0 0,1 0 0 0 0,-1 0-1 0 0,0 0 1 0 0,1 0 0 0 0,0 0 0 0 0,-1 0-1 0 0,1 0 1 0 0,0 0 0 0 0,0 0-1 0 0,0 1 1 0 0,0-1 0 0 0,1 0 0 0 0,-1 0-1 0 0,0 0 1 0 0,1 0 0 0 0,0 0-1 0 0,-1 0 1 0 0,1 0 0 0 0,2 3-1 0 0,-1-3 27 0 0,0 0-1 0 0,0 0 1 0 0,0 0-1 0 0,1 0 0 0 0,-1 0 1 0 0,1 0-1 0 0,-1 0 1 0 0,1-1-1 0 0,0 1 0 0 0,0-1 1 0 0,0 0-1 0 0,-1 0 0 0 0,1 0 1 0 0,6 1-1 0 0,1-1 56 0 0,0 1-1 0 0,0-2 1 0 0,0 1 0 0 0,1-1-1 0 0,-1-1 1 0 0,0 0 0 0 0,0 0-1 0 0,0-1 1 0 0,0 0-1 0 0,0-1 1 0 0,-1 0 0 0 0,12-5-1 0 0,11-7 114 0 0,0-2 0 0 0,32-22 0 0 0,-40 24-151 0 0,-14 9-74 0 0,1 0 0 0 0,-2-1 1 0 0,1 0-1 0 0,-1 0 0 0 0,0-1 0 0 0,-1-1 0 0 0,0 1 0 0 0,0-1 0 0 0,-1-1 0 0 0,0 1 0 0 0,7-14 1 0 0,-11 17 101 0 0,2-3-956 0 0,-7 8 418 0 0,-4 4 345 0 0,-4 6-11 0 0,1-1 0 0 0,0 2 0 0 0,0-1 0 0 0,0 1 0 0 0,1 1 0 0 0,1-1 0 0 0,-12 24 0 0 0,18-32 134 0 0,0 0 0 0 0,0 0 0 0 0,0 0 0 0 0,1 1 0 0 0,-1-1 0 0 0,1 0 0 0 0,-1 1 0 0 0,1 2 0 0 0,0-3-35 0 0,0 8-5 0 0,5 0 0 0 0,-4-10-47 0 0,0 1-1 0 0,0 0 0 0 0,0-1 1 0 0,0 1-1 0 0,0-1 0 0 0,1 1 1 0 0,-1-1-1 0 0,0 1 0 0 0,0-1 0 0 0,1 0 1 0 0,-1 0-1 0 0,0 0 0 0 0,1 0 1 0 0,-1 0-1 0 0,0 0 0 0 0,0 0 1 0 0,1 0-1 0 0,-1 0 0 0 0,0-1 1 0 0,1 1-1 0 0,-1 0 0 0 0,2-2 1 0 0,27-13-1599 0 0,-28 14 1571 0 0,14-9-916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9671 0 0,'0'0'2512'0'0,"2"16"-1704"0"0,-2-2 136 0 0,-2 2-944 0 0,0 0-64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213 137 2759 0 0,'-1'1'1738'0'0,"-6"7"1287"0"0,-1 0-3316 0 0,8-9 162 0 0,0 1 0 0 0,-1-1 0 0 0,1 1 0 0 0,0-1 0 0 0,0 1 0 0 0,0-1-1 0 0,0 1 1 0 0,0-1 0 0 0,0 1 0 0 0,0 0 0 0 0,0-1 0 0 0,0 1 0 0 0,0-1 0 0 0,0 1 0 0 0,0-1 0 0 0,1 1-1 0 0,-1-1 1 0 0,0 1 0 0 0,0-1 0 0 0,0 1 0 0 0,1 0 0 0 0,-1-1 0 0 0,1 0 0 0 0,-1 0-80 0 0,4-14 1885 0 0,-4 14-1519 0 0,1 1 0 0 0,-1-1 0 0 0,0 1 0 0 0,0-1 0 0 0,0 1 0 0 0,0-1 0 0 0,0 1 0 0 0,0-1 0 0 0,0 0 0 0 0,0 1 0 0 0,0-1 1 0 0,-1 1-1 0 0,1-1 0 0 0,0 1 0 0 0,0-1 0 0 0,0 1 0 0 0,-1-1 0 0 0,1 1 0 0 0,0-1 0 0 0,0 1 0 0 0,-1-1 0 0 0,1 1 0 0 0,0 0 0 0 0,-1-1 0 0 0,1 1 0 0 0,-1-1 0 0 0,1 1 0 0 0,0 0 0 0 0,-2-1 0 0 0,-4-1-171 0 0,4 1-56 0 0,0 0 209 0 0,1 1-1 0 0,-1-1 0 0 0,0 0 0 0 0,1 0 1 0 0,0-1-1 0 0,-1 1 0 0 0,1 0 0 0 0,-1 0 1 0 0,1-1-1 0 0,0 1 0 0 0,0-1 0 0 0,0 1 1 0 0,0-1-1 0 0,0 1 0 0 0,0-1 1 0 0,0 0-1 0 0,1 1 0 0 0,-1-1 0 0 0,0 0 1 0 0,1 0-1 0 0,0 1 0 0 0,-1-1 0 0 0,1 0 1 0 0,0 0-1 0 0,0 0 0 0 0,0 0 0 0 0,0 1 1 0 0,0-1-1 0 0,0 0 0 0 0,1 0 0 0 0,-1 0 1 0 0,1 1-1 0 0,0-3 0 0 0,1-3 321 0 0,1 0-1 0 0,0 1 1 0 0,0-1-1 0 0,1 1 1 0 0,-1 0-1 0 0,7-7 1 0 0,-10 12 546 0 0,0 7-1015 0 0,-1 1 1 0 0,0 0-1 0 0,0 0 0 0 0,0-1 0 0 0,-1 1 1 0 0,0-1-1 0 0,-1 0 0 0 0,0 1 1 0 0,-4 7-1 0 0,-6 7-75 0 0,-19 24 0 0 0,20-29 72 0 0,-14 18 13 0 0,21-27 0 0 0,-1-1 0 0 0,-15 22-72 0 0,-24 41-1 0 0,32-47 56 0 0,13-21 54 0 0,1-3-16 0 0,0-1 1 0 0,0 1 0 0 0,0 0-1 0 0,1 0 1 0 0,-1 0-1 0 0,1 0 1 0 0,3-4-1 0 0,-2 2 39 0 0,1-2-10 0 0,-2 4-32 0 0,-1 0 0 0 0,1 0 0 0 0,0 0 0 0 0,0 0 0 0 0,0 0 0 0 0,0 0 0 0 0,5-2 1 0 0,1-1-9 0 0,1 7-10 0 0,-8-1 0 0 0,1-1 0 0 0,-1 1 0 0 0,0 0 0 0 0,0 0 0 0 0,0 0 0 0 0,0 0 0 0 0,0 0 0 0 0,0 0 0 0 0,0 0 0 0 0,1 2 0 0 0,-1-1 0 0 0,1 0 0 0 0,-1 0 0 0 0,1 0 0 0 0,-1-1 0 0 0,1 1 0 0 0,0-1 0 0 0,-1 1 0 0 0,1-1 0 0 0,0 0 0 0 0,0 1 0 0 0,0-1 0 0 0,0 0 0 0 0,0 0 0 0 0,3 0 0 0 0,-2 0 1 0 0,-1-1-1 0 0,1 1 1 0 0,-1-1-1 0 0,1 0 1 0 0,0 0-1 0 0,-1 0 1 0 0,1 0-1 0 0,-1 0 1 0 0,1-1-1 0 0,-1 1 1 0 0,1-1-1 0 0,-1 0 1 0 0,1 0-1 0 0,-1 0 1 0 0,1 0-1 0 0,-1 0 1 0 0,0 0-1 0 0,0 0 1 0 0,0-1-1 0 0,4-3 1 0 0,5-4 33 0 0,-1 0 1 0 0,16-18-1 0 0,-16 16 12 0 0,-1 2 5 0 0,13-17 62 0 0,-21 25-86 0 0,-8 25-3968 0 0,3-12-1821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58 7631 0 0,'0'0'348'0'0,"4"-14"128"0"0,1-11 2694 0 0,-3 17 259 0 0,-1-3-450 0 0,-7 19-2113 0 0,-7 20-876 0 0,-9 31 359 0 0,-25 110 1 0 0,28-91-291 0 0,6-28-58 0 0,-5 18 4 0 0,-31 81 0 0 0,42-132 41 0 0,-10 26-1 0 0,16-41-127 0 0,3-2-370 0 0,0 0 368 0 0,0 0 0 0 0,-1 0-1 0 0,1 0 1 0 0,0-1 0 0 0,0 1 0 0 0,0-1-1 0 0,-1 1 1 0 0,1-1 0 0 0,2 0 0 0 0,8-7-690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13103 0 0,'0'0'5826'0'0,"1"-1"-5474"0"0,5-5-133 0 0,0 1 1 0 0,1 0 0 0 0,-1 0 0 0 0,1 0 0 0 0,0 1 0 0 0,0 0 0 0 0,14-5 0 0 0,1-2 113 0 0,20-8 120 0 0,1 2 0 0 0,48-12 1 0 0,-81 25-413 0 0,32-8 92 0 0,1 2 0 0 0,63-7 1 0 0,-73 14-1488 0 0,63 3 0 0 0,-74 3-898 0 0,-20-3 776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5983 0 0,'0'0'862'0'0,"-1"2"392"0"0,-2 12 1251 0 0,-2 1-1 0 0,-9 22 0 0 0,7-20-1817 0 0,-25 51 412 0 0,6-15-842 0 0,-9 19-198 0 0,-7 16-81 0 0,35-71-70 0 0,1-1 0 0 0,0 1 1 0 0,-3 24-1 0 0,9-39-1224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10191 0 0,'0'0'2724'0'0,"6"-7"-2201"0"0,13-15 753 0 0,26-22 1 0 0,-35 36-921 0 0,0 0 0 0 0,0 1 0 0 0,1 0 0 0 0,-1 0 0 0 0,16-5 0 0 0,-15 7-97 0 0,1 0 1 0 0,-1 1-1 0 0,1 1 0 0 0,16-3 0 0 0,-23 6-219 0 0,0-1 0 0 0,0 1 0 0 0,0 0 0 0 0,0 0 0 0 0,0 1 0 0 0,-1 0-1 0 0,1 0 1 0 0,0 0 0 0 0,0 0 0 0 0,0 1 0 0 0,-1 0 0 0 0,1 0 0 0 0,5 3 0 0 0,26 16 108 0 0,-33-19-105 0 0,2 4-33 0 0,-3 5-10 0 0,-2-8 0 0 0,-1 1 0 0 0,1-1 0 0 0,-1 1 0 0 0,0-1 0 0 0,0 1 0 0 0,0-1 0 0 0,0 1 0 0 0,-1-1 0 0 0,0 0 0 0 0,1 0 0 0 0,-4 4 0 0 0,-4 5 13 0 0,-14 17 0 0 0,4-8 25 0 0,-28 40-549 0 0,2 1-1 0 0,-38 73 1 0 0,81-130 471 0 0,-14 19 2150 0 0,34-26-1477 0 0,-15 1-590 0 0,0 0 0 0 0,0 1 0 0 0,0 0 0 0 0,0 0 0 0 0,0 0-1 0 0,0 0 1 0 0,4 1 0 0 0,17 4 160 0 0,-15-2-157 0 0,-1-1-1 0 0,1-1 0 0 0,11 2 0 0 0,-5-3-14 0 0,17 2 40 0 0,0-2-1 0 0,39-4 1 0 0,110-23 30 0 0,-170 26-640 0 0,0 0 0 0 0,0 0 0 0 0,0 1 0 0 0,17 1 1 0 0,-15 1-832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47 145 11831 0 0,'0'0'540'0'0,"-7"5"187"0"0,-16 8-139 0 0,9 1 2155 0 0,14-14-2680 0 0,-1 0 1 0 0,1 1-1 0 0,0-1 1 0 0,0 0 0 0 0,0 0-1 0 0,-1 0 1 0 0,1 1-1 0 0,0-1 1 0 0,0 0 0 0 0,0 0-1 0 0,0 1 1 0 0,0-1-1 0 0,0 0 1 0 0,0 0 0 0 0,-1 1-1 0 0,1-1 1 0 0,0 0-1 0 0,0 1 1 0 0,0-1 0 0 0,0 0-1 0 0,0 0 1 0 0,0 1-1 0 0,0-1 1 0 0,0 0 0 0 0,1 0-1 0 0,-1 1 1 0 0,0-1-1 0 0,0 0 1 0 0,0 1 0 0 0,5 0 34 0 0,0 0 0 0 0,1 0 1 0 0,-1-1-1 0 0,0 0 1 0 0,0 0-1 0 0,1 0 0 0 0,-1 0 1 0 0,0-1-1 0 0,0 0 0 0 0,7-2 1 0 0,56-19 466 0 0,-54 17-436 0 0,98-36 509 0 0,148-33 0 0 0,-169 58-689 0 0,116-6 0 0 0,-200 22 23 0 0,10-1-390 0 0,0 0 1 0 0,35 3-1 0 0,-44 2-1585 0 0,-7-3 1585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26 14223 0 0,'5'-8'1291'0'0,"-1"0"-1063"0"0,-1-1 2205 0 0,1 22-1827 0 0,-3 2-452 0 0,1 0 0 0 0,-2 0 1 0 0,0 0-1 0 0,-3 22 1 0 0,-15 61 264 0 0,14-79-338 0 0,-62 249 260 0 0,-7 31-529 0 0,52-203-2271 0 0,21-95 1487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48 5983 0 0,'1'-1'464'0'0,"25"-20"153"0"0,-4 2 4049 0 0,-11 13-2891 0 0,-11 6-1729 0 0,0 0-1 0 0,0 0 1 0 0,0 0-1 0 0,0 0 1 0 0,0 0-1 0 0,0 0 0 0 0,0 0 1 0 0,0 0-1 0 0,1 0 1 0 0,-1 0-1 0 0,0 0 1 0 0,0 0-1 0 0,0 0 0 0 0,0 0 1 0 0,1 0 908 0 0,-1 0-909 0 0,0 0 1 0 0,0 0-1 0 0,0 1 1 0 0,0-1-1 0 0,0 0 0 0 0,0 0 1 0 0,0 0-1 0 0,0 0 1 0 0,0 0-1 0 0,0 0 1 0 0,0 0-1 0 0,0 0 0 0 0,0 0 1 0 0,0 0-1 0 0,0 0 1 0 0,0 0-1 0 0,0 0 1 0 0,0 0-1 0 0,0 1 0 0 0,0-1 1 0 0,0 0-1 0 0,0 0 1 0 0,0 0-1 0 0,0 0 1 0 0,0 0-1 0 0,-3 9 1258 0 0,-10 21-1480 0 0,4-10 484 0 0,-13 40-6 0 0,-28 65-156 0 0,38-98-148 0 0,-2-1 0 0 0,-25 37-1 0 0,27-45 38 0 0,-59 74-4 0 0,64-83-14 0 0,5-7 21 0 0,5-5-15 0 0,0-1-6 0 0,1 1 0 0 0,0 0 0 0 0,0 0 0 0 0,0 0 0 0 0,5-2 0 0 0,6-4 20 0 0,8-4 53 0 0,-8 9 19 0 0,-11 5-97 0 0,-1 0 4 0 0,-1 0-10 0 0,1-1 1 0 0,-1 1 0 0 0,0-1 0 0 0,1 1 0 0 0,-1 0 0 0 0,0 0 0 0 0,0 0 0 0 0,0 0 0 0 0,1 1 0 0 0,-1-1 0 0 0,2 2 0 0 0,2 3-5 0 0,0 0-1 0 0,-1 1 1 0 0,7 9 0 0 0,4 1-1 0 0,-4-8 0 0 0,-6-10 0 0 0,-4 0 0 0 0,1 0-5 0 0,1 0-1 0 0,0 0 0 0 0,0 0 0 0 0,0-1 1 0 0,-1 0-1 0 0,1 1 0 0 0,-1-1 1 0 0,1-1-1 0 0,-1 1 0 0 0,4-3 0 0 0,29-31-321 0 0,-29 28 237 0 0,6-6-1274 0 0,15-21 0 0 0,-19 20-52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11255 0 0,'0'0'2548'0'0,"-1"1"-1816"0"0,-6 2-541 0 0,1 0-1 0 0,-1 1 0 0 0,1 0 1 0 0,0 1-1 0 0,0-1 1 0 0,0 1-1 0 0,0 0 0 0 0,1 1 1 0 0,0-1-1 0 0,0 1 1 0 0,1 0-1 0 0,-1 0 0 0 0,1 1 1 0 0,1-1-1 0 0,-6 14 0 0 0,-1 4-121 0 0,2 1-1 0 0,0 1 1 0 0,-4 30-1 0 0,-8 78-80 0 0,-11 46-284 0 0,25-159-286 0 0,0-1 0 0 0,-1 0 0 0 0,-2 0 0 0 0,0 0 0 0 0,0-1 0 0 0,-20 27 0 0 0,-3 6 334 0 0,31-51 810 0 0,1 0-510 0 0,-1-1 0 0 0,1 1 0 0 0,0-1 0 0 0,0 1 0 0 0,0-1 0 0 0,0 1 0 0 0,0-1 0 0 0,0 1 0 0 0,0-1 0 0 0,1 1 0 0 0,-1 0 0 0 0,0-1 0 0 0,0 1 0 0 0,0-1 0 0 0,0 1 0 0 0,1 0 0 0 0,5 2 72 0 0,-3-1-58 0 0,4 3-56 0 0,-2 0-32 0 0,-5-3-40 0 0,0-1 0 0 0,0 1 0 0 0,0-1 0 0 0,0 0 0 0 0,0 1 0 0 0,0-1 0 0 0,0 1 0 0 0,0-1 0 0 0,-1 0 0 0 0,1 1 0 0 0,0-1 0 0 0,-1 0 0 0 0,1 1 0 0 0,-2 0 0 0 0,2-1-447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28 13359 0 0,'3'-2'320'0'0,"6"-9"665"0"0,0-1-722 0 0,-9 12-199 0 0,0 0 0 0 0,0 0 0 0 0,0 0 0 0 0,0 0 0 0 0,0 0 0 0 0,0 0 0 0 0,0-1 0 0 0,0 1 0 0 0,0 0 0 0 0,0 0 0 0 0,1 0 0 0 0,-1 0 0 0 0,0 0 0 0 0,0 0 0 0 0,0-1 0 0 0,0 1 0 0 0,0 0 0 0 0,0 0 0 0 0,0 0 0 0 0,0 0 0 0 0,0 0 0 0 0,1 0 0 0 0,-1 0 0 0 0,0 0 0 0 0,0 0 0 0 0,0 0 0 0 0,0 0 0 0 0,0 0 0 0 0,0-1 0 0 0,0 1 0 0 0,1 0 0 0 0,-1 0 0 0 0,0 0 0 0 0,0 0 0 0 0,0 0 0 0 0,0 0 0 0 0,0 0 0 0 0,1 0 0 0 0,-1 0 0 0 0,0 0 0 0 0,0 0 0 0 0,0 0 0 0 0,0 0 0 0 0,0 1 0 0 0,0-1 0 0 0,1 0 0 0 0,-1 0 0 0 0,0 0 0 0 0,0 0-1 0 0,0 0 1 0 0,0 0 0 0 0,0 0 0 0 0,0 0 0 0 0,0 0 0 0 0,0 0 0 0 0,1 0 0 0 0,-1 1 0 0 0,0-1 0 0 0,0 0 0 0 0,0 0 0 0 0,0 0 0 0 0,0 0 0 0 0,0 0 0 0 0,0 0 0 0 0,0 0 0 0 0,0 1 0 0 0,0-1 0 0 0,1 16 829 0 0,-7 20-913 0 0,-5 2 415 0 0,-31 69-1 0 0,20-53-359 0 0,-78 194-37 0 0,72-179-414 0 0,-11 30-721 0 0,33-79-1152 0 0,-5 26 1 0 0,8-33-3252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61 240 5527 0 0,'-9'-1'498'0'0,"-25"1"-729"0"0,25 1 2751 0 0,1-1 3949 0 0,18 0-6131 0 0,0-1 0 0 0,0 0 0 0 0,1-1 0 0 0,-1-1 0 0 0,11-3-1 0 0,51-23 746 0 0,-26 10-473 0 0,87-36 540 0 0,54-20-228 0 0,-152 63-1254 0 0,0 2 1 0 0,0 2 0 0 0,57-6 0 0 0,-67 11-382 0 0,0 2 0 0 0,0 0 0 0 0,41 5 0 0 0,-64-3-699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 13359 0 0,'0'0'612'0'0,"1"-2"-14"0"0,-1 1-499 0 0,0 0-87 0 0,1 0-1 0 0,-1 1 1 0 0,0-1-1 0 0,0 0 1 0 0,1 1-1 0 0,-1-1 1 0 0,1 1-1 0 0,-1-1 1 0 0,1 1-1 0 0,-1-1 1 0 0,1 1 0 0 0,-1-1-1 0 0,1 1 1 0 0,-1-1-1 0 0,1 1 1 0 0,0 0-1 0 0,-1-1 1 0 0,2 1-1 0 0,-2-1 30 0 0,0 1-1 0 0,1 0 1 0 0,-1-1-1 0 0,0 1 1 0 0,0 0-1 0 0,1 0 1 0 0,-1 0-1 0 0,0-1 0 0 0,0 1 1 0 0,1 0-1 0 0,-1 0 1 0 0,0 0-1 0 0,1 0 1 0 0,-1 0-1 0 0,0 0 1 0 0,1 0-1 0 0,-1-1 1 0 0,0 1-1 0 0,1 0 1 0 0,-1 0-1 0 0,0 0 1 0 0,1 0-1 0 0,-1 0 0 0 0,1 0 1 0 0,-1 1-1 0 0,0-1 1 0 0,1 0-1 0 0,-1 0 1 0 0,0 0-1 0 0,1 0 1 0 0,-1 0-1 0 0,0 0 1 0 0,0 1-1 0 0,1-1 1 0 0,-1 0-1 0 0,0 0 1 0 0,1 0-1 0 0,-1 1 0 0 0,0-1 1 0 0,0 0-1 0 0,0 0 1 0 0,1 1-1 0 0,-1-1 1 0 0,0 0-1 0 0,0 1 1 0 0,0-1-1 0 0,0 0 1 0 0,1 1-1 0 0,-1-1 1 0 0,0 0-1 0 0,0 1 1 0 0,0-1-1 0 0,0 0 0 0 0,0 1 1 0 0,0-1-1 0 0,0 0 1 0 0,0 1-1 0 0,0-1 1 0 0,1 23-229 0 0,-4-7 188 0 0,-1-1 0 0 0,0 1 0 0 0,-1-1 0 0 0,-1 0 0 0 0,-9 18 0 0 0,6-11 0 0 0,-40 80 47 0 0,24-53-126 0 0,-21 63 1 0 0,44-107-262 0 0,-2 5 391 0 0,4-5-4093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5527 0 0,'0'2'10180'0'0,"-62"217"-7528"0"0,53-172-2890 0 0,2 1 0 0 0,-1 79 0 0 0,8-90-2424 0 0,-2-26 1214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4 1375 0 0,'2'0'107'0'0,"17"-3"156"0"0,-17 3 69 0 0,-1-1 0 0 0,0 1 0 0 0,0 0 1 0 0,1 1-1 0 0,-1-1 0 0 0,0 0 0 0 0,0 0 1 0 0,1 0-1 0 0,-1 1 0 0 0,0-1 0 0 0,0 1 0 0 0,0-1 1 0 0,0 1-1 0 0,1-1 0 0 0,-1 1 0 0 0,0 0 1 0 0,0-1-1 0 0,0 1 0 0 0,0 0 0 0 0,0 0 0 0 0,1 1 1 0 0,-1 0-72 0 0,0 0 1 0 0,1 0 0 0 0,-1 1-1 0 0,0-1 1 0 0,0 0-1 0 0,0 0 1 0 0,-1 1 0 0 0,3 7 7220 0 0,-5-10-7418 0 0,-2 0-62 0 0,0-1 1 0 0,-1 1-1 0 0,1 0 1 0 0,0 1 0 0 0,-1-1-1 0 0,1 1 1 0 0,0 0 0 0 0,0 0-1 0 0,-7 2 1 0 0,-40 19-299 0 0,32-12 155 0 0,-45 17-603 0 0,-79 24 1 0 0,117-43 676 0 0,0-2 0 0 0,0-1 0 0 0,0-1 1 0 0,-1-2-1 0 0,1 0 0 0 0,-35-3 0 0 0,36-1 746 0 0,24 22-536 0 0,3-3-132 0 0,-1-15-11 0 0,-1-1 0 0 0,0 1 0 0 0,0 0 0 0 0,0 0 0 0 0,0 0 0 0 0,0 0 0 0 0,-1 0-1 0 0,1 0 1 0 0,0-1 0 0 0,-1 3 0 0 0,-2 6 9 0 0,-1 0 1 0 0,1-1-1 0 0,-2 1 0 0 0,1-1 0 0 0,-1 0 0 0 0,-12 16 0 0 0,-19 15 64 0 0,5-7-18 0 0,21-22-55 0 0,7-9 0 0 0,1 1 0 0 0,-1-1 0 0 0,1 1 0 0 0,0 0 0 0 0,0 0 0 0 0,0 0 0 0 0,0 0 0 0 0,1 0 0 0 0,-1 0 0 0 0,-1 5 0 0 0,3-8 0 0 0,0 0 1 0 0,0 1-1 0 0,0-1 0 0 0,0 0 0 0 0,0 1 0 0 0,0-1 1 0 0,0 0-1 0 0,0 1 0 0 0,0-1 0 0 0,0 0 0 0 0,0 1 1 0 0,0-1-1 0 0,0 0 0 0 0,0 1 0 0 0,0-1 0 0 0,0 0 1 0 0,0 1-1 0 0,0-1 0 0 0,0 0 0 0 0,0 1 0 0 0,1-1 0 0 0,-1 0 1 0 0,0 1-1 0 0,0-1 0 0 0,0 0 0 0 0,1 0 0 0 0,-1 1 1 0 0,0-1-1 0 0,0 0 0 0 0,1 0 0 0 0,-1 1 0 0 0,0-1 1 0 0,0 0-1 0 0,1 0 0 0 0,-1 0 0 0 0,0 0 0 0 0,1 1 1 0 0,-1-1-1 0 0,0 0 0 0 0,1 0 0 0 0,-1 0 0 0 0,0 0 1 0 0,1 0-1 0 0,-1 0 0 0 0,0 0 0 0 0,1 0 0 0 0,-1 0 1 0 0,0 0-1 0 0,1 0 0 0 0,-1 0 0 0 0,0 0 0 0 0,1 0 0 0 0,-1 0 1 0 0,0-1-1 0 0,1 1 0 0 0,-1 0 5 0 0,18 0 28 0 0,0-2-1 0 0,0 0 0 0 0,-1-1 1 0 0,1 0-1 0 0,25-10 0 0 0,7-1 14 0 0,-31 10-34 0 0,-1 0-1 0 0,1 2 1 0 0,-1 0 0 0 0,20 0-1 0 0,-32 2-14 0 0,0 0-1 0 0,-1 1 0 0 0,1 0 1 0 0,0 0-1 0 0,-1 0 0 0 0,1 0 1 0 0,-1 1-1 0 0,1 0 0 0 0,-1 0 1 0 0,0 1-1 0 0,0 0 0 0 0,0-1 1 0 0,0 2-1 0 0,0-1 0 0 0,-1 0 1 0 0,1 1-1 0 0,4 5 0 0 0,1 2-10 0 0,-6-7 9 0 0,0 1-1 0 0,0 1 1 0 0,0-1-1 0 0,0 0 1 0 0,-1 1-1 0 0,0 0 0 0 0,0 0 1 0 0,2 6-1 0 0,-1-2 6 0 0,-3-9 14 0 0,-1 0 1 0 0,0 0-1 0 0,1 0 0 0 0,-1 0 0 0 0,0 0 0 0 0,0 0 1 0 0,0 0-1 0 0,1 0 0 0 0,-1 0 0 0 0,0 0 0 0 0,0 0 1 0 0,0 0-1 0 0,-1 0 0 0 0,1 0 0 0 0,0-1 0 0 0,0 1 1 0 0,0 0-1 0 0,-1 0 0 0 0,1 0 0 0 0,0 0 0 0 0,-1 0 1 0 0,1 0-1 0 0,-1 0 0 0 0,1-1 0 0 0,-1 1 0 0 0,0 0 1 0 0,0 1-1 0 0,-1-1 0 0 0,0 1 0 0 0,0-1 0 0 0,0 0 0 0 0,-1 0 0 0 0,1 0 0 0 0,0 0 0 0 0,-4 1-1 0 0,-1 1 49 0 0,-29 11 20 0 0,-27 12 37 0 0,42-11-99 0 0,18-13-50 0 0,0 1 0 0 0,0-1 0 0 0,0 0 0 0 0,-1 0 0 0 0,1 0 0 0 0,-1 0 0 0 0,-5 2 0 0 0,0 1-2471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9 104 7975 0 0,'0'0'364'0'0,"-1"1"-8"0"0,-4 4-74 0 0,4-4 520 0 0,1-1-683 0 0,0 0 0 0 0,-1 1 0 0 0,1-1 0 0 0,0 0 0 0 0,0 1 1 0 0,0-1-1 0 0,0 0 0 0 0,0 1 0 0 0,-1-1 0 0 0,1 0 0 0 0,0 1 0 0 0,0-1 0 0 0,0 0 0 0 0,0 1 0 0 0,0-1 0 0 0,0 0 0 0 0,0 1 0 0 0,0-1 0 0 0,0 0 0 0 0,0 1 0 0 0,0-1 0 0 0,1 1 0 0 0,-1-1 0 0 0,0 0 0 0 0,0 1 0 0 0,0-1 0 0 0,0 0 0 0 0,0 0 0 0 0,1 1 0 0 0,-1-1 0 0 0,0 0 0 0 0,0 1 0 0 0,1-1 0 0 0,-1 0 0 0 0,0 0 0 0 0,0 1 0 0 0,1-1 0 0 0,-1 0 0 0 0,1 1 0 0 0,12 7 1507 0 0,-7-6-1335 0 0,0-1 1 0 0,0 1-1 0 0,0-1 1 0 0,0 0-1 0 0,0-1 1 0 0,0 1-1 0 0,10-1 0 0 0,44-7 872 0 0,-54 6-1048 0 0,44-7 351 0 0,0-2-1 0 0,-1-2 0 0 0,86-34 1 0 0,-14-3-7713 0 0,-110 45 5703 0 0,-2 2-7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14047 0 0,'0'0'3128'0'0,"0"2"-2628"0"0,0 1-468 0 0,0 1 0 0 0,0 0 0 0 0,0-1 0 0 0,-1 1 0 0 0,0 0 0 0 0,0-1 0 0 0,0 1 0 0 0,0-1 1 0 0,0 0-1 0 0,0 1 0 0 0,-1-1 0 0 0,-3 5 0 0 0,-4 8-6 0 0,-15 16 1 0 0,14-19 27 0 0,-126 160 44 0 0,90-116-237 0 0,32-37-1697 0 0,13-18 745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89 150 8287 0 0,'0'0'639'0'0,"-2"0"-415"0"0,-17 6 118 0 0,6-5 4984 0 0,11-1-4275 0 0,2-4-984 0 0,1-1 1 0 0,-1 1 0 0 0,1 0 0 0 0,0 0 0 0 0,0 0 0 0 0,0 0-1 0 0,0 0 1 0 0,1 0 0 0 0,-1 0 0 0 0,1 1 0 0 0,5-8-1 0 0,-3 5-31 0 0,1 1 0 0 0,0-1 0 0 0,0 0 0 0 0,1 1-1 0 0,0 0 1 0 0,6-4 0 0 0,3-1-5 0 0,0 2 1 0 0,1 0-1 0 0,-1 0 0 0 0,2 2 0 0 0,16-6 1 0 0,-28 10-19 0 0,1 1 0 0 0,-1 0 1 0 0,1-1-1 0 0,0 2 1 0 0,0-1-1 0 0,-1 1 1 0 0,8 0-1 0 0,-11 0-7 0 0,0 0 0 0 0,0 1 0 0 0,0-1 0 0 0,0 1-1 0 0,-1-1 1 0 0,1 1 0 0 0,0 0 0 0 0,-1 0 0 0 0,1 0 0 0 0,0-1 0 0 0,-1 2 0 0 0,1-1 0 0 0,-1 0 0 0 0,1 0-1 0 0,-1 0 1 0 0,0 1 0 0 0,0-1 0 0 0,1 1 0 0 0,-1-1 0 0 0,0 1 0 0 0,0-1 0 0 0,0 1 0 0 0,-1 0 0 0 0,1-1-1 0 0,0 1 1 0 0,0 2 0 0 0,1 4 4 0 0,-1-1-1 0 0,0 0 1 0 0,0 0 0 0 0,0 1-1 0 0,-1-1 1 0 0,0 0-1 0 0,-1 1 1 0 0,0-1-1 0 0,0 0 1 0 0,0 1 0 0 0,-1-1-1 0 0,0 0 1 0 0,0 0-1 0 0,-1 0 1 0 0,0-1-1 0 0,0 1 1 0 0,-1 0 0 0 0,-7 9-1 0 0,-3 4-8 0 0,-1-1 1 0 0,-2-1-1 0 0,1 0 0 0 0,-27 20 0 0 0,-1-1-1 0 0,19-17 30 0 0,1 1-1 0 0,0 1 0 0 0,-30 38 1 0 0,51-57-23 0 0,-4 12 7 0 0,7-15-12 0 0,0 1 1 0 0,0-1-1 0 0,0 1 0 0 0,0-1 1 0 0,0 1-1 0 0,0-1 0 0 0,1 1 1 0 0,-1-1-1 0 0,0 1 1 0 0,0-1-1 0 0,1 1 0 0 0,-1-1 1 0 0,0 1-1 0 0,1-1 0 0 0,-1 0 1 0 0,1 1-1 0 0,-1-1 0 0 0,0 0 1 0 0,1 1-1 0 0,0-1 0 0 0,-1 1 2 0 0,13 10-3 0 0,-8-10 3 0 0,-2 0 3 0 0,14 5 232 0 0,-1-1-1 0 0,1 0 1 0 0,0-1-1 0 0,1-1 1 0 0,20 1-1 0 0,87-2 743 0 0,96-10-884 0 0,-127 1-3131 0 0,-76 5-3261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 7831 0 0,'0'0'946'0'0,"11"-2"1686"0"0,-7 1-2422 0 0,-4 1-135 0 0,0 0 1 0 0,1 0-1 0 0,-1-1 1 0 0,0 1-1 0 0,1 0 1 0 0,-1 0-1 0 0,1 0 0 0 0,-1 0 1 0 0,0 0-1 0 0,1 0 1 0 0,-1-1-1 0 0,1 1 0 0 0,-1 0 1 0 0,0 0-1 0 0,1 0 1 0 0,-1 0-1 0 0,1 0 1 0 0,-1 1-1 0 0,0-1 0 0 0,1 0 1 0 0,-1 0-1 0 0,1 0 1 0 0,-1 0-1 0 0,0 0 1 0 0,1 0-1 0 0,-1 1 0 0 0,0-1 1 0 0,1 0-1 0 0,-1 0 1 0 0,0 1-1 0 0,1-1 0 0 0,-1 0 1 0 0,0 0-1 0 0,1 1 1 0 0,-1-1-1 0 0,0 0 1 0 0,0 1-1 0 0,1-1 0 0 0,-1 0 1 0 0,0 1-1 0 0,0-1 1 0 0,0 1-1 0 0,0-1 1 0 0,1 0-1 0 0,-1 1 0 0 0,0-1 1 0 0,0 1-1 0 0,0 10 97 0 0,-1 1 1 0 0,0-1-1 0 0,-1 0 0 0 0,0 0 0 0 0,-1 0 0 0 0,-4 11 0 0 0,2-1-57 0 0,-7 12-45 0 0,-1 1 0 0 0,-1-2 0 0 0,-2 1-1 0 0,-1-2 1 0 0,-25 34 0 0 0,-16 14-4 0 0,-8 12-15 0 0,62-85-49 0 0,1 0 0 0 0,0 0 0 0 0,0 0 0 0 0,1 0 0 0 0,-4 12 0 0 0,7-17-4 0 0,-1-1 0 0 0,1 1-1 0 0,-1-1 1 0 0,1 0 0 0 0,-1 1 0 0 0,1-1-1 0 0,-1 0 1 0 0,1 0 0 0 0,-1 1 0 0 0,1-1-1 0 0,-1 0 1 0 0,1 0 0 0 0,-1 0 0 0 0,1 0-1 0 0,0 0 1 0 0,-1 1 0 0 0,1-1 0 0 0,-1 0-1 0 0,2 0 1 0 0,-2 0 1 0 0,16-2-149 0 0,4-4-10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3223 0 0,'2'-2'5751'0'0,"1"-4"-4187"0"0,0 1 0 0 0,1 0-1 0 0,0 0 1 0 0,8-9 0 0 0,-7 10-1324 0 0,-1 1 0 0 0,1-1-1 0 0,0 1 1 0 0,0 0 0 0 0,1 0 0 0 0,-1 1 0 0 0,1-1-1 0 0,-1 1 1 0 0,1 0 0 0 0,0 1 0 0 0,0-1-1 0 0,0 1 1 0 0,0 0 0 0 0,9 0 0 0 0,6 1 48 0 0,-1 1 0 0 0,25 4-1 0 0,10 0-108 0 0,104-3 67 0 0,-125-4-213 0 0,0-2 1 0 0,56-13-1 0 0,232-85 223 0 0,-6-19-212 0 0,-240 91-160 0 0,-74 29 71 0 0,9-3-356 0 0,0-1 0 0 0,-1 2 0 0 0,2-1 0 0 0,-1 2 0 0 0,0-1 0 0 0,14 0 0 0 0,-23 3-923 0 0,2 11-4720 0 0,-3 3 949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52 2759 0 0,'0'0'10912'0'0,"-2"1"-10509"0"0,-25 20 243 0 0,5-5-374 0 0,-21 22-1 0 0,26-23 124 0 0,-25 18-1 0 0,24-20 532 0 0,-21 20-1 0 0,38-32-883 0 0,1 0-1 0 0,-1 0 1 0 0,1-1-1 0 0,-1 1 1 0 0,1 0-1 0 0,-1 0 1 0 0,1 0-1 0 0,-1 0 1 0 0,1 0-1 0 0,0 0 1 0 0,-1 0-1 0 0,1 0 1 0 0,0 0-1 0 0,0 0 1 0 0,0 0-1 0 0,0 0 1 0 0,0 0-1 0 0,0 0 0 0 0,0 0 1 0 0,0 0-1 0 0,1 0 1 0 0,-1 0-1 0 0,0 0 1 0 0,0 0-1 0 0,1 0 1 0 0,-1 0-1 0 0,1-1 1 0 0,-1 1-1 0 0,1 0 1 0 0,-1 0-1 0 0,1 0 1 0 0,-1 0-1 0 0,1-1 1 0 0,1 2-1 0 0,0 1 28 0 0,1 0 1 0 0,1 1-1 0 0,-1-1 0 0 0,0-1 0 0 0,1 1 0 0 0,4 2 0 0 0,-3-2-64 0 0,1-1 0 0 0,0 0 0 0 0,-1 0-1 0 0,1 0 1 0 0,0-1 0 0 0,0 0 0 0 0,0 0 0 0 0,0-1 0 0 0,0 0-1 0 0,0 0 1 0 0,0 0 0 0 0,0 0 0 0 0,1-1 0 0 0,-2 0 0 0 0,1-1-1 0 0,0 1 1 0 0,0-1 0 0 0,0 0 0 0 0,-1-1 0 0 0,1 1-1 0 0,-1-1 1 0 0,0 0 0 0 0,0 0 0 0 0,0-1 0 0 0,0 0 0 0 0,0 1-1 0 0,-1-2 1 0 0,1 1 0 0 0,-1 0 0 0 0,0-1 0 0 0,-1 0 0 0 0,1 0-1 0 0,5-10 1 0 0,-8 12-60 0 0,0-1-1 0 0,0 1 0 0 0,-1 0 1 0 0,1 0-1 0 0,0 0 1 0 0,-1 0-1 0 0,0 0 0 0 0,0-1 1 0 0,0 1-1 0 0,0 0 1 0 0,0 0-1 0 0,-1-1 1 0 0,0 1-1 0 0,1 0 0 0 0,-1 0 1 0 0,0 0-1 0 0,0 0 1 0 0,-1 0-1 0 0,1 0 0 0 0,-1 0 1 0 0,1 1-1 0 0,-3-4 1 0 0,1 3 0 0 0,0-1 0 0 0,0 1 0 0 0,0 0 0 0 0,0 0 0 0 0,0 0 1 0 0,-1 0-1 0 0,0 1 0 0 0,1-1 0 0 0,-1 1 0 0 0,0 0 0 0 0,0 0 1 0 0,0 1-1 0 0,0-1 0 0 0,-1 1 0 0 0,-6-2 0 0 0,8 3 43 0 0,0-1 0 0 0,0 0-1 0 0,0 0 1 0 0,-1 0-1 0 0,1 0 1 0 0,0-1 0 0 0,0 1-1 0 0,1-1 1 0 0,-1 0 0 0 0,0 0-1 0 0,-4-4 1 0 0,6 5-17 0 0,0 1 0 0 0,0-1 0 0 0,1 0-1 0 0,-1 0 1 0 0,0-1 0 0 0,1 1 0 0 0,-1 0 0 0 0,0 0 0 0 0,1 0 0 0 0,0 0-1 0 0,-1 0 1 0 0,1-1 0 0 0,0 1 0 0 0,-1 0 0 0 0,1 0 0 0 0,0-1 0 0 0,0 1 0 0 0,0 0-1 0 0,0 0 1 0 0,0-1 0 0 0,0 1 0 0 0,0 0 0 0 0,1 0 0 0 0,-1-1 0 0 0,0 1-1 0 0,1 0 1 0 0,-1 0 0 0 0,1 0 0 0 0,-1 0 0 0 0,1-1 0 0 0,0 1 0 0 0,-1 0-1 0 0,1 0 1 0 0,1-1 0 0 0,22-24-1429 0 0,-7 12 212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10 11519 0 0,'2'-1'887'0'0,"8"-7"-24"0"0,-6 9 1178 0 0,-4 11 177 0 0,-1-10-2789 0 0,-4 21 919 0 0,-1 1 0 0 0,-1-1 1 0 0,-15 32-1 0 0,10-24-75 0 0,-27 65 381 0 0,-65 181 443 0 0,24-5-802 0 0,32-102-181 0 0,15-83-386 0 0,21-56-1472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13991 0 0,'0'0'1268'0'0,"-1"3"-1041"0"0,-3 26-10 0 0,-2 0 0 0 0,-16 46 1 0 0,-31 55 395 0 0,-66 95-613 0 0,-18-11 0 0 0,130-203 0 0 0,-6 8 0 0 0,0 1 0 0 0,2 0 0 0 0,1 0 0 0 0,0 2 0 0 0,1-1 0 0 0,-9 37 0 0 0,17-53-210 0 0,1-3-27 0 0,0 0-1 0 0,-1 1 1 0 0,1-1-1 0 0,0 0 0 0 0,-1 0 1 0 0,0 0-1 0 0,1 0 1 0 0,-1 0-1 0 0,0-1 1 0 0,0 1-1 0 0,0 0 0 0 0,-1 0 1 0 0,-1 2-1 0 0,-8 6-1042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44 13359 0 0,'-9'2'1210'0'0,"1"0"-962"0"0,1 1-1 0 0,-1 0 1 0 0,1 0 0 0 0,0 0 0 0 0,0 1 0 0 0,1 0 0 0 0,-1 0 0 0 0,1 1 0 0 0,0 0 0 0 0,0 0 0 0 0,0 0-1 0 0,1 1 1 0 0,-1 0 0 0 0,-6 11 0 0 0,12-17-222 0 0,-1 0-1 0 0,1 1 1 0 0,0-1-1 0 0,0 1 0 0 0,0-1 1 0 0,-1 1-1 0 0,1-1 1 0 0,0 1-1 0 0,0-1 1 0 0,0 0-1 0 0,0 1 1 0 0,0-1-1 0 0,0 1 0 0 0,0-1 1 0 0,0 1-1 0 0,0-1 1 0 0,0 1-1 0 0,0 0 1 0 0,0-1-1 0 0,0 0 1 0 0,0 1-1 0 0,0-1 0 0 0,0 1 1 0 0,1-1-1 0 0,-1 1 1 0 0,0-1-1 0 0,1 1 1 0 0,-1 0 7 0 0,1 0 1 0 0,0 0 0 0 0,0 0-1 0 0,0-1 1 0 0,0 1 0 0 0,0 0-1 0 0,0-1 1 0 0,0 1 0 0 0,0-1 0 0 0,0 0-1 0 0,2 1 1 0 0,1 1 77 0 0,1-1 0 0 0,0-1 0 0 0,-1 1 0 0 0,9-1 0 0 0,17-3 210 0 0,-1-2 0 0 0,1-1 0 0 0,-2-1 0 0 0,30-12 0 0 0,19-4-31 0 0,8-1-117 0 0,-20 5-1122 0 0,118-19 1 0 0,-177 37-333 0 0,0 1-1 0 0,0-1 1 0 0,0 2 0 0 0,9 0-1 0 0,0 2-4650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3 919 0 0,'-2'0'67'0'0,"-49"-1"2192"0"0,-3 0 4962 0 0,18 2-5610 0 0,32-1-1440 0 0,-1 1 0 0 0,1 0 0 0 0,0-1 0 0 0,0 2 0 0 0,0-1 0 0 0,0 0 0 0 0,0 1 0 0 0,0 0 0 0 0,0 0 0 0 0,1 0 0 0 0,-1 0 0 0 0,0 0 0 0 0,1 1 0 0 0,0 0 0 0 0,0 0 0 0 0,0 0 0 0 0,-3 3 0 0 0,2-1-50 0 0,1 0 1 0 0,0 0-1 0 0,0 0 1 0 0,0 0-1 0 0,1 0 1 0 0,-1 1-1 0 0,1 0 1 0 0,1-1-1 0 0,-1 1 1 0 0,1 0-1 0 0,-1 10 1 0 0,1-14-8 0 0,1 0-1 0 0,0-1 1 0 0,0 1 0 0 0,0 0 0 0 0,1 0 0 0 0,-1-1 0 0 0,0 1 0 0 0,1 0 0 0 0,-1-1 0 0 0,1 1 0 0 0,-1 0 0 0 0,1-1 0 0 0,0 1 0 0 0,0-1 0 0 0,2 4 0 0 0,-3-4-89 0 0,1-1-1 0 0,0 1 1 0 0,0 0 0 0 0,0-1-1 0 0,0 1 1 0 0,0 0 0 0 0,0-1-1 0 0,0 1 1 0 0,0-1 0 0 0,0 1-1 0 0,0-1 1 0 0,0 0 0 0 0,0 1-1 0 0,0-1 1 0 0,0 0 0 0 0,0 0-1 0 0,0 0 1 0 0,0 0 0 0 0,1 0-1 0 0,-1 0 1 0 0,0 0 0 0 0,0 0-1 0 0,0 0 1 0 0,2-1 0 0 0,3-1-152 0 0,-5 2 118 0 0,-1 0-1 0 0,1-1 1 0 0,0 1-1 0 0,-1 0 1 0 0,1 0-1 0 0,0-1 0 0 0,0 1 1 0 0,-1 0-1 0 0,1 0 1 0 0,0 0-1 0 0,-1 0 1 0 0,1 0-1 0 0,0 0 1 0 0,0 0-1 0 0,-1 0 1 0 0,1 0-1 0 0,0 0 1 0 0,-1 1-1 0 0,1-1 1 0 0,0 0-1 0 0,0 0 1 0 0,-1 1-1 0 0,1-1 1 0 0,-1 0-1 0 0,1 1 1 0 0,0-1-1 0 0,-1 1 1 0 0,1-1-1 0 0,-1 1 1 0 0,2 0-1 0 0,0 2-32 0 0,0 1 0 0 0,-1-1-1 0 0,1 1 1 0 0,-1-1 0 0 0,1 1-1 0 0,-1 0 1 0 0,0 0 0 0 0,0 0-1 0 0,-1-1 1 0 0,1 1 0 0 0,-1 5-1 0 0,2 4-73 0 0,-2-11-58 0 0,4-3-2228 0 0,-2 0 2119 0 0,0 0 0 0 0,0 0 1 0 0,-1 0-1 0 0,1 0 0 0 0,0 0 0 0 0,-1-1 0 0 0,3-1 1 0 0,-3 2-109 0 0,10-9-4340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11519 0 0,'0'0'6310'0'0,"0"1"-5738"0"0,-2 7-421 0 0,-1 0 0 0 0,1-1 0 0 0,-1 1 1 0 0,-1-1-1 0 0,-6 12 0 0 0,-28 36 25 0 0,13-19-98 0 0,-36 61-125 0 0,5 3 0 0 0,-71 173 0 0 0,121-258-137 0 0,0 0 0 0 0,2 0 0 0 0,-1 0 0 0 0,2 0 1 0 0,0 1-1 0 0,0 15 0 0 0,4-27-1312 0 0,6 2-4519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8375 0 0,'0'0'4206'0'0,"-6"5"-3564"0"0,-3 5-56 0 0,0 0-1 0 0,1 1 1 0 0,0 0-1 0 0,-9 19 1 0 0,-21 51 734 0 0,17-35-686 0 0,-78 153 601 0 0,66-143-1145 0 0,-55 74-1 0 0,68-103-176 0 0,8-11-213 0 0,0 0 0 0 0,0 0 0 0 0,-2-2 0 0 0,-28 26 1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98 521 7919 0 0,'0'0'363'0'0,"-1"0"-12"0"0,-7 2-282 0 0,0 0 0 0 0,-14 7 1 0 0,-6 1 592 0 0,26-9-510 0 0,1-1-1 0 0,-1 1 1 0 0,0 0-1 0 0,0-1 1 0 0,0 0-1 0 0,0 1 1 0 0,0-1-1 0 0,1 0 1 0 0,-1 0-1 0 0,-2 0 1 0 0,3-1-38 0 0,0 1 1 0 0,1-1 0 0 0,-1 1-1 0 0,1-1 1 0 0,-1 0-1 0 0,1 1 1 0 0,-1-1-1 0 0,1 1 1 0 0,-1-1-1 0 0,1 0 1 0 0,-1 1-1 0 0,1-1 1 0 0,0 0-1 0 0,-1 0 1 0 0,1 1-1 0 0,0-1 1 0 0,0 0-1 0 0,0 0 1 0 0,-1 1-1 0 0,1-1 1 0 0,0 0-1 0 0,0 0 1 0 0,0 1 0 0 0,0-1-1 0 0,0 0 1 0 0,1 0-1 0 0,-1 0 1 0 0,0-4 96 0 0,1 1 0 0 0,-1 0 1 0 0,1 0-1 0 0,0 0 1 0 0,0 0-1 0 0,1 0 1 0 0,-1 0-1 0 0,1 0 0 0 0,3-5 1 0 0,23-32 863 0 0,-20 30-828 0 0,21-25-72 0 0,2 0 0 0 0,2 2 0 0 0,1 2 0 0 0,1 1 0 0 0,2 2 0 0 0,1 1 0 0 0,46-25 0 0 0,-32 24-173 0 0,1 2 1 0 0,2 2 0 0 0,113-34-1 0 0,-158 56-9 0 0,0 1 0 0 0,0 0 0 0 0,1 0-1 0 0,15 1 1 0 0,-23 1 5 0 0,0 0 1 0 0,0 0-1 0 0,0 0 0 0 0,-1 0 1 0 0,1 1-1 0 0,0 0 0 0 0,0-1 0 0 0,0 1 1 0 0,0 0-1 0 0,0 0 0 0 0,-1 1 1 0 0,1-1-1 0 0,-1 1 0 0 0,1-1 0 0 0,-1 1 1 0 0,1 0-1 0 0,-1 0 0 0 0,0 0 1 0 0,0 0-1 0 0,2 3 0 0 0,4 8 2 0 0,-8-8 0 0 0,0-2 0 0 0,0 1 16 0 0,-1 0 0 0 0,1 0-1 0 0,0 0 1 0 0,-1 0 0 0 0,0 0 0 0 0,0 0 0 0 0,0 0-1 0 0,-1 0 1 0 0,1 0 0 0 0,-4 4 0 0 0,-24 39 180 0 0,10-20-62 0 0,-9 14-86 0 0,-1-2 0 0 0,-3-1 0 0 0,-38 37 0 0 0,37-42-166 0 0,-2-1 0 0 0,-69 50 1 0 0,79-66 35 0 0,1-1 1 0 0,-2-1 0 0 0,0-2-1 0 0,-1 0 1 0 0,-50 14 0 0 0,61-23-50 0 0,-1 0 1 0 0,1 0 0 0 0,-1-2-1 0 0,1 0 1 0 0,-33-2-1 0 0,48 1 135 0 0,-1-1 1 0 0,0 1-1 0 0,0 0 0 0 0,1-1 1 0 0,-1 1-1 0 0,0-1 0 0 0,1 1 0 0 0,-1-1 1 0 0,0 0-1 0 0,1 0 0 0 0,-1 0 0 0 0,1 0 1 0 0,-1 0-1 0 0,1 0 0 0 0,-2-2 0 0 0,-3-9-1024 0 0,7-4-3413 0 0,4 2-1086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227 503 11519 0 0,'-49'23'1856'0'0,"-88"58"0"0"0,110-65-1856 0 0,27-16 0 0 0,0 0 0 0 0,-1 0 0 0 0,1 1 0 0 0,0-1 0 0 0,-1 0 0 0 0,1 0 1 0 0,0 1-1 0 0,-1-1 0 0 0,1 0 0 0 0,0 0 0 0 0,-1 0 0 0 0,1 0 0 0 0,-1 0 0 0 0,1 0 0 0 0,0 0 0 0 0,-1 0 0 0 0,1 0 0 0 0,0 1 0 0 0,-1-2 0 0 0,1 1 0 0 0,-1 0 0 0 0,1 0 0 0 0,0 0 0 0 0,-1 0 0 0 0,1 0 0 0 0,-1 0 0 0 0,1 0 0 0 0,0 0 0 0 0,-1-1 0 0 0,1 1 0 0 0,0 0 0 0 0,-1 0 0 0 0,1 0 1 0 0,0-1-1 0 0,-1 1 0 0 0,1-6 9 0 0,0 2-2 0 0,0 0 0 0 0,0 0 0 0 0,1 0 0 0 0,0 1 0 0 0,0-1 0 0 0,0 0 0 0 0,0 0 0 0 0,3-5 0 0 0,16-31 304 0 0,-16 34-160 0 0,23-39 1088 0 0,64-80-1 0 0,46-32 410 0 0,-36 45-1261 0 0,-90 98-470 0 0,30-31-286 0 0,-37 40-113 0 0,1 1-1 0 0,1 0 1 0 0,-1 0-1 0 0,0 0 1 0 0,1 0-1 0 0,10-4 1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3223 0 0,'0'0'13167'0'0,"-2"1"-12603"0"0,-6 1-492 0 0,1 1 1 0 0,0 1-1 0 0,0-1 1 0 0,0 1 0 0 0,0 0-1 0 0,1 1 1 0 0,0 0-1 0 0,-9 8 1 0 0,-45 52-102 0 0,45-46 62 0 0,-12 10 139 0 0,3 2 0 0 0,0 1 0 0 0,2 2 0 0 0,-33 66 0 0 0,54-98 16 0 0,3 0 38 0 0,-1-1-181 0 0,1 0 0 0 0,0 0 0 0 0,-1 0 0 0 0,1 0 1 0 0,0-1-1 0 0,0 1 0 0 0,0 0 0 0 0,0-1 0 0 0,0 0 0 0 0,0 1 1 0 0,-1-1-1 0 0,1 0 0 0 0,0 0 0 0 0,0 0 0 0 0,0 0 1 0 0,0 0-1 0 0,0 0 0 0 0,0 0 0 0 0,0-1 0 0 0,0 1 1 0 0,0-1-1 0 0,3-1 0 0 0,7-3 174 0 0,0 0 0 0 0,15-9 1 0 0,-20 10-115 0 0,17-10-8 0 0,-2 0-1 0 0,0-2 1 0 0,-1-1-1 0 0,-1 0 1 0 0,-1-2 0 0 0,24-28-1 0 0,-37 40-73 0 0,-1 1 0 0 0,-1-1 0 0 0,1-1 0 0 0,-1 1 0 0 0,0-1 0 0 0,4-13 0 0 0,-7 18-62 0 0,0 0 1 0 0,0 1 0 0 0,0-1 0 0 0,-1 0-1 0 0,0 0 1 0 0,1 1 0 0 0,-1-1 0 0 0,0 0-1 0 0,0 0 1 0 0,0 1 0 0 0,-1-1 0 0 0,1 0-1 0 0,-1 0 1 0 0,1 1 0 0 0,-1-1 0 0 0,0 0 0 0 0,0 1-1 0 0,0-1 1 0 0,-1 1 0 0 0,1-1 0 0 0,0 1-1 0 0,-1 0 1 0 0,-3-4 0 0 0,3 4-151 0 0,-1 1-1 0 0,1-1 1 0 0,-1 1 0 0 0,1-1 0 0 0,-1 1 0 0 0,0 0 0 0 0,0 0-1 0 0,0 0 1 0 0,1 0 0 0 0,-1 1 0 0 0,0-1 0 0 0,0 1-1 0 0,0 0 1 0 0,0 0 0 0 0,0 0 0 0 0,0 0 0 0 0,-5 1 0 0 0,7-1-814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14511 0 0,'0'0'1314'0'0,"-2"2"-1025"0"0,-43 86 1303 0 0,-11 18-775 0 0,-95 129-390 0 0,8 23-1 0 0,-41 66-267 0 0,179-317-164 0 0,-59 85-43 0 0,49-73-135 0 0,-1-1 0 0 0,-28 27 0 0 0,43-44 156 0 0,-12 9-412 0 0,8-8 46 0 0,5-9-130 0 0,3 0 532 0 0,1 0 1 0 0,0 0-1 0 0,0 0 0 0 0,0 0 0 0 0,1 0 1 0 0,7-8-1 0 0,40-35 251 0 0,-30 29-202 0 0,24-23 54 0 0,70-49 0 0 0,-88 73-53 0 0,1 1 1 0 0,1 2-1 0 0,0 1 1 0 0,39-14-1 0 0,-61 27 30 0 0,0 1 0 0 0,0 0 0 0 0,0 0 0 0 0,1 1 0 0 0,-1-1-1 0 0,0 2 1 0 0,17 0 0 0 0,-22 0-49 0 0,0 0-1 0 0,0 1 1 0 0,0-1 0 0 0,0 1-1 0 0,0 0 1 0 0,0 0 0 0 0,0 0-1 0 0,0 0 1 0 0,0 1 0 0 0,-1-1-1 0 0,1 1 1 0 0,0-1 0 0 0,-1 1-1 0 0,0 0 1 0 0,1 0 0 0 0,-1 0-1 0 0,0 0 1 0 0,0 1 0 0 0,0-1-1 0 0,0 1 1 0 0,0-1 0 0 0,-1 1 0 0 0,1 0-1 0 0,1 4 1 0 0,0 2-14 0 0,0 1 0 0 0,0 1-1 0 0,-1-1 1 0 0,-1 0 0 0 0,0 1 0 0 0,0-1 0 0 0,-1 0 0 0 0,0 1 0 0 0,-1-1-1 0 0,0 1 1 0 0,0-1 0 0 0,-2 0 0 0 0,-3 14 0 0 0,-5 6-75 0 0,0-1 0 0 0,-2 0 0 0 0,-19 31 1 0 0,18-34 54 0 0,-2 0 1 0 0,0-2 0 0 0,-2 1 0 0 0,-32 33 0 0 0,40-48 5 0 0,-1-1 1 0 0,0-1-1 0 0,0 0 0 0 0,-1 0 0 0 0,0-1 0 0 0,-1 0 0 0 0,0-2 1 0 0,-18 7-1 0 0,26-10-42 0 0,-1 0 0 0 0,1-1 1 0 0,-1 0-1 0 0,1 0 0 0 0,-1 0 0 0 0,1-1 1 0 0,-1 0-1 0 0,0 0 0 0 0,1 0 1 0 0,-1-1-1 0 0,1 0 0 0 0,-1 0 0 0 0,1 0 1 0 0,-1 0-1 0 0,1-1 0 0 0,0 0 0 0 0,0-1 1 0 0,0 1-1 0 0,0-1 0 0 0,0 0 0 0 0,0 0 1 0 0,1 0-1 0 0,-8-7 0 0 0,10 7 31 0 0,-1 1 0 0 0,1-2 0 0 0,0 1-1 0 0,0 0 1 0 0,0 0 0 0 0,0-1 0 0 0,1 1-1 0 0,-1-1 1 0 0,1 1 0 0 0,0-1 0 0 0,0 0-1 0 0,0 0 1 0 0,1 1 0 0 0,-1-1 0 0 0,1 0 0 0 0,0 0-1 0 0,0-7 1 0 0,1 4-323 0 0,0-1 0 0 0,0 1 0 0 0,3-9-1 0 0,10-19-4924 0 0,-5 17-451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9671 0 0,'0'0'1032'0'0,"-7"9"-1032"0"0,-2-3 2512 0 0,0 1 464 0 0,-2-2 96 0 0,2 0 24 0 0,-1 1-2304 0 0,3-1-224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80 8751 0 0,'5'-8'471'0'0,"1"1"-1"0"0,0 0 1 0 0,0 0-1 0 0,1 1 1 0 0,-1 0-1 0 0,9-6 1 0 0,15-15 7762 0 0,-51 52-7806 0 0,-4 5-274 0 0,-153 108 76 0 0,159-126-238 0 0,-25 13 0 0 0,24-15-16 0 0,1 1-1 0 0,-32 24 1 0 0,49-34-125 0 0,3 0-174 0 0,2 2 224 0 0,0-1-1 0 0,1 1 1 0 0,-1-1 0 0 0,0 0-1 0 0,0 0 1 0 0,1-1-1 0 0,-1 1 1 0 0,1-1-1 0 0,4 2 1 0 0,39 7-494 0 0,-8-2 376 0 0,-22-3 303 0 0,0 1 0 0 0,-1 1 0 0 0,0 0-1 0 0,0 2 1 0 0,0 0 0 0 0,-1 0 0 0 0,0 2 0 0 0,-1 0 0 0 0,0 0-1 0 0,-1 1 1 0 0,0 1 0 0 0,11 14 0 0 0,-22-25-30 0 0,-1 0 0 0 0,1 1 0 0 0,-1-1 0 0 0,1 0 0 0 0,-1 0 0 0 0,0 1 0 0 0,0-1 0 0 0,0 0 1 0 0,0 1-1 0 0,0-1 0 0 0,-1 1 0 0 0,1-1 0 0 0,-1 1 0 0 0,0 0 0 0 0,1-1 0 0 0,-1 1 0 0 0,-1-1 0 0 0,1 1 0 0 0,-1 3 0 0 0,1-3-12 0 0,-1 0 0 0 0,-1 0 0 0 0,1-1 1 0 0,0 1-1 0 0,-1 0 0 0 0,1-1 0 0 0,-1 1 0 0 0,0-1 0 0 0,0 0 0 0 0,0 1 0 0 0,0-1 0 0 0,0 0 0 0 0,-1 0 0 0 0,1 0 0 0 0,-1-1 0 0 0,-3 3 0 0 0,-4 2-1 0 0,-1-1 0 0 0,0 0-1 0 0,-1-1 1 0 0,1 0 0 0 0,-1-1-1 0 0,0-1 1 0 0,-21 3 0 0 0,-3-2-41 0 0,-47-3 0 0 0,75 0-37 0 0,-10 0 70 0 0,-31-6 0 0 0,45 6-109 0 0,0-1 0 0 0,0 0 0 0 0,1 0 0 0 0,-1 0 0 0 0,1 0 0 0 0,-1-1 0 0 0,1 1 0 0 0,-1-1 0 0 0,1 0 0 0 0,0 0 0 0 0,-1 0 0 0 0,1-1 0 0 0,1 1 0 0 0,-5-5 0 0 0,6 5-1466 0 0,4-6-457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96 4607 0 0,'0'0'354'0'0,"-1"-1"-233"0"0,-1-13 1060 0 0,1 0 0 0 0,-1 0 0 0 0,2 0 0 0 0,2-24 2380 0 0,-3 41-3507 0 0,-72 373 348 0 0,68-343-399 0 0,-9 73 60 0 0,-31 114-1 0 0,-14 14 149 0 0,53-209-208 0 0,5-23-59 0 0,4-4-423 0 0,12-7 264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186 344 3223 0 0,'-2'2'240'0'0,"-60"68"1970"0"0,61-68-2002 0 0,-1 0-140 0 0,-4 3-42 0 0,5-3 846 0 0,-1-4-572 0 0,-1-3-162 0 0,1 1 0 0 0,-1-1 1 0 0,1 1-1 0 0,0-1 0 0 0,0 0 0 0 0,1 0 0 0 0,-1 0 0 0 0,1 0 0 0 0,-1-6 0 0 0,0-9 409 0 0,0-22 0 0 0,2 18-170 0 0,-1 14-186 0 0,2 0-1 0 0,-1 1 0 0 0,1-1 0 0 0,1 0 0 0 0,0 0 1 0 0,0 1-1 0 0,1-1 0 0 0,0 1 0 0 0,1-1 1 0 0,-1 1-1 0 0,2 0 0 0 0,0 1 0 0 0,0-1 0 0 0,0 1 1 0 0,1 0-1 0 0,0 0 0 0 0,9-8 0 0 0,-3 6-35 0 0,6-8 72 0 0,2 2 0 0 0,34-24-1 0 0,-46 36-175 0 0,-1 0-1 0 0,1 0 0 0 0,0 1 1 0 0,-1 0-1 0 0,1 0 0 0 0,1 1 1 0 0,-1 0-1 0 0,0 1 0 0 0,0 0 1 0 0,1 0-1 0 0,-1 0 0 0 0,10 2 1 0 0,-8 0-7 0 0,1 0 0 0 0,-1 1 0 0 0,0 0 0 0 0,1 1 0 0 0,-1 0 0 0 0,0 1 1 0 0,-1 0-1 0 0,1 1 0 0 0,-1 0 0 0 0,0 0 0 0 0,0 1 0 0 0,0 0 0 0 0,-1 0 1 0 0,0 1-1 0 0,0 0 0 0 0,-1 1 0 0 0,0 0 0 0 0,9 13 0 0 0,-13-17-37 0 0,0 1 1 0 0,0 0-1 0 0,-1 1 0 0 0,1-1 0 0 0,-1 0 1 0 0,-1 1-1 0 0,1-1 0 0 0,-1 1 0 0 0,0 0 1 0 0,0-1-1 0 0,0 11 0 0 0,-1-12 5 0 0,0 0 1 0 0,0-1-1 0 0,-1 1 0 0 0,0 0 1 0 0,0 0-1 0 0,0-1 0 0 0,0 1 1 0 0,0 0-1 0 0,0-1 0 0 0,-1 1 1 0 0,0-1-1 0 0,0 0 0 0 0,0 0 1 0 0,0 1-1 0 0,0-1 1 0 0,-1 0-1 0 0,1-1 0 0 0,-5 5 1 0 0,-14 7 40 0 0,1-1 1 0 0,-2-1 0 0 0,0-1 0 0 0,-42 16 0 0 0,34-15-23 0 0,-230 97 169 0 0,231-96-214 0 0,-46 26 1 0 0,93-38-464 0 0,9-7-830 0 0,5-5-4024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70 8495 0 0,'-1'-5'328'0'0,"-1"0"72"0"0,-11-11-208 0 0,9 11 312 0 0,2 4-95 0 0,0-1-1 0 0,0 0 0 0 0,1 0 0 0 0,-1 1 0 0 0,0-1 0 0 0,1 0 0 0 0,-3-5 1 0 0,7 6-51 0 0,3-2-246 0 0,0 0 0 0 0,0 0 0 0 0,0 1 1 0 0,1 0-1 0 0,-1 1 0 0 0,1-1 0 0 0,-1 1 0 0 0,1 0 0 0 0,0 1 0 0 0,-1 0 0 0 0,1 0 0 0 0,0 0 0 0 0,-1 1 0 0 0,1 0 0 0 0,7 1 0 0 0,9 4 98 0 0,0 1 0 0 0,0 0-1 0 0,21 12 1 0 0,-25-10-115 0 0,-1 0 0 0 0,-1 2 0 0 0,0 0 0 0 0,-1 1-1 0 0,0 1 1 0 0,-1 0 0 0 0,0 1 0 0 0,-1 1 0 0 0,0 0 0 0 0,-2 0-1 0 0,1 2 1 0 0,12 23 0 0 0,-14-21-59 0 0,-2 0 1 0 0,0 0-1 0 0,-1 1 1 0 0,-1 0-1 0 0,-1 0 1 0 0,-1 0-1 0 0,0 1 1 0 0,-2 0-1 0 0,0 0 1 0 0,-2 0-1 0 0,-1 38 1 0 0,-2-37 2 0 0,-1-1 0 0 0,0 1 0 0 0,-2-1 0 0 0,0 0 0 0 0,-2 0 0 0 0,0 0 0 0 0,-1-1 0 0 0,-1 0 0 0 0,-18 28 1 0 0,-2-4 47 0 0,-53 60 1 0 0,63-83-140 0 0,-1-1 0 0 0,-1-1 0 0 0,-1 0 1 0 0,-36 22-1 0 0,56-40-150 0 0,-1 1-86 0 0,1-1 0 0 0,0 0 0 0 0,0 1 0 0 0,0-1 0 0 0,0 1 0 0 0,0-1 0 0 0,-3 4 0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57 2303 0 0,'0'0'102'0'0,"1"-2"-1"0"0,0-2 494 0 0,1 0-1 0 0,-1 0 1 0 0,0-1-1 0 0,0 1 0 0 0,-1 0 1 0 0,1-1-1 0 0,-1 1 1 0 0,0-5-1 0 0,-1-3 3336 0 0,-8 21-3437 0 0,8-6-413 0 0,-9 10 73 0 0,1 1 0 0 0,1 0 0 0 0,0 1 0 0 0,1 0 0 0 0,-9 29 0 0 0,6-18-23 0 0,-127 317 545 0 0,67-164-370 0 0,66-170-245 0 0,3-7 108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1 354 919 0 0,'0'-3'383'0'0,"9"-88"10668"0"0,-8 84-10782 0 0,-1 5 936 0 0,1 0-853 0 0,0-4-303 0 0,0 0 0 0 0,1 0-1 0 0,0-1 1 0 0,0 1 0 0 0,0 1 0 0 0,1-1-1 0 0,0 0 1 0 0,0 1 0 0 0,0-1-1 0 0,1 1 1 0 0,0 0 0 0 0,0 0-1 0 0,0 0 1 0 0,0 1 0 0 0,1-1 0 0 0,10-6-1 0 0,7-5-48 0 0,0 1 0 0 0,2 1 0 0 0,0 1 0 0 0,0 2 0 0 0,1 0 0 0 0,1 1 0 0 0,51-12 0 0 0,-10 9 0 0 0,135-8 0 0 0,-180 19 52 0 0,0 1-1 0 0,0 1 1 0 0,1 1-1 0 0,-1 1 0 0 0,0 1 1 0 0,41 12-1 0 0,-60-14-47 0 0,1 0 0 0 0,-1 1 0 0 0,0 0 0 0 0,0 0-1 0 0,1 0 1 0 0,-1 0 0 0 0,-1 0 0 0 0,1 1 0 0 0,0-1-1 0 0,-1 1 1 0 0,1 0 0 0 0,-1 0 0 0 0,3 3 0 0 0,6 13 37 0 0,-10-12-25 0 0,-1-3-3 0 0,0 1 7 0 0,0 0 1 0 0,0-1-1 0 0,0 1 0 0 0,0 0 0 0 0,-1 0 0 0 0,0-1 0 0 0,0 1 1 0 0,0 0-1 0 0,-1-1 0 0 0,1 1 0 0 0,-1-1 0 0 0,0 0 0 0 0,0 1 1 0 0,-1-1-1 0 0,1 0 0 0 0,-1 0 0 0 0,0-1 0 0 0,-4 5 0 0 0,-5 5 38 0 0,-2 0-1 0 0,1-1 0 0 0,-21 14 0 0 0,-232 143 439 0 0,167-115-305 0 0,-13 7 173 0 0,92-48-314 0 0,0 0-1 0 0,1 2 0 0 0,-23 22 0 0 0,29-23-49 0 0,6 1 0 0 0,7-15 0 0 0,-1 1 0 0 0,1 0 0 0 0,0 0 0 0 0,0-1 0 0 0,-1 1 0 0 0,1 0 0 0 0,0 0 0 0 0,0 0 0 0 0,0 0 0 0 0,0-1 0 0 0,0 1 0 0 0,0 0 0 0 0,0 0 0 0 0,0 0 0 0 0,1 0 0 0 0,0 1-9 0 0,-1-1 0 0 0,1 0 0 0 0,0 0 0 0 0,0 1 0 0 0,0-1 0 0 0,0 0 0 0 0,0 0 0 0 0,0 0-1 0 0,0 0 1 0 0,1-1 0 0 0,-1 1 0 0 0,0 0 0 0 0,0 0 0 0 0,1-1 0 0 0,-1 1 0 0 0,0-1 0 0 0,1 1 0 0 0,-1-1 0 0 0,3 1 0 0 0,3 0-72 0 0,-1 0 0 0 0,1 0 0 0 0,8-1 0 0 0,21-1-206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2303 0 0,'0'0'3578'0'0,"-2"1"-2476"0"0,-9 4-307 0 0,1 1 0 0 0,-10 8 0 0 0,8-6-100 0 0,10-6-339 0 0,0-2 50 0 0,-6 4 18 0 0,6-3 438 0 0,0 0-430 0 0,-8 3-139 0 0,1 1 1 0 0,0 1-1 0 0,0 0 0 0 0,0 0 0 0 0,1 1 0 0 0,0 0 1 0 0,-10 10-1 0 0,-46 63-406 0 0,18-22 192 0 0,-165 204-79 0 0,204-253 31 0 0,0 1-1 0 0,1 0 1 0 0,0 1 0 0 0,1-1-1 0 0,0 1 1 0 0,1 0 0 0 0,0 1-1 0 0,0-1 1 0 0,-1 16-1 0 0,4-21 6 0 0,0 0 0 0 0,1 0-1 0 0,0 0 1 0 0,0 0 0 0 0,1 0 0 0 0,-1 0-1 0 0,1 0 1 0 0,1 0 0 0 0,-1-1-1 0 0,1 1 1 0 0,0 0 0 0 0,0 0-1 0 0,1-1 1 0 0,0 0 0 0 0,0 1-1 0 0,0-1 1 0 0,0 0 0 0 0,1 0 0 0 0,7 7-1 0 0,8 6 156 0 0,-1-2 0 0 0,2-1-1 0 0,25 16 1 0 0,68 32 87 0 0,-112-62-275 0 0,6 1 10 0 0,18 15 81 0 0,-19-13-61 0 0,-4-3-26 0 0,-1 0 1 0 0,1 0-1 0 0,0 0 1 0 0,-1 1-1 0 0,1-1 1 0 0,-1 0-1 0 0,0 1 1 0 0,1-1-1 0 0,-1 1 1 0 0,0-1-1 0 0,2 3 1 0 0,-2-1-136 0 0,1 0 1 0 0,0-1 0 0 0,-1 1 0 0 0,0 0-1 0 0,0 0 1 0 0,0 0 0 0 0,0 0 0 0 0,0 0-1 0 0,0 3 1 0 0,-1-2-108 0 0,1-1-639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0 888 5527 0 0,'0'0'10642'0'0,"2"-2"-10492"0"0,4-8 49 0 0,0-1 0 0 0,8-21 0 0 0,-8 19-122 0 0,0-1-1 0 0,10-15 1 0 0,318-443 395 0 0,-167 273-413 0 0,-159 190-54 0 0,11-12 38 0 0,1 1-1 0 0,37-28 1 0 0,-53 45 0 0 0,3 0-15 0 0,-5 2 410 0 0,4 33-135 0 0,-7-19-248 0 0,-1 1 0 0 0,-1-1-1 0 0,0 0 1 0 0,0 0 0 0 0,-1 0 0 0 0,-8 16 0 0 0,-7 26 18 0 0,-14 88-2 0 0,29-124-78 0 0,-2 12 7 0 0,1 0 0 0 0,-2 48 0 0 0,7-60 0 0 0,1 0 0 0 0,1 0 0 0 0,0 0 0 0 0,1 0 0 0 0,9 27 0 0 0,-10-40 1 0 0,0 0 0 0 0,0 0 0 0 0,1 0 0 0 0,0-1 0 0 0,0 1 0 0 0,0-1 0 0 0,1 0 0 0 0,0 0 0 0 0,0 0 0 0 0,8 8 0 0 0,-5-6 15 0 0,-5-5-148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205 140 2359 0 0,'0'0'102'0'0,"-3"1"-1"0"0,-43 13-28 0 0,24-7 821 0 0,-37 7-1 0 0,31-8 672 0 0,0 0 1026 0 0,10-4 3470 0 0,19-2-5985 0 0,0 0-1 0 0,-1-1 1 0 0,1 1-1 0 0,0 0 0 0 0,0-1 1 0 0,0 1-1 0 0,0-1 1 0 0,-1 1-1 0 0,1-1 1 0 0,0 1-1 0 0,-1-1 1 0 0,2 0-1 0 0,1-2 91 0 0,197-115 3454 0 0,-183 108-3324 0 0,1 0 0 0 0,0 1 0 0 0,0 1 0 0 0,1 1 0 0 0,38-9 0 0 0,-35 13-187 0 0,-17 5-150 0 0,-3-1 17 0 0,-1 0-30 0 0,0-1 0 0 0,0 1 0 0 0,0-1 0 0 0,0 0-1 0 0,0 1 1 0 0,0-1 0 0 0,-1 1 0 0 0,1 0 0 0 0,0-1 0 0 0,0 1 0 0 0,-1 0 0 0 0,1-1 0 0 0,0 1 0 0 0,-1 0 0 0 0,1 0 0 0 0,-1-1 0 0 0,1 1-1 0 0,-1 0 1 0 0,1 0 0 0 0,-1 0 0 0 0,0 0 0 0 0,0 0 0 0 0,1 1 0 0 0,1 22-1240 0 0,-3-10-158 0 0,-2 0-299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362 159 5983 0 0,'0'0'464'0'0,"-2"-2"-305"0"0,0-2 182 0 0,0 0 0 0 0,0 0 0 0 0,0-1 0 0 0,0 1 0 0 0,0 0 0 0 0,1-1 0 0 0,0 1 0 0 0,0-1-1 0 0,0 1 1 0 0,0-1 0 0 0,1 1 0 0 0,0-1 0 0 0,0 1 0 0 0,0-1 0 0 0,1 0 0 0 0,1-7 0 0 0,11-43 1631 0 0,-9 36 2253 0 0,-8 41-4214 0 0,-2 0 0 0 0,0 0 0 0 0,-11 26 0 0 0,-34 66 22 0 0,31-70-30 0 0,6-14-3 0 0,-59 120 0 0 0,58-124 0 0 0,-1 0 0 0 0,-1-1 0 0 0,-31 34 0 0 0,-26 15-169 0 0,72-72-703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18 2303 0 0,'1'-1'167'0'0,"16"-7"1728"0"0,7 0 8949 0 0,-17 8-10650 0 0,-5 0 662 0 0,-1 2-561 0 0,0 4-256 0 0,1 1-1 0 0,-1-1 1 0 0,-1 0-1 0 0,1 0 1 0 0,-1 1 0 0 0,0-1-1 0 0,-1 0 1 0 0,1 1 0 0 0,-1-1-1 0 0,0 0 1 0 0,-1 0-1 0 0,0 0 1 0 0,-3 9 0 0 0,-5 10 138 0 0,-27 44-1 0 0,22-44-57 0 0,-8 14-72 0 0,-35 41 0 0 0,33-46-53 0 0,-14 14-55 0 0,-55 53 0 0 0,-4 5-273 0 0,79-81 206 0 0,18-24 64 0 0,2-1-30 0 0,0 0 64 0 0,0 0 0 0 0,0-1 0 0 0,0 1 0 0 0,0 0 0 0 0,0-1 0 0 0,0 1 0 0 0,0-1 0 0 0,0 0 0 0 0,0 1 0 0 0,2-2 0 0 0,2-2-92 0 0,19-13-341 0 0,5-7-16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7 3679 0 0,'-1'-6'14003'0'0,"-6"12"-10733"0"0,-10 19-5707 0 0,15-21 3705 0 0,-249 388 1129 0 0,-38 93-1874 0 0,245-414-463 0 0,18-29 18 0 0,-26 53 0 0 0,49-88-175 0 0,2-5-413 0 0,5 5-2211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19319 0 0,'0'0'886'0'0,"-1"1"-21"0"0,-7 1-686 0 0,3 0-95 0 0,0-1-1 0 0,0 1 1 0 0,0 0 0 0 0,0 0 0 0 0,0 1 0 0 0,0 0 0 0 0,1-1 0 0 0,-1 1-1 0 0,-4 5 1 0 0,8-7 204 0 0,3 3-259 0 0,-2-4-34 0 0,0 1-1 0 0,0-1 0 0 0,0 1 1 0 0,0-1-1 0 0,1 0 1 0 0,-1 1-1 0 0,0-1 1 0 0,0 1-1 0 0,0-1 0 0 0,0 0 1 0 0,1 1-1 0 0,-1-1 1 0 0,0 0-1 0 0,0 1 1 0 0,1-1-1 0 0,-1 0 0 0 0,0 1 1 0 0,1-1-1 0 0,-1 0 1 0 0,1 1-1 0 0,1 0-168 0 0,1 0 0 0 0,-1 0-1 0 0,1 0 1 0 0,-1 0 0 0 0,1 0-1 0 0,4 0 1 0 0,8-2-1126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281 272 7343 0 0,'0'0'332'0'0,"-3"0"-4"0"0,-8 2-209 0 0,3-1 286 0 0,0 0-1 0 0,1-1 1 0 0,-1 0-1 0 0,0 0 1 0 0,-10-2-1 0 0,16 2-370 0 0,-15-7 2238 0 0,16 6-1899 0 0,0 0-1 0 0,0 1 1 0 0,-1-1 0 0 0,1 0 0 0 0,0 1 0 0 0,0 0 0 0 0,-1-1 0 0 0,1 1-1 0 0,-3-1 1 0 0,4 1-349 0 0,0 0-1 0 0,-1 0 1 0 0,1-1-1 0 0,0 1 1 0 0,0 0 0 0 0,-1 0-1 0 0,1-1 1 0 0,0 1-1 0 0,0 0 1 0 0,0 0-1 0 0,-1-1 1 0 0,1 1-1 0 0,0 0 1 0 0,0-1 0 0 0,0 1-1 0 0,0 0 1 0 0,0-1-1 0 0,0 1 1 0 0,0 0-1 0 0,0-1 1 0 0,0 1 0 0 0,0 0-1 0 0,0-1 1 0 0,0 1-1 0 0,0 0 1 0 0,0-1-1 0 0,0 1 1 0 0,0 0-1 0 0,0-1 1 0 0,0 1 0 0 0,0 0-1 0 0,0-1 1 0 0,1 1-1 0 0,-1 0 1 0 0,0 0-1 0 0,0-1 1 0 0,4-11 312 0 0,0 8-261 0 0,-1 0 1 0 0,0 0-1 0 0,1 0 0 0 0,0 0 0 0 0,0 0 1 0 0,0 1-1 0 0,0 0 0 0 0,7-5 0 0 0,42-19 169 0 0,-21 12-197 0 0,40-28 94 0 0,17-8 12 0 0,-83 47-142 0 0,18-8 65 0 0,0 1 1 0 0,1 1-1 0 0,48-13 0 0 0,-65 22-58 0 0,0 0 1 0 0,0 0-1 0 0,0 0 0 0 0,0 1 0 0 0,0 0 0 0 0,0 1 0 0 0,10 1 0 0 0,-12 0-11 0 0,0-1-1 0 0,-1 1 1 0 0,1 0-1 0 0,-1 1 0 0 0,0-1 1 0 0,0 1-1 0 0,0 0 1 0 0,0 0-1 0 0,0 0 0 0 0,-1 1 1 0 0,6 5-1 0 0,-7-6-6 0 0,0 0 0 0 0,0 0-1 0 0,-1 1 1 0 0,0-1 0 0 0,1 1-1 0 0,-1-1 1 0 0,-1 1 0 0 0,1 0-1 0 0,0-1 1 0 0,-1 1 0 0 0,0 0-1 0 0,0 0 1 0 0,0 0 0 0 0,0 6 0 0 0,0-4 1 0 0,-1 1 0 0 0,-1-1 0 0 0,1 0 1 0 0,-1 0-1 0 0,0 0 0 0 0,-1 0 1 0 0,1 1-1 0 0,-6 9 0 0 0,3-5 14 0 0,-2-1-1 0 0,1 0 0 0 0,-2 0 0 0 0,1-1 0 0 0,-1 1 1 0 0,-1-2-1 0 0,1 1 0 0 0,-1-1 0 0 0,-18 14 1 0 0,3-7 44 0 0,-1-2 0 0 0,-49 21 1 0 0,41-21-4 0 0,-34 21 0 0 0,44-21-349 0 0,0 2 0 0 0,1 1-1 0 0,-21 19 1 0 0,36-29 177 0 0,1 0-10 0 0,-1-1 0 0 0,0 0 0 0 0,0-1 0 0 0,-1 1 0 0 0,1-1-1 0 0,-1 0 1 0 0,0-1 0 0 0,-9 4 0 0 0,12-5 46 0 0,-4 0 86 0 0,6-1 230 0 0,2-14 32 0 0,0 11-255 0 0,0-1 0 0 0,1 1 1 0 0,0-1-1 0 0,-1 1 0 0 0,1 0 1 0 0,0-1-1 0 0,0 1 1 0 0,0 0-1 0 0,0 0 0 0 0,0 0 1 0 0,1-1-1 0 0,-1 1 1 0 0,1 1-1 0 0,-1-1 0 0 0,1 0 1 0 0,0 0-1 0 0,0 0 1 0 0,0 1-1 0 0,3-3 0 0 0,5-2 70 0 0,0-1 0 0 0,20-7 0 0 0,-24 11-77 0 0,2-1-8 0 0,1 1-1 0 0,-1 0 1 0 0,0 0 0 0 0,1 1-1 0 0,-1 0 1 0 0,1 1 0 0 0,0 0-1 0 0,-1 0 1 0 0,1 1-1 0 0,0 0 1 0 0,0 0 0 0 0,-1 1-1 0 0,1 0 1 0 0,0 1 0 0 0,-1 0-1 0 0,1 0 1 0 0,-1 1-1 0 0,0 0 1 0 0,0 0 0 0 0,0 1-1 0 0,0 0 1 0 0,-1 0-1 0 0,1 1 1 0 0,-1 0 0 0 0,0 1-1 0 0,0-1 1 0 0,10 13 0 0 0,-4-4-14 0 0,-1 2 1 0 0,0-1-1 0 0,-1 1 1 0 0,10 21-1 0 0,-6-12 43 0 0,-14-23 426 0 0,0 1-279 0 0,-1-1-107 0 0,1 1 0 0 0,-1-1 1 0 0,0 1-1 0 0,0-1 0 0 0,0 1 1 0 0,0 0-1 0 0,0-1 0 0 0,0 1 1 0 0,-1-1-1 0 0,1 1 0 0 0,-1-1 1 0 0,0 1-1 0 0,0-1 0 0 0,0 1 1 0 0,0-1-1 0 0,0 0 1 0 0,-1 0-1 0 0,-1 3 0 0 0,-4 4 105 0 0,0-1 0 0 0,0 0 0 0 0,-11 8-1 0 0,-9 10-103 0 0,6-1-25 0 0,-1-2 0 0 0,-2 0-1 0 0,0-2 1 0 0,-1 0 0 0 0,-1-2-1 0 0,-32 19 1 0 0,31-23 7 0 0,-1-2 0 0 0,0-1 1 0 0,-1-1-1 0 0,-52 13 0 0 0,67-21 9 0 0,0-1-1 0 0,1 0 1 0 0,-1-1 0 0 0,0 0-1 0 0,0-2 1 0 0,0 1-1 0 0,0-2 1 0 0,0 1 0 0 0,0-2-1 0 0,1 0 1 0 0,-1-1 0 0 0,-21-9-1 0 0,30 11-25 0 0,4 2-28 0 0,0 0 1 0 0,0-1-1 0 0,1 1 0 0 0,-1 0 0 0 0,0-1 0 0 0,1 1 0 0 0,-1 0 0 0 0,0-1 0 0 0,1 1 0 0 0,-1-1 0 0 0,0 1 0 0 0,1-1 0 0 0,-1 1 0 0 0,0-2 0 0 0,1 2-6 0 0,0-1 0 0 0,1 0-1 0 0,-1 0 1 0 0,0 1 0 0 0,0-1-1 0 0,0 0 1 0 0,1 1 0 0 0,-1-1-1 0 0,0 0 1 0 0,1 1 0 0 0,-1-1-1 0 0,0 0 1 0 0,1 1 0 0 0,-1-1-1 0 0,1 1 1 0 0,-1-1 0 0 0,2 0-1 0 0,2-4-64 0 0,0 1-1 0 0,0 0 1 0 0,1 0-1 0 0,-1 0 1 0 0,1 1-1 0 0,0-1 1 0 0,0 1-1 0 0,8-3 0 0 0,6-2-319 0 0,22-7 0 0 0,-5 3-273 0 0,44-16-3236 0 0,-54 18 2023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1 919 0 0,'-7'5'45'0'0,"-1"0"-1"0"0,1 0 1 0 0,-1 0-1 0 0,-1-1 1 0 0,1 0-1 0 0,0-1 1 0 0,-13 4-1 0 0,4-3 3208 0 0,-22 3 0 0 0,37-7-2648 0 0,0 0 0 0 0,0 0 0 0 0,0 0-1 0 0,0 0 1 0 0,0 0 0 0 0,0-1 0 0 0,0 1-1 0 0,0 0 1 0 0,0-1 0 0 0,-5-2 2121 0 0,7 3-2654 0 0,0 0-1 0 0,0-1 1 0 0,0 1 0 0 0,0 0-1 0 0,0 0 1 0 0,0 0 0 0 0,0 0 0 0 0,0 0-1 0 0,0-1 991 0 0,0 1-990 0 0,12-1 1298 0 0,-3 3-1307 0 0,-1 0-1 0 0,1 0 1 0 0,-1 0-1 0 0,1 1 0 0 0,-1 1 1 0 0,0-1-1 0 0,-1 1 1 0 0,13 9-1 0 0,-2-1-32 0 0,0 2 0 0 0,19 19 0 0 0,25 29-13 0 0,-2 3 0 0 0,-4 2 0 0 0,85 131 0 0 0,-137-192-16 0 0,-1 1 0 0 0,0-1 0 0 0,0 0 0 0 0,0 1 0 0 0,-1 0 0 0 0,0-1 0 0 0,1 9 0 0 0,-2-11 0 0 0,-1 1 0 0 0,1-1 0 0 0,-1 1 0 0 0,-1-1 0 0 0,1 1 0 0 0,-1-1 0 0 0,1 1 0 0 0,-1-1 0 0 0,-1 0 0 0 0,1 1 0 0 0,0-1 0 0 0,-3 5 0 0 0,-13 21 94 0 0,-1-1-1 0 0,-35 45 0 0 0,26-39-3 0 0,-3 6 48 0 0,-17 20-30 0 0,3 3 0 0 0,-36 70 0 0 0,78-128-108 0 0,-17 22 23 0 0,18-26-175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2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3679 0 0,'0'0'10768'0'0,"2"-2"-10320"0"0,3-4-304 0 0,0 1 0 0 0,1 1-1 0 0,0-1 1 0 0,0 1 0 0 0,0 0 0 0 0,1 1-1 0 0,-1-1 1 0 0,1 1 0 0 0,11-3 0 0 0,71-17 404 0 0,-73 19-496 0 0,93-21 1 0 0,205-37-477 0 0,-297 61 48 0 0,27 1 0 0 0,-7 4-3603 0 0,-34-3 2603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3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6479 0 0,'0'0'586'0'0,"2"-1"-486"0"0,8-7 584 0 0,1 1 0 0 0,-1 1 1 0 0,1 0-1 0 0,1 0 0 0 0,-1 1 1 0 0,1 0-1 0 0,17-4 0 0 0,0 1 513 0 0,-20 6-919 0 0,-1-1-1 0 0,0 1 0 0 0,1 1 1 0 0,0-1-1 0 0,-1 1 0 0 0,1 1 1 0 0,0 0-1 0 0,-1 0 1 0 0,10 2-1 0 0,5 5 40 0 0,13 7-146 0 0,-28-11-168 0 0,-1 0 0 0 0,1-1 0 0 0,0 0 0 0 0,0 0 0 0 0,0-1 0 0 0,0 1 0 0 0,0-2 0 0 0,0 1 0 0 0,0-1 0 0 0,0-1 0 0 0,0 1 0 0 0,0-2 1 0 0,8-1-1 0 0,38-13-807 0 0,-17 2-3211 0 0,-1-2-1276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3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43 3191 0 0,'2'-1'143'0'0,"10"-4"624"0"0,0 0 1 0 0,0-1-1 0 0,18-12 0 0 0,-29 17-584 0 0,1 0 1189 0 0,0 0-715 0 0,18-3 1022 0 0,-18 4-1142 0 0,4 10-353 0 0,-5-8-168 0 0,0 0 0 0 0,-1 0-1 0 0,0 1 1 0 0,1-1 0 0 0,-1 0 0 0 0,0 0-1 0 0,0 0 1 0 0,0 1 0 0 0,-1-1-1 0 0,1 0 1 0 0,0 0 0 0 0,-1 0-1 0 0,0 1 1 0 0,-1 2 0 0 0,1-2 12 0 0,-3 8 71 0 0,0 0-1 0 0,-1 0 1 0 0,-12 20-1 0 0,0-2 76 0 0,-50 106 320 0 0,-54 99-230 0 0,105-204-275 0 0,-31 51 48 0 0,38-66-113 0 0,-1 0 0 0 0,-1-1 0 0 0,-13 12 0 0 0,23-24-32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3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46 488 1375 0 0,'0'0'66'0'0,"-1"-1"140"0"0,-7-5 1773 0 0,5 4-1624 0 0,1 0 0 0 0,-1 0 1 0 0,0 0-1 0 0,1 0 0 0 0,0 0 0 0 0,0 0 0 0 0,-1-1 0 0 0,1 1 0 0 0,1-1 0 0 0,-1 0 1 0 0,0 1-1 0 0,1-1 0 0 0,-1 0 0 0 0,1 0 0 0 0,0 0 0 0 0,-2-6 0 0 0,2 1-7 0 0,1 0-1 0 0,-1 0 1 0 0,2 0-1 0 0,-1 0 1 0 0,1 0-1 0 0,0 0 0 0 0,1 0 1 0 0,0 0-1 0 0,0 1 1 0 0,0-1-1 0 0,1 0 1 0 0,7-12-1 0 0,-2 5-10 0 0,1 0 0 0 0,0 1-1 0 0,1 1 1 0 0,0-1 0 0 0,15-13 0 0 0,0 4-264 0 0,1 1 0 0 0,1 1 0 0 0,0 1 0 0 0,2 1 0 0 0,0 2 0 0 0,1 1 0 0 0,1 1 1 0 0,0 2-1 0 0,1 1 0 0 0,1 1 0 0 0,0 2 0 0 0,54-8 0 0 0,-63 14-94 0 0,-1 2 0 0 0,33 1-1 0 0,-18 7 22 0 0,-35-6 0 0 0,9 1-3 0 0,-1 0 1 0 0,1 1-1 0 0,13 5 1 0 0,-4 2-53 0 0,-16-5 50 0 0,-1 0-11 0 0,3 1-44 0 0,-1 0 0 0 0,1 0 0 0 0,-2 0 0 0 0,1 1 0 0 0,0 0 1 0 0,-1 1-1 0 0,-1-1 0 0 0,6 12 0 0 0,-8-15 1 0 0,0 1 0 0 0,0 0 1 0 0,-1-1-1 0 0,0 1 0 0 0,0 0 0 0 0,0 0 0 0 0,0 0 0 0 0,-1 0 1 0 0,0-1-1 0 0,0 1 0 0 0,0 0 0 0 0,-1 0 0 0 0,1 0 0 0 0,-1 0 1 0 0,0 0-1 0 0,-3 7 0 0 0,0-3-35 0 0,0-1 0 0 0,-1 0 1 0 0,0 0-1 0 0,0-1 0 0 0,-1 1 0 0 0,0-1 0 0 0,-7 6 1 0 0,-52 45-109 0 0,24-25 145 0 0,-138 140 31 0 0,164-157-61 0 0,-31 23-1 0 0,40-34 73 0 0,0-1-1 0 0,0 0 0 0 0,0-1 0 0 0,0 1 1 0 0,-1-1-1 0 0,0-1 0 0 0,0 1 1 0 0,0-1-1 0 0,-8 2 0 0 0,2-4 6 0 0,3-4-14 0 0,10 4 30 0 0,-1 0 0 0 0,1-1 0 0 0,-1 1 0 0 0,1 0 0 0 0,-1-1 0 0 0,1 1 0 0 0,-1-1 0 0 0,1 1 0 0 0,0-1 0 0 0,-1 1 0 0 0,1-1 0 0 0,0 1 0 0 0,-1-1 0 0 0,1 1 0 0 0,0-1 0 0 0,0 1 0 0 0,-1-1 0 0 0,1 1 0 0 0,0-1 0 0 0,0 1 0 0 0,0-1 0 0 0,0 0 0 0 0,0 1 0 0 0,0-1 0 0 0,0 1 0 0 0,0-2 0 0 0,0 1 20 0 0,1-1-1 0 0,-1 0 1 0 0,1 0-1 0 0,-1 1 1 0 0,1-1-1 0 0,0 1 1 0 0,0-1-1 0 0,0 1 1 0 0,1-2-1 0 0,2-3-257 0 0,1 1-1 0 0,-1 0 0 0 0,10-7 0 0 0,4-1-4595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3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51 9871 0 0,'0'0'898'0'0,"0"-2"-686"0"0,1-1-271 0 0,1-6 840 0 0,16-11-9 0 0,-7 12-760 0 0,1 3-12 0 0,-2 2 12 0 0,-8 2 952 0 0,1 16-553 0 0,-2-12-393 0 0,-1 1-1 0 0,0-1 1 0 0,-1 1-1 0 0,1-1 1 0 0,0 1-1 0 0,-1 0 1 0 0,0-1-1 0 0,0 0 1 0 0,0 1-1 0 0,0-1 1 0 0,-3 5 0 0 0,-2 3 21 0 0,0-1 1 0 0,-9 10-1 0 0,2-1 43 0 0,9-15 6 0 0,0 1 0 0 0,0 0 0 0 0,0-1 0 0 0,-1 0 0 0 0,-7 6 0 0 0,-5 4 580 0 0,16-13-530 0 0,-18 21 190 0 0,8-7-281 0 0,-17 32 0 0 0,8-11-17 0 0,1 0-43 0 0,1 2 0 0 0,1 0-1 0 0,-12 46 1 0 0,-7 17-6 0 0,-23 38 19 0 0,53-124 11 0 0,4-3 46 0 0,2-12-55 0 0,0 0-1 0 0,0 0 0 0 0,0 0 0 0 0,0 0 1 0 0,0 0-1 0 0,0 0 0 0 0,0 0 1 0 0,0 0-1 0 0,0 0 0 0 0,0 1 1 0 0,0-1-1 0 0,0 0 0 0 0,0 0 1 0 0,0 0-1 0 0,0 0 0 0 0,0 0 1 0 0,0 0-1 0 0,0 0 0 0 0,0 0 0 0 0,0 0 1 0 0,0 0-1 0 0,0 1 0 0 0,0-1 1 0 0,0 0-1 0 0,0 0 0 0 0,0 0 1 0 0,0 0-1 0 0,1 0 0 0 0,-1 0 1 0 0,0 0-1 0 0,0 0 0 0 0,0 0 0 0 0,0 0 1 0 0,0 0-1 0 0,0 0 0 0 0,0 0 1 0 0,0 0-1 0 0,0 1 0 0 0,0-1 1 0 0,0 0-1 0 0,1 0 0 0 0,-1 0 1 0 0,0 0-1 0 0,0 0 0 0 0,0 0 0 0 0,0 0 1 0 0,0 0-1 0 0,0 0 0 0 0,0 0 1 0 0,0 0-1 0 0,0 0 0 0 0,1 0 1 0 0,6 1 112 0 0,1 0 0 0 0,0-1 0 0 0,0 0 0 0 0,0 0 1 0 0,13-2-1 0 0,44-10 589 0 0,-34 5-454 0 0,23-4 109 0 0,43-8 335 0 0,-84 18-926 0 0,0 0 0 0 0,0 0 0 0 0,0 1 0 0 0,0 1 0 0 0,16 2 0 0 0,-26-2-1339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0 931 6447 0 0,'0'0'2550'0'0,"3"-1"-1522"0"0,40-12 689 0 0,-41 13-1552 0 0,12-7 825 0 0,0-10-138 0 0,0 0 0 0 0,-2 0 0 0 0,21-37 0 0 0,-10 14-683 0 0,-22 38-167 0 0,137-210 213 0 0,-14 18-165 0 0,8-9-16 0 0,-104 161-5 0 0,35-42 86 0 0,-57 78-13 0 0,0 0-1 0 0,15-9 2167 0 0,-15 25-3762 0 0,-4-6 1364 0 0,1 0 51 0 0,4 21-17 0 0,-2 2 81 0 0,0 1 0 0 0,-2 0 0 0 0,0 41 0 0 0,-13 99-354 0 0,0 37 129 0 0,10-152 231 0 0,13 97-1 0 0,-10-132-26 0 0,10 32 0 0 0,-7-36 36 0 0,2-3 0 0 0,3-1 11 0 0,1-7 32 0 0,-11-3-103 0 0,1 0 1 0 0,-1 0 0 0 0,0 0 0 0 0,0 0 0 0 0,0-1 0 0 0,0 1 0 0 0,0 0 0 0 0,1-1 0 0 0,-1 1-1 0 0,0-1 1 0 0,0 1 0 0 0,0-1 0 0 0,0 0 0 0 0,0 1 0 0 0,0-1 0 0 0,-1 0 0 0 0,1 0 0 0 0,0 0-1 0 0,0 1 1 0 0,1-3 0 0 0,5-8-5545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58 7831 0 0,'-47'5'780'0'0,"38"-5"-725"0"0,0 0 0 0 0,1 1 0 0 0,-1 0 0 0 0,0 1 0 0 0,1 0 1 0 0,-10 3-1 0 0,-29 19 6143 0 0,44-23-4275 0 0,18-2-3539 0 0,-1 0 1507 0 0,0-1 1 0 0,0 0 0 0 0,22-7 0 0 0,54-24 2085 0 0,-31 10-1040 0 0,-39 16-559 0 0,1 1-1 0 0,37-6 1 0 0,-50 11-465 0 0,-1 0 1 0 0,1 0-1 0 0,-1 1 0 0 0,0 0 1 0 0,1 1-1 0 0,-1 0 1 0 0,1 0-1 0 0,-1 0 0 0 0,0 1 1 0 0,0 0-1 0 0,10 4 1 0 0,0 6-10200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199 666 13359 0 0,'-12'1'304'0'0,"1"0"-1"0"0,-1 1 1 0 0,1 0-1 0 0,-13 4 1 0 0,15-3-288 0 0,0 0 0 0 0,1-1 1 0 0,-1 0-1 0 0,0-1 0 0 0,0 0 1 0 0,0-1-1 0 0,-17 0 0 0 0,25-1-23 0 0,-1 1-1 0 0,0 0 0 0 0,0-1 0 0 0,0 1 1 0 0,0-1-1 0 0,0 0 0 0 0,0 1 1 0 0,0-1-1 0 0,1 0 0 0 0,-1 0 0 0 0,0-1 1 0 0,1 1-1 0 0,-1 0 0 0 0,1 0 1 0 0,-1-1-1 0 0,1 1 0 0 0,0-1 0 0 0,-1 1 1 0 0,1-1-1 0 0,0 1 0 0 0,0-1 1 0 0,0 0-1 0 0,0 0 0 0 0,1 1 0 0 0,-1-1 1 0 0,0 0-1 0 0,1 0 0 0 0,-1 0 1 0 0,1 0-1 0 0,0 0 0 0 0,-1 0 0 0 0,1 0 1 0 0,0 0-1 0 0,0 0 0 0 0,1-4 1 0 0,0-3-6 0 0,1-1 0 0 0,0 1 0 0 0,0-1 0 0 0,1 1 0 0 0,0 0 0 0 0,5-10 0 0 0,17-27 668 0 0,1 0 1 0 0,55-70-1 0 0,-68 99-613 0 0,40-57 198 0 0,114-142-50 0 0,-163 211-189 0 0,1 0 0 0 0,0 1 0 0 0,0-1 0 0 0,0 1 1 0 0,1 0-1 0 0,-1 0 0 0 0,1 1 0 0 0,9-5 0 0 0,-2 4-1 0 0,-11 4 3 0 0,1 0-1 0 0,-1 0 0 0 0,0 0 1 0 0,0 1-1 0 0,0-1 1 0 0,0 1-1 0 0,0-1 1 0 0,0 1-1 0 0,0-1 0 0 0,0 1 1 0 0,0 0-1 0 0,0 0 1 0 0,-1 0-1 0 0,1 0 0 0 0,0 1 1 0 0,0-1-1 0 0,-1 0 1 0 0,1 1-1 0 0,-1-1 0 0 0,1 1 1 0 0,-1-1-1 0 0,0 1 1 0 0,0 0-1 0 0,1-1 0 0 0,-1 1 1 0 0,0 0-1 0 0,-1 0 1 0 0,2 2-1 0 0,3 7-4 0 0,-1 0 0 0 0,-1 0 0 0 0,4 20 0 0 0,-6-28 4 0 0,5 31 7 0 0,-2 0 1 0 0,-1 0-1 0 0,-2 1 0 0 0,-1-1 0 0 0,-2 0 0 0 0,-10 59 0 0 0,-15 10 55 0 0,24-87-53 0 0,2 0 32 0 0,1-15-300 0 0,3 18 736 0 0,-3-18-825 0 0,1-1-1 0 0,-1 1 1 0 0,0 0 0 0 0,1 0 0 0 0,-1 0 0 0 0,1 0 0 0 0,0-1 0 0 0,-1 1 0 0 0,1 0 0 0 0,-1-1 0 0 0,1 1 0 0 0,0 0-1 0 0,-1-1 1 0 0,2 2 0 0 0,12 5-4970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 10367 0 0,'0'0'792'0'0,"1"0"-552"0"0,6-3 1482 0 0,0 22-84 0 0,-7-15-1455 0 0,0 1-1 0 0,0-1 1 0 0,-1 0-1 0 0,1 0 1 0 0,-1 0-1 0 0,0 0 1 0 0,-1 0-1 0 0,1-1 1 0 0,-3 7-1 0 0,-22 34 777 0 0,16-28-741 0 0,-27 41 376 0 0,-62 70 1 0 0,24-33-282 0 0,8 6-216 0 0,23-31-34 0 0,33-53-208 0 0,-7 10 156 0 0,17-24-643 0 0,4-3-484 0 0,13-15-3031 0 0,2-4-1616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 9671 0 0,'-2'-1'440'0'0,"-4"-1"-213"0"0,1 0 1 0 0,-1 0-1 0 0,1 0 0 0 0,-1 1 0 0 0,0-1 0 0 0,1 1 0 0 0,-1 1 0 0 0,0-1 0 0 0,0 1 0 0 0,0 0 1 0 0,-11 2 2144 0 0,17 0-2857 0 0,-1 1 505 0 0,0-1 0 0 0,1 0 0 0 0,0 0 0 0 0,-1 1 0 0 0,1-1 0 0 0,0 0 0 0 0,0 1 0 0 0,0-1 0 0 0,0 0 0 0 0,1 1 0 0 0,-1-1 1 0 0,0 0-1 0 0,1 1 0 0 0,0-1 0 0 0,0 0 0 0 0,-1 0 0 0 0,1 0 0 0 0,2 3 0 0 0,1 4 305 0 0,0 3-166 0 0,0 1 0 0 0,-1 0 0 0 0,-1 0-1 0 0,0 0 1 0 0,-1 0 0 0 0,-1 0 0 0 0,-1 20 0 0 0,-16 94 1250 0 0,10-92-1301 0 0,0 2-538 0 0,-2 0-1 0 0,-1-1 1 0 0,-3 0 0 0 0,-24 53-1 0 0,30-81-279 0 0,4-3-1012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140 174 5527 0 0,'-6'0'91'0'0,"-8"0"149"0"0,0-1 0 0 0,-19-3 0 0 0,32 4 84 0 0,0-1 0 0 0,-1 1 0 0 0,1-1 0 0 0,0 1 0 0 0,0-1 1 0 0,-1 1-1 0 0,1-1 0 0 0,0 1 0 0 0,0-1 0 0 0,0 0 0 0 0,0 0 0 0 0,0 0 0 0 0,0 0 0 0 0,0 0 0 0 0,0 0 0 0 0,-1-1 0 0 0,1 0 331 0 0,1 0-318 0 0,-1-6-134 0 0,1 0 0 0 0,0 0 0 0 0,0 1 0 0 0,1-1 0 0 0,0 0-1 0 0,3-8 1 0 0,-4 14 99 0 0,1 1-230 0 0,-1-1 0 0 0,0 1 0 0 0,1 0 0 0 0,0-1 0 0 0,-1 1 1 0 0,1 0-1 0 0,0 0 0 0 0,-1 0 0 0 0,1 0 0 0 0,0 0 1 0 0,0 0-1 0 0,0 0 0 0 0,2-2 0 0 0,14-11 428 0 0,-10 10-375 0 0,1 0-1 0 0,-1 1 0 0 0,1 0 1 0 0,0 0-1 0 0,14-3 0 0 0,45-5 867 0 0,-33 6-128 0 0,39-3-1499 0 0,117 1 0 0 0,-179 7 622 0 0,-1 0 0 0 0,1 1 0 0 0,-1 0 0 0 0,1 1 0 0 0,15 4 0 0 0,-25-6 11 0 0,1 1 0 0 0,0-1 0 0 0,0 1 0 0 0,0 0 0 0 0,-1 0 0 0 0,1-1 0 0 0,0 1 0 0 0,-1 0 0 0 0,1 1 0 0 0,-1-1 1 0 0,1 0-1 0 0,-1 0 0 0 0,0 1 0 0 0,1-1 0 0 0,-1 1 0 0 0,0-1 0 0 0,0 1 0 0 0,0-1 0 0 0,0 1 0 0 0,0 0 0 0 0,-1-1 0 0 0,1 1 0 0 0,0 0 0 0 0,-1 0 0 0 0,1-1 0 0 0,-1 1 0 0 0,0 0 0 0 0,1 0 0 0 0,-1 0 0 0 0,0 0 0 0 0,0 0 0 0 0,0 0 0 0 0,0 0 0 0 0,-1-1 0 0 0,1 1 0 0 0,-1 0 0 0 0,1 0 0 0 0,-1 2 0 0 0,-2 3-10 0 0,0-1 0 0 0,0 1 0 0 0,-1 0 0 0 0,1-1-1 0 0,-1 1 1 0 0,-1-1 0 0 0,1 0 0 0 0,-1-1 0 0 0,0 1 0 0 0,-7 5-1 0 0,-9 6-6 0 0,-33 22 0 0 0,40-30 5 0 0,-31 21 47 0 0,-2-2 0 0 0,-1-2 0 0 0,-93 35 0 0 0,-30-2 772 0 0,146-54-656 0 0,22-5-76 0 0,4-2-12 0 0,-1 1-59 0 0,0 0-1 0 0,0 0 1 0 0,0 0-1 0 0,0 0 1 0 0,0 0-1 0 0,0 0 1 0 0,0 0-1 0 0,1 0 1 0 0,-1 0-1 0 0,0 0 1 0 0,1 0-1 0 0,-1 0 1 0 0,1 0-1 0 0,-1 0 1 0 0,1 0-1 0 0,-1 0 1 0 0,1 0-1 0 0,0 1 1 0 0,-1-1-1 0 0,1 0 1 0 0,1-1-1 0 0,1 0 1 0 0,3-4 0 0 0,-1 0-1 0 0,1 0 1 0 0,0 1 0 0 0,0 0-1 0 0,1 0 1 0 0,0 1-1 0 0,0 0 1 0 0,0 0 0 0 0,0 0-1 0 0,10-3 1 0 0,-11 5-7 0 0,0 1 1 0 0,0 0 0 0 0,0 0-1 0 0,0 0 1 0 0,0 1-1 0 0,0-1 1 0 0,0 2-1 0 0,0-1 1 0 0,0 1 0 0 0,0-1-1 0 0,0 1 1 0 0,0 1-1 0 0,-1 0 1 0 0,10 3 0 0 0,4 5-11 0 0,-1 0 0 0 0,0 1 1 0 0,-1 1-1 0 0,0 1 0 0 0,16 16 1 0 0,20 15-9 0 0,-5-5 24 0 0,-38-30 0 0 0,-3 2 0 0 0,-6-9 4 0 0,0 4 17 0 0,-5 13 18 0 0,2-12-26 0 0,0-1-1 0 0,-1 0 0 0 0,0 1 1 0 0,0-1-1 0 0,-1-1 0 0 0,0 1 1 0 0,0-1-1 0 0,0 1 0 0 0,-5 4 1 0 0,-7 6-11 0 0,-25 20 0 0 0,27-26-59 0 0,-1 0-1 0 0,1-1 1 0 0,-2 0-1 0 0,1-1 1 0 0,-1-1 0 0 0,0 0-1 0 0,-1-1 1 0 0,0-1-1 0 0,0-1 1 0 0,-22 4-1 0 0,27-6-206 0 0,1-1 0 0 0,-1 0 0 0 0,0 0 0 0 0,-21-2 0 0 0,31 0-242 0 0,1 0-550 0 0,-2-9-243 0 0,2-2-48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 14279 0 0,'-2'-1'1103'0'0,"-1"1"-1047"0"0,0 0 0 0 0,0-1 0 0 0,0 1 0 0 0,0 0 0 0 0,0 1-1 0 0,1-1 1 0 0,-1 1 0 0 0,0-1 0 0 0,0 1 0 0 0,0 0 0 0 0,0 0 0 0 0,1 0 0 0 0,-6 3 0 0 0,3-1 54 0 0,1 0 0 0 0,0 0 0 0 0,-1 0-1 0 0,1 1 1 0 0,1 0 0 0 0,-1 0 0 0 0,-3 5 0 0 0,-2 3-446 0 0,1 1 1 0 0,1 0-1 0 0,0 1 1 0 0,-8 24-1 0 0,8-20-722 0 0,1 1 0 0 0,-4 29-1 0 0,7-24 391 0 0,4-18 775 0 0,1-1-50 0 0,-1 0 114 0 0,0 0 0 0 0,1 0 0 0 0,0 0 0 0 0,0 0 0 0 0,0 0 0 0 0,1-1 0 0 0,-1 1 0 0 0,1-1 0 0 0,0 0 0 0 0,1 1-1 0 0,-1-1 1 0 0,1-1 0 0 0,7 8 0 0 0,5 2 604 0 0,1-1 0 0 0,21 12-1 0 0,-27-17-645 0 0,25 15 586 0 0,-1 1 0 0 0,43 39 0 0 0,-65-49-598 0 0,0 0 0 0 0,0 0 0 0 0,-2 1 0 0 0,1 1 1 0 0,-2 0-1 0 0,0 1 0 0 0,15 31 0 0 0,-23-40-108 0 0,1-1-1 0 0,-1 1 1 0 0,-1 0 0 0 0,1 0-1 0 0,-1 1 1 0 0,0-1 0 0 0,-1 0-1 0 0,0 0 1 0 0,0 0-1 0 0,0 1 1 0 0,-1-1 0 0 0,0 0-1 0 0,0 0 1 0 0,-1 0-1 0 0,0 0 1 0 0,0 0 0 0 0,-1 0-1 0 0,0-1 1 0 0,-7 12 0 0 0,-2 1-2 0 0,0-1 1 0 0,-2-1 0 0 0,0 0-1 0 0,-1-1 1 0 0,-20 17 0 0 0,14-15 6 0 0,0-1 1 0 0,-1-2-1 0 0,-32 18 0 0 0,-75 30-18 0 0,102-51-128 0 0,-1-2-1 0 0,-44 10 1 0 0,17-10-5319 0 0,28-6-589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12751 0 0,'2'-1'587'0'0,"14"-6"-471"0"0,0 1 1 0 0,0 0-1 0 0,0 1 0 0 0,1 1 0 0 0,27-3 1 0 0,-7 0-204 0 0,277-47-1943 0 0,83-17 1958 0 0,81-10 5535 0 0,-401 74-4783 0 0,114 5 0 0 0,77 21-1007 0 0,25 0-6913 0 0,-258-19 2448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 5527 0 0,'-3'-12'11707'0'0,"4"24"-12327"0"0,1-6 444 0 0,-1 26-594 0 0,-1 0-1 0 0,-1-1 1 0 0,-2 1 0 0 0,0-1-1 0 0,-13 46 1 0 0,-1-17 1034 0 0,-45 105-1 0 0,47-134-160 0 0,-2 0-1 0 0,-22 30 1 0 0,20-33-1 0 0,10-11 2 0 0,7-11-58 0 0,-1 0 0 0 0,-1-1-1 0 0,1 1 1 0 0,-1-1 0 0 0,-6 8-1 0 0,4-6-145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231 411 11231 0 0,'-36'23'1082'0'0,"-25"14"-996"0"0,54-33-239 0 0,-1 0 1 0 0,1-1 0 0 0,-1 0 0 0 0,0 0-1 0 0,0-1 1 0 0,-10 1 0 0 0,16-2-2 0 0,-1-1 0 0 0,0 0 0 0 0,1 0 1 0 0,-1 0-1 0 0,1 0 0 0 0,-1 0 0 0 0,1-1 1 0 0,-1 1-1 0 0,0-1 0 0 0,1 0 0 0 0,0 1 1 0 0,-1-1-1 0 0,1 0 0 0 0,0-1 0 0 0,-4-1 1 0 0,4 1 272 0 0,0 1 1 0 0,0-1 0 0 0,0 0 0 0 0,0 0-1 0 0,0 0 1 0 0,1-1 0 0 0,-1 1 0 0 0,1 0 0 0 0,-1-1-1 0 0,1 1 1 0 0,0 0 0 0 0,-1-6 0 0 0,0 3 248 0 0,1 0 0 0 0,0 0 0 0 0,1 0 1 0 0,-1 0-1 0 0,1 0 0 0 0,0 0 1 0 0,0 0-1 0 0,1 0 0 0 0,-1 0 0 0 0,1-1 1 0 0,1 1-1 0 0,-1 0 0 0 0,0 1 1 0 0,5-10-1 0 0,6-5-54 0 0,0 0 1 0 0,1 2-1 0 0,1-1 1 0 0,0 2-1 0 0,2 0 1 0 0,18-16-1 0 0,-13 13-329 0 0,0 2-1 0 0,2 0 0 0 0,0 2 0 0 0,0 0 1 0 0,2 1-1 0 0,-1 2 0 0 0,2 0 1 0 0,0 2-1 0 0,0 1 0 0 0,1 1 1 0 0,-1 1-1 0 0,37-4 0 0 0,130-19 22 0 0,15-2-96 0 0,-203 31 82 0 0,1 0 0 0 0,-1 1 0 0 0,0 0 0 0 0,0 0 0 0 0,0 0 0 0 0,0 1 0 0 0,1 0 0 0 0,4 1 0 0 0,-9-1 5 0 0,-1-1 0 0 0,1 0-1 0 0,-1 1 1 0 0,1-1 0 0 0,-1 1-1 0 0,0-1 1 0 0,1 1 0 0 0,-1-1-1 0 0,0 1 1 0 0,1-1 0 0 0,-1 1-1 0 0,0-1 1 0 0,1 1 0 0 0,-1-1-1 0 0,0 1 1 0 0,0 0 0 0 0,0-1-1 0 0,1 1 1 0 0,-1-1 0 0 0,0 1-1 0 0,0 1 1 0 0,0 4-50 0 0,-5 5 30 0 0,0 0 1 0 0,0 0 0 0 0,-1-1 0 0 0,0 1 0 0 0,-1-1-1 0 0,0-1 1 0 0,-12 14 0 0 0,-7 4-10 0 0,-33 27 0 0 0,-27 13-137 0 0,-3-3 0 0 0,-151 81-1 0 0,213-131 110 0 0,-1 0-1 0 0,0-2 1 0 0,0-1-1 0 0,-2-1 1 0 0,-42 9 0 0 0,38-17-261 0 0,27-2 10 0 0,7-3 97 0 0,3-12-1003 0 0,4-4-4006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10591 0 0,'-8'-1'161'0'0,"0"1"-1"0"0,0 0 1 0 0,0 1-1 0 0,0 0 1 0 0,0 0-1 0 0,0 0 1 0 0,1 1 0 0 0,-1 0-1 0 0,-13 6 1 0 0,2 1 191 0 0,1 0 0 0 0,-28 19 0 0 0,10-4-1789 0 0,2 3 0 0 0,-42 40 0 0 0,-8 27 3712 0 0,74-81-1710 0 0,1 1 1 0 0,0 1-1 0 0,1-1 1 0 0,1 1-1 0 0,0 1 1 0 0,-8 28-1 0 0,13-37-472 0 0,1 0 1 0 0,0 0-1 0 0,1 1 0 0 0,0-1 0 0 0,0 0 0 0 0,0 1 1 0 0,1-1-1 0 0,0 0 0 0 0,3 11 0 0 0,0-4 88 0 0,1 0 0 0 0,0 0 0 0 0,12 22 0 0 0,-12-29-505 0 0,0 0 0 0 0,0 0 0 0 0,0-1 0 0 0,1 1-1 0 0,-1-1 1 0 0,2-1 0 0 0,-1 1 0 0 0,1-1 0 0 0,0 0 0 0 0,0-1 0 0 0,0 1-1 0 0,0-1 1 0 0,1-1 0 0 0,0 1 0 0 0,0-1 0 0 0,14 3 0 0 0,0-2-4558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13823 0 0,'0'0'2746'0'0,"-2"2"-1334"0"0,0 1-1053 0 0,-1 0 0 0 0,0 1 0 0 0,1-1 1 0 0,0 1-1 0 0,0-1 0 0 0,0 1 0 0 0,-2 7 1 0 0,-9 32-794 0 0,9-25 195 0 0,-4 11-249 0 0,0 4-1072 0 0,-1-1 1 0 0,-23 51-1 0 0,25-67 1312 0 0,-1 0 0 0 0,-1 0-1 0 0,-1-1 1 0 0,-21 26 0 0 0,-4-6 791 0 0,22-22-86 0 0,0-1 0 0 0,1 2 0 0 0,0 0 0 0 0,-10 16 0 0 0,21-27-228 0 0,-2 3 228 0 0,0 0-3230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369 103 919 0 0,'-2'0'14484'0'0,"-7"0"-13424"0"0,6 0-1102 0 0,-18 5-870 0 0,21-6 995 0 0,1-1 1 0 0,-1 1 0 0 0,0-1 0 0 0,1 1 0 0 0,-1 0 0 0 0,1-1-1 0 0,0 1 1 0 0,-1 0 0 0 0,1-1 0 0 0,0 1 0 0 0,0 0 0 0 0,0 0 0 0 0,0 0-1 0 0,2-2 1 0 0,15-13 228 0 0,-18 16-305 0 0,11-7 26 0 0,0 0 0 0 0,0 1 1 0 0,0 0-1 0 0,1 1 0 0 0,0 0 1 0 0,19-5-1 0 0,5 2 44 0 0,37-5-1 0 0,-56 11-128 0 0,1 1-1 0 0,0 0 1 0 0,-1 1-1 0 0,1 1 1 0 0,0 1-1 0 0,-1 1 1 0 0,1 0-1 0 0,-1 1 1 0 0,0 1-1 0 0,26 11 1 0 0,-41-15 31 0 0,-1 0-1 0 0,0-1 1 0 0,1 1 0 0 0,-1 0-1 0 0,0 0 1 0 0,1 0 0 0 0,-1 0-1 0 0,0 0 1 0 0,0 0 0 0 0,0 0-1 0 0,0 0 1 0 0,0 0-1 0 0,0 1 1 0 0,0-1 0 0 0,-1 0-1 0 0,1 1 1 0 0,0-1 0 0 0,-1 1-1 0 0,1-1 1 0 0,-1 1 0 0 0,1-1-1 0 0,-1 1 1 0 0,0-1 0 0 0,1 1-1 0 0,-1-1 1 0 0,0 1 0 0 0,0-1-1 0 0,0 1 1 0 0,0-1 0 0 0,-1 3-1 0 0,0-1 20 0 0,1 1 1 0 0,-1-1-1 0 0,0 0 0 0 0,-1 0 0 0 0,1 0 0 0 0,0 0 0 0 0,-1 0 0 0 0,0 0 0 0 0,0 0 0 0 0,0 0 0 0 0,0-1 0 0 0,-3 4 0 0 0,-40 32 53 0 0,-1-1 0 0 0,-2-3 0 0 0,-52 29 0 0 0,52-34-27 0 0,-2-3 0 0 0,-1-1-1 0 0,-84 27 1 0 0,133-51 95 0 0,2-3-107 0 0,1 1 0 0 0,0-1 0 0 0,-1 1 0 0 0,1-1 0 0 0,0 1 0 0 0,0-1-1 0 0,0 1 1 0 0,0 0 0 0 0,0-1 0 0 0,0 1 0 0 0,1 0 0 0 0,-1 0 0 0 0,0 0 0 0 0,0 0 0 0 0,2-1 0 0 0,25-12 20 0 0,-15 8-17 0 0,7-3-27 0 0,0 0-1 0 0,0 2 0 0 0,0 0 1 0 0,1 1-1 0 0,33-4 0 0 0,-40 8 6 0 0,-1 1-1 0 0,1 0 0 0 0,-1 1 1 0 0,1 1-1 0 0,0 0 1 0 0,-1 1-1 0 0,1 0 0 0 0,-1 1 1 0 0,25 9-1 0 0,-32-10 8 0 0,-1 0 0 0 0,0 0 0 0 0,0 1 0 0 0,0-1 0 0 0,8 7 0 0 0,-4-2 0 0 0,12 7 0 0 0,-17-9 0 0 0,-1 0 0 0 0,18 21 224 0 0,-19-24-200 0 0,-1 0-1 0 0,1 0 0 0 0,-1 1 0 0 0,0-1 1 0 0,0 0-1 0 0,0 1 0 0 0,-1-1 0 0 0,1 0 1 0 0,0 1-1 0 0,0 4 0 0 0,-1-5-17 0 0,0 0-1 0 0,0 0 0 0 0,0 0 0 0 0,0 0 1 0 0,0 0-1 0 0,-1 0 0 0 0,1 0 1 0 0,-1 0-1 0 0,1 0 0 0 0,-1 0 0 0 0,1 0 1 0 0,-1-1-1 0 0,0 1 0 0 0,0 0 1 0 0,0 0-1 0 0,0-1 0 0 0,-1 1 0 0 0,1 0 1 0 0,0-1-1 0 0,-1 1 0 0 0,1-1 1 0 0,0 0-1 0 0,-1 0 0 0 0,-3 3 0 0 0,1-1-1 0 0,-6 3 0 0 0,1 0 0 0 0,-1-1 0 0 0,1 0 0 0 0,-1 0 0 0 0,-1-1 0 0 0,-10 2-1 0 0,-68 14 37 0 0,56-13-35 0 0,-35 7-10 0 0,-326 82-86 0 0,389-95 92 0 0,-6 2-11 0 0,0 1 1 0 0,-15 8-1 0 0,24-11-136 0 0,6-2-1354 0 0,18-5-4130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0,'3'0'748'0'0,"13"0"-233"0"0,0 1 0 0 0,0 1 0 0 0,0 0-1 0 0,0 1 1 0 0,0 1 0 0 0,-1 1 0 0 0,0 0-1 0 0,0 1 1 0 0,17 8 0 0 0,-20-7-341 0 0,-1 0 1 0 0,1 1-1 0 0,-1 0 1 0 0,-1 0-1 0 0,0 1 1 0 0,0 1-1 0 0,0 0 1 0 0,-1 0-1 0 0,-1 1 1 0 0,0 0-1 0 0,9 17 1 0 0,-10-15-170 0 0,0 0 1 0 0,-2 1 0 0 0,0 0-1 0 0,0 0 1 0 0,-1 1 0 0 0,-1-1-1 0 0,-1 1 1 0 0,0 0 0 0 0,-1-1 0 0 0,0 1-1 0 0,-1 0 1 0 0,-2 18 0 0 0,-2-11-9 0 0,0 0-1 0 0,-1-1 1 0 0,-2 1 0 0 0,0-1 0 0 0,-1 0 0 0 0,-1-1 0 0 0,-17 30 0 0 0,4-15-110 0 0,-1 0 0 0 0,-1-2-1 0 0,-45 46 1 0 0,46-56-2416 0 0,-26 19 0 0 0,20-21-2719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91 302 14511 0 0,'-47'3'1268'0'0,"44"-2"-1205"0"0,0-1-1 0 0,0 1 1 0 0,1-1-1 0 0,-1 1 1 0 0,0 0-1 0 0,0 0 1 0 0,1 0-1 0 0,-1 0 1 0 0,1 1-1 0 0,-1-1 1 0 0,1 1-1 0 0,-1-1 0 0 0,-3 5 1 0 0,6-6-5 0 0,-1 1 0 0 0,1-1 0 0 0,0 0 0 0 0,0 1 0 0 0,0-1 0 0 0,-1 1 0 0 0,1-1 0 0 0,0 1 0 0 0,0-1 0 0 0,0 1 0 0 0,0-1 0 0 0,0 1 0 0 0,0-1 0 0 0,0 1 0 0 0,0-1 0 0 0,0 1 0 0 0,0-1 0 0 0,0 1 0 0 0,0 0 0 0 0,0-1 0 0 0,0 1 0 0 0,0-1 0 0 0,0 0 0 0 0,1 1 0 0 0,-1-1 0 0 0,0 1 0 0 0,0-1 0 0 0,1 1 0 0 0,-1-1 0 0 0,0 1 0 0 0,1-1 0 0 0,-1 0 0 0 0,0 1 0 0 0,1-1 0 0 0,-1 0 0 0 0,1 1 0 0 0,18 9 628 0 0,-9-7-472 0 0,1 0 1 0 0,0-1 0 0 0,-1 0-1 0 0,1-1 1 0 0,0-1 0 0 0,21 0-1 0 0,68-13 802 0 0,-73 8-784 0 0,294-56 832 0 0,-102 16-637 0 0,252-19-123 0 0,-428 61-307 0 0,158-16-84 0 0,-170 14 58 0 0,-1-1-1 0 0,-1-2 1 0 0,1 0-1 0 0,43-21 1 0 0,61-43-926 0 0,-101 55 533 0 0,-30 16 327 0 0,-1 0 0 0 0,1 0 0 0 0,-1 0 0 0 0,1 0 0 0 0,-1 1 0 0 0,1-1 0 0 0,-1 1 0 0 0,1 0 0 0 0,-1 0 0 0 0,1 0 0 0 0,0 0 0 0 0,2 1 0 0 0,-4-1 10 0 0,0 0 0 0 0,0 1-1 0 0,0-1 1 0 0,0 1 0 0 0,0-1 0 0 0,-1 1 0 0 0,1-1 0 0 0,0 1-1 0 0,0 0 1 0 0,0 0 0 0 0,-1-1 0 0 0,1 1 0 0 0,0 0 0 0 0,-1 0 0 0 0,1 0-1 0 0,-1-1 1 0 0,1 1 0 0 0,-1 0 0 0 0,1 0 0 0 0,-1 0 0 0 0,0 0-1 0 0,1 0 1 0 0,-1 0 0 0 0,0 0 0 0 0,0 0 0 0 0,0 0 0 0 0,0 0 0 0 0,0 0-1 0 0,0 0 1 0 0,0 0 0 0 0,0 2 0 0 0,0 2-722 0 0,-1 0 0 0 0,0 0 0 0 0,0 0 0 0 0,-3 9 0 0 0,-4 7-4672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89 300 919 0 0,'-15'-7'10'0'0,"1"0"0"0"0,-16-10-1 0 0,4 0 6285 0 0,26 16-5841 0 0,-1 0 0 0 0,1 1 0 0 0,-1-1 0 0 0,1 1 0 0 0,0-1 0 0 0,-1 0 0 0 0,1 1 0 0 0,0-1 0 0 0,0 1 0 0 0,0-1 0 0 0,-1 0 0 0 0,1 0 0 0 0,0 1 0 0 0,0-1 0 0 0,0 0 0 0 0,0 1 0 0 0,0-2 0 0 0,1 0-226 0 0,-1 0 0 0 0,1-1 0 0 0,0 1 0 0 0,-1 0 0 0 0,1 0 0 0 0,0 0 0 0 0,3-4 0 0 0,0 1-392 0 0,0-1-1 0 0,0 0 0 0 0,1 1 0 0 0,7-6 0 0 0,-6 6 224 0 0,1 1-1 0 0,-1-1 1 0 0,1 2 0 0 0,0-1-1 0 0,1 1 1 0 0,-1 0-1 0 0,0 0 1 0 0,15-2 0 0 0,1 0 29 0 0,38-2 1 0 0,11 3-59 0 0,-12 1-266 0 0,102-18-1 0 0,22-37-923 0 0,-62 17-183 0 0,-84 30 809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64 19263 0 0,'0'0'884'0'0,"-1"-2"-24"0"0,0-5-502 0 0,1 6-80 0 0,28-6 577 0 0,60-2-1735 0 0,53-7-304 0 0,-55 4 1017 0 0,1 4 0 0 0,155 6 0 0 0,-183 4-297 0 0,50 2-5266 0 0,-45-1-194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11775 0 0,'0'0'1599'0'0,"2"1"-1254"0"0,1 2-312 0 0,0 0 0 0 0,-1 1-1 0 0,1-1 1 0 0,-1 1 0 0 0,1-1-1 0 0,-1 1 1 0 0,0 0 0 0 0,-1 0-1 0 0,1-1 1 0 0,0 1 0 0 0,-1 0-1 0 0,0 1 1 0 0,0-1 0 0 0,0 0 0 0 0,-1 0-1 0 0,1 0 1 0 0,-1 1 0 0 0,0-1-1 0 0,0 0 1 0 0,-2 6 0 0 0,0 8-95 0 0,-1 1 0 0 0,-1-1 0 0 0,-9 23 0 0 0,-12 31-345 0 0,-59 116-1 0 0,65-154 163 0 0,-1 0-1 0 0,-2-1 0 0 0,-27 31 1 0 0,44-57 107 0 0,0 0 1 0 0,0 0 0 0 0,-6 12 0 0 0,4-1-3018 0 0,3-5-575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107 289 6447 0 0,'0'0'298'0'0,"-2"1"-10"0"0,-16 12-329 0 0,-1 0 0 0 0,2 2 0 0 0,-33 33 5217 0 0,54-51-4388 0 0,1 1 1 0 0,0-1-1 0 0,0 0 1 0 0,6-1-1 0 0,-8 3-1270 0 0,-1 0 255 0 0,0-1-559 0 0,7-12 519 0 0,0 0 1 0 0,0-1 0 0 0,-1 0-1 0 0,9-26 1 0 0,11-21 240 0 0,-18 44 103 0 0,0 0-1 0 0,2 1 0 0 0,0 0 1 0 0,1 1-1 0 0,16-15 0 0 0,-21 23-51 0 0,1 0 1 0 0,0 1-1 0 0,0 0 0 0 0,1 1 1 0 0,0 0-1 0 0,0 0 0 0 0,0 1 0 0 0,1 0 1 0 0,-1 1-1 0 0,19-5 0 0 0,-14 6-67 0 0,1 0 0 0 0,0 1 0 0 0,0 0 0 0 0,0 1 0 0 0,0 1 0 0 0,0 1 1 0 0,-1 0-1 0 0,1 1 0 0 0,0 1 0 0 0,0 0 0 0 0,-1 1 0 0 0,0 1 0 0 0,0 0 0 0 0,0 1 0 0 0,0 1 0 0 0,-1 0 0 0 0,0 1 0 0 0,-1 0 0 0 0,0 1 0 0 0,23 21 0 0 0,-33-27-32 0 0,1 0-115 0 0,0 0 1 0 0,0 1-1 0 0,0 0 1 0 0,-1 0 0 0 0,0 0-1 0 0,1 1 1 0 0,-1-1-1 0 0,-1 1 1 0 0,4 7-1 0 0,-5-9 97 0 0,-1-1-1 0 0,0 1 1 0 0,0 0-1 0 0,0-1 1 0 0,0 1-1 0 0,0-1 1 0 0,-1 1-1 0 0,1-1 1 0 0,-1 1-1 0 0,0-1 1 0 0,0 1-1 0 0,0-1 1 0 0,0 0-1 0 0,0 1 1 0 0,-3 2-1 0 0,-4 8 353 0 0,-1-1 0 0 0,-1-1 0 0 0,0 0-1 0 0,-18 16 1 0 0,-13 13 837 0 0,21-16-671 0 0,-3 2-257 0 0,-1 0 0 0 0,-31 25-1 0 0,39-40-174 0 0,0-1 0 0 0,0-1-1 0 0,-1 0 1 0 0,0-1-1 0 0,-1-1 1 0 0,0 0 0 0 0,0-2-1 0 0,0 0 1 0 0,-32 4-1 0 0,38-8 183 0 0,0 0-1 0 0,0 0 0 0 0,-1-1 0 0 0,1-1 1 0 0,0 0-1 0 0,0 0 0 0 0,0-2 0 0 0,0 1 1 0 0,0-2-1 0 0,-21-7 0 0 0,32 10-328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5983 0 0,'0'0'542'0'0,"-2"2"-446"0"0,-68 52 1571 0 0,34-25-109 0 0,-49 30-1 0 0,64-47-1301 0 0,2-2 94 0 0,1 2 0 0 0,0 0 0 0 0,-23 20 0 0 0,14-7 335 0 0,18-19-457 0 0,1 1 0 0 0,1 0 0 0 0,-1 0 0 0 0,1 1-1 0 0,1 0 1 0 0,-1 1 0 0 0,-9 17 0 0 0,8-9-151 0 0,2 1 0 0 0,0 0 0 0 0,1 0 0 0 0,1 0-1 0 0,0 1 1 0 0,2 0 0 0 0,0-1 0 0 0,1 1 0 0 0,1 0 0 0 0,2 26 0 0 0,0-34-67 0 0,0-1 0 0 0,0 1 0 0 0,1-1 1 0 0,1 0-1 0 0,0 1 0 0 0,0-2 0 0 0,1 1 1 0 0,0 0-1 0 0,12 16 0 0 0,-4-9 48 0 0,1-1 0 0 0,1 0-1 0 0,30 25 1 0 0,-45-41-87 0 0,1 1 0 0 0,-1-1 0 0 0,1 0 0 0 0,-1 1 0 0 0,1-1 0 0 0,-1 0 0 0 0,1 1 0 0 0,0-1 1 0 0,-1 0-1 0 0,1 0 0 0 0,-1 1 0 0 0,1-1 0 0 0,0 0 0 0 0,-1 0 0 0 0,1 0 0 0 0,0 0 0 0 0,0 0 0 0 0,1 0-407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19 12695 0 0,'0'0'1150'0'0,"1"-2"-946"0"0,0 0-186 0 0,-1 1-1 0 0,1 0 1 0 0,-1 0 0 0 0,1-1 0 0 0,-1 1 0 0 0,1 0 0 0 0,0 0 0 0 0,0 0 0 0 0,0 0 0 0 0,-1-1 0 0 0,3 0 0 0 0,-3 2-6 0 0,1 0 0 0 0,-1 0 0 0 0,0 0-1 0 0,0 0 1 0 0,1 0 0 0 0,-1 0 0 0 0,0 0 0 0 0,0 1 0 0 0,0-1 0 0 0,1 0 0 0 0,-1 0 0 0 0,0 0 0 0 0,0 0 0 0 0,0 0 0 0 0,0 1 0 0 0,1-1-1 0 0,-1 0 1 0 0,0 0 0 0 0,0 0 0 0 0,0 1 0 0 0,0-1 0 0 0,0 0 0 0 0,0 0 0 0 0,0 0 0 0 0,0 1 0 0 0,1-1 0 0 0,-1 0 0 0 0,0 0-1 0 0,0 1 1 0 0,0-1 0 0 0,0 0 0 0 0,0 0 0 0 0,0 1 0 0 0,0-1 0 0 0,-1 0 0 0 0,2 27 598 0 0,-4-13-509 0 0,0 0-1 0 0,-1 0 1 0 0,-1-1-1 0 0,0 1 1 0 0,0-1 0 0 0,-11 17-1 0 0,4-6 16 0 0,-65 117 407 0 0,32-63-386 0 0,-42 62-594 0 0,85-138 81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243 214 3223 0 0,'-15'1'559'0'0,"0"0"0"0"0,-21 6 0 0 0,3-1 2551 0 0,31-5-2587 0 0,-2-1 2753 0 0,8 0-1406 0 0,15-3-445 0 0,28-5-330 0 0,-8-3-817 0 0,0-1-1 0 0,0-2 0 0 0,-2-2 1 0 0,0-1-1 0 0,41-27 0 0 0,-49 26-289 0 0,63-37-111 0 0,-80 49 106 0 0,-1 1 0 0 0,2 0 0 0 0,-1 1 0 0 0,0 0 0 0 0,26-4 0 0 0,-23 9 6 0 0,-14-1 11 0 0,0 1 0 0 0,0-1 0 0 0,0 1 0 0 0,0-1 0 0 0,0 1 0 0 0,-1 0 0 0 0,1-1 0 0 0,0 1 0 0 0,0 0 0 0 0,0-1 0 0 0,0 2 0 0 0,2 2-14 0 0,-1 0 0 0 0,0 0 0 0 0,0 0 0 0 0,-1 0 0 0 0,1 0 0 0 0,-1 0 1 0 0,0 0-1 0 0,0 0 0 0 0,0 1 0 0 0,-1-1 0 0 0,1 0 0 0 0,-1 0 0 0 0,0 1 0 0 0,0-1 0 0 0,-1 0 0 0 0,-1 7 0 0 0,0 1-62 0 0,-1 0 0 0 0,0-1 1 0 0,-1 1-1 0 0,-9 19 0 0 0,7-20 20 0 0,-1 0 0 0 0,0 0 0 0 0,-1-1 0 0 0,0 0 0 0 0,0 0 0 0 0,-1-1 0 0 0,-13 11 0 0 0,3-5-42 0 0,-1-1 0 0 0,0-1 0 0 0,-22 11 0 0 0,30-17 101 0 0,-81 38 144 0 0,78-38-104 0 0,-1-1-1 0 0,0-1 1 0 0,-33 6-1 0 0,47-11 797 0 0,9-12-701 0 0,1 0-1 0 0,0 0 1 0 0,19-20 0 0 0,9-12-642 0 0,-34 41 442 0 0,6-5-384 0 0,7-1 395 0 0,-10 10 92 0 0,-3-1-26 0 0,2 1 11 0 0,-1 0 1 0 0,1 0-1 0 0,-1 0 0 0 0,1 0 1 0 0,-1 0-1 0 0,1 1 1 0 0,-1 0-1 0 0,0 0 0 0 0,1 0 1 0 0,-1 0-1 0 0,0 0 0 0 0,0 0 1 0 0,2 4-1 0 0,5 2 62 0 0,2 0-45 0 0,0 0 0 0 0,1-1 0 0 0,0 0 0 0 0,20 8 0 0 0,-6-6-6 0 0,54 10-1 0 0,-57-13-32 0 0,-22-4 3 0 0,2 0 36 0 0,6 14-31 0 0,-9-11-8 0 0,-2-2 6 0 0,2 2 15 0 0,-1 0-1 0 0,0 0 1 0 0,-1 0-1 0 0,1 0 1 0 0,-1 0-1 0 0,0-1 1 0 0,0 1-1 0 0,-1 0 1 0 0,0 0 0 0 0,1-1-1 0 0,-1 1 1 0 0,-1-1-1 0 0,1 0 1 0 0,-4 5-1 0 0,2-3-2 0 0,-1 0 1 0 0,1-1-1 0 0,-1 0 0 0 0,0 0 0 0 0,-1 0 0 0 0,1-1 0 0 0,-1 1 1 0 0,-12 6-1 0 0,-6 1 43 0 0,-25 10 1 0 0,33-16-29 0 0,-22 9-14 0 0,0-2 0 0 0,-1-2 0 0 0,-49 8 0 0 0,-124 7 167 0 0,104-14 136 0 0,102-11-294 0 0,-31 0 87 0 0,32-1-100 0 0,15-10-29 0 0,-6 8-25 0 0,0-1-1 0 0,-1 1 1 0 0,1 1-1 0 0,0-1 1 0 0,0 1 0 0 0,0-1-1 0 0,0 1 1 0 0,1 0-1 0 0,-1 1 1 0 0,5-1-1 0 0,-2 0-65 0 0,0 1-1 0 0,0 0 0 0 0,-1 0 1 0 0,1 1-1 0 0,9 1 0 0 0,-11 0-240 0 0,1 0-1 0 0,-1 0 1 0 0,1 1-1 0 0,-1-1 1 0 0,0 1-1 0 0,7 5 1 0 0,-10-6-741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85 11975 0 0,'-1'-14'348'0'0,"-2"-46"782"0"0,3 60-1032 0 0,0 0 1 0 0,0-1 0 0 0,0 1 0 0 0,0 0-1 0 0,0-1 1 0 0,0 1 0 0 0,0 0 0 0 0,0-1 0 0 0,0 1-1 0 0,0 0 1 0 0,0-1 0 0 0,0 1 0 0 0,0 0-1 0 0,0-1 1 0 0,0 1 0 0 0,0 0 0 0 0,0-1-1 0 0,0 1 1 0 0,1 0 0 0 0,-1-1 0 0 0,0 1-1 0 0,0 0 1 0 0,0 0 0 0 0,1-1 0 0 0,-1 1 0 0 0,0 0-1 0 0,0 0 1 0 0,1-1 0 0 0,-1 1 0 0 0,0 0-1 0 0,0 0 1 0 0,1 0 0 0 0,-1 0 0 0 0,0-1-1 0 0,1 1 1 0 0,-1 0 0 0 0,0 0 0 0 0,1 0-1 0 0,-1 0 1 0 0,0 0 0 0 0,0 0 0 0 0,1 0 0 0 0,-1 0-1 0 0,0 0 1 0 0,1 0 0 0 0,-1 0 0 0 0,0 0-1 0 0,1 0 1 0 0,-1 0 0 0 0,0 0 0 0 0,1 0-1 0 0,-1 0 1 0 0,0 0 0 0 0,1 1 0 0 0,-1-1 0 0 0,0 0-1 0 0,1 0 1 0 0,1 1-653 0 0,0 0 461 0 0,4 9 2 0 0,-4-6 79 0 0,1 4-5 0 0,-1-1-1 0 0,0 0 1 0 0,0 1-1 0 0,-1-1 1 0 0,0 1-1 0 0,0 0 1 0 0,-1-1-1 0 0,1 1 1 0 0,-3 10-1 0 0,-1 10-14 0 0,-9 32-1 0 0,10-50 25 0 0,-104 400-1096 0 0,93-373 515 0 0,9-25-404 0 0,-1 1 0 0 0,-3 23 0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4 770 5063 0 0,'0'0'232'0'0,"-1"-1"483"0"0,1-2 687 0 0,-1 0-1 0 0,0 0 1 0 0,1 1 0 0 0,-1-1 0 0 0,1 0-1 0 0,0 0 1 0 0,0-3 0 0 0,6-19 2364 0 0,-1 15-4720 0 0,1 0 1 0 0,11-18 0 0 0,4-5 1210 0 0,19-52-772 0 0,-27 54 729 0 0,32-54 1 0 0,-16 42 113 0 0,2 0 1 0 0,2 3 0 0 0,55-53-1 0 0,101-101-856 0 0,-187 192 411 0 0,-1 1 10 0 0,3-3-62 0 0,-2 2 119 0 0,-1 0-1 0 0,1 1 1 0 0,0-1-1 0 0,-1 1 1 0 0,1 0 0 0 0,0-1-1 0 0,0 1 1 0 0,0 0-1 0 0,3-1 1 0 0,-4 3 38 0 0,-1 0 1 0 0,1 0 0 0 0,-1 0-1 0 0,0 0 1 0 0,1 0-1 0 0,-1 0 1 0 0,0 0-1 0 0,0 0 1 0 0,0 0-1 0 0,0 0 1 0 0,0 2 0 0 0,-1 9-13 0 0,-1 1 0 0 0,0 0 0 0 0,-1 0 0 0 0,-1-1 0 0 0,0 0 0 0 0,-9 20 0 0 0,-3 9 18 0 0,-1 7 29 0 0,3 0 0 0 0,2 1-1 0 0,-7 52 1 0 0,18-90-11 0 0,0 1-1 0 0,1 0 1 0 0,0 0-1 0 0,1-1 1 0 0,1 1 0 0 0,3 14-1 0 0,-4-21-2 0 0,0 0 0 0 0,1 0 0 0 0,0 0 0 0 0,0 0 0 0 0,1 0 0 0 0,-1-1 0 0 0,1 1 0 0 0,0-1 0 0 0,0 0 0 0 0,1 0 0 0 0,-1 0 0 0 0,1 0 0 0 0,0 0 1 0 0,0-1-1 0 0,0 0 0 0 0,5 4 0 0 0,-3-4-170 0 0,0 1 0 0 0,-1-1 1 0 0,1 0-1 0 0,0-1 0 0 0,0 0 1 0 0,0 0-1 0 0,1 0 0 0 0,-1-1 1 0 0,0 1-1 0 0,1-1 0 0 0,-1-1 1 0 0,1 0-1 0 0,-1 1 0 0 0,1-2 1 0 0,12-1-1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84 15663 0 0,'-10'-4'355'0'0,"-1"1"-1"0"0,1 1 1 0 0,-13-2-1 0 0,-10-3 3267 0 0,34 8-3631 0 0,0-1 1 0 0,0 0 0 0 0,1 0-1 0 0,-1 0 1 0 0,0 0 0 0 0,0-1-1 0 0,1 1 1 0 0,-1 0 0 0 0,0 0-1 0 0,2-2 1 0 0,4 1-41 0 0,349-52-3372 0 0,-331 49 1985 0 0,-5 1-4246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52 166 9215 0 0,'4'-9'163'0'0,"-2"4"-31"0"0,0 1 0 0 0,1-1 0 0 0,-1 1 0 0 0,1-1 1 0 0,0 1-1 0 0,1 0 0 0 0,6-7 6595 0 0,-10 13-6654 0 0,-36 111 521 0 0,5-14-313 0 0,16-34-199 0 0,14-59-67 0 0,0 0 0 0 0,1 0 0 0 0,-1 0 0 0 0,1 0 0 0 0,1 0-1 0 0,-1 0 1 0 0,1 0 0 0 0,2 9 0 0 0,-3-14 15 0 0,1 0 1 0 0,-1 0 0 0 0,1 0-1 0 0,0 0 1 0 0,-1 0-1 0 0,1 0 1 0 0,0 0-1 0 0,0 0 1 0 0,0 0 0 0 0,0 0-1 0 0,-1-1 1 0 0,1 1-1 0 0,0 0 1 0 0,0 0-1 0 0,0-1 1 0 0,1 1 0 0 0,-1-1-1 0 0,0 1 1 0 0,0-1-1 0 0,0 0 1 0 0,0 1-1 0 0,0-1 1 0 0,1 0-1 0 0,-1 0 1 0 0,0 0 0 0 0,0 1-1 0 0,0-1 1 0 0,1-1-1 0 0,1 1 1 0 0,2 0 87 0 0,0-1 0 0 0,-1 0-1 0 0,1 0 1 0 0,-1 0 0 0 0,8-4 0 0 0,20-11 318 0 0,-1-2 0 0 0,-1-1 0 0 0,38-31 0 0 0,-34 24-367 0 0,7-7-63 0 0,-25 19-189 0 0,29-20 0 0 0,-27 18-135 0 0,-13 12 156 0 0,-4 3-6 0 0,2 13-488 0 0,1 15 609 0 0,-4-22 39 0 0,1 1 0 0 0,-1-1 0 0 0,1 0 0 0 0,0 1 0 0 0,1-1 0 0 0,-1 0 0 0 0,1 0-1 0 0,0 0 1 0 0,1 0 0 0 0,-1 0 0 0 0,4 5 0 0 0,25 24 347 0 0,-24-28-218 0 0,0 1 0 0 0,-1 0 1 0 0,0 0-1 0 0,-1 0 0 0 0,1 1 1 0 0,-1 0-1 0 0,-1 0 0 0 0,1 0 1 0 0,-1 0-1 0 0,-1 1 0 0 0,0 0 1 0 0,0 0-1 0 0,3 17 1 0 0,-6-24-59 0 0,1-2-52 0 0,1-1 0 0 0,-1 1 0 0 0,1 0-1 0 0,-1-1 1 0 0,0 1 0 0 0,0-1-1 0 0,1 1 1 0 0,-1-1 0 0 0,0 0-1 0 0,0 1 1 0 0,0-1 0 0 0,1 0-1 0 0,-1 0 1 0 0,1-1 0 0 0,14-16 36 0 0,-14 16-28 0 0,218-250 401 0 0,-194 224-408 0 0,18-19-157 0 0,62-52 1 0 0,-96 90-87 0 0,1 2-1 0 0,15-9 1 0 0,7 1-3588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96 7367 0 0,'-2'-5'354'0'0,"2"3"-286"0"0,-1 0-1 0 0,1 0 1 0 0,0 0 0 0 0,0 0-1 0 0,0 0 1 0 0,0 0 0 0 0,0 0 0 0 0,0 0-1 0 0,1-3 1 0 0,0 3 278 0 0,-1-1 0 0 0,1 0 0 0 0,-1 1 0 0 0,1-1-1 0 0,0 1 1 0 0,0-1 0 0 0,0 1 0 0 0,1-1 0 0 0,-1 1 0 0 0,0 0 0 0 0,1-1-1 0 0,0 1 1 0 0,-1 0 0 0 0,1 0 0 0 0,0 0 0 0 0,0 1 0 0 0,0-1 0 0 0,0 0 0 0 0,1 1-1 0 0,1-2 1 0 0,2 0-275 0 0,0 0 1 0 0,0 0-1 0 0,0 1 0 0 0,0 0 0 0 0,0 0 1 0 0,0 1-1 0 0,8-2 0 0 0,11 1-71 0 0,-20 3 0 0 0,10 1 0 0 0,5 4 0 0 0,-17-4-3 0 0,0 1-4 0 0,0-1 1 0 0,0 0 1 0 0,0 0 0 0 0,0 0-1 0 0,0 1 1 0 0,0-1-1 0 0,0 1 1 0 0,-1 0 0 0 0,1 0-1 0 0,-1 0 1 0 0,4 6 0 0 0,-1 1 13 0 0,9 21 0 0 0,-4-2 73 0 0,-2 0 0 0 0,7 51 1 0 0,1 2-27 0 0,1-23-52 0 0,3 0 1 0 0,38 76-1 0 0,-51-120 2 0 0,-1 0 0 0 0,-1 1 1 0 0,0-1-1 0 0,-1 1 0 0 0,0 0 0 0 0,-2 0 0 0 0,2 32 0 0 0,-4-38-42 0 0,-1-1 0 0 0,0 1 0 0 0,0-1 0 0 0,-1 0 0 0 0,0 1 0 0 0,-1-1 0 0 0,0 0 0 0 0,0 0 0 0 0,-1-1 0 0 0,0 1 0 0 0,-1-1-1 0 0,0 0 1 0 0,0 0 0 0 0,0 0 0 0 0,-8 7 0 0 0,-1-1-70 0 0,-2 0 0 0 0,1 0 0 0 0,-2-1 1 0 0,0-1-1 0 0,0-1 0 0 0,-25 12 0 0 0,-116 43 1034 0 0,152-64-831 0 0,0 2 423 0 0,7-2-294 0 0,16 2-446 0 0,23-1-1401 0 0,-22-4 462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68 3223 0 0,'0'0'143'0'0,"1"-2"-3"0"0,0-2 393 0 0,0 1 0 0 0,0-1 1 0 0,0 1-1 0 0,1-1 0 0 0,-1 1 0 0 0,1-1 0 0 0,0 1 1 0 0,0 0-1 0 0,0 0 0 0 0,1 0 0 0 0,-1 0 0 0 0,1 0 0 0 0,-1 1 1 0 0,1-1-1 0 0,5-3 0 0 0,-4 4-323 0 0,0 0-1 0 0,-1 1 1 0 0,1 0 0 0 0,0-1-1 0 0,0 1 1 0 0,0 0 0 0 0,0 1-1 0 0,0-1 1 0 0,0 1 0 0 0,6 0-1 0 0,-8 0-195 0 0,-1 0-1 0 0,1 0 1 0 0,-1 0-1 0 0,1 0 1 0 0,-1 0-1 0 0,1 1 1 0 0,-1-1-1 0 0,0 1 1 0 0,1-1-1 0 0,-1 1 1 0 0,1-1-1 0 0,-1 1 1 0 0,0 0-1 0 0,1 0 1 0 0,-1-1-1 0 0,0 1 0 0 0,0 0 1 0 0,0 0-1 0 0,0 0 1 0 0,0 1-1 0 0,0-1 1 0 0,0 0-1 0 0,0 0 1 0 0,0 0-1 0 0,0 1 1 0 0,-1-1-1 0 0,1 0 1 0 0,0 1-1 0 0,-1-1 1 0 0,1 1-1 0 0,-1-1 1 0 0,0 1-1 0 0,1 1 1 0 0,0 4 14 0 0,-1-1 0 0 0,0 1 0 0 0,0-1 1 0 0,0 0-1 0 0,-1 1 0 0 0,-2 8 0 0 0,-12 42 182 0 0,-3 0 1 0 0,-31 66-1 0 0,10-24-182 0 0,-32 114-89 0 0,71-211-67 0 0,3-16-9062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233 446 11055 0 0,'-11'-4'368'0'0,"0"1"-1"0"0,-1 1 1 0 0,1-1 0 0 0,-1 2-1 0 0,1 0 1 0 0,-1 0-1 0 0,0 1 1 0 0,1 0-1 0 0,-1 1 1 0 0,1 1-1 0 0,-1 0 1 0 0,1 0-1 0 0,0 1 1 0 0,-1 1 0 0 0,1-1-1 0 0,1 2 1 0 0,-16 8-1 0 0,26-13-404 0 0,0 0 0 0 0,-1 0 1 0 0,1 1-1 0 0,0-1 0 0 0,-1 0 0 0 0,1 0 0 0 0,0 0 0 0 0,0 1 0 0 0,-1-1 0 0 0,1 0 0 0 0,0 0 1 0 0,-1 0-1 0 0,1 0 0 0 0,0 0 0 0 0,-1 0 0 0 0,1 0 0 0 0,0 0 0 0 0,-1 0 0 0 0,1 0 0 0 0,-1 0 1 0 0,1 0-1 0 0,0 0 0 0 0,-1 0 0 0 0,1 0 0 0 0,0 0 0 0 0,-1 0 0 0 0,1 0 0 0 0,0 0 0 0 0,-1 0 1 0 0,1-1-1 0 0,0 1 0 0 0,0 0 0 0 0,-1 0 0 0 0,1 0 0 0 0,0-1 0 0 0,-1 1 0 0 0,1 0 0 0 0,0-2-17 0 0,-1 1-1 0 0,1 0 1 0 0,0 0-1 0 0,0-1 1 0 0,0 1-1 0 0,-1 0 1 0 0,1-1-1 0 0,1 1 1 0 0,-1 0-1 0 0,0-3 1 0 0,1-1 109 0 0,1 0-1 0 0,-1 0 1 0 0,1 0-1 0 0,0 1 1 0 0,0-1 0 0 0,1 0-1 0 0,-1 1 1 0 0,1 0-1 0 0,6-8 1 0 0,4-4 267 0 0,17-14 0 0 0,-18 18-193 0 0,196-164 973 0 0,-107 96-1627 0 0,-37 32-140 0 0,-55 43 544 0 0,0 0 0 0 0,0 0 1 0 0,1 0-1 0 0,-1 1 0 0 0,15-3 1 0 0,-22 6 117 0 0,0 1 1 0 0,-1 0-1 0 0,1 0 1 0 0,-1 0-1 0 0,1 0 1 0 0,0 0 0 0 0,-1 0-1 0 0,1 0 1 0 0,0 0-1 0 0,-1 1 1 0 0,1-1-1 0 0,-1 1 1 0 0,1-1-1 0 0,0 1 1 0 0,-1 0 0 0 0,1-1-1 0 0,-1 1 1 0 0,0 0-1 0 0,1 0 1 0 0,-1 0-1 0 0,0 0 1 0 0,0 0 0 0 0,1 0-1 0 0,-1 1 1 0 0,0-1-1 0 0,2 3 1 0 0,1 2 41 0 0,0 1 0 0 0,-1 0 0 0 0,1 0 0 0 0,2 10 0 0 0,-3-9-28 0 0,4 8 6 0 0,-1 1 0 0 0,-1 0 0 0 0,0 1 0 0 0,-1-1 0 0 0,-1 1 0 0 0,-1 0 0 0 0,-1 0 0 0 0,0 0 0 0 0,-3 29 0 0 0,1-24-17 0 0,-2 0 0 0 0,-1 1 0 0 0,-7 27 0 0 0,-1-23-73 0 0,3-17-13 0 0,3-6 27 0 0,-3 4-1 0 0,0-1 0 0 0,0 0 0 0 0,-1-1 1 0 0,0 0-1 0 0,-1 0 0 0 0,-13 5 0 0 0,-69 26-364 0 0,79-33 413 0 0,-42 12 276 0 0,39-13-19 0 0,-34 13 1 0 0,43-13-131 0 0,4-2 52 0 0,0 0-1 0 0,0 0 1 0 0,0-1-1 0 0,-1 1 0 0 0,-5 1 1 0 0,9-1-167 0 0,1-2-26 0 0,0 1-1 0 0,0-1 1 0 0,0 1 0 0 0,0-1-1 0 0,-1 1 1 0 0,1-1-1 0 0,0 0 1 0 0,0 1 0 0 0,0-1-1 0 0,0 1 1 0 0,0-1-1 0 0,0 1 1 0 0,0-1 0 0 0,0 1-1 0 0,0-1 1 0 0,0 0 0 0 0,1 1-1 0 0,-1-1 1 0 0,0 1-1 0 0,0-1 1 0 0,0 0 0 0 0,0 1-1 0 0,1 0 1 0 0,2 0-97 0 0,0 0 0 0 0,1 0 0 0 0,-1 0-1 0 0,0-1 1 0 0,1 1 0 0 0,-1-1 0 0 0,1 0 0 0 0,-1 0 0 0 0,0 0 0 0 0,1 0 0 0 0,3-1 0 0 0,11-4-516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10799 0 0,'0'0'1592'0'0,"1"2"-1472"0"0,6 7-96 0 0,-4 4-24 0 0,-3-2-28 0 0,0 0 0 0 0,-1 0 0 0 0,-1 0-1 0 0,0-1 1 0 0,-3 14 0 0 0,-2-3-135 0 0,-14 33 1 0 0,1-17 202 0 0,-1-1 0 0 0,-2-1 0 0 0,-1-1 0 0 0,-41 43 0 0 0,9-22 522 0 0,3-4 365 0 0,46-43-671 0 0,1-1-1 0 0,0 1 0 0 0,1 0 0 0 0,-1 1 1 0 0,-5 12-1 0 0,10-18-205 0 0,0 0 1 0 0,0 1 0 0 0,0-1-1 0 0,0 1 1 0 0,1-1-1 0 0,0 1 1 0 0,-1 0-1 0 0,1-1 1 0 0,0 1-1 0 0,1-1 1 0 0,-1 1-1 0 0,1-1 1 0 0,-1 1-1 0 0,1 0 1 0 0,0-1-1 0 0,0 0 1 0 0,1 1-1 0 0,2 4 1 0 0,-2-4-44 0 0,0 0 0 0 0,1 0 0 0 0,0 0 0 0 0,0 0 0 0 0,0-1 0 0 0,0 0 0 0 0,0 1 0 0 0,1-1-1 0 0,-1 0 1 0 0,1-1 0 0 0,0 1 0 0 0,0 0 0 0 0,7 2 0 0 0,9 2-118 0 0,-1-1 1 0 0,1-2-1 0 0,32 5 0 0 0,4 1-1348 0 0,-43-9-30 0 0,-10-2 931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5 754 11975 0 0,'0'0'1083'0'0,"-2"-2"-720"0"0,2 2-216 0 0,0-1 1 0 0,-1 1 0 0 0,1-1 0 0 0,0 1 0 0 0,0-1-1 0 0,-1 0 1 0 0,1 1 0 0 0,0-1 0 0 0,0 0 0 0 0,0 1-1 0 0,0-1 1 0 0,0 0 0 0 0,0 1 0 0 0,0-1-1 0 0,0 1 1 0 0,0-1 0 0 0,0 0 0 0 0,0 1 0 0 0,1-1-1 0 0,-1 0 1 0 0,0 1 0 0 0,0-1 0 0 0,1 1 0 0 0,-1-1-1 0 0,0 0 1 0 0,1 1 0 0 0,-1-1 0 0 0,0 1-1 0 0,1-1 1 0 0,-1 1 0 0 0,1-1 0 0 0,21-26-751 0 0,-7 9 715 0 0,102-194-145 0 0,-63 107 194 0 0,-26 51 7 0 0,-6 11-60 0 0,30-45 0 0 0,-31 58-69 0 0,41-45-1 0 0,-53 66-38 0 0,0 0 0 0 0,1 1 0 0 0,-1 0 0 0 0,1 0 0 0 0,1 1-1 0 0,0 1 1 0 0,0 0 0 0 0,18-7 0 0 0,-10 7 1 0 0,-15 6 2 0 0,-1 1 4 0 0,-2-1-5 0 0,-1 0 1 0 0,1 0-1 0 0,0 1 1 0 0,-1-1-1 0 0,1 0 1 0 0,0 0-1 0 0,-1 0 1 0 0,1 0-1 0 0,0 0 1 0 0,-1 1-1 0 0,1-1 0 0 0,0 0 1 0 0,-1 1-1 0 0,1-1 1 0 0,0 0-1 0 0,-1 1 1 0 0,2 0-1 0 0,-1 0-6 0 0,1 1-81 0 0,-1 1-89 0 0,0 0 133 0 0,0 0 0 0 0,-1 0 0 0 0,0 1 0 0 0,1-1 0 0 0,-1 0 0 0 0,0 1 0 0 0,-1-1 0 0 0,1 0 0 0 0,-1 1 0 0 0,1-1 0 0 0,-1 0 0 0 0,0 1 0 0 0,-2 3 0 0 0,-3 6-89 0 0,-15 24-1 0 0,-1 3 62 0 0,11-14 95 0 0,0 0-1 0 0,-8 37 0 0 0,17-52-17 0 0,0 0-1 0 0,0 0 1 0 0,1-1 0 0 0,0 1-1 0 0,1 0 1 0 0,0 0-1 0 0,1 0 1 0 0,0 0 0 0 0,3 12-1 0 0,-1-15-27 0 0,0 1 0 0 0,1-1 0 0 0,-1 0-1 0 0,2 0 1 0 0,-1 0 0 0 0,1-1 0 0 0,0 0-1 0 0,1 0 1 0 0,-1 0 0 0 0,1 0 0 0 0,1-1-1 0 0,-1 0 1 0 0,1 0 0 0 0,0-1 0 0 0,1 0-1 0 0,9 6 1 0 0,2-1-64 0 0,0-1 0 0 0,1-1 0 0 0,0-1 0 0 0,1 0 0 0 0,31 5 0 0 0,-37-8-653 0 0,-13-4-54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59 17623 0 0,'-2'-5'269'0'0,"-11"-10"1418"0"0,12 14-1179 0 0,86 2 87 0 0,152-7-2791 0 0,-176 0 1195 0 0,110-15-4422 0 0,-142 16 3912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13359 0 0,'0'0'1210'0'0,"2"2"-996"0"0,11 13 178 0 0,17 24 0 0 0,9 10 978 0 0,-16-25-1055 0 0,2-1 0 0 0,51 38 0 0 0,62 28-477 0 0,-11-8 4 0 0,-112-71 154 0 0,0 2 1 0 0,0 0 0 0 0,-1 0-1 0 0,0 1 1 0 0,22 29-1 0 0,-31-35 15 0 0,-1 0 0 0 0,0-1 0 0 0,0 2 0 0 0,-1-1 0 0 0,0 0 0 0 0,0 1-1 0 0,0-1 1 0 0,-1 1 0 0 0,-1 0 0 0 0,1-1 0 0 0,-1 1 0 0 0,0 0-1 0 0,-1 0 1 0 0,0 0 0 0 0,0 0 0 0 0,-3 14 0 0 0,-1-5-2 0 0,0-1 0 0 0,-2 1 0 0 0,0-1 1 0 0,-1 0-1 0 0,0 0 0 0 0,-2 0 0 0 0,0-1 0 0 0,0-1 0 0 0,-14 16 1 0 0,-6 5 7 0 0,-2-2 1 0 0,-45 38 0 0 0,34-37-855 0 0,-2-1 0 0 0,-62 33-1 0 0,68-42-522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55 440 8751 0 0,'-7'-4'177'0'0,"0"0"0"0"0,0-1 0 0 0,1 0-1 0 0,-7-6 1 0 0,1-5 3254 0 0,11 16-3277 0 0,1-1 0 0 0,0 0 0 0 0,-1 0 0 0 0,1 0 1 0 0,0 1-1 0 0,0-1 0 0 0,0 0 0 0 0,0 0 0 0 0,0 1 0 0 0,0-1 0 0 0,0 0 0 0 0,0 0 1 0 0,0 0-1 0 0,0 1 0 0 0,0-1 0 0 0,1 0 0 0 0,-1 0 0 0 0,0 1 0 0 0,0-1 0 0 0,1 0 0 0 0,-1 0 1 0 0,1 1-1 0 0,-1-1 0 0 0,0 0 0 0 0,1 1 0 0 0,0-2 0 0 0,15-12-78 0 0,0 7-90 0 0,-1 0-1 0 0,1 1 0 0 0,33-9 1 0 0,54-4-176 0 0,-80 15 196 0 0,118-14 903 0 0,184 0 0 0 0,-80 8-223 0 0,-67 2-228 0 0,248-29 128 0 0,-1-25-188 0 0,-358 51-318 0 0,161-26 240 0 0,315-40 836 0 0,-152 54-677 0 0,-307 22-726 0 0,1 4 0 0 0,133 23 1 0 0,-110-1-514 0 0,-95-20 31 0 0,1 0 0 0 0,-1 0 0 0 0,0 1 0 0 0,0 1-1 0 0,19 12 1 0 0,-15-4-5647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40 14943 0 0,'1'-2'687'0'0,"21"-28"317"0"0,-21 28-663 0 0,4 0 300 0 0,-5 1-617 0 0,1 1 0 0 0,-1 0 0 0 0,0 0 1 0 0,0-1-1 0 0,1 1 0 0 0,-1 0 1 0 0,0 0-1 0 0,0 0 0 0 0,1 0 0 0 0,-1-1 1 0 0,0 1-1 0 0,1 0 0 0 0,-1 0 0 0 0,0 0 1 0 0,1 0-1 0 0,-1 0 0 0 0,0 0 1 0 0,1 0-1 0 0,-1 0 0 0 0,0 0 0 0 0,1 0 1 0 0,-1 0-1 0 0,0 0 0 0 0,0 0 0 0 0,1 0 1 0 0,-1 0-1 0 0,0 0 0 0 0,1 0 0 0 0,-1 0 1 0 0,0 1-1 0 0,1-1 0 0 0,-1 0 1 0 0,3 2-24 0 0,-1 0-1 0 0,0-1 1 0 0,0 1 0 0 0,1 0 0 0 0,-1 0 0 0 0,-1 1 0 0 0,1-1 0 0 0,0 0 0 0 0,0 1 0 0 0,-1-1 0 0 0,0 1 0 0 0,1-1 0 0 0,0 5 0 0 0,0-1-16 0 0,0 0 1 0 0,-1 0-1 0 0,0 0 1 0 0,0 0-1 0 0,0 13 1 0 0,-2 1-40 0 0,-1-1 0 0 0,-1 1 0 0 0,-5 20 0 0 0,-12 35-396 0 0,-3-1 0 0 0,-3-2 0 0 0,-62 121 0 0 0,87-191-699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222 505 15463 0 0,'-7'-2'164'0'0,"1"0"0"0"0,-1 0 0 0 0,0 0 0 0 0,0 1 0 0 0,0 0 0 0 0,0 0 0 0 0,1 0 0 0 0,-1 1 0 0 0,0 0 0 0 0,-9 2-1 0 0,-4 2-285 0 0,0 0-1 0 0,-23 9 1 0 0,27-8 120 0 0,11-3-114 0 0,3-1-118 0 0,0 0-1 0 0,-1-1 0 0 0,1 1 1 0 0,0 0-1 0 0,-1-1 1 0 0,1 0-1 0 0,0 0 0 0 0,-1 1 1 0 0,1-1-1 0 0,0-1 1 0 0,-4 1-1 0 0,5 0-722 0 0,-1-31-1373 0 0,5 19 2586 0 0,0 0 0 0 0,0 1 0 0 0,1-1 0 0 0,0 1 0 0 0,1 0 0 0 0,0 0 0 0 0,1 0 0 0 0,1 1 0 0 0,-1 0 0 0 0,1 0 0 0 0,1 0 0 0 0,0 1 0 0 0,0 0 0 0 0,16-12 0 0 0,8-4 1038 0 0,1 1-1 0 0,73-38 0 0 0,-36 28-1333 0 0,93-32 0 0 0,-135 56 22 0 0,162-64-188 0 0,-112 49 174 0 0,-70 24 29 0 0,-1-1 0 0 0,0 1 0 0 0,0 0-1 0 0,1 1 1 0 0,-1 0 0 0 0,1 0 0 0 0,-1 0 0 0 0,0 1-1 0 0,8 2 1 0 0,-12-3 4 0 0,-1 1-1 0 0,1 0 1 0 0,-1 0 0 0 0,0 0-1 0 0,1 1 1 0 0,-1-1 0 0 0,0 0-1 0 0,0 1 1 0 0,0 0-1 0 0,0-1 1 0 0,0 1 0 0 0,0 0-1 0 0,0 0 1 0 0,0 0 0 0 0,1 3-1 0 0,-1-1 2 0 0,0-1 1 0 0,0 1-1 0 0,-1 0 0 0 0,1 0 0 0 0,-1 0 0 0 0,0 0 1 0 0,0 0-1 0 0,-1 0 0 0 0,1 5 0 0 0,-1 0 2 0 0,0 1 0 0 0,0-1 0 0 0,-1 1 0 0 0,-1 0 0 0 0,0-1 0 0 0,0 1 0 0 0,-6 15 0 0 0,-3 1 11 0 0,-1-1 0 0 0,-1-1-1 0 0,-1-1 1 0 0,-1 1 0 0 0,-29 33-1 0 0,31-43-8 0 0,0 0 0 0 0,-1 0 0 0 0,-1-1-1 0 0,0-1 1 0 0,-1-1 0 0 0,0 0 0 0 0,-1-1-1 0 0,-32 14 1 0 0,35-18 18 0 0,-1-1 0 0 0,0-1 0 0 0,0 0 0 0 0,0-1 0 0 0,0-1 0 0 0,-30 1 1 0 0,21-4 100 0 0,1-1 0 0 0,0-1 0 0 0,0-1 0 0 0,-32-10 0 0 0,52 14-224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42 1375 0 0,'0'0'66'0'0,"2"-1"-8"0"0,36-23 686 0 0,-14 7 7618 0 0,-39 29-852 0 0,-56 50-7492 0 0,58-47-4 0 0,-118 134 148 0 0,124-140-57 0 0,0 0 1 0 0,1 1-1 0 0,-9 17 1 0 0,14-24-54 0 0,0-1 0 0 0,0 1 0 0 0,0-1 0 0 0,0 1 0 0 0,0-1 1 0 0,0 1-1 0 0,1-1 0 0 0,0 1 0 0 0,-1 0 0 0 0,1-1 0 0 0,0 1 0 0 0,0 0 1 0 0,0-1-1 0 0,0 1 0 0 0,1 0 0 0 0,-1-1 0 0 0,1 1 0 0 0,0-1 0 0 0,0 1 1 0 0,0-1-1 0 0,1 4 0 0 0,0-4-17 0 0,-1-1 0 0 0,1 1 0 0 0,0 0 0 0 0,0-1 0 0 0,0 1 0 0 0,0-1 0 0 0,0 0 0 0 0,0 0 1 0 0,1 0-1 0 0,-1 0 0 0 0,0 0 0 0 0,0 0 0 0 0,1 0 0 0 0,-1-1 0 0 0,1 0 0 0 0,-1 1 0 0 0,0-1 0 0 0,1 0 0 0 0,-1 0 0 0 0,5 0 0 0 0,5-1 115 0 0,0-1-1 0 0,21-5 0 0 0,14-5 94 0 0,-1-2 1 0 0,46-21 0 0 0,-72 26-169 0 0,0-1 0 0 0,-1-1 0 0 0,0-1 0 0 0,-1 0 1 0 0,0-1-1 0 0,28-29 0 0 0,-40 36-66 0 0,0-1 0 0 0,-1 0 0 0 0,0 0 0 0 0,0-1 0 0 0,-1 0-1 0 0,0 1 1 0 0,0-1 0 0 0,-1-1 0 0 0,4-11 0 0 0,-6 17-61 0 0,0 1 1 0 0,-1-1-1 0 0,1 0 1 0 0,-1 0-1 0 0,1 0 1 0 0,-1 0-1 0 0,0 0 1 0 0,0 0-1 0 0,-1 0 1 0 0,1 0-1 0 0,0 1 1 0 0,-1-1-1 0 0,0 0 1 0 0,0 0-1 0 0,0 0 1 0 0,0 1-1 0 0,0-1 1 0 0,0 0-1 0 0,-1 1 0 0 0,1-1 1 0 0,-1 1-1 0 0,0-1 1 0 0,0 1-1 0 0,1 0 1 0 0,-2 0-1 0 0,1 0 1 0 0,0 0-1 0 0,0 0 1 0 0,-1 1-1 0 0,1-1 1 0 0,-4-1-1 0 0,-3-1-191 0 0,0 1 0 0 0,0 0-1 0 0,0 0 1 0 0,0 1 0 0 0,0 0-1 0 0,0 1 1 0 0,-13-1 0 0 0,-68 5-1279 0 0,71-2 1232 0 0,-1 1-400 0 0,-29 7-1 0 0,19-3-99 0 0,12-2 199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16 11055 0 0,'-2'-1'852'0'0,"-2"-1"-712"0"0,-1-1 0 0 0,1 1 0 0 0,-1 1 0 0 0,1-1-1 0 0,-1 1 1 0 0,0 0 0 0 0,0 0 0 0 0,0 0 0 0 0,-8 0-1 0 0,0 1 1159 0 0,1 1-1 0 0,-24 5 1 0 0,8-1-3011 0 0,0-2-1 0 0,-40 0 1 0 0,63-3 1951 0 0,0 0-1 0 0,0 1 1 0 0,0 0 0 0 0,1 0-1 0 0,-1 0 1 0 0,0 0-1 0 0,1 1 1 0 0,-1-1 0 0 0,1 1-1 0 0,-1 1 1 0 0,1-1 0 0 0,0 0-1 0 0,-5 5 1 0 0,-2 2 433 0 0,0 1 1 0 0,-18 22 0 0 0,5-4-302 0 0,-11 8 174 0 0,-52 73-1 0 0,75-92-504 0 0,1 1-1 0 0,1 0 1 0 0,0 1-1 0 0,2 0 0 0 0,0 1 1 0 0,1-1-1 0 0,-5 22 1 0 0,11-36-29 0 0,0 18 84 0 0,3-18 118 0 0,4 0-126 0 0,0 0 1 0 0,0-1-1 0 0,1 0 1 0 0,-1 0 0 0 0,1 0-1 0 0,-1-1 1 0 0,1 0-1 0 0,0 0 1 0 0,1-1 0 0 0,-1 0-1 0 0,0 0 1 0 0,1 0 0 0 0,-1-1-1 0 0,1 0 1 0 0,13-1-1 0 0,10-1-69 0 0,1-2 0 0 0,46-9 0 0 0,-50 7-240 0 0,19-5-2189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15 3679 0 0,'2'-15'18583'0'0,"4"28"-16491"0"0,3 8-4923 0 0,-5-9 3798 0 0,0 1-1267 0 0,-2 0 0 0 0,0 1 0 0 0,0-1-1 0 0,-1 1 1 0 0,-1 0 0 0 0,0-1 0 0 0,-1 1 0 0 0,0-1 0 0 0,-1 1 0 0 0,-1-1 0 0 0,0 0 0 0 0,0 0 0 0 0,-9 19 0 0 0,7-22 149 0 0,1 1 0 0 0,-2-1 0 0 0,1-1 1 0 0,-2 1-1 0 0,1-1 0 0 0,-1 0 0 0 0,0-1 1 0 0,-1 1-1 0 0,0-1 0 0 0,-1-1 0 0 0,1 0 1 0 0,-1 0-1 0 0,-1 0 0 0 0,1-1 0 0 0,-13 5 1 0 0,-14 8 1160 0 0,34-18-751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68 147 9383 0 0,'-3'0'431'0'0,"0"1"-276"0"0,-18-1 259 0 0,9-3 3482 0 0,12 2-3815 0 0,0 1 0 0 0,0-1 1 0 0,1 0-1 0 0,-1 0 0 0 0,1 0 0 0 0,-1 0 0 0 0,0 1 0 0 0,1-1 0 0 0,0 0 0 0 0,-1 1 0 0 0,1-1 1 0 0,-1 0-1 0 0,1 1 0 0 0,0-1 0 0 0,-1 0 0 0 0,1 1 0 0 0,0-1 0 0 0,1 0 0 0 0,17-8 518 0 0,-17 8-443 0 0,11-5 188 0 0,0 1 1 0 0,1 1-1 0 0,25-5 0 0 0,-21 5 0 0 0,0 0 0 0 0,0-2-1 0 0,34-13 1 0 0,44-20-870 0 0,-60 26 394 0 0,-28 10 110 0 0,-5 1 15 0 0,0 1-1 0 0,0 0 1 0 0,0 0 0 0 0,1 0-1 0 0,-1 0 1 0 0,0 1-1 0 0,1-1 1 0 0,3 1 0 0 0,6 1-7 0 0,-12-1 14 0 0,0 0 0 0 0,-1 1 0 0 0,1-1 0 0 0,0 1 0 0 0,0-1 0 0 0,-1 1 0 0 0,1-1 0 0 0,0 1 0 0 0,-1-1 0 0 0,1 1 0 0 0,0 0 0 0 0,-1-1 0 0 0,1 2 0 0 0,1 1-4 0 0,-1-1 0 0 0,1 1 0 0 0,-1 0 0 0 0,0 0 0 0 0,0-1 0 0 0,0 1 0 0 0,0 0-1 0 0,0 0 1 0 0,-1 0 0 0 0,1 0 0 0 0,-1 0 0 0 0,0 0 0 0 0,0 0 0 0 0,-1 6 0 0 0,0-4 2 0 0,0 0 1 0 0,-1 0-1 0 0,1 0 1 0 0,-1 0-1 0 0,0-1 1 0 0,-1 1-1 0 0,1 0 0 0 0,-4 4 1 0 0,-4 4 2 0 0,0-1-1 0 0,-1 0 1 0 0,-1-1 0 0 0,-20 17-1 0 0,14-14-5 0 0,-1-1 0 0 0,0-1 0 0 0,0-1 1 0 0,-1 0-1 0 0,-1-1 0 0 0,0-2 0 0 0,0 0 0 0 0,-1-1 0 0 0,1-1 0 0 0,-1-1 0 0 0,-1-1 0 0 0,-33 2 0 0 0,2-5 135 0 0,52-1 900 0 0,5 1-910 0 0,4 0-114 0 0,24 6-49 0 0,-1-2 0 0 0,1-1 1 0 0,39 0-1 0 0,-23-4-178 0 0,-21 0 137 0 0,35-4 0 0 0,-50 2 73 0 0,-4 1 10 0 0,-1 0 1 0 0,0 1 0 0 0,1 0-1 0 0,-1 0 1 0 0,0 0 0 0 0,11 3-1 0 0,-3 1-11 0 0,0 4-36 0 0,3 5 35 0 0,-14-7 15 0 0,-2-2-3 0 0,2 2 1 0 0,-1 0 0 0 0,1 0 0 0 0,-1 0 0 0 0,-1 0 0 0 0,1 1 0 0 0,-1-1 0 0 0,0 0 0 0 0,0 1 0 0 0,-1 8 0 0 0,-1 3 0 0 0,-5 36 0 0 0,6-49-12 0 0,-1 0 0 0 0,0-1 0 0 0,-1 1 0 0 0,1 0 0 0 0,-1-1 0 0 0,0 1 0 0 0,0-1 0 0 0,0 0 0 0 0,-1 0 0 0 0,1 1 0 0 0,-1-2 0 0 0,0 1 0 0 0,0 0 0 0 0,0-1 0 0 0,-1 1 0 0 0,-4 3 0 0 0,3-4-5 0 0,-1 1 0 0 0,1-1 0 0 0,-1-1 0 0 0,0 1 0 0 0,0-1 0 0 0,0 0 0 0 0,0 0 0 0 0,0 0 0 0 0,-1-1 0 0 0,1 0 0 0 0,-12 0 0 0 0,-2-1 121 0 0,0-2 0 0 0,0 0 0 0 0,-27-6 1 0 0,28 4-10 0 0,0 0 0 0 0,0 2 0 0 0,-35 0 1 0 0,30 6-348 0 0,22-3-86 0 0,-10 3-518 0 0,9-3 388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45 12895 0 0,'-52'-38'1400'0'0,"43"33"-1236"0"0,9 5-51 0 0,-1-1 1 0 0,1 1-1 0 0,-1 0 0 0 0,1 0 0 0 0,0 0 0 0 0,-1 0 0 0 0,1 0 1 0 0,-1 0-1 0 0,1 0 0 0 0,-1 0 0 0 0,1 0 0 0 0,-1 0 0 0 0,1 0 0 0 0,-1 0 1 0 0,1 1-1 0 0,0-1 0 0 0,-1 0 0 0 0,1 0 0 0 0,-1 0 0 0 0,1 1 1 0 0,-1-1-1 0 0,1 0 0 0 0,0 0 0 0 0,-1 1 0 0 0,1-1 0 0 0,0 0 0 0 0,-1 1 1 0 0,1-1-1 0 0,0 0 0 0 0,0 1 0 0 0,-1-1 0 0 0,1 1 0 0 0,-1 1-10 0 0,0 0-1 0 0,1 0 1 0 0,-1 0-1 0 0,1 0 0 0 0,-1 0 1 0 0,1 0-1 0 0,0 0 0 0 0,0 3 1 0 0,4 37-375 0 0,-1-29 167 0 0,1 1 1 0 0,0-1-1 0 0,1 0 0 0 0,1-1 0 0 0,0 1 1 0 0,0-1-1 0 0,1 0 0 0 0,1-1 0 0 0,0 0 1 0 0,0 0-1 0 0,1 0 0 0 0,18 15 0 0 0,10 6-140 0 0,2-1-1 0 0,50 29 0 0 0,-62-42 251 0 0,161 94-19 0 0,-109-67 143 0 0,-67-38-99 0 0,-2 1-1 0 0,1 0 1 0 0,-1 0 0 0 0,16 19 0 0 0,-24-25-21 0 0,-1 0 1 0 0,1 0 0 0 0,-1 0-1 0 0,0 0 1 0 0,1 0 0 0 0,-1 1-1 0 0,0-1 1 0 0,-1 0 0 0 0,1 1-1 0 0,0-1 1 0 0,-1 1 0 0 0,1-1-1 0 0,-1 1 1 0 0,0-1 0 0 0,1 1 0 0 0,-1-1-1 0 0,-1 1 1 0 0,1-1 0 0 0,0 1-1 0 0,-1-1 1 0 0,1 1 0 0 0,-1-1-1 0 0,1 0 1 0 0,-1 1 0 0 0,0-1-1 0 0,0 0 1 0 0,0 1 0 0 0,-1-1-1 0 0,-2 4 1 0 0,-3 3 36 0 0,0 0 1 0 0,-1 0-1 0 0,-1-1 0 0 0,1 0 0 0 0,-11 8 1 0 0,-38 27-488 0 0,-1-2 1 0 0,-69 36-1 0 0,82-54-411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0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13039 0 0,'0'0'1280'0'0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0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10623 0 0,'0'0'964'0'0,"-2"1"-794"0"0,-6 4-140 0 0,7-4-29 0 0,0 0 0 0 0,0 0-1 0 0,1 0 1 0 0,-1 0-1 0 0,0 0 1 0 0,1 0 0 0 0,-1 0-1 0 0,1 1 1 0 0,-1-1 0 0 0,1 0-1 0 0,0 0 1 0 0,-1 1 0 0 0,1-1-1 0 0,0 0 1 0 0,0 1-1 0 0,0-1 1 0 0,0 0 0 0 0,0 2-1 0 0,0-2-69 0 0,0 2-295 0 0,2-3 327 0 0,1 0 301 0 0,-1 0 0 0 0,1 0 0 0 0,-1 0 0 0 0,1-1 0 0 0,-1 1 0 0 0,1-1 0 0 0,-1 1-1 0 0,0-1 1 0 0,1 0 0 0 0,2-1 0 0 0,28-15 1779 0 0,-16 7-1201 0 0,9 0-458 0 0,0 0 1 0 0,1 2-1 0 0,0 1 1 0 0,50-7-1 0 0,-25 5-320 0 0,142-26-3909 0 0,-173 31 2458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0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5983 0 0,'2'-1'274'0'0,"24"-13"1011"0"0,1 1 0 0 0,53-17 1 0 0,12 4 3107 0 0,-42 15-3428 0 0,0 2 0 0 0,71-4 1 0 0,-101 14-716 0 0,-1 0-1 0 0,1 1 1 0 0,28 7-1 0 0,-27-5-709 0 0,1-1 0 0 0,31 2-1 0 0,-29-5-287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0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 11055 0 0,'-1'-3'506'0'0,"-7"-18"3538"0"0,17 69-3578 0 0,-7 50-383 0 0,-3 0 0 0 0,-5-1-1 0 0,-34 173 1 0 0,21-193-678 0 0,0-7 197 0 0,19-68-168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12895 0 0,'1'-8'375'0'0,"1"0"-1"0"0,-1 1 0 0 0,1-1 1 0 0,1 1-1 0 0,-1 0 1 0 0,1 0-1 0 0,0 0 0 0 0,1 0 1 0 0,0 0-1 0 0,0 0 1 0 0,0 1-1 0 0,1 0 0 0 0,0 0 1 0 0,6-6-1 0 0,102-71 354 0 0,-101 74-731 0 0,1-1 0 0 0,-2 0 0 0 0,21-22-1 0 0,24-39-436 0 0,-39 48 116 0 0,0 1-1 0 0,2 1 0 0 0,27-26 0 0 0,-42 45 298 0 0,-1-1 0 0 0,1 0-1 0 0,0 1 1 0 0,0-1 0 0 0,-1 1-1 0 0,2 0 1 0 0,-1 0 0 0 0,0 1 0 0 0,0-1-1 0 0,1 1 1 0 0,-1 0 0 0 0,0 0-1 0 0,1 1 1 0 0,-1-1 0 0 0,1 1 0 0 0,5 0-1 0 0,7 4 40 0 0,-11-2 14 0 0,0 1-1 0 0,0 0 1 0 0,0 0-1 0 0,-1 1 0 0 0,1 0 1 0 0,-1 0-1 0 0,1 0 1 0 0,-1 0-1 0 0,-1 1 1 0 0,1 0-1 0 0,-1 0 1 0 0,1 0-1 0 0,2 6 0 0 0,3 6 98 0 0,-1 1-1 0 0,0 0 1 0 0,5 19-1 0 0,4 8 276 0 0,-11-31-267 0 0,-3-7-115 0 0,0 0 1 0 0,-1 1 0 0 0,1-1-1 0 0,2 13 1 0 0,-5-16-49 0 0,-1-1 1 0 0,1 0 0 0 0,-1 1-1 0 0,0-1 1 0 0,0 0-1 0 0,0 1 1 0 0,0-1-1 0 0,-1 1 1 0 0,0 2-1 0 0,-1 0-84 0 0,0 0 1 0 0,-1-1-1 0 0,0 0 0 0 0,0 0 0 0 0,0 0 0 0 0,-1 0 0 0 0,0 0 0 0 0,1-1 0 0 0,-2 1 0 0 0,-5 4 0 0 0,-1 0-1 0 0,0-1 0 0 0,-2 1 0 0 0,1-2-1 0 0,-1 0 1 0 0,0 0 0 0 0,-20 6 0 0 0,0 1 59 0 0,-221 119 2844 0 0,167-77-2334 0 0,85-55-608 0 0,4-4-16 0 0,7-8-405 0 0,1-1-1 0 0,0 1 1 0 0,1 1-1 0 0,1 0 0 0 0,24-16 1 0 0,-15 12-542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6911 0 0,'0'0'8568'0'0,"0"2"-8176"0"0,-4 9-261 0 0,1 0-1 0 0,-1 0 0 0 0,-1-1 1 0 0,0 1-1 0 0,0-1 1 0 0,-8 12-1 0 0,-1-4 78 0 0,0-1 0 0 0,-22 21 1 0 0,8-10 186 0 0,1 1 0 0 0,-39 54 0 0 0,50-57-346 0 0,0 0 0 0 0,2 2 0 0 0,1 0-1 0 0,1 0 1 0 0,-15 56 0 0 0,20-55-49 0 0,-7 48 0 0 0,13-65 0 0 0,0 0 0 0 0,1-1 0 0 0,0 1 0 0 0,1-1 0 0 0,1 1 0 0 0,0-1 0 0 0,4 16 0 0 0,-5-24 6 0 0,0 0-1 0 0,1-1 1 0 0,-1 1-1 0 0,1 0 1 0 0,-1-1-1 0 0,1 1 1 0 0,0-1 0 0 0,0 1-1 0 0,0-1 1 0 0,1 0-1 0 0,-1 0 1 0 0,0 0-1 0 0,1 0 1 0 0,-1 0-1 0 0,1 0 1 0 0,0-1-1 0 0,0 0 1 0 0,-1 1 0 0 0,7 1-1 0 0,-4-2-142 0 0,1 1-1 0 0,0-1 1 0 0,0 0-1 0 0,0 0 1 0 0,-1-1-1 0 0,1 1 1 0 0,0-2-1 0 0,0 1 1 0 0,10-2-1 0 0,2-3-6182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446 190 1375 0 0,'0'0'1579'0'0,"2"0"50"0"0,26 7 4927 0 0,-9-4-4480 0 0,-10-2-1424 0 0,2 2 3535 0 0,-15-2-3938 0 0,2 0-82 0 0,1-2-40 0 0,-2 0-115 0 0,1-1 1 0 0,-1 1-1 0 0,1-1 1 0 0,-1 0 0 0 0,1 0-1 0 0,0 0 1 0 0,0 0 0 0 0,0 0-1 0 0,0 0 1 0 0,0 0 0 0 0,0-1-1 0 0,1 1 1 0 0,-1-1 0 0 0,1 1-1 0 0,-1-1 1 0 0,1 0 0 0 0,0 1-1 0 0,0-1 1 0 0,0 0 0 0 0,0-6-1 0 0,-2-6 98 0 0,1-1 0 0 0,1-29 0 0 0,1 13-55 0 0,-1 28-58 0 0,1 1-15 0 0,0 0-1 0 0,0 0 1 0 0,-1-1-1 0 0,1 1 0 0 0,-1 0 1 0 0,-2-5-1 0 0,3 7 13 0 0,-1 0 1 0 0,1 0-1 0 0,-1 0 0 0 0,1 1 0 0 0,-1-1 1 0 0,0 0-1 0 0,1 1 0 0 0,-1-1 0 0 0,0 0 0 0 0,1 1 1 0 0,-1-1-1 0 0,0 1 0 0 0,0-1 0 0 0,0 1 1 0 0,0-1-1 0 0,0 1 0 0 0,1 0 0 0 0,-1-1 0 0 0,0 1 1 0 0,0 0-1 0 0,0 0 0 0 0,0 0 0 0 0,0 0 1 0 0,0 0-1 0 0,0 0 0 0 0,0 0 0 0 0,-2 0 1 0 0,-2 1-32 0 0,-1 1-1 0 0,1 0 1 0 0,0 0 0 0 0,-1 0 0 0 0,1 0 0 0 0,0 1 0 0 0,0 0 0 0 0,0 0 0 0 0,1 0 0 0 0,-1 1 0 0 0,-4 4 0 0 0,-9 5-48 0 0,-23 20 75 0 0,2 1-1 0 0,1 1 0 0 0,-59 73 1 0 0,73-81 244 0 0,1 2 1 0 0,2 0 0 0 0,-35 63-1 0 0,54-88-142 0 0,0 1-1 0 0,1-1 1 0 0,-1 1-1 0 0,1 0 1 0 0,0-1 0 0 0,0 1-1 0 0,1 0 1 0 0,-1 9-1 0 0,4-14 69 0 0,5 0-77 0 0,-1-1 0 0 0,1 0 1 0 0,-1 0-1 0 0,1-1 0 0 0,-1 0 0 0 0,11-4 0 0 0,44-24 308 0 0,-31 15-289 0 0,36-21-59 0 0,86-60-1 0 0,-129 80-163 0 0,-76 89-1542 0 0,43-59 1663 0 0,0-3 0 0 0,2 1 0 0 0,-1 0 0 0 0,2 1 0 0 0,-6 14 0 0 0,10-21 12 0 0,4-1 51 0 0,12 3-66 0 0,-11-6-203 0 0,1-1-1 0 0,-1 1 0 0 0,1-1 1 0 0,-1 0-1 0 0,1-1 1 0 0,4 2-1 0 0,-4-2-248 0 0,7 2-628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174 177 7831 0 0,'-113'42'3090'0'0,"109"-39"-2846"0"0,3-2-201 0 0,-1-1 1 0 0,1 1-1 0 0,0 0 1 0 0,-1-1-1 0 0,1 1 1 0 0,0-1-1 0 0,-1 0 1 0 0,1 1-1 0 0,-1-1 0 0 0,1 0 1 0 0,-1 0-1 0 0,1 0 1 0 0,-1 0-1 0 0,-1 0 1 0 0,-14 0-79 0 0,12-2 59 0 0,1-1 95 0 0,3 3-73 0 0,1 0 0 0 0,-1-1 0 0 0,1 1 0 0 0,-1 0 0 0 0,1-1 0 0 0,-1 1 1 0 0,1-1-1 0 0,-1 1 0 0 0,1-1 0 0 0,0 1 0 0 0,-1-1 0 0 0,1 1 0 0 0,0-1 0 0 0,-1 1 1 0 0,1-1-1 0 0,0 1 0 0 0,0-1 0 0 0,0 0 0 0 0,-1 1 0 0 0,1-1 0 0 0,0 1 0 0 0,0-1 1 0 0,0 0-1 0 0,0 1 0 0 0,0-1 0 0 0,0 0 0 0 0,0 1 0 0 0,1-2 0 0 0,-1 0 110 0 0,1-1 0 0 0,0 1-1 0 0,0 0 1 0 0,0 0 0 0 0,0 0-1 0 0,1 0 1 0 0,-1 0 0 0 0,2-2-1 0 0,5-6 355 0 0,1 1 0 0 0,11-9 0 0 0,-19 17-514 0 0,22-18 291 0 0,0 2 1 0 0,0 0 0 0 0,2 2 0 0 0,0 0 0 0 0,1 2 0 0 0,0 0-1 0 0,42-12 1 0 0,-60 22-280 0 0,0 1-1 0 0,0 0 1 0 0,1 0 0 0 0,-1 1-1 0 0,1 0 1 0 0,-1 0 0 0 0,1 1-1 0 0,-1 0 1 0 0,1 1 0 0 0,8 1-1 0 0,10 7 25 0 0,-22-6-10 0 0,7 7-12 0 0,-4 3 5 0 0,-4 3 60 0 0,-5-11-60 0 0,1 0 1 0 0,-1-1-1 0 0,0 1 1 0 0,0 0 0 0 0,0-1-1 0 0,-1 1 1 0 0,0-1 0 0 0,0 0-1 0 0,0 1 1 0 0,0-1 0 0 0,0 0-1 0 0,-4 4 1 0 0,-6 7 119 0 0,-23 24 0 0 0,7-9-66 0 0,-151 180-71 0 0,148-172-65 0 0,-14 16-66 0 0,11-18 119 0 0,25-26 14 0 0,2 1 0 0 0,0 6 4 0 0,7-14-10 0 0,0 2 13 0 0,-14 23 52 0 0,7-14-59 0 0,0 0 0 0 0,4 0 0 0 0,3-13 0 0 0,0 0 0 0 0,0 0 0 0 0,1 0 0 0 0,-1-1 0 0 0,0 1 0 0 0,1 0 0 0 0,-1 0 0 0 0,1-1 0 0 0,-1 1 0 0 0,1 0 0 0 0,-1-1 0 0 0,1 1 0 0 0,-1 0 0 0 0,2 0 0 0 0,1 1 7 0 0,-1 0-1 0 0,1-1 0 0 0,0 1 0 0 0,0-1 1 0 0,0 1-1 0 0,0-1 0 0 0,0 0 1 0 0,0-1-1 0 0,0 1 0 0 0,1 0 0 0 0,-1-1 1 0 0,0 1-1 0 0,0-1 0 0 0,1 0 1 0 0,2-1-1 0 0,9 0 77 0 0,0-1 0 0 0,15-4 0 0 0,-4 0 7 0 0,122-24 198 0 0,-128 27-337 0 0,-1 0-1 0 0,1 1 1 0 0,-1 1-1 0 0,35 2 1 0 0,-45 0 18 0 0,-1 0 1 0 0,0 0-1 0 0,1 1 1 0 0,-1 0 0 0 0,0 1-1 0 0,0 0 1 0 0,0 0-1 0 0,-1 0 1 0 0,1 1-1 0 0,-1 0 1 0 0,0 1 0 0 0,0 0-1 0 0,11 9 1 0 0,-18-12-1530 0 0,1 12-4807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13991 0 0,'0'0'1484'0'0,"-1"2"-2784"0"0,-2 1 1262 0 0,0 0 0 0 0,0 0 0 0 0,0 0 0 0 0,0 0 0 0 0,0-1-1 0 0,0 1 1 0 0,-1-1 0 0 0,1 0 0 0 0,-1 0 0 0 0,-6 3 0 0 0,-5 0 687 0 0,-24 6 1 0 0,25-7 141 0 0,-22 7 0 0 0,29-7-757 0 0,-1 0 0 0 0,1 0 0 0 0,0 1 1 0 0,0 0-1 0 0,1 0 0 0 0,-11 11 1 0 0,-30 39-76 0 0,33-37 60 0 0,-15 21-19 0 0,-29 55 0 0 0,1-2 0 0 0,1-21 2 0 0,43-55 7 0 0,10-13 22 0 0,1 0 0 0 0,-1 1 0 0 0,1-1 1 0 0,0 1-1 0 0,0 0 0 0 0,1-1 0 0 0,-1 1 0 0 0,1 0 1 0 0,-1 0-1 0 0,1 0 0 0 0,1 0 0 0 0,-2 5 0 0 0,2-7-18 0 0,0 1 0 0 0,0-1 0 0 0,1 1 0 0 0,-1-1 0 0 0,1 1 0 0 0,-1-1 0 0 0,1 0 0 0 0,0 1 0 0 0,0-1 0 0 0,0 1 0 0 0,0-1 0 0 0,3 4 0 0 0,15 19 154 0 0,-3-10-10 0 0,1-1 0 0 0,0-1-1 0 0,1 0 1 0 0,0-1 0 0 0,28 13-1 0 0,-14-10 147 0 0,0-2 0 0 0,55 14-1 0 0,-75-24-265 0 0,-1-1 0 0 0,1-1-1 0 0,0 0 1 0 0,-1-1-1 0 0,1 0 1 0 0,0-1 0 0 0,-1 0-1 0 0,23-5 1 0 0,5-5 197 0 0,46-19 0 0 0,-61 21-192 0 0,276-124 366 0 0,-250 112-387 0 0,-33 16-10 0 0,-1-2-1 0 0,-1 0 1 0 0,19-12 0 0 0,-28 15-23 0 0,0 0 1 0 0,0 0-1 0 0,-1 0 0 0 0,0-1 0 0 0,0 0 1 0 0,0 0-1 0 0,-1-1 0 0 0,1 1 1 0 0,-1-1-1 0 0,5-9 0 0 0,0-1-3 0 0,-6 11-14 0 0,0 0-1 0 0,-1 0 1 0 0,1-1-1 0 0,-1 1 1 0 0,-1-1-1 0 0,1 1 0 0 0,-1-1 1 0 0,0 0-1 0 0,0 1 1 0 0,-1-1-1 0 0,1 0 1 0 0,-1 0-1 0 0,0 0 1 0 0,-1 1-1 0 0,0-1 1 0 0,-1-7-1 0 0,1 10 11 0 0,0 0 0 0 0,0 0 0 0 0,0 1 0 0 0,0-1 0 0 0,0 0 0 0 0,-1 0 0 0 0,1 1 0 0 0,-1-1 0 0 0,0 1 0 0 0,1-1 0 0 0,-1 1-1 0 0,-1 0 1 0 0,1-1 0 0 0,0 1 0 0 0,0 0 0 0 0,-1 1 0 0 0,1-1 0 0 0,-1 0 0 0 0,0 1 0 0 0,1-1 0 0 0,-1 1 0 0 0,0 0 0 0 0,0 0 0 0 0,0 0 0 0 0,0 0 0 0 0,0 1 0 0 0,0-1-1 0 0,0 1 1 0 0,0-1 0 0 0,0 1 0 0 0,-5 1 0 0 0,-7 0-149 0 0,-1 1 0 0 0,1 1 0 0 0,0 0 0 0 0,-19 7 0 0 0,-57 27 87 0 0,59-23 80 0 0,29-12 30 0 0,0-1 0 0 0,0 1 0 0 0,0-1 0 0 0,-1 0 0 0 0,1 0 1 0 0,0 0-1 0 0,-1-1 0 0 0,1 1 0 0 0,-7-1 0 0 0,-4 1 170 0 0,-2 2 31 0 0,0 1 0 0 0,1 0-1 0 0,-1 1 1 0 0,1 0 0 0 0,0 1-1 0 0,-23 15 1 0 0,-90 35-618 0 0,35-17-173 0 0,70-26 462 0 0,21-11-58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30 6911 0 0,'11'-29'8384'0'0,"-9"42"-8304"0"0,-1-1 0 0 0,0 1 0 0 0,-1 0 0 0 0,-1 15 0 0 0,-12 42 141 0 0,-37 119 0 0 0,37-146-199 0 0,-73 183 197 0 0,24-73-54 0 0,49-100 10 0 0,11-49-160 0 0,1 0-1 0 0,0 0 1 0 0,0 0 0 0 0,0 0 0 0 0,1 0-1 0 0,-1 0 1 0 0,1 0 0 0 0,1 8 0 0 0,-1 0-11 0 0,1 3-4 0 0,6-1 0 0 0,-5-11-271 0 0,3 3 391 0 0,3-3-4626 0 0,7 1-733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6911 0 0,'0'0'6055'0'0,"0"3"-5847"0"0,-1 15-180 0 0,-1-1 0 0 0,0 1 0 0 0,-1 0 0 0 0,0-1 0 0 0,-10 26 0 0 0,1-12 63 0 0,-1-1 0 0 0,-20 34 0 0 0,18-36 56 0 0,9-15 40 0 0,0-1-1 0 0,-2 0 1 0 0,-12 16 0 0 0,-24 22 1199 0 0,42-48-1362 0 0,1-1 1 0 0,0 1-1 0 0,0-1 0 0 0,0 1 0 0 0,0 0 1 0 0,1-1-1 0 0,-1 1 0 0 0,0 0 0 0 0,1 0 1 0 0,-1-1-1 0 0,1 1 0 0 0,0 0 0 0 0,-1 0 1 0 0,1 0-1 0 0,0-1 0 0 0,0 1 0 0 0,0 0 0 0 0,0 0 1 0 0,1 0-1 0 0,-1 0 0 0 0,0-1 0 0 0,1 1 1 0 0,1 3-1 0 0,0 3-80 0 0,2-1 1 0 0,-1 1 0 0 0,8 11-1 0 0,-5-10-168 0 0,0-1-1 0 0,1 0 0 0 0,10 10 1 0 0,-2-3-1248 0 0,-5-4-3582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1839 0 0,'-1'-1'134'0'0,"-10"-1"7112"0"0,11 2-7106 0 0,-1 0 7 0 0,1 0 0 0 0,0 0 0 0 0,0 1 0 0 0,-1-1 0 0 0,1 0 0 0 0,0 0 1 0 0,-1 0-1 0 0,1 0 0 0 0,0 1 0 0 0,0-1 0 0 0,-1 0 0 0 0,1 0 0 0 0,0 0 0 0 0,0 1 0 0 0,0-1 0 0 0,-1 0 0 0 0,1 0 0 0 0,0 1 0 0 0,0-1 1 0 0,0 0-1 0 0,0 1 0 0 0,-1-1 0 0 0,1 0 0 0 0,0 0 0 0 0,0 1 0 0 0,0-1 0 0 0,0 0 0 0 0,0 1 0 0 0,0-1 0 0 0,0 3-240 0 0,0 1-1 0 0,1-1 1 0 0,-1 0-1 0 0,1 0 1 0 0,-1 0-1 0 0,1 0 1 0 0,0-1-1 0 0,0 1 1 0 0,1 0-1 0 0,-1 0 1 0 0,0 0-1 0 0,1-1 1 0 0,0 1-1 0 0,-1-1 1 0 0,4 4-1 0 0,7 7-811 0 0,19 18-1 0 0,-18-18 1083 0 0,13 14 570 0 0,2-1 1 0 0,1-1 0 0 0,52 34-1 0 0,-4-14 68 0 0,-22-14-384 0 0,-1 3-1 0 0,62 50 1 0 0,-102-72-485 0 0,0 0-1 0 0,-1 1 1 0 0,-1 0 0 0 0,0 1-1 0 0,-1 1 1 0 0,0-1-1 0 0,-1 2 1 0 0,-1 0 0 0 0,0 0-1 0 0,-2 0 1 0 0,0 1 0 0 0,8 27-1 0 0,-13-35-8 0 0,0 0 1 0 0,-1-1-1 0 0,0 1 0 0 0,-1 0 0 0 0,0 0 0 0 0,0 0 1 0 0,-1 0-1 0 0,0 0 0 0 0,-1 0 0 0 0,1 0 0 0 0,-5 10 1 0 0,1-6 131 0 0,-1-1 1 0 0,0 0 0 0 0,0 0 0 0 0,-1-1 0 0 0,-1 0 0 0 0,-15 19-1 0 0,3-10 242 0 0,0 0 0 0 0,-31 23-1 0 0,-44 26 267 0 0,92-67-573 0 0,-4 3-180 0 0,-74 49 332 0 0,25-23-5717 0 0,43-25 942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33 2759 0 0,'0'-2'207'0'0,"1"-9"239"0"0,-2 8-637 0 0,-2-13 9477 0 0,4 19-9043 0 0,1 6-168 0 0,0 0 1 0 0,-1 1-1 0 0,0-1 1 0 0,0 0-1 0 0,-1 1 0 0 0,0-1 1 0 0,-1 1-1 0 0,0-1 0 0 0,0 0 1 0 0,-1 0-1 0 0,-1 1 1 0 0,-5 14-1 0 0,-25 61-203 0 0,-4-2-1 0 0,-50 84 1 0 0,66-132 32 0 0,10-19 21 0 0,0 1 0 0 0,-12 30-1 0 0,22-44-33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76 370 1839 0 0,'0'0'12108'0'0,"-1"1"-11201"0"0,-20 4-1951 0 0,-31 5 0 0 0,50-10 1945 0 0,2-3-793 0 0,1 0 1 0 0,-1 0-1 0 0,1-1 0 0 0,0 1 0 0 0,0 0 0 0 0,0 0 1 0 0,0 0-1 0 0,0 0 0 0 0,3-4 0 0 0,19-26 724 0 0,-5 7-207 0 0,-6 5-351 0 0,27-50 653 0 0,-27 50-927 0 0,-8 18 0 0 0,-2 0-4 0 0,-1 0 0 0 0,1 1 0 0 0,0-1 1 0 0,1 1-1 0 0,-1 0 0 0 0,0 0 0 0 0,1 0 0 0 0,-1 0 0 0 0,1 0 0 0 0,-1 0 0 0 0,1 1 0 0 0,0-1 0 0 0,0 1 0 0 0,4-2 0 0 0,4-1-38 0 0,140-65-786 0 0,-116 54 703 0 0,0 2 1 0 0,1 2-1 0 0,0 1 1 0 0,73-10-1 0 0,-102 19 136 0 0,-1 1 0 0 0,1-1-1 0 0,0 1 1 0 0,0 1 0 0 0,13 1-1 0 0,-18-2 0 0 0,0 1 0 0 0,-1 0-1 0 0,1-1 1 0 0,-1 1-1 0 0,0 0 1 0 0,1 0 0 0 0,-1-1-1 0 0,0 1 1 0 0,1 0 0 0 0,-1 0-1 0 0,0 1 1 0 0,0-1-1 0 0,0 0 1 0 0,0 0 0 0 0,0 1-1 0 0,0-1 1 0 0,0 0 0 0 0,-1 1-1 0 0,1-1 1 0 0,0 1 0 0 0,-1-1-1 0 0,2 3 1 0 0,-1 1 17 0 0,0 0 0 0 0,0 0 1 0 0,0 0-1 0 0,-1 0 0 0 0,0 6 1 0 0,0-2 20 0 0,-1 1 0 0 0,-1-1 0 0 0,0 1-1 0 0,0-1 1 0 0,-1 0 0 0 0,0 0 0 0 0,0 0 0 0 0,-7 11 0 0 0,-41 66 119 0 0,38-69-168 0 0,0 0 1 0 0,0-1-1 0 0,-2-1 0 0 0,0 0 0 0 0,-1-1 1 0 0,-30 22-1 0 0,18-19 18 0 0,0 0 0 0 0,-1-2 1 0 0,-51 19-1 0 0,61-27-22 0 0,-15 5 23 0 0,0 1 1 0 0,-56 32-1 0 0,65-31-109 0 0,17-10 19 0 0,0 1 0 0 0,1-1 0 0 0,-1 2 0 0 0,-8 6 0 0 0,15-10-621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3223 0 0,'-2'1'240'0'0,"-8"5"-190"0"0,0-1-1 0 0,0 0 0 0 0,0-1 0 0 0,-1 0 0 0 0,1-1 0 0 0,-1 0 0 0 0,0 0 0 0 0,0-1 0 0 0,-21 1 0 0 0,18-5 2704 0 0,12 2-1157 0 0,0 0 79 0 0,-8-2 4397 0 0,8 5-5851 0 0,-32 52-76 0 0,2-2-138 0 0,10-21-7 0 0,-5 9 0 0 0,-33 36 0 0 0,17-30 0 0 0,-66 81 0 0 0,104-123 10 0 0,1 1 0 0 0,0 1 0 0 0,1-1 0 0 0,-1 1 0 0 0,1-1-1 0 0,0 1 1 0 0,1 0 0 0 0,0 0 0 0 0,-2 8 0 0 0,3-12 6 0 0,1 0 0 0 0,0 1 0 0 0,0-1-1 0 0,0 0 1 0 0,0 0 0 0 0,0 0 0 0 0,1 0 0 0 0,-1 0 0 0 0,1-1 0 0 0,0 1 0 0 0,0 0 0 0 0,0 0 0 0 0,0 0-1 0 0,1 0 1 0 0,-1-1 0 0 0,1 1 0 0 0,-1-1 0 0 0,1 1 0 0 0,0-1 0 0 0,0 0 0 0 0,0 1 0 0 0,0-1-1 0 0,1 0 1 0 0,4 3 0 0 0,3 1 22 0 0,1 0 1 0 0,0 0-1 0 0,0-1 0 0 0,0-1 0 0 0,1 0 0 0 0,0 0 0 0 0,0-1 0 0 0,0-1 1 0 0,0 0-1 0 0,0 0 0 0 0,1-1 0 0 0,22-2 0 0 0,50 1-162 0 0,-55 1-1092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11519 0 0,'0'0'3727'0'0,"2"2"-2348"0"0,0 2-1274 0 0,0 0 0 0 0,1 0 1 0 0,-1 1-1 0 0,-1-1 0 0 0,1 0 1 0 0,-1 0-1 0 0,1 1 0 0 0,-1-1 1 0 0,-1 1-1 0 0,1 0 0 0 0,-1-1 1 0 0,1 1-1 0 0,-1-1 0 0 0,-1 1 1 0 0,1 0-1 0 0,-2 7 0 0 0,-1 4-141 0 0,0 0 0 0 0,-2 0 0 0 0,-8 23 0 0 0,-1-9 39 0 0,-1-2 0 0 0,-1 1 0 0 0,-1-2 0 0 0,-22 26 0 0 0,38-52-2 0 0,-46 67 119 0 0,41-58-104 0 0,1 0 0 0 0,0 0 0 0 0,1 0 0 0 0,0 1 0 0 0,-4 13 0 0 0,6-16-53 0 0,1 0 0 0 0,-1 0 1 0 0,1 1-1 0 0,0 8 0 0 0,2-14-28 0 0,-1 0 0 0 0,1 0 1 0 0,0 0-1 0 0,0 0 0 0 0,0 0 1 0 0,0 0-1 0 0,0-1 0 0 0,2 4 1 0 0,-2-4-1206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26 2303 0 0,'-3'-1'102'0'0,"-45"-17"308"0"0,24 12 17153 0 0,25 8-17542 0 0,-1 0 0 0 0,0 0 0 0 0,1 0 0 0 0,-1-1 0 0 0,1 1 0 0 0,0 0 0 0 0,-1 0 0 0 0,1 0 0 0 0,0-1 0 0 0,0 1 0 0 0,0 0 0 0 0,1-1 0 0 0,-1 1 0 0 0,0-1 0 0 0,0 0 0 0 0,1 1 0 0 0,2 1 0 0 0,30 20 55 0 0,-25-18-35 0 0,23 13-12 0 0,1-2 0 0 0,61 20 1 0 0,-6-3 24 0 0,-48-16-54 0 0,-4-3 0 0 0,-2 1 0 0 0,1 2 0 0 0,40 28 0 0 0,-70-42-3 0 0,-1 1 0 0 0,1 0 0 0 0,-1 0 0 0 0,0 0 0 0 0,0 0 0 0 0,-1 0-1 0 0,1 1 1 0 0,-1 0 0 0 0,0 0 0 0 0,0 0 0 0 0,0 0 0 0 0,-1 0 0 0 0,0 1 0 0 0,0-1 0 0 0,0 1-1 0 0,0 5 1 0 0,-1-4 2 0 0,0 1-1 0 0,-1-1 1 0 0,0 0-1 0 0,0 1 1 0 0,-1-1 0 0 0,0 1-1 0 0,0-1 1 0 0,-1 0-1 0 0,0 0 1 0 0,0 0-1 0 0,0 0 1 0 0,-5 8-1 0 0,-6 11 24 0 0,-2 0-1 0 0,-1-1 0 0 0,-2-1 1 0 0,0 0-1 0 0,-1-1 0 0 0,-38 34 1 0 0,-5 6 55 0 0,36-34-161 0 0,25-28-289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0 556 11519 0 0,'0'0'4794'0'0,"6"-8"-284"0"0,16-63-3063 0 0,-17 49-1306 0 0,2 0 1 0 0,12-27 0 0 0,2 11-253 0 0,2 1 1 0 0,1 0-1 0 0,2 2 0 0 0,1 1 1 0 0,2 2-1 0 0,37-34 1 0 0,-52 53-82 0 0,1 0 0 0 0,1 2 1 0 0,0 0-1 0 0,0 1 1 0 0,19-9-1 0 0,-25 14-169 0 0,1 1 0 0 0,-1 0 0 0 0,1 0 0 0 0,0 1 0 0 0,0 1 0 0 0,0-1 1 0 0,0 2-1 0 0,0 0 0 0 0,0 0 0 0 0,13 1 0 0 0,-6 3-1129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0 581 11487 0 0,'3'-1'528'0'0,"36"-13"748"0"0,0 1 0 0 0,1 2 0 0 0,74-10 0 0 0,-63 14-537 0 0,39-4 440 0 0,-6 7-449 0 0,127 8 1 0 0,-153-1-697 0 0,-1-2 0 0 0,1-3 0 0 0,-1-2 0 0 0,84-17 1 0 0,-52 4 402 0 0,0 5 0 0 0,1 3 1 0 0,0 4-1 0 0,161 13 0 0 0,-230-6-438 0 0,201 22-103 0 0,-183-20 75 0 0,1-1 1 0 0,-1-2-1 0 0,1-2 1 0 0,39-6-1 0 0,425-14 93 0 0,-364 25-79 0 0,166-1-34 0 0,-265-7 49 0 0,66-15 0 0 0,-21 3 0 0 0,-53 11 5 0 0,313-44 430 0 0,3 20-51 0 0,-245 26-384 0 0,180-12 0 0 0,-263 13 4 0 0,359-35 64 0 0,-121 13 362 0 0,-143 11-161 0 0,-24 3-234 0 0,137-10 15 0 0,142-6 14 0 0,-154 7-64 0 0,-168 16 0 0 0,203 0 0 0 0,-58 3 0 0 0,-44-2 6 0 0,104-6 27 0 0,-211 4-16 0 0,0-2-1 0 0,-1-2 0 0 0,76-24 0 0 0,-35 0 320 0 0,37-12 639 0 0,-98 38-833 0 0,0 0 1 0 0,0 2-1 0 0,37-4 0 0 0,-30 12-390 0 0,-31-1 61 0 0,0 1-32 0 0,0-1 0 0 0,-1 1 0 0 0,0 0 0 0 0,0-1-1 0 0,0 1 1 0 0,0-1 0 0 0,0 0 0 0 0,-1 0-1 0 0,1 0 1 0 0,-5 2 0 0 0,-28 15-6201 0 0,3-6-946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17711 0 0,'0'0'1775'0'0,"-10"26"-6183"0"0,1-3 5342 0 0,-25 39-1 0 0,-5 14 721 0 0,2 10-1552 0 0,-46 172 0 0 0,82-255-275 0 0,-1 7-2180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150 593 12439 0 0,'-1'-1'958'0'0,"-29"-12"-406"0"0,-16-3 4389 0 0,43 16-5146 0 0,1-1 1 0 0,-1-1-1 0 0,1 1 0 0 0,-1 0 1 0 0,1 0-1 0 0,0-1 1 0 0,-1 1-1 0 0,1-1 0 0 0,0 0 1 0 0,0 0-1 0 0,0 0 0 0 0,-3-3 1 0 0,-17-29-723 0 0,18 27 1277 0 0,2 4-223 0 0,0-1 0 0 0,1 0 0 0 0,-1 0 0 0 0,0 1 0 0 0,1-1 0 0 0,0 0 0 0 0,0 0 0 0 0,0 0 0 0 0,1 0 0 0 0,-1-1 1 0 0,1 1-1 0 0,0 0 0 0 0,0 0 0 0 0,1 0 0 0 0,0-7 0 0 0,1 5-15 0 0,0 0 0 0 0,0 0 0 0 0,1 0 0 0 0,-1 1 0 0 0,1-1 1 0 0,1 0-1 0 0,-1 1 0 0 0,1 0 0 0 0,5-6 0 0 0,7-6 11 0 0,2 1 0 0 0,0 1 1 0 0,0 0-1 0 0,28-15 0 0 0,40-21-45 0 0,101-42 0 0 0,-117 59-36 0 0,-31 16 20 0 0,0 1 1 0 0,1 1 0 0 0,0 3-1 0 0,80-16 1 0 0,-109 27 29 0 0,0 1-1 0 0,-1 1 1 0 0,1 0 0 0 0,0 0 0 0 0,19 4-1 0 0,-26-3-67 0 0,1 0 0 0 0,0 0-1 0 0,-1 1 1 0 0,1-1 0 0 0,-1 1-1 0 0,0 0 1 0 0,1 0 0 0 0,-1 1-1 0 0,0-1 1 0 0,0 1 0 0 0,-1 0-1 0 0,1 0 1 0 0,-1 1 0 0 0,1-1 0 0 0,3 6-1 0 0,-2-3-19 0 0,-1 1 1 0 0,-1 0-1 0 0,1 0 0 0 0,-1 0 1 0 0,0 0-1 0 0,-1 0 0 0 0,1 1 0 0 0,-1-1 1 0 0,-1 1-1 0 0,0 0 0 0 0,1 9 0 0 0,-2-6 13 0 0,0 1-1 0 0,-1 0 0 0 0,-1-1 0 0 0,0 1 0 0 0,0-1 0 0 0,-8 21 0 0 0,2-12 5 0 0,-1 0-1 0 0,-1-1 1 0 0,0 0-1 0 0,-2-1 1 0 0,0 0-1 0 0,-1-1 1 0 0,-26 27-1 0 0,24-30-10 0 0,0-1-1 0 0,-1 0 1 0 0,-1-1-1 0 0,0-1 1 0 0,0-1-1 0 0,-1 0 1 0 0,-1-1-1 0 0,0-1 1 0 0,0-1 0 0 0,0 0-1 0 0,-1-1 1 0 0,-31 4-1 0 0,-28 6 115 0 0,-16 3-793 0 0,85-16-664 0 0,8-2 375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21 13823 0 0,'2'-2'1062'0'0,"-1"0"-1015"0"0,0 1 0 0 0,1 0 0 0 0,-1-1 0 0 0,1 1 0 0 0,-1 0 0 0 0,1 0 0 0 0,-1 0 0 0 0,1 0 0 0 0,0 0 0 0 0,0 0 0 0 0,-1 0 0 0 0,1 0 0 0 0,0 1 0 0 0,0-1 0 0 0,4 0 0 0 0,-1 1 373 0 0,-2-1-90 0 0,0 1 1 0 0,1-1 0 0 0,-1 1-1 0 0,0 0 1 0 0,1 0 0 0 0,5 1 0 0 0,-7 0-478 0 0,0-1 0 0 0,-1 0 1 0 0,1 1-1 0 0,0-1 1 0 0,0 0-1 0 0,0 0 1 0 0,0-1-1 0 0,0 1 0 0 0,0 0 1 0 0,3-1-1 0 0,-77 44 579 0 0,2 4 0 0 0,3 4 0 0 0,1 1 0 0 0,-79 84 0 0 0,106-98-435 0 0,22-22 65 0 0,1 0 1 0 0,0 0-1 0 0,1 2 0 0 0,-23 34 0 0 0,37-50-29 0 0,0 0-1 0 0,0 0 1 0 0,-1 1 0 0 0,1-1-1 0 0,1 0 1 0 0,-1 1-1 0 0,0-1 1 0 0,1 0 0 0 0,-1 1-1 0 0,1-1 1 0 0,-1 1-1 0 0,1-1 1 0 0,0 1-1 0 0,0-1 1 0 0,0 1 0 0 0,1-1-1 0 0,-1 1 1 0 0,2 3-1 0 0,0-2 6 0 0,-1-1 0 0 0,1 0 0 0 0,1 0 0 0 0,-1 0 0 0 0,0 0 0 0 0,1 0 0 0 0,0 0 0 0 0,0-1 0 0 0,-1 1 0 0 0,1-1 0 0 0,4 3 0 0 0,6 3-81 0 0,-1-1 1 0 0,1 0-1 0 0,0 0 0 0 0,0-2 1 0 0,1 1-1 0 0,0-2 0 0 0,0 0 1 0 0,0 0-1 0 0,16 1 1 0 0,-13-3-855 0 0,0-1 0 0 0,0-1 0 0 0,0 0 0 0 0,21-4 0 0 0,-3-1-895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14743 0 0,'0'0'1136'0'0,"-1"2"-569"0"0,-2 9 44 0 0,0 1 0 0 0,1-1 1 0 0,0 1-1 0 0,1-1 0 0 0,0 1 1 0 0,1 0-1 0 0,1 14 0 0 0,-1-4-860 0 0,-2 25 0 0 0,-2-21 207 0 0,-2 0 1 0 0,0 0 0 0 0,-12 28-1 0 0,-36 74-109 0 0,22-52 117 0 0,-17 27-809 0 0,40-86 733 0 0,8-15-153 0 0,-3 8-1379 0 0,3-8 124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177 184 16127 0 0,'-5'-2'125'0'0,"-1"0"-1"0"0,0 0 1 0 0,-1 1 0 0 0,1 0-1 0 0,0 0 1 0 0,0 1-1 0 0,0 0 1 0 0,-1 0-1 0 0,1 0 1 0 0,0 1 0 0 0,0 0-1 0 0,0 0 1 0 0,-10 3-1 0 0,-35 15-1016 0 0,50-19 870 0 0,0 1-1 0 0,0-1 0 0 0,0 0 0 0 0,0 0 1 0 0,0 1-1 0 0,1-1 0 0 0,-1 0 1 0 0,0 0-1 0 0,0 0 0 0 0,0 0 0 0 0,0 0 1 0 0,0 0-1 0 0,0-1 0 0 0,0 1 1 0 0,0 0-1 0 0,0 0 0 0 0,1-1 0 0 0,-1 1 1 0 0,0 0-1 0 0,0-1 0 0 0,0 1 1 0 0,1-1-1 0 0,-1 1 0 0 0,0-1 0 0 0,0 1 1 0 0,1-1-1 0 0,-1 1 0 0 0,0-1 1 0 0,1 0-1 0 0,-1 0 0 0 0,1 1 0 0 0,-1-1 1 0 0,1 0-1 0 0,-1 0 0 0 0,1 0 1 0 0,-1 1-1 0 0,1-1 0 0 0,0 0 0 0 0,0 0 1 0 0,-1 0-1 0 0,1 0 0 0 0,0-1 1 0 0,0-1 211 0 0,-1 0 1 0 0,1 1 0 0 0,0-1 0 0 0,0 1 0 0 0,1-1 0 0 0,-1 0 0 0 0,0 1-1 0 0,1-1 1 0 0,0 1 0 0 0,-1-1 0 0 0,1 1 0 0 0,0-1 0 0 0,2-3 0 0 0,1 2-61 0 0,1 0 0 0 0,-1-1 1 0 0,1 2-1 0 0,0-1 0 0 0,0 0 1 0 0,0 1-1 0 0,0 0 1 0 0,8-3-1 0 0,3-3 68 0 0,15-7-40 0 0,0 2 0 0 0,1 1 0 0 0,0 1 0 0 0,51-11 0 0 0,-52 16-55 0 0,1 2 0 0 0,37-2 0 0 0,-51 7-97 0 0,1 0 0 0 0,0 1 0 0 0,0 1 0 0 0,-1 0 0 0 0,20 6 0 0 0,-27-4-5 0 0,0 0 0 0 0,0 0 0 0 0,0 1 0 0 0,0 1 0 0 0,-1-1 0 0 0,16 13 0 0 0,-21-14 0 0 0,1 0 0 0 0,-1 1 0 0 0,0 0 0 0 0,-1 0 0 0 0,1 0 0 0 0,-1 1 0 0 0,0-1 0 0 0,0 1 0 0 0,0 0 0 0 0,-1 0 0 0 0,0 1 0 0 0,3 9 0 0 0,-3 0 0 0 0,-3-13 0 0 0,0-1 0 0 0,0 1 0 0 0,0 0 0 0 0,-1 0 0 0 0,1 0 0 0 0,-1-1 0 0 0,0 1 0 0 0,0 0 1 0 0,0-1-1 0 0,0 1 0 0 0,0 0 0 0 0,-1-1 0 0 0,1 0 0 0 0,-1 1 0 0 0,1-1 0 0 0,-1 0 0 0 0,0 0 0 0 0,0 0 0 0 0,0 0 0 0 0,0 0 0 0 0,0 0 0 0 0,-1 0 0 0 0,-3 1 0 0 0,-5 4 32 0 0,-1-1 0 0 0,0-1 0 0 0,-24 7 0 0 0,12-4 73 0 0,-23 10-18 0 0,1 2 1 0 0,-57 34-1 0 0,-6 0-175 0 0,104-51 89 0 0,-15 5 9 0 0,50-30 131 0 0,-19 16-126 0 0,-1 1 0 0 0,2 0 0 0 0,-1 1 0 0 0,0 0 0 0 0,1 1 0 0 0,0 0 0 0 0,0 1 0 0 0,0 0 0 0 0,0 1 0 0 0,0 1-1 0 0,0-1 1 0 0,0 2 0 0 0,0 0 0 0 0,23 4 0 0 0,-28-2-15 0 0,0-1 1 0 0,0 1-1 0 0,0 0 0 0 0,-1 0 0 0 0,1 1 1 0 0,-1 0-1 0 0,0 0 0 0 0,0 1 0 0 0,0-1 1 0 0,0 1-1 0 0,7 9 0 0 0,-6-6-2 0 0,-1 0 0 0 0,1 0 1 0 0,-1 0-1 0 0,-1 1 0 0 0,0 0 0 0 0,0 0 0 0 0,6 18 0 0 0,-9-23-22 0 0,0 1-1 0 0,-1 14 14 0 0,-1-10 11 0 0,-1-1-1 0 0,0 1 1 0 0,-1 0 0 0 0,0 0-1 0 0,0 0 1 0 0,-4 8 0 0 0,-11 42 14 0 0,11-43 34 0 0,0-1-36 0 0,3-12-37 0 0,0 1-1 0 0,0-1 1 0 0,-1 1-1 0 0,0-1 1 0 0,1 0-1 0 0,-1 0 1 0 0,0-1 0 0 0,0 1-1 0 0,0-1 1 0 0,-1 0-1 0 0,1 0 1 0 0,-1 0-1 0 0,-7 2 1 0 0,-5 0-107 0 0,0-1 1 0 0,-24 3 0 0 0,8-5 225 0 0,0-1 0 0 0,0-1 0 0 0,0-2 0 0 0,-54-12 0 0 0,42 2 434 0 0,43 12-408 0 0,3-1-515 0 0,-1 0 0 0 0,1 0 0 0 0,0 0 0 0 0,0 0 0 0 0,0 1 0 0 0,0-1 0 0 0,0 0 0 0 0,0 0-1 0 0,1 1 1 0 0,-1-1 0 0 0,1 0 0 0 0,-1 1 0 0 0,1 0 0 0 0,-1-1 0 0 0,3 0 0 0 0,14-12-6468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29 10135 0 0,'-11'-5'182'0'0,"0"0"-1"0"0,-1 1 0 0 0,0 1 0 0 0,1 0 1 0 0,-1 1-1 0 0,-16-2 0 0 0,-74 1-1441 0 0,73 3 314 0 0,19 6 6691 0 0,17-1-2865 0 0,-2-2-3924 0 0,188 83 2312 0 0,-154-66-1056 0 0,-1 1 0 0 0,-1 2 0 0 0,0 2 0 0 0,-2 1 0 0 0,-2 2 0 0 0,0 2 0 0 0,45 52 0 0 0,-64-65-111 0 0,-1 0-1 0 0,0 2 1 0 0,-2-1 0 0 0,0 1-1 0 0,-1 1 1 0 0,-1 0 0 0 0,13 42-1 0 0,-19-52-83 0 0,-2 1 0 0 0,1-1 1 0 0,-1 1-1 0 0,0-1 0 0 0,-1 1 0 0 0,0-1 0 0 0,-1 0 0 0 0,-2 12 0 0 0,1-14 9 0 0,0 0-1 0 0,-1 0 1 0 0,0 0-1 0 0,0 0 0 0 0,-1 0 1 0 0,0-1-1 0 0,0 0 1 0 0,-1 0-1 0 0,1 0 0 0 0,-2 0 1 0 0,-5 6-1 0 0,-14 11 297 0 0,0-2 1 0 0,-46 32-1 0 0,15-17-5716 0 0,52-34 4696 0 0,-12 8-6121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4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98 5239 0 0,'0'0'2979'0'0,"-2"1"-2367"0"0,-11-1 5109 0 0,21 1-6289 0 0,6-1 603 0 0,-1-1 1 0 0,1-1-1 0 0,-1 0 0 0 0,16-4 0 0 0,16-2 85 0 0,201-40 72 0 0,-123 22-192 0 0,-116 24-102 0 0,0 0 0 0 0,0 1 0 0 0,-1 1 0 0 0,1-1 0 0 0,0 1-1 0 0,0 0 1 0 0,0 0 0 0 0,0 1 0 0 0,-1 0 0 0 0,1 0 0 0 0,0 1-1 0 0,11 4 1 0 0,-6-1-587 0 0,-10-3-22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7687 0 0,'0'0'843'0'0,"3"-1"-707"0"0,106-19 1295 0 0,-97 17-1207 0 0,-1 2 1 0 0,1 0 0 0 0,0 0 0 0 0,0 1 0 0 0,-1 0-1 0 0,1 1 1 0 0,12 3 0 0 0,3 2 579 0 0,48 16 0 0 0,-62-18-860 0 0,0 0-1 0 0,0-1 0 0 0,0-1 1 0 0,1 0-1 0 0,-1-1 0 0 0,0 0 1 0 0,1-1-1 0 0,0-1 0 0 0,-1 0 1 0 0,0-1-1 0 0,25-6 0 0 0,-5-3-255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55 455 0 0,'1'-2'1051'0'0,"20"-40"6397"0"0,-20 40-6283 0 0,6-7 4123 0 0,-14 34-5078 0 0,0 0-1 0 0,-2-1 1 0 0,0 0 0 0 0,-21 37-1 0 0,-1 2-134 0 0,-60 156-22 0 0,63-134-56 0 0,-3 9 20 0 0,41-98 105 0 0,-4-2-237 0 0,0 0 0 0 0,0 0 0 0 0,-1 0 0 0 0,8-13 0 0 0,-7 11-634 0 0,10-15-4775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130 102 2303 0 0,'0'0'102'0'0,"0"2"-1"0"0,4 16 1079 0 0,7 12 10949 0 0,-4-18-9531 0 0,-6-11-1820 0 0,10 4 420 0 0,-5-3-981 0 0,1 0 0 0 0,-1-1 0 0 0,1 0 0 0 0,-1-1 0 0 0,1 1 0 0 0,-1-1 0 0 0,1-1 0 0 0,0 1 0 0 0,-1-1 1 0 0,11-2-1 0 0,8-4 379 0 0,32-13 1 0 0,-45 16-448 0 0,49-21-141 0 0,109-60 0 0 0,-167 84-145 0 0,0-1-1 0 0,-1 1 1 0 0,1-1 0 0 0,-1 0-1 0 0,1 0 1 0 0,-1 0 0 0 0,0 0-1 0 0,0 0 1 0 0,0-1 0 0 0,3-4-1 0 0,-4 6-375 0 0,-27-2-985 0 0,15 4 1361 0 0,-1 1 0 0 0,1 0 0 0 0,-1 1 0 0 0,1 0 0 0 0,0 1 0 0 0,-12 6 0 0 0,-64 35 52 0 0,69-35 91 0 0,-209 130 63 0 0,146-88-58 0 0,74-47-1 0 0,-1 0-1 0 0,1 1 0 0 0,0 0 1 0 0,-8 9-1 0 0,12-12 5 0 0,0 1 0 0 0,0-1 0 0 0,1 1 0 0 0,-1-1-1 0 0,1 1 1 0 0,0 0 0 0 0,0 0 0 0 0,1 0 0 0 0,-1 0 0 0 0,1 0 0 0 0,-1 5 0 0 0,2-7 19 0 0,0 0 1 0 0,0 1 0 0 0,0-1 0 0 0,0 0 0 0 0,1 0 0 0 0,-1 0-1 0 0,1 0 1 0 0,-1 0 0 0 0,1 1 0 0 0,0-1 0 0 0,0 0 0 0 0,0 0 0 0 0,0-1-1 0 0,0 1 1 0 0,1 0 0 0 0,-1 0 0 0 0,0 0 0 0 0,1-1 0 0 0,-1 1 0 0 0,4 1-1 0 0,0 2 37 0 0,1 0-1 0 0,0-1 0 0 0,0 0 1 0 0,13 6-1 0 0,4-1-117 0 0,1-1 0 0 0,0-1 0 0 0,0-1 0 0 0,0-2 1 0 0,1 0-1 0 0,-1-1 0 0 0,1-1 0 0 0,37-3 0 0 0,-26-2-2148 0 0,63-15 0 0 0,-63 9-3780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2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116 488 2759 0 0,'0'0'4514'0'0,"-2"0"-3125"0"0,-17-3 975 0 0,17 3-1936 0 0,-10-5 1300 0 0,11 3-1681 0 0,1 1 0 0 0,-1-1 0 0 0,0 1 1 0 0,0-1-1 0 0,1 0 0 0 0,-1 1 0 0 0,1-1 0 0 0,0 1 0 0 0,-1-1 0 0 0,1 0 0 0 0,0 1 1 0 0,0-1-1 0 0,0 0 0 0 0,0 1 0 0 0,0-1 0 0 0,1 0 0 0 0,-1 1 0 0 0,0-1 1 0 0,1 0-1 0 0,-1 1 0 0 0,1-1 0 0 0,0 1 0 0 0,-1-1 0 0 0,1 1 0 0 0,0-1 0 0 0,1-1 1 0 0,5-7 108 0 0,-1 1 0 0 0,16-16 1 0 0,-15 17-107 0 0,23-25 77 0 0,0 2-1 0 0,68-53 1 0 0,89-47 266 0 0,-91 66 262 0 0,-83 56-442 0 0,0 2-1 0 0,0-1 1 0 0,17-5 0 0 0,-28 12-92 0 0,0 2-8 0 0,7 5-9 0 0,-8-3-99 0 0,0-1 0 0 0,0 0-1 0 0,0 0 1 0 0,0 1 0 0 0,0-1-1 0 0,-1 1 1 0 0,1-1 0 0 0,-1 1 0 0 0,1-1-1 0 0,-1 1 1 0 0,0-1 0 0 0,0 1-1 0 0,0-1 1 0 0,-1 1 0 0 0,1-1 0 0 0,-2 5-1 0 0,-1 5 17 0 0,-9 23 0 0 0,12-34-17 0 0,-8 17-3 0 0,0-1 1 0 0,-1 1 0 0 0,-1-2 0 0 0,0 0 0 0 0,-24 28 0 0 0,15-23-2 0 0,-1 0 0 0 0,-2-2-1 0 0,-29 23 1 0 0,28-28 0 0 0,-1 0 0 0 0,0-2 0 0 0,-1 0 0 0 0,-40 11 0 0 0,-11 6 0 0 0,44-13-276 0 0,-52 34-1 0 0,50-29-10 0 0,27-16 224 0 0,4-2 43 0 0,0-1 0 0 0,0-1 0 0 0,0 1 0 0 0,0 0-1 0 0,0-1 1 0 0,-4 2 0 0 0,5-2-17 0 0,-12 6 518 0 0,13-6-458 0 0,0-1 0 0 0,0 2 0 0 0,0-1 0 0 0,0 0 0 0 0,0 0-1 0 0,0 0 1 0 0,1 0 0 0 0,-1 0 0 0 0,0 1 0 0 0,1-1 0 0 0,-1 0 0 0 0,1 1-1 0 0,-1-1 1 0 0,1 0 0 0 0,0 1 0 0 0,0-1 0 0 0,-1 1 0 0 0,1-1 0 0 0,0 0-1 0 0,0 1 1 0 0,0-1 0 0 0,1 1 0 0 0,-1 2 0 0 0,2 0-4 0 0,0-1 1 0 0,-1 1-1 0 0,1 0 1 0 0,1 0-1 0 0,-1-1 0 0 0,0 1 1 0 0,5 4-1 0 0,0-1 45 0 0,-1 0-1 0 0,1-1 1 0 0,1 0-1 0 0,-1 0 1 0 0,1-1-1 0 0,0 0 1 0 0,0 0-1 0 0,12 5 0 0 0,76 24 671 0 0,-53-20-433 0 0,-23-7-169 0 0,0 1 1 0 0,0 0 0 0 0,-1 2-1 0 0,0 1 1 0 0,-1 0 0 0 0,0 1-1 0 0,31 27 1 0 0,-41-32-106 0 0,-3-3-7 0 0,0 1 0 0 0,-1 0 0 0 0,9 9 0 0 0,-10-9-12 0 0,15 12 78 0 0,-14-14-38 0 0,3 1-20 0 0,-5-3 2 0 0,1 0 1 0 0,-1-1-1 0 0,0 1 0 0 0,1-1 1 0 0,-1 0-1 0 0,1 1 0 0 0,-1-1 1 0 0,1-1-1 0 0,-1 1 0 0 0,1 0 1 0 0,-1 0-1 0 0,0-1 0 0 0,1 0 0 0 0,-1 1 1 0 0,3-2-1 0 0,0 0 125 0 0,18-2 207 0 0,-21 4-437 0 0,-1-2-1214 0 0,7-5 195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3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284 121 2759 0 0,'0'0'3471'0'0,"1"-2"-3403"0"0,6-4-67 0 0,-2 1-62 0 0,0 0 0 0 0,0-1 0 0 0,6-8 0 0 0,-6 5 490 0 0,0 1 0 0 0,-1-1-1 0 0,1 0 1 0 0,-2-1-1 0 0,1 1 1 0 0,1-11-1 0 0,-4 18 1042 0 0,-3 1-1036 0 0,2 0-368 0 0,-1 1-1 0 0,1-1 0 0 0,0 1 1 0 0,-1-1-1 0 0,1 1 0 0 0,-1 0 1 0 0,0-1-1 0 0,1 1 0 0 0,-1 0 0 0 0,1-1 1 0 0,-1 1-1 0 0,1 0 0 0 0,-1 0 1 0 0,0 0-1 0 0,1-1 0 0 0,-1 1 1 0 0,0 0-1 0 0,1 0 0 0 0,-1 0 1 0 0,0 0-1 0 0,0 0 0 0 0,-17 7 456 0 0,-14 16-234 0 0,29-21-172 0 0,1 0 35 0 0,-5 8 204 0 0,4-4-254 0 0,0-1 0 0 0,0 1-1 0 0,0 0 1 0 0,1 0 0 0 0,0 1 0 0 0,0-1-1 0 0,1 0 1 0 0,-1 1 0 0 0,2-1 0 0 0,-1 1-1 0 0,0 6 1 0 0,1-4-29 0 0,-1 0 0 0 0,0 0 0 0 0,-1-1 0 0 0,-3 12 0 0 0,-2 0 6 0 0,-1 1 0 0 0,-1-2 0 0 0,-1 1 0 0 0,-1-1 0 0 0,-1 0 0 0 0,-19 23 0 0 0,-77 72 38 0 0,65-72-30 0 0,42-40-30 0 0,3-3 3 0 0,21-8-369 0 0,-1-1-1 0 0,26-16 1 0 0,-19 10-3163 0 0,4-2-1602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3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116 242 3223 0 0,'-1'2'143'0'0,"-3"2"-99"0"0,1 0 0 0 0,-1-1 0 0 0,-8 7 0 0 0,-7 7-51 0 0,11-8 764 0 0,0-2-1 0 0,-11 8 1 0 0,-18 11 7896 0 0,38-28-8065 0 0,14-15 7 0 0,0 0 0 0 0,1 0-1 0 0,35-26 1 0 0,-31 27-571 0 0,0-1-1 0 0,33-38 0 0 0,-42 42-23 0 0,0 0 0 0 0,1 1 0 0 0,1 0 0 0 0,0 1 0 0 0,0 0 0 0 0,1 1 0 0 0,1 1 0 0 0,0 0 0 0 0,0 1 0 0 0,0 1 0 0 0,1 0 0 0 0,0 1 0 0 0,1 1 0 0 0,-1 0 0 0 0,34-4 0 0 0,-34 6 0 0 0,-8 2 3 0 0,0-1-1 0 0,0 1 0 0 0,0 1 0 0 0,11 0 0 0 0,-5 0 53 0 0,-12 0 105 0 0,-2 3-82 0 0,-3 3-37 0 0,0 1 0 0 0,0-1 0 0 0,0 0 0 0 0,-1-1 0 0 0,0 1 0 0 0,0 0-1 0 0,0-1 1 0 0,-10 9 0 0 0,-47 39 305 0 0,52-46-300 0 0,-30 27 15 0 0,1 3 0 0 0,2 0-1 0 0,-52 71 1 0 0,47-62-317 0 0,29-33 43 0 0,0 0 1 0 0,1 1-1 0 0,-9 15 0 0 0,18-27-3 0 0,1-2-308 0 0,-9 1 523 0 0,-3-2 54 0 0,8 1-22 0 0,0-2-1 0 0,-1 1 0 0 0,-9-4 1 0 0,8 3-9 0 0,6 1 202 0 0,-5 0-140 0 0,2 2 1186 0 0,21 8-1025 0 0,1-2 0 0 0,-1 0 0 0 0,37 9 0 0 0,8 3 485 0 0,-54-16-668 0 0,-1 0 1 0 0,-1 1-1 0 0,1 0 0 0 0,-1 0 1 0 0,1 0-1 0 0,-1 1 0 0 0,8 8 0 0 0,-1 0 16 0 0,19 26 0 0 0,-23-28-62 0 0,0-1 0 0 0,1 0 0 0 0,14 10 1 0 0,0 1-16 0 0,-22-19 4 0 0,1 0 1 0 0,0 1-1 0 0,0-1 0 0 0,-1 0 0 0 0,2 0 0 0 0,-1 0 0 0 0,0-1 1 0 0,0 1-1 0 0,0-1 0 0 0,1 0 0 0 0,-1 0 0 0 0,1 0 1 0 0,-1 0-1 0 0,4 0 0 0 0,4-1 14 0 0,-1-1-1 0 0,1 0 1 0 0,-1 0 0 0 0,11-3 0 0 0,10-2 63 0 0,-31 5-82 0 0,1 1 0 0 0,0 0 0 0 0,0 0 0 0 0,0 0 0 0 0,0 0 0 0 0,0 0 0 0 0,0 0 0 0 0,0 0 0 0 0,0 0 0 0 0,0 0 0 0 0,0 1 0 0 0,0-1 0 0 0,1 1 0 0 0,-1-1-9 0 0,0 1 0 0 0,1 0 1 0 0,-1 0-1 0 0,0 0 1 0 0,0 1-1 0 0,0-1 1 0 0,0 0-1 0 0,0 0 1 0 0,0 0-1 0 0,-1 1 1 0 0,1-1-1 0 0,0 0 1 0 0,-1 1-1 0 0,1-1 1 0 0,-1 1-1 0 0,1-1 1 0 0,-1 1-1 0 0,0-1 1 0 0,0 1-1 0 0,1 2 1 0 0,-1 4-127 0 0,0 1 1 0 0,-3 15 0 0 0,2-9-207 0 0,-8 47-1128 0 0,9-60 1006 0 0,1 1-8 0 0,2 7-23 0 0,-2-7-96 0 0,1-3 327 0 0,0 1 0 0 0,0-1 0 0 0,0 0 0 0 0,0 1-1 0 0,0 0 1 0 0,0-1 0 0 0,3 3 0 0 0,10 2-3301 0 0,1-4-1323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4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50 1839 0 0,'1'-1'134'0'0,"1"-1"-104"0"0,16-10 1117 0 0,12-10 7462 0 0,-30 21-8475 0 0,1 1-1 0 0,-1-1 1 0 0,0 0-1 0 0,0 1 1 0 0,1-1-1 0 0,-1 1 1 0 0,0-1-1 0 0,0 0 1 0 0,0 1-1 0 0,0-1 1 0 0,0 0-1 0 0,0 1 0 0 0,0-1 1 0 0,0 1-1 0 0,0-1 1 0 0,0 0-1 0 0,0 1 1 0 0,-1-2-1 0 0,-6 3-12 0 0,0 0-1 0 0,0 0 0 0 0,0 1 1 0 0,0 0-1 0 0,1 0 0 0 0,-1 1 1 0 0,0-1-1 0 0,-8 6 0 0 0,-4 3-5 0 0,-28 20-1 0 0,-127 88 91 0 0,137-97-183 0 0,-1-2-1 0 0,-77 28 1 0 0,106-45-13 0 0,6-2-8 0 0,0 0 0 0 0,0 0 0 0 0,0 0 1 0 0,-1 0-1 0 0,1 0 0 0 0,0-1 0 0 0,0 0 1 0 0,-1 0-1 0 0,-4 0 0 0 0,4-1 42 0 0,-6-4-22 0 0,10 4-19 0 0,0 1 0 0 0,-1-1-1 0 0,1 1 1 0 0,-1-1 0 0 0,1 1 0 0 0,0-1 0 0 0,-1 1 0 0 0,1-1-1 0 0,0 1 1 0 0,-1-1 0 0 0,1 0 0 0 0,0 1 0 0 0,0-1 0 0 0,0 0-1 0 0,-1 0 1 0 0,2-7-94 0 0,0 1 0 0 0,0-1 0 0 0,1 1 0 0 0,4-12 0 0 0,-6 17 3 0 0,-1 4-127 0 0,-65 116 141 0 0,65-116 82 0 0,0 1 0 0 0,0-1 1 0 0,0 0-1 0 0,0 1 0 0 0,-1-1 0 0 0,1 0 0 0 0,-1 0 0 0 0,0 0 0 0 0,-1 2 0 0 0,0-1-3 0 0,2-1 281 0 0,-9 8 114 0 0,6-1-327 0 0,4-9-68 0 0,0 1 0 0 0,0 0 1 0 0,-1-1-1 0 0,1 1 0 0 0,0-1 0 0 0,0 1 1 0 0,0 0-1 0 0,0-1 0 0 0,0 1 1 0 0,0 0-1 0 0,0-1 0 0 0,0 1 0 0 0,0 0 1 0 0,0-1-1 0 0,0 1 0 0 0,1-1 0 0 0,-1 1 1 0 0,0 0-1 0 0,0-1 0 0 0,1 1 0 0 0,-1-1 1 0 0,0 1-1 0 0,1-1 0 0 0,-1 1 0 0 0,0-1 1 0 0,1 1-1 0 0,-1-1 0 0 0,1 1 0 0 0,-1-1 1 0 0,1 1-1 0 0,-1-1 0 0 0,1 0 0 0 0,-1 1 1 0 0,2-1-1 0 0,0 1 7 0 0,0 0 0 0 0,0 0 1 0 0,0 0-1 0 0,0 0 0 0 0,0 0 0 0 0,0-1 0 0 0,4 1 1 0 0,13 0 31 0 0,0-1 0 0 0,33-4 0 0 0,10 1-42 0 0,-43 2-1 0 0,3 1 0 0 0,0 0 0 0 0,0 2 0 0 0,0 0 0 0 0,22 5 0 0 0,-37-5 0 0 0,0 0 0 0 0,1 0 0 0 0,-1 0 0 0 0,0 1 0 0 0,0 0 0 0 0,-1 1 0 0 0,10 5 0 0 0,1 6 0 0 0,-14-11 0 0 0,0 1 0 0 0,2 1 0 0 0,-3-3 0 0 0,0 0 0 0 0,0 0 0 0 0,0 0 0 0 0,0 0 0 0 0,-1 1 0 0 0,1-1 0 0 0,-1 0 0 0 0,1 5 0 0 0,4 5 0 0 0,-2-1 11 0 0,-2-7 32 0 0,2 8-22 0 0,-5 1 34 0 0,-5-1 14 0 0,0-7-51 0 0,0 1 1 0 0,-1-1-1 0 0,0 0 0 0 0,0 0 1 0 0,0 0-1 0 0,-1-1 0 0 0,-14 7 1 0 0,3-1 17 0 0,-67 46-51 0 0,-32 19-32 0 0,107-70 48 0 0,-14 9 15 0 0,-35 15 0 0 0,54-27-9 0 0,-1 0 0 0 0,0-1-1 0 0,0 0 1 0 0,0 0 0 0 0,0-1-1 0 0,-1 0 1 0 0,1 0 0 0 0,0 0 0 0 0,0-1-1 0 0,-12-1 1 0 0,17 1 77 0 0,1 0-38 0 0,1-1 0 0 0,-1 1 0 0 0,0 0 0 0 0,0 0 0 0 0,0 0 0 0 0,1 0 0 0 0,-1-1 0 0 0,0 1 0 0 0,0 0 0 0 0,1-1 0 0 0,-1 1 0 0 0,0-1 0 0 0,1 1 0 0 0,-1-1 0 0 0,0 0 0 0 0,1 0-41 0 0,0 0 1 0 0,0 0-1 0 0,0 0 0 0 0,0 0 1 0 0,0 0-1 0 0,0 0 1 0 0,0-1-1 0 0,1 1 0 0 0,-1 0 1 0 0,0 0-1 0 0,1 0 1 0 0,-1 0-1 0 0,1 0 0 0 0,-1 0 1 0 0,1 0-1 0 0,0 1 1 0 0,-1-1-1 0 0,1 0 0 0 0,0 0 1 0 0,-1 0-1 0 0,1 0 1 0 0,0 1-1 0 0,0-1 0 0 0,0 0 1 0 0,0 1-1 0 0,0-1 1 0 0,0 1-1 0 0,1-1 0 0 0,2-1 0 0 0,2-2-146 0 0,0 0-1 0 0,0 1 0 0 0,0 0 1 0 0,0 0-1 0 0,1 0 0 0 0,-1 1 1 0 0,1 0-1 0 0,-1 0 0 0 0,1 1 1 0 0,0 0-1 0 0,12-1 0 0 0,-1 4-790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9703 0 0,'0'0'1674'0'0,"3"-2"-976"0"0,209-77 4210 0 0,-70 34-4006 0 0,2 5-1 0 0,2 7 0 0 0,156-14 1 0 0,-238 42-1023 0 0,0 4 0 0 0,68 7 0 0 0,-114-5-139 0 0,-6-1-83 0 0,-9 0-15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 5983 0 0,'-1'-3'7006'0'0,"-3"7"-5045"0"0,-11 13-887 0 0,-15 24-1148 0 0,3 5 248 0 0,2 2-1 0 0,-36 91 1 0 0,40-86-110 0 0,19-40-64 0 0,2-1-16 0 0,2-8-781 0 0,8 0-3028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23 8751 0 0,'0'0'674'0'0,"1"-2"-438"0"0,-1-2-1311 0 0,1-13 10595 0 0,-4 26-9141 0 0,-7 23 103 0 0,-8 61 1 0 0,7-34-280 0 0,2-16-160 0 0,1 2 33 0 0,-22 65-1 0 0,23-93-445 0 0,-2 0 0 0 0,0 0 1 0 0,-1-1-1 0 0,-17 22 0 0 0,7-10-75 0 0,8-5-1729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51 7487 0 0,'0'0'675'0'0,"-1"-2"-447"0"0,1 0 60 0 0,0-1-1 0 0,-1 1 1 0 0,1 0-1 0 0,0 0 1 0 0,0-1-1 0 0,0 1 1 0 0,1 0-1 0 0,-1 0 1 0 0,0 0-1 0 0,1-1 1 0 0,0 1-1 0 0,-1 0 1 0 0,1 0-1 0 0,0 0 1 0 0,0 0-1 0 0,0 0 1 0 0,0 0-1 0 0,2-2 1 0 0,1-2 4015 0 0,-5 19-3413 0 0,-22 72-585 0 0,23-84-466 0 0,-1 0 80 0 0,1-1 0 0 0,0 1 0 0 0,-1 0 0 0 0,1-1 0 0 0,0 1-1 0 0,0 0 1 0 0,0-1 0 0 0,-1 1 0 0 0,1 0 0 0 0,0-1 0 0 0,0 1-1 0 0,0 0 1 0 0,0-1 0 0 0,0 1 0 0 0,0 0 0 0 0,0-1 0 0 0,1 1-1 0 0,-1 0 1 0 0,0-1 0 0 0,1 2 0 0 0,9 5-6222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82 1839 0 0,'-2'0'332'0'0,"-72"8"8742"0"0,72-7-8218 0 0,-9-3 5838 0 0,46-17-6673 0 0,1 1 0 0 0,0 2 0 0 0,45-14 0 0 0,-74 28-21 0 0,-4 1 0 0 0,1 0 0 0 0,-1 0 0 0 0,1 1 0 0 0,0 0 0 0 0,-1-1 0 0 0,1 1 0 0 0,0 1 0 0 0,-1-1 0 0 0,6 1 0 0 0,5 2 0 0 0,-3 4 0 0 0,-9-4 0 0 0,0-1 0 0 0,0 1 0 0 0,-1 0 0 0 0,1 0 0 0 0,-1 0 0 0 0,0 0 0 0 0,1 4 0 0 0,1 7 0 0 0,-4 1 0 0 0,-5 7 0 0 0,3-18 0 0 0,0-1 0 0 0,-13 19 0 0 0,-9 9-29 0 0,-1-2 1 0 0,-1-1-1 0 0,-1-1 0 0 0,-39 28 0 0 0,-101 87 556 0 0,157-134-1042 0 0,2-1-513 0 0,10-6 1024 0 0,-1-1 0 0 0,0 0 0 0 0,0 0-1 0 0,1 1 1 0 0,-1-1 0 0 0,0 0 0 0 0,0 0 0 0 0,1 0 0 0 0,-1 0 0 0 0,0 1 0 0 0,1-1-1 0 0,-1 0 1 0 0,0 0 0 0 0,1 0 0 0 0,-1 0 0 0 0,0 0 0 0 0,1 0 0 0 0,-1 0 0 0 0,0 0 0 0 0,1 0-1 0 0,-1 0 1 0 0,1 0 0 0 0,-1 0 0 0 0,0 0 0 0 0,1 0 0 0 0,-1 0 0 0 0,0 0 0 0 0,1 0-1 0 0,-1 0 1 0 0,1-1 0 0 0,20-1 709 0 0,36-9 0 0 0,-34 6-1142 0 0,28-3-1 0 0,4 2-165 0 0,-25 3 598 0 0,1 0 0 0 0,60 4 1 0 0,-85 0 40 0 0,0-1 1 0 0,0 1-1 0 0,0 1 1 0 0,0-1-1 0 0,0 1 1 0 0,-1 0-1 0 0,1 0 1 0 0,0 1-1 0 0,8 5 1 0 0,-12-7 19 0 0,-3 2 8 0 0,-5 6-35 0 0,-1 1 0 0 0,0-1 1 0 0,0 0-1 0 0,-1 0 0 0 0,0-1 1 0 0,-1 0-1 0 0,-12 9 0 0 0,-11 11-10 0 0,-71 53-19 0 0,97-76 0 0 0,-17 11 0 0 0,-31 17 0 0 0,44-27 12 0 0,6-5 36 0 0,-3 2 7 0 0,5-3 718 0 0,12 8-5623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22 193 3223 0 0,'0'0'143'0'0,"-3"0"-3"0"0,-16-12 11213 0 0,30 5-10103 0 0,1 3-972 0 0,1 0 0 0 0,-1 0 0 0 0,0 2 0 0 0,1-1 0 0 0,0 1 0 0 0,14 1 0 0 0,0-2 41 0 0,331-69 2053 0 0,-158 26-1859 0 0,-189 43-512 0 0,117-20 119 0 0,-103 20-118 0 0,-1 1 1 0 0,1 1 0 0 0,27 2 0 0 0,-40 2-424 0 0,-9-1 321 0 0,-3-2 65 0 0,1 0 0 0 0,-1 1 0 0 0,1-1 1 0 0,-1 0-1 0 0,1 1 0 0 0,-1-1 0 0 0,1 1 0 0 0,-1-1 1 0 0,1 1-1 0 0,-1-1 0 0 0,1 1 0 0 0,-1-1 0 0 0,0 1 1 0 0,1 0-1 0 0,-1-1 0 0 0,0 1 0 0 0,0 0 0 0 0,1-1 0 0 0,-1 1 1 0 0,0 0-1 0 0,0-1 0 0 0,0 1 0 0 0,0 0 0 0 0,0-1 1 0 0,0 2-1 0 0,-2 14-1257 0 0,-6 0-398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73 291 13015 0 0,'0'0'1179'0'0,"1"2"-972"0"0,2 1-90 0 0,-1 0-1 0 0,0 1 1 0 0,0-1 0 0 0,-1 1 0 0 0,1 0 0 0 0,-1-1 0 0 0,1 1 0 0 0,-1 0 0 0 0,-1 0 0 0 0,1 0 0 0 0,0 0 0 0 0,-1 0 0 0 0,0 0 0 0 0,0 0 0 0 0,0 0-1 0 0,-1 5 1 0 0,-2 8 353 0 0,0 0 0 0 0,-10 26 0 0 0,2-8-249 0 0,-14 42 188 0 0,13-44-341 0 0,-11 52 1 0 0,23-84 15 0 0,11-12 258 0 0,2-4-100 0 0,0-1 1 0 0,-1-1-1 0 0,-1 0 0 0 0,11-23 0 0 0,30-78 670 0 0,-33 72-634 0 0,33-60 1 0 0,-31 73-277 0 0,1 1 0 0 0,43-51 1 0 0,-50 67-15 0 0,0 1 1 0 0,2 0-1 0 0,-1 1 1 0 0,2 1 0 0 0,0 1-1 0 0,27-15 1 0 0,-37 23 2 0 0,0 1 1 0 0,1-1-1 0 0,0 1 0 0 0,0 1 1 0 0,0 0-1 0 0,0 0 1 0 0,0 0-1 0 0,0 2 0 0 0,0-1 1 0 0,0 1-1 0 0,13 1 0 0 0,-15 0-37 0 0,1 0-1 0 0,-1 1 0 0 0,0 0 0 0 0,0 0 0 0 0,-1 1 0 0 0,1-1 0 0 0,0 1 0 0 0,-1 1 0 0 0,0-1 1 0 0,0 1-1 0 0,0 1 0 0 0,0-1 0 0 0,-1 1 0 0 0,10 9 0 0 0,-13-12-247 0 0,2 1 55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19 2759 0 0,'0'-1'207'0'0,"10"-17"10950"0"0,-8 22-11098 0 0,0 0 0 0 0,0 0-1 0 0,-1 0 1 0 0,1 0 0 0 0,-1 0 0 0 0,0 0-1 0 0,0 1 1 0 0,0-1 0 0 0,-1 0-1 0 0,0 0 1 0 0,0 1 0 0 0,0-1-1 0 0,0 0 1 0 0,-1 1 0 0 0,1-1 0 0 0,-1 0-1 0 0,0 0 1 0 0,-3 7 0 0 0,-2 8 156 0 0,-2 0-1 0 0,-15 28 1 0 0,15-33-158 0 0,4-8-42 0 0,1 1 0 0 0,0 0 0 0 0,0-1 1 0 0,0 1-1 0 0,-1 9 0 0 0,-2 4-128 0 0,7-16-257 0 0,0-1-148 0 0,-1 0-649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97 180 4143 0 0,'0'0'1331'0'0,"-3"-1"-328"0"0,-51-2 5262 0 0,54 3-6222 0 0,-1 0 0 0 0,1 0 0 0 0,0 0 0 0 0,-1-1 0 0 0,1 1 0 0 0,0 0 0 0 0,0 0-1 0 0,-1 0 1 0 0,1 0 0 0 0,0-1 0 0 0,-1 1 0 0 0,1 0 0 0 0,0 0 0 0 0,0-1 0 0 0,0 1 0 0 0,-1 0 0 0 0,1 0 0 0 0,0-1 0 0 0,0 1 0 0 0,0 0 0 0 0,-1-1 0 0 0,1 1-1 0 0,0 0 1 0 0,0-1 0 0 0,0 1 0 0 0,0 0 0 0 0,0-1 0 0 0,0 1 0 0 0,0 0 0 0 0,0-1 0 0 0,0 1 0 0 0,0 0 0 0 0,0-1 0 0 0,0 1 0 0 0,0 0 0 0 0,0-1 0 0 0,0 1-1 0 0,0 0 1 0 0,0-1 0 0 0,1 1 0 0 0,-1 0 0 0 0,0 0 0 0 0,0-1 0 0 0,0 1 0 0 0,0 0 0 0 0,1-1 0 0 0,-1 1 0 0 0,0 0 0 0 0,10-17 710 0 0,-2 10-583 0 0,1 0 0 0 0,0 0-1 0 0,0 1 1 0 0,0 0-1 0 0,1 1 1 0 0,11-5 0 0 0,-8 3-23 0 0,-2 1-52 0 0,92-44 696 0 0,-85 43-586 0 0,1 0 0 0 0,0 1-1 0 0,34-6 1 0 0,-52 11-187 0 0,1 1-1 0 0,0-1 1 0 0,-1 1-1 0 0,1 0 1 0 0,0 0 0 0 0,0 0-1 0 0,-1 0 1 0 0,1 0-1 0 0,0 0 1 0 0,0 0-1 0 0,-1 1 1 0 0,1-1-1 0 0,0 1 1 0 0,-1-1 0 0 0,1 1-1 0 0,-1-1 1 0 0,1 1-1 0 0,0 0 1 0 0,-1 0-1 0 0,0 0 1 0 0,1 0-1 0 0,-1 0 1 0 0,2 2 0 0 0,4 8 3 0 0,-6 3 22 0 0,-2-10-39 0 0,0 0 0 0 0,0 0 1 0 0,0 0-1 0 0,-1 0 1 0 0,0-1-1 0 0,0 1 1 0 0,0-1-1 0 0,0 1 1 0 0,-1-1-1 0 0,1 0 1 0 0,-1 0-1 0 0,0 0 0 0 0,-4 4 1 0 0,-7 4 31 0 0,-28 17 1 0 0,18-12-26 0 0,-41 26-69 0 0,-61 45-249 0 0,113-75 272 0 0,-1 0 0 0 0,2 0 1 0 0,0 1-1 0 0,0 1 1 0 0,1 0-1 0 0,-14 24 0 0 0,25-38 22 0 0,0 0-1 0 0,-1 1 1 0 0,1-1-1 0 0,0 1 1 0 0,0-1-1 0 0,0 1 1 0 0,-1-1-1 0 0,1 0 0 0 0,0 1 1 0 0,0-1-1 0 0,0 1 1 0 0,0-1-1 0 0,0 1 1 0 0,0-1-1 0 0,0 1 1 0 0,0-1-1 0 0,0 1 1 0 0,0-1-1 0 0,0 0 1 0 0,0 1-1 0 0,0-1 1 0 0,0 1-1 0 0,0-1 1 0 0,1 1-1 0 0,-1-1 1 0 0,0 0-1 0 0,0 1 0 0 0,0-1 1 0 0,1 1-1 0 0,-1-1 1 0 0,0 0-1 0 0,1 1 1 0 0,-1-1-1 0 0,1 1 1 0 0,0 0 10 0 0,1 0-1 0 0,-1-1 1 0 0,1 1 0 0 0,0 0 0 0 0,-1-1-1 0 0,1 1 1 0 0,0-1 0 0 0,0 1 0 0 0,3-1 0 0 0,4 1 47 0 0,0-1 0 0 0,1-1 0 0 0,10 0 0 0 0,24-8 483 0 0,71-23 0 0 0,-82 21-179 0 0,0 1-1 0 0,1 2 1 0 0,0 1-1 0 0,44-3 1 0 0,-57 11-263 0 0,0 0 0 0 0,0 1 0 0 0,24 6 0 0 0,-24-4-56 0 0,-8-1-734 0 0,0 3-4719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0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80 340 5063 0 0,'-2'2'390'0'0,"-60"24"2094"0"0,60-25-1743 0 0,-11 1 7005 0 0,17-3-6193 0 0,15-1-812 0 0,26 3-1256 0 0,-44-1 623 0 0,39 0 79 0 0,69-8-1 0 0,39-17 314 0 0,-65 10-189 0 0,-66 12-256 0 0,592-89 1418 0 0,53 48-335 0 0,-246 23-988 0 0,566-113 978 0 0,-919 124-1071 0 0,1 2 1 0 0,-1 2-1 0 0,1 4 0 0 0,0 2 1 0 0,69 10-1 0 0,-121-9-585 0 0,-1 1 0 0 0,1 0 0 0 0,0 0 0 0 0,-1 1 0 0 0,1 1 0 0 0,-1 0 0 0 0,0 1-1 0 0,0 0 1 0 0,-1 0 0 0 0,1 1 0 0 0,-1 1 0 0 0,0-1 0 0 0,-1 2 0 0 0,12 10 0 0 0,-3 1-6311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1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2247 0 919 0 0,'0'0'1488'0'0,"0"3"-1052"0"0,2 8-288 0 0,-2 22 27 0 0,-1-25-78 0 0,1-6 31 0 0,2 22 2424 0 0,-1-20-2091 0 0,-1-1-1 0 0,0 1 0 0 0,0 0 0 0 0,0-1 0 0 0,0 1 0 0 0,-1-1 1 0 0,1 1-1 0 0,-1-1 0 0 0,0 1 0 0 0,0-1 0 0 0,0 1 1 0 0,-1-1-1 0 0,1 0 0 0 0,-3 4 0 0 0,-5 8-148 0 0,-17 23 0 0 0,18-27 193 0 0,-67 79 195 0 0,28-37-586 0 0,-8 7-97 0 0,-8 9-114 0 0,-34 60-362 0 0,54-70 248 0 0,-36 69 91 0 0,52-81 104 0 0,10-19 16 0 0,-32 57 0 0 0,-85 111 0 0 0,-30-13 137 0 0,119-135-92 0 0,-89 118 23 0 0,14 10 9 0 0,76-110-68 0 0,-98 168-9 0 0,46-29 624 0 0,-94 288 0 0 0,144-364-523 0 0,-12 32-52 0 0,24-70 20 0 0,-70 135 0 0 0,55-117 323 0 0,-48 162-1 0 0,64-152 25 0 0,-19 136-1 0 0,42-201-261 0 0,-39 244 102 0 0,12-3-101 0 0,32-157 427 0 0,5-137-575 0 0,0 7 75 0 0,1 0 1 0 0,1 1-1 0 0,2 10 0 0 0,2 9 221 0 0,-5-22-197 0 0,1-1 0 0 0,0 1 0 0 0,-1-1 0 0 0,2 0 0 0 0,-1 1 0 0 0,4 5 0 0 0,0 1 50 0 0,5 8 122 0 0,20 28 0 0 0,7 15-44 0 0,-26-41-234 0 0,-2 1 0 0 0,11 33 0 0 0,-16-36 0 0 0,-1-5 0 0 0,12 31 0 0 0,-14-40 1 0 0,14 24 10 0 0,-13-27 98 0 0,0 1 0 0 0,1-1 0 0 0,0 0 0 0 0,-1 1-1 0 0,1-2 1 0 0,0 1 0 0 0,0 0 0 0 0,1-1 0 0 0,-1 0-1 0 0,9 4 1 0 0,-12-6-102 0 0,126 65 1394 0 0,-95-46-1384 0 0,0-2 1 0 0,1-2 0 0 0,46 16 0 0 0,-34-18-12 0 0,150 38-17 0 0,-167-45 36 0 0,0-2-1 0 0,1-1 1 0 0,-1-2-1 0 0,57-3 0 0 0,37-18 59 0 0,16-2 98 0 0,-87 18-115 0 0,94 4-1 0 0,31 4-65 0 0,-128-4 0 0 0,62 1 0 0 0,-2 4 0 0 0,143 26 0 0 0,-196-21 0 0 0,0-2 0 0 0,1-2 0 0 0,0-3 0 0 0,82-5 0 0 0,102-17 0 0 0,-7 8 0 0 0,-153 17 0 0 0,152 30 0 0 0,13-2 64 0 0,82-23-64 0 0,-139-8 0 0 0,-116 0 44 0 0,99 17 0 0 0,-107-9-42 0 0,-19-3-8 0 0,0-1 0 0 0,45-1 0 0 0,-13-5-70 0 0,-6 0 74 0 0,79-9 0 0 0,-2-15-48 0 0,1-1-89 0 0,-117 20 129 0 0,-1 0 10 0 0,59-1-1 0 0,14 15-32 0 0,-3 0 2 0 0,-40-6 62 0 0,-34-1-4 0 0,1-2-1 0 0,-1 0 1 0 0,47-6-1 0 0,-59 2-67 0 0,19-3 58 0 0,39-11 1 0 0,-71 16-126 0 0,-25-13-1099 0 0,6-2 1207 0 0,-19-13 126 0 0,9 8 13 0 0,13 11-15 0 0,-1 1 0 0 0,1 1-1 0 0,-1 0 1 0 0,-1 1 0 0 0,1 0-1 0 0,-19-4 1 0 0,-8-5 17 0 0,-38-9-141 0 0,53 17 0 0 0,-40-15 0 0 0,-43-24 178 0 0,-85-41 307 0 0,166 73-358 0 0,1 1 1 0 0,-42-14-1 0 0,57 24-116 0 0,8 1-10 0 0,6 1 1 0 0,7 0-10 0 0,-9 2 1 0 0,22 1-33 0 0,0 1-1 0 0,25 6 0 0 0,11 1 39 0 0,-3-7 2 0 0,64-4 0 0 0,-73 0 0 0 0,0 2 0 0 0,72 8 0 0 0,-60 2-15 0 0,-1 3 0 0 0,0 2 0 0 0,-1 3 0 0 0,73 34 0 0 0,-111-44-12 0 0,-1 1-1 0 0,0 0 0 0 0,26 21 1 0 0,-34-24-4 0 0,-1 2-1 0 0,1-1 1 0 0,-1 1 0 0 0,0 0 0 0 0,-1 1 0 0 0,0-1 0 0 0,10 19-1 0 0,-10-14-70 0 0,0 0-1 0 0,-1 0 0 0 0,0 1 1 0 0,4 27-1 0 0,-8-34 38 0 0,0 0 0 0 0,-1 1 0 0 0,0-1 0 0 0,0 1 1 0 0,-1-1-1 0 0,0 0 0 0 0,0 1 0 0 0,-1-1 0 0 0,0 0 0 0 0,0 0 0 0 0,-4 9 0 0 0,0-5 29 0 0,0 0 0 0 0,-1 0-1 0 0,0-1 1 0 0,-1 0 0 0 0,0 0-1 0 0,-13 12 1 0 0,-61 48 106 0 0,74-64-62 0 0,-33 24 179 0 0,-79 41-1 0 0,22-15 123 0 0,70-38-232 0 0,-150 88 455 0 0,152-94-536 0 0,23-11-73 0 0,5-2-348 0 0,-1 1 386 0 0,0-1 1 0 0,0 0-1 0 0,0 0 1 0 0,0 0-1 0 0,1 1 1 0 0,-1-1 0 0 0,0 1-1 0 0,3-1 1 0 0,-4 1-1 0 0,8-3-704 0 0,0 1-1 0 0,1 1 0 0 0,9-1 0 0 0,0-1-220 0 0,13-2-522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3223 0 0,'0'0'143'0'0,"-2"1"-3"0"0,-28 23 3921 0 0,28-23-2741 0 0,1-1-1179 0 0,1 1-1 0 0,-1-1 0 0 0,0 0 0 0 0,0 0 0 0 0,1 0 0 0 0,-1 1 0 0 0,0-1 1 0 0,1 0-1 0 0,-1 1 0 0 0,0-1 0 0 0,1 1 0 0 0,-1-1 0 0 0,0 0 0 0 0,1 1 1 0 0,-1 0-1 0 0,1-1 0 0 0,-1 1 0 0 0,1-1 0 0 0,-1 1 0 0 0,1 0 0 0 0,-1-1 1 0 0,1 1-1 0 0,-1 1 0 0 0,-10 17 747 0 0,0 9-429 0 0,-10 43 0 0 0,7-18-127 0 0,3-19-308 0 0,-1 6-17 0 0,-1 0 0 0 0,-26 50 0 0 0,-48 60-50 0 0,60-93-369 0 0,26-55 320 0 0,1 0 1 0 0,-1 0 0 0 0,1 0 0 0 0,-1 0 0 0 0,1 0-1 0 0,0 0 1 0 0,0 0 0 0 0,0 3 0 0 0,0-2-81 0 0,0-2 104 0 0,1 0 0 0 0,-1-1-1 0 0,0 1 1 0 0,0-1 0 0 0,0 1 0 0 0,1-1-1 0 0,-1 1 1 0 0,0-1 0 0 0,1 1 0 0 0,-1 0-1 0 0,0-1 1 0 0,1 0 0 0 0,-1 1 0 0 0,1-1 0 0 0,-1 1-1 0 0,1-1 1 0 0,-1 1 0 0 0,1-1 0 0 0,-1 0-1 0 0,1 0 1 0 0,-1 1 0 0 0,1-1 0 0 0,-1 0-1 0 0,1 0 1 0 0,0 1 0 0 0,11 2-474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36 355 2759 0 0,'0'0'3234'0'0,"-2"1"-2282"0"0,-3 1-683 0 0,-22 13 783 0 0,26-13-391 0 0,2-4-439 0 0,13-15 285 0 0,1 1 0 0 0,0 1 0 0 0,29-21 0 0 0,-30 24-293 0 0,28-20 256 0 0,75-45-1 0 0,53-13-152 0 0,-136 73-127 0 0,1 1 0 0 0,42-11 1 0 0,-61 22-106 0 0,-1 1 1 0 0,0 1 0 0 0,1 1 0 0 0,0 0 0 0 0,-1 1-1 0 0,1 1 1 0 0,0 0 0 0 0,16 3 0 0 0,-7 2 42 0 0,-22-3-100 0 0,-3-2-23 0 0,1 1 0 0 0,0-1 0 0 0,0 1 0 0 0,-1-1-1 0 0,1 1 1 0 0,0 0 0 0 0,-1-1 0 0 0,1 1 0 0 0,-1 0 0 0 0,1-1 0 0 0,-1 1 0 0 0,1 0 0 0 0,-1 0 0 0 0,0 0 0 0 0,1-1-1 0 0,-1 1 1 0 0,0 0 0 0 0,0 0 0 0 0,1 0 0 0 0,-1 0 0 0 0,0 0 0 0 0,0 0 0 0 0,0-1 0 0 0,0 1 0 0 0,0 0-1 0 0,0 0 1 0 0,0 0 0 0 0,-1 1 0 0 0,-5 23 178 0 0,2-13-62 0 0,-2 0-1 0 0,0 0 1 0 0,0-1 0 0 0,-1 0-1 0 0,-9 12 1 0 0,-47 49 84 0 0,41-48-144 0 0,-13 15 3 0 0,-2-3 0 0 0,-54 43 0 0 0,56-54-52 0 0,0-1 0 0 0,-1-2 1 0 0,-1-1-1 0 0,-1-2 1 0 0,-43 14-1 0 0,67-27-11 0 0,8-4 0 0 0,-1 1 1 0 0,1-2 0 0 0,-1 1 0 0 0,0 0-1 0 0,-8 0 1 0 0,13-2 51 0 0,-1-4-11 0 0,3 3-37 0 0,0 1-1 0 0,-1-1 0 0 0,1 1 1 0 0,0-1-1 0 0,-1 0 1 0 0,1 1-1 0 0,0-1 1 0 0,0 1-1 0 0,-1-1 0 0 0,1 0 1 0 0,0 1-1 0 0,0-1 1 0 0,0 0-1 0 0,0 1 0 0 0,0-1 1 0 0,0 0-1 0 0,0 1 1 0 0,0-1-1 0 0,0 0 1 0 0,1-2-11 0 0,1 1 0 0 0,-1-1 1 0 0,0 1-1 0 0,1 0 1 0 0,0 0-1 0 0,-1-1 1 0 0,1 1-1 0 0,0 0 0 0 0,4-2 1 0 0,-4 1-71 0 0,1 1 1 0 0,-1 0-1 0 0,1 0 0 0 0,0 1 1 0 0,-1-1-1 0 0,1 0 0 0 0,5-1 1 0 0,6 2-4429 0 0,-1 4-126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27 8607 0 0,'0'0'780'0'0,"1"-2"-640"0"0,-1 1 97 0 0,3-12-577 0 0,-3 2 5210 0 0,-13 13-3602 0 0,5 1-1138 0 0,1 0-1 0 0,0 1 1 0 0,0 0-1 0 0,0 0 1 0 0,1 1 0 0 0,0 0-1 0 0,0 0 1 0 0,-7 7-1 0 0,-1 2 54 0 0,-163 148 193 0 0,176-161-376 0 0,-31 30 33 0 0,-37 46-1 0 0,61-67-25 0 0,0 1 0 0 0,1 1 0 0 0,0-1 0 0 0,0 1 0 0 0,2 1 0 0 0,-1-1 0 0 0,2 1 0 0 0,-7 23 0 0 0,11-30-13 0 0,-1-1-1 0 0,1 0 0 0 0,0 0 1 0 0,0 0-1 0 0,0 1 0 0 0,1-1 1 0 0,0 0-1 0 0,2 7 0 0 0,3 4-5 0 0,4-3 28 0 0,0 0 1 0 0,1-1-1 0 0,1-1 0 0 0,-1 1 0 0 0,20 13 0 0 0,2 2 18 0 0,42 38 42 0 0,-73-63-110 0 0,0-1 0 0 0,-1 0 0 0 0,1 0 0 0 0,0 0 0 0 0,0 0 0 0 0,0 0 0 0 0,0 0 0 0 0,0 0 0 0 0,0-1 0 0 0,0 1 0 0 0,2 0 0 0 0,-1 0-30 0 0,0-1-103 0 0,11-4-401 0 0,0-3 135 0 0,-1-1-14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9071 0 0,'0'0'816'0'0,"-1"2"-672"0"0,-22 38 1004 0 0,-23 54-1 0 0,40-79-564 0 0,-14 21 1 0 0,-5 11 25 0 0,13-16-318 0 0,2 0 0 0 0,-12 52 0 0 0,17-62-327 0 0,0-1 0 0 0,-1 0 0 0 0,-2 0 0 0 0,-18 37 0 0 0,25-55-258 0 0,6-18-6544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89 264 7423 0 0,'-1'1'340'0'0,"-19"12"115"0"0,1 4 5782 0 0,21-18-5653 0 0,12-7-74 0 0,0-1 0 0 0,15-12 0 0 0,18-13-65 0 0,134-68-214 0 0,13 7-221 0 0,-178 88-10 0 0,-10 4 0 0 0,1 0 0 0 0,0 0 0 0 0,-1 1 0 0 0,1 0 0 0 0,0 1 0 0 0,1-1 0 0 0,11 0 0 0 0,-3 5 0 0 0,-14-2 0 0 0,-1 0 0 0 0,1 0 0 0 0,-1 0 0 0 0,1 1 0 0 0,-1-1 0 0 0,0 1 0 0 0,1-1 0 0 0,-1 1 0 0 0,0-1 0 0 0,0 1 0 0 0,0 0 0 0 0,0-1 0 0 0,0 1 0 0 0,-1 0 0 0 0,1 0 0 0 0,0-1 0 0 0,-1 1 0 0 0,1 0 0 0 0,-1 0 0 0 0,0 0 0 0 0,0 3 0 0 0,1 4 0 0 0,-1 0 0 0 0,0-1 0 0 0,-2 13 0 0 0,-4 7 19 0 0,0-1 0 0 0,-2 0-1 0 0,-1 0 1 0 0,-22 46 0 0 0,26-63 3 0 0,-1 0 1 0 0,0 0 0 0 0,0-1-1 0 0,-1 0 1 0 0,0-1 0 0 0,0 1 0 0 0,-1-1-1 0 0,0-1 1 0 0,-16 12 0 0 0,11-10-5 0 0,-1-1 0 0 0,0 0 0 0 0,0-1 1 0 0,-1-1-1 0 0,0-1 0 0 0,-19 6 0 0 0,-173 36-310 0 0,201-46 260 0 0,-5 1-109 0 0,1 0 0 0 0,-1 2 0 0 0,1-1 0 0 0,0 1 0 0 0,0 0 0 0 0,0 1 0 0 0,1 0 0 0 0,-1 1 0 0 0,1 0 0 0 0,0 0 0 0 0,-10 11 0 0 0,17-16-51 0 0,2 11-152 0 0,0-9 280 0 0,12 5 0 0 0,-9-6 80 0 0,1 0-1 0 0,0 0 0 0 0,0-1 0 0 0,0 1 1 0 0,0-1-1 0 0,1 0 0 0 0,-1 0 0 0 0,0 0 1 0 0,1-1-1 0 0,-1 1 0 0 0,0-1 0 0 0,0 0 1 0 0,9-2-1 0 0,4-1 105 0 0,0 0 0 0 0,19-7 1 0 0,-3 0-16 0 0,32-7 175 0 0,-32 7-197 0 0,1 2 1 0 0,38-5 0 0 0,-58 12-57 0 0,1-1-14 0 0,23 0 0 0 0,-22 5-13 0 0,-2 3 0 0 0,-2 3 0 0 0,-10-5-6 0 0,1 0 0 0 0,-1 1 0 0 0,0-1 0 0 0,0 0 0 0 0,0 1 0 0 0,0-1 0 0 0,-1 1 0 0 0,0-1 0 0 0,0 1 0 0 0,1 9 0 0 0,0 4-10 0 0,-2-13 19 0 0,-4 17-57 0 0,3-9 54 0 0,-2 1 175 0 0,2-11-47 0 0,-5 7 146 0 0,3-6-213 0 0,1-1 0 0 0,-2 0 0 0 0,1 1 0 0 0,0-1-1 0 0,0 0 1 0 0,-1-1 0 0 0,0 1 0 0 0,1-1 0 0 0,-1 1 0 0 0,-6 1-1 0 0,0 2-9 0 0,-26 15 35 0 0,-108 56-64 0 0,-87 14-118 0 0,158-59 96 0 0,67-29-8 0 0,8-3-1 0 0,9-3 96 0 0,3-5 311 0 0,1-1 0 0 0,22-19 0 0 0,5-2-46 0 0,-9 10-1461 0 0,-1 1-558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 9095 0 0,'-2'-1'415'0'0,"-7"0"-7"0"0,-3 2-204 0 0,11-1-149 0 0,1 1 0 0 0,-1-1 0 0 0,0 1-1 0 0,1-1 1 0 0,-1 0 0 0 0,0 1 0 0 0,0-1 0 0 0,1 1 0 0 0,-1 0 0 0 0,1-1-1 0 0,-1 1 1 0 0,1-1 0 0 0,-1 1 0 0 0,1 0 0 0 0,-1 0 0 0 0,1-1 0 0 0,-1 1-1 0 0,1 0 1 0 0,0 0 0 0 0,0-1 0 0 0,-1 1 0 0 0,1 0 0 0 0,0 0 0 0 0,0 0-1 0 0,0-1 1 0 0,0 1 0 0 0,0 0 0 0 0,0 0 0 0 0,0 0 0 0 0,0 0 0 0 0,0-1-1 0 0,0 1 1 0 0,0 0 0 0 0,1 0 0 0 0,-1 0 0 0 0,0-1 0 0 0,0 1 0 0 0,1 0 0 0 0,0 1-1 0 0,1 2 9 0 0,-1 0 0 0 0,1 0-1 0 0,1-1 1 0 0,-1 1 0 0 0,0 0 0 0 0,6 5-1 0 0,6 4 243 0 0,1-1-1 0 0,0 0 0 0 0,26 15 0 0 0,54 24 445 0 0,13 8 89 0 0,-93-50-689 0 0,22 14 310 0 0,47 40-1 0 0,-75-56-393 0 0,-1 1-1 0 0,0 0 1 0 0,0 0-1 0 0,-1 1 1 0 0,0 0-1 0 0,0 0 1 0 0,-1 1 0 0 0,0-1-1 0 0,-1 2 1 0 0,7 16-1 0 0,-10-21-36 0 0,-1 0 0 0 0,0 0 0 0 0,0 0 0 0 0,-1 0 0 0 0,1 0 0 0 0,-1 0 0 0 0,-1 1 0 0 0,1-1 0 0 0,-1 0 0 0 0,0 0 0 0 0,0 0 0 0 0,-1 0 0 0 0,0 0 0 0 0,0-1 0 0 0,0 1 1 0 0,-1-1-1 0 0,0 1 0 0 0,0-1 0 0 0,0 0 0 0 0,-6 8 0 0 0,-7 5 39 0 0,0-1 0 0 0,-1 0-1 0 0,-35 26 1 0 0,48-39-59 0 0,-233 157 140 0 0,126-90-292 0 0,74-47-101 0 0,9-7-763 0 0,0 2 0 0 0,-47 42 0 0 0,74-60 65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240 211 13103 0 0,'0'0'5288'0'0,"1"0"-4616"0"0,31-16 457 0 0,-23 10-1057 0 0,1 2-1 0 0,14-6 1 0 0,94-37-72 0 0,-111 44 0 0 0,-4 2 0 0 0,0-1 0 0 0,0 1 0 0 0,0-1 0 0 0,-1 0 0 0 0,1 0 0 0 0,3-3 0 0 0,-2 3 0 0 0,-3 1 0 0 0,0 0 0 0 0,1 0 0 0 0,-1 0 0 0 0,0 0 0 0 0,0 0 0 0 0,0-1 0 0 0,0 1 0 0 0,0 0 0 0 0,-1 0 0 0 0,1-1 0 0 0,0 1 0 0 0,0-1 0 0 0,0-2 0 0 0,1 2 4 0 0,-1 1 3 0 0,-1 0-1 0 0,1 0 1 0 0,-1 0-1 0 0,1-1 1 0 0,-1 1-1 0 0,1 0 1 0 0,-1 0-1 0 0,0 0 1 0 0,0 0-1 0 0,1 0 1 0 0,-1-1 0 0 0,0 1-1 0 0,0 0 1 0 0,0 0-1 0 0,0-1 1 0 0,0 1-1 0 0,-1 0 1 0 0,1 0-1 0 0,0 0 1 0 0,-1-2 0 0 0,0 0-12 0 0,0-1 1 0 0,0 1-1 0 0,0 0 1 0 0,-1-1-1 0 0,1 1 1 0 0,-1 0-1 0 0,0 0 1 0 0,0 0 0 0 0,0 0-1 0 0,0 1 1 0 0,-1-1-1 0 0,1 0 1 0 0,-1 1-1 0 0,-3-3 1 0 0,4 4-14 0 0,1-1-1 0 0,-1 1 1 0 0,0 0-1 0 0,0 0 1 0 0,0 0 0 0 0,0 0-1 0 0,0 0 1 0 0,0 0-1 0 0,0 1 1 0 0,0-1 0 0 0,0 1-1 0 0,0-1 1 0 0,-1 1-1 0 0,1 0 1 0 0,0 0 0 0 0,0 0-1 0 0,0 0 1 0 0,-1 0-1 0 0,1 0 1 0 0,0 1 0 0 0,0-1-1 0 0,0 1 1 0 0,-4 1 0 0 0,-7 6-20 0 0,0 0 1 0 0,1 2-1 0 0,0-1 1 0 0,-15 17-1 0 0,13-13 6 0 0,-27 25 8 0 0,2 2 1 0 0,2 1 0 0 0,-49 73-1 0 0,78-102 24 0 0,-11 15 0 0 0,2 1 0 0 0,0 0 0 0 0,2 2 0 0 0,-11 31 0 0 0,24-57-3 0 0,1 0 0 0 0,0 0 0 0 0,0 0 0 0 0,0 0 0 0 0,1 0 0 0 0,0 0 0 0 0,-1 0 0 0 0,1 0 0 0 0,1 1 0 0 0,-1-1 0 0 0,1 5-1 0 0,0-7 3 0 0,0 0 0 0 0,0 0 0 0 0,-1 0 0 0 0,1-1 0 0 0,0 1 0 0 0,1 0 0 0 0,-1 0-1 0 0,0-1 1 0 0,0 1 0 0 0,1 0 0 0 0,-1-1 0 0 0,1 1 0 0 0,-1-1 0 0 0,1 0-1 0 0,0 0 1 0 0,0 1 0 0 0,-1-1 0 0 0,1 0 0 0 0,0 0 0 0 0,0-1 0 0 0,0 1-1 0 0,0 0 1 0 0,4 0 0 0 0,7 2 1 0 0,0-1 0 0 0,0-1 0 0 0,0 0 0 0 0,0-1 0 0 0,0 0 0 0 0,18-3 0 0 0,79-19 0 0 0,-97 19 0 0 0,129-33-1934 0 0,-101 23 844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5:4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26 9439 0 0,'0'0'2214'0'0,"-3"0"-2692"0"0,-18 4 6626 0 0,15-2-6402 0 0,4-1 1756 0 0,13 1-1803 0 0,1-1 373 0 0,-2 1 9 0 0,1 0-3 0 0,1-2-12 0 0,1 0-12 0 0,1 2-33 0 0,-2-1 32 0 0,-1-1 17 0 0,3 0 99 0 0,-12 0-10 0 0,0 0-19 0 0,5 0-10 0 0,-1 0 0 0 0,0 0 0 0 0,0-1 0 0 0,0 0 0 0 0,0-1 0 0 0,8-2 0 0 0,-12 4 0 0 0,1-1-30 0 0,3-2-59 0 0,-2 1-3 0 0,0 0-1 0 0,0 1 0 0 0,0-1 0 0 0,0 1 1 0 0,1 0-1 0 0,4-1 0 0 0,5 4-25 0 0,1 4-12 0 0,-3 1 14 0 0,-7-4 50 0 0,5 3 8 0 0,-7-4-26 0 0,0-1 0 0 0,1 1 0 0 0,0-1 1 0 0,-1 1-1 0 0,1-1 0 0 0,0 0 0 0 0,0-1 1 0 0,0 1-1 0 0,0-1 0 0 0,-1 1 0 0 0,1-1 1 0 0,4-1-1 0 0,1 0 18 0 0,0 0 1 0 0,-1-1-1 0 0,1-1 1 0 0,-1 0-1 0 0,14-6 1 0 0,0 0 27 0 0,4-1-82 0 0,-12 5-10 0 0,1 1 0 0 0,0 1 0 0 0,5-1-35 0 0,-19 4-8 0 0,20 0-20 0 0,-20 0 67 0 0,-1 0 1 0 0,1 0-1 0 0,-1 0 1 0 0,1 0-1 0 0,-1 0 1 0 0,1 0-1 0 0,-1 0 1 0 0,1 1-1 0 0,-1-1 1 0 0,1 0-1 0 0,-1 0 1 0 0,0 0-1 0 0,1 0 1 0 0,-1 1-1 0 0,1-1 1 0 0,-1 0-1 0 0,1 0 1 0 0,-1 1-1 0 0,0-1 1 0 0,1 0-1 0 0,-1 1 1 0 0,0-1-1 0 0,1 0 1 0 0,-1 1-1 0 0,0-1 1 0 0,1 1-1 0 0,-1-1 1 0 0,0 1-1 0 0,1 14-1285 0 0,-1-9-305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5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4807 0 0,'0'0'480'0'0,"2"-1"-142"0"0,18-7 4598 0 0,-19 50-1762 0 0,-1-40-2764 0 0,0 10 4 0 0,0-10 218 0 0,0-1-621 0 0,0-1-1 0 0,0 1 0 0 0,0-1 1 0 0,0 0-1 0 0,0 1 0 0 0,0-1 1 0 0,0 1-1 0 0,0-1 0 0 0,0 0 1 0 0,0 1-1 0 0,0-1 0 0 0,1 0 1 0 0,-1 1-1 0 0,0-1 0 0 0,0 1 1 0 0,0-1-1 0 0,0 0 0 0 0,0 1 1 0 0,1-1-1 0 0,-1 0 0 0 0,0 1 1 0 0,0-1-1 0 0,1 0 0 0 0,-1 0 0 0 0,0 1 1 0 0,1-1-1 0 0,-1 0 0 0 0,0 0 1 0 0,1 1-1 0 0,-1-1 0 0 0,0 0 1 0 0,1 0-1 0 0,-1 0 0 0 0,1 1 1 0 0,10 3 168 0 0,-9-4-154 0 0,0 1 65 0 0,6 3 1 0 0,-4-2-74 0 0,1 0-1 0 0,-1-1 1 0 0,0 1-1 0 0,1-1 1 0 0,-1 0 0 0 0,1 0-1 0 0,-1-1 1 0 0,1 1-1 0 0,0-1 1 0 0,-1 0 0 0 0,1 0-1 0 0,8-2 1 0 0,-7 1 37 0 0,0-1 0 0 0,0 1 0 0 0,0-1 0 0 0,0 0 1 0 0,0-1-1 0 0,0 1 0 0 0,0-1 0 0 0,7-5 0 0 0,4-5 371 0 0,21-19 0 0 0,15-13-53 0 0,-52 44-372 0 0,0 0 0 0 0,0 0 0 0 0,0 0 0 0 0,0 0 0 0 0,0 0 0 0 0,0 1 0 0 0,0-1 0 0 0,0 0 0 0 0,0 0 0 0 0,1 1 0 0 0,-1-1 0 0 0,0 1 0 0 0,3-1 0 0 0,14-4 0 0 0,-15 3-1 0 0,-1 1 1 0 0,-1 0 1 0 0,0 1 0 0 0,1-1 0 0 0,-1 1 0 0 0,1 0 0 0 0,-1-1 0 0 0,1 1 0 0 0,0 0 0 0 0,-1 0 0 0 0,1 0 0 0 0,-1 0 0 0 0,3 0 0 0 0,-1 0 35 0 0,-1 0 0 0 0,1-1 0 0 0,0 1 1 0 0,0 0-1 0 0,0 1 0 0 0,0-1 0 0 0,0 0 0 0 0,0 1 1 0 0,0-1-1 0 0,-1 1 0 0 0,1 0 0 0 0,0 0 0 0 0,-1 0 0 0 0,1 0 1 0 0,2 2-1 0 0,-1-1-51 0 0,-2 0 144 0 0,1-1-104 0 0,0 1 1 0 0,0 0-1 0 0,0 0 0 0 0,-1 0 0 0 0,1 0 0 0 0,2 3 0 0 0,0-3 39 0 0,12 5-42 0 0,-17-6-17 0 0,28 3-157 0 0,-14-1 141 0 0,0 0 22 0 0,-9-2 32 0 0,7 0-22 0 0,-2-1 29 0 0,-4 1 2 0 0,16 7-37 0 0,-4-3-15 0 0,0-1 0 0 0,-13-2 0 0 0,0-1 0 0 0,0 0 0 0 0,0 0 0 0 0,0-1 0 0 0,0 1 0 0 0,0-1 0 0 0,0 0 0 0 0,0-1 0 0 0,7 0 0 0 0,0-1 0 0 0,5 0 13 0 0,1-1-1 0 0,20-7 0 0 0,-27 7-3 0 0,0 0 0 0 0,13-1 0 0 0,22-6 45 0 0,-14 7-43 0 0,8-2-12 0 0,-4-6 1 0 0,-23 7 0 0 0,30-16 0 0 0,-19 13 64 0 0,-3 0-53 0 0,-17 7 32 0 0,6 0-33 0 0,4 4-10 0 0,-2 1 0 0 0,-1 2 0 0 0,0 0 0 0 0,0 2 0 0 0,1-1 0 0 0,1-1 0 0 0,-10-5 24 0 0,0 0-1 0 0,0-1 1 0 0,0 1-1 0 0,1-1 1 0 0,-1 0-1 0 0,1 0 0 0 0,-1 0 1 0 0,1-1-1 0 0,-1 1 1 0 0,1-1-1 0 0,0 0 1 0 0,5 0-1 0 0,3-1 138 0 0,32 5 373 0 0,-41-4-462 0 0,0 1-12 0 0,30 11-48 0 0,-18-5-12 0 0,0 3 0 0 0,-1 0 0 0 0,-2-3 11 0 0,-10-6 44 0 0,1 0 3 0 0,10 3-35 0 0,14 3 21 0 0,-22-7-35 0 0,11 1-9 0 0,75-11 75 0 0,-83 10-59 0 0,-5 0 5 0 0,17-5-5 0 0,19 1 48 0 0,-14 1-64 0 0,-21 1 0 0 0,15-4 0 0 0,-14 4 0 0 0,5 1 0 0 0,12 0 0 0 0,3-1 0 0 0,-16 0 21 0 0,1 0 0 0 0,17-6 0 0 0,-26 8-20 0 0,10-4 10 0 0,-5 2 81 0 0,17 0 29 0 0,-2-2 21 0 0,5 3-49 0 0,-17 1-39 0 0,-1 0 0 0 0,0 0 0 0 0,0-1 0 0 0,9-2 0 0 0,-14 2-18 0 0,0 0-1 0 0,-1-1 0 0 0,1 1 1 0 0,0-1-1 0 0,-1 0 1 0 0,1 1-1 0 0,-1-1 1 0 0,5-5-1 0 0,1 0 29 0 0,-5 1 2 0 0,0 3-73 0 0,11 0 151 0 0,-13 3-141 0 0,0 0 0 0 0,-1 0 0 0 0,1 0 0 0 0,0 0-1 0 0,-1 0 1 0 0,1 0 0 0 0,0 0 0 0 0,-1 0 0 0 0,1 0 0 0 0,-1 1 0 0 0,1-1 0 0 0,0 0 0 0 0,-1 0 0 0 0,1 1 0 0 0,-1-1 0 0 0,1 0 0 0 0,-1 1 0 0 0,1-1-1 0 0,-1 1 1 0 0,1-1 0 0 0,0 1 0 0 0,2 2 39 0 0,5 5-31 0 0,1 2-11 0 0,1 1 0 0 0,0-1 11 0 0,3-1 31 0 0,3-3-31 0 0,-12-4-4 0 0,1-1-21 0 0,16-7 160 0 0,-15 4-82 0 0,6-2-40 0 0,-7 3 18 0 0,13-6-29 0 0,-12 6-13 0 0,4 0 51 0 0,13 0-38 0 0,-17 4-13 0 0,-1-1-2 0 0,0-1 2 0 0,0 0 0 0 0,0 0 0 0 0,0 1 0 0 0,0-1 0 0 0,0 1 0 0 0,0 0 0 0 0,0 1 0 0 0,5 3 0 0 0,6 3 0 0 0,10 4-53 0 0,-15-8 4 0 0,-1 0-1 0 0,1-1 1 0 0,16 5-1 0 0,-18-6 22 0 0,-6-2 25 0 0,1 0 0 0 0,-1 0 0 0 0,0 0 0 0 0,1 0 0 0 0,-1-1-1 0 0,1 0 1 0 0,4 1 0 0 0,-2-1 11 0 0,0 0-1 0 0,0 0 0 0 0,0 0 0 0 0,0-1 1 0 0,0 1-1 0 0,0-2 0 0 0,0 1 1 0 0,-1 0-1 0 0,1-1 0 0 0,0 0 1 0 0,8-5-1 0 0,-5-1 69 0 0,1-5-6 0 0,-10 9-62 0 0,13-10 45 0 0,2 3-865 0 0,0 0 1 0 0,1 0-1 0 0,18-8 0 0 0,-18 11-892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6:0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119 447 4607 0 0,'0'0'679'0'0,"-2"-2"393"0"0,-4-6 4039 0 0,5 6-4538 0 0,-11-12 1309 0 0,-18-28 0 0 0,15 18-1257 0 0,13 22-433 0 0,0 1 0 0 0,0-1-165 0 0,1 1-6 0 0,0 0 0 0 0,-1 0 1 0 0,1 0-1 0 0,0 0 1 0 0,-1 1-1 0 0,1-1 1 0 0,-1 0-1 0 0,1 1 0 0 0,-1-1 1 0 0,1 1-1 0 0,-1-1 1 0 0,0 1-1 0 0,1 0 0 0 0,-1-1 1 0 0,0 1-1 0 0,1 0 1 0 0,-1 0-1 0 0,1 0 0 0 0,-3 1 1 0 0,1-1-70 0 0,-1 2 7 0 0,4-2 125 0 0,-1 0 1 0 0,1 0-1 0 0,0 0 0 0 0,-1 0 1 0 0,1 0-1 0 0,0 0 1 0 0,0 0-1 0 0,-1 0 1 0 0,1 0-1 0 0,0 0 0 0 0,0 0 1 0 0,-1 0-1 0 0,1 1 1 0 0,0-1-1 0 0,0 0 1 0 0,-1 0-1 0 0,1 0 0 0 0,0 0 1 0 0,0 0-1 0 0,0 1 1 0 0,-1-1-1 0 0,1 0 1 0 0,0 0-1 0 0,0 0 0 0 0,0 1 1 0 0,0-1-1 0 0,-1 0 1 0 0,1 0-1 0 0,0 1 1 0 0,0-1-1 0 0,0 0 0 0 0,0 0 1 0 0,0 1-1 0 0,0-1 1 0 0,0 0-1 0 0,0 1 1 0 0,4 10-123 0 0,6 7 25 0 0,-6-15 15 0 0,0-1-3 0 0,7 9 1 0 0,7 2 0 0 0,-13-11-5 0 0,0-1-6 0 0,-1 0-5 0 0,0 0-1 0 0,0 1 1 0 0,0-2 0 0 0,0 1-1 0 0,1 0 1 0 0,-1-1 0 0 0,0 0-1 0 0,0 0 1 0 0,1 0-1 0 0,-1 0 1 0 0,0-1 0 0 0,0 0-1 0 0,0 0 1 0 0,6-2 0 0 0,7-3-46 0 0,0-1 1 0 0,19-11 0 0 0,15-6-30 0 0,-24 16 91 0 0,-22 8 0 0 0,12 0 0 0 0,-12 1-11 0 0,1 0 0 0 0,-1 0 1 0 0,1 1-1 0 0,-1 0 0 0 0,1 0 0 0 0,8 5 0 0 0,32 22 16 0 0,-4-2-6 0 0,-33-23 10 0 0,0 0 1 0 0,0 0-1 0 0,0-1 0 0 0,0 0 0 0 0,0-1 0 0 0,1 0 1 0 0,14 1-1 0 0,-10-2 21 0 0,0-1 0 0 0,1-1 0 0 0,-1 0 0 0 0,20-5 0 0 0,45-12 266 0 0,-73 16-296 0 0,19-3 0 0 0,-21 4 0 0 0,1 0 0 0 0,15 7 0 0 0,-16-6 0 0 0,17 11 0 0 0,-16-9 0 0 0,-1 0 0 0 0,0 0 0 0 0,0 1 0 0 0,0 0 0 0 0,4 4 0 0 0,16 12 0 0 0,-10-11 0 0 0,2-2 11 0 0,-11-5 6 0 0,0 1 1 0 0,0-1-1 0 0,1 0 1 0 0,-1-1-1 0 0,0 1 1 0 0,7-1-1 0 0,-9 0-18 0 0,0-1-1 0 0,0 0 0 0 0,0 0 0 0 0,0 1 1 0 0,0-2-1 0 0,4-1 0 0 0,1 0 9 0 0,0-1 6 0 0,0 0-1 0 0,0-1 1 0 0,-1 0 0 0 0,0 0-1 0 0,0 0 1 0 0,10-11-1 0 0,35-42 48 0 0,-37 40-26 0 0,-5 7-24 0 0,-9 11-10 0 0,-1-1 0 0 0,1 1 0 0 0,0-1 0 0 0,-1 1 0 0 0,1 0 0 0 0,0-1 0 0 0,-1 1 0 0 0,1 0 0 0 0,0 0 0 0 0,0-1 0 0 0,-1 1 0 0 0,1 0 0 0 0,0 0 0 0 0,0 0 0 0 0,-1 0 0 0 0,1 0 0 0 0,1 0 0 0 0,-1 0 7 0 0,0 0-1 0 0,1 1 0 0 0,-1-1 1 0 0,0 1-1 0 0,1-1 1 0 0,-1 1-1 0 0,0 0 1 0 0,0-1-1 0 0,1 1 1 0 0,-1 0-1 0 0,0 0 0 0 0,0 0 1 0 0,0 0-1 0 0,0 0 1 0 0,1 2-1 0 0,16 27 166 0 0,-7-10-128 0 0,-7-14-12 0 0,-3-3-20 0 0,1 0 1 0 0,-1 0-1 0 0,1 0 0 0 0,0 0 1 0 0,0 0-1 0 0,3 2 1 0 0,-3-3-12 0 0,0 1 0 0 0,0-1 0 0 0,0 0 0 0 0,0-1 0 0 0,0 1 0 0 0,0 0 0 0 0,0-1 0 0 0,1 1 1 0 0,-1-1-1 0 0,0 1 0 0 0,5 0 0 0 0,3 2 50 0 0,4 2-30 0 0,13 3 87 0 0,-16-10-85 0 0,-2 0 57 0 0,-6 1-70 0 0,-1 0 0 0 0,0 0 1 0 0,0 0-1 0 0,0 0 1 0 0,1-1-1 0 0,-1 1 0 0 0,0-1 1 0 0,0 1-1 0 0,2-2 1 0 0,16-4 101 0 0,-5 1-103 0 0,-12 4-7 0 0,16-10-3 0 0,31-12 1 0 0,-38 17 0 0 0,1 1 0 0 0,0 1 0 0 0,7 1 0 0 0,-16 4 0 0 0,22-1 0 0 0,-13-3 0 0 0,-2-5 0 0 0,-10 7 0 0 0,0-1 0 0 0,1 1 0 0 0,-1 0 0 0 0,0-1 0 0 0,0 1 0 0 0,0-1 0 0 0,0 1 0 0 0,0-1 0 0 0,0 1 0 0 0,1-4 1 0 0,0-3 52 0 0,3-2-43 0 0,1-4-10 0 0,-2 2 0 0 0,-1 1 11 0 0,1-14 276 0 0,-4 23-177 0 0,0 0 2 0 0,0-1-77 0 0,0-1 0 0 0,0 1 1 0 0,-1 0-1 0 0,1-1 0 0 0,-1 1 0 0 0,0 0 0 0 0,0-1 0 0 0,0 1 0 0 0,-1 0 0 0 0,1 0 1 0 0,-1 0-1 0 0,0 0 0 0 0,0 0 0 0 0,0 0 0 0 0,0 1 0 0 0,0-1 0 0 0,0 0 1 0 0,-1 1-1 0 0,-3-3 0 0 0,-5-3 203 0 0,0 1-1 0 0,0 1 1 0 0,-23-11 0 0 0,22 12-147 0 0,1 0 0 0 0,0-1 1 0 0,-15-10-1 0 0,21 11-61 0 0,-1 0-1 0 0,1-1 1 0 0,-6-8 0 0 0,-2-1 21 0 0,5 5-19 0 0,-12-20 0 0 0,-7-7 40 0 0,20 29-61 0 0,0 2-11 0 0,0 1 0 0 0,-1 0 0 0 0,1 2-12 0 0,2 0-47 0 0,1 2 39 0 0,-6-1-124 0 0,8 2 90 0 0,5 0-5 0 0,5 1 48 0 0,-1 1 0 0 0,1 0 0 0 0,-1 0 0 0 0,1 0 0 0 0,-1 1 0 0 0,0 0 0 0 0,0 1 0 0 0,9 5 0 0 0,-3 1-39 0 0,0-1-1 0 0,0 2 1 0 0,12 12 0 0 0,-2-1-2 0 0,0-2 0 0 0,1 0 0 0 0,1-2 0 0 0,0-1 0 0 0,34 17 0 0 0,-53-30 52 0 0,13 3 0 0 0,20-2 0 0 0,-31-4 0 0 0,29 0 0 0 0,-32-1 0 0 0,12 0 0 0 0,1 0 0 0 0,-1 2 0 0 0,-3 2 11 0 0,-9-1 31 0 0,4 8-31 0 0,-1 2-11 0 0,0 2-3 0 0,-4-5-23 0 0,-1 9-22 0 0,-2-16 73 0 0,2 11 88 0 0,-3-12-6 0 0,-2 2-76 0 0,-1 0-1 0 0,1 0 0 0 0,0 0 1 0 0,-1-1-1 0 0,0 1 1 0 0,0-1-1 0 0,-5 5 1 0 0,-5 6 69 0 0,-4 14-80 0 0,1 0 0 0 0,1 1 0 0 0,-18 52 0 0 0,22-55-60 0 0,-11 24-30 0 0,-49 76 0 0 0,31-58 42 0 0,35-58 27 0 0,-13 13 5 0 0,2-3 4 0 0,15-19 22 0 0,-2 4-112 0 0,3-5 61 0 0,0 0 1 0 0,0 0-1 0 0,-1 1 1 0 0,1-1-1 0 0,0 0 0 0 0,0 0 1 0 0,0 1-1 0 0,-1-1 0 0 0,1 0 1 0 0,0 0-1 0 0,0 0 0 0 0,0 1 1 0 0,0-1-1 0 0,0 0 1 0 0,0 1-1 0 0,-1-1 0 0 0,1 0 1 0 0,0 0-1 0 0,0 1 0 0 0,0-1 1 0 0,0 0-1 0 0,0 1 1 0 0,0-1-1 0 0,0 0 0 0 0,0 0 1 0 0,0 1-1 0 0,0-1 0 0 0,1 0 1 0 0,-1 0-1 0 0,0 1 0 0 0,0-1 1 0 0,2 7-256 0 0,0-1 0 0 0,1 0 0 0 0,0 0 0 0 0,0 0 0 0 0,1 0 0 0 0,5 8 0 0 0,31 34-1188 0 0,-30-37 1196 0 0,-7-8-43 0 0,0 1 1 0 0,1-1 0 0 0,-1 0-1 0 0,1 0 1 0 0,7 5-1 0 0,7 1-749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6:3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1 852 5527 0 0,'0'0'10178'0'0,"12"0"-10393"0"0,7 1 1434 0 0,17 1-591 0 0,-32-3-604 0 0,11 0 50 0 0,-1-2 1 0 0,1 0 0 0 0,15-5-1 0 0,-23 6-35 0 0,12-4 38 0 0,-1-1 0 0 0,33-17 0 0 0,-33 15-19 0 0,0 0 0 0 0,28-8 0 0 0,-10 7-19 0 0,-11 4 62 0 0,0-2 0 0 0,0 0 0 0 0,0-2 0 0 0,33-18 0 0 0,248-147 1704 0 0,-60 35-1247 0 0,-170 95-538 0 0,118-65 13 0 0,-194 110-33 0 0,119-58 239 0 0,-94 48-143 0 0,0 1 1 0 0,50-12-1 0 0,-70 20-69 0 0,162-38 551 0 0,-146 33-497 0 0,-1-1-1 0 0,0-1 1 0 0,0-1-1 0 0,-1-1 1 0 0,34-24-1 0 0,-45 27-48 0 0,-6 6 44 0 0,-1-1-12 0 0,-1 2-58 0 0,0 0 0 0 0,0 0 0 0 0,0 0 0 0 0,0 0 0 0 0,-1 0 0 0 0,1 0-1 0 0,0 0 1 0 0,0 0 0 0 0,0 0 0 0 0,0 0 0 0 0,0 0 0 0 0,0 0 0 0 0,0 0 0 0 0,0 0 0 0 0,0 0-1 0 0,0 0 1 0 0,0 0 0 0 0,0 0 0 0 0,0 0 0 0 0,0 0 0 0 0,-1-1 0 0 0,1 1 0 0 0,0 0 0 0 0,0 0 0 0 0,0 0-1 0 0,0 0 1 0 0,0 0 0 0 0,0 0 0 0 0,0 0 0 0 0,0 0 0 0 0,0 0 0 0 0,0 0 0 0 0,0 0 0 0 0,0-1 0 0 0,0 1-1 0 0,0 0 1 0 0,0 0 0 0 0,0 0 0 0 0,0 0 0 0 0,0 0 0 0 0,0 0 0 0 0,0 0 0 0 0,0 0 0 0 0,0 0-1 0 0,0 0 1 0 0,1 0 0 0 0,-1 0 0 0 0,0-1 0 0 0,-14 8 56 0 0,-18 16-224 0 0,25-15 9 0 0,-1 1-1 0 0,-6 12 0 0 0,-4 3-804 0 0,17-23 38 0 0,-1 1-243 0 0,-7 5-48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6:4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164 147 1839 0 0,'0'0'5463'0'0,"-1"-1"-5528"0"0,-15-4-114 0 0,10 2 423 0 0,1 1-1 0 0,-1 0 1 0 0,1 0-1 0 0,-1 1 1 0 0,0-1-1 0 0,0 1 1 0 0,1 0-1 0 0,-1 1 1 0 0,0 0 0 0 0,0 0-1 0 0,0 0 1 0 0,0 0-1 0 0,0 1 1 0 0,-9 2-1 0 0,-20 18 5479 0 0,19-10-4653 0 0,20-6-2675 0 0,1-2 1819 0 0,1 0 1 0 0,0 0 0 0 0,0 0 0 0 0,8 2 0 0 0,2-2-179 0 0,0-1 1 0 0,1-1 0 0 0,31 0 0 0 0,52-11 149 0 0,23 0-63 0 0,-83 12-122 0 0,-1 2 0 0 0,0 2 0 0 0,60 17 0 0 0,0 0 0 0 0,-52-14 149 0 0,80 5 0 0 0,-108-13-105 0 0,-1-1 0 0 0,1-1-1 0 0,-1-1 1 0 0,1-1 0 0 0,-1 0 0 0 0,0-2-1 0 0,26-9 1 0 0,3-8 128 0 0,-1-1-1 0 0,-1-3 1 0 0,48-36-1 0 0,-32 21-129 0 0,-49 33-136 0 0,1 1 0 0 0,0 0 1 0 0,1 1-1 0 0,-1 0 0 0 0,1 1 0 0 0,28-6 0 0 0,-37 10 24 0 0,-1 1-1 0 0,0 0 1 0 0,1 0 0 0 0,-1 0 0 0 0,0 0-1 0 0,1 1 1 0 0,-1-1 0 0 0,0 1-1 0 0,0 0 1 0 0,0 1 0 0 0,1-1 0 0 0,3 3-1 0 0,-5-3 6 0 0,-1 0-1 0 0,0 1 0 0 0,0-1 1 0 0,0 0-1 0 0,0 1 0 0 0,-1 0 1 0 0,1-1-1 0 0,0 1 0 0 0,0 0 1 0 0,-1 0-1 0 0,0 0 0 0 0,1 0 1 0 0,-1 0-1 0 0,0 0 0 0 0,0 0 1 0 0,0 0-1 0 0,0 1 0 0 0,0-1 1 0 0,0 0-1 0 0,-1 1 0 0 0,1-1 1 0 0,-1 5-1 0 0,1 0-128 0 0,-1-1 0 0 0,-1 1 1 0 0,1 0-1 0 0,-1-1 0 0 0,0 1 0 0 0,-1-1 1 0 0,0 1-1 0 0,0-1 0 0 0,0 0 0 0 0,0 1 1 0 0,-1-1-1 0 0,0 0 0 0 0,-5 6 0 0 0,3-5-88 0 0,-2 1 0 0 0,1-1-1 0 0,-1 0 1 0 0,0-1 0 0 0,0 0 0 0 0,0 0-1 0 0,-1 0 1 0 0,-13 7 0 0 0,6-6-112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6:4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112 815 3135 0 0,'0'0'142'0'0,"1"-2"-8"0"0,8-29 344 0 0,2 1 0 0 0,1 1-1 0 0,24-44 1 0 0,-26 58 906 0 0,2 0 0 0 0,-1 1 0 0 0,2 0 0 0 0,0 1 0 0 0,28-23 0 0 0,1-1-355 0 0,-34 28-757 0 0,0 0 0 0 0,-1-1 0 0 0,0 0-1 0 0,8-15 1 0 0,-2 2 247 0 0,39-62 158 0 0,40-61 1445 0 0,-75 123-1874 0 0,1 1 1 0 0,0 1 0 0 0,1 1 0 0 0,26-21-1 0 0,-43 39-248 0 0,15-11-124 0 0,0 0 0 0 0,34-20 0 0 0,-49 32-56 0 0,10 6-524 0 0,-10-2 679 0 0,0-1-1 0 0,0 0 1 0 0,0 0 0 0 0,-1 1-1 0 0,1-1 1 0 0,-1 1 0 0 0,0-1-1 0 0,0 1 1 0 0,1 0 0 0 0,-2 0-1 0 0,1-1 1 0 0,0 1 0 0 0,-1 0-1 0 0,1 5 1 0 0,-1-2 9 0 0,0 0 1 0 0,0 0-1 0 0,-1 0 0 0 0,0 0 1 0 0,0-1-1 0 0,0 1 0 0 0,-3 5 1 0 0,-2 5 48 0 0,-1-1 0 0 0,-1 0 0 0 0,0-1 0 0 0,-15 20 0 0 0,-70 74 913 0 0,16-23-597 0 0,40-40-558 0 0,-58 51 0 0 0,-50 31-725 0 0,40-37 349 0 0,72-59 609 0 0,-54 65 0 0 0,81-89 105 0 0,1 1 1 0 0,1-1 0 0 0,-5 11 0 0 0,6-13-36 0 0,3-3-5 0 0,-1 0-15 0 0,0 6-73 0 0,1-6-82 0 0,0-1 41 0 0,1 0 0 0 0,-1 1 0 0 0,1-1 0 0 0,-1 0 0 0 0,1 0 0 0 0,0 0 0 0 0,0 0 0 0 0,0 0 0 0 0,-1 0 0 0 0,1 0 0 0 0,0 0 0 0 0,0 0 0 0 0,0 0 0 0 0,0 0 0 0 0,1-1 1 0 0,-1 1-1 0 0,0 0 0 0 0,0-1 0 0 0,0 1 0 0 0,0-1 0 0 0,3 1 0 0 0,1 2 38 0 0,1-1 0 0 0,0 0 0 0 0,0-1 0 0 0,9 2 0 0 0,-5-1 1 0 0,19 4 214 0 0,33 2 0 0 0,-19-3 56 0 0,362 42 140 0 0,-274-45-1072 0 0,-91-4 233 0 0,1 3 1 0 0,67 9-1 0 0,-94-8 144 0 0,-1 1-1 0 0,0 1 1 0 0,15 6-1 0 0,-23-8 92 0 0,0 1 0 0 0,0-1 0 0 0,0 1 1 0 0,-1 0-1 0 0,1 1 0 0 0,-1-1 0 0 0,1 1 0 0 0,-1 0 1 0 0,0 0-1 0 0,3 5 0 0 0,4 5-1237 0 0,-2 0-3207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6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12 5983 0 0,'0'0'10552'0'0,"-2"-1"-11369"0"0,2 0 845 0 0,-1 0 1 0 0,0 0-1 0 0,0 1 0 0 0,0-1 1 0 0,0 0-1 0 0,1 0 0 0 0,-1 1 1 0 0,0-1-1 0 0,0 1 0 0 0,0-1 1 0 0,-1 1-1 0 0,1-1 0 0 0,0 1 1 0 0,0 0-1 0 0,0-1 0 0 0,0 1 1 0 0,0 0-1 0 0,0 0 0 0 0,-1 0 0 0 0,1 0 1 0 0,0 0-1 0 0,0 0 0 0 0,0 0 1 0 0,0 0-1 0 0,0 1 0 0 0,-1-1 1 0 0,1 0-1 0 0,-1 1 0 0 0,-2 1 60 0 0,0-1-1 0 0,1 1 1 0 0,-1 0-1 0 0,0 1 0 0 0,1-1 1 0 0,-6 6-1 0 0,1-3 80 0 0,0 0 1 0 0,-1 0-1 0 0,0 0 0 0 0,1-1 0 0 0,-1-1 0 0 0,-1 1 1 0 0,-10 1-1 0 0,0 2 39 0 0,-48 17 402 0 0,-82 42 0 0 0,116-48-673 0 0,0 1 0 0 0,1 1 0 0 0,2 2 0 0 0,0 1 0 0 0,1 2 0 0 0,1 1 0 0 0,2 1 0 0 0,1 1 0 0 0,1 1 1 0 0,-28 42-1 0 0,16-19-548 0 0,28-40 438 0 0,2-3 113 0 0,5-7 669 0 0,-4 2-437 0 0,5-5-34 0 0,5-6 694 0 0,2 0-767 0 0,-1 0-1 0 0,0-1 1 0 0,-1 1 0 0 0,1-1 0 0 0,-1 0 0 0 0,-1-1-1 0 0,0 1 1 0 0,0 0 0 0 0,-1-1 0 0 0,0 0 0 0 0,0 0-1 0 0,-1 0 1 0 0,1-11 0 0 0,0-3 215 0 0,7-73 476 0 0,5-55-139 0 0,-14 146-673 0 0,-1-6 43 0 0,-1 0 2 0 0,2 9-62 0 0,-2 2-264 0 0,1 1 303 0 0,-1-1 1 0 0,0 0 0 0 0,1 1-1 0 0,-1 0 1 0 0,1-1-1 0 0,-1 1 1 0 0,1 0-1 0 0,-1 0 1 0 0,1 0 0 0 0,-1 0-1 0 0,1 0 1 0 0,0 0-1 0 0,0 0 1 0 0,0 0 0 0 0,-1 1-1 0 0,1-1 1 0 0,0 0-1 0 0,0 1 1 0 0,1-1-1 0 0,-1 1 1 0 0,0-1 0 0 0,-1 3-1 0 0,-2 7-86 0 0,0 0 0 0 0,-4 16 0 0 0,5-15-14 0 0,-8 26-39 0 0,-30 90-299 0 0,33-109 367 0 0,-1 1 0 0 0,0-1 0 0 0,-2-1 0 0 0,-15 23 0 0 0,6-12-37 0 0,13-19 165 0 0,1 0 1 0 0,-2 0-1 0 0,-10 11 1 0 0,-9 11 655 0 0,26-30-780 0 0,0-1 177 0 0,-1 0-1 0 0,1 0 0 0 0,0 0 1 0 0,0 1-1 0 0,1-1 1 0 0,-1 0-1 0 0,0 1 1 0 0,0-1-1 0 0,1 1 0 0 0,-1-1 1 0 0,1 1-1 0 0,-1-1 1 0 0,0 3-1 0 0,64-2 599 0 0,-57-2-667 0 0,-1 0-1 0 0,1 0 1 0 0,-1 0 0 0 0,1-1-1 0 0,-1 0 1 0 0,0 0 0 0 0,1 0-1 0 0,-1-1 1 0 0,0 0 0 0 0,0 0-1 0 0,0 0 1 0 0,10-6 0 0 0,-5 2-2 0 0,27-16 37 0 0,35-29 0 0 0,30-18 96 0 0,-88 62-126 0 0,-1 0 1 0 0,1 0-1 0 0,1 2 0 0 0,-1 0 1 0 0,1 0-1 0 0,16-2 0 0 0,134-8-292 0 0,-155 15-88 0 0,0-1 1 0 0,13-4 0 0 0,5-3-4889 0 0,-3-2-1422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1375 0 0,'0'0'15278'0'0,"2"-1"-15214"0"0,8-3-64 0 0,-1 0 0 0 0,0-1 0 0 0,0 1 1 0 0,0-2-1 0 0,10-7 0 0 0,-13 8-43 0 0,1 0 1 0 0,0 1-1 0 0,10-6 0 0 0,-6 6-37 0 0,-1 1 1 0 0,1-1-1 0 0,0 2 0 0 0,0-1 0 0 0,0 2 1 0 0,0-1-1 0 0,18 1 0 0 0,81 10 212 0 0,-16 0 253 0 0,-9-9 430 0 0,-1-3 1 0 0,0-5-1 0 0,144-30 0 0 0,65-24 169 0 0,57 2-109 0 0,-323 59-1032 0 0,1 1 0 0 0,-1 2 0 0 0,39 7 1 0 0,-51-7-222 0 0,-13-2-158 0 0,6 0-1617 0 0,-4-1-270 0 0,-6-9 2139 0 0,0 3-877 0 0,0 0 1 0 0,-1 1 0 0 0,-4-10-1 0 0,-5-6-3367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0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6447 0 0,'0'0'2992'0'0,"4"-16"-1704"0"0,-1 1 8 0 0,1 0-1296 0 0,-2 1-344 0 0,-4-2-24 0 0,0 4-4200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0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204 735 2303 0 0,'-1'2'167'0'0,"0"-2"-82"0"0,0 1-1 0 0,1 0 1 0 0,-1 0 0 0 0,0 0-1 0 0,1 0 1 0 0,-1-1-1 0 0,1 1 1 0 0,-1 0 0 0 0,1 0-1 0 0,-1 0 1 0 0,1 0 0 0 0,-1 1-1 0 0,1-1 1 0 0,0 0-1 0 0,0 1 1 0 0,-7 17 15626 0 0,9-20-15817 0 0,2-1 71 0 0,-1 0 1 0 0,0 0 0 0 0,1-1 0 0 0,-1 0 0 0 0,0 1 0 0 0,0-1 0 0 0,-1 0 0 0 0,1 0 0 0 0,2-4-1 0 0,20-36-384 0 0,-12 19 326 0 0,68-144 501 0 0,-11 22-50 0 0,-44 98-388 0 0,1 2 1 0 0,3 2 0 0 0,70-82-1 0 0,-90 117-155 0 0,0-1 1 0 0,0 1-1 0 0,1 1 0 0 0,-1 0 1 0 0,2 1-1 0 0,-1 0 0 0 0,1 0 0 0 0,0 1 1 0 0,1 1-1 0 0,0 0 0 0 0,-1 0 1 0 0,24-3-1 0 0,-30 7-13 0 0,-3 1 124 0 0,23 7-219 0 0,-19-5 335 0 0,-1 0 0 0 0,1 0 0 0 0,0 1 0 0 0,0-1 0 0 0,-1 1 0 0 0,8 5 0 0 0,-12-6 22 0 0,0-1-10 0 0,-1 0-56 0 0,1 1 0 0 0,-1-1 0 0 0,1 1 0 0 0,-1-1 0 0 0,0 1 0 0 0,0-1 0 0 0,1 1 0 0 0,-1-1 0 0 0,0 1 0 0 0,0 0 0 0 0,-1 0 0 0 0,1 0 0 0 0,0-1 0 0 0,-1 1 0 0 0,1 0 0 0 0,-1 0 0 0 0,1 0 0 0 0,-1 0 0 0 0,0 0 0 0 0,0 0 0 0 0,0 0 0 0 0,0 0 0 0 0,0 0 0 0 0,0 0 0 0 0,-1 0 0 0 0,0 3 0 0 0,0-1-31 0 0,-1 5-52 0 0,-1 0 0 0 0,0-1 0 0 0,0 1 0 0 0,-1-1 0 0 0,-6 11 0 0 0,-29 39-621 0 0,17-25 359 0 0,-42 64-905 0 0,-154 217-2518 0 0,141-232 5448 0 0,32-37 1052 0 0,27-28-1437 0 0,-1-1 1 0 0,-38 25 0 0 0,36-26-990 0 0,4-5-169 0 0,-30 15-1 0 0,33-18-309 0 0,0 0 0 0 0,0 1-1 0 0,-22 16 1 0 0,10-3-257 0 0,9-7 94 0 0,-18 18-1 0 0,29-26 321 0 0,1 0 0 0 0,1 0-1 0 0,-1 0 1 0 0,1 1 0 0 0,0-1 0 0 0,0 1-1 0 0,-3 8 1 0 0,-3 13 238 0 0,9-26 264 0 0,6 11 89 0 0,-4-11-525 0 0,-1 0 0 0 0,1 0-1 0 0,0 0 1 0 0,-1-1-1 0 0,1 1 1 0 0,0 0 0 0 0,0-1-1 0 0,0 1 1 0 0,3 2 0 0 0,0 0 61 0 0,0 0 0 0 0,1-1 0 0 0,-1 1 1 0 0,1-1-1 0 0,0 0 0 0 0,0-1 1 0 0,0 1-1 0 0,0-1 0 0 0,1 0 1 0 0,9 2-1 0 0,4 0 229 0 0,35 3 0 0 0,20-4 147 0 0,139-14-1 0 0,-181 8-482 0 0,-2 1-17 0 0,-1 1 0 0 0,1 2 0 0 0,34 4-1 0 0,-45-2-156 0 0,0 1 0 0 0,0 1 0 0 0,-1 0 0 0 0,0 2 0 0 0,34 16 0 0 0,-24-6-262 0 0,-1 1 1 0 0,-2 1 0 0 0,0 1 0 0 0,30 32-1 0 0,-4-5-326 0 0,-41-38-953 0 0,0-1-1 0 0,20 12 1 0 0,-5-7-3602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6447 0 0,'0'0'12428'0'0,"1"2"-11926"0"0,3 2-436 0 0,0 0 0 0 0,-1 0 0 0 0,0 1 0 0 0,0-1 0 0 0,0 1 0 0 0,-1 0 0 0 0,0 0 0 0 0,1 0 1 0 0,-2 0-1 0 0,1 0 0 0 0,-1 0 0 0 0,1 1 0 0 0,-1-1 0 0 0,-1 0 0 0 0,1 1 0 0 0,-1-1 0 0 0,0 1 1 0 0,-1 5-1 0 0,0-2-23 0 0,0 1 1 0 0,-1-1-1 0 0,0 0 1 0 0,-1-1-1 0 0,0 1 1 0 0,0 0-1 0 0,-1-1 1 0 0,0 0-1 0 0,-1 0 1 0 0,-6 9-1 0 0,-28 36 208 0 0,38-51-224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17711 0 0,'0'0'1772'0'0,"1"2"-1624"0"0,-1 9-113 0 0,1-1-1 0 0,-2 1 1 0 0,1-1-1 0 0,-1 1 1 0 0,-1-1-1 0 0,0 0 1 0 0,-1 1-1 0 0,-3 9 1 0 0,-38 83 551 0 0,32-76-515 0 0,-48 92 157 0 0,-139 206 0 0 0,116-214-432 0 0,27-37-113 0 0,-19 22-950 0 0,21-38-5486 0 0,39-46 1342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5:5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1 919 0 0,'0'0'80'0'0,"-11"5"7104"0"0,-1-8-10448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5:5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8143 0 0,'0'0'2408'0'0,"0"-2"-1937"0"0,0-5-463 0 0,0 1 0 0 0,0 0 0 0 0,0 0 0 0 0,1-1 0 0 0,0 1 0 0 0,0 0-1 0 0,1 0 1 0 0,3-9 0 0 0,22-46-1778 0 0,-26 59 1393 0 0,-1 1 0 0 0,2-1 0 0 0,-1 1 0 0 0,0-1-1 0 0,0 1 1 0 0,0-1 0 0 0,1 1 0 0 0,-1-1 0 0 0,1 1-1 0 0,2-2 1 0 0,-2 2-488 0 0,1 0 423 0 0,1 1 634 0 0,0-1-1 0 0,1 1 0 0 0,-1 0 0 0 0,1 1 1 0 0,-1-1-1 0 0,0 1 0 0 0,1 0 0 0 0,-1 0 1 0 0,0 0-1 0 0,0 0 0 0 0,1 1 1 0 0,6 3-1 0 0,0 0 606 0 0,-8-4-115 0 0,0-1-96 0 0,5-1-92 0 0,-1-1-1 0 0,1 0 0 0 0,0-1 1 0 0,11-5-1 0 0,-10 3-154 0 0,0 0 0 0 0,0-1 1 0 0,-1-1-1 0 0,12-10 0 0 0,-11 10-128 0 0,-5 3-133 0 0,4-2-50 0 0,-8 6-25 0 0,1 0-1 0 0,-1 0 1 0 0,0-1 0 0 0,1 1-1 0 0,-1 0 1 0 0,0 0-1 0 0,1-1 1 0 0,-1 1-1 0 0,1 0 1 0 0,-1 0-1 0 0,1 0 1 0 0,-1 0-1 0 0,0 0 1 0 0,1-1 0 0 0,-1 1-1 0 0,1 0 1 0 0,-1 0-1 0 0,1 0 1 0 0,-1 0-1 0 0,1 0 1 0 0,-1 1-1 0 0,0-1 1 0 0,1 0-1 0 0,-1 0 1 0 0,1 0 0 0 0,-1 0-1 0 0,1 0 1 0 0,-1 1-1 0 0,1-1 16 0 0,-1 0-1 0 0,1 0 1 0 0,-1 0-1 0 0,0 1 1 0 0,1-1-1 0 0,-1 0 1 0 0,0 0-1 0 0,1 0 1 0 0,-1 0-1 0 0,0 0 1 0 0,1 0-1 0 0,-1 0 0 0 0,1 0 1 0 0,-1 0-1 0 0,0 0 1 0 0,1 0-1 0 0,-1 0 1 0 0,1 0-1 0 0,-1 0 1 0 0,0 0-1 0 0,1-1 1 0 0,0 1-1 0 0,0 0 8 0 0,0 0 0 0 0,0 0 0 0 0,0 0 0 0 0,0 0 0 0 0,0 0 0 0 0,0 0-1 0 0,1 0 1 0 0,-1 1 0 0 0,0-1 0 0 0,0 0 0 0 0,0 1 0 0 0,1 0 0 0 0,-1-1 10 0 0,18 6 279 0 0,-17-5-282 0 0,0 0 0 0 0,-1 0 0 0 0,1-1 0 0 0,0 1 0 0 0,-1-1 0 0 0,1 0 0 0 0,0 1-1 0 0,0-1 1 0 0,3 0 0 0 0,2-1 103 0 0,0 0 0 0 0,1 0-1 0 0,-1-1 1 0 0,0 0 0 0 0,0-1-1 0 0,0 0 1 0 0,0 0 0 0 0,-1 0-1 0 0,1-1 1 0 0,-1 0 0 0 0,6-5-1 0 0,-9 8 26 0 0,-1 0-14 0 0,6-4-56 0 0,-6 4 610 0 0,-1 2-667 0 0,-1 0 0 0 0,1 0 0 0 0,-1 0 0 0 0,1 0 0 0 0,-1 0 0 0 0,0 0 0 0 0,1 0 0 0 0,-1 0 0 0 0,0 0 0 0 0,0 2-1 0 0,1 0 24 0 0,0 4 8 0 0,0 1 1 0 0,0-1-1 0 0,-1 1 1 0 0,0-1 0 0 0,-1 1-1 0 0,0-1 1 0 0,0 1-1 0 0,-3 11 1 0 0,-2 15 283 0 0,4-29-317 0 0,2 19 241 0 0,1-13-194 0 0,0-8 0 0 0,3 9 4 0 0,-3-10 64 0 0,6 12 128 0 0,11 2-178 0 0,-14-13-48 0 0,9 3-21 0 0,8 3 98 0 0,-14-8-103 0 0,3 0 38 0 0,12 2 26 0 0,-10-2 105 0 0,1 2 0 0 0,16 4-1 0 0,-21-5-93 0 0,0 1-1 0 0,-1 1 0 0 0,10 4 1 0 0,-9-3-79 0 0,0-1 0 0 0,1 0 0 0 0,-1-1 0 0 0,1 0 0 0 0,0 0 0 0 0,13 2 0 0 0,-17-4-18 0 0,21-1 0 0 0,-19 0 0 0 0,-3 0 0 0 0,1-1 0 0 0,-1 0 0 0 0,1 0 0 0 0,-1 0 0 0 0,1 0 0 0 0,3-2 0 0 0,23-8 0 0 0,-5 1 0 0 0,-21 9 0 0 0,0 0 3 0 0,17-9-66 0 0,4-5-29 0 0,29-22 12 0 0,57-55-646 0 0,-102 84 696 0 0,-6 6-18 0 0,8-1 48 0 0,-10 4 20 0 0,0-1 0 0 0,0 0 0 0 0,-1 1 0 0 0,1 0-1 0 0,0-1 1 0 0,-1 1 0 0 0,1 0 0 0 0,0 0 0 0 0,-1 0 0 0 0,1 0-1 0 0,-1 0 1 0 0,3 2 0 0 0,-3-2-14 0 0,1 0 117 0 0,7 12 350 0 0,-7-12-395 0 0,6 5-6 0 0,-6-4 13 0 0,0-1-26 0 0,8 2-67 0 0,-10-3-1 0 0,1 1 0 0 0,0-1 0 0 0,-1 0 0 0 0,1 0 0 0 0,0 1 1 0 0,-1-1-1 0 0,1 0 0 0 0,0 0 0 0 0,0 0 0 0 0,-1 0 0 0 0,1 0 1 0 0,0 0-1 0 0,-1 0 0 0 0,1 0 0 0 0,1-1 0 0 0,0 1-13 0 0,0 0-44 0 0,1-1-388 0 0,-1 1 437 0 0,-2-1 9 0 0,1 1 0 0 0,0 0 0 0 0,-1-1 0 0 0,1 1 1 0 0,0 0-1 0 0,-1 0 0 0 0,1 0 0 0 0,0-1 0 0 0,-1 1 0 0 0,1 0 0 0 0,0 0 0 0 0,0 0 1 0 0,-1 0-1 0 0,1 0 0 0 0,1 1 0 0 0,10 1 8 0 0,2 1 53 0 0,-1 2-14 0 0,-1-2-1 0 0,24 5 1 0 0,-28-7-27 0 0,-3-1-12 0 0,0 1 0 0 0,0-2 0 0 0,-1 1 0 0 0,1 0 0 0 0,6-2 0 0 0,14-1 0 0 0,-12 2-81 0 0,-1-1 0 0 0,0 0 0 0 0,0-1 0 0 0,1 0-1 0 0,16-7 1 0 0,-8 2-232 0 0,8-2-735 0 0,-2 0-745 0 0,-9 4-2630 0 0,-5 3-889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0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0,'0'0'80'0'0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0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2303 0 0,'0'0'11428'0'0,"2"0"-11104"0"0,7 0-81 0 0,0 0 0 0 0,-1 0 0 0 0,1-1 0 0 0,16-4 0 0 0,-12 3 21 0 0,-1 0 1 0 0,16-1-1 0 0,-9 3-264 0 0,4 0 0 0 0,0 1 0 0 0,34 5 0 0 0,-55-6 0 0 0,0 0 0 0 0,0 1 0 0 0,0-1 0 0 0,0 0 0 0 0,0 1 0 0 0,0-1 0 0 0,0 1 0 0 0,0 0 0 0 0,0 0 0 0 0,2 1 0 0 0,-2 0 0 0 0,1-1 0 0 0,-1 0 0 0 0,0 0 0 0 0,0 0 0 0 0,1 0 0 0 0,-1-1 0 0 0,0 1 0 0 0,4 0 0 0 0,7 1 0 0 0,-8-1 28 0 0,0 0 0 0 0,1-1 0 0 0,-1 1 0 0 0,0-1 0 0 0,1 0 0 0 0,-1-1-1 0 0,0 1 1 0 0,1-1 0 0 0,-1 0 0 0 0,0 0 0 0 0,7-3 0 0 0,-5 1 5 0 0,15-8 215 0 0,-19 9-175 0 0,-1 0 0 0 0,1 0 0 0 0,0 1 0 0 0,1-1 0 0 0,-1 1 0 0 0,0-1 0 0 0,0 1 0 0 0,7-1 1 0 0,0 2-16 0 0,2 4-46 0 0,-10-2-30 0 0,-1-1 1 0 0,1 0-1 0 0,0 1 0 0 0,-1-1 0 0 0,1 1 1 0 0,-1 0-1 0 0,1-1 0 0 0,-1 1 0 0 0,0 0 0 0 0,0 0 1 0 0,0 0-1 0 0,0 0 0 0 0,0 0 0 0 0,0 0 1 0 0,-1 0-1 0 0,1 0 0 0 0,0 3 0 0 0,0 9-83 0 0,-1 2 12 0 0,0-2 41 0 0,0-12 517 0 0,5-3-415 0 0,-1-1 0 0 0,0 0 0 0 0,0 0 0 0 0,0 0 0 0 0,4-4 0 0 0,-1 2-9 0 0,25-19 147 0 0,-19 18-112 0 0,-9 3-67 0 0,0 0 1 0 0,1 1-1 0 0,-1 0 0 0 0,1 0 1 0 0,-1 0-1 0 0,6 0 0 0 0,-3 1 1 0 0,-2 0 29 0 0,23 7-33 0 0,-22-4-10 0 0,19 6 0 0 0,18 11 0 0 0,-38-16 0 0 0,-2-3 0 0 0,-1 1 0 0 0,0-1 0 0 0,0 0 0 0 0,1 0 0 0 0,-1 0 0 0 0,1 0 0 0 0,-1 0 0 0 0,1 0 0 0 0,2 0 0 0 0,13 2 0 0 0,-11-3 8 0 0,1 0 1 0 0,0-1-1 0 0,0 0 0 0 0,-1 0 0 0 0,1-1 0 0 0,11-4 0 0 0,46-21 395 0 0,-44 16-153 0 0,24-6 0 0 0,-19 8-76 0 0,-18 5-149 0 0,1 1-1 0 0,0 0 0 0 0,0 1 0 0 0,0 0 0 0 0,0 0 0 0 0,0 1 0 0 0,0 0 1 0 0,1 0-1 0 0,-1 1 0 0 0,0 1 0 0 0,1-1 0 0 0,13 4 0 0 0,-21-4-31 0 0,0 0 0 0 0,-1 1-1 0 0,1-1 1 0 0,0 0 0 0 0,0 1 0 0 0,0 0-1 0 0,0-1 1 0 0,-1 1 0 0 0,1 0 0 0 0,0 0-1 0 0,-1 0 1 0 0,1 0 0 0 0,0 0 0 0 0,1 1-1 0 0,6 6-96 0 0,14 3 93 0 0,-19-9 11 0 0,16 4 0 0 0,-7-4 0 0 0,1-2 0 0 0,-7 0 0 0 0,0-1 0 0 0,-1 1 0 0 0,1-2 0 0 0,0 1 0 0 0,11-4 0 0 0,1-1 0 0 0,-5 3 0 0 0,15-5 0 0 0,4 1 0 0 0,-18 6 0 0 0,0 2 0 0 0,2 1 0 0 0,0 3 0 0 0,1-1 0 0 0,1 2 58 0 0,-17-4 74 0 0,1 2 18 0 0,20 4-66 0 0,-19-6-72 0 0,26 4 88 0 0,-21-4-92 0 0,-4-2 2 0 0,1 1-1 0 0,-1-1 0 0 0,0 1 1 0 0,1-2-1 0 0,9 0 0 0 0,16-1-9 0 0,-24 1 8 0 0,30 2 114 0 0,-37-1-121 0 0,69 0 348 0 0,0 12 86 0 0,-65-12-381 0 0,0 0-1 0 0,0-1 1 0 0,-1 0 0 0 0,1 1 0 0 0,0-1 0 0 0,-1-1-1 0 0,6-1 1 0 0,-1 1-15 0 0,1-1 45 0 0,-8 2-16 0 0,1 0-4 0 0,14-11 208 0 0,-14 11-200 0 0,11-3-66 0 0,-3 3-20 0 0,4-1 14 0 0,0-1 0 0 0,0 0 0 0 0,0 2 0 0 0,11-2-41 0 0,7-3-83 0 0,41-13-735 0 0,-40 11-1306 0 0,-15 1 1074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0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2 150 10623 0 0,'0'0'3538'0'0,"-1"2"-2762"0"0,1-1-735 0 0,0 1 0 0 0,-1 0 0 0 0,1 0 1 0 0,0 0-1 0 0,0 0 0 0 0,1 0 0 0 0,-1-1 1 0 0,0 1-1 0 0,1 0 0 0 0,-1 0 1 0 0,1 0-1 0 0,-1-1 0 0 0,1 1 0 0 0,0 0 1 0 0,0 0-1 0 0,0-1 0 0 0,0 1 0 0 0,0-1 1 0 0,2 3-1 0 0,28 35 344 0 0,-24-30-301 0 0,-2-1 10 0 0,-2-4-85 0 0,12 10 16 0 0,0-4 29 0 0,0-2-18 0 0,-6-5-6 0 0,-1-2 76 0 0,0-1-19 0 0,-1 0 1 0 0,1 0 0 0 0,-1-1 0 0 0,1 0 0 0 0,-1 0 0 0 0,0-1 0 0 0,12-4-1 0 0,52-24 391 0 0,-39 15-420 0 0,11-3-58 0 0,-38 16 0 0 0,21-6 0 0 0,-14 6 0 0 0,1 1 0 0 0,19-1 0 0 0,-21 2 0 0 0,-1 0 0 0 0,0-1 0 0 0,0 0 0 0 0,0-1 0 0 0,14-3 0 0 0,-10 0 0 0 0,1 0 0 0 0,-1 0 0 0 0,0-2 0 0 0,-1 0 0 0 0,0 0 0 0 0,21-15 0 0 0,77-80 808 0 0,-109 101-389 0 0,11 7 91 0 0,-3-2-383 0 0,-6-2-73 0 0,12 5-43 0 0,-11-2-12 0 0,7 8 12 0 0,17 19 42 0 0,-27-28-52 0 0,1-1-2 0 0,15 9 65 0 0,-5-5-64 0 0,-10-7 36 0 0,0 1 0 0 0,0 0 0 0 0,0-1 0 0 0,0 1-1 0 0,0-1 1 0 0,0 0 0 0 0,1 0 0 0 0,-1 0 0 0 0,0 0 0 0 0,0-1 0 0 0,0 1-1 0 0,4-2 1 0 0,9-1 234 0 0,14-1 256 0 0,-25 3-503 0 0,0 0 0 0 0,0 0 0 0 0,1 1 0 0 0,-1 0 0 0 0,6 0 0 0 0,75 8-21 0 0,-33-1-136 0 0,-46-5 134 0 0,-1-2-1 0 0,0 1 0 0 0,0-1 1 0 0,1 0-1 0 0,-1 0 1 0 0,0-1-1 0 0,0 1 1 0 0,0-1-1 0 0,1-1 0 0 0,-1 1 1 0 0,0-1-1 0 0,-1 0 1 0 0,1-1-1 0 0,0 1 1 0 0,-1-1-1 0 0,1 0 0 0 0,-1-1 1 0 0,0 1-1 0 0,0-1 1 0 0,7-6-1 0 0,18-22-63 0 0,-26 29 63 0 0,7-15-72 0 0,-8 15 30 0 0,3-2 22 0 0,-4 4 12 0 0,0 1 1 0 0,0-1 0 0 0,0 1 0 0 0,0-1 0 0 0,0 1 0 0 0,0 0 0 0 0,1 0 0 0 0,-1 0 0 0 0,0 0 0 0 0,0 0 0 0 0,0 1-1 0 0,0-1 1 0 0,1 0 0 0 0,-1 1 0 0 0,3 1 0 0 0,-3-1-12 0 0,3 0-79 0 0,0 1 1 0 0,0 0-1 0 0,0 0 0 0 0,0 1 0 0 0,-1-1 0 0 0,7 6 1 0 0,-7-5-38 0 0,0 0 0 0 0,0-1 1 0 0,0 1-1 0 0,1-1 0 0 0,6 2 1 0 0,-6-2-60 0 0,1-1 0 0 0,0 0 0 0 0,-1 0 0 0 0,1 0 0 0 0,0-1-1 0 0,0 0 1 0 0,0 0 0 0 0,0 0 0 0 0,8-2 0 0 0,-4-1-138 0 0,1 0 1 0 0,-2-1-1 0 0,1 1 0 0 0,13-9 0 0 0,-6 2-631 0 0,19-13-1 0 0,-20 12-282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1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101 297 3679 0 0,'0'0'7187'0'0,"-6"-10"-5686"0"0,6 9-1445 0 0,-1-1 76 0 0,1 0-1 0 0,-1 0 0 0 0,1 0 0 0 0,-1 0 0 0 0,0 0 1 0 0,0 0-1 0 0,0 1 0 0 0,0-1 0 0 0,0 0 0 0 0,0 1 1 0 0,-1-1-1 0 0,1 0 0 0 0,0 1 0 0 0,-3-2 0 0 0,-7 0-24 0 0,0 3-103 0 0,10 0-15 0 0,0 0 0 0 0,0 0 0 0 0,1 0 1 0 0,-1 0-1 0 0,0 0 0 0 0,0 0 0 0 0,1 1 0 0 0,-1-1 0 0 0,0 0 0 0 0,0 0 1 0 0,1 1-1 0 0,-1-1 0 0 0,0 0 0 0 0,1 1 0 0 0,-1-1 0 0 0,1 1 1 0 0,-1-1-1 0 0,1 1 0 0 0,-1-1 0 0 0,0 1 0 0 0,0 0 0 0 0,0 1-45 0 0,-2 1 69 0 0,-1 0-1 0 0,1 0 1 0 0,0 0-1 0 0,0 1 1 0 0,1-1-1 0 0,-1 1 0 0 0,1 0 1 0 0,-1 0-1 0 0,1 0 1 0 0,0 0-1 0 0,1 0 1 0 0,-1 0-1 0 0,1 1 1 0 0,-2 7-1 0 0,2-5 89 0 0,0-4 1351 0 0,4-2-1070 0 0,0-1-286 0 0,0 0 1 0 0,1 0-1 0 0,-1 0 1 0 0,0 0 0 0 0,1 0-1 0 0,-1-1 1 0 0,0 1-1 0 0,0-1 1 0 0,1 0 0 0 0,-1 0-1 0 0,0 0 1 0 0,0 0-1 0 0,0-1 1 0 0,0 1 0 0 0,5-5-1 0 0,6-3 240 0 0,-1-2 0 0 0,12-11 0 0 0,-7 5-115 0 0,61-44 341 0 0,-66 52-676 0 0,0 0 0 0 0,1 2 1 0 0,0 0-1 0 0,18-7 1 0 0,-30 13 13 0 0,0 1 0 0 0,0-1 0 0 0,1 1 0 0 0,-1 0 0 0 0,0 0 0 0 0,0 0 0 0 0,0 0 0 0 0,0 0 1 0 0,0 0-1 0 0,0 0 0 0 0,1 1 0 0 0,-1-1 0 0 0,0 1 0 0 0,0 0 0 0 0,0-1 0 0 0,0 1 1 0 0,0 0-1 0 0,-1 0 0 0 0,1 0 0 0 0,0 1 0 0 0,0-1 0 0 0,-1 0 0 0 0,4 3 0 0 0,-1 0-5 0 0,-1 0 1 0 0,1 1-1 0 0,-1-1 0 0 0,0 1 0 0 0,0-1 0 0 0,0 1 0 0 0,-1 0 0 0 0,3 6 0 0 0,-4-7-206 0 0,-1-3 422 0 0,0 0 0 0 0,0 0 0 0 0,0 0 1 0 0,1 0-1 0 0,-1 0 0 0 0,0 0 0 0 0,1 0 1 0 0,-1 0-1 0 0,0 0 0 0 0,1 0 0 0 0,0 0 1 0 0,-1 0-1 0 0,2 0 0 0 0,-1 0-55 0 0,0-1 0 0 0,0 1 0 0 0,0 0 0 0 0,0-1 1 0 0,0 0-1 0 0,0 1 0 0 0,0-1 0 0 0,0 0 0 0 0,0 0 0 0 0,0 1 0 0 0,0-1 0 0 0,0 0 0 0 0,1 0 0 0 0,-1 0 1 0 0,0 0-1 0 0,0 0 0 0 0,0-1 0 0 0,0 1 0 0 0,0 0 0 0 0,0-1 0 0 0,3 0 0 0 0,0 0-44 0 0,-1 0-6 0 0,1 0 1 0 0,-1-1 0 0 0,0 1 0 0 0,0-1 0 0 0,6-4-1 0 0,-6 5 8 0 0,20-12-4 0 0,-11 9 1 0 0,0 2 32 0 0,-10 1-43 0 0,0 1 1 0 0,-1 0 0 0 0,1-1-1 0 0,0 1 1 0 0,-1 0 0 0 0,1 0-1 0 0,0 0 1 0 0,-1 1-1 0 0,1-1 1 0 0,0 0 0 0 0,-1 0-1 0 0,1 1 1 0 0,0-1 0 0 0,-1 1-1 0 0,1 0 1 0 0,-1-1 0 0 0,3 3-1 0 0,2 0-1 0 0,19 12-12 0 0,-16-10 0 0 0,0 0-1 0 0,12 5 1 0 0,-4-4-34 0 0,-11-7 27 0 0,-1 0 3 0 0,-3 1 14 0 0,4 0-13 0 0,0 0 1 0 0,0 0-1 0 0,0-1 0 0 0,11-2 1 0 0,-11 1 29 0 0,1-1 1 0 0,-1 0-1 0 0,1 0 0 0 0,-1-1 1 0 0,10-7-1 0 0,36-28 724 0 0,-50 37-672 0 0,0 1-2 0 0,7-3-10 0 0,4 0-60 0 0,-10 3-91 0 0,1 0 0 0 0,0 1 1 0 0,0-1-1 0 0,-1 1 0 0 0,1 0 0 0 0,0 1 0 0 0,6 0 0 0 0,9 0-349 0 0,24-4 83 0 0,-23-2 299 0 0,-15 1 27 0 0,-1 1 26 0 0,14-8 127 0 0,0-1 0 0 0,-1-1-1 0 0,26-25 1 0 0,-25 22 12 0 0,0 0 1 0 0,30-18-1 0 0,-24 21-128 0 0,-14 11 0 0 0,-4 1 0 0 0,6 2 0 0 0,-9-1 2 0 0,2 1-4 0 0,11 9 56 0 0,-14-9-48 0 0,0 0 1 0 0,-1 1 0 0 0,1-1 0 0 0,-1 0 0 0 0,1 1 0 0 0,-1-1 0 0 0,0 0 0 0 0,1 1-1 0 0,-1 0 1 0 0,0-1 0 0 0,0 1 0 0 0,2 3 0 0 0,0 1 18 0 0,0 0 0 0 0,1 0-1 0 0,0-1 1 0 0,5 7 0 0 0,12 16 136 0 0,-20-26-139 0 0,0 0 0 0 0,0-1 0 0 0,1 1 0 0 0,-1 0 0 0 0,1-1 0 0 0,-1 1 0 0 0,1-1 0 0 0,1 2 0 0 0,1 0 59 0 0,0 0 1 0 0,0 0 0 0 0,1-1 0 0 0,-1 1 0 0 0,8 2 0 0 0,-4-3-48 0 0,-1 0 0 0 0,1-1 0 0 0,-1 0-1 0 0,1-1 1 0 0,10 0 0 0 0,-15 1-90 0 0,1-1 1 0 0,-1 0-1 0 0,1 1 0 0 0,-1-1 1 0 0,1 1-1 0 0,-1 0 0 0 0,0 0 0 0 0,1 1 1 0 0,-1-1-1 0 0,0 1 0 0 0,0-1 0 0 0,0 1 1 0 0,0 0-1 0 0,0 0 0 0 0,3 4 1 0 0,2 2-285 0 0,-1 0 0 0 0,1 1 0 0 0,7 13 0 0 0,-11-16 239 0 0,-3-5 50 0 0,0 1-1 0 0,0-1 1 0 0,1 1-1 0 0,-1-1 1 0 0,0 0-1 0 0,1 1 1 0 0,-1-1-1 0 0,0 0 1 0 0,1 0-1 0 0,0 0 1 0 0,-1 0-1 0 0,1 0 1 0 0,0 0 0 0 0,-1-1-1 0 0,1 1 1 0 0,0-1-1 0 0,0 1 1 0 0,0-1-1 0 0,2 1 1 0 0,0-1 106 0 0,0 0 0 0 0,-1-1 0 0 0,1 1-1 0 0,-1-1 1 0 0,1 0 0 0 0,-1 0 0 0 0,1 0 0 0 0,-1 0 0 0 0,5-2 0 0 0,4-4 484 0 0,0 0 0 0 0,-1 0 0 0 0,19-16-1 0 0,2-1-61 0 0,-27 22-413 0 0,14-6 2 0 0,-15 7-70 0 0,17-4 6 0 0,2 2-129 0 0,0 1 0 0 0,37 1-1 0 0,-44 1-74 0 0,-12 0 148 0 0,1 1 0 0 0,0 0 1 0 0,0 0-1 0 0,-1 0 0 0 0,1 0 0 0 0,-1 1 0 0 0,1 0 0 0 0,-1-1 0 0 0,1 2 0 0 0,-1-1 0 0 0,0 1 1 0 0,7 5-1 0 0,3 4-292 0 0,25 27 1 0 0,-21-21 16 0 0,-14-15 225 0 0,14 8-1 0 0,-16-10 94 0 0,-1-1 11 0 0,0 0-1 0 0,0 1 0 0 0,0-1 0 0 0,0 0 1 0 0,0 0-1 0 0,0 0 0 0 0,0 0 1 0 0,0 0-1 0 0,0-1 0 0 0,0 1 1 0 0,0 0-1 0 0,0 0 0 0 0,0-1 0 0 0,0 1 1 0 0,0 0-1 0 0,0-1 0 0 0,-1 1 1 0 0,1-1-1 0 0,0 1 0 0 0,0-1 1 0 0,0 1-1 0 0,1-2 0 0 0,13-14-483 0 0,-6 2-132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2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607 233 919 0 0,'-66'20'571'0'0,"23"-12"3517"0"0,41-8-2639 0 0,1 0-1387 0 0,-1-1-1 0 0,1 1 1 0 0,0-1-1 0 0,0 1 1 0 0,0-1-1 0 0,0 1 1 0 0,1-1-1 0 0,-1 0 1 0 0,0 1-1 0 0,0-1 0 0 0,-1-1 1 0 0,1 1 19 0 0,-11-11 63 0 0,-2-6-13 0 0,12 13-137 0 0,1 0 10 0 0,-11-29-37 0 0,8 22-7 0 0,0 1 0 0 0,-1-1-1 0 0,0 1 1 0 0,-1 0 0 0 0,-8-12 0 0 0,13 22 59 0 0,-1-1-1 0 0,1 1 1 0 0,0 0 0 0 0,-1 0 0 0 0,1 0-1 0 0,-1 0 1 0 0,0 0 0 0 0,1 0 0 0 0,-1 0 0 0 0,1 1-1 0 0,-1-1 1 0 0,0 0 0 0 0,0 1 0 0 0,1 0 0 0 0,-1-1-1 0 0,0 1 1 0 0,0 0 0 0 0,0 0 0 0 0,0 0 0 0 0,1 0-1 0 0,-4 0 1 0 0,0 1 17 0 0,1 0-1 0 0,-1 0 0 0 0,0 0 1 0 0,1 1-1 0 0,-1 0 1 0 0,-6 3-1 0 0,-13 9-480 0 0,-36 29-1 0 0,40-28-87 0 0,-2 0 0 0 0,-26 15-1 0 0,5-5 536 0 0,31-18 543 0 0,0 0-1 0 0,-1 0 0 0 0,-22 8 0 0 0,11-5 1157 0 0,22-9-873 0 0,-8 2 2580 0 0,17-2-3357 0 0,0 1 0 0 0,0-1-1 0 0,0 0 1 0 0,0 0 0 0 0,0-1-1 0 0,0 0 1 0 0,0 0 0 0 0,1-1-1 0 0,-1 0 1 0 0,0 0 0 0 0,7-3-1 0 0,14-4 297 0 0,38-19 0 0 0,-1 2-94 0 0,-62 24-248 0 0,20-7 44 0 0,1 1-1 0 0,0 1 1 0 0,32-4 0 0 0,-48 9-84 0 0,0 1-1 0 0,0 0 1 0 0,0 1 0 0 0,0-1 0 0 0,0 1 0 0 0,0 1 0 0 0,-1 0 0 0 0,1 0 0 0 0,0 0 0 0 0,-1 1 0 0 0,1 0 0 0 0,-1 1-1 0 0,0-1 1 0 0,8 7 0 0 0,35 30-662 0 0,-34-26 341 0 0,18 12 1 0 0,-32-25 348 0 0,1 1 0 0 0,-1-1 0 0 0,1 0 0 0 0,0 0 0 0 0,-1 0-1 0 0,1-1 1 0 0,0 1 0 0 0,0-1 0 0 0,0 1 0 0 0,0-1 0 0 0,-1 0 0 0 0,6 0-1 0 0,0-1 45 0 0,0 0-1 0 0,-1-1 0 0 0,9-2 0 0 0,17-8 427 0 0,55-28-1 0 0,-21 9-283 0 0,-49 22-141 0 0,1 2 0 0 0,0 0 0 0 0,0 2 0 0 0,26-6-1 0 0,-40 11-119 0 0,0-1 0 0 0,0 1 0 0 0,0-1 0 0 0,0 1 0 0 0,-1 1 0 0 0,1-1 0 0 0,0 1 0 0 0,0 0 0 0 0,0 0 0 0 0,-1 0 0 0 0,1 0 0 0 0,0 1 0 0 0,-1 0 0 0 0,1 0 0 0 0,-1 0 0 0 0,0 1 0 0 0,0-1 0 0 0,0 1 0 0 0,0 0-1 0 0,0 0 1 0 0,-1 0 0 0 0,1 1 0 0 0,4 5 0 0 0,-4-4-70 0 0,3 3-83 0 0,-7-5 190 0 0,1-1 0 0 0,0 1 0 0 0,-1-1 0 0 0,0 1 0 0 0,1 0 0 0 0,-1 4 0 0 0,-11 0 586 0 0,9-6-441 0 0,-1 0 0 0 0,0 0-1 0 0,0 0 1 0 0,0 0 0 0 0,0 0 0 0 0,0-1 0 0 0,0 1-1 0 0,0-1 1 0 0,0 0 0 0 0,0 0 0 0 0,0 0 0 0 0,0-1-1 0 0,-3 0 1 0 0,-1 1 154 0 0,-23-3 577 0 0,-41-10 1 0 0,7 1-81 0 0,45 9-644 0 0,1 2 0 0 0,-1 0 0 0 0,1 1 0 0 0,-1 1 0 0 0,1 1 0 0 0,-1 0 0 0 0,1 2-1 0 0,0 0 1 0 0,0 1 0 0 0,-21 9 0 0 0,-38 20-112 0 0,-29 11-239 0 0,97-41 205 0 0,-1-1 1 0 0,1 0-1 0 0,-1-1 0 0 0,0 0 1 0 0,1 0-1 0 0,-1-1 0 0 0,0 0 1 0 0,0-1-1 0 0,0 0 0 0 0,0-1 1 0 0,0 0-1 0 0,-12-3 0 0 0,-17-9-191 0 0,36 12 84 0 0,16-4-1966 0 0,-9 3 2055 0 0,1 1 0 0 0,-1-1 0 0 0,1 1 0 0 0,0 0 0 0 0,-1 1 0 0 0,1-1 0 0 0,0 1 0 0 0,0 0-1 0 0,-1 0 1 0 0,7 1 0 0 0,14 2-1 0 0,-21-1 56 0 0,9 4 2 0 0,-7-3 170 0 0,-1-1 0 0 0,1 1 1 0 0,0-1-1 0 0,0-1 0 0 0,0 1 0 0 0,0-1 0 0 0,0 0 0 0 0,0 0 0 0 0,7 0 0 0 0,-8-2 69 0 0,0 1 1 0 0,-1-1-1 0 0,1-1 1 0 0,0 1-1 0 0,-1-1 0 0 0,1 1 1 0 0,5-5-1 0 0,5 0 179 0 0,5-6 79 0 0,-18 10-428 0 0,-1 1 235 0 0,-1 2-893 0 0,0-1 573 0 0,0 0 1 0 0,0 0 0 0 0,0 1 0 0 0,0-1-1 0 0,0 0 1 0 0,0 1 0 0 0,0-1 0 0 0,1 0 0 0 0,-1 0-1 0 0,0 1 1 0 0,0-1 0 0 0,0 0 0 0 0,0 0 0 0 0,0 1-1 0 0,1-1 1 0 0,-1 0 0 0 0,0 0 0 0 0,0 0-1 0 0,0 1 1 0 0,1-1 0 0 0,-1 0 0 0 0,1 1 0 0 0,-1-1 0 0 0,0 0 0 0 0,1 0 0 0 0,-1 1 1 0 0,0-1-1 0 0,0 0 0 0 0,1 1 0 0 0,-1-1 0 0 0,0 1 0 0 0,0-1 0 0 0,1 0 0 0 0,-1 1 1 0 0,0-1-1 0 0,0 1 0 0 0,0-1 0 0 0,0 0 0 0 0,0 1 0 0 0,0-1 0 0 0,0 1 1 0 0,0-1-1 0 0,0 1 0 0 0,0-1 0 0 0,0 1 0 0 0,0 0 0 0 0,-3 27-679 0 0,-2-15 579 0 0,-3-2 36 0 0,-11 8 63 0 0,18-17 29 0 0,-1-1 0 0 0,1 1 0 0 0,0-1 0 0 0,-1 1 0 0 0,1-1 0 0 0,0 0-1 0 0,-1 0 1 0 0,0 0 0 0 0,1 0 0 0 0,-1 0 0 0 0,0 0 0 0 0,1 0 0 0 0,-1-1 0 0 0,0 1 0 0 0,0-1-1 0 0,-1 1 1 0 0,-1 0 0 0 0,2 0 115 0 0,0-1-53 0 0,-19-5 306 0 0,19 5 3 0 0,1-1-264 0 0,-7-3-9 0 0,5 3-48 0 0,-4 0-42 0 0,7 1-20 0 0,0 0-1 0 0,0 0 1 0 0,0 0 0 0 0,0 0 0 0 0,-1 0 0 0 0,1 0-1 0 0,0 0 1 0 0,0 0 0 0 0,0 0 0 0 0,0 0-1 0 0,0 0 1 0 0,0 0 0 0 0,0 0 0 0 0,0 0 0 0 0,0 0-1 0 0,0 0 1 0 0,0 0 0 0 0,0 0 0 0 0,0-1 0 0 0,0 1-1 0 0,0 0 1 0 0,0 0 0 0 0,0 0 0 0 0,-1 0-1 0 0,1 0 1 0 0,0 0 0 0 0,0 0 0 0 0,0 0 0 0 0,0 0-1 0 0,0 0 1 0 0,0 0 0 0 0,0 0 0 0 0,0 0-1 0 0,0 0 1 0 0,0 0 0 0 0,0 0 0 0 0,0 0 0 0 0,0 0-1 0 0,0-1 1 0 0,0 1 0 0 0,0 0 0 0 0,0 0-1 0 0,0 0 1 0 0,0 0 0 0 0,0 0 0 0 0,0 0 0 0 0,0 0-1 0 0,0 0 1 0 0,0 0 0 0 0,0 0 0 0 0,0 0 0 0 0,0 0-1 0 0,0 0 1 0 0,0 0 0 0 0,0 0 0 0 0,1 0-1 0 0,-1-1 1 0 0,0 1 0 0 0,0 0 0 0 0,0 0 0 0 0,0 0-1 0 0,0 0 1 0 0,0 0 0 0 0,0 0 0 0 0,0 0-1 0 0,0 0 1 0 0,0 0 0 0 0,0 0 0 0 0,0 0 0 0 0,12-24 69 0 0,14-25-6 0 0,-13 26-148 0 0,-10 18-28 0 0,0 1-1 0 0,1 0 0 0 0,-1 0 1 0 0,1 1-1 0 0,0-1 0 0 0,0 1 1 0 0,7-5-1 0 0,-9 7-30 0 0,0 0-551 0 0,13-6 676 0 0,-13 4 24 0 0,-1 1 2 0 0,1 1 58 0 0,-1-1 14 0 0,1-1-27 0 0,0 0-1 0 0,0 0 1 0 0,0 0 0 0 0,0-1-1 0 0,-1 1 1 0 0,2-6-1 0 0,-2 7 276 0 0,5-9-8 0 0,-6 11-284 0 0,0-1-1 0 0,0 1 0 0 0,1-1 0 0 0,-1 1 1 0 0,0-1-1 0 0,0 1 0 0 0,0-1 0 0 0,0 1 1 0 0,0-1-1 0 0,0 1 0 0 0,0-1 1 0 0,0 1-1 0 0,0-1 0 0 0,0 0 0 0 0,0 1 1 0 0,-1-1-1 0 0,1 1 0 0 0,0-1 1 0 0,0 1-1 0 0,0-1 0 0 0,-1 1 0 0 0,1-1 1 0 0,0 1-1 0 0,0 0 0 0 0,-1-1 1 0 0,1 1-1 0 0,-1-1 0 0 0,1 1 0 0 0,0 0 1 0 0,-1-1-1 0 0,1 1 0 0 0,-1 0 1 0 0,0-1-1 0 0,-7-8 229 0 0,7 8-128 0 0,0-1-34 0 0,-3-4-20 0 0,0-1 0 0 0,1 1 0 0 0,0-1 0 0 0,1 0 1 0 0,-1 0-1 0 0,0-8 0 0 0,-5-10 117 0 0,5 16-187 0 0,1-1-12 0 0,1 1-12 0 0,1 7-64 0 0,-2 4-884 0 0,-4 7 844 0 0,1-1 16 0 0,2-5 20 0 0,-4 2 80 0 0,4-3-56 0 0,2-1 139 0 0,0 0 0 0 0,-1 0 1 0 0,1 0-1 0 0,-1 0 1 0 0,1 0-1 0 0,-1 0 0 0 0,0-1 1 0 0,1 1-1 0 0,-1 0 0 0 0,0-1 1 0 0,-2 1-1 0 0,4-2-78 0 0,-1 0 0 0 0,1 0 0 0 0,-1-1 0 0 0,1 1 0 0 0,-1 0 0 0 0,1 0 0 0 0,-1 0 0 0 0,1-1 0 0 0,0 1 0 0 0,0 0 0 0 0,0 0 0 0 0,0-1 0 0 0,0 1 0 0 0,0 0-1 0 0,0-1 1 0 0,0 1 0 0 0,1-2 0 0 0,5-21-38 0 0,-4 16-42 0 0,1 1 0 0 0,1-1 0 0 0,0 1-1 0 0,0 0 1 0 0,0 0 0 0 0,1 0 0 0 0,0 1 0 0 0,0-1-1 0 0,12-9 1 0 0,-14 14-66 0 0,0 1 0 0 0,0-1 0 0 0,0 1 0 0 0,0 0 0 0 0,0 0 0 0 0,0 1 0 0 0,0-1 0 0 0,0 0 0 0 0,1 1 0 0 0,-1 0 0 0 0,0 0 0 0 0,5 0 0 0 0,-5 0-346 0 0,14 1-5761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 4143 0 0,'0'0'8734'0'0,"-1"2"-8646"0"0,-5 8-32 0 0,-3 3-77 0 0,5-6 0 0 0,-2-3-87 0 0,4-2 117 0 0,0-1-1 0 0,0 1 0 0 0,1-1 0 0 0,-1 0 1 0 0,0 0-1 0 0,-1 0 0 0 0,1 0 1 0 0,0 0-1 0 0,0 0 0 0 0,0-1 0 0 0,0 1 1 0 0,-1-1-1 0 0,-3 1 0 0 0,-36-2 1300 0 0,33 0-628 0 0,0 1 0 0 0,-17 1 0 0 0,20 0-405 0 0,0 0 78 0 0,0 0 1 0 0,0 0 0 0 0,0 1 0 0 0,-6 2-1 0 0,2 1-31 0 0,0 1 0 0 0,-15 12 1 0 0,-43 37-299 0 0,5-2-131 0 0,41-36-11 0 0,10-7 107 0 0,-1 0 0 0 0,-25 13 0 0 0,-8 4 11 0 0,39-23-3 0 0,-1 1 0 0 0,1 0-1 0 0,0 1 1 0 0,0-1 0 0 0,1 1-1 0 0,0 0 1 0 0,-11 15 0 0 0,7-10-55 0 0,-16 16 1 0 0,2-6-192 0 0,15-12 81 0 0,-1 0 0 0 0,0-1 0 0 0,0-1 0 0 0,0 1 0 0 0,-1-2 0 0 0,0 1 0 0 0,-1-1 0 0 0,-23 8 0 0 0,22-8 739 0 0,11-4-271 0 0,-1-1 0 0 0,1 0 1 0 0,0 0-1 0 0,0 0 0 0 0,-1 0 1 0 0,1 0-1 0 0,-1 0 0 0 0,1-1 1 0 0,-5 1-1 0 0,10-13-201 0 0,-1 4-46 0 0,-1 5-53 0 0,8-15 54 0 0,-1 4-30 0 0,-5 9-18 0 0,0 0 0 0 0,-1-1 1 0 0,1 1-1 0 0,-1-1 0 0 0,0 1 1 0 0,-1-1-1 0 0,3-10 0 0 0,-1-9 48 0 0,-2 20-37 0 0,0 1 0 0 0,0 0 0 0 0,-1 0 1 0 0,1-1-1 0 0,-1 1 0 0 0,-1 0 1 0 0,1-1-1 0 0,0 1 0 0 0,-1 0 1 0 0,0-1-1 0 0,0 1 0 0 0,-2-6 0 0 0,2 10-8 0 0,-1-7 150 0 0,-1 1 0 0 0,0-1 0 0 0,0 1-1 0 0,0 0 1 0 0,-6-7 0 0 0,8 12-66 0 0,-2-5-27 0 0,-2 1 15 0 0,-3-5-63 0 0,6 8-20 0 0,-10-5 53 0 0,10 6-122 0 0,-2 16-989 0 0,2-4 1048 0 0,0 0 0 0 0,1 0-1 0 0,1 0 1 0 0,0-1 0 0 0,2 18 0 0 0,13 56 1 0 0,-3-26-247 0 0,-9-41 46 0 0,0-1 1 0 0,8 20 0 0 0,-11-34 49 0 0,1-2 157 0 0,-1 0 1 0 0,0 1-1 0 0,0-1 1 0 0,0 0 0 0 0,0 0-1 0 0,1 0 1 0 0,-1 0 0 0 0,0 0-1 0 0,0 0 1 0 0,0 0 0 0 0,0 0-1 0 0,1 0 1 0 0,-1 0 0 0 0,0 0-1 0 0,0 0 1 0 0,0 0 0 0 0,0 1-1 0 0,0-1 1 0 0,0 0-1 0 0,1 0 1 0 0,-1 0 0 0 0,0 0-1 0 0,0 0 1 0 0,0 1 0 0 0,0-1-1 0 0,0 0 1 0 0,0 0 0 0 0,0 0-1 0 0,0 0 1 0 0,0 0 0 0 0,0 1-1 0 0,0-1 1 0 0,0 0 0 0 0,0 1-1 0 0,1-1 1 0 0,-1 0-1 0 0,0 0 1 0 0,0 1 0 0 0,0-1-1 0 0,0 0 1 0 0,0 0-1 0 0,0 1 1 0 0,1-1 0 0 0,-1 0-1 0 0,0 0 1 0 0,0 1-1 0 0,0-1 1 0 0,1 0 0 0 0,-1 0-1 0 0,0 0 1 0 0,0 0-1 0 0,1 1 1 0 0,-1-1 0 0 0,0 0-1 0 0,0 0 1 0 0,1 0 0 0 0,-1 0-1 0 0,0 0 1 0 0,0 0-1 0 0,1 0 1 0 0,-1 0 0 0 0,0 0-1 0 0,1 0 1 0 0,-1 0-1 0 0,0 0 1 0 0,0 0 0 0 0,1 0-1 0 0,4 0 65 0 0,0 0 0 0 0,-1-1 1 0 0,1 0-1 0 0,0 0 0 0 0,-1 0 0 0 0,1-1 0 0 0,-1 0 0 0 0,1 1 0 0 0,-1-2 0 0 0,5-2 0 0 0,7-5 356 0 0,19-17 0 0 0,4-2-198 0 0,-6 9-253 0 0,1 2 0 0 0,54-21 0 0 0,17-8-159 0 0,-4-13 706 0 0,-65 37-1954 0 0,1 2-3569 0 0,-6 3-1656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6359 0 0,'0'0'578'0'0,"0"3"-478"0"0,3 10-100 0 0,0-4 12 0 0,0-2-124 0 0,9 13-532 0 0,-10-19 430 0 0,-2 0 189 0 0,1 0-1 0 0,0-1 1 0 0,-1 1-1 0 0,1-1 0 0 0,-1 1 1 0 0,1-1-1 0 0,0 1 1 0 0,0-1-1 0 0,-1 1 0 0 0,1-1 1 0 0,0 0-1 0 0,1 1 1 0 0,0 0 1 0 0,0 0 1836 0 0,1-1-1161 0 0,5 0-264 0 0,-1 0 4559 0 0,-9 2-4846 0 0,1-1 0 0 0,0 1-1 0 0,0 0 1 0 0,0 0-1 0 0,0-1 1 0 0,0 1 0 0 0,0 0-1 0 0,0 4 1 0 0,1-6-78 0 0,-15 33 818 0 0,15-31-719 0 0,0 1-21 0 0,-1 0-77 0 0,2 21-26 0 0,0-19 23 0 0,0-2 35 0 0,5 16 4 0 0,-1-7 30 0 0,3-1-1 0 0,-5-9-56 0 0,0 0-1 0 0,0 0 1 0 0,0 0-1 0 0,1 0 1 0 0,-1-1-1 0 0,0 1 1 0 0,1-1 0 0 0,-1 0-1 0 0,1 0 1 0 0,-1 0-1 0 0,1 0 1 0 0,-1 0-1 0 0,6-1 1 0 0,8 1 110 0 0,26-2 0 0 0,-36 1-108 0 0,192 6 1037 0 0,-114 0-933 0 0,125-5 545 0 0,-118-9-207 0 0,135-28 1 0 0,-206 32-441 0 0,177-19 101 0 0,1 17-45 0 0,-104 4 33 0 0,-69 2-13 0 0,0-2 0 0 0,0-1 1 0 0,0-1-1 0 0,27-8 1 0 0,-42 9-99 0 0,-1-1 0 0 0,1 0 0 0 0,-1-1 0 0 0,0 0 0 0 0,0 0 0 0 0,0-1 0 0 0,-1 0 0 0 0,1-1 0 0 0,-2 0 0 0 0,1-1 0 0 0,13-15 0 0 0,-6 3-94 0 0,-2 0 1 0 0,16-29-1 0 0,-24 38-648 0 0,0-1 1 0 0,-1 1-1 0 0,-1-1 1 0 0,0 0-1 0 0,-1 0 1 0 0,3-20-1 0 0,-5 16-4944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37:3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173 410 1839 0 0,'0'0'83'0'0,"-3"1"-6"0"0,-9 2-61 0 0,7-3 264 0 0,1 1 0 0 0,-1 0 0 0 0,0 1 0 0 0,1-1-1 0 0,-1 1 1 0 0,1 0 0 0 0,-1 0 0 0 0,1 0-1 0 0,-7 6 1 0 0,4-3 252 0 0,-15 10 874 0 0,20-14-8 0 0,2-1-1350 0 0,0 0 0 0 0,-1 0 1 0 0,1 0-1 0 0,0 0 1 0 0,-1 0-1 0 0,1 0 0 0 0,0 1 1 0 0,0-1-1 0 0,-1 0 0 0 0,1 0 1 0 0,0 0-1 0 0,-1 0 1 0 0,1 1-1 0 0,0-1 0 0 0,0 0 1 0 0,0 0-1 0 0,-1 0 0 0 0,-6 7 6404 0 0,2-2-5244 0 0,5-4-1089 0 0,0-1 0 0 0,0 0 0 0 0,0 1 0 0 0,-1-1 0 0 0,1 0-1 0 0,0 0 1 0 0,0 1 0 0 0,0-1 0 0 0,-1 0 0 0 0,1 0 0 0 0,0 1 0 0 0,0-1 0 0 0,-1 0 0 0 0,1 0 0 0 0,0 0 0 0 0,0 1-1 0 0,-1-1 1 0 0,1 0 0 0 0,0 0 0 0 0,-1 0 0 0 0,1 0 0 0 0,-1 1 0 0 0,0-2-132 0 0,1 1 1 0 0,-1 0-1 0 0,0 0 1 0 0,0-1-1 0 0,1 1 1 0 0,-1-1-1 0 0,0 1 1 0 0,1 0-1 0 0,-1-1 1 0 0,0 1-1 0 0,1-1 0 0 0,-1 0 1 0 0,0 1-1 0 0,1-1 1 0 0,-1 1-1 0 0,1-1 1 0 0,-1 0-1 0 0,1 1 1 0 0,0-1-1 0 0,-1 0 1 0 0,1 0-1 0 0,0 1 1 0 0,-1-1-1 0 0,1-1 1 0 0,-5-21-98 0 0,4 4 119 0 0,0 1-1 0 0,2-1 0 0 0,0 1 1 0 0,1-1-1 0 0,9-34 0 0 0,-2 22 341 0 0,1 0 0 0 0,22-46-1 0 0,-24 59-200 0 0,2 1 0 0 0,0-1 0 0 0,1 1 0 0 0,1 1 0 0 0,16-18 0 0 0,-24 30-84 0 0,8-4-64 0 0,12-7-164 0 0,-20 14 126 0 0,-2 0-62 0 0,1 1 10 0 0,8-3 6 0 0,-9 3 16 0 0,-2 0-228 0 0,0 0 293 0 0,1 0-1 0 0,-1 1 0 0 0,0-1 0 0 0,0 0 0 0 0,0 0 0 0 0,0 0 0 0 0,0 0 1 0 0,0 1-1 0 0,1-1 0 0 0,-1 0 0 0 0,0 0 0 0 0,0 0 0 0 0,0 0 0 0 0,0 0 1 0 0,1 0-1 0 0,-1 1 0 0 0,0-1 0 0 0,0 0 0 0 0,0 0 0 0 0,1 0 0 0 0,-1 0 1 0 0,0 0-1 0 0,0 0 0 0 0,0 0 0 0 0,1 0 0 0 0,-1 0 0 0 0,0 0 0 0 0,0 0 1 0 0,1 0-1 0 0,-1 0-11 0 0,0 0 0 0 0,1 0 0 0 0,-1 0 0 0 0,1 0 0 0 0,-1 0 0 0 0,0 0 0 0 0,1 0 0 0 0,-1 0 0 0 0,0 0 0 0 0,1 0 0 0 0,-1 0 1 0 0,0 1-1 0 0,1-1 0 0 0,-1 0 0 0 0,0 0 0 0 0,0 0 0 0 0,1 1 0 0 0,-1-1 0 0 0,0 0 0 0 0,1 0 0 0 0,-1 1 0 0 0,0-1 0 0 0,0 0 0 0 0,0 0 0 0 0,1 1 0 0 0,-1-1 1 0 0,0 0-1 0 0,0 1 0 0 0,0-1 0 0 0,0 0 0 0 0,1 1 0 0 0,-1 4-41 0 0,0 0 0 0 0,0 0 0 0 0,-1 0 0 0 0,0 0 0 0 0,1 0 0 0 0,-1 0 0 0 0,-1 0 1 0 0,1-1-1 0 0,-1 1 0 0 0,0 0 0 0 0,0-1 0 0 0,0 1 0 0 0,-1-1 0 0 0,0 0 0 0 0,0 0 0 0 0,-6 8 0 0 0,-11 11-13 0 0,0 1 1 0 0,2 1-1 0 0,1 1 0 0 0,-20 42 0 0 0,12-17 521 0 0,-35 78 528 0 0,55-115-980 0 0,-2 9-110 0 0,6-20 4 0 0,-2 12-127 0 0,-2 7-566 0 0,5-20 519 0 0,-1 0 34 0 0,1 2 344 0 0,-1 0 0 0 0,1 1 1 0 0,0-1-1 0 0,0 0 1 0 0,0 0-1 0 0,1 1 0 0 0,-1-1 1 0 0,1 0-1 0 0,0 0 1 0 0,1 0-1 0 0,-1 0 0 0 0,1 0 1 0 0,-1 0-1 0 0,1 0 1 0 0,0-1-1 0 0,0 1 1 0 0,1 0-1 0 0,-1-1 0 0 0,1 0 1 0 0,0 0-1 0 0,0 1 1 0 0,0-2-1 0 0,0 1 0 0 0,0 0 1 0 0,8 4-1 0 0,22 13 22 0 0,2-1 0 0 0,0-1 0 0 0,1-2 0 0 0,1-1 0 0 0,0-3 0 0 0,74 16 0 0 0,26 1-253 0 0,81 13-1556 0 0,-202-40 1323 0 0,0 0 1 0 0,22-2-1 0 0,9-4-4809 0 0,-12-3-539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18 486 1375 0 0,'0'-2'107'0'0,"-4"-5"-693"0"0,1-1 1983 0 0,0 0 1 0 0,-4-16-1 0 0,7 21-501 0 0,-1 0 0 0 0,1 0 0 0 0,0 0 0 0 0,0 0 0 0 0,0 0 0 0 0,0 0 0 0 0,1 0 0 0 0,-1 0 0 0 0,1 0 0 0 0,0 1-1 0 0,0-1 1 0 0,1-4 0 0 0,4-5-484 0 0,1 2-1 0 0,0-1 0 0 0,0 1 1 0 0,1 0-1 0 0,0 0 0 0 0,0 1 1 0 0,1 0-1 0 0,11-8 1 0 0,13-9-306 0 0,40-22 0 0 0,-34 24 161 0 0,2-3-242 0 0,112-69 134 0 0,-125 81-27 0 0,0 1 0 0 0,0 1 0 0 0,53-14 0 0 0,-75 25-87 0 0,1 0 0 0 0,0 1 0 0 0,0 0 0 0 0,-1 1 0 0 0,1 0 0 0 0,0 0 0 0 0,0 0 0 0 0,0 0 0 0 0,-1 1 0 0 0,11 3 0 0 0,-13-3-20 0 0,-1 0 0 0 0,0 1 0 0 0,1-1 0 0 0,-1 1-1 0 0,0 0 1 0 0,0 0 0 0 0,0 0 0 0 0,0 0 0 0 0,0 0 0 0 0,-1 1 0 0 0,1-1 0 0 0,-1 1-1 0 0,1-1 1 0 0,-1 1 0 0 0,0 0 0 0 0,0 0 0 0 0,0 0 0 0 0,-1 1 0 0 0,1-1-1 0 0,-1 0 1 0 0,2 5 0 0 0,-1 2 22 0 0,0 0-1 0 0,0 0 1 0 0,-2 0-1 0 0,1 0 1 0 0,-1 1 0 0 0,0-1-1 0 0,-1 0 1 0 0,0 0-1 0 0,-5 18 1 0 0,-1-2 37 0 0,-1-1 0 0 0,-18 38-1 0 0,7-26-19 0 0,-2 0 0 0 0,-1-1-1 0 0,-2-2 1 0 0,-1 0 0 0 0,-2-2-1 0 0,-33 32 1 0 0,46-49-33 0 0,-2-2 0 0 0,-20 15 1 0 0,30-23-27 0 0,-1-1 1 0 0,0 0 0 0 0,1-1 0 0 0,-1 1 0 0 0,-1-1 0 0 0,1-1-1 0 0,0 1 1 0 0,-1-1 0 0 0,-7 1 0 0 0,11-3-205 0 0,0 0-1 0 0,0 0 1 0 0,0 0 0 0 0,0 0 0 0 0,0-1 0 0 0,1 0-1 0 0,-1 0 1 0 0,0 0 0 0 0,1 0 0 0 0,-1 0-1 0 0,0-1 1 0 0,1 0 0 0 0,0 0 0 0 0,-1 0 0 0 0,1 0-1 0 0,-4-3 1 0 0,-8-9-1049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9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1344 7 5527 0 0,'0'0'423'0'0,"1"-1"-278"0"0,2-5 4754 0 0,-13 7-4304 0 0,0 0-1 0 0,0 0 1 0 0,-11 4 0 0 0,-13 1 129 0 0,18-3-337 0 0,0 1 1 0 0,0 0-1 0 0,-18 8 1 0 0,16-5-31 0 0,0-2 1 0 0,-18 5-1 0 0,5-3-25 0 0,1 1 0 0 0,-36 15 0 0 0,1 1-176 0 0,6-6-292 0 0,-131 41 999 0 0,131-44-659 0 0,-76 9 1 0 0,116-21-479 0 0,-10 0-498 0 0,-34 1 0 0 0,55-4 599 0 0,1 0 1 0 0,-1 0-1 0 0,0-1 1 0 0,1-1-1 0 0,-1 1 0 0 0,0-1 1 0 0,1 0-1 0 0,0-1 1 0 0,-11-5-1 0 0,17 8 117 0 0,0-1 0 0 0,-1 0-1 0 0,1 0 1 0 0,0 0-1 0 0,0 0 1 0 0,0 0 0 0 0,-1 0-1 0 0,1 0 1 0 0,0 0 0 0 0,1 0-1 0 0,-1-1 1 0 0,0 1 0 0 0,0 0-1 0 0,0-1 1 0 0,1 1-1 0 0,-1 0 1 0 0,1-1 0 0 0,-1 1-1 0 0,0-4 1 0 0,1 3-24 0 0,0-1 1 0 0,0 0-1 0 0,0 0 0 0 0,0 1 0 0 0,1-1 1 0 0,-1 0-1 0 0,1 1 0 0 0,0-1 1 0 0,0 0-1 0 0,1-3 0 0 0,2-2-80 0 0,1 0 0 0 0,-1 1 0 0 0,1-1 0 0 0,1 1 0 0 0,11-12 0 0 0,-8 10 257 0 0,1 1 0 0 0,0 0 1 0 0,1 0-1 0 0,-1 1 0 0 0,1 0 0 0 0,1 1 0 0 0,-1 1 0 0 0,1-1 0 0 0,0 2 0 0 0,14-4 0 0 0,-24 7-57 0 0,0 1 0 0 0,0-1 0 0 0,1 1 0 0 0,-1 0 0 0 0,0 0 0 0 0,0 0 0 0 0,0 0 0 0 0,1 0 0 0 0,-1 0 0 0 0,0 0 0 0 0,0 1 0 0 0,0-1 0 0 0,1 1 0 0 0,-1 0 0 0 0,0-1 0 0 0,0 1 0 0 0,0 0 0 0 0,0 0 0 0 0,0 1 0 0 0,-1-1-1 0 0,1 0 1 0 0,0 0 0 0 0,0 1 0 0 0,1 1 0 0 0,-1 0-13 0 0,-1-1 0 0 0,1 0-1 0 0,-1 1 1 0 0,0 0 0 0 0,1-1-1 0 0,-1 1 1 0 0,0 0 0 0 0,-1-1-1 0 0,1 1 1 0 0,0 0-1 0 0,-1 0 1 0 0,0 0 0 0 0,1 0-1 0 0,-1-1 1 0 0,0 1 0 0 0,-1 0-1 0 0,1 0 1 0 0,-1 3 0 0 0,-2 7 48 0 0,0 1 0 0 0,-1-1-1 0 0,-1 0 1 0 0,0 0 0 0 0,-1-1 0 0 0,-10 17 0 0 0,-52 67 227 0 0,21-32-204 0 0,8-6-22 0 0,-136 185 128 0 0,120-168 148 0 0,38-49-193 0 0,-1-2 0 0 0,-24 25 0 0 0,140-68 1422 0 0,224-33-215 0 0,-216 31-1125 0 0,-3 0-94 0 0,-101 21-253 0 0,-6 10-2463 0 0,-5 3 1076 0 0,-3 1-61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9:5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1 117 919 0 0,'0'0'8118'0'0,"2"1"-7138"0"0,3 0-774 0 0,0-1 0 0 0,0 1 0 0 0,1-1 0 0 0,-1 0 0 0 0,0 0 0 0 0,0-1 0 0 0,6 0 0 0 0,39-11 707 0 0,-25 5-526 0 0,96-31 1279 0 0,-18 4-335 0 0,3 9-1319 0 0,-92 25-2103 0 0,-6-2 1015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9:5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3223 0 0,'9'-6'11342'0'0,"-6"6"-11264"0"0,-1 0 1 0 0,1 0-1 0 0,0 0 1 0 0,0 0-1 0 0,0 1 0 0 0,-1-1 1 0 0,1 1-1 0 0,0 0 1 0 0,0 0-1 0 0,-1 0 1 0 0,1 0-1 0 0,-1 0 1 0 0,1 0-1 0 0,-1 1 1 0 0,1-1-1 0 0,3 4 1 0 0,4 4 113 0 0,-1 0 0 0 0,13 16 0 0 0,3 1 447 0 0,6 3 69 0 0,1-2 1 0 0,1-1-1 0 0,46 26 0 0 0,-54-38-547 0 0,0-1 0 0 0,0-1-1 0 0,1-2 1 0 0,0 0 0 0 0,53 10-1 0 0,78 5-116 0 0,-142-23-238 0 0,25 8-1 0 0,-36-9 66 0 0,0 0 0 0 0,-1 0 0 0 0,1 1-1 0 0,-1-1 1 0 0,1 1 0 0 0,-1 0 0 0 0,0 0-1 0 0,1 1 1 0 0,-1-1 0 0 0,0 1-1 0 0,4 4 1 0 0,-6-5 38 0 0,-1-1 0 0 0,0 0 0 0 0,0 0 0 0 0,1 0 0 0 0,-1 1 0 0 0,0-1 0 0 0,0 0 0 0 0,0 0 0 0 0,0 0 0 0 0,-1 1 0 0 0,1-1 0 0 0,0 0 0 0 0,0 0 0 0 0,-1 0-1 0 0,1 0 1 0 0,-1 1 0 0 0,0 0 0 0 0,0 0-200 0 0,-4 10-1000 0 0,-2-1-48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9:5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4 1375 0 0,'9'-4'12090'0'0,"-16"12"-11270"0"0,-33 46 205 0 0,-9 11-148 0 0,21-33-392 0 0,-125 139 1213 0 0,109-127-1386 0 0,-82 66 0 0 0,102-91-270 0 0,18-13-20 0 0,-1 0 0 0 0,0-1 0 0 0,-12 8 1 0 0,17-12 43 0 0,11-8-75 0 0,-5 4-32 0 0,14-11-1322 0 0,3-1-5008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9:5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0,'0'0'3784'0'0,"4"10"-2312"0"0,-4-1 0 0 0,-2 0-1032 0 0,0 0-376 0 0,2 1-496 0 0,2-1-728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59:5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8751 0 0,'0'0'952'0'0,"9"-2"-952"0"0,0-1 0 0 0,2-3 0 0 0,-1 6 1648 0 0,1-1 312 0 0,-1-3 64 0 0,1 2 16 0 0,-2 2-3360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1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 1839 0 0,'0'0'9550'0'0,"-2"0"-9270"0"0,-12 2-136 0 0,0 0 1 0 0,0 1 0 0 0,0 1 0 0 0,0 0 0 0 0,-24 12 0 0 0,31-13-44 0 0,-14 6 224 0 0,1 1-1 0 0,0 2 1 0 0,0 0-1 0 0,1 0 0 0 0,1 2 1 0 0,-21 20-1 0 0,12-7 100 0 0,1 1 1 0 0,2 1-1 0 0,-21 32 0 0 0,35-47-296 0 0,1 1-1 0 0,0 0 0 0 0,1 1 1 0 0,1 0-1 0 0,-8 26 1 0 0,13-37-123 0 0,1 1 0 0 0,-1 0 1 0 0,1 0-1 0 0,1-1 1 0 0,-1 1-1 0 0,1 0 0 0 0,0 0 1 0 0,0 0-1 0 0,0 0 0 0 0,1 0 1 0 0,0 0-1 0 0,0-1 1 0 0,1 1-1 0 0,0 0 0 0 0,0-1 1 0 0,0 1-1 0 0,0-1 0 0 0,1 0 1 0 0,0 0-1 0 0,4 5 1 0 0,-4-6 35 0 0,1 0 0 0 0,0 0 0 0 0,0 0 0 0 0,1-1 0 0 0,-1 0 0 0 0,1 0 0 0 0,-1 0 0 0 0,1-1 1 0 0,0 0-1 0 0,0 1 0 0 0,0-2 0 0 0,1 1 0 0 0,5 1 0 0 0,-1-1 52 0 0,-1-1-1 0 0,0 0 1 0 0,0 0-1 0 0,0-1 1 0 0,1 0-1 0 0,-1-1 1 0 0,10-1 0 0 0,24-8 220 0 0,-1-1 0 0 0,72-29 0 0 0,74-51-46 0 0,-170 80-257 0 0,-1 0 0 0 0,0 0 0 0 0,-1-2 0 0 0,0 0 0 0 0,-1-1 0 0 0,20-23 0 0 0,-26 25-67 0 0,0 0 1 0 0,-1 0-1 0 0,0-1 0 0 0,0 0 1 0 0,-2 0-1 0 0,1-1 0 0 0,-2 0 0 0 0,0 0 1 0 0,5-24-1 0 0,-9 33 12 0 0,0 0-1 0 0,0 0 1 0 0,-1 0 0 0 0,0 0-1 0 0,0 0 1 0 0,0 0 0 0 0,0 0 0 0 0,-1 0-1 0 0,0 0 1 0 0,0 0 0 0 0,0 0-1 0 0,-1 0 1 0 0,1 0 0 0 0,-1 0-1 0 0,0 1 1 0 0,-1-1 0 0 0,1 1 0 0 0,-1 0-1 0 0,0-1 1 0 0,0 1 0 0 0,0 1-1 0 0,0-1 1 0 0,-1 0 0 0 0,0 1 0 0 0,0-1-1 0 0,0 1 1 0 0,0 0 0 0 0,0 1-1 0 0,0-1 1 0 0,-1 1 0 0 0,1 0 0 0 0,-7-2-1 0 0,1 0-3 0 0,0 0 0 0 0,-1 1 0 0 0,1 1 1 0 0,-1 0-1 0 0,0 0 0 0 0,0 1 0 0 0,0 0 0 0 0,1 1 0 0 0,-1 1 0 0 0,0-1 0 0 0,0 2 0 0 0,-15 3 0 0 0,-40 14-797 0 0,42-10-16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1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7831 0 0,'0'0'966'0'0,"-1"1"-269"0"0,-97 98 2640 0 0,17-19-3275 0 0,-41 46 76 0 0,105-108-134 0 0,-1-1-1 0 0,-33 25 1 0 0,26-17 119 0 0,24-24 891 0 0,22 1-786 0 0,-6-3-14 0 0,0-1 0 0 0,30-6-1 0 0,4-1 162 0 0,28-3 55 0 0,-46 6-311 0 0,1 1 1 0 0,37 0-1 0 0,-44 4-142 0 0,-17 0-384 0 0,0 1 0 0 0,1-1 0 0 0,8 3-1 0 0,-6 1-4848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1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61 5063 0 0,'0'0'390'0'0,"-2"0"-252"0"0,-19 10 935 0 0,18-8-144 0 0,1 0-1 0 0,-1-1 0 0 0,0 1 1 0 0,1 0-1 0 0,0 1 1 0 0,-1-1-1 0 0,1 0 1 0 0,0 0-1 0 0,-2 4 1 0 0,3-5-459 0 0,4 11 460 0 0,-1-10-890 0 0,0-1 0 0 0,0 1 1 0 0,0-1-1 0 0,0 0 1 0 0,0 0-1 0 0,1 0 1 0 0,-1 0-1 0 0,0 0 0 0 0,0 0 1 0 0,1-1-1 0 0,-1 1 1 0 0,1-1-1 0 0,-1 1 1 0 0,0-1-1 0 0,1 0 0 0 0,-1 0 1 0 0,3 0-1 0 0,7-2 148 0 0,0 1 0 0 0,16-5 0 0 0,-8 1 19 0 0,199-47 658 0 0,-78 16-1343 0 0,-38 18-3867 0 0,-89 17 2767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1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0,'0'0'422'0'0,"2"2"-13"0"0,13 13 167 0 0,1 1 1 0 0,1-2-1 0 0,0 0 1 0 0,1-1-1 0 0,20 11 1 0 0,11 9 693 0 0,-6-3-187 0 0,11 8 658 0 0,71 64-1 0 0,-104-81-1578 0 0,0-2-1 0 0,2 0 0 0 0,0-2 1 0 0,34 20-1 0 0,-49-33-175 0 0,0-1-1 0 0,0 0 1 0 0,0-1 0 0 0,0 0-1 0 0,0 0 1 0 0,1 0 0 0 0,-1-1-1 0 0,1-1 1 0 0,-1 1 0 0 0,1-1 0 0 0,9-2-1 0 0,38-7-2008 0 0,-2-5-3862 0 0,-29 7 658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9 9215 0 0,'0'-2'707'0'0,"3"-5"5085"0"0,-9 18-4844 0 0,-84 134 1823 0 0,-4 8-1653 0 0,91-147-1082 0 0,-278 480 963 0 0,222-393-932 0 0,-52 93 47 0 0,92-141-782 0 0,19-45 603 0 0,0 1-1 0 0,1-1 0 0 0,-1 1 0 0 0,0-1 1 0 0,1 0-1 0 0,-1 1 0 0 0,1-1 1 0 0,-1 0-1 0 0,0 0 0 0 0,1 1 1 0 0,-1-1-1 0 0,1 0 0 0 0,-1 0 1 0 0,1 0-1 0 0,-1 0 0 0 0,1 0 1 0 0,-1 0-1 0 0,1 1 0 0 0,-1-1 1 0 0,1 0-1 0 0,0-1 0 0 0,-1 1 58 0 0,14 0-735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1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56 10911 0 0,'1'-2'498'0'0,"2"-2"-283"0"0,0 0 1 0 0,0 0-1 0 0,0 0 1 0 0,0 0-1 0 0,1 0 1 0 0,0 0 0 0 0,0 1-1 0 0,0 0 1 0 0,0 0-1 0 0,0 0 1 0 0,1 0-1 0 0,-1 1 1 0 0,1 0-1 0 0,10-4 1897 0 0,-14 8-1727 0 0,0 0-330 0 0,0 0-1 0 0,0 0 0 0 0,-1 0 1 0 0,1 1-1 0 0,-1-1 0 0 0,1 0 1 0 0,-1 0-1 0 0,0 1 1 0 0,0-1-1 0 0,0 0 0 0 0,0 0 1 0 0,0 1-1 0 0,0-1 0 0 0,-1 0 1 0 0,1 0-1 0 0,-1 1 1 0 0,0-1-1 0 0,0 0 0 0 0,0 0 1 0 0,0 0-1 0 0,0 0 0 0 0,-2 4 1 0 0,-3 3 51 0 0,-1 1 1 0 0,0-1-1 0 0,-11 12 0 0 0,-19 17-18 0 0,-2-1 0 0 0,-1-3 0 0 0,-2-1 0 0 0,-1-2 0 0 0,-1-2-1 0 0,-2-1 1 0 0,-1-3 0 0 0,-1-2 0 0 0,0-2 0 0 0,-88 24 0 0 0,99-36-288 0 0,35-8-39 0 0,4-3-77 0 0,13-5-376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1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10047 0 0,'0'0'1458'0'0,"2"1"-1052"0"0,48 0 1594 0 0,-49-1-1606 0 0,1 1 38 0 0,-2-1-365 0 0,1 0 1 0 0,-1 0-1 0 0,1 0 1 0 0,0 0 0 0 0,-1 0-1 0 0,1 0 1 0 0,-1 0-1 0 0,1 0 1 0 0,-1 1-1 0 0,1-1 1 0 0,-1 0 0 0 0,1 0-1 0 0,-1 1 1 0 0,0-1-1 0 0,1 0 1 0 0,-1 1 0 0 0,1-1-1 0 0,-1 0 1 0 0,1 1-1 0 0,-1-1 1 0 0,0 1-1 0 0,1-1 1 0 0,-1 0 0 0 0,0 1-1 0 0,0-1 1 0 0,1 1-1 0 0,-1-1 1 0 0,0 1 0 0 0,0 1-12 0 0,0-1 0 0 0,0 0 0 0 0,0 0 1 0 0,0 0-1 0 0,0 0 0 0 0,-1 0 1 0 0,1 0-1 0 0,0 0 0 0 0,-1 0 1 0 0,1 0-1 0 0,-1 0 0 0 0,1 0 0 0 0,-2 1 1 0 0,-3 5 69 0 0,-1 0 0 0 0,-11 11 0 0 0,12-14 82 0 0,-222 197 896 0 0,123-107-1091 0 0,-3 1 44 0 0,57-60 31 0 0,44-29-24 0 0,5-5 118 0 0,9-8 14 0 0,-3 3-159 0 0,0 1-1 0 0,1 0 0 0 0,0 0 1 0 0,-1 1-1 0 0,1 0 0 0 0,7-2 1 0 0,17-7 28 0 0,-11 2-47 0 0,0 2-1 0 0,1 0 0 0 0,39-7 1 0 0,62-1 21 0 0,-95 12-8 0 0,60 0 32 0 0,-21 2-66 0 0,-37 0-117 0 0,93-10-1909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1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68 12207 0 0,'0'0'587'0'0,"-2"1"-251"0"0,-6 1-194 0 0,1-1 1 0 0,-1 1-1 0 0,0-1 1 0 0,1-1-1 0 0,-1 1 1 0 0,-10-2-1 0 0,7 1 5528 0 0,26 0-4784 0 0,19-4-235 0 0,53-12 0 0 0,-7 0-248 0 0,7 0-342 0 0,-52 8-1393 0 0,1 2 0 0 0,55-2 0 0 0,-65 11-2267 0 0,-15-1-1888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1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288 122 1375 0 0,'-16'0'15563'0'0,"79"-24"-14567"0"0,-18 7-812 0 0,1-1-10 0 0,0 1-1 0 0,0 3 1 0 0,86-15 0 0 0,-126 28-173 0 0,-1 1 1 0 0,0-1-1 0 0,0 1 1 0 0,1 0-1 0 0,-1 0 1 0 0,10 2-1 0 0,-7 3-1 0 0,-8-4-1 0 0,1 0 0 0 0,-1 1 0 0 0,1-1-1 0 0,-1 0 1 0 0,0 1 0 0 0,0-1 0 0 0,0 1 0 0 0,1-1 0 0 0,-1 0-1 0 0,-1 1 1 0 0,1-1 0 0 0,0 0 0 0 0,0 1 0 0 0,0-1-1 0 0,-1 0 1 0 0,1 1 0 0 0,-1-1 0 0 0,1 0 0 0 0,-1 1 0 0 0,0 0-1 0 0,-16 26-37 0 0,2-10 39 0 0,-1-1 0 0 0,-1-1 0 0 0,0 0 0 0 0,-22 14 0 0 0,14-10 0 0 0,-91 77-23 0 0,-75 58-26 0 0,168-138 49 0 0,6-3 0 0 0,-1-1 0 0 0,-1 0 0 0 0,0-2 0 0 0,-28 13 0 0 0,20-14 6 0 0,-41 24-1 0 0,56-25 1483 0 0,12-9-1476 0 0,0 0-1 0 0,0 1 0 0 0,0-1 0 0 0,0 0 0 0 0,0 0 0 0 0,0 0 0 0 0,0 0 0 0 0,0 1 1 0 0,0-1-1 0 0,0 0 0 0 0,1 0 0 0 0,-1 0 0 0 0,0 0 0 0 0,0 0 0 0 0,0 0 1 0 0,0 1-1 0 0,0-1 0 0 0,0 0 0 0 0,0 0 0 0 0,0 0 0 0 0,0 0 0 0 0,0 0 0 0 0,1 0 1 0 0,-1 0-1 0 0,0 1 0 0 0,0-1 0 0 0,0 0 0 0 0,0 0 0 0 0,0 0 0 0 0,0 0 0 0 0,1 0 1 0 0,-1 0-1 0 0,0 0 0 0 0,0 0 0 0 0,0 0 0 0 0,0 0 0 0 0,0 0 0 0 0,1 0 1 0 0,-1 0-1 0 0,0 0 0 0 0,0 0 0 0 0,0 0 0 0 0,24-1-56 0 0,-20 1 216 0 0,118-6 493 0 0,87-5-156 0 0,21 9-694 0 0,-209 2 195 0 0,143 5 58 0 0,109 2 47 0 0,-223-7-306 0 0,-48 0-133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730 718 6247 0 0,'0'0'563'0'0,"1"1"-404"0"0,-1 0 110 0 0,0 0 0 0 0,0 0 1 0 0,0 0-1 0 0,0 0 0 0 0,0 0 1 0 0,0 0-1 0 0,1 0 1 0 0,-1-1-1 0 0,0 1 0 0 0,0 0 1 0 0,1 0-1 0 0,-1 0 0 0 0,1 0 1 0 0,-1-1-1 0 0,1 2 0 0 0,0-2-13 0 0,0 0-1 0 0,0-1 1 0 0,0 1 0 0 0,0 0-1 0 0,0 0 1 0 0,0-1-1 0 0,0 1 1 0 0,0 0-1 0 0,-1-1 1 0 0,1 1-1 0 0,0-1 1 0 0,0 1 0 0 0,0-1-1 0 0,0 0 1 0 0,5-3-1002 0 0,28-17 1345 0 0,-2-1-1 0 0,56-50 1 0 0,-73 57-584 0 0,-1-1-1 0 0,0 0 1 0 0,12-20 0 0 0,30-57-32 0 0,-50 84 16 0 0,8-16-56 0 0,-2 0-1 0 0,-1-1 0 0 0,-1 0 0 0 0,13-51 1 0 0,-18 55 53 0 0,-2 0 0 0 0,0-1 0 0 0,-1 1 0 0 0,-1-1 0 0 0,-1 0 0 0 0,-4-32 0 0 0,3 51-4 0 0,1 1-1 0 0,-1-1 1 0 0,0 1-1 0 0,0-1 1 0 0,0 0-1 0 0,0 1 1 0 0,-1 0-1 0 0,1-1 0 0 0,-1 1 1 0 0,0 0-1 0 0,0 0 1 0 0,0 0-1 0 0,0 0 1 0 0,-4-4-1 0 0,4 7-1 0 0,1 0 0 0 0,0 0 0 0 0,0 0 0 0 0,-1 0 0 0 0,1 0 0 0 0,0 0 0 0 0,0 0 0 0 0,-1 0 0 0 0,1 1 0 0 0,0-1-1 0 0,0 0 1 0 0,-1 1 0 0 0,1-1 0 0 0,0 1 0 0 0,0 0 0 0 0,-2 0 0 0 0,1 1-12 0 0,-26 12-37 0 0,1 1 0 0 0,1 2 0 0 0,0 1 0 0 0,1 1 0 0 0,-25 24-1 0 0,-104 120 66 0 0,101-104-16 0 0,26-28 10 0 0,1 1 0 0 0,1 0 0 0 0,2 2 0 0 0,2 1 0 0 0,1 1 0 0 0,1 1 0 0 0,2 0 0 0 0,2 1 0 0 0,2 1 0 0 0,-10 43 0 0 0,-2 21 0 0 0,-51 128 0 0 0,58-188-1 0 0,-1 0 0 0 0,-3-2 0 0 0,-39 58 0 0 0,21-43 30 0 0,-81 85 0 0 0,51-69 71 0 0,78-84-1295 0 0,4-1-52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1375 0 0,'0'0'11150'0'0,"2"1"-9937"0"0,3 1-989 0 0,1-1 1 0 0,0 0 0 0 0,0 0-1 0 0,0 0 1 0 0,-1-1-1 0 0,1 0 1 0 0,0 0-1 0 0,8-1 1 0 0,6-2 323 0 0,23-6 0 0 0,296-101 3342 0 0,-68 18-4953 0 0,-269 91-612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16 7831 0 0,'19'-16'6806'0'0,"-20"18"-6321"0"0,-13 19-202 0 0,-1-1 0 0 0,0-1 0 0 0,-2 0 0 0 0,0-1 0 0 0,-22 16 0 0 0,18-15-135 0 0,0 0-1 0 0,2 2 0 0 0,-30 39 1 0 0,41-48-40 0 0,1 1 1 0 0,1 1-1 0 0,0-1 1 0 0,0 1-1 0 0,1 0 1 0 0,-4 24-1 0 0,6-27-66 0 0,2 1 1 0 0,0-1-1 0 0,0 1 0 0 0,1 0 1 0 0,0 0-1 0 0,1-1 0 0 0,0 1 1 0 0,6 21-1 0 0,-6-28-202 0 0,1 0 1 0 0,0 0 0 0 0,0 0-1 0 0,1 0 1 0 0,4 6-1 0 0,4 0-4552 0 0,-2-6-834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3679 0 0,'0'1'5439'0'0,"-2"9"-4071"0"0,1-1 0 0 0,1 0 0 0 0,-1 1 1 0 0,2 13-1 0 0,1-8-784 0 0,0-1 0 0 0,7 21 0 0 0,-3-16-502 0 0,1 0 1 0 0,0-1 0 0 0,2 0 0 0 0,15 24 0 0 0,-16-30-22 0 0,1-1 1 0 0,0 0 0 0 0,1-1-1 0 0,0 0 1 0 0,1 0 0 0 0,0-1-1 0 0,0 0 1 0 0,1-1 0 0 0,0-1 0 0 0,1 1-1 0 0,23 8 1 0 0,-18-9 33 0 0,0-1 1 0 0,1 0-1 0 0,0-2 0 0 0,0 0 1 0 0,0-1-1 0 0,0-1 0 0 0,0-1 1 0 0,25-1-1 0 0,-33-1-282 0 0,1 0 0 0 0,-1 0 0 0 0,0-2 0 0 0,0 1-1 0 0,0-1 1 0 0,0-1 0 0 0,14-6 0 0 0,-15 2-1750 0 0,-2-1-4065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12 9215 0 0,'0'0'707'0'0,"-1"-2"-464"0"0,0 1-94 0 0,-1 0 0 0 0,1 1 0 0 0,0-1 0 0 0,0 0 0 0 0,0 0 0 0 0,-1 0 0 0 0,1 1 0 0 0,0-1 0 0 0,-1 1 0 0 0,1-1 0 0 0,-1 1 0 0 0,1-1 0 0 0,-1 1 0 0 0,1 0 0 0 0,-1 0 0 0 0,1 0 0 0 0,-1 0 0 0 0,1 0 0 0 0,-1 0 0 0 0,1 0 0 0 0,-1 0 0 0 0,1 1 0 0 0,0-1 0 0 0,-1 0 0 0 0,1 1 0 0 0,-1 0 0 0 0,1-1 0 0 0,0 1 0 0 0,-1 0 0 0 0,1-1 0 0 0,-2 3 0 0 0,-5 2 617 0 0,0 1 0 0 0,1 1 1 0 0,-13 13-1 0 0,11-11-1213 0 0,-13 16 510 0 0,1 1 0 0 0,-25 38 0 0 0,7-8-60 0 0,30-42-2 0 0,-1-1 1 0 0,-1 0-1 0 0,0 0 0 0 0,-1-1 0 0 0,0-1 0 0 0,-1 0 1 0 0,0-1-1 0 0,-27 16 0 0 0,15-13-413 0 0,0-1 0 0 0,0-1 0 0 0,-2-1 0 0 0,-48 11 0 0 0,72-20 261 0 0,0 0-550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11311 0 0,'0'0'1650'0'0,"0"2"-1193"0"0,1 2-335 0 0,0 1 0 0 0,1-1-1 0 0,-1 0 1 0 0,1 0 0 0 0,0 0 0 0 0,0 0 0 0 0,1 0 0 0 0,-1-1-1 0 0,1 1 1 0 0,0-1 0 0 0,-1 1 0 0 0,2-1 0 0 0,-1 0 0 0 0,0 0-1 0 0,7 4 1 0 0,7 5 153 0 0,1-1-1 0 0,21 10 0 0 0,-20-11 1 0 0,5 2-33 0 0,36 20 482 0 0,67 46-1 0 0,-110-66-608 0 0,-1 1 0 0 0,0 0 1 0 0,-1 1-1 0 0,-1 1 0 0 0,0 0 0 0 0,-1 1 1 0 0,0 0-1 0 0,15 27 0 0 0,-23-33-47 0 0,-1 0-1 0 0,1 1 1 0 0,-2-1-1 0 0,1 1 1 0 0,-1-1-1 0 0,-1 1 1 0 0,0 0-1 0 0,-1 0 1 0 0,0 0-1 0 0,0 0 1 0 0,-2 12-1 0 0,0-9 18 0 0,-2 0 0 0 0,1 0 1 0 0,-2-1-1 0 0,0 1 0 0 0,0-1 0 0 0,-1 0 0 0 0,-1 0 0 0 0,-9 16 0 0 0,7-14-45 0 0,-1-1-1 0 0,-1 0 0 0 0,0-1 1 0 0,0 0-1 0 0,-2 0 1 0 0,1-1-1 0 0,-2 0 0 0 0,-14 10 1 0 0,24-20-30 0 0,-82 57 93 0 0,47-29-32 0 0,32-27-307 0 0,-11 8-3268 0 0,8-7 2193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481 136 13823 0 0,'0'0'1062'0'0,"0"-2"-513"0"0,1-7 202 0 0,0 0 0 0 0,0 0 0 0 0,-1 0 0 0 0,0 0 0 0 0,-1 0 1 0 0,0 0-1 0 0,0 0 0 0 0,-5-14 0 0 0,5 18-635 0 0,1 3-57 0 0,-1 0 1 0 0,0-1 0 0 0,0 1 0 0 0,1 0 0 0 0,-2-1 0 0 0,1 1 0 0 0,0 0 0 0 0,0 0 0 0 0,-3-3-1 0 0,3 4-58 0 0,1 1-1 0 0,-1-1 0 0 0,1 0 1 0 0,-1 1-1 0 0,1-1 0 0 0,-1 1 1 0 0,1-1-1 0 0,-1 1 0 0 0,0-1 1 0 0,1 1-1 0 0,-1 0 0 0 0,0-1 0 0 0,1 1 1 0 0,-1 0-1 0 0,0-1 0 0 0,0 1 1 0 0,1 0-1 0 0,-1 0 0 0 0,0 0 1 0 0,0 0-1 0 0,1 0 0 0 0,-1 0 0 0 0,0 0 1 0 0,0 0-1 0 0,0 0 0 0 0,1 0 1 0 0,-1 0-1 0 0,0 0 0 0 0,0 0 1 0 0,1 1-1 0 0,-2 0 0 0 0,-1 0 1 0 0,-7 3-32 0 0,1 0 0 0 0,0 1 1 0 0,0 0-1 0 0,0 1 0 0 0,1 0 0 0 0,-1 1 0 0 0,2-1 1 0 0,-11 11-1 0 0,0 1-20 0 0,-16 11 45 0 0,-119 112-170 0 0,129-115 328 0 0,1 0-1 0 0,1 1 1 0 0,-34 57-1 0 0,53-79-35 0 0,0 0 1 0 0,1 0-1 0 0,-1 0 0 0 0,1 0 0 0 0,-2 12 0 0 0,4-16 139 0 0,15 2 252 0 0,-7-2-427 0 0,0-2-1 0 0,-1 1 1 0 0,1-1 0 0 0,0 0-1 0 0,-1 0 1 0 0,1-1 0 0 0,-1 0 0 0 0,15-6-1 0 0,57-33 256 0 0,-56 28-287 0 0,11-8 65 0 0,64-51 0 0 0,-63 43-713 0 0,43-25 0 0 0,-77 54 302 0 0,-2 7-106 0 0,0 1 310 0 0,-1 0 1 0 0,0 0 0 0 0,-1-1-1 0 0,1 1 1 0 0,-2-1 0 0 0,1 0-1 0 0,-9 13 1 0 0,0 4 8 0 0,-17 30 57 0 0,17-33 16 0 0,1 0 1 0 0,1 1-1 0 0,-10 30 0 0 0,20-52 12 0 0,0 0-1 0 0,0 1 1 0 0,0-1-1 0 0,0 0 0 0 0,0 0 1 0 0,0 1-1 0 0,0-1 1 0 0,0 0-1 0 0,0 0 1 0 0,0 1-1 0 0,-1-1 1 0 0,1 0-1 0 0,0 0 1 0 0,1 1-1 0 0,-1-1 1 0 0,0 0-1 0 0,0 0 1 0 0,0 1-1 0 0,0-1 0 0 0,0 0 1 0 0,0 0-1 0 0,0 1 1 0 0,0-1-1 0 0,0 0 1 0 0,0 0-1 0 0,1 0 1 0 0,-1 1-1 0 0,0-1 1 0 0,0 0-1 0 0,2 1-45 0 0,-1-1-1 0 0,0 0 0 0 0,1 0 1 0 0,-1 0-1 0 0,0 0 0 0 0,1 0 1 0 0,-1 0-1 0 0,0 0 0 0 0,1 0 1 0 0,-1-1-1 0 0,0 1 0 0 0,1-1 1 0 0,-1 1-1 0 0,3-2 0 0 0,21-11-1425 0 0,-20 11 1188 0 0,20-12-2117 0 0,2-3-4334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75 1839 0 0,'-7'0'14763'0'0,"27"-2"-14354"0"0,0-1 1 0 0,0 0-1 0 0,0-2 1 0 0,21-7-1 0 0,-1 1 5 0 0,94-22 509 0 0,-126 31-1543 0 0,-1 1 0 0 0,1 0 0 0 0,12 0 0 0 0,-11 1-559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 12551 0 0,'-2'1'572'0'0,"-7"6"-161"0"0,1 1 1 0 0,-10 9-1 0 0,16-14-125 0 0,-1 0 0 0 0,1 0 0 0 0,0 1 0 0 0,0-1 0 0 0,0 0 0 0 0,0 1 0 0 0,0 0 0 0 0,1-1 0 0 0,-2 9 0 0 0,2-11 15 0 0,2 0-245 0 0,0 0 0 0 0,0 0 1 0 0,0 1-1 0 0,0-1 0 0 0,0-1 0 0 0,0 1 1 0 0,0 0-1 0 0,0 0 0 0 0,0 0 0 0 0,0 0 1 0 0,0-1-1 0 0,1 1 0 0 0,-1-1 0 0 0,0 1 1 0 0,0-1-1 0 0,1 1 0 0 0,-1-1 0 0 0,0 0 1 0 0,1 1-1 0 0,-1-1 0 0 0,1 0 0 0 0,-1 0 1 0 0,0 0-1 0 0,1 0 0 0 0,1-1 0 0 0,5 0 195 0 0,1 0-1 0 0,15-4 1 0 0,-12 2-40 0 0,112-36 1229 0 0,-2 2-641 0 0,-66 28-793 0 0,-54 9-106 0 0,0 0-117 0 0,7 1-1524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5063 0 0,'0'0'1994'0'0,"-17"10"244"0"0,7 3 3234 0 0,9-12-5261 0 0,-225 100-10 0 0,185-78-170 0 0,2 0 0 0 0,0 3 0 0 0,-39 34 0 0 0,63-47 19 0 0,1 1-1 0 0,1 1 0 0 0,0 0 1 0 0,-11 19-1 0 0,3-1 82 0 0,-18 38 1 0 0,29-48 149 0 0,1 1 0 0 0,1 0 0 0 0,-6 27 0 0 0,14-46-183 0 0,-1-1 0 0 0,0 0 0 0 0,1 0 0 0 0,0 1 0 0 0,0-1 0 0 0,0 0 0 0 0,0 1 0 0 0,1-1 0 0 0,0 0 0 0 0,2 8 0 0 0,-2-11-70 0 0,-1 0 1 0 0,1 0-1 0 0,-1 0 0 0 0,1-1 0 0 0,0 1 0 0 0,-1 0 1 0 0,1 0-1 0 0,0 0 0 0 0,0-1 0 0 0,0 1 0 0 0,-1-1 1 0 0,1 1-1 0 0,0 0 0 0 0,0-1 0 0 0,0 0 1 0 0,0 1-1 0 0,2 0 0 0 0,16 3 227 0 0,-19-4-250 0 0,11 1 174 0 0,1-1-1 0 0,0 0 1 0 0,0-1 0 0 0,-1 0-1 0 0,1-1 1 0 0,-1 0 0 0 0,19-7-1 0 0,13-1 152 0 0,25-5 78 0 0,-37 7-231 0 0,0 2-1 0 0,1 1 0 0 0,43-2 0 0 0,-64 7-108 0 0,-3 0-30 0 0,-1 1 0 0 0,1-1-1 0 0,11 4 1 0 0,-5-1 39 0 0,-7-2-7 0 0,-6-1-59 0 0,0 0-1 0 0,0 0-1 0 0,1 1 0 0 0,-1-1 0 0 0,0 0 1 0 0,0 0-1 0 0,0 0 0 0 0,0 0 0 0 0,0 0 0 0 0,0 0 1 0 0,0 0-1 0 0,1-1 0 0 0,-1 1 0 0 0,0 0 1 0 0,0-1-1 0 0,0 1 0 0 0,0-1 0 0 0,1 0 0 0 0,8-3 29 0 0,-2 1-42 0 0,-7 2-72 0 0,-31 29-4519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8031 0 0,'9'-6'10720'0'0,"0"1"-8648"0"0,-4 6-2065 0 0,-1 1 0 0 0,1-1 0 0 0,0 1 0 0 0,-1-1 0 0 0,0 2 0 0 0,0-1 0 0 0,1 0 0 0 0,-1 1 0 0 0,0-1 0 0 0,-1 1-1 0 0,1 0 1 0 0,0 1 0 0 0,-1-1 0 0 0,5 6 0 0 0,20 24 58 0 0,0 1-1 0 0,-3 2 0 0 0,41 72 1 0 0,-51-80-3 0 0,-2-2-16 0 0,2 0 0 0 0,0-1 0 0 0,26 32 0 0 0,-36-52-30 0 0,0 0 0 0 0,0-1 0 0 0,1 1 0 0 0,-1-1 0 0 0,1-1 0 0 0,0 1 0 0 0,0-1 1 0 0,0 0-1 0 0,1 0 0 0 0,-1-1 0 0 0,1 0 0 0 0,-1 0 0 0 0,1 0 0 0 0,0-1 0 0 0,0 0 0 0 0,9 0 0 0 0,10-1-2 0 0,0-1 0 0 0,51-8 1 0 0,-50 5-16 0 0,-14 2 33 0 0,-5 1-31 0 0,-1 0 1 0 0,1 0-1 0 0,8 1 0 0 0,-15 0-81 0 0,-1 1-12 0 0,-3 7-430 0 0,0 0 1339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0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24 4143 0 0,'0'0'319'0'0,"1"-1"-210"0"0,28-21 10063 0 0,-37 22-10053 0 0,1 0 0 0 0,0 1 1 0 0,-1 0-1 0 0,1 1 0 0 0,0 0 0 0 0,0 0 0 0 0,0 0 0 0 0,0 1 0 0 0,0 0 0 0 0,0 0 0 0 0,1 1 0 0 0,-1 0 0 0 0,-8 7 1 0 0,2 0-47 0 0,1 1 0 0 0,0 0 0 0 0,1 0 0 0 0,-19 29 1 0 0,0 1 32 0 0,-2-2 0 0 0,-2-1 1 0 0,-1-1-1 0 0,-3-2 1 0 0,-42 32-1 0 0,63-54-96 0 0,-23 17 144 0 0,1 1 0 0 0,-54 59 0 0 0,87-85-139 0 0,1 0-1 0 0,0 0 0 0 0,0 1 1 0 0,1-1-1 0 0,0 1 1 0 0,0 0-1 0 0,1 0 0 0 0,0 1 1 0 0,-3 7-1 0 0,6-13 22 0 0,10-20-1688 0 0,-6 9 1005 0 0,0 0 0 0 0,-1 1 0 0 0,0-2 1 0 0,3-14-1 0 0,-4 15-7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1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126 142 2303 0 0,'0'0'2695'0'0,"-16"0"492"0"0,10 1-3468 0 0,5-1 545 0 0,0 1 0 0 0,0-1 1 0 0,0 0-1 0 0,0 0 0 0 0,0 0 1 0 0,0 0-1 0 0,0 0 0 0 0,0 0 1 0 0,0 0-1 0 0,0 0 0 0 0,0 0 1 0 0,0 0-1 0 0,0-1 0 0 0,0 1 0 0 0,1 0 1 0 0,-1-1-1 0 0,0 1 0 0 0,0-1 1 0 0,0 1-1 0 0,0-1 0 0 0,0 1 1 0 0,1-1-1 0 0,-3-1 1167 0 0,4 1-1330 0 0,0-2-76 0 0,0 0 0 0 0,1 1 0 0 0,0 0-1 0 0,0-1 1 0 0,0 1 0 0 0,0 0 0 0 0,0 0-1 0 0,0 0 1 0 0,0 0 0 0 0,1 1 0 0 0,-1-1 0 0 0,1 0-1 0 0,3-1 1 0 0,4-2 40 0 0,-3 0-33 0 0,1 0 0 0 0,-1 1 0 0 0,1 0 0 0 0,0 1 0 0 0,16-5 0 0 0,64-25 336 0 0,-59 24-245 0 0,-8 2 68 0 0,0 1-1 0 0,30-4 1 0 0,-28 5-14 0 0,-22 6-171 0 0,-1-1-1 0 0,0 1 1 0 0,1-1-1 0 0,-1 1 1 0 0,0 0-1 0 0,1-1 1 0 0,-1 1-1 0 0,0 0 1 0 0,0-1-1 0 0,0 1 1 0 0,0 0-1 0 0,0-1 1 0 0,0 1-1 0 0,0 0 1 0 0,0 0-1 0 0,0-1-5 0 0,-2 15 0 0 0,-1-11 0 0 0,1-3 0 0 0,-6 9 0 0 0,-2 0 0 0 0,1 0 0 0 0,-2-1 0 0 0,1 0 0 0 0,-1-1 0 0 0,-14 9 0 0 0,-15 1 0 0 0,28-14 0 0 0,1 1 0 0 0,-12 7 0 0 0,0 2 0 0 0,4-3 0 0 0,2 0 0 0 0,-23 18 0 0 0,33-22 0 0 0,-18 14 0 0 0,1 2 0 0 0,-38 47 0 0 0,55-61 0 0 0,2-2 14 0 0,4-5 212 0 0,0 0-126 0 0,0 0 0 0 0,0 1 0 0 0,0-1 0 0 0,0 0-1 0 0,-1 0 1 0 0,1 0 0 0 0,-1 0 0 0 0,-2 2 0 0 0,16-2-45 0 0,-1 0-1 0 0,0-2 1 0 0,1 1-1 0 0,-1-1 1 0 0,16-3 0 0 0,-22 3-36 0 0,60-6 343 0 0,30 0 198 0 0,124-12-24 0 0,-196 17-552 0 0,-21 1-110 0 0,-1 9-2598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0 3679 0 0,'0'0'8727'0'0,"-1"2"-8247"0"0,-1 0-448 0 0,-10 21 1329 0 0,-24 60-857 0 0,30-73-398 0 0,-1 0-1 0 0,0 0 0 0 0,-1-1 1 0 0,0 0-1 0 0,-17 15 0 0 0,-5 6 21 0 0,-6 8-2 0 0,13-16 7 0 0,-33 45 0 0 0,3 12 85 0 0,48-71-215 0 0,-4 7 18 0 0,0 0-1 0 0,1 1 1 0 0,-7 17-1 0 0,9-18 39 0 0,0 0-1 0 0,-1 0 1 0 0,-18 26 0 0 0,-34 34 536 0 0,36-46-248 0 0,17-21-252 0 0,0 0-1 0 0,1 1 1 0 0,-6 11 0 0 0,-3 7 38 0 0,1-7-113 0 0,0 0 1 0 0,-31 34 0 0 0,-6 8 223 0 0,44-54-202 0 0,2 0-1 0 0,-1 0 0 0 0,1 1 1 0 0,0-1-1 0 0,1 1 1 0 0,0 0-1 0 0,0 0 0 0 0,1 0 1 0 0,0 0-1 0 0,0 0 0 0 0,1 0 1 0 0,0 11-1 0 0,1-5-5 0 0,-1-1 0 0 0,-1 0-1 0 0,0 0 1 0 0,-1 0 0 0 0,-1 0 0 0 0,-6 17-1 0 0,-40 75 310 0 0,32-71-300 0 0,12-21-3 0 0,-1-1 0 0 0,2 1 0 0 0,-5 18 0 0 0,8-26-13 0 0,1 1-1 0 0,0 0 1 0 0,0 0 0 0 0,1 0-1 0 0,0-1 1 0 0,0 1-1 0 0,1 0 1 0 0,0 0 0 0 0,1 8-1 0 0,15 88 86 0 0,-5-24 248 0 0,-6-57-189 0 0,0-2 1 0 0,2 1-1 0 0,0-1 0 0 0,15 27 0 0 0,-13-33-97 0 0,-1 1-1 0 0,2-2 1 0 0,16 19 0 0 0,0-1 29 0 0,-8-7 10 0 0,27 31 76 0 0,14 4 279 0 0,-53-54-468 0 0,13 15 0 0 0,-7-4-4 0 0,-10-11 30 0 0,1 0 1 0 0,0-1-1 0 0,0 0 0 0 0,0 1 0 0 0,0-2 1 0 0,1 1-1 0 0,-1 0 0 0 0,8 4 0 0 0,-1-3 54 0 0,21 9 81 0 0,-11-4-2 0 0,-20-9 50 0 0,1 0-139 0 0,5 2-5 0 0,-5-2 287 0 0,-18-5-147 0 0,10 3-205 0 0,5 1-2 0 0,-1-1-1 0 0,0 1 1 0 0,1 0-1 0 0,-1 0 1 0 0,0 0-1 0 0,1 0 1 0 0,-1 0-1 0 0,0 0 1 0 0,1 0-1 0 0,-1 0 1 0 0,0 1-1 0 0,1-1 1 0 0,-1 1-1 0 0,1-1 1 0 0,-1 1-1 0 0,0 0 1 0 0,1-1-1 0 0,-3 3 1 0 0,-3 0-4 0 0,3 0-3 0 0,-1-1 0 0 0,1 1 1 0 0,0 0-1 0 0,0 0 0 0 0,0 0 0 0 0,-6 7 0 0 0,-14 10-14 0 0,1-5 43 0 0,-44 31 13 0 0,60-41-33 0 0,0 1 0 0 0,0 0 0 0 0,1 0 0 0 0,0 0 0 0 0,0 1 0 0 0,0 0 0 0 0,-6 11 0 0 0,2-3 0 0 0,9-13 0 0 0,0-1 0 0 0,-1 0 0 0 0,1 1 0 0 0,0 0 0 0 0,0-1 0 0 0,1 1 0 0 0,-1 0 0 0 0,0-1 0 0 0,0 1 0 0 0,1 0 0 0 0,-1 3 0 0 0,-1 2 0 0 0,-2 4 0 0 0,3-11 0 0 0,1 0 0 0 0,0 1 0 0 0,0-1 0 0 0,0 0 0 0 0,0 1 0 0 0,0-1 0 0 0,0 0 0 0 0,0 1 0 0 0,0-1 0 0 0,-1 0 0 0 0,1 1 0 0 0,0-1 0 0 0,0 0 0 0 0,0 1 0 0 0,0-1 0 0 0,1 0 0 0 0,-1 1 0 0 0,0-1 0 0 0,0 0 0 0 0,0 1 0 0 0,0-1 0 0 0,0 1 0 0 0,2 8 0 0 0,2-1 0 0 0,-2-7 10 0 0,-1 0 0 0 0,1 1 0 0 0,-1-1 0 0 0,1 0 0 0 0,0 0 0 0 0,-1 0 0 0 0,1 0 0 0 0,0 0 0 0 0,0-1 0 0 0,0 1 0 0 0,-1-1 0 0 0,5 2 0 0 0,27 1 237 0 0,-2 0-99 0 0,-16 1-91 0 0,-8-3-36 0 0,-1 0 0 0 0,0 1-1 0 0,0 0 1 0 0,0 0 0 0 0,11 6 0 0 0,-8-3 21 0 0,0 1-20 0 0,2-2 20 0 0,-2-2-20 0 0,-9-2-21 0 0,0 1 0 0 0,1-1 0 0 0,-1 0 1 0 0,0 0-1 0 0,0 1 0 0 0,1-1 0 0 0,-1 0 1 0 0,0 1-1 0 0,0-1 0 0 0,0 0 0 0 0,1 1 0 0 0,-1-1 1 0 0,0 0-1 0 0,0 1 0 0 0,0-1 0 0 0,0 0 0 0 0,0 1 1 0 0,0-1-1 0 0,0 0 0 0 0,0 1 0 0 0,0-1 1 0 0,0 1-1 0 0,0-1 0 0 0,0 0 0 0 0,0 1 0 0 0,0 0 1 0 0,-1 10 18 0 0,0-11-20 0 0,1 4 0 0 0,-1-1 0 0 0,1 0 0 0 0,-1 1 0 0 0,0-1 0 0 0,0 0 0 0 0,-1 1 0 0 0,1-1 0 0 0,-1 0 0 0 0,0 0 0 0 0,-3 5 0 0 0,0-1 0 0 0,-18 19 0 0 0,3-3 0 0 0,-139 177-114 0 0,81-105-11 0 0,-88 137 0 0 0,148-200 123 0 0,1 0 1 0 0,2 1-1 0 0,1 1 0 0 0,2 0 1 0 0,1 1-1 0 0,-10 56 0 0 0,18-67 12 0 0,1 0 0 0 0,1 0 0 0 0,2 0 0 0 0,0 0-1 0 0,1 0 1 0 0,1-1 0 0 0,2 1 0 0 0,0-1 0 0 0,1 1 0 0 0,2-2-1 0 0,0 1 1 0 0,17 32 0 0 0,-3-13 237 0 0,2-1 0 0 0,39 53 0 0 0,-51-80-152 0 0,0 1-1 0 0,1-2 1 0 0,0 0 0 0 0,1 0 0 0 0,1-1-1 0 0,0-1 1 0 0,0-1 0 0 0,1 0-1 0 0,18 8 1 0 0,-15-9 7 0 0,1-1 0 0 0,0-1-1 0 0,0 0 1 0 0,0-2 0 0 0,1 0-1 0 0,30 2 1 0 0,145-5 133 0 0,-39-2-110 0 0,-141 1-125 0 0,30 6 0 0 0,-28-3-2 0 0,-16-3 3 0 0,0 1 11 0 0,-2-1-9 0 0,1-1 0 0 0,-1 0 0 0 0,1 1 0 0 0,-1-1 0 0 0,1 1 0 0 0,-1-1 0 0 0,0 1 1 0 0,1-1-1 0 0,-1 1 0 0 0,1-1 0 0 0,-1 1 0 0 0,0 0 0 0 0,0-1 0 0 0,1 1 0 0 0,-1-1 0 0 0,0 1 1 0 0,0 0-1 0 0,0-1 0 0 0,0 1 0 0 0,0-1 0 0 0,1 1 0 0 0,-1 0 0 0 0,0-1 0 0 0,-1 1 0 0 0,1 0 0 0 0,0-1 1 0 0,0 1-1 0 0,0 0 0 0 0,0-1 0 0 0,0 1 0 0 0,-1-1 0 0 0,1 1 0 0 0,0 0 0 0 0,0-1 0 0 0,-1 1 0 0 0,1-1 1 0 0,-1 1-1 0 0,1-1 0 0 0,0 1 0 0 0,-1-1 0 0 0,0 1 0 0 0,-18 18 76 0 0,11-13-47 0 0,0-1 0 0 0,0 0 1 0 0,0-1-1 0 0,-1 1 0 0 0,-11 2 0 0 0,18-5-105 0 0,-1-1 0 0 0,0-1 0 0 0,0 1-1 0 0,0 0 1 0 0,0-1 0 0 0,0 1-1 0 0,0-1 1 0 0,0 0 0 0 0,0 0 0 0 0,0 0-1 0 0,0 0 1 0 0,0-1 0 0 0,1 1 0 0 0,-1-1-1 0 0,0 0 1 0 0,0 0 0 0 0,0 0 0 0 0,0 0-1 0 0,-4-3 1 0 0,0-4-5728 0 0,6 6 3902 0 0,-5-10-5997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38 8495 0 0,'0'0'1412'0'0,"-9"2"-296"0"0,-17 5-317 0 0,1 1 0 0 0,0 2 0 0 0,0 0 0 0 0,1 2 0 0 0,1 0-1 0 0,-42 30 1 0 0,55-33-654 0 0,1 0-1 0 0,-1 1 1 0 0,2 0 0 0 0,-1 1-1 0 0,-11 18 1 0 0,9-9 21 0 0,0 0 1 0 0,-12 34-1 0 0,19-44-126 0 0,1 1 1 0 0,0-1-1 0 0,1 1 1 0 0,0 0-1 0 0,0 0 1 0 0,1 23-1 0 0,1-31-29 0 0,0 0-1 0 0,0 1 1 0 0,1-1-1 0 0,-1 0 1 0 0,1 0-1 0 0,0 1 1 0 0,0-1-1 0 0,0 0 1 0 0,0 0-1 0 0,1 0 1 0 0,-1 0-1 0 0,1 0 1 0 0,0 0-1 0 0,0 0 1 0 0,0-1-1 0 0,0 1 1 0 0,0-1-1 0 0,0 1 1 0 0,1-1-1 0 0,-1 0 1 0 0,1 0-1 0 0,0 0 1 0 0,0 0-1 0 0,-1 0 1 0 0,1-1-1 0 0,0 1 1 0 0,5 0-1 0 0,3 1 70 0 0,0 0-1 0 0,1-1 1 0 0,-1 0-1 0 0,1-1 1 0 0,-1-1-1 0 0,1 0 1 0 0,0 0-1 0 0,-1-1 1 0 0,13-3 0 0 0,17-4 218 0 0,48-18 1 0 0,-37 11-125 0 0,1-1-99 0 0,0-2 0 0 0,97-50 0 0 0,-143 65-62 0 0,0-1 0 0 0,-1 0 0 0 0,0-1 0 0 0,0 1 0 0 0,0-1 0 0 0,0-1 0 0 0,-1 1 1 0 0,0-1-1 0 0,0 0 0 0 0,6-10 0 0 0,-9 12 1 0 0,0 1 0 0 0,0-1 0 0 0,0 0 0 0 0,-1 0 0 0 0,0 0 0 0 0,0 0 0 0 0,0-1 0 0 0,0 1 0 0 0,-1 0 0 0 0,1 0 0 0 0,-1-1 0 0 0,0 1 0 0 0,0 0 0 0 0,-1 0 0 0 0,1-1 0 0 0,-1 1 0 0 0,0 0 0 0 0,0 0 0 0 0,0 0 0 0 0,-3-5 0 0 0,-2-3-18 0 0,0 1 0 0 0,-1 0 0 0 0,0 1 1 0 0,-1 0-1 0 0,0 0 0 0 0,0 0 1 0 0,-1 1-1 0 0,0 0 0 0 0,-1 1 1 0 0,0 0-1 0 0,-14-9 0 0 0,10 9-45 0 0,-1-1 0 0 0,0 2 0 0 0,-1 0 0 0 0,1 1-1 0 0,-1 1 1 0 0,-1 0 0 0 0,1 1 0 0 0,-19-2 0 0 0,22 5 25 0 0,1 0-1 0 0,-1 1 1 0 0,1 0 0 0 0,-1 1-1 0 0,0 1 1 0 0,-12 3 0 0 0,17-3-35 0 0,1 0 1 0 0,-1 0-1 0 0,1 1 0 0 0,-1 0 1 0 0,1 1-1 0 0,0 0 1 0 0,0 0-1 0 0,0 0 0 0 0,1 1 1 0 0,-9 7-1 0 0,15-12 16 0 0,0 1 0 0 0,0-1 0 0 0,0 1 0 0 0,0-1 0 0 0,0 0 0 0 0,0 1 0 0 0,0-1 0 0 0,0 0 0 0 0,0 1 0 0 0,0-1 0 0 0,1 1 0 0 0,-1-1 0 0 0,0 0 0 0 0,0 1 0 0 0,0-1 0 0 0,0 0 0 0 0,1 1 0 0 0,-1-1 0 0 0,0 0 0 0 0,0 1 0 0 0,1-1 0 0 0,-1 0 0 0 0,0 1 0 0 0,0-1 0 0 0,1 0 0 0 0,-1 0 0 0 0,1 1 0 0 0,-1-1-57 0 0,11 7-1172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48 4975 0 0,'146'-47'8678'0'0,"-159"54"-7805"0"0,-171 114-110 0 0,137-86-572 0 0,-74 70 0 0 0,117-101-140 0 0,0 1 0 0 0,1-1 0 0 0,-1 1 0 0 0,1-1 0 0 0,-6 11-1 0 0,9-14-37 0 0,-1 0-1 0 0,1 0 0 0 0,-1 0 1 0 0,1 0-1 0 0,0 0 0 0 0,-1 0 1 0 0,1 0-1 0 0,0 0 0 0 0,0 0 0 0 0,-1 0 1 0 0,1 0-1 0 0,0 0 0 0 0,0 0 1 0 0,0 0-1 0 0,1 0 0 0 0,-1 0 0 0 0,0 0 1 0 0,0 0-1 0 0,0 0 0 0 0,1 0 1 0 0,-1 0-1 0 0,0 0 0 0 0,1 0 1 0 0,-1 0-1 0 0,1 0 0 0 0,-1-1 0 0 0,1 1 1 0 0,0 0-1 0 0,-1 0 0 0 0,1 0 1 0 0,0-1-1 0 0,0 1 0 0 0,-1 0 1 0 0,1-1-1 0 0,0 1 0 0 0,0-1 0 0 0,0 1 1 0 0,0-1-1 0 0,0 1 0 0 0,2 0 1 0 0,2 1 51 0 0,1-1 1 0 0,0 1-1 0 0,0-1 1 0 0,0-1-1 0 0,0 1 1 0 0,0-1-1 0 0,0 0 1 0 0,9-1 0 0 0,2-1 111 0 0,29-7 1 0 0,-5-5-59 0 0,0 0 0 0 0,-1-3 0 0 0,-1-1-1 0 0,-1-2 1 0 0,40-28 0 0 0,-70 43-106 0 0,0-1 0 0 0,-1 0-1 0 0,0-1 1 0 0,0 1 0 0 0,0-1 0 0 0,11-16 0 0 0,-16 20-18 0 0,0 0 1 0 0,0-1-1 0 0,0 1 1 0 0,-1-1-1 0 0,1 0 1 0 0,-1 1-1 0 0,0-1 1 0 0,1-7-1 0 0,-2 9-10 0 0,0-1 1 0 0,0 1-1 0 0,0 0 0 0 0,0 0 0 0 0,0-1 1 0 0,-1 1-1 0 0,1 0 0 0 0,-1 0 0 0 0,1-1 1 0 0,-1 1-1 0 0,0 0 0 0 0,0 0 0 0 0,0 0 0 0 0,0 0 1 0 0,0 0-1 0 0,-2-2 0 0 0,1 2-22 0 0,0 1-1 0 0,1-1 1 0 0,-1 0-1 0 0,0 1 0 0 0,0 0 1 0 0,0-1-1 0 0,0 1 1 0 0,-1 0-1 0 0,1 0 1 0 0,0 0-1 0 0,0 0 1 0 0,-1 1-1 0 0,1-1 1 0 0,0 0-1 0 0,-1 1 0 0 0,1 0 1 0 0,-1 0-1 0 0,1 0 1 0 0,-1 0-1 0 0,1 0 1 0 0,-3 0-1 0 0,-7 2-133 0 0,0 0-1 0 0,0 1 0 0 0,-11 4 1 0 0,9-3-15 0 0,3-2-232 0 0,0 1 1 0 0,0-2-1 0 0,-18 2 0 0 0,27-3-142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18 4607 0 0,'1'-1'354'0'0,"9"-8"-697"0"0,4 1 10586 0 0,-18 21-9666 0 0,-2-1-366 0 0,0-1 1 0 0,0 1-1 0 0,-2-1 0 0 0,-15 18 1 0 0,-4 8 172 0 0,-82 119 664 0 0,-67 105-242 0 0,125-173-721 0 0,-62 146 0 0 0,108-221-391 0 0,1-1-1 0 0,-3 22 1 0 0,3-8-4934 0 0,4-26 5151 0 0,-2 11-5367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5527 0 0,'-1'2'6032'0'0,"-17"23"2145"0"0,-4-2-5109 0 0,12-13-2691 0 0,0 1-1 0 0,-12 18 1 0 0,10-11-340 0 0,2 1 1 0 0,0 1 0 0 0,1-1-1 0 0,1 2 1 0 0,1-1 0 0 0,1 1-1 0 0,1 0 1 0 0,0 0 0 0 0,2 0-1 0 0,0 1 1 0 0,2 0-1 0 0,2 40 1 0 0,-1-59-34 0 0,0-1-1 0 0,0 0 1 0 0,1 0 0 0 0,-1 0-1 0 0,1 1 1 0 0,-1-1-1 0 0,1 0 1 0 0,0 0 0 0 0,0 0-1 0 0,0 0 1 0 0,0 0-1 0 0,0 0 1 0 0,0 0 0 0 0,1 0-1 0 0,-1-1 1 0 0,1 1-1 0 0,-1 0 1 0 0,1-1 0 0 0,0 1-1 0 0,-1-1 1 0 0,1 1-1 0 0,0-1 1 0 0,0 0 0 0 0,0 0-1 0 0,0 0 1 0 0,0 0-1 0 0,0 0 1 0 0,0-1 0 0 0,0 1-1 0 0,1 0 1 0 0,-1-1-1 0 0,0 0 1 0 0,0 1 0 0 0,1-1-1 0 0,-1 0 1 0 0,0 0-1 0 0,0 0 1 0 0,1-1 0 0 0,2 0-1 0 0,6-1-534 0 0,0 0 0 0 0,15-6-1 0 0,43-22-6056 0 0,-41 16-478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11055 0 0,'0'0'2227'0'0,"2"0"-1064"0"0,12 2-464 0 0,0-1 1 0 0,0-1-1 0 0,0 0 0 0 0,15-2 1 0 0,58-12-420 0 0,-71 11 3 0 0,70-13 496 0 0,120-41 0 0 0,-70 14-363 0 0,-14 5-1648 0 0,-42 9-4510 0 0,-50 17-76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11519 0 0,'0'0'887'0'0,"-2"2"-455"0"0,-19 32 905 0 0,1 0 1 0 0,-20 50-1 0 0,0 0-985 0 0,-319 512 77 0 0,335-561-229 0 0,-1-2 0 0 0,-58 61 0 0 0,111-119-644 0 0,1 1 1 0 0,2 2-1 0 0,0 1 0 0 0,1 1 0 0 0,37-17 1 0 0,-53 29 558 0 0,2 1 0 0 0,-1 1 0 0 0,0 1 0 0 0,31-6 1 0 0,-47 10 109 0 0,15 14 244 0 0,-14-9-421 0 0,-1 0 0 0 0,1 0 0 0 0,-1 0-1 0 0,0 0 1 0 0,0 0 0 0 0,0 0 0 0 0,0 0-1 0 0,-1 1 1 0 0,1-1 0 0 0,-1 0 0 0 0,0 0 0 0 0,-2 8-1 0 0,0 4 179 0 0,-9 30 1 0 0,8-36-165 0 0,0 0-17 0 0,-13 58 113 0 0,14-60-180 0 0,1 1 0 0 0,0-1 0 0 0,1 1 0 0 0,0-1 0 0 0,2 15 0 0 0,2-12-1437 0 0,1-4 591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158 111 7831 0 0,'0'0'603'0'0,"1"1"-396"0"0,29 19 2201 0 0,-26-16-1985 0 0,1 0-1 0 0,0-1 0 0 0,0 0 0 0 0,1 0 1 0 0,-1 0-1 0 0,0 0 0 0 0,11 3 0 0 0,-3-4-238 0 0,1 1 0 0 0,0-2 0 0 0,0 0-1 0 0,0 0 1 0 0,-1-2 0 0 0,1 0 0 0 0,0 0-1 0 0,0-1 1 0 0,0-1 0 0 0,-1 0 0 0 0,0-1 0 0 0,1 0-1 0 0,-1-1 1 0 0,-1-1 0 0 0,1 0 0 0 0,-1 0-1 0 0,22-17 1 0 0,-30 20-170 0 0,-1 0 0 0 0,0 0 0 0 0,0 0 1 0 0,0-1-1 0 0,0 1 0 0 0,0-1 0 0 0,-1 0 0 0 0,0 0 0 0 0,0 0 0 0 0,2-4 0 0 0,-3 7-12 0 0,-1-1-1 0 0,0 1 1 0 0,1-1 0 0 0,-1 1-1 0 0,0-1 1 0 0,0 0 0 0 0,0 1-1 0 0,0-1 1 0 0,0 1 0 0 0,0-1-1 0 0,0 1 1 0 0,0-1 0 0 0,-1 1-1 0 0,1-1 1 0 0,0 1-1 0 0,-1-1 1 0 0,0 1 0 0 0,1-1-1 0 0,-1 1 1 0 0,0 0 0 0 0,1-1-1 0 0,-1 1 1 0 0,0 0 0 0 0,0 0-1 0 0,0 0 1 0 0,0-1 0 0 0,-1 1-1 0 0,1 0 1 0 0,0 0 0 0 0,0 0-1 0 0,-1 1 1 0 0,-1-2 0 0 0,-2-1-26 0 0,0 1 0 0 0,-1 0 0 0 0,1 0 0 0 0,-1 0 0 0 0,1 1 0 0 0,-1 0 0 0 0,0 0 0 0 0,1 0 1 0 0,-1 1-1 0 0,0-1 0 0 0,0 1 0 0 0,-7 2 0 0 0,-4 0-89 0 0,-1 1 0 0 0,-29 9 0 0 0,16 0 90 0 0,1 1 0 0 0,0 1 0 0 0,1 1 0 0 0,0 1 0 0 0,2 2 0 0 0,0 1-1 0 0,1 1 1 0 0,-45 46 0 0 0,61-56 23 0 0,0 1 0 0 0,-7 12-1 0 0,15-21 2 0 0,0 2 0 0 0,0-1 0 0 0,0 0 0 0 0,1 0-1 0 0,-1 0 1 0 0,1 1 0 0 0,0-1 0 0 0,0 1 0 0 0,0-1 0 0 0,0 1-1 0 0,1 0 1 0 0,-1-1 0 0 0,1 5 0 0 0,1-6 10 0 0,-1 0 0 0 0,0-1 0 0 0,1 1 0 0 0,0-1 0 0 0,-1 1 0 0 0,1-1 0 0 0,0 1 0 0 0,0-1 0 0 0,0 1 0 0 0,0-1 0 0 0,0 0 0 0 0,0 1 0 0 0,0-1 0 0 0,0 0 0 0 0,0 0 0 0 0,1 0 0 0 0,-1 0 0 0 0,1 0 0 0 0,-1 0 0 0 0,0 0 0 0 0,1-1 0 0 0,0 1 0 0 0,-1 0 0 0 0,1-1 0 0 0,-1 1 0 0 0,3 0 0 0 0,3 0 20 0 0,1 1 0 0 0,-1-1 0 0 0,1 0 0 0 0,10 0 0 0 0,42-5-1178 0 0,-28 1 431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1 389 5527 0 0,'0'0'8370'0'0,"0"-2"-6966"0"0,7-66 3354 0 0,-5 42-3637 0 0,6-32-1 0 0,-6 49-1056 0 0,0 1 0 0 0,0-1 0 0 0,1 1 0 0 0,1 0 0 0 0,-1 0 0 0 0,1 0 0 0 0,9-12 0 0 0,-6 11-72 0 0,0 0 0 0 0,1 0 0 0 0,0 1 0 0 0,1 1-1 0 0,0-1 1 0 0,0 1 0 0 0,18-10 0 0 0,3 1-730 0 0,41-15-1 0 0,-16 8-2061 0 0,-28 11 1025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34 139 11487 0 0,'-1'2'528'0'0,"-13"28"205"0"0,11-26-604 0 0,1 0 1 0 0,0 0 0 0 0,0 0 0 0 0,0 0-1 0 0,0 0 1 0 0,1 1 0 0 0,0-1 0 0 0,-1 1-1 0 0,2-1 1 0 0,-1 1 0 0 0,0 8 0 0 0,1-8 65 0 0,1 0 0 0 0,0 0 1 0 0,0 0-1 0 0,0 0 1 0 0,1 0-1 0 0,-1 0 1 0 0,1-1-1 0 0,4 8 1 0 0,-5-10-110 0 0,0 0 1 0 0,0 0-1 0 0,1 0 1 0 0,-1-1 0 0 0,1 1-1 0 0,-1-1 1 0 0,1 1-1 0 0,-1-1 1 0 0,1 0-1 0 0,0 1 1 0 0,0-1 0 0 0,0 0-1 0 0,-1 0 1 0 0,1 0-1 0 0,0-1 1 0 0,0 1 0 0 0,0 0-1 0 0,0-1 1 0 0,1 1-1 0 0,-1-1 1 0 0,0 0 0 0 0,3 1-1 0 0,5-2 73 0 0,0 1 0 0 0,0-2-1 0 0,0 1 1 0 0,0-1 0 0 0,0-1-1 0 0,0 0 1 0 0,-1 0 0 0 0,0-1 0 0 0,10-5-1 0 0,8-6-45 0 0,39-31-1 0 0,-48 33-76 0 0,-10 7-37 0 0,3-3-1 0 0,1 1-1 0 0,0 1 1 0 0,0 0-1 0 0,24-10 1 0 0,-36 18 2 0 0,1-1 0 0 0,-1 1 0 0 0,0 0 1 0 0,0-1-1 0 0,1 1 0 0 0,-1-1 0 0 0,0 1 0 0 0,0 0 0 0 0,0-1 1 0 0,0 1-1 0 0,1-1 0 0 0,-1 1 0 0 0,0 0 0 0 0,0-1 0 0 0,0 2 1 0 0,-1 7 77 0 0,-1-1 1 0 0,1 1-1 0 0,-1 0 1 0 0,-1-1 0 0 0,-6 17-1 0 0,-1 4 133 0 0,8-23-167 0 0,-9 39 100 0 0,10-41-133 0 0,1-1 0 0 0,0 0 1 0 0,-1 1-1 0 0,1-1 0 0 0,1 1 1 0 0,-1-1-1 0 0,1 1 0 0 0,-1-1 1 0 0,1 1-1 0 0,2 5 0 0 0,5 4 115 0 0,-2-10-92 0 0,-4-3 6 0 0,2 2 43 0 0,0 0-1 0 0,1-1 1 0 0,-1 0-1 0 0,0 0 1 0 0,1 0-1 0 0,-1 0 1 0 0,1-1-1 0 0,-1 0 1 0 0,0 0-1 0 0,7 0 1 0 0,4-2 215 0 0,26-5 0 0 0,-16-1-171 0 0,-2 0 1 0 0,1-2-1 0 0,-1-1 0 0 0,0 0 1 0 0,35-26-1 0 0,-43 27-110 0 0,-1-2 1 0 0,0 0-1 0 0,0-1 1 0 0,-2 0-1 0 0,0-1 0 0 0,0 0 1 0 0,14-23-1 0 0,-6 2 18 0 0,-1 0 0 0 0,18-50 0 0 0,-35 79 67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11055 0 0,'0'0'11693'0'0,"-2"1"-11299"0"0,-4 3-349 0 0,0 0 1 0 0,0 1 0 0 0,0-1-1 0 0,0 1 1 0 0,1 1 0 0 0,0-1-1 0 0,0 1 1 0 0,-8 11 0 0 0,4-4-8 0 0,-4 3-262 0 0,2 1 0 0 0,0 0 0 0 0,1 1 0 0 0,1 0 0 0 0,-13 37 0 0 0,16-32-1196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17735 0 0,'0'0'1610'0'0,"-9"0"-877"0"0,5 2-596 0 0,0 0-1 0 0,0 0 1 0 0,0 0 0 0 0,0 0-1 0 0,0 1 1 0 0,1-1 0 0 0,-1 1 0 0 0,1 0-1 0 0,0 0 1 0 0,-5 6 0 0 0,-16 12-96 0 0,3-4-20 0 0,-6 3-1338 0 0,26-19 1141 0 0,-2 0 159 0 0,0 1-1 0 0,1-1 1 0 0,-1 1 0 0 0,1 0-1 0 0,-1 0 1 0 0,1 0-1 0 0,0 0 1 0 0,0 1 0 0 0,-4 4-1 0 0,5-6 16 0 0,-2 3 3 0 0,-44 52 99 0 0,40-47-82 0 0,1 0 0 0 0,1 0 1 0 0,-1 0-1 0 0,-6 18 0 0 0,11-24-18 0 0,0-1 0 0 0,0 1 0 0 0,0 0 0 0 0,1-1 1 0 0,-1 1-1 0 0,1 0 0 0 0,0-1 0 0 0,-1 1 0 0 0,1 0 0 0 0,0 0 0 0 0,1-1 0 0 0,-1 1 0 0 0,0 0 0 0 0,1-1 0 0 0,0 1 0 0 0,-1 0 0 0 0,1-1 0 0 0,0 1 0 0 0,0-1 0 0 0,1 1 1 0 0,-1-1-1 0 0,0 0 0 0 0,1 1 0 0 0,0-1 0 0 0,-1 0 0 0 0,1 0 0 0 0,0 0 0 0 0,0 0 0 0 0,0 0 0 0 0,4 2 0 0 0,5 3-9 0 0,1-1-1 0 0,0-1 1 0 0,-1 0-1 0 0,2 0 1 0 0,15 4-1 0 0,6 1-67 0 0,-29-8 78 0 0,3 1-16 0 0,1 1 0 0 0,-1 0 1 0 0,8 4-1 0 0,-14-6 27 0 0,0-1 1 0 0,0 0-1 0 0,0 1 1 0 0,0-1-1 0 0,-1 1 1 0 0,1 0-1 0 0,-1-1 0 0 0,1 1 1 0 0,-1 0-1 0 0,0 0 1 0 0,1 0-1 0 0,-1 0 1 0 0,0 0-1 0 0,0 0 1 0 0,0 1-1 0 0,0 3 1 0 0,-1-4 33 0 0,0-1 1 0 0,0 1 0 0 0,0 0-1 0 0,0 0 1 0 0,0 0-1 0 0,0 0 1 0 0,-1-1 0 0 0,1 1-1 0 0,-1 0 1 0 0,0 0 0 0 0,1-1-1 0 0,-1 1 1 0 0,0 0 0 0 0,-2 2-1 0 0,-14 19 228 0 0,16-22-263 0 0,-8 8 31 0 0,-1 0 1 0 0,0 0 0 0 0,0-1 0 0 0,-1 0 0 0 0,0 0-1 0 0,-1-2 1 0 0,1 1 0 0 0,-1-1 0 0 0,0-1 0 0 0,-22 6 0 0 0,17-6-46 0 0,-1-1 0 0 0,1 0 1 0 0,-1-2-1 0 0,0 0 1 0 0,0-1-1 0 0,0-1 1 0 0,-24-2-1 0 0,29 0-16 0 0,-1-1 0 0 0,0 0 0 0 0,1-1 0 0 0,-21-8 0 0 0,28 9-17 0 0,0 1 1 0 0,1-1-1 0 0,-1 0 1 0 0,1-1-1 0 0,-1 1 1 0 0,1-1-1 0 0,0 0 1 0 0,0-1-1 0 0,1 1 1 0 0,0-1-1 0 0,-8-10 1 0 0,11 14-39 0 0,1 0-1 0 0,-1 0 1 0 0,1 0 0 0 0,0 0 0 0 0,-1 0 0 0 0,1 0-1 0 0,0 0 1 0 0,0 0 0 0 0,-1 0 0 0 0,1 0-1 0 0,0 0 1 0 0,0 0 0 0 0,0 0 0 0 0,0 0 0 0 0,0 0-1 0 0,1 0 1 0 0,-1 0 0 0 0,0 0 0 0 0,1-1-1 0 0,7-11-4717 0 0,5-1-1586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2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52 108 8287 0 0,'-1'2'2935'0'0,"0"0"-2526"0"0,0 0 0 0 0,0 0 0 0 0,1 0 0 0 0,-1 1 0 0 0,0-1 0 0 0,1 0 0 0 0,-1 0 0 0 0,1 1-1 0 0,0-1 1 0 0,-1 0 0 0 0,1 1 0 0 0,0-1 0 0 0,1 0 0 0 0,-1 1 0 0 0,0-1 0 0 0,1 0 0 0 0,-1 1 0 0 0,2 2 0 0 0,-1-3-372 0 0,0-1 1 0 0,0 1-1 0 0,1 0 0 0 0,-1 0 1 0 0,0-1-1 0 0,1 1 0 0 0,-1-1 1 0 0,1 1-1 0 0,-1-1 1 0 0,1 0-1 0 0,0 0 0 0 0,0 1 1 0 0,0-1-1 0 0,0 0 0 0 0,0-1 1 0 0,-1 1-1 0 0,1 0 0 0 0,1-1 1 0 0,-1 1-1 0 0,0-1 1 0 0,4 1-1 0 0,7 0 13 0 0,0 0 1 0 0,0-1-1 0 0,1-1 0 0 0,-1 0 1 0 0,24-5-1 0 0,66-22 119 0 0,-83 21-159 0 0,0 1-41 0 0,1-1 0 0 0,-1-1 0 0 0,0-1 0 0 0,0-1 0 0 0,-1 0 0 0 0,-1-2 0 0 0,32-25 0 0 0,-47 35 31 0 0,-1 0 0 0 0,0-1 0 0 0,1 1 0 0 0,-1-1 0 0 0,0 0 0 0 0,2-4 0 0 0,-3-2 0 0 0,-2 8 6 0 0,0 0-1 0 0,1 0 0 0 0,-1 0 1 0 0,0 1-1 0 0,0-1 1 0 0,0 0-1 0 0,0 1 1 0 0,0-1-1 0 0,0 0 0 0 0,0 1 1 0 0,0-1-1 0 0,0 1 1 0 0,0 0-1 0 0,0-1 1 0 0,0 1-1 0 0,-1 0 0 0 0,1 0 1 0 0,0 0-1 0 0,0-1 1 0 0,0 1-1 0 0,0 0 1 0 0,0 1-1 0 0,-1-1 1 0 0,-1 0-1 0 0,-30 6 125 0 0,9 2-124 0 0,0 0 0 0 0,-39 19 0 0 0,-42 32-70 0 0,-14 18 16 0 0,103-65 32 0 0,1 1 0 0 0,0 0 0 0 0,1 1 0 0 0,1 0 0 0 0,-15 21 0 0 0,25-31 12 0 0,0 1 0 0 0,0-1-1 0 0,1 1 1 0 0,0-1 0 0 0,0 1 0 0 0,0 0 0 0 0,0 0-1 0 0,1 0 1 0 0,-1 0 0 0 0,1 0 0 0 0,1 1-1 0 0,-1-1 1 0 0,1 8 0 0 0,0-9 2 0 0,1 1 1 0 0,0-1 0 0 0,0 0-1 0 0,0 0 1 0 0,1 0-1 0 0,-1 0 1 0 0,1 0-1 0 0,0 0 1 0 0,0 0-1 0 0,1 0 1 0 0,-1-1-1 0 0,1 1 1 0 0,-1-1 0 0 0,1 0-1 0 0,0 0 1 0 0,6 5-1 0 0,2 0 38 0 0,1 0 0 0 0,-1 0 0 0 0,1-1 0 0 0,1-1 0 0 0,-1 0 0 0 0,24 7 0 0 0,83 16 495 0 0,-73-22-1107 0 0,48 2 0 0 0,-48-7-6439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724 917 2759 0 0,'1'-1'2266'0'0,"5"-9"1037"0"0,-4 7-2780 0 0,0 1 0 0 0,-1-1-1 0 0,1 0 1 0 0,0 1 0 0 0,0 0 0 0 0,1-1 0 0 0,-1 1 0 0 0,4-2 0 0 0,23-16 852 0 0,-12 9-1007 0 0,0 0 0 0 0,-1 0 0 0 0,-1-2 0 0 0,0 0 1 0 0,-1-1-1 0 0,18-21 0 0 0,102-185-18 0 0,-54 79-215 0 0,-66 119-149 0 0,68-123-452 0 0,-75 130 410 0 0,0 0 0 0 0,-2 0 0 0 0,0-1 0 0 0,0 0 0 0 0,-1 0 0 0 0,-2 0 0 0 0,3-32 0 0 0,-5 45 33 0 0,0 0-1 0 0,0 0 0 0 0,0 0 0 0 0,-1 0 1 0 0,1 0-1 0 0,-1 0 0 0 0,1 0 0 0 0,-1 0 1 0 0,0 0-1 0 0,-1 1 0 0 0,1-1 0 0 0,0 0 1 0 0,-1 0-1 0 0,1 1 0 0 0,-1-1 1 0 0,0 1-1 0 0,-3-4 0 0 0,2 4 14 0 0,1 0-1 0 0,-1 1 1 0 0,1-1-1 0 0,-1 1 1 0 0,0 0-1 0 0,1 0 1 0 0,-1 0 0 0 0,0 0-1 0 0,0 0 1 0 0,0 0-1 0 0,0 1 1 0 0,0 0-1 0 0,0-1 1 0 0,0 1 0 0 0,0 0-1 0 0,0 0 1 0 0,0 1-1 0 0,-3 0 1 0 0,-9 1-8 0 0,0 2-1 0 0,0 0 1 0 0,1 0-1 0 0,0 1 1 0 0,0 1 0 0 0,0 0-1 0 0,1 1 1 0 0,-1 1 0 0 0,2 0-1 0 0,-1 1 1 0 0,1 0 0 0 0,-20 20-1 0 0,19-17 19 0 0,-181 183 0 0 0,170-169 16 0 0,2 0 0 0 0,0 2 0 0 0,2 0 0 0 0,2 1 0 0 0,0 1 0 0 0,2 1 0 0 0,-16 42 0 0 0,8 6 438 0 0,-23 148 0 0 0,33-154-310 0 0,-25 78 0 0 0,25-110 111 0 0,-1 0 0 0 0,-2-1 0 0 0,-30 48 0 0 0,-90 128 1406 0 0,107-175-1618 0 0,-2-1-1 0 0,-1-2 1 0 0,-40 35 0 0 0,-8 5-2439 0 0,80-76 1483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77 3223 0 0,'-5'-1'-7'0'0,"1"0"0"0"0,0 0 0 0 0,0 0 0 0 0,-1 1-1 0 0,1 0 1 0 0,-7 1 0 0 0,7-1 755 0 0,-1 1 0 0 0,1 0-1 0 0,-1 0 1 0 0,1 1 0 0 0,-1-1 0 0 0,1 1 0 0 0,0 0-1 0 0,0 0 1 0 0,-5 4 0 0 0,4-2 341 0 0,0-1-1 0 0,0 2 1 0 0,0-1 0 0 0,1 0-1 0 0,0 1 1 0 0,-6 8 0 0 0,6-7-1039 0 0,1 0 1 0 0,-1 0 0 0 0,-2 7 0 0 0,5-11-12 0 0,1-1 1 0 0,-1 1-1 0 0,0 0 0 0 0,1-1 0 0 0,-1 1 1 0 0,1 0-1 0 0,0 0 0 0 0,-1-1 0 0 0,1 1 1 0 0,0 0-1 0 0,0 0 0 0 0,0-1 0 0 0,0 1 1 0 0,1 0-1 0 0,-1 0 0 0 0,0-1 0 0 0,1 1 1 0 0,-1 0-1 0 0,1-1 0 0 0,-1 1 0 0 0,1-1 1 0 0,0 1-1 0 0,0 0 0 0 0,0-1 0 0 0,0 1 1 0 0,1 1-1 0 0,1-1 18 0 0,-1-1 1 0 0,0 1-1 0 0,1-1 1 0 0,-1 1-1 0 0,1-1 1 0 0,0 0 0 0 0,-1 0-1 0 0,1 0 1 0 0,0 0-1 0 0,-1 0 1 0 0,1-1-1 0 0,0 1 1 0 0,0-1-1 0 0,0 0 1 0 0,4 0-1 0 0,29-2 325 0 0,1-2 0 0 0,-1-2-1 0 0,66-19 1 0 0,-62 14-274 0 0,319-95 43 0 0,-207 52-2929 0 0,-116 39 1330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38 111 2303 0 0,'-8'3'19828'0'0,"11"0"-19736"0"0,0-1 1 0 0,0 1-1 0 0,0-1 0 0 0,0 0 0 0 0,0 0 1 0 0,0 0-1 0 0,0-1 0 0 0,1 1 0 0 0,-1-1 1 0 0,1 0-1 0 0,-1 0 0 0 0,1 0 0 0 0,0 0 1 0 0,-1 0-1 0 0,1-1 0 0 0,0 0 0 0 0,-1 0 1 0 0,1 0-1 0 0,5 0 0 0 0,10-2 101 0 0,-1-1-1 0 0,29-8 1 0 0,-40 9-145 0 0,176-58 307 0 0,-109 34-281 0 0,-71 25-74 0 0,14-5-5 0 0,1-1-1 0 0,23-12 1 0 0,-39 18-100 0 0,-4 1-650 0 0,0 0 687 0 0,0 0-1 0 0,-1 0 1 0 0,1 1 0 0 0,0-1 0 0 0,0 1 0 0 0,0-1-1 0 0,0 1 1 0 0,0 0 0 0 0,-2 1 0 0 0,0 0-38 0 0,-28 13-149 0 0,2 2 0 0 0,0 1-1 0 0,-51 40 1 0 0,31-22 216 0 0,28-20 10 0 0,-23 15 19 0 0,2 1 0 0 0,-67 66-1 0 0,110-98 11 0 0,-12 12 36 0 0,-17 27 0 0 0,26-36-9 0 0,1 0 1 0 0,0 0-1 0 0,0 1 0 0 0,1-1 0 0 0,-1 1 0 0 0,1 0 1 0 0,0 0-1 0 0,0-1 0 0 0,0 1 0 0 0,0 0 0 0 0,0 0 1 0 0,1 0-1 0 0,0 0 0 0 0,0 4 0 0 0,1-5-7 0 0,-1-1-1 0 0,1 0 1 0 0,0 0-1 0 0,0 0 1 0 0,0 0 0 0 0,0 0-1 0 0,1 0 1 0 0,-1 0-1 0 0,0 0 1 0 0,1 0-1 0 0,0-1 1 0 0,-1 1 0 0 0,1-1-1 0 0,0 1 1 0 0,0-1-1 0 0,-1 1 1 0 0,1-1-1 0 0,0 0 1 0 0,1 0 0 0 0,-1 0-1 0 0,0 0 1 0 0,0 0-1 0 0,5 0 1 0 0,5 3 40 0 0,1-1-1 0 0,25 2 1 0 0,-32-5-56 0 0,21 2-1279 0 0,-1-2-3867 0 0,3 0-2134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11887 0 0,'0'0'1083'0'0,"-1"1"-891"0"0,-3 5-129 0 0,-2-1-1 0 0,1 1 1 0 0,-1-1 0 0 0,0 0-1 0 0,-12 7 1 0 0,-38 20 901 0 0,27-16-393 0 0,25-14-489 0 0,-20 11 586 0 0,0 1-1 0 0,1 1 0 0 0,-40 35 1 0 0,37-25-176 0 0,1 1 1 0 0,-38 54 0 0 0,55-68-416 0 0,0 0-1 0 0,1 1 0 0 0,0-1 0 0 0,1 1 0 0 0,1 0 1 0 0,0 1-1 0 0,1-1 0 0 0,0 1 0 0 0,1 0 1 0 0,-1 17-1 0 0,4-28-66 0 0,0-1 0 0 0,0 1-1 0 0,0-1 1 0 0,0 0 0 0 0,0 1 0 0 0,0-1 0 0 0,1 1 0 0 0,-1-1-1 0 0,1 0 1 0 0,0 0 0 0 0,0 1 0 0 0,0-1 0 0 0,0 0 0 0 0,0 0-1 0 0,0 0 1 0 0,1 0 0 0 0,-1 0 0 0 0,1 0 0 0 0,-1 0 0 0 0,1 0-1 0 0,0-1 1 0 0,0 1 0 0 0,3 2 0 0 0,0-2-149 0 0,-1 0 0 0 0,0 0 0 0 0,1 0 0 0 0,0-1 0 0 0,-1 1 1 0 0,1-1-1 0 0,0-1 0 0 0,0 1 0 0 0,-1-1 0 0 0,1 1 0 0 0,6-2 0 0 0,17 0-861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8287 0 0,'0'0'639'0'0,"-1"2"-415"0"0,0 2 37 0 0,0 1 1 0 0,0 0-1 0 0,0 0 1 0 0,0-1-1 0 0,1 1 1 0 0,0 0-1 0 0,0 0 0 0 0,0 0 1 0 0,0 0-1 0 0,1 0 1 0 0,0-1-1 0 0,0 1 0 0 0,0 0 1 0 0,1-1-1 0 0,2 6 1 0 0,1 1 147 0 0,1 0 1 0 0,1-1-1 0 0,-1 0 1 0 0,2 0-1 0 0,-1 0 1 0 0,2-1-1 0 0,-1 0 1 0 0,19 15 0 0 0,3-2 545 0 0,54 31 1 0 0,-54-37-547 0 0,0-1 0 0 0,45 14 0 0 0,69 13-261 0 0,-128-38-622 0 0,-1-1 1 0 0,2-1 0 0 0,-1-1 0 0 0,0 0 0 0 0,0-1 0 0 0,21-2 0 0 0,-16-1-1097 0 0</inkml:trace>
  <inkml:trace contextRef="#ctx0" brushRef="#br0" timeOffset="1">617 70 3679 0 0,'0'0'167'0'0,"-2"0"-7"0"0,-9 3 1293 0 0,0 0 1 0 0,1 1-1 0 0,-1 0 0 0 0,1 1 0 0 0,-11 6 1 0 0,-30 14 1031 0 0,-95 22-1142 0 0,-29 11-770 0 0,161-52-468 0 0,1 0-1 0 0,-1 1 1 0 0,1 1-1 0 0,0 0 0 0 0,-13 12 1 0 0,17-13-403 0 0,1 1 0 0 0,0 0 1 0 0,0 0-1 0 0,0 1 1 0 0,1 0-1 0 0,1 1 0 0 0,-8 13 1 0 0,6-7-5301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 7367 0 0,'-13'-1'211'0'0,"1"0"0"0"0,-1 1 0 0 0,0 0 0 0 0,-24 5 1321 0 0,36-4-1247 0 0,0 0 0 0 0,0 0-1 0 0,1 0 1 0 0,-1 0 0 0 0,0 0 0 0 0,1 0-1 0 0,-1 0 1 0 0,1 0 0 0 0,-1 0-1 0 0,1 0 1 0 0,0 0 0 0 0,-1 0-1 0 0,1 0 1 0 0,0 0 0 0 0,0 0-1 0 0,0 1 1 0 0,0-1 0 0 0,0 0 0 0 0,0 0-1 0 0,0 2 1 0 0,5 5-131 0 0,1 0-1 0 0,0-1 1 0 0,0 1-1 0 0,14 11 1 0 0,35 27 457 0 0,-20-17-242 0 0,0 1 332 0 0,-1 1 1 0 0,45 56 0 0 0,-66-70-445 0 0,0 1 0 0 0,-2 0 0 0 0,0 0 0 0 0,-1 1 0 0 0,-1 1 0 0 0,0-1 0 0 0,9 37 0 0 0,-16-47-235 0 0,0-1-1 0 0,-1 1 1 0 0,0 0-1 0 0,-1-1 1 0 0,0 1 0 0 0,0 0-1 0 0,-1 0 1 0 0,0-1-1 0 0,0 1 1 0 0,-1-1-1 0 0,-3 11 1 0 0,0-7 33 0 0,0 0 1 0 0,-1 0-1 0 0,0 0 0 0 0,-1-1 1 0 0,0 0-1 0 0,-15 17 0 0 0,-6 2 72 0 0,-2-2-1 0 0,-1-1 1 0 0,-58 39-1 0 0,21-20-1403 0 0,39-24-182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3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1673 3 7855 0 0,'10'-2'1252'0'0,"-17"8"-646"0"0,-19 11 184 0 0,-188 84 3033 0 0,106-57-2538 0 0,-164 41 0 0 0,48-17-548 0 0,198-59-705 0 0,-100 30 112 0 0,104-33-121 0 0,0-2-1 0 0,-1 0 1 0 0,-39 1-1 0 0,57-5-23 0 0,0 0 0 0 0,0-1-1 0 0,0 1 1 0 0,0-1 0 0 0,0 0-1 0 0,0 0 1 0 0,0-1 0 0 0,-8-3-1 0 0,11 4-29 0 0,1 1 0 0 0,0-1 0 0 0,0 0 0 0 0,-1 0 0 0 0,1 0 0 0 0,0 0 0 0 0,0 0 0 0 0,0 0 0 0 0,0 0 0 0 0,0 0 0 0 0,0-1 0 0 0,0 1 0 0 0,0 0 0 0 0,0-1 0 0 0,1 1 0 0 0,-1 0 0 0 0,1-1 0 0 0,-1 1 0 0 0,1-1 0 0 0,-1 1 0 0 0,1-1 0 0 0,0 1 0 0 0,0-1 0 0 0,0 1 0 0 0,-1-1 0 0 0,2 1 0 0 0,-1-1 0 0 0,0 0 0 0 0,0 1 0 0 0,0-1 0 0 0,1-2 0 0 0,1 0-80 0 0,-1 0 0 0 0,1 0 0 0 0,-1 0 0 0 0,1 0 1 0 0,0 0-1 0 0,1 0 0 0 0,-1 0 0 0 0,1 1 0 0 0,4-6 0 0 0,4-1-91 0 0,0 0-1 0 0,14-10 1 0 0,-24 19 109 0 0,-2 1-140 0 0,-1 0 232 0 0,1 0 0 0 0,0 0 0 0 0,-1 0 0 0 0,1 0 0 0 0,0 0 0 0 0,0 0 1 0 0,-1 0-1 0 0,1 1 0 0 0,0-1 0 0 0,0 0 0 0 0,-1 1 0 0 0,1-1 0 0 0,0 1 1 0 0,0-1-1 0 0,-2 2 0 0 0,1-1 1 0 0,-5 6 0 0 0,2 3 13 0 0,0-1 0 0 0,1 1 0 0 0,0 0 0 0 0,1 0 0 0 0,0 0-1 0 0,0 0 1 0 0,-1 15 0 0 0,-4 14 12 0 0,-30 92 305 0 0,-71 166 0 0 0,90-254-155 0 0,-2-2 0 0 0,-1 0 0 0 0,-40 53 1 0 0,41-67-89 0 0,-1 0 0 0 0,-1-2 0 0 0,-1-1 1 0 0,-1 0-1 0 0,-37 25 0 0 0,57-46-95 0 0,3-1-26 0 0,0 0 0 0 0,0 0-1 0 0,0-1 1 0 0,-1 1 0 0 0,1-1 0 0 0,-1 0-1 0 0,1 0 1 0 0,-1 0 0 0 0,-3 1 0 0 0,7-4-1265 0 0,3-6-4184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3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5527 0 0,'0'0'3738'0'0,"1"0"-2666"0"0,7-2-686 0 0,1 1 0 0 0,-1-1 0 0 0,-1 0 0 0 0,1-1 0 0 0,0 1 0 0 0,-1-2 1 0 0,8-3-1 0 0,21-8 225 0 0,191-59 1858 0 0,-108 37-1932 0 0,-75 25-415 0 0,-10 4-5192 0 0,-23 5-130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3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208 308 13847 0 0,'0'0'4855'0'0,"-1"2"-4780"0"0,-69 91 131 0 0,34-49-299 0 0,-50 70-1559 0 0,72-90 695 0 0,13-22-42 0 0</inkml:trace>
  <inkml:trace contextRef="#ctx0" brushRef="#br0" timeOffset="1">663 0 4143 0 0,'0'0'368'0'0,"-5"7"-296"0"0,-4 4-72 0 0,0 1-1824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3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169 321 8287 0 0,'0'0'639'0'0,"-1"1"-415"0"0,-39 36 2336 0 0,24-21-682 0 0,-19 14 0 0 0,9-9-1166 0 0,15-11-567 0 0,-20 12-1 0 0,29-20-82 0 0,-3-1 20 0 0,4-1 97 0 0,8-11-46 0 0,11-14-130 0 0,1 1 0 0 0,39-36 0 0 0,-22 22-158 0 0,7-8-460 0 0,2 2 1 0 0,57-43 0 0 0,-91 79 469 0 0,91-62-775 0 0,-89 62 957 0 0,1 1 1 0 0,0 1-1 0 0,0 0 1 0 0,0 0-1 0 0,30-6 1 0 0,-40 11 40 0 0,-1 1 1 0 0,1-1-1 0 0,-1 1 0 0 0,1 0 1 0 0,-1 0-1 0 0,1 0 1 0 0,-1 0-1 0 0,1 1 0 0 0,-1 0 1 0 0,1-1-1 0 0,-1 1 1 0 0,1 0-1 0 0,3 3 0 0 0,-5-3-33 0 0,0 0-1 0 0,-1 0 0 0 0,1 0 0 0 0,-1 0 1 0 0,1 1-1 0 0,-1-1 0 0 0,0 1 0 0 0,1-1 1 0 0,-1 1-1 0 0,0-1 0 0 0,0 1 0 0 0,0 0 1 0 0,0 0-1 0 0,0-1 0 0 0,-1 1 0 0 0,1 0 1 0 0,0 0-1 0 0,-1 0 0 0 0,0 0 0 0 0,1 0 1 0 0,-1 0-1 0 0,0 0 0 0 0,0 0 0 0 0,0 0 1 0 0,0 2-1 0 0,-1 5 71 0 0,-1-1-1 0 0,1 0 1 0 0,-1 1 0 0 0,-1-1 0 0 0,0 0-1 0 0,0 0 1 0 0,-7 12 0 0 0,-3 4 249 0 0,-18 22 1 0 0,-38 41 199 0 0,22-31-294 0 0,42-48-708 0 0,11-12 4 0 0,-5 4 326 0 0,13-10-1080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3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89 311 2303 0 0,'0'0'102'0'0,"2"1"-1"0"0,0 0-53 0 0,3 0 157 0 0,-1 1-1 0 0,0 0 1 0 0,0 0-1 0 0,0 0 1 0 0,0 1-1 0 0,0-1 1 0 0,-1 1-1 0 0,1 0 1 0 0,-1 0-1 0 0,4 4 0 0 0,-6-5-774 0 0,-12 2 2646 0 0,-6 2 216 0 0,14-6-1878 0 0,-47-2 4296 0 0,46 1-4455 0 0,0 1-1 0 0,-1-1 0 0 0,1 0 0 0 0,0 0 0 0 0,0-1 0 0 0,1 1 0 0 0,-1-1 0 0 0,0 0 0 0 0,-5-3 0 0 0,8 4-205 0 0,0 0 0 0 0,-1-1 0 0 0,1 1 0 0 0,0 0 0 0 0,0-1 0 0 0,0 1 0 0 0,1-1 0 0 0,-1 1 0 0 0,0-1 0 0 0,1 1 0 0 0,-1-1 0 0 0,0 1 0 0 0,1-1 0 0 0,0 0 0 0 0,-1 1 0 0 0,1-1 0 0 0,0 0 0 0 0,0 1 0 0 0,0-1 0 0 0,0 0 0 0 0,0 1 0 0 0,0-1 0 0 0,1 0 0 0 0,-1 1 0 0 0,1-1 0 0 0,-1 0 0 0 0,2-2-1 0 0,1-4-8 0 0,0 1-1 0 0,1-1 0 0 0,8-13 0 0 0,25-40-10 0 0,-26 39-303 0 0,2 1-1 0 0,0 0 1 0 0,2 1 0 0 0,29-32-1 0 0,-37 46 217 0 0,0 1-1 0 0,0 0 0 0 0,1 0 1 0 0,0 0-1 0 0,0 1 1 0 0,0 1-1 0 0,0-1 1 0 0,0 2-1 0 0,1-1 0 0 0,0 1 1 0 0,-1 0-1 0 0,1 0 1 0 0,0 1-1 0 0,9 0 1 0 0,-1 1-75 0 0,-1 1 0 0 0,1 0 1 0 0,-1 1-1 0 0,0 0 1 0 0,0 1-1 0 0,28 10 1 0 0,-42-12 168 0 0,0-1 0 0 0,0 1 0 0 0,0 0 0 0 0,0 0 0 0 0,0 0 0 0 0,0 0 0 0 0,0 0 0 0 0,-1 1 0 0 0,1-1 0 0 0,0 0 0 0 0,-1 1 0 0 0,1-1 0 0 0,-1 1 0 0 0,1 0 0 0 0,-1-1 0 0 0,0 1 0 0 0,0 0 0 0 0,0 0 0 0 0,0 0 0 0 0,0 0 0 0 0,0 0 0 0 0,0 0 1 0 0,-1 0-1 0 0,1 0 0 0 0,-1 0 0 0 0,1 0 0 0 0,-1 1 0 0 0,0-1 0 0 0,0 0 0 0 0,0 0 0 0 0,0 0 0 0 0,0 3 0 0 0,-1 2 132 0 0,-1 0 0 0 0,1 0 0 0 0,-1 0 0 0 0,-1 0 1 0 0,1 0-1 0 0,-1 0 0 0 0,0-1 0 0 0,-1 0 0 0 0,-6 10 0 0 0,-6 6 124 0 0,-21 22 0 0 0,34-40-264 0 0,-32 40 113 0 0,23-28-112 0 0,0-1 1 0 0,-1 0-1 0 0,0-1 1 0 0,-17 13-1 0 0,25-24-194 0 0,-1 1 0 0 0,0-1 0 0 0,0-1 0 0 0,1 1 0 0 0,-1-1 0 0 0,-1 0 0 0 0,1-1 0 0 0,0 1 0 0 0,0-1 0 0 0,-1 0 0 0 0,1-1 0 0 0,0 0 0 0 0,-1 0 0 0 0,1 0 0 0 0,-1 0 0 0 0,1-1 0 0 0,0 0-1 0 0,0-1 1 0 0,-1 1 0 0 0,1-1 0 0 0,0-1 0 0 0,-6-2 0 0 0,3 0-5135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3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12463 0 0,'0'0'1379'0'0,"-1"1"-1112"0"0,-65 74 634 0 0,21-21-480 0 0,-51 58-9 0 0,-132 202-1 0 0,164-205-268 0 0,55-91-147 0 0,0 1 0 0 0,1 0 0 0 0,2 0 1 0 0,-6 24-1 0 0,8-28-121 0 0,1-2-17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83 4143 0 0,'23'-16'1688'0'0,"46"-22"-1"0"0,-39 22 2072 0 0,-14 5 675 0 0,-15 11-4294 0 0,-1 0-1 0 0,1-1 1 0 0,-1 1-1 0 0,1 0 0 0 0,-1 0 1 0 0,1 0-1 0 0,0 0 1 0 0,-1 0-1 0 0,1 0 0 0 0,-1 0 1 0 0,1 0-1 0 0,0 0 1 0 0,-1 0-1 0 0,1 0 0 0 0,0 0 1 0 0,0 2-128 0 0,0-1-1 0 0,0 1 1 0 0,0-1 0 0 0,0 1-1 0 0,-1-1 1 0 0,1 1 0 0 0,-1 0-1 0 0,1-1 1 0 0,-1 1 0 0 0,1 0-1 0 0,-1-1 1 0 0,0 1 0 0 0,0 0-1 0 0,0-1 1 0 0,0 1 0 0 0,0 0-1 0 0,0 0 1 0 0,-1 1 0 0 0,-8 35 42 0 0,-5 5 13 0 0,-2-1-1 0 0,-23 41 1 0 0,-51 76 64 0 0,24-51-195 0 0,-4-2 1 0 0,-156 177 0 0 0,98-147-1041 0 0,106-117-109 0 0,21-17 174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70 240 14799 0 0,'0'0'1343'0'0,"-1"2"-1104"0"0,-11 17-250 0 0,6-8 569 0 0,-1-1-1 0 0,0 0 1 0 0,-11 11 0 0 0,16-18-363 0 0,0 0 1 0 0,0 0 0 0 0,0 0-1 0 0,1 0 1 0 0,-1 1 0 0 0,1-1 0 0 0,-1 0-1 0 0,1 1 1 0 0,0-1 0 0 0,1 1 0 0 0,-1-1-1 0 0,1 1 1 0 0,-1-1 0 0 0,1 5 0 0 0,0-7-8 0 0,0 1 41 0 0,0-2-211 0 0,0 0-1 0 0,0 0 1 0 0,0 0-1 0 0,0 1 0 0 0,0-1 1 0 0,0 0-1 0 0,0 1 1 0 0,0-1-1 0 0,0 0 1 0 0,0 0-1 0 0,0 1 1 0 0,0-1-1 0 0,0 0 1 0 0,0 0-1 0 0,0 1 1 0 0,0-1-1 0 0,0 0 0 0 0,0 0 1 0 0,0 1-1 0 0,0-1 1 0 0,1 0-1 0 0,-1 0 1 0 0,0 0-1 0 0,0 1 1 0 0,0-1-1 0 0,0 0 1 0 0,1 0-1 0 0,4-1 27 0 0,0 0-1 0 0,0-1 0 0 0,0 0 1 0 0,0 0-1 0 0,-1 0 0 0 0,1 0 1 0 0,-1-1-1 0 0,1 0 1 0 0,4-4-1 0 0,38-37 138 0 0,-20 18-104 0 0,15-12-77 0 0,1 2-1 0 0,2 2 1 0 0,94-54 0 0 0,-97 69-19 0 0,-38 18 20 0 0,0 0-1 0 0,0-1 1 0 0,0 2-1 0 0,0-1 1 0 0,0 0-1 0 0,0 1 0 0 0,1 0 1 0 0,6 0-1 0 0,0 4 0 0 0,-9-2 8 0 0,-1 0-1 0 0,1 0 1 0 0,0 0 0 0 0,-1 0-1 0 0,1 0 1 0 0,-1 0 0 0 0,0 0-1 0 0,0 1 1 0 0,0-1 0 0 0,0 1-1 0 0,0-1 1 0 0,-1 1 0 0 0,1-1-1 0 0,0 1 1 0 0,-1-1 0 0 0,0 1-1 0 0,0-1 1 0 0,0 1 0 0 0,0 3-1 0 0,-1 5 58 0 0,0 0-1 0 0,-4 23 1 0 0,1-22-24 0 0,1 0 0 0 0,-2 0 1 0 0,1-1-1 0 0,-2 1 0 0 0,0-1 1 0 0,0 0-1 0 0,-8 11 0 0 0,12-21 202 0 0,7-10-51 0 0,13-19-101 0 0,1 1 0 0 0,28-29 0 0 0,-25 32-275 0 0,41-35-1 0 0,-49 48 6 0 0,0 0 0 0 0,1 1-1 0 0,0 1 1 0 0,28-12 0 0 0,-40 19 141 0 0,-1 1 13 0 0,1 0 1 0 0,0 0 0 0 0,-1 0-1 0 0,1 0 1 0 0,0 1 0 0 0,0-1-1 0 0,-1 1 1 0 0,1 0-1 0 0,0 0 1 0 0,0 0 0 0 0,0 0-1 0 0,0 0 1 0 0,0 0 0 0 0,3 2-1 0 0,-5-2 22 0 0,0 0 0 0 0,0 1 0 0 0,0-1 0 0 0,0 1 0 0 0,0-1 0 0 0,0 1 0 0 0,0 0 0 0 0,0-1 0 0 0,0 1 0 0 0,0 0 0 0 0,0 0 0 0 0,0-1 0 0 0,-1 1 0 0 0,1 0 1 0 0,0 0-1 0 0,-1 0 0 0 0,1 0 0 0 0,0 1 0 0 0,8 21 112 0 0,-7-15-50 0 0,0-2 1 0 0,0 1 0 0 0,-1-1 0 0 0,1 1 0 0 0,-2 0 0 0 0,1 0 0 0 0,-1 0 0 0 0,-1 13 0 0 0,-11 49 454 0 0,3-21-96 0 0,4-15-197 0 0,2-17-254 0 0,0 0 1 0 0,1-1 0 0 0,1 1-1 0 0,0 0 1 0 0,3 29 0 0 0,-1-43-951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20 211 10303 0 0,'0'0'472'0'0,"-1"2"-9"0"0,-2 5-354 0 0,-1 1 0 0 0,2 0 0 0 0,-4 15 0 0 0,5-19 170 0 0,0 0 0 0 0,0 0 1 0 0,1 0-1 0 0,0 1 0 0 0,0-1 0 0 0,0 0 0 0 0,0 0 1 0 0,1 0-1 0 0,1 7 0 0 0,-2-10-198 0 0,1 0 0 0 0,-1 0 0 0 0,1 1 0 0 0,0-1 0 0 0,0 0-1 0 0,0 0 1 0 0,-1 0 0 0 0,1 0 0 0 0,0 0 0 0 0,0 0 0 0 0,0 0 0 0 0,1 0 0 0 0,-1 0 0 0 0,0-1 0 0 0,0 1 0 0 0,0 0 0 0 0,1-1 0 0 0,-1 1 0 0 0,0-1-1 0 0,3 1 1 0 0,-1 0 34 0 0,1 0-1 0 0,-1 0 1 0 0,1-1 0 0 0,-1 0-1 0 0,1 0 1 0 0,4 0-1 0 0,13-3 336 0 0,-1 0 0 0 0,1-2-1 0 0,31-11 1 0 0,59-29 292 0 0,-87 34-567 0 0,312-125 157 0 0,-107 58-3721 0 0,-177 62-828 0 0,-2 0-1145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 7831 0 0,'0'0'1554'0'0,"-1"2"-760"0"0,-27 35 978 0 0,-49 52 0 0 0,11-15-832 0 0,-222 326 1146 0 0,198-265-1932 0 0,51-82-108 0 0,-2 0-1 0 0,-3-3 0 0 0,-95 85 1 0 0,132-128-25 0 0,0-1 0 0 0,-1-1 1 0 0,-11 7-1 0 0,18-11 32 0 0,1-5-54 0 0,0 0-1 0 0,1 0 0 0 0,0 1 1 0 0,0-1-1 0 0,0 0 0 0 0,1 0 1 0 0,-1 1-1 0 0,1-1 0 0 0,0 1 1 0 0,0-1-1 0 0,0 1 1 0 0,0 0-1 0 0,3-3 0 0 0,7-7-162 0 0,20-19-1 0 0,-25 25 117 0 0,2-1-5 0 0,84-75-554 0 0,-71 65 427 0 0,0 2 0 0 0,36-21 0 0 0,-51 34 185 0 0,-1-1-1 0 0,1 1 0 0 0,0 0 0 0 0,0 0 1 0 0,0 1-1 0 0,0 0 0 0 0,9-1 0 0 0,-14 3 43 0 0,0 0 0 0 0,0 0-1 0 0,0 0 1 0 0,0 0-1 0 0,0 0 1 0 0,0 1 0 0 0,0-1-1 0 0,0 1 1 0 0,0-1-1 0 0,0 1 1 0 0,0 0 0 0 0,0 0-1 0 0,-1 0 1 0 0,1 0-1 0 0,0 0 1 0 0,0 0 0 0 0,-1 0-1 0 0,1 1 1 0 0,-1-1-1 0 0,1 0 1 0 0,-1 1-1 0 0,0-1 1 0 0,1 1 0 0 0,-1 0-1 0 0,0-1 1 0 0,0 1-1 0 0,0 0 1 0 0,0 0 0 0 0,1 3-1 0 0,-1-1 29 0 0,0 0-1 0 0,-1-1 0 0 0,1 1 1 0 0,-1 0-1 0 0,1 0 0 0 0,-1-1 1 0 0,-1 1-1 0 0,1 0 1 0 0,-2 7-1 0 0,1-2 56 0 0,-1 0 1 0 0,-7 17-1 0 0,-34 54 86 0 0,42-79-769 0 0,1 1-218 0 0,-2 5-48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180 111 10943 0 0,'0'0'498'0'0,"2"0"-9"0"0,8-1-366 0 0,0 1-1 0 0,0 0 1 0 0,0 0-1 0 0,12 3 1 0 0,-8-1 413 0 0,23-1-1 0 0,-18-2-195 0 0,0-1 0 0 0,0-1 0 0 0,-1-1 0 0 0,19-6 0 0 0,-26 6-231 0 0,1 0 1 0 0,-1-1-1 0 0,-1 0 0 0 0,1 0 1 0 0,-1-1-1 0 0,0-1 0 0 0,14-11 1 0 0,-10 0-100 0 0,-13 18-25 0 0,-1 0 0 0 0,1-1 1 0 0,-1 1-1 0 0,0-1 0 0 0,1 0 0 0 0,-1 1 0 0 0,0-1 0 0 0,1 1 0 0 0,-1-1 0 0 0,0 1 1 0 0,0-1-1 0 0,0 0 0 0 0,0 1 0 0 0,1-1 0 0 0,-1 1 0 0 0,0-1 0 0 0,0 0 0 0 0,0 1 0 0 0,0-1 1 0 0,0 0-1 0 0,-1 1 0 0 0,1-1 0 0 0,0 1 0 0 0,0-1 0 0 0,0 0 0 0 0,0 1 0 0 0,-1-1 0 0 0,-8-3-306 0 0,8 4 323 0 0,-5-1-109 0 0,0 0 0 0 0,0 0 0 0 0,0 1 0 0 0,0 0-1 0 0,0 0 1 0 0,0 1 0 0 0,0-1 0 0 0,0 1 0 0 0,0 1-1 0 0,-9 2 1 0 0,-9 5-157 0 0,-24 11-1 0 0,46-19 265 0 0,-32 16 294 0 0,1 1 0 0 0,1 2-1 0 0,1 1 1 0 0,1 1 0 0 0,0 2 0 0 0,2 1-1 0 0,1 1 1 0 0,1 2 0 0 0,-39 52 0 0 0,61-74-250 0 0,1 0 1 0 0,-1 0 0 0 0,1 0-1 0 0,0 0 1 0 0,0 1-1 0 0,-3 9 1 0 0,6-14-36 0 0,-1-1-1 0 0,1 1 1 0 0,0-1-1 0 0,0 1 1 0 0,0 0-1 0 0,0-1 1 0 0,0 1-1 0 0,0-1 1 0 0,0 1-1 0 0,0-1 1 0 0,0 1-1 0 0,1-1 1 0 0,-1 1-1 0 0,1-1 1 0 0,-1 1-1 0 0,1-1 1 0 0,0 1-1 0 0,-1-1 1 0 0,1 0-1 0 0,0 1 1 0 0,0-1 0 0 0,0 0-1 0 0,0 0 1 0 0,0 1-1 0 0,0-1 1 0 0,0 0-1 0 0,1 0 1 0 0,-1 0-1 0 0,0 0 1 0 0,1-1-1 0 0,-1 1 1 0 0,0 0-1 0 0,1-1 1 0 0,2 2-1 0 0,4 0 3 0 0,0 1 1 0 0,0-1-1 0 0,1-1 0 0 0,-1 0 0 0 0,0 0 0 0 0,16-1 1 0 0,51-7 49 0 0,-55 4-57 0 0,82-11-977 0 0,-50 5-86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8 314 7367 0 0,'2'-6'207'0'0,"-1"1"0"0"0,1-1 0 0 0,0 0 0 0 0,0 1 0 0 0,1 0 0 0 0,-1-1 0 0 0,1 1 0 0 0,0 0 0 0 0,6-6 0 0 0,7-7 5694 0 0,-22 31-5770 0 0,-3 12 118 0 0,0 0 1 0 0,1 1 0 0 0,2 0 0 0 0,1 1 0 0 0,1 0-1 0 0,1-1 1 0 0,1 1 0 0 0,1 0 0 0 0,2 0 0 0 0,5 37 0 0 0,-4-53-217 0 0,2 0 1 0 0,-1-1 0 0 0,2 1 0 0 0,6 13 0 0 0,-10-22 23 0 0,2 0-20 0 0,-1-1 1 0 0,1 0-1 0 0,-1 0 0 0 0,1 0 0 0 0,0 0 0 0 0,2 1 0 0 0,-4-2-23 0 0,1 0 0 0 0,-1 1-1 0 0,0-1 1 0 0,1 0 0 0 0,-1 0 0 0 0,0 0-1 0 0,1 0 1 0 0,-1 0 0 0 0,0 0-1 0 0,1 0 1 0 0,-1-1 0 0 0,0 1 0 0 0,1 0-1 0 0,-1-1 1 0 0,0 1 0 0 0,0-1-1 0 0,0 1 1 0 0,1-1 0 0 0,-1 0 0 0 0,0 1-1 0 0,0-1 1 0 0,0 0 0 0 0,0 0 0 0 0,0 0-1 0 0,0 0 1 0 0,0 0 0 0 0,0 0-1 0 0,-1 0 1 0 0,1 0 0 0 0,0 0 0 0 0,0-2-1 0 0,3-4 114 0 0,-1-1 0 0 0,0 1 0 0 0,-1-1-1 0 0,2-11 1 0 0,2-3 8 0 0,0 9-130 0 0,-1 1-1 0 0,2 0 0 0 0,-1 0 1 0 0,2 1-1 0 0,0 0 1 0 0,0 0-1 0 0,19-18 0 0 0,76-60 11 0 0,-99 86-17 0 0,163-113-313 0 0,-91 66 110 0 0,85-54-185 0 0,-119 80 149 0 0,87-37 0 0 0,-103 54-44 0 0,-24 6-220 0 0,-2 16-7465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29 1375 0 0,'0'0'66'0'0,"-5"-6"1911"0"0,2 4-1037 0 0,1-1-1 0 0,-1 1 1 0 0,0 0-1 0 0,0 0 1 0 0,0 0-1 0 0,-6-3 1 0 0,6 4-785 0 0,0 0 1 0 0,0 0-1 0 0,0 1 0 0 0,0-1 1 0 0,0 1-1 0 0,0-1 0 0 0,0 1 1 0 0,0 0-1 0 0,0 0 0 0 0,0 1 0 0 0,0-1 1 0 0,0 1-1 0 0,0-1 0 0 0,0 1 1 0 0,0 0-1 0 0,0 0 0 0 0,0 0 1 0 0,0 0-1 0 0,0 1 0 0 0,-3 2 1 0 0,-12 7 401 0 0,1 1-1 0 0,0 1 1 0 0,-20 20 0 0 0,-40 50 581 0 0,44-40-664 0 0,30-38-393 0 0,0 0 0 0 0,0 0 0 0 0,1 1 0 0 0,-1-1-1 0 0,1 1 1 0 0,-2 10 0 0 0,3-15 152 0 0,9-1-137 0 0,0-1 1 0 0,0 0-1 0 0,-1 0 0 0 0,1-1 0 0 0,0 0 0 0 0,-1 0 0 0 0,0-1 0 0 0,8-4 0 0 0,9-5-60 0 0,22-16 0 0 0,-25 15-42 0 0,-2-1-199 0 0,0 0 1 0 0,-1-1-1 0 0,20-21 0 0 0,-36 35 68 0 0,-4 2 39 0 0,1 0 85 0 0,-1 0 0 0 0,1 0-1 0 0,0 1 1 0 0,-1-1-1 0 0,1 0 1 0 0,0 1 0 0 0,-2 2-1 0 0,0 0-9 0 0,-25 25 17 0 0,-17 18-4 0 0,41-41 20 0 0,-1-1 0 0 0,1 1-1 0 0,1 1 1 0 0,-1-1 0 0 0,1 0 0 0 0,-4 13 0 0 0,5-10 1 0 0,2-9-9 0 0,0 1 0 0 0,0-1 0 0 0,0 1 0 0 0,0-1 0 0 0,0 0 0 0 0,0 1 0 0 0,0-1 0 0 0,1 1 0 0 0,-1-1 0 0 0,0 1 0 0 0,0-1 0 0 0,1 0 0 0 0,-1 1 0 0 0,0-1 0 0 0,1 1 0 0 0,-1-1 0 0 0,0 0 0 0 0,1 1 0 0 0,-1-1 0 0 0,0 0 0 0 0,1 0 0 0 0,-1 1 0 0 0,1-1 0 0 0,-1 0 0 0 0,1 0 0 0 0,-1 0 0 0 0,0 0 0 0 0,1 1 1 0 0,0-1-1 0 0,13 3-99 0 0,15-8-723 0 0,-19 2 500 0 0,14-2-395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8 11519 0 0,'0'0'528'0'0,"1"-2"-16"0"0,4-3-192 0 0,-26 39 2282 0 0,-96 110-753 0 0,-36 50-1162 0 0,-31 93-285 0 0,162-252-438 0 0,2 2-1 0 0,2 0 0 0 0,1 1 1 0 0,1 1-1 0 0,-10 42 0 0 0,23-56-1531 0 0,2-16-8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14079 0 0,'0'0'1276'0'0,"1"1"-1049"0"0,1 7-90 0 0,0-1 0 0 0,-1 1 1 0 0,0 0-1 0 0,0-1 0 0 0,0 1 1 0 0,-1 0-1 0 0,-1-1 0 0 0,1 1 0 0 0,-2 7 1 0 0,0-1 146 0 0,2-12-167 0 0,0 0-1 0 0,0 0 1 0 0,0-1-1 0 0,0 1 1 0 0,0 0 0 0 0,0 0-1 0 0,1 0 1 0 0,-1 0-1 0 0,1-1 1 0 0,-1 1-1 0 0,1 0 1 0 0,0 0 0 0 0,-1-1-1 0 0,1 1 1 0 0,0 0-1 0 0,0-1 1 0 0,0 1-1 0 0,2 1 1 0 0,-1-1-37 0 0,0 0-1 0 0,0-1 1 0 0,0 1 0 0 0,1-1 0 0 0,-1 1-1 0 0,1-1 1 0 0,-1 0 0 0 0,1 0 0 0 0,-1 0-1 0 0,1 0 1 0 0,3 1 0 0 0,3-1 30 0 0,1 0-1 0 0,0 0 1 0 0,-1 0 0 0 0,1-1 0 0 0,18-3 0 0 0,-11-1-64 0 0,-1 0 0 0 0,1-2-1 0 0,-1 0 1 0 0,0 0 0 0 0,0-2 0 0 0,-1 0 0 0 0,20-14 0 0 0,-24 15-129 0 0,-1-1 1 0 0,0 0-1 0 0,-1-1 1 0 0,0 0-1 0 0,0-1 1 0 0,-1 0-1 0 0,9-13 1 0 0,10-22-6709 0 0,-18 29 764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88 195 11519 0 0,'8'-1'1040'0'0,"12"0"-140"0"0,0-2 0 0 0,-1 0 0 0 0,1-2-1 0 0,-1 0 1 0 0,0 0 0 0 0,22-12 0 0 0,0-1-400 0 0,45-25 80 0 0,-78 39-563 0 0,0-1 0 0 0,0 0 0 0 0,-1-1 1 0 0,0 0-1 0 0,0 0 0 0 0,-1-1 0 0 0,0 0 0 0 0,6-8 1 0 0,-11 14-46 0 0,0 0 1 0 0,-1 0-1 0 0,1 0 1 0 0,0 0 0 0 0,-1 0-1 0 0,1 0 1 0 0,-1 0-1 0 0,1 0 1 0 0,-1-1 0 0 0,0 1-1 0 0,1 0 1 0 0,-1 0-1 0 0,0 0 1 0 0,0-1 0 0 0,0 1-1 0 0,0-3 1 0 0,0 4-12 0 0,0-1 0 0 0,-1 1 0 0 0,1-1 0 0 0,0 0 0 0 0,-1 1 0 0 0,1-1 0 0 0,-1 1 0 0 0,1-1 0 0 0,0 1 0 0 0,-1-1 1 0 0,1 1-1 0 0,-1 0 0 0 0,1-1 0 0 0,-1 1 0 0 0,1 0 0 0 0,-1-1 0 0 0,0 1 0 0 0,1 0 0 0 0,-1-1 0 0 0,1 1 0 0 0,-1 0 0 0 0,-1 0 0 0 0,-2-1-113 0 0,0 1 0 0 0,0 0 0 0 0,0 0 0 0 0,0 0 0 0 0,0 0-1 0 0,1 1 1 0 0,-1-1 0 0 0,-8 3 0 0 0,-4 3 16 0 0,0 1 0 0 0,0 1 1 0 0,0 0-1 0 0,1 1 0 0 0,0 0 1 0 0,-22 20-1 0 0,-75 78 472 0 0,91-85-213 0 0,-1 1 147 0 0,1 0 1 0 0,1 1-1 0 0,1 1 0 0 0,-25 44 0 0 0,43-65-242 0 0,-1-1 0 0 0,0 0 1 0 0,1 1-1 0 0,0-1 0 0 0,0 1 0 0 0,0-1 1 0 0,0 1-1 0 0,0-1 0 0 0,1 1 0 0 0,-1 0 1 0 0,1-1-1 0 0,1 5 0 0 0,-1-6-22 0 0,1 0 0 0 0,-1 0 0 0 0,1 0 1 0 0,0 0-1 0 0,-1-1 0 0 0,1 1 0 0 0,0 0 0 0 0,0 0 0 0 0,1-1 0 0 0,-1 1 0 0 0,0-1 0 0 0,0 1 0 0 0,1-1 0 0 0,-1 1 0 0 0,1-1 1 0 0,-1 0-1 0 0,1 0 0 0 0,0 0 0 0 0,-1 0 0 0 0,1 0 0 0 0,0 0 0 0 0,0 0 0 0 0,3 1 0 0 0,11 2-128 0 0,0-1-1 0 0,0 0 0 0 0,1-1 0 0 0,-1-1 1 0 0,0-1-1 0 0,20-1 0 0 0,-22 1-479 0 0,34-3-5593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65 9383 0 0,'-2'0'431'0'0,"-39"21"169"0"0,2 1 1 0 0,-42 30-1 0 0,57-34-342 0 0,1 1-1 0 0,1 1 0 0 0,0 0 1 0 0,2 2-1 0 0,-21 28 0 0 0,27-26 161 0 0,13-21 12 0 0,15 5 17 0 0,-9-6-353 0 0,0-1 1 0 0,1 1-1 0 0,-1-1 1 0 0,0 0-1 0 0,1 0 1 0 0,0-1-1 0 0,-1 0 1 0 0,1 0-1 0 0,-1 0 1 0 0,10-2-1 0 0,2-1 155 0 0,-1 0-1 0 0,21-8 0 0 0,-21 6-118 0 0,1-1 0 0 0,-1-1-1 0 0,0-1 1 0 0,-1 0 0 0 0,23-16 0 0 0,-33 20-94 0 0,0 0-1 0 0,0 0 1 0 0,0-1 0 0 0,-1 1 0 0 0,0-1-1 0 0,0 0 1 0 0,0 0 0 0 0,-1 0 0 0 0,1-1 0 0 0,-1 1-1 0 0,0-1 1 0 0,-1 0 0 0 0,1 0 0 0 0,-1 0-1 0 0,-1 0 1 0 0,1 0 0 0 0,-1 0 0 0 0,1-11 0 0 0,-2 8 41 0 0,0 0 1 0 0,0 1 0 0 0,-1-1-1 0 0,0 1 1 0 0,0-1 0 0 0,-1 1-1 0 0,-1-1 1 0 0,-3-8 0 0 0,4 12-181 0 0,0 0 0 0 0,-1 0 1 0 0,1 1-1 0 0,-1-1 0 0 0,0 1 1 0 0,-1 0-1 0 0,1 0 0 0 0,-1 0 0 0 0,0 0 1 0 0,0 1-1 0 0,0 0 0 0 0,0-1 1 0 0,-1 1-1 0 0,-6-3 0 0 0,-10-4-1525 0 0,12 6 432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610 938 9215 0 0,'1'-1'707'0'0,"10"-5"249"0"0,-1 0 0 0 0,0 0-1 0 0,0-1 1 0 0,-1 0 0 0 0,0-1 0 0 0,12-12 0 0 0,12-10-30 0 0,15-13-42 0 0,-3-1 0 0 0,54-66 0 0 0,62-113 60 0 0,-135 181-854 0 0,35-75 1 0 0,-49 88-245 0 0,-1 0 1 0 0,-1-1-1 0 0,10-53 1 0 0,-18 76 54 0 0,-2 1 0 0 0,1-1 1 0 0,-1 0-1 0 0,0 1 0 0 0,0-1 0 0 0,0 0 0 0 0,-1 1 1 0 0,-2-9-1 0 0,2 14 73 0 0,1-1 0 0 0,-1 0 0 0 0,1 1 0 0 0,-1-1 0 0 0,0 1 0 0 0,0-1 0 0 0,0 1 0 0 0,0 0-1 0 0,0-1 1 0 0,0 1 0 0 0,0 0 0 0 0,0 0 0 0 0,0 0 0 0 0,-1-1 0 0 0,1 1 0 0 0,0 0 0 0 0,-1 1 0 0 0,1-1 0 0 0,-1 0 0 0 0,1 0 0 0 0,-1 1 0 0 0,0-1 0 0 0,1 1 0 0 0,-1-1 0 0 0,1 1 0 0 0,-1 0 0 0 0,0-1 0 0 0,1 1 0 0 0,-1 0 0 0 0,0 0 0 0 0,0 0-1 0 0,1 0 1 0 0,-1 1 0 0 0,0-1 0 0 0,1 0 0 0 0,-1 1 0 0 0,-1 0 0 0 0,-6 2-11 0 0,1 0-1 0 0,0 0 1 0 0,0 1-1 0 0,0 0 1 0 0,0 0-1 0 0,1 1 1 0 0,-11 8-1 0 0,-2 4-26 0 0,-22 23 0 0 0,7-2 41 0 0,3 1 0 0 0,-30 46-1 0 0,-48 92 10 0 0,41-53 18 0 0,4 3 0 0 0,-54 157 0 0 0,79-185 234 0 0,-87 156 0 0 0,90-195-135 0 0,-1-1 0 0 0,-84 94 1 0 0,104-132-99 0 0,-2-2 0 0 0,0 0 1 0 0,-1-1-1 0 0,-1-1 0 0 0,-40 24 1 0 0,62-41-16 0 0,-1 0 0 0 0,1 0 1 0 0,0 1-1 0 0,0-1 1 0 0,-1 0-1 0 0,1 0 0 0 0,0 0 1 0 0,0 1-1 0 0,-1-1 1 0 0,1 0-1 0 0,0 0 1 0 0,-1 0-1 0 0,1 0 0 0 0,0 0 1 0 0,-1 0-1 0 0,1 0 1 0 0,0 0-1 0 0,-1 0 0 0 0,1 1 1 0 0,0-1-1 0 0,-1 0 1 0 0,1-1-1 0 0,0 1 1 0 0,-1 0-1 0 0,1 0 0 0 0,0 0 1 0 0,-1 0-1 0 0,5-10-499 0 0,8-8-1159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1839 0 0,'0'2'134'0'0,"3"15"1913"0"0,2 11 7397 0 0,-4-21-7351 0 0,0-4-1507 0 0,1 0 1 0 0,0 0-1 0 0,0 0 1 0 0,0 0-1 0 0,0-1 1 0 0,0 1-1 0 0,0 0 1 0 0,6 3-1 0 0,-6-4-420 0 0,1 0 0 0 0,0-1 0 0 0,-1 1 0 0 0,1-1 0 0 0,0 0 0 0 0,0 0 0 0 0,0 0 0 0 0,0-1 0 0 0,0 1 0 0 0,0 0 0 0 0,-1-1 0 0 0,2 0 0 0 0,-1 0 0 0 0,0 0 0 0 0,0 0 0 0 0,0 0 0 0 0,0-1 0 0 0,3 0 0 0 0,4-1 16 0 0,0-1 1 0 0,0 0-1 0 0,0 0 0 0 0,9-5 0 0 0,39-26-49 0 0,-39 22-124 0 0,-16 10-29 0 0,1 0 1 0 0,-1-1-1 0 0,-1 1 1 0 0,1-1-1 0 0,0 0 1 0 0,-1 1-1 0 0,5-7 1 0 0,-7 8-108 0 0,-13 2-1628 0 0,4 1 1708 0 0,0 0 0 0 0,-1 0 0 0 0,1 1 0 0 0,0 1 0 0 0,0 0 0 0 0,-12 7 0 0 0,-49 34-189 0 0,68-44 236 0 0,-117 89 91 0 0,115-86-77 0 0,-1 0-1 0 0,1 0 1 0 0,0 1 0 0 0,0 0 0 0 0,0-1-1 0 0,0 1 1 0 0,1 1 0 0 0,0-1 0 0 0,0 0-1 0 0,1 1 1 0 0,-1-1 0 0 0,-2 11-1 0 0,5-13-18 0 0,-1-1 0 0 0,1 0 0 0 0,-1 0-1 0 0,1 1 1 0 0,0-1 0 0 0,0 1 0 0 0,0-1-1 0 0,0 0 1 0 0,0 1 0 0 0,0-1 0 0 0,1 0-1 0 0,-1 1 1 0 0,1-1 0 0 0,0 0 0 0 0,0 0-1 0 0,0 0 1 0 0,0 1 0 0 0,0-1 0 0 0,0 0-1 0 0,0 0 1 0 0,1 0 0 0 0,-1-1 0 0 0,1 1-1 0 0,-1 0 1 0 0,1 0 0 0 0,0-1 0 0 0,-1 1-1 0 0,1-1 1 0 0,0 0 0 0 0,0 1-1 0 0,0-1 1 0 0,0 0 0 0 0,1 0 0 0 0,3 1-1 0 0,14 3-1203 0 0,0-2-379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13823 0 0,'0'0'1583'0'0,"1"-1"-759"0"0,75-27 2906 0 0,106-29-2820 0 0,272-41-818 0 0,-392 92-2396 0 0,-36 6 933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52 12151 0 0,'9'-8'476'0'0,"1"1"0"0"0,-1 0-1 0 0,1 1 1 0 0,0 0-1 0 0,1 0 1 0 0,17-6 4638 0 0,-41 20-4770 0 0,-515 349 848 0 0,515-348-1176 0 0,-27 21 67 0 0,37-28-75 0 0,1 0 1 0 0,0 1 0 0 0,-1-1 0 0 0,1 1 0 0 0,0-1 0 0 0,0 1 0 0 0,0 0 0 0 0,1 0 0 0 0,-1 0 0 0 0,1 0 0 0 0,-2 5 0 0 0,3-7 9 0 0,0 1 0 0 0,0 0 1 0 0,0-1-1 0 0,0 1 1 0 0,0 0-1 0 0,0-1 1 0 0,0 1-1 0 0,1-1 1 0 0,-1 1-1 0 0,1 0 1 0 0,-1-1-1 0 0,1 1 1 0 0,0-1-1 0 0,0 1 1 0 0,-1-1-1 0 0,1 0 1 0 0,0 1-1 0 0,0-1 1 0 0,1 0-1 0 0,-1 0 1 0 0,0 0-1 0 0,0 1 1 0 0,0-1-1 0 0,1 0 1 0 0,-1-1-1 0 0,0 1 1 0 0,3 1-1 0 0,4 3 81 0 0,1-1 0 0 0,0 0 0 0 0,12 4 0 0 0,-14-6-50 0 0,15 5 107 0 0,1-1-1 0 0,0-1 1 0 0,38 4 0 0 0,72-6 134 0 0,38-18-165 0 0,-62 2-75 0 0,-84 11-600 0 0,57-3-6846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 9215 0 0,'0'0'831'0'0,"1"0"-686"0"0,8-3 6431 0 0,-9 5-6458 0 0,-1 0-1 0 0,0 0 1 0 0,0-1-1 0 0,0 1 1 0 0,-1 0 0 0 0,1-1-1 0 0,-2 3 1 0 0,-3 3 79 0 0,-80 166 1481 0 0,75-148-1601 0 0,0 0 0 0 0,2 0 0 0 0,-10 47 0 0 0,19-71-70 0 0,0 0 1 0 0,-1 0-1 0 0,1 0 0 0 0,0 0 0 0 0,0 1 1 0 0,0-1-1 0 0,0 0 0 0 0,0 0 0 0 0,0 0 0 0 0,0 0 1 0 0,0 0-1 0 0,0 0 0 0 0,1 0 0 0 0,-1 0 1 0 0,0 0-1 0 0,1 0 0 0 0,-1 0 0 0 0,1 0 0 0 0,-1 0 1 0 0,1 0-1 0 0,-1 0 0 0 0,1 0 0 0 0,0-1 1 0 0,-1 1-1 0 0,1 0 0 0 0,1 1 0 0 0,0-1 10 0 0,0-1-1 0 0,-1 1 1 0 0,1-1-1 0 0,0 1 0 0 0,0-1 1 0 0,0 1-1 0 0,0-1 1 0 0,0 0-1 0 0,0 0 0 0 0,0 0 1 0 0,0 0-1 0 0,0 0 1 0 0,-1-1-1 0 0,5 0 1 0 0,6-2 58 0 0,0-1 0 0 0,0 0 1 0 0,0-1-1 0 0,-1 0 1 0 0,18-10-1 0 0,51-40-20 0 0,-69 47-64 0 0,41-35 10 0 0,-38 30-5 0 0,0 1-1 0 0,24-16 1 0 0,-37 27-56 0 0,-1 3 47 0 0,0 0-1 0 0,0 0 0 0 0,0 0 1 0 0,-1 0-1 0 0,1 1 1 0 0,-1-1-1 0 0,-1 3 0 0 0,1-2-9 0 0,-5 17 12 0 0,4-12 11 0 0,-1-1 0 0 0,1 1-1 0 0,1 0 1 0 0,-1 0 0 0 0,1 0 0 0 0,1 12 0 0 0,3-10 0 0 0,-2-8 2 0 0,1-1 1 0 0,-1 1-1 0 0,1-1 0 0 0,0 1 0 0 0,0-1 0 0 0,0 0 1 0 0,-1 0-1 0 0,1 0 0 0 0,0 0 0 0 0,1 0 0 0 0,-1 0 1 0 0,0-1-1 0 0,0 1 0 0 0,0-1 0 0 0,0 1 0 0 0,0-1 1 0 0,1 0-1 0 0,-1 0 0 0 0,0 0 0 0 0,3 0 1 0 0,8-1 42 0 0,-1 0 0 0 0,15-3 1 0 0,20-7 289 0 0,-1-2 0 0 0,71-30 0 0 0,-40 6-244 0 0,-69 32-73 0 0,1 0 1 0 0,-1-1-1 0 0,-1 0 1 0 0,1 0-1 0 0,-1-1 1 0 0,11-11-1 0 0,-16 14-97 0 0,1 1-1 0 0,-1-1 1 0 0,0 1-1 0 0,0-1 1 0 0,0 0-1 0 0,0 0 1 0 0,-1 0-1 0 0,0 0 1 0 0,0 0-1 0 0,0 0 1 0 0,0 0-1 0 0,0-6 1 0 0,0 5-136 0 0,-1 1 1 0 0,1 0 0 0 0,0-1-1 0 0,0 1 1 0 0,2-6-1 0 0,5-8-1418 0 0,-3 7 170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12007 0 0,'0'0'1083'0'0,"-1"1"-891"0"0,-36 59 111 0 0,-28 48 929 0 0,-98 192 584 0 0,105-185-1650 0 0,-94 170 290 0 0,123-243-385 0 0,-57 67 0 0 0,75-97-69 0 0,0 0 59 0 0,0-1-1 0 0,-23 17 1 0 0,33-27 300 0 0,17-21-184 0 0,13-10-329 0 0,2 1 0 0 0,0 1 0 0 0,38-25 0 0 0,-56 44 67 0 0,0 0-1 0 0,1 1 0 0 0,0 1 0 0 0,0 0 1 0 0,21-7-1 0 0,-24 11 109 0 0,0-1 1 0 0,0 2-1 0 0,0 0 0 0 0,1 0 1 0 0,-1 1-1 0 0,1 1 0 0 0,-1-1 1 0 0,15 3-1 0 0,-23-2 25 0 0,-1 1 1 0 0,1-1-1 0 0,-1 1 0 0 0,1-1 0 0 0,-1 1 0 0 0,1 0 0 0 0,-1 0 1 0 0,1 0-1 0 0,-1 0 0 0 0,0 0 0 0 0,0 1 0 0 0,1-1 0 0 0,-1 1 0 0 0,0-1 1 0 0,0 1-1 0 0,0 0 0 0 0,-1 0 0 0 0,1 0 0 0 0,0 0 0 0 0,-1 0 1 0 0,1 0-1 0 0,-1 0 0 0 0,0 0 0 0 0,0 1 0 0 0,0-1 0 0 0,2 5 1 0 0,-2-1 16 0 0,0 0 0 0 0,-1 0 0 0 0,1 0 0 0 0,-1-1 0 0 0,0 1 0 0 0,-1 0 0 0 0,1 0 0 0 0,-1 0 0 0 0,-1 0 0 0 0,-2 10 0 0 0,-39 91 100 0 0,35-88-235 0 0,5-13-97 0 0,1 1-1 0 0,0 0 1 0 0,-2 10 0 0 0,4-15-760 0 0,10 2-5848 0 0,1-1 2035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32 2759 0 0,'35'-31'9435'0'0,"-36"38"-8943"0"0,0 0 0 0 0,0 0 0 0 0,-1 0 0 0 0,0-1 1 0 0,-1 1-1 0 0,1 0 0 0 0,-6 8 0 0 0,-4 12 611 0 0,-29 114 1226 0 0,3-8-1698 0 0,34-125-775 0 0,-2 4-14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3223 0 0,'-1'1'542'0'0,"-2"4"611"0"0,-1 0-1 0 0,0 0 1 0 0,0 0 0 0 0,-1-1-1 0 0,1 0 1 0 0,-10 7 0 0 0,-36 21 2491 0 0,27-18-2448 0 0,-2 3-725 0 0,0 1 1 0 0,1 2-1 0 0,1 0 1 0 0,0 1-1 0 0,2 1 1 0 0,0 1-1 0 0,-32 49 1 0 0,53-71-469 0 0,-5 5 40 0 0,1 1 1 0 0,1-1-1 0 0,-1 1 1 0 0,-2 11-1 0 0,5-17-33 0 0,1 0 0 0 0,-1 1 0 0 0,1-1 0 0 0,0 1-1 0 0,-1-1 1 0 0,1 1 0 0 0,0-1 0 0 0,0 1 0 0 0,0-1 0 0 0,0 1 0 0 0,0-1 0 0 0,1 0 0 0 0,-1 1-1 0 0,0-1 1 0 0,1 1 0 0 0,-1-1 0 0 0,1 0 0 0 0,-1 1 0 0 0,1-1 0 0 0,0 0 0 0 0,-1 1 0 0 0,1-1-1 0 0,0 0 1 0 0,0 0 0 0 0,0 0 0 0 0,0 0 0 0 0,0 0 0 0 0,0 0 0 0 0,0 0 0 0 0,3 1 0 0 0,2 2 28 0 0,0-2 1 0 0,0 1 0 0 0,0-1 0 0 0,0 0 0 0 0,1 0 0 0 0,-1 0 0 0 0,1-1 0 0 0,-1 0 0 0 0,8 0 0 0 0,11-1 27 0 0,28-3-1 0 0,-21 0-55 0 0,-8 1-755 0 0,1-2 1 0 0,-1 0-1 0 0,0-2 0 0 0,31-11 0 0 0,-14 1-5795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17 6447 0 0,'-5'-6'586'0'0,"4"5"-566"0"0,0 0-1 0 0,-1 0 1 0 0,1 0 0 0 0,0 0 0 0 0,-1 0 0 0 0,1 1-1 0 0,-1-1 1 0 0,1 0 0 0 0,-1 1 0 0 0,0-1 0 0 0,1 1-1 0 0,-1-1 1 0 0,0 1 0 0 0,1 0 0 0 0,-1 0 0 0 0,0 0-1 0 0,1 0 1 0 0,-1 0 0 0 0,0 0 0 0 0,0 0 0 0 0,1 0-1 0 0,-1 1 1 0 0,0-1 0 0 0,1 1 0 0 0,-1-1 0 0 0,-2 2-1 0 0,-5 2 807 0 0,-1 0 0 0 0,1 1 0 0 0,-10 7 0 0 0,16-10-326 0 0,-67 49 4085 0 0,5 9-3401 0 0,-49 74-979 0 0,74-79 64 0 0,-35 64 1 0 0,-24 65-13 0 0,-52 123-377 0 0,121-247 589 0 0,29-58 56 0 0,3-2-429 0 0,10-4-39 0 0,1 0-1 0 0,-1 0 1 0 0,-1-1-1 0 0,19-11 1 0 0,-16 9-34 0 0,1 0 0 0 0,22-8 0 0 0,-33 14-23 0 0,5-2 0 0 0,1 0 0 0 0,0 0 0 0 0,0 2 0 0 0,16-2 0 0 0,-24 3 0 0 0,0 0 0 0 0,1 0 0 0 0,-1 0 0 0 0,0 0 0 0 0,0 0 0 0 0,0 1 0 0 0,0-1 0 0 0,1 1 0 0 0,-1 0 0 0 0,0 0 0 0 0,0 0 0 0 0,0 0 0 0 0,0 0 0 0 0,-1 0 0 0 0,1 0 0 0 0,0 0 0 0 0,0 1 0 0 0,-1-1 0 0 0,1 1 0 0 0,-1-1 0 0 0,1 1 0 0 0,-1 0 0 0 0,1 0 0 0 0,-1-1 0 0 0,0 1 0 0 0,0 0 0 0 0,1 3 0 0 0,1 5 131 0 0,0 0 0 0 0,-1 0 0 0 0,0 1 0 0 0,0-1 0 0 0,-1 17-1 0 0,0-12 104 0 0,5 24-1 0 0,-3-24-175 0 0,1-1-1 0 0,10 26 0 0 0,-2-21-157 0 0,-3-14-477 0 0,-5-4 134 0 0,8 3-805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4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110 339 4143 0 0,'0'0'319'0'0,"-2"-14"-51"0"0,-2 5 3717 0 0,5 20 2232 0 0,1 5-5694 0 0,-2-12-369 0 0,-1 0 0 0 0,1 0-1 0 0,-1 0 1 0 0,1 0-1 0 0,-1 0 1 0 0,0 0 0 0 0,0 0-1 0 0,-1-1 1 0 0,1 1-1 0 0,-1 0 1 0 0,0-1 0 0 0,0 1-1 0 0,0-1 1 0 0,-1 1 0 0 0,1-1-1 0 0,-5 5 1 0 0,2-4-45 0 0,0 0 0 0 0,0-1 1 0 0,0 1-1 0 0,0-1 0 0 0,0 0 0 0 0,0 0 1 0 0,-1-1-1 0 0,0 1 0 0 0,1-1 0 0 0,-8 1 1 0 0,12-3 20 0 0,-1-1-89 0 0,1 0-34 0 0,0 1 0 0 0,1-1 0 0 0,-1 0 0 0 0,0 1 0 0 0,1-1 0 0 0,-1 0 0 0 0,0 1 0 0 0,1-1 0 0 0,-1 0-1 0 0,1 0 1 0 0,-1 0 0 0 0,1 1 0 0 0,-1-1 0 0 0,1 0 0 0 0,0 0 0 0 0,0 0 0 0 0,-1 0 0 0 0,1 0 0 0 0,0 0 0 0 0,0 0 0 0 0,0 0 0 0 0,0 0 0 0 0,0 0 0 0 0,0 1 0 0 0,0-1 0 0 0,0 0-1 0 0,0 0 1 0 0,0 0 0 0 0,1 0 0 0 0,-1-1 0 0 0,2-5-37 0 0,1 1-1 0 0,-1 0 1 0 0,1-1-1 0 0,0 1 0 0 0,0 0 1 0 0,1 1-1 0 0,-1-1 1 0 0,1 0-1 0 0,9-8 1 0 0,-4 6-39 0 0,0-1 1 0 0,1 2-1 0 0,1-1 1 0 0,15-8-1 0 0,-1 2 26 0 0,18-12-187 0 0,73-29-1 0 0,-115 54 250 0 0,0 1 1 0 0,1-1-1 0 0,-1 1 0 0 0,1-1 0 0 0,-1 1 0 0 0,1-1 1 0 0,-1 1-1 0 0,1 0 0 0 0,-1 0 0 0 0,1 0 0 0 0,-1 0 1 0 0,1 0-1 0 0,-1 0 0 0 0,1 1 0 0 0,-1-1 0 0 0,1 0 1 0 0,-1 1-1 0 0,1-1 0 0 0,1 1 0 0 0,-2 0-2 0 0,0 0-1 0 0,-1 0 1 0 0,1 0 0 0 0,0 0-1 0 0,0 0 1 0 0,-1 0 0 0 0,1 0-1 0 0,0 0 1 0 0,-1 0 0 0 0,1 0-1 0 0,-1 0 1 0 0,1 0 0 0 0,-1 0-1 0 0,0 1 1 0 0,1-1-1 0 0,-1 0 1 0 0,0 0 0 0 0,0 0-1 0 0,0 1 1 0 0,0-1 0 0 0,0 0-1 0 0,0 0 1 0 0,0 0 0 0 0,-1 2-1 0 0,-1 8 62 0 0,0 0 0 0 0,-1-1-1 0 0,0 0 1 0 0,-1 1-1 0 0,-9 18 1 0 0,-33 46 449 0 0,26-43-416 0 0,18-28-91 0 0,-23 30 120 0 0,23-33-62 0 0,12-7 79 0 0,40-29-483 0 0,68-65 0 0 0,-82 68-131 0 0,33-30-353 0 0,53-45-24 0 0,-88 80 687 0 0,63-38-1 0 0,-89 60 176 0 0,0 1 0 0 0,0 1 0 0 0,0-1 1 0 0,1 2-1 0 0,-1-1 0 0 0,15-2 0 0 0,-21 5 84 0 0,-2 2 68 0 0,2 4-97 0 0,-1 0-1 0 0,-1 0 0 0 0,1 0 1 0 0,-1 0-1 0 0,0 0 1 0 0,0 0-1 0 0,-1 0 1 0 0,1 0-1 0 0,-4 9 0 0 0,-2 8 112 0 0,-11 25-1 0 0,4-10 16 0 0,3-11-78 0 0,3-7-6 0 0,-6 31 0 0 0,12-44-113 0 0,0-1-1 0 0,0 0 1 0 0,1 0-1 0 0,0 1 1 0 0,0-1-1 0 0,0 0 1 0 0,1 0-1 0 0,0 1 1 0 0,3 9-1 0 0,0-6-11 0 0,-2-6-20 0 0,0 0-1 0 0,0 0 1 0 0,0 0-1 0 0,0 1 0 0 0,-1-1 1 0 0,0 1-1 0 0,0-1 1 0 0,0 1-1 0 0,0-1 1 0 0,-1 1-1 0 0,1 4 1 0 0,-3-5-121 0 0,1 0 0 0 0,0 1 1 0 0,-1-1-1 0 0,1 0 1 0 0,-1-1-1 0 0,0 1 0 0 0,-1 0 1 0 0,1-1-1 0 0,-6 7 1 0 0,6-7-120 0 0,-3 4-1720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79 4143 0 0,'6'-4'228'0'0,"-1"1"0"0"0,0-1 0 0 0,0 0-1 0 0,0-1 1 0 0,0 1 0 0 0,-1-1 0 0 0,0 0-1 0 0,0 0 1 0 0,4-6 0 0 0,-8 10-144 0 0,0 1 0 0 0,1-1 0 0 0,-1 1 0 0 0,0-1 0 0 0,0 1 0 0 0,0-1 0 0 0,0 1 0 0 0,0-1 0 0 0,1 1 0 0 0,-1-1 0 0 0,0 0 0 0 0,0 1 0 0 0,0-1 0 0 0,-1 1 0 0 0,1-1 0 0 0,0 1 0 0 0,0-1 0 0 0,0 0 0 0 0,0 1 0 0 0,0-1 0 0 0,-1 1 0 0 0,1-1 0 0 0,0 1 0 0 0,-1-1 0 0 0,1 1 0 0 0,0-1 0 0 0,-1 1 0 0 0,1 0 0 0 0,0-1 0 0 0,-1 1 0 0 0,1-1 0 0 0,-2 0 0 0 0,1 0-26 0 0,-1 0 1 0 0,1 0-1 0 0,-1 0 0 0 0,1 0 1 0 0,-1 1-1 0 0,0-1 0 0 0,1 0 1 0 0,-3 0-1 0 0,-7 0 13 0 0,0 0 0 0 0,0 1-1 0 0,0 0 1 0 0,0 1 0 0 0,0 0 0 0 0,-14 3 0 0 0,6-1-18 0 0,-4 1 100 0 0,1 2 0 0 0,-1 0 0 0 0,1 1-1 0 0,1 1 1 0 0,-24 13 0 0 0,11-4 700 0 0,2 2-1 0 0,-42 33 1 0 0,61-43-567 0 0,1 1 0 0 0,0 1 0 0 0,0 0 0 0 0,2 1 0 0 0,-1 0 0 0 0,1 0 0 0 0,-7 15 0 0 0,16-26-260 0 0,0 0 0 0 0,0 1 0 0 0,0-1 0 0 0,0 1 0 0 0,1 0 0 0 0,-1-1 1 0 0,1 1-1 0 0,-1-1 0 0 0,1 1 0 0 0,-1 0 0 0 0,1-1 0 0 0,0 1 0 0 0,0 0 0 0 0,0 0 0 0 0,0-1 0 0 0,0 1 1 0 0,0 0-1 0 0,1-1 0 0 0,-1 1 0 0 0,1 0 0 0 0,0 2 0 0 0,0-3-4 0 0,0 0 0 0 0,0 0 0 0 0,0 0 0 0 0,0 0 0 0 0,0 0 0 0 0,0 0 0 0 0,0-1 0 0 0,1 1 0 0 0,-1 0 0 0 0,0 0 0 0 0,0-1 0 0 0,1 1 0 0 0,-1-1 0 0 0,0 1 0 0 0,1-1 0 0 0,-1 0-1 0 0,1 1 1 0 0,-1-1 0 0 0,0 0 0 0 0,1 0 0 0 0,-1 0 0 0 0,1 0 0 0 0,-1 0 0 0 0,0-1 0 0 0,2 1 0 0 0,34-5-55 0 0,0-1 0 0 0,-1-2-1 0 0,0-2 1 0 0,57-23 0 0 0,-49 17-453 0 0,-50 21 543 0 0,-1 0 0 0 0,1 0 1 0 0,-1 0-1 0 0,1 1 0 0 0,-9 11 0 0 0,9-10-2 0 0,-16 21 95 0 0,17-16-126 0 0,7-7-74 0 0,-1-4 32 0 0,1 6-1203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9671 0 0,'-105'99'1228'0'0,"29"-31"-325"0"0,20-11 87 0 0,2 2 0 0 0,-70 101-1 0 0,83-101-631 0 0,-40 61 304 0 0,56-79-456 0 0,-1 1-127 0 0,-30 66-1 0 0,50-92-293 0 0,2-3-29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23 312 11975 0 0,'0'0'923'0'0,"-9"0"1904"0"0,-1-1 3475 0 0,10 1-6201 0 0,0-1 0 0 0,-1 0 0 0 0,1 1 0 0 0,-1-1 0 0 0,1 0 0 0 0,0 1 0 0 0,0-1-1 0 0,-1 0 1 0 0,1 1 0 0 0,0-1 0 0 0,0 0 0 0 0,0 0 0 0 0,0 1 0 0 0,0-1 0 0 0,0 0 0 0 0,0 0 0 0 0,0 1 0 0 0,0-1-1 0 0,0 0 1 0 0,0 1 0 0 0,0-1 0 0 0,1 0 0 0 0,-1 0 0 0 0,0 1 0 0 0,1-1 0 0 0,-1 0 0 0 0,0 1 0 0 0,1-1 0 0 0,-1 1-1 0 0,1-1 1 0 0,-1 0 0 0 0,1 1 0 0 0,-1-1 0 0 0,1 1 0 0 0,-1-1 0 0 0,2 0 0 0 0,25-21 754 0 0,-22 18-681 0 0,51-37 153 0 0,69-48 283 0 0,-78 59-758 0 0,59-27 0 0 0,-89 49 104 0 0,-1 1 0 0 0,1 1 0 0 0,1 1 0 0 0,-1 0 0 0 0,1 1 0 0 0,0 1 0 0 0,31-1 0 0 0,-45 4 15 0 0,1 0 1 0 0,-1 1-1 0 0,0-1 1 0 0,1 1-1 0 0,-1 0 0 0 0,0 0 1 0 0,0 0-1 0 0,0 1 0 0 0,0-1 1 0 0,5 4-1 0 0,-7-4 19 0 0,0 0-1 0 0,0 1 1 0 0,-1-1-1 0 0,1 0 0 0 0,-1 1 1 0 0,1-1-1 0 0,-1 1 1 0 0,1 0-1 0 0,-1-1 1 0 0,0 1-1 0 0,0 0 1 0 0,0 0-1 0 0,0 0 1 0 0,0 0-1 0 0,0 0 1 0 0,0 0-1 0 0,-1 0 0 0 0,1 0 1 0 0,-1 0-1 0 0,1 0 1 0 0,-1 0-1 0 0,0 4 1 0 0,0 2-2 0 0,-1-1-1 0 0,0 1 1 0 0,0 0 0 0 0,-1-1 0 0 0,0 1 0 0 0,-4 11 0 0 0,-24 41-213 0 0,23-46 278 0 0,-1 0 0 0 0,2 0 0 0 0,0 1 1 0 0,-6 22-1 0 0,11-35-109 0 0,1 0 1 0 0,0 0-1 0 0,-1 0 0 0 0,1 0 1 0 0,0 0-1 0 0,0 0 1 0 0,0 0-1 0 0,1 0 0 0 0,-1 0 1 0 0,0 0-1 0 0,1 0 0 0 0,-1-1 1 0 0,1 1-1 0 0,0 0 1 0 0,0 0-1 0 0,0 0 0 0 0,0 0 1 0 0,0-1-1 0 0,0 1 1 0 0,0 0-1 0 0,0-1 0 0 0,0 1 1 0 0,1-1-1 0 0,1 2 1 0 0,1 0-540 0 0,0 0 0 0 0,0-1 1 0 0,0 1-1 0 0,1-1 1 0 0,-1 0-1 0 0,0-1 1 0 0,1 1-1 0 0,0-1 0 0 0,4 1 1 0 0,4 1-1549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11055 0 0,'27'-24'2011'0'0,"54"-38"0"0"0,-58 46-597 0 0,76-46 673 0 0,-49 31-1576 0 0,9-1-114 0 0,78-32 1 0 0,-35 18-549 0 0,-20 6-1591 0 0,-42 20 662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6911 0 0,'0'0'623'0'0,"-1"2"-514"0"0,-3 4 336 0 0,0 1 1 0 0,1-1-1 0 0,-1 1 0 0 0,1 0 0 0 0,1 0 0 0 0,0 1 0 0 0,0-1 0 0 0,0 1 0 0 0,1-1 0 0 0,-1 13 0 0 0,2-11-45 0 0,1 0 0 0 0,0 0-1 0 0,1-1 1 0 0,-1 1 0 0 0,2 0-1 0 0,-1-1 1 0 0,1 1 0 0 0,1-1-1 0 0,-1 0 1 0 0,2 0 0 0 0,-1-1-1 0 0,1 1 1 0 0,0-1 0 0 0,0 0-1 0 0,1 0 1 0 0,0 0 0 0 0,0-1-1 0 0,1 0 1 0 0,-1 0 0 0 0,11 6-1 0 0,-5-4-475 0 0,-1-1-1 0 0,1-1 0 0 0,1 0 0 0 0,-1 0 1 0 0,1-1-1 0 0,0-1 0 0 0,0 0 1 0 0,1-1-1 0 0,-1 0 0 0 0,1-1 1 0 0,-1-1-1 0 0,23 0 0 0 0,-14-2-7131 0 0</inkml:trace>
  <inkml:trace contextRef="#ctx0" brushRef="#br0" timeOffset="1">651 144 12751 0 0,'0'0'1158'0'0,"2"1"-954"0"0,4 1-116 0 0,-1 0 1 0 0,1 1 0 0 0,0-2 0 0 0,0 1 0 0 0,0-1 0 0 0,0 0 0 0 0,0 0 0 0 0,0-1 0 0 0,0 0-1 0 0,11-1 1 0 0,9-1 723 0 0,29-7 0 0 0,-51 8-799 0 0,30-6 228 0 0,0-1 1 0 0,-1-2-1 0 0,0-1 0 0 0,-1-2 0 0 0,0-1 0 0 0,32-20 0 0 0,-60 31-307 0 0,1 1-1 0 0,-1-2 1 0 0,0 1-1 0 0,0 0 1 0 0,6-7 0 0 0,-9 8-233 0 0,-16 1-863 0 0,11 1 1061 0 0,1 0 1 0 0,-1 0 0 0 0,1 0 0 0 0,-1 0 0 0 0,1 0 0 0 0,-6 2 0 0 0,-19 6 23 0 0,-1 2 0 0 0,2 1 1 0 0,-1 1-1 0 0,-42 26 0 0 0,23-8 811 0 0,-68 57 0 0 0,103-77-535 0 0,1 1-1 0 0,-1 0 1 0 0,2 1-1 0 0,-1 0 1 0 0,2 1-1 0 0,0 0 1 0 0,0 0-1 0 0,-9 21 1 0 0,17-33-175 0 0,0 1 1 0 0,1 0 0 0 0,-1 0-1 0 0,0-1 1 0 0,1 1-1 0 0,0 0 1 0 0,-1 0-1 0 0,1 0 1 0 0,0 0 0 0 0,0 0-1 0 0,0 0 1 0 0,0 0-1 0 0,0-1 1 0 0,0 1-1 0 0,0 0 1 0 0,1 0-1 0 0,-1 0 1 0 0,1 0 0 0 0,-1-1-1 0 0,1 1 1 0 0,0 0-1 0 0,0 0 1 0 0,0-1-1 0 0,0 1 1 0 0,1 2-1 0 0,1-2-6 0 0,-1 0 0 0 0,1 0 0 0 0,0 0 0 0 0,0-1 0 0 0,0 1-1 0 0,0 0 1 0 0,0-1 0 0 0,0 0 0 0 0,0 0 0 0 0,0 0-1 0 0,0 0 1 0 0,0 0 0 0 0,7 0 0 0 0,7 0-419 0 0,-1 0 0 0 0,22-3 0 0 0,7-1-355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6 15575 0 0,'0'0'712'0'0,"-2"-1"-14"0"0,-3 0-633 0 0,-1 0-1 0 0,0 0 1 0 0,0 0 0 0 0,0 1 0 0 0,0 0 0 0 0,0 0 0 0 0,1 1 0 0 0,-1-1 0 0 0,0 1 0 0 0,-9 3 0 0 0,-9 3 365 0 0,-26 12 0 0 0,42-16-370 0 0,-7 3 74 0 0,1 1-1 0 0,0 0 1 0 0,0 1-1 0 0,-19 14 1 0 0,27-18-114 0 0,1 1 0 0 0,-1 0 1 0 0,1 0-1 0 0,0 0 0 0 0,1 1 1 0 0,-1 0-1 0 0,1 0 0 0 0,0 0 1 0 0,1 0-1 0 0,-1 1 1 0 0,1-1-1 0 0,-2 8 0 0 0,4-13-20 0 0,1 0 0 0 0,0 1 0 0 0,-1-1-1 0 0,1 0 1 0 0,0 0 0 0 0,0 0 0 0 0,-1 0 0 0 0,1 1-1 0 0,0-1 1 0 0,0 0 0 0 0,0 0 0 0 0,1 1 0 0 0,-1-1 0 0 0,0 0-1 0 0,0 0 1 0 0,1 0 0 0 0,-1 0 0 0 0,1 1 0 0 0,-1-1-1 0 0,1 0 1 0 0,-1 0 0 0 0,1 0 0 0 0,0 0 0 0 0,1 1-1 0 0,0 1-7 0 0,4 6-40 0 0,0-1 0 0 0,1 0 0 0 0,0-1 0 0 0,1 0 0 0 0,-1 0 0 0 0,15 9 0 0 0,10 10-99 0 0,-23-18 145 0 0,0 1 0 0 0,-1 0 0 0 0,0 0 0 0 0,-1 0 0 0 0,0 1 0 0 0,-1 1-1 0 0,8 15 1 0 0,-12-23 55 0 0,0 1 1 0 0,-1 0-1 0 0,1 0 0 0 0,-1 0 0 0 0,0 0 0 0 0,0 1 0 0 0,-1-1 1 0 0,1 0-1 0 0,-1 0 0 0 0,0 0 0 0 0,0 1 0 0 0,0-1 0 0 0,-1 0 0 0 0,0 0 1 0 0,0 0-1 0 0,0 0 0 0 0,0 0 0 0 0,0 0 0 0 0,-1 0 0 0 0,1 0 1 0 0,-1 0-1 0 0,0-1 0 0 0,-1 1 0 0 0,-4 6 0 0 0,-1-2 40 0 0,0 0-1 0 0,-1 0 1 0 0,0 0 0 0 0,-1-1-1 0 0,0 0 1 0 0,0-1-1 0 0,0 0 1 0 0,-1-1 0 0 0,1 0-1 0 0,-1-1 1 0 0,-1 0 0 0 0,-22 5-1 0 0,0-3 169 0 0,-1-1 0 0 0,0-2 0 0 0,-39-2 0 0 0,51-1-261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331 393 4607 0 0,'0'0'208'0'0,"2"0"-9"0"0,2 0 302 0 0,1 0 0 0 0,-1 0 0 0 0,1-1 0 0 0,-1 1 0 0 0,1-1 0 0 0,-1 0-1 0 0,0 0 1 0 0,1 0 0 0 0,-1-1 0 0 0,0 0 0 0 0,0 0 0 0 0,5-3 0 0 0,9-6 1209 0 0,22-18 1 0 0,-28 21-1543 0 0,7-7 177 0 0,-1 0 0 0 0,18-19 0 0 0,-27 24-288 0 0,-1 0-1 0 0,0-1 0 0 0,0 0 0 0 0,-1 0 0 0 0,7-15 0 0 0,-8 13-52 0 0,-1 1 0 0 0,0-1 0 0 0,-1 0-1 0 0,0 0 1 0 0,2-19 0 0 0,-5 28-8 0 0,-1 0 0 0 0,0 0 0 0 0,0 0 0 0 0,0 0 0 0 0,-1 0 0 0 0,1 0 0 0 0,-1 0 0 0 0,0 0 0 0 0,-2-7 0 0 0,1 9-10 0 0,1-1-1 0 0,0 1 1 0 0,-1 0-1 0 0,1-1 1 0 0,-1 1-1 0 0,0 0 1 0 0,0 0-1 0 0,0 0 1 0 0,0 0-1 0 0,0 1 0 0 0,0-1 1 0 0,0 0-1 0 0,-1 1 1 0 0,1 0-1 0 0,-1-1 1 0 0,-2 0-1 0 0,-2 0-17 0 0,-1 0 0 0 0,1 0-1 0 0,-1 1 1 0 0,0 0-1 0 0,1 0 1 0 0,-1 1 0 0 0,0-1-1 0 0,0 2 1 0 0,1-1 0 0 0,-12 3-1 0 0,-6 2-5 0 0,-44 16 0 0 0,51-15 81 0 0,1 2 1 0 0,0 0-1 0 0,0 0 0 0 0,1 2 0 0 0,0 0 0 0 0,-18 15 0 0 0,13-6 132 0 0,1 0-1 0 0,1 1 1 0 0,-27 36-1 0 0,-46 81 489 0 0,83-120-624 0 0,0 0 0 0 0,1 1 0 0 0,0 0 0 0 0,2 0 0 0 0,0 0 0 0 0,-4 29 0 0 0,9-42-33 0 0,0-1 0 0 0,1 1-1 0 0,0-1 1 0 0,0 1 0 0 0,0-1 0 0 0,1 1-1 0 0,0 0 1 0 0,0-1 0 0 0,0 0 0 0 0,0 1-1 0 0,0-1 1 0 0,4 7 0 0 0,-4-11-3 0 0,0 1 0 0 0,-1-1 0 0 0,1 1 0 0 0,0-1-1 0 0,0 1 1 0 0,0-1 0 0 0,0 1 0 0 0,0-1 0 0 0,0 0 0 0 0,-1 1 0 0 0,1-1 0 0 0,0 0 0 0 0,0 0 0 0 0,0 0 0 0 0,0 0-1 0 0,0 0 1 0 0,0 0 0 0 0,0 0 0 0 0,0 0 0 0 0,2 0 0 0 0,-2-1 11 0 0,5 1 24 0 0,0-1 1 0 0,0-1 0 0 0,-1 1 0 0 0,1-1-1 0 0,-1 0 1 0 0,0 0 0 0 0,1 0 0 0 0,6-5 0 0 0,40-29 105 0 0,-35 22-132 0 0,114-95 65 0 0,-38 29-81 0 0,-42 37 532 0 0,-56 50-497 0 0,0-1 0 0 0,0 0 1 0 0,1 1-1 0 0,0 0 0 0 0,1 0 0 0 0,-1 0 0 0 0,1 1 0 0 0,1-1 0 0 0,-1 1 0 0 0,1-1 0 0 0,-1 12 1 0 0,2-10-22 0 0,0 0-22 0 0,2-8-142 0 0,-1 1-1 0 0,0-1 0 0 0,1 1 0 0 0,-1-1 1 0 0,1 1-1 0 0,-1-1 0 0 0,1 1 1 0 0,0-1-1 0 0,0 0 0 0 0,0 1 1 0 0,0-1-1 0 0,1 2 0 0 0,1 0-147 0 0,4 8-869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5983 0 0,'0'0'5227'0'0,"1"1"-3752"0"0,0 9-1185 0 0,-1-1 1 0 0,0 1-1 0 0,0-1 1 0 0,-1 1-1 0 0,0-1 1 0 0,0 0-1 0 0,-3 10 1 0 0,-23 66 756 0 0,22-71-850 0 0,-45 110 497 0 0,-5-1 0 0 0,-90 146 0 0 0,-67 36-622 0 0,108-164-44 0 0,93-124-1098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31 637 9151 0 0,'-2'1'422'0'0,"-23"10"186"0"0,24-11-180 0 0,0-1-381 0 0,1 0 1 0 0,-1 0 0 0 0,1 0-1 0 0,0-1 1 0 0,0 1 0 0 0,0 0 0 0 0,0-1-1 0 0,0 1 1 0 0,0 0 0 0 0,0 0-1 0 0,0-1 1 0 0,1-1 0 0 0,1-4-3 0 0,1 0 1 0 0,1 0-1 0 0,-1 1 0 0 0,1-1 1 0 0,0 1-1 0 0,0 0 1 0 0,11-11-1 0 0,-3 2 18 0 0,19-22 97 0 0,60-57 0 0 0,44-24-144 0 0,-37 35 240 0 0,-76 62-243 0 0,106-86 1142 0 0,-107 91-565 0 0,1 1 1 0 0,1 2-1 0 0,0 0 1 0 0,32-13-1 0 0,-51 25-418 0 0,1-1-1 0 0,0 0 1 0 0,0 1 0 0 0,0 0-1 0 0,0 0 1 0 0,0 0-1 0 0,0 1 1 0 0,0 0 0 0 0,7 0-1 0 0,-9 0-114 0 0,-1 1 1 0 0,0-1-1 0 0,0 1 0 0 0,0 0 0 0 0,0-1 0 0 0,0 1 0 0 0,0 0 1 0 0,0 0-1 0 0,0 1 0 0 0,0-1 0 0 0,0 0 0 0 0,-1 1 0 0 0,1-1 1 0 0,-1 1-1 0 0,1-1 0 0 0,-1 1 0 0 0,1 0 0 0 0,-1-1 0 0 0,0 1 1 0 0,0 0-1 0 0,1 0 0 0 0,-2 0 0 0 0,2 3 0 0 0,2 4-27 0 0,-2 0 0 0 0,0 1 0 0 0,0-1-1 0 0,0 1 1 0 0,-1-1 0 0 0,-1 1 0 0 0,0-1 0 0 0,0 1-1 0 0,-3 18 1 0 0,-2 2 81 0 0,-17 52 0 0 0,14-61-150 0 0,0 0 0 0 0,-2 0 0 0 0,0-1 0 0 0,-1 0-1 0 0,-1-1 1 0 0,-1 0 0 0 0,-18 20 0 0 0,-1-5-79 0 0,0-1 0 0 0,-56 44 1 0 0,64-59 81 0 0,0-1 0 0 0,-1-1 0 0 0,-1-1 0 0 0,-1-1 0 0 0,1-1 0 0 0,-2-2 0 0 0,0-1 0 0 0,0-1 0 0 0,-47 9 0 0 0,69-17 28 0 0,0-1 0 0 0,1 1 0 0 0,-11-1 0 0 0,15 0-34 0 0,0-1 1 0 0,-1 1-1 0 0,1 0 1 0 0,0 0-1 0 0,0 0 0 0 0,0-1 1 0 0,0 1-1 0 0,0 0 1 0 0,-1-1-1 0 0,1 1 1 0 0,0-1-1 0 0,0 1 1 0 0,0-1-1 0 0,0 0 0 0 0,0 1 1 0 0,1-1-1 0 0,-1 0 1 0 0,0 0-1 0 0,0 0 1 0 0,0 1-1 0 0,1-1 1 0 0,-1 0-1 0 0,0 0 0 0 0,0-2 1 0 0,0-9-950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69 703 12695 0 0,'0'0'1150'0'0,"-2"-1"-946"0"0,-2-1-81 0 0,0 1 0 0 0,0-1 1 0 0,1 0-1 0 0,-1 0 1 0 0,0-1-1 0 0,1 1 0 0 0,-1-1 1 0 0,1 0-1 0 0,0 1 1 0 0,0-2-1 0 0,0 1 0 0 0,0 0 1 0 0,0-1-1 0 0,1 1 0 0 0,-1-1 1 0 0,1 0-1 0 0,0 1 1 0 0,0-1-1 0 0,1 0 0 0 0,-1 0 1 0 0,1-1-1 0 0,0 1 1 0 0,0 0-1 0 0,0 0 0 0 0,1-1 1 0 0,-1 1-1 0 0,1 0 1 0 0,0-1-1 0 0,0 1 0 0 0,1 0 1 0 0,-1-1-1 0 0,3-7 1 0 0,0 1 25 0 0,0 1 1 0 0,1 0 0 0 0,0 0-1 0 0,1 1 1 0 0,0-1 0 0 0,12-15-1 0 0,44-49 237 0 0,-53 65-337 0 0,78-85-263 0 0,43-51-728 0 0,-108 121 630 0 0,1 1 1 0 0,32-27-1 0 0,-39 39-82 0 0,0 0 1 0 0,1 0 0 0 0,0 2-1 0 0,0 0 1 0 0,23-9-1 0 0,-21 12-5062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30 7367 0 0,'3'-4'372'0'0,"-2"3"-334"0"0,-1 0 0 0 0,1 0 1 0 0,-1 1-1 0 0,1-1 0 0 0,-1 0 1 0 0,0-1-1 0 0,1 1 1 0 0,-1 0-1 0 0,0 0 0 0 0,0 0 1 0 0,1 0-1 0 0,-1 0 1 0 0,0 0-1 0 0,0 0 0 0 0,0-3 1042 0 0,-2 3-762 0 0,1 0-1 0 0,-1 0 1 0 0,0 1-1 0 0,1-1 1 0 0,-1 0-1 0 0,1 1 1 0 0,-1-1-1 0 0,0 1 1 0 0,0 0-1 0 0,1-1 1 0 0,-1 1-1 0 0,-2 0 1 0 0,-5 0-253 0 0,0 1-1 0 0,0 0 1 0 0,0 0 0 0 0,1 0 0 0 0,-1 2-1 0 0,0-1 1 0 0,1 1 0 0 0,-1 0 0 0 0,1 0-1 0 0,0 1 1 0 0,-14 9 0 0 0,8-4 22 0 0,1 1 1 0 0,0 0-1 0 0,0 1 0 0 0,1 0 1 0 0,-16 20-1 0 0,12-11 325 0 0,1 2-1 0 0,-23 40 1 0 0,31-49-209 0 0,1 1 0 0 0,1-1 0 0 0,0 1 0 0 0,1 0 0 0 0,0 0 0 0 0,-2 22 0 0 0,6-32-149 0 0,-1 0-1 0 0,1 0 1 0 0,0 0 0 0 0,0 0-1 0 0,1 0 1 0 0,-1 0-1 0 0,1 0 1 0 0,0 0-1 0 0,0 0 1 0 0,0 0-1 0 0,3 5 1 0 0,-3-7-13 0 0,1 0 0 0 0,0 0 1 0 0,-1 1-1 0 0,1-1 0 0 0,0 0 0 0 0,0-1 0 0 0,0 1 0 0 0,0 0 1 0 0,0-1-1 0 0,0 1 0 0 0,0-1 0 0 0,1 1 0 0 0,-1-1 0 0 0,1 0 1 0 0,-1 0-1 0 0,1 0 0 0 0,4 0 0 0 0,4 2 146 0 0,0-2-1 0 0,0 1 1 0 0,0-1-1 0 0,17-2 0 0 0,46-6 557 0 0,-41 3-510 0 0,-28 4-214 0 0,0-1 0 0 0,0 0 0 0 0,-1 0 0 0 0,1 0 0 0 0,0 0 0 0 0,-1-1 1 0 0,1 0-1 0 0,-1 0 0 0 0,5-3 0 0 0,-7 4-23 0 0,0 0 1 0 0,0-1 0 0 0,-1 0 0 0 0,1 1 0 0 0,0-1-1 0 0,-1 0 1 0 0,1 0 0 0 0,-1 0 0 0 0,0 0-1 0 0,0 0 1 0 0,0 0 0 0 0,0 0 0 0 0,0-1-1 0 0,0 1 1 0 0,0 0 0 0 0,-1 0 0 0 0,1-1 0 0 0,-1 1-1 0 0,1-1 1 0 0,-1-2 0 0 0,0-14-20 0 0,-2 0 0 0 0,0 0 0 0 0,0 1 0 0 0,-8-27 0 0 0,-5-36 27 0 0,12 59-99 0 0,2 0-1 0 0,1 0 0 0 0,5-43 1 0 0,-5 63-43 0 0,16-10-1754 0 0,-5 8 928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8751 0 0,'0'0'674'0'0,"0"2"-438"0"0,1 12 532 0 0,0 0 1 0 0,0 0 0 0 0,-1 0 0 0 0,-1 0 0 0 0,-5 23 0 0 0,-21 71 435 0 0,4-35-955 0 0,-3-1 1 0 0,-3-1 0 0 0,-4-1-1 0 0,-2-2 1 0 0,-69 99-1 0 0,25-61 95 0 0,-147 153 0 0 0,199-234-1190 0 0,18-17-124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16 559 8031 0 0,'-4'8'231'0'0,"2"-3"-115"0"0,0 0-1 0 0,0 0 0 0 0,0 1 0 0 0,1-1 1 0 0,-2 6-1 0 0,8-30 6119 0 0,26-74-4141 0 0,-11 51-2164 0 0,2 1 1 0 0,2 2-1 0 0,2 0 0 0 0,1 1 1 0 0,2 2-1 0 0,1 1 1 0 0,2 1-1 0 0,1 2 1 0 0,43-32-1 0 0,-58 51-87 0 0,1 0 0 0 0,0 2-1 0 0,0 0 1 0 0,41-16-1 0 0,-50 24 207 0 0,-1-1-1 0 0,1 2 1 0 0,-1-1-1 0 0,1 1 1 0 0,0 1 0 0 0,0 0-1 0 0,0 0 1 0 0,0 1-1 0 0,0 0 1 0 0,0 1-1 0 0,0 0 1 0 0,0 1-1 0 0,13 3 1 0 0,-17-2 26 0 0,0-1 0 0 0,0 1 0 0 0,0 0 1 0 0,0 1-1 0 0,-1-1 0 0 0,1 1 0 0 0,-1 1 1 0 0,0-1-1 0 0,0 1 0 0 0,0-1 0 0 0,-1 1 1 0 0,0 0-1 0 0,0 1 0 0 0,0-1 0 0 0,-1 1 1 0 0,1 0-1 0 0,-1 0 0 0 0,-1 0 1 0 0,1 0-1 0 0,-1 1 0 0 0,0-1 0 0 0,0 0 1 0 0,-1 1-1 0 0,1 6 0 0 0,-1 0-2 0 0,0-1 1 0 0,-1 0-1 0 0,0 0 1 0 0,-1 1-1 0 0,0-1 0 0 0,-1 0 1 0 0,0 0-1 0 0,-1 0 0 0 0,0 0 1 0 0,-1 0-1 0 0,-1-1 1 0 0,-6 14-1 0 0,-2-4 16 0 0,0-2 0 0 0,-1 1 1 0 0,-1-2-1 0 0,0 0 0 0 0,-2-1 1 0 0,0 0-1 0 0,-1-2 0 0 0,0 0 1 0 0,-1-1-1 0 0,-1 0 0 0 0,0-2 1 0 0,-25 11-1 0 0,11-8-641 0 0,0-2 0 0 0,-1-2-1 0 0,0-1 1 0 0,0-2 0 0 0,-1-1 0 0 0,-65 4 0 0 0,62-13-1122 0 0,25-1 827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14743 0 0,'0'0'1136'0'0,"-2"1"-588"0"0,-5 3-62 0 0,1 1 0 0 0,-1-1 0 0 0,1 1 0 0 0,0 0 0 0 0,0 1 0 0 0,1 0 0 0 0,-8 9 0 0 0,-34 52 655 0 0,33-46-991 0 0,-58 97 1266 0 0,-59 133 1 0 0,43-61-1133 0 0,-70 224 0 0 0,66-139-284 0 0,84-252-45 0 0,1 1 1 0 0,1 0-1 0 0,1 0 0 0 0,-1 29 0 0 0,5-51-106 0 0,1-1 0 0 0,0 0 0 0 0,0 1 0 0 0,0-1 0 0 0,0 0 0 0 0,0 0 0 0 0,0 1 0 0 0,0-1 0 0 0,1 0-1 0 0,-1 1 1 0 0,0-1 0 0 0,1 0 0 0 0,-1 0 0 0 0,1 0 0 0 0,-1 1 0 0 0,1-1 0 0 0,0 0 0 0 0,-1 0 0 0 0,3 2 0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0:5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133 209 3223 0 0,'0'0'494'0'0,"2"-1"862"0"0,61-21 4607 0 0,83-49-4192 0 0,-140 68-1731 0 0,179-105 1520 0 0,-182 105-2032 0 0,-4 2 95 0 0,-10 3-153 0 0,-22 7-78 0 0,24-6 381 0 0,-82 24 138 0 0,-154 66 0 0 0,235-88 355 0 0,0 0 0 0 0,1 1 0 0 0,0 0 0 0 0,0 0-1 0 0,0 1 1 0 0,1 0 0 0 0,0 1 0 0 0,0-1 0 0 0,1 2-1 0 0,0-1 1 0 0,0 1 0 0 0,1 0 0 0 0,0 0 0 0 0,1 1-1 0 0,0-1 1 0 0,1 1 0 0 0,0 0 0 0 0,0 1 0 0 0,1-1 0 0 0,0 1-1 0 0,1 0 1 0 0,0-1 0 0 0,1 1 0 0 0,0 17 0 0 0,1-24-245 0 0,0 1 0 0 0,0-1 1 0 0,1 0-1 0 0,0 0 0 0 0,0 0 1 0 0,0 0-1 0 0,1 0 0 0 0,-1 0 1 0 0,1 0-1 0 0,0 0 0 0 0,0 0 1 0 0,0-1-1 0 0,0 1 0 0 0,1-1 1 0 0,0 0-1 0 0,-1 0 0 0 0,6 5 1 0 0,-4-5-9 0 0,1 0 1 0 0,-1 0-1 0 0,0-1 1 0 0,1 0-1 0 0,-1 0 1 0 0,1 0-1 0 0,0 0 1 0 0,0-1-1 0 0,-1 0 1 0 0,1 0-1 0 0,0 0 1 0 0,0 0-1 0 0,0-1 1 0 0,8 0-1 0 0,4-1-112 0 0,-1-1-1 0 0,0-1 1 0 0,20-5 0 0 0,19-8-3743 0 0,-46 13 2556 0 0,37-13-4613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47 575 12607 0 0,'-1'1'579'0'0,"-25"26"2482"0"0,25-28-2960 0 0,-1-1-1 0 0,1 0 0 0 0,-1 0 1 0 0,1 1-1 0 0,0-1 0 0 0,0 0 1 0 0,0 0-1 0 0,0 0 1 0 0,0 0-1 0 0,-1-3 0 0 0,0-5 105 0 0,0 0-1 0 0,1 0 0 0 0,0 0 1 0 0,1 0-1 0 0,0-1 1 0 0,2-12-1 0 0,1 2 375 0 0,11-40 1 0 0,-8 43-369 0 0,1 0 0 0 0,0 1 0 0 0,2 0 1 0 0,0 0-1 0 0,0 1 0 0 0,17-20 1 0 0,-5 10-99 0 0,1 1 0 0 0,44-38 0 0 0,-42 43-112 0 0,1 2 0 0 0,1 0 0 0 0,1 2 0 0 0,50-23 0 0 0,-55 29-10 0 0,2 2 0 0 0,-1 0 0 0 0,1 2 0 0 0,0 0 0 0 0,0 2 0 0 0,38-3 0 0 0,-55 7-298 0 0,1-1 0 0 0,-1 1 1 0 0,1 1-1 0 0,-1 0 0 0 0,0 0 1 0 0,1 0-1 0 0,-1 1 0 0 0,0 0 1 0 0,0 0-1 0 0,13 7 0 0 0,-8-2-1573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12407 0 0,'0'0'1126'0'0,"-1"1"-929"0"0,-29 36 895 0 0,6-9-36 0 0,-30 48 1 0 0,-304 596 1951 0 0,349-652-3438 0 0,-23 51 1180 0 0,29-62-2214 0 0,0 0 0 0 0,1 0 0 0 0,-2 13 0 0 0,4-7-4736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12439 0 0,'-2'2'958'0'0,"-5"3"-629"0"0,1 1 1 0 0,0 0 0 0 0,0 0 0 0 0,0 0-1 0 0,0 1 1 0 0,1 0 0 0 0,0 0-1 0 0,1 0 1 0 0,-6 12 0 0 0,9-17-265 0 0,1 0 1 0 0,-1 0-1 0 0,1-1 1 0 0,-1 1-1 0 0,1 0 0 0 0,0 0 1 0 0,-1 0-1 0 0,1 0 0 0 0,0-1 1 0 0,0 1-1 0 0,1 0 1 0 0,-1 0-1 0 0,0 0 0 0 0,1-1 1 0 0,-1 1-1 0 0,1 0 1 0 0,-1 0-1 0 0,1-1 0 0 0,0 1 1 0 0,-1 0-1 0 0,3 1 1 0 0,-1 1 11 0 0,1 0 0 0 0,0 0 1 0 0,0-1-1 0 0,0 1 0 0 0,0-1 1 0 0,0 0-1 0 0,4 3 0 0 0,85 54 841 0 0,-31-22-860 0 0,-48-29-1060 0 0,0-2 0 0 0,1 0 0 0 0,26 9 0 0 0,-23-10-4838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6911 0 0,'0'0'3023'0'0,"-1"2"-1756"0"0,-15 27 289 0 0,-2-2 0 0 0,-34 42 1 0 0,-5 7-405 0 0,54-71-1108 0 0,-201 316 2097 0 0,131-197-1861 0 0,-75 143 288 0 0,134-235-764 0 0,2 0 1 0 0,0 2-1 0 0,2-1 0 0 0,-6 41 1 0 0,12-51-1019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374 386 10479 0 0,'0'0'950'0'0,"2"0"-782"0"0,38 2 1430 0 0,-44 7 68 0 0,-1-4-1505 0 0,-1 0 0 0 0,0 0 0 0 0,0 0 1 0 0,0-1-1 0 0,0 1 0 0 0,-1-2 0 0 0,0 1 1 0 0,-13 5-1 0 0,14-6-67 0 0,-26 12 200 0 0,-1-2 0 0 0,-1-1 0 0 0,1-1 0 0 0,-70 11 1 0 0,97-21-282 0 0,1 0 1 0 0,-1-1-1 0 0,1 0 1 0 0,-1 0-1 0 0,1-1 0 0 0,-1 0 1 0 0,1 1-1 0 0,-1-2 1 0 0,-5-1-1 0 0,9 2-7 0 0,-1 0-1 0 0,1 0 1 0 0,0-1-1 0 0,-1 1 0 0 0,1-1 1 0 0,0 1-1 0 0,0-1 1 0 0,0 0-1 0 0,0 1 0 0 0,1-1 1 0 0,-1 0-1 0 0,0 0 0 0 0,1 0 1 0 0,-1-1-1 0 0,1 1 1 0 0,0 0-1 0 0,0-1 0 0 0,0 1 1 0 0,0 0-1 0 0,0-1 1 0 0,0-2-1 0 0,-1-5-70 0 0,1 1-1 0 0,1-1 1 0 0,-1 1 0 0 0,2-1-1 0 0,-1 1 1 0 0,1-1 0 0 0,0 1-1 0 0,1-1 1 0 0,1 1 0 0 0,5-18-1 0 0,3 1-175 0 0,0 1 0 0 0,22-36-1 0 0,-21 41-59 0 0,1 1 0 0 0,1 0 0 0 0,1 1 0 0 0,0 1 0 0 0,1 0-1 0 0,1 1 1 0 0,32-24 0 0 0,-36 31 168 0 0,1 1-1 0 0,0 0 0 0 0,0 0 1 0 0,1 2-1 0 0,0 0 1 0 0,0 0-1 0 0,1 2 1 0 0,-1 0-1 0 0,1 1 1 0 0,0 0-1 0 0,0 1 1 0 0,17 0-1 0 0,4 2 1049 0 0,0 2 0 0 0,52 9 0 0 0,-78-9-732 0 0,0 0-1 0 0,0 1 1 0 0,0 0 0 0 0,0 1 0 0 0,0 0 0 0 0,-1 1-1 0 0,0 0 1 0 0,0 1 0 0 0,0 0 0 0 0,-1 1 0 0 0,0 0-1 0 0,10 9 1 0 0,-16-13-151 0 0,-1 0 0 0 0,1 0-1 0 0,-1 0 1 0 0,1 1-1 0 0,-1-1 1 0 0,0 1 0 0 0,0-1-1 0 0,0 1 1 0 0,-1 0 0 0 0,1-1-1 0 0,-1 1 1 0 0,0 0-1 0 0,0 0 1 0 0,-1 0 0 0 0,1 8-1 0 0,-1-7-6 0 0,0 0-1 0 0,-1-1 0 0 0,0 1 1 0 0,0 0-1 0 0,0-1 1 0 0,-1 1-1 0 0,0-1 0 0 0,0 1 1 0 0,0-1-1 0 0,0 0 0 0 0,-6 7 1 0 0,-1 1 6 0 0,-1 0 0 0 0,-1-2 0 0 0,0 1 0 0 0,-1-1 1 0 0,0-1-1 0 0,0 0 0 0 0,-18 10 0 0 0,-22 9-188 0 0,-68 27-1 0 0,-59 10-599 0 0,154-56 621 0 0,1 0-562 0 0,0-1-1 0 0,-1-2 1 0 0,-35 6 0 0 0,43-11-141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0 6447 0 0,'-37'17'599'0'0,"1"2"0"0"0,1 1 0 0 0,0 2 0 0 0,1 1 0 0 0,2 2 0 0 0,1 1 0 0 0,-29 31 0 0 0,14-8 415 0 0,3 2 0 0 0,2 2 0 0 0,-48 81 0 0 0,34-34-250 0 0,-20 32-179 0 0,54-100-584 0 0,0 0 0 0 0,-28 28 0 0 0,39-48-373 0 0,-33 33-349 0 0,13-19-3826 0 0,10-13-197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73 180 11055 0 0,'2'0'852'0'0,"14"1"449"0"0,1 1 0 0 0,27 6-1 0 0,19 3 1636 0 0,-43-11-2878 0 0,0 0-1 0 0,-1-1 1 0 0,1-2 0 0 0,0 0 0 0 0,-1 0 0 0 0,0-2 0 0 0,0-1 0 0 0,0 0 0 0 0,0-1 0 0 0,-1-1 0 0 0,0-1 0 0 0,-1 0 0 0 0,0-1 0 0 0,24-20 0 0 0,-35 26-247 0 0,-1 0 0 0 0,0-1 0 0 0,0 0 1 0 0,-1 1-1 0 0,0-1 0 0 0,0-1 0 0 0,0 1 0 0 0,0-1 1 0 0,-1 1-1 0 0,0-1 0 0 0,0 0 0 0 0,2-7 0 0 0,-5 12 129 0 0,1 0-1 0 0,-1 0 0 0 0,0 1 0 0 0,0-1 1 0 0,1 0-1 0 0,-1 0 0 0 0,0 0 1 0 0,0 1-1 0 0,0-1 0 0 0,0 0 0 0 0,0 0 1 0 0,0 0-1 0 0,0 0 0 0 0,-1 1 1 0 0,1-1-1 0 0,0 0 0 0 0,0 0 0 0 0,-1 0 1 0 0,1 1-1 0 0,0-1 0 0 0,-1 0 1 0 0,1 0-1 0 0,-1 1 0 0 0,1-1 0 0 0,-1 0 1 0 0,1 1-1 0 0,-1-1 0 0 0,1 1 1 0 0,-1-1-1 0 0,0 1 0 0 0,1-1 0 0 0,-1 1 1 0 0,0-1-1 0 0,1 1 0 0 0,-1-1 1 0 0,0 1-1 0 0,0 0 0 0 0,1 0 0 0 0,-1-1 1 0 0,0 1-1 0 0,0 0 0 0 0,0 0 1 0 0,0 0-1 0 0,1 0 0 0 0,-1 0 0 0 0,-1 0 1 0 0,-3 0-117 0 0,1 0 0 0 0,-1 1 1 0 0,1-1-1 0 0,-1 1 1 0 0,1 0-1 0 0,-1 0 0 0 0,-4 3 1 0 0,-53 24 102 0 0,-63 41 0 0 0,76-41 626 0 0,14-9-5 0 0,2 2 1 0 0,0 1 0 0 0,-38 34-1 0 0,47-35-154 0 0,11-9-201 0 0,-1 0 0 0 0,1 1-1 0 0,-20 27 1 0 0,32-39-180 0 0,0 1 0 0 0,0 0-1 0 0,0 0 1 0 0,0-1 0 0 0,0 1-1 0 0,0 0 1 0 0,1 0 0 0 0,-1 0-1 0 0,1 0 1 0 0,-1 0-1 0 0,1 0 1 0 0,0 0 0 0 0,0 0-1 0 0,0 0 1 0 0,0 0 0 0 0,0 3-1 0 0,0-4-9 0 0,1 0-1 0 0,-1 0 0 0 0,1 0 0 0 0,-1 1 1 0 0,1-1-1 0 0,0 0 0 0 0,0 0 0 0 0,-1 0 1 0 0,1 0-1 0 0,0 0 0 0 0,0 0 0 0 0,0 0 1 0 0,0 0-1 0 0,0-1 0 0 0,0 1 0 0 0,0 0 1 0 0,0-1-1 0 0,0 1 0 0 0,1 0 0 0 0,-1-1 1 0 0,0 1-1 0 0,0-1 0 0 0,1 0 0 0 0,-1 1 1 0 0,0-1-1 0 0,2 0 0 0 0,8 2 2 0 0,0-1 0 0 0,0-1 1 0 0,0 0-1 0 0,0 0 0 0 0,13-2 0 0 0,56-14-489 0 0,-61 12 121 0 0,30-6-595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487 726 10135 0 0,'0'0'778'0'0,"2"1"-506"0"0,7 4 760 0 0,0 0 0 0 0,1-1-1 0 0,0 0 1 0 0,0-1 0 0 0,16 4 0 0 0,-18-5-806 0 0,0-1 0 0 0,0-1 0 0 0,1 1-1 0 0,-1-1 1 0 0,0-1 0 0 0,0 1 0 0 0,0-2-1 0 0,0 1 1 0 0,0-1 0 0 0,0 0 0 0 0,0-1-1 0 0,14-6 1 0 0,16-10-158 0 0,-2-2 0 0 0,0-1 0 0 0,-2-2 1 0 0,0-2-1 0 0,-2 0 0 0 0,-1-3 0 0 0,-1 0 0 0 0,-2-2 0 0 0,-1-1 0 0 0,-1-1 0 0 0,-2-2 0 0 0,-1 0 0 0 0,-2-1 0 0 0,21-48 1 0 0,-35 65-246 0 0,0 1 0 0 0,-1-1 1 0 0,-1-1-1 0 0,0 1 1 0 0,-2-1-1 0 0,0 1 0 0 0,-1-1 1 0 0,-2-27-1 0 0,0 44 120 0 0,0 0-1 0 0,0 0 0 0 0,-1 1 1 0 0,1-1-1 0 0,-1 0 0 0 0,0 1 1 0 0,0-1-1 0 0,0 0 0 0 0,0 1 1 0 0,0-1-1 0 0,0 1 0 0 0,-1 0 1 0 0,1-1-1 0 0,-1 1 0 0 0,0 0 1 0 0,1 0-1 0 0,-4-2 0 0 0,3 2 26 0 0,1 1 0 0 0,-1 0-1 0 0,0 0 1 0 0,0 1-1 0 0,0-1 1 0 0,0 0 0 0 0,-1 1-1 0 0,1-1 1 0 0,0 1 0 0 0,0 0-1 0 0,0-1 1 0 0,0 1-1 0 0,0 0 1 0 0,-1 0 0 0 0,1 1-1 0 0,0-1 1 0 0,0 0-1 0 0,0 1 1 0 0,0-1 0 0 0,0 1-1 0 0,0 0 1 0 0,-2 0 0 0 0,-7 4-6 0 0,0 0 0 0 0,0 1 0 0 0,1 0 0 0 0,-15 11 0 0 0,-35 35 228 0 0,23-19-93 0 0,-134 125 214 0 0,146-131-259 0 0,1 1 1 0 0,1 2-1 0 0,2 0 1 0 0,-23 42-1 0 0,-43 112 55 0 0,7-15 10 0 0,49-107 178 0 0,-4-2-1 0 0,-2-2 0 0 0,-2-1 1 0 0,-49 53-1 0 0,45-62 132 0 0,-87 74 0 0 0,62-63-2763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14743 0 0,'0'0'4206'0'0,"2"1"-2769"0"0,14 3-999 0 0,0-1 1 0 0,1-1-1 0 0,-1 0 0 0 0,32-1 0 0 0,71-11-578 0 0,-80 5 242 0 0,64-9-910 0 0,-15 2-7048 0 0,-58 8 1860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12895 0 0,'0'0'5770'0'0,"-1"0"-5280"0"0,-4 5-346 0 0,0 0-1 0 0,0 0 0 0 0,1 0 1 0 0,-1 0-1 0 0,1 1 0 0 0,1-1 1 0 0,-5 9-1 0 0,-21 47 677 0 0,25-51-693 0 0,-18 40 342 0 0,-151 310 536 0 0,21-121-879 0 0,101-161-109 0 0,28-39 28 0 0,-31 74 0 0 0,5-8-416 0 0,39-86-42 0 0,-2 0-1 0 0,0 0 1 0 0,-18 19-1 0 0,5-8-3395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57 147 4143 0 0,'-8'-3'114'0'0,"0"2"54"0"0,1-1-1 0 0,-1-1 0 0 0,1 1 1 0 0,-11-7 6596 0 0,100-29 3768 0 0,-47 24-9893 0 0,0 1 0 0 0,1 2 0 0 0,60-10 0 0 0,11 6-137 0 0,0 5-1 0 0,1 5 1 0 0,170 13 0 0 0,-205-3-1456 0 0,-24-3-5669 0 0,-8 0-1627 0 0</inkml:trace>
  <inkml:trace contextRef="#ctx0" brushRef="#br0" timeOffset="1">741 712 13359 0 0,'-3'-7'13128'0'0,"11"3"-12488"0"0,1 2-496 0 0,4 0-80 0 0,-1 1-640 0 0,1-1-136 0 0,-1-2-24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137 579 6447 0 0,'9'1'670'0'0,"-1"1"-392"0"0,-8-2-69 0 0,1 0 1 0 0,0 0-1 0 0,0 0 0 0 0,0 1 0 0 0,0-1 0 0 0,0 0 0 0 0,0 1 0 0 0,-1-1 0 0 0,1 0 0 0 0,0 1 0 0 0,0-1 0 0 0,0 1 0 0 0,-1 0 1 0 0,1-1-1 0 0,0 1 0 0 0,-1-1 0 0 0,1 1 0 0 0,0 0 0 0 0,-1 0 0 0 0,1-1 0 0 0,-1 1 0 0 0,1 0 0 0 0,-1 0 0 0 0,0 0 0 0 0,1 0 1 0 0,-1-1-1 0 0,0 1 0 0 0,1 0 0 0 0,-1 0 0 0 0,0 0 0 0 0,0 0 0 0 0,0 0 0 0 0,0 0 0 0 0,0 0 0 0 0,0 0 0 0 0,0 0 0 0 0,0-1 1 0 0,0 1-1 0 0,-1 2 0 0 0,-1 3 269 0 0,0 0 0 0 0,0-1 1 0 0,0 1-1 0 0,-6 9 0 0 0,3-6 218 0 0,-105 186 2432 0 0,74-136-2902 0 0,32-51-1837 0 0</inkml:trace>
  <inkml:trace contextRef="#ctx0" brushRef="#br0" timeOffset="1">522 33 17359 0 0,'-6'-25'768'0'0,"5"18"352"0"0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91 284 16615 0 0,'0'0'762'0'0,"-2"1"-18"0"0,-17 10 294 0 0,1 2 1 0 0,-34 31 1146 0 0,54-45-2076 0 0,10-7-57 0 0,-1 0 0 0 0,1 0-1 0 0,-2-2 1 0 0,1 1-1 0 0,-1-1 1 0 0,11-14 0 0 0,-5 6-27 0 0,43-51-588 0 0,-35 39-113 0 0,2 1 0 0 0,54-48-1 0 0,-72 71 480 0 0,3-3-77 0 0,0 1 1 0 0,18-10-1 0 0,-27 16 255 0 0,0 1 0 0 0,1 0 0 0 0,-1-1 0 0 0,1 1 0 0 0,-1 1 0 0 0,1-1 0 0 0,0 0 0 0 0,-1 1 0 0 0,1-1 0 0 0,0 1 0 0 0,0 0 0 0 0,-1 0-1 0 0,1 0 1 0 0,0 0 0 0 0,0 0 0 0 0,-1 0 0 0 0,1 1 0 0 0,4 1 0 0 0,-4 0 42 0 0,-1-1-1 0 0,0 1 1 0 0,0 0-1 0 0,0-1 1 0 0,0 1 0 0 0,0 0-1 0 0,-1 1 1 0 0,1-1-1 0 0,0 0 1 0 0,-1 0 0 0 0,0 1-1 0 0,0-1 1 0 0,1 0-1 0 0,-1 1 1 0 0,-1 0-1 0 0,1-1 1 0 0,0 1 0 0 0,-1-1-1 0 0,1 5 1 0 0,1 5 141 0 0,-1 0 1 0 0,0 0-1 0 0,-2 12 1 0 0,-15 130 1457 0 0,15-143-1507 0 0,2-2-23 0 0,0-9-182 0 0,-1 1-1 0 0,1 0 1 0 0,0 0 0 0 0,-1 0 0 0 0,1 0-1 0 0,0 0 1 0 0,0 0 0 0 0,-1-1-1 0 0,1 1 1 0 0,0 0 0 0 0,0-1 0 0 0,0 1-1 0 0,0-1 1 0 0,0 1 0 0 0,0-1 0 0 0,0 1-1 0 0,0-1 1 0 0,0 0 0 0 0,2 1 0 0 0,9 1-976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200 135 14943 0 0,'0'0'3178'0'0,"1"1"-2636"0"0,2 0-396 0 0,1 0 1 0 0,-1 0-1 0 0,0 0 0 0 0,1 0 0 0 0,-1-1 0 0 0,1 0 0 0 0,-1 1 0 0 0,1-1 0 0 0,-1 0 1 0 0,1-1-1 0 0,-1 1 0 0 0,0 0 0 0 0,6-2 0 0 0,3-1 202 0 0,1-1-1 0 0,16-6 0 0 0,-16 4-163 0 0,1 0 1 0 0,-2-1-1 0 0,19-12 0 0 0,-25 15-173 0 0,-1 0-1 0 0,1-1 0 0 0,-1 0 0 0 0,0 0 1 0 0,0 0-1 0 0,-1-1 0 0 0,0 1 0 0 0,7-13 0 0 0,-11 17-22 0 0,1 1 0 0 0,-1-1-1 0 0,0 0 1 0 0,1 1-1 0 0,-1-1 1 0 0,0 1-1 0 0,0-1 1 0 0,0 0-1 0 0,0 1 1 0 0,0-1-1 0 0,0 0 1 0 0,0 1-1 0 0,0-1 1 0 0,0 1-1 0 0,0-1 1 0 0,0 0-1 0 0,0 1 1 0 0,0-1-1 0 0,-1 0 1 0 0,1 1-1 0 0,0-1 1 0 0,0 1-1 0 0,-1-1 1 0 0,1 1 0 0 0,0-1-1 0 0,-1 1 1 0 0,1-1-1 0 0,0 1 1 0 0,-1-1-1 0 0,1 1 1 0 0,-1-1-1 0 0,1 1 1 0 0,-1-1-1 0 0,1 1 1 0 0,-1 0-1 0 0,1-1 1 0 0,-1 1-1 0 0,1 0 1 0 0,-1 0-1 0 0,0-1 1 0 0,-2 0-58 0 0,1 0 0 0 0,0 1 0 0 0,0-1 0 0 0,-1 1 0 0 0,1-1 0 0 0,-1 1 0 0 0,1 0 0 0 0,-4 0 0 0 0,-5 2-75 0 0,0 0 1 0 0,0 0-1 0 0,1 2 0 0 0,0-1 1 0 0,0 1-1 0 0,-17 9 0 0 0,-56 40 54 0 0,70-44 90 0 0,0-1 20 0 0,-94 70 396 0 0,96-69-375 0 0,1 1 0 0 0,0 0 0 0 0,0 1 0 0 0,1-1 0 0 0,0 2-1 0 0,1-1 1 0 0,-7 15 0 0 0,14-25-82 0 0,0 1 0 0 0,0 0 0 0 0,0 0 0 0 0,0-1-1 0 0,1 1 1 0 0,-1 0 0 0 0,1 0 0 0 0,-1 0 0 0 0,1 0 0 0 0,0 0-1 0 0,-1 0 1 0 0,1 0 0 0 0,0 0 0 0 0,1 0 0 0 0,-1-1 0 0 0,1 4 0 0 0,-1-4-13 0 0,1 1 0 0 0,0-1 0 0 0,0 0 0 0 0,0 0 0 0 0,-1 0 0 0 0,1 0 0 0 0,0 0 0 0 0,1 0 0 0 0,-1 0 0 0 0,0 0 0 0 0,0-1 0 0 0,0 1 0 0 0,0 0 0 0 0,1-1 0 0 0,-1 1 0 0 0,0-1 0 0 0,1 1 0 0 0,-1-1 0 0 0,0 1 0 0 0,1-1 0 0 0,-1 0 0 0 0,3 0 0 0 0,15 2-1052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166 290 16703 0 0,'0'0'763'0'0,"-1"1"-14"0"0,-27 12-574 0 0,19-8 200 0 0,0-1-1 0 0,-1 1 1 0 0,0-2-1 0 0,-16 5 0 0 0,24-7-279 0 0,-1-1 0 0 0,1 0-1 0 0,-1 0 1 0 0,1 1 0 0 0,-1-1-1 0 0,1-1 1 0 0,-1 1 0 0 0,1 0-1 0 0,-1-1 1 0 0,1 1-1 0 0,-1-1 1 0 0,1 0 0 0 0,0 0-1 0 0,-1 0 1 0 0,1 0 0 0 0,0 0-1 0 0,0 0 1 0 0,0 0 0 0 0,0-1-1 0 0,0 1 1 0 0,0-1 0 0 0,0 0-1 0 0,0 0 1 0 0,-2-2-1 0 0,3 1-46 0 0,-1 0-1 0 0,0 0 1 0 0,1 0-1 0 0,-1 0 1 0 0,1-1-1 0 0,0 1 1 0 0,0 0-1 0 0,1-1 1 0 0,-1 1-1 0 0,0 0 1 0 0,1-1-1 0 0,0 1 0 0 0,0-1 1 0 0,0 1-1 0 0,1-5 1 0 0,0 1 36 0 0,0 0 0 0 0,1 0 0 0 0,-1 0-1 0 0,1 0 1 0 0,1 0 0 0 0,3-8 0 0 0,-1 6-177 0 0,1-1 0 0 0,1 1-1 0 0,0 0 1 0 0,0 0 0 0 0,0 1-1 0 0,15-13 1 0 0,57-39-917 0 0,-64 49 890 0 0,-6 5-86 0 0,0 0-1 0 0,1 1 0 0 0,0 0 0 0 0,-1 0 0 0 0,2 1 0 0 0,-1 0 0 0 0,0 1 0 0 0,1 0 0 0 0,20-2 0 0 0,-23 4 206 0 0,0 1 0 0 0,0 0 0 0 0,-1 0 1 0 0,1 1-1 0 0,0 0 0 0 0,0 0 0 0 0,-1 1 1 0 0,1 0-1 0 0,-1 0 0 0 0,1 1 0 0 0,-1 0 0 0 0,0 0 1 0 0,0 0-1 0 0,10 8 0 0 0,11 6 258 0 0,-21-14-140 0 0,-1 1 0 0 0,-1-1 1 0 0,1 1-1 0 0,0 0 1 0 0,-1 0-1 0 0,0 0 1 0 0,0 1-1 0 0,8 9 1 0 0,-12-11-77 0 0,0-1 0 0 0,0 0 0 0 0,0 1 0 0 0,0-1 0 0 0,-1 1 0 0 0,1-1 0 0 0,-1 1 0 0 0,0-1 0 0 0,0 1 0 0 0,0 0 0 0 0,0-1 0 0 0,0 1 0 0 0,-1-1 0 0 0,1 1 0 0 0,-1-1 0 0 0,1 1 0 0 0,-2 2 0 0 0,-2 5-26 0 0,0 1 0 0 0,-8 13 0 0 0,11-23-8 0 0,-12 20-106 0 0,-1-1 0 0 0,-1-1-1 0 0,0 0 1 0 0,-1-1 0 0 0,-2-1 0 0 0,-31 25 0 0 0,40-35-85 0 0,0-1 0 0 0,0 0 0 0 0,-1-1 0 0 0,0 0 0 0 0,0-1 0 0 0,-1 0 0 0 0,1 0 0 0 0,-16 3 0 0 0,17-5 25 0 0,-1-1 1 0 0,1 1-1 0 0,0-2 0 0 0,0 1 0 0 0,0-1 1 0 0,-1 0-1 0 0,1-1 0 0 0,0 0 1 0 0,0-1-1 0 0,-14-4 0 0 0,19 5 1 0 0,1-1 0 0 0,-1 1 0 0 0,1-1 0 0 0,-1 0 0 0 0,1 0-1 0 0,0 0 1 0 0,-1 0 0 0 0,1-1 0 0 0,0 1 0 0 0,1-1 0 0 0,-1 0 0 0 0,0 0 0 0 0,1 0-1 0 0,-4-5 1 0 0,-1-8-5534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16095 0 0,'0'0'1460'0'0,"-1"1"-1204"0"0,-6 6-233 0 0,0 1-1 0 0,1-1 0 0 0,1 1 1 0 0,-1 0-1 0 0,1 1 0 0 0,0-1 1 0 0,1 1-1 0 0,-4 12 0 0 0,-8 12 61 0 0,-13 18-1 0 0,-51 67-1 0 0,25-41 246 0 0,31-41-212 0 0,-145 236 2187 0 0,70-86-1398 0 0,94-177-1036 0 0,0-1 0 0 0,-1 1 1 0 0,0-1-1 0 0,-1 0 0 0 0,1-1 1 0 0,-1 1-1 0 0,-1-1 0 0 0,-9 7 1 0 0,10-10-1223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12495 0 0,'0'0'1134'0'0,"-1"2"-937"0"0,-33 51 965 0 0,-42 51-1 0 0,1-2-328 0 0,-17 26-70 0 0,-159 169 1 0 0,215-254-746 0 0,25-29-118 0 0,0 0-1 0 0,-1-1 1 0 0,-16 14 0 0 0,26-26-24 0 0,-5 4-2357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39 421 5983 0 0,'0'0'274'0'0,"0"2"-6"0"0,-2 2-150 0 0,0 0 0 0 0,-1 1-1 0 0,1-1 1 0 0,-6 6 0 0 0,-14 16 11209 0 0,23-30-11235 0 0,-1-1 1 0 0,1 1-1 0 0,0 0 0 0 0,3-7 1 0 0,1-5-45 0 0,0-4 16 0 0,1 0 0 0 0,1 0 0 0 0,0 1 0 0 0,2 0 0 0 0,0 1 0 0 0,1 0 0 0 0,1 1-1 0 0,0-1 1 0 0,2 2 0 0 0,0 0 0 0 0,0 1 0 0 0,2 0 0 0 0,27-23 0 0 0,-16 20-72 0 0,-1 0 0 0 0,2 1 0 0 0,0 2 0 0 0,1 1 1 0 0,1 1-1 0 0,0 1 0 0 0,0 2 0 0 0,43-10 0 0 0,-30 11-2 0 0,56-6-1 0 0,-84 14 53 0 0,1 1 0 0 0,0 0-1 0 0,-1 0 1 0 0,1 2-1 0 0,0 0 1 0 0,-1 1 0 0 0,23 6-1 0 0,-33-7-17 0 0,-1-1 0 0 0,1 0-1 0 0,0 1 1 0 0,-1 0 0 0 0,1 0-1 0 0,-1 0 1 0 0,0 1 0 0 0,0-1-1 0 0,0 1 1 0 0,0-1 0 0 0,0 1-1 0 0,0 0 1 0 0,-1 0 0 0 0,1 0-1 0 0,-1 1 1 0 0,2 3 0 0 0,-2-3-7 0 0,0 1 0 0 0,-1-1 0 0 0,0 1 0 0 0,0 0-1 0 0,0 0 1 0 0,0-1 0 0 0,-1 1 0 0 0,1 0 0 0 0,-1 0 0 0 0,-1 0 0 0 0,1-1 0 0 0,-2 10 0 0 0,-2 3 24 0 0,0-1 0 0 0,-1 0 0 0 0,-1-1 0 0 0,-1 1-1 0 0,0-1 1 0 0,0 0 0 0 0,-2-1 0 0 0,0 0 0 0 0,0 0 0 0 0,-23 24 0 0 0,16-22-7 0 0,-1 0 0 0 0,-1-1 1 0 0,0-1-1 0 0,-1-1 0 0 0,-1-1 0 0 0,0 0 1 0 0,-29 12-1 0 0,3-5-23 0 0,0-1 0 0 0,-2-3 0 0 0,0-2 0 0 0,0-1 0 0 0,-1-3 0 0 0,-68 4 0 0 0,73-14-223 0 0,41 1 89 0 0,-1-1 0 0 0,1 1 0 0 0,0-1 0 0 0,-1 0 0 0 0,1 0 0 0 0,-1 0 1 0 0,1 0-1 0 0,0-1 0 0 0,-6-2 0 0 0,8 3-446 0 0,9-10-5293 0 0,2 1-18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206 545 7367 0 0,'-1'1'7922'0'0,"-1"1"-7699"0"0,0 0 1 0 0,0 0 0 0 0,0 0 0 0 0,-1-1 0 0 0,1 1 0 0 0,0-1 0 0 0,-1 0 0 0 0,0 0-1 0 0,1 0 1 0 0,-1 0 0 0 0,1 0 0 0 0,-1 0 0 0 0,0-1 0 0 0,0 1 0 0 0,-3-1 0 0 0,1 0 44 0 0,0 0 1 0 0,0 0 0 0 0,0-1 0 0 0,0 0-1 0 0,0 0 1 0 0,1 0 0 0 0,-1-1 0 0 0,-5-1-1 0 0,2-1-95 0 0,1 1 0 0 0,0-1 0 0 0,0-1 0 0 0,0 1 0 0 0,0-1 0 0 0,0 0 0 0 0,1-1-1 0 0,0 1 1 0 0,0-1 0 0 0,-6-9 0 0 0,8 8-125 0 0,-1-1-1 0 0,1 1 1 0 0,1-1-1 0 0,0 1 0 0 0,0-1 1 0 0,0 0-1 0 0,1-1 1 0 0,0 1-1 0 0,1 0 1 0 0,0 0-1 0 0,0-1 1 0 0,0 1-1 0 0,1-1 1 0 0,1 1-1 0 0,-1-1 0 0 0,3-9 1 0 0,0 6-115 0 0,0-1 0 0 0,1 1 0 0 0,0 1 0 0 0,1-1 0 0 0,0 1 0 0 0,1-1 0 0 0,0 1 1 0 0,1 1-1 0 0,0-1 0 0 0,11-11 0 0 0,2 1-298 0 0,1 1-1 0 0,0 0 1 0 0,2 2 0 0 0,0 0-1 0 0,1 2 1 0 0,1 0 0 0 0,31-14 0 0 0,-36 21 213 0 0,0 1 0 0 0,0 0 1 0 0,1 2-1 0 0,-1 0 0 0 0,2 2 1 0 0,-1 0-1 0 0,0 1 0 0 0,1 1 1 0 0,0 1-1 0 0,29 3 0 0 0,-46-2 229 0 0,1 1 0 0 0,0 0 0 0 0,-1 0 0 0 0,1 1 0 0 0,-1 0 0 0 0,0 0 1 0 0,1 0-1 0 0,-1 0 0 0 0,0 1 0 0 0,0 0 0 0 0,0 0 0 0 0,-1 1 0 0 0,1-1 0 0 0,-1 1 0 0 0,0 0 0 0 0,0 0 0 0 0,0 0 0 0 0,0 0 0 0 0,-1 1 0 0 0,0 0 0 0 0,0 0 0 0 0,0 0 0 0 0,0 0 0 0 0,-1 0 0 0 0,0 0 0 0 0,0 1 0 0 0,2 8 1 0 0,-2-4 36 0 0,0 0 0 0 0,-1-1 1 0 0,0 1-1 0 0,-1 0 1 0 0,0 0-1 0 0,0 0 1 0 0,-1 0-1 0 0,-1 0 0 0 0,1-1 1 0 0,-5 12-1 0 0,2-7-26 0 0,-1 1-1 0 0,-1-1 1 0 0,-1 0-1 0 0,0-1 1 0 0,-16 24-1 0 0,17-29-68 0 0,0 0-1 0 0,-1-1 0 0 0,0 0 0 0 0,0 0 0 0 0,0-1 0 0 0,-1 0 0 0 0,0 0 0 0 0,0-1 0 0 0,-10 5 0 0 0,4-4 3 0 0,1 0 1 0 0,-1-1-1 0 0,0-1 0 0 0,0 0 0 0 0,-21 3 0 0 0,-8-3-471 0 0,-1-2 0 0 0,0-2 0 0 0,-44-6 0 0 0,86 6 393 0 0,-14-2-1050 0 0,-25-4 1 0 0,6-6-5726 0 0,24 7 1621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7831 0 0,'-2'1'2391'0'0,"-4"3"-964"0"0,0 1 0 0 0,0-1 0 0 0,-10 11 0 0 0,-28 38-559 0 0,28-32-309 0 0,-47 67 653 0 0,-79 146 0 0 0,-7 12-810 0 0,-6-49-290 0 0,125-154-760 0 0,31-42 446 0 0,0-1 0 0 0,-1 1 0 0 0,1-1 0 0 0,0 1 0 0 0,0-1 1 0 0,0 0-1 0 0,0 1 0 0 0,-1-1 0 0 0,1 0 0 0 0,0 0 0 0 0,0 0 0 0 0,1 1 0 0 0,15-1-6037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716 760 12895 0 0,'0'0'998'0'0,"1"1"-562"0"0,-1 1-307 0 0,0-1 1 0 0,1 0 0 0 0,-1 0 0 0 0,1 0 0 0 0,-1 0 0 0 0,1-1 0 0 0,-1 1 0 0 0,1 0 0 0 0,0 0-1 0 0,-1 0 1 0 0,1 0 0 0 0,0 0 0 0 0,0-1 0 0 0,0 1 0 0 0,-1 0 0 0 0,1-1 0 0 0,0 1-1 0 0,0-1 1 0 0,0 1 0 0 0,2 0 0 0 0,-1-1-27 0 0,0 1 0 0 0,0-1 0 0 0,0 0 0 0 0,0 0 0 0 0,-1 0 0 0 0,1 0 0 0 0,0 0 0 0 0,0 0 0 0 0,0-1 0 0 0,0 1 0 0 0,2-1 0 0 0,5-3 186 0 0,0 1 0 0 0,0-2 0 0 0,15-9-1 0 0,-24 14-262 0 0,49-32 541 0 0,-2-3 1 0 0,-1-2 0 0 0,51-51 0 0 0,-35 22-587 0 0,75-102 0 0 0,-103 121-39 0 0,-2-1 0 0 0,29-58 1 0 0,-57 97-20 0 0,0 1 0 0 0,0-1 0 0 0,-1 0 0 0 0,-1 1 0 0 0,3-11 0 0 0,-5 17 27 0 0,0 0-1 0 0,1 0 0 0 0,-1 0 1 0 0,0 0-1 0 0,0 0 0 0 0,0 0 0 0 0,0 0 1 0 0,-1 0-1 0 0,1 0 0 0 0,0 0 1 0 0,-1 0-1 0 0,1 0 0 0 0,-1 0 0 0 0,0 1 1 0 0,0-1-1 0 0,0 0 0 0 0,0 0 0 0 0,0 1 1 0 0,0-1-1 0 0,0 0 0 0 0,0 1 1 0 0,-1-1-1 0 0,1 1 0 0 0,-1 0 0 0 0,1-1 1 0 0,-1 1-1 0 0,1 0 0 0 0,-1 0 1 0 0,-2-1-1 0 0,-2-1-33 0 0,0 1 0 0 0,0 1-1 0 0,-1-1 1 0 0,1 1 0 0 0,0 0 0 0 0,-1 1 0 0 0,1-1-1 0 0,0 1 1 0 0,-1 1 0 0 0,1-1 0 0 0,-8 2 0 0 0,-6 2 8 0 0,-1 1 1 0 0,-21 8 0 0 0,7 0 84 0 0,1 2 0 0 0,0 1 0 0 0,2 1 0 0 0,0 2 1 0 0,0 2-1 0 0,-34 30 0 0 0,62-49 8 0 0,3-2-15 0 0,0 1-1 0 0,0-1 1 0 0,0 1 0 0 0,0 0-1 0 0,0-1 1 0 0,1 1-1 0 0,-1 0 1 0 0,0 0-1 0 0,0-1 1 0 0,1 1-1 0 0,-1 0 1 0 0,1 0 0 0 0,-1 0-1 0 0,1 0 1 0 0,-1 0-1 0 0,1 0 1 0 0,-1 0-1 0 0,1 0 1 0 0,0 0 0 0 0,-1 0-1 0 0,1 0 1 0 0,0 1-1 0 0,-5 24-1 0 0,4-18 0 0 0,-1 1 0 0 0,0-1 0 0 0,-3 9 0 0 0,-3 3-1 0 0,-1-2-1 0 0,-1 1 1 0 0,-1-2-1 0 0,-15 21 1 0 0,-58 61 93 0 0,30-37 231 0 0,-124 182 1154 0 0,17 12-102 0 0,127-200-1164 0 0,-4 12-30 0 0,20-36-13 0 0,-39 56 0 0 0,49-79-190 0 0,0 1 0 0 0,0-2-1 0 0,-1 1 1 0 0,0-1 0 0 0,0-1 0 0 0,-1 1-1 0 0,0-2 1 0 0,0 1 0 0 0,-20 8-1 0 0,-37 8-2031 0 0,36-13-4655 0 0,21-8 899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1483 8 1375 0 0,'26'-4'179'0'0,"44"1"0"0"0,-50 4 4215 0 0,2 3 7782 0 0,-60 3-10692 0 0,-139 14-1766 0 0,-228 56 0 0 0,382-71 169 0 0,-332 79-949 0 0,263-68 1694 0 0,-178 11-1 0 0,262-28-583 0 0,-41-1 285 0 0,47 1-320 0 0,-1 0 1 0 0,0-1 0 0 0,0 1-1 0 0,1-1 1 0 0,-1 0-1 0 0,0 0 1 0 0,1 0-1 0 0,-1 0 1 0 0,1 0-1 0 0,-1 0 1 0 0,1-1 0 0 0,0 1-1 0 0,0-1 1 0 0,-3-2-1 0 0,4 3-17 0 0,1 0 1 0 0,-1 0-1 0 0,1 0 0 0 0,-1 0 1 0 0,1 0-1 0 0,0 0 0 0 0,-1 0 0 0 0,1 0 1 0 0,0 0-1 0 0,0 0 0 0 0,0 0 0 0 0,0 0 1 0 0,0 0-1 0 0,0 0 0 0 0,0 0 0 0 0,0 0 1 0 0,0 0-1 0 0,0-1 0 0 0,1 1 1 0 0,-1 0-1 0 0,0 0 0 0 0,1 0 0 0 0,-1 0 1 0 0,1 0-1 0 0,-1 0 0 0 0,1 1 0 0 0,0-1 1 0 0,-1 0-1 0 0,2-1 0 0 0,2-3-33 0 0,-1 1 1 0 0,1 0-1 0 0,0 0 0 0 0,6-5 0 0 0,-9 9 24 0 0,43-33-403 0 0,-40 31 378 0 0,-1-1-1 0 0,1 1 0 0 0,0 0 0 0 0,0 0 1 0 0,0 1-1 0 0,0-1 0 0 0,0 1 1 0 0,0 0-1 0 0,9-1 0 0 0,-12 2 31 0 0,0 0 0 0 0,0 1 0 0 0,1-1-1 0 0,-1 0 1 0 0,0 1 0 0 0,0-1 0 0 0,0 1 0 0 0,-1-1-1 0 0,1 1 1 0 0,0 0 0 0 0,0-1 0 0 0,0 1 0 0 0,0 0-1 0 0,0-1 1 0 0,-1 1 0 0 0,1 0 0 0 0,1 1 0 0 0,8 16-1 0 0,-7-11 9 0 0,-1 1-1 0 0,1 0 0 0 0,-2-1 1 0 0,1 1-1 0 0,-1 0 0 0 0,0 0 1 0 0,-1 14-1 0 0,-8 58 197 0 0,5-59-169 0 0,-4 25 35 0 0,-3-1 1 0 0,-16 49 0 0 0,-40 85-17 0 0,53-151-35 0 0,-1 0 0 0 0,-1-1-1 0 0,-1-1 1 0 0,-1 0 0 0 0,-39 44-1 0 0,-18 6 118 0 0,73-75-124 0 0,2-3-253 0 0,18-21-499 0 0,-7 7 357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72 114 11975 0 0,'-18'-3'1880'0'0,"-35"-3"4352"0"0,56 7-5964 0 0,31 1 202 0 0,-1-1 1 0 0,38-5-1 0 0,69-12 552 0 0,-30 2-547 0 0,130-18 33 0 0,-84 0-3981 0 0,-117 22-3938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0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0,'0'0'1335'0'0,"1"0"-820"0"0,14 3 1787 0 0,11 1 2554 0 0,-8 0-5005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51 2303 0 0,'16'-31'526'0'0,"-15"31"-181"0"0,-1-1 0 0 0,0 1 0 0 0,0-1 0 0 0,1 1 0 0 0,-1-1 0 0 0,0 0 0 0 0,0 1 0 0 0,0-1 0 0 0,1 1 0 0 0,-1-1-1 0 0,0 1 1 0 0,0-1 0 0 0,0 0 0 0 0,0 1 0 0 0,0-1 0 0 0,0 1 0 0 0,0-1 0 0 0,0 0 0 0 0,-1 1 0 0 0,1-1 0 0 0,0 1 0 0 0,0-1 0 0 0,0 1 0 0 0,-1-1 0 0 0,1 0 0 0 0,0 1 0 0 0,-1-1 0 0 0,0 0-216 0 0,0 1 1 0 0,1-1-1 0 0,-1 1 1 0 0,0-1-1 0 0,0 1 0 0 0,0 0 1 0 0,0 0-1 0 0,0-1 0 0 0,0 1 1 0 0,0 0-1 0 0,0 0 1 0 0,0 0-1 0 0,1 0 0 0 0,-1 0 1 0 0,-2 0-1 0 0,-2 1-179 0 0,-1 0-1 0 0,1 0 1 0 0,0 1-1 0 0,0-1 1 0 0,-6 3-1 0 0,-12 9 68 0 0,0 0-1 0 0,1 1 1 0 0,0 1 0 0 0,2 2-1 0 0,0 0 1 0 0,-25 27-1 0 0,2 4 14 0 0,-52 78 0 0 0,79-105 14 0 0,2 2-1 0 0,-21 42 1 0 0,31-56-32 0 0,1 0 0 0 0,0-1 1 0 0,1 1-1 0 0,0 0 0 0 0,0 0 0 0 0,0 1 0 0 0,1-1 1 0 0,1 0-1 0 0,0 0 0 0 0,0 1 0 0 0,3 14 1 0 0,3 3 36 0 0,1-1 0 0 0,21 49 1 0 0,31 48-23 0 0,-39-84-32 0 0,81 141-77 0 0,-53-98 3 0 0,39 90 0 0 0,-70-130 73 0 0,-2 0-1 0 0,-2 1 1 0 0,-1 0 0 0 0,-2 1-1 0 0,-3 0 1 0 0,-1 0-1 0 0,-2 1 1 0 0,-2 0 0 0 0,-8 85-1 0 0,-9-33 7 0 0,-35 127 0 0 0,37-181 0 0 0,-1 0 0 0 0,-2-1 0 0 0,-33 62 0 0 0,41-92 70 0 0,0 0-1 0 0,0 0 0 0 0,-1-1 1 0 0,-13 13-1 0 0,-44 34 410 0 0,63-56-470 0 0,0 1 99 0 0,-1 0 0 0 0,1 0 1 0 0,-1-1-1 0 0,0 1 0 0 0,0-1 0 0 0,0 0 0 0 0,0-1 1 0 0,0 1-1 0 0,-1-1 0 0 0,1 1 0 0 0,-6 0 1 0 0,9-2-100 0 0,1 0 1 0 0,-1 0 0 0 0,1 0 0 0 0,-1 0 0 0 0,1 0-1 0 0,-1-1 1 0 0,1 1 0 0 0,-1 0 0 0 0,1 0 0 0 0,-1 0-1 0 0,1 0 1 0 0,-1-1 0 0 0,1 1 0 0 0,-1 0-1 0 0,1 0 1 0 0,-1-1 0 0 0,1 1 0 0 0,0 0 0 0 0,-1-1-1 0 0,1 1 1 0 0,-1-1 0 0 0,1 1 0 0 0,0 0 0 0 0,-1-1-1 0 0,1 1 1 0 0,0-1 0 0 0,0 1 0 0 0,-1-1 0 0 0,1 1-1 0 0,0-1 1 0 0,0 1 0 0 0,0-1 0 0 0,0 1 0 0 0,0-1-1 0 0,-1 0 1 0 0,1 1 0 0 0,0-1 0 0 0,0 1 0 0 0,0-1-1 0 0,1 1 1 0 0,-1-1 0 0 0,0 1 0 0 0,0-1 0 0 0,4-22-211 0 0,-1 11-559 0 0,-3 10-228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1 919 0 0,'-2'0'5680'0'0,"-14"2"2548"0"0,11-1-8438 0 0,3-1 807 0 0,-1 1-371 0 0,1 0 0 0 0,-1 0 0 0 0,1 1 1 0 0,0-1-1 0 0,-1 1 0 0 0,1-1 0 0 0,-4 5 0 0 0,-6 4-64 0 0,-1 1 1 0 0,2 1-1 0 0,-1 0 0 0 0,2 1 0 0 0,0 0 0 0 0,-9 15 1 0 0,-6 7-27 0 0,-1 0 247 0 0,-43 77 0 0 0,65-103-317 0 0,0 0 0 0 0,1 0 0 0 0,0 0 0 0 0,0 0 0 0 0,1 1 1 0 0,0-1-1 0 0,-1 20 0 0 0,3-24-55 0 0,0 0 1 0 0,0 1-1 0 0,0-1 0 0 0,1 0 1 0 0,0 0-1 0 0,0 0 1 0 0,1 0-1 0 0,-1 0 0 0 0,1 0 1 0 0,0 0-1 0 0,1 0 0 0 0,-1 0 1 0 0,1-1-1 0 0,0 0 0 0 0,0 1 1 0 0,4 3-1 0 0,-4-4-8 0 0,0-1 0 0 0,0 0 0 0 0,1 0-1 0 0,-1-1 1 0 0,1 1 0 0 0,0-1 0 0 0,0 1 0 0 0,0-1-1 0 0,0-1 1 0 0,0 1 0 0 0,0 0 0 0 0,1-1 0 0 0,-1 0 0 0 0,0 0-1 0 0,1 0 1 0 0,5 0 0 0 0,-2-1 6 0 0,-1-1 0 0 0,1 0 1 0 0,-1 0-1 0 0,1 0 0 0 0,-1-1 0 0 0,1 0 0 0 0,-1 0 1 0 0,13-7-1 0 0,-3 1 30 0 0,-2-1 0 0 0,1-1 0 0 0,-1 0 0 0 0,0-1 0 0 0,-1-1 0 0 0,0 0 0 0 0,-1-1 0 0 0,22-28 0 0 0,-32 37-16 0 0,0-1 0 0 0,0 0 0 0 0,0 0 1 0 0,0-1-1 0 0,-1 1 0 0 0,0 0 1 0 0,0-1-1 0 0,0 1 0 0 0,-1-1 1 0 0,0 0-1 0 0,0 1 0 0 0,0-1 1 0 0,-1 0-1 0 0,0 0 0 0 0,0 0 0 0 0,-2-10 1 0 0,0 8-11 0 0,0-1 0 0 0,-1 1 1 0 0,0 0-1 0 0,0 0 0 0 0,-1 1 1 0 0,0-1-1 0 0,0 1 0 0 0,0-1 1 0 0,-1 1-1 0 0,-11-11 0 0 0,-21-19-5 0 0,24 26-87 0 0,-22-26 0 0 0,32 32 8 0 0,-39-53-1076 0 0,41 57 889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63 217 919 0 0,'5'-14'5480'0'0,"14"-9"959"0"0,5 2-3819 0 0,29-12-1927 0 0,-35 23 99 0 0,39-28-12 0 0,-39 24-570 0 0,2 2-1 0 0,0 0 0 0 0,0 1 1 0 0,30-12-1 0 0,-47 22-163 0 0,-1 0-20 0 0,0 1-1 0 0,-1-1 1 0 0,1 0-1 0 0,0 1 1 0 0,-1 0-1 0 0,1-1 1 0 0,0 1-1 0 0,0 0 1 0 0,2 0-1 0 0,-3 0-19 0 0,0 1-1 0 0,-1 0 1 0 0,1-1-1 0 0,0 1 1 0 0,-1 0-1 0 0,1 0 1 0 0,-1-1-1 0 0,1 1 1 0 0,-1 0-1 0 0,1 0 1 0 0,-1 0-1 0 0,0 0 1 0 0,1 0-1 0 0,-1-1 1 0 0,0 1-1 0 0,0 0 1 0 0,0 0-1 0 0,0 1 1 0 0,1 17-15 0 0,-2-8 22 0 0,-1-1 0 0 0,0 0 0 0 0,-1 0 0 0 0,0-1 0 0 0,0 1 0 0 0,-1 0 0 0 0,-1-1 0 0 0,-5 10 0 0 0,-47 67 89 0 0,37-59-85 0 0,0-2-1 0 0,-2-1 1 0 0,-1 0 0 0 0,-1-2 0 0 0,0-1-1 0 0,-38 26 1 0 0,56-44-16 0 0,-8 6 8 0 0,1-1 0 0 0,0 2 0 0 0,0 0 0 0 0,1 0 0 0 0,0 1 0 0 0,-14 18 0 0 0,22-20-9 0 0,4-7 12 0 0,0-1 1 0 0,1 0-1 0 0,-1 0 0 0 0,1 1 0 0 0,-1-1 1 0 0,1 0-1 0 0,0 0 0 0 0,-1 0 0 0 0,1 0 0 0 0,0 0 1 0 0,0 0-1 0 0,0 0 0 0 0,0 0 0 0 0,0 0 0 0 0,0 0 1 0 0,0 0-1 0 0,0 0 0 0 0,0-1 0 0 0,0 1 1 0 0,0 0-1 0 0,1-1 0 0 0,-1 1 0 0 0,0-1 0 0 0,0 0 1 0 0,2 1-1 0 0,4 1 53 0 0,0 0 0 0 0,0-1 0 0 0,10 2 0 0 0,14-2 66 0 0,0-2 1 0 0,1-1-1 0 0,-2-2 1 0 0,36-8-1 0 0,18-2-102 0 0,-80 14-208 0 0,-1-1 0 0 0,1 1 0 0 0,0 0-1 0 0,0 0 1 0 0,0 0 0 0 0,-1 1 0 0 0,1-1 0 0 0,0 1-1 0 0,-1 0 1 0 0,1 0 0 0 0,0 0 0 0 0,-1 0 0 0 0,1 1-1 0 0,4 2 1 0 0,1 3-6413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9151 0 0,'0'0'5336'0'0,"-2"1"-4774"0"0,-10 1 20 0 0,7-2-444 0 0,-1 1 0 0 0,1 0 0 0 0,0 1 1 0 0,-1-1-1 0 0,1 1 0 0 0,0 0 0 0 0,0 0 1 0 0,0 1-1 0 0,0-1 0 0 0,-7 6 0 0 0,-224 208 110 0 0,178-162-218 0 0,36-34 12 0 0,0 1 0 0 0,1 0-1 0 0,1 2 1 0 0,-22 31 0 0 0,40-51 8 0 0,0 1 0 0 0,0-1 0 0 0,0 1 0 0 0,1-1 0 0 0,0 1 0 0 0,-1 0 0 0 0,1 0 0 0 0,1-1 0 0 0,-1 1 0 0 0,0 0 0 0 0,1 0 0 0 0,0 0 0 0 0,0 6 0 0 0,1-8-13 0 0,-1 0 0 0 0,1 1 0 0 0,-1-1 0 0 0,1 0 0 0 0,0 1 1 0 0,0-1-1 0 0,0 0 0 0 0,0 0 0 0 0,0 0 0 0 0,1 0 0 0 0,-1 0 0 0 0,1 0 0 0 0,-1 0 0 0 0,1 0 0 0 0,0 0 1 0 0,0-1-1 0 0,-1 1 0 0 0,1-1 0 0 0,0 0 0 0 0,1 1 0 0 0,-1-1 0 0 0,4 2 0 0 0,5 1 98 0 0,0 0-1 0 0,0-1 1 0 0,0 0-1 0 0,1-1 1 0 0,-1 0 0 0 0,1-1-1 0 0,-1 0 1 0 0,18-2-1 0 0,6-2 100 0 0,49-11 0 0 0,-25 3-233 0 0,4-1-523 0 0,-21 2-3462 0 0,-32 7-2062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0,'0'0'11286'0'0,"0"2"-10102"0"0,3 11-767 0 0,1 1 0 0 0,0-1 0 0 0,1 0 1 0 0,0-1-1 0 0,9 16 0 0 0,40 60 1202 0 0,-29-52-1087 0 0,2 0 0 0 0,1-2 0 0 0,1-1-1 0 0,2-2 1 0 0,2-1 0 0 0,47 35 0 0 0,-64-55-454 0 0,0 0-1 0 0,1-2 1 0 0,0 0 0 0 0,0 0-1 0 0,1-2 1 0 0,0 0 0 0 0,0-1-1 0 0,31 4 1 0 0,-21-6 3 0 0,1-1 0 0 0,-1-1 0 0 0,1-2 0 0 0,55-8 0 0 0,-82 9-211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5527 0 0,'0'0'498'0'0,"-1"1"-406"0"0,-22 22-88 0 0,-44 42 6644 0 0,-13 4-3266 0 0,-102 102-1974 0 0,65-57-815 0 0,-93 102-166 0 0,227-233-1532 0 0,-6 5 14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106 109 7367 0 0,'4'-8'667'0'0,"0"1"-164"0"0,0 1 0 0 0,0-1 0 0 0,1 1 0 0 0,0 0-1 0 0,0 0 1 0 0,0 1 0 0 0,1 0 0 0 0,-1 0 0 0 0,2 0 0 0 0,-1 0 0 0 0,13-6-1 0 0,-11 7-63 0 0,0 0-1 0 0,1 0 0 0 0,0 1 1 0 0,0 0-1 0 0,0 1 0 0 0,0 0 0 0 0,0 0 1 0 0,0 1-1 0 0,12 0 0 0 0,-19 1-163 0 0,8 19 314 0 0,-10-15-584 0 0,0-1 0 0 0,0 0 0 0 0,-1 0 0 0 0,1 1 0 0 0,-1-1 0 0 0,0 0 0 0 0,0 0 0 0 0,0 0 0 0 0,0 0 0 0 0,-1 0 0 0 0,1 0 0 0 0,-4 5 0 0 0,-25 33 74 0 0,8-18-31 0 0,0-1 1 0 0,-2-1-1 0 0,0-1 0 0 0,-30 20 1 0 0,26-20 56 0 0,-43 43 0 0 0,66-57-94 0 0,4-6-7 0 0,1 1 1 0 0,0-1-1 0 0,0 1 1 0 0,0-1 0 0 0,-1 1-1 0 0,1-1 1 0 0,0 1-1 0 0,0-1 1 0 0,0 1-1 0 0,0-1 1 0 0,0 1-1 0 0,0-1 1 0 0,0 1-1 0 0,0-1 1 0 0,0 1-1 0 0,0-1 1 0 0,0 1-1 0 0,0-1 1 0 0,0 1 0 0 0,1-1-1 0 0,-1 1 1 0 0,0-1-1 0 0,0 0 1 0 0,0 1-1 0 0,1-1 1 0 0,-1 1-1 0 0,0-1 1 0 0,1 1-1 0 0,-1-1 1 0 0,0 0-1 0 0,1 1 1 0 0,12 9 195 0 0,-10-8-137 0 0,1 0-1 0 0,0 0 1 0 0,-1-1 0 0 0,1 0-1 0 0,0 0 1 0 0,-1 0-1 0 0,1 0 1 0 0,0 0 0 0 0,0-1-1 0 0,0 0 1 0 0,0 1 0 0 0,5-2-1 0 0,7-1 230 0 0,27-6-1 0 0,-9 1-101 0 0,-7 3-78 0 0,98-12 179 0 0,-99 14-305 0 0,0 1 0 0 0,45 5 0 0 0,-70-4-65 0 0,1 0-140 0 0,1 0 1 0 0,-1 1-1 0 0,0-1 0 0 0,1 1 1 0 0,-1-1-1 0 0,0 1 1 0 0,3 1-1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176 408 6911 0 0,'0'0'528'0'0,"-9"-2"-320"0"0,-25-4 1650 0 0,20 4-92 0 0,1 0 0 0 0,-1-1 0 0 0,0-1 0 0 0,-24-9 0 0 0,35 11-1774 0 0,1 1 0 0 0,-1-1 0 0 0,1 1 0 0 0,-1-1 0 0 0,1 0 0 0 0,0 1 0 0 0,0-1 0 0 0,-1 0 0 0 0,2-1 0 0 0,-1 1 0 0 0,0 0 0 0 0,0 0 0 0 0,1-1 0 0 0,-1 1 0 0 0,1-1 0 0 0,-2-5 0 0 0,2 5-99 0 0,0-1 0 0 0,0 0 0 0 0,1 0 0 0 0,-1 0 0 0 0,1 0 0 0 0,0 0 0 0 0,1 0 0 0 0,-1 0 0 0 0,1 0 0 0 0,-1 0 0 0 0,2-3 1 0 0,3-7-419 0 0,1 0 0 0 0,0 0 0 0 0,0 1 1 0 0,1 0-1 0 0,14-17 0 0 0,-7 9-1149 0 0,2 0-1 0 0,0 2 0 0 0,26-26 1 0 0,-32 37 1537 0 0,0 0 0 0 0,0 1 0 0 0,0-1 1 0 0,1 2-1 0 0,0 0 0 0 0,1 0 1 0 0,-1 1-1 0 0,24-7 0 0 0,-14 7 882 0 0,0 1 0 0 0,0 1 1 0 0,0 1-1 0 0,0 1 0 0 0,30 2 0 0 0,105 19 2707 0 0,-150-19-3323 0 0,4 1 162 0 0,-1 0 0 0 0,1 0 0 0 0,-1 1 0 0 0,0 1 0 0 0,0-1 0 0 0,16 10 0 0 0,-23-12-256 0 0,0 0 0 0 0,0 0 0 0 0,-1 0 0 0 0,1 0 0 0 0,-1 0 0 0 0,1 1 0 0 0,-1-1 0 0 0,0 0 0 0 0,1 1 0 0 0,-1-1 0 0 0,0 1 1 0 0,0 0-1 0 0,0-1 0 0 0,0 1 0 0 0,0 0 0 0 0,0 0 0 0 0,-1 0 0 0 0,1-1 0 0 0,0 1 0 0 0,-1 0 0 0 0,0 0 0 0 0,1 0 0 0 0,-1 0 0 0 0,0 0 0 0 0,0 0 1 0 0,0 0-1 0 0,0 0 0 0 0,0 0 0 0 0,-1 0 0 0 0,1 0 0 0 0,-1 0 0 0 0,1-1 0 0 0,-1 1 0 0 0,0 0 0 0 0,1 0 0 0 0,-1 0 0 0 0,0-1 0 0 0,0 1 0 0 0,0 0 1 0 0,-2 1-1 0 0,-2 3 22 0 0,0 0 0 0 0,0 0 0 0 0,0-1 0 0 0,-1 0 0 0 0,1 0 0 0 0,-13 7 0 0 0,-42 22 308 0 0,29-18-175 0 0,-66 39 55 0 0,11-5-479 0 0,-95 39-1 0 0,167-84-918 0 0,1-3-366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4607 0 0,'3'1'6314'0'0,"1"1"-5096"0"0,1-1 1 0 0,0 0 0 0 0,0 0 0 0 0,8 1-1 0 0,24-3 1446 0 0,37-12-1348 0 0,-56 10-625 0 0,197-49 2021 0 0,54-9-2538 0 0,-249 58-2251 0 0,34-1 1 0 0,-42 4 457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11743 0 0,'0'0'2924'0'0,"-2"1"-2513"0"0,-2 2-263 0 0,0 0 0 0 0,1 0 0 0 0,-1 0 0 0 0,1 1 0 0 0,-1 0 0 0 0,1-1 0 0 0,0 1 0 0 0,-3 6 0 0 0,-20 40 450 0 0,13-25-327 0 0,-116 249 913 0 0,104-218-1144 0 0,2-9-6 0 0,-2-2 0 0 0,-1-1 0 0 0,-3 0 0 0 0,-2-3 0 0 0,-1 0 0 0 0,-41 38 0 0 0,-51 46-388 0 0,90-93-320 0 0,-67 46 0 0 0,91-72-612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7831 0 0,'-10'10'330'0'0,"-8"7"740"0"0,1 1 0 0 0,1 1 1 0 0,-15 21-1 0 0,23-27-198 0 0,0 0 1 0 0,1 0-1 0 0,0 1 1 0 0,1-1-1 0 0,0 2 1 0 0,-4 16-1 0 0,9-26-781 0 0,0 0-1 0 0,1 0 1 0 0,-1-1-1 0 0,1 1 1 0 0,0 0-1 0 0,0 0 1 0 0,0 0-1 0 0,1-1 1 0 0,0 1-1 0 0,0 0 1 0 0,0 0-1 0 0,0-1 0 0 0,1 1 1 0 0,0-1-1 0 0,0 0 1 0 0,0 1-1 0 0,0-1 1 0 0,1 0-1 0 0,0 0 1 0 0,0 0-1 0 0,0 0 1 0 0,0-1-1 0 0,5 5 1 0 0,4 2 58 0 0,0-1 1 0 0,1 0-1 0 0,0-1 1 0 0,0-1 0 0 0,27 12-1 0 0,77 20 372 0 0,-72-26-325 0 0,316 86 1241 0 0,-344-95-1346 0 0,0-2-1 0 0,0 1 0 0 0,23-1 0 0 0,-34-2-122 0 0,-1 0 0 0 0,1-1 0 0 0,0 0-1 0 0,-1 0 1 0 0,1 0 0 0 0,-1-1 0 0 0,1 1-1 0 0,-1-1 1 0 0,1-1 0 0 0,-1 1 0 0 0,0-1-1 0 0,0 0 1 0 0,7-6 0 0 0,11-10-2659 0 0,-12 6-4941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10591 0 0,'-1'0'819'0'0,"-7"6"-605"0"0,1 0-1 0 0,0 0 1 0 0,0 0-1 0 0,-8 10 1 0 0,-11 11 1209 0 0,-188 143 2346 0 0,149-120-2838 0 0,2 3 1 0 0,-79 86 0 0 0,118-112-905 0 0,11-8-5592 0 0,7-9-843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5983 0 0,'2'1'8943'0'0,"4"0"-8505"0"0,0 1-1 0 0,1-1 1 0 0,-1-1 0 0 0,0 1 0 0 0,1-1 0 0 0,-1 0-1 0 0,8-2 1 0 0,48-8 617 0 0,-55 9-876 0 0,92-23 760 0 0,-24 6-638 0 0,60-11-2782 0 0,-116 26-4205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83 15695 0 0,'0'0'1418'0'0,"-3"11"-765"0"0,3-9-572 0 0,0 0 0 0 0,1-1-1 0 0,-1 1 1 0 0,1 0 0 0 0,0 0 0 0 0,-1-1 0 0 0,1 1 0 0 0,0-1 0 0 0,0 1-1 0 0,0 0 1 0 0,0-1 0 0 0,0 0 0 0 0,0 1 0 0 0,1-1 0 0 0,-1 0 0 0 0,0 1-1 0 0,3 0 1 0 0,-1 0 9 0 0,0-1 0 0 0,-1 1 0 0 0,1-1 0 0 0,0 0-1 0 0,0 0 1 0 0,0 0 0 0 0,0-1 0 0 0,1 1 0 0 0,4 0 0 0 0,6-1 172 0 0,0-1 0 0 0,0 0 0 0 0,25-6 0 0 0,-26 4-47 0 0,36-6 167 0 0,82-28-1 0 0,-85 21-540 0 0,115-38-2549 0 0,-137 48 1356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0 6911 0 0,'-1'1'5587'0'0,"-4"2"-5256"0"0,1 0 1 0 0,-1 0 0 0 0,0-1-1 0 0,0 0 1 0 0,0 0-1 0 0,0 0 1 0 0,-8 1-1 0 0,-40 6 57 0 0,0-1 91 0 0,22 0-446 0 0,1 1 0 0 0,0 1 0 0 0,1 2 0 0 0,0 1 0 0 0,-30 18 0 0 0,-16 19 301 0 0,2 3 1 0 0,-118 111-1 0 0,187-160-288 0 0,-16 14 370 0 0,-33 41 1 0 0,49-54-331 0 0,0 1-1 0 0,0 0 1 0 0,0 0 0 0 0,1 0-1 0 0,0 0 1 0 0,0 1-1 0 0,1-1 1 0 0,-1 1 0 0 0,2-1-1 0 0,-1 1 1 0 0,1 0-1 0 0,-2 12 1 0 0,3-16-55 0 0,1-1-1 0 0,-1 1 1 0 0,0 0 0 0 0,1-1 0 0 0,-1 1 0 0 0,1 0 0 0 0,0-1-1 0 0,0 1 1 0 0,0-1 0 0 0,0 0 0 0 0,0 1 0 0 0,0-1-1 0 0,1 0 1 0 0,-1 1 0 0 0,3 1 0 0 0,-1-1 1 0 0,0 0 0 0 0,0-1-1 0 0,0 1 1 0 0,0-1 0 0 0,1 0 0 0 0,-1 1 0 0 0,1-2-1 0 0,0 1 1 0 0,4 1 0 0 0,3 1 31 0 0,1-1 0 0 0,0-1 0 0 0,0 0 0 0 0,0 0 0 0 0,21-1 0 0 0,37-5 42 0 0,0-3-1 0 0,92-21 1 0 0,-111 18-284 0 0,-47 9 208 0 0,37-7-1236 0 0,-1-2-3422 0 0,-2-1-1699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8751 0 0,'0'0'674'0'0,"-1"2"-438"0"0,-1 7 233 0 0,-1 0 0 0 0,1-1 0 0 0,1 1 0 0 0,-1 0 1 0 0,2 0-1 0 0,-1 0 0 0 0,1 0 0 0 0,0 0 0 0 0,1 1 1 0 0,0-1-1 0 0,1-1 0 0 0,3 12 0 0 0,-1-9-209 0 0,0 0 0 0 0,1 0 0 0 0,0 0 0 0 0,1-1 0 0 0,0 1 0 0 0,1-2 0 0 0,0 1 0 0 0,16 17 1 0 0,0-5 130 0 0,1-1 1 0 0,1-1 0 0 0,1-1-1 0 0,45 26 1 0 0,122 48 1538 0 0,-26-13-1024 0 0,-150-70-878 0 0,99 49 128 0 0,-103-54-156 0 0,-2-3-85 0 0,-10-2 28 0 0,0-1-1 0 0,-1 1 1 0 0,1 0 0 0 0,0 0 0 0 0,-1-1-1 0 0,1 1 1 0 0,0 0 0 0 0,-1-1 0 0 0,1 1 0 0 0,-1 0-1 0 0,1-1 1 0 0,-1 1 0 0 0,1-1 0 0 0,-1 1-1 0 0,1-1 1 0 0,-1 1 0 0 0,1-1 0 0 0,-1 1 0 0 0,1-1-1 0 0,-1 0 1 0 0,0 1 0 0 0,0-1 0 0 0,1 1-1 0 0,-1-1 1 0 0,0 0 0 0 0,0 1 0 0 0,0-1 0 0 0,1 0-1 0 0,-1 0 1 0 0,0 1 0 0 0,0-2 0 0 0,-3-21-2096 0 0,0 9 438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9215 0 0,'0'0'707'0'0,"-2"1"-248"0"0,-68 52 5277 0 0,34-28-5444 0 0,-43 21 0 0 0,15-10 444 0 0,1 3 0 0 0,2 2 0 0 0,2 3 1 0 0,-81 78-1 0 0,119-99-545 0 0,1 0-1 0 0,1 2 1 0 0,1 0 0 0 0,-17 30-1 0 0,34-53-424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2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81 12151 0 0,'-8'-2'1098'0'0,"2"-1"-837"0"0,4 2 559 0 0,4 0-351 0 0,8-4-316 0 0,0 1-1 0 0,0 0 1 0 0,1 0 0 0 0,-1 1-1 0 0,1 0 1 0 0,17-2-1 0 0,3-1-92 0 0,163-31 128 0 0,-179 36 7 0 0,30-1-1 0 0,-41 2-112 0 0,1 0-1 0 0,-1 1 1 0 0,0-1-1 0 0,0 1 1 0 0,0 0-1 0 0,0 0 1 0 0,0 1-1 0 0,0-1 0 0 0,0 1 1 0 0,0-1-1 0 0,5 5 1 0 0,-8-6-62 0 0,-1 1 0 0 0,1 0 0 0 0,-1-1 0 0 0,0 1 0 0 0,1 0 0 0 0,-1 0 0 0 0,0-1 0 0 0,1 1 0 0 0,-1 0 0 0 0,0 0 0 0 0,0-1 0 0 0,0 1 0 0 0,1 0 0 0 0,-1 0 0 0 0,0 0 0 0 0,0-1 0 0 0,0 1 0 0 0,-1 0 0 0 0,1 0 0 0 0,0 1 0 0 0,-5 14 123 0 0,3-12-126 0 0,0 0 0 0 0,-1-1 0 0 0,0 1 0 0 0,0-1 1 0 0,0 1-1 0 0,0-1 0 0 0,0 0 0 0 0,-6 3 1 0 0,-33 22 108 0 0,34-22-107 0 0,-17 8 57 0 0,0-1 1 0 0,-46 16 0 0 0,-58 12 65 0 0,91-29-78 0 0,30-10-43 0 0,35 5 18 0 0,-12-4-47 0 0,75 19-71 0 0,-74-18 67 0 0,-1 2-1 0 0,-1 0 0 0 0,27 15 0 0 0,-26-12 157 0 0,-1 1 0 0 0,0 0 0 0 0,22 22 0 0 0,-29-24-60 0 0,0-1 0 0 0,-1 1 0 0 0,0 1 0 0 0,0-1 0 0 0,-1 1 0 0 0,0 0 0 0 0,7 17 0 0 0,-12-24-54 0 0,1-1-1 0 0,-1 1 0 0 0,0 0 1 0 0,1-1-1 0 0,-1 1 0 0 0,0-1 1 0 0,0 1-1 0 0,0 0 0 0 0,0-1 1 0 0,-1 1-1 0 0,1 0 1 0 0,0-1-1 0 0,-1 1 0 0 0,1-1 1 0 0,-1 1-1 0 0,1-1 0 0 0,-1 1 1 0 0,0-1-1 0 0,0 1 1 0 0,0-1-1 0 0,1 0 0 0 0,-2 1 1 0 0,1-1-1 0 0,0 0 0 0 0,0 0 1 0 0,0 0-1 0 0,0 0 0 0 0,-1 0 1 0 0,1 0-1 0 0,0 0 1 0 0,-4 1-1 0 0,-2 3 53 0 0,-1-2 1 0 0,0 1-1 0 0,0-1 1 0 0,-15 4-1 0 0,-20 1-337 0 0,-1-1 0 0 0,0-2-1 0 0,-74-1 1 0 0,93-4-548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3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8 151 12263 0 0,'0'0'1112'0'0,"-1"0"-917"0"0,-5 1 4392 0 0,8-1-4025 0 0,315-78 3921 0 0,-169 50-4094 0 0,189-11-1 0 0,-302 37-516 0 0,81-2 526 0 0,-105 4-687 0 0,1 1 0 0 0,0 1 0 0 0,-1 0 0 0 0,1 0 0 0 0,-1 1 1 0 0,0 1-1 0 0,17 7 0 0 0,-28-11-7 0 0,1 0 0 0 0,-1 0 0 0 0,1 1 0 0 0,-1-1 0 0 0,0 0 1 0 0,1 0-1 0 0,-1 1 0 0 0,1-1 0 0 0,-1 0 0 0 0,0 1 0 0 0,1-1 0 0 0,-1 1 0 0 0,0-1 0 0 0,1 0 1 0 0,-1 1-1 0 0,0-1 0 0 0,1 2 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17279 0 0,'0'0'1566'0'0,"-1"1"-1290"0"0,-57 69 3302 0 0,-69 71-2141 0 0,126-140-1839 0 0,-7 9 695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3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37 5527 0 0,'0'0'423'0'0,"-2"0"-278"0"0,1-1 327 0 0,0 1-1 0 0,-1-1 0 0 0,1 1 1 0 0,-1 0-1 0 0,1 0 0 0 0,-1 0 1 0 0,1 0-1 0 0,0 0 0 0 0,-1 0 1 0 0,1 0-1 0 0,-9 2 7527 0 0,12-2-7647 0 0,26-2 398 0 0,-1-1 1 0 0,47-10-1 0 0,-49 7-653 0 0,-1 1-1 0 0,1 1 1 0 0,0 2 0 0 0,26 0-1 0 0,-36 4-47 0 0,-4 2-36 0 0,-10-3-14 0 0,1 0 1 0 0,-1 0-1 0 0,-1 0 0 0 0,1 0 1 0 0,0 0-1 0 0,0 1 0 0 0,0-1 1 0 0,-1 0-1 0 0,1 0 1 0 0,0 1-1 0 0,-1-1 0 0 0,0 1 1 0 0,1-1-1 0 0,-1 0 0 0 0,0 1 1 0 0,1-1-1 0 0,-1 1 0 0 0,0-1 1 0 0,0 1-1 0 0,0-1 0 0 0,0 0 1 0 0,-1 1-1 0 0,1-1 0 0 0,0 1 1 0 0,0-1-1 0 0,-1 0 0 0 0,1 1 1 0 0,-1-1-1 0 0,0 0 0 0 0,1 1 1 0 0,-2 1-1 0 0,-1 2-11 0 0,0 1 1 0 0,0-1 0 0 0,-1 1-1 0 0,1-1 1 0 0,-9 8-1 0 0,-6 3 4 0 0,-2 0 0 0 0,0-1 0 0 0,0-1 0 0 0,-1-1-1 0 0,-1 0 1 0 0,-32 12 0 0 0,39-18 9 0 0,-8 4 0 0 0,0-1 0 0 0,-36 10 0 0 0,19-10-11 0 0,39-10-42 0 0,12-5-299 0 0,4 0 339 0 0,0 1-1 0 0,0 0 1 0 0,0 1-1 0 0,0 0 1 0 0,1 1-1 0 0,-1 1 1 0 0,1 1-1 0 0,0 0 1 0 0,-1 1-1 0 0,1 0 1 0 0,-1 1-1 0 0,1 1 1 0 0,-1 1 0 0 0,0 0-1 0 0,0 1 1 0 0,-1 1-1 0 0,1 0 1 0 0,24 15-1 0 0,-31-15 16 0 0,0 0-1 0 0,-1 0 0 0 0,1 1 1 0 0,-1 1-1 0 0,-1-1 0 0 0,1 1 1 0 0,9 16-1 0 0,-15-22 15 0 0,0 0 1 0 0,-1 0-1 0 0,1 0 1 0 0,0 1-1 0 0,-1-1 0 0 0,1 0 1 0 0,-1 0-1 0 0,1 1 1 0 0,-1-1-1 0 0,0 0 0 0 0,0 1 1 0 0,0-1-1 0 0,-1 0 1 0 0,1 1-1 0 0,0-1 0 0 0,-1 0 1 0 0,0 0-1 0 0,1 0 1 0 0,-1 1-1 0 0,0-1 1 0 0,0 0-1 0 0,0 0 0 0 0,0 0 1 0 0,-1 0-1 0 0,1 0 1 0 0,0-1-1 0 0,-4 4 0 0 0,-1 1 9 0 0,0 0 0 0 0,0 0-1 0 0,0 0 1 0 0,-1-1 0 0 0,0 0-1 0 0,-8 4 1 0 0,3-4-1 0 0,0 1-1 0 0,0-1 1 0 0,-1-1 0 0 0,0 0 0 0 0,0-1 0 0 0,-19 2-1 0 0,-85 2 219 0 0,53-5-56 0 0,-120 4 24 0 0,162-5-2505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3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9215 0 0,'0'0'1971'0'0,"-1"1"-864"0"0,-2 12-330 0 0,0 0 1 0 0,1 0-1 0 0,-1 15 0 0 0,-1 13-288 0 0,-12 127 1297 0 0,9-70-1106 0 0,-42 219 523 0 0,-22-2-792 0 0,-13 70-265 0 0,49-151-121 0 0,-15 72 24 0 0,47-295-477 0 0,-10 47 871 0 0,0-24-6544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3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73 12607 0 0,'0'0'1143'0'0,"8"-3"3149"0"0,-8 3-4226 0 0,0 0 0 0 0,0 0 0 0 0,0 0 0 0 0,-8 22 169 0 0,-13 29 0 0 0,13-34-112 0 0,0 1 0 0 0,1 0 0 0 0,-8 34 0 0 0,14-47-92 0 0,0 1 0 0 0,1 0 1 0 0,0 0-1 0 0,0-1 0 0 0,0 1 1 0 0,0 0-1 0 0,1 0 0 0 0,0-1 0 0 0,0 1 1 0 0,1 0-1 0 0,-1-1 0 0 0,1 1 1 0 0,0-1-1 0 0,1 0 0 0 0,-1 0 1 0 0,1 0-1 0 0,4 6 0 0 0,-4-7 71 0 0,0 0-1 0 0,1 0 1 0 0,-1-1-1 0 0,1 1 1 0 0,0-1-1 0 0,0 0 1 0 0,0 0-1 0 0,0 0 1 0 0,0-1-1 0 0,1 1 1 0 0,-1-1-1 0 0,1 0 1 0 0,0 0 0 0 0,-1-1-1 0 0,1 1 1 0 0,0-1-1 0 0,0 0 1 0 0,0 0-1 0 0,9 0 1 0 0,-7-2-67 0 0,1 1 1 0 0,-1-1-1 0 0,0 0 1 0 0,0 0 0 0 0,1-1-1 0 0,-1 0 1 0 0,0-1-1 0 0,0 1 1 0 0,-1-1 0 0 0,1-1-1 0 0,0 1 1 0 0,10-8-1 0 0,48-35 112 0 0,-32 19-126 0 0,20-18 22 0 0,-52 45-42 0 0,-1-1 0 0 0,1 1 0 0 0,0-1-1 0 0,-1 0 1 0 0,1 0 0 0 0,-1 1 0 0 0,1-1 0 0 0,-1 0-1 0 0,1 0 1 0 0,-1 0 0 0 0,1 0 0 0 0,-1 1 0 0 0,0-1-1 0 0,1 0 1 0 0,-1 0 0 0 0,0 0 0 0 0,0 0 0 0 0,0 0-1 0 0,0 0 1 0 0,0 0 0 0 0,0 0 0 0 0,0 0 0 0 0,0-1 0 0 0,-1 0 2 0 0,0 1 0 0 0,1-1 0 0 0,-1 1 1 0 0,0 0-1 0 0,0-1 0 0 0,0 1 1 0 0,0 0-1 0 0,0 0 0 0 0,0-1 0 0 0,0 1 1 0 0,0 0-1 0 0,-3-1 0 0 0,-3-3 14 0 0,-1 0-1 0 0,0 1 1 0 0,-15-6-1 0 0,22 10-16 0 0,-29-12 170 0 0,-39-21-1 0 0,58 26-116 0 0,1 1 0 0 0,-1-1-1 0 0,2-1 1 0 0,-1 1 0 0 0,1-2-1 0 0,-15-16 1 0 0,23 23-45 0 0,-1 0 0 0 0,1 0 1 0 0,-1 0-1 0 0,1 0 0 0 0,0-1 0 0 0,0 1 0 0 0,0-1 0 0 0,-1-2 0 0 0,1-6-88 0 0,2 9-148 0 0,0 0-1 0 0,1-1 0 0 0,-1 1 1 0 0,0 0-1 0 0,0 0 1 0 0,1 0-1 0 0,0 0 0 0 0,-1 0 1 0 0,1 0-1 0 0,0 1 0 0 0,0-1 1 0 0,0 0-1 0 0,4-2 0 0 0,6-4-7119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3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11487 0 0,'0'0'528'0'0,"1"-1"-16"0"0,6-6-348 0 0,0-1 1 0 0,0 1-1 0 0,0 1 0 0 0,1 0 0 0 0,0 0 0 0 0,1 0 0 0 0,10-5 1 0 0,70-28 1350 0 0,-44 21-1520 0 0,-11 5-6 0 0,0 2-1 0 0,1 2 0 0 0,0 1 0 0 0,52-6 1 0 0,-73 13-259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3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6447 0 0,'0'0'586'0'0,"1"0"-486"0"0,135-28 7446 0 0,-66 12-7251 0 0,7-2-340 0 0,2 4 1 0 0,85-5 0 0 0,-142 19-1366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4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190 178 8143 0 0,'0'0'742'0'0,"2"-1"-610"0"0,11-4-134 0 0,3 0 347 0 0,-4 3 5918 0 0,-16 2-6008 0 0,0 0 0 0 0,1 0 0 0 0,-1 1-1 0 0,1-1 1 0 0,-1 1 0 0 0,0 0 0 0 0,1 0 0 0 0,-1 0-1 0 0,1 1 1 0 0,-6 2 324 0 0,4-2 400 0 0,38-27-706 0 0,0 1 1 0 0,2 2 0 0 0,1 2-1 0 0,0 1 1 0 0,1 1 0 0 0,1 3-1 0 0,47-14 1 0 0,-52 24-97 0 0,-21 6-104 0 0,-12 0-72 0 0,1-1-1 0 0,-1 1 1 0 0,1 0 0 0 0,-1-1-1 0 0,1 1 1 0 0,-1 0-1 0 0,1 0 1 0 0,-1 0-1 0 0,1-1 1 0 0,-1 1-1 0 0,0 0 1 0 0,0 0-1 0 0,1 0 1 0 0,-1 0-1 0 0,0-1 1 0 0,0 1-1 0 0,0 0 1 0 0,0 0-1 0 0,0 0 1 0 0,0 0-1 0 0,0 0 1 0 0,0 0-1 0 0,0-1 1 0 0,-1 1-1 0 0,1 0 1 0 0,0 0-1 0 0,0 0 1 0 0,-1 0-1 0 0,1-1 1 0 0,-1 1-1 0 0,0 1 1 0 0,-16 26-4 0 0,15-26 4 0 0,-11 16-27 0 0,-2-1-1 0 0,0-1 0 0 0,0-1 1 0 0,-2 0-1 0 0,-34 24 1 0 0,-104 52-321 0 0,41-26-13 0 0,69-38 282 0 0,-57 39 49 0 0,100-65 149 0 0,6 0 89 0 0,-3-1-182 0 0,0 1-1 0 0,0-1 0 0 0,0 0 0 0 0,0 0 0 0 0,0 1 1 0 0,0-1-1 0 0,0 0 0 0 0,0 1 0 0 0,0-1 1 0 0,0 1-1 0 0,0-1 0 0 0,0 1 0 0 0,-1 0 1 0 0,1-1-1 0 0,1 2 0 0 0,-1-1 27 0 0,3 7-31 0 0,-1-3 15 0 0,-3-5-36 0 0,0 1-1 0 0,1-1 1 0 0,-1 0 0 0 0,0 1-1 0 0,0-1 1 0 0,1 1-1 0 0,-1-1 1 0 0,0 0 0 0 0,0 1-1 0 0,0-1 1 0 0,0 1 0 0 0,1-1-1 0 0,-1 1 1 0 0,0-1 0 0 0,0 1-1 0 0,0-1 1 0 0,0 0-1 0 0,0 1 1 0 0,0-1 0 0 0,0 1-1 0 0,0-1 1 0 0,0 1 0 0 0,0-1-1 0 0,-1 1 1 0 0,1-1-1 0 0,-3 11 139 0 0,3-11-130 0 0,0 1 0 0 0,1-1 0 0 0,-1 1 0 0 0,0-1 0 0 0,0 1 0 0 0,0-1-1 0 0,0 1 1 0 0,0-1 0 0 0,1 1 0 0 0,-1-1 0 0 0,0 0 0 0 0,1 1 0 0 0,-1-1 0 0 0,0 1 0 0 0,1-1 0 0 0,-1 0 0 0 0,0 1 0 0 0,1-1 0 0 0,-1 0 0 0 0,0 1 0 0 0,1-1 0 0 0,-1 0 0 0 0,1 0 0 0 0,-1 1 0 0 0,1-1-1 0 0,-1 0 1 0 0,1 0 0 0 0,-1 0 0 0 0,1 0 0 0 0,-1 0 0 0 0,1 0 0 0 0,0 0 0 0 0,16 3 112 0 0,1-3 24 0 0,1-1-1 0 0,-1 0 1 0 0,1-2 0 0 0,21-5-1 0 0,7-1-6 0 0,19-2-98 0 0,-1 4 0 0 0,1 2 0 0 0,69 5 0 0 0,-115 1-43 0 0,-4-1-22 0 0,1 1 0 0 0,-1 1 0 0 0,31 7 0 0 0,-45-8-71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4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44 5063 0 0,'0'0'232'0'0,"9"-8"4682"0"0,-3 3-3577 0 0,-5 5-861 0 0,1-1 1 0 0,-1 0 0 0 0,0 0-1 0 0,0 0 1 0 0,0 0-1 0 0,0 0 1 0 0,0 0 0 0 0,0 0-1 0 0,1-2 1 0 0,-3-3 1139 0 0,-9 1-1557 0 0,3 3 46 0 0,0 0 1 0 0,0 0-1 0 0,-1 1 0 0 0,1 0 0 0 0,0 1 0 0 0,-14 0 0 0 0,-45 7-38 0 0,35-3-34 0 0,-12 2-33 0 0,0 1 0 0 0,1 2 0 0 0,0 3 0 0 0,0 0 0 0 0,-68 33 0 0 0,97-40-9 0 0,1 1 0 0 0,-1 1 0 0 0,2 0 0 0 0,-1 1 0 0 0,1 0-1 0 0,-20 18 1 0 0,24-16 9 0 0,7-6 0 0 0,0-2 0 0 0,0-1 0 0 0,0 0 0 0 0,-1 1 0 0 0,1-1 0 0 0,0 0 0 0 0,0 1 0 0 0,0-1 0 0 0,0 0 0 0 0,0 0 0 0 0,1 1 0 0 0,-1-1 0 0 0,0 0 0 0 0,1 0 0 0 0,-1 0 0 0 0,0 1 0 0 0,1-1 0 0 0,0 0 0 0 0,-1 0 0 0 0,2 2 0 0 0,0 0 0 0 0,3 4 0 0 0,-1 0 0 0 0,1-1 0 0 0,1 0 0 0 0,-1 0 0 0 0,1 0 0 0 0,0-1 0 0 0,1 1 0 0 0,6 3 0 0 0,-2-1 0 0 0,17 17 0 0 0,0 6 1 0 0,60 60-3 0 0,-70-74 5 0 0,1-1 0 0 0,1-1 0 0 0,25 15 0 0 0,31 12 98 0 0,26 15 171 0 0,-87-47-186 0 0,27 24 0 0 0,-34-25-26 0 0,-4 1 0 0 0,-4-8-44 0 0,-1 0-1 0 0,1 0 0 0 0,0 0 1 0 0,-1-1-1 0 0,1 1 0 0 0,-1 0 1 0 0,1 0-1 0 0,-1 0 0 0 0,0 0 1 0 0,0 0-1 0 0,0-1 0 0 0,0 1 1 0 0,0 0-1 0 0,0-1 1 0 0,0 1-1 0 0,-1-1 0 0 0,1 1 1 0 0,0-1-1 0 0,-1 0 0 0 0,-2 3 1 0 0,-5 2 42 0 0,0 0 1 0 0,-17 7-1 0 0,17-8-50 0 0,-12 6 0 0 0,-1-2 0 0 0,0 0 1 0 0,0-2-1 0 0,0 0 0 0 0,-1-2 1 0 0,0 0-1 0 0,-38 2 0 0 0,49-7-5 0 0,0-1 0 0 0,0 0 1 0 0,0 0-1 0 0,0-1 0 0 0,-23-8 0 0 0,-54-26 32 0 0,85 34-35 0 0,1 1 1 0 0,-1-1 0 0 0,1 0 0 0 0,0 0 0 0 0,-1-1-1 0 0,1 1 1 0 0,0-1 0 0 0,0 1 0 0 0,1-1 0 0 0,-1 0 0 0 0,1 0-1 0 0,-4-4 1 0 0,5 5 3 0 0,1 0-1 0 0,-1 0 1 0 0,0 0-1 0 0,1 1 0 0 0,-1-1 1 0 0,1 0-1 0 0,0 0 1 0 0,0 0-1 0 0,-1 0 1 0 0,1 0-1 0 0,0 0 1 0 0,1 0-1 0 0,-1 1 1 0 0,0-1-1 0 0,0 0 1 0 0,1 0-1 0 0,0 0 0 0 0,0-2 1 0 0,1-1-6 0 0,0-1 2 0 0,0-1 0 0 0,1 1 0 0 0,0 0 0 0 0,1 1 0 0 0,-1-1 0 0 0,1 0 0 0 0,0 1 0 0 0,0 0 0 0 0,1 0 0 0 0,5-5 0 0 0,7-6 0 0 0,30-19 0 0 0,-45 34 0 0 0,74-46 0 0 0,8-6 0 0 0,-72 44 0 0 0,-1 0 0 0 0,0-1 0 0 0,0 0 0 0 0,17-22 0 0 0,-18 18 0 0 0,0-1 0 0 0,-1 0 0 0 0,-1-1 0 0 0,0 0 0 0 0,-1 0 0 0 0,-1-1 0 0 0,5-19 0 0 0,-10 29 0 0 0,-1 4-1 0 0,1 0 0 0 0,-1 1 0 0 0,1-1 0 0 0,0 0 0 0 0,0 1 0 0 0,0-1 0 0 0,0 1 0 0 0,0-1 0 0 0,3-2 0 0 0,-4 4-58 0 0,11 7-3906 0 0,-2-2 3135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5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48 10015 0 0,'1'-1'463'0'0,"8"-4"-239"0"0,3-3 657 0 0,1 1 0 0 0,0 0 0 0 0,0 1 0 0 0,23-8 3816 0 0,-41 23-4381 0 0,-2-1-253 0 0,1-1-1 0 0,-1 0 1 0 0,0-1 0 0 0,0 1-1 0 0,-1-1 1 0 0,-15 9-1 0 0,-55 25 11 0 0,66-35-72 0 0,-38 19 17 0 0,-7 2-135 0 0,-84 52 0 0 0,132-72 112 0 0,0 0 0 0 0,1 0 0 0 0,-14 15 1 0 0,20-18 1 0 0,-1-1 0 0 0,1 1 0 0 0,0 0 0 0 0,0 0 0 0 0,0 0 0 0 0,1 0 0 0 0,-1 0 0 0 0,1 1 0 0 0,-1-1 0 0 0,1 1 0 0 0,0-1 0 0 0,1 0 0 0 0,-1 1 0 0 0,0 6 0 0 0,1-8 6 0 0,0 0 0 0 0,1 0 0 0 0,-1 0 0 0 0,1 0 1 0 0,0 0-1 0 0,-1 0 0 0 0,1 0 0 0 0,0 0 0 0 0,0 0 0 0 0,0 0 0 0 0,0-1 0 0 0,1 1 0 0 0,-1 0 0 0 0,0-1 0 0 0,1 1 0 0 0,-1-1 0 0 0,1 0 0 0 0,0 1 0 0 0,-1-1 1 0 0,1 0-1 0 0,0 0 0 0 0,0 0 0 0 0,-1 0 0 0 0,1 0 0 0 0,4 1 0 0 0,2 1 39 0 0,1 0 0 0 0,-1-1 0 0 0,1 0 0 0 0,14 1 0 0 0,6-1 130 0 0,-1-1 0 0 0,49-5 0 0 0,56-16 139 0 0,-15 3-129 0 0,-92 13-145 0 0,26-2 17 0 0,-46 6-84 0 0,-1 0 0 0 0,0 0 0 0 0,0 1 0 0 0,1-1 0 0 0,-1 1 0 0 0,0 1 0 0 0,7 1 0 0 0,-11-2-120 0 0,0 0-160 0 0,1 1 60 0 0,-1-1 0 0 0,0 1 0 0 0,0 0 0 0 0,0-1 1 0 0,-1 1-1 0 0,1 0 0 0 0,0-1 0 0 0,0 4 1 0 0,0 6-1081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1839 0 0,'2'0'3147'0'0,"52"-3"8072"0"0,30-9-9974 0 0,-28 3-268 0 0,275-56 2274 0 0,-64 9-1931 0 0,-230 50-1255 0 0,177-25 317 0 0,-178 28-578 0 0,0 2 0 0 0,0 1 1 0 0,70 11-1 0 0,-100-11 43 0 0,-1 2 1 0 0,0-1-1 0 0,1 1 1 0 0,-1 0-1 0 0,0 0 1 0 0,0 0-1 0 0,9 6 1 0 0,-12-6-639 0 0,1 0 1 0 0,0 1 0 0 0,-1-1-1 0 0,1 1 1 0 0,-1-1 0 0 0,0 1-1 0 0,1 0 1 0 0,1 3 0 0 0,2 7-5396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1:5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58 5063 0 0,'0'0'232'0'0,"-9"2"32"0"0,-4 2 3057 0 0,23-1 3940 0 0,13-3-1256 0 0,-12 0-8137 0 0,105-25 3555 0 0,-29 6-965 0 0,-67 15-375 0 0,10-2 19 0 0,1 0 0 0 0,0 3 0 0 0,62-1 0 0 0,-89 4-93 0 0,0 1 1 0 0,1 0 0 0 0,-1-1-1 0 0,0 1 1 0 0,0 1 0 0 0,0-1-1 0 0,1 0 1 0 0,-2 1 0 0 0,1 0-1 0 0,7 5 1 0 0,-9-6-12 0 0,-1 0 0 0 0,1 0-1 0 0,-1 0 1 0 0,0 1 0 0 0,0-1 0 0 0,0 1 0 0 0,0-1 0 0 0,0 1 0 0 0,0-1-1 0 0,0 1 1 0 0,-1 0 0 0 0,1-1 0 0 0,0 1 0 0 0,-1 0 0 0 0,1 0 0 0 0,-1-1-1 0 0,0 1 1 0 0,0 0 0 0 0,1 0 0 0 0,-1 0 0 0 0,0-1 0 0 0,-1 1 0 0 0,1 0 0 0 0,0 0-1 0 0,0 0 1 0 0,-1-1 0 0 0,1 1 0 0 0,-2 2 0 0 0,-1 5-11 0 0,-1 0-1 0 0,-1 0 1 0 0,1-1 0 0 0,-1 1 0 0 0,-1-1 0 0 0,0 0-1 0 0,0 0 1 0 0,0-1 0 0 0,-1 0 0 0 0,0 0-1 0 0,-1-1 1 0 0,1 1 0 0 0,-14 7 0 0 0,-11 5-110 0 0,0-2 0 0 0,-44 17 1 0 0,57-25 66 0 0,-3 1 57 0 0,-2 0-27 0 0,0 0-1 0 0,-42 11 1 0 0,55-19 32 0 0,-1 1 5 0 0,0-1 1 0 0,0 0 0 0 0,-1-1-1 0 0,-13 0 1 0 0,25-1 52 0 0,2 0-11 0 0,45-4-53 0 0,-37 4-29 0 0,0-1-1 0 0,0 0 0 0 0,0 0 0 0 0,14-4 1 0 0,11-2-52 0 0,-7 3 56 0 0,0 2 1 0 0,0 2-1 0 0,54 4 0 0 0,-64-2 13 0 0,1 2-1 0 0,-1-1 1 0 0,0 2 0 0 0,0 0 0 0 0,-1 1-1 0 0,0 1 1 0 0,20 11 0 0 0,-19-8 8 0 0,0 1 0 0 0,20 18 0 0 0,-31-23 4 0 0,0-1 0 0 0,0 1 1 0 0,-1 0-1 0 0,0 0 0 0 0,0 1 0 0 0,-1-1 0 0 0,0 1 0 0 0,7 13 0 0 0,-11-18 3 0 0,1 0-1 0 0,0 0 0 0 0,0 0 1 0 0,-1 0-1 0 0,1 0 1 0 0,-1 0-1 0 0,1 0 1 0 0,-1 1-1 0 0,0-1 0 0 0,0 0 1 0 0,0 0-1 0 0,0 0 1 0 0,0 0-1 0 0,-1 0 1 0 0,1 0-1 0 0,0 0 1 0 0,-1 0-1 0 0,0 0 0 0 0,1 0 1 0 0,-1 0-1 0 0,0 0 1 0 0,0 0-1 0 0,0 0 1 0 0,0 0-1 0 0,-1-1 0 0 0,1 1 1 0 0,0 0-1 0 0,-1-1 1 0 0,1 1-1 0 0,-3 0 1 0 0,-1 2 47 0 0,-1 0 1 0 0,-1-1 0 0 0,1 0 0 0 0,0 0 0 0 0,-1 0-1 0 0,-11 2 1 0 0,12-3 9 0 0,-42 11 183 0 0,-1-3-1 0 0,0-1 1 0 0,-56 2 0 0 0,-150-7 223 0 0,171-6-261 0 0,0-5-1 0 0,-111-21 0 0 0,143 14-302 0 0,50 14-461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3 224 919 0 0,'1'10'19795'0'0,"-1"-11"-19741"0"0,-1 0 0 0 0,1 0 0 0 0,-1 0 0 0 0,1 0 0 0 0,0 0 0 0 0,-1-1 1 0 0,1 1-1 0 0,0 0 0 0 0,0 0 0 0 0,0 0 0 0 0,0-1 0 0 0,0 1 0 0 0,0-2 0 0 0,1-5-24 0 0,0 0 0 0 0,1 0-1 0 0,0 0 1 0 0,1 0 0 0 0,0 0 0 0 0,0 1-1 0 0,0-1 1 0 0,1 1 0 0 0,0 0 0 0 0,0 0-1 0 0,1 0 1 0 0,0 1 0 0 0,7-7 0 0 0,4-4-212 0 0,0 2-1 0 0,2 0 1 0 0,27-19 0 0 0,-40 31 125 0 0,0 0-1 0 0,0 0 0 0 0,1 1 1 0 0,-1-1-1 0 0,0 1 0 0 0,1 0 1 0 0,0 0-1 0 0,-1 1 0 0 0,1 0 1 0 0,0 0-1 0 0,0 0 0 0 0,7 1 1 0 0,-10 0 86 0 0,1 0 0 0 0,-1 0 0 0 0,0 1 0 0 0,1 0 0 0 0,-1 0 0 0 0,0 0 0 0 0,0 0 0 0 0,1 0 0 0 0,-1 0 0 0 0,0 1 0 0 0,0-1 0 0 0,-1 1 0 0 0,1 0 0 0 0,0 0 0 0 0,0 0 1 0 0,-1 1-1 0 0,1-1 0 0 0,-1 0 0 0 0,0 1 0 0 0,0 0 0 0 0,0-1 0 0 0,3 6 0 0 0,-2 0 164 0 0,1 1 0 0 0,-1 1 0 0 0,0-1 0 0 0,-1 0 0 0 0,0 1 0 0 0,0-1 0 0 0,-1 1 0 0 0,0-1 1 0 0,-1 1-1 0 0,0 0 0 0 0,-1-1 0 0 0,0 1 0 0 0,0 0 0 0 0,-1-1 0 0 0,-4 12 0 0 0,-3-3-10 0 0,7-16-175 0 0,1 0 1 0 0,0 0-1 0 0,0-1 0 0 0,0 1 0 0 0,0 0 1 0 0,0 0-1 0 0,0 0 0 0 0,1 0 1 0 0,-1 0-1 0 0,1 0 0 0 0,-1 0 0 0 0,1 1 1 0 0,-1 3-1 0 0,1-6-9 0 0,1 6-1034 0 0,-1 0 0 0 0,1 1 0 0 0,4 11 0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4143 0 0,'0'0'9087'0'0,"8"-4"-7850"0"0,13-5 650 0 0,1 0 0 0 0,39-9-1 0 0,-40 13-1812 0 0,1-2 1 0 0,-1-1-1 0 0,30-15 0 0 0,11-4-21 0 0,194-62-305 0 0,-144 58-2798 0 0,-94 27 1522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11575 0 0,'-12'3'210'0'0,"0"-1"0"0"0,1 2 0 0 0,-1-1 0 0 0,1 2 0 0 0,0 0 0 0 0,0 0 0 0 0,1 1 0 0 0,-13 8 0 0 0,17-10-8 0 0,5-4-143 0 0,1 0 0 0 0,-1 0 0 0 0,1 1 0 0 0,0-1 0 0 0,-1 0 0 0 0,1 1 1 0 0,-1-1-1 0 0,1 0 0 0 0,0 1 0 0 0,-1-1 0 0 0,1 0 0 0 0,0 1 0 0 0,0-1 0 0 0,-1 0 0 0 0,1 1 0 0 0,0-1 0 0 0,0 1 0 0 0,-1-1 0 0 0,1 1 0 0 0,0-1 0 0 0,0 1 0 0 0,0-1 0 0 0,0 1 0 0 0,0-1 0 0 0,0 1 0 0 0,0-1 0 0 0,0 1 0 0 0,0-1 0 0 0,0 1 0 0 0,0-1 0 0 0,0 0 0 0 0,0 1 0 0 0,0-1 0 0 0,0 1 0 0 0,0-1 0 0 0,1 1 0 0 0,-1-1 0 0 0,0 1 1 0 0,0-1-1 0 0,1 1 0 0 0,-1-1 0 0 0,0 0 0 0 0,1 1 0 0 0,-1-1 0 0 0,0 0 0 0 0,1 1 0 0 0,-1-1 0 0 0,0 0 0 0 0,1 1 0 0 0,0-1 0 0 0,2 3 37 0 0,0-1 0 0 0,0 0 1 0 0,0 0-1 0 0,0-1 0 0 0,5 3 0 0 0,0-1 80 0 0,0-1-1 0 0,-1 0 0 0 0,1-1 1 0 0,1 0-1 0 0,13 1 0 0 0,43-5 408 0 0,-49 2-438 0 0,215-27 1294 0 0,48-2 253 0 0,-197 31-1480 0 0,-74 0-219 0 0,0 0-1 0 0,0 1 1 0 0,-1-1 0 0 0,1 1-1 0 0,0 1 1 0 0,-1 0 0 0 0,0 0 0 0 0,8 4-1 0 0,-2 9-280 0 0,-13-14-115 0 0,1-1 0 0 0,0 0 0 0 0,-1 0 1 0 0,1 0-1 0 0,0 0 0 0 0,0 0 0 0 0,0 0 0 0 0,0 0 0 0 0,0 0 0 0 0,1 1 1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2303 0 0,'-1'1'11308'0'0,"-15"16"-9708"0"0,2 0-1 0 0,0 1 1 0 0,-12 21 0 0 0,-33 64-2065 0 0,31-52 1114 0 0,-295 562 380 0 0,278-509-1352 0 0,26-56-741 0 0,-28 50 1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91 1375 0 0,'-4'-17'2967'0'0,"4"15"-2687"0"0,0 0 1 0 0,0-1-1 0 0,-1 1 0 0 0,1 0 0 0 0,1 0 1 0 0,-1 0-1 0 0,0 0 0 0 0,0-1 0 0 0,1 1 1 0 0,0 0-1 0 0,-1 0 0 0 0,1 0 0 0 0,0 0 1 0 0,0 0-1 0 0,0 0 0 0 0,0 1 0 0 0,0-1 1 0 0,0 0-1 0 0,1 0 0 0 0,-1 1 0 0 0,0-1 1 0 0,1 1-1 0 0,2-3 0 0 0,-1 1-57 0 0,1 0 0 0 0,0 1 0 0 0,-1-1-1 0 0,1 1 1 0 0,0 0 0 0 0,0 0 0 0 0,0 0 0 0 0,1 1 0 0 0,-1-1-1 0 0,6 0 1 0 0,-8 2 267 0 0,-2-1-338 0 0,1 1 1 0 0,-1 0 0 0 0,1 0-1 0 0,0 0 1 0 0,-1 0 0 0 0,1 1-1 0 0,-1-1 1 0 0,1 0 0 0 0,-1 0-1 0 0,1 0 1 0 0,-1 0 0 0 0,1 1-1 0 0,-1-1 1 0 0,1 0 0 0 0,-1 0 0 0 0,1 1-1 0 0,-1-1 1 0 0,1 0 0 0 0,-1 1-1 0 0,1-1 1 0 0,-1 0 0 0 0,1 2-1 0 0,-1-1-68 0 0,1 0 1 0 0,-1 0-1 0 0,0 0 0 0 0,1 0 0 0 0,-1 0 1 0 0,0 0-1 0 0,0 0 0 0 0,0 0 0 0 0,0 0 1 0 0,0 0-1 0 0,0 1 0 0 0,-1 1 0 0 0,0 1-25 0 0,0 0-1 0 0,0 0 1 0 0,-1-1 0 0 0,0 1-1 0 0,0 0 1 0 0,0-1-1 0 0,0 1 1 0 0,0-1 0 0 0,-1 0-1 0 0,1 0 1 0 0,-1 0-1 0 0,0 0 1 0 0,0 0 0 0 0,-4 2-1 0 0,-5 5 40 0 0,0-1 0 0 0,-20 9 1 0 0,0 0-83 0 0,-1-2 1 0 0,0-2-1 0 0,-1-1 1 0 0,-46 11-1 0 0,52-15-13 0 0,16-4-11 0 0,-24 4 0 0 0,34-9-57 0 0,13 6-213 0 0,9 2 249 0 0,0 0 0 0 0,38 9 0 0 0,-32-10 23 0 0,29 11 1 0 0,-40-12-7 0 0,0 1 0 0 0,-1 0 0 0 0,24 16 0 0 0,-34-20 10 0 0,0 1 1 0 0,0-1-1 0 0,0 1 0 0 0,-1-1 1 0 0,1 1-1 0 0,-1 0 1 0 0,0 0-1 0 0,0 0 0 0 0,0 1 1 0 0,-1-1-1 0 0,0 1 1 0 0,1 0-1 0 0,-2-1 0 0 0,1 1 1 0 0,2 10-1 0 0,-4-14 2 0 0,1 1 0 0 0,-1-1 1 0 0,0 1-1 0 0,1-1 0 0 0,-1 1 0 0 0,0 0 0 0 0,0-1 0 0 0,0 1 0 0 0,0-1 0 0 0,-1 1 0 0 0,1-1 1 0 0,0 1-1 0 0,-1-1 0 0 0,1 1 0 0 0,-1-1 0 0 0,1 1 0 0 0,-1-1 0 0 0,0 1 0 0 0,1-1 1 0 0,-1 0-1 0 0,-1 2 0 0 0,-2 2 12 0 0,-1 2 24 0 0,0-1-1 0 0,0 1 1 0 0,-1-1 0 0 0,0 0 0 0 0,0-1-1 0 0,-1 1 1 0 0,0-1 0 0 0,1 0 0 0 0,-2-1-1 0 0,1 0 1 0 0,-8 4 0 0 0,-14 4 81 0 0,-49 13 1 0 0,61-20-111 0 0,-30 9 30 0 0,-85 13 0 0 0,119-26-53 0 0,13-1-2 0 0,0 0 0 0 0,-1 1-1 0 0,1-1 1 0 0,0 0 0 0 0,0 0-1 0 0,-1 0 1 0 0,1 0 0 0 0,0 0-1 0 0,0 0 1 0 0,-1 0 0 0 0,1 0-1 0 0,0 0 1 0 0,0 0 0 0 0,-1 0-1 0 0,1 0 1 0 0,0 0 0 0 0,0 0-1 0 0,-1 0 1 0 0,1-1 0 0 0,0 1-1 0 0,0 0 1 0 0,-1 0 0 0 0,1 0-1 0 0,0 0 1 0 0,0 0 0 0 0,-1 0-1 0 0,1-1 1 0 0,0 1 0 0 0,0 0-1 0 0,0 0 1 0 0,0 0 0 0 0,-1-1-1 0 0,1 1 1 0 0,0 0 0 0 0,0 0-1 0 0,0-1 1 0 0,0 1 0 0 0,0 0-1 0 0,0 0 1 0 0,-1-1 0 0 0,1 1-1 0 0,0 0 1 0 0,0 0 0 0 0,0-1-1 0 0,0 1 1 0 0,0 0 0 0 0,0 0-1 0 0,0-1 1 0 0,0 1 0 0 0,0 0-1 0 0,0-1 1 0 0,0 1 0 0 0,1 0 0 0 0,-1 0-1 0 0,0-1 1 0 0,0 1 0 0 0,0 0-1 0 0,0 0 1 0 0,0 0 0 0 0,0-1-1 0 0,0 1 1 0 0,1 0 0 0 0,-1 0-1 0 0,0-1 1 0 0,0 1 0 0 0,1 0-1 0 0,8-11-1246 0 0,7-4-50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12 7367 0 0,'0'0'4531'0'0,"-8"-5"-591"0"0,6 4-3822 0 0,-1-1 0 0 0,0 2 0 0 0,0-1 0 0 0,0 0-1 0 0,0 0 1 0 0,0 1 0 0 0,0 0 0 0 0,0-1 0 0 0,0 1 0 0 0,0 1 0 0 0,0-1 0 0 0,1 0 0 0 0,-1 0 0 0 0,0 1 0 0 0,0 0-1 0 0,-3 1 1 0 0,-7 2-104 0 0,1 1-1 0 0,-15 8 0 0 0,18-8 63 0 0,-13 6-25 0 0,0 1 0 0 0,1 1 0 0 0,-20 16-1 0 0,34-23-41 0 0,0 0-1 0 0,0 1 0 0 0,0-1 0 0 0,1 1 1 0 0,0 1-1 0 0,1-1 0 0 0,0 1 1 0 0,0 0-1 0 0,0 0 0 0 0,1 0 0 0 0,-4 12 1 0 0,6-16 34 0 0,1 0 1 0 0,0 0 0 0 0,0 0 0 0 0,1 0 0 0 0,-1 0 0 0 0,1 0 0 0 0,0 1-1 0 0,0-1 1 0 0,0 0 0 0 0,0 0 0 0 0,1 0 0 0 0,0 0 0 0 0,0 1 0 0 0,2 4 0 0 0,-2-7 0 0 0,0 1 1 0 0,1-1 0 0 0,0 1-1 0 0,-1-1 1 0 0,1 1 0 0 0,0-1 0 0 0,0 0-1 0 0,1 0 1 0 0,-1 0 0 0 0,0 0 0 0 0,1 0-1 0 0,-1 0 1 0 0,1-1 0 0 0,0 1-1 0 0,-1-1 1 0 0,1 0 0 0 0,0 1 0 0 0,0-1-1 0 0,0-1 1 0 0,3 2 0 0 0,6 0 84 0 0,0 0 0 0 0,0-1 0 0 0,1-1 1 0 0,-1 0-1 0 0,0 0 0 0 0,25-5 0 0 0,70-22 308 0 0,-87 21-383 0 0,-1-1-1 0 0,-1-1 0 0 0,1 0 1 0 0,-1-2-1 0 0,20-14 0 0 0,-34 21-50 0 0,0 0 0 0 0,-1 0 0 0 0,1 0 0 0 0,-1 0 0 0 0,0 0 0 0 0,0-1 0 0 0,0 0 0 0 0,-1 1 0 0 0,1-1-1 0 0,-1 0 1 0 0,0 0 0 0 0,0 0 0 0 0,0-1 0 0 0,-1 1 0 0 0,1 0 0 0 0,0-6 0 0 0,-2 6-42 0 0,1 0 1 0 0,-1 1-1 0 0,0-1 1 0 0,0 0-1 0 0,-1 0 1 0 0,1 1-1 0 0,-1-1 0 0 0,0 0 1 0 0,0 1-1 0 0,0-1 1 0 0,0 1-1 0 0,-1-1 1 0 0,1 1-1 0 0,-1-1 1 0 0,0 1-1 0 0,0 0 0 0 0,0 0 1 0 0,-1 0-1 0 0,1 0 1 0 0,-4-3-1 0 0,2 2-54 0 0,0 0-1 0 0,-1 0 0 0 0,0 1 1 0 0,0-1-1 0 0,0 1 0 0 0,-1 0 1 0 0,1 0-1 0 0,-1 1 1 0 0,1-1-1 0 0,-1 1 0 0 0,-10-2 1 0 0,1 2-1069 0 0,1 1 1 0 0,0 0-1 0 0,-28 2 1 0 0,25-1-4414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76 9671 0 0,'141'-55'4661'0'0,"-92"36"-2370"0"0,-49 19-2187 0 0,0 0 0 0 0,0 0 0 0 0,0 0 0 0 0,1-1 0 0 0,-1 1 0 0 0,0 0 0 0 0,0 0 0 0 0,1 0 0 0 0,-1 0 0 0 0,0 0 0 0 0,0-1 0 0 0,1 1 0 0 0,-1 0 0 0 0,0 0 0 0 0,0 0 0 0 0,1 0 0 0 0,-1 0 0 0 0,0 0 0 0 0,1 0 0 0 0,-1 0-1 0 0,0 0 1 0 0,0 0 0 0 0,1 0 0 0 0,-1 0 0 0 0,0 0 0 0 0,1 0 0 0 0,-1 0 0 0 0,0 1 0 0 0,0-1 0 0 0,1 0 0 0 0,-1 0 0 0 0,0 0 0 0 0,1 1 0 0 0,-7 7 785 0 0,-17 11-683 0 0,-128 66 763 0 0,37-22-843 0 0,45-26-16 0 0,-74 54-1 0 0,118-73-109 0 0,-92 74-3 0 0,103-80 5 0 0,1 1 1 0 0,1 0-1 0 0,0 1 0 0 0,1 1 0 0 0,0-1 0 0 0,-8 18 0 0 0,17-30 14 0 0,1 1 0 0 0,0-1 0 0 0,0 1 0 0 0,-1 0-1 0 0,2-1 1 0 0,-1 1 0 0 0,0 0 0 0 0,0 0 0 0 0,1 0 0 0 0,0-1 0 0 0,-1 1-1 0 0,1 0 1 0 0,0 0 0 0 0,1 0 0 0 0,-1 0 0 0 0,0 0 0 0 0,1-1 0 0 0,0 1-1 0 0,-1 0 1 0 0,1 0 0 0 0,0-1 0 0 0,0 1 0 0 0,1 0 0 0 0,-1-1 0 0 0,1 1-1 0 0,-1-1 1 0 0,1 0 0 0 0,0 1 0 0 0,0-1 0 0 0,-1 0 0 0 0,2 0 0 0 0,-1 0-1 0 0,0 0 1 0 0,0-1 0 0 0,1 1 0 0 0,-1-1 0 0 0,4 3 0 0 0,9 3 26 0 0,0-1 0 0 0,0 0 0 0 0,1 0-1 0 0,27 5 1 0 0,69 5 200 0 0,-79-11-220 0 0,46 5-243 0 0,0-3-1 0 0,110-3 1 0 0,-177-5-440 0 0,0-1 0 0 0,18-4-1 0 0,-4-1-1266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9215 0 0,'0'0'4168'0'0,"13"0"216"0"0,171-8-578 0 0,67-33-3313 0 0,-153 23-3081 0 0,-79 15 581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5063 0 0,'0'0'390'0'0,"2"-1"-252"0"0,8-3 1939 0 0,0 0-1 0 0,0 0 0 0 0,0 1 0 0 0,16-3 0 0 0,47-3 1513 0 0,-17 3-3289 0 0,-16-1-160 0 0,11-1-74 0 0,0 1-1 0 0,72 1 1 0 0,-118 6-192 0 0,0 0 0 0 0,0 0 0 0 0,0 1 0 0 0,0-1 1 0 0,0 1-1 0 0,0 0 0 0 0,0 1 0 0 0,0 0 0 0 0,0-1 0 0 0,0 1 1 0 0,-1 1-1 0 0,1-1 0 0 0,-1 1 0 0 0,0 0 0 0 0,0 0 0 0 0,0 0 0 0 0,5 5 1 0 0,-7-6-745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17 8263 0 0,'0'0'2338'0'0,"-2"1"-1913"0"0,-3 3 352 0 0,-1 0 1 0 0,0 0-1 0 0,-16 7 4775 0 0,24-10-5436 0 0,-1 0 0 0 0,1 0 0 0 0,-1 0 0 0 0,1 0 0 0 0,0 0 0 0 0,-1-1 0 0 0,1 1 0 0 0,0-1 0 0 0,0 1 0 0 0,3 0 0 0 0,7-1 57 0 0,1 0 0 0 0,-1-1-1 0 0,1 0 1 0 0,-1-1 0 0 0,19-5 0 0 0,12-2-37 0 0,-29 7-118 0 0,174-21 117 0 0,-142 20-133 0 0,-1 2 1 0 0,52 5-1 0 0,-87-3-3 0 0,-1 0-1 0 0,0 0 0 0 0,0 1 1 0 0,1 1-1 0 0,-2 0 0 0 0,13 5 1 0 0,-19-7-1 0 0,0-1 0 0 0,-1 1-1 0 0,1 0 1 0 0,-1 0 0 0 0,1 0 0 0 0,-1 0 0 0 0,1 0 0 0 0,-1 1 0 0 0,0-1 0 0 0,1 0 0 0 0,-1 1-1 0 0,0-1 1 0 0,0 1 0 0 0,0-1 0 0 0,0 1 0 0 0,0-1 0 0 0,0 1 0 0 0,-1 0 0 0 0,1-1-1 0 0,-1 1 1 0 0,1 0 0 0 0,-1 0 0 0 0,1 0 0 0 0,-1-1 0 0 0,0 1 0 0 0,0 0 0 0 0,0 0 0 0 0,0 0-1 0 0,0-1 1 0 0,0 1 0 0 0,-1 0 0 0 0,1 0 0 0 0,0 0 0 0 0,-1-1 0 0 0,0 1 0 0 0,1 0 0 0 0,-1-1-1 0 0,0 1 1 0 0,-1 1 0 0 0,-4 7-22 0 0,0 0 1 0 0,0 0-1 0 0,-2-1 0 0 0,1 0 1 0 0,-1-1-1 0 0,0 1 0 0 0,-1-2 1 0 0,-15 13-1 0 0,-11 3-49 0 0,-39 20-1 0 0,53-31 45 0 0,-38 20-189 0 0,-1-3-1 0 0,-116 40 1 0 0,150-63 216 0 0,-1 0-1 0 0,0-2 1 0 0,0-2 0 0 0,-46 0-1 0 0,66-2 4 0 0,-21-3 9 0 0,26 3 43 0 0,22-7-83 0 0,-10 6 5 0 0,-1 0 1 0 0,1 1 0 0 0,0 0 0 0 0,0 0 0 0 0,0 1 0 0 0,-1 0-1 0 0,1 1 1 0 0,10 3 0 0 0,13 2 16 0 0,100 6 8 0 0,-2 0 0 0 0,-109-10 0 0 0,-1 1 0 0 0,0 2 0 0 0,40 15 0 0 0,-56-19 0 0 0,0 0 0 0 0,0 1 0 0 0,0-1 0 0 0,0 1 0 0 0,-1 0 0 0 0,6 5 0 0 0,-9-7 0 0 0,0-1 0 0 0,-1 1 1 0 0,1-1-1 0 0,0 1 0 0 0,-1 0 0 0 0,1-1 0 0 0,-1 1 0 0 0,1 0 0 0 0,-1-1 0 0 0,0 1 1 0 0,1 0-1 0 0,-1 0 0 0 0,0-1 0 0 0,1 1 0 0 0,-1 0 0 0 0,0 0 0 0 0,0-1 1 0 0,0 1-1 0 0,1 0 0 0 0,-1 0 0 0 0,0 0 0 0 0,0 0 0 0 0,0-1 0 0 0,0 1 0 0 0,-1 0 1 0 0,1 0-1 0 0,0 0 0 0 0,0-1 0 0 0,0 1 0 0 0,-1 0 0 0 0,0 1 0 0 0,0 0 7 0 0,0 2 1 0 0,-1 1 1 0 0,0-1 0 0 0,0 0-1 0 0,0-1 1 0 0,0 1-1 0 0,-1 0 1 0 0,0-1 0 0 0,1 1-1 0 0,-1-1 1 0 0,-1 0-1 0 0,1 0 1 0 0,0 0-1 0 0,-1 0 1 0 0,-6 3 0 0 0,-6 3 43 0 0,-1 0 1 0 0,-22 7 0 0 0,18-7-39 0 0,-32 13-4 0 0,-214 85 108 0 0,171-66-401 0 0,28-10-40 0 0,67-30-8 0 0,10 6-3852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45 139 13103 0 0,'-9'-2'1186'0'0,"-12"0"-1446"0"0,7 1 6133 0 0,15 2-5808 0 0,0 0 0 0 0,0 0 0 0 0,0 0 0 0 0,0 0 1 0 0,0 0-1 0 0,0 0 0 0 0,0 0 0 0 0,1-1 0 0 0,-1 1 0 0 0,0 0 0 0 0,1-1 1 0 0,-1 1-1 0 0,2 0 0 0 0,11 2 128 0 0,0 0 0 0 0,0-1 0 0 0,0 0 1 0 0,1-1-1 0 0,-1-1 0 0 0,24-2 0 0 0,-19 1-40 0 0,80-7 619 0 0,121-26 1 0 0,-15 0-219 0 0,187-3-340 0 0,-261 21-1552 0 0,-46-1-2987 0 0,-61 10 2403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292 304 11055 0 0,'1'3'852'0'0,"-1"1"-701"0"0,0 0-1 0 0,-1 0 0 0 0,1 0 0 0 0,-1 0 0 0 0,0 0 1 0 0,0 0-1 0 0,0 0 0 0 0,-1-1 0 0 0,1 1 0 0 0,-1 0 1 0 0,0-1-1 0 0,-4 7 0 0 0,1-1 757 0 0,-1-1 1 0 0,-1 1-1 0 0,0-1 0 0 0,-8 7 1 0 0,11-12-750 0 0,0 1 0 0 0,-1-1 1 0 0,0 0-1 0 0,0-1 1 0 0,0 1-1 0 0,0-1 0 0 0,0 0 1 0 0,0 0-1 0 0,0-1 1 0 0,-1 0-1 0 0,1 0 0 0 0,-1 0 1 0 0,1 0-1 0 0,-1-1 1 0 0,1 0-1 0 0,-1 0 0 0 0,-6-1 1 0 0,2 0 86 0 0,1-1 1 0 0,0 0-1 0 0,0 0 1 0 0,-1-1-1 0 0,1 0 1 0 0,1 0 0 0 0,-1-1-1 0 0,0-1 1 0 0,-9-5-1 0 0,15 7-240 0 0,0 1-1 0 0,0-1 1 0 0,1 0-1 0 0,-1 0 0 0 0,1 0 1 0 0,0 0-1 0 0,-1 0 1 0 0,1-1-1 0 0,1 1 1 0 0,-1-1-1 0 0,0 1 1 0 0,1-1-1 0 0,0 0 1 0 0,0 1-1 0 0,0-1 1 0 0,-1-5-1 0 0,1 1 3 0 0,1 1-1 0 0,-1-1 1 0 0,1 1-1 0 0,1-1 1 0 0,-1 0-1 0 0,1 1 1 0 0,3-12-1 0 0,0 6-70 0 0,1 1 0 0 0,1-1 0 0 0,0 1 0 0 0,0 0 0 0 0,2 0 0 0 0,-1 1 0 0 0,1 0 0 0 0,1 0 0 0 0,0 1 0 0 0,11-10 0 0 0,-6 7-34 0 0,1 0 1 0 0,1 1-1 0 0,0 1 0 0 0,0 1 1 0 0,1 0-1 0 0,27-11 0 0 0,-16 11 130 0 0,-1 1-1 0 0,1 2 1 0 0,1 1 0 0 0,-1 1-1 0 0,1 1 1 0 0,0 2-1 0 0,-1 1 1 0 0,1 1 0 0 0,49 6-1 0 0,-67-4 35 0 0,0 0 0 0 0,0 1 0 0 0,0 1 0 0 0,0-1-1 0 0,0 2 1 0 0,-1-1 0 0 0,10 7 0 0 0,-16-9-60 0 0,-1 1-1 0 0,0-1 1 0 0,0 0-1 0 0,0 1 1 0 0,0 0-1 0 0,-1-1 1 0 0,1 1-1 0 0,-1 0 1 0 0,0 1-1 0 0,4 5 1 0 0,-5-7-2 0 0,0 1 0 0 0,-1-1 0 0 0,1 0 0 0 0,0 1 0 0 0,-1 0 0 0 0,0-1 0 0 0,1 1-1 0 0,-1-1 1 0 0,0 1 0 0 0,0-1 0 0 0,0 1 0 0 0,-1 0 0 0 0,1-1 0 0 0,-1 1 0 0 0,1-1 0 0 0,-1 1 0 0 0,-2 3 0 0 0,-1 2 11 0 0,0 1 0 0 0,-1-1 0 0 0,-1 0-1 0 0,1 0 1 0 0,-1-1 0 0 0,0 0 0 0 0,-1 0 0 0 0,-13 11 0 0 0,-68 44 154 0 0,55-40-147 0 0,-218 132-3850 0 0,230-143 2074 0 0,1-2-352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1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698 175 2759 0 0,'56'-11'108'0'0,"15"-4"7313"0"0,-63 13-6576 0 0,1-1 0 0 0,-2 0 0 0 0,1 0-1 0 0,0-1 1 0 0,-1 0 0 0 0,9-6 0 0 0,-15 9-807 0 0,-1 1 0 0 0,1-1 0 0 0,-1 1 0 0 0,0-1 0 0 0,0 1 0 0 0,1 0 0 0 0,-1-1 0 0 0,0 1 0 0 0,0-1 1 0 0,1 1-1 0 0,-1-1 0 0 0,0 0 0 0 0,0 1 0 0 0,0-1 0 0 0,0 1 0 0 0,0-1 0 0 0,0 1 0 0 0,0-1 0 0 0,0 1 0 0 0,0-1 0 0 0,0 1 0 0 0,0-1 0 0 0,0 1 0 0 0,-1-1 0 0 0,1 1 1 0 0,0-2-1 0 0,-7-11 418 0 0,2 7-348 0 0,0 1-1 0 0,0 0 1 0 0,0 0 0 0 0,-1 1 0 0 0,1-1 0 0 0,-1 1-1 0 0,0 0 1 0 0,0 1 0 0 0,-1 0 0 0 0,1 0 0 0 0,-1 0-1 0 0,-11-3 1 0 0,-9-1 182 0 0,-53-6 0 0 0,71 11-232 0 0,-72-6 139 0 0,-121 3 0 0 0,-83 22-149 0 0,272-16-48 0 0,4-1 0 0 0,0 1 0 0 0,0-1 0 0 0,0 2 0 0 0,0 0 0 0 0,0 0 0 0 0,0 0 0 0 0,1 1 0 0 0,-11 5 0 0 0,18-8-3 0 0,1 1 0 0 0,-1-1 1 0 0,1 0-1 0 0,-1 1 0 0 0,1-1 0 0 0,-1 0 0 0 0,1 1 0 0 0,-1-1 0 0 0,1 1 0 0 0,-1-1 0 0 0,1 1 1 0 0,0-1-1 0 0,-1 1 0 0 0,1-1 0 0 0,0 1 0 0 0,-1 0 0 0 0,1-1 0 0 0,0 1 0 0 0,0-1 1 0 0,-1 1-1 0 0,1 0 0 0 0,0-1 0 0 0,0 1 0 0 0,0 0 0 0 0,0-1 0 0 0,0 1 0 0 0,0-1 0 0 0,0 1 1 0 0,0 0-1 0 0,0-1 0 0 0,0 1 0 0 0,1 0 0 0 0,-1-1 0 0 0,0 1 0 0 0,0 0 0 0 0,0-1 0 0 0,1 1 1 0 0,-1-1-1 0 0,0 1 0 0 0,1-1 0 0 0,-1 1 0 0 0,1-1 0 0 0,-1 1 0 0 0,0-1 0 0 0,1 1 0 0 0,-1-1 1 0 0,1 1-1 0 0,-1-1 0 0 0,2 1 0 0 0,3 3-41 0 0,0 0 1 0 0,1 0-1 0 0,10 5 0 0 0,-13-7 26 0 0,119 58-378 0 0,-72-37 335 0 0,83 52-1 0 0,-84-41 179 0 0,54 50 0 0 0,-78-60 55 0 0,-1 0-1 0 0,-1 1 1 0 0,32 48-1 0 0,-45-57-103 0 0,0 0 0 0 0,-2 1 0 0 0,0 0 0 0 0,-1 1 0 0 0,0 0 0 0 0,-2 0 0 0 0,4 19 0 0 0,-7-27-72 0 0,0 0 0 0 0,-1 0 0 0 0,-1 1 1 0 0,1-1-1 0 0,-1 0 0 0 0,-1 1 0 0 0,0-1 0 0 0,-1 0 0 0 0,0 0 0 0 0,0 0 0 0 0,-1 0 0 0 0,0 0 0 0 0,-1 0 0 0 0,-7 12 1 0 0,5-13-16 0 0,0-1 0 0 0,-1 0 0 0 0,0-1 1 0 0,0 1-1 0 0,-1-1 0 0 0,0-1 1 0 0,0 0-1 0 0,0 0 0 0 0,-1 0 1 0 0,0-1-1 0 0,0 0 0 0 0,-1-1 1 0 0,1 0-1 0 0,-1 0 0 0 0,0-1 1 0 0,-20 3-1 0 0,21-4 34 0 0,-1 0-1 0 0,0-1 1 0 0,-1 0 0 0 0,1-1-1 0 0,0 0 1 0 0,0-1 0 0 0,0 0-1 0 0,0-1 1 0 0,0 0 0 0 0,0 0-1 0 0,1-1 1 0 0,-1 0 0 0 0,1-1-1 0 0,-1 0 1 0 0,1 0 0 0 0,0-1-1 0 0,-10-8 1 0 0,15 10 37 0 0,0 0-1 0 0,1-1 0 0 0,-1 1 1 0 0,1-1-1 0 0,0 0 0 0 0,0 0 1 0 0,0 0-1 0 0,1-1 0 0 0,0 1 1 0 0,0 0-1 0 0,0-1 0 0 0,-3-8 1 0 0,4 5 30 0 0,-1 0 0 0 0,1 0 1 0 0,0 0-1 0 0,1 0 0 0 0,0 0 1 0 0,0 0-1 0 0,2-10 0 0 0,2-2 62 0 0,1 1 0 0 0,0 0 0 0 0,1 0 0 0 0,2 0 0 0 0,14-29-1 0 0,-7 23-73 0 0,0 1-1 0 0,2 1 0 0 0,0 0 1 0 0,1 1-1 0 0,2 0 0 0 0,0 2 1 0 0,27-21-1 0 0,21-10-732 0 0,80-46 0 0 0,-67 46-1707 0 0,-39 23-4830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6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1 473 1375 0 0,'0'0'66'0'0,"2"-1"-8"0"0,16-8 3178 0 0,-1-1-1 0 0,20-16 1 0 0,-1 1-1629 0 0,-18 13-1525 0 0,120-72-1103 0 0,-116 73 937 0 0,1 0 1 0 0,0 2-1 0 0,1 0 0 0 0,35-7 0 0 0,104-25 1652 0 0,-135 34-1432 0 0,1 0-1 0 0,-1-2 1 0 0,0-2 0 0 0,-1 0-1 0 0,31-18 1 0 0,-1-5 4 0 0,-23 16-301 0 0,-2-2 0 0 0,32-25 0 0 0,-55 36-159 0 0,-2 0-7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6:2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1 392 7831 0 0,'0'0'1088'0'0,"2"-1"380"0"0,78-43 4319 0 0,39-30-4965 0 0,39-23-2551 0 0,127-39 1724 0 0,-247 120 278 0 0,-28 11-306 0 0,1 1-1 0 0,0 1 0 0 0,0 0 0 0 0,0 0 1 0 0,0 1-1 0 0,1 1 0 0 0,-1-1 0 0 0,1 2 1 0 0,22 1-1 0 0,-32-1-389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6:2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11 351 14567 0 0,'0'0'1320'0'0,"-1"2"-1082"0"0,-8 12-207 0 0,8-8-62 0 0,1-3-48 0 0,1-2 51 0 0,-1 0 1 0 0,0 0 0 0 0,1-1-1 0 0,-1 1 1 0 0,1 0-1 0 0,-1-1 1 0 0,1 1 0 0 0,-1 0-1 0 0,1-1 1 0 0,-1 1-1 0 0,1-1 1 0 0,0 1-1 0 0,-1-1 1 0 0,1 1 0 0 0,0-1-1 0 0,0 1 1 0 0,-1-1-1 0 0,1 0 1 0 0,0 1 0 0 0,0-1-1 0 0,-1 0 1 0 0,1 0-1 0 0,0 1 1 0 0,0-1-1 0 0,0 0 1 0 0,0 0 0 0 0,-1 0-1 0 0,1 0 1 0 0,2 0-1 0 0,26-1-902 0 0,-19-2 638 0 0,0 0 0 0 0,1 0 0 0 0,-1-1 0 0 0,0 0 0 0 0,-1-1 0 0 0,16-9 0 0 0,51-43-857 0 0,-31 21 967 0 0,42-30 1052 0 0,131-87 4332 0 0,-206 147-5265 0 0,1 0 0 0 0,24-8-1 0 0,-22 9-311 0 0,7-3-235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6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18199 0 0,'0'0'1968'0'0,"23"-3"-1520"0"0,2-1 40 0 0,2-1 16 0 0,6-4 0 0 0,8-2-504 0 0,1-3 0 0 0,5-2 0 0 0,4-3-8872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1452 80 7831 0 0,'5'-3'176'0'0,"14"-11"929"0"0,1 1-1 0 0,35-17 1 0 0,-52 28-774 0 0,0 1 1 0 0,-1-1-1 0 0,1 1 1 0 0,-1-1-1 0 0,1 0 1 0 0,-1 0-1 0 0,5-5 1 0 0,-7 6 52 0 0,-18 1-251 0 0,-1 1 0 0 0,0 0 1 0 0,0 2-1 0 0,-27 7 0 0 0,-168 67-113 0 0,62-18-24 0 0,0-11 42 0 0,-221 41-1 0 0,350-85-14 0 0,0-1 0 0 0,0-1 0 0 0,-32-1 0 0 0,43-2-11 0 0,0-1 0 0 0,1 1 0 0 0,-1-2 0 0 0,0 1 0 0 0,1-2 0 0 0,-1 0 0 0 0,1 0 0 0 0,-13-7 0 0 0,19 8-1 0 0,1 0 0 0 0,0 1 1 0 0,0-1-1 0 0,1-1 0 0 0,-1 1 0 0 0,0 0 0 0 0,-2-5 1 0 0,5 7 1 0 0,-1-1 0 0 0,1 0 1 0 0,0 1-1 0 0,0-1 1 0 0,0 0-1 0 0,0 1 0 0 0,0-1 1 0 0,1 0-1 0 0,-1 0 0 0 0,1 0 1 0 0,-1 0-1 0 0,1 0 1 0 0,-1 0-1 0 0,1 0 0 0 0,0 0 1 0 0,0 0-1 0 0,0 0 1 0 0,0 0-1 0 0,1-3 0 0 0,-1 4-8 0 0,0 0 0 0 0,0 1 0 0 0,1-1 0 0 0,-1 0 0 0 0,0 0 0 0 0,0 1 0 0 0,1-1 0 0 0,-1 0 0 0 0,0 0 0 0 0,1 1 0 0 0,-1-1 0 0 0,0 0 0 0 0,1 1 0 0 0,-1-1 0 0 0,1 0 0 0 0,-1 1 0 0 0,1-1 0 0 0,0 1 0 0 0,-1-1 0 0 0,1 1 0 0 0,0-1 0 0 0,-1 1 0 0 0,1 0 0 0 0,0-1-1 0 0,-1 1 1 0 0,1 0 0 0 0,0-1 0 0 0,0 1 0 0 0,-1 0 0 0 0,1 0 0 0 0,1 0 0 0 0,1-1 10 0 0,12-2 17 0 0,-11 5-5 0 0,-1-1-20 0 0,-1 0-10 0 0,1 0-1 0 0,-1 0 0 0 0,0 0 0 0 0,0 0 1 0 0,0 1-1 0 0,0-1 0 0 0,0 0 0 0 0,0 1 1 0 0,0-1-1 0 0,-1 1 0 0 0,1 0 0 0 0,0 0 1 0 0,-1 0-1 0 0,1 0 0 0 0,-1 0 0 0 0,0 0 1 0 0,0 0-1 0 0,0 0 0 0 0,0 0 0 0 0,1 4 1 0 0,2 6-34 0 0,0 0 0 0 0,2 22 1 0 0,-5-25 27 0 0,3 16 4 0 0,-2 0 1 0 0,-1 1-1 0 0,-2-1 1 0 0,0 0-1 0 0,-1 0 1 0 0,-8 34-1 0 0,-3-7 104 0 0,-36 98-1 0 0,32-107-48 0 0,-2 0-1 0 0,-2-1 1 0 0,-2-1 0 0 0,-31 43-1 0 0,38-66-13 0 0,0 0 0 0 0,-1-1 0 0 0,-23 18 0 0 0,-28 28 38 0 0,64-58-199 0 0,-2 4-106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34 135 1375 0 0,'-2'0'107'0'0,"1"-1"24"0"0,-1 1 1 0 0,0-1-1 0 0,1 1 0 0 0,-1 0 1 0 0,0 0-1 0 0,0 0 0 0 0,1 0 1 0 0,-1 0-1 0 0,0 0 0 0 0,0 0 1 0 0,1 0-1 0 0,-1 1 0 0 0,-8 5 8429 0 0,14-4-8360 0 0,0 0 1 0 0,0 0-1 0 0,0 0 1 0 0,0 0 0 0 0,1-1-1 0 0,-1 1 1 0 0,0-1 0 0 0,1-1-1 0 0,-1 1 1 0 0,1 0-1 0 0,-1-1 1 0 0,1 0 0 0 0,-1 0-1 0 0,8-1 1 0 0,3-1 82 0 0,1 0 0 0 0,29-9 0 0 0,86-31 559 0 0,145-38-310 0 0,-198 66-1767 0 0,-46 10 472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 6911 0 0,'3'-6'13798'0'0,"3"18"-13785"0"0,-7-7-15 0 0,0-4 1 0 0,-1 6-6 0 0,0-1 1 0 0,-1-1-1 0 0,0 1 0 0 0,0 0 1 0 0,0-1-1 0 0,-1 1 0 0 0,1-1 1 0 0,-8 7-1 0 0,-38 36-147 0 0,43-42 128 0 0,-57 44-1053 0 0,41-34-703 0 0,-27 26-1 0 0,47-40 535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45 313 9215 0 0,'0'0'422'0'0,"-1"1"-13"0"0,-6 4-165 0 0,0-1 0 0 0,-1 0 0 0 0,-13 5 3519 0 0,22-16-3201 0 0,2 0-395 0 0,1 0 1 0 0,0 0-1 0 0,0 1 0 0 0,1 0 0 0 0,0 0 0 0 0,0 0 1 0 0,11-10-1 0 0,-4 4-125 0 0,11-11-37 0 0,1 2-1 0 0,43-30 0 0 0,59-27-5 0 0,-28 29-20 0 0,-81 41 109 0 0,1 2 0 0 0,-1 0 0 0 0,35-6 0 0 0,-49 11-44 0 0,-1 1 1 0 0,1 0-1 0 0,0-1 0 0 0,0 1 1 0 0,0 0-1 0 0,0 1 0 0 0,0-1 1 0 0,0 0-1 0 0,-1 1 0 0 0,1 0 1 0 0,0 0-1 0 0,0-1 1 0 0,0 2-1 0 0,-1-1 0 0 0,1 0 1 0 0,-1 0-1 0 0,1 1 0 0 0,-1 0 1 0 0,0-1-1 0 0,5 5 0 0 0,-4-3 11 0 0,-1 1-1 0 0,1-1 1 0 0,-1 1-1 0 0,0 0 1 0 0,0-1-1 0 0,0 1 1 0 0,-1 0-1 0 0,1 0 1 0 0,-1 0-1 0 0,0 1 1 0 0,0-1 0 0 0,0 0-1 0 0,0 7 1 0 0,-1 1-42 0 0,0-1 1 0 0,-1 0 0 0 0,0 1 0 0 0,-1-1 0 0 0,0 0-1 0 0,-1 0 1 0 0,0 0 0 0 0,-7 16 0 0 0,-5 5-282 0 0,-25 42 1 0 0,34-66-403 0 0,1 0 0 0 0,-2-1 1 0 0,-12 14-1 0 0,18-20 433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213 736 6911 0 0,'0'11'376'0'0,"0"-1"0"0"0,0 1 0 0 0,-1-1 0 0 0,-1 1 0 0 0,0-1 0 0 0,0 1 0 0 0,-1-1 0 0 0,0 0 0 0 0,0 0-1 0 0,-1 0 1 0 0,-1 0 0 0 0,0-1 0 0 0,0 0 0 0 0,-8 11 0 0 0,10-16-243 0 0,-1-1 1 0 0,1 0-1 0 0,0 0 1 0 0,-1 0-1 0 0,0 0 1 0 0,0-1-1 0 0,0 1 1 0 0,0-1-1 0 0,0 0 1 0 0,0 0-1 0 0,-1 0 1 0 0,1-1-1 0 0,-1 1 1 0 0,1-1-1 0 0,-1 0 1 0 0,-8 0-1 0 0,10-1-42 0 0,0 1-1 0 0,0-1 1 0 0,0 0 0 0 0,0-1 0 0 0,0 1-1 0 0,-1 0 1 0 0,1-1 0 0 0,0 0 0 0 0,0 0-1 0 0,0 0 1 0 0,0 0 0 0 0,0 0-1 0 0,0-1 1 0 0,1 1 0 0 0,-1-1 0 0 0,0 1-1 0 0,1-1 1 0 0,-1 0 0 0 0,1 0 0 0 0,0-1-1 0 0,-1 1 1 0 0,1 0 0 0 0,0-1 0 0 0,-3-5-1 0 0,2 2-22 0 0,1-1-1 0 0,-1 0 1 0 0,1 0-1 0 0,0 0 1 0 0,1-1-1 0 0,0 1 0 0 0,0 0 1 0 0,1-1-1 0 0,-1 1 1 0 0,2 0-1 0 0,-1-1 1 0 0,1 1-1 0 0,0 0 1 0 0,0-1-1 0 0,6-12 1 0 0,0-2-236 0 0,2 1 1 0 0,0 0-1 0 0,23-36 1 0 0,-22 40-20 0 0,2 1 0 0 0,-1 1 1 0 0,2 0-1 0 0,0 1 1 0 0,1 0-1 0 0,22-17 0 0 0,-27 24 197 0 0,1 0-1 0 0,0 1 0 0 0,0 0 1 0 0,0 1-1 0 0,1 0 0 0 0,0 0 0 0 0,0 1 1 0 0,0 1-1 0 0,0 0 0 0 0,0 0 1 0 0,1 1-1 0 0,12-1 0 0 0,-13 3 55 0 0,0 0 0 0 0,1 1-1 0 0,-1 0 1 0 0,0 1 0 0 0,1 0-1 0 0,-1 1 1 0 0,0 0 0 0 0,-1 0-1 0 0,1 1 1 0 0,0 1 0 0 0,-1 0-1 0 0,0 0 1 0 0,0 1 0 0 0,-1 0 0 0 0,0 1-1 0 0,13 12 1 0 0,-18-15-60 0 0,0 1-1 0 0,0-1 1 0 0,0 1 0 0 0,-1 0 0 0 0,0 0 0 0 0,0 1-1 0 0,0-1 1 0 0,-1 1 0 0 0,1-1 0 0 0,-1 1 0 0 0,-1 0-1 0 0,1 0 1 0 0,-1 0 0 0 0,0 0 0 0 0,-1 0-1 0 0,1 0 1 0 0,-1 0 0 0 0,0 0 0 0 0,0 0 0 0 0,-1 0-1 0 0,0 0 1 0 0,0 0 0 0 0,-1 0 0 0 0,1 0 0 0 0,-1 0-1 0 0,-1-1 1 0 0,1 1 0 0 0,-1-1 0 0 0,0 1-1 0 0,-3 4 1 0 0,-3 1 28 0 0,0-1-1 0 0,-1 0 1 0 0,0 0-1 0 0,-1-1 1 0 0,0-1-1 0 0,0 1 1 0 0,-16 8-1 0 0,-2-2 7 0 0,0-1-1 0 0,-32 11 0 0 0,-118 33-394 0 0,162-52-164 0 0,0-2-1 0 0,-1 0 1 0 0,0-1 0 0 0,-33 2-1 0 0,51-5 446 0 0,0 0-1 0 0,0 0 1 0 0,-1 0-1 0 0,1 0 0 0 0,0 0 1 0 0,0 0-1 0 0,-1-1 1 0 0,1 1-1 0 0,0 0 1 0 0,-1 0-1 0 0,1 0 0 0 0,0 0 1 0 0,0 0-1 0 0,0-1 1 0 0,-1 1-1 0 0,1 0 0 0 0,0 0 1 0 0,0 0-1 0 0,0-1 1 0 0,-1 1-1 0 0,1 0 1 0 0,0 0-1 0 0,0-1 0 0 0,0 1 1 0 0,0 0-1 0 0,0 0 1 0 0,0-1-1 0 0,-1 1 1 0 0,1-1-161 0 0,-1-6-1026 0 0</inkml:trace>
  <inkml:trace contextRef="#ctx0" brushRef="#br0" timeOffset="1">1063 1 15775 0 0,'-5'0'146'0'0,"-1"1"0"0"0,1 0 0 0 0,0 1 0 0 0,0-1 0 0 0,0 1 0 0 0,0 0 0 0 0,0 0 0 0 0,0 1 0 0 0,1-1 0 0 0,-1 1 0 0 0,1 0 0 0 0,-7 6 0 0 0,-1 2-157 0 0,0 2 0 0 0,-15 21 1 0 0,4-6 336 0 0,-219 273 4 0 0,122-149-332 0 0,104-132 2 0 0,-8 10 0 0 0,-26 40 0 0 0,48-67 29 0 0,0 1 0 0 0,1-1-1 0 0,-1 0 1 0 0,1 1 0 0 0,0-1 0 0 0,0 0-1 0 0,0 1 1 0 0,0 0 0 0 0,0-1 0 0 0,1 5-1 0 0,0-7-103 0 0,0 1-1 0 0,0-1 0 0 0,0 1 0 0 0,0-1 1 0 0,1 1-1 0 0,-1-1 0 0 0,1 0 1 0 0,-1 1-1 0 0,1-1 0 0 0,-1 1 0 0 0,2 1 1 0 0,-1-2-303 0 0,0 0 1 0 0,0 1 0 0 0,1-1-1 0 0,-1 0 1 0 0,0 0 0 0 0,1 0 0 0 0,-1 0-1 0 0,1 0 1 0 0,-1 0 0 0 0,1 0 0 0 0,1 1-1 0 0,18 5-5286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12895 0 0,'0'0'1930'0'0,"-1"1"-1338"0"0,-29 28 813 0 0,3-3-914 0 0,-32 40-1 0 0,28-26-55 0 0,-142 201 765 0 0,145-193-1241 0 0,1 1 0 0 0,3 1 0 0 0,2 1-1 0 0,2 1 1 0 0,-15 65 0 0 0,28-89-620 0 0,-2-2-46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1577 9 13559 0 0,'0'0'622'0'0,"0"-1"-13"0"0,1-5-353 0 0,0 4 473 0 0,-13 6-473 0 0,-34 2-547 0 0,-63 2-1 0 0,108-8 291 0 0,-246 4-1070 0 0,36-1 754 0 0,-250-6 1329 0 0,456 2-1039 0 0,0 0-1 0 0,0 0 1 0 0,0 0-1 0 0,0 0 0 0 0,0-1 1 0 0,0 0-1 0 0,0 0 1 0 0,-6-4-1 0 0,31 8 81 0 0,-4-1 54 0 0,-11 0-81 0 0,0 0 0 0 0,1 1-1 0 0,-1 0 1 0 0,0 0 0 0 0,0 1 0 0 0,0-1-1 0 0,-1 1 1 0 0,1 0 0 0 0,0 0 0 0 0,-1 1-1 0 0,0-1 1 0 0,0 1 0 0 0,0 0 0 0 0,0 0-1 0 0,-1 1 1 0 0,0-1 0 0 0,1 1-1 0 0,-2-1 1 0 0,1 1 0 0 0,0 0 0 0 0,-1 0-1 0 0,0 0 1 0 0,0 0 0 0 0,-1 1 0 0 0,1-1-1 0 0,-1 1 1 0 0,0-1 0 0 0,-1 0 0 0 0,1 12-1 0 0,-3-5 16 0 0,0 0-1 0 0,-1 0 1 0 0,-1 0-1 0 0,1 0 0 0 0,-11 20 1 0 0,-34 55 185 0 0,44-81-200 0 0,-35 58 87 0 0,-3-3 0 0 0,-2-1 0 0 0,-3-2-1 0 0,-3-2 1 0 0,-62 54 0 0 0,97-97-82 0 0,-1-1-1 0 0,0 0 1 0 0,-1-1-1 0 0,0-1 1 0 0,-1 0-1 0 0,-20 7 1 0 0,14-7 73 0 0,22-9 366 0 0,4-1-282 0 0,17-2-10 0 0,0 0 0 0 0,0-1 0 0 0,30-9 0 0 0,17-3-102 0 0,5 0 122 0 0,18-3 188 0 0,238-6 1027 0 0,-140 14-1507 0 0,-84-1-3437 0 0,-103 11 3531 0 0,8-1-1349 0 0,6-1-7702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82 112 6447 0 0,'-44'-21'355'0'0,"25"13"1266"0"0,1-1 3991 0 0,33-4-3352 0 0,-3 8-1937 0 0,0 1-1 0 0,1 0 1 0 0,0 1-1 0 0,-1 1 1 0 0,23-2-1 0 0,-4 0-67 0 0,159-10 914 0 0,-3 0-1906 0 0,-162 11-371 0 0,-2-1-62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12815 0 0,'7'0'5272'0'0,"-57"36"-4317"0"0,31-24-781 0 0,-28 24 0 0 0,16-6 31 0 0,1 1-1 0 0,-46 64 1 0 0,58-70-98 0 0,1 2 0 0 0,2 0 0 0 0,1 1 0 0 0,-18 48 0 0 0,28-65-26 0 0,1 0 0 0 0,0 0 0 0 0,1 0 0 0 0,0 1-1 0 0,0 13 1 0 0,2-22-176 0 0,0 0 0 0 0,0 0-1 0 0,0 0 1 0 0,1 1 0 0 0,0-1-1 0 0,0 0 1 0 0,-1 0 0 0 0,2 0 0 0 0,-1 0-1 0 0,2 3 1 0 0,-2-4-259 0 0,0 0 1 0 0,1 0-1 0 0,-1 0 1 0 0,1-1-1 0 0,0 1 1 0 0,-1 0-1 0 0,1-1 1 0 0,0 0-1 0 0,0 1 1 0 0,0-1-1 0 0,0 0 0 0 0,0 0 1 0 0,0 0-1 0 0,1 0 1 0 0,2 1-1 0 0,14 2-5806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14743 0 0,'0'0'1136'0'0,"-1"1"-746"0"0,-4 8-210 0 0,0-1 0 0 0,0 1 1 0 0,1 0-1 0 0,0 0 1 0 0,1 0-1 0 0,0 0 0 0 0,0 1 1 0 0,1-1-1 0 0,0 1 0 0 0,1 0 1 0 0,0-1-1 0 0,1 1 1 0 0,-1 0-1 0 0,2 0 0 0 0,0 0 1 0 0,2 11-1 0 0,1 2-187 0 0,1-1-1 0 0,1 0 0 0 0,1-1 1 0 0,1 1-1 0 0,1-1 0 0 0,12 20 1 0 0,5 1 190 0 0,2-1 0 0 0,1-2 0 0 0,3 0 1 0 0,46 44-1 0 0,-69-75-113 0 0,8 10 151 0 0,28 22 1 0 0,-40-37-330 0 0,0-1-1 0 0,-1 1 0 0 0,1-1 1 0 0,0 0-1 0 0,0 0 0 0 0,0-1 1 0 0,0 1-1 0 0,1-1 0 0 0,-1 0 1 0 0,0 0-1 0 0,1-1 1 0 0,-1 0-1 0 0,0 0 0 0 0,1 0 1 0 0,-1 0-1 0 0,0-1 0 0 0,1 0 1 0 0,-1 0-1 0 0,0-1 1 0 0,6-1-1 0 0,11-6-1794 0 0</inkml:trace>
  <inkml:trace contextRef="#ctx0" brushRef="#br0" timeOffset="1">834 128 7367 0 0,'-22'-11'503'0'0,"-39"-15"1043"0"0,53 24-159 0 0,1 0 0 0 0,0 0 0 0 0,-13-1-1 0 0,16 3-1252 0 0,1 0-1 0 0,0 0 0 0 0,-1 1 1 0 0,1-1-1 0 0,0 1 1 0 0,-1 0-1 0 0,1 0 0 0 0,0 0 1 0 0,0 1-1 0 0,-5 1 0 0 0,-29 21 285 0 0,20-12-203 0 0,-78 56 348 0 0,-19 11-340 0 0,-61 24-194 0 0,5-3-234 0 0,158-92-249 0 0,1 0 0 0 0,-1 0 1 0 0,-11 13-1 0 0,21-19-501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 8431 0 0,'0'-12'904'0'0,"-2"1"3447"0"0,-3 16-3333 0 0,-3 16-825 0 0,6-13-61 0 0,0 1 0 0 0,1 0 0 0 0,0 0 0 0 0,1 0 0 0 0,0 0 0 0 0,0-1 0 0 0,1 1 0 0 0,0 0 0 0 0,3 9 1 0 0,-1-4-22 0 0,2 0 0 0 0,0 0 0 0 0,0-1 0 0 0,15 25 0 0 0,1-6 33 0 0,1-1 1 0 0,1-1 0 0 0,36 35-1 0 0,25 20 426 0 0,70 78 732 0 0,-144-150-1123 0 0,0-1 1 0 0,-1 2-1 0 0,-1 0 0 0 0,0 0 0 0 0,8 21 0 0 0,-13-28-118 0 0,-1-1-1 0 0,0 1 0 0 0,0 0 0 0 0,-1-1 1 0 0,0 1-1 0 0,0 0 0 0 0,-1 0 0 0 0,0 0 0 0 0,0-1 1 0 0,0 1-1 0 0,-1 0 0 0 0,0 0 0 0 0,0 0 0 0 0,-1-1 1 0 0,-2 9-1 0 0,-1-5-16 0 0,1-1 1 0 0,-1 0 0 0 0,-1 0-1 0 0,1 0 1 0 0,-2 0-1 0 0,1-1 1 0 0,-1 0-1 0 0,0 0 1 0 0,-1-1 0 0 0,0 0-1 0 0,0 0 1 0 0,0-1-1 0 0,-1 0 1 0 0,0 0 0 0 0,-17 7-1 0 0,-23 7 34 0 0,-63 19 0 0 0,-54 5-2387 0 0,147-39 1646 0 0,-26 6-865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3223 0 0,'2'0'240'0'0,"72"13"7432"0"0,-53-7-6387 0 0,31 11-1 0 0,-41-13-1106 0 0,0 1 0 0 0,-1 0 1 0 0,1 1-1 0 0,-1 0 0 0 0,0 0 0 0 0,-1 1 0 0 0,1 0 0 0 0,-1 1 0 0 0,-1 0 0 0 0,15 18 0 0 0,-15-15-3 0 0,0 1 0 0 0,-1 0 0 0 0,0 0-1 0 0,-1 1 1 0 0,0 0 0 0 0,-1 0 0 0 0,5 20 0 0 0,-9-27-86 0 0,1 1 0 0 0,-1 0 0 0 0,-1 0 0 0 0,1-1 0 0 0,-1 1-1 0 0,-1 0 1 0 0,1 0 0 0 0,-1 0 0 0 0,0-1 0 0 0,0 1 0 0 0,-1 0 0 0 0,0-1 0 0 0,0 0 0 0 0,-1 1 0 0 0,0-1 0 0 0,0 0 0 0 0,-5 8 0 0 0,-1-3-24 0 0,0 0 0 0 0,0 0 0 0 0,-1-1-1 0 0,-1-1 1 0 0,0 1 0 0 0,0-2 0 0 0,-1 1 0 0 0,0-2-1 0 0,-22 12 1 0 0,16-11-25 0 0,-1 0 0 0 0,0-2 0 0 0,-1 0 0 0 0,0-1 0 0 0,1-1 0 0 0,-27 2 0 0 0,3-2-498 0 0,41-4-630 0 0,4-14-9198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60 103 9215 0 0,'1'-2'707'0'0,"22"-37"672"0"0,-23 38-1068 0 0,0 0 0 0 0,1 0 0 0 0,-1 0 1 0 0,0 0-1 0 0,0 0 0 0 0,0-1 0 0 0,0 1 0 0 0,0 0 1 0 0,0 0-1 0 0,0 0 0 0 0,-1 0 0 0 0,1-2 1 0 0,-1 0 2017 0 0,6 10-1624 0 0,-3-3-690 0 0,-1 0 1 0 0,1-1 0 0 0,-1 1 0 0 0,0 0-1 0 0,0 0 1 0 0,0 0 0 0 0,-1 0 0 0 0,1 0 0 0 0,-1 0-1 0 0,0 4 1 0 0,-6 44 36 0 0,4-37-29 0 0,-17 118 160 0 0,-18 158 7 0 0,22-156-139 0 0,-4 52 114 0 0,20-173 228 0 0,-1-14-359 0 0,0 0-1 0 0,0 0 1 0 0,0 0 0 0 0,0 1-1 0 0,0-1 1 0 0,0 0-1 0 0,0 0 1 0 0,0 0-1 0 0,0 0 1 0 0,0 0-1 0 0,0 0 1 0 0,0 1-1 0 0,0-1 1 0 0,0 0-1 0 0,0 0 1 0 0,1 0-1 0 0,-1 0 1 0 0,0 0-1 0 0,0 0 1 0 0,0 0 0 0 0,0 0-1 0 0,0 1 1 0 0,0-1-1 0 0,0 0 1 0 0,1 0-1 0 0,-1 0 1 0 0,0 0-1 0 0,0 0 1 0 0,0 0-1 0 0,0 0 1 0 0,0 0-1 0 0,1 0 1 0 0,-1 0-1 0 0,0 0 1 0 0,0 0 0 0 0,0 0-1 0 0,0 0 1 0 0,1 0-1 0 0,1-1 165 0 0,0-1 1 0 0,-1 1-1 0 0,1 0 0 0 0,0-1 1 0 0,0 0-1 0 0,0 1 0 0 0,1-4 1 0 0,0 3-369 0 0,188-188 1158 0 0,-109 104-977 0 0,176-177 30 0 0,-184 194-29 0 0,136-96-1 0 0,-170 137-37 0 0,10-7-227 0 0,68-36-1 0 0,-116 70-477 0 0,6 0-825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36 10591 0 0,'64'-33'1400'0'0,"-62"32"-1272"0"0,3 0 901 0 0,-11 4-658 0 0,-151 88 711 0 0,-23 16 228 0 0,169-101-1172 0 0,-57 43 653 0 0,59-42-632 0 0,0 1 0 0 0,1 0 0 0 0,0 0 0 0 0,-14 19 0 0 0,19-22-132 0 0,2-3-19 0 0,-1 0 1 0 0,1 0 0 0 0,0 0 0 0 0,0 0 0 0 0,1 0-1 0 0,-1 0 1 0 0,0 0 0 0 0,1 1 0 0 0,-1-1 0 0 0,1 0-1 0 0,-1 4 1 0 0,1-5 5 0 0,1-1 0 0 0,-1 1 0 0 0,0-1 0 0 0,0 0 0 0 0,0 1 0 0 0,0-1 1 0 0,1 1-1 0 0,-1-1 0 0 0,0 0 0 0 0,0 1 0 0 0,1-1 0 0 0,-1 0 0 0 0,0 1 0 0 0,1-1 0 0 0,-1 0 0 0 0,0 1 0 0 0,1-1 0 0 0,-1 0 0 0 0,0 0 0 0 0,1 1 0 0 0,-1-1 0 0 0,1 0 0 0 0,-1 0 0 0 0,0 0 0 0 0,2 1 0 0 0,9 2 165 0 0,-4-2-93 0 0,1 0-1 0 0,-1 0 1 0 0,0-1-1 0 0,0 0 1 0 0,1 0-1 0 0,9-3 0 0 0,44-11 236 0 0,-35 7-250 0 0,4-1 6 0 0,56-23 1 0 0,-70 24-52 0 0,-1-1 1 0 0,0 0 0 0 0,0-1-1 0 0,-1-1 1 0 0,14-13-1 0 0,-21 17-43 0 0,-6 5-68 0 0,-17 20-205 0 0,7-9 168 0 0,2-3-86 0 0,0 0 1 0 0,-8 14-1 0 0,14-20-217 0 0,-4 8-1951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0 525 6911 0 0,'0'0'4818'0'0,"1"2"-3424"0"0,-1-2-1298 0 0,0 0 0 0 0,0 0 0 0 0,0 0 0 0 0,0 1-1 0 0,0-1 1 0 0,0 0 0 0 0,0 0 0 0 0,0 0 0 0 0,0 0 0 0 0,0 1-1 0 0,0-1 1 0 0,0 0 0 0 0,0 0 0 0 0,0 0 0 0 0,0 0 0 0 0,0 1-1 0 0,0-1 1 0 0,1 0 0 0 0,-1 0 0 0 0,0 0 0 0 0,0 0-1 0 0,0 1 1 0 0,0-1 0 0 0,0 0 0 0 0,1 0 0 0 0,-1 0 0 0 0,0 0-1 0 0,0 0 1 0 0,0 0 0 0 0,0 0 0 0 0,1 0 0 0 0,-1 0 0 0 0,0 0-1 0 0,0 1 1 0 0,0-1 0 0 0,1 0 0 0 0,4-7 4498 0 0,-1-1-5131 0 0,57-98 2658 0 0,-45 84-2079 0 0,0 1 1 0 0,2 0-1 0 0,34-31 0 0 0,-18 20-27 0 0,-7 8-312 0 0,1 1 0 0 0,50-31 0 0 0,-18 13-240 0 0,-5 3-3549 0 0,62-32-1 0 0,-91 57 2568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88 5527 0 0,'12'-12'360'0'0,"18"-16"0"0"0,-25 24 298 0 0,0 0 1 0 0,0 1-1 0 0,1 0 0 0 0,-1-1 1 0 0,1 2-1 0 0,0-1 1 0 0,6-2-1 0 0,-10 5-379 0 0,0-1-1 0 0,-1 0 1 0 0,1 0 0 0 0,0 0-1 0 0,-1-1 1 0 0,1 1 0 0 0,-1 0-1 0 0,1-1 1 0 0,1-1 0 0 0,5-4 3763 0 0,-31 18-3951 0 0,1 1 0 0 0,1 1 0 0 0,-35 28 0 0 0,21-15 7 0 0,-13 13 24 0 0,1 1 1 0 0,-44 51 0 0 0,7-7-77 0 0,60-62-28 0 0,2 1 0 0 0,0 1-1 0 0,2 1 1 0 0,0 1 0 0 0,2 0-1 0 0,-18 35 1 0 0,29-46-52 0 0,2-8-69 0 0,1 1 0 0 0,1 0 0 0 0,-1 0 0 0 0,1 0 0 0 0,-2 14 0 0 0,4-20 69 0 0,1 0 1 0 0,0 1 0 0 0,0-1-1 0 0,0 0 1 0 0,0 1-1 0 0,0-1 1 0 0,1 1 0 0 0,-1-1-1 0 0,1 0 1 0 0,-1 0-1 0 0,1 1 1 0 0,0-1-1 0 0,0 0 1 0 0,0 0 0 0 0,0 0-1 0 0,1 0 1 0 0,-1 0-1 0 0,0 0 1 0 0,1 0-1 0 0,-1 0 1 0 0,1 0 0 0 0,0-1-1 0 0,0 1 1 0 0,0-1-1 0 0,2 2 1 0 0,14 6-1216 0 0,4-5-317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68 5983 0 0,'2'-1'464'0'0,"31"-21"-86"0"0,-17 12 2046 0 0,0 2-1 0 0,0 0 1 0 0,23-8-1 0 0,-38 16-2320 0 0,0-1-1 0 0,0 1 1 0 0,1-1-1 0 0,-1 1 1 0 0,0 0-1 0 0,1-1 0 0 0,-1 1 1 0 0,0 0-1 0 0,0 0 1 0 0,1 0-1 0 0,-1 0 1 0 0,0 0-1 0 0,1 1 1 0 0,-1-1-1 0 0,0 0 1 0 0,0 0-1 0 0,1 1 1 0 0,-1-1-1 0 0,0 1 1 0 0,0-1-1 0 0,0 1 0 0 0,1 0 1 0 0,-1-1-1 0 0,0 1 1 0 0,1 1-1 0 0,0 0-7 0 0,-1 0 0 0 0,0 0 0 0 0,1 0 0 0 0,-1 0 1 0 0,0 1-1 0 0,0-1 0 0 0,0 0 0 0 0,-1 0 0 0 0,1 1 0 0 0,-1-1 0 0 0,1 1 0 0 0,-1-1 0 0 0,1 3 0 0 0,-1 5-49 0 0,0 0 0 0 0,-1 0 1 0 0,0 0-1 0 0,-1-1 0 0 0,0 1 1 0 0,0-1-1 0 0,-6 15 0 0 0,-2 3 46 0 0,-18 31-1 0 0,-8 4 183 0 0,-45 59-1 0 0,57-87-185 0 0,-178 214 384 0 0,162-202-444 0 0,-138 144 51 0 0,57-63-93 0 0,109-115-36 0 0,0-1 1 0 0,0 0-1 0 0,-16 9 0 0 0,25-17 18 0 0,2-2-582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14943 0 0,'-5'0'131'0'0,"0"-1"0"0"0,1 2-1 0 0,-1-1 1 0 0,0 0 0 0 0,1 1-1 0 0,-1 0 1 0 0,0 0 0 0 0,1 0-1 0 0,-1 0 1 0 0,1 1 0 0 0,-1 0-1 0 0,1 0 1 0 0,0 0 0 0 0,-7 5-1 0 0,8-5-84 0 0,1 0-1 0 0,0 0 1 0 0,0 1-1 0 0,0-1 1 0 0,0 0-1 0 0,0 1 0 0 0,0-1 1 0 0,1 1-1 0 0,-1 0 1 0 0,1-1-1 0 0,0 1 1 0 0,0 0-1 0 0,0 0 0 0 0,0 0 1 0 0,0 0-1 0 0,1 0 1 0 0,-1 0-1 0 0,1 0 1 0 0,0 0-1 0 0,0 0 0 0 0,0 0 1 0 0,0 0-1 0 0,0 0 1 0 0,1 3-1 0 0,2 3-28 0 0,0 1-1 0 0,0-1 1 0 0,0 0-1 0 0,1 0 1 0 0,1 0 0 0 0,-1-1-1 0 0,1 1 1 0 0,1-1-1 0 0,0 0 1 0 0,0-1-1 0 0,0 1 1 0 0,1-1 0 0 0,0-1-1 0 0,1 1 1 0 0,10 6-1 0 0,13 8 149 0 0,2-1 0 0 0,54 25-1 0 0,-63-34 32 0 0,36 19 1108 0 0,64 43 1 0 0,-97-54-1217 0 0,-1 0 1 0 0,-1 2 0 0 0,0 1 0 0 0,30 35 0 0 0,-23-24-4379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3 12895 0 0,'-2'0'998'0'0,"-2"-1"-805"0"0,0 0 1 0 0,0 1-1 0 0,0-1 0 0 0,0 1 1 0 0,0 0-1 0 0,0 0 1 0 0,0 1-1 0 0,0-1 1 0 0,0 1-1 0 0,0 0 1 0 0,0 0-1 0 0,0 0 1 0 0,0 0-1 0 0,0 1 0 0 0,1 0 1 0 0,-1-1-1 0 0,1 1 1 0 0,-1 1-1 0 0,1-1 1 0 0,-5 4-1 0 0,-410 328 899 0 0,374-299-1012 0 0,17-13-622 0 0,-1 0 0 0 0,-32 17 0 0 0,38-26-1232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4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8287 0 0,'0'0'639'0'0,"-1"0"-415"0"0,-6 2-115 0 0,4-2 6 0 0,0 1-1 0 0,1-1 1 0 0,-1 1-1 0 0,1 0 0 0 0,-1 0 1 0 0,1 0-1 0 0,0 1 1 0 0,-1-1-1 0 0,1 0 0 0 0,0 1 1 0 0,0-1-1 0 0,0 1 1 0 0,0 0-1 0 0,0 0 0 0 0,0 0 1 0 0,0 0-1 0 0,1 0 1 0 0,-1 0-1 0 0,1 0 0 0 0,0 1 1 0 0,-1-1-1 0 0,1 1 1 0 0,0-1-1 0 0,0 1 0 0 0,0-1 1 0 0,1 1-1 0 0,-1-1 1 0 0,1 1-1 0 0,-1 0 0 0 0,1-1 1 0 0,0 4-1 0 0,0 5 35 0 0,0 0 1 0 0,1 0-1 0 0,0 0 0 0 0,1 0 0 0 0,5 21 0 0 0,0-11 107 0 0,1-1 0 0 0,0-1 0 0 0,13 22 0 0 0,38 54 912 0 0,-18-34-349 0 0,32 50 583 0 0,-59-87-987 0 0,-1 1 1 0 0,17 45-1 0 0,-27-60-338 0 0,0 1 0 0 0,-1-1 0 0 0,0 0 1 0 0,-1 1-1 0 0,0-1 0 0 0,-1 1 0 0 0,0-1 0 0 0,-2 17 1 0 0,0-10-16 0 0,-2-1 1 0 0,0 0 0 0 0,-1 0 0 0 0,-12 27-1 0 0,-3-5-2 0 0,-1 0 0 0 0,-2-2 0 0 0,-36 43 0 0 0,30-44-79 0 0,-1-1 0 0 0,-2-2 0 0 0,-2-1 0 0 0,-40 30 0 0 0,23-19-1562 0 0,50-41 478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5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1432 11 919 0 0,'34'-11'11738'0'0,"-34"13"-11576"0"0,1-1-115 0 0,-1 1 0 0 0,0 0-1 0 0,0-1 1 0 0,0 1 0 0 0,0 0-1 0 0,0-1 1 0 0,-1 1 0 0 0,1-1-1 0 0,0 1 1 0 0,-1-1 0 0 0,1 1-1 0 0,-1 0 1 0 0,1-1 0 0 0,-1 0-1 0 0,0 1 1 0 0,0-1 0 0 0,-1 3-1 0 0,-1-2 26 0 0,1 1-1 0 0,0-1 1 0 0,-1 0 0 0 0,0 1-1 0 0,1-1 1 0 0,-1-1 0 0 0,0 1-1 0 0,-4 2 1 0 0,-4 0 99 0 0,0 0 1 0 0,0 0 0 0 0,0-1-1 0 0,-13 2 1 0 0,-143 36 1029 0 0,123-29-1077 0 0,-49 15 70 0 0,-51 13-36 0 0,-162 38-98 0 0,269-67-56 0 0,-88 17-2 0 0,107-25-7 0 0,0-1 0 0 0,0 0 0 0 0,-1-2 1 0 0,-35-3-1 0 0,54 3-22 0 0,-1 0 1 0 0,0 0 0 0 0,0 0-1 0 0,0 0 1 0 0,0-1 0 0 0,0 1 0 0 0,0 0-1 0 0,1 0 1 0 0,-1 0 0 0 0,0-1-1 0 0,0 1 1 0 0,0 0 0 0 0,1-1 0 0 0,-1 1-1 0 0,0-1 1 0 0,0 1 0 0 0,1-1-1 0 0,-1 1 1 0 0,0-1 0 0 0,1 0 0 0 0,-1 1-1 0 0,1-1 1 0 0,-1 0 0 0 0,1 1-1 0 0,-1-1 1 0 0,1 0 0 0 0,-1 0 0 0 0,1 0-1 0 0,0 1 1 0 0,-1-3 0 0 0,1 2-7 0 0,0 0 0 0 0,1 0 0 0 0,-1-1 0 0 0,0 1 1 0 0,1 0-1 0 0,-1 0 0 0 0,1 0 0 0 0,-1 0 0 0 0,1 0 1 0 0,0 0-1 0 0,-1 0 0 0 0,1 0 0 0 0,0 0 0 0 0,0 0 0 0 0,0 0 1 0 0,0 0-1 0 0,0 0 0 0 0,0 1 0 0 0,0-1 0 0 0,2-1 1 0 0,-1 1 28 0 0,-1 0 1 0 0,1 0 0 0 0,0 0-1 0 0,0 0 1 0 0,0 0 0 0 0,0 0-1 0 0,0 1 1 0 0,0-1 0 0 0,0 0 0 0 0,0 1-1 0 0,0 0 1 0 0,0 0 0 0 0,0-1-1 0 0,1 1 1 0 0,-1 0 0 0 0,0 1-1 0 0,0-1 1 0 0,0 0 0 0 0,2 1-1 0 0,-1 0 15 0 0,-1 0 0 0 0,1 1-1 0 0,-1-1 1 0 0,1 1-1 0 0,-1-1 1 0 0,0 1 0 0 0,0 0-1 0 0,0 0 1 0 0,0 0-1 0 0,0 0 1 0 0,0 0 0 0 0,2 5-1 0 0,1 1 32 0 0,0 1-1 0 0,-1 1 0 0 0,0-1 1 0 0,0 0-1 0 0,-1 1 1 0 0,3 19-1 0 0,-2 1-13 0 0,-2-1 1 0 0,-1 0-1 0 0,-1 1 0 0 0,-1 0 1 0 0,-2-1-1 0 0,-7 31 1 0 0,-6 9-91 0 0,-32 91 0 0 0,26-105-184 0 0,-2-1 0 0 0,-3 0 0 0 0,-2-2 1 0 0,-2-2-1 0 0,-2-1 0 0 0,-66 76 1 0 0,89-115 536 0 0,0 1 0 0 0,-1-1 0 0 0,0-1 0 0 0,0 0 0 0 0,-18 10 1408 0 0,43-35-1184 0 0,-6 10-495 0 0,0 0 0 0 0,-1 1-1 0 0,2 0 1 0 0,-1 0 0 0 0,1 1 0 0 0,15-6 0 0 0,60-14 108 0 0,-60 18-19 0 0,393-83 1783 0 0,-284 68-2300 0 0,-130 21 152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5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11 124 10135 0 0,'-11'-4'2095'0'0,"29"8"1151"0"0,8 2-2932 0 0,-6-4-153 0 0,1-1 0 0 0,0-1 0 0 0,0 0 0 0 0,-1-2 0 0 0,28-4 0 0 0,103-31 366 0 0,-83 18-317 0 0,198-41-1189 0 0,-228 51 344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5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18 3223 0 0,'32'-18'4348'0'0,"-41"22"-634"0"0,7-4-3168 0 0,-15 8-14 0 0,-1 1-1 0 0,1 0 1 0 0,0 1 0 0 0,1 1-1 0 0,0 0 1 0 0,-26 25-1 0 0,5 2 173 0 0,-41 53-1 0 0,52-57-331 0 0,-28 48 0 0 0,42-63-299 0 0,2 1-1 0 0,1 1 1 0 0,0-1-1 0 0,-7 28 1 0 0,15-43-69 0 0,-1 0 1 0 0,2 0-1 0 0,-1 1 0 0 0,0-1 1 0 0,1 0-1 0 0,0 0 1 0 0,0 0-1 0 0,1 0 0 0 0,-1 1 1 0 0,1-1-1 0 0,3 9 1 0 0,-3-11-91 0 0,1 0 1 0 0,-1 0 0 0 0,1 1 0 0 0,0-1 0 0 0,0 0-1 0 0,0-1 1 0 0,0 1 0 0 0,1 0 0 0 0,-1 0-1 0 0,1-1 1 0 0,0 0 0 0 0,0 1 0 0 0,0-1-1 0 0,0 0 1 0 0,0 0 0 0 0,0-1 0 0 0,6 3 0 0 0,7 1-3977 0 0,1-1-1326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5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11519 0 0,'0'0'887'0'0,"-1"3"-583"0"0,0 13 189 0 0,0 1 0 0 0,1-1 1 0 0,1 0-1 0 0,0 1 0 0 0,1-1 0 0 0,7 25 1 0 0,-4-24-424 0 0,1 0 1 0 0,1 0 0 0 0,0 0-1 0 0,1-1 1 0 0,1 0-1 0 0,1-1 1 0 0,0 0 0 0 0,1 0-1 0 0,0-1 1 0 0,2-1 0 0 0,-1 0-1 0 0,1 0 1 0 0,1-1-1 0 0,0-1 1 0 0,1 0 0 0 0,17 8-1 0 0,-1-1 161 0 0,0-2 0 0 0,1-1-1 0 0,42 12 1 0 0,-46-17-355 0 0,-19-6-220 0 0,0-1 0 0 0,-1 0-1 0 0,2 0 1 0 0,-1-1 0 0 0,17 2 0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5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11975 0 0,'0'0'1083'0'0,"-2"1"-891"0"0,-15 6 532 0 0,0 0-1 0 0,0 2 1 0 0,-19 12 0 0 0,-65 55-15 0 0,-115 111 1 0 0,54-42-672 0 0,7-19 79 0 0,133-106-713 0 0,23-19 504 0 0,-1-1-1 0 0,0 0 1 0 0,0 0-1 0 0,0 1 1 0 0,1-1-1 0 0,-1 0 1 0 0,0 0 0 0 0,1 1-1 0 0,-1-1 1 0 0,0 0-1 0 0,1 0 1 0 0,-1 0-1 0 0,0 0 1 0 0,1 1-1 0 0,-1-1 1 0 0,0 0-1 0 0,1 0 1 0 0,-1 0-1 0 0,0 0 1 0 0,1 0 0 0 0,-1 0-1 0 0,1 0 1 0 0,-1 0-1 0 0,0 0 1 0 0,1 0-1 0 0,14-4-5315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5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13359 0 0,'0'0'1027'0'0,"0"2"-670"0"0,0 7-188 0 0,1 0-1 0 0,0 0 1 0 0,1 0-1 0 0,-1 0 1 0 0,2 0-1 0 0,-1-1 1 0 0,1 1-1 0 0,0-1 1 0 0,1 1 0 0 0,0-1-1 0 0,7 11 1 0 0,1-3-140 0 0,0 0 0 0 0,1-1 0 0 0,1-1 0 0 0,19 17 0 0 0,-24-23-51 0 0,90 82 39 0 0,-76-66 187 0 0,-1 0 1 0 0,21 30-1 0 0,-33-40 22 0 0,-1 1 0 0 0,-1 0 0 0 0,0 0 0 0 0,-1 1 0 0 0,8 25 0 0 0,-11-28 23 0 0,-1 0 1 0 0,-1 1-1 0 0,0-1 0 0 0,-1 0 1 0 0,-1 1-1 0 0,0-1 0 0 0,0 1 1 0 0,-3 14-1 0 0,-1-9-96 0 0,-1 0 0 0 0,-1 0-1 0 0,0-1 1 0 0,-1 0 0 0 0,-1 0 0 0 0,-1-1-1 0 0,-1 0 1 0 0,0-1 0 0 0,-12 16-1 0 0,-8 4-110 0 0,-1 0-1 0 0,-55 47 0 0 0,65-64-486 0 0,-1-1 0 0 0,-1-1 0 0 0,0-1 0 0 0,-33 15 0 0 0,21-18-2138 0 0,22-10 1132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5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2759 0 0,'1'-1'2587'0'0,"2"-2"-1191"0"0,1 0-1 0 0,0 0 1 0 0,0 0 0 0 0,8-4-1 0 0,21-7 1111 0 0,39-3-2990 0 0,-44 11 1104 0 0,326-78 981 0 0,-316 76-1855 0 0,44-3-1 0 0,-60 10-284 0 0</inkml:trace>
  <inkml:trace contextRef="#ctx0" brushRef="#br0" timeOffset="1">31 512 14279 0 0,'-5'-15'655'0'0,"4"12"1658"0"0,2 2-1914 0 0,1 0 0 0 0,-1-1 0 0 0,0 1 0 0 0,0 0 0 0 0,1 0 0 0 0,-1 0 0 0 0,1 0 0 0 0,-1 0 0 0 0,1 0 1 0 0,2-1-1 0 0,-3 1-114 0 0,8-3-285 0 0,1 0 1 0 0,0 1-1 0 0,0 0 1 0 0,0 1-1 0 0,0 0 1 0 0,0 0-1 0 0,11 1 1 0 0,8-3-96 0 0,270-49-935 0 0,-296 52 1022 0 0,72-13-296 0 0,1 4 0 0 0,107-2 0 0 0,-161 12-610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20 232 10135 0 0,'0'0'464'0'0,"-2"1"-9"0"0,-15 4 9192 0 0,18-6-8909 0 0,12-5-291 0 0,0 1-1 0 0,1 0 1 0 0,-1 1-1 0 0,21-3 1 0 0,59-5 99 0 0,-63 9-322 0 0,182-16 46 0 0,164-22 169 0 0,-314 32-600 0 0,-24 4-201 0 0,-1-1 0 0 0,0-3 1 0 0,66-22-1 0 0,-98 29 323 0 0,24-10-2021 0 0,51-30-1 0 0,-53 23 293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5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211 102 2759 0 0,'-9'2'248'0'0,"-30"9"4192"0"0,-68 9 0 0 0,85-18-3912 0 0,-12 2 7920 0 0,36-4-8324 0 0,0 0 0 0 0,0-1 1 0 0,0 1-1 0 0,0 0 0 0 0,0-1 0 0 0,0 0 0 0 0,0 1 0 0 0,-1-1 1 0 0,3-1-1 0 0,4-1 46 0 0,459-119-1490 0 0,-428 113 460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0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646 499 7831 0 0,'0'0'356'0'0,"2"2"-6"0"0,17 9-208 0 0,-17-9 33 0 0,0-1 0 0 0,0 1 0 0 0,0-1 0 0 0,0 0 0 0 0,1 0 0 0 0,-1 0 0 0 0,0 0 0 0 0,1 0 0 0 0,-1 0 0 0 0,0 0 0 0 0,1-1 0 0 0,-1 1-1 0 0,1-1 1 0 0,-1 0 0 0 0,1 0 0 0 0,-1 0 0 0 0,1 0 0 0 0,0 0 0 0 0,-1 0 0 0 0,1-1 0 0 0,-1 1 0 0 0,0-1 0 0 0,1 0 0 0 0,-1 0 0 0 0,1 0 0 0 0,-1 0-1 0 0,0 0 1 0 0,0 0 0 0 0,0-1 0 0 0,0 1 0 0 0,0-1 0 0 0,0 1 0 0 0,0-1 0 0 0,3-3 0 0 0,0-3 250 0 0,0 1 0 0 0,0-1 0 0 0,-1 0 0 0 0,-1 0 0 0 0,1 0 0 0 0,-1 0 0 0 0,-1-1 0 0 0,1 1 0 0 0,-1-1 0 0 0,-1 0 0 0 0,0 1 0 0 0,0-1 0 0 0,-1-9 0 0 0,-1-17-212 0 0,-1 1 0 0 0,-8-36-1 0 0,4 25-71 0 0,1-7-111 0 0,-2-19-166 0 0,5 61 27 0 0,0 1 0 0 0,0-1-1 0 0,-1 0 1 0 0,-8-16 0 0 0,10 24 45 0 0,-4-2-5 0 0,4 4 58 0 0,0 0 1 0 0,0-1-1 0 0,0 1 0 0 0,0 0 1 0 0,0-1-1 0 0,0 1 1 0 0,0 0-1 0 0,0 0 0 0 0,0 0 1 0 0,0 0-1 0 0,0 0 1 0 0,0 0-1 0 0,0 0 0 0 0,0 1 1 0 0,-1-1-1 0 0,1 0 0 0 0,0 0 1 0 0,0 1-1 0 0,1-1 1 0 0,-1 1-1 0 0,0-1 0 0 0,0 1 1 0 0,0-1-1 0 0,0 1 1 0 0,0 0-1 0 0,0-1 0 0 0,1 1 1 0 0,-1 0-1 0 0,0-1 1 0 0,0 1-1 0 0,0 1 0 0 0,-3 2-15 0 0,1 0-1 0 0,0 0 1 0 0,0 1-1 0 0,-5 8 1 0 0,2 0-11 0 0,2 0 1 0 0,-4 14 0 0 0,4-12 15 0 0,-9 23 0 0 0,-3-4 9 0 0,-1 0 0 0 0,-1-2 0 0 0,-2 0 0 0 0,-2-1 0 0 0,-40 45 0 0 0,49-62 19 0 0,-1 0 0 0 0,0-1 1 0 0,-1-1-1 0 0,0 0 0 0 0,-1-1 1 0 0,-1 0-1 0 0,0-2 0 0 0,0 0 1 0 0,-1 0-1 0 0,0-2 0 0 0,0 0 1 0 0,-31 6-1 0 0,39-11 19 0 0,-1-1-1 0 0,0 0 1 0 0,1-1 0 0 0,-1 0 0 0 0,0 0-1 0 0,1-1 1 0 0,-1-1 0 0 0,0 0 0 0 0,1 0-1 0 0,0-1 1 0 0,-20-8 0 0 0,24 8-10 0 0,-1 0 0 0 0,1-1 1 0 0,0 0-1 0 0,0 0 0 0 0,0 0 1 0 0,1-1-1 0 0,0 0 0 0 0,-1 0 1 0 0,2 0-1 0 0,-1-1 0 0 0,1 0 0 0 0,-1 0 1 0 0,2 0-1 0 0,-1 0 0 0 0,1 0 1 0 0,0-1-1 0 0,0 0 0 0 0,-3-10 1 0 0,3 3-12 0 0,0-1 1 0 0,1 1 0 0 0,1-1-1 0 0,0 0 1 0 0,1 0 0 0 0,1 0 0 0 0,0 0-1 0 0,1 1 1 0 0,0-1 0 0 0,1 1 0 0 0,1-1-1 0 0,9-22 1 0 0,-12 36 4 0 0,-1-1 0 0 0,1 1 0 0 0,0-1 0 0 0,-1 1-1 0 0,1-1 1 0 0,0 1 0 0 0,0 0 0 0 0,0-1 0 0 0,0 1 0 0 0,1 0-1 0 0,-1 0 1 0 0,0 0 0 0 0,0 0 0 0 0,1 0 0 0 0,-1 0 0 0 0,2-1-1 0 0,-1 2 1 0 0,-1 0-1 0 0,0-1 0 0 0,1 1 0 0 0,-1 0 0 0 0,0 0 0 0 0,1 0 0 0 0,-1 0 0 0 0,0 0 0 0 0,1 0 1 0 0,-1 1-1 0 0,0-1 0 0 0,1 0 0 0 0,-1 1 0 0 0,0-1 0 0 0,0 1 0 0 0,1-1 0 0 0,-1 1 0 0 0,0 0 1 0 0,0-1-1 0 0,2 2 0 0 0,73 62 144 0 0,-44-39-142 0 0,1-2 0 0 0,1-1-1 0 0,1-2 1 0 0,1-1 0 0 0,42 15-1 0 0,-27-17-239 0 0,96 19 0 0 0,-61-25-6270 0 0,-64-10 272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2:5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78 2303 0 0,'0'-1'83'0'0,"11"-41"58"0"0,-9 25 3019 0 0,-2 16-2808 0 0,0 0-1 0 0,-1 0 1 0 0,1 0-1 0 0,0 1 0 0 0,-1-1 1 0 0,1 0-1 0 0,-1 0 0 0 0,1 0 1 0 0,-1 1-1 0 0,1-1 0 0 0,-1 0 1 0 0,1 1-1 0 0,-1-1 1 0 0,0 1-1 0 0,1-1 0 0 0,-1 0 1 0 0,0 1-1 0 0,0-1 0 0 0,1 1 1 0 0,-1 0-1 0 0,0-1 0 0 0,0 1 1 0 0,0 0-1 0 0,-1-1 1 0 0,-2-1 3526 0 0,-8 13-3170 0 0,-121 102-534 0 0,24-24-71 0 0,-265 284-87 0 0,373-372-16 0 0,-78 95-81 0 0,71-85 65 0 0,1 0 1 0 0,0 0-1 0 0,1 1 0 0 0,1 0 1 0 0,-1 0-1 0 0,2 0 0 0 0,-5 18 1 0 0,8-22-32 0 0,0 0 1 0 0,0 1-1 0 0,1-1 1 0 0,1 0-1 0 0,-1 1 1 0 0,1-1-1 0 0,0 0 1 0 0,1 0-1 0 0,0 0 1 0 0,1 0 0 0 0,-1 0-1 0 0,2 0 1 0 0,-1 0-1 0 0,1-1 1 0 0,6 11-1 0 0,8 8-137 0 0,1-1-1 0 0,39 40 0 0 0,-37-44 169 0 0,216 262 1194 0 0,-200-231-1017 0 0,-2 1 0 0 0,-3 2 1 0 0,45 106-1 0 0,-67-136-142 0 0,-1 1 0 0 0,-2-1 0 0 0,-1 2 0 0 0,-1-1 0 0 0,-1 1 0 0 0,-1-1 0 0 0,-1 42 0 0 0,-3-50-9 0 0,-1 1 1 0 0,-1-1 0 0 0,0 0 0 0 0,-1-1 0 0 0,-1 1-1 0 0,0-1 1 0 0,-2 1 0 0 0,0-2 0 0 0,-1 1 0 0 0,0-1-1 0 0,-21 29 1 0 0,16-29-15 0 0,0 0 1 0 0,-1-1-1 0 0,-28 25 0 0 0,33-33 4 0 0,-1 0 1 0 0,0 0 0 0 0,-1-1-1 0 0,1-1 1 0 0,-1 0-1 0 0,0 0 1 0 0,-22 6 0 0 0,23-10 73 0 0,10-1-81 0 0,0 0 0 0 0,0 0 0 0 0,0 0-1 0 0,-1 0 1 0 0,1 0 0 0 0,0 0-1 0 0,0 0 1 0 0,-1 0 0 0 0,1 0 0 0 0,0 0-1 0 0,0 0 1 0 0,0 0 0 0 0,-1 0 0 0 0,1 0-1 0 0,0 0 1 0 0,0 0 0 0 0,-1 0-1 0 0,1 0 1 0 0,0 0 0 0 0,0 0 0 0 0,0 0-1 0 0,0-1 1 0 0,-1 1 0 0 0,1 0 0 0 0,0 0-1 0 0,0 0 1 0 0,0 0 0 0 0,0 0 0 0 0,-1-1-1 0 0,1 1 1 0 0,0 0 0 0 0,0 0-1 0 0,0 0 1 0 0,0-1 0 0 0,0 1 0 0 0,0 0-1 0 0,0 0 1 0 0,0 0 0 0 0,-1-1 0 0 0,3-6-207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0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768 520 6911 0 0,'0'0'528'0'0,"2"-1"-341"0"0,2-2 769 0 0,1 0-1 0 0,0 0 1 0 0,0 1-1 0 0,0-1 1 0 0,0 1-1 0 0,0 0 1 0 0,7-1-1 0 0,2 0-796 0 0,-14 3-85 0 0,1 0 0 0 0,-1 0 0 0 0,1-1 1 0 0,-1 1-1 0 0,0 0 0 0 0,1 0 0 0 0,-1 0 1 0 0,1-1-1 0 0,-1 1 0 0 0,0 0 0 0 0,1 0 1 0 0,-1-1-1 0 0,0 1 0 0 0,1 0 0 0 0,-1-1 0 0 0,0 1 1 0 0,1-1-1 0 0,-1 1 0 0 0,0 0 0 0 0,0-1 1 0 0,0 1-1 0 0,1-1 0 0 0,-1 1 0 0 0,0 0 1 0 0,0-1-1 0 0,0 1 0 0 0,0-1 0 0 0,0-1-17 0 0,0 1 0 0 0,0-1 0 0 0,0 1 0 0 0,0 0 0 0 0,0-1-1 0 0,-1 1 1 0 0,1 0 0 0 0,-1-1 0 0 0,0-1 0 0 0,-1-1 1 0 0,0 0 0 0 0,-1 0-1 0 0,1 0 1 0 0,-1 0 0 0 0,-4-4 0 0 0,1 3-6 0 0,-6-8 39 0 0,0 0 1 0 0,-19-25 0 0 0,28 33-137 0 0,0 1 0 0 0,0-1 0 0 0,1 0 0 0 0,0 0 0 0 0,0 0 0 0 0,0 0-1 0 0,1 0 1 0 0,-1 0 0 0 0,1-1 0 0 0,0 1 0 0 0,1 0 0 0 0,-1-1 0 0 0,2-8 0 0 0,0-33-770 0 0,0 30 580 0 0,-1-1 1 0 0,5-19 0 0 0,22-63-231 0 0,-10 43 498 0 0,-15 42 132 0 0,-2 14 204 0 0,-1 2-262 0 0,-6 7-96 0 0,-2 3-10 0 0,1 0 1 0 0,0 0-1 0 0,1 0 1 0 0,0 1-1 0 0,1 0 1 0 0,-5 14-1 0 0,1-2 142 0 0,-1 0-1 0 0,-1 0 1 0 0,-24 33-1 0 0,27-43-52 0 0,-2-1 0 0 0,0-1 0 0 0,-1 0 0 0 0,0 0 0 0 0,0-2 0 0 0,-26 18 0 0 0,3-8-16 0 0,-1-1-1 0 0,-1-2 0 0 0,-48 15 1 0 0,72-27-67 0 0,0-2 1 0 0,0 0-1 0 0,-1 0 1 0 0,1-1-1 0 0,-21 1 1 0 0,25-4-5 0 0,0 1 0 0 0,1-1 0 0 0,-1 0 0 0 0,0 0 0 0 0,1-1-1 0 0,-1-1 1 0 0,1 1 0 0 0,0-1 0 0 0,-13-7 0 0 0,-4-3 13 0 0,-28-22 0 0 0,44 28-10 0 0,0 0-1 0 0,1-1 0 0 0,-1 0 1 0 0,2 0-1 0 0,-14-19 0 0 0,19 24-6 0 0,0 0 0 0 0,0 1 0 0 0,1-1-1 0 0,-1-1 1 0 0,1 1 0 0 0,0 0 0 0 0,0 0 0 0 0,0 0 0 0 0,0-1-1 0 0,1 1 1 0 0,-1 0 0 0 0,1-1 0 0 0,0 1 0 0 0,0 0-1 0 0,0-1 1 0 0,1-5 0 0 0,0 5-22 0 0,0 0 0 0 0,1-1 0 0 0,0 1 1 0 0,0 0-1 0 0,0 0 0 0 0,0 0 0 0 0,0 0 0 0 0,1 1 0 0 0,0-1 1 0 0,0 0-1 0 0,3-2 0 0 0,4-3-20 0 0,0 0 0 0 0,1 1 1 0 0,-1 1-1 0 0,2 0 0 0 0,-1 0 1 0 0,1 1-1 0 0,16-6 0 0 0,-24 11 46 0 0,-1-1 0 0 0,1 1 1 0 0,0 0-1 0 0,-1 0 0 0 0,1 1 0 0 0,0-1 0 0 0,0 1 0 0 0,-1 0 0 0 0,1 0 0 0 0,0 0 0 0 0,0 0 1 0 0,-1 1-1 0 0,1-1 0 0 0,0 1 0 0 0,-1 0 0 0 0,1 0 0 0 0,0 0 0 0 0,-1 1 0 0 0,1-1 0 0 0,4 4 0 0 0,-2 0 36 0 0,-1-1-1 0 0,0 1 0 0 0,0 0 0 0 0,0 0 0 0 0,-1 0 0 0 0,1 1 0 0 0,-1-1 0 0 0,0 1 0 0 0,-1 0 0 0 0,4 8 0 0 0,7 19 105 0 0,11 40 0 0 0,-17-47-97 0 0,1-1 0 0 0,1 1 0 0 0,18 31 0 0 0,-24-51-44 0 0,0 0 0 0 0,0 0 0 0 0,1 0 0 0 0,0-1 1 0 0,0 1-1 0 0,10 7 0 0 0,-12-11-121 0 0,1 1-1 0 0,-1-1 1 0 0,1 0-1 0 0,0 0 0 0 0,-1-1 1 0 0,1 1-1 0 0,0-1 1 0 0,0 0-1 0 0,0 0 1 0 0,0 0-1 0 0,0 0 0 0 0,9 0 1 0 0,11-2-756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0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10047 0 0,'0'0'1190'0'0,"-1"1"-560"0"0,-1 2-440 0 0,0 0-1 0 0,0 0 0 0 0,0 0 1 0 0,0 0-1 0 0,1 0 0 0 0,-1 0 1 0 0,1 0-1 0 0,0 0 0 0 0,0 0 1 0 0,0 1-1 0 0,0-1 0 0 0,0 1 1 0 0,1-1-1 0 0,0 0 0 0 0,-1 1 1 0 0,1-1-1 0 0,1 1 0 0 0,-1-1 1 0 0,1 6-1 0 0,1-2-96 0 0,0-1 0 0 0,0 0 0 0 0,0 0 0 0 0,1 0 0 0 0,0 0 0 0 0,0-1 0 0 0,0 1 0 0 0,1-1 0 0 0,-1 0 0 0 0,2 0 0 0 0,-1 0 0 0 0,0 0 0 0 0,9 6 0 0 0,5 2 75 0 0,0-1 0 0 0,34 17 0 0 0,-19-11-43 0 0,276 141 332 0 0,-272-141-444 0 0,10 7 63 0 0,-1 2-1 0 0,81 64 1 0 0,-31-25-23 0 0,-89-60-251 0 0,16 10 337 0 0,-21-15-501 0 0,-1 0 1 0 0,1-1-1 0 0,0 1 0 0 0,-1-1 0 0 0,1 1 1 0 0,0-1-1 0 0,-1 0 0 0 0,4 1 1 0 0,4-5-6253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0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52 5063 0 0,'0'0'232'0'0,"1"-2"-13"0"0,3-4-128 0 0,-1 1 0 0 0,1-1 0 0 0,0 1 0 0 0,6-6 0 0 0,3-2 5182 0 0,-4 10-6 0 0,-13 11-5122 0 0,0 0 0 0 0,0 0 0 0 0,0-1 0 0 0,-1 1 0 0 0,0-1 0 0 0,0 0 0 0 0,-1 0 0 0 0,0-1 0 0 0,-8 7 0 0 0,-67 51 551 0 0,70-55-625 0 0,-94 66 442 0 0,-76 57-6 0 0,157-113-484 0 0,-2 3 0 0 0,-1-1 1 0 0,-2-2 0 0 0,-30 17-1 0 0,42-27-12 0 0,8-4 27 0 0,0 0 0 0 0,-1-1 0 0 0,1 0 1 0 0,-1-1-1 0 0,-19 4 0 0 0,28-7-131 0 0,14-8-627 0 0,5-2-373 0 0,4 0-313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0,'0'0'7632'0'0,"0"-1"-7478"0"0,1 1 0 0 0,-1 0 0 0 0,1 0 0 0 0,-1 0 0 0 0,1 0 0 0 0,-1 0 0 0 0,1 0 0 0 0,-1 0 1 0 0,1 0-1 0 0,-1 0 0 0 0,0 0 0 0 0,1 0 0 0 0,-1 1 0 0 0,1-1 0 0 0,-1 0 0 0 0,1 0 0 0 0,-1 0 0 0 0,0 0 0 0 0,1 1 0 0 0,0-1 0 0 0,3 9-1013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22 120 3679 0 0,'-8'1'327'0'0,"0"-4"1278"0"0,8 3-1508 0 0,0 0-1 0 0,0 0 0 0 0,0 0 1 0 0,0 0-1 0 0,0 0 0 0 0,-1 0 0 0 0,1 0 1 0 0,0 0-1 0 0,0 0 0 0 0,0 0 1 0 0,0 0-1 0 0,0 0 0 0 0,-1 0 0 0 0,1 0 1 0 0,0 0-1 0 0,-1-1 963 0 0,1 1-963 0 0,0 0 1 0 0,0 0-1 0 0,0-1 0 0 0,0 1 1 0 0,0 0-1 0 0,-1 0 0 0 0,1 0 0 0 0,0 0 1 0 0,0 0-1 0 0,0 0 0 0 0,0-1 1 0 0,0 1-1 0 0,0 0 0 0 0,0 0 0 0 0,0 0 1 0 0,0 0-1 0 0,0 0 0 0 0,0-1 1 0 0,0 1-1 0 0,0 0 0 0 0,0 0 0 0 0,0 0 1 0 0,0 0-1 0 0,1 0 0 0 0,-1-1 1 0 0,0 1-1 0 0,0 0 0 0 0,0 0 0 0 0,0 0 193 0 0,0 0-192 0 0,6-7 881 0 0,4 0-719 0 0,0 1 0 0 0,1 0 0 0 0,0 0 0 0 0,21-6 0 0 0,-4 1 4 0 0,5-3 326 0 0,63-17 0 0 0,-80 27-263 0 0,0 1 0 0 0,-1 1 0 0 0,1 0-1 0 0,0 1 1 0 0,0 1 0 0 0,25 2-1 0 0,-36-1-226 0 0,0 0-1 0 0,0 0 1 0 0,0 0 0 0 0,-1 1-1 0 0,1 0 1 0 0,0 0-1 0 0,-1 0 1 0 0,0 0-1 0 0,1 1 1 0 0,-1-1 0 0 0,6 7-1 0 0,-8-7-85 0 0,0 0 0 0 0,0 0-1 0 0,0 0 1 0 0,0 0 0 0 0,-1 1 0 0 0,1-1 0 0 0,-1 1-1 0 0,1-1 1 0 0,-1 1 0 0 0,0-1 0 0 0,0 1-1 0 0,0 0 1 0 0,-1-1 0 0 0,1 1 0 0 0,-1 0 0 0 0,1 0-1 0 0,-1 0 1 0 0,0 0 0 0 0,0-1 0 0 0,0 1-1 0 0,-1 5 1 0 0,-1-1-14 0 0,0 0 0 0 0,0 1 0 0 0,-1-1 0 0 0,0 0 1 0 0,0 0-1 0 0,0-1 0 0 0,-1 1 0 0 0,0-1 0 0 0,-1 0 0 0 0,1 0 0 0 0,-1 0 0 0 0,0 0 0 0 0,-1-1 0 0 0,1 0 0 0 0,-1 0 0 0 0,0 0 0 0 0,-11 6 0 0 0,-3-1-8 0 0,0 0-1 0 0,0-1 1 0 0,0 0 0 0 0,-40 8-1 0 0,-111 16 10 0 0,155-31 0 0 0,-27 7 0 0 0,43-9 0 0 0,0 0 0 0 0,0-1 0 0 0,0 1 0 0 0,0 0 0 0 0,0 0 0 0 0,0 0 0 0 0,0 0 0 0 0,0 0 0 0 0,0 0 0 0 0,0 0 0 0 0,0 0 0 0 0,0 0 0 0 0,0 0 0 0 0,0 0 0 0 0,-1 0 0 0 0,1 0 0 0 0,0 0 0 0 0,0 0 0 0 0,0 0 0 0 0,0 0 0 0 0,0 0 0 0 0,0 0 0 0 0,0 0 0 0 0,0 0 0 0 0,0 0 0 0 0,0 0 0 0 0,0 0 0 0 0,0 0 0 0 0,0 0 0 0 0,0 0 0 0 0,-1 0 0 0 0,1 0 0 0 0,0 1 0 0 0,0-1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1 0 0 0,0-1 0 0 0,7 2 0 0 0,9 2 0 0 0,76-2 0 0 0,-63 1 0 0 0,16 1 0 0 0,64 14 0 0 0,-101-15 0 0 0,0-1 0 0 0,0 1 0 0 0,-1 1 0 0 0,1 0 0 0 0,-1 0 0 0 0,0 0 0 0 0,0 1 0 0 0,0 0 0 0 0,0 0 0 0 0,-1 0 0 0 0,6 7 0 0 0,-11-11 0 0 0,0 1 0 0 0,1-1 0 0 0,-1 0 0 0 0,0 0 0 0 0,0 1 0 0 0,0-1 0 0 0,0 0 0 0 0,0 1 0 0 0,0-1 0 0 0,0 1 0 0 0,-1-1 0 0 0,1 1 0 0 0,1 3 0 0 0,-2-1 0 0 0,3 11 27 0 0,-6-11-11 0 0,2-1-5 0 0,-1 2 0 0 0,-1 0 0 0 0,1 0 1 0 0,-1 0-1 0 0,0 0 0 0 0,-1 0 1 0 0,1-1-1 0 0,-1 1 1 0 0,0-1-1 0 0,0 0 0 0 0,0 0 1 0 0,-1 0-1 0 0,1-1 0 0 0,-1 0 1 0 0,0 0-1 0 0,0 0 1 0 0,-6 3-1 0 0,-7 2 33 0 0,-1-1 1 0 0,0-1-1 0 0,-26 6 0 0 0,14-6-17 0 0,-46 3-1 0 0,-13 0-71 0 0,88-8-240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13647 0 0,'0'0'1239'0'0,"1"-1"-904"0"0,19-2 839 0 0,0 0-342 0 0,0 0 1 0 0,27-10 0 0 0,85-25 50 0 0,-51 17-505 0 0,185-60 129 0 0,-260 79-501 0 0,28-9-458 0 0,1 2 1 0 0,48-8 0 0 0,-78 17-532 0 0,1 0 0 0 0,-1 0 0 0 0,0 1 0 0 0,10 1 0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49 5527 0 0,'4'-1'154'0'0,"10"-4"663"0"0,0 0 1 0 0,0 0-1 0 0,16-11 0 0 0,-21 11 45 0 0,2-4 4302 0 0,-12 9-5019 0 0,0 0 0 0 0,0-1 0 0 0,0 1 0 0 0,1 0 0 0 0,-1-1 0 0 0,0 1 0 0 0,0 0-1 0 0,0 0 1 0 0,0 0 0 0 0,0-1 0 0 0,0 1 0 0 0,0 0 0 0 0,0 1 0 0 0,0-1 0 0 0,-2 0 0 0 0,-96 6-22 0 0,16-1-118 0 0,45-4 3 0 0,0 3 0 0 0,0 0 0 0 0,0 3 0 0 0,1 1 0 0 0,0 1 0 0 0,0 3 0 0 0,-36 15 0 0 0,62-21-8 0 0,3 0 0 0 0,6 3 15 0 0,2-6 1 0 0,0-1 0 0 0,1 1-1 0 0,-1-1 1 0 0,1 1 0 0 0,0-1 0 0 0,-1 1 0 0 0,1-1 0 0 0,0 0-1 0 0,1 1 1 0 0,-1-1 0 0 0,0 0 0 0 0,1 0 0 0 0,-1 0 0 0 0,4 4-1 0 0,-3-4 3 0 0,11 12 11 0 0,0-1 1 0 0,1 0 0 0 0,0-1 0 0 0,22 14-1 0 0,2 1 57 0 0,17 15-17 0 0,91 77-6 0 0,-128-103-44 0 0,-1 1 0 0 0,-1 0 1 0 0,-1 2-1 0 0,-1 0 0 0 0,21 36 0 0 0,-32-50 24 0 0,-1-1 1 0 0,0 0-1 0 0,-1 1 1 0 0,1-1-1 0 0,-1 1 1 0 0,0 0-1 0 0,0-1 1 0 0,0 1-1 0 0,-1 0 1 0 0,1 0-1 0 0,-1-1 1 0 0,0 1-1 0 0,-2 7 1 0 0,2-8-8 0 0,-1-1 0 0 0,0 0 0 0 0,-1 0 0 0 0,1 0 0 0 0,0 1 0 0 0,-1-1 0 0 0,0 0 0 0 0,0-1 0 0 0,0 1 0 0 0,0 0 0 0 0,0 0 0 0 0,-1-1 0 0 0,1 1 0 0 0,-1-1 0 0 0,1 0 0 0 0,-1 0 0 0 0,0 0 0 0 0,0 0 0 0 0,-5 2 0 0 0,-8 3 3 0 0,-1 0 0 0 0,0-1 0 0 0,0-1 0 0 0,-1-1 0 0 0,-27 4 0 0 0,7-5 52 0 0,-61-1 0 0 0,79-2-80 0 0,1-2 0 0 0,-36-7-1 0 0,47 7-7 0 0,0 0 1 0 0,0 0-1 0 0,1-1 0 0 0,-1-1 0 0 0,1 1 0 0 0,0-1 1 0 0,0 0-1 0 0,0-1 0 0 0,-10-8 0 0 0,14 11 3 0 0,1 0 0 0 0,0-1 0 0 0,0 0 0 0 0,0 1 0 0 0,0-1 0 0 0,1 0-1 0 0,-1 0 1 0 0,1 0 0 0 0,-1 0 0 0 0,1 0 0 0 0,0 0 0 0 0,0 0 0 0 0,-1-5 0 0 0,2 3 11 0 0,-1-1 0 0 0,1 1 1 0 0,0-1-1 0 0,1 1 0 0 0,-1 0 0 0 0,1-1 1 0 0,2-8-1 0 0,0 4 29 0 0,1 1 0 0 0,0 0-1 0 0,0 0 1 0 0,0 0 0 0 0,1 1 0 0 0,1-1 0 0 0,-1 1 0 0 0,12-12 0 0 0,4 0 38 0 0,0 1 0 0 0,1 1 1 0 0,26-16-1 0 0,77-40-87 0 0,-83 51-14 0 0,-3 3-52 0 0,-2-2 1 0 0,47-36 0 0 0,-73 49-167 0 0,-1-1 1 0 0,0 0 0 0 0,15-17 0 0 0,-22 23 131 0 0,0 0-1 0 0,-1 0 1 0 0,1-1-1 0 0,-1 1 1 0 0,0-1-1 0 0,0 0 1 0 0,0 1-1 0 0,0-1 1 0 0,-1 0-1 0 0,0 0 1 0 0,0 0-1 0 0,-1 0 1 0 0,1-6-1 0 0,-1 10 18 0 0,-1-1 0 0 0,1 0 0 0 0,0 1 0 0 0,-1-1 0 0 0,0 1 0 0 0,1-1 0 0 0,-1 1 0 0 0,0-1 0 0 0,0 1 0 0 0,0-1 0 0 0,0 1 0 0 0,0 0 0 0 0,0 0 0 0 0,-2-3 0 0 0,3 4 79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16 14743 0 0,'0'0'1136'0'0,"1"-2"-746"0"0,-1-11 4214 0 0,-73 165-4609 0 0,-6-2 0 0 0,-114 159 0 0 0,117-206 58 0 0,-132 134 1 0 0,90-123-36 0 0,97-97 60 0 0,-2 0 1 0 0,0-1 0 0 0,-45 22 0 0 0,46-30 198 0 0,20-8-125 0 0,9-12-57 0 0,1 1-1 0 0,1 0 0 0 0,0 0 1 0 0,0 1-1 0 0,1 0 0 0 0,0 1 1 0 0,13-10-1 0 0,-3 2-33 0 0,14-11-193 0 0,0 2 0 0 0,68-38 0 0 0,-41 32-102 0 0,66-24 0 0 0,-72 37-4 0 0,-48 17 202 0 0,-1 1 1 0 0,1-1 0 0 0,0 2 0 0 0,-1-1-1 0 0,1 1 1 0 0,8 0 0 0 0,-13 0 32 0 0,-1 0 0 0 0,0 0 0 0 0,1 0 1 0 0,-1 1-1 0 0,1-1 0 0 0,-1 1 0 0 0,0-1 0 0 0,0 1 1 0 0,1-1-1 0 0,-1 1 0 0 0,0 0 0 0 0,0-1 0 0 0,1 1 0 0 0,-1 0 1 0 0,0 0-1 0 0,0 0 0 0 0,0 0 0 0 0,0 0 0 0 0,0 0 1 0 0,-1 0-1 0 0,1 1 0 0 0,0-1 0 0 0,0 0 0 0 0,-1 0 0 0 0,1 0 1 0 0,-1 1-1 0 0,1-1 0 0 0,-1 0 0 0 0,1 1 0 0 0,-1-1 1 0 0,0 1-1 0 0,0-1 0 0 0,0 0 0 0 0,0 1 0 0 0,0-1 1 0 0,0 3-1 0 0,-1 4 31 0 0,0 1 0 0 0,0-1 0 0 0,-1 0 0 0 0,-5 14 0 0 0,6-21-24 0 0,-6 18 62 0 0,-2 0 0 0 0,0-1 0 0 0,-1 0 0 0 0,-13 17 0 0 0,-17 31 57 0 0,14-23-11 0 0,17-30-347 0 0,-12 25 1 0 0,20-36-294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8287 0 0,'0'0'639'0'0,"-7"1"-219"0"0,2 0-61 0 0,1 0 0 0 0,-1 0 0 0 0,1 0 0 0 0,-1 0-1 0 0,1 1 1 0 0,0 0 0 0 0,0 0 0 0 0,0 0 0 0 0,0 0 0 0 0,0 1 0 0 0,0-1 0 0 0,1 1 0 0 0,-1 0-1 0 0,1 0 1 0 0,0 1 0 0 0,-1-1 0 0 0,-3 7 0 0 0,6-9-321 0 0,1 0 0 0 0,-1 0 0 0 0,1 1 0 0 0,0-1 0 0 0,-1 0 0 0 0,1 0 0 0 0,0 1 0 0 0,0-1 0 0 0,0 0 1 0 0,0 1-1 0 0,0-1 0 0 0,0 1 0 0 0,0-1 0 0 0,0 0 0 0 0,1 3 0 0 0,6 18 338 0 0,-4-16-241 0 0,0 1 1 0 0,1-2-1 0 0,-1 1 0 0 0,1 0 0 0 0,0-1 0 0 0,1 1 0 0 0,-1-1 0 0 0,7 5 0 0 0,46 34 818 0 0,-24-20-530 0 0,-4-1-37 0 0,345 296 1346 0 0,-362-308-1735 0 0,-1 2-109 0 0,2-1-1 0 0,-1-1 0 0 0,27 18 0 0 0,-36-27-26 0 0,0 0 0 0 0,1 0-1 0 0,-1 0 1 0 0,0-1-1 0 0,1 1 1 0 0,0-1 0 0 0,-1 0-1 0 0,1 0 1 0 0,0 0-1 0 0,-1-1 1 0 0,1 1 0 0 0,0-1-1 0 0,0 0 1 0 0,0 0-1 0 0,-1 0 1 0 0,1 0 0 0 0,0-1-1 0 0,0 0 1 0 0,-1 0 0 0 0,1 0-1 0 0,0 0 1 0 0,-1 0-1 0 0,4-2 1 0 0,-6 2-273 0 0,4-2 494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12607 0 0,'0'0'2403'0'0,"-1"1"-1838"0"0,-10 9-403 0 0,1 0 0 0 0,-2-1 1 0 0,1 0-1 0 0,-19 10 0 0 0,-5 5-125 0 0,-301 225 791 0 0,84-60 240 0 0,246-185-1415 0 0,-31 24 1170 0 0,15-8-6225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70 7831 0 0,'2'-1'6155'0'0,"7"-4"-5545"0"0,0 0-1 0 0,0 1 1 0 0,0 0-1 0 0,15-4 1 0 0,44-9-671 0 0,-45 12 215 0 0,2-1-150 0 0,1 0 0 0 0,0 3-1 0 0,0 0 1 0 0,37 1 0 0 0,-62 3 26 0 0,0 1 0 0 0,0-1 1 0 0,-1 1-1 0 0,1-1 0 0 0,0 1 0 0 0,-1-1 0 0 0,0 1 1 0 0,1-1-1 0 0,-1 1 0 0 0,0-1 0 0 0,0 4 1 0 0,0-1 15 0 0,-1 0 0 0 0,0 0 1 0 0,0-1-1 0 0,0 1 1 0 0,-1 0-1 0 0,0 0 1 0 0,1-1-1 0 0,-1 1 1 0 0,0-1-1 0 0,-1 0 1 0 0,1 1-1 0 0,-5 4 0 0 0,-5 4 65 0 0,-24 18 0 0 0,16-14-48 0 0,-137 99 19 0 0,146-107 32 0 0,-1 1-1 0 0,1 0 1 0 0,1 0-1 0 0,0 1 1 0 0,-11 15 0 0 0,20-24 78 0 0,0 7 114 0 0,1-6-242 0 0,-1-1 0 0 0,1 1 0 0 0,0-1 0 0 0,0 1 0 0 0,0-1-1 0 0,0 1 1 0 0,0-1 0 0 0,0 1 0 0 0,0-1 0 0 0,0 0 0 0 0,1 1 0 0 0,-1-1 0 0 0,1 1 0 0 0,-1-1 0 0 0,1 1 0 0 0,-1-1 0 0 0,1 0 0 0 0,0 0 0 0 0,0 1 0 0 0,0-1 0 0 0,1 1 0 0 0,2 2 55 0 0,1 0 0 0 0,0 0 1 0 0,1-1-1 0 0,-1 0 0 0 0,1 0 0 0 0,-1 0 1 0 0,1-1-1 0 0,0 1 0 0 0,0-2 0 0 0,0 1 0 0 0,0-1 1 0 0,0 1-1 0 0,9-1 0 0 0,80 3 281 0 0,106-10 0 0 0,-16-1-1507 0 0,-171 7 475 0 0,0 0-1 0 0,0 1 1 0 0,0 1-1 0 0,27 6 1 0 0,-26-3-643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231 382 1375 0 0,'0'2'107'0'0,"0"13"1026"0"0,0-9 520 0 0,-1 0 0 0 0,0 0 0 0 0,0 0 1 0 0,-2 6-1 0 0,1 5 5019 0 0,-6-18-4668 0 0,-10-6-1847 0 0,0-1 0 0 0,0-1 0 0 0,1-1 0 0 0,-23-16 1 0 0,30 19-165 0 0,0-1-1 0 0,1 0 1 0 0,0-1 0 0 0,0 0 0 0 0,1 0 0 0 0,0-1 0 0 0,1 0 0 0 0,-8-13 0 0 0,12 16-27 0 0,0 1 0 0 0,0-1 0 0 0,1 0 0 0 0,0-1 0 0 0,0 1 0 0 0,1 0 0 0 0,-1-1 0 0 0,2 1 0 0 0,-1 0 0 0 0,1-1 0 0 0,0 1 0 0 0,1-1-1 0 0,0 1 1 0 0,0-1 0 0 0,0 1 0 0 0,1 0 0 0 0,0 0 0 0 0,1 0 0 0 0,-1 0 0 0 0,2 0 0 0 0,-1 0 0 0 0,0 1 0 0 0,1-1 0 0 0,1 1 0 0 0,-1 0 0 0 0,1 0 0 0 0,0 1 0 0 0,0 0 0 0 0,0-1-1 0 0,1 2 1 0 0,0-1 0 0 0,0 0 0 0 0,0 1 0 0 0,13-6 0 0 0,10-2 55 0 0,0 0 0 0 0,0 3 0 0 0,1 0-1 0 0,0 2 1 0 0,1 1 0 0 0,-1 1 0 0 0,1 2 0 0 0,0 1-1 0 0,44 3 1 0 0,-54 1 88 0 0,0 1 0 0 0,-1 0 0 0 0,40 13 0 0 0,-48-13-65 0 0,0 2-1 0 0,0 0 1 0 0,-1 0-1 0 0,0 1 1 0 0,0 1-1 0 0,0 0 1 0 0,17 14-1 0 0,-24-17-28 0 0,-1 0-1 0 0,1 0 1 0 0,-1 0-1 0 0,0 0 0 0 0,0 1 1 0 0,0-1-1 0 0,0 1 1 0 0,-1 0-1 0 0,0 0 1 0 0,0-1-1 0 0,0 2 1 0 0,-1-1-1 0 0,0 0 0 0 0,1 0 1 0 0,-2 0-1 0 0,1 1 1 0 0,-1-1-1 0 0,0 0 1 0 0,0 0-1 0 0,0 1 1 0 0,-1-1-1 0 0,1 0 0 0 0,-1 0 1 0 0,-1 1-1 0 0,1-1 1 0 0,-1 0-1 0 0,0 0 1 0 0,0 0-1 0 0,0-1 1 0 0,-1 1-1 0 0,0 0 0 0 0,1-1 1 0 0,-2 0-1 0 0,1 0 1 0 0,-7 7-1 0 0,-1 0 21 0 0,-1-1-1 0 0,0 0 1 0 0,0-1-1 0 0,-1-1 1 0 0,-1 0-1 0 0,-15 7 1 0 0,-88 33 60 0 0,113-47-96 0 0,-17 7-99 0 0,-1-2-1 0 0,0 0 1 0 0,0-2 0 0 0,-1 0-1 0 0,1-2 1 0 0,-42 0 0 0 0,60-2-5 0 0,0 0 1 0 0,1-1-1 0 0,-1 0 1 0 0,1 1-1 0 0,-1-1 1 0 0,1 0-1 0 0,-1-1 1 0 0,1 1-1 0 0,-6-4 1 0 0,8 5-110 0 0,0-1 1 0 0,0 0-1 0 0,-1 0 0 0 0,1 0 1 0 0,0 0-1 0 0,0 0 0 0 0,0-1 1 0 0,0 1-1 0 0,0 0 0 0 0,-1-3 0 0 0,2 3-202 0 0,-1-1-1 0 0,1 1 1 0 0,-1-1-1 0 0,1 1 1 0 0,0 0-1 0 0,0-1 1 0 0,0 1-1 0 0,0-1 1 0 0,0 1-1 0 0,0-1 1 0 0,0 1-1 0 0,0-1 1 0 0,1-1-1 0 0,2-9-4350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69 12671 0 0,'1'-2'32'0'0,"7"-7"168"0"0,-1 1 0 0 0,1 0 1 0 0,0 0-1 0 0,1 1 0 0 0,0-1 0 0 0,20-11 1450 0 0,-31 33-1390 0 0,-2-3-199 0 0,0 0-1 0 0,0-1 1 0 0,-2 0 0 0 0,1 0 0 0 0,-1 0-1 0 0,-11 13 1 0 0,-4 8 54 0 0,-132 174 477 0 0,88-125-435 0 0,23-26-99 0 0,-210 252 2123 0 0,216-270-2843 0 0,-2-2 1 0 0,-61 43-1 0 0,68-54 504 0 0,30-22 6 0 0,12-7-1828 0 0,3 0 976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5527 0 0,'1'-1'423'0'0,"21"-17"-115"0"0,-19 16 246 0 0,-1-1 0 0 0,0 1 0 0 0,1 0 0 0 0,0 0 0 0 0,-1 0 0 0 0,1 0-1 0 0,0 0 1 0 0,0 0 0 0 0,0 1 0 0 0,0 0 0 0 0,1-1 0 0 0,-1 1 0 0 0,0 0 0 0 0,0 1 0 0 0,1-1 0 0 0,-1 0 0 0 0,7 1 0 0 0,-7 0-477 0 0,0 1 0 0 0,0 0 0 0 0,-1-1 0 0 0,1 1 1 0 0,0 0-1 0 0,0 1 0 0 0,-1-1 0 0 0,1 0 0 0 0,-1 1 1 0 0,1 0-1 0 0,-1-1 0 0 0,1 1 0 0 0,-1 0 0 0 0,0 0 1 0 0,0 0-1 0 0,0 1 0 0 0,0-1 0 0 0,0 0 1 0 0,2 6-1 0 0,3 4 134 0 0,-1 0 1 0 0,0 1-1 0 0,3 15 1 0 0,1-3 196 0 0,-10-24-387 0 0,46 100 1274 0 0,-38-86-1066 0 0,0-1 0 0 0,1-1-1 0 0,1 0 1 0 0,20 22 0 0 0,-11-16-86 0 0,0-1-1 0 0,2-1 0 0 0,0 0 1 0 0,1-2-1 0 0,0-1 1 0 0,1 0-1 0 0,1-2 0 0 0,0-1 1 0 0,51 17-1 0 0,-60-24-245 0 0,1-1-1 0 0,0-1 0 0 0,0-1 1 0 0,0 0-1 0 0,0 0 1 0 0,0-2-1 0 0,22-3 0 0 0,-21 1-911 0 0,0-1 0 0 0,0 0 0 0 0,28-13 0 0 0,-27 10-472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1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7 4143 0 0,'0'0'319'0'0,"-8"-6"2057"0"0,4 6-2072 0 0,1 0-1 0 0,0 0 1 0 0,0 0-1 0 0,0 0 1 0 0,-1 0-1 0 0,1 0 1 0 0,0 1 0 0 0,0 0-1 0 0,0-1 1 0 0,-5 3-1 0 0,-32 16 3714 0 0,13-5-2788 0 0,-21 8-1155 0 0,1 2 0 0 0,1 3 0 0 0,-79 59 0 0 0,62-35 1075 0 0,-61 63 0 0 0,42-24-61 0 0,46-50-1961 0 0,0 0-3869 0 0,19-22-1061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75 149 2303 0 0,'-2'1'167'0'0,"-2"3"-33"0"0,0-1 0 0 0,0 0-1 0 0,-1 0 1 0 0,1 0 0 0 0,-8 3 0 0 0,-9 1 2737 0 0,19-7-2094 0 0,1 1 0 0 0,-1-1 0 0 0,0 0 0 0 0,0 0 0 0 0,0 0 0 0 0,0 0 0 0 0,0 0 0 0 0,-2-1 0 0 0,11-10 301 0 0,1 1-769 0 0,0 1-1 0 0,0-1 1 0 0,0 2-1 0 0,1-1 1 0 0,1 1-1 0 0,-1 1 1 0 0,1-1-1 0 0,0 2 1 0 0,1-1-1 0 0,0 2 1 0 0,22-10-1 0 0,10 0-45 0 0,81-18 0 0 0,-123 33-283 0 0,24-5 106 0 0,1 0-1 0 0,-1 2 1 0 0,1 0 0 0 0,33 2-1 0 0,-58 1-82 0 0,0 0-1 0 0,0 0 1 0 0,1 0-1 0 0,-1 0 1 0 0,0 0-1 0 0,0 0 1 0 0,0 1-1 0 0,0-1 1 0 0,1 0-1 0 0,-1 1 1 0 0,0-1-1 0 0,0 1 0 0 0,0-1 1 0 0,0 1-1 0 0,0-1 1 0 0,0 1-1 0 0,0 0 1 0 0,0 0-1 0 0,0-1 1 0 0,0 1-1 0 0,-1 0 1 0 0,1 0-1 0 0,0 0 1 0 0,0 0-1 0 0,-1 0 1 0 0,1 0-1 0 0,-1 0 1 0 0,1 0-1 0 0,-1 0 1 0 0,1 0-1 0 0,-1 0 1 0 0,0 1-1 0 0,1-1 1 0 0,-1 0-1 0 0,0 2 1 0 0,0 0-3 0 0,0 0 0 0 0,-1 0 0 0 0,1 0 0 0 0,-1 0 1 0 0,1 0-1 0 0,-1-1 0 0 0,0 1 0 0 0,-1 0 0 0 0,1 0 0 0 0,0-1 1 0 0,-1 1-1 0 0,1-1 0 0 0,-4 5 0 0 0,-18 19-71 0 0,-2-2 0 0 0,0 0-1 0 0,-47 33 1 0 0,-93 50-783 0 0,88-59 548 0 0,67-41 305 0 0,0 0 0 0 0,0 0 0 0 0,0 1 0 0 0,1 1 0 0 0,-9 9 0 0 0,16-15 26 0 0,-1 0 1 0 0,1 1 0 0 0,-1-1 0 0 0,1 1 0 0 0,0-1 0 0 0,0 1 0 0 0,1 0 0 0 0,-1 0-1 0 0,1 0 1 0 0,-1 0 0 0 0,1 0 0 0 0,1 0 0 0 0,-1 0 0 0 0,1 0 0 0 0,-1 0 0 0 0,1 0-1 0 0,0 1 1 0 0,1 3 0 0 0,-1-6-1 0 0,1-1 1 0 0,-1 1-1 0 0,1-1 0 0 0,0 0 0 0 0,-1 1 0 0 0,1-1 0 0 0,0 0 1 0 0,0 1-1 0 0,0-1 0 0 0,0 0 0 0 0,0 0 0 0 0,0 0 0 0 0,0 0 1 0 0,0 0-1 0 0,3 2 0 0 0,20 9 308 0 0,-11-8-201 0 0,0-1 1 0 0,1 0-1 0 0,-1-1 0 0 0,1-1 0 0 0,-1 0 0 0 0,1-1 1 0 0,16-1-1 0 0,97-18 433 0 0,-108 16-492 0 0,77-16 217 0 0,87-14 65 0 0,2 16-474 0 0,-86 19-3848 0 0,-74-1-2320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3223 0 0,'0'0'143'0'0,"-2"0"-3"0"0,-17 8 7744 0 0,33-12-9 0 0,0 0-8338 0 0,-1 0 765 0 0,0 1 0 0 0,0 0 1 0 0,0 1-1 0 0,0 0 0 0 0,17 1 0 0 0,45 1-87 0 0,22 0-647 0 0,-56 2-1175 0 0,-21-4 7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54 12671 0 0,'-38'3'588'0'0,"4"0"4600"0"0,38-4-4344 0 0,20-3 6 0 0,71-12 272 0 0,113-15 865 0 0,-162 26-3316 0 0,0 3 1 0 0,71 5 0 0 0,-98-1-562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86 1839 0 0,'-56'24'89'0'0,"44"-18"3854"0"0,-5 3 9864 0 0,46-17-11631 0 0,249-55 467 0 0,4 22-2732 0 0,-216 33-24 0 0,-50 6-996 0 0,0 0 0 0 0,19 2-1 0 0,-18 1-618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129 227 17191 0 0,'0'0'787'0'0,"-1"0"-16"0"0,2 2-569 0 0,7 0 67 0 0,9 1 656 0 0,-6-4-429 0 0,0 0 0 0 0,0 0 1 0 0,-1-1-1 0 0,19-6 1 0 0,41-18 850 0 0,-65 24-1291 0 0,31-14 290 0 0,64-37 0 0 0,-98 52-344 0 0,52-37 59 0 0,-48 34-80 0 0,-1 0 1 0 0,0-1-1 0 0,-1 1 1 0 0,1-1-1 0 0,-1-1 0 0 0,0 1 1 0 0,6-10-1 0 0,-9 14-32 0 0,0-1-1 0 0,-1 1 1 0 0,1-1-1 0 0,-1 0 1 0 0,1 1 0 0 0,-1-1-1 0 0,0 0 1 0 0,1 1-1 0 0,-1-1 1 0 0,0 0-1 0 0,0 0 1 0 0,0 1-1 0 0,0-1 1 0 0,-1-2-1 0 0,1 4 19 0 0,0-1 0 0 0,-1 1 1 0 0,1-1-1 0 0,0 1 0 0 0,-1-1 0 0 0,1 0 0 0 0,0 1 0 0 0,-1-1 0 0 0,1 1 1 0 0,-1 0-1 0 0,1-1 0 0 0,-1 1 0 0 0,1-1 0 0 0,-1 1 0 0 0,1 0 1 0 0,-1-1-1 0 0,0 1 0 0 0,1 0 0 0 0,-1-1 0 0 0,1 1 0 0 0,-1 0 1 0 0,0 0-1 0 0,1 0 0 0 0,-1 0 0 0 0,0 0 0 0 0,1 0 0 0 0,-1-1 0 0 0,0 2 1 0 0,1-1-1 0 0,-1 0 0 0 0,0 0 0 0 0,1 0 0 0 0,-1 0 0 0 0,1 0 1 0 0,-1 0-1 0 0,0 1 0 0 0,1-1 0 0 0,-2 1 0 0 0,-12 3-398 0 0,0 2 0 0 0,1 0 0 0 0,0 0 0 0 0,-16 10 0 0 0,-48 39 10 0 0,16-11 203 0 0,39-30 245 0 0,-117 82 342 0 0,113-76-68 0 0,1 2 1 0 0,1 0 0 0 0,-24 28-1 0 0,47-48-263 0 0,0-1-1 0 0,-1 1 1 0 0,1 0-1 0 0,0-1 1 0 0,0 1-1 0 0,0 0 1 0 0,0 0-1 0 0,1 0 1 0 0,-1 0 0 0 0,0-1-1 0 0,1 1 1 0 0,-1 0-1 0 0,1 0 1 0 0,-1 4-1 0 0,2-5-14 0 0,-1 0 0 0 0,0 0 0 0 0,0 0 0 0 0,1 0 1 0 0,-1 0-1 0 0,0 0 0 0 0,1 0 0 0 0,-1 0 0 0 0,1 0 0 0 0,0 0 0 0 0,-1-1 0 0 0,1 1 0 0 0,0 0 0 0 0,-1 0 0 0 0,1 0 0 0 0,0-1 0 0 0,0 1 0 0 0,0 0 0 0 0,-1-1 1 0 0,1 1-1 0 0,0-1 0 0 0,0 1 0 0 0,0-1 0 0 0,0 1 0 0 0,0-1 0 0 0,0 0 0 0 0,0 1 0 0 0,2-1 0 0 0,8 3 113 0 0,1-1 0 0 0,-1-1 0 0 0,0 0 0 0 0,24 0 0 0 0,46-9 40 0 0,-69 6-139 0 0,82-12-916 0 0,-54 7-4985 0 0,-40 7 5818 0 0,31-5-7146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651 123 7799 0 0,'19'-15'369'0'0,"0"-1"0"0"0,-1-1-1 0 0,24-29 1 0 0,-41 46-277 0 0,-1-1 1 0 0,1 0-1 0 0,-1 1 0 0 0,1-1 1 0 0,-1 0-1 0 0,1 1 0 0 0,-1-1 1 0 0,0 0-1 0 0,1 1 0 0 0,-1-1 1 0 0,0 0-1 0 0,0 0 0 0 0,1 1 1 0 0,-1-1-1 0 0,0 0 0 0 0,0 0 0 0 0,0 0 1 0 0,0 1-1 0 0,0-1 0 0 0,0 0 1 0 0,0 0-1 0 0,0 0 0 0 0,-1-1 1 0 0,1 1-43 0 0,-1 1 1 0 0,0-1-1 0 0,1 0 1 0 0,-1 1-1 0 0,0-1 1 0 0,1 1 0 0 0,-1-1-1 0 0,0 1 1 0 0,0-1-1 0 0,1 1 1 0 0,-1-1-1 0 0,0 1 1 0 0,0 0-1 0 0,0 0 1 0 0,0-1-1 0 0,0 1 1 0 0,-1 0 0 0 0,-5-1 64 0 0,0 0 1 0 0,-1 1 0 0 0,-12 1 0 0 0,19-1-96 0 0,-24 3 153 0 0,1 1 1 0 0,-1 1-1 0 0,1 1 0 0 0,-29 12 0 0 0,-91 44 792 0 0,135-58-902 0 0,-37 18 397 0 0,1 1 1 0 0,-63 44 0 0 0,91-54-380 0 0,0 0 0 0 0,2 1-1 0 0,-1 0 1 0 0,2 2 0 0 0,0-1 0 0 0,1 2-1 0 0,1 0 1 0 0,-19 34 0 0 0,23-36-65 0 0,1 1 0 0 0,1 0 1 0 0,1 0-1 0 0,0 1 0 0 0,1-1 0 0 0,1 1 0 0 0,1 0 1 0 0,0 0-1 0 0,1 0 0 0 0,2 33 0 0 0,2-29-3 0 0,0 0 0 0 0,2 0 0 0 0,0 0 0 0 0,1-1 0 0 0,1 0 0 0 0,1 0 0 0 0,1-1 0 0 0,15 26 0 0 0,26 30 139 0 0,85 98 1 0 0,-82-109 74 0 0,-2 2 0 0 0,46 80 0 0 0,54 140 399 0 0,-109-197-623 0 0,39 120 0 0 0,-81-207 0 0 0,8 23-146 0 0,-1 0 0 0 0,5 33-1 0 0,-11-52 73 0 0,0 0-1 0 0,0 1 1 0 0,-1-1 0 0 0,0 0-1 0 0,-1 1 1 0 0,1-1-1 0 0,-1 1 1 0 0,0-1 0 0 0,-1 0-1 0 0,1 0 1 0 0,-1 1-1 0 0,0-1 1 0 0,-1 0 0 0 0,0-1-1 0 0,-3 7 1 0 0,2-7 53 0 0,0-1 0 0 0,-1 1 0 0 0,1-1 0 0 0,-1 1 0 0 0,0-2 0 0 0,0 1 0 0 0,-1 0 0 0 0,1-1 0 0 0,-1 0 0 0 0,-7 3 0 0 0,-9 2 217 0 0,-32 9-1 0 0,40-13-84 0 0,-9 2 119 0 0,-1-1 0 0 0,0-1 0 0 0,0-2 0 0 0,-1 0 0 0 0,-47-3 0 0 0,68 1-166 0 0,-1-1 1 0 0,0 0-1 0 0,0 0 1 0 0,0 0-1 0 0,1 0 1 0 0,-1-1-1 0 0,-5-2 1 0 0,9 3-131 0 0,-1 0-1 0 0,1 0 1 0 0,0 0 0 0 0,-1 0 0 0 0,1 0 0 0 0,0 0 0 0 0,-1 0-1 0 0,1 0 1 0 0,0 0 0 0 0,0-1 0 0 0,0 1 0 0 0,0 0 0 0 0,0-1-1 0 0,0 1 1 0 0,0-1 0 0 0,1 1 0 0 0,-1-1 0 0 0,1 1-1 0 0,-1-1 1 0 0,1 1 0 0 0,-1-1 0 0 0,1 0 0 0 0,0-2 0 0 0,1-10-6383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268 192 2303 0 0,'7'-5'1739'0'0,"35"-31"9781"0"0,-45 39-11395 0 0,0-1 0 0 0,0 0 0 0 0,0 0-1 0 0,0 0 1 0 0,-1-1 0 0 0,-6 3 0 0 0,-8 4-38 0 0,-15 10-2 0 0,0 2 0 0 0,1 2 0 0 0,2 0 1 0 0,-33 32-1 0 0,62-54-76 0 0,-11 11 148 0 0,1 0 1 0 0,1 0 0 0 0,0 1 0 0 0,-12 19 0 0 0,20-28-120 0 0,1 0 0 0 0,-1 1 0 0 0,1-1 0 0 0,-1 1 0 0 0,1-1 1 0 0,0 1-1 0 0,0-1 0 0 0,1 1 0 0 0,-1-1 0 0 0,1 8 0 0 0,0-9-18 0 0,0 1 0 0 0,1-1 0 0 0,-1 1 1 0 0,1-1-1 0 0,0 0 0 0 0,0 1 0 0 0,0-1 0 0 0,0 0 0 0 0,0 1 0 0 0,0-1 0 0 0,0 0 0 0 0,1 0 0 0 0,-1 0 0 0 0,1 0 0 0 0,0 0 0 0 0,0-1 0 0 0,2 3 0 0 0,2 1 68 0 0,0-1-1 0 0,1 0 0 0 0,-1-1 1 0 0,0 1-1 0 0,1-1 1 0 0,0 0-1 0 0,0-1 1 0 0,0 0-1 0 0,0 0 0 0 0,0-1 1 0 0,1 1-1 0 0,-1-2 1 0 0,0 1-1 0 0,9-1 0 0 0,5-1 230 0 0,-1-1-1 0 0,1 0 0 0 0,36-11 0 0 0,-28 6 143 0 0,39-17 0 0 0,-60 21-414 0 0,0-1 0 0 0,0 1-1 0 0,-1-2 1 0 0,1 1 0 0 0,-1-1 0 0 0,0-1-1 0 0,0 1 1 0 0,-1-1 0 0 0,10-10-1 0 0,-14 13-46 0 0,0 0 0 0 0,0 0-1 0 0,0 0 1 0 0,-1 0-1 0 0,1-1 1 0 0,-1 1-1 0 0,1 0 1 0 0,-1-1-1 0 0,0 1 1 0 0,-1 0-1 0 0,1-1 1 0 0,0 0 0 0 0,-1 1-1 0 0,0-1 1 0 0,0 1-1 0 0,0-1 1 0 0,0 1-1 0 0,-1-1 1 0 0,1 1-1 0 0,-1-1 1 0 0,0 1-1 0 0,0-1 1 0 0,0 1 0 0 0,0 0-1 0 0,-1-1 1 0 0,1 1-1 0 0,-1 0 1 0 0,-2-3-1 0 0,-3-4-160 0 0,-1 0 1 0 0,0 1-1 0 0,0 1 0 0 0,-1-1 0 0 0,0 1 1 0 0,-19-13-1 0 0,-16-6-284 0 0,33 21 298 0 0,0 0 0 0 0,0-1 0 0 0,1-1-1 0 0,-1 1 1 0 0,2-1 0 0 0,-18-19 0 0 0,25 25 103 0 0,1 0-1 0 0,0 0 0 0 0,0 0 0 0 0,0-1 1 0 0,0 1-1 0 0,0 0 0 0 0,0 0 1 0 0,0-1-1 0 0,1 1 0 0 0,-1-1 1 0 0,1 1-1 0 0,0 0 0 0 0,-1-1 1 0 0,1 1-1 0 0,0-1 0 0 0,1 1 1 0 0,-1-1-1 0 0,0 1 0 0 0,1 0 1 0 0,-1-1-1 0 0,1 1 0 0 0,0-1 1 0 0,0 1-1 0 0,0 0 0 0 0,1-2 0 0 0,2-4-391 0 0,1 1 0 0 0,0 0-1 0 0,0 0 1 0 0,1 0 0 0 0,11-10-1 0 0,1 1-733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53 4143 0 0,'0'0'319'0'0,"-2"0"-112"0"0,-104 33 12473 0 0,132-49-11564 0 0,19-11-997 0 0,-38 22-72 0 0,0 0 0 0 0,0 0 1 0 0,0 1-1 0 0,1 0 0 0 0,-1 1 0 0 0,1-1 0 0 0,0 2 0 0 0,0-1 0 0 0,15-2 0 0 0,-14 4-17 0 0,1 0-1 0 0,0 1 0 0 0,-1 0 1 0 0,1 0-1 0 0,12 3 1 0 0,-17-2-30 0 0,0 1 1 0 0,-1-1 0 0 0,1 1 0 0 0,-1-1 0 0 0,1 2-1 0 0,-1-1 1 0 0,0 0 0 0 0,0 1 0 0 0,0-1-1 0 0,0 1 1 0 0,0 1 0 0 0,5 5 0 0 0,45 56 63 0 0,-52-62-21 0 0,1 3-22 0 0,-2-4 36 0 0,-2 10 107 0 0,-2-8-115 0 0,-1 0 0 0 0,0 0 0 0 0,1 0 0 0 0,-1 0-1 0 0,-1-1 1 0 0,1 1 0 0 0,0-1 0 0 0,-9 4 0 0 0,-45 20 114 0 0,18-10-94 0 0,12-4-69 0 0,13-6 0 0 0,1 0 0 0 0,-1 1 0 0 0,1 0 0 0 0,1 1 0 0 0,-1 1 0 0 0,-11 11 0 0 0,24-20 0 0 0,1-1 0 0 0,0 0 0 0 0,0 0 0 0 0,-1 0 0 0 0,1 0 0 0 0,0 1 0 0 0,0-1 0 0 0,0 0 0 0 0,-1 0 0 0 0,1 0 0 0 0,0 1 0 0 0,0-1 0 0 0,0 0 0 0 0,0 0 0 0 0,-1 1 0 0 0,1-1 0 0 0,0 0 0 0 0,0 1 0 0 0,0-1 0 0 0,0 0 0 0 0,0 0 0 0 0,0 1 0 0 0,0-1 0 0 0,0 0 0 0 0,0 1 0 0 0,0-1 0 0 0,0 0 0 0 0,0 0 0 0 0,0 1 0 0 0,0-1 0 0 0,0 0 0 0 0,0 1 0 0 0,0-1 0 0 0,0 0 0 0 0,0 0 0 0 0,1 1 0 0 0,-1-1 0 0 0,0 0 0 0 0,0 0 0 0 0,0 1 0 0 0,0-1 0 0 0,1 0 0 0 0,-1 0 0 0 0,0 0 0 0 0,0 1 0 0 0,0-1 0 0 0,1 0 0 0 0,-1 0 0 0 0,0 0 0 0 0,1 1 0 0 0,11 2 0 0 0,-12-3 0 0 0,11 2 7 0 0,-1-2 0 0 0,0 1 1 0 0,1-1-1 0 0,-1-1 0 0 0,0 0 0 0 0,1-1 0 0 0,15-4 0 0 0,-14 4 5 0 0,-1-1 0 0 0,1 1 0 0 0,0 1 0 0 0,0 0-1 0 0,21 2 1 0 0,-28-2-12 0 0,-3 1 0 0 0,-1 0 0 0 0,1 0 0 0 0,-1 0 0 0 0,1 1 0 0 0,0-1 0 0 0,-1 0 0 0 0,1 0 0 0 0,-1 1 0 0 0,1-1 0 0 0,-1 1 0 0 0,3 1 0 0 0,1 0-2 0 0,0 0-1 0 0,0 0 0 0 0,0 0 1 0 0,0 1-1 0 0,-1 0 1 0 0,1 0-1 0 0,-1 0 1 0 0,0 0-1 0 0,0 1 0 0 0,0-1 1 0 0,0 1-1 0 0,-1 0 1 0 0,0 1-1 0 0,1-1 1 0 0,-2 0-1 0 0,1 1 0 0 0,2 4 1 0 0,-3-5-3 0 0,-1 0 1 0 0,1 0 0 0 0,-1-1-1 0 0,0 1 1 0 0,0 0 0 0 0,0 0-1 0 0,-1 0 1 0 0,1 0 0 0 0,-1 0-1 0 0,0 0 1 0 0,0 1-1 0 0,-1-1 1 0 0,1 0 0 0 0,-1 0-1 0 0,0 0 1 0 0,0-1 0 0 0,0 1-1 0 0,-1 0 1 0 0,1 0 0 0 0,-1 0-1 0 0,0-1 1 0 0,-4 7 0 0 0,-11 12-1 0 0,0 0 1 0 0,-2-1-1 0 0,-1-1 1 0 0,0 0-1 0 0,-2-2 1 0 0,0 0-1 0 0,-1-2 1 0 0,0 0 0 0 0,-1-2-1 0 0,-1-1 1 0 0,-42 17-1 0 0,38-19 5 0 0,-41 13 0 0 0,62-21 11 0 0,7-2-20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38 181 6911 0 0,'-5'1'40'0'0,"-28"1"8410"0"0,46-6-6658 0 0,128-31 822 0 0,243-61-462 0 0,-300 79-2117 0 0,2 3 0 0 0,0 4 0 0 0,165 2 0 0 0,-224 11-1199 0 0,-25-3 408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523 129 5063 0 0,'0'0'390'0'0,"1"0"-252"0"0,14-7 1518 0 0,-2-1-1 0 0,1 0 0 0 0,-1-1 0 0 0,0-1 0 0 0,16-15 0 0 0,-29 24-1555 0 0,1 1 0 0 0,-1-1 0 0 0,1 1 0 0 0,-1-1 0 0 0,0 1 0 0 0,1-1 0 0 0,-1 1 0 0 0,0-1 1 0 0,1 1-1 0 0,-1-1 0 0 0,0 1 0 0 0,0-1 0 0 0,0 1 0 0 0,1-1 0 0 0,-1 1 0 0 0,0-1 0 0 0,0 0 0 0 0,0 1 0 0 0,0-1 0 0 0,0 1 0 0 0,0-1 0 0 0,0 0 0 0 0,0 1 0 0 0,-1-2 1 0 0,1 1-20 0 0,-1 0 0 0 0,1 0 1 0 0,-1 0-1 0 0,0-1 1 0 0,0 1-1 0 0,1 0 1 0 0,-1 0-1 0 0,0 0 1 0 0,0 1-1 0 0,-2-3 1 0 0,-1 0-11 0 0,0 0 0 0 0,-1 1 1 0 0,1-1-1 0 0,-9-2 1 0 0,-3 0-26 0 0,0 1 0 0 0,1 1 0 0 0,-1 0 0 0 0,-1 2 0 0 0,-30-1 0 0 0,-81 13-48 0 0,-167 42 2 0 0,288-52 6 0 0,4 0 4 0 0,0 0 1 0 0,0 0-1 0 0,1 0 1 0 0,-1 0-1 0 0,1 0 1 0 0,-1 0-1 0 0,-4 4 1 0 0,6-4-3 0 0,1 1 1 0 0,0-1 0 0 0,0 0-1 0 0,-1 0 1 0 0,1 0 0 0 0,0 1-1 0 0,0-1 1 0 0,0 0 0 0 0,0 0 0 0 0,0 1-1 0 0,0-1 1 0 0,1 0 0 0 0,-1 0-1 0 0,0 1 1 0 0,1-1 0 0 0,0 1 0 0 0,0 2-8 0 0,1 0 0 0 0,0-1 0 0 0,0 1 0 0 0,1-1 0 0 0,-1 1 0 0 0,1-1 0 0 0,-1 0 0 0 0,1 0 0 0 0,0 0 1 0 0,0 0-1 0 0,6 3 0 0 0,6 4-2 0 0,22 11 0 0 0,-24-13 0 0 0,28 14 1 0 0,-1 2 0 0 0,-2 2 0 0 0,44 38 0 0 0,-69-53 0 0 0,-1 1 0 0 0,-1 1 0 0 0,0 0 0 0 0,-1 0 0 0 0,10 18 0 0 0,-15-21 0 0 0,0 0 0 0 0,0 0 0 0 0,-1 0 0 0 0,-1 1 0 0 0,0 0 0 0 0,0 0 0 0 0,-1 0 0 0 0,2 20 0 0 0,-4-26-3 0 0,0 1 0 0 0,-1 0 0 0 0,1 0 0 0 0,-1-1 1 0 0,0 1-1 0 0,-1 0 0 0 0,1-1 0 0 0,-1 1 0 0 0,0-1 0 0 0,-5 9 0 0 0,2-6-7 0 0,0 0-1 0 0,0-1 1 0 0,0 0-1 0 0,-1 0 1 0 0,0-1 0 0 0,-10 8-1 0 0,-1 0-13 0 0,-1-2-1 0 0,-1 0 0 0 0,0-1 1 0 0,-38 16-1 0 0,39-20 19 0 0,-33 10-1 0 0,44-16 7 0 0,1 1 0 0 0,-1-1 1 0 0,1 0-1 0 0,-1-1 0 0 0,0 0 0 0 0,1 0 0 0 0,-1 0 0 0 0,-12-3 0 0 0,17 3 7 0 0,-1-1-1 0 0,1 0 0 0 0,0 1 1 0 0,0-1-1 0 0,0 0 0 0 0,0 0 1 0 0,1-1-1 0 0,-1 1 1 0 0,0 0-1 0 0,0-1 0 0 0,1 1 1 0 0,-1-1-1 0 0,0 1 0 0 0,1-1 1 0 0,0 0-1 0 0,-3-3 1 0 0,3 2 19 0 0,-1 0 1 0 0,1 0-1 0 0,0 0 1 0 0,0-1-1 0 0,0 1 1 0 0,1 0 0 0 0,-1 0-1 0 0,1-1 1 0 0,0 1-1 0 0,0-5 1 0 0,0 0 62 0 0,1 1 0 0 0,1-1 1 0 0,-1 0-1 0 0,1 0 0 0 0,0 1 0 0 0,1-1 1 0 0,0 1-1 0 0,7-12 0 0 0,0 2 30 0 0,2 1 0 0 0,0 0 0 0 0,20-20 0 0 0,47-38 37 0 0,-47 47-50 0 0,48-56 0 0 0,-70 70-267 0 0,-1 0-1 0 0,0 0 0 0 0,-1-1 1 0 0,12-26-1 0 0,-19 38-38 0 0,-1-3-39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2759 0 0,'0'0'4628'0'0,"-8"0"954"0"0,7 0-5536 0 0,1 0 0 0 0,0 0 0 0 0,0 0 1 0 0,0 0-1 0 0,-1 0 0 0 0,1 0 0 0 0,0 0 1 0 0,0 0-1 0 0,-1 0 0 0 0,1 0 0 0 0,0 0 1 0 0,0 0-1 0 0,0 0 0 0 0,-1 0 0 0 0,1 1 1 0 0,0-1-1 0 0,0 0 0 0 0,0 0 0 0 0,-1 0 1 0 0,1 0-1 0 0,0 0 0 0 0,0 0 0 0 0,0 1 1 0 0,0-1-1 0 0,-1 0 0 0 0,1 0 0 0 0,0 0 1 0 0,0 0-1 0 0,0 1 0 0 0,0-1 0 0 0,0 0 1 0 0,0 0-1 0 0,0 0 0 0 0,0 1 0 0 0,-1-1 1 0 0,1 0-1 0 0,0 0 0 0 0,0 1 0 0 0,0-1 1 0 0,0 0-1 0 0,0 0 0 0 0,0 0 0 0 0,0 1 0 0 0,0-1 1 0 0,7 14 695 0 0,14 12 17 0 0,27 18 847 0 0,61 42 0 0 0,-66-53-1115 0 0,353 298 1227 0 0,-350-289-1723 0 0,1-2 0 0 0,66 41 0 0 0,-102-73-187 0 0,19 16 0 0 0,-28-22-184 0 0,-9 9-2545 0 0,7-10 2731 0 0,0 0 1 0 0,-1 0-1 0 0,1-1 0 0 0,-1 1 1 0 0,1 0-1 0 0,-1 0 0 0 0,1 0 0 0 0,-1 0 1 0 0,1-1-1 0 0,-1 1 0 0 0,0 0 1 0 0,1-1-1 0 0,-1 1 0 0 0,0 0 1 0 0,0-1-1 0 0,-1 2 0 0 0,-7 1-5446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31 11687 0 0,'7'-6'1251'0'0,"1"1"-815"0"0,0 1 0 0 0,0 1 0 0 0,0-1 0 0 0,1 2 0 0 0,12-4 0 0 0,-19 6 904 0 0,-3 2-1271 0 0,1 0-1 0 0,-1 0 1 0 0,0 1 0 0 0,0-1-1 0 0,0 0 1 0 0,-1 0 0 0 0,1 0-1 0 0,0 0 1 0 0,-1 0 0 0 0,1-1-1 0 0,-1 1 1 0 0,0 0 0 0 0,1-1-1 0 0,-5 3 1 0 0,2 0 26 0 0,-37 32 394 0 0,-49 31 0 0 0,21-16-143 0 0,-93 64 298 0 0,-2 0-312 0 0,160-112-323 0 0,-222 184 118 0 0,206-166-265 0 0,19-19-45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41 7367 0 0,'-2'0'568'0'0,"-130"9"4186"0"0,133-10-4138 0 0,4-4-345 0 0,1 1-1 0 0,-1 0 1 0 0,1 0 0 0 0,0 1 0 0 0,1-1 0 0 0,-1 1 0 0 0,1 1 0 0 0,-1-1 0 0 0,1 1 0 0 0,0 0 0 0 0,10-1-1 0 0,11-1 325 0 0,42-1 0 0 0,-66 5-577 0 0,1 0 9 0 0,67 0 170 0 0,-65 0-173 0 0,0 1 0 0 0,0 0 1 0 0,0 0-1 0 0,-1 1 0 0 0,1 0 0 0 0,0 0 0 0 0,-1 1 0 0 0,7 3 1 0 0,-12-6-23 0 0,0 1 1 0 0,0-1 0 0 0,1 1 0 0 0,-1 0-1 0 0,0-1 1 0 0,0 1 0 0 0,-1 0 0 0 0,1 0-1 0 0,0 0 1 0 0,0 0 0 0 0,0 0 0 0 0,0 0-1 0 0,-1 0 1 0 0,1 0 0 0 0,-1 0 0 0 0,1 0-1 0 0,0 0 1 0 0,-1 0 0 0 0,0 1 0 0 0,1-1-1 0 0,-1 0 1 0 0,0 0 0 0 0,0 1 0 0 0,1-1-1 0 0,-1 0 1 0 0,0 0 0 0 0,0 1 0 0 0,-1-1 0 0 0,1 0-1 0 0,0 0 1 0 0,0 1 0 0 0,0-1 0 0 0,-1 0-1 0 0,1 0 1 0 0,-1 0 0 0 0,1 0 0 0 0,-1 1-1 0 0,1-1 1 0 0,-1 0 0 0 0,-1 1 0 0 0,-2 4 12 0 0,0-1 1 0 0,0 0 0 0 0,0-1-1 0 0,-1 1 1 0 0,0-1 0 0 0,-8 6-1 0 0,-1-1 23 0 0,0-1 0 0 0,-1 0 0 0 0,0-1 0 0 0,-29 10 0 0 0,-68 11 64 0 0,15-4-22 0 0,91-22-69 0 0,28 1 34 0 0,-12-1-37 0 0,21 0 42 0 0,-1 3 0 0 0,1 0 0 0 0,40 14 0 0 0,-59-15-29 0 0,1 1-1 0 0,-1 0 0 0 0,0 1 1 0 0,-1 1-1 0 0,1 0 0 0 0,-1 0 1 0 0,-1 1-1 0 0,1 0 0 0 0,-1 1 1 0 0,12 14-1 0 0,-15-15 25 0 0,23 30-12 0 0,-28-35-28 0 0,0 0 0 0 0,0 0 0 0 0,0 0 0 0 0,-1 0 0 0 0,1 1 0 0 0,-1-1 0 0 0,0 0 0 0 0,0 1 0 0 0,0-1 0 0 0,0 7 1 0 0,-1-8-1 0 0,-1-1 0 0 0,1 1 0 0 0,0-1 0 0 0,-1 1 0 0 0,0-1 0 0 0,1 0 0 0 0,-1 1 0 0 0,0-1 0 0 0,0 0 0 0 0,1 0 0 0 0,-1 1 0 0 0,0-1 0 0 0,0 0 0 0 0,0 0 0 0 0,-1 0 0 0 0,1 0 0 0 0,0 0 0 0 0,0 0 0 0 0,-3 1 0 0 0,-27 13 217 0 0,-9-1-44 0 0,-1-3 1 0 0,0-1-1 0 0,-67 8 0 0 0,-28 6-1255 0 0,126-22-3625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2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357 457 11831 0 0,'0'0'540'0'0,"-1"0"-5"0"0,-16-6 25 0 0,-1 2 0 0 0,0 0-1 0 0,1 1 1 0 0,-31-2 0 0 0,27 4-153 0 0,0-2-1 0 0,0 0 1 0 0,-27-8-1 0 0,28 4-131 0 0,6 3 1 0 0,0-1-1 0 0,-18-8 1 0 0,29 11-205 0 0,-1 0 1 0 0,1 0 0 0 0,-1 0-1 0 0,1-1 1 0 0,0 1 0 0 0,0-1 0 0 0,0 0-1 0 0,0 0 1 0 0,0 0 0 0 0,1 0-1 0 0,-1 0 1 0 0,1-1 0 0 0,-2-4 0 0 0,3 6-43 0 0,0-1 0 0 0,0 1 0 0 0,1-1 1 0 0,0 1-1 0 0,-1-1 0 0 0,1 1 1 0 0,0-1-1 0 0,0 0 0 0 0,0 1 1 0 0,0-1-1 0 0,1 1 0 0 0,-1-1 0 0 0,1 1 1 0 0,0-1-1 0 0,0 1 0 0 0,-1-1 1 0 0,2 1-1 0 0,-1-1 0 0 0,0 1 1 0 0,0 0-1 0 0,1 0 0 0 0,1-3 0 0 0,4-4 22 0 0,0 1-1 0 0,1 0 0 0 0,15-14 0 0 0,-4 7-29 0 0,2 0 0 0 0,0 1 0 0 0,25-13 0 0 0,70-27-208 0 0,-57 27-6 0 0,-9 5 22 0 0,54-17 0 0 0,-83 33 127 0 0,0 0 0 0 0,0 2-1 0 0,1 0 1 0 0,0 1 0 0 0,32 1-1 0 0,-46 2 64 0 0,1 0-1 0 0,-1 1 0 0 0,0 0 1 0 0,0 1-1 0 0,0 0 1 0 0,0 0-1 0 0,-1 1 0 0 0,1 0 1 0 0,11 6-1 0 0,-16-7-9 0 0,0-1-1 0 0,0 2 0 0 0,-1-1 0 0 0,1 0 1 0 0,0 1-1 0 0,-1-1 0 0 0,1 1 1 0 0,-1 0-1 0 0,0-1 0 0 0,0 1 1 0 0,0 0-1 0 0,-1 0 0 0 0,1 1 1 0 0,0-1-1 0 0,-1 0 0 0 0,0 1 1 0 0,0-1-1 0 0,0 0 0 0 0,0 1 1 0 0,-1-1-1 0 0,1 1 0 0 0,-1 0 1 0 0,0-1-1 0 0,0 5 0 0 0,-1 0-3 0 0,-1 0 1 0 0,1 0-1 0 0,-1 0 0 0 0,-1 0 0 0 0,1 0 1 0 0,-2-1-1 0 0,1 1 0 0 0,-1-1 0 0 0,0 0 1 0 0,0 0-1 0 0,-1 0 0 0 0,0 0 0 0 0,0-1 1 0 0,0 0-1 0 0,-8 7 0 0 0,-1 0 5 0 0,-1-1 0 0 0,-1 0 0 0 0,0-1 0 0 0,0-1 0 0 0,-25 12 0 0 0,2-3-99 0 0,-1-1 0 0 0,-1-2 0 0 0,-81 20 0 0 0,85-28-547 0 0,25-4-42 0 0,1-2 0 0 0,-1 1-1 0 0,1-2 1 0 0,-1 1 0 0 0,-12-1 0 0 0,6-3-1077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8287 0 0,'0'0'639'0'0,"-2"0"-306"0"0,-1 0-93 0 0,-1 1 0 0 0,1-1 0 0 0,-1 1 0 0 0,1 0 0 0 0,0 0 0 0 0,-1 0 0 0 0,1 1 0 0 0,0-1 0 0 0,0 1 0 0 0,0 0 0 0 0,-5 3 0 0 0,-32 28 251 0 0,24-19-403 0 0,-6 5-128 0 0,-79 72 474 0 0,78-68 42 0 0,0 2 1 0 0,-21 30-1 0 0,-179 306 3752 0 0,221-358-4214 0 0,-21 39 57 0 0,2 0-1 0 0,1 1 0 0 0,3 1 1 0 0,-15 56-1 0 0,23-61-380 0 0,10-28-2081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10591 0 0,'0'0'5784'0'0,"0"2"-4297"0"0,-3 15-714 0 0,0 8-282 0 0,-1-1-1 0 0,-8 24 1 0 0,-71 161 1109 0 0,-17-5-1006 0 0,83-171-531 0 0,-129 236-17 0 0,103-199-32 0 0,-90 111 1 0 0,118-167-230 0 0,14-14-531 0 0,-4-20-6739 0 0,5 1 1435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14191 0 0,'0'0'690'0'0,"1"2"-304"0"0,10 17 15 0 0,13 27 0 0 0,-15-27 156 0 0,0 0-1 0 0,17 23 0 0 0,11 6-21 0 0,2-1 0 0 0,2-2 1 0 0,2-2-1 0 0,1-1 0 0 0,3-3 0 0 0,91 59 1 0 0,-124-89-516 0 0,1 0 1 0 0,0-2 0 0 0,17 7-1 0 0,-23-12-33 0 0,-8-1-81 0 0,-1-1 0 0 0,1 0 0 0 0,-1 0 1 0 0,1 0-1 0 0,-1 0 0 0 0,1 0 0 0 0,-1 0 0 0 0,1-1 1 0 0,-1 1-1 0 0,1 0 0 0 0,-1 0 0 0 0,1 0 0 0 0,-1 0 0 0 0,1 0 1 0 0,-1-1-1 0 0,1 1 0 0 0,-1 0 0 0 0,1-1 0 0 0,-1 1 1 0 0,0 0-1 0 0,1-1 0 0 0,-1 1 0 0 0,1 0 0 0 0,-1-1 1 0 0,8-7-1173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4143 0 0,'-12'6'263'0'0,"1"0"-1"0"0,0 1 0 0 0,0 0 0 0 0,-14 13 0 0 0,8-7 1509 0 0,-79 69 7228 0 0,-38 53-7451 0 0,99-98-1225 0 0,-3 6-244 0 0,21-23-185 0 0,0 0 1 0 0,-24 19 0 0 0,36-35-307 0 0,0 0 1 0 0,0 0 0 0 0,0 0-1 0 0,-1-1 1 0 0,1 0 0 0 0,-1 0-1 0 0,0-1 1 0 0,0 1 0 0 0,0-1 0 0 0,0-1-1 0 0,0 1 1 0 0,0-1 0 0 0,-13 1-1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39 14047 0 0,'0'0'1590'0'0,"2"1"-1273"0"0,5 0-105 0 0,0-1-1 0 0,0 0 1 0 0,0-1-1 0 0,0 1 1 0 0,0-1-1 0 0,13-4 1 0 0,6 0 103 0 0,6 0-405 0 0,127-15 1048 0 0,-53 17-6859 0 0,-86 4 431 0 0</inkml:trace>
  <inkml:trace contextRef="#ctx0" brushRef="#br0" timeOffset="1">0 374 9671 0 0,'0'0'4152'0'0,"2"-1"-2429"0"0,80-36 2274 0 0,-24 9-3730 0 0,7 3-653 0 0,106-28 0 0 0,-118 38-1043 0 0,-16 4 307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72 11487 0 0,'-32'1'772'0'0,"13"0"-583"0"0,0 0-1 0 0,-28 6 1 0 0,26-3 478 0 0,8-1 1069 0 0,25-5-1150 0 0,33-6-489 0 0,71-24 0 0 0,-76 19-114 0 0,1 2 0 0 0,58-9 0 0 0,-84 19 137 0 0,0 0 0 0 0,0 1 0 0 0,23 2 1 0 0,-34-2-59 0 0,0 1 1 0 0,0-1-1 0 0,0 1 0 0 0,0 0 1 0 0,0 0-1 0 0,0 1 1 0 0,0-1-1 0 0,-1 1 0 0 0,1 0 1 0 0,0 0-1 0 0,-1 0 0 0 0,0 0 1 0 0,1 0-1 0 0,-1 1 1 0 0,0 0-1 0 0,0-1 0 0 0,0 1 1 0 0,2 4-1 0 0,-4-5-51 0 0,0 0 0 0 0,0 0 1 0 0,-1-1-1 0 0,1 1 0 0 0,-1 0 0 0 0,1 0 0 0 0,-1 0 0 0 0,0 0 0 0 0,1 0 0 0 0,-1 0 0 0 0,0 0 0 0 0,-1 0 1 0 0,1 0-1 0 0,0 0 0 0 0,0 0 0 0 0,-1 0 0 0 0,1-1 0 0 0,-1 1 0 0 0,0 0 0 0 0,1 0 0 0 0,-1 0 1 0 0,0-1-1 0 0,0 1 0 0 0,0 0 0 0 0,0-1 0 0 0,0 1 0 0 0,-1-1 0 0 0,-1 2 0 0 0,-4 5 31 0 0,0-1-1 0 0,-1 0 1 0 0,-15 11-1 0 0,-15 6-130 0 0,0-2 0 0 0,-1-1-1 0 0,-62 23 1 0 0,67-33 83 0 0,-51 11 1 0 0,15-5 5 0 0,60-15 0 0 0,-14 4 11 0 0,22-5 116 0 0,4 0-62 0 0,10 4-41 0 0,0-1-1 0 0,1 0 1 0 0,0-1 0 0 0,18 3 0 0 0,-16-4 79 0 0,1 1 0 0 0,-1 1 1 0 0,17 7-1 0 0,-17-4-22 0 0,1 1 1 0 0,-2 0-1 0 0,1 2 1 0 0,25 20-1 0 0,-15-7 8 0 0,33 39 0 0 0,-49-51-63 0 0,0-1 228 0 0,14 21 0 0 0,-22-30-223 0 0,-1 0 0 0 0,1 0 0 0 0,-1 0 0 0 0,0 0 0 0 0,1 0 0 0 0,-1 1 1 0 0,0-1-1 0 0,0 0 0 0 0,0 0 0 0 0,0 0 0 0 0,0 0 0 0 0,0 0 0 0 0,0 1 1 0 0,0-1-1 0 0,0 0 0 0 0,0 0 0 0 0,-1 0 0 0 0,1 0 0 0 0,-1 0 1 0 0,1 0-1 0 0,-1 0 0 0 0,1 0 0 0 0,-1 0 0 0 0,1 0 0 0 0,-1 0 0 0 0,0 0 1 0 0,1 0-1 0 0,-1 0 0 0 0,0 0 0 0 0,-2 1 0 0 0,-1 1 37 0 0,0 1-1 0 0,0-1 1 0 0,0 0-1 0 0,-1-1 1 0 0,-5 4-1 0 0,-13 4 101 0 0,-1-2-1 0 0,-46 12 1 0 0,-52 3 28 0 0,-4-10-239 0 0,66-8-727 0 0,35 0-1866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15319 0 0,'0'0'4460'0'0,"2"-1"-4020"0"0,9-6-198 0 0,0 1 1 0 0,1 0-1 0 0,0 1 0 0 0,0 1 1 0 0,14-4-1 0 0,67-12 284 0 0,-67 15-390 0 0,176-38 495 0 0,64-12-75 0 0,0 20-720 0 0,-259 35 95 0 0,6-1-274 0 0,0 0 1 0 0,23 3 0 0 0,-34-2-358 0 0,-5 2-120 0 0,-12 5-19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543 134 6447 0 0,'9'-17'100'0'0,"-1"1"2192"0"0,0 0 0 0 0,-1-1 0 0 0,5-17 0 0 0,-12 34-2201 0 0,0-1-1 0 0,0 0 1 0 0,0 1-1 0 0,0-1 1 0 0,0 1 0 0 0,0-1-1 0 0,0 0 1 0 0,-1 1-1 0 0,1-1 1 0 0,0 1-1 0 0,0-1 1 0 0,-1 1-1 0 0,1-1 1 0 0,0 1 0 0 0,-1-1-1 0 0,1 1 1 0 0,0-1-1 0 0,-1 1 1 0 0,1-1-1 0 0,0 1 1 0 0,-1-1-1 0 0,1 1 1 0 0,-1 0-1 0 0,0-1 1 0 0,-12-6 301 0 0,-3 3-271 0 0,-1 1 0 0 0,1 0 0 0 0,-1 1 1 0 0,1 1-1 0 0,-1 1 0 0 0,-21 1 0 0 0,14 0-74 0 0,16-1-44 0 0,-101 3 121 0 0,-132 19 0 0 0,235-21-122 0 0,1 0 1 0 0,0 0 0 0 0,0 0-1 0 0,-10 5 1 0 0,14-5-3 0 0,1-1-1 0 0,-1 0 1 0 0,0 0-1 0 0,1 1 1 0 0,-1-1-1 0 0,1 0 1 0 0,-1 1-1 0 0,0-1 1 0 0,1 1-1 0 0,-1-1 1 0 0,1 1-1 0 0,-1-1 1 0 0,1 1-1 0 0,0-1 1 0 0,-1 1-1 0 0,1-1 1 0 0,-1 1-1 0 0,1 0 1 0 0,0-1-1 0 0,0 1 1 0 0,-1 0-1 0 0,1-1 1 0 0,0 1-1 0 0,0 0 1 0 0,0-1-1 0 0,0 1 1 0 0,0 0 0 0 0,-1-1-1 0 0,1 1 1 0 0,1 0-1 0 0,-1-1 1 0 0,0 1-1 0 0,0 0 1 0 0,0 0-1 0 0,0-1 1 0 0,0 1-1 0 0,1 0 1 0 0,-1-1-1 0 0,0 1 1 0 0,0-1-1 0 0,1 1 1 0 0,-1 0-1 0 0,1-1 1 0 0,-1 1-1 0 0,0-1 1 0 0,1 1-1 0 0,-1-1 1 0 0,1 1-1 0 0,0 0 1 0 0,8 7-78 0 0,1 1 0 0 0,0-2-1 0 0,0 1 1 0 0,1-1 0 0 0,13 6 0 0 0,11 8 23 0 0,-6-2 147 0 0,0 2 0 0 0,-2 1 0 0 0,0 1 1 0 0,-2 1-1 0 0,0 1 0 0 0,30 42 0 0 0,-48-57-26 0 0,-2 1 0 0 0,1-1 0 0 0,-1 1 0 0 0,-1 0 0 0 0,0 1 0 0 0,0-1 0 0 0,-1 1 0 0 0,-1-1 1 0 0,0 1-1 0 0,-1 0 0 0 0,0 0 0 0 0,0 0 0 0 0,-1 0 0 0 0,-1 0 0 0 0,0 0 0 0 0,-1-1 0 0 0,0 1 0 0 0,-7 19 0 0 0,6-23-55 0 0,-1 0 0 0 0,-1 0 0 0 0,1-1 0 0 0,-1 1 0 0 0,-1-1 0 0 0,0 0 1 0 0,1-1-1 0 0,-2 1 0 0 0,1-1 0 0 0,-8 5 0 0 0,3-3 9 0 0,0-1 0 0 0,0 1 0 0 0,-1-2 0 0 0,0 0 0 0 0,-24 9 1 0 0,24-11 9 0 0,0-1 1 0 0,0 0 0 0 0,-1-1 0 0 0,-23 1 0 0 0,28-3 31 0 0,1-1 0 0 0,0 1 0 0 0,0-1 0 0 0,0 0 0 0 0,-1-1 0 0 0,1 0 0 0 0,0 0 0 0 0,1 0 0 0 0,-13-7 0 0 0,16 8-9 0 0,1-1-1 0 0,0 1 1 0 0,0-1-1 0 0,-1 0 1 0 0,1 0-1 0 0,0 0 0 0 0,0 0 1 0 0,1 0-1 0 0,-1 0 1 0 0,0 0-1 0 0,1-1 1 0 0,-1 1-1 0 0,1-1 1 0 0,0 1-1 0 0,-2-4 1 0 0,2 1 6 0 0,0 1 1 0 0,0-1-1 0 0,1 1 1 0 0,-1-1 0 0 0,1 1-1 0 0,0-1 1 0 0,0 0 0 0 0,2-6-1 0 0,1-6 26 0 0,1 0 1 0 0,1 1-1 0 0,14-30 0 0 0,-17 43-89 0 0,-1 0 5 0 0,54-113 12 0 0,-48 103-14 0 0,1 1 1 0 0,1 0 0 0 0,-1 0-1 0 0,2 1 1 0 0,0 0 0 0 0,18-16-1 0 0,-19 21-11 0 0,0 0 0 0 0,0 0 0 0 0,1 1 0 0 0,-1 1 0 0 0,18-6 0 0 0,55-13-118 0 0,-51 16 92 0 0,16-5-153 0 0,63-17-173 0 0,-90 22-302 0 0,-1 0-1 0 0,0-1 0 0 0,26-15 1 0 0,-22 8-1225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64 1375 0 0,'0'0'66'0'0,"-1"-1"-8"0"0,-15-29 10 0 0,8 14 1728 0 0,-1 0 10520 0 0,10 26-12120 0 0,0 0-1 0 0,0 1 1 0 0,1-1 0 0 0,0 0-1 0 0,1 0 1 0 0,1 0-1 0 0,-1 0 1 0 0,1 0 0 0 0,1-1-1 0 0,0 0 1 0 0,7 10-1 0 0,9 11 462 0 0,46 49-1 0 0,-42-51-293 0 0,57 61 372 0 0,125 106 1 0 0,-100-99-1979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33 9671 0 0,'-3'-3'127'0'0,"0"-1"0"0"0,0 1 1 0 0,0 0-1 0 0,0 1 0 0 0,-1-1 0 0 0,1 1 0 0 0,-1-1 0 0 0,1 1 0 0 0,-8-3 0 0 0,9 4 58 0 0,-1 1 0 0 0,1-1 0 0 0,-1 1 0 0 0,1 0 0 0 0,-1 0 0 0 0,0 0 0 0 0,1 0 0 0 0,-1 0 0 0 0,1 0 0 0 0,-1 0 0 0 0,1 1 0 0 0,-1 0 0 0 0,1-1 0 0 0,-1 1 1 0 0,1 0-1 0 0,-1 0 0 0 0,-1 2 0 0 0,-13 7 122 0 0,1 1 0 0 0,1 1 0 0 0,0 0 0 0 0,0 1 1 0 0,-21 25-1 0 0,24-25-128 0 0,-15 18 222 0 0,-37 55 1 0 0,6-7 315 0 0,40-56-470 0 0,-1-2 1 0 0,-37 32-1 0 0,41-40-194 0 0,-1-2 1 0 0,0 0-1 0 0,0-1 1 0 0,-35 15 0 0 0,-103 29 123 0 0,89-33 44 0 0,54-18-164 0 0,6-2 11 0 0,0 1 0 0 0,0-1 0 0 0,0 1 0 0 0,1 1 0 0 0,-1-1 0 0 0,0 0 0 0 0,1 1 0 0 0,0 0-1 0 0,0 0 1 0 0,-8 8 0 0 0,12-11-65 0 0,0 1 1 0 0,1-1-1 0 0,-1 1 0 0 0,0 0 0 0 0,0-1 1 0 0,0 1-1 0 0,0 0 0 0 0,1-1 0 0 0,-1 1 1 0 0,0-1-1 0 0,1 1 0 0 0,-1-1 1 0 0,1 1-1 0 0,-1-1 0 0 0,0 1 0 0 0,1-1 1 0 0,-1 1-1 0 0,1-1 0 0 0,0 1 0 0 0,-1-1-2 0 0,2 2-33 0 0,0-1 1 0 0,0 1 0 0 0,0-1-1 0 0,0 0 1 0 0,0 0 0 0 0,0 0-1 0 0,0 0 1 0 0,0 0 0 0 0,0 0-1 0 0,1 0 1 0 0,2 0 0 0 0,14 1-223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4143 0 0,'0'0'319'0'0,"-2"1"-210"0"0,-5 1 1138 0 0,0 2 0 0 0,1-1-1 0 0,-1 1 1 0 0,1 0 0 0 0,-1 0-1 0 0,1 1 1 0 0,-10 10 0 0 0,6-3-595 0 0,0 0 0 0 0,-9 16 0 0 0,18-27-644 0 0,-6 12 59 0 0,0 0 0 0 0,-9 25 1 0 0,10-23-14 0 0,6-14 188 0 0,-4 6 330 0 0,4-7-491 0 0,0 1 1 0 0,-1-1-1 0 0,1 0 0 0 0,0 1 0 0 0,0-1 0 0 0,-1 0 1 0 0,1 1-1 0 0,0-1 0 0 0,0 0 0 0 0,-1 1 1 0 0,1-1-1 0 0,0 1 0 0 0,0-1 0 0 0,0 0 0 0 0,0 1 1 0 0,0-1-1 0 0,-1 1 0 0 0,1-1 0 0 0,0 1 1 0 0,0-1-1 0 0,0 0 0 0 0,0 1 0 0 0,1 0 1 0 0,6 2-64 0 0,1 0 1 0 0,0 0 0 0 0,0-1-1 0 0,1 0 1 0 0,-1-1 0 0 0,0 1-1 0 0,1-2 1 0 0,-1 1 0 0 0,15-2 0 0 0,11-2-33 0 0,36-9 1 0 0,-24 3 15 0 0,-29 7-81 0 0,-13 2-15 0 0,0 0 1 0 0,0 0-1 0 0,0-1 1 0 0,0 0-1 0 0,-1 0 1 0 0,1 0-1 0 0,0 0 1 0 0,-1 0-1 0 0,1-1 1 0 0,5-3-1 0 0,-8 4-279 0 0,5-8-2694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6911 0 0,'0'0'8163'0'0,"-9"1"-6814"0"0,4 0-1128 0 0,-38 10 436 0 0,40-9-650 0 0,-1-1-1 0 0,1 1 0 0 0,-1 0 1 0 0,1 0-1 0 0,0 1 0 0 0,-1-1 1 0 0,1 0-1 0 0,0 1 0 0 0,-2 3 1 0 0,-15 19 577 0 0,2 1 1 0 0,1 1 0 0 0,1 0 0 0 0,-15 36 0 0 0,2-3 149 0 0,-104 212 533 0 0,129-262-1251 0 0,0 0 1 0 0,1 0 0 0 0,-3 13-1 0 0,5-19-18 0 0,0 1-1 0 0,1-1 1 0 0,-1 0-1 0 0,1 1 1 0 0,0-1-1 0 0,0 0 1 0 0,1 0-1 0 0,-1 1 1 0 0,1-1-1 0 0,2 7 0 0 0,-2-10-287 0 0,0 0 0 0 0,-1 0 0 0 0,1-1 0 0 0,0 1 0 0 0,0 0 0 0 0,0 0 0 0 0,0 0 0 0 0,1-1-1 0 0,-1 1 1 0 0,0-1 0 0 0,0 1 0 0 0,0-1 0 0 0,1 1 0 0 0,-1-1 0 0 0,2 1 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51 460 12959 0 0,'0'0'1172'0'0,"-7"-2"-944"0"0,3 0-34 0 0,1 0-1 0 0,-1 0 1 0 0,1 0-1 0 0,0 0 1 0 0,0 0-1 0 0,0-1 0 0 0,0 1 1 0 0,0-1-1 0 0,0 0 1 0 0,-4-5-1 0 0,7 6-100 0 0,-1 0-1 0 0,0 0 1 0 0,0 1-1 0 0,1-1 1 0 0,-1 0-1 0 0,1 0 1 0 0,0 0-1 0 0,-1 1 1 0 0,1-1-1 0 0,0 0 1 0 0,0 0-1 0 0,0 0 0 0 0,0 0 1 0 0,1 0-1 0 0,-1 0 1 0 0,0 1-1 0 0,1-1 1 0 0,0 0-1 0 0,-1 0 1 0 0,1 0-1 0 0,0 1 1 0 0,0-1-1 0 0,0 0 1 0 0,1-1-1 0 0,6-9 99 0 0,0 2 0 0 0,0-1 0 0 0,1 1 1 0 0,1 0-1 0 0,17-13 0 0 0,60-40-111 0 0,-46 35-35 0 0,5-3-65 0 0,2 2 0 0 0,0 2 0 0 0,63-24 0 0 0,-69 35 282 0 0,0 1 1 0 0,1 3-1 0 0,0 1 1 0 0,66-6-1 0 0,-87 15 90 0 0,0 1 0 0 0,28 2 0 0 0,-40 0-199 0 0,0 0 0 0 0,-1 1 0 0 0,1 0-1 0 0,0 0 1 0 0,-1 1 0 0 0,0 1 0 0 0,13 5 0 0 0,-20-7-129 0 0,1-1 0 0 0,0 1 0 0 0,-1 0 0 0 0,0 0 0 0 0,1 0 0 0 0,-1 0 0 0 0,0 0 0 0 0,0 0 0 0 0,0 1 0 0 0,0-1 1 0 0,-1 1-1 0 0,1-1 0 0 0,-1 1 0 0 0,1 0 0 0 0,0 4 0 0 0,0-3 3 0 0,-1 1 1 0 0,0 0-1 0 0,0 0 1 0 0,-1 0-1 0 0,0 0 0 0 0,0 0 1 0 0,0 0-1 0 0,-1 8 1 0 0,-2 0-11 0 0,0 0 1 0 0,0-1 0 0 0,-2 0 0 0 0,1 0-1 0 0,-1 0 1 0 0,-11 17 0 0 0,3-9-9 0 0,-1-1 1 0 0,0-1 0 0 0,-2 0-1 0 0,0 0 1 0 0,-1-2-1 0 0,-33 26 1 0 0,25-24-72 0 0,0-2 0 0 0,-1-1 0 0 0,0-1 0 0 0,-56 21 0 0 0,13-15 38 0 0,-1-3-1 0 0,-80 9 1 0 0,98-18 17 0 0,21-3-254 0 0,-46 1 1 0 0,75-6-300 0 0,7-5-332 0 0,0 0-1 0 0,0 0 1 0 0,1 1 0 0 0,11-7 0 0 0,8-3-886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95 1375 0 0,'-5'-1'20'0'0,"0"0"-1"0"0,-1 1 0 0 0,1-2 1 0 0,-8-2-1 0 0,-10-4 2830 0 0,20 6-1763 0 0,2 1-247 0 0,-1 1 1 0 0,0-1-1 0 0,0 0 1 0 0,0 0 0 0 0,0 1-1 0 0,0-1 1 0 0,0 1-1 0 0,0-1 1 0 0,0 1 0 0 0,0 0-1 0 0,0 0 1 0 0,0 0-1 0 0,0 0 1 0 0,0 0-1 0 0,0 0 1 0 0,0 0 0 0 0,-4 2 1095 0 0,6 0-1528 0 0,0-1-343 0 0,0 0 0 0 0,0 0 0 0 0,0 1-1 0 0,0-1 1 0 0,0 0 0 0 0,1 0 0 0 0,-1 1 0 0 0,0-1 0 0 0,1 0 0 0 0,-1 0 0 0 0,1 0 0 0 0,-1 0 0 0 0,1 0 0 0 0,0 0-1 0 0,-1 0 1 0 0,1 0 0 0 0,1 1 0 0 0,0 0 8 0 0,0-1-1 0 0,0 1 0 0 0,0-1 1 0 0,0 1-1 0 0,1-1 0 0 0,-1 0 1 0 0,5 1-1 0 0,4 1 80 0 0,-1 0-1 0 0,0-1 0 0 0,1 0 1 0 0,-1-1-1 0 0,1 0 1 0 0,13-1-1 0 0,66-9 410 0 0,-72 6-489 0 0,311-45 509 0 0,12-2-535 0 0,-305 45-479 0 0,65 1 0 0 0,-98 4 130 0 0,0 0 0 0 0,0 1 0 0 0,0-1 0 0 0,0 1 0 0 0,0 0 0 0 0,0 0 0 0 0,3 1 0 0 0,-4-1-1129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3223 0 0,'0'0'12560'0'0,"10"7"-10340"0"0,-9-5-2165 0 0,0 0-1 0 0,0 1 0 0 0,-1-1 1 0 0,1 0-1 0 0,-1 1 0 0 0,1-1 1 0 0,-1 1-1 0 0,0-1 0 0 0,0 1 1 0 0,0-1-1 0 0,0 1 0 0 0,-1-1 1 0 0,1 1-1 0 0,-1-1 0 0 0,1 1 1 0 0,-1-1-1 0 0,0 0 0 0 0,0 1 1 0 0,0-1-1 0 0,-2 4 0 0 0,-4 7 128 0 0,-1-1 0 0 0,-12 16 0 0 0,14-20-35 0 0,-24 30 229 0 0,-43 42 0 0 0,60-63-175 0 0,12-16-112 0 0,1 0-67 0 0,0-1 0 0 0,-1 0 1 0 0,1 0-1 0 0,0 0 0 0 0,0 0 0 0 0,0 1 0 0 0,0-1 0 0 0,-1 0 0 0 0,1 0 0 0 0,0 0 0 0 0,0 1 1 0 0,0-1-1 0 0,0 0 0 0 0,0 0 0 0 0,0 1 0 0 0,0-1 0 0 0,0 0 0 0 0,0 0 0 0 0,0 1 1 0 0,0-1-1 0 0,0 0 0 0 0,0 0 0 0 0,0 1 0 0 0,0-1 0 0 0,0 0 0 0 0,0 0 0 0 0,0 1 0 0 0,0-1 1 0 0,0 0-1 0 0,0 0 0 0 0,0 1 0 0 0,0-1 0 0 0,0 0 0 0 0,9 3 63 0 0,-1 0 0 0 0,0-1-1 0 0,0-1 1 0 0,1 1 0 0 0,16-1 0 0 0,-2 0 10 0 0,25-4 1 0 0,-37 2-79 0 0,209-14 106 0 0,-218 15-165 0 0,90-3-555 0 0,-77 2-1360 0 0,0-1 0 0 0,15-5 0 0 0,-21 4-2221 0 0,0-2-934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11831 0 0,'-9'2'1075'0'0,"5"-1"-1002"0"0,-1 1-1 0 0,1 0 1 0 0,0 1 0 0 0,0-1-1 0 0,0 1 1 0 0,0 0 0 0 0,1 0 0 0 0,-1 0-1 0 0,1 0 1 0 0,-1 0 0 0 0,1 1-1 0 0,0 0 1 0 0,1-1 0 0 0,-1 1-1 0 0,1 0 1 0 0,-3 6 0 0 0,-4 8 407 0 0,2 1 1 0 0,-8 28 0 0 0,11-36-574 0 0,-9 33 173 0 0,-31 93 5 0 0,34-111-60 0 0,-2 0 0 0 0,0 0 0 0 0,-18 24-1 0 0,5-13 106 0 0,14-22-92 0 0,0 1 0 0 0,0 1 0 0 0,2 0 1 0 0,0 0-1 0 0,-8 22 0 0 0,16-35-29 0 0,0-1 0 0 0,1 1 0 0 0,-1-1 0 0 0,1 1 0 0 0,-1-1 0 0 0,1 1 0 0 0,0 0 0 0 0,0-1 0 0 0,0 1 0 0 0,1-1 0 0 0,0 1 0 0 0,-1-1 0 0 0,3 7 0 0 0,-1-7-77 0 0,-1-1 1 0 0,0 1-1 0 0,1-1 1 0 0,0 1 0 0 0,-1-1-1 0 0,1 0 1 0 0,0 0-1 0 0,0 0 1 0 0,0 0-1 0 0,0 0 1 0 0,1-1 0 0 0,-1 1-1 0 0,0-1 1 0 0,1 1-1 0 0,-1-1 1 0 0,1 0-1 0 0,4 2 1 0 0,9 1-632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 12895 0 0,'0'0'1415'0'0,"1"1"-990"0"0,2 7-291 0 0,0 0 0 0 0,-1-1-1 0 0,0 1 1 0 0,0 0 0 0 0,-1 0 0 0 0,0 0-1 0 0,0 1 1 0 0,-1-1 0 0 0,0 0 0 0 0,0 0-1 0 0,-1 0 1 0 0,0 0 0 0 0,-2 9 0 0 0,-4 8-164 0 0,0-1 1 0 0,-20 46-1 0 0,-182 336 582 0 0,115-240 732 0 0,-104 255 0 0 0,49-13-839 0 0,13-35-318 0 0,35-63-117 0 0,95-285-1327 0 0,3-9-3013 0 0,1-3-1933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10623 0 0,'0'0'964'0'0,"-1"2"-794"0"0,-6 16 838 0 0,-2 0 0 0 0,-18 29 0 0 0,13-23-950 0 0,0-4 86 0 0,-1-1-1 0 0,0 0 0 0 0,-1-1 0 0 0,-1-1 1 0 0,-25 20-1 0 0,17-15 832 0 0,-40 45 1 0 0,62-63-830 0 0,0 0 0 0 0,0 0 0 0 0,0 1 0 0 0,1-1 0 0 0,0 1 0 0 0,0-1 0 0 0,0 1 0 0 0,0 0 0 0 0,1 0 0 0 0,0 0 0 0 0,-1 9 0 0 0,1-12-114 0 0,1 1 0 0 0,0-1-1 0 0,0 0 1 0 0,1 0 0 0 0,-1 0 0 0 0,0 0-1 0 0,1 0 1 0 0,0 0 0 0 0,-1 1 0 0 0,1-1-1 0 0,0 0 1 0 0,0-1 0 0 0,0 1-1 0 0,0 0 1 0 0,0 0 0 0 0,1 0 0 0 0,-1-1-1 0 0,0 1 1 0 0,1 0 0 0 0,-1-1 0 0 0,1 1-1 0 0,0-1 1 0 0,-1 0 0 0 0,1 0-1 0 0,0 1 1 0 0,0-1 0 0 0,0 0 0 0 0,0-1-1 0 0,0 1 1 0 0,2 1 0 0 0,7 0 114 0 0,-1 1 1 0 0,0-2 0 0 0,0 1-1 0 0,1-1 1 0 0,-1-1-1 0 0,0 0 1 0 0,1 0 0 0 0,-1-1-1 0 0,0-1 1 0 0,1 1-1 0 0,-1-2 1 0 0,16-5 0 0 0,-10 3 69 0 0,-1-2 0 0 0,0 0 1 0 0,0-1-1 0 0,0 0 1 0 0,-1-1-1 0 0,0-1 1 0 0,13-12-1 0 0,-24 20-192 0 0,0 0 0 0 0,-1-1 0 0 0,0 0 0 0 0,1 1 0 0 0,-1-1 0 0 0,0 0 0 0 0,0 0 0 0 0,0 0 0 0 0,-1 0-1 0 0,1-1 1 0 0,-1 1 0 0 0,0 0 0 0 0,0-1 0 0 0,0 1 0 0 0,1-6 0 0 0,-2 6-33 0 0,0 0 1 0 0,0 0-1 0 0,-1 0 0 0 0,1 0 0 0 0,-1 0 1 0 0,1 0-1 0 0,-1 0 0 0 0,0 0 0 0 0,0 1 1 0 0,0-1-1 0 0,-1 0 0 0 0,1 1 0 0 0,0-1 1 0 0,-1 1-1 0 0,0-1 0 0 0,0 1 0 0 0,0 0 1 0 0,0-1-1 0 0,-2-1 0 0 0,0 0-22 0 0,-1 1 0 0 0,1-1 1 0 0,-1 1-1 0 0,0 0 0 0 0,0 1 0 0 0,0-1 0 0 0,-1 1 0 0 0,-8-3 1 0 0,-2 1-87 0 0,-27-4 1 0 0,27 6-44 0 0,-27-7-1 0 0,41 8 70 0 0,1 1 0 0 0,-1-1 0 0 0,0 1 0 0 0,1-1 0 0 0,-1 0 0 0 0,0 0 0 0 0,1 1 0 0 0,-1-1-1 0 0,1-1 1 0 0,0 1 0 0 0,-1 0 0 0 0,1 0 0 0 0,0 0 0 0 0,0-1 0 0 0,-1 1 0 0 0,1 0 0 0 0,0-1-1 0 0,0 1 1 0 0,1-1 0 0 0,-2-2 0 0 0,1 1-71 0 0,1 1 0 0 0,-1-1 1 0 0,1 1-1 0 0,0-1 0 0 0,0 1 0 0 0,0-1 0 0 0,0 1 0 0 0,0-1 0 0 0,1 1 1 0 0,-1-1-1 0 0,1 1 0 0 0,1-5 0 0 0,1-1-368 0 0,1 0-1 0 0,0 0 1 0 0,0 1-1 0 0,1-1 1 0 0,0 1-1 0 0,0 0 1 0 0,9-8-1 0 0,-3 5-649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3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88 7367 0 0,'-2'1'568'0'0,"-17"1"-846"0"0,-1 0 9203 0 0,22-1-7568 0 0,11-1-410 0 0,4-2-708 0 0,0 0 1 0 0,0-1-1 0 0,0 0 1 0 0,22-9-1 0 0,-10 4-43 0 0,-15 4-94 0 0,232-54 1740 0 0,-231 57-1749 0 0,-15 1-92 0 0,0 0 0 0 0,0 0 1 0 0,0 0-1 0 0,0 0 0 0 0,0 0 0 0 0,0 0 0 0 0,1 0 1 0 0,-1 0-1 0 0,0 0 0 0 0,0 0 0 0 0,0 0 0 0 0,0 0 1 0 0,0 0-1 0 0,0 0 0 0 0,0 0 0 0 0,0 0 0 0 0,0 0 1 0 0,1 0-1 0 0,-1 0 0 0 0,0 0 0 0 0,0 0 0 0 0,0 0 1 0 0,0 0-1 0 0,0 0 0 0 0,0 0 0 0 0,0 0 0 0 0,0 1 1 0 0,0-1-1 0 0,0 0 0 0 0,0 0 0 0 0,0 0 1 0 0,0 0-1 0 0,1 0 0 0 0,-1 0 0 0 0,0 0 0 0 0,0 0 1 0 0,0 0-1 0 0,0 1 0 0 0,0-1 0 0 0,0 0 0 0 0,0 0 1 0 0,0 0-1 0 0,0 0 0 0 0,0 0 0 0 0,0 0 0 0 0,0 0 1 0 0,0 0-1 0 0,0 1 0 0 0,0-1 0 0 0,0 0 0 0 0,0 0 1 0 0,-1 0-1 0 0,-18 16 18 0 0,-99 49-82 0 0,45-28 62 0 0,-206 133-234 0 0,239-140 18 0 0,40-30 217 0 0,0 0 0 0 0,0 0 0 0 0,-1 0 0 0 0,1 1 0 0 0,0-1 0 0 0,0 0 0 0 0,0 0 0 0 0,-1 0 0 0 0,1 1 0 0 0,0-1 0 0 0,0 0 0 0 0,0 0 0 0 0,0 1 0 0 0,-1-1 0 0 0,1 0 0 0 0,0 1 0 0 0,0-1 0 0 0,0 0 0 0 0,0 0 0 0 0,0 1 0 0 0,0-1 0 0 0,0 0 0 0 0,0 1 0 0 0,0-1-1 0 0,0 0 1 0 0,0 1 0 0 0,0-1 0 0 0,0 0 0 0 0,0 0 0 0 0,0 1 0 0 0,0-1 0 0 0,0 0 0 0 0,0 1 0 0 0,1-1 0 0 0,-1 0 0 0 0,0 0 0 0 0,0 1 0 0 0,0-1 0 0 0,0 0 0 0 0,1 0 0 0 0,-1 1 0 0 0,0-1 0 0 0,0 0 0 0 0,0 0 0 0 0,1 0 0 0 0,-1 1 0 0 0,1-1 0 0 0,11 6 43 0 0,-12-6-37 0 0,18 4 76 0 0,1 0 1 0 0,-1-1-1 0 0,1-1 0 0 0,0 0 0 0 0,32-3 0 0 0,-27 1 21 0 0,25 0 84 0 0,203 5 905 0 0,-202-2-971 0 0,19 1-224 0 0,97 18-1 0 0,-162-21-231 0 0,0 0 0 0 0,0 0-1 0 0,0 0 1 0 0,7 4-1 0 0,-2 0-1380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 5983 0 0,'-6'5'10920'0'0,"12"-2"-10790"0"0,0 0 0 0 0,-1-1 0 0 0,1 1 0 0 0,0-1-1 0 0,1 0 1 0 0,-1 0 0 0 0,0-1 0 0 0,0 0 0 0 0,1 0 0 0 0,9 0 0 0 0,10-2-3 0 0,33-4 1 0 0,-45 4-96 0 0,114-18 11 0 0,18-2-1394 0 0,-118 19 76 0 0,-12 2-3362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10135 0 0,'0'0'5270'0'0,"2"1"-5177"0"0,8 3 78 0 0,-1 0 1 0 0,1-1 0 0 0,0 0-1 0 0,0-1 1 0 0,0 0-1 0 0,0-1 1 0 0,0 0-1 0 0,1 0 1 0 0,12-2 0 0 0,16-2 413 0 0,42-9 0 0 0,-67 10-531 0 0,57-12 329 0 0,-34 6-239 0 0,-1 1-1 0 0,64-2 0 0 0,-82 10-931 0 0,-1 2-3781 0 0,-2 1-1406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40 8287 0 0,'0'0'639'0'0,"-2"1"-415"0"0,-14 1-156 0 0,6-1 1301 0 0,1 1-1 0 0,-1 0 1 0 0,-12 4 0 0 0,18-4-1170 0 0,1-1 0 0 0,-1 1 1 0 0,0-1-1 0 0,1 1 0 0 0,-1 0 1 0 0,1 1-1 0 0,-6 4 1152 0 0,23-8-1019 0 0,-1 0 0 0 0,1-2 0 0 0,-1 1 0 0 0,23-9 0 0 0,2 1-37 0 0,24-5-147 0 0,1 4 1 0 0,110-7-1 0 0,-168 17-148 0 0,0 1 0 0 0,0 0 0 0 0,0 0 0 0 0,0 1 0 0 0,0-1 0 0 0,0 1 0 0 0,-1 0 0 0 0,1 0 0 0 0,0 1 0 0 0,5 2 0 0 0,-10-4 0 0 0,1 0 0 0 0,0 1 0 0 0,-1-1 0 0 0,1 0 0 0 0,-1 1 0 0 0,1-1 0 0 0,-1 1 0 0 0,1-1 0 0 0,-1 1 0 0 0,1-1 0 0 0,-1 1 0 0 0,1 0 0 0 0,-1-1 0 0 0,1 2 0 0 0,-1-1-9 0 0,1 1-1 0 0,-1 0 1 0 0,0 0-1 0 0,0 0 1 0 0,0 0-1 0 0,0 0 1 0 0,0 0-1 0 0,0 0 1 0 0,0 0-1 0 0,0-1 1 0 0,-1 1-1 0 0,1 0 1 0 0,-1 0-1 0 0,0 0 1 0 0,1 0 0 0 0,-1-1-1 0 0,0 1 1 0 0,0 0-1 0 0,0-1 1 0 0,0 1-1 0 0,-3 2 1 0 0,-3 4-53 0 0,0 0 1 0 0,-13 11 0 0 0,18-18 56 0 0,-77 61-219 0 0,22-19 27 0 0,-14 9-138 0 0,-130 73 0 0 0,132-93 271 0 0,61-28 75 0 0,19 2-11 0 0,7-1-47 0 0,1 0 1 0 0,27 3-1 0 0,-32-6 46 0 0,1 0-1 0 0,0 1 0 0 0,-1 1 1 0 0,1 0-1 0 0,17 8 1 0 0,-17-4 93 0 0,0 1 0 0 0,0 0 0 0 0,-1 1 1 0 0,0 0-1 0 0,13 13 0 0 0,-23-19-45 0 0,0-1-1 0 0,0 1 0 0 0,-1 1 1 0 0,1-1-1 0 0,-1 0 1 0 0,0 1-1 0 0,0 0 1 0 0,0 0-1 0 0,-1 0 1 0 0,0 0-1 0 0,0 0 1 0 0,0 0-1 0 0,0 1 0 0 0,-1-1 1 0 0,0 0-1 0 0,0 1 1 0 0,-1-1-1 0 0,1 1 1 0 0,-2 10-1 0 0,0-12-8 0 0,0 0 0 0 0,0 0 1 0 0,-1 1-1 0 0,0-1 0 0 0,0 0 0 0 0,0-1 0 0 0,0 1 0 0 0,0 0 0 0 0,-1-1 0 0 0,0 1 1 0 0,0-1-1 0 0,0 0 0 0 0,0 0 0 0 0,0 0 0 0 0,0 0 0 0 0,-5 3 0 0 0,-8 4 80 0 0,0 0 0 0 0,-24 10 0 0 0,32-16-96 0 0,-234 105-1780 0 0,226-101-4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15807 0 0,'0'0'1432'0'0,"3"-6"-645"0"0,1 3-559 0 0,1 0 0 0 0,0 0 0 0 0,0 1 0 0 0,0 0 0 0 0,0 0-1 0 0,0 0 1 0 0,8-1 0 0 0,43-5 26 0 0,-28 4-95 0 0,187-30 473 0 0,101-16 106 0 0,1 18-67 0 0,-255 29-711 0 0,-1 3 0 0 0,72 9 0 0 0,-128-9-13 0 0,0 1 0 0 0,-1 0 0 0 0,1 0 0 0 0,-1 0 0 0 0,1 1 0 0 0,5 2 0 0 0,-9-3-47 0 0,1 0 0 0 0,-1 0 0 0 0,0-1 0 0 0,0 1 1 0 0,0 0-1 0 0,0 0 0 0 0,0 0 0 0 0,0 0 0 0 0,0 0 0 0 0,0 0 0 0 0,0 0 0 0 0,0 1 0 0 0,0-1 0 0 0,-1 0 0 0 0,1 0 0 0 0,0 1 0 0 0,-1-1 0 0 0,1 0 1 0 0,-1 1-1 0 0,1-1 0 0 0,-1 1 0 0 0,0-1 0 0 0,0 3 0 0 0,-2 12-1971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1 546 12895 0 0,'0'-1'8759'0'0,"7"-9"-8329"0"0,-1 0 0 0 0,-1-1 0 0 0,1 1 0 0 0,-2-1 0 0 0,0 0 0 0 0,0-1 0 0 0,2-11 0 0 0,-2 1-348 0 0,0-1 0 0 0,2 1 0 0 0,0 0 0 0 0,2 0 1 0 0,1 0-1 0 0,0 1 0 0 0,16-25 0 0 0,-13 28-249 0 0,0 0 1 0 0,2 1-1 0 0,0 1 0 0 0,0 0 1 0 0,2 1-1 0 0,0 1 0 0 0,29-21 0 0 0,-21 20-469 0 0,0 1-1 0 0,1 1 1 0 0,0 1-1 0 0,1 1 0 0 0,38-11 1 0 0,-27 12-6931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68 6911 0 0,'1'0'528'0'0,"15"-5"704"0"0,-1-1 0 0 0,22-11 3303 0 0,-38 16-3938 0 0,0-1-517 0 0,-1 0 1 0 0,1 0-1 0 0,-1 0 0 0 0,1 0 0 0 0,-1 0 0 0 0,0 1 0 0 0,0-1 0 0 0,1 1 1 0 0,-1-1-1 0 0,0 1 0 0 0,0 0 0 0 0,-1 0 0 0 0,1 0 0 0 0,0 0 0 0 0,0 0 1 0 0,-1 0-1 0 0,1 1 0 0 0,-3-2 0 0 0,-10-1 57 0 0,-25-2 0 0 0,32 4-124 0 0,-22-1 28 0 0,0 1 1 0 0,-50 5 0 0 0,-61 16 330 0 0,52-3-149 0 0,-111 35-1 0 0,195-51-209 0 0,0 1-1 0 0,0 0 1 0 0,0 0-1 0 0,1 1 0 0 0,-1-1 1 0 0,-8 7-1 0 0,12-8-10 0 0,0 0 0 0 0,0 0 0 0 0,0 0 0 0 0,0-1 0 0 0,1 1-1 0 0,-1 0 1 0 0,0 0 0 0 0,1 0 0 0 0,-1 0 0 0 0,1 1 0 0 0,-1-1 0 0 0,1 0-1 0 0,-1 0 1 0 0,1 0 0 0 0,0 0 0 0 0,-1 0 0 0 0,1 1 0 0 0,0-1 0 0 0,0 0 0 0 0,0 0-1 0 0,0 0 1 0 0,0 1 0 0 0,0-1 0 0 0,0 0 0 0 0,0 0 0 0 0,1 0 0 0 0,-1 0-1 0 0,0 1 1 0 0,1-1 0 0 0,-1 0 0 0 0,1 0 0 0 0,-1 0 0 0 0,1 0 0 0 0,0 0 0 0 0,-1 0-1 0 0,2 1 1 0 0,3 4-2 0 0,-1-1 0 0 0,1 0 0 0 0,0-1 0 0 0,0 1 0 0 0,1-1 0 0 0,-1 0 0 0 0,1 0 0 0 0,10 4 0 0 0,56 21 0 0 0,-44-19 0 0 0,221 105 0 0 0,-235-108 0 0 0,3 1 24 0 0,-2 1 1 0 0,1 0-1 0 0,-1 2 0 0 0,-1-1 0 0 0,14 14 0 0 0,-22-18-12 0 0,-1 0 0 0 0,1 0-1 0 0,-1 0 1 0 0,-1 0-1 0 0,1 1 1 0 0,-1 0 0 0 0,0 0-1 0 0,0 0 1 0 0,-1 0 0 0 0,0 1-1 0 0,-1-1 1 0 0,1 1 0 0 0,1 13-1 0 0,-3-16-5 0 0,-1 0-1 0 0,0 0 0 0 0,0-1 0 0 0,-1 1 1 0 0,1 0-1 0 0,-1-1 0 0 0,0 1 1 0 0,0 0-1 0 0,-1-1 0 0 0,1 1 1 0 0,-5 7-1 0 0,2-5-2 0 0,0-1 1 0 0,-1 1-1 0 0,1-1 1 0 0,-1 0-1 0 0,0-1 1 0 0,-11 10-1 0 0,0-4 32 0 0,0 0-1 0 0,0 0 0 0 0,-1-2 1 0 0,-36 16-1 0 0,34-18 51 0 0,0 0 0 0 0,-30 6 0 0 0,42-11-29 0 0,0-1 0 0 0,0 0-1 0 0,1-1 1 0 0,-1 0-1 0 0,0 0 1 0 0,0 0 0 0 0,0-1-1 0 0,0 0 1 0 0,0 0-1 0 0,-13-5 1 0 0,18 6-12 0 0,0-1 0 0 0,0 0-1 0 0,0 0 1 0 0,0 0 0 0 0,0 0 0 0 0,0 0 0 0 0,0-1 0 0 0,1 1-1 0 0,-1 0 1 0 0,0-1 0 0 0,1 1 0 0 0,-1-1 0 0 0,1 0 0 0 0,0 0-1 0 0,-1 1 1 0 0,1-1 0 0 0,0 0 0 0 0,0 0 0 0 0,0 0 0 0 0,0-3-1 0 0,0 2 29 0 0,0-1-1 0 0,1 1 0 0 0,0-1 0 0 0,0 1 0 0 0,0-1 0 0 0,0 0 0 0 0,1 1 0 0 0,-1-1 0 0 0,1 1 0 0 0,0-1 0 0 0,2-3 0 0 0,12-48 699 0 0,-9 32-426 0 0,12-32-1 0 0,4 8-239 0 0,1 0 0 0 0,2 2 0 0 0,2 1-1 0 0,42-52 1 0 0,-51 74-103 0 0,1 2 0 0 0,0 0 0 0 0,32-25 0 0 0,-41 37-3 0 0,1 0 0 0 0,0 1 0 0 0,1 0 0 0 0,0 1 0 0 0,0 0 0 0 0,0 1 0 0 0,0 0 0 0 0,1 1 0 0 0,16-3 0 0 0,-20 6 4 0 0,-1 1-1 0 0,1-1 0 0 0,-1 2 1 0 0,11 1-1 0 0,15 0-4817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71 2759 0 0,'17'-12'281'0'0,"16"-17"0"0"0,-3-1 13189 0 0,-36 37-13299 0 0,-10 5-161 0 0,0 0-1 0 0,0-2 1 0 0,-1 0 0 0 0,-21 8 0 0 0,13-5-6 0 0,-52 26 33 0 0,-18 8 253 0 0,-125 83-1 0 0,154-80-82 0 0,2 3 0 0 0,3 3 1 0 0,2 2-1 0 0,3 3 0 0 0,-55 77 0 0 0,89-108-153 0 0,1 0 1 0 0,-30 61 0 0 0,45-77-42 0 0,0 0 0 0 0,0 1-1 0 0,2 0 1 0 0,0-1 0 0 0,0 2 0 0 0,1-1 0 0 0,1 0 0 0 0,1 1 0 0 0,0 21 0 0 0,3-27 17 0 0,-1 0 0 0 0,2 0-1 0 0,-1 0 1 0 0,1 0 0 0 0,1-1 0 0 0,0 1-1 0 0,0-1 1 0 0,1 0 0 0 0,0 0 0 0 0,0-1-1 0 0,1 0 1 0 0,0 0 0 0 0,1 0 0 0 0,0 0 0 0 0,12 10-1 0 0,7 3 139 0 0,1-1 0 0 0,0-1-1 0 0,42 22 1 0 0,39 9 494 0 0,-69-33-2 0 0,42 24-1 0 0,-80-40-539 0 0,0 0-35 0 0,0 0-576 0 0,3 8 1412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5063 0 0,'-1'1'3288'0'0,"-27"42"1069"0"0,-9 12-3007 0 0,-134 237 2605 0 0,55-115-3657 0 0,81-136-1503 0 0,28-32-38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 8287 0 0,'0'0'382'0'0,"6"-7"5195"0"0,-19 24-5462 0 0,0-3 65 0 0,-25 18 1 0 0,26-23-108 0 0,1 1 1 0 0,0 0-1 0 0,-17 20 0 0 0,11-9 91 0 0,2 1 1 0 0,1 1-1 0 0,0 0 0 0 0,-14 35 0 0 0,25-49-86 0 0,0 0-1 0 0,0 0 0 0 0,1 0 1 0 0,0 0-1 0 0,0 0 0 0 0,1 1 1 0 0,1-1-1 0 0,-1 0 0 0 0,1 1 1 0 0,1-1-1 0 0,0 1 0 0 0,0-1 1 0 0,1 0-1 0 0,0 0 1 0 0,1 0-1 0 0,4 10 0 0 0,-4-12-8 0 0,0-1 0 0 0,1 1 0 0 0,0-1 0 0 0,1 0 0 0 0,-1 0 0 0 0,1-1 0 0 0,0 0 0 0 0,1 1 1 0 0,-1-2-1 0 0,1 1 0 0 0,0-1 0 0 0,0 1 0 0 0,0-2 0 0 0,1 1 0 0 0,0-1 0 0 0,-1 0 0 0 0,1 0 0 0 0,0-1 0 0 0,9 2 0 0 0,3 0 32 0 0,0 0 0 0 0,0-2 0 0 0,0 0 0 0 0,0-2 0 0 0,0 0 0 0 0,25-3 0 0 0,-11-1-7 0 0,0-2 0 0 0,0-1 1 0 0,53-19-1 0 0,-65 18-70 0 0,0-1 0 0 0,0-1 0 0 0,-1-1-1 0 0,0-1 1 0 0,-1-1 0 0 0,22-19 0 0 0,-32 24-8 0 0,0-1 0 0 0,-1 0 1 0 0,0 0-1 0 0,9-14 0 0 0,-15 21-25 0 0,0-1-1 0 0,0 0 1 0 0,-1 0 0 0 0,1 0 0 0 0,-1 0 0 0 0,1 0 0 0 0,-1 0-1 0 0,0 0 1 0 0,0-1 0 0 0,-1 1 0 0 0,1 0 0 0 0,-1-1 0 0 0,0 1-1 0 0,0 0 1 0 0,0-1 0 0 0,0 1 0 0 0,0 0 0 0 0,-1-1 0 0 0,1 1-1 0 0,-2-5 1 0 0,1 6-24 0 0,0 1 0 0 0,-1-1 0 0 0,1 0-1 0 0,0 0 1 0 0,-1 1 0 0 0,1-1 0 0 0,-1 0-1 0 0,0 1 1 0 0,1 0 0 0 0,-1-1 0 0 0,0 1 0 0 0,0 0-1 0 0,0 0 1 0 0,0 0 0 0 0,0 0 0 0 0,0 0-1 0 0,0 1 1 0 0,0-1 0 0 0,0 0 0 0 0,0 1 0 0 0,-1 0-1 0 0,-2-1 1 0 0,-3 1-27 0 0,0-1 0 0 0,-1 1 0 0 0,1 1 0 0 0,-12 1 0 0 0,-3 3 44 0 0,1 0 0 0 0,1 1-1 0 0,-1 2 1 0 0,1 0 0 0 0,0 1-1 0 0,1 1 1 0 0,-21 13 0 0 0,9-1 18 0 0,0 1 1 0 0,2 2 0 0 0,-35 35-1 0 0,50-44-481 0 0,1 1 0 0 0,-21 34 0 0 0,22-31-3386 0 0,1-2-1801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24 147 6447 0 0,'-8'-3'586'0'0,"-7"-8"4827"0"0,37 3 963 0 0,14 3-6045 0 0,-14 3 33 0 0,453-70 1198 0 0,-180 32-804 0 0,-228 36-620 0 0,0 2 1 0 0,97 11-1 0 0,-154-8-499 0 0,0 0 0 0 0,-1 1 0 0 0,1 0 0 0 0,-1 1 0 0 0,0 0 0 0 0,0 0-1 0 0,12 7 1 0 0,-2 2-6675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14223 0 0,'0'0'1291'0'0,"0"2"-1020"0"0,-2 3-166 0 0,1 1 0 0 0,-1-1 0 0 0,0 0 0 0 0,0 0 0 0 0,-1 0 0 0 0,0 0 0 0 0,1 0 0 0 0,-8 8 0 0 0,-32 35 52 0 0,-139 141-78 0 0,179-188-7 0 0,21 11 224 0 0,-11-8-209 0 0,0-1 1 0 0,1 0-1 0 0,-1-1 0 0 0,1 0 1 0 0,0 0-1 0 0,0-1 0 0 0,-1 0 1 0 0,10 0-1 0 0,75-7 112 0 0,-67 4-79 0 0,130-20 423 0 0,-33 3-1371 0 0,-96 16-1989 0 0,-16 1-2857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4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18 7367 0 0,'0'-18'9766'0'0,"-1"20"-9621"0"0,-10 10-45 0 0,0 1-1 0 0,1 1 1 0 0,-10 18 0 0 0,-13 18 110 0 0,-43 55 214 0 0,-68 84 75 0 0,119-161-493 0 0,-27 33 7 0 0,44-51-26 0 0,1 0 0 0 0,0 0 0 0 0,1 1-1 0 0,-6 14 1 0 0,7-4-186 0 0,5-20 142 0 0,0 0 1 0 0,0-1-1 0 0,0 1 1 0 0,0 0 0 0 0,1 0-1 0 0,-1 0 1 0 0,0-1-1 0 0,0 1 1 0 0,1 0 0 0 0,-1 0-1 0 0,0 0 1 0 0,1-1-1 0 0,-1 1 1 0 0,1 0 0 0 0,-1-1-1 0 0,1 1 1 0 0,-1 0-1 0 0,1-1 1 0 0,-1 1 0 0 0,2 0-1 0 0,9 5-643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61 6911 0 0,'-34'-31'621'0'0,"1"2"6548"0"0,34 41-7055 0 0,-1 5-79 0 0,1-1 1 0 0,1 0-1 0 0,1 0 0 0 0,7 28 0 0 0,8 20 392 0 0,28 88 498 0 0,21-5 13 0 0,-5-9-124 0 0,20 73 261 0 0,3 10-222 0 0,3 12-407 0 0,-77-197-380 0 0,-1 1 0 0 0,-2 1 0 0 0,-2-1 0 0 0,3 58 0 0 0,-9-79-50 0 0,-1 0 1 0 0,0 0-1 0 0,-1-1 0 0 0,-1 1 0 0 0,-1-1 0 0 0,0 1 0 0 0,0-1 0 0 0,-8 15 1 0 0,3-11 40 0 0,-1-1 0 0 0,-1 0 0 0 0,0-1 0 0 0,-1 0 0 0 0,-20 21 0 0 0,4-9 143 0 0,-62 49 0 0 0,-40 16 116 0 0,50-38-223 0 0,-41 35 29 0 0,-58 41-39 0 0,143-107-85 0 0,-63 59-1 0 0,98-83-98 0 0,14 0-1151 0 0,16-2-817 0 0,-14-3 882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4143 0 0,'0'0'7264'0'0,"2"0"-6896"0"0,37-1 1933 0 0,75-12-1 0 0,37-19-731 0 0,-91 18-1104 0 0,-33 9-293 0 0,47-4-1 0 0,-55 9-1460 0 0,30 2 0 0 0,-33-1-4607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25 139 6911 0 0,'-14'3'315'0'0,"11"-3"-7"0"0,1 2-199 0 0,-4 4 4770 0 0,16 0-2311 0 0,-7-5-2421 0 0,1 0 1 0 0,-1 0-1 0 0,0 0 0 0 0,1 0 0 0 0,-1-1 1 0 0,1 0-1 0 0,-1 0 0 0 0,1 0 1 0 0,4 0-1 0 0,33-7 728 0 0,-34 6-724 0 0,231-58 2162 0 0,93-16-2041 0 0,-253 65-2461 0 0,85 2 1 0 0,-131 8 230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41 13359 0 0,'0'-3'229'0'0,"0"1"-1"0"0,-1-1 0 0 0,1 0 0 0 0,-1 0 1 0 0,0 1-1 0 0,0-1 0 0 0,0 0 0 0 0,0 1 1 0 0,0-1-1 0 0,-2-2 0 0 0,2 4-6 0 0,0 1-1 0 0,0-1 1 0 0,0 0-1 0 0,1 0 1 0 0,-1 1-1 0 0,0-1 1 0 0,0 1 0 0 0,-1-1-1 0 0,1 1 1 0 0,0-1-1 0 0,0 1 1 0 0,0-1-1 0 0,0 1 1 0 0,0 0 0 0 0,0 0-1 0 0,-1 0 1 0 0,1 0-1 0 0,0 0 1 0 0,0 0-1 0 0,0 0 1 0 0,-1 0 0 0 0,1 0-1 0 0,0 0 1 0 0,0 0-1 0 0,0 1 1 0 0,-2 0-1 0 0,-9 3-91 0 0,0 2 0 0 0,0-1 0 0 0,1 1 0 0 0,0 1 0 0 0,0 0 0 0 0,-15 13 0 0 0,-1 0-104 0 0,-5 3-43 0 0,2 1-1 0 0,-33 33 0 0 0,49-43 11 0 0,0 2-1 0 0,1-1 0 0 0,1 1 1 0 0,1 1-1 0 0,0 0 0 0 0,-8 19 1 0 0,18-33 6 0 0,-1 1-1 0 0,1-1 1 0 0,0 0 0 0 0,0 0 0 0 0,0 0-1 0 0,0 1 1 0 0,1-1 0 0 0,-1 0 0 0 0,1 1-1 0 0,0-1 1 0 0,0 0 0 0 0,1 6 0 0 0,-1-8 3 0 0,1 1 0 0 0,-1-1 0 0 0,1 1 0 0 0,0-1 0 0 0,0 1 0 0 0,-1-1 0 0 0,1 0 0 0 0,0 1 1 0 0,0-1-1 0 0,0 0 0 0 0,1 0 0 0 0,-1 0 0 0 0,0 0 0 0 0,0 0 0 0 0,1 0 0 0 0,-1 0 0 0 0,0 0 0 0 0,1 0 1 0 0,-1 0-1 0 0,1-1 0 0 0,-1 1 0 0 0,1-1 0 0 0,-1 1 0 0 0,1-1 0 0 0,0 1 0 0 0,-1-1 0 0 0,3 0 0 0 0,7 1 65 0 0,0 0-1 0 0,0-1 1 0 0,-1-1-1 0 0,1 0 1 0 0,0 0-1 0 0,0-1 0 0 0,-1-1 1 0 0,18-5-1 0 0,81-38 463 0 0,-104 44-509 0 0,23-12 167 0 0,54-36 0 0 0,-67 39-137 0 0,-1 0-1 0 0,-1 0 1 0 0,0-2 0 0 0,0 1-1 0 0,12-18 1 0 0,-23 28-104 0 0,0-1 0 0 0,-1 1 0 0 0,1-1 0 0 0,-1 0 0 0 0,1 0 0 0 0,-1 0 0 0 0,0 0 0 0 0,0 0 0 0 0,0 0 0 0 0,0 0 0 0 0,-1 0 0 0 0,1-1 0 0 0,-1 1 0 0 0,0-3 0 0 0,0 4 16 0 0,0 0-1 0 0,-1 1 1 0 0,1-1-1 0 0,-1 0 1 0 0,1 1-1 0 0,-1-1 1 0 0,0 1-1 0 0,1-1 0 0 0,-1 1 1 0 0,0-1-1 0 0,0 1 1 0 0,0 0-1 0 0,0-1 1 0 0,0 1-1 0 0,-1 0 1 0 0,1 0-1 0 0,0 0 0 0 0,0 0 1 0 0,-1 0-1 0 0,1 0 1 0 0,-1 0-1 0 0,1 0 1 0 0,-1 1-1 0 0,1-1 0 0 0,-1 0 1 0 0,0 1-1 0 0,-2-1 1 0 0,-12-2-522 0 0,0 1 0 0 0,-1 0 0 0 0,1 1 0 0 0,0 1 0 0 0,-1 0 0 0 0,-16 4 0 0 0,10-2-17 0 0,1-1-1 0 0,-29-2 0 0 0,49 1 560 0 0,1 0 0 0 0,-1 0 1 0 0,0-1-1 0 0,1 1 1 0 0,-1 0-1 0 0,1-1 1 0 0,-1 1-1 0 0,1-1 0 0 0,-1 0 1 0 0,1 1-1 0 0,0-1 1 0 0,-1 0-1 0 0,-1-1 1 0 0,2 1 4 0 0,1 0 1 0 0,-1 0 0 0 0,1 0 0 0 0,0 1 0 0 0,-1-1 0 0 0,1 0 0 0 0,0 0 0 0 0,0 0 0 0 0,0 0-1 0 0,0 0 1 0 0,0 0 0 0 0,0 1 0 0 0,0-1 0 0 0,0 0 0 0 0,0 0 0 0 0,0 0 0 0 0,0 0-1 0 0,0 0 1 0 0,1 0 0 0 0,-1 1 0 0 0,0-1 0 0 0,1 0 0 0 0,-1 0 0 0 0,0 0 0 0 0,1 1 0 0 0,-1-1-1 0 0,2-1 1 0 0,2-4-917 0 0,0 0 0 0 0,0 1 0 0 0,1-1 0 0 0,8-7 0 0 0,9-7-4138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29 7367 0 0,'4'-5'118'0'0,"-3"4"-65"0"0,0 0 1 0 0,0 0 0 0 0,0 0 0 0 0,0-1 0 0 0,-1 1-1 0 0,1 0 1 0 0,-1 0 0 0 0,1-1 0 0 0,-1 1 0 0 0,1 0-1 0 0,-1-1 1 0 0,0 1 0 0 0,1 0 0 0 0,-1-1 0 0 0,0 1 0 0 0,0-2-1 0 0,-9 27 6397 0 0,-8 6-3746 0 0,-28 40-2781 0 0,11-19 992 0 0,-40 82 221 0 0,19-33-868 0 0,14-40-488 0 0,3-4-3170 0 0,30-44 1796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266 203 9215 0 0,'2'-9'831'0'0,"-1"6"-653"0"0,0 1 0 0 0,0-1-1 0 0,0 0 1 0 0,0 0 0 0 0,0 0 0 0 0,1 1-1 0 0,-1-1 1 0 0,1 1 0 0 0,-1-1 0 0 0,1 1-1 0 0,0 0 1 0 0,0-1 0 0 0,0 1 0 0 0,1 0-1 0 0,-1 0 1 0 0,0 1 0 0 0,1-1 0 0 0,-1 0-1 0 0,1 1 1 0 0,4-2 0 0 0,-1-1 12 0 0,42-22 1073 0 0,0 2 0 0 0,1 3 1 0 0,100-30-1 0 0,-130 46-1011 0 0,0 0-1 0 0,1 2 1 0 0,24-2 0 0 0,-37 4-207 0 0,-1 1 0 0 0,0 1 0 0 0,0-1 0 0 0,0 1 0 0 0,1 1 0 0 0,7 1 0 0 0,-11-2-40 0 0,0 1 1 0 0,0-1 0 0 0,0 1-1 0 0,0-1 1 0 0,0 1 0 0 0,-1 0-1 0 0,1 0 1 0 0,-1 0 0 0 0,1 0-1 0 0,-1 0 1 0 0,0 1 0 0 0,1-1 0 0 0,1 4-1 0 0,-3-4-5 0 0,0 0 0 0 0,0 0 0 0 0,0 1 0 0 0,0-1 1 0 0,0 0-1 0 0,0 1 0 0 0,0-1 0 0 0,-1 1 0 0 0,1-1 0 0 0,-1 1 0 0 0,0-1 0 0 0,0 1 0 0 0,0-1 0 0 0,0 4 0 0 0,-1-1 8 0 0,0-1-1 0 0,0 1 1 0 0,0-1 0 0 0,-1 1-1 0 0,1-1 1 0 0,-1 1 0 0 0,-3 4-1 0 0,-2 3 9 0 0,-1-1-1 0 0,-1 0 0 0 0,0 0 1 0 0,-12 11-1 0 0,1-3 17 0 0,-1-1 1 0 0,-40 26-1 0 0,-53 24 9 0 0,67-42-43 0 0,-96 53 68 0 0,-49 28-15 0 0,145-80-51 0 0,26-17 4 0 0,0 2-1 0 0,-34 27 1 0 0,54-38 53 0 0,12 0 43 0 0,4 0 41 0 0,0 0 0 0 0,0-2 0 0 0,1 0 0 0 0,-1-1 0 0 0,0 0-1 0 0,25-8 1 0 0,17-2 113 0 0,116-20 138 0 0,90-14-216 0 0,-240 43-155 0 0,93-9-275 0 0,-97 11-258 0 0,0 0 0 0 0,-1 2 0 0 0,1 1 0 0 0,20 3 0 0 0,-21 0-1065 0 0,-7 1-309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59 326 9215 0 0,'-4'-1'102'0'0,"1"1"0"0"0,-1 0-1 0 0,0-1 1 0 0,0 0 0 0 0,1 0-1 0 0,-1 0 1 0 0,0 0 0 0 0,1 0-1 0 0,-1-1 1 0 0,1 0 0 0 0,-7-3-1 0 0,2-1 4610 0 0,9 4-3059 0 0,1-1-1423 0 0,0-1 0 0 0,0 1 0 0 0,1-1 0 0 0,0 1 0 0 0,-1 0 1 0 0,1 0-1 0 0,0 0 0 0 0,1 1 0 0 0,-1-1 0 0 0,0 1 0 0 0,1 0 0 0 0,-1 0 0 0 0,5-2 0 0 0,12-5 307 0 0,25-9 0 0 0,-28 12-312 0 0,68-22 239 0 0,1 3 1 0 0,104-16 0 0 0,181-9-138 0 0,-257 36-153 0 0,325-23 3 0 0,-172 22-681 0 0,61-2-4583 0 0,-304 16 3183 0 0,-6 2-3949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71 13935 0 0,'111'-55'1608'0'0,"-101"48"840"0"0,-12 7-2136 0 0,-6-3-234 0 0,0 2 0 0 0,1-1 0 0 0,-1 1 0 0 0,0 0 1 0 0,-15 1-1 0 0,-42 6-89 0 0,43-4 25 0 0,-413 85-14 0 0,302-55 0 0 0,109-27 0 0 0,9-2 0 0 0,-1 0 0 0 0,1 1 0 0 0,0 1 0 0 0,1 0 0 0 0,-20 11 0 0 0,27-11 0 0 0,4 4 0 0 0,4-6 0 0 0,-1 0 0 0 0,1-1 0 0 0,-1 1 0 0 0,1-1 0 0 0,0 1 0 0 0,0-1 0 0 0,0 1 0 0 0,1-1 0 0 0,-1 0 0 0 0,0 1 0 0 0,1-1 0 0 0,0 0 0 0 0,-1 0 0 0 0,1 0 0 0 0,0 0 0 0 0,0 0 0 0 0,3 1 0 0 0,6 6 0 0 0,24 14 0 0 0,-29-20 0 0 0,100 57 0 0 0,116 76 0 0 0,-189-113 0 0 0,50 48 0 0 0,-74-63 0 0 0,-1 1 0 0 0,0 0 0 0 0,-1 0 0 0 0,0 1 0 0 0,0 0 0 0 0,-1 0 0 0 0,0 1 0 0 0,-1 0 0 0 0,0 0 0 0 0,4 15 0 0 0,-8-21 0 0 0,0-1 1 0 0,-1 1-1 0 0,1 0 0 0 0,-1 0 0 0 0,0 0 1 0 0,0-1-1 0 0,0 1 0 0 0,-1 0 0 0 0,1 0 1 0 0,-1 0-1 0 0,0-1 0 0 0,-4 10 0 0 0,2-8-1 0 0,0 1 0 0 0,-1 0 0 0 0,0-1 0 0 0,0 0 0 0 0,-1 0 0 0 0,0 0 1 0 0,-9 8-1 0 0,1-3 9 0 0,0 0 0 0 0,-1-1 0 0 0,-1 0 1 0 0,0-2-1 0 0,0 1 0 0 0,-25 8 1 0 0,14-7 5 0 0,0-2 1 0 0,-1-1-1 0 0,-53 8 1 0 0,63-13 3 0 0,0-1 1 0 0,-1-1 0 0 0,1 0 0 0 0,0-2-1 0 0,0 1 1 0 0,0-2 0 0 0,-25-7 0 0 0,37 8 14 0 0,0 0 0 0 0,0 0 0 0 0,0 0 0 0 0,0 0 1 0 0,0-1-1 0 0,1 0 0 0 0,-1 0 0 0 0,1-1 0 0 0,0 1 1 0 0,0-1-1 0 0,0 0 0 0 0,1 0 0 0 0,-1 0 1 0 0,1 0-1 0 0,0-1 0 0 0,0 1 0 0 0,0-1 0 0 0,1 0 1 0 0,0 0-1 0 0,0 0 0 0 0,0 0 0 0 0,0 0 0 0 0,-1-9 1 0 0,2 5 34 0 0,0-1 0 0 0,0 1 1 0 0,1 0-1 0 0,0 0 1 0 0,1-1-1 0 0,0 1 0 0 0,1 0 1 0 0,0 0-1 0 0,0 0 1 0 0,1 0-1 0 0,0 0 0 0 0,0 1 1 0 0,6-10-1 0 0,2-1 12 0 0,1 1-1 0 0,1 0 1 0 0,0 1-1 0 0,1 1 1 0 0,1 0-1 0 0,26-21 1 0 0,110-73 73 0 0,-143 104-151 0 0,178-111 67 0 0,98-71-2744 0 0,-239 151-3552 0 0,-29 21 740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4607 0 0,'0'0'354'0'0,"3"-1"-233"0"0,320-76 8506 0 0,-133 44-7729 0 0,35-8-3084 0 0,-193 33-2348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3223 0 0,'2'0'7572'0'0,"30"-4"537"0"0,21-10-6557 0 0,-10 3-1233 0 0,542-93-396 0 0,-491 92-1883 0 0,-46 6 789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15695 0 0,'0'0'1418'0'0,"-2"1"-1168"0"0,-15 16-7 0 0,0 1 1 0 0,1 0-1 0 0,1 1 0 0 0,-17 26 0 0 0,19-26-184 0 0,-105 158 272 0 0,-85 113-66 0 0,139-218-37 0 0,44-51-452 0 0,1 1 0 0 0,1 0-1 0 0,0 1 1 0 0,-19 36 0 0 0,31-47-1262 0 0</inkml:trace>
  <inkml:trace contextRef="#ctx0" brushRef="#br0" timeOffset="1">532 687 12895 0 0,'-2'-7'4598'0'0,"2"7"-4529"0"0,-4 3 469 0 0,1 1 0 0 0,0-1 0 0 0,0 1-1 0 0,0 0 1 0 0,0 0 0 0 0,0 0 0 0 0,-3 9 0 0 0,3-8-612 0 0,1 1 0 0 0,0-1 0 0 0,0 1 0 0 0,0 0-1 0 0,1 0 1 0 0,0 0 0 0 0,0 0 0 0 0,0 0 0 0 0,1 0 0 0 0,0 9 0 0 0,0-13-430 0 0,6 4-1972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3:5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46 15951 0 0,'7'-5'271'0'0,"1"-1"0"0"0,-1 2-1 0 0,1-1 1 0 0,0 1 0 0 0,0 0-1 0 0,1 0 1 0 0,-1 1 0 0 0,1 0-1 0 0,-1 1 1 0 0,1 0 0 0 0,12-1-1 0 0,-19 2 456 0 0,4 1-86 0 0,-14 1-426 0 0,-148 31-140 0 0,-199 16 0 0 0,347-47-74 0 0,-20 1 0 0 0,0-1 0 0 0,-36-3 0 0 0,60 1-26 0 0,0 0-1 0 0,0 0 0 0 0,1 0 1 0 0,-1 0-1 0 0,-5-3 0 0 0,8 3-53 0 0,1 1-171 0 0,0-1 183 0 0,0 1 1 0 0,0-1-1 0 0,-1 1 1 0 0,1 0 0 0 0,0-1-1 0 0,0 1 1 0 0,0 0-1 0 0,0-1 1 0 0,-1 1-1 0 0,1 0 1 0 0,0-1 0 0 0,0 1-1 0 0,-1 0 1 0 0,1-1-1 0 0,0 1 1 0 0,-1 0-1 0 0,1 0 1 0 0,0 0 0 0 0,-1-1-1 0 0,-5 3 34 0 0,-1-1 1 0 0,1 1-1 0 0,0 0 0 0 0,0 1 0 0 0,0-1 1 0 0,1 1-1 0 0,-1 1 0 0 0,-5 3 0 0 0,-46 37 119 0 0,-60 60 0 0 0,83-73 41 0 0,27-25-68 0 0,0 0 0 0 0,1 1 0 0 0,0-1-1 0 0,0 1 1 0 0,0 1 0 0 0,1-1 0 0 0,0 1-1 0 0,-4 8 1 0 0,8-14 202 0 0,13 6 303 0 0,-11-6-525 0 0,0-1-1 0 0,1 0 1 0 0,-1 0 0 0 0,0 0-1 0 0,1 0 1 0 0,-1-1 0 0 0,1 1-1 0 0,-1 0 1 0 0,1 0 0 0 0,-1-1-1 0 0,3 1 1 0 0,10 1 155 0 0,0-1 1 0 0,0-1-1 0 0,19-1 1 0 0,-26 1-174 0 0,69-6 64 0 0,-45 2-382 0 0,0 2 0 0 0,0 2-1 0 0,45 3 1 0 0,-62-1 118 0 0,-1 1 0 0 0,1 0 0 0 0,23 8 0 0 0,-32-8 138 0 0,0-1 1 0 0,0 0-1 0 0,0 1 0 0 0,-1 0 0 0 0,1 0 0 0 0,-1 1 0 0 0,0-1 0 0 0,0 1 1 0 0,0 0-1 0 0,0 0 0 0 0,-1 0 0 0 0,6 8 0 0 0,5 13 357 0 0,0 0 1 0 0,-2 1-1 0 0,-1 0 0 0 0,11 38 0 0 0,-17-45-106 0 0,-1-1 0 0 0,0 2 0 0 0,-2-1 0 0 0,0 0 0 0 0,-1 0 0 0 0,-1 1 0 0 0,-3 26 0 0 0,2-40-186 0 0,1-1-1 0 0,-1 1 1 0 0,-1-1-1 0 0,1 0 1 0 0,-1 0-1 0 0,1 0 1 0 0,-2 1-1 0 0,1-2 1 0 0,0 1-1 0 0,-1 0 1 0 0,0 0-1 0 0,0-1 1 0 0,0 0-1 0 0,-1 1 1 0 0,0-1-1 0 0,0-1 1 0 0,0 1-1 0 0,0 0 1 0 0,0-1 0 0 0,-1 0-1 0 0,1 0 1 0 0,-1 0-1 0 0,0-1 1 0 0,0 0-1 0 0,0 1 1 0 0,-6 0-1 0 0,-17 4 120 0 0,0-2 1 0 0,0-1-1 0 0,-1-1 0 0 0,-46-2 0 0 0,36-1-53 0 0,-64 9-1 0 0,53 1-1533 0 0,27-4 554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118 171 6879 0 0,'0'0'2264'0'0,"-1"2"-1720"0"0,1 11-18 0 0,0-1-1 0 0,1 1 1 0 0,0 0-1 0 0,0 0 1 0 0,2-1-1 0 0,3 14 1 0 0,5 31 291 0 0,-6 0 357 0 0,-6 102 0 0 0,-20 55-510 0 0,10-115-524 0 0,-3 32-52 0 0,-60 239 0 0 0,51-309 144 0 0,23-59 472 0 0,9-13-248 0 0,28-36-123 0 0,96-133-11 0 0,119-190 225 0 0,19 31-261 0 0,75-81-286 0 0,-340 412-13 0 0,0 0 0 0 0,0 1-1 0 0,1-1 1 0 0,0 1 0 0 0,1 1-1 0 0,8-7 1 0 0,-15 13-68 0 0,-1 12-761 0 0,-1 0 111 0 0,0 0-1 0 0,-1 0 0 0 0,0 0 0 0 0,-1-1 0 0 0,0 1 0 0 0,-8 18 1 0 0,2-12-4627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 12151 0 0,'0'0'555'0'0,"-2"0"-12"0"0,-2-1-512 0 0,0 1 0 0 0,0 0 0 0 0,0 0 0 0 0,0 0 0 0 0,0 0 0 0 0,0 1 0 0 0,1 0 0 0 0,-1 0 0 0 0,0 0 0 0 0,0 0 0 0 0,-5 3 0 0 0,-7 3 234 0 0,-20 14 0 0 0,10-5-10 0 0,11-8-225 0 0,-143 82 388 0 0,119-65 21 0 0,-69 57-1 0 0,88-63-112 0 0,0 1-1 0 0,2 1 1 0 0,0 0 0 0 0,-23 38-1 0 0,38-55-271 0 0,1 0 0 0 0,0-1 0 0 0,1 1 0 0 0,-1 0 0 0 0,1 0-1 0 0,-1 0 1 0 0,1 0 0 0 0,1 0 0 0 0,-1 0 0 0 0,0 0 0 0 0,1 1 0 0 0,0 4 0 0 0,0-7-36 0 0,1 0 1 0 0,-1 0 0 0 0,1 0-1 0 0,-1-1 1 0 0,1 1 0 0 0,0 0-1 0 0,0 0 1 0 0,-1 0 0 0 0,1 0 0 0 0,1-1-1 0 0,-1 1 1 0 0,0 0 0 0 0,0-1-1 0 0,1 1 1 0 0,-1-1 0 0 0,1 1-1 0 0,-1-1 1 0 0,1 0 0 0 0,0 0 0 0 0,-1 0-1 0 0,1 0 1 0 0,0 0 0 0 0,0 0-1 0 0,0 0 1 0 0,-1 0 0 0 0,5 0 0 0 0,4 2 9 0 0,0-1 0 0 0,0 0 1 0 0,1-1-1 0 0,-1 0 1 0 0,1-1-1 0 0,-1 0 1 0 0,16-2-1 0 0,-3-2 25 0 0,1 0 0 0 0,26-9 0 0 0,-29 6-35 0 0,-1-1-1 0 0,1 0 1 0 0,-2-1-1 0 0,1-2 0 0 0,-1 0 1 0 0,-1 0-1 0 0,0-2 1 0 0,0 0-1 0 0,-2-2 1 0 0,27-27-1 0 0,-39 37-17 0 0,0 0 0 0 0,-1 0 0 0 0,1 0 0 0 0,-1 0 0 0 0,-1 0 0 0 0,1-1 0 0 0,3-10 0 0 0,-6 16 0 0 0,0-1 0 0 0,0 1 0 0 0,1 0 0 0 0,-1-1 0 0 0,0 1 0 0 0,0-1 0 0 0,0 1 0 0 0,0 0 0 0 0,0-1 0 0 0,0 1 0 0 0,0-1 0 0 0,0 1 0 0 0,0-1 0 0 0,0 1 0 0 0,0 0 0 0 0,-1-1 0 0 0,1 1 0 0 0,0-1 0 0 0,0 1 0 0 0,0 0 0 0 0,0-1 0 0 0,-1 1 0 0 0,1 0 0 0 0,0-1 0 0 0,0 1 0 0 0,-1 0 0 0 0,1-1 0 0 0,0 1 0 0 0,-1 0 0 0 0,1-1 0 0 0,0 1 0 0 0,-1 0 0 0 0,1 0 0 0 0,0 0 0 0 0,-1-1 0 0 0,1 1 0 0 0,-1 0 0 0 0,1 0 0 0 0,0 0 0 0 0,-1 0 0 0 0,1 0 0 0 0,-1-1 0 0 0,1 1 0 0 0,0 0 0 0 0,-1 0 0 0 0,1 0 0 0 0,-1 0 0 0 0,1 0 0 0 0,-1 1 0 0 0,1-1 0 0 0,0 0 0 0 0,-1 0 0 0 0,1 0 0 0 0,-1 0 0 0 0,1 0 0 0 0,-1 1 0 0 0,1-1 0 0 0,-5 1-6 0 0,0 0 0 0 0,0 0 0 0 0,0 0 0 0 0,1 1 0 0 0,-1 0 0 0 0,1 0 0 0 0,-1 0 0 0 0,1 1 0 0 0,0-1 1 0 0,0 1-1 0 0,0 0 0 0 0,0 0 0 0 0,-6 7 0 0 0,5-5 13 0 0,1 0 0 0 0,-1 1 0 0 0,1 0 0 0 0,0 0 0 0 0,0 0 1 0 0,1 0-1 0 0,0 0 0 0 0,0 1 0 0 0,-2 6 0 0 0,4-9 1 0 0,0-1 0 0 0,1 0 0 0 0,-1 1 0 0 0,1-1 0 0 0,0 0 0 0 0,0 1 0 0 0,0-1 0 0 0,1 1 0 0 0,-1-1 0 0 0,1 0-1 0 0,-1 1 1 0 0,1-1 0 0 0,0 0 0 0 0,3 5 0 0 0,10 16-1059 0 0,6-4-3858 0 0,-6-9-806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19 15663 0 0,'2'-4'-179'0'0,"7"-9"2032"0"0,-7 11-691 0 0,-5 9-506 0 0,-14 27 546 0 0,-41 59 0 0 0,13-23-1092 0 0,-131 263 152 0 0,85-152-255 0 0,25-51 49 0 0,-73 131-5 0 0,131-248-54 0 0,-2 4 27 0 0,0 0 0 0 0,-1-1 0 0 0,-18 19 0 0 0,27-33-17 0 0,0 0 1 0 0,-1 0-1 0 0,1 0 0 0 0,0-1 1 0 0,-1 1-1 0 0,1-1 0 0 0,-1 0 0 0 0,0 1 1 0 0,1-1-1 0 0,-1 0 0 0 0,0-1 1 0 0,0 1-1 0 0,0 0 0 0 0,1-1 1 0 0,-5 1-1 0 0,7-1-2 0 0,0-1 0 0 0,-1 1 0 0 0,1 0 0 0 0,0 0 0 0 0,0 0 0 0 0,-1 0 0 0 0,1 0 0 0 0,0 0-1 0 0,-1-1 1 0 0,1 1 0 0 0,0 0 0 0 0,0 0 0 0 0,-1 0 0 0 0,1-1 0 0 0,0 1 0 0 0,0 0 0 0 0,-1 0 0 0 0,1-1 0 0 0,0 1 0 0 0,0 0 0 0 0,0-1-1 0 0,0 1 1 0 0,0 0 0 0 0,-1-1 0 0 0,1 1 0 0 0,0 0 0 0 0,0-1 0 0 0,0 1 0 0 0,0 0 0 0 0,0-1 0 0 0,-2-9 39 0 0,2 3-33 0 0,1 1-1 0 0,-1-1 1 0 0,1 1-1 0 0,0-1 1 0 0,1 1-1 0 0,-1 0 1 0 0,1 0-1 0 0,1 0 1 0 0,-1 0-1 0 0,4-6 1 0 0,7-11-97 0 0,17-23 1 0 0,-24 38 46 0 0,24-32-193 0 0,2 2 1 0 0,40-37 0 0 0,-38 41 30 0 0,-18 17 101 0 0,1 2 1 0 0,1 0-1 0 0,1 0 0 0 0,0 2 0 0 0,0 1 0 0 0,1 0 0 0 0,1 1 1 0 0,30-11-1 0 0,-36 17 111 0 0,0 0 1 0 0,0 1-1 0 0,1 1 0 0 0,0 1 1 0 0,-1 0-1 0 0,1 1 1 0 0,0 0-1 0 0,0 1 0 0 0,0 1 1 0 0,0 1-1 0 0,-1 0 1 0 0,1 1-1 0 0,16 5 1 0 0,-17-3 71 0 0,-1 0 1 0 0,0 1 0 0 0,-1 1-1 0 0,1 0 1 0 0,-1 0 0 0 0,13 11 0 0 0,-21-14-48 0 0,0 1 1 0 0,0-1-1 0 0,0 1 1 0 0,-1-1-1 0 0,1 1 1 0 0,-1 1-1 0 0,-1-1 1 0 0,1 1-1 0 0,-1-1 1 0 0,0 1-1 0 0,0 0 1 0 0,0 0-1 0 0,-1 0 1 0 0,0 1-1 0 0,0-1 1 0 0,1 11-1 0 0,-3-12 11 0 0,0 1-1 0 0,-1-1 1 0 0,1 0 0 0 0,-1 1-1 0 0,0-1 1 0 0,-1 0-1 0 0,1 1 1 0 0,-1-1 0 0 0,0 0-1 0 0,0 0 1 0 0,0 0 0 0 0,-1-1-1 0 0,0 1 1 0 0,-3 4-1 0 0,-5 5 52 0 0,0 0 0 0 0,-26 24 0 0 0,9-14-61 0 0,0-1-1 0 0,-1-1 0 0 0,-1-2 0 0 0,-1-1 0 0 0,-1-1 0 0 0,-35 14 0 0 0,37-20 19 0 0,0-2 0 0 0,-1 0 0 0 0,0-2 0 0 0,0-1 0 0 0,-1-2 0 0 0,0-1 0 0 0,-35-1-1 0 0,58-2-94 0 0,4-1-50 0 0,-1 0-1 0 0,1 0 0 0 0,-1 0 1 0 0,1 0-1 0 0,0-1 0 0 0,-1 0 1 0 0,1 0-1 0 0,0-1 0 0 0,0 1 1 0 0,-9-5-1 0 0,7-1-1930 0 0,5-1-5450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1 706 8287 0 0,'0'0'639'0'0,"2"1"-238"0"0,21 21 5854 0 0,-4-30-4660 0 0,-15 4-1365 0 0,1-1 0 0 0,-1 0 1 0 0,0-1-1 0 0,0 1 0 0 0,-1-1 1 0 0,0 1-1 0 0,4-9 0 0 0,-2 3-27 0 0,55-112 1008 0 0,-28 55-1009 0 0,2 2 0 0 0,46-65 0 0 0,-56 97-219 0 0,1 2 0 0 0,42-41 0 0 0,-54 60-110 0 0,2 1-1 0 0,-1 0 0 0 0,2 1 0 0 0,0 1 0 0 0,0 0 1 0 0,0 1-1 0 0,29-11 0 0 0,-22 12-569 0 0,1 1 1 0 0,-1 1-1 0 0,43-6 0 0 0,-30 10-779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8751 0 0,'0'0'674'0'0,"-2"1"-169"0"0,-2 0 275 0 0,-1 1 0 0 0,1-1 0 0 0,-1 1 0 0 0,1 1 0 0 0,0-1 0 0 0,0 1 0 0 0,-6 3 0 0 0,-28 27 1132 0 0,29-26-1884 0 0,-26 25 363 0 0,1 2 0 0 0,2 1 0 0 0,1 2-1 0 0,2 1 1 0 0,-34 58 0 0 0,58-86-394 0 0,0-1 0 0 0,1 0 1 0 0,0 1-1 0 0,1 0 0 0 0,0 0 0 0 0,0 0 0 0 0,1 0 0 0 0,1 1 0 0 0,0-1 1 0 0,0 0-1 0 0,1 1 0 0 0,0-1 0 0 0,1 1 0 0 0,0-1 0 0 0,0 0 0 0 0,1 1 1 0 0,1-1-1 0 0,0 0 0 0 0,0 0 0 0 0,6 11 0 0 0,-8-18-294 0 0,1 1-1 0 0,0-1 1 0 0,0 1-1 0 0,0-1 1 0 0,1 0-1 0 0,-1 0 1 0 0,1 0-1 0 0,0 0 1 0 0,0 0-1 0 0,0-1 0 0 0,0 1 1 0 0,0-1-1 0 0,6 3 1 0 0,3-2-1686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3223 0 0,'12'-57'12334'0'0,"-11"59"-11049"0"0,16 39-39 0 0,-10-20-970 0 0,2-1 1 0 0,0 1 0 0 0,2-1 0 0 0,0-1 0 0 0,15 19 0 0 0,-3-11-140 0 0,0-1 1 0 0,2-1 0 0 0,1-2 0 0 0,1-1 0 0 0,1 0 0 0 0,0-2 0 0 0,2-2-1 0 0,0 0 1 0 0,50 20 0 0 0,-58-31-260 0 0,0 0 0 0 0,0-2 0 0 0,1 0-1 0 0,0-2 1 0 0,-1 0 0 0 0,1-2 0 0 0,0 0-1 0 0,38-5 1 0 0,-54 3-902 0 0,1 0 0 0 0,0-1 0 0 0,-1 0-1 0 0,0 0 1 0 0,9-4 0 0 0,5-6-4971 0 0</inkml:trace>
  <inkml:trace contextRef="#ctx0" brushRef="#br0" timeOffset="1">541 16 11055 0 0,'-8'3'1144'0'0,"1"-1"-698"0"0,0 0-1 0 0,0 0 1 0 0,0 1-1 0 0,0 0 0 0 0,1 0 1 0 0,-1 0-1 0 0,-6 6 1 0 0,-6 5 991 0 0,-16 15 0 0 0,0 1-1348 0 0,-189 144 326 0 0,214-167-491 0 0,1 1 1 0 0,0 0 0 0 0,1 0-1 0 0,0 0 1 0 0,0 1 0 0 0,1 0-1 0 0,0 1 1 0 0,0 0 0 0 0,1 0-1 0 0,0 0 1 0 0,-5 15 0 0 0,9-15-952 0 0,2-1-48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 12439 0 0,'-25'-42'3379'0'0,"26"44"-3312"0"0,0 1 0 0 0,0-1 0 0 0,0 0 0 0 0,0 0 0 0 0,0 1 0 0 0,1-1 0 0 0,-1 0 0 0 0,1 0 1 0 0,2 3-1 0 0,0 0 38 0 0,11 14 159 0 0,2-1 0 0 0,22 20 0 0 0,1 0 169 0 0,-1 1-5 0 0,65 73 841 0 0,-87-91-922 0 0,0 1-1 0 0,-2 1 0 0 0,21 39 1 0 0,-28-46-261 0 0,-1 0 0 0 0,-1 1 1 0 0,0 0-1 0 0,-1 1 0 0 0,-1-1 0 0 0,0 1 1 0 0,-2 0-1 0 0,0 0 0 0 0,-1 0 1 0 0,-1 0-1 0 0,0 0 0 0 0,-2 0 0 0 0,0 0 1 0 0,-1 0-1 0 0,0 0 0 0 0,-2-1 0 0 0,0 0 1 0 0,-1 1-1 0 0,-8 15 0 0 0,2-9-71 0 0,-1 0 0 0 0,-1-1 0 0 0,-1-1 0 0 0,-1 0 0 0 0,-22 22 0 0 0,-100 88-516 0 0,105-103 163 0 0,28-24 65 0 0,1-2-345 0 0,-1 1 1 0 0,1 0-1 0 0,0 1 0 0 0,-5 7 1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11255 0 0,'0'0'1362'0'0,"2"0"-528"0"0,9 1 241 0 0,0 0-1 0 0,1-1 1 0 0,-1 0-1 0 0,16-2 0 0 0,48-11 566 0 0,-60 9-1338 0 0,74-14 638 0 0,81-16-502 0 0,-164 33-496 0 0,11-1 114 0 0,26-2 0 0 0,-39 4-192 0 0,-1 0 1 0 0,1 0-1 0 0,-1 1 0 0 0,1-1 1 0 0,-1 1-1 0 0,1-1 0 0 0,-1 1 1 0 0,1 0-1 0 0,-1 0 0 0 0,0 1 1 0 0,0-1-1 0 0,0 1 0 0 0,0-1 1 0 0,4 4-1 0 0,1 5-955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19063 0 0,'0'0'1727'0'0,"1"-1"-1423"0"0,6-3-115 0 0,-1 1-1 0 0,1 0 1 0 0,0 0 0 0 0,0 1 0 0 0,0 0 0 0 0,0 0-1 0 0,14-1 1 0 0,11-4-2 0 0,-16 2-165 0 0,155-49 25 0 0,-124 35-72 0 0,158-59-4404 0 0,-163 65-2378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1781 13 10943 0 0,'-9'-3'1164'0'0,"-4"0"-603"0"0,0 1-1 0 0,-1 0 1 0 0,1 0-1 0 0,0 1 0 0 0,-1 1 1 0 0,1 0-1 0 0,-1 1 1 0 0,1 1-1 0 0,0 0 0 0 0,0 1 1 0 0,0 0-1 0 0,-25 10 1 0 0,-29 15-1331 0 0,-204 97 806 0 0,92-35-30 0 0,151-78-184 0 0,-1-1 0 0 0,0-2 0 0 0,-1-1 0 0 0,-47 7 0 0 0,67-14 18 0 0,1 0 0 0 0,0-1-1 0 0,-1 0 1 0 0,-14-2 0 0 0,22 2 115 0 0,0 0 1 0 0,0-1-1 0 0,-1 1 0 0 0,1-1 1 0 0,0 1-1 0 0,0-1 0 0 0,0 0 1 0 0,0 0-1 0 0,1 0 0 0 0,-1 0 1 0 0,0 0-1 0 0,0-1 0 0 0,1 1 1 0 0,-1 0-1 0 0,0-1 0 0 0,1 0 1 0 0,0 1-1 0 0,-1-1 0 0 0,1 0 1 0 0,0 1-1 0 0,0-1 0 0 0,0 0 1 0 0,0 0-1 0 0,0 0 0 0 0,-1-3 1 0 0,1 0-2 0 0,0 0 1 0 0,0 0 0 0 0,1 0 0 0 0,0-1-1 0 0,-1 1 1 0 0,2 0 0 0 0,-1 0 0 0 0,1 0-1 0 0,0 0 1 0 0,0 0 0 0 0,0 0 0 0 0,1 0 0 0 0,-1 0-1 0 0,6-9 1 0 0,1-1-72 0 0,1 0-1 0 0,1 1 0 0 0,13-14 1 0 0,-6 7-200 0 0,-25 44 358 0 0,-10 18 306 0 0,-4 9-157 0 0,9-17-120 0 0,-2-1 1 0 0,-2 0 0 0 0,-23 34-1 0 0,0-9-63 0 0,-26 34 61 0 0,-10 5 498 0 0,-82 89 513 0 0,56-82-686 0 0,-124 95 0 0 0,190-175 1297 0 0,38-23-1633 0 0,0 0 0 0 0,0-1-1 0 0,1 0 1 0 0,-1 1 0 0 0,0-1-1 0 0,0 0 1 0 0,0 0 0 0 0,0 0 0 0 0,2-2-1 0 0,4-2 61 0 0,11-4-13 0 0,1 1 1 0 0,39-10-1 0 0,45-3 106 0 0,-75 16-37 0 0,321-47 1243 0 0,-333 51-1361 0 0,32 1 1 0 0,7 1 54 0 0,-18 2-150 0 0,-26-1-295 0 0,-1-1 0 0 0,20 0 0 0 0,-11-1-438 0 0,-13 0 77 0 0,0 0-1 0 0,-1-1 1 0 0,1 1 0 0 0,7-3 0 0 0,1-2-5618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50 103 11519 0 0,'-2'1'887'0'0,"-14"-1"-564"0"0,14 0-139 0 0,0 0 0 0 0,0-1 0 0 0,0 1 0 0 0,0 0 0 0 0,0 1 0 0 0,0-1 0 0 0,0 0 0 0 0,0 1 0 0 0,0-1 0 0 0,0 1 0 0 0,0-1 0 0 0,0 1 0 0 0,-3 2 1698 0 0,7 8-350 0 0,2-2-898 0 0,-1-7-616 0 0,0 0-1 0 0,1 0 1 0 0,-1 0 0 0 0,0 0 0 0 0,1 0 0 0 0,-1-1 0 0 0,1 0 0 0 0,-1 1 0 0 0,1-1 0 0 0,-1-1 0 0 0,1 1 0 0 0,0 0 0 0 0,0-1 0 0 0,4 0 0 0 0,10 0 586 0 0,29-3 1 0 0,-38 3-439 0 0,92-14 554 0 0,162-42-1 0 0,-208 41-2510 0 0,72-29 0 0 0,-91 28 40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13 11975 0 0,'1'-1'923'0'0,"12"-10"3164"0"0,-12 12-3963 0 0,0-1 1 0 0,0 1-1 0 0,-1 0 1 0 0,1 0-1 0 0,0 0 1 0 0,0 0-1 0 0,-1 0 0 0 0,1 0 1 0 0,-1 0-1 0 0,1 1 1 0 0,-1-1-1 0 0,1 0 1 0 0,-1 0-1 0 0,0 0 1 0 0,1 0-1 0 0,-1 1 1 0 0,0-1-1 0 0,0 2 1 0 0,-4 8-69 0 0,0 0 0 0 0,0 0 0 0 0,-1 0-1 0 0,-1-1 1 0 0,0 1 0 0 0,0-1 0 0 0,-1-1 0 0 0,0 1 0 0 0,-14 13 0 0 0,-11 8 173 0 0,-44 32 1 0 0,60-50-103 0 0,-5 4 11 0 0,2 1-1 0 0,0 0 0 0 0,0 2 1 0 0,2 0-1 0 0,0 1 0 0 0,2 0 1 0 0,0 2-1 0 0,2-1 0 0 0,0 2 0 0 0,1 0 1 0 0,-8 26-1 0 0,19-46-151 0 0,-1 1-1 0 0,1 0 0 0 0,0 0 1 0 0,0 0-1 0 0,1-1 1 0 0,-1 1-1 0 0,1 0 0 0 0,0 0 1 0 0,1 0-1 0 0,-1 0 1 0 0,3 7-1 0 0,-3-10-72 0 0,1 1 0 0 0,0-1-1 0 0,0 0 1 0 0,1 1 0 0 0,-1-1 0 0 0,0 0-1 0 0,1 0 1 0 0,-1 0 0 0 0,1 0-1 0 0,0 0 1 0 0,0 0 0 0 0,0 0 0 0 0,0-1-1 0 0,0 1 1 0 0,0-1 0 0 0,0 1 0 0 0,0-1-1 0 0,1 0 1 0 0,-1 0 0 0 0,1 0 0 0 0,-1 0-1 0 0,0 0 1 0 0,4 0 0 0 0,13 3-1185 0 0,4-2-51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17967 0 0,'0'0'874'0'0,"-1"2"-384"0"0,-14 40 153 0 0,9-28-638 0 0,1 1 1 0 0,-5 21 0 0 0,7-17 131 0 0,1 1-1 0 0,0 0 1 0 0,2-1-1 0 0,0 1 1 0 0,1 0 0 0 0,2-1-1 0 0,0 1 1 0 0,0-1-1 0 0,2 1 1 0 0,0-1-1 0 0,13 27 1 0 0,-12-34-114 0 0,0-1 0 0 0,1 1 0 0 0,0-1 0 0 0,1-1 1 0 0,0 1-1 0 0,1-1 0 0 0,0-1 0 0 0,1 1 0 0 0,0-2 0 0 0,0 1 1 0 0,1-2-1 0 0,17 11 0 0 0,0-3 147 0 0,1 0-1 0 0,0-2 1 0 0,62 18 0 0 0,-49-20 9 0 0,1-1 0 0 0,0-2 0 0 0,0-2 1 0 0,58 1-1 0 0,-93-7-338 0 0,0 0-1 0 0,0-1 1 0 0,1 0 0 0 0,-1 0 0 0 0,0-1-1 0 0,0 0 1 0 0,0 0 0 0 0,-1-1 0 0 0,1 0 0 0 0,0-1-1 0 0,8-5 1 0 0,-15 8-166 0 0,0 1 0 0 0,1-1-1 0 0,-1 0 1 0 0,0 0 0 0 0,0-1-1 0 0,0 1 1 0 0,0 0 0 0 0,0 0-1 0 0,-1 0 1 0 0,1-1 0 0 0,0 0-1 0 0,2-8-6286 0 0</inkml:trace>
  <inkml:trace contextRef="#ctx0" brushRef="#br0" timeOffset="1">732 73 8287 0 0,'0'0'639'0'0,"-1"0"-415"0"0,-2 0 234 0 0,-1 0 0 0 0,1 0 0 0 0,0 0 1 0 0,-1 1-1 0 0,1-1 0 0 0,0 1 0 0 0,0 0 0 0 0,0 0 0 0 0,-1 0 0 0 0,1 0 0 0 0,0 0 1 0 0,-3 3-1 0 0,-36 22 2002 0 0,-206 119-1686 0 0,160-98-771 0 0,-56 39 61 0 0,116-66 158 0 0,0 1 0 0 0,-43 45 0 0 0,67-64-244 0 0,1 2 0 0 0,0-1 1 0 0,0 0-1 0 0,0 1 1 0 0,1-1-1 0 0,-1 1 0 0 0,1 0 1 0 0,0 0-1 0 0,0 0 1 0 0,0 0-1 0 0,0 0 1 0 0,1 1-1 0 0,-1-1 0 0 0,1 0 1 0 0,0 5-1 0 0,3-6-718 0 0,6 0-40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244 182 11055 0 0,'100'-50'4973'0'0,"-70"36"-3200"0"0,-1 0 1 0 0,40-27 0 0 0,-50 28-1241 0 0,-10 7-272 0 0,0 0 0 0 0,0-1 0 0 0,-1 1 0 0 0,13-15 0 0 0,-20 20-148 0 0,-1 1-107 0 0,0-1-1 0 0,0 1 0 0 0,0 0 0 0 0,0 0 0 0 0,0 0 0 0 0,0 0 0 0 0,0 0 0 0 0,0 0 0 0 0,0 0 0 0 0,0-1 0 0 0,0 1 0 0 0,0 0 0 0 0,-1 0 1 0 0,1 0-1 0 0,0 0 0 0 0,0 0 0 0 0,0 0 0 0 0,0 0 0 0 0,0 0 0 0 0,0-1 0 0 0,0 1 0 0 0,-1 0 0 0 0,1 0 0 0 0,0 0 0 0 0,0 0 0 0 0,0 0 0 0 0,0 0 1 0 0,0 0-1 0 0,0 0 0 0 0,-1 0 0 0 0,1 0 0 0 0,0 0 0 0 0,0 0 0 0 0,0 0 0 0 0,0 0 0 0 0,0 0 0 0 0,-1 0 0 0 0,1 0 0 0 0,0 0 0 0 0,-10 3 40 0 0,-12 6-81 0 0,20-8 51 0 0,-58 28-44 0 0,1 4-1 0 0,-94 68 1 0 0,29 1 29 0 0,104-83 0 0 0,1 0 0 0 0,1 2 0 0 0,-29 41 0 0 0,46-61 8 0 0,0 1 0 0 0,0-1 0 0 0,0 1 0 0 0,0-1 0 0 0,0 1 0 0 0,1 0 0 0 0,-1-1 0 0 0,0 1 0 0 0,1 0 0 0 0,-1 0 0 0 0,1 0 0 0 0,0-1 0 0 0,0 1 0 0 0,0 0 0 0 0,-1 0 0 0 0,2 0 0 0 0,-1 0 0 0 0,0-1 0 0 0,1 5 0 0 0,-1-6 2 0 0,1 1 0 0 0,-1 0 0 0 0,0-1-1 0 0,1 1 1 0 0,-1-1 0 0 0,1 1 0 0 0,-1-1 0 0 0,1 1-1 0 0,-1-1 1 0 0,1 1 0 0 0,-1-1 0 0 0,1 0-1 0 0,-1 1 1 0 0,1-1 0 0 0,0 0 0 0 0,-1 1 0 0 0,1-1-1 0 0,-1 0 1 0 0,1 0 0 0 0,0 0 0 0 0,1 1 0 0 0,12 0 86 0 0,-13-1-89 0 0,9-1 95 0 0,0 0 0 0 0,0 0 0 0 0,0-1 1 0 0,0 0-1 0 0,17-7 0 0 0,47-23 166 0 0,-53 22-271 0 0,8-3-1 0 0,-2-2-1 0 0,0-1 1 0 0,-1-1-1 0 0,0-1 1 0 0,-2-1-1 0 0,25-24 0 0 0,-47 40-38 0 0,1 1 0 0 0,-1-1 0 0 0,1 1 0 0 0,-1 0 0 0 0,1 0 0 0 0,0 1 0 0 0,0-1 0 0 0,0 0-1 0 0,0 1 1 0 0,0 0 0 0 0,6-2 0 0 0,-23 20-349 0 0,-6 4 214 0 0,-1 1 90 0 0,-22 31 1 0 0,38-47 67 0 0,0 2 1 0 0,1-1-1 0 0,-1 0 0 0 0,2 1 0 0 0,-1 0 1 0 0,1 0-1 0 0,1 0 0 0 0,-1 0 0 0 0,-1 11 0 0 0,4-18-106 0 0,0 0-1 0 0,0 0 1 0 0,0 0 0 0 0,-1 0-1 0 0,1 0 1 0 0,1 1-1 0 0,-1-1 1 0 0,0 0-1 0 0,0 0 1 0 0,0 0-1 0 0,1 0 1 0 0,-1 0-1 0 0,0 0 1 0 0,1 0-1 0 0,-1 0 1 0 0,1 0-1 0 0,-1 0 1 0 0,1 0-1 0 0,-1 0 1 0 0,1 0-1 0 0,0 0 1 0 0,0 0-1 0 0,-1-1 1 0 0,1 1-1 0 0,0 0 1 0 0,0-1-1 0 0,0 1 1 0 0,0 0-1 0 0,0-1 1 0 0,0 1-1 0 0,2 0 1 0 0,13 3-6964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86 119 5063 0 0,'0'0'232'0'0,"-2"-1"-13"0"0,-2-3-127 0 0,-1 0-1 0 0,1 0 0 0 0,-1 0 1 0 0,-6-9-1 0 0,10 12 286 0 0,1 0-1 0 0,0 0 0 0 0,0 0 0 0 0,-1 0 0 0 0,1 0 0 0 0,0 0 0 0 0,0 0 1 0 0,0 0-1 0 0,0 0 0 0 0,0 1 0 0 0,0-1 0 0 0,0 0 0 0 0,0 0 1 0 0,0 0-1 0 0,0 0 0 0 0,1 0 0 0 0,-1 0 0 0 0,0 0 0 0 0,1 0 0 0 0,-1 0 1 0 0,1 1-1 0 0,-1-1 0 0 0,1 0 0 0 0,-1 0 0 0 0,1 1 0 0 0,1-3 1 0 0,17-14 1865 0 0,-9 11-2049 0 0,0 0 1 0 0,0 0-1 0 0,0 1 1 0 0,1 1-1 0 0,0 0 1 0 0,0 0-1 0 0,13-2 1 0 0,-16 5-62 0 0,0-1 1 0 0,0 1-1 0 0,0 1 1 0 0,1 0-1 0 0,-1 0 1 0 0,0 0-1 0 0,0 1 1 0 0,1 0-1 0 0,-1 1 1 0 0,14 4-1 0 0,-20-5-101 0 0,0-1-1 0 0,-1 1 1 0 0,1 0-1 0 0,-1 0 1 0 0,0 0 0 0 0,1 0-1 0 0,-1 0 1 0 0,0 0-1 0 0,1 0 1 0 0,-1 0-1 0 0,0 0 1 0 0,0 0-1 0 0,0 1 1 0 0,0-1-1 0 0,0 0 1 0 0,0 1 0 0 0,0-1-1 0 0,-1 1 1 0 0,2 1-1 0 0,-2 0-8 0 0,1-1 0 0 0,-1 1-1 0 0,1 0 1 0 0,-1 0 0 0 0,0-1-1 0 0,0 1 1 0 0,0 0 0 0 0,0 0-1 0 0,-1-1 1 0 0,0 6 0 0 0,-2 1-6 0 0,0-1 1 0 0,-1 1 0 0 0,0-1-1 0 0,0 0 1 0 0,-10 15-1 0 0,-5 0 23 0 0,-1 0 0 0 0,-2-1 0 0 0,-44 35 0 0 0,49-42-48 0 0,-102 91 20 0 0,112-98 31 0 0,4 0-31 0 0,4-6-10 0 0,-1-1 0 0 0,1 0 0 0 0,0 1 1 0 0,-1-1-1 0 0,1 0 0 0 0,0 1 0 0 0,0-1 0 0 0,0 0 0 0 0,0 0 0 0 0,0 0 0 0 0,0 0 1 0 0,0 0-1 0 0,0 0 0 0 0,0 0 0 0 0,0 0 0 0 0,1 0 0 0 0,-1 0 0 0 0,0-1 0 0 0,0 1 0 0 0,1 0 1 0 0,-1-1-1 0 0,1 1 0 0 0,-1-1 0 0 0,1 0 0 0 0,1 1 0 0 0,4 0 9 0 0,-1 1-1 0 0,1-2 0 0 0,-1 1 1 0 0,10-1-1 0 0,2-1 47 0 0,0-1-1 0 0,0-2 1 0 0,0 0-1 0 0,33-11 1 0 0,9-9-1619 0 0,-4-3-4502 0 0,-21 10-517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7367 0 0,'-10'2'602'0'0,"0"0"0"0"0,0 1-1 0 0,1 0 1 0 0,-1 0 0 0 0,1 1-1 0 0,-1 0 1 0 0,1 1-1 0 0,0 0 1 0 0,1 0 0 0 0,-1 1-1 0 0,1 0 1 0 0,0 1 0 0 0,-9 10-1 0 0,6-6 146 0 0,0 1 0 0 0,1 1 0 0 0,-9 14-1 0 0,11-14-893 0 0,1-1-1 0 0,1 1 1 0 0,-7 18-1 0 0,11-26 157 0 0,1-1 0 0 0,-1 1-1 0 0,1 0 1 0 0,0 0 0 0 0,0 0 0 0 0,0 0-1 0 0,1 0 1 0 0,0 0 0 0 0,0 0-1 0 0,0 0 1 0 0,0 0 0 0 0,1 0 0 0 0,0 0-1 0 0,0-1 1 0 0,0 1 0 0 0,1 0-1 0 0,0 0 1 0 0,0-1 0 0 0,0 1 0 0 0,0-1-1 0 0,1 1 1 0 0,-1-1 0 0 0,1 0-1 0 0,0 0 1 0 0,6 6 0 0 0,17 17 577 0 0,43 35 0 0 0,6 5 661 0 0,-64-55-1016 0 0,0 0 0 0 0,-1 0 0 0 0,-1 1-1 0 0,11 19 1 0 0,-10-12-120 0 0,0 1-1 0 0,-2 0 0 0 0,0 0 1 0 0,-2 1-1 0 0,0 0 1 0 0,-1 0-1 0 0,-1 0 1 0 0,-2 1-1 0 0,0-1 1 0 0,-1 1-1 0 0,-1 0 0 0 0,-2-1 1 0 0,0 1-1 0 0,-1-1 1 0 0,-1 1-1 0 0,-1-1 1 0 0,-16 41-1 0 0,3-20-75 0 0,-2 0-1 0 0,-2-2 1 0 0,-1 0 0 0 0,-39 48-1 0 0,43-65-214 0 0,-1-1-1 0 0,-1 0 0 0 0,0-2 0 0 0,-2-1 0 0 0,-1 0 0 0 0,0-2 1 0 0,-45 25-1 0 0,22-21-1856 0 0,32-18 267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0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75 4143 0 0,'-6'0'185'0'0,"-1"0"0"0"0,0 0-1 0 0,0 1 1 0 0,0 0-1 0 0,0 0 1 0 0,0 0 0 0 0,1 1-1 0 0,-1 0 1 0 0,-11 5-1 0 0,-1 3 3621 0 0,-33 22 3738 0 0,54-32-7269 0 0,1 0 0 0 0,-1 0-1 0 0,0 0 1 0 0,1 0 0 0 0,-1-1 0 0 0,1 1 0 0 0,-1-1 0 0 0,3 0 0 0 0,3-2 153 0 0,104-25 2428 0 0,10-3-1797 0 0,-50 17-805 0 0,109-24-1398 0 0,-135 24 374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1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75 11431 0 0,'19'-12'350'0'0,"0"0"-1"0"0,1 1 1 0 0,1 1 0 0 0,-1 1-1 0 0,26-7 1 0 0,-19 12 3574 0 0,-27 8-3809 0 0,-1 0 1 0 0,1 0 0 0 0,-1 0 0 0 0,0 1 0 0 0,-1-1 0 0 0,1 0-1 0 0,-1-1 1 0 0,1 1 0 0 0,-1 0 0 0 0,0 0 0 0 0,-1-1 0 0 0,1 1-1 0 0,-1-1 1 0 0,1 0 0 0 0,-5 5 0 0 0,-6 4-19 0 0,-1 0-1 0 0,-19 13 1 0 0,15-11 34 0 0,-131 99 45 0 0,108-81-167 0 0,1 1 0 0 0,2 3 1 0 0,2 1-1 0 0,1 1 0 0 0,2 2 0 0 0,-55 87 0 0 0,79-112 9 0 0,1 1-1 0 0,1 0 0 0 0,0 0 1 0 0,2 0-1 0 0,-8 31 0 0 0,11-37-5 0 0,1 0 0 0 0,0 0 0 0 0,0 0 0 0 0,1 0 0 0 0,1 0 0 0 0,-1 1 0 0 0,2-1 0 0 0,-1 0 0 0 0,1-1 0 0 0,1 1 0 0 0,4 13 0 0 0,-1-10 42 0 0,1 0-1 0 0,0 0 1 0 0,0-1 0 0 0,1 0-1 0 0,1 0 1 0 0,0-1 0 0 0,0 0-1 0 0,1-1 1 0 0,21 17-1 0 0,-25-22-180 0 0,-1-1 0 0 0,1 0 0 0 0,0-1 0 0 0,0 1-1 0 0,1-1 1 0 0,-1 0 0 0 0,1-1 0 0 0,-1 0 0 0 0,1 0-1 0 0,0 0 1 0 0,0-1 0 0 0,0 0 0 0 0,0 0 0 0 0,0-1-1 0 0,0 0 1 0 0,0 0 0 0 0,0 0 0 0 0,0-1 0 0 0,0 0-1 0 0,0-1 1 0 0,0 1 0 0 0,7-4 0 0 0,6-4-1298 0 0,0-1-57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1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1230 50 12295 0 0,'24'-11'302'0'0,"-8"3"-97"0"0,0 1 0 0 0,1 0 1 0 0,-1 1-1 0 0,20-3 0 0 0,-35 8-171 0 0,1 1 0 0 0,0 0 0 0 0,0-1 0 0 0,0 1 0 0 0,-1 0 0 0 0,1 0 0 0 0,0 1 0 0 0,0-1 0 0 0,-1 0 0 0 0,1 1 0 0 0,0-1 0 0 0,-1 1 0 0 0,1-1 0 0 0,0 1 0 0 0,-1 0 0 0 0,1-1 0 0 0,2 3 0 0 0,-3-2 45 0 0,0 0 1 0 0,0 0-1 0 0,0 1 1 0 0,0-1 0 0 0,0 0-1 0 0,0 1 1 0 0,-1-1 0 0 0,1 0-1 0 0,0 1 1 0 0,-1-1-1 0 0,1 1 1 0 0,-1-1 0 0 0,1 1-1 0 0,-1-1 1 0 0,0 1 0 0 0,0 2-1 0 0,0-1 50 0 0,0 1-1 0 0,0 0 1 0 0,0 0-1 0 0,-1 0 0 0 0,0-1 1 0 0,0 1-1 0 0,0 0 1 0 0,0-1-1 0 0,-1 1 1 0 0,1-1-1 0 0,-1 1 0 0 0,0-1 1 0 0,0 0-1 0 0,0 1 1 0 0,-4 3-1 0 0,-2 0-76 0 0,-1 1-1 0 0,0-1 1 0 0,0 0-1 0 0,0 0 1 0 0,-1-2-1 0 0,-19 10 1 0 0,-70 21 66 0 0,54-20-73 0 0,-39 13 6 0 0,-1-3 0 0 0,-94 16 1 0 0,139-36-83 0 0,-1-1-1 0 0,1-2 1 0 0,-1-2 0 0 0,1-1 0 0 0,-1-2 0 0 0,-74-15 0 0 0,98 14-240 0 0,0-2 0 0 0,1 0-1 0 0,0-1 1 0 0,0-1 0 0 0,-19-11-1 0 0,35 25-131 0 0,2-1 0 0 0,-1 1 0 0 0,1-1 0 0 0,5 13 0 0 0,0 4 396 0 0,-4-6 95 0 0,1 0 1 0 0,-2 0-1 0 0,0 1 1 0 0,-1-1-1 0 0,-1 1 1 0 0,-1-1 0 0 0,0 1-1 0 0,-5 18 1 0 0,-4 13 113 0 0,-26 73 1 0 0,13-57 273 0 0,-3-1 0 0 0,-3-2 0 0 0,-41 65 0 0 0,52-103-374 0 0,0 0 0 0 0,-1-1-1 0 0,-26 24 1 0 0,6-7-2 0 0,36-36-87 0 0,-10 7 39 0 0,12-11 19 0 0,3 0 53 0 0,10-1-25 0 0,1-1 0 0 0,-1-1 0 0 0,1 0 0 0 0,-1 0 0 0 0,0-1 0 0 0,-1-1 0 0 0,14-7-1 0 0,17-6 120 0 0,-7 6 9 0 0,0 2 1 0 0,1 1-1 0 0,0 1 0 0 0,0 2 1 0 0,0 2-1 0 0,1 1 0 0 0,-1 2 0 0 0,1 1 1 0 0,0 2-1 0 0,53 10 0 0 0,-79-9-177 0 0,6 0-51 0 0,-1 0 0 0 0,0 2 0 0 0,0 0-1 0 0,28 12 1 0 0,-43-16-259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1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12439 0 0,'0'0'5400'0'0,"2"0"-4921"0"0,12-7-297 0 0,0 1 0 0 0,0 1 1 0 0,1 1-1 0 0,0 0 0 0 0,26-3 1 0 0,-13 1-48 0 0,61-13 27 0 0,58-11 730 0 0,-115 25-2108 0 0,1 2 0 0 0,51 1 0 0 0,-64 3-5010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1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6447 0 0,'-2'1'8403'0'0,"-19"10"-4856"0"0,-11 13-2810 0 0,9-6-384 0 0,-36 25-307 0 0,3 4 0 0 0,1 2 0 0 0,-63 73 0 0 0,109-112-47 0 0,1 0-1 0 0,-10 18 1 0 0,16-26 4 0 0,0 1 0 0 0,1-1 0 0 0,0 1 0 0 0,-1 0 1 0 0,1 0-1 0 0,0-1 0 0 0,0 1 0 0 0,1 0 1 0 0,-1 0-1 0 0,1 0 0 0 0,-1 0 0 0 0,1 0 0 0 0,0 0 1 0 0,0 0-1 0 0,0 0 0 0 0,0 0 0 0 0,2 4 1 0 0,-1-4 10 0 0,1 0 0 0 0,-1 0 0 0 0,1-1 0 0 0,0 1 1 0 0,0 0-1 0 0,0-1 0 0 0,1 0 0 0 0,-1 1 0 0 0,1-1 1 0 0,-1 0-1 0 0,1 0 0 0 0,0 0 0 0 0,-1-1 1 0 0,1 1-1 0 0,6 2 0 0 0,2 0-1 0 0,0 0 1 0 0,24 6 0 0 0,6-4-2008 0 0,-21-5 770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1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12895 0 0,'0'0'1172'0'0,"-1"2"-966"0"0,0 2-61 0 0,0-1 0 0 0,0 1 0 0 0,0 0 0 0 0,1 0 0 0 0,0 0 0 0 0,-1 0 1 0 0,1 0-1 0 0,1 0 0 0 0,-1 0 0 0 0,0 0 0 0 0,1-1 0 0 0,0 1 0 0 0,2 5 0 0 0,-1-3-48 0 0,1 0-1 0 0,0 0 1 0 0,0 0-1 0 0,1 0 0 0 0,-1-1 1 0 0,1 1-1 0 0,7 5 0 0 0,2 2-77 0 0,0-1-1 0 0,2 0 0 0 0,-1-1 1 0 0,32 17-1 0 0,163 69 747 0 0,-46-25 150 0 0,-155-68-950 0 0,1 1-473 0 0,0-1 0 0 0,0 0 1 0 0,19 5-1 0 0,-26-9 134 0 0,0 0 1 0 0,0 0 0 0 0,0 0 0 0 0,0 0 0 0 0,0 0 0 0 0,1-1 0 0 0,-1 1-1 0 0,0-1 1 0 0,0 0 0 0 0,3-1 0 0 0,-4 2 199 0 0,7-5-1385 0 0</inkml:trace>
  <inkml:trace contextRef="#ctx0" brushRef="#br0" timeOffset="1">675 26 14799 0 0,'0'0'679'0'0,"-2"0"-15"0"0,-4 1-592 0 0,1 1 1 0 0,-1 0-1 0 0,0 0 0 0 0,1 1 1 0 0,-1-1-1 0 0,1 1 0 0 0,0 0 1 0 0,0 0-1 0 0,0 1 0 0 0,-6 5 1 0 0,-7 8 341 0 0,-21 24 0 0 0,-3 3-381 0 0,5-13 37 0 0,-2-2 0 0 0,-81 46-1 0 0,40-27 76 0 0,-109 85 186 0 0,147-102-444 0 0,41-29-240 0 0,3-3-148 0 0,15-7-657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14223 0 0,'0'0'654'0'0,"-1"0"-17"0"0,-1 0-619 0 0,1 0 1 0 0,-1 0 0 0 0,1 0-1 0 0,-1 0 1 0 0,1 0-1 0 0,-1 0 1 0 0,1 0-1 0 0,-1 1 1 0 0,1-1-1 0 0,-1 1 1 0 0,1-1-1 0 0,0 1 1 0 0,-1 0-1 0 0,1-1 1 0 0,0 1-1 0 0,-1 0 1 0 0,1 0-1 0 0,0 0 1 0 0,0 0 0 0 0,0 0-1 0 0,0 0 1 0 0,0 0-1 0 0,0 0 1 0 0,0 0-1 0 0,0 1 1 0 0,0-1-1 0 0,1 0 1 0 0,-1 1-1 0 0,0-1 1 0 0,1 0-1 0 0,-1 1 1 0 0,0 1-1 0 0,1-1 13 0 0,0 1-1 0 0,0 0 0 0 0,0 0 0 0 0,0-1 0 0 0,0 1 0 0 0,1 0 1 0 0,-1-1-1 0 0,1 1 0 0 0,0-1 0 0 0,0 1 0 0 0,0-1 1 0 0,0 1-1 0 0,0-1 0 0 0,0 1 0 0 0,1-1 0 0 0,-1 0 0 0 0,4 4 1 0 0,29 31 236 0 0,2-3 0 0 0,65 50-1 0 0,25 23 968 0 0,-78-61-684 0 0,46 46 757 0 0,-80-76-1041 0 0,0 1 0 0 0,-1 0-1 0 0,21 38 1 0 0,-31-50-232 0 0,0 1 0 0 0,-1 0-1 0 0,0 0 1 0 0,0 0 0 0 0,0 0 0 0 0,-1 0 0 0 0,0 0-1 0 0,0 1 1 0 0,-1-1 0 0 0,1 0 0 0 0,-1 1-1 0 0,-1-1 1 0 0,1 0 0 0 0,-3 13 0 0 0,0-10-20 0 0,-1 1 0 0 0,1-1 0 0 0,-2 0 1 0 0,1 0-1 0 0,-1 0 0 0 0,0-1 0 0 0,-1 1 1 0 0,-11 12-1 0 0,-32 30-23 0 0,-63 53 1 0 0,35-35-290 0 0,63-56 231 0 0,7-8-68 0 0,1 0 0 0 0,0 1 0 0 0,0 0 1 0 0,1 0-1 0 0,0 0 0 0 0,0 1 1 0 0,-8 14-1 0 0,12-20 100 0 0,1-1 1 0 0,-1 1-1 0 0,1 0 1 0 0,0-1 0 0 0,-1 1-1 0 0,1 0 1 0 0,0-1-1 0 0,0 1 1 0 0,0 0-1 0 0,0 0 1 0 0,-1-1-1 0 0,1 1 1 0 0,0 0-1 0 0,0 0 1 0 0,0-1 0 0 0,0 1-1 0 0,0 0 1 0 0,1 0-1 0 0,-1-1 1 0 0,0 1-1 0 0,0 0 1 0 0,0-1-1 0 0,1 1 1 0 0,-1 0-1 0 0,0-1 1 0 0,1 1 0 0 0,-1 0-1 0 0,1-1 1 0 0,-1 1-1 0 0,1-1 1 0 0,-1 1-1 0 0,1 0 1 0 0,-1-1-1 0 0,1 1 1 0 0,-1-1 0 0 0,1 0-1 0 0,0 1 1 0 0,-1-1-1 0 0,1 1 1 0 0,0-1-1 0 0,-1 0 1 0 0,1 0-1 0 0,0 1 1 0 0,-1-1-1 0 0,1 0 1 0 0,0 0 0 0 0,0 0-1 0 0,-1 0 1 0 0,1 0-1 0 0,0 0 1 0 0,0 0-1 0 0,-1 0 1 0 0,2 0-1 0 0,6-1-382 0 0,0 1 0 0 0,0-1-1 0 0,0-1 1 0 0,7-2 0 0 0,-9 2-28 0 0,20-4-1106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1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14 4143 0 0,'-29'-5'156'0'0,"16"2"69"0"0,0 1 1 0 0,0 0-1 0 0,0 1 0 0 0,-26 1 0 0 0,35 1 156 0 0,0 0 1 0 0,0-1-1 0 0,0 1 0 0 0,0 1 0 0 0,1-1 1 0 0,-1 1-1 0 0,0-1 0 0 0,-5 5 0 0 0,6-4 337 0 0,0 1 1 0 0,0 0-1 0 0,0-1 0 0 0,0 1 1 0 0,0 0-1 0 0,1 1 0 0 0,-1-1 1 0 0,1 0-1 0 0,-4 8 0 0 0,5-8-618 0 0,-1 1-1 0 0,1 0 0 0 0,0-1 1 0 0,0 1-1 0 0,0 0 0 0 0,1 0 1 0 0,-1 0-1 0 0,1 0 0 0 0,0 0 1 0 0,0 0-1 0 0,0 0 0 0 0,1 0 1 0 0,-1 0-1 0 0,1 0 0 0 0,0 0 1 0 0,0 0-1 0 0,0-1 0 0 0,1 1 1 0 0,-1 0-1 0 0,1-1 0 0 0,2 4 1 0 0,5 8-98 0 0,1-1-1 0 0,0-1 1 0 0,20 20 0 0 0,-22-24 49 0 0,36 35 46 0 0,87 64-1 0 0,-66-56 93 0 0,-17-13 260 0 0,-2 1 1 0 0,-1 3 0 0 0,44 55-1 0 0,-79-85-355 0 0,-1 0 0 0 0,0 1 0 0 0,-1 0 0 0 0,0 0 0 0 0,-2 0 0 0 0,1 1 0 0 0,-2 0 0 0 0,0 0 0 0 0,-1 1 0 0 0,0-1-1 0 0,-1 1 1 0 0,-1 0 0 0 0,-1 0 0 0 0,0 0 0 0 0,-1 0 0 0 0,-1 0 0 0 0,0 0 0 0 0,-1 0 0 0 0,-5 20 0 0 0,-2-7-93 0 0,0-1 1 0 0,-2 0-1 0 0,0-1 1 0 0,-2-1-1 0 0,-2 0 1 0 0,0 0-1 0 0,-1-2 1 0 0,-2 0-1 0 0,-40 43 1 0 0,21-31-282 0 0,-2-1 1 0 0,-1-2-1 0 0,-1-2 1 0 0,-84 47-1 0 0,93-61 74 0 0,-1-1-1 0 0,-38 12 0 0 0,71-29 155 0 0,0 1 0 0 0,0 0-1 0 0,0-1 1 0 0,0 1 0 0 0,0-1-1 0 0,0 1 1 0 0,0-1 0 0 0,0 1-1 0 0,0 0 1 0 0,0-1 0 0 0,0 1-1 0 0,0-1 1 0 0,0 1 0 0 0,0 0-1 0 0,0-1 1 0 0,1 1 0 0 0,-1-1-1 0 0,0 1 1 0 0,1-1 0 0 0,7-11-4642 0 0,7-4-1586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0 15663 0 0,'0'0'2367'0'0,"0"2"-1612"0"0,-2 6-439 0 0,0 0 1 0 0,-1-1 0 0 0,0 1 0 0 0,0-1-1 0 0,0 1 1 0 0,-1-1 0 0 0,0 0 0 0 0,-8 11-1 0 0,-49 51 191 0 0,19-24-195 0 0,-180 263 145 0 0,23 15-46 0 0,178-288-406 0 0,-24 41-5 0 0,-144 220 0 0 0,182-285 7 0 0,1-4 19 0 0,1 0 0 0 0,-13 12-1 0 0,17-18 259 0 0,0-2-189 0 0,1-4-59 0 0,0 1-1 0 0,0 0 1 0 0,0-1 0 0 0,0 1-1 0 0,1 0 1 0 0,0-1 0 0 0,0 1-1 0 0,0 0 1 0 0,0 0 0 0 0,1 0 0 0 0,-1-1-1 0 0,1 2 1 0 0,0-1 0 0 0,3-4-1 0 0,5-8-64 0 0,23-28-1 0 0,10-3-890 0 0,3 1 1 0 0,71-55-1 0 0,-83 73 300 0 0,0 0-236 0 0,54-34 0 0 0,-70 52 785 0 0,0 0 1 0 0,1 1 0 0 0,0 0-1 0 0,0 2 1 0 0,26-7 0 0 0,-40 13 168 0 0,1 0 0 0 0,-1 0 0 0 0,1 1 0 0 0,-1-1 1 0 0,1 1-1 0 0,-1 0 0 0 0,1 1 0 0 0,-1 0 0 0 0,1-1 1 0 0,-1 2-1 0 0,1-1 0 0 0,-1 1 0 0 0,0-1 0 0 0,0 1 1 0 0,0 1-1 0 0,8 3 0 0 0,-6 0 83 0 0,1 0-1 0 0,-1 0 1 0 0,0 0-1 0 0,-1 0 1 0 0,0 1-1 0 0,0 0 1 0 0,0 1 0 0 0,9 15-1 0 0,-8-12-118 0 0,-1 0-1 0 0,0 0 1 0 0,-1 1-1 0 0,0 0 1 0 0,-1 0 0 0 0,0 0-1 0 0,-1 1 1 0 0,0-1-1 0 0,-1 1 1 0 0,1 22-1 0 0,-3-20 3 0 0,0 0 0 0 0,-2 0 0 0 0,1-1 0 0 0,-2 1-1 0 0,-5 19 1 0 0,5-27-17 0 0,1 0 0 0 0,-1 0 1 0 0,-1-1-1 0 0,1 0 0 0 0,-1 1 0 0 0,0-1 0 0 0,0-1 0 0 0,-1 1 0 0 0,0 0 1 0 0,0-1-1 0 0,0 0 0 0 0,0 0 0 0 0,-7 4 0 0 0,-7 3 17 0 0,-1 0-1 0 0,0-1 1 0 0,0-1 0 0 0,-1-1-1 0 0,0-1 1 0 0,-1-1-1 0 0,0 0 1 0 0,0-2 0 0 0,-30 3-1 0 0,37-6-27 0 0,1-1 0 0 0,-1 0-1 0 0,0-2 1 0 0,0 0 0 0 0,0 0 0 0 0,0-1-1 0 0,0-1 1 0 0,1-1 0 0 0,-1 0 0 0 0,1-1-1 0 0,0 0 1 0 0,1-1 0 0 0,-1-1 0 0 0,1 0-1 0 0,-14-10 1 0 0,24 15-143 0 0,-1-1 0 0 0,1 0 0 0 0,0 0 1 0 0,0 0-1 0 0,0-1 0 0 0,0 1 0 0 0,0-1 0 0 0,1 1 0 0 0,-1-1 0 0 0,-2-7 0 0 0,3 8-18 0 0,1 0-1 0 0,1-1 1 0 0,-1 1-1 0 0,0 0 0 0 0,1 0 1 0 0,0 0-1 0 0,0-1 1 0 0,0 1-1 0 0,0 0 0 0 0,0 0 1 0 0,0-1-1 0 0,1 1 1 0 0,0 0-1 0 0,0 0 0 0 0,2-5 1 0 0,6-13-1562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1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202 149 7367 0 0,'0'0'568'0'0,"-8"-1"-168"0"0,1 0 1168 0 0,-1 0-1 0 0,-15 1 1 0 0,11 0 4053 0 0,20-7-4673 0 0,2 0-521 0 0,2 1-1 0 0,17-8 0 0 0,1 0-105 0 0,-4 0-55 0 0,77-37 542 0 0,-86 44-661 0 0,0 0 0 0 0,0 2-1 0 0,1 0 1 0 0,19-3 0 0 0,-35 8-67 0 0,-2 0-75 0 0,1 0 0 0 0,-1 1 0 0 0,0-1 0 0 0,1 0-1 0 0,-1 1 1 0 0,0-1 0 0 0,1 1 0 0 0,-1-1 0 0 0,0 0 0 0 0,0 1-1 0 0,1-1 1 0 0,-1 1 0 0 0,0-1 0 0 0,0 1 0 0 0,0-1 0 0 0,1 1 0 0 0,-1-1-1 0 0,0 1 1 0 0,0-1 0 0 0,0 1 0 0 0,0 0 0 0 0,1 13 35 0 0,-1-8-31 0 0,-1 1-1 0 0,0-1 1 0 0,0 1 0 0 0,-1-1 0 0 0,0 1-1 0 0,0-1 1 0 0,0 0 0 0 0,-1 0 0 0 0,0 0 0 0 0,-6 10-1 0 0,-6 5 4 0 0,-24 27-1 0 0,27-34 16 0 0,-23 26-3 0 0,-2-2-1 0 0,-1-1 0 0 0,-76 55 1 0 0,-30 11 29 0 0,135-97-38 0 0,2 0 57 0 0,8-3 6 0 0,4 1-51 0 0,0 2-25 0 0,0-1 0 0 0,1 1 0 0 0,-1-1 0 0 0,1 0 0 0 0,0-1 0 0 0,1 1 0 0 0,-1-1 0 0 0,1-1 0 0 0,0 1 0 0 0,0-1 0 0 0,0 0-1 0 0,0-1 1 0 0,10 3 0 0 0,12 1 13 0 0,0-1 0 0 0,32 1 0 0 0,-51-5-12 0 0,81 3 214 0 0,143-14 1 0 0,-16 0-4621 0 0,-200 10-2872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2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2303 0 0,'0'0'102'0'0,"1"-3"172"0"0,3-5 1431 0 0,1 0-1 0 0,8-12 1 0 0,-12 18-1596 0 0,1 0-28 0 0,7-5-54 0 0,-5 5 16 0 0,8-1-33 0 0,10-5-12 0 0,-20 8 11 0 0,7-1 48 0 0,-2 0-34 0 0,-1 0 8 0 0,0 0-1 0 0,0 1 0 0 0,0 0 1 0 0,6 0-1 0 0,32 8 130 0 0,-20-3 208 0 0,1-1 1 0 0,39 2-1 0 0,52-9 34 0 0,0-4 0 0 0,116-24 0 0 0,259-14 260 0 0,-404 41-474 0 0,-2 2 258 0 0,1 4 0 0 0,-1 3 0 0 0,135 26 0 0 0,144 13-165 0 0,-339-42-260 0 0,121 5-8 0 0,-44-3-16 0 0,107-7-175 0 0,0-16-120 0 0,-82 6 212 0 0,-116 12 68 0 0,-8 0 14 0 0,1 1 0 0 0,0 0 0 0 0,-1 0 0 0 0,1 0 0 0 0,-1 0 0 0 0,1 0 0 0 0,-1 1 0 0 0,1 0 0 0 0,-1 0 0 0 0,1 0 0 0 0,-1 0 0 0 0,4 2 0 0 0,-7-3 3 0 0,0 0-1 0 0,0 0 0 0 0,1 0 0 0 0,-1 0 1 0 0,0 0-1 0 0,0 0 0 0 0,0 0 0 0 0,0 0 0 0 0,0 0 1 0 0,0 0-1 0 0,1 0 0 0 0,-1 0 0 0 0,0 1 1 0 0,0-1-1 0 0,0 0 0 0 0,0 0 0 0 0,0 0 1 0 0,0 0-1 0 0,0 0 0 0 0,0 0 0 0 0,0 0 1 0 0,1 0-1 0 0,-1 0 0 0 0,0 0 0 0 0,0 1 1 0 0,0-1-1 0 0,0 0 0 0 0,0 0 0 0 0,0 0 1 0 0,0 0-1 0 0,0 0 0 0 0,0 0 0 0 0,0 1 1 0 0,0-1-1 0 0,0 0 0 0 0,0 0 0 0 0,0 0 1 0 0,0 0-1 0 0,0 0 0 0 0,0 0 0 0 0,0 0 0 0 0,0 1 1 0 0,0-1-1 0 0,0 3-21 0 0,-1 1 0 0 0,1 0 0 0 0,-1-1 0 0 0,0 1 0 0 0,0-1 0 0 0,0 0 0 0 0,0 1 0 0 0,-1-1 0 0 0,1 0 0 0 0,-1 0 0 0 0,0 1 0 0 0,0-1 0 0 0,0-1 0 0 0,-3 5 0 0 0,-3 1-118 0 0,-1 1 1 0 0,0-1 0 0 0,-11 8-1 0 0,-3 0-99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2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2759 0 0,'0'-2'207'0'0,"10"-39"395"0"0,-5 13 4729 0 0,-4 27-4749 0 0,-1 0-559 0 0,-1 1 1 0 0,1-1 0 0 0,0 1-1 0 0,0-1 1 0 0,0 1 0 0 0,0-1-1 0 0,0 1 1 0 0,0-1 0 0 0,0 1-1 0 0,0-1 1 0 0,1 1 0 0 0,-1-1-1 0 0,0 1 1 0 0,0-1 0 0 0,0 1-1 0 0,0-1 1 0 0,1 1 0 0 0,-1-1-1 0 0,0 0 1 0 0,19-9-3 0 0,-15 10-21 0 0,3-3 0 0 0,-6 3 0 0 0,1-1 0 0 0,-1 0 0 0 0,1 0 0 0 0,0 1 0 0 0,-1-1 0 0 0,1 1 0 0 0,0 0 1 0 0,-1 0-1 0 0,1-1 0 0 0,0 1 0 0 0,0 0 0 0 0,1 0 0 0 0,23 2-13 0 0,56 0 83 0 0,36-1 1020 0 0,142-24 982 0 0,-76-11-1694 0 0,-5 1-266 0 0,-108 23-93 0 0,-11 1 9 0 0,111-3-1 0 0,-161 12-27 0 0,89 5-34 0 0,-87-4 29 0 0,1 1 0 0 0,-1 1 0 0 0,0 0 0 0 0,0 0 0 0 0,21 10 0 0 0,-28-10-136 0 0,0 0-1 0 0,0 0 0 0 0,-1 1 1 0 0,1-1-1 0 0,-1 1 0 0 0,0 0 0 0 0,0 1 1 0 0,0-1-1 0 0,0 1 0 0 0,-1-1 1 0 0,1 1-1 0 0,-1 0 0 0 0,-1 1 1 0 0,4 5-1 0 0,-2-1-258 0 0,-1 0 1 0 0,0 0-1 0 0,-1 0 0 0 0,0 0 1 0 0,0 0-1 0 0,-1 1 0 0 0,0 11 1 0 0,-1-9-2727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11055 0 0,'8'-15'568'0'0,"-4"9"-410"0"0,-1 0 0 0 0,1 0 0 0 0,9-10 0 0 0,-4 9-147 0 0,-1 4-14 0 0,0 0 0 0 0,-1 1 0 0 0,1 1 0 0 0,1-1 0 0 0,-1 1 1 0 0,0 0-1 0 0,0 1 0 0 0,10 0 0 0 0,26-2-502 0 0,259-44-456 0 0,-173 31 906 0 0,8-2 39 0 0,130-36 30 0 0,-248 50 30 0 0,0 1-1 0 0,0 0 1 0 0,0 1 0 0 0,25 3 0 0 0,-34-1-126 0 0,0 1 0 0 0,-1 0 0 0 0,1 0 0 0 0,-1 1 0 0 0,0 1 0 0 0,0 0-1 0 0,0 0 1 0 0,-1 1 0 0 0,16 9 0 0 0,-8-1-3554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2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41 189 5983 0 0,'-2'-2'274'0'0,"-5"-8"69"0"0,-3-3 358 0 0,-12-24 3165 0 0,22 35-2446 0 0,1 0-1394 0 0,0 1 0 0 0,0-1 0 0 0,-1 0 0 0 0,1 1 0 0 0,0-1 0 0 0,0 0 0 0 0,0 1 0 0 0,1-1 0 0 0,-1 1 0 0 0,0-1 0 0 0,1 1 0 0 0,-1 0 0 0 0,1 0 0 0 0,-1 0 0 0 0,1-1 0 0 0,-1 1 0 0 0,1 1 0 0 0,0-1 0 0 0,-1 0 0 0 0,1 0 0 0 0,0 1 0 0 0,2-1 0 0 0,8-3 28 0 0,-1 1 1 0 0,17-2-1 0 0,-19 4-51 0 0,463-51 189 0 0,-361 38-141 0 0,15-1 24 0 0,65 13-266 0 0,-110 7-3580 0 0,-28-2-401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2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15 329 1375 0 0,'-3'-6'786'0'0,"1"0"0"0"0,0 0 0 0 0,0 0 0 0 0,0-1-1 0 0,-1-9 2162 0 0,9 4-2297 0 0,-4 10-598 0 0,0 0 0 0 0,0 0-1 0 0,0 0 1 0 0,0 1 0 0 0,0-1 0 0 0,1 1 0 0 0,-1 0 0 0 0,1-1 0 0 0,-1 1 0 0 0,1 0 0 0 0,-1 0 0 0 0,1 1 0 0 0,0-1 0 0 0,-1 0 0 0 0,6 1 0 0 0,9-4 101 0 0,247-72 179 0 0,6 21 409 0 0,406-21 1981 0 0,-589 67-2580 0 0,407-21 27 0 0,-422 30-315 0 0,-1 4 1 0 0,0 2-1 0 0,0 3 0 0 0,104 29 0 0 0,-160-34-840 0 0,-1 0-1 0 0,1 2 1 0 0,18 8 0 0 0,-3 5-3036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2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4143 0 0,'0'-2'191'0'0,"0"-5"-193"0"0,0 1 0 0 0,1-1 0 0 0,-1 1-1 0 0,2-1 1 0 0,3-10 0 0 0,-4 13 167 0 0,0 1 0 0 0,1-1 0 0 0,0 1-1 0 0,0 0 1 0 0,2-4 0 0 0,-2 5 396 0 0,0 0 1 0 0,0 0-1 0 0,0 0 1 0 0,0 1-1 0 0,0-1 1 0 0,0 0 0 0 0,5-2-1 0 0,5-1-140 0 0,1 0 1 0 0,0 1-1 0 0,0 0 1 0 0,1 1-1 0 0,-1 0 1 0 0,16 0-1 0 0,27-7-334 0 0,87-21 55 0 0,107-26 347 0 0,-196 45-68 0 0,0 2 0 0 0,111-6-1 0 0,-122 16-347 0 0,0 1 0 0 0,0 2-1 0 0,-1 2 1 0 0,60 15-1 0 0,-88-16-198 0 0,0 1 1 0 0,0 0-1 0 0,-1 0 0 0 0,0 2 0 0 0,0-1 0 0 0,-1 2 1 0 0,0 0-1 0 0,0 0 0 0 0,0 1 0 0 0,17 18 0 0 0,-5-3-378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2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2303 0 0,'0'-51'-584'0'0,"2"36"2367"0"0,4-23 0 0 0,-3 27-463 0 0,0 1 0 0 0,0-1 0 0 0,1 1 1 0 0,1 0-1 0 0,-1 1 0 0 0,1-1 0 0 0,11-14 0 0 0,-13 20-1288 0 0,1 1 0 0 0,-1 0 0 0 0,0 0 0 0 0,1 1 0 0 0,-1-1-1 0 0,1 1 1 0 0,0 0 0 0 0,0 0 0 0 0,0 0 0 0 0,7-2 0 0 0,6-1-44 0 0,22-4-1 0 0,-33 8 24 0 0,83-13-424 0 0,0 3 0 0 0,120 3-1 0 0,-173 7-175 0 0,1 3 0 0 0,0 1-1 0 0,-1 1 1 0 0,1 3 0 0 0,50 15-1 0 0,-50-9-306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2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8751 0 0,'1'-3'113'0'0,"2"-10"56"0"0,0 1 0 0 0,1-1 0 0 0,0 1 0 0 0,8-15 0 0 0,-9 23 9 0 0,-1 1-1 0 0,1-1 0 0 0,0 0 0 0 0,0 1 0 0 0,0-1 1 0 0,0 1-1 0 0,1 0 0 0 0,-1 0 0 0 0,1 0 0 0 0,0 1 1 0 0,0-1-1 0 0,0 1 0 0 0,0 0 0 0 0,0 0 0 0 0,8-2 1 0 0,8-1 664 0 0,0 0 0 0 0,0 1 0 0 0,40-1 0 0 0,64 5-926 0 0,-117 0 97 0 0,241 12-997 0 0,-83 2-3471 0 0,-67-4-37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3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6359 0 0,'0'0'578'0'0,"-1"2"-478"0"0,-2 7-4 0 0,-1-1 1 0 0,0 1 0 0 0,0-1-1 0 0,-1 0 1 0 0,0-1-1 0 0,-11 15 1 0 0,-43 40 1747 0 0,57-59-1711 0 0,-56 48 2220 0 0,42-38-1732 0 0,0 0-1 0 0,2 1 1 0 0,0 1-1 0 0,-22 28 1 0 0,31-36-427 0 0,1 0-1 0 0,0 0 1 0 0,0 0 0 0 0,0 1-1 0 0,1-1 1 0 0,-4 16 0 0 0,7-21-160 0 0,-1 0 0 0 0,1 1 0 0 0,0-1 0 0 0,0 0 0 0 0,0 0 1 0 0,0 1-1 0 0,0-1 0 0 0,0 0 0 0 0,1 0 0 0 0,-1 0 0 0 0,1 1 0 0 0,-1-1 1 0 0,1 0-1 0 0,0 0 0 0 0,0 0 0 0 0,0 0 0 0 0,0 0 0 0 0,0 0 0 0 0,1 0 0 0 0,-1 0 1 0 0,1-1-1 0 0,-1 1 0 0 0,1-1 0 0 0,-1 1 0 0 0,1-1 0 0 0,0 1 0 0 0,0-1 1 0 0,0 0-1 0 0,3 2 0 0 0,2 0 15 0 0,-1 0 0 0 0,1-1 0 0 0,0 0 0 0 0,0 0 0 0 0,0-1 0 0 0,0 0 0 0 0,0 0 0 0 0,0 0 0 0 0,0-1 0 0 0,1 0 0 0 0,-1-1 0 0 0,0 1 0 0 0,0-1 0 0 0,0-1 0 0 0,0 1 0 0 0,0-1 0 0 0,-1-1 0 0 0,1 1 0 0 0,12-8 0 0 0,-9 5-4 0 0,-1 0 0 0 0,0-1 0 0 0,0 0 0 0 0,-1 0 0 0 0,1-1 0 0 0,-1 0 0 0 0,-1-1 0 0 0,0 0 0 0 0,0 0 0 0 0,0 0 0 0 0,-1-1 0 0 0,9-16 0 0 0,-14 21-60 0 0,1-1 0 0 0,-1 1 1 0 0,0-1-1 0 0,0 0 0 0 0,0 0 0 0 0,-1 1 0 0 0,0-1 0 0 0,1 0 0 0 0,-2 0 0 0 0,1 1 0 0 0,-1-1 1 0 0,1 0-1 0 0,-1 1 0 0 0,0-1 0 0 0,-1 0 0 0 0,1 1 0 0 0,-1 0 0 0 0,-3-7 0 0 0,3 8-51 0 0,0-1 0 0 0,1 1 0 0 0,-2 0 0 0 0,1 0 0 0 0,0 0-1 0 0,-1 0 1 0 0,1 0 0 0 0,-1 0 0 0 0,0 1 0 0 0,0-1 0 0 0,0 1-1 0 0,0 0 1 0 0,0 0 0 0 0,0 0 0 0 0,-1 0 0 0 0,1 1 0 0 0,-1-1 0 0 0,1 1-1 0 0,-1 0 1 0 0,0 0 0 0 0,1 0 0 0 0,-1 0 0 0 0,-4 1 0 0 0,-10 0-1513 0 0,16 0 656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15695 0 0,'0'0'719'0'0,"-1"1"-20"0"0,-63 97 3389 0 0,52-81-3570 0 0,1 0 1 0 0,1 0-1 0 0,1 1 1 0 0,0 0-1 0 0,2 0 1 0 0,0 1-1 0 0,0 0 1 0 0,2 0-1 0 0,-5 37 1 0 0,10-56-541 0 0,0 1 0 0 0,0-1 0 0 0,-1 1 1 0 0,1-1-1 0 0,0 1 0 0 0,0-1 0 0 0,0 1 0 0 0,0-1 1 0 0,0 0-1 0 0,0 1 0 0 0,0-1 0 0 0,1 1 0 0 0,-1-1 1 0 0,0 1-1 0 0,0-1 0 0 0,0 1 0 0 0,0-1 0 0 0,1 0 1 0 0,-1 1-1 0 0,0-1 0 0 0,0 1 0 0 0,1-1 0 0 0,-1 0 1 0 0,0 1-1 0 0,1-1 0 0 0,-1 0 0 0 0,0 1 0 0 0,1-1 1 0 0,-1 0-1 0 0,0 0 0 0 0,1 1 0 0 0,-1-1 0 0 0,1 0 1 0 0,-1 0-1 0 0,0 0 0 0 0,1 0 0 0 0,-1 1 0 0 0,1-1 1 0 0,-1 0-1 0 0,1 0 0 0 0,-1 0 0 0 0,1 0 0 0 0,0 0 1 0 0,1 0-296 0 0,0-1 0 0 0,0 1 0 0 0,0-1 0 0 0,-1 1 0 0 0,1-1 0 0 0,0 0 0 0 0,0 1 0 0 0,0-1 0 0 0,2-2 0 0 0,8-5-7797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21 4143 0 0,'0'0'191'0'0,"1"-2"-11"0"0,1-4 83 0 0,-1 5 902 0 0,-2-2 1125 0 0,1 3-2203 0 0,0 0 1 0 0,0-1-1 0 0,0 1 0 0 0,0 0 0 0 0,0-1 0 0 0,0 1 0 0 0,0 0 1 0 0,0 0-1 0 0,0-1 0 0 0,0 1 0 0 0,0 0 0 0 0,0 0 0 0 0,0-1 1 0 0,0 1-1 0 0,-1 0 0 0 0,1 0 0 0 0,0-1 0 0 0,0 1 1 0 0,0 0-1 0 0,0 0 0 0 0,0 0 0 0 0,-1-1 0 0 0,1 1 0 0 0,0 0 1 0 0,0 0-1 0 0,-1-1 0 0 0,-1 1 72 0 0,-1-1 1 0 0,0 1-1 0 0,0-1 0 0 0,0 1 1 0 0,1 0-1 0 0,-1 0 1 0 0,0 0-1 0 0,0 0 0 0 0,-3 1 1 0 0,-28 7 346 0 0,26-6-406 0 0,-14 4 60 0 0,1 1 1 0 0,0 1 0 0 0,0 2-1 0 0,1 0 1 0 0,0 0-1 0 0,1 2 1 0 0,0 1-1 0 0,-29 25 1 0 0,14-6 40 0 0,1 0 1 0 0,2 2-1 0 0,-35 49 1 0 0,47-54-188 0 0,1 0 1 0 0,1 1 0 0 0,2 1-1 0 0,-14 36 1 0 0,12-15 16 0 0,-22 100 1 0 0,36-135-30 0 0,1 1-1 0 0,0-1 1 0 0,1 1 0 0 0,1-1 0 0 0,2 26 0 0 0,0-32-2 0 0,0 0 0 0 0,1-1 0 0 0,0 1 0 0 0,0-1 0 0 0,1 1 0 0 0,0-1 0 0 0,1 0-1 0 0,1-1 1 0 0,11 18 0 0 0,7 2-8 0 0,2-1 0 0 0,53 44-1 0 0,-46-44 25 0 0,54 61 0 0 0,-66-61-23 0 0,0 0-1 0 0,-2 2 1 0 0,-1 0-1 0 0,-1 1 1 0 0,-2 1 0 0 0,20 60-1 0 0,-28-70 4 0 0,-2 1 0 0 0,0 1 0 0 0,-1-1-1 0 0,-1 1 1 0 0,-1-1 0 0 0,-2 1 0 0 0,0 0-1 0 0,-1 0 1 0 0,-1-1 0 0 0,-2 1 0 0 0,-6 22-1 0 0,4-26-6 0 0,-1-1 0 0 0,-1 0-1 0 0,-1 0 1 0 0,-1-1 0 0 0,-11 17-1 0 0,3-9-10 0 0,-2-1-1 0 0,-34 36 0 0 0,44-52 60 0 0,-1 0 0 0 0,0-1 0 0 0,0 0 0 0 0,-1-1 0 0 0,0 0 0 0 0,-22 9 0 0 0,32-15 115 0 0,2-1-153 0 0,-1 0 1 0 0,1 0-1 0 0,-1 0 0 0 0,1 0 1 0 0,-1 0-1 0 0,1 0 0 0 0,-1 0 0 0 0,1 1 1 0 0,-1-1-1 0 0,1 0 0 0 0,-1 0 1 0 0,1 0-1 0 0,-1 1 0 0 0,1-1 1 0 0,-1 0-1 0 0,1 0 0 0 0,0 1 1 0 0,-1-1-1 0 0,1 0 0 0 0,0 1 1 0 0,-1-1-1 0 0,1 1 0 0 0,0-1 0 0 0,-1 0 1 0 0,1 1-1 0 0,0-1 0 0 0,0 1 1 0 0,-1-1-1 0 0,1 1 0 0 0,0-1 1 0 0,0 1-1 0 0,0-1 0 0 0,0 1 1 0 0,0 0-1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3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233 100 919 0 0,'-10'-11'80'0'0,"7"9"570"0"0,-1 1 0 0 0,1-1 0 0 0,-1 1 0 0 0,1 0 0 0 0,-1 0 0 0 0,0 0 0 0 0,0 0-1 0 0,0 1 1 0 0,0-1 0 0 0,1 1 0 0 0,-1 0 0 0 0,-7 1 0 0 0,5-1 48 0 0,1 0 0 0 0,-1 0-1 0 0,-12-3 1684 0 0,18 1-1698 0 0,0 2-662 0 0,0 0 1 0 0,0 0 0 0 0,0 0 0 0 0,0-1 0 0 0,0 1 0 0 0,0 0 0 0 0,0 0 0 0 0,0 0-1 0 0,0-1 1 0 0,0 1 0 0 0,0 0 0 0 0,0 0 0 0 0,0 0 0 0 0,0-1 0 0 0,0 1 0 0 0,0 0-1 0 0,0 0 1 0 0,0 0 0 0 0,0-1 0 0 0,0 1 0 0 0,0 0 0 0 0,0 0 0 0 0,1 0 0 0 0,-1 0-1 0 0,0-1 1 0 0,0 1 0 0 0,0 0 0 0 0,0 0 0 0 0,0 0 0 0 0,0 0 0 0 0,1-1 0 0 0,21-9 208 0 0,1 0 1 0 0,1 1 0 0 0,-1 1-1 0 0,41-8 1 0 0,-45 11-159 0 0,1 1-1 0 0,-1 2 1 0 0,1 0-1 0 0,0 0 1 0 0,-1 2 0 0 0,25 2-1 0 0,-41-1-34 0 0,1 0-1 0 0,0-1 0 0 0,-1 1 1 0 0,0 1-1 0 0,1-1 1 0 0,-1 0-1 0 0,0 1 1 0 0,1 0-1 0 0,-1-1 0 0 0,0 1 1 0 0,0 0-1 0 0,0 1 1 0 0,4 4-1 0 0,-6-6-9 0 0,1 1 1 0 0,-1 0-1 0 0,0-1 0 0 0,0 1 1 0 0,0 0-1 0 0,0 0 0 0 0,-1 0 1 0 0,1 0-1 0 0,0 0 0 0 0,-1 0 1 0 0,1 0-1 0 0,-1 0 0 0 0,0 0 1 0 0,0 0-1 0 0,0 0 0 0 0,0 0 1 0 0,0 0-1 0 0,0 0 1 0 0,0 0-1 0 0,-1 0 0 0 0,1 0 1 0 0,-1 0-1 0 0,1 0 0 0 0,-3 4 1 0 0,0 0 19 0 0,0 0 0 0 0,-1 0 0 0 0,0 0 0 0 0,0 0 0 0 0,-1-1 1 0 0,1 0-1 0 0,-1 0 0 0 0,0 0 0 0 0,-10 7 0 0 0,-7 3 204 0 0,-28 15 0 0 0,31-20-218 0 0,-10 7-39 0 0,-125 77-141 0 0,136-80 127 0 0,0 0 0 0 0,1 2 0 0 0,0-1 1 0 0,1 2-1 0 0,-25 33 0 0 0,36-43 21 0 0,-1 2 1 0 0,0-1-1 0 0,1 1 1 0 0,-1 0-1 0 0,2 0 1 0 0,-1 1-1 0 0,1 0 1 0 0,1-1-1 0 0,-1 1 1 0 0,-2 21-1 0 0,6-31 6 0 0,0 1 0 0 0,0-1-1 0 0,0 0 1 0 0,0 1 0 0 0,0-1 0 0 0,1 1-1 0 0,-1-1 1 0 0,0 0 0 0 0,0 1 0 0 0,1-1-1 0 0,-1 1 1 0 0,0-1 0 0 0,0 0 0 0 0,1 1-1 0 0,-1-1 1 0 0,0 0 0 0 0,1 0 0 0 0,-1 1-1 0 0,0-1 1 0 0,1 0 0 0 0,-1 0 0 0 0,1 0-1 0 0,-1 1 1 0 0,0-1 0 0 0,1 0-1 0 0,0 0 1 0 0,11 3 94 0 0,-1-3 34 0 0,0-1 0 0 0,0 0-1 0 0,0 0 1 0 0,17-6 0 0 0,2 0-24 0 0,59-11 57 0 0,26-5-134 0 0,-90 19-53 0 0,0 2 0 0 0,41 0-1 0 0,-59 3-267 0 0,0-1 0 0 0,0 1-1 0 0,1 0 1 0 0,-1 1 0 0 0,-1 0-1 0 0,1 0 1 0 0,12 6 0 0 0,-12-2-1953 0 0,-7-4 1357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3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 11775 0 0,'-1'-11'1223'0'0,"-1"19"1352"0"0,-2 23-1238 0 0,5-14-1146 0 0,1 0 0 0 0,0 1 0 0 0,1-1 0 0 0,1 0 0 0 0,9 26-1 0 0,1-7 178 0 0,27 50-1 0 0,-32-70-286 0 0,1 0 1 0 0,0 0-1 0 0,2-1 1 0 0,0-1-1 0 0,0 1 1 0 0,2-2-1 0 0,-1 0 1 0 0,2-1-1 0 0,23 17 1 0 0,-16-16 82 0 0,0-1-1 0 0,1 0 1 0 0,1-2 0 0 0,-1 0 0 0 0,1-2-1 0 0,39 8 1 0 0,-43-12-64 0 0,-7-1-84 0 0,1 0 0 0 0,-1 0 1 0 0,0 1-1 0 0,23 10 1 0 0,-34-13-163 0 0,-3 11-4912 0 0,-6-5 966 0 0,-1-3-954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3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59 9759 0 0,'1'-1'447'0'0,"6"-6"-263"0"0,1 2 0 0 0,-1-1-1 0 0,1 1 1 0 0,0 0 0 0 0,1 0 0 0 0,-1 1-1 0 0,1 0 1 0 0,0 1 0 0 0,0 0 0 0 0,0 0 0 0 0,10-1-1 0 0,3 1 701 0 0,-21 2 396 0 0,0 3-1193 0 0,-1 1 0 0 0,0-1 0 0 0,-1 0 0 0 0,1 0 0 0 0,0 0 0 0 0,-1 0 0 0 0,1 0 0 0 0,-1 0-1 0 0,1 0 1 0 0,-1 0 0 0 0,0-1 0 0 0,0 1 0 0 0,0 0 0 0 0,0 0 0 0 0,0 0 0 0 0,0-1 0 0 0,-1 1 0 0 0,1-1 0 0 0,0 1-1 0 0,-1-1 1 0 0,-3 3 0 0 0,-155 145 1536 0 0,116-106-1196 0 0,-55 68 0 0 0,-28 56 543 0 0,32-40-747 0 0,93-123-517 0 0,3-4 72 0 0,4-5-233 0 0,-5 5 383 0 0,14-11-1099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31 109 9095 0 0,'-9'2'823'0'0,"1"-1"-678"0"0,-1 0 2033 0 0,8-2-2118 0 0,1 1 1 0 0,0 0 0 0 0,-1-1 0 0 0,1 1 0 0 0,0 0 0 0 0,0-1-1 0 0,-1 1 1 0 0,1 0 0 0 0,0-1 0 0 0,0 1 0 0 0,0 0 0 0 0,-1-1-1 0 0,1 1 1 0 0,0-1 0 0 0,0 1 0 0 0,0 0 0 0 0,0-1-1 0 0,0 1 1 0 0,0-1 0 0 0,0 1 0 0 0,0-1 0 0 0,0 1 0 0 0,0 0-1 0 0,0-1 1 0 0,0 1 0 0 0,0-1 0 0 0,0 0 0 0 0,2-12 610 0 0,0 9-532 0 0,0 1 0 0 0,0 0 1 0 0,1-1-1 0 0,-1 1 0 0 0,1 0 0 0 0,-1 0 0 0 0,1 0 0 0 0,0 1 0 0 0,0-1 0 0 0,6-3 0 0 0,2-1 156 0 0,22-11-1 0 0,-23 13-159 0 0,0 1 0 0 0,1 0 0 0 0,-1 1 0 0 0,1 0 0 0 0,0 1 0 0 0,0 0 0 0 0,12-1 0 0 0,-20 3-91 0 0,1 0 0 0 0,-1 0 0 0 0,0 1 0 0 0,1-1 0 0 0,-1 1 0 0 0,0 0 0 0 0,0-1 0 0 0,0 2 0 0 0,0-1 1 0 0,0 0-1 0 0,0 0 0 0 0,4 3 0 0 0,-5-2-29 0 0,0-1 1 0 0,0 1-1 0 0,0 0 1 0 0,0 0-1 0 0,-1 0 1 0 0,1 0-1 0 0,-1 1 1 0 0,1-1-1 0 0,-1 0 1 0 0,0 1-1 0 0,0-1 1 0 0,0 0-1 0 0,0 1 1 0 0,0-1-1 0 0,-1 1 1 0 0,1 0-1 0 0,0 3 1 0 0,-1 0 36 0 0,0 1 0 0 0,0-1 1 0 0,0 0-1 0 0,-1 0 0 0 0,0 1 1 0 0,0-1-1 0 0,-1 0 0 0 0,0 0 0 0 0,0 0 1 0 0,-6 11-1 0 0,-3 4 202 0 0,-21 30 0 0 0,27-43-268 0 0,-50 68 158 0 0,50-69-144 0 0,0-1 0 0 0,1 0 0 0 0,0 0 0 0 0,0 1 0 0 0,1-1 0 0 0,-6 13 0 0 0,7-16 15 0 0,0 0 17 0 0,2 13-15 0 0,0-13-7 0 0,0-1 0 0 0,0 1-1 0 0,1 0 1 0 0,-1 0 0 0 0,1 0-1 0 0,0-1 1 0 0,0 1 0 0 0,0 0-1 0 0,0-1 1 0 0,0 1 0 0 0,1-1-1 0 0,-1 1 1 0 0,1-1 0 0 0,0 0-1 0 0,-1 1 1 0 0,1-1 0 0 0,0 0 0 0 0,0 0-1 0 0,1 0 1 0 0,-1-1 0 0 0,0 1-1 0 0,1-1 1 0 0,-1 1 0 0 0,1-1-1 0 0,-1 0 1 0 0,1 1 0 0 0,0-1-1 0 0,2 0 1 0 0,9 3 58 0 0,0 0-1 0 0,0-2 1 0 0,1 1 0 0 0,16-1-1 0 0,-27-2-62 0 0,213 23-2378 0 0,-197-19-4206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6911 0 0,'2'-1'528'0'0,"18"-30"9359"0"0,-20 30-9608 0 0,0 1 0 0 0,1 0 0 0 0,-1 0-1 0 0,0-1 1 0 0,1 1 0 0 0,-1 0 0 0 0,0 0-1 0 0,1 0 1 0 0,-1 0 0 0 0,1 0-1 0 0,0-1 1 0 0,-2 9-276 0 0,0 0-1 0 0,0 0 1 0 0,-1 0-1 0 0,0 0 1 0 0,-4 9-1 0 0,0 4-14 0 0,3 7-184 0 0,3-24 165 0 0,0-3-262 0 0,2 0-896 0 0,9 2-385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94 6071 0 0,'0'0'4968'0'0,"1"-1"-4350"0"0,0 0-423 0 0,6-7 316 0 0,0 1 1 0 0,1 0-1 0 0,-1 0 1 0 0,1 1 0 0 0,1 0-1 0 0,-1 0 1 0 0,1 1-1 0 0,0 0 1 0 0,17-6-1 0 0,-2 4-475 0 0,1 2-1 0 0,-1 0 1 0 0,2 2-1 0 0,-1 0 1 0 0,0 2 0 0 0,0 1-1 0 0,0 1 1 0 0,41 7-1 0 0,-49-4-35 0 0,-6 2 0 0 0,-11-5 3 0 0,1 0 0 0 0,-1 0 1 0 0,0 0-1 0 0,0 0 0 0 0,0 0 0 0 0,1 0 0 0 0,-1 0 0 0 0,0 0 0 0 0,0 0 0 0 0,0 0 1 0 0,-1 0-1 0 0,1-1 0 0 0,0 1 0 0 0,0 0 0 0 0,0 0 0 0 0,-1 0 0 0 0,1 0 0 0 0,-1 0 1 0 0,1 0-1 0 0,-1 0 0 0 0,1 0 0 0 0,-1-1 0 0 0,0 3 0 0 0,-17 18 126 0 0,4-9-74 0 0,0-1 1 0 0,-1-1-1 0 0,-1 0 0 0 0,0-1 0 0 0,-29 12 1 0 0,8-4-40 0 0,-4 4-5 0 0,-122 66 117 0 0,162-86-75 0 0,12-4 11 0 0,9-3-85 0 0,-6 2-25 0 0,0 0-1 0 0,0 1 1 0 0,23-3 0 0 0,-33 6 42 0 0,1 0 0 0 0,0 0 0 0 0,0 1 0 0 0,0-1 0 0 0,0 1 1 0 0,-1 0-1 0 0,1 0 0 0 0,0 1 0 0 0,-1-1 0 0 0,1 1 1 0 0,-1 0-1 0 0,0 1 0 0 0,0-1 0 0 0,8 6 0 0 0,-7-4 6 0 0,0 1-1 0 0,0 0 1 0 0,0 0-1 0 0,-1 0 1 0 0,0 0-1 0 0,0 1 0 0 0,0 0 1 0 0,0 0-1 0 0,-1 0 1 0 0,5 12-1 0 0,-8-17 74 0 0,1 19 520 0 0,-2-19-573 0 0,1 1 1 0 0,-1 0 0 0 0,1-1 0 0 0,-1 1 0 0 0,0-1-1 0 0,1 1 1 0 0,-1-1 0 0 0,0 0 0 0 0,0 1 0 0 0,0-1-1 0 0,0 0 1 0 0,0 1 0 0 0,-1-1 0 0 0,1 0 0 0 0,0 0-1 0 0,0 0 1 0 0,-1 0 0 0 0,-2 1 0 0 0,-2 1 16 0 0,-1 0 0 0 0,0 0 0 0 0,-7 2 1 0 0,-8 3-20 0 0,-9 3-13 0 0,24-8-37 0 0,-1-1 0 0 0,1 1 0 0 0,-7 4 0 0 0,3-1-123 0 0,-1-1-1 0 0,-12 4 1 0 0,-4 1-187 0 0,-20 10-278 0 0,28-13-78 0 0,1 0-1 0 0,0 2 1 0 0,1 0-1 0 0,-33 22 1 0 0,45-26-2867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88 9215 0 0,'-2'0'422'0'0,"-32"3"311"0"0,33-3 110 0 0,1 1-606 0 0,1 0 0 0 0,0 0 1 0 0,0 0-1 0 0,0 0 0 0 0,0 0 0 0 0,0 0 1 0 0,1 0-1 0 0,-1 0 0 0 0,0-1 1 0 0,0 1-1 0 0,1 0 0 0 0,1 0 0 0 0,-2 0 52 0 0,6 1-118 0 0,0 1 1 0 0,-1-1-1 0 0,1-1 1 0 0,0 1 0 0 0,0-1-1 0 0,0 0 1 0 0,0-1-1 0 0,0 1 1 0 0,13-2-1 0 0,6-2 354 0 0,32-7 0 0 0,103-34 1181 0 0,-26 6-524 0 0,-105 31-940 0 0,0 2 0 0 0,48-3 1 0 0,-75 8-330 0 0,0-1 1 0 0,0 1-1 0 0,0 0 1 0 0,0 0-1 0 0,0 1 0 0 0,0-1 1 0 0,0 1-1 0 0,0-1 1 0 0,0 1-1 0 0,0 0 1 0 0,0 0-1 0 0,0 0 0 0 0,5 3 1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96 919 0 0,'7'-6'80'0'0,"4"-2"1960"0"0,19-12-1 0 0,-20 15-585 0 0,-2-1-1 0 0,1 0 1 0 0,9-9 0 0 0,-17 14-1247 0 0,-1 1 0 0 0,1-1 0 0 0,0 1 0 0 0,-1-1 0 0 0,1 0 0 0 0,0 1 0 0 0,-1-1 0 0 0,1 0 0 0 0,-1 1 0 0 0,1-1 1 0 0,-1 0-1 0 0,1 0 0 0 0,-1 0 0 0 0,0 1 0 0 0,0-1 0 0 0,1 0 0 0 0,-1 0 0 0 0,0 0 0 0 0,0 0 0 0 0,0 1 0 0 0,0-1 0 0 0,0 0 1 0 0,0-1-1 0 0,0 1-110 0 0,-1 0 1 0 0,1 1 0 0 0,-1-1 0 0 0,1 1 0 0 0,-1-1 0 0 0,1 1-1 0 0,-1-1 1 0 0,0 1 0 0 0,1-1 0 0 0,-1 1 0 0 0,0-1-1 0 0,1 1 1 0 0,-1 0 0 0 0,0-1 0 0 0,0 1 0 0 0,1 0-1 0 0,-1 0 1 0 0,0 0 0 0 0,-1-1 0 0 0,-5 1 89 0 0,0-1 0 0 0,0 1 1 0 0,0 0-1 0 0,-9 1 0 0 0,-20 7-154 0 0,0 1 0 0 0,1 1-1 0 0,-37 16 1 0 0,20-6-24 0 0,-75 31-9 0 0,91-36 0 0 0,8-5 0 0 0,20-4 0 0 0,7 4 0 0 0,5 1 0 0 0,0-5 0 0 0,1 0 1 0 0,0 0-1 0 0,0 0 0 0 0,1-1 0 0 0,-1 0 1 0 0,1 0-1 0 0,0 0 0 0 0,8 4 0 0 0,16 14-55 0 0,33 25-3 0 0,-27-21 41 0 0,-21-16 17 0 0,0 1 0 0 0,-1 1 0 0 0,-1 0 0 0 0,21 26 0 0 0,-30-35 0 0 0,-2 1 0 0 0,1-1 0 0 0,0 1 0 0 0,-1-1 0 0 0,0 1 0 0 0,0 0 0 0 0,0 0 0 0 0,-1 0 0 0 0,1 0 0 0 0,-1 0 0 0 0,0 0 0 0 0,-1 0 0 0 0,1 1 0 0 0,-1-1 0 0 0,0 0 0 0 0,-1 0 0 0 0,1 0 0 0 0,-1 1 0 0 0,0-1 0 0 0,0 0 0 0 0,-1 0 0 0 0,-1 5 0 0 0,0-3 8 0 0,-1-1 0 0 0,1 1 0 0 0,-1 0 0 0 0,-1-1 0 0 0,1 0 0 0 0,-1 0 0 0 0,0 0 0 0 0,0-1 0 0 0,-1 1 0 0 0,0-1 0 0 0,-10 6 0 0 0,0-1 22 0 0,0-1 0 0 0,0 0 0 0 0,-29 10 0 0 0,39-17-13 0 0,0-1 1 0 0,0 1-1 0 0,0-1 0 0 0,0 0 0 0 0,0 0 1 0 0,-1-1-1 0 0,1 0 0 0 0,0 0 0 0 0,0 0 1 0 0,0-1-1 0 0,0 0 0 0 0,-8-2 0 0 0,12 3-42 0 0,0-1 1 0 0,1 1-1 0 0,-1-1 0 0 0,0 0 0 0 0,0 0 1 0 0,1 0-1 0 0,-1 0 0 0 0,1 0 0 0 0,-1 0 1 0 0,1-1-1 0 0,-1 1 0 0 0,1 0 0 0 0,0-1 1 0 0,0 1-1 0 0,0-1 0 0 0,0 1 0 0 0,-2-4 0 0 0,-1-1-85 0 0,1 2 56 0 0,1 1 0 0 0,0-1 0 0 0,0 1 0 0 0,0-1 0 0 0,0 0 0 0 0,1 0-1 0 0,0 1 1 0 0,-1-1 0 0 0,1 0 0 0 0,1 0 0 0 0,-1 0 0 0 0,1-1 0 0 0,-1-6 0 0 0,2 5 65 0 0,-1 0 0 0 0,1 0 1 0 0,1-1-1 0 0,-1 1 0 0 0,1 0 1 0 0,0 0-1 0 0,0 1 0 0 0,5-8 0 0 0,2-2 215 0 0,0 0 0 0 0,2 1 0 0 0,-1 0 0 0 0,2 1 0 0 0,19-17 0 0 0,-9 11-126 0 0,2 2 0 0 0,0 0 0 0 0,1 2 0 0 0,0 1 0 0 0,47-20 0 0 0,-57 29-177 0 0,-7 2-128 0 0,0-1 1 0 0,-1 1 0 0 0,1-1 0 0 0,9-7-1 0 0,-15 10 158 0 0,0-1 0 0 0,-1 0 0 0 0,1 1 0 0 0,0-1-1 0 0,-1 0 1 0 0,1 0 0 0 0,-1 0 0 0 0,1 0 0 0 0,-1 0 0 0 0,0 0-1 0 0,0 0 1 0 0,0-1 0 0 0,0 1 0 0 0,-1 0 0 0 0,1-1 0 0 0,0 1 0 0 0,-1 0-1 0 0,0-1 1 0 0,1 1 0 0 0,-1-3 0 0 0,-1-6-964 0 0,0-1 0 0 0,-3-11 0 0 0,2 14 301 0 0,1-1-1 0 0,0 1 1 0 0,0 0-1 0 0,1-11 1 0 0,2 10-768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25 11487 0 0,'-3'-9'1336'0'0,"-18"-5"786"0"0,20 14-1381 0 0,0-1-500 0 0,0 1 0 0 0,0 0 0 0 0,0 0 0 0 0,0 0 0 0 0,0-1 0 0 0,0 1 0 0 0,0 0 0 0 0,0 0 0 0 0,0 0 1 0 0,0 1-1 0 0,0-1 0 0 0,0 0 0 0 0,0 0 0 0 0,-2 1 0 0 0,10 7-117 0 0,-1 0 1 0 0,1 0-1 0 0,0 0 1 0 0,1-1-1 0 0,0 0 1 0 0,0-1-1 0 0,16 10 1 0 0,12 10 54 0 0,-12-6-98 0 0,42 48 0 0 0,-57-59-81 0 0,0 0 0 0 0,1 0 0 0 0,1-1 0 0 0,12 8 0 0 0,51 26 0 0 0,-38-22 0 0 0,4 1 27 0 0,56 23 0 0 0,-94-44-31 0 0,0 1 0 0 0,-1-1 0 0 0,1 1 0 0 0,-1 0 0 0 0,1-1 0 0 0,-1 1 0 0 0,1 0 1 0 0,-1 0-1 0 0,0 0 0 0 0,1 0 0 0 0,-1 1 0 0 0,0-1 0 0 0,1 1 0 0 0,-1-1-8 0 0,-1-1 0 0 0,0 0 0 0 0,0 0-1 0 0,0 1 1 0 0,1-1 0 0 0,-1 0 0 0 0,0 0 0 0 0,0 1-1 0 0,0-1 1 0 0,1 0 0 0 0,-1 0 0 0 0,0 0-1 0 0,1 0 1 0 0,-1 1 0 0 0,0-1 0 0 0,0 0 0 0 0,1 0-1 0 0,-1 0 1 0 0,0 0 0 0 0,1 0 0 0 0,-1 0 0 0 0,0 0-1 0 0,0 0 1 0 0,1 0 0 0 0,-1 0 0 0 0,1 0 0 0 0,6 8-2040 0 0,2-2 826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39 16583 0 0,'2'-9'615'0'0,"-1"6"-452"0"0,0 0 0 0 0,0 0 1 0 0,0 0-1 0 0,0 0 0 0 0,1 0 0 0 0,-1 0 0 0 0,5-6 3334 0 0,-6 24-3194 0 0,-1 0 1 0 0,0 0 0 0 0,-1 0 0 0 0,-5 20 0 0 0,-92 252 770 0 0,-29-11-925 0 0,82-188-124 0 0,-4-2 1 0 0,-83 107-1 0 0,-9-13 39 0 0,136-174-79 0 0,0 1-66 0 0,1 0 0 0 0,0 0 0 0 0,0 0 0 0 0,-5 11 0 0 0,9-17-1002 0 0,10 5-1862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9615 0 0,'0'0'439'0'0,"-2"0"-10"0"0,-5 3-375 0 0,1 0-1 0 0,0 0 1 0 0,0 0-1 0 0,0 1 1 0 0,0 0-1 0 0,-7 7 1 0 0,-32 32 1040 0 0,33-32-711 0 0,-153 171 2630 0 0,-50 48-1535 0 0,200-216-1471 0 0,8-7 21 0 0,0-1-1 0 0,0 1 1 0 0,-12 7-1 0 0,16-13-31 0 0,0 1 0 0 0,0-1 1 0 0,0 0-1 0 0,0 1 0 0 0,0-2 0 0 0,0 1 0 0 0,0 0 0 0 0,-1 0 0 0 0,1-1 0 0 0,0 0 0 0 0,0 0 0 0 0,0 0 0 0 0,-1 0 0 0 0,-4-1 1 0 0,-32-6-3721 0 0,31 5-1182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58 9671 0 0,'0'0'875'0'0,"1"-1"-719"0"0,13-9-144 0 0,-10 7 28 0 0,0 1 1 0 0,0-1 0 0 0,0 1 0 0 0,0-1 0 0 0,0 1 0 0 0,8-2-1 0 0,10-2 65 0 0,51-12 1590 0 0,-62 17-1125 0 0,0-1 1 0 0,0 2-1 0 0,0 0 1 0 0,0 0-1 0 0,11 2 1 0 0,-20-2-473 0 0,-1 0 0 0 0,1 0 0 0 0,-1 1 0 0 0,1-1 0 0 0,0 0 1 0 0,-1 1-1 0 0,1-1 0 0 0,-1 1 0 0 0,1 0 0 0 0,-1 0 0 0 0,0-1 0 0 0,1 1 0 0 0,-1 0 0 0 0,0 0 0 0 0,1 0 1 0 0,0 2-1 0 0,-1-2-82 0 0,-1 0 0 0 0,0 0 0 0 0,0 0 0 0 0,1 0 0 0 0,-1-1 0 0 0,0 1 0 0 0,0 0 0 0 0,0 0 0 0 0,0 0 0 0 0,0 1 0 0 0,0-2 0 0 0,0 1 0 0 0,-1 0 0 0 0,1 0 0 0 0,0 0 0 0 0,0 0 0 0 0,-1 0 0 0 0,1 0 0 0 0,-1 0 0 0 0,1 0 0 0 0,-1 0 0 0 0,1 0 0 0 0,-1-1 0 0 0,1 1 0 0 0,-1 0 0 0 0,0 0 0 0 0,1-1 0 0 0,-2 2 0 0 0,-18 18 13 0 0,0 0-1 0 0,-2-1 1 0 0,-25 17 0 0 0,36-27-27 0 0,-39 26 7 0 0,-29 24 25 0 0,71-52-31 0 0,0 0 0 0 0,1 1 0 0 0,0 0 0 0 0,0 1 0 0 0,0 0 0 0 0,-9 18 0 0 0,13-24-5 0 0,2-2 3 0 0,1 0 0 0 0,-1 0 0 0 0,0 0 0 0 0,1 0 0 0 0,-1 0-1 0 0,1 1 1 0 0,0-1 0 0 0,-1 0 0 0 0,1 0 0 0 0,0 0 0 0 0,-1 1-1 0 0,1-1 1 0 0,0 0 0 0 0,0 3 0 0 0,0-3 15 0 0,0 1 0 0 0,0-1 0 0 0,0 1 1 0 0,0-1-1 0 0,0 0 0 0 0,0 1 0 0 0,0-1 1 0 0,1 1-1 0 0,-1-1 0 0 0,0 1 0 0 0,1-1 0 0 0,-1 0 1 0 0,1 1-1 0 0,0-1 0 0 0,-1 0 0 0 0,1 1 0 0 0,0-1 1 0 0,0 0-1 0 0,0 0 0 0 0,0 0 0 0 0,0 0 0 0 0,0 0 1 0 0,0 0-1 0 0,0 0 0 0 0,0 0 0 0 0,0 0 0 0 0,1 0 1 0 0,-1-1-1 0 0,0 1 0 0 0,1 0 0 0 0,-1-1 0 0 0,0 1 1 0 0,1-1-1 0 0,-1 0 0 0 0,2 1 0 0 0,5 1 148 0 0,0-1 0 0 0,0 0 1 0 0,0 0-1 0 0,16-1 0 0 0,89-14 688 0 0,-42 3-673 0 0,-39 7-500 0 0,84-8 203 0 0,-38 9-6271 0 0,-45 3 291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269 237 2303 0 0,'-2'1'167'0'0,"-56"29"5205"0"0,34-19-3312 0 0,15-7-1398 0 0,0 0 0 0 0,0-1-1 0 0,0 0 1 0 0,-12 3 0 0 0,18-6-455 0 0,0 1 1 0 0,-1-1-1 0 0,1 0 0 0 0,0 0 0 0 0,-1 0 0 0 0,1-1 1 0 0,0 1-1 0 0,0-1 0 0 0,-1 0 0 0 0,1 0 1 0 0,0 0-1 0 0,0 0 0 0 0,0 0 0 0 0,0-1 0 0 0,0 1 1 0 0,-4-4-1 0 0,-2-1 322 0 0,0-1-1 0 0,-14-14 1 0 0,20 18-475 0 0,0 0 1 0 0,1 0-1 0 0,0 0 0 0 0,0-1 0 0 0,0 1 1 0 0,0 0-1 0 0,0-1 0 0 0,1 0 0 0 0,-1 1 1 0 0,1-1-1 0 0,-1-6 0 0 0,1 6-41 0 0,0-2 1 0 0,0-1-1 0 0,0 0 1 0 0,1-12-1 0 0,0 16-15 0 0,0 1 0 0 0,1-1 0 0 0,-1 1 0 0 0,1 0 0 0 0,0-1 0 0 0,-1 1 0 0 0,1 0 0 0 0,0-1 0 0 0,1 1 0 0 0,-1 0 0 0 0,0 0 0 0 0,1 0 0 0 0,-1 0 1 0 0,4-3-1 0 0,4-3-148 0 0,2 0 0 0 0,-1 1 1 0 0,1 0-1 0 0,17-8 0 0 0,-16 9-40 0 0,19-9-253 0 0,1 2 0 0 0,59-15 0 0 0,-74 23 485 0 0,0 1 0 0 0,20-2 1 0 0,-30 5 13 0 0,0 1 1 0 0,0 0-1 0 0,0 0 0 0 0,0 0 1 0 0,0 1-1 0 0,0 0 0 0 0,1 1 1 0 0,5 2-1 0 0,23 6 240 0 0,-29-8-236 0 0,0-1 1 0 0,0 1-1 0 0,0 1 0 0 0,0-1 1 0 0,-1 1-1 0 0,1 1 1 0 0,-1-1-1 0 0,0 1 0 0 0,0 0 1 0 0,11 9-1 0 0,-15-10-33 0 0,1-1 0 0 0,0 1 0 0 0,-1 0 0 0 0,0 0 0 0 0,0 0 0 0 0,0 0 0 0 0,0 1-1 0 0,0-1 1 0 0,-1 0 0 0 0,3 6 0 0 0,-4-8-21 0 0,0 0 0 0 0,1 0 0 0 0,-1-1 0 0 0,0 1 0 0 0,0 0 0 0 0,1 0 0 0 0,-1 0-1 0 0,0 0 1 0 0,0 0 0 0 0,0 0 0 0 0,0 0 0 0 0,0 0 0 0 0,-1 0 0 0 0,1 0 0 0 0,0 0 0 0 0,0 0 0 0 0,-1 0 0 0 0,1 0-1 0 0,0 0 1 0 0,-1 0 0 0 0,1 0 0 0 0,-1 0 0 0 0,1 0 0 0 0,-1 0 0 0 0,0-1 0 0 0,0 2 0 0 0,-2 1 10 0 0,-4 6-3 0 0,-1 0-1 0 0,0 0 1 0 0,-1 0-1 0 0,0-1 0 0 0,0-1 1 0 0,-14 10-1 0 0,-2-2-15 0 0,-39 19-1 0 0,17-12-724 0 0,-79 25-1 0 0,118-44 464 0 0,0 0-629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7 5983 0 0,'0'0'274'0'0,"1"-1"-6"0"0,5-5 4474 0 0,-8 21-4104 0 0,0-4-477 0 0,-1 1 0 0 0,-1-1 0 0 0,0 0 0 0 0,-1 1-1 0 0,-6 10 1 0 0,-35 53 993 0 0,31-51-907 0 0,-56 84 1033 0 0,-130 154-1 0 0,178-237-1247 0 0,-53 67 176 0 0,69-82-160 0 0,0 0-1 0 0,1 1 0 0 0,0 0 0 0 0,1-1 0 0 0,1 2 0 0 0,-1-1 0 0 0,-3 21 0 0 0,7-30-177 0 0,1 1 1 0 0,-1-1-1 0 0,1 1 0 0 0,0 0 1 0 0,0-1-1 0 0,0 1 0 0 0,1 0 0 0 0,-1-1 1 0 0,0 1-1 0 0,1-1 0 0 0,0 1 0 0 0,1 3 1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11231 0 0,'0'0'1016'0'0,"0"2"-836"0"0,-7 16-308 0 0,4-11 514 0 0,0 0 0 0 0,1 0 0 0 0,-3 15-1 0 0,5-19-245 0 0,0 0-1 0 0,0-1 1 0 0,0 1-1 0 0,0 0 0 0 0,0-1 1 0 0,1 1-1 0 0,-1 0 1 0 0,1 0-1 0 0,0-1 0 0 0,0 1 1 0 0,0-1-1 0 0,0 1 0 0 0,0-1 1 0 0,0 1-1 0 0,3 2 1 0 0,3 4 204 0 0,0 0 1 0 0,1-1 0 0 0,0 0-1 0 0,0-1 1 0 0,1 1 0 0 0,17 10-1 0 0,63 29 1100 0 0,-25-15-516 0 0,143 76 757 0 0,-198-103-1693 0 0,1 1 0 0 0,0-1 0 0 0,0-1 0 0 0,0 0 0 0 0,1 0 1 0 0,-1-1-1 0 0,1 0 0 0 0,0-1 0 0 0,0 0 0 0 0,19 0 0 0 0,-26-1-325 0 0,0-2 1 0 0,1 1-1 0 0,-1 0 0 0 0,0-1 0 0 0,0 0 0 0 0,0 1 0 0 0,6-4 1 0 0,3-2-1102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4:4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1375 0 0,'0'0'66'0'0,"-2"1"-8"0"0,-6 5 793 0 0,0 0-1 0 0,1 1 0 0 0,-12 12 0 0 0,-11 10 4788 0 0,-61 43-668 0 0,-51 30-4737 0 0,115-84 39 0 0,-59 36-239 0 0,59-39-23 0 0,1 1 1 0 0,0 2-1 0 0,-31 27 0 0 0,51-40-1114 0 0,1 1-1 0 0,-1 1 0 0 0,-4 6 1 0 0,3 0-3902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98 2671 0 0,'0'0'406'0'0,"-4"7"-417"0"0,1-4-7 0 0,0 0 0 0 0,0-1 1 0 0,-1 1-1 0 0,1-1 0 0 0,-1 1 0 0 0,1-1 0 0 0,-1 0 0 0 0,0 0 0 0 0,-4 1 0 0 0,-21 6 3276 0 0,22-6-4450 0 0,-15 9 17671 0 0,31-16-14213 0 0,14-6-2159 0 0,-1 1-1 0 0,2 1 1 0 0,-1 1 0 0 0,39-6-1 0 0,99-6 7 0 0,-159 19-109 0 0,-1 0-3 0 0,190-20 124 0 0,-140 12-70 0 0,86-24-1 0 0,-119 26-52 0 0,-3 1-8 0 0,-1 1 1 0 0,30-4-1 0 0,-42 8-76 0 0,-2 1-764 0 0,-1 1 577 0 0,1 0 0 0 0,0-1-1 0 0,-1 1 1 0 0,0-1-1 0 0,1 1 1 0 0,-1-1 0 0 0,-1 3-1 0 0,-1 1-1412 0 0,-2 7-5602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34 3223 0 0,'30'-19'1453'0'0,"-10"5"12134"0"0,-23 14-13440 0 0,1 0-1 0 0,-1 1 1 0 0,1-1-1 0 0,0 1 1 0 0,-1 0-1 0 0,1 0 1 0 0,0 0-1 0 0,0 0 1 0 0,-1 0-1 0 0,1 0 1 0 0,0 1-1 0 0,0-1 1 0 0,0 1-1 0 0,-2 2 1 0 0,-26 28 301 0 0,21-21-263 0 0,-4 5-107 0 0,1 1-1 0 0,1 0 1 0 0,-14 28 0 0 0,-21 58 309 0 0,15-31-276 0 0,-109 210 17 0 0,63-121-224 0 0,61-126-2586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 11519 0 0,'0'0'528'0'0,"1"-1"-16"0"0,5-2-325 0 0,3-2 6728 0 0,-22 25-6487 0 0,4-7-397 0 0,0 0 1 0 0,1 1 0 0 0,0 0-1 0 0,-8 23 1 0 0,15-36-88 0 0,1 1-84 0 0,-1-1 0 0 0,1 1 0 0 0,0-1 0 0 0,-1 0 0 0 0,1 1 0 0 0,0-1 1 0 0,0 1-1 0 0,0-1 0 0 0,0 0 0 0 0,0 1 0 0 0,0-1 0 0 0,0 1 0 0 0,1 1 1 0 0,2 5-1007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38 11055 0 0,'11'-6'408'0'0,"0"0"-1"0"0,1 1 1 0 0,-1 1-1 0 0,15-4 1 0 0,-26 8-218 0 0,0 0-1 0 0,1 0 1 0 0,-1 0 0 0 0,1 0 0 0 0,-1-1 0 0 0,0 1 0 0 0,1 0 0 0 0,-1 0-1 0 0,1 0 1 0 0,-1 0 0 0 0,0 0 0 0 0,1 0 0 0 0,-1-1 0 0 0,0 1 0 0 0,1 0-1 0 0,-1 0 1 0 0,0-1 0 0 0,1 1 0 0 0,-1 0 0 0 0,0 0 0 0 0,0-1 0 0 0,1 1 0 0 0,-1 0-1 0 0,0-1 1 0 0,-8-1 1020 0 0,-17 1-832 0 0,-12 6 85 0 0,1 2 0 0 0,-53 17 0 0 0,-69 32-213 0 0,129-45-157 0 0,-9 4-67 0 0,15-5-118 0 0,0-1 1 0 0,0-1-1 0 0,-39 7 0 0 0,56-13-19 0 0,0-2-1 0 0,1 1 0 0 0,-1-1 0 0 0,0 0 1 0 0,0 0-1 0 0,0 0 0 0 0,0-1 0 0 0,1 0 0 0 0,-1 0 1 0 0,0-1-1 0 0,1 1 0 0 0,-1-1 0 0 0,1-1 1 0 0,-1 1-1 0 0,1-1 0 0 0,0 0 0 0 0,0 0 1 0 0,0 0-1 0 0,0 0 0 0 0,-5-6 0 0 0,7 5-98 0 0,0 0-1 0 0,0 0 0 0 0,0 0 1 0 0,1-1-1 0 0,-1 1 0 0 0,1-1 1 0 0,0 1-1 0 0,0-1 0 0 0,1 0 1 0 0,-1 1-1 0 0,0-9 0 0 0,0 4-803 0 0,1 8 855 0 0,1 3-93 0 0,-6 19 430 0 0,1 1 0 0 0,-2 27 0 0 0,-6 27 711 0 0,10-64-755 0 0,0 1 0 0 0,-1-1 1 0 0,0-1-1 0 0,-1 1 0 0 0,0 0 1 0 0,-1-1-1 0 0,-7 11 0 0 0,1-8 200 0 0,0 0 0 0 0,-1-1 0 0 0,0 0 0 0 0,-21 15 0 0 0,-19 18 375 0 0,63-42-656 0 0,4-4-52 0 0,0 1-1 0 0,0-2 1 0 0,-1 0 0 0 0,1-1-1 0 0,19-4 1 0 0,-12 2-30 0 0,24-2 1 0 0,-14 4-34 0 0,1 2-1 0 0,35 4 1 0 0,-51-2 85 0 0,-1 0 0 0 0,1 2 0 0 0,-1 0 0 0 0,0 1 0 0 0,0 0 0 0 0,18 10 1 0 0,189 101 770 0 0,-166-84-651 0 0,-54-31-88 0 0,-8 9 29 0 0,3-7-70 0 0,0 0 0 0 0,0-1 1 0 0,0 1-1 0 0,-1-1 0 0 0,1 1 1 0 0,0-1-1 0 0,-1 0 1 0 0,-3 1-1 0 0,-33 12 147 0 0,36-14-146 0 0,-66 25 109 0 0,1 3-1 0 0,1 2 1 0 0,-70 46 0 0 0,108-59-130 0 0,6-2 7 0 0,0-2 0 0 0,-42 17 0 0 0,65-30-14 0 0,0-1 0 0 0,0 1 0 0 0,-1-1-1 0 0,1 0 1 0 0,0 1 0 0 0,0-1 0 0 0,-1 0 0 0 0,1 0 0 0 0,0 0 0 0 0,-1 0 0 0 0,-1 0 0 0 0,2-1-12 0 0,1 1 0 0 0,-1 0 0 0 0,0 0 0 0 0,1 0 0 0 0,-1-1 1 0 0,1 1-1 0 0,0 0 0 0 0,-1-1 0 0 0,1 1 0 0 0,-1 0 0 0 0,1-1 1 0 0,-1 1-1 0 0,1-1 0 0 0,0 1 0 0 0,-1-1 0 0 0,1 1 0 0 0,0-1 1 0 0,-1 1-1 0 0,1-1 0 0 0,-1-1-47 0 0,1 0 1 0 0,-1 0 0 0 0,1-1-1 0 0,0 1 1 0 0,0 0-1 0 0,0 0 1 0 0,0 0-1 0 0,0 0 1 0 0,0 0 0 0 0,1 0-1 0 0,-1 0 1 0 0,2-4-1 0 0,2-6-283 0 0,1 1 0 0 0,-1-1 1 0 0,13-19-1 0 0,-13 26-34 0 0,0-1 0 0 0,0 0 0 0 0,0 1 0 0 0,1 0 0 0 0,0 0 0 0 0,0 0 0 0 0,0 1 0 0 0,9-6 0 0 0,-6 4-695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25 146 15463 0 0,'0'0'1400'0'0,"0"2"-1154"0"0,1 12 359 0 0,0 0 0 0 0,1 0 1 0 0,0 0-1 0 0,1 0 0 0 0,9 25 1 0 0,33 65 684 0 0,-36-87-1423 0 0,-6-10 146 0 0,1 0 0 0 0,0 0 0 0 0,0 0 0 0 0,0-1 0 0 0,1 0 0 0 0,0 0 0 0 0,1 0 0 0 0,10 10 0 0 0,-11-13-178 0 0,0 0-1 0 0,0 0 1 0 0,0 0 0 0 0,1 0-1 0 0,-1-1 1 0 0,1 0 0 0 0,-1 0-1 0 0,1 0 1 0 0,0-1 0 0 0,0 0 0 0 0,0 0-1 0 0,8 0 1 0 0,35-1-4204 0 0,-22-3-1529 0 0</inkml:trace>
  <inkml:trace contextRef="#ctx0" brushRef="#br0" timeOffset="1">617 2 13247 0 0,'0'0'1195'0'0,"-9"-1"333"0"0,4 2-1252 0 0,1 0 1 0 0,-1 1 0 0 0,1 0-1 0 0,0 0 1 0 0,0 0-1 0 0,-1 0 1 0 0,1 0 0 0 0,0 1-1 0 0,1 0 1 0 0,-1 0-1 0 0,1 0 1 0 0,-1 0-1 0 0,-4 7 1 0 0,-5 7 499 0 0,-21 33 0 0 0,16-21-244 0 0,-5 7-294 0 0,2 0 0 0 0,-17 43 1 0 0,-26 83 697 0 0,17-42-626 0 0,-27 72-421 0 0,-16 38-270 0 0,27-101-1748 0 0,18-46-2751 0 0,28-56-1291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15663 0 0,'0'0'1207'0'0,"-2"1"-623"0"0,-8 8 705 0 0,1 0 0 0 0,0 1 0 0 0,0 0 0 0 0,-7 12 0 0 0,-30 50 1006 0 0,43-67-2147 0 0,-7 10 69 0 0,-10 26 1 0 0,17-35-225 0 0,1 0 1 0 0,0 1-1 0 0,0 0 0 0 0,1-1 0 0 0,0 1 1 0 0,-1 13-1 0 0,2-18-91 0 0,1-1-143 0 0,-1 0 175 0 0,1 0-218 0 0,-1 1 0 0 0,1-1-1 0 0,0 0 1 0 0,0 1 0 0 0,0-1 0 0 0,0 0-1 0 0,0 0 1 0 0,0 0 0 0 0,0 0-1 0 0,1 0 1 0 0,-1 0 0 0 0,0 0-1 0 0,1 0 1 0 0,-1 0 0 0 0,3 1-1 0 0,7 0-7732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102 165 8287 0 0,'-30'2'737'0'0,"12"-1"188"0"0,-36 5 6658 0 0,67-13-6016 0 0,22-10-2180 0 0,-32 15 1002 0 0,195-83 555 0 0,-147 66 10 0 0,104-22 0 0 0,-151 40-876 0 0,0 0-1 0 0,-1 1 1 0 0,1 0-1 0 0,0 0 1 0 0,-1 0-1 0 0,1 0 1 0 0,0 0-1 0 0,-1 1 1 0 0,1 0 0 0 0,5 1-1 0 0,-8-1-62 0 0,0-1-1 0 0,0 1 1 0 0,1 0-1 0 0,-1-1 1 0 0,0 1 0 0 0,0 0-1 0 0,0 0 1 0 0,0-1-1 0 0,0 1 1 0 0,0 0 0 0 0,0 0-1 0 0,0 0 1 0 0,0 0-1 0 0,-1 0 1 0 0,1 1 0 0 0,0-1-1 0 0,-1 0 1 0 0,1 0-1 0 0,-1 0 1 0 0,1 1 0 0 0,-1-1-1 0 0,0 0 1 0 0,1 0-1 0 0,-1 1 1 0 0,0-1 0 0 0,0 0-1 0 0,0 1 1 0 0,0-1-1 0 0,0 0 1 0 0,0 1 0 0 0,-1 1-1 0 0,0 4-8 0 0,-1 1 0 0 0,0-1 0 0 0,-1 0 0 0 0,0-1 0 0 0,0 1 0 0 0,0 0 0 0 0,-7 8 0 0 0,-2 3 2 0 0,-19 20 0 0 0,-149 149 49 0 0,141-148-61 0 0,8-12-27 0 0,-5 5 9 0 0,36-32 23 0 0,-1 1-1 0 0,1-1 1 0 0,-1 1 0 0 0,1-1-1 0 0,0 1 1 0 0,-1-1 0 0 0,1 1-1 0 0,0-1 1 0 0,-1 1-1 0 0,1-1 1 0 0,0 1 0 0 0,0-1-1 0 0,0 1 1 0 0,-1-1 0 0 0,1 1-1 0 0,0 0 1 0 0,1 1 8 0 0,-1-1 0 0 0,1 0 0 0 0,-1 0 1 0 0,1 0-1 0 0,0 0 0 0 0,-1 0 0 0 0,1 0 0 0 0,0 0 1 0 0,0 0-1 0 0,0 0 0 0 0,0 0 0 0 0,0 0 0 0 0,0 0 1 0 0,0-1-1 0 0,0 1 0 0 0,0 0 0 0 0,0-1 0 0 0,0 1 1 0 0,1-1-1 0 0,1 1 0 0 0,27 8 244 0 0,176 13 1296 0 0,-42-6-1350 0 0,60 10-2345 0 0,-191-22 903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1375 0 0,'0'0'66'0'0,"8"-5"4"0"0,8-4 1673 0 0,2 0 0 0 0,0 1 0 0 0,0 1 0 0 0,0 0 0 0 0,20-3 0 0 0,-2-1-181 0 0,327-92 964 0 0,-357 101-2502 0 0,14-3 182 0 0,25-4 0 0 0,-40 9-210 0 0,1-1-1 0 0,0 1 0 0 0,-1 0 0 0 0,1 0 0 0 0,-1 1 0 0 0,1-1 0 0 0,-1 1 0 0 0,1 1 0 0 0,7 2 1 0 0,-1 3-1203 0 0,-5 3-4264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15175 0 0,'0'0'3103'0'0,"2"0"-3022"0"0,65-2 1197 0 0,0-2-1 0 0,114-24 0 0 0,-154 22-1121 0 0,80-13 434 0 0,-95 18-598 0 0,-1 0 0 0 0,1 1 0 0 0,-1 0 0 0 0,1 1 0 0 0,-1 0 0 0 0,1 1 1 0 0,12 4-1 0 0,1 4-2288 0 0,-14-3 925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32 144 1375 0 0,'1'-2'3300'0'0,"2"-2"-1262"0"0,0 1-1 0 0,-1-1 1 0 0,2 1-1 0 0,4-5 1 0 0,32-21 1096 0 0,59-27-1661 0 0,-84 49-1220 0 0,0 0 0 0 0,1 2 0 0 0,0 0 0 0 0,28-6 0 0 0,-42 11-85 0 0,-1 1-28 0 0,0 0-135 0 0,0-1-1 0 0,0 1 0 0 0,0 0 0 0 0,0-1 1 0 0,0 1-1 0 0,0 0 0 0 0,0 0 1 0 0,0 0-1 0 0,-1 0 0 0 0,1 0 1 0 0,0 0-1 0 0,-1 0 0 0 0,1 0 1 0 0,0 0-1 0 0,-1 0 0 0 0,0 0 1 0 0,1 1-1 0 0,-1-1 0 0 0,0 0 1 0 0,1 2-1 0 0,-1-1-2 0 0,0 0-1 0 0,0 1 1 0 0,0-1 0 0 0,-1 0-1 0 0,1 1 1 0 0,-1-1 0 0 0,1 0 0 0 0,-1 0-1 0 0,0 0 1 0 0,-1 3 0 0 0,-4 5-6 0 0,0-1 0 0 0,0 1 0 0 0,-12 13 0 0 0,13-18 10 0 0,-36 39-6 0 0,-1-1 0 0 0,-63 47 0 0 0,46-41 0 0 0,41-30 0 0 0,18-19 0 0 0,0 1 1 0 0,-1-1-1 0 0,1 0 0 0 0,0 0 0 0 0,0 0 0 0 0,-1 1 1 0 0,1-1-1 0 0,0 0 0 0 0,0 1 0 0 0,-1-1 0 0 0,1 0 0 0 0,0 0 1 0 0,0 1-1 0 0,0-1 0 0 0,0 0 0 0 0,0 1 0 0 0,0-1 1 0 0,0 0-1 0 0,-1 1 0 0 0,1-1 0 0 0,0 0 0 0 0,0 1 1 0 0,0-1-1 0 0,0 0 0 0 0,0 1 0 0 0,0-1 0 0 0,1 1 1 0 0,-1-1-1 0 0,0 0 0 0 0,0 1 0 0 0,0-1 0 0 0,0 0 1 0 0,0 0-1 0 0,0 1 0 0 0,1-1 0 0 0,-1 0 0 0 0,0 1 1 0 0,0-1-1 0 0,0 0 0 0 0,1 0 0 0 0,-1 1 0 0 0,0-1 0 0 0,0 0 1 0 0,1 0-1 0 0,-1 1 0 0 0,0-1 0 0 0,1 0 0 0 0,-1 0 1 0 0,1 1 3 0 0,2 1 43 0 0,0 1 1 0 0,1-1 0 0 0,-1 1 0 0 0,1-1-1 0 0,-1 0 1 0 0,1 0 0 0 0,0 0 0 0 0,0-1 0 0 0,8 3-1 0 0,39 4 398 0 0,-32-5-301 0 0,51 5 248 0 0,81-2 0 0 0,71-13-1057 0 0,-168 3-1894 0 0,-29 2 1039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25 5063 0 0,'0'0'232'0'0,"-1"0"-13"0"0,-32 6 177 0 0,-46 11 13509 0 0,94-22-13412 0 0,-8 2-434 0 0,32-8-7 0 0,2 2 0 0 0,-1 1 0 0 0,1 3 0 0 0,0 1 0 0 0,55 1 0 0 0,-23 9-114 0 0,-66-5 54 0 0,-1 0 1 0 0,0 0-1 0 0,1 1 0 0 0,-1 0 0 0 0,0 0 0 0 0,0 0 0 0 0,0 1 0 0 0,11 7 0 0 0,-9-1-3 0 0,-8-7 9 0 0,1-1-1 0 0,-1 1 0 0 0,0-1 1 0 0,0 1-1 0 0,0 0 0 0 0,0-1 1 0 0,0 1-1 0 0,0-1 1 0 0,0 1-1 0 0,-1-1 0 0 0,1 1 1 0 0,0-1-1 0 0,-1 1 1 0 0,1-1-1 0 0,-1 1 0 0 0,0-1 1 0 0,0 0-1 0 0,1 1 0 0 0,-1-1 1 0 0,0 0-1 0 0,0 0 1 0 0,0 1-1 0 0,-2 1 0 0 0,-4 3-28 0 0,1 1-1 0 0,-14 9 0 0 0,15-13 22 0 0,-15 12-34 0 0,-2-2 0 0 0,1 0 0 0 0,-2-1 0 0 0,-29 11 0 0 0,-99 27-152 0 0,134-47 304 0 0,25-6 0 0 0,19 1-38 0 0,0 1-1 0 0,1 1 1 0 0,47 6-1 0 0,-62-4-71 0 0,-1 1 0 0 0,0 0 0 0 0,0 0 0 0 0,0 1 0 0 0,0 1 0 0 0,0 0 0 0 0,-1 1 0 0 0,0 0 0 0 0,0 0 0 0 0,15 13 0 0 0,13 11 25 0 0,-27-23-13 0 0,-1 1 1 0 0,-1 1-1 0 0,15 13 0 0 0,-17-9-13 0 0,-9-8 8 0 0,1-3 8 0 0,-1 1 12 0 0,0 0-1 0 0,0 1 1 0 0,0-1-1 0 0,0 0 1 0 0,0 0 0 0 0,-1 0-1 0 0,1 0 1 0 0,-1 0 0 0 0,0 0-1 0 0,0 0 1 0 0,0-1 0 0 0,0 1-1 0 0,0-1 1 0 0,-1 1 0 0 0,1-1-1 0 0,-1 0 1 0 0,1 0 0 0 0,-6 3-1 0 0,-6 3 150 0 0,1-1 0 0 0,-25 9 0 0 0,37-15-172 0 0,-54 18 133 0 0,-59 13 0 0 0,34-11-68 0 0,48-12-581 0 0,11-4-1552 0 0,0 1 0 0 0,-25 12 0 0 0,31-11-4438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11975 0 0,'0'0'5386'0'0,"3"0"-4078"0"0,171-29 836 0 0,-88 13-1568 0 0,476-92 1861 0 0,-536 101-2401 0 0,3 0-52 0 0,0 1 0 0 0,1 1 0 0 0,56-3 0 0 0,-82 8-67 0 0,1 1 1 0 0,0-1-1 0 0,0 1 1 0 0,7 2-1 0 0,-11-3-23 0 0,0 0 0 0 0,0 1 0 0 0,0-1 0 0 0,0 0 0 0 0,0 1 1 0 0,-1-1-1 0 0,1 1 0 0 0,0-1 0 0 0,0 1 0 0 0,-1-1 0 0 0,1 1 0 0 0,0 0 0 0 0,-1-1 0 0 0,1 1 0 0 0,-1 0 0 0 0,1 0 0 0 0,-1-1 0 0 0,1 1 0 0 0,-1 0 0 0 0,1 0 0 0 0,-1 0 0 0 0,0-1 0 0 0,1 1 0 0 0,-1 0 0 0 0,0 0 0 0 0,0 0 0 0 0,1 0 0 0 0,-1 0 0 0 0,0 0 1 0 0,0 1-1 0 0,-3 12-1740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0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27 919 0 0,'2'0'67'0'0,"5"2"57"0"0,-1-1 1 0 0,1 0-1 0 0,0 0 0 0 0,0-1 0 0 0,0 0 1 0 0,13-1-1 0 0,-14 0 1244 0 0,1 0 0 0 0,0-1 1 0 0,13-4 7881 0 0,-39-6-6535 0 0,11 10-2516 0 0,0 0 0 0 0,-1 0 0 0 0,1 1 0 0 0,0 0 0 0 0,-16 1 0 0 0,-45 6 204 0 0,39-2-320 0 0,-43 4 43 0 0,1 4-1 0 0,-99 30 1 0 0,169-42-119 0 0,-44 17 172 0 0,43-16-173 0 0,1 0 0 0 0,0 0 0 0 0,0 1 0 0 0,-1-1 0 0 0,1 0 0 0 0,0 1-1 0 0,0 0 1 0 0,0-1 0 0 0,0 1 0 0 0,0 0 0 0 0,1 0 0 0 0,-1 0 0 0 0,1 0-1 0 0,-1 0 1 0 0,-1 5 0 0 0,2-6-3 0 0,1 1 0 0 0,0-1-1 0 0,0 1 1 0 0,0-1 0 0 0,0 1 0 0 0,0-1 0 0 0,1 1-1 0 0,-1-1 1 0 0,0 1 0 0 0,1-1 0 0 0,-1 0-1 0 0,1 1 1 0 0,-1-1 0 0 0,1 1 0 0 0,0-1-1 0 0,-1 0 1 0 0,1 1 0 0 0,0-1 0 0 0,0 0-1 0 0,0 0 1 0 0,0 0 0 0 0,0 0 0 0 0,0 0-1 0 0,2 1 1 0 0,4 4-6 0 0,0-1 0 0 0,15 9 0 0 0,-14-10 7 0 0,131 71-4 0 0,-72-37 0 0 0,23 14 0 0 0,-81-46-6 0 0,0 1 0 0 0,-1 0-1 0 0,1 1 1 0 0,-1 0 0 0 0,-1 0-1 0 0,0 0 1 0 0,0 1 0 0 0,-1 0-1 0 0,0 1 1 0 0,10 19 0 0 0,-13-22 2 0 0,0 0 0 0 0,0 1 0 0 0,-1-1 0 0 0,0 1 0 0 0,0 0 0 0 0,-1-1 0 0 0,0 1 0 0 0,0 0 1 0 0,-1 0-1 0 0,0 0 0 0 0,-1 0 0 0 0,1 0 0 0 0,-1 0 0 0 0,-1-1 0 0 0,1 1 0 0 0,-4 8 0 0 0,2-9 18 0 0,0-1 0 0 0,-1 0-1 0 0,0 0 1 0 0,0 0 0 0 0,0 0-1 0 0,0-1 1 0 0,-1 1 0 0 0,0-1 0 0 0,0 0-1 0 0,-1-1 1 0 0,1 1 0 0 0,-1-1-1 0 0,0 0 1 0 0,0-1 0 0 0,-1 1-1 0 0,1-1 1 0 0,-1 0 0 0 0,-9 3 0 0 0,-12 1 118 0 0,0 0 0 0 0,0-2 0 0 0,-37 3 1 0 0,33-5-187 0 0,-138 20-332 0 0,152-21 327 0 0,-33 1 1 0 0,45-3 45 0 0,-1 0-1 0 0,1-1 1 0 0,-1 0-1 0 0,1 0 1 0 0,0 0-1 0 0,0-1 1 0 0,0 0 0 0 0,-10-4-1 0 0,14 5 14 0 0,1 0-1 0 0,-1 0 1 0 0,1 0 0 0 0,0 0-1 0 0,0 0 1 0 0,-1 0 0 0 0,1 0-1 0 0,0-1 1 0 0,0 1 0 0 0,0 0-1 0 0,0-1 1 0 0,0 1 0 0 0,0 0-1 0 0,1-1 1 0 0,-1 1-1 0 0,0-1 1 0 0,1 0 0 0 0,-1-1-1 0 0,0 0 11 0 0,1 0 0 0 0,0 0 0 0 0,0 0 0 0 0,0 0 0 0 0,0 0 0 0 0,0 0 0 0 0,1 0 0 0 0,-1 0-1 0 0,2-4 1 0 0,3-5 61 0 0,0 1 1 0 0,0 0-1 0 0,13-20 0 0 0,-16 28-56 0 0,51-78 364 0 0,4 2 0 0 0,103-111 1 0 0,-117 148 227 0 0,1 1 0 0 0,62-42 0 0 0,-27 25-330 0 0,-78 57-996 0 0,-10 1-5486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15 11519 0 0,'0'0'887'0'0,"-1"-1"-583"0"0,0 0-181 0 0,0 0-1 0 0,0 0 1 0 0,0 0-1 0 0,0 0 1 0 0,0 0 0 0 0,0 0-1 0 0,-1 0 1 0 0,1 0-1 0 0,0 0 1 0 0,-1 1 0 0 0,1-1-1 0 0,-1 1 1 0 0,1-1-1 0 0,-1 1 1 0 0,1-1 0 0 0,0 1-1 0 0,-1 0 1 0 0,0 0-1 0 0,1 0 1 0 0,-1 0 0 0 0,1 0-1 0 0,-1 0 1 0 0,1 0-1 0 0,-1 0 1 0 0,1 1 0 0 0,-1-1-1 0 0,-1 1 1 0 0,-8 2 509 0 0,0 1 0 0 0,-17 8 0 0 0,16-7-677 0 0,-39 17-31 0 0,2 3 0 0 0,1 1 0 0 0,1 3 0 0 0,-55 44 0 0 0,47-27 37 0 0,2 2-1 0 0,-87 100 0 0 0,120-123 40 0 0,1 1 0 0 0,0 0 0 0 0,2 1 0 0 0,-16 35 0 0 0,27-50 0 0 0,2-1 0 0 0,-1 1 0 0 0,2 0 0 0 0,-1 0 0 0 0,2 0 0 0 0,0 1 0 0 0,0-1 0 0 0,1 1 0 0 0,0-1 0 0 0,1 1 0 0 0,1-1 0 0 0,0 1 0 0 0,5 20 0 0 0,0-13-4 0 0,1-1-1 0 0,0 1 0 0 0,2-1 0 0 0,0-1 1 0 0,2 0-1 0 0,17 24 0 0 0,85 94-39 0 0,-81-101 41 0 0,71 76-23 0 0,63 73-9 0 0,-149-163 70 0 0,-1 1 0 0 0,0 1 1 0 0,-2 0-1 0 0,-1 1 0 0 0,0 1 0 0 0,11 35 1 0 0,-19-45-15 0 0,-1 0 0 0 0,0 0 1 0 0,-1 1-1 0 0,-1-1 1 0 0,-1 1-1 0 0,0 0 1 0 0,-1-1-1 0 0,0 1 1 0 0,-2 0-1 0 0,0-1 0 0 0,0 1 1 0 0,-8 23-1 0 0,3-20 12 0 0,-1 0 0 0 0,-1-1 0 0 0,0 0 0 0 0,-2-1 0 0 0,1 0 0 0 0,-2-1 0 0 0,0 0 0 0 0,-26 25 0 0 0,3-8 22 0 0,-1-2 1 0 0,-61 40 0 0 0,84-62-22 0 0,-26 11 0 0 0,13-7-162 0 0,31-22-1440 0 0,3-1 644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43 8287 0 0,'0'0'639'0'0,"1"-1"-415"0"0,11-3 7850 0 0,-15 9-6795 0 0,-1 5-1168 0 0,-1 1 1 0 0,-1-2-1 0 0,0 1 0 0 0,0-1 0 0 0,-1 1 0 0 0,-11 10 0 0 0,7-7 315 0 0,-17 24-1 0 0,25-32-374 0 0,1 0 0 0 0,-1 0-1 0 0,1 1 1 0 0,0-1 0 0 0,0 0-1 0 0,0 1 1 0 0,1-1 0 0 0,0 1 0 0 0,-1 6-1 0 0,2-9 9 0 0,1 0 1 0 0,-1 0-1 0 0,0-1 0 0 0,1 1 0 0 0,-1 0 1 0 0,1-1-1 0 0,0 1 0 0 0,0-1 1 0 0,0 1-1 0 0,0-1 0 0 0,0 1 0 0 0,1-1 1 0 0,-1 0-1 0 0,1 1 0 0 0,-1-1 0 0 0,1 0 1 0 0,0 0-1 0 0,0 0 0 0 0,0-1 0 0 0,0 1 1 0 0,0 0-1 0 0,0-1 0 0 0,1 1 0 0 0,-1-1 1 0 0,1 0-1 0 0,3 2 0 0 0,4 1 77 0 0,0 0 0 0 0,0-1 0 0 0,1 0-1 0 0,-1-1 1 0 0,16 2 0 0 0,-1-3 29 0 0,-1 0 0 0 0,1-2 1 0 0,-1-1-1 0 0,0-1 0 0 0,42-10 1 0 0,-59 11-142 0 0,-1 0 1 0 0,0 0-1 0 0,0-1 1 0 0,0 1 0 0 0,0-1-1 0 0,-1-1 1 0 0,1 1-1 0 0,-1-1 1 0 0,0 0-1 0 0,0 0 1 0 0,5-6-1 0 0,-7 7-12 0 0,0 0-1 0 0,-1 0 0 0 0,0 0 0 0 0,0-1 0 0 0,0 1 1 0 0,0-1-1 0 0,0 1 0 0 0,-1-1 0 0 0,0 0 0 0 0,1 1 1 0 0,-1-1-1 0 0,-1 0 0 0 0,1 0 0 0 0,-1 0 0 0 0,1 0 1 0 0,-1 0-1 0 0,0 0 0 0 0,0 0 0 0 0,-2-5 0 0 0,0 0-47 0 0,0 1 0 0 0,-1-1 0 0 0,0 1-1 0 0,0 0 1 0 0,-1 0 0 0 0,0 0 0 0 0,-1 1-1 0 0,0-1 1 0 0,0 1 0 0 0,0 0 0 0 0,-1 1-1 0 0,-12-12 1 0 0,10 11-373 0 0,0 0 0 0 0,0 1 0 0 0,-1 0 0 0 0,0 1 1 0 0,0 0-1 0 0,-1 0 0 0 0,1 1 0 0 0,-1 0 0 0 0,0 1 0 0 0,-17-4 0 0 0,6 4-987 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11487 0 0,'0'0'2776'0'0,"-1"2"-2266"0"0,0 1-422 0 0,-1 0 0 0 0,1 0 0 0 0,0 0 0 0 0,1 0 1 0 0,-1 0-1 0 0,1 0 0 0 0,-1 0 0 0 0,1 0 1 0 0,0 0-1 0 0,0 0 0 0 0,0 0 0 0 0,1 1 0 0 0,-1-1 1 0 0,1 0-1 0 0,-1 0 0 0 0,1 0 0 0 0,0 0 1 0 0,0 0-1 0 0,1-1 0 0 0,-1 1 0 0 0,0 0 0 0 0,3 3 1 0 0,5 9 197 0 0,1-1 1 0 0,21 23-1 0 0,-27-32-214 0 0,34 37 280 0 0,1-1 1 0 0,3-2 0 0 0,72 52-1 0 0,215 164 331 0 0,-319-246-659 0 0,0 1 1 0 0,-1 0-1 0 0,-1 0 0 0 0,0 1 1 0 0,0-1-1 0 0,6 14 1 0 0,-8-5-99 0 0,-6-17 6 0 0,-1 5-1414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1 21191 0 0,'0'0'2213'0'0,"-1"0"-2075"0"0,-5 2-88 0 0,1-1-1 0 0,-1 1 1 0 0,1 1 0 0 0,0-1 0 0 0,-1 1-1 0 0,1 0 1 0 0,1 0 0 0 0,-1 0-1 0 0,0 1 1 0 0,1-1 0 0 0,0 1 0 0 0,-1 0-1 0 0,2 1 1 0 0,-5 4 0 0 0,-4 7 27 0 0,0 1-1 0 0,-16 31 1 0 0,-12 39 328 0 0,19-36-334 0 0,-49 134 32 0 0,49-126-89 0 0,-59 154-14 0 0,55-156 0 0 0,-53 89 0 0 0,-19-4-69 0 0,75-114 22 0 0,-2 0 0 0 0,-46 41-1 0 0,42-45-17 0 0,6-3-745 0 0,-2-2-1 0 0,0 0 1 0 0,0-1 0 0 0,-35 17-1 0 0,54-33 220 0 0,0 0-1 0 0,0 0 1 0 0,1 0-1 0 0,-11 1 1 0 0,4-3-1004 0 0</inkml:trace>
  <inkml:trace contextRef="#ctx0" brushRef="#br0" timeOffset="1">281 715 9215 0 0,'-2'1'422'0'0,"-54"32"122"0"0,6-5 1369 0 0,43-24-814 0 0,-1 2 0 0 0,1-1 0 0 0,0 1 0 0 0,-6 6 0 0 0,12-11-932 0 0,0 0 0 0 0,1 0 1 0 0,-1-1-1 0 0,0 1 0 0 0,0 0 1 0 0,1 0-1 0 0,-1 0 0 0 0,1 0 1 0 0,-1 0-1 0 0,1 0 1 0 0,-1 0-1 0 0,1 0 0 0 0,-1 0 1 0 0,1 0-1 0 0,0 0 0 0 0,-1 0 1 0 0,1 0-1 0 0,0 0 0 0 0,0 0 1 0 0,0 0-1 0 0,0 0 1 0 0,0 0-1 0 0,0 1 0 0 0,1 0 1 0 0,-1 0-51 0 0,1-1-1 0 0,0 0 1 0 0,0 0 0 0 0,0 0 0 0 0,0 0 0 0 0,0 0-1 0 0,0 0 1 0 0,0-1 0 0 0,0 1 0 0 0,0 0 0 0 0,0 0 0 0 0,1-1-1 0 0,-1 1 1 0 0,0-1 0 0 0,0 1 0 0 0,3 0 0 0 0,4 1 177 0 0,0 0 0 0 0,1-1 0 0 0,-1 0 0 0 0,17 0-1 0 0,21-5 535 0 0,91-19 0 0 0,-35 4-574 0 0,139-9-2278 0 0,-197 24 29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13647 0 0,'0'0'1239'0'0,"-1"3"-1022"0"0,-15 35 95 0 0,-2 0 0 0 0,-1-1-1 0 0,-30 41 1 0 0,-82 101 1145 0 0,115-159-1298 0 0,-5 7 1 0 0,-139 163 967 0 0,142-171-1073 0 0,-2 0 0 0 0,-1-2-1 0 0,0-1 1 0 0,-1 0 0 0 0,0-2 0 0 0,-2 0-1 0 0,-29 12 1 0 0,49-24-116 0 0,0 0 0 0 0,-1-1 0 0 0,1 1-1 0 0,0-1 1 0 0,-1 0 0 0 0,1 0 0 0 0,-1 0 0 0 0,1-1 0 0 0,-1 0-1 0 0,-5 0 1 0 0,9 0-258 0 0,3-9-1306 0 0,3 0 692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6911 0 0,'0'0'623'0'0,"-1"1"-246"0"0,-38 56 7875 0 0,-27 24-7088 0 0,53-66-614 0 0,7-6-467 0 0,-1 1-1 0 0,2 0 1 0 0,-1 0 0 0 0,2 0 0 0 0,-6 15 0 0 0,6-15 78 0 0,4-10-132 0 0,-1 1 0 0 0,1 0 1 0 0,0 0-1 0 0,0-1 0 0 0,0 1 0 0 0,0 0 0 0 0,0 0 0 0 0,0 0 0 0 0,0-1 1 0 0,0 1-1 0 0,0 0 0 0 0,0 0 0 0 0,0 0 0 0 0,0-1 0 0 0,0 1 0 0 0,1 0 1 0 0,-1 0-1 0 0,0-1 0 0 0,1 1 0 0 0,-1 0 0 0 0,1 0 0 0 0,-1-1 0 0 0,0 1 1 0 0,1 0-1 0 0,0 0 0 0 0,2 1 16 0 0,-1 0-1 0 0,1 0 1 0 0,-1 0 0 0 0,1 0 0 0 0,-1-1 0 0 0,1 1-1 0 0,5 1 1 0 0,-3-1-23 0 0,0-1 0 0 0,1 1 0 0 0,-1-1 0 0 0,0 0 0 0 0,1-1 0 0 0,9 1 0 0 0,36-5 171 0 0,-22 2-16 0 0,0 1-220 0 0,-1-2 0 0 0,0-1-1 0 0,54-14 1 0 0,-81 18-400 0 0,7-5-2109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10591 0 0,'0'0'3511'0'0,"2"0"-2206"0"0,0 0-1230 0 0,1 1 0 0 0,-1 0 0 0 0,1-1-1 0 0,-1 1 1 0 0,0 0 0 0 0,1 0 0 0 0,-1 0-1 0 0,0 0 1 0 0,0 1 0 0 0,0-1 0 0 0,0 1-1 0 0,0-1 1 0 0,0 1 0 0 0,0 0 0 0 0,0-1 0 0 0,0 1-1 0 0,-1 0 1 0 0,1 0 0 0 0,-1 0 0 0 0,0 1-1 0 0,1-1 1 0 0,-1 0 0 0 0,1 4 0 0 0,-1-1-81 0 0,1 0 1 0 0,-1 0-1 0 0,0 0 0 0 0,-1 0 1 0 0,1 0-1 0 0,-1 0 1 0 0,0 0-1 0 0,-1 0 1 0 0,1 1-1 0 0,-3 8 1 0 0,-4 11 172 0 0,0 0 0 0 0,-2-1 0 0 0,-13 26 1 0 0,-41 67 954 0 0,-4 9 169 0 0,55-100-1074 0 0,-24 56 217 0 0,32-70-426 0 0,0-1 0 0 0,1 2 0 0 0,0-1 0 0 0,-2 25 0 0 0,4-35-104 0 0,1 1-1 0 0,0 0 1 0 0,0-1 0 0 0,0 1-1 0 0,1 0 1 0 0,-1 0 0 0 0,0-1-1 0 0,1 1 1 0 0,0 0 0 0 0,0-1-1 0 0,-1 1 1 0 0,1-1 0 0 0,1 1-1 0 0,-1-1 1 0 0,3 4 0 0 0,6 2-1486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498 338 10135 0 0,'0'0'464'0'0,"-1"1"-9"0"0,-5 5-191 0 0,1-1 0 0 0,-1 1 0 0 0,0-2 0 0 0,0 1 1 0 0,0-1-1 0 0,-14 7 0 0 0,6-4 785 0 0,0-1 0 0 0,-24 8 0 0 0,17-9-676 0 0,0 0 0 0 0,-1-2 0 0 0,1 0 0 0 0,-1-1 0 0 0,-40-2 0 0 0,49-1-186 0 0,0-1 0 0 0,1 0 1 0 0,-1-1-1 0 0,0 0 0 0 0,1-1 1 0 0,0 0-1 0 0,0-1 0 0 0,0 0 1 0 0,0-1-1 0 0,-21-14 1 0 0,29 17-154 0 0,0-1 0 0 0,0 1 0 0 0,0-1 1 0 0,1 0-1 0 0,0 0 0 0 0,-1 0 0 0 0,1 0 1 0 0,1 0-1 0 0,-1-1 0 0 0,0 1 0 0 0,1-1 1 0 0,0 0-1 0 0,0 1 0 0 0,1-1 1 0 0,-1 0-1 0 0,1 0 0 0 0,0 0 0 0 0,1-1 1 0 0,-1 1-1 0 0,1 0 0 0 0,0 0 0 0 0,0 0 1 0 0,0 0-1 0 0,1 0 0 0 0,2-9 1 0 0,-1 5-53 0 0,1 0 1 0 0,0 0 0 0 0,1 0-1 0 0,0 0 1 0 0,1 0 0 0 0,-1 1 0 0 0,2 0-1 0 0,-1 0 1 0 0,1 0 0 0 0,0 1 0 0 0,1 0-1 0 0,13-12 1 0 0,3 2-112 0 0,0 2 0 0 0,1 1 0 0 0,0 0 0 0 0,1 2 0 0 0,1 1 0 0 0,0 1 0 0 0,33-8 0 0 0,-47 14 123 0 0,1 1 0 0 0,0 1-1 0 0,0 0 1 0 0,0 1 0 0 0,0 1 0 0 0,0 0 0 0 0,0 0-1 0 0,25 5 1 0 0,-30-3 42 0 0,1 0 0 0 0,-1 0 0 0 0,0 1 0 0 0,0 0 1 0 0,0 1-1 0 0,0 0 0 0 0,-1 0 0 0 0,0 0 0 0 0,1 1 0 0 0,-2 0 0 0 0,1 1 0 0 0,-1-1 0 0 0,1 1 0 0 0,7 11 1 0 0,-8-8-18 0 0,0 1 0 0 0,-1 0 1 0 0,0 0-1 0 0,-1 1 1 0 0,0-1-1 0 0,-1 1 1 0 0,0 0-1 0 0,-1 0 1 0 0,0 0-1 0 0,-1 0 1 0 0,0 0-1 0 0,-1 20 1 0 0,0-26-17 0 0,-1 0-1 0 0,0 1 1 0 0,0-1 0 0 0,0 0-1 0 0,-1-1 1 0 0,0 1 0 0 0,1 0-1 0 0,-2 0 1 0 0,1-1 0 0 0,-1 1-1 0 0,1-1 1 0 0,-7 8 0 0 0,3-7-1 0 0,1 0 0 0 0,0 0 0 0 0,-1-1 0 0 0,0 1 0 0 0,0-1 0 0 0,-1-1 0 0 0,1 1 0 0 0,-10 3 0 0 0,-19 7-927 0 0,0-2 1 0 0,0-1-1 0 0,-1-2 0 0 0,-1-1 0 0 0,1-2 0 0 0,-1-2 0 0 0,-55 1 1 0 0,63-7-4846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6 13847 0 0,'9'-6'1508'0'0,"-8"7"-1501"0"0,0-1-1 0 0,0 0 0 0 0,0 0 1 0 0,0 0-1 0 0,1 1 0 0 0,-1-1 1 0 0,0 1-1 0 0,0-1 1 0 0,0 1-1 0 0,0-1 0 0 0,0 1 1 0 0,0 0-1 0 0,0-1 0 0 0,0 1 1 0 0,0 0-1 0 0,0 0 1 0 0,-1 0-1 0 0,1 0 0 0 0,0 0 1 0 0,0 0-1 0 0,-1 0 0 0 0,1 0 1 0 0,0 0-1 0 0,0 2 1 0 0,-1-1 13 0 0,1 0 0 0 0,-1 1 0 0 0,0-1 1 0 0,0 1-1 0 0,0-1 0 0 0,0 0 1 0 0,0 1-1 0 0,0-1 0 0 0,-1 1 1 0 0,1-1-1 0 0,-2 4 0 0 0,-2 4 44 0 0,0 0 1 0 0,-1-1-1 0 0,0 0 0 0 0,-11 16 0 0 0,-99 122 624 0 0,-56 79 864 0 0,65-35-290 0 0,33-58-1345 0 0,2-18-5477 0 0,66-107 4853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14335 0 0,'0'0'1306'0'0,"1"2"-1077"0"0,7 5-95 0 0,1 0 1 0 0,0 0-1 0 0,0-1 0 0 0,0 0 1 0 0,17 7-1 0 0,56 20 577 0 0,-38-16-355 0 0,31 16 1012 0 0,-1 3 0 0 0,91 60 0 0 0,-128-69-770 0 0,-1 1 0 0 0,62 65-1 0 0,-88-83-561 0 0,-7-7-62 0 0,-1 0 0 0 0,1-1 0 0 0,0 1 0 0 0,0-1 0 0 0,0 0-1 0 0,0 0 1 0 0,0 0 0 0 0,0-1 0 0 0,1 1 0 0 0,-1-1-1 0 0,5 2 1 0 0,-5-3-213 0 0,0 1-1 0 0,0-1 1 0 0,1 0 0 0 0,-1 0-1 0 0,0 0 1 0 0,0-1-1 0 0,1 1 1 0 0,-1-1 0 0 0,0 0-1 0 0,0 0 1 0 0,0 0-1 0 0,6-3 1 0 0,11-5-4840 0 0,4-5-1469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12959 0 0,'-2'1'595'0'0,"-13"8"75"0"0,3-2-603 0 0,1 0 0 0 0,-22 17 0 0 0,-39 43 1273 0 0,-95 80-71 0 0,-10-22-1160 0 0,156-113-110 0 0,-3 1-4 0 0,1 2 0 0 0,-34 27 0 0 0,51-32-724 0 0,15-10 378 0 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6447 0 0,'0'0'6483'0'0,"2"-1"-4574"0"0,104-48 1781 0 0,-43 23-2849 0 0,0 2 1 0 0,75-16 0 0 0,-119 37-795 0 0,1-1 0 0 0,0 2 0 0 0,0 1 0 0 0,0 0 0 0 0,0 2 0 0 0,27 3 0 0 0,-26-1-3068 0 0,27 9 1 0 0,-24-5-3571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11519 0 0,'0'0'2332'0'0,"-1"1"-1105"0"0,-2 3-834 0 0,1 0 0 0 0,-1 1 0 0 0,1-1 0 0 0,0 1 0 0 0,0-1 0 0 0,0 1 1 0 0,0 0-1 0 0,0 7 0 0 0,-6 46-208 0 0,2-6 11 0 0,-5-6 160 0 0,-3-1 0 0 0,-1 0 0 0 0,-2-1 0 0 0,-42 76 0 0 0,-114 151-407 0 0,170-265-358 0 0,-1-1 0 0 0,1 1 0 0 0,1-1 0 0 0,-5 11 0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11055 0 0,'0'0'10056'0'0,"-1"2"-9836"0"0,-28 73-285 0 0,13-39-1674 0 0,16-34 735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18575 0 0,'0'0'852'0'0,"-1"3"-21"0"0,-7 10-664 0 0,1 0 0 0 0,1 1 0 0 0,0 0 1 0 0,1 0-1 0 0,-7 28 0 0 0,10-31 76 0 0,0-1-1 0 0,1 1 1 0 0,0 0-1 0 0,1 0 1 0 0,0-1 0 0 0,0 1-1 0 0,1 0 1 0 0,1-1 0 0 0,3 15-1 0 0,-3-20-148 0 0,0 0 0 0 0,1 0 0 0 0,0-1 0 0 0,0 1-1 0 0,0-1 1 0 0,0 0 0 0 0,0 1 0 0 0,1-2 0 0 0,0 1 0 0 0,0 0 0 0 0,0-1-1 0 0,0 1 1 0 0,1-1 0 0 0,4 3 0 0 0,3 0 26 0 0,-1 0 0 0 0,1-1 0 0 0,0 0 0 0 0,23 6 0 0 0,-18-7-352 0 0,1-2-1 0 0,-1 0 1 0 0,1-2-1 0 0,0 0 1 0 0,-1 0-1 0 0,1-2 1 0 0,30-6-1 0 0,-18 0-1691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14223 0 0,'7'-1'224'0'0,"0"1"0"0"0,0 0 1 0 0,1 0-1 0 0,-1 1 0 0 0,0 0 0 0 0,0 0 0 0 0,1 1 0 0 0,-1 0 0 0 0,11 4 0 0 0,-14-3-8 0 0,1-1-1 0 0,-1 0 0 0 0,1 1 1 0 0,-1 0-1 0 0,0 0 0 0 0,0 0 0 0 0,0 1 1 0 0,0-1-1 0 0,-1 1 0 0 0,1 0 1 0 0,-1 0-1 0 0,0 0 0 0 0,0 0 1 0 0,2 5-1 0 0,-4-7 408 0 0,-1 0-357 0 0,-1 0-213 0 0,1-1 0 0 0,-1 1-1 0 0,0 0 1 0 0,0-1 0 0 0,0 1-1 0 0,0-1 1 0 0,0 1 0 0 0,0-1-1 0 0,0 1 1 0 0,-1-1 0 0 0,1 0 0 0 0,0 1-1 0 0,-1-1 1 0 0,1 0 0 0 0,-1 0-1 0 0,0 0 1 0 0,1 0 0 0 0,-1 0-1 0 0,0-1 1 0 0,1 1 0 0 0,-1 0-1 0 0,0-1 1 0 0,0 1 0 0 0,-1-1 0 0 0,-10 3 174 0 0,0-1 0 0 0,-17 2 0 0 0,18-3-155 0 0,-70 10 143 0 0,-97 29 1 0 0,107-22-397 0 0,0-3 1 0 0,-75 5-1 0 0,110-18-68 0 0,18-2-262 0 0,-32 5-1 0 0,50-5 326 0 0,-1 1-220 0 0,1 1 401 0 0,-1-1 0 0 0,0 0-1 0 0,1 1 1 0 0,-1 0 0 0 0,1-1 0 0 0,-1 1-1 0 0,1 0 1 0 0,0 0 0 0 0,0 0 0 0 0,-1 0-1 0 0,1-1 1 0 0,1 2 0 0 0,-1-1 0 0 0,-1 3-1 0 0,-1 4-3 0 0,-7 13 41 0 0,-1 3 269 0 0,-25 40 0 0 0,32-57 37 0 0,-1-1 1 0 0,-5 14-1 0 0,10-19-220 0 0,-2 12 140 0 0,2-12-242 0 0,-1 1-14 0 0,8 12-5 0 0,-5-11 7 0 0,1 0-1 0 0,0 0 1 0 0,1 0-1 0 0,-1-1 1 0 0,0 1-1 0 0,1-1 1 0 0,0 0 0 0 0,0 1-1 0 0,0-2 1 0 0,0 1-1 0 0,0 0 1 0 0,1-1-1 0 0,-1 0 1 0 0,1 0-1 0 0,0 0 1 0 0,-1-1 0 0 0,6 2-1 0 0,12 1 18 0 0,-1 0 1 0 0,32 2-1 0 0,43-3-38 0 0,-60-3 3 0 0,-1 2 1 0 0,0 1-1 0 0,65 14 0 0 0,-90-14 57 0 0,0 0 0 0 0,-1 1 0 0 0,0 0 0 0 0,0 1 0 0 0,0-1 0 0 0,0 2 0 0 0,-1-1 0 0 0,0 1 0 0 0,0 1 0 0 0,8 7 0 0 0,-11-8-5 0 0,1 1 0 0 0,-1-1 0 0 0,0 1-1 0 0,-1 0 1 0 0,0 1 0 0 0,0-1 0 0 0,0 1 0 0 0,-1 0 0 0 0,0 0 0 0 0,0 0 0 0 0,-1 0 0 0 0,2 11-1 0 0,-3-12-19 0 0,0-1 0 0 0,-1 1-1 0 0,0 0 1 0 0,0 0-1 0 0,0-1 1 0 0,-1 1-1 0 0,0 0 1 0 0,-2 9 0 0 0,2-13-1 0 0,0 0 0 0 0,-1 1 0 0 0,0-1 0 0 0,1 0 0 0 0,-1 0 0 0 0,0 0 1 0 0,0 0-1 0 0,-1 0 0 0 0,1-1 0 0 0,0 1 0 0 0,-1-1 0 0 0,0 1 0 0 0,1-1 1 0 0,-1 0-1 0 0,0 0 0 0 0,0 0 0 0 0,-6 2 0 0 0,-9 4 85 0 0,0-1 0 0 0,0-1 0 0 0,-24 4 0 0 0,-59 7 224 0 0,66-12-260 0 0,-198 24 234 0 0,105-15-200 0 0,120-13-364 0 0,0 0 0 0 0,0-1 0 0 0,0 0 0 0 0,-13-1 0 0 0,20 1 219 0 0,0 0-1 0 0,0 0 1 0 0,0-1-1 0 0,0 1 1 0 0,-1 0-1 0 0,1-1 1 0 0,0 1-1 0 0,0 0 1 0 0,0-1-1 0 0,0 1 1 0 0,0-1-1 0 0,0 0 1 0 0,0 1-1 0 0,0-1 1 0 0,0 0-1 0 0,0 1 1 0 0,0-1-1 0 0,1 0 1 0 0,-1 0-1 0 0,0 0 1 0 0,1 0-1 0 0,-1 0 1 0 0,0 0-1 0 0,1 0 1 0 0,-1 0-1 0 0,1 0 1 0 0,-1 0-1 0 0,1 0 1 0 0,0 0-1 0 0,-1-1 1 0 0,1 1-1 0 0,0 0 1 0 0,0 0-1 0 0,0 0 1 0 0,0 0-1 0 0,0-1 1 0 0,0 1-1 0 0,0 0 1 0 0,0 0-1 0 0,1-2 1 0 0,1-2-410 0 0,-1 0 1 0 0,1 0-1 0 0,1 0 0 0 0,-1 0 1 0 0,1 1-1 0 0,3-6 0 0 0,9-12-1761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59 132 10135 0 0,'2'-8'1050'0'0,"-2"1"-1406"0"0,0 3 1252 0 0,1 1 1 0 0,-1 0-1 0 0,1 0 1 0 0,-1 0-1 0 0,3-5 1 0 0,-3 7-688 0 0,1 0 1 0 0,0 0-1 0 0,-1 0 1 0 0,1 0-1 0 0,0 0 1 0 0,0 0-1 0 0,0 0 0 0 0,0 0 1 0 0,0 0-1 0 0,0 0 1 0 0,0 0-1 0 0,0 1 1 0 0,0-1-1 0 0,0 0 1 0 0,0 1-1 0 0,0-1 0 0 0,3 0 1 0 0,44-13 626 0 0,76-14 0 0 0,-14 4-694 0 0,-99 21 63 0 0,1 1-1 0 0,-1 0 0 0 0,19-1 1 0 0,-28 3 97 0 0,1 8 298 0 0,0 4-464 0 0,-4-7-123 0 0,0 0 0 0 0,0 0 0 0 0,-1 0 0 0 0,1 0-1 0 0,-1 0 1 0 0,0-1 0 0 0,-1 1 0 0 0,1 0-1 0 0,-1-1 1 0 0,-4 5 0 0 0,-3 5 32 0 0,-22 21 0 0 0,-6-1 11 0 0,-2-1 0 0 0,-54 34 0 0 0,51-38 16 0 0,2 1 0 0 0,-48 46 0 0 0,86-73-24 0 0,0 1 0 0 0,0 0 0 0 0,0-1 0 0 0,0 1 0 0 0,1 0 0 0 0,-1 1 0 0 0,1-1 0 0 0,-2 6 0 0 0,4-9 37 0 0,1 1 23 0 0,1-1-77 0 0,0 1 0 0 0,0-1 0 0 0,1 0 0 0 0,-1 1 0 0 0,1-1 0 0 0,-1 0 0 0 0,1 0 0 0 0,-1 0 0 0 0,1-1 0 0 0,-1 1 0 0 0,1-1 0 0 0,0 1 0 0 0,-1-1 0 0 0,5 0 0 0 0,44-3 351 0 0,-37 2-270 0 0,59-6 253 0 0,207-11 222 0 0,-58 21-852 0 0,-127 1-7570 0 0,-59-2-209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11519 0 0,'16'-15'762'0'0,"0"2"-1"0"0,1 0 0 0 0,0 1 1 0 0,1 1-1 0 0,0 0 0 0 0,1 1 0 0 0,0 1 1 0 0,35-11-1 0 0,-21 11-463 0 0,0 0 1 0 0,1 2-1 0 0,0 2 1 0 0,54-2-1 0 0,-2 10-879 0 0,-29 2-5434 0 0,-29-2 299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14 160 8751 0 0,'-14'-9'14950'0'0,"15"9"-14738"0"0,2-4-2383 0 0,4-1 2351 0 0,0 0 0 0 0,0 1 0 0 0,0 0 1 0 0,1 0-1 0 0,-1 0 0 0 0,12-3 0 0 0,-5 1-32 0 0,36-13 68 0 0,0 2 1 0 0,1 2-1 0 0,67-10 0 0 0,161-5-4095 0 0,-236 28-1200 0 0,-2 2-1420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1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68 3679 0 0,'-66'-14'14590'0'0,"79"13"-14078"0"0,6-1-178 0 0,35-9 1 0 0,-10 2 8 0 0,-1 1-29 0 0,0 0 58 0 0,1 1 0 0 0,46 0 0 0 0,-82 7-321 0 0,0 0 1 0 0,0 1-1 0 0,-1 0 0 0 0,1 0 0 0 0,0 1 0 0 0,-1 0 1 0 0,13 5-1 0 0,-18-6-50 0 0,0 0 1 0 0,0 0-1 0 0,0-1 1 0 0,-1 2 0 0 0,1-1-1 0 0,0 0 1 0 0,-1 0-1 0 0,1 1 1 0 0,-1-1-1 0 0,1 0 1 0 0,-1 1-1 0 0,0-1 1 0 0,0 1 0 0 0,0 0-1 0 0,0 0 1 0 0,0-1-1 0 0,0 1 1 0 0,0 0-1 0 0,0 0 1 0 0,-1 0-1 0 0,1 0 1 0 0,-1 0 0 0 0,1 0-1 0 0,-1 0 1 0 0,0 0-1 0 0,0 0 1 0 0,0 0-1 0 0,0 0 1 0 0,0 0-1 0 0,0 0 1 0 0,0 0-1 0 0,-1 0 1 0 0,1 0 0 0 0,-2 2-1 0 0,-1 5-8 0 0,-1-1 0 0 0,0 0 0 0 0,0 0 0 0 0,-1 0 0 0 0,0 0 0 0 0,0-1 0 0 0,-1 0 0 0 0,0 0 0 0 0,-7 7 0 0 0,-11 8-2 0 0,-32 22 0 0 0,-1-4-59 0 0,-2-2 0 0 0,-73 34 0 0 0,79-48 8 0 0,-73 21-1 0 0,124-44 114 0 0,13-5 50 0 0,-5 1-88 0 0,35-12 48 0 0,0 2 1 0 0,1 1 0 0 0,56-7 0 0 0,-82 17-33 0 0,-1 1 0 0 0,1 0 0 0 0,0 1 0 0 0,-1 1 0 0 0,1 0 0 0 0,0 1 0 0 0,-1 1 0 0 0,0 0 0 0 0,1 2 0 0 0,-1-1 0 0 0,-1 2 0 0 0,24 11 0 0 0,-15-4 125 0 0,31 25-1 0 0,-44-31-115 0 0,-2 1-1 0 0,1 0 1 0 0,-1 1-1 0 0,0-1 1 0 0,12 19-1 0 0,-19-25-34 0 0,0-1 0 0 0,0 1 0 0 0,0 0 1 0 0,0 0-1 0 0,0 0 0 0 0,-1 0 0 0 0,1 0 0 0 0,0 0 0 0 0,-1 0 0 0 0,0 1 0 0 0,1-1 0 0 0,-1 0 0 0 0,0 0 1 0 0,0 0-1 0 0,0 0 0 0 0,0 0 0 0 0,-1 1 0 0 0,0 2 0 0 0,0-2 3 0 0,0-1 0 0 0,0 1 1 0 0,-1 0-1 0 0,1-1 0 0 0,-1 1 0 0 0,0-1 0 0 0,0 0 1 0 0,0 0-1 0 0,0 1 0 0 0,0-1 0 0 0,-5 3 0 0 0,-3 2 18 0 0,-1-1 0 0 0,0 0 0 0 0,0-1 0 0 0,-1 0 0 0 0,-13 4 0 0 0,-38 12-24 0 0,-1-2-1 0 0,-105 15 1 0 0,168-33-383 0 0,-14 0 872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11 289 8751 0 0,'-5'-7'910'0'0,"4"6"-687"0"0,1 0-1 0 0,-1 0 1 0 0,0 0 0 0 0,1 0 0 0 0,-1 0 0 0 0,1 0 0 0 0,0 0 0 0 0,-1-1 0 0 0,1 1 0 0 0,0 0-1 0 0,0 0 1 0 0,-1 0 0 0 0,1-1 0 0 0,0 1 0 0 0,0 0 0 0 0,0 0 0 0 0,1 0 0 0 0,-1-1-1 0 0,0 1 1 0 0,0 0 0 0 0,1-2 0 0 0,0 2 97 0 0,0-1-1 0 0,0 0 1 0 0,1 0-1 0 0,-1 1 1 0 0,0-1 0 0 0,1 1-1 0 0,-1-1 1 0 0,1 1-1 0 0,-1 0 1 0 0,1 0-1 0 0,3-2 1 0 0,2-1 236 0 0,1 0 1 0 0,0 1-1 0 0,0 0 0 0 0,16-4 1 0 0,60-7 527 0 0,115-7 0 0 0,-34 6-417 0 0,490-73 508 0 0,-460 55-1505 0 0,93-9-388 0 0,-271 40 475 0 0,21 2 0 0 0,-11 5-1680 0 0,-25-5 988 0 0,1 1 1 0 0,0 0-1 0 0,-1 0 1 0 0,1 1-1 0 0,-1-1 1 0 0,5 3 0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67 5063 0 0,'106'-28'2754'0'0,"-35"10"1887"0"0,-30 4 348 0 0,-56 11-3902 0 0,-1 1-767 0 0,0 1 1 0 0,0 1-1 0 0,-27 2 1 0 0,-49 12-327 0 0,57-8 59 0 0,-332 61 257 0 0,362-66-303 0 0,-12 5 7 0 0,17-6-10 0 0,0 0 1 0 0,-1 0-1 0 0,1 1 1 0 0,0-1-1 0 0,0 0 1 0 0,-1 1 0 0 0,1-1-1 0 0,0 0 1 0 0,0 0-1 0 0,0 1 1 0 0,0-1-1 0 0,-1 0 1 0 0,1 1-1 0 0,0-1 1 0 0,0 0-1 0 0,0 1 1 0 0,0-1-1 0 0,0 0 1 0 0,0 1-1 0 0,0-1 1 0 0,0 0-1 0 0,0 1 1 0 0,0-1 0 0 0,0 0-1 0 0,0 1 1 0 0,0-1-1 0 0,0 1 1 0 0,0-1-1 0 0,0 0 1 0 0,1 1-1 0 0,2 9 16 0 0,2-5-14 0 0,0 0-1 0 0,0 0 1 0 0,0 0-1 0 0,1-1 1 0 0,0 1 0 0 0,0-1-1 0 0,0-1 1 0 0,10 5 0 0 0,2 3 7 0 0,8 5-2 0 0,6 2 16 0 0,0 2-1 0 0,-2 1 1 0 0,48 43-1 0 0,-31-17 48 0 0,0-2 217 0 0,74 94 0 0 0,-115-132-275 0 0,-1 0-1 0 0,0 1 1 0 0,-1-1-1 0 0,0 1 1 0 0,5 14 0 0 0,-8-20-12 0 0,0 0 0 0 0,-1 0 1 0 0,1 0-1 0 0,-1 0 1 0 0,0 1-1 0 0,0-1 1 0 0,0 0-1 0 0,0 0 1 0 0,0 0-1 0 0,0 0 0 0 0,0 0 1 0 0,-1 0-1 0 0,1 0 1 0 0,-1 0-1 0 0,0 0 1 0 0,1 0-1 0 0,-1 0 1 0 0,0 0-1 0 0,0 0 0 0 0,0-1 1 0 0,0 1-1 0 0,0 0 1 0 0,-1-1-1 0 0,1 1 1 0 0,-1 0-1 0 0,1-1 1 0 0,-1 0-1 0 0,1 1 0 0 0,-4 1 1 0 0,-9 5 92 0 0,-1-1 1 0 0,0 0-1 0 0,0-1 0 0 0,-1-1 1 0 0,-17 4-1 0 0,-20 7 8 0 0,39-10-92 0 0,-1-1-1 0 0,0-1 0 0 0,-1 0 1 0 0,1-1-1 0 0,-18 1 1 0 0,28-4-10 0 0,0 0 0 0 0,1 0 1 0 0,-1 0-1 0 0,1-1 0 0 0,-1 0 1 0 0,1 0-1 0 0,0 0 0 0 0,-1 0 0 0 0,1-1 1 0 0,0 1-1 0 0,0-1 0 0 0,0 0 1 0 0,0 0-1 0 0,0-1 0 0 0,0 1 1 0 0,0-1-1 0 0,1 0 0 0 0,-1 0 1 0 0,1 0-1 0 0,0-1 0 0 0,0 1 1 0 0,-3-6-1 0 0,-13-22 55 0 0,-17-39 1 0 0,21 38-14 0 0,-29-44 1 0 0,24 49 399 0 0,19 26-98 0 0,7-9 66 0 0,0 4-373 0 0,0 1 0 0 0,0 0 0 0 0,0 0 0 0 0,1 1-1 0 0,0 0 1 0 0,0 0 0 0 0,10-4 0 0 0,-4 2-23 0 0,72-34-63 0 0,52-28-152 0 0,-115 56 155 0 0,-2-1 0 0 0,0-1 0 0 0,-1 0 0 0 0,21-22 0 0 0,-33 30-100 0 0,-2-1-1 0 0,1 1 0 0 0,-1-2 0 0 0,0 1 0 0 0,0-1 0 0 0,-1 1 1 0 0,0-1-1 0 0,-1 0 0 0 0,0-1 0 0 0,0 1 0 0 0,0 0 0 0 0,-1-1 1 0 0,0 0-1 0 0,-1 1 0 0 0,0-1 0 0 0,0-13 0 0 0,-1 21-48 0 0,-3-4-1017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 8895 0 0,'0'0'808'0'0,"-2"-1"-664"0"0,-2-1 468 0 0,-14-9-1848 0 0,14 11 2944 0 0,7 8 4407 0 0,73 122-3827 0 0,-12-17-871 0 0,-39-75-1162 0 0,1-1-1 0 0,2-2 1 0 0,2 0 0 0 0,35 32-1 0 0,-42-47-227 0 0,0 0 1 0 0,2-2-1 0 0,0 0 0 0 0,2-2 1 0 0,-1-1-1 0 0,57 22 0 0 0,-44-23-441 0 0,1-3-1 0 0,1-1 1 0 0,0-2-1 0 0,1-1 1 0 0,-1-3-1 0 0,55-1 1 0 0,-99-2 253 0 0,1 0 1 0 0,-1 0-1 0 0,0 0 1 0 0,1 0-1 0 0,-1 1 1 0 0,1-1-1 0 0,-1 0 1 0 0,1 1-1 0 0,0 0 1 0 0,0 0-1 0 0,-3 2 1 0 0,-6 5-829 0 0,10-8 349 0 0,-6 6-3544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5983 0 0,'0'0'9755'0'0,"0"1"-9262"0"0,-8 15-30 0 0,1-1-1 0 0,-2 0 0 0 0,0 0 1 0 0,-1-1-1 0 0,-15 16 0 0 0,-63 63 628 0 0,29-38-748 0 0,-2-3 0 0 0,-2-2 0 0 0,-97 58 0 0 0,-80 42 234 0 0,218-132-2214 0 0,34-18-5676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5 14799 0 0,'0'0'1343'0'0,"-2"0"-1104"0"0,-16-5-191 0 0,17 5 57 0 0,-1 0 16 0 0,-14 1 12 0 0,0 1 0 0 0,-1 1 0 0 0,-15 4 0 0 0,-15 3 206 0 0,-18 7-83 0 0,-3 0-95 0 0,28-12-73 0 0,-68 2 0 0 0,102-8-151 0 0,1 1-1 0 0,0 0 1 0 0,-1-1-1 0 0,1 0 0 0 0,0 0 1 0 0,0-1-1 0 0,0 1 1 0 0,0-1-1 0 0,0 0 1 0 0,0-1-1 0 0,0 1 1 0 0,1-1-1 0 0,-1 0 0 0 0,1 0 1 0 0,0 0-1 0 0,0-1 1 0 0,-4-3-1 0 0,7 6 1 0 0,1-1 0 0 0,-1 1 0 0 0,1 0 0 0 0,0 0 0 0 0,-1 0 0 0 0,1 0 0 0 0,0 0 0 0 0,0 0 0 0 0,0-1 0 0 0,0 1 0 0 0,0 0 0 0 0,0 0 0 0 0,0 0 0 0 0,0 0 0 0 0,1-1 0 0 0,-1 1 0 0 0,0 0 0 0 0,1 0 0 0 0,-1 0 0 0 0,0 0 0 0 0,1 0 0 0 0,0-1 0 0 0,0 0 19 0 0,-4 5 110 0 0,1 0-15 0 0,-75 79 994 0 0,-41 47 894 0 0,118-129-1916 0 0,-1 1 0 0 0,1-1 0 0 0,-1 1 1 0 0,1-1-1 0 0,-1 1 0 0 0,1-1 0 0 0,-1 1 0 0 0,1-1 0 0 0,0 1 0 0 0,-1 0 0 0 0,1-1 0 0 0,0 1 0 0 0,-1 0 0 0 0,1-1 0 0 0,0 1 0 0 0,0 0 1 0 0,0-1-1 0 0,0 1 0 0 0,0 0 0 0 0,-1-1 0 0 0,1 1 0 0 0,0 0 0 0 0,1 0 0 0 0,-1-1 0 0 0,0 1 0 0 0,0 0 0 0 0,0-1 0 0 0,0 1 1 0 0,1 0-1 0 0,-1-1 0 0 0,0 1 0 0 0,0 0 0 0 0,1-1 0 0 0,0 2 0 0 0,0-1-7 0 0,1 0 0 0 0,-1 0 0 0 0,1 0 0 0 0,0 0 1 0 0,-1-1-1 0 0,1 1 0 0 0,0 0 0 0 0,0-1 0 0 0,-1 1 0 0 0,1-1 0 0 0,0 0 0 0 0,0 0 0 0 0,2 1 1 0 0,12-2-10 0 0,-1 0 1 0 0,1-1 0 0 0,-1-1 0 0 0,0 0 0 0 0,29-10 0 0 0,5-1-147 0 0,-35 11 103 0 0,-1 0 1 0 0,1 1-1 0 0,-1 1 1 0 0,1 0-1 0 0,-1 1 1 0 0,1 1-1 0 0,0 0 1 0 0,-1 0-1 0 0,19 6 1 0 0,-20-4 23 0 0,-1 1-1 0 0,0 0 1 0 0,-1 1 0 0 0,1 0 0 0 0,-1 0 0 0 0,0 1-1 0 0,0 1 1 0 0,-1 0 0 0 0,1 0 0 0 0,-2 1-1 0 0,11 11 1 0 0,-10-8 4 0 0,0 0-1 0 0,0 1 0 0 0,-1 0 1 0 0,9 20-1 0 0,19 55-16 0 0,-22-50 49 0 0,-13-36 74 0 0,-1 1-71 0 0,-1-1 1 0 0,1 0 0 0 0,-1 1 0 0 0,0-1 0 0 0,1 0 0 0 0,-1 1 0 0 0,0-1 0 0 0,0 0 0 0 0,0 0-1 0 0,0 0 1 0 0,-2 3 0 0 0,1-2 33 0 0,-1 0 0 0 0,0 0-1 0 0,1-1 1 0 0,-1 1-1 0 0,0 0 1 0 0,0-1 0 0 0,0 0-1 0 0,0 0 1 0 0,-1 0 0 0 0,1 0-1 0 0,-4 1 1 0 0,-39 3 466 0 0,23-3-290 0 0,-151 25 881 0 0,148-22-1060 0 0,1 2 0 0 0,0 1 0 0 0,1 1 0 0 0,-41 21 0 0 0,52-20-121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1 16127 0 0,'0'0'1242'0'0,"-1"0"-812"0"0,-2-1-305 0 0,-1 1-1 0 0,1 1 1 0 0,0-1 0 0 0,0 0-1 0 0,0 1 1 0 0,-1 0-1 0 0,1 0 1 0 0,0 0 0 0 0,0 0-1 0 0,0 0 1 0 0,0 0 0 0 0,0 1-1 0 0,1-1 1 0 0,-1 1-1 0 0,-3 3 1 0 0,-3 1 410 0 0,0 2 0 0 0,0 0 0 0 0,-8 9 0 0 0,-8 13 296 0 0,2 2 0 0 0,-33 56 0 0 0,27-39-282 0 0,-110 191-94 0 0,-22 34 202 0 0,117-207-548 0 0,-2-3 1 0 0,-56 59-1 0 0,-40 13-642 0 0,127-123 426 0 0,11-10-135 0 0,1 0 1 0 0,0 0-1 0 0,0 0 0 0 0,0 0 0 0 0,1 0 0 0 0,-1 1 1 0 0,1-1-1 0 0,-2 5 0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94 4607 0 0,'-71'3'1157'0'0,"-36"4"6098"0"0,95-6-6372 0 0,28-4 6287 0 0,67-15-5703 0 0,141-18 449 0 0,397-11 0 0 0,-391 54-1482 0 0,-186-3-1423 0 0,-1 2 1 0 0,-1 2-1 0 0,55 18 1 0 0,-80-19-4729 0 0,-2-2-1674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20 2303 0 0,'51'-19'18415'0'0,"-168"43"-17445"0"0,43-10-840 0 0,47-8-129 0 0,-161 32 120 0 0,126-28-352 0 0,-64 1 0 0 0,118-10 147 0 0,0-2-1 0 0,0 1 1 0 0,0-1 0 0 0,-8-2 0 0 0,13 3 34 0 0,0-1 1 0 0,-1 0-1 0 0,1 0 1 0 0,0 0 0 0 0,0-1-1 0 0,0 1 1 0 0,0-1-1 0 0,1 0 1 0 0,-1 0-1 0 0,0 0 1 0 0,1 0-1 0 0,-4-3 1 0 0,6 4 16 0 0,-1 0 0 0 0,1 0 0 0 0,-1 0 0 0 0,1 0 1 0 0,0 0-1 0 0,-1 0 0 0 0,1 0 0 0 0,0-1 0 0 0,0 1 0 0 0,0 0 0 0 0,0 0 0 0 0,0 0 1 0 0,0 0-1 0 0,0 0 0 0 0,0 0 0 0 0,0 0 0 0 0,0 0 0 0 0,1 0 0 0 0,-1-1 0 0 0,0 1 1 0 0,1 0-1 0 0,-1 0 0 0 0,1 0 0 0 0,-1 1 0 0 0,2-3 0 0 0,-1 2-73 0 0,-2 2 22 0 0,-10 11 73 0 0,-1-1 0 0 0,0 0 1 0 0,0-1-1 0 0,-1-1 0 0 0,-15 9 1 0 0,-28 21 0 0 0,32-21 110 0 0,-9 8 136 0 0,31-25 403 0 0,10 7-486 0 0,-5-6-138 0 0,0 0-1 0 0,0 0 1 0 0,0 0 0 0 0,0-1-1 0 0,0 1 1 0 0,0-1-1 0 0,1 0 1 0 0,-1 0-1 0 0,0 0 1 0 0,1-1 0 0 0,-1 1-1 0 0,4-1 1 0 0,46 1 108 0 0,-39-2-92 0 0,82-4 45 0 0,-43 1-78 0 0,84 5 0 0 0,-115 1-10 0 0,-1 2-1 0 0,1 0 1 0 0,36 12 0 0 0,-47-12 12 0 0,0 0 0 0 0,0 1 0 0 0,-1 1 0 0 0,0 0 0 0 0,0 0 1 0 0,0 1-1 0 0,-1 0 0 0 0,14 14 0 0 0,0 5 173 0 0,-2 2 0 0 0,-1 0 0 0 0,24 42 0 0 0,-15-20-94 0 0,-19-34-49 0 0,2 4-1 0 0,1-1-1 0 0,1 1 1 0 0,0-2 0 0 0,18 17-1 0 0,-32-35-6 0 0,0 0 0 0 0,0 1 0 0 0,1-1 0 0 0,-1 0 0 0 0,0 0-1 0 0,0 1 1 0 0,0-1 0 0 0,1 0 0 0 0,-1 0 0 0 0,0 1 0 0 0,0-1 0 0 0,0 0 0 0 0,0 1-1 0 0,1-1 1 0 0,-1 0 0 0 0,0 1 0 0 0,0-1 0 0 0,0 0 0 0 0,0 1 0 0 0,0-1-1 0 0,0 0 1 0 0,0 1 0 0 0,0-1 0 0 0,0 0 0 0 0,0 1 0 0 0,0-1 0 0 0,0 0 0 0 0,0 1-1 0 0,0-1 1 0 0,-1 0 0 0 0,1 1 0 0 0,0-1 0 0 0,-10 7 318 0 0,-18 0 82 0 0,28-7-410 0 0,-145 12 1048 0 0,34-6-869 0 0,-122 18-74 0 0,199-23-176 0 0,0-1 1 0 0,-62-9-1 0 0,93 8-23 0 0,1 1-1 0 0,-1 0 1 0 0,1-1 0 0 0,0 0-1 0 0,-1 1 1 0 0,1-1 0 0 0,0 0-1 0 0,0 0 1 0 0,-1 0 0 0 0,1-1-1 0 0,0 1 1 0 0,0 0 0 0 0,0-1-1 0 0,1 1 1 0 0,-4-4 0 0 0,4 4-24 0 0,1 0 1 0 0,-1 0-1 0 0,1 0 1 0 0,-1 0-1 0 0,1-1 1 0 0,-1 1-1 0 0,1 0 1 0 0,0 0 0 0 0,0 0-1 0 0,0-1 1 0 0,-1 1-1 0 0,1 0 1 0 0,0-1-1 0 0,1 1 1 0 0,-1 0-1 0 0,0 0 1 0 0,0-1-1 0 0,0 1 1 0 0,1 0 0 0 0,-1 0-1 0 0,1 0 1 0 0,-1 0-1 0 0,1-1 1 0 0,-1 1-1 0 0,1 0 1 0 0,0 0-1 0 0,-1 0 1 0 0,1 0 0 0 0,0 0-1 0 0,0 0 1 0 0,1-1-1 0 0,4-3-775 0 0,-1 0 0 0 0,1 0 1 0 0,0 0-1 0 0,1 1 0 0 0,-1 0 0 0 0,1 0 0 0 0,8-3 0 0 0,-12 5 108 0 0,27-12-4395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91 10591 0 0,'1'-2'819'0'0,"5"-12"-880"0"0,12-27 2123 0 0,-16 38-1502 0 0,0-1 0 0 0,0 0 1 0 0,0 1-1 0 0,1-1 1 0 0,0 1-1 0 0,0 0 0 0 0,5-5 1 0 0,-7 7 360 0 0,8 12-771 0 0,-7-7-139 0 0,0-1 1 0 0,-1 1 0 0 0,1 0 0 0 0,-1 0 0 0 0,0 0 0 0 0,0 0 0 0 0,0 1-1 0 0,0-1 1 0 0,-1 0 0 0 0,0 8 0 0 0,0 5 122 0 0,-5 23 0 0 0,3-24-90 0 0,-62 331 688 0 0,-26-6-288 0 0,-47 124-170 0 0,14-51-153 0 0,106-355-105 0 0,-78 310 46 0 0,79-291-31 0 0,4 0 0 0 0,-4 142 0 0 0,17-169-13 0 0,0-24-12 0 0,-1 1 0 0 0,-1-1 0 0 0,-1 1 1 0 0,-8 35-1 0 0,9-60-249 0 0,0 0-1 0 0,0 0 1 0 0,0 0 0 0 0,-1 0 0 0 0,1 0-1 0 0,-4 6 1 0 0,-4 0-1565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10135 0 0,'0'0'464'0'0,"2"1"-9"0"0,5 1-136 0 0,1 0 0 0 0,-1 1 0 0 0,0 1-1 0 0,0-1 1 0 0,7 6 0 0 0,-13-8-221 0 0,1 0 0 0 0,-1 0 0 0 0,1 0 0 0 0,-1 1 0 0 0,1-1 0 0 0,-1 0 0 0 0,0 1 0 0 0,0-1 0 0 0,0 1 0 0 0,0 0 0 0 0,0-1 0 0 0,0 1 0 0 0,0 0 0 0 0,0 0 0 0 0,-1-1 0 0 0,1 1 0 0 0,-1 0 0 0 0,1 0 0 0 0,-1 0 0 0 0,0 0 0 0 0,0 0 0 0 0,0-1 0 0 0,0 1 0 0 0,0 0 0 0 0,0 0 0 0 0,0 0 0 0 0,-1 3 0 0 0,-2 2-112 0 0,1 0 0 0 0,-1-1-1 0 0,0 1 1 0 0,-1-1 0 0 0,1 1 0 0 0,-1-1-1 0 0,0 0 1 0 0,-6 6 0 0 0,-45 42 351 0 0,17-18 233 0 0,26-24-122 0 0,1 1 0 0 0,1 0-1 0 0,0 0 1 0 0,0 1 0 0 0,-14 30 0 0 0,22-39-370 0 0,-1 1-1 0 0,1-1 1 0 0,0 1-1 0 0,1 0 1 0 0,0 0 0 0 0,0-1-1 0 0,0 1 1 0 0,0 0 0 0 0,1 0-1 0 0,0 0 1 0 0,0 0 0 0 0,1 0-1 0 0,-1 0 1 0 0,1 0-1 0 0,1-1 1 0 0,-1 1 0 0 0,1 0-1 0 0,0-1 1 0 0,0 1 0 0 0,4 7-1 0 0,-1-7-16 0 0,-1 0 0 0 0,1 0 0 0 0,0-1 1 0 0,0 1-1 0 0,1-1 0 0 0,0 0 0 0 0,0-1 0 0 0,0 1 0 0 0,0-1 0 0 0,1 0 0 0 0,-1-1 0 0 0,1 0 0 0 0,0 0 0 0 0,14 4 0 0 0,-7-3 38 0 0,1-1-1 0 0,-1 0 1 0 0,1-1-1 0 0,0-1 1 0 0,0 0-1 0 0,23-2 0 0 0,-27 0-29 0 0,0-1-1 0 0,0 0 0 0 0,0-1 0 0 0,0 0 0 0 0,0 0 0 0 0,-1-1 0 0 0,1-1 0 0 0,-1 0 0 0 0,15-9 1 0 0,-20 10-40 0 0,1 0 0 0 0,-1 0 1 0 0,0 0-1 0 0,0-1 1 0 0,-1 0-1 0 0,1 0 0 0 0,-1 0 1 0 0,0 0-1 0 0,0-1 1 0 0,-1 0-1 0 0,0 1 1 0 0,0-1-1 0 0,0-1 0 0 0,-1 1 1 0 0,0 0-1 0 0,0-1 1 0 0,2-8-1 0 0,-3 2-70 0 0,0 0-1 0 0,-1 1 1 0 0,0-1-1 0 0,-1 0 1 0 0,0 1-1 0 0,-1-1 1 0 0,-1 1-1 0 0,0-1 1 0 0,0 1-1 0 0,-1 0 1 0 0,-1 1-1 0 0,0-1 1 0 0,-9-14-1 0 0,9 17-105 0 0,0 1-1 0 0,-1 0 0 0 0,-1 0 0 0 0,1 0 1 0 0,-1 1-1 0 0,0 0 0 0 0,-1 0 0 0 0,0 1 1 0 0,0-1-1 0 0,0 2 0 0 0,0-1 1 0 0,-1 2-1 0 0,0-1 0 0 0,0 1 0 0 0,-1 0 1 0 0,1 1-1 0 0,-12-3 0 0 0,-7 1-408 0 0,-39-2 1 0 0,26 6-4928 0 0,23 1-451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69 305 8287 0 0,'-1'-1'136'0'0,"-1"0"1"0"0,1-1-1 0 0,0 1 0 0 0,1-1 0 0 0,-1 1 0 0 0,0-1 0 0 0,0 1 0 0 0,1-1 0 0 0,-1 0 1 0 0,0 1-1 0 0,1-1 0 0 0,0 0 0 0 0,-1 0 0 0 0,1 1 0 0 0,0-1 0 0 0,0 0 0 0 0,0 1 0 0 0,0-1 1 0 0,0 0-1 0 0,1-2 0 0 0,0 1 358 0 0,-1 0 0 0 0,1 0 0 0 0,0 0 1 0 0,0 0-1 0 0,1 0 0 0 0,-1 1 0 0 0,1-1 0 0 0,-1 0 1 0 0,1 1-1 0 0,3-5 0 0 0,11-8 272 0 0,0-1-1 0 0,37-24 1 0 0,42-19-384 0 0,-71 44-186 0 0,3 0 101 0 0,0 1 1 0 0,46-17-1 0 0,-53 24 6 0 0,-1 1 0 0 0,1 2 0 0 0,0 0-1 0 0,39-3 1 0 0,-55 6-214 0 0,1 1 0 0 0,-1 0-1 0 0,1 1 1 0 0,-1-1 0 0 0,1 1-1 0 0,-1 0 1 0 0,1 0 0 0 0,6 3-1 0 0,-10-4-71 0 0,0 1-1 0 0,1 0 1 0 0,-1 0-1 0 0,0-1 1 0 0,0 1-1 0 0,0 0 1 0 0,0 0-1 0 0,0 0 1 0 0,0 0-1 0 0,0 1 1 0 0,0-1-1 0 0,0 0 1 0 0,0 0-1 0 0,-1 1 1 0 0,1-1-1 0 0,0 0 1 0 0,-1 1-1 0 0,1-1 1 0 0,-1 0-1 0 0,0 1 1 0 0,1-1-1 0 0,-1 1 1 0 0,0-1-1 0 0,0 1 1 0 0,0-1-1 0 0,0 1 1 0 0,0-1-1 0 0,0 1 0 0 0,-1-1 1 0 0,1 2-1 0 0,-2 5-4 0 0,0 0-1 0 0,-1 0 1 0 0,1-1-1 0 0,-2 0 0 0 0,1 1 1 0 0,-1-1-1 0 0,-7 11 0 0 0,-40 46 57 0 0,38-48-64 0 0,-59 65-172 0 0,-86 75 1 0 0,-93 59-189 0 0,245-209 352 0 0,-1 0 0 0 0,-10 12-1 0 0,17-18 5 0 0,0 0 0 0 0,0 1 0 0 0,-1-1 0 0 0,1 0 0 0 0,0 0 0 0 0,0 1 0 0 0,-1-1 0 0 0,1 0 0 0 0,0 1 0 0 0,0-1 0 0 0,0 0 0 0 0,-1 1 0 0 0,1-1 0 0 0,0 0 0 0 0,0 1 0 0 0,0-1 0 0 0,0 0 0 0 0,0 1 0 0 0,0-1 0 0 0,0 0 0 0 0,0 1 0 0 0,0-1 0 0 0,0 0 0 0 0,0 1 0 0 0,2 0 5 0 0,0 0 1 0 0,1-1-1 0 0,-1 0 1 0 0,0 1-1 0 0,0-1 0 0 0,0 0 1 0 0,1 0-1 0 0,-1 0 0 0 0,0 0 1 0 0,0-1-1 0 0,1 1 0 0 0,-1-1 1 0 0,2 0-1 0 0,0 0 11 0 0,136-32 257 0 0,-21 3-65 0 0,124-16 69 0 0,2 22-38 0 0,-238 23-245 0 0,45 2-282 0 0,-48 0 238 0 0,-1-1 0 0 0,0 0 0 0 0,0 1 0 0 0,0 0 1 0 0,0 0-1 0 0,0 0 0 0 0,0 0 0 0 0,0 0 0 0 0,0 1 0 0 0,0-1 0 0 0,-1 1 0 0 0,6 4 0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16415 0 0,'0'0'1484'0'0,"1"-1"-1221"0"0,19-5 358 0 0,0 1 0 0 0,0 1 0 0 0,0 0 0 0 0,1 2 0 0 0,27-1 0 0 0,25-3 183 0 0,150-8 719 0 0,-139 12-1377 0 0,102-17 0 0 0,-165 15-551 0 0,-2-1 0 0 0,1-1 0 0 0,-1-1 0 0 0,21-10 0 0 0,-18 7-1334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7367 0 0,'0'0'667'0'0,"0"2"-547"0"0,13 56 5515 0 0,-7-37-3083 0 0,2 23-1 0 0,-7-36-2607 0 0,0 1 1 0 0,-1-1-1 0 0,-1 12 1 0 0,-1-5 86 0 0,-1-1 0 0 0,-1 1 0 0 0,0-1 1 0 0,-1 0-1 0 0,0 0 0 0 0,-1-1 0 0 0,0 1 0 0 0,-1-1 0 0 0,-16 21 1 0 0,-7 4 190 0 0,-56 56 0 0 0,76-83-159 0 0,-49 48 238 0 0,-74 82-28 0 0,127-134-256 0 0,1 0 0 0 0,0 0 0 0 0,-6 11 0 0 0,10-17-67 0 0,0 0-1 0 0,1 1 0 0 0,-1-1 1 0 0,0 0-1 0 0,1 1 0 0 0,-1-1 0 0 0,1 1 1 0 0,-1-1-1 0 0,1 1 0 0 0,0-1 0 0 0,-1 1 1 0 0,1-1-1 0 0,0 1 0 0 0,0 0 1 0 0,0-1-1 0 0,0 1 0 0 0,1-1 0 0 0,-1 1 1 0 0,0-1-1 0 0,1 1 0 0 0,-1-1 1 0 0,1 1-1 0 0,-1-1 0 0 0,1 1 0 0 0,0-1 1 0 0,1 3-1 0 0,8 2-704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0,'1'0'6859'0'0,"6"4"-6368"0"0,0 1 1 0 0,-1-1 0 0 0,0 1-1 0 0,0 0 1 0 0,8 9-1 0 0,-12-12-635 0 0,-1 0-1 0 0,1 0 1 0 0,0 0 0 0 0,-1 1-1 0 0,0-1 1 0 0,0 0 0 0 0,1 1-1 0 0,-1-1 1 0 0,-1 1 0 0 0,1 0 0 0 0,0-1-1 0 0,-1 1 1 0 0,1 0 0 0 0,-1-1-1 0 0,0 1 1 0 0,0 0 0 0 0,0-1-1 0 0,0 1 1 0 0,-1 3 0 0 0,-2 1-1381 0 0,0-2-1093 0 0,-2 2-2881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2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51 11055 0 0,'0'0'852'0'0,"-1"-1"-560"0"0,-2-13-15 0 0,3 12 271 0 0,1 0 0 0 0,-1 0-1 0 0,0-1 1 0 0,1 1 0 0 0,0 0-1 0 0,-1 0 1 0 0,1 0 0 0 0,0-1 0 0 0,0 1-1 0 0,0 0 1 0 0,3-3 1532 0 0,-5 4-2070 0 0,-1 0 1 0 0,1 0 0 0 0,0 1 0 0 0,-1-1 0 0 0,1 0 0 0 0,-1 1-1 0 0,1-1 1 0 0,0 1 0 0 0,-1 0 0 0 0,1-1 0 0 0,-1 1 0 0 0,1 0-1 0 0,-1 0 1 0 0,-2 0 0 0 0,-26 2-11 0 0,-1 1 0 0 0,-52 13 0 0 0,51-9 0 0 0,-51 14-107 0 0,-81 32 1 0 0,92-28 33 0 0,70-25-49 0 0,18-7-1496 0 0,-9 4 1532 0 0,4-2 73 0 0,1 1-1 0 0,-1 1 0 0 0,1 0 1 0 0,16-2-1 0 0,-28 6 19 0 0,1-1 0 0 0,-1 1 0 0 0,0 0 0 0 0,0-1 0 0 0,0 1 0 0 0,0-1 0 0 0,0 1 0 0 0,0-1 0 0 0,0 1 0 0 0,0 0 0 0 0,0-1 0 0 0,0 1-1 0 0,-1-1 1 0 0,1 1 0 0 0,0-1 0 0 0,-1 2 0 0 0,0 1-5 0 0,-1 0 0 0 0,0 0 0 0 0,0 0 0 0 0,0 0 0 0 0,-1 0 0 0 0,1 0 0 0 0,-1-1 0 0 0,1 1 0 0 0,-1-1 0 0 0,-5 3 0 0 0,-35 21 0 0 0,23-16 0 0 0,-180 91 360 0 0,191-97-183 0 0,-1 0-1 0 0,1 1 0 0 0,0 0 0 0 0,1 0 1 0 0,-1 1-1 0 0,1 0 0 0 0,0 1 1 0 0,-9 10-1 0 0,16-16-155 0 0,1 0 0 0 0,0-1 0 0 0,0 1 0 0 0,0 0 0 0 0,1 0 0 0 0,-1 0 0 0 0,0 0 0 0 0,0-1 0 0 0,0 1 0 0 0,1 0 0 0 0,-1 0 0 0 0,0 0 0 0 0,1-1 0 0 0,-1 1 0 0 0,0 0 0 0 0,1 0 0 0 0,-1-1 0 0 0,1 1 0 0 0,0-1 0 0 0,-1 1 0 0 0,1 0 0 0 0,1 0 0 0 0,4 3-6 0 0,1 0 0 0 0,0 0 1 0 0,1-1-1 0 0,-1 0 0 0 0,1-1 1 0 0,14 3-1 0 0,51 5 121 0 0,-4-2-73 0 0,-45-3-63 0 0,0 1 0 0 0,0 1 0 0 0,43 19 0 0 0,-59-22 0 0 0,0 0 0 0 0,0 1 0 0 0,0 0 0 0 0,0 0 0 0 0,-1 1 0 0 0,0 0 0 0 0,0 0 0 0 0,0 1 0 0 0,-1 0 0 0 0,0 0 0 0 0,0 0 0 0 0,-1 1 0 0 0,7 13 0 0 0,-10-17 18 0 0,-1-1-1 0 0,1 1 1 0 0,-1-1 0 0 0,0 1-1 0 0,0-1 1 0 0,-1 1 0 0 0,1 0-1 0 0,-1-1 1 0 0,0 1 0 0 0,0 0-1 0 0,0-1 1 0 0,0 1 0 0 0,0 0-1 0 0,-1 0 1 0 0,0-1 0 0 0,0 1-1 0 0,0-1 1 0 0,0 1 0 0 0,0-1-1 0 0,-1 1 1 0 0,0-1 0 0 0,1 0-1 0 0,-1 1 1 0 0,0-1 0 0 0,-1 0-1 0 0,1-1 1 0 0,0 1 0 0 0,-7 5-1 0 0,0-1 51 0 0,0 1 0 0 0,-1-1 0 0 0,0-1 0 0 0,0 0 0 0 0,-1-1 0 0 0,0 0 0 0 0,-21 7 0 0 0,-148 42 169 0 0,97-30-186 0 0,70-20-93 0 0,13-4-20 0 0,0 0 31 0 0,0 1 0 0 0,0-1 0 0 0,0 0 0 0 0,0 0 0 0 0,0 0 0 0 0,0 0 0 0 0,0 0 0 0 0,0 0 0 0 0,0 0 0 0 0,0 0 0 0 0,0 0 0 0 0,0 0 0 0 0,0 0 0 0 0,0 0 0 0 0,0 0 0 0 0,0 0 0 0 0,0 0 0 0 0,0 0 0 0 0,0 0 0 0 0,0 0 0 0 0,0 0 0 0 0,0 0 0 0 0,0 0 0 0 0,0 0 0 0 0,0 0 0 0 0,0 1-372 0 0,22-6-5860 0 0,0-3-265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96 13215 0 0,'0'0'3032'0'0,"10"0"-2111"0"0,-7 0-111 0 0,21-14 457 0 0,1 1 0 0 0,27-9 1 0 0,-24 12-966 0 0,0 1 1 0 0,1 1-1 0 0,52-6 1 0 0,-73 13-271 0 0,55-3 171 0 0,-57 4-171 0 0,0 0-1 0 0,0 0 1 0 0,0 1 0 0 0,0 0 0 0 0,0 1 0 0 0,0-1-1 0 0,0 1 1 0 0,6 3 0 0 0,-11-5-27 0 0,0 1-1 0 0,0-1 1 0 0,0 1-1 0 0,0-1 1 0 0,0 1-1 0 0,-1-1 1 0 0,1 1-1 0 0,0-1 1 0 0,0 1-1 0 0,0 0 0 0 0,-1-1 1 0 0,1 1-1 0 0,0 0 1 0 0,-1 0-1 0 0,1 0 1 0 0,-1-1-1 0 0,1 1 1 0 0,-1 0-1 0 0,1 0 1 0 0,-1 0-1 0 0,1 0 1 0 0,-1 0-1 0 0,0 0 1 0 0,0 0-1 0 0,1 0 1 0 0,-1 0-1 0 0,0 0 1 0 0,0 0-1 0 0,0 0 1 0 0,0 0-1 0 0,0 0 1 0 0,0 0-1 0 0,-1 0 1 0 0,1 0-1 0 0,0 0 1 0 0,0 0-1 0 0,-1 0 1 0 0,1 0-1 0 0,0 0 1 0 0,-1 0-1 0 0,1 0 0 0 0,-1 0 1 0 0,0 0-1 0 0,-3 4-2 0 0,1 0-1 0 0,-1-1 1 0 0,0 1-1 0 0,0-1 0 0 0,0 0 1 0 0,-1 0-1 0 0,-8 6 0 0 0,-38 20 45 0 0,46-27-32 0 0,-98 48 32 0 0,-14 8 27 0 0,92-44-61 0 0,1 0 1 0 0,-34 28-1 0 0,55-39-12 0 0,-1-1 0 0 0,1 1 0 0 0,0-1 0 0 0,-4 9 0 0 0,4-8 0 0 0,2-3 0 0 0,1-1 0 0 0,-1 1 0 0 0,0-1 0 0 0,1 1 0 0 0,0 0 0 0 0,-1-1 0 0 0,1 1 0 0 0,-1 0 0 0 0,1 0 0 0 0,0-1 0 0 0,-1 1 0 0 0,1 0 0 0 0,0 0 0 0 0,0-1 0 0 0,0 1 0 0 0,0 0 0 0 0,-1 0 0 0 0,1 0 0 0 0,0 0 0 0 0,0-1 0 0 0,1 1 0 0 0,-1 0 0 0 0,0 0 0 0 0,0 0 0 0 0,0-1 0 0 0,0 1 0 0 0,1 0 0 0 0,-1 0 0 0 0,0-1 0 0 0,1 2 0 0 0,1 1 0 0 0,-2-2 2 0 0,0 0-1 0 0,1 0 1 0 0,-1 0-1 0 0,1 0 1 0 0,-1 0 0 0 0,1 0-1 0 0,-1 0 1 0 0,1 0-1 0 0,-1 0 1 0 0,1 0-1 0 0,0 0 1 0 0,0 0-1 0 0,-1-1 1 0 0,1 1 0 0 0,0 0-1 0 0,0 0 1 0 0,0-1-1 0 0,0 1 1 0 0,0-1-1 0 0,0 1 1 0 0,0-1 0 0 0,0 1-1 0 0,0-1 1 0 0,1 1-1 0 0,2 0 13 0 0,3 2 7 0 0,1 0-1 0 0,-1-1 1 0 0,0 0 0 0 0,1-1-1 0 0,-1 1 1 0 0,14-1-1 0 0,49-2 259 0 0,-22-1-75 0 0,224 12 308 0 0,-92-7-636 0 0,-113-3 17 0 0,-56 0 0 0 0,0 1-1 0 0,0 0 0 0 0,11 3 0 0 0,-17-3-254 0 0,-1 0 0 0 0,1 0 0 0 0,-1 1 0 0 0,0-1 0 0 0,0 1 0 0 0,0 0 0 0 0,0 0 0 0 0,0 1 0 0 0,0-1 0 0 0,4 5 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12551 0 0,'0'0'572'0'0,"-1"2"-9"0"0,-3 4-519 0 0,1 0 0 0 0,-1 0 1 0 0,-1 0-1 0 0,-8 10 0 0 0,6-9 132 0 0,1 1-1 0 0,-9 14 1 0 0,2 3 1102 0 0,-17 49 0 0 0,28-67-1090 0 0,0-1 1 0 0,1 0-1 0 0,0 1 1 0 0,0-1-1 0 0,0 1 1 0 0,1 0-1 0 0,0-1 1 0 0,0 1-1 0 0,1-1 1 0 0,2 13-1 0 0,-2-17-57 0 0,0 0 0 0 0,0 0 0 0 0,0 0 0 0 0,0 0 0 0 0,0 0 0 0 0,1 0 0 0 0,2 2 0 0 0,7 14 125 0 0,-10-13-243 0 0,0 0 1 0 0,0 0-1 0 0,0 0 0 0 0,-1 0 0 0 0,1 0 1 0 0,-1 0-1 0 0,-1 0 0 0 0,1 0 0 0 0,-1 0 1 0 0,-1 8-1 0 0,-3 5-6 0 0,-10 25 1 0 0,14-41-3 0 0,-35 83 668 0 0,-81 138 0 0 0,-16-27-308 0 0,123-183-321 0 0,0 0-1 0 0,-1 0 0 0 0,-17 14 1 0 0,27-26-23 0 0,13-7-913 0 0,31-15-2510 0 0,-13 7-2092 0 0,-9 6 10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52 5063 0 0,'-10'4'155'0'0,"0"-1"0"0"0,-1 1 0 0 0,1-2 0 0 0,-16 3 0 0 0,-4 1 1909 0 0,28-6-791 0 0,-7 2 5639 0 0,217-46-4776 0 0,-41 24-1441 0 0,-55 10-6382 0 0,-85 6-1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20 171 10799 0 0,'-17'3'496'0'0,"14"-2"2310"0"0,17-8-533 0 0,4 0-1646 0 0,0 1 0 0 0,34-6 0 0 0,-16 4-224 0 0,40-10 174 0 0,360-81 1222 0 0,-403 92-1695 0 0,59-3 0 0 0,-78 10-450 0 0,-1 0 0 0 0,1 0 0 0 0,0 2 0 0 0,-1 0-1 0 0,1 0 1 0 0,25 9 0 0 0,-34-9-1387 0 0,6 6-82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91 5983 0 0,'-39'10'550'0'0,"-57"12"7892"0"0,99-23-7880 0 0,20-3 21 0 0,0 0-1 0 0,44-17 1 0 0,-2 1-278 0 0,40-13-39 0 0,-27 8-184 0 0,-66 22-52 0 0,-1 0-1 0 0,0 0 1 0 0,1 1 0 0 0,-1 0-1 0 0,1 1 1 0 0,17 1 0 0 0,-12 4 29 0 0,-16-4-59 0 0,0 1 1 0 0,0-1 0 0 0,0 1 0 0 0,0-1 0 0 0,0 1 0 0 0,0 0 0 0 0,0-1 0 0 0,0 1 0 0 0,0 0-1 0 0,-1 0 1 0 0,2 1 0 0 0,0 0-1 0 0,-1 0 0 0 0,-1 1 0 0 0,1-1 0 0 0,0 0 0 0 0,0 0 0 0 0,-1 1 0 0 0,1-1 0 0 0,-1 0 0 0 0,0 0 0 0 0,1 1 0 0 0,-1-1 0 0 0,-1 0 0 0 0,1 1 0 0 0,0-1 0 0 0,0 0 0 0 0,-1 1 0 0 0,1-1 0 0 0,-1 0 0 0 0,0 1 0 0 0,0-1 0 0 0,0 0 0 0 0,0 0 0 0 0,0 0 0 0 0,0 0 0 0 0,-2 2 0 0 0,-4 6 0 0 0,-1 0 0 0 0,1 0 0 0 0,-15 12 0 0 0,20-19 0 0 0,-16 13 0 0 0,0-1 0 0 0,-1-1 0 0 0,0 0 0 0 0,-32 16 0 0 0,-89 36 0 0 0,16-22 0 0 0,81-27 12 0 0,41-16 47 0 0,5-1-4 0 0,80 14-50 0 0,130 38 0 0 0,-117-26-5 0 0,-70-20-3 0 0,-16-4 16 0 0,1 0 1 0 0,-1 1 0 0 0,-1 0-1 0 0,1 1 1 0 0,16 8 0 0 0,-13-3 61 0 0,-5 2 19 0 0,-7-9-83 0 0,-1 0-1 0 0,1 0 0 0 0,-1 0 1 0 0,0 0-1 0 0,1 0 0 0 0,-1 0 1 0 0,0 0-1 0 0,0 0 1 0 0,0 0-1 0 0,-1 0 0 0 0,1 0 1 0 0,0 0-1 0 0,-1 0 0 0 0,1 0 1 0 0,-1 0-1 0 0,0 0 1 0 0,0 0-1 0 0,0 0 0 0 0,0 0 1 0 0,0 0-1 0 0,0-1 0 0 0,0 1 1 0 0,0-1-1 0 0,-4 4 0 0 0,-2 2 68 0 0,-1 1-1 0 0,0-1 0 0 0,-13 8 0 0 0,18-13-61 0 0,-30 20 85 0 0,-2-2 0 0 0,0-1 0 0 0,-1-2 0 0 0,-60 20 0 0 0,-158 32-441 0 0,224-62 241 0 0,-14 7-80 0 0,33-10-230 0 0,0-1 0 0 0,-1 0 0 0 0,1 0 0 0 0,-24 2 0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36 114 8751 0 0,'-36'-34'10458'0'0,"39"33"-10290"0"0,36-11 344 0 0,1 2 0 0 0,1 2 0 0 0,43-4 0 0 0,-63 9-347 0 0,164-8 996 0 0,-82 8-897 0 0,-5-3-177 0 0,230-8 210 0 0,-298 15-449 0 0,-1 0-1 0 0,1 2 1 0 0,47 10 0 0 0,-73-11-125 0 0,0-1 0 0 0,0 0 0 0 0,0 1 0 0 0,0 0 0 0 0,7 5 1 0 0,-11-7 240 0 0,0 0 1 0 0,0 0 0 0 0,0 0 0 0 0,1 0-1 0 0,-1 0 1 0 0,0 0 0 0 0,0 0 0 0 0,0 0-1 0 0,0 0 1 0 0,0 0 0 0 0,0 0 0 0 0,0 1 0 0 0,0-1-1 0 0,0 0 1 0 0,0 0 0 0 0,1 0 0 0 0,-1 0-1 0 0,0 0 1 0 0,0 0 0 0 0,0 0 0 0 0,0 1-1 0 0,0-1 1 0 0,0 0 0 0 0,0 0 0 0 0,0 0 0 0 0,0 0-1 0 0,0 0 1 0 0,0 0 0 0 0,0 0 0 0 0,0 1-1 0 0,0-1 1 0 0,0 0 0 0 0,0 0 0 0 0,0 0-1 0 0,0 0 1 0 0,0 0 0 0 0,0 0 0 0 0,-1 1 0 0 0,1-1-1 0 0,0 0 1 0 0,0 0 0 0 0,0 0 0 0 0,0 0-1 0 0,0 0 1 0 0,-6 17-1621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93 10591 0 0,'0'0'819'0'0,"0"-2"-534"0"0,0 0-251 0 0,0 0-1 0 0,0 1 0 0 0,0-1 0 0 0,-1 1 0 0 0,1-1 0 0 0,0 1 1 0 0,-1-1-1 0 0,1 0 0 0 0,-1 1 0 0 0,0 0 0 0 0,1-1 1 0 0,-1 1-1 0 0,0-1 0 0 0,0 1 0 0 0,0 0 0 0 0,0 0 0 0 0,-2-2 1 0 0,1 1 20 0 0,-1 0-1 0 0,0 0 1 0 0,0 0 0 0 0,1 0 0 0 0,-1 1 0 0 0,0 0 0 0 0,0-1 0 0 0,-4 0 0 0 0,-5-1 75 0 0,0 1 1 0 0,-1 0-1 0 0,-21 0 0 0 0,-5 3 159 0 0,-1 2-1 0 0,-65 14 1 0 0,41-6-45 0 0,-65 6 203 0 0,-46 8 468 0 0,120-16-505 0 0,19-4-78 0 0,0 2 0 0 0,0 1 0 0 0,-43 16 0 0 0,53-11 30 0 0,25-12-193 0 0,1 2-28 0 0,2 0-140 0 0,0 1 0 0 0,0-1 0 0 0,0 0 0 0 0,1 0 0 0 0,-1 0-1 0 0,0 0 1 0 0,1-1 0 0 0,0 1 0 0 0,0-1 0 0 0,0 1 0 0 0,0-1 0 0 0,5 3-1 0 0,9 5-69 0 0,22 8 0 0 0,-19-9 24 0 0,121 51-131 0 0,1-1 117 0 0,-110-43 62 0 0,0 1 0 0 0,35 26-1 0 0,-52-32 1 0 0,0 0-1 0 0,-1 2 0 0 0,-1 0 1 0 0,0 0-1 0 0,-1 1 0 0 0,14 20 0 0 0,-19-23-11 0 0,-1-1 0 0 0,0 1-1 0 0,-1 0 1 0 0,0 1-1 0 0,-1-1 1 0 0,0 1 0 0 0,0 0-1 0 0,-2 0 1 0 0,1 0-1 0 0,0 17 1 0 0,-3-26 4 0 0,0 0 0 0 0,0 1 0 0 0,-1-1 0 0 0,1 0 0 0 0,-1 0 1 0 0,1 0-1 0 0,-1 0 0 0 0,0 0 0 0 0,0 0 0 0 0,-1-1 0 0 0,1 1 0 0 0,0 0 0 0 0,-1 0 0 0 0,0-1 0 0 0,1 1 1 0 0,-1-1-1 0 0,0 0 0 0 0,-1 1 0 0 0,1-1 0 0 0,0 0 0 0 0,-1 0 0 0 0,1 0 0 0 0,-1-1 0 0 0,1 1 0 0 0,-1 0 1 0 0,-5 1-1 0 0,-6 3 63 0 0,0-1 1 0 0,0-1-1 0 0,0-1 0 0 0,-20 4 1 0 0,24-6 1 0 0,-34 5 97 0 0,-1-1 0 0 0,0-3 0 0 0,1-2 1 0 0,-53-6-1 0 0,71 3-145 0 0,-47-10 0 0 0,66 11-12 0 0,0-1 1 0 0,-1 1-1 0 0,1-1 1 0 0,0 0 0 0 0,0 0-1 0 0,1-1 1 0 0,-1 0-1 0 0,1-1 1 0 0,0 1 0 0 0,-11-11-1 0 0,15 13 4 0 0,0-1-1 0 0,0 0 0 0 0,0 0 1 0 0,1 0-1 0 0,-1 0 1 0 0,1 0-1 0 0,0-1 1 0 0,0 1-1 0 0,0 0 0 0 0,0-1 1 0 0,0 1-1 0 0,1 0 1 0 0,0-1-1 0 0,-1 1 1 0 0,1-1-1 0 0,0 1 0 0 0,1-1 1 0 0,-1 1-1 0 0,1-1 1 0 0,-1 1-1 0 0,1 0 0 0 0,0-1 1 0 0,3-4-1 0 0,2-7 17 0 0,1 1 0 0 0,0 0-1 0 0,16-22 1 0 0,-22 35-18 0 0,21-31 3 0 0,2 1 1 0 0,1 2 0 0 0,2 0 0 0 0,43-35-1 0 0,-15 20 86 0 0,94-57-1 0 0,149-80 129 0 0,-286 173-368 0 0,8-3-688 0 0,27-22 0 0 0,-28 16 134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11519 0 0,'0'0'887'0'0,"3"0"-583"0"0,7 1-192 0 0,-7 0 289 0 0,-3-1-369 0 0,0 0-1 0 0,1 0 1 0 0,-1 0-1 0 0,0 0 1 0 0,1 0 0 0 0,-1 0-1 0 0,0 0 1 0 0,1 0-1 0 0,-1 0 1 0 0,0 0-1 0 0,0 0 1 0 0,1 0-1 0 0,-1 0 1 0 0,0 1-1 0 0,0-1 1 0 0,1 0 0 0 0,-1 0-1 0 0,0 0 1 0 0,0 0-1 0 0,1 1 1 0 0,-1-1-1 0 0,0 0 1 0 0,0 0-1 0 0,0 1 1 0 0,0-1-1 0 0,1 0 1 0 0,-1 0-1 0 0,0 1 1 0 0,0-1 0 0 0,0 0-1 0 0,0 0 1 0 0,0 1-1 0 0,-4 10 625 0 0,-12 7-377 0 0,-12 8-30 0 0,0-2 0 0 0,-2-1 0 0 0,-36 22 0 0 0,-45 15-3 0 0,60-35-126 0 0,2 3-1 0 0,-55 40 0 0 0,64-36-41 0 0,1 3 0 0 0,-58 64 0 0 0,83-82-35 0 0,2 0 1 0 0,0 1 0 0 0,1 1 0 0 0,1-1-1 0 0,1 2 1 0 0,0-1 0 0 0,1 1 0 0 0,-5 23-1 0 0,9-28 46 0 0,1 0-1 0 0,0 1 1 0 0,1-1-1 0 0,1 1 0 0 0,0 0 1 0 0,1 0-1 0 0,1-1 1 0 0,0 1-1 0 0,1 0 0 0 0,1-1 1 0 0,7 25-1 0 0,-6-32-26 0 0,0 0 0 0 0,0 0-1 0 0,1-1 1 0 0,0 1-1 0 0,0-1 1 0 0,1 0 0 0 0,0 0-1 0 0,0-1 1 0 0,0 1 0 0 0,1-2-1 0 0,0 1 1 0 0,8 4 0 0 0,6 4 95 0 0,0-2 1 0 0,1 0 0 0 0,26 9-1 0 0,56 14 119 0 0,21 9-144 0 0,-110-37-153 0 0,1 1 0 0 0,23 16 0 0 0,-35-22-217 0 0,0 1-1 0 0,0 0 1 0 0,-1 0-1 0 0,0 1 1 0 0,1-1-1 0 0,-1 1 1 0 0,0-1-1 0 0,-1 1 1 0 0,1 0 0 0 0,-1 0-1 0 0,1 0 1 0 0,-1 0-1 0 0,-1 1 1 0 0,3 4-1 0 0,-3-6-1105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259 114 7423 0 0,'0'0'340'0'0,"-2"0"-5"0"0,-16 0 102 0 0,15-2 1151 0 0,18-1 1472 0 0,-7 1-3649 0 0,187-67 2874 0 0,-113 47-1800 0 0,-46 13-266 0 0,-22 7-158 0 0,-1 0 0 0 0,1 0 0 0 0,-1 1 0 0 0,1 1 0 0 0,-1 0 0 0 0,1 1 0 0 0,21 5 0 0 0,-22-2-61 0 0,-4 7 0 0 0,-8-8 3 0 0,0-1 0 0 0,0 0 0 0 0,-1 1 0 0 0,1-1 0 0 0,-1 1 0 0 0,1-1 0 0 0,-1 1 0 0 0,0 0 0 0 0,0-1 0 0 0,0 1 0 0 0,0-1 0 0 0,-1 1 0 0 0,1-1 0 0 0,-1 1 0 0 0,1-1 0 0 0,-1 1 0 0 0,0-1 0 0 0,0 0 0 0 0,0 1 1 0 0,0-1-1 0 0,-1 0 0 0 0,1 0 0 0 0,0 0 0 0 0,-1 0 0 0 0,-3 4 0 0 0,-4 3 20 0 0,0 1 1 0 0,-1-1 0 0 0,-18 12 0 0 0,20-15-22 0 0,-33 22-2 0 0,-51 26 0 0 0,10-7 64 0 0,-8 2-56 0 0,50-28 48 0 0,27-15-45 0 0,3-1 44 0 0,37-15 16 0 0,1 2 1 0 0,55-9-1 0 0,-68 14-71 0 0,0 2 0 0 0,0-1 0 0 0,1 2 0 0 0,-1 0 0 0 0,29 4 0 0 0,-37-3 0 0 0,-1 0 0 0 0,1 1 0 0 0,-1 0 0 0 0,1 0 0 0 0,-1 1 0 0 0,0-1 0 0 0,0 1 0 0 0,0 1 0 0 0,0-1 0 0 0,-1 1 0 0 0,1 0 0 0 0,-1 0 0 0 0,0 1 0 0 0,0 0 0 0 0,7 8 0 0 0,-3 0 0 0 0,-2 0 0 0 0,-2-2 11 0 0,-5-9 6 0 0,0 0 0 0 0,1-1 0 0 0,-1 1 0 0 0,0 0-1 0 0,0 0 1 0 0,0 0 0 0 0,0-1 0 0 0,0 1 0 0 0,0 0 0 0 0,-1 0 0 0 0,1-1 0 0 0,0 1 0 0 0,-2 2 0 0 0,1-2-9 0 0,1-1 0 0 0,0 0 0 0 0,0-1 0 0 0,-1 1 0 0 0,1 0-1 0 0,-1 0 1 0 0,1 0 0 0 0,0 0 0 0 0,-1-1 0 0 0,0 1 0 0 0,1 0-1 0 0,-1 0 1 0 0,1-1 0 0 0,-1 1 0 0 0,0 0 0 0 0,-1 0 0 0 0,-2 2 20 0 0,-3 4 16 0 0,0-1 1 0 0,0-1 0 0 0,0 1-1 0 0,-1-1 1 0 0,0 0 0 0 0,0-1-1 0 0,-14 6 1 0 0,-65 19 150 0 0,62-22-141 0 0,-213 59 198 0 0,125-44-190 0 0,10-1-128 0 0,100-21-22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44 200 6911 0 0,'0'0'623'0'0,"-2"-1"-514"0"0,-6-1 30 0 0,6 1 517 0 0,2 1-577 0 0,-1 0 0 0 0,1-1 1 0 0,0 1-1 0 0,0 0 0 0 0,-1-1 0 0 0,1 1 0 0 0,0 0 1 0 0,0-1-1 0 0,0 1 0 0 0,0-1 0 0 0,0 1 1 0 0,-1 0-1 0 0,1-1 0 0 0,0 1 0 0 0,0-1 0 0 0,0 1 1 0 0,0-1-1 0 0,0 1 0 0 0,0 0 0 0 0,0-1 0 0 0,1 1 1 0 0,-1-1-1 0 0,0 1 0 0 0,0 0 0 0 0,0-1 0 0 0,0 1 1 0 0,0-1-1 0 0,1 1 0 0 0,-1 0 0 0 0,0-1 1 0 0,1 0-1 0 0,5-11 689 0 0,3 0-494 0 0,0 1 0 0 0,1 0 0 0 0,0 1 1 0 0,1 0-1 0 0,0 0 0 0 0,1 1 0 0 0,0 0 0 0 0,0 1 1 0 0,1 1-1 0 0,21-10 0 0 0,-6 6 30 0 0,0 0 0 0 0,1 2 1 0 0,1 1-1 0 0,34-4 0 0 0,-50 9-142 0 0,0 2 0 0 0,0 0 0 0 0,0 0 1 0 0,0 2-1 0 0,0-1 0 0 0,0 2 0 0 0,27 6 0 0 0,-40-8-136 0 0,1 0 1 0 0,-1 1-1 0 0,1 0 0 0 0,-1-1 0 0 0,1 1 1 0 0,-1 0-1 0 0,0 0 0 0 0,1-1 0 0 0,-1 1 0 0 0,0 0 1 0 0,0 1-1 0 0,0-1 0 0 0,1 0 0 0 0,-1 0 1 0 0,0 0-1 0 0,-1 1 0 0 0,1-1 0 0 0,0 0 0 0 0,0 1 1 0 0,0-1-1 0 0,-1 1 0 0 0,1-1 0 0 0,-1 1 1 0 0,1-1-1 0 0,-1 1 0 0 0,1 1 0 0 0,-1 1-1 0 0,0 0-1 0 0,-1-1 1 0 0,1 1 0 0 0,-1 0-1 0 0,1-1 1 0 0,-1 1-1 0 0,0 0 1 0 0,-1-1 0 0 0,1 1-1 0 0,-3 3 1 0 0,1-1-4 0 0,0 0 1 0 0,-1-1-1 0 0,0 1 1 0 0,0-1-1 0 0,-1 0 1 0 0,1 0-1 0 0,-1 0 1 0 0,-9 5-1 0 0,-5 5 21 0 0,-23 10-1 0 0,23-13-48 0 0,15-10 4 0 0,-38 24 101 0 0,-86 38-1 0 0,93-49-81 0 0,0 1 0 0 0,1 1 0 0 0,-46 31 0 0 0,60-30-16 0 0,12-8 0 0 0,5 1 0 0 0,3 1 0 0 0,1-10-1 0 0,0 0-1 0 0,0 0 0 0 0,0-1 1 0 0,0 1-1 0 0,0 0 1 0 0,0-1-1 0 0,0 1 1 0 0,0-1-1 0 0,0 0 0 0 0,1 1 1 0 0,-1-1-1 0 0,1 0 1 0 0,-1 0-1 0 0,4 2 0 0 0,-1-1 20 0 0,0 0 0 0 0,0 0 0 0 0,0-1 0 0 0,0 1 0 0 0,0-1 0 0 0,5 1 0 0 0,7 0 127 0 0,-1-1 1 0 0,26-1-1 0 0,-38 0-123 0 0,296-23 1127 0 0,-93 4-956 0 0,-201 19-418 0 0,57-2 782 0 0,-32 5-1772 0 0,-3 7-4194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13327 0 0,'8'-4'215'0'0,"0"0"-1"0"0,0 1 0 0 0,0 0 0 0 0,1 0 1 0 0,-1 1-1 0 0,16-3 0 0 0,56-1-330 0 0,-38 4 254 0 0,761-90 4276 0 0,-642 67-3641 0 0,79-11-109 0 0,-165 29-710 0 0,90 1-1 0 0,-155 6-589 0 0,-1 1-1 0 0,1 0 1 0 0,-1 0-1 0 0,0 1 0 0 0,0 0 1 0 0,10 4-1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3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9 11831 0 0,'18'-7'540'0'0,"-12"6"-5"0"0,4 2-300 0 0,-8-1 289 0 0,-2 2-472 0 0,-1 0 0 0 0,1 0 0 0 0,0 0 0 0 0,-1 0 0 0 0,1 0 1 0 0,-1 0-1 0 0,0 0 0 0 0,0-1 0 0 0,0 1 0 0 0,0 0 0 0 0,0 0 1 0 0,0-1-1 0 0,0 1 0 0 0,0-1 0 0 0,-1 1 0 0 0,1-1 0 0 0,-1 0 1 0 0,1 1-1 0 0,-4 1 0 0 0,-2 2 101 0 0,-1 0 0 0 0,-17 7 1 0 0,19-9-52 0 0,-172 65 1283 0 0,121-49-1256 0 0,-1-3-1 0 0,-85 13 1 0 0,116-26-197 0 0,-1-1 1 0 0,1-1 0 0 0,-1-1 0 0 0,1-1 0 0 0,0-2 0 0 0,0-1-1 0 0,-45-11 1 0 0,19-6-894 0 0,51 20 650 0 0,-3 53-1753 0 0,5-50 2288 0 0,-4 11 312 0 0,-1 6 137 0 0,1 0 0 0 0,-3 31 0 0 0,7-45-622 0 0,0-4-53 0 0,0 0 16 0 0,-1-1 1 0 0,1 1-1 0 0,0 0 1 0 0,0 0-1 0 0,0 0 1 0 0,0-1-1 0 0,0 1 1 0 0,0 0-1 0 0,0 0 1 0 0,0 0-1 0 0,0-1 1 0 0,1 1-1 0 0,-1 0 1 0 0,0 0-1 0 0,0 0 1 0 0,1-1-1 0 0,-1 1 1 0 0,0 0-1 0 0,1-1 1 0 0,-1 1-1 0 0,1 0 1 0 0,-1-1-1 0 0,1 1 0 0 0,-1 0 1 0 0,1-1-1 0 0,0 1 1 0 0,-1-1-1 0 0,1 1 1 0 0,0-1-1 0 0,-1 1 1 0 0,1-1-1 0 0,0 0 1 0 0,1 1-1 0 0,7 2 25 0 0,0 0-1 0 0,0-1 0 0 0,1 0 1 0 0,-1-1-1 0 0,19 1 1 0 0,54-5 22 0 0,-47 1-127 0 0,20-1-180 0 0,123-2-158 0 0,-154 7 466 0 0,-1 0-1 0 0,0 1 1 0 0,-1 2-1 0 0,1 0 1 0 0,37 14 0 0 0,-26-4 43 0 0,0 2 0 0 0,-2 1 1 0 0,52 37-1 0 0,-82-54-56 0 0,1 1-1 0 0,-1 0 1 0 0,0 0 0 0 0,0 0-1 0 0,0 0 1 0 0,0 0 0 0 0,0 1-1 0 0,0-1 1 0 0,-1 1 0 0 0,3 4-1 0 0,-3-6-29 0 0,-1 1 0 0 0,0-1-1 0 0,1 0 1 0 0,-1 1 0 0 0,0-1-1 0 0,0 1 1 0 0,0-1 0 0 0,0 0-1 0 0,0 1 1 0 0,0-1-1 0 0,-1 0 1 0 0,1 1 0 0 0,0-1-1 0 0,-1 0 1 0 0,1 0 0 0 0,-1 1-1 0 0,1-1 1 0 0,-1 0-1 0 0,0 0 1 0 0,1 0 0 0 0,-1 1-1 0 0,0-1 1 0 0,0 0 0 0 0,-2 1-1 0 0,-2 3 44 0 0,-1-1-1 0 0,0 0 0 0 0,0 0 0 0 0,-1-1 1 0 0,1 0-1 0 0,-1 0 0 0 0,1-1 0 0 0,-1 1 1 0 0,-8 0-1 0 0,-2 3 54 0 0,-60 15 238 0 0,0-3 0 0 0,-99 10 0 0 0,143-23-303 0 0,10-1-32 0 0,0-2 1 0 0,-31 1-1 0 0,52-3-288 0 0,2-1-81 0 0,1-1 1 0 0,-1 1 0 0 0,1-1 0 0 0,-1 1 0 0 0,1 0 0 0 0,0 0 0 0 0,-1-1 0 0 0,1 1 0 0 0,0 0-1 0 0,0 0 1 0 0,0 0 0 0 0,0-1 0 0 0,0 1 0 0 0,0 0 0 0 0,0 1 0 0 0,2-2 0 0 0,14-11-5472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70 14279 0 0,'-46'5'1395'0'0,"6"-1"2730"0"0,176-5-2103 0 0,143 2-992 0 0,-151 1-1279 0 0,0-6 1 0 0,-1-6-1 0 0,158-31 1 0 0,-271 38-391 0 0,27-10 0 0 0,-20 3-5555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4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5063 0 0,'0'0'390'0'0,"3"-1"-252"0"0,3-3 211 0 0,0 0-1 0 0,1 1 1 0 0,-1 0-1 0 0,1 0 1 0 0,0 0-1 0 0,-1 1 0 0 0,1 0 1 0 0,9-1-1 0 0,-13 3-97 0 0,1 0 0 0 0,0 0 0 0 0,0 0 0 0 0,-1 0 0 0 0,1 0 0 0 0,0 1 0 0 0,0 0 0 0 0,-1 0 0 0 0,1 0 0 0 0,-1 0 0 0 0,1 0 0 0 0,-1 1 0 0 0,1 0 0 0 0,-1 0 0 0 0,0 0-1 0 0,0 0 1 0 0,0 0 0 0 0,4 4 0 0 0,318 340 4079 0 0,-160-160-3869 0 0,-98-115-390 0 0,9 9-8 0 0,73 100-1 0 0,-138-165-42 0 0,-1 1 0 0 0,-1 0 0 0 0,-1 0 1 0 0,13 33-1 0 0,-17-38-11 0 0,-2-1 0 0 0,1 1 0 0 0,-1-1 0 0 0,-1 1 0 0 0,0 0 0 0 0,0 0 1 0 0,-1-1-1 0 0,-1 1 0 0 0,-2 19 0 0 0,-2-11 40 0 0,0-1 0 0 0,-1 1 1 0 0,-1-1-1 0 0,-1 0 0 0 0,0-1 0 0 0,-19 28 1 0 0,2-9 252 0 0,-54 60 0 0 0,28-43 2 0 0,-3-2 0 0 0,-1-2 0 0 0,-124 80 0 0 0,113-77-53 0 0,63-49-192 0 0,0 4-49 0 0,2 1-63 0 0,1-8 29 0 0,0 1 0 0 0,0 0 0 0 0,0-1 0 0 0,1 1 0 0 0,-1-1 1 0 0,0 1-1 0 0,1-1 0 0 0,-1 1 0 0 0,0-1 0 0 0,1 1 0 0 0,-1-1 0 0 0,0 1 1 0 0,1-1-1 0 0,-1 1 0 0 0,1-1 0 0 0,-1 0 0 0 0,1 1 0 0 0,-1-1 0 0 0,1 0 0 0 0,-1 1 1 0 0,1-1-1 0 0,0 0 0 0 0,0 1 0 0 0,14 3-1656 0 0,2-2-5126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7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0,'0'0'3816'0'0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7:5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2759 0 0,'0'0'9334'0'0,"2"0"-9278"0"0,8-5-46 0 0,4 0-10 0 0,0-1 0 0 0,1 1 0 0 0,-1-2 0 0 0,0 1 0 0 0,-1-2 0 0 0,5 0 15 0 0,-15 7 25 0 0,0 2 12 0 0,-1-2 492 0 0,-1 2-457 0 0,-1-1-83 0 0,0 0 0 0 0,1 0 0 0 0,-1 0 0 0 0,0 0 1 0 0,0 0-1 0 0,1 0 0 0 0,-1 0 0 0 0,0 0 0 0 0,1 0 0 0 0,-1 1 0 0 0,0-1 0 0 0,0 0 0 0 0,1 0 1 0 0,-1 0-1 0 0,0-1 0 0 0,0 1 0 0 0,1 0 0 0 0,-1 0 0 0 0,0 0 0 0 0,0 0 0 0 0,1 0 0 0 0,-1 0 1 0 0,0 0-1 0 0,0 0 0 0 0,1-1 0 0 0,17-4 546 0 0,-16 5-459 0 0,1-1-846 0 0,5 0 751 0 0,0 0 1 0 0,0 0-1 0 0,-1-1 1 0 0,1-1-1 0 0,11-4 1 0 0,-5 2-56 0 0,-2 1-32 0 0,-4 2 130 0 0,0 0-2630 0 0,-8 5 2202 0 0,-1 0 269 0 0,1 0-1 0 0,-1 0 1 0 0,1 1 0 0 0,-1-1-1 0 0,0 0 1 0 0,-3 5-1 0 0,-4 1-311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7:5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1375 0 0,'0'0'9879'0'0,"3"-1"-11078"0"0,10-2 1173 0 0,0-1 0 0 0,-1 0 0 0 0,1-1 0 0 0,14-7 0 0 0,64-32 1426 0 0,-74 36-1045 0 0,0 0 1 0 0,1 2 0 0 0,33-9-1 0 0,-30 10-161 0 0,0-1-1 0 0,27-12 0 0 0,105-48-113 0 0,-43 20 3 0 0,15-8 89 0 0,-106 46 197 0 0,0 1 0 0 0,28-7 0 0 0,8-3 332 0 0,-30 9-600 0 0,2 2 0 0 0,-1 0 0 0 0,41-2 0 0 0,31-7 64 0 0,48-10-165 0 0,-107 20 128 0 0,-29 3-47 0 0,0 1-1 0 0,-1 1 0 0 0,12 0 1 0 0,-17 0-3 0 0,17 1 13 0 0,-19-1 940 0 0,-2 1-1426 0 0,0 0 204 0 0,0 0 0 0 0,0 0 0 0 0,0-1 1 0 0,0 1-1 0 0,0 0 0 0 0,1 0 0 0 0,-1-1 1 0 0,0 1-1 0 0,0 0 0 0 0,1 0 0 0 0,-1-1 0 0 0,1 2 1 0 0,7 13-7641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7:5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144 332 6303 0 0,'0'0'571'0'0,"-1"-2"-472"0"0,-60-59 2719 0 0,58 60-2762 0 0,1-1-1 0 0,-1 1 1 0 0,0-1-1 0 0,0 1 1 0 0,1 0-1 0 0,-1 0 1 0 0,0 0-1 0 0,0 0 0 0 0,0 1 1 0 0,-6-1-1 0 0,1 0 63 0 0,-15-4 506 0 0,20 4-490 0 0,2 1-46 0 0,-8 0 3754 0 0,12 0-3506 0 0,70 0 305 0 0,0-3 0 0 0,0-4-1 0 0,98-21 1 0 0,-39 2-9 0 0,-17 5-403 0 0,-78 15-145 0 0,46-3-1 0 0,-12 3 17 0 0,28-6-39 0 0,261-38 83 0 0,-250 29-26 0 0,135-18 564 0 0,-189 34-490 0 0,91-2 88 0 0,198 38-144 0 0,-316-28-136 0 0,36-1 0 0 0,-28-2 0 0 0,-13 1 0 0 0,1-1 0 0 0,-1-2 0 0 0,34-5 0 0 0,-19-5 6 0 0,-20 0 232 0 0,-14 8-130 0 0,-4 3 1131 0 0,2-5-488 0 0,-1 3-2634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4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9 168 5063 0 0,'0'0'390'0'0,"-2"2"-80"0"0,1-1 38 0 0,1 0 1 0 0,-1-1-1 0 0,1 1 0 0 0,-1 0 0 0 0,0 0 0 0 0,1 0 0 0 0,0 0 0 0 0,-1 0 0 0 0,1 0 0 0 0,-1 0 0 0 0,1 0 0 0 0,0 0 0 0 0,0 0 0 0 0,0 0 1 0 0,0 0-1 0 0,0 0 0 0 0,0 0 0 0 0,0 0 0 0 0,0 0 0 0 0,0 0 0 0 0,0 0 0 0 0,1 2 0 0 0,2 3-628 0 0,-1-4 838 0 0,8-2-29 0 0,1-1-1 0 0,-1 0 1 0 0,1-1-1 0 0,-1 0 1 0 0,13-5-1 0 0,47-21 527 0 0,-34 12-607 0 0,33-14 58 0 0,-7 3-88 0 0,93-27 0 0 0,-117 44-651 0 0,0 2-1 0 0,0 2 1 0 0,1 1-1 0 0,-1 2 1 0 0,1 2-1 0 0,73 7 1 0 0,-75-3-3015 0 0,-22-2-2414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4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9671 0 0,'0'0'875'0'0,"-3"3"-719"0"0,-48 59 2438 0 0,-67 109 0 0 0,88-122-2235 0 0,9-14 15 0 0,-31 40 0 0 0,-10 9-37 0 0,-7 7-165 0 0,-12 18 68 0 0,72-94-530 0 0,0 0 0 0 0,1 0 1 0 0,1 1-1 0 0,0-1 0 0 0,-8 32 0 0 0,13-32-5470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4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 6911 0 0,'1'-2'315'0'0,"14"-14"6813"0"0,-16 23-3524 0 0,-7 17-2038 0 0,-12 30-2541 0 0,9-29 745 0 0,3-5-1239 0 0,2-7-2484 0 0,1 0-1593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4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43 2303 0 0,'13'-12'79'0'0,"-5"5"148"0"0,1 0 0 0 0,14-10 15548 0 0,-25 19-15695 0 0,-7 2-45 0 0,1 0-1 0 0,0 0 1 0 0,-1-1 0 0 0,-10 3-1 0 0,-15 5 0 0 0,-154 52 88 0 0,97-34-144 0 0,69-22-37 0 0,-32 11-527 0 0,-108 22-1 0 0,125-38-498 0 0,37-2 1046 0 0,-1 0 0 0 0,1 0 0 0 0,-1-1 0 0 0,1 1 0 0 0,-1 0 1 0 0,1 0-1 0 0,-1-1 0 0 0,1 1 0 0 0,-1 0 0 0 0,1-1 1 0 0,-1 1-1 0 0,1-1 0 0 0,0 1 0 0 0,-1 0 0 0 0,1-1 0 0 0,0 1 1 0 0,-1-1-1 0 0,1 1 0 0 0,0-1 0 0 0,-1 1 0 0 0,1-1 0 0 0,0 1 1 0 0,0-1-1 0 0,0 0 0 0 0,0 1 0 0 0,0-1 0 0 0,0 1 1 0 0,-1-1-1 0 0,1 0 0 0 0,0 0-30 0 0,0-1 1 0 0,0 1-1 0 0,0 0 0 0 0,0 0 1 0 0,0 0-1 0 0,0-1 1 0 0,0 1-1 0 0,1 0 0 0 0,-1 0 1 0 0,0 0-1 0 0,1 0 0 0 0,-1-1 1 0 0,1 1-1 0 0,-1 0 1 0 0,2-2-1 0 0,16-15-830 0 0,-17 17 635 0 0,-1 3-12 0 0,0 5 326 0 0,-1-1 1 0 0,-1 0-1 0 0,1 1 0 0 0,-1-1 0 0 0,0 0 0 0 0,-1 0 0 0 0,1 0 0 0 0,-1-1 0 0 0,0 1 0 0 0,-7 8 0 0 0,-43 54 761 0 0,49-63-794 0 0,-71 86 703 0 0,73-89 331 0 0,5-3-813 0 0,34-12-306 0 0,0 1 0 0 0,0 3 0 0 0,1 1 0 0 0,1 1 0 0 0,48-1 0 0 0,-81 7 14 0 0,1 1 0 0 0,-1 0-1 0 0,0 1 1 0 0,0 0-1 0 0,1 0 1 0 0,-1 0 0 0 0,0 0-1 0 0,0 1 1 0 0,0 0 0 0 0,-1 0-1 0 0,1 1 1 0 0,0 0-1 0 0,-1 0 1 0 0,1 0 0 0 0,8 8-1 0 0,-8-6 39 0 0,0 1-1 0 0,-1 0 0 0 0,0 0 0 0 0,-1 0 0 0 0,1 0 1 0 0,-1 1-1 0 0,0 0 0 0 0,-1 0 0 0 0,1 0 1 0 0,-2 0-1 0 0,1 0 0 0 0,2 12 0 0 0,-4-16 18 0 0,5 21 148 0 0,-1-1 0 0 0,0 1-1 0 0,-2 1 1 0 0,0 42-1 0 0,-3-65-113 0 0,0 3 149 0 0,0 1 0 0 0,-1 0 0 0 0,0-1 0 0 0,-2 8 0 0 0,2-10-131 0 0,0-1 1 0 0,0 1 0 0 0,-1-1 0 0 0,1 0 0 0 0,0 0-1 0 0,-1 1 1 0 0,0-1 0 0 0,0 0 0 0 0,1-1 0 0 0,-1 1-1 0 0,-4 3 1 0 0,-8 3 105 0 0,0 0 1 0 0,-1 0-1 0 0,1-2 0 0 0,-1 0 0 0 0,-25 7 0 0 0,15-5-34 0 0,-420 110 655 0 0,440-116-772 0 0,-17 0-17 0 0,20-2-891 0 0,13-15-9427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4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82 9151 0 0,'0'0'422'0'0,"-2"0"-13"0"0,-8-1-264 0 0,-3 2 2279 0 0,26-2-1798 0 0,-1 0 0 0 0,1-1 0 0 0,22-7-1 0 0,8-1 251 0 0,78-19 371 0 0,-24 5-377 0 0,-90 22-731 0 0,0 1 0 0 0,-1 0 0 0 0,1 0 0 0 0,0 1 0 0 0,0-1 0 0 0,0 1 0 0 0,-1 1 0 0 0,1 0 0 0 0,0 0 1 0 0,11 3-1 0 0,-16-4 331 0 0,-1 3-44 0 0,-1 1-396 0 0,0-1 1 0 0,0 1-1 0 0,0-1 1 0 0,-1 1 0 0 0,1-1-1 0 0,-1 1 1 0 0,0-1 0 0 0,0 1-1 0 0,0-1 1 0 0,0 0 0 0 0,-1 1-1 0 0,1-1 1 0 0,-1 0 0 0 0,0 0-1 0 0,0 0 1 0 0,0 0 0 0 0,0 0-1 0 0,-5 3 1 0 0,-1 4 9 0 0,-1-1 0 0 0,-1-1 0 0 0,0 1 0 0 0,-12 7 0 0 0,-115 61 258 0 0,45-26-180 0 0,69-39-104 0 0,10-5 10 0 0,0 1 1 0 0,0 0 0 0 0,1 1 0 0 0,-12 10-1 0 0,22-15 51 0 0,2 4 23 0 0,0-8-96 0 0,0 1 0 0 0,0-1 1 0 0,0 0-1 0 0,0 0 0 0 0,0 0 1 0 0,0 0-1 0 0,0 0 1 0 0,0 0-1 0 0,0 0 0 0 0,0 1 1 0 0,0-1-1 0 0,0 0 1 0 0,0 0-1 0 0,0 0 0 0 0,1 0 1 0 0,-1 0-1 0 0,0 0 1 0 0,0 0-1 0 0,0 0 0 0 0,0 0 1 0 0,0 0-1 0 0,0 1 1 0 0,0-1-1 0 0,0 0 0 0 0,0 0 1 0 0,0 0-1 0 0,0 0 1 0 0,0 0-1 0 0,1 0 0 0 0,-1 0 1 0 0,0 0-1 0 0,0 0 1 0 0,0 0-1 0 0,0 0 0 0 0,0 0 1 0 0,0 0-1 0 0,0 0 0 0 0,0 0 1 0 0,1 0-1 0 0,-1 0 1 0 0,0 0-1 0 0,0 0 0 0 0,0 0 1 0 0,0 0-1 0 0,0 0 1 0 0,0 0-1 0 0,0 0 0 0 0,1 0 1 0 0,9 1 60 0 0,1 0 1 0 0,-1 0-1 0 0,1-1 0 0 0,16-2 1 0 0,48-10 245 0 0,5-1-139 0 0,104-17 212 0 0,-114 17-2298 0 0,73-5 1 0 0,-114 17-5203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 14743 0 0,'0'0'1136'0'0,"-1"0"-698"0"0,-3 0-375 0 0,1-1 1 0 0,0 2 0 0 0,0-1-1 0 0,0 0 1 0 0,0 0 0 0 0,0 1-1 0 0,0 0 1 0 0,0-1 0 0 0,0 1 0 0 0,0 0-1 0 0,1 1 1 0 0,-1-1 0 0 0,0 0-1 0 0,1 1 1 0 0,-1-1 0 0 0,0 1-1 0 0,1 0 1 0 0,0 0 0 0 0,-1 0-1 0 0,1 0 1 0 0,-3 4 0 0 0,-4 5 51 0 0,0 1 1 0 0,1 0-1 0 0,-8 16 0 0 0,13-23-80 0 0,-78 166 390 0 0,13 9-344 0 0,-27 65 10 0 0,76-205-62 0 0,-24 39 0 0 0,30-59-3 0 0,-1-1 0 0 0,0 0 0 0 0,-28 27 0 0 0,39-44-19 0 0,-75 69 120 0 0,67-61-65 0 0,-1-2-1 0 0,0 0 0 0 0,-1 0 0 0 0,0-1 0 0 0,-15 6 0 0 0,24-11 7 0 0,1-1-1 0 0,-1 0 1 0 0,0 0 0 0 0,0-1-1 0 0,0 1 1 0 0,0-1 0 0 0,0 0-1 0 0,0 0 1 0 0,0 0 0 0 0,-4-1-1 0 0,7 1-38 0 0,0 0 0 0 0,0 0 0 0 0,1-1 0 0 0,-1 1 1 0 0,0 0-1 0 0,0-1 0 0 0,0 1 0 0 0,0-1 0 0 0,0 1 0 0 0,0-1 0 0 0,0 1 0 0 0,1-1 0 0 0,-1 0 0 0 0,0 1 0 0 0,0-1 0 0 0,1 0 0 0 0,-1 0 0 0 0,0 0 0 0 0,1 1 0 0 0,-1-1 0 0 0,1 0 0 0 0,-1 0 0 0 0,1 0 0 0 0,0 0 0 0 0,-1 0 0 0 0,1 0 1 0 0,0 0-1 0 0,0 0 0 0 0,-1 0 0 0 0,1 0 0 0 0,0 0 0 0 0,0 0 0 0 0,0 0 0 0 0,0 0 0 0 0,1 0 0 0 0,-1 0 0 0 0,0 0 0 0 0,0 0 0 0 0,0 0 0 0 0,1 0 0 0 0,-1 0 0 0 0,1-2 0 0 0,3-5 6 0 0,-1 0-1 0 0,1 0 1 0 0,1 0-1 0 0,-1 0 1 0 0,1 0-1 0 0,1 1 1 0 0,-1 0-1 0 0,1 0 0 0 0,1 1 1 0 0,-1 0-1 0 0,13-10 1 0 0,9-4-266 0 0,51-28-1 0 0,-70 43 197 0 0,61-35-590 0 0,141-57 0 0 0,-195 92 593 0 0,32-7 1 0 0,-40 10 66 0 0,-1 1 0 0 0,1 1 0 0 0,0-1-1 0 0,0 1 1 0 0,-1 1 0 0 0,14 1 0 0 0,-20-1-17 0 0,1-1 0 0 0,0 1 0 0 0,-1-1 0 0 0,1 1 1 0 0,0 0-1 0 0,-1-1 0 0 0,1 1 0 0 0,-1 0 0 0 0,1 0 0 0 0,-1 0 0 0 0,0 0 1 0 0,1 0-1 0 0,-1 1 0 0 0,0-1 0 0 0,0 0 0 0 0,0 1 0 0 0,0-1 1 0 0,0 0-1 0 0,0 1 0 0 0,0-1 0 0 0,0 1 0 0 0,0 0 0 0 0,-1-1 0 0 0,1 1 1 0 0,-1 0-1 0 0,1-1 0 0 0,-1 1 0 0 0,0 0 0 0 0,0-1 0 0 0,0 1 0 0 0,0 0 1 0 0,0 0-1 0 0,0-1 0 0 0,0 1 0 0 0,-1 2 0 0 0,0 6 61 0 0,-1-1-1 0 0,-1 1 0 0 0,0 0 1 0 0,-7 15-1 0 0,-49 95 475 0 0,40-87-461 0 0,2 2 0 0 0,1 0-1 0 0,-17 59 1 0 0,31-86-286 0 0,0 1-1 0 0,1 0 1 0 0,0 17 0 0 0,10-20-6077 0 0,2-2-289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4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8287 0 0,'0'0'639'0'0,"2"-1"-183"0"0,12-7 1385 0 0,6-4 71 0 0,0 1 0 0 0,2 1 0 0 0,37-13 0 0 0,31-4-279 0 0,128-33 370 0 0,-174 51-2146 0 0,1 2-1 0 0,-1 1 0 0 0,47 1 1 0 0,-65 7-1572 0 0,-12 1-3024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4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11519 0 0,'0'0'528'0'0,"1"-2"-16"0"0,7-6-325 0 0,3 0-166 0 0,24-6 1612 0 0,0 1-1 0 0,1 2 1 0 0,60-10-1 0 0,-94 20-1627 0 0,49-8 301 0 0,90-5 0 0 0,53 16-2067 0 0,-152-1-4753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5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36 3223 0 0,'1'-1'444'0'0,"49"-21"7097"0"0,-43 19-6490 0 0,0 1 1 0 0,0 0 0 0 0,0 0-1 0 0,0 1 1 0 0,13-1 0 0 0,-19 4-891 0 0,-1 2-134 0 0,0 0 0 0 0,0-1-1 0 0,0 1 1 0 0,0-1 0 0 0,-1 1-1 0 0,1 0 1 0 0,-1-1 0 0 0,0 1-1 0 0,0-1 1 0 0,0 1 0 0 0,-1-1-1 0 0,1 0 1 0 0,-1 0 0 0 0,0 1-1 0 0,-2 2 1 0 0,-7 10 88 0 0,-21 23 1 0 0,25-31-60 0 0,-41 48 208 0 0,-62 75 30 0 0,90-105-253 0 0,-14 16-3 0 0,2 1 0 0 0,-34 62 0 0 0,62-97-25 0 0,1 0 1 0 0,-1 0-1 0 0,-1 10 0 0 0,4-17-14 0 0,1 0 0 0 0,0 0-1 0 0,0 0 1 0 0,-1 0 0 0 0,1-1 0 0 0,0 1 0 0 0,0 0-1 0 0,0 0 1 0 0,0 0 0 0 0,0 0 0 0 0,0 0-1 0 0,0 0 1 0 0,1 0 0 0 0,-1 1 0 0 0,1-1-25 0 0,0 0 0 0 0,0 0 0 0 0,-1 0 0 0 0,1 0 0 0 0,0-1 0 0 0,0 1 0 0 0,0 0 0 0 0,0 0 0 0 0,0 0 0 0 0,1-1 0 0 0,-1 1 0 0 0,0-1 0 0 0,0 1 0 0 0,0-1 0 0 0,1 1 0 0 0,-1-1 0 0 0,0 0 0 0 0,0 0 0 0 0,1 1 0 0 0,0-1 0 0 0,3 0-949 0 0,0 0 0 0 0,0 0 0 0 0,0 0 0 0 0,7-1 1 0 0,16-5-4924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5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257 259 2303 0 0,'0'-2'167'0'0,"-1"-7"1901"0"0,-1-5 3325 0 0,-10-9-2351 0 0,2 5-2286 0 0,9 16-648 0 0,0 1 1 0 0,0-1 0 0 0,0 0-1 0 0,0 0 1 0 0,1 1 0 0 0,-1-1 0 0 0,1 0-1 0 0,-1 0 1 0 0,1 0 0 0 0,0 0-1 0 0,0 1 1 0 0,0-1 0 0 0,0 0 0 0 0,0 0-1 0 0,0 0 1 0 0,0 0 0 0 0,1 0-1 0 0,-1 0 1 0 0,1 1 0 0 0,-1-1 0 0 0,1 0-1 0 0,0 0 1 0 0,0 1 0 0 0,0-1-1 0 0,0 0 1 0 0,0 1 0 0 0,0-1-1 0 0,0 1 1 0 0,2-3 0 0 0,6-5-15 0 0,0 1 0 0 0,1-1-1 0 0,0 2 1 0 0,0-1 0 0 0,0 1 0 0 0,1 1 0 0 0,0 0-1 0 0,1 1 1 0 0,-1 0 0 0 0,1 0 0 0 0,0 1 0 0 0,0 1-1 0 0,19-3 1 0 0,0 0 16 0 0,226-38 988 0 0,-255 44-788 0 0,-1 3-221 0 0,0-2-79 0 0,-1 1 0 0 0,1 0 0 0 0,-1 0 0 0 0,0 0 0 0 0,0 0 0 0 0,0-1 0 0 0,0 1 0 0 0,0 0 0 0 0,0 0 0 0 0,-1 0 0 0 0,1-1 0 0 0,-1 1 0 0 0,1 0 0 0 0,-2 2 0 0 0,0 0 0 0 0,0 0 0 0 0,0 1 0 0 0,-1-1-1 0 0,1 0 1 0 0,-5 4 0 0 0,-5 5 13 0 0,0-1 0 0 0,-17 12 1 0 0,-61 44 114 0 0,-164 95 1 0 0,165-106-83 0 0,16-9-59 0 0,61-41 7 0 0,2-1-27 0 0,0 0 0 0 0,1 0 0 0 0,-1 1-1 0 0,1 0 1 0 0,1 0 0 0 0,-1 1 0 0 0,1 0 0 0 0,1 1-1 0 0,-12 16 1 0 0,17-21-25 0 0,-3 13 36 0 0,5-17 10 0 0,0 0 1 0 0,0 1-1 0 0,-1-1 1 0 0,1 0 0 0 0,0 1-1 0 0,0-1 1 0 0,0 0 0 0 0,0 0-1 0 0,0 1 1 0 0,0-1-1 0 0,0 0 1 0 0,0 1 0 0 0,0-1-1 0 0,0 0 1 0 0,0 1 0 0 0,0-1-1 0 0,0 0 1 0 0,0 1-1 0 0,0-1 1 0 0,1 0 0 0 0,-1 0-1 0 0,0 1 1 0 0,0-1 0 0 0,1 3-26 0 0,4 8 15 0 0,3 2 12 0 0,-6-11 1 0 0,1 0-1 0 0,0 1 0 0 0,0-1 1 0 0,-1 0-1 0 0,1-1 0 0 0,1 1 1 0 0,-1 0-1 0 0,0-1 0 0 0,0 0 1 0 0,0 0-1 0 0,1 0 0 0 0,-1 0 1 0 0,1 0-1 0 0,-1-1 0 0 0,1 1 1 0 0,-1-1-1 0 0,6 0 0 0 0,6-1 53 0 0,0-1-1 0 0,26-6 0 0 0,-27 5 9 0 0,200-33 549 0 0,9-2-340 0 0,16-1-1651 0 0,-236 39 344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106 162 3679 0 0,'-3'0'284'0'0,"-2"-1"-121"0"0,0 1 0 0 0,0 0 0 0 0,0 0 0 0 0,0 1 0 0 0,0-1 0 0 0,1 1 0 0 0,-1 0 0 0 0,-6 2 0 0 0,4 0 1563 0 0,0 0 1 0 0,1 0-1 0 0,-1 0 0 0 0,-11 9 0 0 0,18-12-1692 0 0,-1 0 0 0 0,1 1 0 0 0,-1-1 1 0 0,1 1-1 0 0,-1 0 0 0 0,1-1 0 0 0,-1 1 1 0 0,1-1-1 0 0,-1 1 0 0 0,1 0 1 0 0,0-1-1 0 0,-1 1 0 0 0,1 0 0 0 0,0-1 1 0 0,-1 1-1 0 0,1 0 0 0 0,0 0 0 0 0,0-1 1 0 0,0 1-1 0 0,0 0 0 0 0,0 0 0 0 0,0-1 1 0 0,0 1-1 0 0,0 0 0 0 0,0 0 1 0 0,0-1-1 0 0,0 1 0 0 0,1 0 0 0 0,-1 1 1 0 0,1 0 46 0 0,0-1 1 0 0,0 1-1 0 0,-1 0 1 0 0,1-1 0 0 0,0 1-1 0 0,1-1 1 0 0,-1 1-1 0 0,0-1 1 0 0,2 2 0 0 0,1 0 74 0 0,1 0 0 0 0,0 0 0 0 0,-1 0-1 0 0,1-1 1 0 0,1 1 0 0 0,-1-1 0 0 0,0-1 0 0 0,0 1 0 0 0,10 1 0 0 0,7 0 494 0 0,25 0 0 0 0,-24-2-273 0 0,56 3 139 0 0,0-3 1 0 0,0-4-1 0 0,0-3 1 0 0,95-21-1 0 0,495-124 37 0 0,-587 131-520 0 0,9-3-259 0 0,96-12 1 0 0,-180 35 79 0 0,0 0 1 0 0,0 0 0 0 0,10 1-1 0 0,9 1-1392 0 0,-25 1 669 0 0,0-1 651 0 0,0 0 1 0 0,0 1-1 0 0,0-1 1 0 0,0 0-1 0 0,0 1 1 0 0,-1-1 0 0 0,1 1-1 0 0,-1-1 1 0 0,0 0-1 0 0,0 1 1 0 0,0-1 0 0 0,0 1-1 0 0,0-1 1 0 0,0 1-1 0 0,-2 4 1 0 0,-4 6-1574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5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83 6911 0 0,'17'-13'970'0'0,"34"-24"-1357"0"0,-20 9 11787 0 0,-43 26-11091 0 0,-14 0-69 0 0,1 2 0 0 0,-1 0 0 0 0,1 2 0 0 0,-1 1 0 0 0,-35 8-1 0 0,5-2-164 0 0,-20 6-62 0 0,-9 2-16 0 0,-55 6 3 0 0,-14 2 0 0 0,125-23-222 0 0,19-1-76 0 0,31-1 129 0 0,-16-1 147 0 0,-1 1-2 0 0,16 5-70 0 0,-5 1 73 0 0,-2 3-33 0 0,-12-8 50 0 0,-1 0-1 0 0,1-1 0 0 0,-1 1 1 0 0,1 0-1 0 0,-1 0 1 0 0,1 0-1 0 0,-1 0 1 0 0,0 0-1 0 0,1 0 0 0 0,-1 0 1 0 0,0 0-1 0 0,0 0 1 0 0,0 1-1 0 0,0 1-4 0 0,0 1 0 0 0,-1-1-1 0 0,1 1 1 0 0,-1-1 0 0 0,0 1-1 0 0,0-1 1 0 0,-1 0 0 0 0,1 0 0 0 0,0 0-1 0 0,-1 1 1 0 0,0-1 0 0 0,0-1-1 0 0,0 1 1 0 0,-4 5 0 0 0,-2 0-16 0 0,0 0-1 0 0,0-1 1 0 0,-13 10 0 0 0,-9 2-56 0 0,-56 27 0 0 0,65-36 121 0 0,18-7-83 0 0,3-3 42 0 0,0 0 1 0 0,-1 0 0 0 0,1 1-1 0 0,0-1 1 0 0,0 0-1 0 0,0 0 1 0 0,-1 0 0 0 0,1 1-1 0 0,0-1 1 0 0,0 0-1 0 0,0 0 1 0 0,0 1 0 0 0,0-1-1 0 0,-1 0 1 0 0,1 1-1 0 0,0-1 1 0 0,0 0-1 0 0,0 0 1 0 0,0 1 0 0 0,0-1-1 0 0,0 0 1 0 0,0 1-1 0 0,0-1 1 0 0,0 0 0 0 0,0 1-1 0 0,1 0 1 0 0,0 0 0 0 0,1 0 0 0 0,-1 0 0 0 0,0 0 0 0 0,0-1 0 0 0,1 1 0 0 0,-1 0 0 0 0,1-1 0 0 0,-1 1 0 0 0,0-1 0 0 0,1 1 0 0 0,-1-1 0 0 0,1 0 0 0 0,-1 0 0 0 0,1 1 0 0 0,1-1 0 0 0,31 1 0 0 0,115-18 3 0 0,-16 0-16 0 0,-129 17 11 0 0,38-3-19 0 0,1 2 1 0 0,79 8 0 0 0,-108-5 32 0 0,0 1 0 0 0,0 1 0 0 0,0 0 0 0 0,-1 1 0 0 0,15 7 0 0 0,-20-8 12 0 0,1 1 0 0 0,-1 0 1 0 0,0 1-1 0 0,-1 0 0 0 0,1 0 0 0 0,-1 0 0 0 0,-1 1 0 0 0,11 13 0 0 0,-12-13-21 0 0,-1 0 0 0 0,0 1-1 0 0,4 8 1 0 0,-8-13 26 0 0,1-1 1 0 0,-1 0-1 0 0,0 1 1 0 0,0-1-1 0 0,0 1 1 0 0,0-1-1 0 0,0 1 0 0 0,-1-1 1 0 0,1 0-1 0 0,-1 1 1 0 0,1-1-1 0 0,-1 0 1 0 0,0 1-1 0 0,0-1 1 0 0,0 0-1 0 0,0 0 0 0 0,0 0 1 0 0,-1 0-1 0 0,1 0 1 0 0,-1 0-1 0 0,1 0 1 0 0,-3 2-1 0 0,-14 10 263 0 0,0-1 1 0 0,-1 0-1 0 0,-35 16 0 0 0,-67 24-206 0 0,46-23-77 0 0,43-17-10 0 0,-1-1 0 0 0,0-2 1 0 0,-1-2-1 0 0,-47 7 0 0 0,27-10 24 0 0,1-2-1 0 0,-62-4 1 0 0,85-2 31 0 0,22 4-757 0 0,14 10-5228 0 0,-5-9 6607 0 0,2 0-909 0 0,0 1 0 0 0,0-1 0 0 0,0 1 0 0 0,0-1 0 0 0,0 0-1 0 0,4 2 1 0 0,7 1-583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5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4607 0 0,'0'0'10970'0'0,"2"-1"-10516"0"0,13-7-249 0 0,-1 1 0 0 0,1 1 0 0 0,0 0 0 0 0,1 1 0 0 0,-1 1 1 0 0,18-3-1 0 0,6-2-35 0 0,225-49 448 0 0,-248 55-574 0 0,-10 2-41 0 0,1 0 0 0 0,-1 0-1 0 0,0 1 1 0 0,0-1 0 0 0,1 1 0 0 0,-1 1 0 0 0,0-1 0 0 0,0 1-1 0 0,12 3 1 0 0,-17-3-21 0 0,1 0 0 0 0,-1-1 1 0 0,0 1-1 0 0,0 0 0 0 0,1 0 0 0 0,-1 0 0 0 0,0 0 0 0 0,0 0 0 0 0,0 0 0 0 0,0 0 1 0 0,0 0-1 0 0,0 0 0 0 0,0 1 0 0 0,-1-1 0 0 0,2 2 0 0 0,-1-1-33 0 0,0 0-246 0 0,1 10-1963 0 0,-2-10 922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5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76 6447 0 0,'48'-31'650'0'0,"-8"5"1423"0"0,-34 22-914 0 0,0 1 0 0 0,0 0-1 0 0,0 0 1 0 0,13-3 2750 0 0,-18 8-3677 0 0,0 0-217 0 0,0 0 1 0 0,0 0-1 0 0,-1 0 0 0 0,1 0 1 0 0,-1 0-1 0 0,1 0 1 0 0,-1 0-1 0 0,0 0 0 0 0,0 0 1 0 0,0 0-1 0 0,0 0 0 0 0,0 0 1 0 0,0 0-1 0 0,-1 0 1 0 0,1 0-1 0 0,0 0 0 0 0,-1 0 1 0 0,-1 3-1 0 0,-2 5 80 0 0,-1-1 1 0 0,-9 14-1 0 0,4-6 44 0 0,-118 186 1221 0 0,9-15-706 0 0,18-26-524 0 0,37-55-318 0 0,51-84-522 0 0,12-19-336 0 0,-2 8-66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5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11519 0 0,'0'0'3182'0'0,"-2"1"-2114"0"0,-64 58 756 0 0,-4 3-1834 0 0,53-39-1103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5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42 12439 0 0,'2'-2'958'0'0,"30"-33"6276"0"0,-46 33-6920 0 0,12 1-316 0 0,0 0 0 0 0,0 1 1 0 0,0 0-1 0 0,0-1 0 0 0,0 1 1 0 0,1 0-1 0 0,-5 0 0 0 0,-55 10 46 0 0,1 3 0 0 0,-68 22 0 0 0,-19 23-1242 0 0,6-3-182 0 0,128-50 834 0 0,11-4-35 0 0,2-9-2788 0 0,1 3 3072 0 0,0 0 1 0 0,0 0-1 0 0,0 0 0 0 0,0 0 0 0 0,1 0 0 0 0,0 0 1 0 0,0 1-1 0 0,5-9 0 0 0,-6 11-254 0 0,-1 4-659 0 0,-1 1 1250 0 0,0-1 1 0 0,-1 1-1 0 0,1-1 1 0 0,0 0-1 0 0,-1 1 0 0 0,0-1 1 0 0,1 0-1 0 0,-1 0 1 0 0,-2 2-1 0 0,0 1 56 0 0,-24 28 698 0 0,-1 0 1 0 0,-1-2 0 0 0,-61 47-1 0 0,89-76 18 0 0,1-2-739 0 0,0 0 0 0 0,1 1 0 0 0,-1-1 0 0 0,1 0 0 0 0,-1 1 0 0 0,1-1 0 0 0,-1 1 0 0 0,1-1 0 0 0,-1 1 0 0 0,1-1 0 0 0,-1 1 0 0 0,1-1 0 0 0,0 1 0 0 0,-1-1 0 0 0,1 1 0 0 0,0-1-1 0 0,0 1 1 0 0,-1 0 0 0 0,1-1 0 0 0,0 2 0 0 0,1 16-60 0 0,1-14-14 0 0,0-1 1 0 0,4 9 0 0 0,9 9 0 0 0,-11-18 0 0 0,-1 0 2 0 0,0 1 0 0 0,0-1 0 0 0,1 0-1 0 0,-1 0 1 0 0,1 0 0 0 0,0-1 0 0 0,0 1-1 0 0,6 2 1 0 0,0 0 36 0 0,-2-1-25 0 0,0-1 0 0 0,1 1 0 0 0,-1-2 1 0 0,1 1-1 0 0,0-1 0 0 0,13 1 1 0 0,56 1 87 0 0,-59-4-7 0 0,0 0 0 0 0,0 2 0 0 0,36 7 0 0 0,-46-7 34 0 0,0 1-1 0 0,0 0 0 0 0,0 1 1 0 0,-1 0-1 0 0,16 10 0 0 0,-20-12-51 0 0,-1 1 0 0 0,1 1-1 0 0,-1-1 1 0 0,1 0 0 0 0,-1 1 0 0 0,0 0-1 0 0,0-1 1 0 0,-1 1 0 0 0,1 1-1 0 0,-1-1 1 0 0,0 0 0 0 0,0 0 0 0 0,2 7-1 0 0,-1-2 62 0 0,-1 0 0 0 0,0 1 0 0 0,-1-1-1 0 0,0 0 1 0 0,-1 0 0 0 0,0 1 0 0 0,0-1-1 0 0,-1 0 1 0 0,0 1 0 0 0,-3 12 0 0 0,2-16-69 0 0,1-1 0 0 0,-1 1 0 0 0,0-1 0 0 0,-1 0 0 0 0,1 1 0 0 0,-1-1 0 0 0,0 0 0 0 0,-1 0 0 0 0,1-1-1 0 0,-1 1 1 0 0,0-1 0 0 0,0 0 0 0 0,0 0 0 0 0,0 0 0 0 0,-1 0 0 0 0,0-1 0 0 0,-9 6 0 0 0,-20 5 324 0 0,-70 21-1 0 0,75-26-277 0 0,-135 35 12 0 0,32-10-101 0 0,65-18-115 0 0,65-16-13 0 0,13-9-2430 0 0,6-1 1251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23 9215 0 0,'0'0'4066'0'0,"-1"-1"-3642"0"0,0-1-359 0 0,0 1 1 0 0,0-1 0 0 0,0 1-1 0 0,0-1 1 0 0,0 1-1 0 0,0 0 1 0 0,0-1 0 0 0,-1 1-1 0 0,1 0 1 0 0,-1 0 0 0 0,1 0-1 0 0,-1 0 1 0 0,1 0-1 0 0,-3-1 1 0 0,2 2 3 0 0,-1-1-1 0 0,1 1 1 0 0,-1 0-1 0 0,0-1 1 0 0,1 1-1 0 0,-1 0 1 0 0,1 0 0 0 0,-1 1-1 0 0,1-1 1 0 0,-5 1-1 0 0,-5 3 200 0 0,0-1-1 0 0,0 1 1 0 0,1 1-1 0 0,-1 0 1 0 0,-15 10-1 0 0,-51 38 764 0 0,-20 26 186 0 0,87-69-1020 0 0,1 1 1 0 0,0 0 0 0 0,1 1-1 0 0,0 0 1 0 0,1 0 0 0 0,-10 19-1 0 0,17-29-162 0 0,0 0 0 0 0,1 0 0 0 0,-1 0-1 0 0,0 0 1 0 0,1-1 0 0 0,-1 1 0 0 0,1 0-1 0 0,0 0 1 0 0,-1 0 0 0 0,1 0 0 0 0,0 0-1 0 0,0 0 1 0 0,1 0 0 0 0,-1 0 0 0 0,0 0 0 0 0,1 0-1 0 0,0 3 1 0 0,0-4-9 0 0,0 1-1 0 0,-1-1 0 0 0,1 0 1 0 0,0 1-1 0 0,0-1 0 0 0,0 0 1 0 0,1 0-1 0 0,-1 0 0 0 0,0 0 1 0 0,0 0-1 0 0,0 0 1 0 0,1 0-1 0 0,-1-1 0 0 0,1 1 1 0 0,-1 0-1 0 0,0-1 0 0 0,1 1 1 0 0,-1-1-1 0 0,1 1 0 0 0,-1-1 1 0 0,1 0-1 0 0,3 0 1 0 0,5 1 22 0 0,1-1 1 0 0,0-1 0 0 0,0 0 0 0 0,-1 0-1 0 0,1-1 1 0 0,-1 0 0 0 0,1-1 0 0 0,-1 0-1 0 0,0-1 1 0 0,18-9 0 0 0,-14 6 12 0 0,0-2 1 0 0,0 1-1 0 0,-1-2 1 0 0,0 0-1 0 0,-1 0 1 0 0,18-20-1 0 0,-29 29-61 0 0,6-7 13 0 0,0 1-1 0 0,1 0 0 0 0,12-10 0 0 0,-19 16-81 0 0,-1 3 51 0 0,-1 0-1 0 0,0 0 1 0 0,0 0-1 0 0,0-1 1 0 0,0 1 0 0 0,-1 0-1 0 0,1-1 1 0 0,-2 3-1 0 0,0-1 0 0 0,2-1 13 0 0,-7 9-35 0 0,0 0 0 0 0,-8 16 0 0 0,15-24 34 0 0,0 0 0 0 0,-1 0-1 0 0,1 0 1 0 0,0 0 0 0 0,0 0 0 0 0,1 0-1 0 0,-1 1 1 0 0,1-1 0 0 0,-1 0-1 0 0,1 0 1 0 0,0 1 0 0 0,0-1-1 0 0,0 0 1 0 0,1 0 0 0 0,0 5-1 0 0,0-6-109 0 0,0 0 0 0 0,0 0-1 0 0,0-1 1 0 0,0 1 0 0 0,1 0-1 0 0,-1-1 1 0 0,0 1-1 0 0,1-1 1 0 0,-1 0 0 0 0,1 0-1 0 0,-1 1 1 0 0,1-1-1 0 0,-1 0 1 0 0,1 0 0 0 0,0 0-1 0 0,0 0 1 0 0,0-1-1 0 0,-1 1 1 0 0,1 0 0 0 0,0-1-1 0 0,0 0 1 0 0,2 1 0 0 0,15 3-1349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1:05:5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112 134 2303 0 0,'-10'-9'11858'0'0,"10"9"-11567"0"0,1-2-54 0 0,-1 1 0 0 0,1 0 0 0 0,0 0 0 0 0,0 0 0 0 0,-1 0 0 0 0,1 0 0 0 0,0 0 0 0 0,0 0 0 0 0,0 1 0 0 0,2-2 0 0 0,32-18 190 0 0,72-20 1317 0 0,-50 20-1328 0 0,-34 11-259 0 0,0 2-1 0 0,27-5 1 0 0,-40 11-95 0 0,0-1 0 0 0,0 1 1 0 0,0 1-1 0 0,0 0 0 0 0,0 0 0 0 0,0 1 1 0 0,18 4-1 0 0,-24-4-27 0 0,-1 0 0 0 0,1 0 0 0 0,-1 1-1 0 0,0 0 1 0 0,4 2 0 0 0,-5 0 52 0 0,-2 2-79 0 0,-1-1 1 0 0,1 0-1 0 0,-1 0 0 0 0,0 0 1 0 0,-1 1-1 0 0,1-1 1 0 0,-1 0-1 0 0,0-1 0 0 0,0 1 1 0 0,-5 8-1 0 0,2-5 7 0 0,-1 0 0 0 0,0-1 0 0 0,0 1 0 0 0,-1-1 0 0 0,-10 8 1 0 0,-46 33 175 0 0,-88 53 0 0 0,103-73-184 0 0,23-14 16 0 0,0 1 0 0 0,-24 20 0 0 0,24-6-12 0 0,7-11 42 0 0,12-11-50 0 0,0 0-1 0 0,0 0 0 0 0,1 0 0 0 0,0 1 1 0 0,-6 13-1 0 0,-3 3 65 0 0,6-3 208 0 0,7-16-183 0 0,14 0 188 0 0,-6-4-198 0 0,-1 1-1 0 0,1-2 1 0 0,0 1 0 0 0,0-1-1 0 0,0 0 1 0 0,12-2 0 0 0,42-11 467 0 0,-49 10-446 0 0,305-66 804 0 0,-210 51-904 0 0,109-3 0 0 0,-178 19-31 0 0,-1 0-1743 0 0,-13 1-3355 0 0,2 1-2422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2:28:1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4245 8839 0 0,'0'0'800'0'0,"-1"0"-656"0"0,-30-9 2238 0 0,19 2-2370 0 0,10 3-58 0 0,2 3 22 0 0,-8-7-68 0 0,6 6 214 0 0,0 0 0 0 0,1 0 1 0 0,-1 0-1 0 0,0 0 0 0 0,1 0 0 0 0,-1 0 0 0 0,-1-4 1 0 0,3 12 731 0 0,0 2 1238 0 0,1-7-2068 0 0,-1 0-1 0 0,1-1 1 0 0,0 1 0 0 0,-1-1-1 0 0,1 0 1 0 0,0 1 0 0 0,-1-1-1 0 0,1 0 1 0 0,0 1 0 0 0,0-1-1 0 0,-1 0 1 0 0,1 0 0 0 0,0 1-1 0 0,1-1 1 0 0,5 2 85 0 0,0-1 0 0 0,0 0 1 0 0,9 0-1 0 0,44-6 150 0 0,1-5 698 0 0,-41 6-835 0 0,0 1 1 0 0,30-2-1 0 0,23 7 295 0 0,-40 0-276 0 0,0-2 0 0 0,0-1 0 0 0,39-6 0 0 0,-23-5 72 0 0,1-1 0 0 0,51-24 0 0 0,-93 34-201 0 0,26-9 33 0 0,0 2 1 0 0,1 1-1 0 0,0 2 0 0 0,0 1 1 0 0,0 2-1 0 0,48 1 0 0 0,9 5-9 0 0,37-1-8 0 0,-92-2 29 0 0,0-2-1 0 0,0-2 0 0 0,0-1 1 0 0,-1-2-1 0 0,0-1 0 0 0,-1-2 1 0 0,42-19-1 0 0,68-23 55 0 0,-86 34-65 0 0,208-60-118 0 0,-192 62 115 0 0,125-11 0 0 0,84-4 518 0 0,-203 21-444 0 0,189-30 28 0 0,119-13-150 0 0,-266 45 5 0 0,111-11 0 0 0,295-60 0 0 0,-409 60 0 0 0,-20 4 0 0 0,74-13 0 0 0,-159 26-6 0 0,245-54 99 0 0,-5-19 119 0 0,79-34-95 0 0,-98 38-123 0 0,78-20-64 0 0,-3 0 15 0 0,-197 56 142 0 0,58-26-26 0 0,41-11 475 0 0,-123 47-317 0 0,-2-3-1 0 0,153-74 0 0 0,-83 6-219 0 0,-60 34 13 0 0,-61 41 22 0 0,195-109-15 0 0,-31 21-19 0 0,-175 92 65 0 0,0 0-1 0 0,36-37 1 0 0,-17 15 301 0 0,-31 27-231 0 0,-1-1 0 0 0,-1 0 0 0 0,0 0 1 0 0,11-17-1 0 0,36-68 248 0 0,-40 60-342 0 0,27-79 0 0 0,-20 47-22 0 0,21-71-23 0 0,-33 81 18 0 0,13-44-16 0 0,-16 69 25 0 0,6-37-1 0 0,2-6 5 0 0,-13 51 42 0 0,-1 1 0 0 0,-1-1 0 0 0,-2 0 1 0 0,-1 0-1 0 0,-3-34 0 0 0,-12-102 135 0 0,13 105-199 0 0,0 20-16 0 0,-6-50 1 0 0,5 76 8 0 0,-1 1 0 0 0,0-1 0 0 0,0 1 0 0 0,-1 0-1 0 0,-1 0 1 0 0,0 0 0 0 0,-1 1 0 0 0,-7-12 0 0 0,11 20 3 0 0,-15-23 62 0 0,-1 1 1 0 0,0 1 0 0 0,-28-27 0 0 0,21 25-138 0 0,-34-44 1 0 0,-13-15-160 0 0,48 62 229 0 0,-1 0 0 0 0,-34-23 0 0 0,45 36-15 0 0,0 1-1 0 0,0 0 1 0 0,-1 1-1 0 0,0 1 1 0 0,0 0 0 0 0,-31-8-1 0 0,13 7-85 0 0,-66-5-1 0 0,-1 12 91 0 0,54 1 17 0 0,10 1-9 0 0,-42-1-96 0 0,-113-13 0 0 0,149 4-21 0 0,26 5 5 0 0,-23-2-1 0 0,3 2 32 0 0,13 1 33 0 0,-35 0 1 0 0,27 4 41 0 0,0 1 0 0 0,0 1 0 0 0,0 2 0 0 0,1 1 0 0 0,0 1 0 0 0,-37 14 0 0 0,34-7-35 0 0,0-1 0 0 0,-1-2 0 0 0,0-2 0 0 0,-65 10 0 0 0,-16-6 48 0 0,-7 3 29 0 0,-18 1 6 0 0,16-1-323 0 0,105-15 243 0 0,-131 15-454 0 0,93-6 499 0 0,-75 14 0 0 0,72-11-60 0 0,0-2 0 0 0,-89 4 0 0 0,90-8 203 0 0,10-1-82 0 0,12-1-36 0 0,1 1-1 0 0,-1 3 1 0 0,-38 13-1 0 0,65-19-5 0 0,-73 24 4 0 0,-82 23 51 0 0,134-43-64 0 0,1-1 1 0 0,-1-2 0 0 0,-48 2-1 0 0,-62-6 283 0 0,-180 23 1 0 0,-79 39-229 0 0,301-52 289 0 0,-158-2-1 0 0,151-8-356 0 0,-123 16-1 0 0,-50 40-412 0 0,204-41 428 0 0,-3 2-39 0 0,22-2-82 0 0,-66 8-1 0 0,92-19 73 0 0,0-2 1 0 0,0-1 0 0 0,0-1-1 0 0,-32-5 1 0 0,-118-13 133 0 0,130 16-40 0 0,-82 6 0 0 0,-200 43-4 0 0,250-30 10 0 0,-76 12 106 0 0,103-18-169 0 0,40-7 0 0 0,-1-1 0 0 0,-20 2 0 0 0,-11 0-29 0 0,31-2 12 0 0,0-2 0 0 0,-22 1 0 0 0,14-2 87 0 0,-41 6-1 0 0,-12 0 72 0 0,68-6-107 0 0,0 0 0 0 0,0 1-1 0 0,0 1 1 0 0,0-1 0 0 0,-17 6 0 0 0,3 0-21 0 0,-2 1-66 0 0,-13 3 42 0 0,31-9 26 0 0,-56 19 807 0 0,-57 32-1667 0 0,84-35 845 0 0,10-6 0 0 0,-10-1 65 0 0,8-4 37 0 0,16-4-91 0 0,0 0 0 0 0,-10 5 0 0 0,-46 13 53 0 0,36-10-21 0 0,-65 14-1 0 0,81-22-39 0 0,2 0-3 0 0,12-3 4 0 0,0 0 0 0 0,1 1 0 0 0,-1-1 0 0 0,0 1 0 0 0,0-1 0 0 0,0 1 0 0 0,0 0 0 0 0,1-1 0 0 0,-1 1 0 0 0,0 0 0 0 0,-2 2 0 0 0,-3 2 10 0 0,-24 4-1 0 0,24-7 3 0 0,-16 10 21 0 0,19-10-37 0 0,-8 3 0 0 0,-1 0 0 0 0,1 2 0 0 0,1-1 0 0 0,-1 1 0 0 0,0 0 0 0 0,-1-1 0 0 0,1 1 0 0 0,-35 17 0 0 0,24-10 0 0 0,17-11 0 0 0,3-1 0 0 0,1-1 0 0 0,-1 1 0 0 0,0 0 0 0 0,1 0 0 0 0,0 0 0 0 0,-1 0 0 0 0,-2 5 0 0 0,-13 11 0 0 0,-2-1 0 0 0,12-8 0 0 0,0 0 0 0 0,-1 1 0 0 0,-1 0 0 0 0,1 2 0 0 0,-1-2 0 0 0,5-6 8 0 0,1 0 0 0 0,-1 0 0 0 0,1 0 0 0 0,-4 7 0 0 0,-9 10 16 0 0,16-19-24 0 0,-1 0 0 0 0,1-1 0 0 0,0 1 0 0 0,-1-1 0 0 0,1 1 0 0 0,-1-1 0 0 0,1 1 0 0 0,-1-1 0 0 0,0 0 0 0 0,-2 1 0 0 0,-15 10 0 0 0,16-11 0 0 0,-1 1 0 0 0,-7 11 0 0 0,3-3 0 0 0,1 1 0 0 0,-39 56 0 0 0,37-51 0 0 0,-21 23 0 0 0,12-17 0 0 0,15-17 0 0 0,-3 2 0 0 0,0 1 0 0 0,0-1 0 0 0,0 0 0 0 0,-1-1 0 0 0,-8 7 0 0 0,9-8 0 0 0,0 0 0 0 0,0 1 0 0 0,-6 8 0 0 0,-11 10 0 0 0,17-19 0 0 0,2-2 0 0 0,1 1 0 0 0,-1 0 0 0 0,1-1 0 0 0,0 1 0 0 0,-3 5 0 0 0,-10 11 0 0 0,9-9 0 0 0,1 1 0 0 0,2 2 0 0 0,1-2-12 0 0,2-10-47 0 0,1 1-6 0 0,-1 7 1 0 0,0-7 0 0 0,1 0 11 0 0,-19 125 42 0 0,19-126 11 0 0,-2 7-8 0 0,1 0 0 0 0,1 0 0 0 0,-1 1 0 0 0,1-1 0 0 0,1 0 0 0 0,0 0 0 0 0,3 12 0 0 0,9 31-56 0 0,2-10 0 0 0,-13-38 64 0 0,1 21 0 0 0,-3-13 32 0 0,0 0-1 0 0,-1 1 1 0 0,-1-1 0 0 0,0 0 0 0 0,-1 0-1 0 0,0 0 1 0 0,-5 13 0 0 0,-14 53 109 0 0,-15 84 88 0 0,27-120-229 0 0,2 3 0 0 0,2 1 0 0 0,2 0 0 0 0,3 49 0 0 0,-2 12 0 0 0,0 67 0 0 0,3-132 0 0 0,1 14 0 0 0,-2 24 0 0 0,1-29 0 0 0,3 0 0 0 0,2-1 0 0 0,13 59 0 0 0,-15-93 0 0 0,14 70 0 0 0,-12-71 0 0 0,0-1 0 0 0,11 23 0 0 0,-6-16 0 0 0,-8-18 0 0 0,12 14 0 0 0,-11-12 0 0 0,1 0 0 0 0,15 9 0 0 0,50 33 0 0 0,-61-42 0 0 0,20 20 0 0 0,-20-18 0 0 0,-4-4 0 0 0,0 0 0 0 0,-1 1 0 0 0,1-1 0 0 0,0 1 0 0 0,2 4 0 0 0,34 36 0 0 0,92 106 0 0 0,-51-59 0 0 0,-78-86 0 0 0,16 13 0 0 0,5 0 0 0 0,-19-15 0 0 0,11 6 0 0 0,1-2 0 0 0,-12-5 13 0 0,16 1 45 0 0,-15-3-53 0 0,44 1 324 0 0,-47-1-262 0 0,0 0 0 0 0,11 3-54 0 0,1 2-24 0 0,-10-3-31 0 0,6 7 16 0 0,1 4-43 0 0,-1 1-4 0 0,-4-3-18 0 0,-4-6 11 0 0,5 5 64 0 0,6-1 27 0 0,-1-3 21 0 0,-11-5-80 0 0,-1 0-62 0 0,0-1 94 0 0,0 1 0 0 0,0-1 0 0 0,0 1 0 0 0,0 0 0 0 0,0-1 0 0 0,0 1 0 0 0,0 0 0 0 0,0 0 0 0 0,-1-1 0 0 0,2 3 0 0 0,1 0-21 0 0,5 6-75 0 0,0 0 0 0 0,0 1-1 0 0,-1 0 1 0 0,0 0 0 0 0,0 1 0 0 0,-2 0 0 0 0,1 0-1 0 0,4 15 1 0 0,-3-10-612 0 0,0 0 1 0 0,17 27-1 0 0,-20-40-581 0 0,8 5-57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15 11519 0 0,'1'-14'2442'0'0,"-2"14"-2196"0"0,-1 0 0 0 0,1 0 1 0 0,0 1-1 0 0,-1-1 1 0 0,1 1-1 0 0,0-1 0 0 0,-1 1 1 0 0,1-1-1 0 0,0 1 0 0 0,0 0 1 0 0,-1 0-1 0 0,1 0 1 0 0,0 0-1 0 0,0 0 0 0 0,0 0 1 0 0,0 0-1 0 0,0 0 1 0 0,-1 2-1 0 0,-15 26-140 0 0,12-19 192 0 0,-78 143 999 0 0,-91 241-1 0 0,73-146-1149 0 0,77-189-134 0 0,17-44-88 0 0,0 1 0 0 0,-1-1 0 0 0,0 0 0 0 0,-1-1 0 0 0,-1 0 0 0 0,0-1 0 0 0,-1 0 0 0 0,0 0 0 0 0,-1-1 0 0 0,-18 14 0 0 0,29-25-914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40 160 19319 0 0,'-8'-8'486'0'0,"-1"0"0"0"0,2 0-1 0 0,-9-11 1 0 0,29 16-261 0 0,10 0 194 0 0,40 1-1 0 0,-5 1-58 0 0,437-41 1193 0 0,-339 28-1299 0 0,177-27-2247 0 0,-282 31 750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32 4607 0 0,'0'0'208'0'0,"2"0"-9"0"0,19-10-187 0 0,-16 7 393 0 0,0 1-1 0 0,1 0 1 0 0,-1 0 0 0 0,0 0-1 0 0,8-1 1 0 0,0 1 1340 0 0,4-1-172 0 0,-5 1 3097 0 0,-26 19-4105 0 0,-103 88-103 0 0,63-55-452 0 0,11-11-10 0 0,-67 79 0 0 0,83-83 0 0 0,2 2 0 0 0,1 0 0 0 0,2 2 0 0 0,1 0 0 0 0,2 1 0 0 0,-16 53 0 0 0,33-86-1 0 0,0-1 0 0 0,1 0 0 0 0,0 0-1 0 0,0 0 1 0 0,0 1 0 0 0,1-1 0 0 0,0 10-1 0 0,1-11 12 0 0,0-1-1 0 0,0 0 1 0 0,0 0-1 0 0,0 0 0 0 0,1 0 1 0 0,0 0-1 0 0,0 0 0 0 0,0 0 1 0 0,0 0-1 0 0,0-1 1 0 0,1 1-1 0 0,2 2 0 0 0,17 18 379 0 0,1-2 0 0 0,0-1-1 0 0,39 27 1 0 0,-44-38-178 0 0,0 0 1 0 0,0-1-1 0 0,1-1 0 0 0,24 6 1 0 0,2 0 30 0 0,-44-13-47 0 0,3-5-550 0 0,5-6-3751 0 0,-8 9 3535 0 0,2-9-2505 0 0,-2-8 1207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56 7367 0 0,'6'-7'184'0'0,"1"0"-1"0"0,0 0 1 0 0,1 1-1 0 0,8-6 1 0 0,-13 10 161 0 0,-1 0 1 0 0,1 0 0 0 0,0 1 0 0 0,0-1 0 0 0,0 1 0 0 0,0-1-1 0 0,0 1 1 0 0,0 0 0 0 0,0 1 0 0 0,1-1 0 0 0,-1 0 0 0 0,0 1-1 0 0,0 0 1 0 0,1 0 0 0 0,4 0 0 0 0,-8 0-236 0 0,1 1 1 0 0,-1-1-1 0 0,1 0 1 0 0,0 1-1 0 0,-1-1 0 0 0,1 0 1 0 0,-1 1-1 0 0,1-1 1 0 0,-1 1-1 0 0,1-1 1 0 0,-1 1-1 0 0,0-1 0 0 0,1 1 1 0 0,-1-1-1 0 0,1 1 1 0 0,-1 0-1 0 0,0-1 0 0 0,0 1 1 0 0,1-1-1 0 0,-1 1 1 0 0,0 0-1 0 0,0-1 0 0 0,0 1 1 0 0,0 0-1 0 0,0-1 1 0 0,1 2-1 0 0,-2 18 877 0 0,-1-5-566 0 0,-2 0-1 0 0,1 0 1 0 0,-2 0 0 0 0,-9 20 0 0 0,-30 56 136 0 0,35-73-454 0 0,-32 62 30 0 0,-66 142-57 0 0,64-124-206 0 0,-4-2-1 0 0,-4-3 0 0 0,-4-1 1 0 0,-114 143-1 0 0,91-129-3269 0 0,72-98 2037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58 360 5527 0 0,'-14'-2'274'0'0,"-30"-9"11545"0"0,45 11-11676 0 0,8-7 2140 0 0,-8 6-2658 0 0,25-13 973 0 0,1 0 0 0 0,37-13-1 0 0,61-14 179 0 0,-64 22-426 0 0,374-110 1072 0 0,-293 95-2243 0 0,161-18 0 0 0,-192 45-2760 0 0,-84 5 1687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38 12607 0 0,'1'-2'579'0'0,"7"-8"39"0"0,13-16 3493 0 0,-20 39-3580 0 0,-1-4-412 0 0,0-1 0 0 0,-1 1-1 0 0,0-1 1 0 0,0 0 0 0 0,-5 17 0 0 0,-19 40 218 0 0,17-44-260 0 0,-200 458 465 0 0,168-398-480 0 0,-5-1-1 0 0,-71 97 0 0 0,85-138-2 0 0,-54 53-1 0 0,51-56-67 0 0,25-28 6 0 0,1-1 0 0 0,-1 1 0 0 0,-17 11 0 0 0,24-18-87 0 0,2-3-205 0 0,0 0 232 0 0,0 0 1 0 0,1 0-1 0 0,-1 0 1 0 0,0 1-1 0 0,1-1 1 0 0,0 0-1 0 0,-1 0 1 0 0,1 1-1 0 0,0-1 1 0 0,0 0-1 0 0,0 1 0 0 0,2-3 1 0 0,-3 3 22 0 0,9-13-239 0 0,1 0 1 0 0,1 0 0 0 0,0 2-1 0 0,1-1 1 0 0,14-12 0 0 0,73-50-850 0 0,-62 48 747 0 0,-35 26 385 0 0,74-50-707 0 0,-68 46 826 0 0,0 1-1 0 0,1 0 1 0 0,-1 0 0 0 0,1 1-1 0 0,0 0 1 0 0,0 0 0 0 0,16-1 0 0 0,-22 3 25 0 0,1 1 0 0 0,-1 0 0 0 0,1 0 0 0 0,-1 0 1 0 0,1 1-1 0 0,-1-1 0 0 0,1 1 0 0 0,-1 0 0 0 0,0 0 1 0 0,1 0-1 0 0,-1 1 0 0 0,0-1 0 0 0,0 1 0 0 0,0-1 1 0 0,0 1-1 0 0,3 3 0 0 0,-2-2 22 0 0,0 1 0 0 0,-1 0 0 0 0,1 0 0 0 0,-1 0 0 0 0,0 0 0 0 0,-1 0 0 0 0,1 0 0 0 0,-1 1 0 0 0,0 0 0 0 0,3 6 0 0 0,-3-3-41 0 0,1 1 1 0 0,-1 0 0 0 0,0 0-1 0 0,-1 0 1 0 0,0 0 0 0 0,-1 0-1 0 0,0 0 1 0 0,0 0 0 0 0,-1 0-1 0 0,0 0 1 0 0,0 0 0 0 0,-4 10-1 0 0,2-11-107 0 0,-2 8-2024 0 0,15-19-4418 0 0,1-1 404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144 106 13791 0 0,'0'0'630'0'0,"0"2"-13"0"0,2 2-563 0 0,0 7 225 0 0,2-1 1 0 0,5 14-1 0 0,-7-20 392 0 0,0-1 0 0 0,1 1 0 0 0,-1 0-1 0 0,1-1 1 0 0,4 5 0 0 0,-6-7-546 0 0,0-1 0 0 0,0 1 0 0 0,0-1 0 0 0,0 0 0 0 0,1 1 0 0 0,-1-1 0 0 0,0 0 0 0 0,0 0 0 0 0,0 0 0 0 0,0 0 0 0 0,1 0 0 0 0,-1 0 0 0 0,0 0 0 0 0,0 0 1 0 0,0 0-1 0 0,0-1 0 0 0,1 1 0 0 0,0-1 0 0 0,0 1 35 0 0,16-6 441 0 0,0 0 1 0 0,0-1-1 0 0,30-17 0 0 0,47-35-162 0 0,-53 26-503 0 0,-39 30-89 0 0,0 0 0 0 0,0 0 0 0 0,0 0 0 0 0,-1 0 0 0 0,1 0 0 0 0,-1-1-1 0 0,0 1 1 0 0,0-1 0 0 0,0 1 0 0 0,2-7 0 0 0,-4 9 116 0 0,0 1-1 0 0,0 0 1 0 0,0 0 0 0 0,0-1-1 0 0,0 1 1 0 0,0 0-1 0 0,0 0 1 0 0,0-1 0 0 0,0 1-1 0 0,-1 0 1 0 0,1 0-1 0 0,0-1 1 0 0,0 1 0 0 0,0 0-1 0 0,0 0 1 0 0,0 0-1 0 0,0-1 1 0 0,-1 1 0 0 0,1 0-1 0 0,0 0 1 0 0,0 0-1 0 0,0 0 1 0 0,-1 0 0 0 0,1-1-1 0 0,0 1 1 0 0,0 0-1 0 0,-1 0 1 0 0,1 0 0 0 0,0 0-1 0 0,0 0 1 0 0,0 0-1 0 0,-1 0 1 0 0,1 0 0 0 0,0 0-1 0 0,0 0 1 0 0,-1 0-1 0 0,1 0 1 0 0,-10-1-506 0 0,2 2 250 0 0,1 1 0 0 0,-1-1 1 0 0,1 1-1 0 0,-1 0 0 0 0,1 1 0 0 0,0 0 0 0 0,-10 6 0 0 0,-46 30-640 0 0,57-34 895 0 0,-28 22 100 0 0,0 2 0 0 0,2 1 0 0 0,-29 35 0 0 0,19-19 484 0 0,30-34-399 0 0,-9 10 309 0 0,-23 32 1 0 0,39-48-349 0 0,0 1 1 0 0,1 0-1 0 0,0 0 0 0 0,1 0 1 0 0,-1 0-1 0 0,1 0 1 0 0,1 1-1 0 0,0 0 0 0 0,0-1 1 0 0,-1 11-1 0 0,2-16-77 0 0,1 0 0 0 0,0 0-1 0 0,0 0 1 0 0,0 0 0 0 0,0 0-1 0 0,0 0 1 0 0,1 0 0 0 0,-1 0-1 0 0,1 0 1 0 0,-1 0 0 0 0,1 0-1 0 0,0 0 1 0 0,-1 0 0 0 0,1 0-1 0 0,0 0 1 0 0,1 0 0 0 0,-1-1-1 0 0,0 1 1 0 0,2 2 0 0 0,-1-3-2 0 0,1 1 0 0 0,-1 0 0 0 0,0-1 0 0 0,1 0 0 0 0,-1 1 0 0 0,1-1 0 0 0,0 0 0 0 0,-1 0 0 0 0,1-1 0 0 0,0 1 0 0 0,-1 0 0 0 0,6-1 0 0 0,7 1 34 0 0,-1-2-1 0 0,1 0 0 0 0,-1 0 1 0 0,22-6-1 0 0,-27 5-44 0 0,40-9-1349 0 0,55-20-1 0 0,-52 11-5922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41 10135 0 0,'0'0'464'0'0,"1"-1"-9"0"0,-1-2-330 0 0,1 1 0 0 0,-1 0 0 0 0,1 0 0 0 0,0-1 0 0 0,0 1 0 0 0,0 0 1 0 0,0 0-1 0 0,0 0 0 0 0,2-3 0 0 0,-2 5 59 0 0,-1-1 0 0 0,1 0-1 0 0,-1 1 1 0 0,1-1 0 0 0,-1 0 0 0 0,1 0 0 0 0,-1 0 0 0 0,0 1 0 0 0,0-1 0 0 0,1 0 0 0 0,-1 0 0 0 0,0-5 4574 0 0,-8 8-4536 0 0,1-1 0 0 0,-1 1 0 0 0,0 0 0 0 0,1 0 0 0 0,-1 1 0 0 0,1 0 0 0 0,0 1 0 0 0,-11 6 0 0 0,-6 2-187 0 0,-9 4-33 0 0,-233 116 60 0 0,218-106-56 0 0,23-13-46 0 0,2 0 1 0 0,0 1 0 0 0,-37 30-1 0 0,58-42 26 0 0,1-1 0 0 0,0 0 0 0 0,-1 0 0 0 0,1 1-1 0 0,0-1 1 0 0,0 1 0 0 0,0-1 0 0 0,0 1 0 0 0,0-1 0 0 0,0 1 0 0 0,1-1-1 0 0,-1 1 1 0 0,0 0 0 0 0,1 0 0 0 0,-1-1 0 0 0,0 5 0 0 0,2-5-6 0 0,-1 0 0 0 0,0 1 0 0 0,0-1 1 0 0,1 1-1 0 0,-1-1 0 0 0,1 0 0 0 0,-1 1 0 0 0,1-1 1 0 0,0 0-1 0 0,0 0 0 0 0,-1 1 0 0 0,1-1 0 0 0,0 0 1 0 0,0 0-1 0 0,0 0 0 0 0,0 0 0 0 0,0 0 1 0 0,1 0-1 0 0,-1 0 0 0 0,2 1 0 0 0,16 8-43 0 0,-1 0-1 0 0,1-2 1 0 0,1 0-1 0 0,0-1 1 0 0,27 6-1 0 0,-16-5 39 0 0,34 15-1 0 0,-47-16 26 0 0,54 27 0 0 0,-65-30 0 0 0,-1 0 0 0 0,1 0 0 0 0,-1 0 0 0 0,0 1 0 0 0,0 0 0 0 0,-1 0 0 0 0,0 1 0 0 0,6 6 0 0 0,-10-10 19 0 0,1 0-1 0 0,-1 0 1 0 0,0 1 0 0 0,0-1-1 0 0,0 0 1 0 0,0 0-1 0 0,0 1 1 0 0,0-1 0 0 0,0 1-1 0 0,-1-1 1 0 0,1 1-1 0 0,-1-1 1 0 0,0 1 0 0 0,0-1-1 0 0,0 1 1 0 0,0-1-1 0 0,0 1 1 0 0,0-1 0 0 0,-1 1-1 0 0,0-1 1 0 0,1 0-1 0 0,-1 1 1 0 0,0-1 0 0 0,0 1-1 0 0,-2 2 1 0 0,1-1 41 0 0,-1-1-1 0 0,0 1 1 0 0,0-1 0 0 0,0 1 0 0 0,0-1-1 0 0,-1 0 1 0 0,1 0 0 0 0,-1-1-1 0 0,0 1 1 0 0,0-1 0 0 0,0 0 0 0 0,0 0-1 0 0,-6 3 1 0 0,-39 11 16 0 0,0-2-1 0 0,-1-3 1 0 0,0-1-1 0 0,-1-3 1 0 0,0-1 0 0 0,0-3-1 0 0,0-3 1 0 0,-53-5-1 0 0,93 4-821 0 0,0 0 0 0 0,-1 0 0 0 0,1-1 0 0 0,0-1 0 0 0,-16-5 0 0 0,25 7 389 0 0,0-1-1 0 0,0 1 0 0 0,0 0 1 0 0,0-1-1 0 0,0 1 1 0 0,1-1-1 0 0,-1 0 1 0 0,-1-2-1 0 0,1 3 3 0 0,0-1-1468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14943 0 0,'0'0'687'0'0,"-1"2"-16"0"0,-15 19-406 0 0,-1-2 1 0 0,0 1-1 0 0,-33 26 1 0 0,32-31 685 0 0,1 2 0 0 0,0-1 1 0 0,1 2-1 0 0,-23 34 0 0 0,39-52-931 0 0,-1 0 1 0 0,1 1-1 0 0,0-1 0 0 0,0 0 0 0 0,0 1 0 0 0,0-1 0 0 0,0 0 1 0 0,-1 1-1 0 0,1-1 0 0 0,0 1 0 0 0,0-1 0 0 0,0 0 1 0 0,0 1-1 0 0,0-1 0 0 0,0 1 0 0 0,0-1 0 0 0,0 0 0 0 0,1 1 1 0 0,-1-1-1 0 0,0 0 0 0 0,0 1 0 0 0,0-1 0 0 0,0 1 1 0 0,0-1-1 0 0,1 0 0 0 0,-1 1 0 0 0,0-1 0 0 0,0 0 1 0 0,1 1-1 0 0,-1-1 0 0 0,0 0 0 0 0,0 0 0 0 0,1 1 0 0 0,-1-1 1 0 0,0 0-1 0 0,1 0 0 0 0,-1 1 0 0 0,0-1 0 0 0,1 0 1 0 0,0 0-1 0 0,15 5 139 0 0,-9-4-105 0 0,0 0-1 0 0,1-1 1 0 0,-1 0 0 0 0,0 0 0 0 0,0-1-1 0 0,1 0 1 0 0,-1 0 0 0 0,9-4 0 0 0,55-21 188 0 0,-64 24-227 0 0,61-29 128 0 0,95-57-1 0 0,-156 82-211 0 0,-5 5-46 0 0,-1 0 0 0 0,1-1-1 0 0,0 1 1 0 0,-1 0-1 0 0,1 0 1 0 0,0 0 0 0 0,3-1-1 0 0,-27-3-1218 0 0,10 5 1098 0 0,1 0-1 0 0,-1 1 1 0 0,1 0 0 0 0,-1 1-1 0 0,-13 5 1 0 0,-59 21-756 0 0,55-16 758 0 0,-47 10-1 0 0,6-10 130 0 0,-19 3 37 0 0,77-12 99 0 0,0 0-1 0 0,0 2 1 0 0,0-1 0 0 0,1 1-1 0 0,-13 8 1 0 0,9-3 69 0 0,2 0 1 0 0,-1 0-1 0 0,2 1 0 0 0,-1 1 1 0 0,1 0-1 0 0,1 1 0 0 0,1 0 1 0 0,-1 0-1 0 0,2 1 0 0 0,-12 23 1 0 0,13-23 56 0 0,-33 69 735 0 0,37-72-814 0 0,-1 1 0 0 0,1 0 0 0 0,1 0 0 0 0,0 0 0 0 0,-1 16 0 0 0,4-25-69 0 0,-1 0 1 0 0,1 1-1 0 0,0-1 0 0 0,1 0 0 0 0,-1 0 0 0 0,0 1 1 0 0,1-1-1 0 0,0 0 0 0 0,0 0 0 0 0,0 0 0 0 0,0 0 1 0 0,2 4-1 0 0,-2-6-4 0 0,1 1 0 0 0,-1 0 1 0 0,0-1-1 0 0,1 1 1 0 0,-1-1-1 0 0,1 1 0 0 0,-1-1 1 0 0,1 0-1 0 0,0 0 0 0 0,0 0 1 0 0,0 0-1 0 0,-1 0 0 0 0,1 0 1 0 0,0 0-1 0 0,0 0 0 0 0,0-1 1 0 0,0 1-1 0 0,0-1 0 0 0,4 1 1 0 0,4-1-4 0 0,1 0 1 0 0,-1 0 0 0 0,0-1-1 0 0,0 0 1 0 0,16-4 0 0 0,51-18-102 0 0,-56 16 14 0 0,117-44-1487 0 0,-48 14-4424 0 0,-37 16-63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 11055 0 0,'4'-8'8340'0'0,"-11"13"-5328"0"0,3-3-2811 0 0,-228 152 1299 0 0,206-137-1496 0 0,0 1 0 0 0,-24 22 0 0 0,43-34-4 0 0,0 1 0 0 0,1 0 0 0 0,-1 0 0 0 0,2 0 0 0 0,-1 1 0 0 0,1-1 0 0 0,0 1-1 0 0,1 1 1 0 0,0-1 0 0 0,0 1 0 0 0,-3 12 0 0 0,6-17 1 0 0,0-1 0 0 0,0 1-1 0 0,1 0 1 0 0,0 0 0 0 0,0 0-1 0 0,0-1 1 0 0,0 1 0 0 0,0 0 0 0 0,1 0-1 0 0,0 0 1 0 0,-1-1 0 0 0,1 1-1 0 0,1 0 1 0 0,-1-1 0 0 0,1 1 0 0 0,-1-1-1 0 0,1 1 1 0 0,0-1 0 0 0,0 0-1 0 0,0 0 1 0 0,1 0 0 0 0,4 5 0 0 0,-2-4 14 0 0,0 0 0 0 0,-1 0 0 0 0,1-1 0 0 0,1 0 0 0 0,-1 0 0 0 0,1 0 0 0 0,-1 0 0 0 0,1-1 0 0 0,0 0 0 0 0,-1 0 0 0 0,1-1 0 0 0,0 1 0 0 0,9 0 0 0 0,4 0-28 0 0,0-1 1 0 0,0-1 0 0 0,0 0-1 0 0,0-1 1 0 0,0-1 0 0 0,-1-1-1 0 0,20-5 1 0 0,17-12-2063 0 0,-27 8-106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31 13359 0 0,'0'-1'1027'0'0,"12"-25"6727"0"0,-16 27-7660 0 0,1 1-1 0 0,-1-1 0 0 0,0 0 0 0 0,1 1 0 0 0,-1-1 0 0 0,1 1 1 0 0,0 0-1 0 0,0 1 0 0 0,-4 2 0 0 0,-1 1 26 0 0,-170 119 473 0 0,154-109-576 0 0,0 1 0 0 0,1 0 0 0 0,-33 34 0 0 0,37-31-17 0 0,-29 34-1 0 0,42-47 5 0 0,1 0 0 0 0,0 1-1 0 0,0-1 1 0 0,1 1 0 0 0,-6 15-1 0 0,9-21 4 0 0,1 0-1 0 0,-1 0 1 0 0,0 0-1 0 0,1 0 1 0 0,-1 0-1 0 0,1 0 1 0 0,0 0-1 0 0,0 0 1 0 0,0 0-1 0 0,0 0 1 0 0,0 0-1 0 0,0 0 1 0 0,0 1-1 0 0,1-1 1 0 0,-1 0-1 0 0,1 0 1 0 0,-1-1-1 0 0,1 1 1 0 0,0 0-1 0 0,0 0 1 0 0,0 0-1 0 0,0 0 1 0 0,0-1-1 0 0,0 1 1 0 0,1 0-1 0 0,-1-1 1 0 0,0 1-1 0 0,1-1 1 0 0,-1 1-1 0 0,1-1 1 0 0,0 0-1 0 0,-1 0 1 0 0,1 0-1 0 0,0 0 1 0 0,0 0-1 0 0,3 1 1 0 0,2 1 71 0 0,1-1 1 0 0,0 0-1 0 0,0 0 1 0 0,0-1 0 0 0,0 0-1 0 0,0 0 1 0 0,0-1-1 0 0,9-1 1 0 0,7-1 38 0 0,0-1 1 0 0,0-2-1 0 0,0 0 1 0 0,42-17-1 0 0,-35 9-61 0 0,-1-1 0 0 0,0-1 0 0 0,28-20 0 0 0,-46 26-35 0 0,-1 0-1 0 0,0 0 1 0 0,-1-1-1 0 0,0 0 0 0 0,-1-1 1 0 0,0 0-1 0 0,0 0 1 0 0,-1-1-1 0 0,-1 0 0 0 0,10-22 1 0 0,-13 27-86 0 0,-1-1 0 0 0,0 0 1 0 0,0 0-1 0 0,-1-1 0 0 0,0 1 1 0 0,0-1-1 0 0,-1 1 0 0 0,0-1 1 0 0,-1 1-1 0 0,0-1 0 0 0,0 1 1 0 0,-1-1-1 0 0,0 1 0 0 0,0-1 1 0 0,-1 1-1 0 0,0-1 0 0 0,-1 1 0 0 0,-6-14 1 0 0,8 19-15 0 0,-1 0 0 0 0,0 1 1 0 0,0-1-1 0 0,1 1 0 0 0,-2-1 1 0 0,1 1-1 0 0,0 0 0 0 0,0 0 1 0 0,-1 0-1 0 0,1 0 0 0 0,-1 0 1 0 0,0 0-1 0 0,1 1 0 0 0,-1-1 1 0 0,-4-1-1 0 0,2 2-22 0 0,0 0-1 0 0,0 0 0 0 0,0 0 1 0 0,0 0-1 0 0,0 1 0 0 0,0 0 1 0 0,0 0-1 0 0,0 0 1 0 0,-5 2-1 0 0,-1 0-228 0 0,-1 0 0 0 0,1 2-1 0 0,0-1 1 0 0,0 2 0 0 0,1-1 0 0 0,-1 1-1 0 0,-16 12 1 0 0,15-8-874 0 0,4 0-234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163 294 14367 0 0,'0'0'662'0'0,"-1"2"-18"0"0,-2 6-462 0 0,-2-1 0 0 0,1 0 1 0 0,-1 0-1 0 0,0 0 1 0 0,-1-1-1 0 0,1 1 0 0 0,-1-1 1 0 0,-12 9-1 0 0,6-6 672 0 0,0 0 0 0 0,-1-1 0 0 0,0-1-1 0 0,-16 8 1 0 0,28-15-760 0 0,0 1 1 0 0,0-1-1 0 0,-1 1 0 0 0,1-1 0 0 0,0 0 1 0 0,0 0-1 0 0,0 1 0 0 0,0-1 0 0 0,-1 0 0 0 0,1 0 1 0 0,0 0-1 0 0,-2 0 0 0 0,3-1-33 0 0,0 1 1 0 0,-1 0-1 0 0,1 0 0 0 0,-1 0 1 0 0,1 0-1 0 0,0-1 0 0 0,-1 1 0 0 0,1 0 1 0 0,-1 0-1 0 0,1-1 0 0 0,0 1 0 0 0,-1 0 1 0 0,1-1-1 0 0,0 1 0 0 0,-1 0 1 0 0,1-1-1 0 0,0 1 0 0 0,0 0 0 0 0,-1-1 1 0 0,1 1-1 0 0,0-2 0 0 0,-1 1 8 0 0,1-1-1 0 0,0 0 1 0 0,0 0-1 0 0,0 0 1 0 0,0 0-1 0 0,0 1 0 0 0,0-1 1 0 0,1 0-1 0 0,-1 0 1 0 0,1 0-1 0 0,-1 1 1 0 0,1-1-1 0 0,-1 0 1 0 0,2-2-1 0 0,4-7 4 0 0,1 1 1 0 0,-1-1-1 0 0,2 1 0 0 0,-1 0 0 0 0,1 1 1 0 0,1 0-1 0 0,11-10 0 0 0,72-51 389 0 0,-87 67-460 0 0,44-32-75 0 0,80-53-500 0 0,-97 68 435 0 0,1 2 0 0 0,39-16 0 0 0,-61 30 115 0 0,0 0 0 0 0,0 1 0 0 0,0-1 0 0 0,1 2 0 0 0,-1 0 0 0 0,23-1 0 0 0,-31 3 37 0 0,0 0-1 0 0,0 0 0 0 0,-1 0 1 0 0,1 1-1 0 0,0-1 1 0 0,-1 1-1 0 0,1-1 1 0 0,0 1-1 0 0,-1 0 1 0 0,1 0-1 0 0,-1 0 1 0 0,0 0-1 0 0,1 1 1 0 0,-1-1-1 0 0,0 1 1 0 0,1 0-1 0 0,-1-1 1 0 0,0 1-1 0 0,0 0 1 0 0,-1 0-1 0 0,1 0 0 0 0,0 0 1 0 0,-1 0-1 0 0,1 1 1 0 0,-1-1-1 0 0,1 1 1 0 0,-1-1-1 0 0,0 1 1 0 0,0-1-1 0 0,-1 1 1 0 0,1-1-1 0 0,0 1 1 0 0,-1 0-1 0 0,1-1 1 0 0,-1 4-1 0 0,1 2 13 0 0,-1 1-1 0 0,0-1 0 0 0,-1 0 1 0 0,0 0-1 0 0,0 0 1 0 0,0 1-1 0 0,-1-1 0 0 0,-1 0 1 0 0,1-1-1 0 0,-1 1 1 0 0,-4 7-1 0 0,-6 8 240 0 0,0-1-1 0 0,-20 24 0 0 0,-15 25-1304 0 0,43-62 443 0 0,1-1 1 0 0,0 1-1 0 0,1 0 0 0 0,-1 0 1 0 0,1 0-1 0 0,-2 15 1 0 0,8-9-11702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209 530 19951 0 0,'0'0'2753'0'0,"-1"10"-1883"0"0,0-7-807 0 0,-2-1 1 0 0,1 1-1 0 0,0-1 1 0 0,0 0-1 0 0,-1 0 0 0 0,1 0 1 0 0,-1 0-1 0 0,1 0 1 0 0,-1-1-1 0 0,0 1 1 0 0,0-1-1 0 0,0 0 0 0 0,0 0 1 0 0,0 0-1 0 0,0 0 1 0 0,0 0-1 0 0,0-1 1 0 0,0 1-1 0 0,0-1 1 0 0,-7 0-1 0 0,-2 0-42 0 0,-1 0 1 0 0,0-2-1 0 0,-24-4 0 0 0,33 5-63 0 0,1 0 1 0 0,-1 0-1 0 0,0 0 0 0 0,1-1 0 0 0,-1 1 1 0 0,1-1-1 0 0,0 0 0 0 0,-1 0 0 0 0,1 0 0 0 0,0 0 1 0 0,0-1-1 0 0,1 1 0 0 0,-1-1 0 0 0,0 1 1 0 0,-4-7-1 0 0,5 5-13 0 0,0 0 0 0 0,0 0-1 0 0,1 0 1 0 0,-1 0 0 0 0,1 0 0 0 0,0 0 0 0 0,0 0 0 0 0,0 0 0 0 0,1-1 0 0 0,-1 1 0 0 0,1 0-1 0 0,0-1 1 0 0,1-7 0 0 0,2-4-33 0 0,0 1 1 0 0,1-1-1 0 0,0 1 0 0 0,1 0 1 0 0,1 1-1 0 0,14-27 0 0 0,0 7-165 0 0,39-49-1 0 0,-39 55-32 0 0,2 2 0 0 0,2 0 0 0 0,47-40 0 0 0,-62 59 161 0 0,0 0 0 0 0,1 0 1 0 0,0 1-1 0 0,1 0 0 0 0,-1 1 1 0 0,1 0-1 0 0,0 1 0 0 0,0 0 0 0 0,0 0 1 0 0,1 1-1 0 0,-1 1 0 0 0,1 0 1 0 0,0 1-1 0 0,23 0 0 0 0,-25 2 186 0 0,0 0 0 0 0,0 1-1 0 0,0 1 1 0 0,-1 0 0 0 0,1 0 0 0 0,0 0-1 0 0,-1 1 1 0 0,0 1 0 0 0,0 0-1 0 0,0 0 1 0 0,-1 1 0 0 0,0 0 0 0 0,0 0-1 0 0,0 1 1 0 0,-1 0 0 0 0,9 9 0 0 0,-9-7 67 0 0,0 0 1 0 0,-1 1-1 0 0,1 0 1 0 0,-2 0-1 0 0,1 0 1 0 0,-2 0-1 0 0,1 1 1 0 0,-1 0-1 0 0,-1 0 1 0 0,0 0-1 0 0,-1 0 1 0 0,0 0-1 0 0,0 1 1 0 0,-1 12-1 0 0,-1-16-80 0 0,0 0 1 0 0,-1 1-1 0 0,0-1 0 0 0,-1 0 0 0 0,0 0 1 0 0,0 0-1 0 0,0 0 0 0 0,-1 0 1 0 0,0 0-1 0 0,-1-1 0 0 0,0 1 0 0 0,0-1 1 0 0,-1 0-1 0 0,-9 12 0 0 0,2-3 0 0 0,-1-1 0 0 0,-1-1 1 0 0,0 0-1 0 0,0-1 0 0 0,-1 0 0 0 0,-1-1 0 0 0,-23 13 0 0 0,15-12-3 0 0,-50 18-1 0 0,62-27-174 0 0,0 0 0 0 0,-1-1 0 0 0,1-1 0 0 0,-1 0 0 0 0,1 0 0 0 0,-19-1 0 0 0,13-3-1315 0 0,0-3-3672 0 0,1-2-1809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4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29 425 7831 0 0,'0'0'6304'0'0,"-1"-1"-6130"0"0,0-1-152 0 0,-1 0-8 0 0,-13-4-12 0 0,6 3 3026 0 0,12 1-2644 0 0,17-14 310 0 0,1-1-1 0 0,17-20 1 0 0,-15 15-297 0 0,72-74 681 0 0,-10 13-648 0 0,16-14-417 0 0,-64 61-428 0 0,-35 35 11 0 0,0 0-1137 0 0,7-1 1772 0 0,22 22-9749 0 0,-29-18 8669 0 0,10 3-806 0 0,-9-5 1165 0 0,-1 0 376 0 0,0 0 0 0 0,0 0 0 0 0,1-1 0 0 0,-1 1 0 0 0,0-1 1 0 0,0 0-1 0 0,0 0 0 0 0,0 0 0 0 0,3-1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585 503 2303 0 0,'0'0'7762'0'0,"2"-1"-6749"0"0,3 0-686 0 0,1 0 0 0 0,-1-1 0 0 0,0 0 0 0 0,0 0 1 0 0,0-1-1 0 0,0 1 0 0 0,-1-1 0 0 0,1 0 0 0 0,-1 0 0 0 0,1 0 0 0 0,6-8 0 0 0,4-5 199 0 0,22-30-1 0 0,-19 22-394 0 0,-8 9-113 0 0,0 0 0 0 0,-1 0 0 0 0,-1-1 0 0 0,0-1 0 0 0,-1 1 0 0 0,-1-1 0 0 0,5-20 0 0 0,1-16-328 0 0,6-57 1 0 0,-18 105 217 0 0,1 0 1 0 0,-1-1-1 0 0,1 1 1 0 0,-2 0-1 0 0,1 0 1 0 0,0 0-1 0 0,-1 0 1 0 0,0 0-1 0 0,0-1 1 0 0,-4-7-1 0 0,4 13 62 0 0,0-1-1 0 0,0 1 1 0 0,0-1 0 0 0,0 1-1 0 0,0 0 1 0 0,0-1-1 0 0,0 1 1 0 0,0 0-1 0 0,-1 0 1 0 0,1 0 0 0 0,0 0-1 0 0,0 0 1 0 0,0 0-1 0 0,0 0 1 0 0,-1 0-1 0 0,0 1 1 0 0,-6 1 2 0 0,1 1 0 0 0,-1 1 0 0 0,1-1 1 0 0,0 1-1 0 0,0 0 0 0 0,0 1 0 0 0,0 0 0 0 0,-9 9 0 0 0,4-3 13 0 0,0 1 0 0 0,1 0 0 0 0,1 0 0 0 0,0 1-1 0 0,-14 25 1 0 0,-34 76-22 0 0,-71 212 371 0 0,103-253-43 0 0,-4-1 1 0 0,-73 130-1 0 0,-154 189 1427 0 0,247-379-1683 0 0,6-8-21 0 0,0 0 0 0 0,1 1 0 0 0,-1-1 0 0 0,1 1 1 0 0,-4 8-1 0 0,7-12-64 0 0,-1 0 0 0 0,1 0 1 0 0,-1 0-1 0 0,1 0 0 0 0,0 0 1 0 0,0 0-1 0 0,0 0 0 0 0,0 0 1 0 0,-1 0-1 0 0,1 0 0 0 0,1 0 1 0 0,-1 0-1 0 0,0 0 0 0 0,0 0 1 0 0,0 0-1 0 0,0 0 0 0 0,1 1 1 0 0,-1-1-1 0 0,1-1 0 0 0,-1 1 1 0 0,0 0-1 0 0,1 0 0 0 0,0 0 1 0 0,-1 0-1 0 0,1 0 1 0 0,0 0-1 0 0,-1 0 0 0 0,1-1 1 0 0,0 1-1 0 0,0 0 0 0 0,-1-1 1 0 0,3 2-1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10591 0 0,'0'0'964'0'0,"-2"1"-794"0"0,-9 8 763 0 0,1 0 0 0 0,0 1 1 0 0,1 0-1 0 0,0 1 0 0 0,-13 21 1 0 0,0-2 855 0 0,-312 389 544 0 0,324-407-2326 0 0,-30 35 25 0 0,-54 83-1 0 0,85-115-37 0 0,0 1 0 0 0,1 0 0 0 0,1 0 1 0 0,0 0-1 0 0,2 1 0 0 0,-1 0 0 0 0,2 0 0 0 0,0 0 0 0 0,2 1 0 0 0,-2 24 1 0 0,5-18-218 0 0,0-22-37 0 0,-6 5-1695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1 13359 0 0,'0'0'1027'0'0,"-6"7"0"0"0,-2 3-532 0 0,0 0 0 0 0,0 0 1 0 0,-1-1-1 0 0,-15 13 1 0 0,3-3-239 0 0,-13 16 184 0 0,1 2 0 0 0,2 1 0 0 0,-40 66 0 0 0,-60 139-25 0 0,108-194-402 0 0,-69 135 55 0 0,35-74-23 0 0,-43 74-77 0 0,81-154-104 0 0,-2 0 1 0 0,-1-1 0 0 0,-44 45-1 0 0,52-62 97 0 0,1 0 0 0 0,-2 0 0 0 0,-27 15-1 0 0,35-22 48 0 0,-1-1-1 0 0,-1 0 0 0 0,1-1 1 0 0,0 0-1 0 0,-1 0 0 0 0,1-1 1 0 0,-1 0-1 0 0,0-1 1 0 0,-14 2-1 0 0,22-3-6 0 0,1 0 0 0 0,-1 0-1 0 0,1 0 1 0 0,-1 0 0 0 0,1 0 0 0 0,-1 0 0 0 0,1 0-1 0 0,-1 0 1 0 0,1 0 0 0 0,-1 0 0 0 0,1-1 0 0 0,0 1 0 0 0,-1 0-1 0 0,1 0 1 0 0,-1 0 0 0 0,1-1 0 0 0,-1 1 0 0 0,1 0 0 0 0,0 0-1 0 0,-1-1 1 0 0,1 1 0 0 0,0 0 0 0 0,-1-1 0 0 0,1 1-1 0 0,0 0 1 0 0,-1-1 0 0 0,1 1 0 0 0,0 0 0 0 0,0-1 0 0 0,-1 1-1 0 0,1-1 1 0 0,0 1 0 0 0,0-1 0 0 0,0 1 0 0 0,0 0 0 0 0,-1-1-1 0 0,1 1 1 0 0,0-1 0 0 0,0 1 0 0 0,0-1 0 0 0,0 1-1 0 0,0-1 1 0 0,0 1 0 0 0,0-1 0 0 0,0 1 0 0 0,1-1 0 0 0,-1 1-1 0 0,0 0 1 0 0,0-1 0 0 0,0 1 0 0 0,0-1 0 0 0,1 1 0 0 0,-1-1-1 0 0,0 1 1 0 0,1-1 0 0 0,-1 1 9 0 0,2-5-6 0 0,0 1 0 0 0,0 0 0 0 0,1 0 0 0 0,-1 0 0 0 0,1 1 0 0 0,0-1 0 0 0,4-4 1 0 0,28-23 27 0 0,-25 23-31 0 0,174-153-2 0 0,-144 126 40 0 0,1 1 0 0 0,2 3 0 0 0,1 1 0 0 0,1 2 0 0 0,76-35 0 0 0,-113 60 11 0 0,-1 0 0 0 0,1 0-1 0 0,0 1 1 0 0,0 0 0 0 0,0 1-1 0 0,0-1 1 0 0,0 1 0 0 0,14 1-1 0 0,-19 0-33 0 0,0 0-1 0 0,0 1 1 0 0,0 0 0 0 0,0-1-1 0 0,0 1 1 0 0,0 0-1 0 0,0 0 1 0 0,0 1 0 0 0,-1-1-1 0 0,1 0 1 0 0,0 1 0 0 0,-1 0-1 0 0,1 0 1 0 0,-1 0-1 0 0,1 0 1 0 0,-1 0 0 0 0,0 0-1 0 0,0 0 1 0 0,0 1-1 0 0,0-1 1 0 0,0 1 0 0 0,-1 0-1 0 0,1-1 1 0 0,-1 1 0 0 0,2 4-1 0 0,0 4 12 0 0,0 0 0 0 0,0 0-1 0 0,-1 1 1 0 0,0-1 0 0 0,-1 1 0 0 0,-1-1-1 0 0,0 1 1 0 0,0 0 0 0 0,-1-1 0 0 0,-1 1-1 0 0,-3 16 1 0 0,-2-2 60 0 0,-1 0 0 0 0,-1-1-1 0 0,-22 45 1 0 0,24-57-11 0 0,0-1-1 0 0,0 0 1 0 0,-1 0 0 0 0,-1-1-1 0 0,0 0 1 0 0,0 0 0 0 0,-1-1-1 0 0,-1 0 1 0 0,0-1-1 0 0,0 0 1 0 0,0-1 0 0 0,-1 0-1 0 0,-1-1 1 0 0,1 0 0 0 0,-1-1-1 0 0,0 0 1 0 0,0-1 0 0 0,-19 4-1 0 0,-60 21 148 0 0,-7 1-317 0 0,84-27-65 0 0,0-1 0 0 0,0-1 0 0 0,0 0-1 0 0,-28-1 1 0 0,38-2 74 0 0,-1 0 0 0 0,0 0 0 0 0,1 0-1 0 0,0-1 1 0 0,-1 0 0 0 0,1 0 0 0 0,0 0 0 0 0,-9-6 0 0 0,12 7 72 0 0,0 0 1 0 0,1 0-1 0 0,-1 0 1 0 0,1-1-1 0 0,0 1 1 0 0,-1 0-1 0 0,1-1 1 0 0,0 0-1 0 0,0 1 1 0 0,-1-1-1 0 0,1 1 1 0 0,-1-4 0 0 0,2 4 10 0 0,0-1 0 0 0,-1 1-1 0 0,1 0 1 0 0,0-1 0 0 0,0 1 0 0 0,0 0 0 0 0,0-1 0 0 0,0 1 0 0 0,0 0 0 0 0,0-1 0 0 0,1 1 0 0 0,-1 0 0 0 0,0-1 0 0 0,1 1 0 0 0,-1 0 0 0 0,1 0 0 0 0,-1 0 0 0 0,1-1 0 0 0,0 1 0 0 0,1-2 0 0 0,1-1-157 0 0,1 0 1 0 0,-1 0-1 0 0,1 1 0 0 0,0-1 0 0 0,4-3 1 0 0,13-7-897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424 147 2759 0 0,'37'-27'612'0'0,"-24"17"3391"0"0,-1-1-1 0 0,20-22 0 0 0,-13 7-2507 0 0,-17 22-966 0 0,0 1 1 0 0,-1-1 0 0 0,1 0-1 0 0,-1 0 1 0 0,1 0 0 0 0,-1 0-1 0 0,0-4 1 0 0,-1 6-147 0 0,-17 1-230 0 0,13 0-155 0 0,0 1-1 0 0,0 0 0 0 0,0 0 0 0 0,0 0 0 0 0,0 0 0 0 0,0 1 0 0 0,-4 1 0 0 0,-13 5-59 0 0,0 0-1 0 0,0 2 0 0 0,-37 22 1 0 0,-53 44 98 0 0,67-44-54 0 0,-154 120 18 0 0,177-128 91 0 0,20-21 68 0 0,11-3-98 0 0,-1 0 0 0 0,0 0 0 0 0,0-1 0 0 0,0 0 1 0 0,14-5-1 0 0,43-20 19 0 0,-50 19-28 0 0,199-81-121 0 0,-172 71-345 0 0,-41 18 228 0 0,-2 3-181 0 0,0 1 352 0 0,-1-1 0 0 0,1 1 0 0 0,-1-1 1 0 0,0 1-1 0 0,0-1 0 0 0,-1 1 0 0 0,1-1 0 0 0,-4 6 0 0 0,-21 28 26 0 0,20-29 3 0 0,0-1 1 0 0,1 1 0 0 0,-9 16-1 0 0,13-21-14 0 0,-3 13-20 0 0,4-14-89 0 0,1-1-60 0 0,3 1-115 0 0,1-1 0 0 0,-1 0 1 0 0,0 0-1 0 0,1 0 1 0 0,-1 0-1 0 0,0 0 0 0 0,1-1 1 0 0,-1 0-1 0 0,9 0 1 0 0,5-2-1071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28 5983 0 0,'30'-28'12976'0'0,"-33"35"-11786"0"0,2-5-332 0 0,-10 23 287 0 0,-24 37 0 0 0,11-20-802 0 0,-231 468 744 0 0,242-483-1448 0 0,0 1-1 0 0,2 0 0 0 0,1 1 1 0 0,-8 43-1 0 0,18-70-457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56 5527 0 0,'3'-7'59'0'0,"15"-25"472"0"0,-17 31-453 0 0,0 0 1 0 0,-1 0 0 0 0,1 0-1 0 0,0 0 1 0 0,-1 0 0 0 0,1 0-1 0 0,0 1 1 0 0,0-1 0 0 0,15-7 13823 0 0,-6 19-11746 0 0,-7-6-2087 0 0,-1 0 0 0 0,0 0 0 0 0,0 1 0 0 0,-1-1-1 0 0,1 0 1 0 0,-1 1 0 0 0,0 0 0 0 0,-1-1 0 0 0,1 1 0 0 0,-1-1-1 0 0,0 1 1 0 0,-1-1 0 0 0,1 1 0 0 0,-1 0 0 0 0,0-1 0 0 0,-1 0-1 0 0,1 1 1 0 0,-3 4 0 0 0,-145 308 460 0 0,127-273-487 0 0,-149 279 257 0 0,130-246-136 0 0,26-52-70 0 0,-18 37 299 0 0,30-56-362 0 0,0 0 0 0 0,1 0 1 0 0,0 0-1 0 0,0 0 0 0 0,1 1 0 0 0,0-1 1 0 0,-1 9-1 0 0,4-7-30 0 0,-2-8 0 0 0,0-1 0 0 0,0 1 0 0 0,0-1 0 0 0,0 1 0 0 0,0-1 0 0 0,0 0 0 0 0,0 1 0 0 0,1-1 0 0 0,-1 1 0 0 0,0-1 0 0 0,0 0 0 0 0,0 1 0 0 0,1-1 0 0 0,-1 1 0 0 0,0-1 0 0 0,0 0 0 0 0,1 1 0 0 0,-1-1 0 0 0,0 0 0 0 0,1 1 0 0 0,-1-1 0 0 0,1 0 0 0 0,-1 0 0 0 0,0 1 0 0 0,1-1 0 0 0,-1 0 0 0 0,1 0 0 0 0,-1 0 0 0 0,0 0 0 0 0,1 0 0 0 0,-1 1 0 0 0,1-1 0 0 0,-1 0 0 0 0,1 0 0 0 0,-1 0 0 0 0,0 0 0 0 0,2 0 0 0 0,-2 0 0 0 0,4-1-82 0 0,-1 1 0 0 0,0 0 1 0 0,1-1-1 0 0,-1 0 0 0 0,0 0 0 0 0,1 0 0 0 0,-1 0 0 0 0,0 0 0 0 0,0-1 0 0 0,0 1 1 0 0,0-1-1 0 0,0 0 0 0 0,-1 0 0 0 0,5-4 0 0 0,8-7-1290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5983 0 0,'0'0'542'0'0,"0"2"-30"0"0,-4 6 2044 0 0,2-1 0 0 0,-1 1 0 0 0,-1 11 0 0 0,2-11-1530 0 0,-1 1 1 0 0,1 0 0 0 0,-6 12-1 0 0,-19 28 362 0 0,-19 45-717 0 0,15-30-591 0 0,0-2-23 0 0,27-52-51 0 0,-1 0 0 0 0,-1 0 0 0 0,1-1-1 0 0,-11 14 1 0 0,13-20-172 0 0,-1 1 0 0 0,1 0 0 0 0,0-1 0 0 0,-1 1 0 0 0,0-1 0 0 0,0 0 0 0 0,0 0 0 0 0,0 0 0 0 0,0-1 0 0 0,-1 0 0 0 0,1 0 0 0 0,-6 2 0 0 0,9-4-16 0 0,1 0 0 0 0,-1-1-1 0 0,0 1 1 0 0,1 0 0 0 0,-1-1 0 0 0,1 1 0 0 0,-1 0 0 0 0,1-1-1 0 0,-1 1 1 0 0,1-1 0 0 0,0 1 0 0 0,-1-1 0 0 0,1 1 0 0 0,-1-1-1 0 0,1 0 1 0 0,0 1 0 0 0,0-1 0 0 0,-1 1 0 0 0,1-1 0 0 0,0 0-1 0 0,0 1 1 0 0,0-1 0 0 0,0 0 0 0 0,0-9-1417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14855 0 0,'0'0'656'0'0,"-12"4"144"0"0,-2 1-640 0 0,0 4-160 0 0,0 3 0 0 0,-1 2 0 0 0,3 1-840 0 0,1 0-200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34 13359 0 0,'1'-2'1027'0'0,"0"0"-937"0"0,1-1-1 0 0,-1 1 1 0 0,0-1 0 0 0,0 0 0 0 0,0 0-1 0 0,1-6 4434 0 0,-25 2-2153 0 0,15 7-2313 0 0,0 0 0 0 0,0 1-1 0 0,0 0 1 0 0,0 0 0 0 0,0 1 0 0 0,0 0 0 0 0,0 1 0 0 0,-14 6 0 0 0,-6 4-76 0 0,-26 19 0 0 0,11-7-20 0 0,-76 49-331 0 0,82-54 294 0 0,9-5 44 0 0,0 1 1 0 0,0 1-1 0 0,-31 27 0 0 0,57-43 32 0 0,-8 13 0 0 0,8-12-3 0 0,1 0-1 0 0,0 0 0 0 0,0 0 1 0 0,1 0-1 0 0,-1 0 0 0 0,0 0 1 0 0,1 1-1 0 0,-1-1 0 0 0,1 0 1 0 0,-1 0-1 0 0,1 0 0 0 0,0 1 1 0 0,0-1-1 0 0,0 0 0 0 0,0 0 1 0 0,1 0-1 0 0,0 3 0 0 0,0-1-44 0 0,0-2-1 0 0,0 1 0 0 0,1 0 0 0 0,-1 0 0 0 0,1 0 1 0 0,0-1-1 0 0,0 1 0 0 0,0-1 0 0 0,0 1 1 0 0,4 3-1 0 0,5 2-275 0 0,0 0 0 0 0,1-1 0 0 0,-1 0 1 0 0,20 7-1 0 0,73 28-1569 0 0,-72-31 2249 0 0,0 2 0 0 0,-1 1 0 0 0,0 1 0 0 0,31 22 0 0 0,-58-35-270 0 0,-1 0 0 0 0,-1 0 1 0 0,1 1-1 0 0,0-1 1 0 0,-1 1-1 0 0,1 0 1 0 0,-1 0-1 0 0,0 0 1 0 0,0 0-1 0 0,0 0 1 0 0,0 1-1 0 0,0-1 0 0 0,-1 0 1 0 0,0 1-1 0 0,1 0 1 0 0,-1-1-1 0 0,-1 1 1 0 0,1-1-1 0 0,0 1 1 0 0,-1 0-1 0 0,0 0 1 0 0,0-1-1 0 0,0 1 1 0 0,0 0-1 0 0,-1 0 0 0 0,1-1 1 0 0,-1 1-1 0 0,0-1 1 0 0,0 1-1 0 0,0 0 1 0 0,-1-1-1 0 0,1 0 1 0 0,-1 1-1 0 0,0-1 1 0 0,0 0-1 0 0,0 0 0 0 0,0 0 1 0 0,0 0-1 0 0,-1 0 1 0 0,0 0-1 0 0,1-1 1 0 0,-1 1-1 0 0,0-1 1 0 0,-7 4-1 0 0,-1-1-13 0 0,-1 0 0 0 0,0-1 0 0 0,0 0-1 0 0,0-1 1 0 0,0 0 0 0 0,0-1 0 0 0,-17 1 0 0 0,-3-2 119 0 0,-54-5 0 0 0,35-1-164 0 0,-1-3 1 0 0,-99-28-1 0 0,104 17-1664 0 0,39 14 536 0 0,-1 0 1 0 0,1 0-1 0 0,0 0 1 0 0,0-1-1 0 0,-12-12 1 0 0,10 7-5828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179 202 5063 0 0,'0'0'232'0'0,"-4"7"32"0"0,-15 38 7581 0 0,1-3-3542 0 0,-11 11-2900 0 0,7-14-355 0 0,-28 69 1 0 0,45-92-820 0 0,1 1-1 0 0,-3 22 1 0 0,-5 18 172 0 0,9-47-347 0 0,2-7-33 0 0,0 1 0 0 0,0 0 0 0 0,0-1 0 0 0,0 1 0 0 0,1 0 0 0 0,0 0 0 0 0,0 0 0 0 0,0 0 0 0 0,0-1 0 0 0,1 5 0 0 0,0 1 55 0 0,-1-7 1269 0 0,0-18-629 0 0,2-18-677 0 0,1 1-1 0 0,1-1 0 0 0,2 1 0 0 0,1-1 0 0 0,1 2 0 0 0,3-1 1 0 0,0 1-1 0 0,2 1 0 0 0,1 0 0 0 0,2 1 0 0 0,1 1 0 0 0,34-47 0 0 0,-39 62-117 0 0,1 1-1 0 0,-1 0 0 0 0,2 1 0 0 0,0 1 0 0 0,0 0 0 0 0,1 1 0 0 0,1 0 1 0 0,17-8-1 0 0,7 0 9 0 0,1 2 0 0 0,50-13 1 0 0,-49 17 32 0 0,51-7 1 0 0,-70 16 48 0 0,0 1-1 0 0,-1 1 1 0 0,1 1 0 0 0,25 3-1 0 0,-43-2 1 0 0,0 0 0 0 0,0 0 0 0 0,0 0 0 0 0,-1 1 0 0 0,1-1 0 0 0,-1 1 0 0 0,1 0-1 0 0,-1 1 1 0 0,0-1 0 0 0,0 1 0 0 0,0 0 0 0 0,0 0 0 0 0,0 0 0 0 0,-1 0 0 0 0,1 1-1 0 0,-1-1 1 0 0,0 1 0 0 0,0 0 0 0 0,0 0 0 0 0,-1 0 0 0 0,1 1 0 0 0,2 5 0 0 0,0 3-616 0 0,0 1 0 0 0,-1 1 0 0 0,0-1 0 0 0,-2 0 0 0 0,1 1 0 0 0,-1 16 1 0 0,0-9-6842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102 225 11487 0 0,'0'0'528'0'0,"1"0"-16"0"0,27-11-347 0 0,-18 7 590 0 0,1 0 0 0 0,-1 0 0 0 0,20-3 1 0 0,-16 6 721 0 0,0 0 0 0 0,-1 1 0 0 0,22 3 0 0 0,-24-2-1131 0 0,4 0-84 0 0,-1-1 0 0 0,1 0 0 0 0,0-1 0 0 0,23-4-1 0 0,-29 3-228 0 0,-1 0 0 0 0,1-1 0 0 0,0 0-1 0 0,-1 0 1 0 0,0-1 0 0 0,0 0 0 0 0,0-1-1 0 0,13-9 1 0 0,3-3-35 0 0,-14 10 29 0 0,0 0-1 0 0,-1 0 1 0 0,14-15 0 0 0,-21 20-61 0 0,0 0 0 0 0,0-1 1 0 0,0 1-1 0 0,0-1 0 0 0,-1 0 0 0 0,1 1 0 0 0,-1-1 0 0 0,0 0 0 0 0,1 0 0 0 0,-1 0 0 0 0,-1 0 0 0 0,1 0 0 0 0,0 0 0 0 0,-1 0 0 0 0,0 0 0 0 0,1 0 0 0 0,-1 0 0 0 0,-1-7 0 0 0,0 9-22 0 0,1-1-1 0 0,-1 1 0 0 0,1-1 1 0 0,-1 1-1 0 0,0-1 1 0 0,0 1-1 0 0,0-1 0 0 0,0 1 1 0 0,0 0-1 0 0,0-1 0 0 0,0 1 1 0 0,0 0-1 0 0,0 0 1 0 0,-1 0-1 0 0,1 0 0 0 0,0 0 1 0 0,-1 0-1 0 0,1 0 1 0 0,-1 0-1 0 0,1 0 0 0 0,-1 1 1 0 0,1-1-1 0 0,-1 1 1 0 0,0-1-1 0 0,1 1 0 0 0,-3-1 1 0 0,-4 0-187 0 0,0 0 0 0 0,1 1-1 0 0,-1-1 1 0 0,-10 2 0 0 0,-8 2-70 0 0,-1 1 0 0 0,1 2 0 0 0,1 0 0 0 0,-1 2 0 0 0,1 0 0 0 0,1 2 0 0 0,-40 21 0 0 0,46-20 474 0 0,1 1-1 0 0,-1 1 1 0 0,2 0-1 0 0,0 1 1 0 0,0 1-1 0 0,2 0 1 0 0,0 1-1 0 0,0 1 1 0 0,2 0-1 0 0,0 0 1 0 0,1 2-1 0 0,1-1 1 0 0,0 1-1 0 0,1 1 1 0 0,-9 34-1 0 0,15-41-3 0 0,1-1-1 0 0,0 1 0 0 0,1 0 1 0 0,0 0-1 0 0,3 25 1 0 0,-1-30-86 0 0,0-1 0 0 0,1 1 0 0 0,-1-1 0 0 0,1 1 0 0 0,1-1 0 0 0,-1 0 0 0 0,1 0 1 0 0,1 0-1 0 0,-1 0 0 0 0,1-1 0 0 0,6 9 0 0 0,-7-12-31 0 0,0-1 0 0 0,0 0-1 0 0,0 0 1 0 0,0 0 0 0 0,0 0-1 0 0,0 0 1 0 0,1-1 0 0 0,-1 1-1 0 0,1-1 1 0 0,-1 0 0 0 0,1 0-1 0 0,-1 0 1 0 0,1 0 0 0 0,5 0-1 0 0,6 0 89 0 0,0 0 1 0 0,16-2-1 0 0,30-3-593 0 0,0-3-1 0 0,-1-2 1 0 0,91-26 0 0 0,-109 21-318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37 179 9671 0 0,'-2'0'250'0'0,"0"-1"0"0"0,-1 0 0 0 0,1 1-1 0 0,0 0 1 0 0,-1-1 0 0 0,1 1 0 0 0,0 0-1 0 0,-1 0 1 0 0,1 0 0 0 0,-1 1 0 0 0,1-1-1 0 0,-6 4 3311 0 0,28-6-2453 0 0,29-9-619 0 0,1-2-1 0 0,55-22 1 0 0,-14 4-224 0 0,-80 27-239 0 0,226-66 407 0 0,-219 66-1389 0 0,1 0 0 0 0,37-1-1 0 0,-40 3-634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326 531 16127 0 0,'0'0'1242'0'0,"-1"2"-812"0"0,0 3-221 0 0,0-1-1 0 0,0 0 0 0 0,0-1 1 0 0,-1 1-1 0 0,0 0 0 0 0,0 0 1 0 0,0-1-1 0 0,0 1 0 0 0,0-1 1 0 0,-1 1-1 0 0,1-1 0 0 0,-1 0 1 0 0,0 0-1 0 0,0 0 0 0 0,0-1 1 0 0,-1 1-1 0 0,1-1 0 0 0,-1 1 1 0 0,1-1-1 0 0,-1 0 0 0 0,0-1 1 0 0,-6 3-1 0 0,-4 1 205 0 0,1-1 1 0 0,-1 0-1 0 0,0-2 0 0 0,0 1 1 0 0,-23 0-1 0 0,28-3-326 0 0,1 0 0 0 0,0 0-1 0 0,-1-1 1 0 0,1 0 0 0 0,0 0 0 0 0,-1-1 0 0 0,1 0-1 0 0,-14-6 1 0 0,18 6-77 0 0,1 0 0 0 0,-1 0 0 0 0,0 0 1 0 0,0-1-1 0 0,1 0 0 0 0,-1 1 0 0 0,1-1 0 0 0,0-1 0 0 0,0 1 0 0 0,0 0 0 0 0,0-1 1 0 0,1 0-1 0 0,0 1 0 0 0,-1-1 0 0 0,1 0 0 0 0,0 0 0 0 0,1 0 0 0 0,-2-5 0 0 0,0 0-8 0 0,1 0 0 0 0,1 1 0 0 0,0-1 0 0 0,0 0-1 0 0,0 0 1 0 0,1 0 0 0 0,1-1 0 0 0,1-11-1 0 0,1 7-46 0 0,0 0 0 0 0,1 1 0 0 0,0-1-1 0 0,11-21 1 0 0,2 4-186 0 0,0 2 0 0 0,2 0 0 0 0,36-41 0 0 0,-30 41-43 0 0,2 0-1 0 0,32-26 1 0 0,-44 43 178 0 0,0 0 1 0 0,1 1-1 0 0,1 0 0 0 0,0 1 0 0 0,0 1 0 0 0,21-7 0 0 0,-30 14 88 0 0,0-1 0 0 0,0 2 0 0 0,0-1 0 0 0,1 1-1 0 0,-1 0 1 0 0,0 1 0 0 0,1 0 0 0 0,-1 0 0 0 0,0 1-1 0 0,10 1 1 0 0,-7 1 50 0 0,0 0 0 0 0,1 1 0 0 0,-1 0 0 0 0,-1 0 0 0 0,1 1-1 0 0,18 12 1 0 0,-18-10 22 0 0,-1 0 0 0 0,0 1-1 0 0,0 0 1 0 0,-1 1-1 0 0,0 0 1 0 0,-1 0 0 0 0,0 1-1 0 0,-1 0 1 0 0,1 1 0 0 0,-2 0-1 0 0,0 0 1 0 0,0 0 0 0 0,-1 0-1 0 0,5 17 1 0 0,-8-21-48 0 0,0 1 0 0 0,-1 0 0 0 0,0 0 0 0 0,0 0 1 0 0,-1 0-1 0 0,0 1 0 0 0,0-1 0 0 0,-1 0 0 0 0,0 0 0 0 0,-1 0 1 0 0,0 0-1 0 0,-4 11 0 0 0,4-12 5 0 0,-1-1 1 0 0,-1 0-1 0 0,1 0 1 0 0,-1 0-1 0 0,0 0 1 0 0,0-1-1 0 0,-1 0 0 0 0,1 0 1 0 0,-1 0-1 0 0,0 0 1 0 0,-1-1-1 0 0,1 0 1 0 0,-1 0-1 0 0,0 0 1 0 0,-6 3-1 0 0,-12 2 31 0 0,0 0 0 0 0,0-1 0 0 0,-1-2 1 0 0,-43 6-1 0 0,60-11-57 0 0,-161 16-876 0 0,65-8-1798 0 0,76-5-1401 0 0,17-3-2568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34 9671 0 0,'10'-7'947'0'0,"20"-13"-979"0"0,-28 19 412 0 0,-1 0 1 0 0,1 0-1 0 0,0 0 0 0 0,0 1 0 0 0,0-1 1 0 0,0 1-1 0 0,0-1 0 0 0,3 1 1 0 0,-14 10 1135 0 0,7-7-1327 0 0,-107 116 1684 0 0,15-19-801 0 0,43-37 46 0 0,-62 97 0 0 0,-22 80-259 0 0,92-160-900 0 0,-93 128 1 0 0,121-187-278 0 0,14-19 73 0 0,3-2-298 0 0,10-3-322 0 0,-1 1 0 0 0,23-9-1 0 0,-6 0-5650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14279 0 0,'0'0'1272'0'0,"6"-7"-1016"0"0,1 2-256 0 0,2 0 1984 0 0,-1 1 352 0 0,3 2 72 0 0,0 1 16 0 0,-1 1-1712 0 0,1 0-32 0 0,0 3-392 0 0,-3 4-368 0 0,-2 2-96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1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10591 0 0,'0'0'2563'0'0,"-2"1"-1788"0"0,-5 5-640 0 0,0-1 0 0 0,0 1 0 0 0,1 0 0 0 0,-1 1 0 0 0,1-1 0 0 0,1 1 0 0 0,-1 1 0 0 0,-7 13 1 0 0,-70 142 534 0 0,41-71-412 0 0,-118 239 196 0 0,106-225-437 0 0,-41 71 36 0 0,67-131 17 0 0,20-35-47 0 0,6-9 9 0 0,0 1 0 0 0,0-1 0 0 0,-1 0 0 0 0,1 0 0 0 0,-1 0 0 0 0,1 0 0 0 0,-1 0 0 0 0,0-1 1 0 0,0 1-1 0 0,1-1 0 0 0,-7 2 0 0 0,0 1-12 0 0,-4 2-20 0 0,2-3 0 0 0,1-1 22 0 0,8-2 87 0 0,2-1-79 0 0,1-1 0 0 0,-1 0 0 0 0,1 0-1 0 0,-1 1 1 0 0,1-1 0 0 0,0 0 0 0 0,-1 1 0 0 0,1-1 0 0 0,0 1 0 0 0,0-1 0 0 0,2-1-1 0 0,15-17 153 0 0,-14 15-107 0 0,9-7 59 0 0,-1-1 1 0 0,2 2 0 0 0,-1 0 0 0 0,2 0-1 0 0,-1 2 1 0 0,24-12 0 0 0,-30 17-47 0 0,0 0 1 0 0,0 1-1 0 0,0 0 1 0 0,1 1-1 0 0,-1 0 1 0 0,1 0-1 0 0,0 1 1 0 0,-1 0-1 0 0,1 1 1 0 0,0-1-1 0 0,0 2 1 0 0,0-1-1 0 0,-1 1 1 0 0,16 4-1 0 0,14 8 384 0 0,42 20 1 0 0,26 10-97 0 0,-92-39-272 0 0,1 0 0 0 0,-1-1 0 0 0,0-1-1 0 0,1 0 1 0 0,28 0 0 0 0,-33-3-66 0 0,-1 2-10 0 0,0-2 0 0 0,1 1-1 0 0,-1-1 1 0 0,0-1-1 0 0,0 0 1 0 0,0 0 0 0 0,0 0-1 0 0,0-1 1 0 0,-1-1-1 0 0,1 0 1 0 0,8-4-1 0 0,-16 7-753 0 0,1-9-3737 0 0,-4 2 2819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1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313 146 6447 0 0,'0'0'499'0'0,"-2"1"-328"0"0,-1 1 191 0 0,0 1 1 0 0,-1 0-1 0 0,1 0 1 0 0,0 0-1 0 0,1 0 1 0 0,-1 0-1 0 0,1 1 1 0 0,-1-1-1 0 0,1 1 1 0 0,0 0-1 0 0,0 0 1 0 0,0-1-1 0 0,1 1 0 0 0,-2 8 1 0 0,2-9 1098 0 0,8 8 29 0 0,-7-9-1415 0 0,1-1 1 0 0,-1 0-1 0 0,1 1 1 0 0,0-1-1 0 0,-1 0 1 0 0,1 0-1 0 0,0 0 1 0 0,0 0-1 0 0,0 1 1 0 0,1 0-1 0 0,0-1 34 0 0,1 1-1 0 0,-1-1 1 0 0,0 0-1 0 0,1 0 0 0 0,-1 0 1 0 0,1 0-1 0 0,-1 0 1 0 0,1-1-1 0 0,0 1 1 0 0,-1-1-1 0 0,1 1 1 0 0,-1-1-1 0 0,1 0 1 0 0,0 0-1 0 0,3-1 0 0 0,6-1 191 0 0,-1 0 0 0 0,14-5-1 0 0,-9 3-42 0 0,209-67 1415 0 0,-217 68-1695 0 0,0 0 0 0 0,0 0 0 0 0,-1-1 1 0 0,1 0-1 0 0,-1-1 0 0 0,0 0 1 0 0,0 0-1 0 0,12-11 0 0 0,-18 14-16 0 0,-1 1-1 0 0,1-1 1 0 0,0 1-1 0 0,-1-1 1 0 0,1 1 0 0 0,-1-1-1 0 0,1 0 1 0 0,-1 1-1 0 0,0-1 1 0 0,0 0-1 0 0,1 1 1 0 0,-1-1-1 0 0,-1 0 1 0 0,1-2 0 0 0,-6-22-378 0 0,5 23 369 0 0,0 0 0 0 0,0 0-1 0 0,0 0 1 0 0,0 0 0 0 0,-1 0-1 0 0,1 1 1 0 0,-1-1 0 0 0,0 0 0 0 0,1 1-1 0 0,-1-1 1 0 0,-1 1 0 0 0,1 0-1 0 0,0-1 1 0 0,0 1 0 0 0,-1 0-1 0 0,1 0 1 0 0,-1 1 0 0 0,0-1 0 0 0,0 1-1 0 0,1-1 1 0 0,-1 1 0 0 0,0 0-1 0 0,0 0 1 0 0,0 0 0 0 0,0 0-1 0 0,-1 0 1 0 0,1 1 0 0 0,0 0 0 0 0,0-1-1 0 0,0 1 1 0 0,0 0 0 0 0,-1 1-1 0 0,1-1 1 0 0,0 1 0 0 0,0-1-1 0 0,-5 2 1 0 0,-18 7-7 0 0,1 0 0 0 0,-1 1 1 0 0,-31 19-1 0 0,-69 49-183 0 0,64-38 197 0 0,-2-1 19 0 0,12-8-51 0 0,-84 66 1 0 0,133-95 66 0 0,0 1 1 0 0,0 0-1 0 0,0 0 1 0 0,1 0-1 0 0,-1 0 1 0 0,1 0-1 0 0,0 1 1 0 0,0-1-1 0 0,-3 6 1 0 0,5-7 10 0 0,-1-1 0 0 0,1 0 1 0 0,0 1-1 0 0,-1-1 0 0 0,1 1 0 0 0,0-1 1 0 0,0 1-1 0 0,0-1 0 0 0,0 0 0 0 0,0 1 1 0 0,1-1-1 0 0,-1 1 0 0 0,0-1 0 0 0,1 1 1 0 0,-1-1-1 0 0,1 0 0 0 0,-1 1 0 0 0,1-1 1 0 0,0 0-1 0 0,-1 0 0 0 0,1 1 0 0 0,0-1 1 0 0,0 0-1 0 0,0 0 0 0 0,0 0 0 0 0,0 0 1 0 0,0 0-1 0 0,0 0 0 0 0,2 1 0 0 0,1 1 77 0 0,0 0 0 0 0,1-1 1 0 0,0 1-1 0 0,-1-1 0 0 0,1 0 0 0 0,0-1 0 0 0,0 1 0 0 0,9 1 0 0 0,44 3 510 0 0,-45-5-441 0 0,39 1 390 0 0,0-2 1 0 0,59-8-1 0 0,103-25 236 0 0,-146 17-998 0 0,-40 8-5773 0 0,-17 4-404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1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11 10591 0 0,'0'0'819'0'0,"0"-1"-534"0"0,9-9 7404 0 0,-6 15-8787 0 0,-1 0 1168 0 0,1 0 0 0 0,-1 1 0 0 0,0-1 0 0 0,-1 1 0 0 0,1-1 0 0 0,-1 1 0 0 0,1 7 0 0 0,0 44 443 0 0,-3-23-382 0 0,-2 0-1 0 0,-2 0 0 0 0,0 0 1 0 0,-3-1-1 0 0,-20 58 0 0 0,3-26-83 0 0,-64 114 0 0 0,34-88 19 0 0,-88 113 0 0 0,128-184-38 0 0,0-2 0 0 0,-1 0-1 0 0,-1-1 1 0 0,-35 29 0 0 0,51-46-80 0 0,-1 2-45 0 0,0-1 0 0 0,0 1-1 0 0,0-1 1 0 0,0 0 0 0 0,0 1 0 0 0,-1-1 0 0 0,1 0-1 0 0,0-1 1 0 0,-3 2 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1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63 6911 0 0,'-11'0'723'0'0,"-29"5"-1159"0"0,22 1 1692 0 0,2 8 9636 0 0,19-6-10221 0 0,-2-6-596 0 0,1-1 0 0 0,-1 1 0 0 0,0-1 0 0 0,1 1 0 0 0,-1-1 0 0 0,1 0 1 0 0,0 1-1 0 0,-1-1 0 0 0,1 0 0 0 0,0 0 0 0 0,0 0 0 0 0,0-1 0 0 0,0 1 1 0 0,0 0-1 0 0,0-1 0 0 0,3 1 0 0 0,36 4 642 0 0,-10-4-150 0 0,0-2 1 0 0,50-8-1 0 0,64-19 311 0 0,-73 13-530 0 0,195-31 119 0 0,-87 26-4874 0 0,-158 19 2687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50 3223 0 0,'0'0'4031'0'0,"0"-1"-3734"0"0,-4-12-265 0 0,3 11-34 0 0,1 1 1 0 0,-1-1 0 0 0,1 1-1 0 0,0-1 1 0 0,0 1 0 0 0,0-1-1 0 0,-1 1 1 0 0,2-1-1 0 0,-1 1 1 0 0,0-1 0 0 0,0 1-1 0 0,0-1 1 0 0,1 1-1 0 0,0-3 1 0 0,4-5-224 0 0,-4 7 111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2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1091 2303 0 0,'0'0'10351'0'0,"1"1"-9670"0"0,14 31 3734 0 0,-12-27-4080 0 0,-3-5-286 0 0,0 0 0 0 0,0 0 0 0 0,0 0 1 0 0,0 1-1 0 0,0-1 0 0 0,0 0 0 0 0,0 0 0 0 0,0 1 0 0 0,0-1 1 0 0,0 0-1 0 0,0 0 0 0 0,0 1 0 0 0,0-1 0 0 0,0 0 1 0 0,0 0-1 0 0,0 0 0 0 0,1 1 0 0 0,-1-1 0 0 0,0 0 0 0 0,0 0 1 0 0,0 0-1 0 0,0 0 0 0 0,1 1 0 0 0,-1-1 0 0 0,0 0 1 0 0,0 0-1 0 0,0 0 0 0 0,1 0 0 0 0,-1 0 0 0 0,0 0 0 0 0,0 0 1 0 0,0 0-1 0 0,1 1 0 0 0,-1-1 0 0 0,0 0 0 0 0,1 0 1 0 0,3-1 33 0 0,0 0 1 0 0,0-1 0 0 0,0 1 0 0 0,0-1-1 0 0,0 0 1 0 0,0 0 0 0 0,0 0 0 0 0,0 0-1 0 0,4-5 1 0 0,33-30 124 0 0,-29 24-132 0 0,58-52-4 0 0,48-48 8 0 0,512-503 1021 0 0,-567 559-1095 0 0,165-154-228 0 0,-235 220 159 0 0,0 0 0 0 0,0 0 1 0 0,-6 13-1 0 0,-7 9 5 0 0,-61 79 40 0 0,-67 103 158 0 0,131-184-104 0 0,1 1-1 0 0,1 1 1 0 0,2 0 0 0 0,1 1-1 0 0,-12 56 1 0 0,18-59-14 0 0,1 1 0 0 0,2 0 0 0 0,1 0 0 0 0,2 31 0 0 0,1-44-10 0 0,1 0 1 0 0,1 0-1 0 0,0 0 0 0 0,1-1 1 0 0,1 0-1 0 0,1 0 1 0 0,0 0-1 0 0,14 25 0 0 0,-15-32-10 0 0,3 4 44 0 0,16 21 1 0 0,-23-33-158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2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50 165 6447 0 0,'-3'0'499'0'0,"-41"-26"7720"0"0,44 26-8188 0 0,-1-1 0 0 0,1 1 0 0 0,0 0 0 0 0,0 0 1 0 0,0 0-1 0 0,0 0 0 0 0,0 0 0 0 0,0-1 0 0 0,-1 1 1 0 0,1 0-1 0 0,0 0 0 0 0,0 0 0 0 0,0-1 0 0 0,0 1 0 0 0,0 0 1 0 0,0 0-1 0 0,0 0 0 0 0,0-1 0 0 0,0 1 0 0 0,0 0 1 0 0,0 0-1 0 0,0 0 0 0 0,0-1 0 0 0,0 1 0 0 0,0 0 1 0 0,0 0-1 0 0,0 0 0 0 0,0-1 0 0 0,0 1 0 0 0,0 0 1 0 0,0 0-1 0 0,1-1 0 0 0,6-4 248 0 0,1 0 1 0 0,-1 0-1 0 0,1 1 0 0 0,1 0 1 0 0,11-4-1 0 0,47-12 930 0 0,-37 12-707 0 0,166-38 1391 0 0,-124 30-1761 0 0,-51 11-656 0 0,-8 0-5268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 8751 0 0,'0'0'674'0'0,"-1"1"-438"0"0,-5 7 896 0 0,-1-1 1 0 0,-10 8 0 0 0,-13 15 982 0 0,7-2-1821 0 0,-115 151 1408 0 0,120-144-945 0 0,17-33-513 0 0,2 1 75 0 0,-1-3-292 0 0,0 1 0 0 0,0-1-1 0 0,0 0 1 0 0,0 1 0 0 0,0-1-1 0 0,0 1 1 0 0,0-1 0 0 0,0 0-1 0 0,0 1 1 0 0,0-1-1 0 0,0 0 1 0 0,0 1 0 0 0,0-1-1 0 0,1 1 1 0 0,-1-1 0 0 0,0 0-1 0 0,0 1 1 0 0,0-1 0 0 0,1 0-1 0 0,-1 1 1 0 0,2 0 26 0 0,0 0 1 0 0,1 0-1 0 0,-1 0 1 0 0,0 0-1 0 0,0-1 1 0 0,1 1-1 0 0,-1-1 0 0 0,0 1 1 0 0,1-1-1 0 0,-1 0 1 0 0,0 0-1 0 0,1 0 1 0 0,3-1-1 0 0,-1 0 40 0 0,1 0 0 0 0,-1 0 0 0 0,0-1 0 0 0,0 0 0 0 0,8-4 0 0 0,1-2 59 0 0,-1 0-1 0 0,0-1 1 0 0,14-13-1 0 0,-2 1-52 0 0,-1-2 1 0 0,-1 0-1 0 0,28-38 0 0 0,-47 56-117 0 0,-1-1 0 0 0,0 1-1 0 0,0 0 1 0 0,-1-1 0 0 0,1 0-1 0 0,-1 1 1 0 0,-1-1 0 0 0,1 0-1 0 0,1-9 1 0 0,-3 12-88 0 0,0 0 1 0 0,0 0-1 0 0,0 0 1 0 0,0-1-1 0 0,0 1 0 0 0,0 0 1 0 0,-1 0-1 0 0,0 0 1 0 0,0 0-1 0 0,0 0 0 0 0,0 0 1 0 0,0 0-1 0 0,0 0 1 0 0,-1 0-1 0 0,1 0 1 0 0,-1 1-1 0 0,0-1 0 0 0,-4-4 1 0 0,3 5-85 0 0,0 1 0 0 0,0-1 0 0 0,0 1 1 0 0,0 0-1 0 0,0 0 0 0 0,0 0 0 0 0,0 1 0 0 0,0-1 1 0 0,-6 0-1 0 0,7 1 87 0 0,-2 0-39 0 0,0 0 0 0 0,1 0 0 0 0,-1 0 1 0 0,0 1-1 0 0,0 0 0 0 0,0 0 0 0 0,0 0 1 0 0,1 0-1 0 0,-1 0 0 0 0,0 1 0 0 0,1-1 1 0 0,0 1-1 0 0,-1 0 0 0 0,1 0 0 0 0,0 1 1 0 0,0-1-1 0 0,0 0 0 0 0,-5 6 0 0 0,7-7-6 0 0,0 0 0 0 0,0 1 0 0 0,0-1 0 0 0,-1 0 0 0 0,2 1 0 0 0,-1-1 0 0 0,0 1-1 0 0,0-1 1 0 0,0 1 0 0 0,1-1 0 0 0,-2 3 0 0 0,2 3-1039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146 189 5063 0 0,'0'0'390'0'0,"0"2"-252"0"0,-1 3 1271 0 0,0-1-1 0 0,1 1 1 0 0,0 0-1 0 0,1 6 1 0 0,0-6-778 0 0,0 0 1 0 0,0 0-1 0 0,0 0 0 0 0,4 7 1 0 0,-5-10-542 0 0,1 1-1 0 0,0-1 1 0 0,0 0 0 0 0,1 0 0 0 0,-1 0 0 0 0,0 0-1 0 0,1 0 1 0 0,-1 0 0 0 0,1 0 0 0 0,0 0-1 0 0,-1-1 1 0 0,1 1 0 0 0,0-1 0 0 0,0 1 0 0 0,0-1-1 0 0,0 0 1 0 0,0 0 0 0 0,1 0 0 0 0,-1 0-1 0 0,0 0 1 0 0,1 0 0 0 0,-1-1 0 0 0,0 1-1 0 0,4 0 1 0 0,4-1 123 0 0,0-1-1 0 0,0 0 1 0 0,0 0 0 0 0,0-1-1 0 0,0 0 1 0 0,15-6-1 0 0,57-27 653 0 0,-65 27-710 0 0,25-11-28 0 0,-2-2 0 0 0,-1-1 0 0 0,56-42 0 0 0,-88 58-189 0 0,0 0 0 0 0,0-1-1 0 0,6-8 1 0 0,-11 13-27 0 0,0 0 0 0 0,0-1 1 0 0,-1 1-1 0 0,1 0 0 0 0,-1-1 1 0 0,1 0-1 0 0,-1 1 0 0 0,0-1 0 0 0,0 0 1 0 0,0 0-1 0 0,0 0 0 0 0,-1 1 1 0 0,1-1-1 0 0,-1-4 0 0 0,0 6 28 0 0,0 0 1 0 0,0-1-1 0 0,-1 1 0 0 0,1 0 0 0 0,-1 0 1 0 0,1 0-1 0 0,-1 0 0 0 0,0 0 0 0 0,1 0 1 0 0,-1 0-1 0 0,0 0 0 0 0,1 0 0 0 0,-1 0 1 0 0,0 0-1 0 0,0 0 0 0 0,0 1 0 0 0,0-1 1 0 0,0 0-1 0 0,0 0 0 0 0,0 1 0 0 0,0-1 1 0 0,0 1-1 0 0,0-1 0 0 0,-1 1 0 0 0,1 0 1 0 0,-2-1-1 0 0,-4-1-226 0 0,-1 1 1 0 0,1 0-1 0 0,-10 0 1 0 0,11 0 68 0 0,-29 1-620 0 0,0 1 0 0 0,0 1-1 0 0,1 2 1 0 0,-1 1 0 0 0,1 2 0 0 0,-50 17-1 0 0,56-15 1112 0 0,1 2-1 0 0,0 0 0 0 0,0 2 1 0 0,-41 27-1 0 0,58-34-44 0 0,1 1-1 0 0,0 0 0 0 0,1 0 1 0 0,0 1-1 0 0,0 0 0 0 0,0 1 1 0 0,1-1-1 0 0,0 1 1 0 0,1 1-1 0 0,0-1 0 0 0,1 1 1 0 0,0 0-1 0 0,0 1 0 0 0,1-1 1 0 0,-3 12-1 0 0,5-15-79 0 0,1 1-1 0 0,1-1 0 0 0,-1 1 1 0 0,1-1-1 0 0,0 1 1 0 0,1-1-1 0 0,0 1 0 0 0,0-1 1 0 0,1 1-1 0 0,0-1 1 0 0,0 0-1 0 0,0 0 0 0 0,1 0 1 0 0,0 0-1 0 0,1 0 1 0 0,-1-1-1 0 0,1 0 0 0 0,1 1 1 0 0,6 7-1 0 0,-4-6-51 0 0,1 0 1 0 0,0 0-1 0 0,0-1 0 0 0,1 0 1 0 0,0-1-1 0 0,0 1 0 0 0,1-2 1 0 0,-1 1-1 0 0,1-1 0 0 0,1-1 1 0 0,-1 0-1 0 0,14 3 0 0 0,38 4 98 0 0,-44-9-252 0 0,-1 0-1 0 0,0 2 1 0 0,19 6-1 0 0,7 2-3197 0 0,-32-8 1520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44 146 8751 0 0,'0'0'674'0'0,"-1"1"-438"0"0,-8 9 1361 0 0,0 0 0 0 0,1 1 1 0 0,-8 14-1 0 0,16-24-1457 0 0,-1 1 0 0 0,1 0-1 0 0,0-1 1 0 0,0 1 0 0 0,0 0 0 0 0,0 0 0 0 0,0-1-1 0 0,1 1 1 0 0,-1 0 0 0 0,0 0 0 0 0,2 3 0 0 0,-1-2 122 0 0,2 10 264 0 0,1 0 0 0 0,1 0 0 0 0,9 18-1 0 0,-9-20-373 0 0,1 1 0 0 0,-2 0 0 0 0,0-1 0 0 0,4 17 0 0 0,-6-15-90 0 0,-1-1 1 0 0,1 1 0 0 0,-2 20-1 0 0,-2-22 2 0 0,-1-1-48 0 0,0 7 801 0 0,3-17-790 0 0,0 0 0 0 0,0 0 0 0 0,0 0-1 0 0,0 0 1 0 0,0 0 0 0 0,0 1 0 0 0,0-1 0 0 0,1 0 0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0,0-1 0 0 0,1 1 0 0 0,-1 0 0 0 0,0 0 0 0 0,0 0 0 0 0,0 0 0 0 0,0 0 0 0 0,0 0 0 0 0,0 0 0 0 0,0 0 0 0 0,0 0 0 0 0,4-3-210 0 0,1 1 265 0 0,0 0 0 0 0,-1-1 0 0 0,0 0 0 0 0,1 1 0 0 0,-1-1 0 0 0,0-1 0 0 0,4-4 0 0 0,26-30 69 0 0,-9 9-89 0 0,239-213 13 0 0,-218 207-547 0 0,58-32 0 0 0,-80 52 300 0 0,-10 6-343 0 0,-12 7 274 0 0,1 0 0 0 0,-1 0 0 0 0,1 0 1 0 0,-1 1-1 0 0,1-1 0 0 0,0 1 1 0 0,-1 0-1 0 0,1 0 0 0 0,0 0 1 0 0,0 0-1 0 0,4 0 0 0 0,4 0-1460 0 0,-9 1-54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313 133 15463 0 0,'0'0'5174'0'0,"1"1"-4905"0"0,2 0-225 0 0,1 0-1 0 0,-1 0 1 0 0,0 0 0 0 0,0-1-1 0 0,1 1 1 0 0,-1-1 0 0 0,0 1 0 0 0,1-1-1 0 0,-1 0 1 0 0,1-1 0 0 0,-1 1 0 0 0,0 0-1 0 0,1-1 1 0 0,-1 0 0 0 0,0 0-1 0 0,0 0 1 0 0,1 0 0 0 0,4-3 0 0 0,3-1-33 0 0,0-1-1 0 0,0 0 1 0 0,-1-1 0 0 0,11-8 0 0 0,-10 6-137 0 0,1-1 1 0 0,-1-1-1 0 0,-1 0 0 0 0,0 0 0 0 0,13-19 1 0 0,-23 30 107 0 0,0 0 1 0 0,0-1-1 0 0,1 1 1 0 0,-1 0-1 0 0,0 0 1 0 0,0 0 0 0 0,0 0-1 0 0,0 0 1 0 0,0-1-1 0 0,0 1 1 0 0,1 0 0 0 0,-1 0-1 0 0,0 0 1 0 0,0 0-1 0 0,0 0 1 0 0,0-1 0 0 0,0 1-1 0 0,0 0 1 0 0,0 0-1 0 0,0 0 1 0 0,0-1 0 0 0,0 1-1 0 0,0 0 1 0 0,0 0-1 0 0,0 0 1 0 0,0-1 0 0 0,0 1-1 0 0,0 0 1 0 0,0 0-1 0 0,0 0 1 0 0,0 0-1 0 0,0-1 1 0 0,0 1 0 0 0,0 0-1 0 0,0 0 1 0 0,0 0-1 0 0,-1 0 1 0 0,1-1 0 0 0,0 1-1 0 0,0 0 1 0 0,0 0-1 0 0,0 0 1 0 0,0 0 0 0 0,0 0-1 0 0,-1-1 1 0 0,1 1-1 0 0,0 0 1 0 0,0 0 0 0 0,0 0-1 0 0,-14 2-202 0 0,-15 12 153 0 0,-105 86 47 0 0,79-55 134 0 0,-10 8 200 0 0,-115 120 1 0 0,180-173-315 0 0,-31 38 30 0 0,29-35-31 0 0,0-1 0 0 0,1 1 0 0 0,-1 0-1 0 0,1 0 1 0 0,-1 0 0 0 0,1 1 0 0 0,0-1 0 0 0,0 0-1 0 0,1 0 1 0 0,-1 0 0 0 0,0 1 0 0 0,1 4 0 0 0,0-7-51 0 0,0 0 0 0 0,1 0 0 0 0,-1 1 0 0 0,0-1 1 0 0,1 0-1 0 0,-1 1 0 0 0,1-1 0 0 0,-1 0 0 0 0,1 0 1 0 0,0 0-1 0 0,-1 0 0 0 0,1 0 0 0 0,0 1 0 0 0,0-1 1 0 0,0 0-1 0 0,0-1 0 0 0,0 1 0 0 0,0 0 1 0 0,0 0-1 0 0,0 0 0 0 0,0-1 0 0 0,0 1 0 0 0,0 0 1 0 0,3 0-1 0 0,0 1-736 0 0,0-1 0 0 0,1 0 0 0 0,-1 0 0 0 0,0 0 0 0 0,1-1 0 0 0,5 1 0 0 0,21-2-5163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156 143 11743 0 0,'-1'1'539'0'0,"-28"29"224"0"0,-24 24-151 0 0,25-27 751 0 0,15-14-57 0 0,-19 14 1446 0 0,37-28-2612 0 0,0 0 0 0 0,0 0 0 0 0,0-1 1 0 0,0 1-1 0 0,0-1 0 0 0,-1 0 0 0 0,1-1 0 0 0,7-4 1 0 0,0 0 21 0 0,32-20-58 0 0,-2-1-1 0 0,41-36 1 0 0,-49 36-64 0 0,0 2 0 0 0,2 1 0 0 0,65-33 0 0 0,-93 54-12 0 0,-6 3-19 0 0,0 0-1 0 0,0 0 0 0 0,0 0 1 0 0,0 0-1 0 0,0 1 0 0 0,0-1 1 0 0,0 1-1 0 0,1-1 0 0 0,-1 1 1 0 0,0 0-1 0 0,0 0 0 0 0,0 0 1 0 0,3 0-1 0 0,-5 0-5 0 0,1 1 1 0 0,-1-1 0 0 0,1 1-1 0 0,-1-1 1 0 0,1 1-1 0 0,-1-1 1 0 0,1 1 0 0 0,-1-1-1 0 0,0 1 1 0 0,1-1-1 0 0,-1 1 1 0 0,0-1 0 0 0,0 1-1 0 0,1 0 1 0 0,-1-1 0 0 0,0 1-1 0 0,0 0 1 0 0,0-1-1 0 0,0 1 1 0 0,0 0 0 0 0,0 0 4 0 0,2 5 24 0 0,-2-1 1 0 0,1 1-1 0 0,-1 0 1 0 0,1 0 0 0 0,-2-1-1 0 0,-1 13 1 0 0,-10 35 418 0 0,3-15-273 0 0,-7 38-70 0 0,16-72-108 0 0,-1-1 0 0 0,1 1 0 0 0,0 0 0 0 0,0 0 0 0 0,0 0 0 0 0,1 0 0 0 0,0 4 0 0 0,0-4 0 0 0,3 16 1 0 0,0-14-7 0 0,-1-3-25 0 0,-2-2-75 0 0,1 1 0 0 0,-1 0 0 0 0,1 0-1 0 0,0-1 1 0 0,-1 1 0 0 0,1-1 0 0 0,0 1 0 0 0,0-1-1 0 0,0 0 1 0 0,3 2 0 0 0,4 1-3280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16703 0 0,'0'0'763'0'0,"-2"1"-14"0"0,-1 1-712 0 0,-1 1-1 0 0,1-1 1 0 0,0 1-1 0 0,-1 0 1 0 0,1 0-1 0 0,0 1 1 0 0,1-1-1 0 0,-1 1 1 0 0,-3 6-1 0 0,-20 39 447 0 0,8-5 612 0 0,-17 63-1 0 0,16-44-844 0 0,-17 55-59 0 0,13-40-146 0 0,-39 91 0 0 0,42-127-17 0 0,-2-1 0 0 0,-2 0 0 0 0,-2-2-1 0 0,-1-1 1 0 0,-2-1 0 0 0,-42 41 0 0 0,63-70-18 0 0,-106 113 121 0 0,98-103-823 0 0,15-17-118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50 249 20327 0 0,'-1'-1'33'0'0,"-5"-2"434"0"0,0 0 0 0 0,0 0-1 0 0,-1 1 1 0 0,1 0 0 0 0,-12-2-1 0 0,37 7-179 0 0,0-1-1 0 0,1 0 0 0 0,-1-2 0 0 0,37-4 0 0 0,80-19 330 0 0,-117 19-513 0 0,-17 4-103 0 0,398-84 1294 0 0,-8-28-4122 0 0,-364 102 1411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65 11975 0 0,'55'-28'1422'0'0,"1"-1"2671"0"0,-54 28-3893 0 0,1 0-1 0 0,-1 0 1 0 0,1 0 0 0 0,0 0-1 0 0,0 0 1 0 0,0 1 0 0 0,-1-1 0 0 0,1 1-1 0 0,0 0 1 0 0,0 0 0 0 0,0 0-1 0 0,0 0 1 0 0,0 0 0 0 0,-1 1-1 0 0,1-1 1 0 0,5 3 0 0 0,-6-3-152 0 0,0 1 0 0 0,0 0 0 0 0,0 1 0 0 0,0-1 0 0 0,0 0 1 0 0,0 0-1 0 0,0 1 0 0 0,-1-1 0 0 0,1 1 0 0 0,0 0 0 0 0,-1-1 0 0 0,0 1 0 0 0,1 0 0 0 0,-1 0 0 0 0,0 0 1 0 0,0 0-1 0 0,0 0 0 0 0,0 0 0 0 0,0 0 0 0 0,0 0 0 0 0,0 4 0 0 0,0 3 7 0 0,0 0-1 0 0,-1-1 0 0 0,1 1 1 0 0,-2-1-1 0 0,1 1 1 0 0,-1-1-1 0 0,-5 17 1 0 0,-21 59 77 0 0,-98 192 52 0 0,-22-8-68 0 0,138-252-108 0 0,-117 208 68 0 0,-57 104-76 0 0,174-314-166 0 0,-1 3 145 0 0,-14 20 1 0 0,21-33-236 0 0,0-1 0 0 0,0 1 0 0 0,0-1 0 0 0,-1 0 1 0 0,0 1-1 0 0,1-2 0 0 0,-1 1 0 0 0,0 0 0 0 0,0-1 1 0 0,-7 4-1 0 0,10-6-105 0 0,0 0 1 0 0,0 1-1 0 0,0-1 0 0 0,0 0 1 0 0,-1 0-1 0 0,1 0 0 0 0,0 0 1 0 0,0 0-1 0 0,0 0 0 0 0,0 0 1 0 0,0 0-1 0 0,0 0 0 0 0,0-1 1 0 0,0 1-1 0 0,0 0 0 0 0,0-1 1 0 0,-2 0-1 0 0,-12-5-5430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47 205 18799 0 0,'-1'0'862'0'0,"-3"2"-703"0"0,0 0 0 0 0,0-1 1 0 0,0 2-1 0 0,0-1 1 0 0,1 0-1 0 0,-1 1 0 0 0,1 0 1 0 0,-6 4-1 0 0,9-6-122 0 0,-1 0 0 0 0,0 0 1 0 0,1 0-1 0 0,-1 0 0 0 0,0 0 0 0 0,1 0 0 0 0,-1 0 0 0 0,1 1 0 0 0,0-1 1 0 0,-1 0-1 0 0,1 0 0 0 0,0 0 0 0 0,0 0 0 0 0,0 0 0 0 0,-1 1 0 0 0,1-1 0 0 0,1 0 1 0 0,-1 0-1 0 0,0 0 0 0 0,0 0 0 0 0,0 1 0 0 0,0-1 0 0 0,1 0 0 0 0,-1 0 0 0 0,1 0 1 0 0,-1 0-1 0 0,1 0 0 0 0,-1 0 0 0 0,1 0 0 0 0,0 0 0 0 0,-1 0 0 0 0,1 0 1 0 0,0 0-1 0 0,0 0 0 0 0,-1-1 0 0 0,1 1 0 0 0,0 0 0 0 0,0 0 0 0 0,2 0 0 0 0,2 3 107 0 0,0-1-1 0 0,1 1 0 0 0,-1-1 0 0 0,1-1 0 0 0,0 1 1 0 0,0-1-1 0 0,0 0 0 0 0,0 0 0 0 0,0-1 0 0 0,0 0 0 0 0,11 1 1 0 0,9 0 341 0 0,39-4 0 0 0,-52 1-347 0 0,89-8 321 0 0,0-5-1 0 0,129-34 1 0 0,-176 33-661 0 0,0-2 0 0 0,-2-2-1 0 0,92-47 1 0 0,-106 44-3763 0 0,42-32-1 0 0,-36 19-3806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5 6447 0 0,'2'-1'499'0'0,"-1"1"-253"0"0,0-1 0 0 0,0 1 0 0 0,0-1 0 0 0,1 1 0 0 0,-1 0 0 0 0,0-1 0 0 0,1 1 0 0 0,-1 0 0 0 0,0 0 0 0 0,0 0 0 0 0,1 0 0 0 0,-1 0 0 0 0,0 0 0 0 0,1 0 0 0 0,-1 0 0 0 0,0 1 0 0 0,1-1 0 0 0,-1 0 0 0 0,0 1 0 0 0,0-1 0 0 0,0 1 0 0 0,1-1 0 0 0,-1 1 0 0 0,0 0 0 0 0,0 0 0 0 0,0-1 0 0 0,0 1 0 0 0,2 2 0 0 0,-3-3-203 0 0,2 2 202 0 0,-1 0-1 0 0,1 0 0 0 0,-1 0 0 0 0,1 1 0 0 0,-1-1 1 0 0,0 0-1 0 0,1 1 0 0 0,-1-1 0 0 0,0 1 1 0 0,-1-1-1 0 0,1 1 0 0 0,0-1 0 0 0,-1 1 1 0 0,0-1-1 0 0,1 1 0 0 0,-1 0 0 0 0,0-1 0 0 0,-1 6 1 0 0,0 4 1 0 0,-1-1 1 0 0,-6 21 0 0 0,8-29-156 0 0,-13 36 273 0 0,-3 0 0 0 0,0-1 0 0 0,-26 41 0 0 0,21-39-225 0 0,-123 217 363 0 0,70-129-459 0 0,-84 133 19 0 0,106-187 47 0 0,-83 94 0 0 0,135-168-107 0 0,-10 11 98 0 0,1-1-1 0 0,-1 0 1 0 0,-22 15-1 0 0,31-24 45 0 0,2-3-68 0 0,2-7-22 0 0,1 0-1 0 0,0 0 1 0 0,0 0-1 0 0,1 0 1 0 0,10-13 0 0 0,36-40-168 0 0,-42 51 53 0 0,130-140-1105 0 0,-113 126 696 0 0,1 1 0 0 0,1 2-1 0 0,52-33 1 0 0,-78 54 475 0 0,1-1 0 0 0,0 1-1 0 0,-1 0 1 0 0,1-1 0 0 0,0 1 0 0 0,0 0-1 0 0,0 1 1 0 0,0-1 0 0 0,-1 1 0 0 0,1-1-1 0 0,0 1 1 0 0,0 0 0 0 0,0 0 0 0 0,0 0-1 0 0,0 0 1 0 0,6 2 0 0 0,-7-2 26 0 0,0 1 1 0 0,0 0-1 0 0,0 0 1 0 0,0 1-1 0 0,0-1 0 0 0,0 0 1 0 0,-1 1-1 0 0,1-1 1 0 0,0 1-1 0 0,-1-1 1 0 0,1 1-1 0 0,-1 0 0 0 0,1 0 1 0 0,-1 0-1 0 0,0-1 1 0 0,0 1-1 0 0,0 1 1 0 0,0-1-1 0 0,0 0 0 0 0,0 0 1 0 0,0 4-1 0 0,2 6 154 0 0,-1 0 0 0 0,0 0 0 0 0,-1 1 0 0 0,0-1 0 0 0,-1 13 0 0 0,-9 64 425 0 0,3-39-514 0 0,5-45-91 0 0,-1 6-11 0 0,1 0-1 0 0,1 1 0 0 0,0-1 1 0 0,0 0-1 0 0,1 0 0 0 0,3 16 1 0 0,-3-23-365 0 0,2 14-48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11055 0 0,'0'0'3783'0'0,"-2"0"-2350"0"0,-18 3-746 0 0,1 1 0 0 0,-35 11-1 0 0,9 3-707 0 0,0 3-1 0 0,1 1 1 0 0,1 2-1 0 0,2 3 0 0 0,-46 36 1 0 0,79-57 33 0 0,1 0 1 0 0,0 1 0 0 0,0 0-1 0 0,-6 9 1 0 0,11-14-6 0 0,1 0 0 0 0,0-1 0 0 0,-1 1 1 0 0,1 1-1 0 0,0-1 0 0 0,0 0 0 0 0,0 0 0 0 0,0 0 1 0 0,1 1-1 0 0,-1-1 0 0 0,1 0 0 0 0,-1 0 0 0 0,1 1 1 0 0,0-1-1 0 0,0 1 0 0 0,0-1 0 0 0,0 0 0 0 0,0 1 1 0 0,0-1-1 0 0,1 0 0 0 0,0 4 0 0 0,0-5 68 0 0,22 8 85 0 0,-17-8-133 0 0,-1-1 0 0 0,1 0 1 0 0,0 0-1 0 0,-1 0 0 0 0,1-1 0 0 0,-1 0 1 0 0,1 0-1 0 0,-1 0 0 0 0,0-1 0 0 0,1 0 1 0 0,7-3-1 0 0,8-6 198 0 0,28-17 1 0 0,-37 21-91 0 0,4-4 280 0 0,22-20-1 0 0,-29 22-83 0 0,1 1-1 0 0,1 0 1 0 0,-1 1-1 0 0,1 0 1 0 0,15-7-1 0 0,-24 13-74 0 0,-1 1-133 0 0,5-1-50 0 0,-6 1-70 0 0,1 0-1 0 0,-1 0 1 0 0,1 0-1 0 0,-1 1 0 0 0,0-1 1 0 0,1 0-1 0 0,-1 0 1 0 0,0 0-1 0 0,0 1 1 0 0,1-1-1 0 0,-1 0 1 0 0,0 1-1 0 0,1-1 0 0 0,-1 0 1 0 0,0 1-1 0 0,0-1 1 0 0,0 0-1 0 0,1 1 1 0 0,-1-1-1 0 0,0 0 1 0 0,0 1-1 0 0,0-1 1 0 0,0 0-1 0 0,0 1 0 0 0,0-1 1 0 0,0 1-1 0 0,0-1 1 0 0,0 1-1 0 0,2 11-62 0 0,-3-2 50 0 0,-1-1 1 0 0,0 1-1 0 0,0-1 1 0 0,-1 1-1 0 0,0-1 0 0 0,-1 0 1 0 0,0 0-1 0 0,-9 14 1 0 0,-11 27-549 0 0,24-50 256 0 0,-2 9 214 0 0,15-9-5605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6 448 13359 0 0,'4'-8'472'0'0,"0"0"1"0"0,-1 0-1 0 0,4-11 0 0 0,-6 15-201 0 0,-1 0 1 0 0,1 0-1 0 0,-1 0 0 0 0,0 0 1 0 0,0 0-1 0 0,0 0 1 0 0,-1 1-1 0 0,1-1 0 0 0,-3-8 1 0 0,-6-14 1225 0 0,6 18-1094 0 0,1 0 1 0 0,-1-1-1 0 0,-1-14 1 0 0,4 20-366 0 0,-1 1 1 0 0,1-1-1 0 0,1 0 0 0 0,-1 0 1 0 0,0 0-1 0 0,1 1 1 0 0,-1-1-1 0 0,1 0 0 0 0,0 0 1 0 0,0 1-1 0 0,0-1 1 0 0,0 0-1 0 0,0 1 0 0 0,1-1 1 0 0,2-2-1 0 0,2-3-17 0 0,1 0 0 0 0,0 1-1 0 0,0 0 1 0 0,1 1 0 0 0,0 0-1 0 0,12-8 1 0 0,56-26 166 0 0,-26 15-135 0 0,0-2-886 0 0,1 2 1 0 0,103-35-1 0 0,-138 55-1017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77 11055 0 0,'3'-6'510'0'0,"22"-42"309"0"0,-18 26 5908 0 0,-9 24-6173 0 0,-25 47 726 0 0,-22 56 0 0 0,19-39-707 0 0,-96 212 288 0 0,-116 201-665 0 0,230-460-927 0 0,0-1-1 0 0,-1 0 1 0 0,-21 23 0 0 0,23-30-640 0 0</inkml:trace>
  <inkml:trace contextRef="#ctx0" brushRef="#br0" timeOffset="1">0 802 14223 0 0,'0'0'1674'0'0,"2"-1"-850"0"0,115-35 4774 0 0,63-13-4255 0 0,92-30-2723 0 0,-205 52-6607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87 12439 0 0,'0'-2'566'0'0,"3"-38"-103"0"0,-1 14 798 0 0,-1 7 7208 0 0,-1 21-8248 0 0,-2 14-171 0 0,-1 0-1 0 0,0-1 1 0 0,-1 1 0 0 0,0-1-1 0 0,-14 29 1 0 0,15-36-48 0 0,-117 235 2 0 0,99-205 3 0 0,-158 270 71 0 0,45-82-39 0 0,19-8-39 0 0,98-188-871 0 0,16-29 775 0 0,0 1 0 0 0,0-1-1 0 0,1 0 1 0 0,-2 0 0 0 0,1 1-1 0 0,0-1 1 0 0,0 0 0 0 0,0 0-1 0 0,0 0 1 0 0,-1 0 0 0 0,1-1-1 0 0,0 1 1 0 0,-1 0 0 0 0,1 0-1 0 0,-1-1 1 0 0,1 1 0 0 0,-1-1-1 0 0,-2 1 1 0 0,-5-2-1931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18199 0 0,'0'0'1646'0'0,"0"2"-1296"0"0,0-1-285 0 0,0 1-1 0 0,1-1 0 0 0,-1 1 1 0 0,0-1-1 0 0,0 0 0 0 0,1 1 1 0 0,-1-1-1 0 0,0 1 1 0 0,1-1-1 0 0,0 0 0 0 0,-1 1 1 0 0,1-1-1 0 0,0 0 0 0 0,-1 0 1 0 0,1 0-1 0 0,0 1 1 0 0,0-1-1 0 0,2 1 0 0 0,-1 0 65 0 0,0-1 0 0 0,0 1 0 0 0,1-1-1 0 0,-1 0 1 0 0,0 0 0 0 0,1 0 0 0 0,-1 0 0 0 0,1 0-1 0 0,4 0 1 0 0,5 1 339 0 0,1-1 0 0 0,-1 0 0 0 0,20-2 0 0 0,-17 0-311 0 0,82-5-120 0 0,1-4-1 0 0,163-38 0 0 0,-201 32-1728 0 0,0-1-3970 0 0,0-2-1869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1 3223 0 0,'0'0'143'0'0,"-2"0"-3"0"0,-6 2 118 0 0,0 1 1 0 0,0-1-1 0 0,1 2 1 0 0,-1-1-1 0 0,-13 9 0 0 0,-34 28 7073 0 0,38-26-5434 0 0,1 0 0 0 0,-26 31 0 0 0,-23 40-689 0 0,50-66-835 0 0,-183 274 905 0 0,80-111-952 0 0,75-123-56 0 0,-2-3-1 0 0,-2-1 0 0 0,-3-2 0 0 0,-2-3 1 0 0,-95 71-1 0 0,114-94-234 0 0,32-26-222 0 0,3-2-38 0 0,155-72-1493 0 0,-72 34 1279 0 0,-41 17 225 0 0,-12 6 565 0 0,63-22 0 0 0,-94 38-299 0 0,0-1 0 0 0,0 1 0 0 0,0 0 0 0 0,1-1 0 0 0,-1 1 0 0 0,0 0 0 0 0,0 0 0 0 0,0 0 0 0 0,1 0 0 0 0,-1 0 0 0 0,0 0 0 0 0,0 0 0 0 0,0 0 0 0 0,1 1 0 0 0,-1-1 0 0 0,0 0 0 0 0,0 1 0 0 0,0-1 0 0 0,0 1 0 0 0,0-1 1 0 0,0 1-1 0 0,0 0 0 0 0,0-1 0 0 0,1 2 0 0 0,0 0 6 0 0,-1 0 0 0 0,0 0 0 0 0,1 0 0 0 0,-1 0 0 0 0,0 0 0 0 0,0 0 0 0 0,-1 0 0 0 0,1 1 0 0 0,0-1 0 0 0,-1 0 0 0 0,1 4 0 0 0,1 8 167 0 0,-1 0 0 0 0,-1 0 0 0 0,-2 22 0 0 0,0-25-546 0 0,2-1 0 0 0,-1 1-1 0 0,1 0 1 0 0,1-1 0 0 0,0 1 0 0 0,4 18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42 15807 0 0,'0'0'1432'0'0,"-2"2"-1180"0"0,-12 10-228 0 0,0-1 1106 0 0,1 1-1 0 0,-22 24 1336 0 0,35-34-1842 0 0,0-1-584 0 0,0 0 0 0 0,0-1 0 0 0,0 1 1 0 0,1 0-1 0 0,-1 0 0 0 0,0 0 0 0 0,0-1 0 0 0,1 1 1 0 0,-1 0-1 0 0,0 0 0 0 0,1 0 0 0 0,-1-1 0 0 0,1 1 0 0 0,-1 0 1 0 0,1-1-1 0 0,-1 1 0 0 0,1-1 0 0 0,-1 1 0 0 0,1 0 1 0 0,-1-1-1 0 0,1 1 0 0 0,0-1 0 0 0,0 1 0 0 0,1 0 1 0 0,0 0 27 0 0,1 0 1 0 0,0 0 0 0 0,-1-1 0 0 0,1 1 0 0 0,0 0 0 0 0,0-1 0 0 0,4 0 0 0 0,6 0 83 0 0,-1 0 0 0 0,19-4 0 0 0,118-31 307 0 0,-122 26-460 0 0,-1 0 0 0 0,0-2-1 0 0,34-20 1 0 0,-49 24-25 0 0,0 0 0 0 0,11-11 0 0 0,-12 10-75 0 0,-33 13-435 0 0,-25 18 357 0 0,-50 30-1 0 0,-43 38 217 0 0,99-64 42 0 0,-93 66 171 0 0,103-68-138 0 0,2 1 1 0 0,-29 31-1 0 0,52-49-87 0 0,0 0 0 0 0,0 1 1 0 0,1-1-1 0 0,0 1 0 0 0,1 1 0 0 0,0-1 0 0 0,-7 18 0 0 0,11-26-18 0 0,1 1-1 0 0,-1-1 1 0 0,1 1-1 0 0,0 0 1 0 0,-1-1-1 0 0,1 1 0 0 0,0-1 1 0 0,0 1-1 0 0,0 0 1 0 0,0-1-1 0 0,0 1 1 0 0,1-1-1 0 0,-1 1 0 0 0,0 0 1 0 0,1-1-1 0 0,-1 1 1 0 0,1-1-1 0 0,0 1 1 0 0,0 1-1 0 0,1-1 7 0 0,-1 0-1 0 0,1 0 1 0 0,0-1-1 0 0,-1 1 1 0 0,1 0-1 0 0,0-1 1 0 0,0 1-1 0 0,0-1 1 0 0,0 0-1 0 0,0 0 1 0 0,4 2-1 0 0,4 0 34 0 0,1 1 0 0 0,0-2 0 0 0,0 1 0 0 0,15 0 0 0 0,-24-3-41 0 0,32 4 66 0 0,1-3 0 0 0,0-1 0 0 0,64-8 0 0 0,-61 2-1454 0 0,56-16 0 0 0,-51 8-6957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408 838 10135 0 0,'0'0'3698'0'0,"1"1"-2840"0"0,5 1-687 0 0,-1 0 0 0 0,0 0 1 0 0,1 0-1 0 0,-1 0 0 0 0,1-1 0 0 0,-1 0 0 0 0,1 0 0 0 0,0-1 0 0 0,-1 0 0 0 0,1 0 0 0 0,0 0 0 0 0,-1 0 0 0 0,9-3 0 0 0,0 1 34 0 0,-1-1 0 0 0,-1-1 0 0 0,1 0 0 0 0,22-10 0 0 0,-24 7-38 0 0,1 0 1 0 0,-1-1-1 0 0,0 0 0 0 0,-1 0 1 0 0,1-1-1 0 0,-2 0 0 0 0,1-1 0 0 0,-1-1 1 0 0,-1 1-1 0 0,8-13 0 0 0,7-15 304 0 0,30-71 0 0 0,-20 40-295 0 0,3-9-1055 0 0,49-146 0 0 0,-77 199 26 0 0,4-31-1 0 0,-11 48 692 0 0,0-1-1 0 0,0 1 1 0 0,-1 0-1 0 0,0-1 1 0 0,0 1-1 0 0,-1-1 1 0 0,-3-13 0 0 0,4 20 151 0 0,-1 0 1 0 0,1 1-1 0 0,-1-1 1 0 0,0 0-1 0 0,0 0 1 0 0,0 0-1 0 0,0 0 0 0 0,0 1 1 0 0,0-1-1 0 0,0 0 1 0 0,0 1-1 0 0,-1-1 1 0 0,1 1-1 0 0,-4-3 1 0 0,4 3 11 0 0,0 1 0 0 0,0-1 0 0 0,-1 1 0 0 0,1 0 0 0 0,0-1 0 0 0,-1 1 0 0 0,1 0 0 0 0,0 0 0 0 0,-1 0-1 0 0,1 0 1 0 0,0 0 0 0 0,-1 0 0 0 0,1 0 0 0 0,0 1 0 0 0,-1-1 0 0 0,1 0 0 0 0,0 1 0 0 0,0-1 0 0 0,-1 1 0 0 0,1-1 0 0 0,0 1 0 0 0,0-1 0 0 0,-2 2 0 0 0,-3 2 28 0 0,0 1 1 0 0,1 0-1 0 0,-1-1 0 0 0,1 2 1 0 0,0-1-1 0 0,1 0 0 0 0,-1 1 0 0 0,-5 9 1 0 0,-28 54 191 0 0,33-58-225 0 0,-41 83 39 0 0,-76 145 54 0 0,50-97-89 0 0,-57 160 0 0 0,113-260 20 0 0,-70 170 474 0 0,63-162-337 0 0,-3-1 1 0 0,-35 51-1 0 0,48-84-12 0 0,0 0 0 0 0,-1-1 1 0 0,0-1-1 0 0,-2 0 0 0 0,1-1 1 0 0,-2-1-1 0 0,0 0 0 0 0,-32 16 1 0 0,41-24-436 0 0,0-2 1 0 0,-1 1-1 0 0,-14 2 1 0 0,19-4-236 0 0,2-1-716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15663 0 0,'0'0'4050'0'0,"2"0"-3281"0"0,36-3-48 0 0,-1-1 0 0 0,0-2 0 0 0,69-19 0 0 0,15-4-288 0 0,64 1-784 0 0,-61 22-3302 0 0,-103 6 1825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18511 0 0,'-2'1'852'0'0,"-6"2"-634"0"0,-6 1 198 0 0,1 1-1 0 0,0 0 1 0 0,-15 9 0 0 0,24-12-314 0 0,0 1 0 0 0,1-1 0 0 0,-1 1 0 0 0,1 0 0 0 0,0 0 0 0 0,0 0 1 0 0,0 0-1 0 0,0 0 0 0 0,1 1 0 0 0,-1 0 0 0 0,1-1 0 0 0,0 1 0 0 0,0 0 1 0 0,0 0-1 0 0,-1 5 0 0 0,1-6-73 0 0,1 1 1 0 0,0 0 0 0 0,0-1-1 0 0,1 1 1 0 0,-1 0-1 0 0,1 0 1 0 0,0-1 0 0 0,0 8-1 0 0,1 2-67 0 0,3 22-1987 0 0,-4-31 857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132 417 8287 0 0,'-2'1'639'0'0,"-5"0"-696"0"0,-20 4 3227 0 0,-1-2 0 0 0,-31 1 0 0 0,58-4-2788 0 0,1 1-360 0 0,0-1 0 0 0,-1 0 1 0 0,1 0-1 0 0,0 0 0 0 0,0 0 1 0 0,-1 0-1 0 0,1 0 0 0 0,0 0 1 0 0,0 0-1 0 0,-1 0 0 0 0,1 0 1 0 0,0 0-1 0 0,0 0 0 0 0,-1 0 1 0 0,1 0-1 0 0,0 0 0 0 0,0 0 1 0 0,-1-1-1 0 0,1 1 0 0 0,0 0 1 0 0,0 0-1 0 0,0 0 0 0 0,-1 0 1 0 0,1 0-1 0 0,0 0 0 0 0,0-1 1 0 0,0 1-1 0 0,0 0 0 0 0,-1 0 1 0 0,1 0-1 0 0,0 0 1 0 0,0-1-1 0 0,0 1 0 0 0,0 0 1 0 0,0-1-1 0 0,2-8 209 0 0,13-11-120 0 0,9-5 116 0 0,1 0-1 0 0,54-39 1 0 0,-16 14-87 0 0,-3-2-69 0 0,-15 11-174 0 0,98-66-1 0 0,-126 96-122 0 0,-11 7-539 0 0,0 0-1 0 0,0 1 1 0 0,13-6-1 0 0,-8 6-970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13 16759 0 0,'25'-13'3202'0'0,"-36"19"-2337"0"0,-88 54 436 0 0,-90 37-1230 0 0,133-69-542 0 0,37-21 196 0 0,3-1-162 0 0,15-5-285 0 0,10-2-562 0 0,-1 0 1208 0 0,0-1 1 0 0,0 2 0 0 0,0-1 0 0 0,1 1 0 0 0,-1 0-1 0 0,0 1 1 0 0,10 1 0 0 0,-14-1 102 0 0,-1 0 0 0 0,0 0 1 0 0,0 0-1 0 0,1 0 0 0 0,-1 1 0 0 0,0-1 1 0 0,0 1-1 0 0,0 0 0 0 0,-1 0 0 0 0,1 0 1 0 0,0 0-1 0 0,-1 0 0 0 0,1 1 0 0 0,-1-1 1 0 0,0 1-1 0 0,0 0 0 0 0,0 0 0 0 0,0-1 1 0 0,0 1-1 0 0,1 4 0 0 0,1 3 106 0 0,0 0 0 0 0,-1 1 1 0 0,-1-1-1 0 0,1 1 0 0 0,-2 0 0 0 0,1 0 0 0 0,-2-1 0 0 0,1 1 0 0 0,-2 13 1 0 0,0-17-76 0 0,1 0 1 0 0,-1 0-1 0 0,-1-1 1 0 0,1 1-1 0 0,-1 0 1 0 0,0-1-1 0 0,-1 1 1 0 0,0-1-1 0 0,0 0 1 0 0,0 0-1 0 0,0 0 1 0 0,-1 0 0 0 0,0-1-1 0 0,0 1 1 0 0,-9 7-1 0 0,10-10-4 0 0,1-1 0 0 0,-1 0 0 0 0,0 0 0 0 0,1-1 0 0 0,-1 1 0 0 0,0 0 1 0 0,0-1-1 0 0,0 0 0 0 0,-1 0 0 0 0,1 0 0 0 0,0 0 0 0 0,0 0 0 0 0,-1-1 0 0 0,1 1 0 0 0,0-1 0 0 0,0 0 0 0 0,-1 0 0 0 0,1 0 0 0 0,0 0 0 0 0,-1-1 0 0 0,1 0 0 0 0,0 1 0 0 0,-4-2 0 0 0,2 0-192 0 0,0 0 0 0 0,0-1 0 0 0,0 1-1 0 0,0-1 1 0 0,-6-5 0 0 0,4 2-1802 0 0,0 0-1 0 0,-10-12 1 0 0,1-1-4891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614 143 10479 0 0,'-12'1'576'0'0,"-23"6"0"0"0,13-2 4128 0 0,23-7-4630 0 0,-1 1-1 0 0,1 0 1 0 0,0 0-1 0 0,0 0 0 0 0,0 0 1 0 0,0 0-1 0 0,0 0 1 0 0,0 0-1 0 0,0 1 1 0 0,0-1-1 0 0,0 0 0 0 0,0 0 1 0 0,2 0-1 0 0,-2 0-6 0 0,66-32 566 0 0,133-48 1 0 0,-182 74-562 0 0,0 2 1 0 0,1 1 0 0 0,-1 0-1 0 0,1 1 1 0 0,34-1 0 0 0,-50 4-65 0 0,-1 0 0 0 0,1 0 0 0 0,0 0 1 0 0,0 1-1 0 0,-1-1 0 0 0,1 1 1 0 0,0-1-1 0 0,0 1 0 0 0,-1 0 1 0 0,1 0-1 0 0,-1 0 0 0 0,1 1 1 0 0,-1-1-1 0 0,0 0 0 0 0,1 1 1 0 0,-1 0-1 0 0,0-1 0 0 0,0 1 0 0 0,0 0 1 0 0,2 2-1 0 0,-3-1 6 0 0,1-1-1 0 0,-1 1 1 0 0,0 0 0 0 0,0-1 0 0 0,0 1-1 0 0,0 0 1 0 0,0 0 0 0 0,-1-1-1 0 0,1 1 1 0 0,-1 0 0 0 0,0 0-1 0 0,0 0 1 0 0,0 0 0 0 0,0 0-1 0 0,0 0 1 0 0,-1-1 0 0 0,1 1 0 0 0,-3 5-1 0 0,1 0 11 0 0,-1 0 0 0 0,-1-1 0 0 0,1 1 0 0 0,-1-1 0 0 0,-1 0 0 0 0,1 0 0 0 0,-1-1 0 0 0,-7 8 0 0 0,-50 45 70 0 0,31-33-87 0 0,-2-2 0 0 0,-1-1 1 0 0,-66 33-1 0 0,-116 38-466 0 0,155-72 463 0 0,-23 10-180 0 0,83-32 29 0 0,8-2-186 0 0,51-19-1191 0 0,-32 15 1554 0 0,0 1 0 0 0,0 2 0 0 0,1 0 0 0 0,-1 2 0 0 0,1 1 0 0 0,0 1 0 0 0,-1 1 0 0 0,1 2 0 0 0,28 7 0 0 0,-47-9-6 0 0,1 1 0 0 0,-1 0-1 0 0,0 0 1 0 0,0 1-1 0 0,0 0 1 0 0,0 0 0 0 0,-1 1-1 0 0,0 0 1 0 0,0 0 0 0 0,9 9-1 0 0,-14-12 5 0 0,-1-1 1 0 0,1 1-1 0 0,-1 0 0 0 0,0 0 1 0 0,1-1-1 0 0,-1 1 0 0 0,0 0 0 0 0,-1 0 1 0 0,1 0-1 0 0,0 0 0 0 0,0 0 0 0 0,-1 0 1 0 0,1 0-1 0 0,-1 0 0 0 0,0 0 0 0 0,1 1 1 0 0,-1 3-1 0 0,-1-2 11 0 0,1 0 0 0 0,-1 0 0 0 0,0 0-1 0 0,0-1 1 0 0,-1 1 0 0 0,1 0 0 0 0,-1 0 0 0 0,0-1 0 0 0,-2 4 0 0 0,-2 3 54 0 0,-1-1-1 0 0,0 0 1 0 0,0-1 0 0 0,-1 1 0 0 0,-1-2 0 0 0,-9 9 0 0 0,-8 3 17 0 0,-2-1 0 0 0,0-1 0 0 0,0-1 0 0 0,-2-1 0 0 0,-40 13 0 0 0,-41 7 64 0 0,90-31-81 0 0,0 0-1 0 0,0-1 1 0 0,-32 1-1 0 0,-168 1 596 0 0,193-2-615 0 0,20-2-68 0 0,0 0 1 0 0,-1 0-1 0 0,1-1 0 0 0,0 0 0 0 0,-1-1 0 0 0,-13-2 1 0 0,21 3-181 0 0,1-2-628 0 0,1-1 468 0 0,0 1 0 0 0,-1-1-1 0 0,1 0 1 0 0,0 1 0 0 0,1-1 0 0 0,1-4 0 0 0,7-5-1043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10135 0 0,'0'0'778'0'0,"-2"2"-506"0"0,-6 9 540 0 0,1 0 1 0 0,0 0 0 0 0,-11 23-1 0 0,-13 43 3114 0 0,26-63-3832 0 0,-38 104 1392 0 0,12-29-538 0 0,-49 97 1 0 0,-131 169-580 0 0,191-324-372 0 0,-5 5 16 0 0,1 2 0 0 0,2 1-1 0 0,-22 51 1 0 0,43-87-50 0 0,0-1-1 0 0,0 1 0 0 0,1 0 1 0 0,-1 0-1 0 0,0-1 1 0 0,1 1-1 0 0,0 0 0 0 0,0 0 1 0 0,0 5-1 0 0,0-7-319 0 0,2-1-863 0 0,8-1-371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11519 0 0,'0'0'887'0'0,"5"-7"-550"0"0,-1 3-12 0 0,0 1 0 0 0,0-1 0 0 0,0 1 0 0 0,0 0-1 0 0,1 1 1 0 0,-1-1 0 0 0,1 1 0 0 0,0 0 0 0 0,-1 0-1 0 0,1 0 1 0 0,7-1 0 0 0,9-1 2333 0 0,29-4 0 0 0,-34 7-2232 0 0,265-26 1884 0 0,-206 22-1904 0 0,2-1-190 0 0,1 3-1 0 0,-1 4 1 0 0,1 3-1 0 0,92 17 0 0 0,-134-15-403 0 0,32 7-466 0 0,-61-11-193 0 0,-1 0 0 0 0,1 0 1 0 0,12 7-1 0 0,-11-3-4689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7 9215 0 0,'0'0'707'0'0,"-8"-3"1028"0"0,7 3-1423 0 0,0-1 1 0 0,0 1 0 0 0,0-1 0 0 0,0 1-1 0 0,0 0 1 0 0,0-1 0 0 0,0 1 0 0 0,0 0-1 0 0,0 0 1 0 0,0 0 0 0 0,0 0 0 0 0,0 0-1 0 0,0 0 1 0 0,-1 0 0 0 0,1 0 0 0 0,0 0-1 0 0,0 1 1 0 0,0-1 0 0 0,-2 1 0 0 0,2 0-147 0 0,-1 0 0 0 0,1 0 0 0 0,-1 0 0 0 0,1 0 0 0 0,0 0 0 0 0,-1 1 0 0 0,1-1 0 0 0,0 0 0 0 0,0 1 0 0 0,0-1 1 0 0,-1 3-1 0 0,-2 5-371 0 0,0 1 1 0 0,0 0-1 0 0,-3 17 1 0 0,2-10 786 0 0,-125 380-358 0 0,-30-9-214 0 0,139-347-30 0 0,-27 44 0 0 0,33-64 10 0 0,0-1 0 0 0,-1 0 0 0 0,-30 28 0 0 0,37-40 21 0 0,7-6 45 0 0,2-5 27 0 0,0-4-48 0 0,0 0 1 0 0,0 0-1 0 0,1 1 1 0 0,0-1-1 0 0,0 0 1 0 0,1 1-1 0 0,-1-1 1 0 0,5-9-1 0 0,29-55-254 0 0,-16 34-200 0 0,-3 2-49 0 0,2 2 1 0 0,2 0 0 0 0,40-52-1 0 0,-49 72 443 0 0,0 1 1 0 0,1 0-1 0 0,0 1 0 0 0,1 0 0 0 0,0 1 1 0 0,1 0-1 0 0,0 1 0 0 0,0 1 0 0 0,1 0 1 0 0,0 1-1 0 0,18-6 0 0 0,-13 7 151 0 0,2 1 0 0 0,-1 0 0 0 0,1 2-1 0 0,-1 0 1 0 0,1 1 0 0 0,41 3 0 0 0,-51 0-76 0 0,-1 0 1 0 0,1 1 0 0 0,-1 1 0 0 0,0 0 0 0 0,0 0 0 0 0,0 1 0 0 0,-1 0 0 0 0,1 1 0 0 0,-1 0 0 0 0,0 1 0 0 0,0 0 0 0 0,-1 0-1 0 0,1 1 1 0 0,14 15 0 0 0,-21-19-46 0 0,0 0-1 0 0,0 1 0 0 0,0-1 1 0 0,-1 1-1 0 0,1 0 0 0 0,-1 0 1 0 0,0 0-1 0 0,0 0 1 0 0,0 0-1 0 0,-1 0 0 0 0,0 1 1 0 0,1-1-1 0 0,-1 1 0 0 0,-1-1 1 0 0,1 1-1 0 0,-1-1 1 0 0,0 1-1 0 0,0-1 0 0 0,0 1 1 0 0,0-1-1 0 0,-1 1 0 0 0,0-1 1 0 0,0 1-1 0 0,0-1 1 0 0,0 0-1 0 0,-1 1 0 0 0,1-1 1 0 0,-1 0-1 0 0,-1 0 0 0 0,1 0 1 0 0,-6 7-1 0 0,-16 21 83 0 0,-1-1-1 0 0,-2-2 0 0 0,-1 0 1 0 0,-57 43-1 0 0,-171 108 58 0 0,249-175-167 0 0,0-1 0 0 0,-1-1 0 0 0,1 1-1 0 0,-1-1 1 0 0,0 0 0 0 0,0-1 0 0 0,0 0-1 0 0,0 0 1 0 0,-11 0 0 0 0,17-2 13 0 0,-1 0 1 0 0,0 0-1 0 0,0 0 1 0 0,0-1-1 0 0,1 1 1 0 0,-1-1-1 0 0,0 1 1 0 0,0-1-1 0 0,1 0 0 0 0,-1 0 1 0 0,1 0-1 0 0,-1-1 1 0 0,1 1-1 0 0,-1-1 1 0 0,1 1-1 0 0,0-1 1 0 0,-1 0-1 0 0,1 0 1 0 0,0 0-1 0 0,0 0 0 0 0,1 0 1 0 0,-1 0-1 0 0,0 0 1 0 0,1-1-1 0 0,-1 1 1 0 0,1-1-1 0 0,0 1 1 0 0,0-1-1 0 0,-1-3 1 0 0,0 0-234 0 0,0 1 0 0 0,1-1 1 0 0,0 1-1 0 0,0-1 0 0 0,1 1 1 0 0,0-12-1 0 0,1-2-6092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14191 0 0,'-2'0'654'0'0,"-18"0"-465"0"0,-32-1 2703 0 0,-65 9 0 0 0,99-3-2681 0 0,11-3-178 0 0,0-1-1 0 0,0 1 1 0 0,-9 0-1 0 0,-33-2-48 0 0,37 3-24 0 0,-1 0-1 0 0,0 1 1 0 0,1 0 0 0 0,0 1-1 0 0,0 1 1 0 0,0 0-1 0 0,1 0 1 0 0,0 1 0 0 0,0 1-1 0 0,1 0 1 0 0,-18 16-1 0 0,-4 10 69 0 0,-54 71-1 0 0,77-93-14 0 0,-1 0 6 0 0,-1 3 57 0 0,-16 26 0 0 0,25-37-52 0 0,0-1 0 0 0,0 1 0 0 0,0 0 0 0 0,0 0 0 0 0,1 0-1 0 0,0 0 1 0 0,0 0 0 0 0,0 0 0 0 0,1 0 0 0 0,-1 0 0 0 0,1 0-1 0 0,0 1 1 0 0,0 3 0 0 0,0-7-18 0 0,1-1 0 0 0,-1 1 1 0 0,0-1-1 0 0,0 0 0 0 0,1 1 0 0 0,-1-1 0 0 0,0 1 0 0 0,1-1 0 0 0,-1 0 0 0 0,0 1 0 0 0,1-1 1 0 0,-1 0-1 0 0,1 1 0 0 0,-1-1 0 0 0,1 0 0 0 0,-1 0 0 0 0,0 1 0 0 0,1-1 0 0 0,-1 0 1 0 0,1 0-1 0 0,-1 0 0 0 0,1 0 0 0 0,-1 0 0 0 0,1 0 0 0 0,0 0 0 0 0,12 1 58 0 0,-4-3-15 0 0,0-1 1 0 0,-1 0 0 0 0,1 0-1 0 0,-1-1 1 0 0,0 0-1 0 0,0-1 1 0 0,14-10-1 0 0,-6 5 12 0 0,150-110 198 0 0,18-11-246 0 0,-184 131-13 0 0,0 0 0 0 0,0 0 0 0 0,0 0 0 0 0,0 0 0 0 0,1-1 0 0 0,-1 1 0 0 0,0 0 0 0 0,0 0 0 0 0,0 0 0 0 0,0 0 0 0 0,0 0 0 0 0,0 0 0 0 0,1 0 0 0 0,-1 0 0 0 0,0 0 0 0 0,0 0 0 0 0,0 0 0 0 0,0 0 0 0 0,1 0 0 0 0,-1 0 0 0 0,0 0 0 0 0,0 0 0 0 0,0 0 0 0 0,0 0 0 0 0,1 0 0 0 0,-1 0 0 0 0,0 0 0 0 0,0 0 0 0 0,0 0 0 0 0,0 0 0 0 0,1 0 0 0 0,-1 0 0 0 0,0 0 0 0 0,0 0 0 0 0,0 0 0 0 0,0 0 0 0 0,-1 7 0 0 0,-7 10 0 0 0,7-15 0 0 0,-4 8 1 0 0,-16 30 4 0 0,1 0 0 0 0,-18 57 0 0 0,32-71 75 0 0,6-25-81 0 0,0-1 0 0 0,0 0 0 0 0,0 1 0 0 0,0-1 0 0 0,0 0 0 0 0,0 1 0 0 0,0-1 0 0 0,0 1 0 0 0,0-1 0 0 0,0 0 0 0 0,0 1 0 0 0,0-1-1 0 0,0 0 1 0 0,1 0 0 0 0,-1 1 0 0 0,0-1 0 0 0,0 0 0 0 0,0 1 0 0 0,0-1 0 0 0,0 0 0 0 0,1 1 0 0 0,-1-1 0 0 0,0 0 0 0 0,2 1-38 0 0,-1-1 1 0 0,0 1-1 0 0,0-1 0 0 0,0 0 1 0 0,1 0-1 0 0,-1 0 0 0 0,0 0 1 0 0,0 0-1 0 0,1 0 0 0 0,-1 0 1 0 0,0 0-1 0 0,0 0 1 0 0,1-1-1 0 0,-1 1 0 0 0,0 0 1 0 0,2-1-1 0 0,20-10-5639 0 0,-4-1-1170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27 14279 0 0,'5'-4'345'0'0,"0"0"-1"0"0,0 0 1 0 0,0 0-1 0 0,12-6 1 0 0,-15 10 659 0 0,-1 0-722 0 0,1 0 0 0 0,-1-1 0 0 0,1 2 0 0 0,0-1 0 0 0,-1 0 1 0 0,1 0-1 0 0,-1 0 0 0 0,1 1 0 0 0,-1-1 0 0 0,1 1 0 0 0,-1-1 0 0 0,1 1 0 0 0,-1 0 0 0 0,1-1 0 0 0,-1 1 1 0 0,0 0-1 0 0,1 0 0 0 0,0 1 0 0 0,0 0-233 0 0,-1 1 1 0 0,0-1-1 0 0,0 0 1 0 0,0 0-1 0 0,0 1 1 0 0,0-1-1 0 0,-1 1 1 0 0,1-1-1 0 0,-1 0 0 0 0,0 1 1 0 0,1-1-1 0 0,-1 1 1 0 0,0-1-1 0 0,0 1 1 0 0,-1-1-1 0 0,0 5 1 0 0,-1 4 67 0 0,-1 1 0 0 0,-4 12 1 0 0,4-16-53 0 0,-11 31 16 0 0,-32 64 0 0 0,-29 31 55 0 0,37-69-115 0 0,-32 71-597 0 0,-15 24-448 0 0,84-159 259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17 13359 0 0,'16'-16'7231'0'0,"-21"24"-6759"0"0,-20 34 237 0 0,2 1 0 0 0,-25 66 0 0 0,-23 97-233 0 0,43-122-395 0 0,-4 12-23 0 0,-35 176 1 0 0,65-261-54 0 0,0-2-6 0 0,1 1 0 0 0,0-1 1 0 0,0 1-1 0 0,1-1 0 0 0,1 0 0 0 0,-1 1 1 0 0,4 13-1 0 0,-4-21-345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41 11975 0 0,'-1'-1'547'0'0,"-1"-4"-157"0"0,1 2-345 0 0,0 0 0 0 0,-1 1 0 0 0,1-1 0 0 0,0 1 0 0 0,-1 0-1 0 0,0-1 1 0 0,-3-2 0 0 0,-6-6 6758 0 0,17 16-5962 0 0,-3-1-797 0 0,-1-1 0 0 0,0 1 0 0 0,1-1 0 0 0,-1 1 0 0 0,0 0 0 0 0,-1 0 0 0 0,1 0 0 0 0,-1 0 0 0 0,0 0 0 0 0,0 0 0 0 0,0 0-1 0 0,0 0 1 0 0,-1 0 0 0 0,1 1 0 0 0,-1-1 0 0 0,0 0 0 0 0,-1 6 0 0 0,-1 10 30 0 0,-2-1 0 0 0,-6 27 0 0 0,7-36-54 0 0,-46 133 172 0 0,16-54-1703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 5527 0 0,'-16'-7'536'0'0,"5"1"-472"0"0,-7 1 8488 0 0,20 19-5448 0 0,4-1-3440 0 0,2 1-688 0 0,5 2-128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32 18079 0 0,'0'0'1968'0'0,"1"-16"859"0"0,-2 15-2795 0 0,0 0 1 0 0,0 0-1 0 0,0-1 0 0 0,0 1 1 0 0,-1 0-1 0 0,1 0 0 0 0,0 0 1 0 0,-1 0-1 0 0,1 0 1 0 0,-1 1-1 0 0,1-1 0 0 0,-1 0 1 0 0,1 1-1 0 0,-1-1 0 0 0,1 1 1 0 0,-4-1-1 0 0,2 1-22 0 0,-1 0-1 0 0,1 0 0 0 0,0 0 1 0 0,0 0-1 0 0,-1 1 1 0 0,1-1-1 0 0,0 1 0 0 0,-4 1 1 0 0,-5 3-47 0 0,0 1 0 0 0,0 0 0 0 0,-15 10 1 0 0,22-13 58 0 0,-29 18-41 0 0,-73 50-93 0 0,94-60 101 0 0,0-1-1 0 0,0 1 0 0 0,2 1 1 0 0,-1 0-1 0 0,-14 22 0 0 0,23-31 12 0 0,1 1 0 0 0,0 0 0 0 0,0-1 0 0 0,0 1 0 0 0,1 0 0 0 0,-1 0 0 0 0,0 5 0 0 0,3 0 0 0 0,0-7 0 0 0,0 0 1 0 0,0-1-1 0 0,1 1 0 0 0,-1-1 1 0 0,1 0-1 0 0,-1 1 0 0 0,1-1 0 0 0,-1 0 1 0 0,1 0-1 0 0,0 0 0 0 0,0 0 1 0 0,-1 0-1 0 0,1 0 0 0 0,0 0 1 0 0,0-1-1 0 0,0 1 0 0 0,0-1 0 0 0,3 1 1 0 0,5 1-7 0 0,1-1 0 0 0,12 0 0 0 0,-16-1-5 0 0,0 0-21 0 0,30 1-240 0 0,71 11-1 0 0,-98-10 250 0 0,1 1 0 0 0,-1 0 0 0 0,0 0 0 0 0,0 1 0 0 0,0 0 1 0 0,0 1-1 0 0,-1 0 0 0 0,1 0 0 0 0,-1 1 0 0 0,-1 1 0 0 0,12 9 0 0 0,-18-14 23 0 0,0 0 0 0 0,0 0-1 0 0,0 0 1 0 0,-1 0 0 0 0,1 0-1 0 0,-1 0 1 0 0,0 0 0 0 0,1 0-1 0 0,-1 1 1 0 0,0-1 0 0 0,0 0-1 0 0,0 1 1 0 0,-1-1 0 0 0,1 1-1 0 0,-1-1 1 0 0,1 1 0 0 0,-1-1-1 0 0,0 1 1 0 0,0-1 0 0 0,0 1-1 0 0,0-1 1 0 0,0 1 0 0 0,-1 4-1 0 0,-1-3 34 0 0,0 0-1 0 0,0 0 1 0 0,0 0 0 0 0,0-1-1 0 0,0 1 1 0 0,-1-1-1 0 0,1 1 1 0 0,-1-1 0 0 0,0 0-1 0 0,0 0 1 0 0,0 0-1 0 0,-1 0 1 0 0,-4 2-1 0 0,-19 12 140 0 0,-2-1 0 0 0,0-1 0 0 0,0-2-1 0 0,-42 13 1 0 0,61-22-123 0 0,0-1 0 0 0,-1 0 1 0 0,1-1-1 0 0,-1 0 0 0 0,-19 1 0 0 0,26-3-271 0 0,0 0 0 0 0,0-1 0 0 0,-1 0 0 0 0,1 1 0 0 0,0-1 1 0 0,0-1-1 0 0,-6-1 0 0 0,6 1-483 0 0,1 0 0 0 0,0 0 0 0 0,0 0 0 0 0,0 0 0 0 0,1 0-1 0 0,-1 0 1 0 0,0-1 0 0 0,1 1 0 0 0,0-1 0 0 0,-3-3 0 0 0,-1-3-5507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1173 50 13215 0 0,'10'-28'1492'0'0,"-10"28"-1434"0"0,0-1-1 0 0,0 1 1 0 0,0-1-1 0 0,0 0 1 0 0,0 1-1 0 0,0-1 1 0 0,0 1-1 0 0,0-1 1 0 0,0 0-1 0 0,0 1 1 0 0,-1-1-1 0 0,1 1 1 0 0,0-1-1 0 0,0 1 1 0 0,-1-1-1 0 0,1 1 1 0 0,0-1-1 0 0,-1 1 1 0 0,1-1-1 0 0,-1 1 1 0 0,1-1-1 0 0,0 1 1 0 0,-1-1-1 0 0,1 1 1 0 0,-1 0-1 0 0,1-1 1 0 0,-1 1-1 0 0,1 0 1 0 0,-1-1-1 0 0,0 1 1 0 0,1 0-1 0 0,-2 0 1 0 0,-16-6 703 0 0,7 6-560 0 0,0-1 1 0 0,-1 2-1 0 0,1-1 0 0 0,0 2 1 0 0,0-1-1 0 0,1 2 0 0 0,-19 5 1 0 0,-71 32 90 0 0,98-39-298 0 0,-223 125-73 0 0,166-90 4 0 0,-123 83-99 0 0,130-87 174 0 0,-1-2 0 0 0,-63 25 0 0 0,65-32 0 0 0,37-18 0 0 0,9-3-2 0 0,-1 0-1 0 0,1 1 1 0 0,0-1 0 0 0,-7 5-1 0 0,11-6-22 0 0,5 0-8 0 0,8 1-22 0 0,0-1 0 0 0,1 1 0 0 0,-1-2 0 0 0,1 0 0 0 0,18-2 0 0 0,67-15-75 0 0,-32 5 270 0 0,158-14 409 0 0,-177 23-436 0 0,-1 3-1 0 0,85 10 0 0 0,-109-7-77 0 0,-1 1 0 0 0,0 2-1 0 0,21 7 1 0 0,-37-11-49 0 0,1 0-1 0 0,-1 0 1 0 0,0 0 0 0 0,0 1-1 0 0,0 0 1 0 0,0 0 0 0 0,0 1-1 0 0,0-1 1 0 0,-1 1-1 0 0,0 0 1 0 0,0 0 0 0 0,0 0-1 0 0,0 1 1 0 0,-1-1 0 0 0,1 1-1 0 0,3 8 1 0 0,-6-11-14 0 0,0 1 0 0 0,-1-1-1 0 0,1 0 1 0 0,-1 0 0 0 0,0 1 0 0 0,1-1 0 0 0,-1 0 0 0 0,0 1-1 0 0,0-1 1 0 0,-1 0 0 0 0,1 1 0 0 0,0-1 0 0 0,-1 0 0 0 0,-1 4-1 0 0,1-2-8 0 0,-1 1-1 0 0,0-1 0 0 0,-1 0 0 0 0,1 1 0 0 0,-1-1 1 0 0,-5 5-1 0 0,-2 2 45 0 0,0 0-1 0 0,-1-2 1 0 0,-20 15 0 0 0,-67 38 460 0 0,29-20-63 0 0,-47 22-226 0 0,39-24-98 0 0,25-13-38 0 0,-56 21 0 0 0,88-41-27 0 0,-1 0-1 0 0,0-1 0 0 0,0-1 1 0 0,0-2-1 0 0,-1 0 1 0 0,1 0-1 0 0,-1-2 0 0 0,0-1 1 0 0,-31-4-1 0 0,43 3-10 0 0,0-1-1 0 0,0 0 0 0 0,0-1 1 0 0,1-1-1 0 0,-1 1 0 0 0,1-1 1 0 0,-1-1-1 0 0,1 1 1 0 0,1-2-1 0 0,-1 1 0 0 0,1-1 1 0 0,0-1-1 0 0,0 1 0 0 0,1-1 1 0 0,0-1-1 0 0,0 1 1 0 0,0-1-1 0 0,1 0 0 0 0,1-1 1 0 0,-1 0-1 0 0,1 0 0 0 0,1 0 1 0 0,-1 0-1 0 0,2 0 1 0 0,-1-1-1 0 0,1 0 0 0 0,1 0 1 0 0,0 0-1 0 0,-1-11 1 0 0,0-19-450 0 0,2 39 318 0 0,2 3-528 0 0,9 53-812 0 0,-5-34 304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134 182 1375 0 0,'9'-10'11839'0'0,"-7"9"-10720"0"0,-2 3-1060 0 0,0 1 0 0 0,0 0 1 0 0,0 0-1 0 0,0 0 1 0 0,0 0-1 0 0,-1-1 1 0 0,0 1-1 0 0,1 0 1 0 0,-1 0-1 0 0,0-1 0 0 0,0 1 1 0 0,0-1-1 0 0,-1 1 1 0 0,-2 4-1 0 0,-5 5 144 0 0,-16 19 0 0 0,11-15-60 0 0,-6 9 11 0 0,5-8-105 0 0,1 1 0 0 0,-22 36 0 0 0,56-65 68 0 0,126-123-445 0 0,-65 57-192 0 0,-48 44 264 0 0,-22 21 171 0 0,0 1 0 0 0,1 0 0 0 0,14-10 0 0 0,-17 16 61 0 0,-9 5 22 0 0,1 0-1 0 0,-1 0 1 0 0,1 0-1 0 0,-1 0 0 0 0,1 0 1 0 0,-1 0-1 0 0,1 0 1 0 0,-1 0-1 0 0,1 0 1 0 0,-1 0-1 0 0,1 0 1 0 0,-1 0-1 0 0,1 0 0 0 0,-1 0 1 0 0,1 1-1 0 0,-1-1 1 0 0,0 0-1 0 0,1 0 1 0 0,-1 1-1 0 0,1-1 1 0 0,0 0-1 0 0,0 1-1 0 0,14 6 4 0 0,-13-4 0 0 0,-1 0 0 0 0,2-1 0 0 0,-2-1 0 0 0,-1-1 0 0 0,1 1 0 0 0,0 0 0 0 0,0 0 0 0 0,-1 0 0 0 0,1 0 0 0 0,0 0 0 0 0,-1 0 0 0 0,1 0 0 0 0,-1 0 0 0 0,1 0 0 0 0,-1 0 0 0 0,1 2 0 0 0,2 8 125 0 0,0 0-1 0 0,-1-1 0 0 0,0 1 0 0 0,-1 0 1 0 0,0 0-1 0 0,-1 0 0 0 0,-1 15 0 0 0,1-7-11 0 0,-3-4 44 0 0,2-13-85 0 0,0 1-12 0 0,-3 9-36 0 0,-1-3 35 0 0,5-8 44 0 0,0-2-261 0 0,1-1 133 0 0,0 0 0 0 0,-1 1 1 0 0,1-1-1 0 0,0 1 1 0 0,0 0-1 0 0,0-1 0 0 0,0 1 1 0 0,1 0-1 0 0,1-3 1 0 0,1 1-27 0 0,17-19-154 0 0,1 1 1 0 0,31-23-1 0 0,-16 14 38 0 0,-14 10 70 0 0,2 2 0 0 0,0 0 1 0 0,1 2-1 0 0,1 1 0 0 0,34-15 1 0 0,-54 27 144 0 0,1 1 0 0 0,0-1 0 0 0,0 1 1 0 0,-1 1-1 0 0,1-1 0 0 0,0 1 0 0 0,0 1 1 0 0,13 0-1 0 0,-18 0-14 0 0,0 0 0 0 0,-1 1 0 0 0,1-1 1 0 0,-1 1-1 0 0,1 0 0 0 0,-1 0 0 0 0,1 0 0 0 0,-1 0 1 0 0,1 0-1 0 0,-1 0 0 0 0,0 1 0 0 0,0-1 0 0 0,0 1 1 0 0,0-1-1 0 0,0 1 0 0 0,0 0 0 0 0,0 0 0 0 0,0 0 0 0 0,-1 0 1 0 0,1 0-1 0 0,-1 0 0 0 0,1 1 0 0 0,-1-1 0 0 0,0 0 1 0 0,0 1-1 0 0,0-1 0 0 0,0 1 0 0 0,0-1 0 0 0,0 4 1 0 0,-1-1-7 0 0,1 0 0 0 0,-1 0 0 0 0,0-1 0 0 0,0 1 0 0 0,-1 0 0 0 0,1 0 0 0 0,-1-1 0 0 0,0 1 0 0 0,0 0 0 0 0,-1-1 0 0 0,-2 8 0 0 0,-5 6 47 0 0,-15 24 1 0 0,15-26-29 0 0,1 0-32 0 0,3-7 15 0 0,1 0 1 0 0,-2-1-1 0 0,-6 10 0 0 0,7-12 34 0 0,4-4-32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 9215 0 0,'-8'-3'10224'0'0,"-41"70"-10198"0"0,-10 15-82 0 0,49-67 73 0 0,1 1 0 0 0,1 0 1 0 0,-10 25-1 0 0,15-32 28 0 0,0-1 0 0 0,1 1 0 0 0,1 0 0 0 0,-1 0 0 0 0,1 0 0 0 0,1 0 1 0 0,-1 0-1 0 0,2 0 0 0 0,-1 0 0 0 0,2 9 0 0 0,-1-16-27 0 0,-1-1 1 0 0,1 1-1 0 0,0-1 1 0 0,-1 1-1 0 0,1-1 1 0 0,0 1-1 0 0,0-1 1 0 0,0 0-1 0 0,0 1 1 0 0,0-1-1 0 0,0 0 1 0 0,0 0-1 0 0,0 0 0 0 0,0 0 1 0 0,1 0-1 0 0,-1 0 1 0 0,0 0-1 0 0,1 0 1 0 0,-1-1-1 0 0,1 1 1 0 0,-1 0-1 0 0,1-1 1 0 0,-1 1-1 0 0,1-1 1 0 0,-1 0-1 0 0,1 1 1 0 0,-1-1-1 0 0,1 0 1 0 0,2 0-1 0 0,2 0 46 0 0,1 0 0 0 0,0-1 0 0 0,-1 0-1 0 0,1 0 1 0 0,7-2 0 0 0,0-1 54 0 0,-1-1 0 0 0,1 0 0 0 0,-1-2-1 0 0,14-7 1 0 0,49-36 133 0 0,-29 19-196 0 0,18-8 31 0 0,-24 14-15 0 0,43-32 0 0 0,-81 54-80 0 0,0 1 1 0 0,0-1-1 0 0,0-1 0 0 0,0 1 1 0 0,0 0-1 0 0,0-1 1 0 0,-1 0-1 0 0,3-4 1 0 0,-5 8-2 0 0,0-1 0 0 0,0 1 0 0 0,0-1 1 0 0,0 1-1 0 0,0-1 0 0 0,0 1 0 0 0,0-1 1 0 0,0 1-1 0 0,0-1 0 0 0,0 0 0 0 0,0 1 1 0 0,0-1-1 0 0,0 1 0 0 0,0-1 0 0 0,0 1 1 0 0,-1-1-1 0 0,1 1 0 0 0,0-1 0 0 0,0 1 1 0 0,-1 0-1 0 0,1-1 0 0 0,0 1 0 0 0,-1-1 1 0 0,1 1-1 0 0,-9-9-170 0 0,5 7 105 0 0,0-1 0 0 0,0 1 0 0 0,0 0 0 0 0,-1 0 0 0 0,1 1 0 0 0,-1-1 0 0 0,1 1 1 0 0,-1 0-1 0 0,-4 0 0 0 0,-46-3-623 0 0,24 2 251 0 0,-47-1-206 0 0,48 2 699 0 0,1 0-1 0 0,0-2 0 0 0,-30-7 0 0 0,46 7 28 0 0,3 1-31 0 0,0 0 0 0 0,0-1 0 0 0,0 0-1 0 0,0-1 1 0 0,1 0 0 0 0,0-1 0 0 0,-15-8 0 0 0,22 11-119 0 0,4 0-856 0 0,5-8-3571 0 0,6-1-1534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1179 10303 0 0,'0'0'935'0'0,"2"0"-768"0"0,10 1 92 0 0,-10 0 215 0 0,1-1-1 0 0,-1 1 1 0 0,1-1-1 0 0,-1 0 0 0 0,1 0 1 0 0,-1-1-1 0 0,1 1 0 0 0,4-1 1 0 0,26-5 3176 0 0,-28 6-3427 0 0,1-1 0 0 0,0 0 0 0 0,-1 0 0 0 0,1 0 0 0 0,-1-1 0 0 0,1 0 0 0 0,-1 0 0 0 0,9-4 0 0 0,17-13-106 0 0,-13 8-74 0 0,-1 0 0 0 0,27-22 0 0 0,166-178 154 0 0,-13-15 142 0 0,59-63-80 0 0,-181 212-421 0 0,-6 7-297 0 0,62-81 0 0 0,-91 92-146 0 0,-39 86 658 0 0,-3 19-41 0 0,-10 67-1 0 0,-18 46 227 0 0,3-15 109 0 0,14-68-272 0 0,-18 161 106 0 0,31-231-180 0 0,-5 148 488 0 0,6-128-355 0 0,1 1-1 0 0,1-1 1 0 0,12 49-1 0 0,-12-67-88 0 0,0 0 0 0 0,0 0 0 0 0,1 0 0 0 0,0 0 0 0 0,0-1 0 0 0,10 13 0 0 0,-12-18-34 0 0,0 0 0 0 0,0 0 0 0 0,-1 0 0 0 0,2 0 0 0 0,-1 0 0 0 0,0-1 0 0 0,0 1 0 0 0,0-1 0 0 0,1 0 0 0 0,-1 1 0 0 0,4 0 0 0 0,-4-2-3 0 0,0 1 1 0 0,-1-1-1 0 0,1 0 1 0 0,0 0-1 0 0,0 0 1 0 0,-1 0-1 0 0,1 0 0 0 0,0 0 1 0 0,-1-1-1 0 0,1 1 1 0 0,0-1-1 0 0,-1 1 1 0 0,1-1-1 0 0,-1 1 1 0 0,1-1-1 0 0,-1 0 1 0 0,1 0-1 0 0,-1 0 1 0 0,3-2-1 0 0,3-3-193 0 0,-1 0 0 0 0,0 0 0 0 0,0-1 0 0 0,-1 0 0 0 0,0 0 0 0 0,0-1 0 0 0,0 0 0 0 0,-1 0 0 0 0,0 0 0 0 0,-1 0 0 0 0,0 0 0 0 0,3-12 0 0 0,3-12-1122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6447 0 0,'0'0'9139'0'0,"2"0"-8383"0"0,11-1-215 0 0,1 0 0 0 0,-1-1 0 0 0,0 0 0 0 0,0-1 0 0 0,14-5-1 0 0,64-28 1127 0 0,-68 27-1224 0 0,26-11 516 0 0,1 2 1 0 0,89-20-1 0 0,-90 29-968 0 0,-47 9-118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56 2759 0 0,'2'-1'207'0'0,"22"-10"132"0"0,13-7 5196 0 0,16-7 6208 0 0,-55 25-11701 0 0,1 1 0 0 0,0-1 0 0 0,-1 1 0 0 0,1 0 0 0 0,0-1 0 0 0,0 1 0 0 0,-1 0 0 0 0,1 0 0 0 0,-2 2 0 0 0,1-1 2 0 0,-66 55 31 0 0,-12 8-146 0 0,64-54 59 0 0,0 1-1 0 0,0 1 0 0 0,1 1 1 0 0,1 0-1 0 0,-14 17 0 0 0,22-22 13 0 0,0 4 1 0 0,6-10 4 0 0,0-1 4 0 0,0 0 60 0 0,1 19 335 0 0,0-19-116 0 0,6 9 8 0 0,-7-10-267 0 0,1 1 0 0 0,-1-1 0 0 0,1 1-1 0 0,0-1 1 0 0,0 0 0 0 0,0 1 0 0 0,0-1 0 0 0,0 0-1 0 0,0 0 1 0 0,0 0 0 0 0,0 0 0 0 0,0 0 0 0 0,0 0-1 0 0,3 2 1 0 0,20 7 299 0 0,-9-3-201 0 0,-1 0 1 0 0,1-2-1 0 0,0 0 1 0 0,19 4-1 0 0,-12-7-43 0 0,1 0 0 0 0,0-2 0 0 0,0 0-1 0 0,33-6 1 0 0,57-1 284 0 0,-136 13-1375 0 0,14-2-1904 0 0,2-1 1245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12 6911 0 0,'0'0'315'0'0,"2"-7"102"0"0,0 3-165 0 0,-17 14 4439 0 0,-11 20-3957 0 0,2 2 1 0 0,-24 38-1 0 0,-33 73-673 0 0,-12 19 120 0 0,-12-4-158 0 0,-82 132-287 0 0,102-163-327 0 0,76-114 560 0 0,-1 0 1 0 0,-1-2-1 0 0,0 1 0 0 0,0-1 0 0 0,-1-1 0 0 0,-18 13 0 0 0,15-15 45 0 0,14-9-1 0 0,1 0 0 0 0,0 1 0 0 0,0-1 0 0 0,-1 0 0 0 0,1 0 1 0 0,0 0-1 0 0,0 0 0 0 0,0 0 0 0 0,0 0 0 0 0,0 0 0 0 0,0 0 1 0 0,0 0-1 0 0,0 0 0 0 0,1 1 0 0 0,-1-3 0 0 0,5-8 77 0 0,0-1-1 0 0,0 1 0 0 0,1 1 0 0 0,1-1 0 0 0,11-15 1 0 0,46-45 270 0 0,-37 46-283 0 0,2 1-1 0 0,0 1 1 0 0,57-33-1 0 0,104-43-21 0 0,-180 95-56 0 0,8-5 10 0 0,0 1 1 0 0,1 1-1 0 0,1 1 0 0 0,-1 1 0 0 0,1 0 0 0 0,27-2 0 0 0,-43 7-4 0 0,-1 0 0 0 0,0 0 0 0 0,0 0-1 0 0,0 0 1 0 0,0 1 0 0 0,0-1 0 0 0,0 1-1 0 0,0 0 1 0 0,0 0 0 0 0,0 0 0 0 0,-1 0 0 0 0,1 0-1 0 0,0 0 1 0 0,0 1 0 0 0,-1 0 0 0 0,1-1-1 0 0,-1 1 1 0 0,0 0 0 0 0,1 0 0 0 0,-1 0-1 0 0,0 1 1 0 0,0-1 0 0 0,0 0 0 0 0,0 1 0 0 0,-1 0-1 0 0,1-1 1 0 0,-1 1 0 0 0,0 0 0 0 0,1 0-1 0 0,-1-1 1 0 0,0 1 0 0 0,-1 0 0 0 0,1 0 0 0 0,0 0-1 0 0,-1 0 1 0 0,0 0 0 0 0,0 5 0 0 0,0 3 62 0 0,0 0 0 0 0,-1 0 0 0 0,0 0 0 0 0,-1 0 0 0 0,-1 0 0 0 0,0-1 0 0 0,0 1 0 0 0,-7 14 0 0 0,1-5 79 0 0,-2-1-1 0 0,0 0 1 0 0,-16 21 0 0 0,17-27-79 0 0,-1-1 0 0 0,-1 0 1 0 0,0-1-1 0 0,0 0 0 0 0,-1-1 0 0 0,0-1 0 0 0,-1 0 0 0 0,0-1 0 0 0,0 0 0 0 0,-28 10 0 0 0,10-7-89 0 0,1-1-1 0 0,-1-2 1 0 0,-1-1-1 0 0,-44 3 1 0 0,72-9-295 0 0,-1 0 1 0 0,0-1-1 0 0,1 1 1 0 0,-1-1-1 0 0,0 0 1 0 0,0-1-1 0 0,1 0 1 0 0,-1 0 0 0 0,0 0-1 0 0,1 0 1 0 0,-1-1-1 0 0,1 0 1 0 0,-1 0-1 0 0,-8-6 1 0 0,1-2-971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94 216 12295 0 0,'0'0'1112'0'0,"2"1"-917"0"0,14 0 335 0 0,0 1-1 0 0,0-2 1 0 0,0 0 0 0 0,-1-1-1 0 0,1 0 1 0 0,21-6 0 0 0,-8 0-7 0 0,1-1-1 0 0,40-18 1 0 0,-50 16-491 0 0,0-2 0 0 0,0 0 1 0 0,-1 0-1 0 0,32-30 0 0 0,-49 40-94 0 0,0 0 0 0 0,0 0-1 0 0,0-1 1 0 0,-1 1 0 0 0,1 0 0 0 0,-1-1-1 0 0,1 1 1 0 0,-1 0 0 0 0,0-1-1 0 0,0 0 1 0 0,0 1 0 0 0,0-1 0 0 0,-1 0-1 0 0,1 1 1 0 0,-1-1 0 0 0,1 0-1 0 0,-1-3 1 0 0,0 4-16 0 0,0 1-1 0 0,0 0 1 0 0,0-1-1 0 0,-1 1 1 0 0,1-1-1 0 0,0 1 1 0 0,-1 0-1 0 0,1-1 1 0 0,-1 1-1 0 0,1 0 1 0 0,-1-1-1 0 0,0 1 1 0 0,1 0-1 0 0,-1 0 1 0 0,0 0-1 0 0,0 0 1 0 0,0 0-1 0 0,0 0 1 0 0,0 0-1 0 0,0 0 1 0 0,0 0-1 0 0,0 0 1 0 0,0 0-1 0 0,-1 1 1 0 0,1-1 0 0 0,0 0-1 0 0,0 1 1 0 0,-1-1-1 0 0,1 1 1 0 0,0-1-1 0 0,-1 1 1 0 0,1 0-1 0 0,-1 0 1 0 0,1 0-1 0 0,-3-1 1 0 0,-3 1-104 0 0,1 1 0 0 0,-1-1 0 0 0,0 1 0 0 0,0 0 0 0 0,0 1 1 0 0,-7 2-1 0 0,-40 16-380 0 0,42-15 543 0 0,-22 10 105 0 0,0 2 0 0 0,1 0 0 0 0,-39 29 1 0 0,53-32 163 0 0,0 1 0 0 0,1 1 0 0 0,0 1 1 0 0,1 0-1 0 0,1 2 0 0 0,-15 22 0 0 0,25-32-111 0 0,1 0 0 0 0,0 0 0 0 0,0 0 0 0 0,1 1 0 0 0,1 0-1 0 0,-1 0 1 0 0,2 0 0 0 0,-1 1 0 0 0,-1 16 0 0 0,4-22-80 0 0,-1 0 0 0 0,1 0 1 0 0,1-1-1 0 0,-1 1 0 0 0,1 0 0 0 0,-1 0 1 0 0,1-1-1 0 0,1 1 0 0 0,-1-1 0 0 0,1 1 1 0 0,-1-1-1 0 0,1 1 0 0 0,1-1 0 0 0,-1 0 1 0 0,0 0-1 0 0,1 0 0 0 0,0 0 0 0 0,0 0 1 0 0,0-1-1 0 0,1 0 0 0 0,-1 1 0 0 0,1-1 1 0 0,5 3-1 0 0,-3-2 48 0 0,0-1-1 0 0,1 0 1 0 0,-1-1 0 0 0,1 0 0 0 0,-1 0-1 0 0,1 0 1 0 0,0-1 0 0 0,0 0 0 0 0,8 1 0 0 0,8-1 149 0 0,31-3 1 0 0,4-5-400 0 0,-2-2-1 0 0,77-21 1 0 0,-93 19-1131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7 7367 0 0,'2'0'568'0'0,"2"-2"-226"0"0,0 1 0 0 0,0 0-1 0 0,0 0 1 0 0,0 1 0 0 0,0-1 0 0 0,0 1-1 0 0,0 0 1 0 0,6 0 0 0 0,-9 0-149 0 0,0 0 0 0 0,0 1 0 0 0,0-1 1 0 0,-1 0-1 0 0,1 1 0 0 0,0-1 0 0 0,0 0 0 0 0,0 1 1 0 0,0-1-1 0 0,0 1 0 0 0,0 0 0 0 0,0-1 1 0 0,-1 1-1 0 0,1 0 0 0 0,0-1 0 0 0,1 2 1 0 0,-2 0-90 0 0,1-1 0 0 0,-1 1 0 0 0,1-1 0 0 0,0 0 0 0 0,-1 1 0 0 0,0-1 0 0 0,1 1 0 0 0,-1-1 0 0 0,0 1 0 0 0,0-1 0 0 0,0 1 0 0 0,0-1 0 0 0,0 1 1 0 0,-1 2-1 0 0,-1 6 102 0 0,0 0 0 0 0,-1 0 0 0 0,0 0 1 0 0,-1 0-1 0 0,-5 11 0 0 0,-30 47 363 0 0,22-41-386 0 0,-87 145 708 0 0,-50 85 83 0 0,32 0-459 0 0,24-46-462 0 0,47-120-65 0 0,44-81-415 0 0,0 0 1 0 0,0-1-1 0 0,-1 0 0 0 0,0 0 1 0 0,-1 0-1 0 0,-14 10 1 0 0,22-18 183 0 0,-1 0-1 0 0,1 0 1 0 0,0-1 0 0 0,-1 1 0 0 0,1-1 0 0 0,-1 1 0 0 0,1-1 0 0 0,-1 0 0 0 0,1 0 0 0 0,-1 1 0 0 0,1-1 0 0 0,-1 0 0 0 0,1 0 0 0 0,-1 0 0 0 0,-1-1 0 0 0,2 1-92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6 201 17279 0 0,'-6'-2'2522'0'0,"21"-3"-2141"0"0,0 1 0 0 0,0 1 0 0 0,29-3 0 0 0,-14 3-99 0 0,385-65 1477 0 0,-342 55-2152 0 0,194-36 703 0 0,-91 11-8844 0 0,-141 29 2160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14 8751 0 0,'34'-13'1214'0'0,"-34"12"-1030"0"0,1 1-1 0 0,-1 0 1 0 0,1 0 0 0 0,-1 0 0 0 0,1 0 0 0 0,-1 0 0 0 0,1 0 0 0 0,-1 0 0 0 0,1 0 0 0 0,-1 0 0 0 0,1 0-1 0 0,-1 0 1 0 0,1 1 0 0 0,-1-1 0 0 0,1 0 0 0 0,-1 0 0 0 0,1 0 0 0 0,-1 1 0 0 0,1-1 0 0 0,-1 0 0 0 0,0 0-1 0 0,1 1 1 0 0,-1-1 0 0 0,1 0 0 0 0,-1 1 0 0 0,0-1 0 0 0,1 1 0 0 0,-1-1 0 0 0,0 0 0 0 0,0 1 0 0 0,1-1 0 0 0,-1 1-1 0 0,0 0 1 0 0,6 17 1452 0 0,-4-10-1548 0 0,-2 1 1 0 0,0-1 0 0 0,0 1-1 0 0,0-1 1 0 0,-1 1 0 0 0,0-1 0 0 0,-1 1-1 0 0,-3 11 1 0 0,-5 9 372 0 0,-13 28 1 0 0,9-24-162 0 0,-41 89 311 0 0,-76 127-1 0 0,130-247-609 0 0,-130 213 93 0 0,97-164-47 0 0,-2-2-1 0 0,-49 50 1 0 0,73-87 30 0 0,0 0 0 0 0,-24 16 0 0 0,34-26 41 0 0,2-8-47 0 0,1 1-1 0 0,0 0 1 0 0,0-1 0 0 0,0 1-1 0 0,0 0 1 0 0,1 0-1 0 0,0 0 1 0 0,0 0-1 0 0,6-9 1 0 0,3-4 45 0 0,18-19 1 0 0,-13 16-113 0 0,99-125-538 0 0,-94 122 238 0 0,2 1 0 0 0,1 1-1 0 0,45-33 1 0 0,-63 51 230 0 0,0 1-1 0 0,0-1 1 0 0,1 1 0 0 0,9-3-1 0 0,-15 6 64 0 0,-1 0 1 0 0,1 0-1 0 0,-1 0 0 0 0,1 1 1 0 0,-1-1-1 0 0,1 0 0 0 0,-1 0 0 0 0,1 0 1 0 0,-1 0-1 0 0,1 1 0 0 0,-1-1 1 0 0,1 0-1 0 0,-1 0 0 0 0,1 1 0 0 0,-1-1 1 0 0,0 0-1 0 0,1 1 0 0 0,-1-1 1 0 0,0 1-1 0 0,1-1 0 0 0,-1 0 0 0 0,0 1 1 0 0,1 0-1 0 0,5 10 19 0 0,-3-5 42 0 0,-1 0 0 0 0,0 1 0 0 0,0 0 1 0 0,-1-1-1 0 0,0 1 0 0 0,0 0 0 0 0,-1 10 1 0 0,-4 52 538 0 0,1-37-279 0 0,2-19-244 0 0,-11 103 486 0 0,9-100-617 0 0,0 1 0 0 0,-2-1 0 0 0,0 0-1 0 0,-12 29 1 0 0,1-23-2612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39 14135 0 0,'0'2'647'0'0,"-4"19"-182"0"0,0-2 273 0 0,-1 21-1 0 0,4-36-412 0 0,1 0 0 0 0,0 0 0 0 0,0 1 0 0 0,0-1 0 0 0,1 0 0 0 0,-1 0 0 0 0,1 0 0 0 0,0 0 0 0 0,0-1 0 0 0,1 1 0 0 0,2 5 0 0 0,-4-8-229 0 0,1 0-1 0 0,0 0 1 0 0,0-1 0 0 0,0 1 0 0 0,-1 0 0 0 0,1-1 0 0 0,0 1-1 0 0,0-1 1 0 0,0 1 0 0 0,0-1 0 0 0,0 1 0 0 0,0-1-1 0 0,0 1 1 0 0,0-1 0 0 0,0 0 0 0 0,0 0 0 0 0,2 1 0 0 0,18-1 507 0 0,-9-2-351 0 0,0 0 0 0 0,0-1 0 0 0,0-1 0 0 0,19-8 0 0 0,45-25 74 0 0,-55 26-259 0 0,64-37 34 0 0,-74 40-191 0 0,0 0 1 0 0,0-1-1 0 0,0 0 1 0 0,16-20-1 0 0,-25 27-248 0 0,-23 3-603 0 0,17-1 862 0 0,-1 0 0 0 0,1 0 0 0 0,0 1 0 0 0,0-1 0 0 0,-7 3 0 0 0,-22 8-252 0 0,1 2 1 0 0,-59 32-1 0 0,-54 46 286 0 0,139-88 49 0 0,-76 56 124 0 0,68-48-26 0 0,1 1 1 0 0,0 0-1 0 0,-18 24 0 0 0,29-35-92 0 0,1 1 0 0 0,0-1 0 0 0,0 1 0 0 0,-1 0 0 0 0,1 0 0 0 0,0-1 0 0 0,1 1 0 0 0,-1 0 0 0 0,0 0-1 0 0,0 0 1 0 0,1 0 0 0 0,-1 0 0 0 0,1 0 0 0 0,0 0 0 0 0,0 0 0 0 0,-1 0 0 0 0,1 0 0 0 0,1 0 0 0 0,-1 0 0 0 0,1 4 0 0 0,0-4-1 0 0,0 1 0 0 0,0-1 0 0 0,0 0 0 0 0,1 0 0 0 0,-1 0 1 0 0,1 0-1 0 0,-1 0 0 0 0,1 0 0 0 0,0-1 0 0 0,0 1 0 0 0,0 0 0 0 0,0-1 1 0 0,0 0-1 0 0,3 3 0 0 0,7 1 14 0 0,0 0 0 0 0,1 0 1 0 0,-1-1-1 0 0,1-1 0 0 0,13 3 0 0 0,85 10-229 0 0,-64-15-6103 0 0,-22-2-557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94 161 10047 0 0,'0'0'1515'0'0,"-1"1"-1043"0"0,-31 40 1015 0 0,-6 9-747 0 0,35-44-664 0 0,-1 0 1 0 0,1-1 0 0 0,0 1-1 0 0,1 1 1 0 0,0-1 0 0 0,0 0-1 0 0,-2 8 1 0 0,4-11-52 0 0,0-1 0 0 0,0 0-1 0 0,0 0 1 0 0,1 0 0 0 0,-1 1 0 0 0,0-1 0 0 0,1 0 0 0 0,0 0 0 0 0,-1 0-1 0 0,1 0 1 0 0,0 0 0 0 0,0 0 0 0 0,0 0 0 0 0,1 0 0 0 0,-1 0 0 0 0,0 0-1 0 0,3 2 1 0 0,1 2 127 0 0,-3-3-80 0 0,-1-1 1 0 0,1 0 0 0 0,0 0 0 0 0,0-1 0 0 0,0 1 0 0 0,1 0 0 0 0,-1-1 0 0 0,0 1 0 0 0,1-1-1 0 0,-1 1 1 0 0,1-1 0 0 0,-1 0 0 0 0,1 0 0 0 0,-1-1 0 0 0,1 1 0 0 0,0 0 0 0 0,0-1 0 0 0,-1 0-1 0 0,1 1 1 0 0,5-1 0 0 0,3-1 249 0 0,-1 0 0 0 0,0 0-1 0 0,21-6 1 0 0,-19 3-198 0 0,1 0 0 0 0,0 0 0 0 0,-1-2 1 0 0,0 1-1 0 0,0-2 0 0 0,0 1 0 0 0,13-12 1 0 0,-11 7-106 0 0,-2-1 0 0 0,1 0 0 0 0,-2-1 1 0 0,1 0-1 0 0,11-19 0 0 0,-7 8-12 0 0,27-42-123 0 0,-37 56-75 0 0,-1-1 0 0 0,0 0-1 0 0,-1 0 1 0 0,5-20 0 0 0,-1-11-1457 0 0,-7 24-2517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4607 0 0,'1'2'354'0'0,"12"239"10433"0"0,-12-137-10525 0 0,-2-92-206 0 0,0-4 21 0 0,1-6 195 0 0,-9-28 284 0 0,7 9-423 0 0,1-1 0 0 0,0 1 0 0 0,1-1-1 0 0,1 1 1 0 0,4-21 0 0 0,1 6 61 0 0,18-58 1 0 0,-16 68-203 0 0,1 1 0 0 0,0 1 0 0 0,2-1 0 0 0,0 1 0 0 0,1 1 1 0 0,1 0-1 0 0,1 1 0 0 0,1 1 0 0 0,0 0 0 0 0,1 1 0 0 0,1 0 1 0 0,0 1-1 0 0,1 1 0 0 0,1 1 0 0 0,27-15 0 0 0,-8 8 298 0 0,0 2 0 0 0,2 1 0 0 0,81-23 0 0 0,-104 36-107 0 0,0 1 1 0 0,1 1-1 0 0,0 0 0 0 0,0 2 0 0 0,-1 0 0 0 0,1 1 0 0 0,0 0 1 0 0,0 2-1 0 0,-1 0 0 0 0,0 1 0 0 0,1 0 0 0 0,20 10 1 0 0,-35-13-237 0 0,-1 0 0 0 0,0 1 0 0 0,0-1 0 0 0,0 0 0 0 0,0 1 0 0 0,0 0 0 0 0,0-1 0 0 0,0 1 0 0 0,0 0 0 0 0,-1 0 0 0 0,1 0 0 0 0,-1 0 0 0 0,1 0 0 0 0,-1 1 0 0 0,0-1 0 0 0,0 0 0 0 0,1 3 0 0 0,-1-3-907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279 232 13359 0 0,'0'0'1027'0'0,"-2"2"-670"0"0,-1 2-59 0 0,0 0 0 0 0,0 0 0 0 0,0 0 0 0 0,0 0 0 0 0,0 0 0 0 0,-2 8 2918 0 0,7-12-2973 0 0,2 2-155 0 0,1-1 0 0 0,0 0 0 0 0,0 0 0 0 0,0-1 0 0 0,1 0 0 0 0,-1 0 0 0 0,0 0 0 0 0,0 0 0 0 0,0-1 0 0 0,0 1 0 0 0,0-1 0 0 0,8-3 0 0 0,9-4 16 0 0,31-14 1 0 0,-38 15-86 0 0,16-7-4 0 0,0-1 1 0 0,-1-2-1 0 0,-1-1 1 0 0,36-29-1 0 0,-47 33-22 0 0,-8 7-61 0 0,-1-1-1 0 0,0 0 0 0 0,0 0 0 0 0,0-1 1 0 0,-1 0-1 0 0,13-20 0 0 0,-20 28 54 0 0,-1 1-1 0 0,1-1 1 0 0,-1 0-1 0 0,0 1 1 0 0,1-1 0 0 0,-1 0-1 0 0,1 0 1 0 0,-1 1-1 0 0,0-1 1 0 0,0 0-1 0 0,0 0 1 0 0,1 0-1 0 0,-1 1 1 0 0,0-1 0 0 0,0 0-1 0 0,0 0 1 0 0,0 0-1 0 0,0 0 1 0 0,-1 1-1 0 0,1-1 1 0 0,0 0 0 0 0,0 0-1 0 0,0 0 1 0 0,-1 1-1 0 0,1-1 1 0 0,-1-1-1 0 0,0 1-6 0 0,0 0-1 0 0,0 1 1 0 0,0-1-1 0 0,0 0 1 0 0,0 1-1 0 0,0-1 1 0 0,-1 1-1 0 0,1-1 1 0 0,0 1-1 0 0,0 0 0 0 0,0-1 1 0 0,-1 1-1 0 0,1 0 1 0 0,0 0-1 0 0,-2 0 1 0 0,-6 0-84 0 0,0 1 0 0 0,0 0 1 0 0,-13 3-1 0 0,-27 8-124 0 0,1 2-1 0 0,1 2 1 0 0,-64 31-1 0 0,80-32 316 0 0,1 3-1 0 0,0 0 1 0 0,2 2-1 0 0,0 1 1 0 0,-44 44 0 0 0,47-39 233 0 0,1 1 1 0 0,-27 41-1 0 0,43-57-211 0 0,1 1 1 0 0,0 0-1 0 0,1 1 0 0 0,0 0 0 0 0,1 0 1 0 0,1 0-1 0 0,0 0 0 0 0,1 1 0 0 0,-2 16 1 0 0,4-25-79 0 0,1 0 0 0 0,0 1 0 0 0,0-1 0 0 0,0 1 0 0 0,1-1 0 0 0,0 0 0 0 0,0 0 0 0 0,0 1 0 0 0,1-1 0 0 0,-1 0 0 0 0,1 0 0 0 0,1 0 0 0 0,-1 0 0 0 0,1-1 0 0 0,-1 1 0 0 0,1-1 0 0 0,1 1 0 0 0,-1-1 0 0 0,1 0 0 0 0,-1 0 0 0 0,1-1 0 0 0,0 1 0 0 0,1-1 0 0 0,-1 0 0 0 0,6 4 0 0 0,0-2-221 0 0,1 0 0 0 0,1 0 0 0 0,-1-1 0 0 0,0 0 1 0 0,1-1-1 0 0,0 0 0 0 0,0-1 0 0 0,0 0 0 0 0,0-1 0 0 0,14 0 1 0 0,16-2-955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549 308 6911 0 0,'18'1'528'0'0,"-17"-1"-270"0"0,0 0 0 0 0,-1 1-1 0 0,1-1 1 0 0,0 0 0 0 0,0 1-1 0 0,-1-1 1 0 0,1 0 0 0 0,0 1-1 0 0,-1-1 1 0 0,1 1 0 0 0,0-1-1 0 0,-1 1 1 0 0,1-1 0 0 0,-1 1-1 0 0,1-1 1 0 0,-1 1 0 0 0,1 0-1 0 0,-1-1 1 0 0,0 1 0 0 0,1 0-1 0 0,0 1 1 0 0,4 14 4373 0 0,-5-15-4583 0 0,1 1 32 0 0,-1-1-1 0 0,1 1 1 0 0,-1 0-1 0 0,0 0 1 0 0,0 0-1 0 0,0 0 1 0 0,0 0-1 0 0,0 0 1 0 0,0 0-1 0 0,0 0 0 0 0,-1 0 1 0 0,1 0-1 0 0,-1 0 1 0 0,1-1-1 0 0,-1 1 1 0 0,0 0-1 0 0,0 0 1 0 0,-1 2-1 0 0,0-2 0 0 0,0 0-1 0 0,0 0 1 0 0,0 0-1 0 0,0 0 1 0 0,0 0-1 0 0,-1 0 0 0 0,1-1 1 0 0,-1 1-1 0 0,1-1 1 0 0,-1 1-1 0 0,-2 0 1 0 0,-6 2 75 0 0,-1-1 1 0 0,1 0-1 0 0,-1-1 1 0 0,-22 1-1 0 0,8-2-139 0 0,1-1 1 0 0,-1-1-1 0 0,0-1 0 0 0,0-2 0 0 0,-41-10 0 0 0,36 5-14 0 0,0-2-1 0 0,1-1 0 0 0,0-1 0 0 0,-30-19 0 0 0,50 26 11 0 0,0 0 0 0 0,0 0 0 0 0,1-1 0 0 0,0 0 0 0 0,-14-16 0 0 0,21 20-14 0 0,-1 0-1 0 0,1 1 1 0 0,0-1-1 0 0,1 0 0 0 0,-1 0 1 0 0,0 0-1 0 0,1 0 1 0 0,0-1-1 0 0,0 1 1 0 0,0 0-1 0 0,0 0 0 0 0,0-1 1 0 0,1 1-1 0 0,-1-1 1 0 0,1 1-1 0 0,0 0 0 0 0,0-1 1 0 0,0 1-1 0 0,0-1 1 0 0,1 1-1 0 0,0-1 0 0 0,-1 1 1 0 0,3-5-1 0 0,0 0-46 0 0,1 1 1 0 0,0 0-1 0 0,0 0 0 0 0,1 1 0 0 0,0-1 1 0 0,0 1-1 0 0,0 0 0 0 0,1 0 0 0 0,0 1 1 0 0,0 0-1 0 0,0 0 0 0 0,9-5 0 0 0,3-1-44 0 0,1 0 0 0 0,0 2 0 0 0,26-9-1 0 0,-12 7 210 0 0,0 2 1 0 0,0 1-1 0 0,1 2 0 0 0,0 1 0 0 0,0 2 1 0 0,1 1-1 0 0,-1 1 0 0 0,60 8 1 0 0,-70-4 136 0 0,-1 2 1 0 0,0 0 0 0 0,22 8 0 0 0,-33-8-122 0 0,-1-1-1 0 0,1 2 0 0 0,-1 0 0 0 0,0 0 0 0 0,0 1 0 0 0,-1 0 1 0 0,12 10-1 0 0,-20-15-113 0 0,0 0 0 0 0,0 1-1 0 0,0-1 1 0 0,0 0 0 0 0,0 1 0 0 0,0-1 0 0 0,0 1 0 0 0,-1 0 0 0 0,0-1 0 0 0,1 1-1 0 0,-1 0 1 0 0,0 0 0 0 0,0 0 0 0 0,0 0 0 0 0,-1 0 0 0 0,1 0 0 0 0,-1 0 0 0 0,0 0-1 0 0,0 0 1 0 0,0 0 0 0 0,0 1 0 0 0,0-1 0 0 0,-1 0 0 0 0,1 0 0 0 0,-1 0 0 0 0,0 0-1 0 0,0 0 1 0 0,-2 3 0 0 0,-1 2-17 0 0,0 0-1 0 0,0-1 1 0 0,-1 0-1 0 0,0 0 1 0 0,-1 0-1 0 0,0-1 1 0 0,0 0 0 0 0,-13 11-1 0 0,-11 5-157 0 0,0-1 0 0 0,-64 31 0 0 0,-72 21-407 0 0,135-61 273 0 0,-35 9-1 0 0,51-17 66 0 0,1-1-1 0 0,-1-1 1 0 0,0 0-1 0 0,-27 0 1 0 0,40-2 137 0 0,0 0 1 0 0,0 0-1 0 0,0-1 0 0 0,1 1 1 0 0,-1 0-1 0 0,0 0 1 0 0,0-1-1 0 0,1 1 0 0 0,-1-1 1 0 0,0 0-1 0 0,1 0 1 0 0,-1 1-1 0 0,1-1 0 0 0,-1 0 1 0 0,1 0-1 0 0,-1 0 1 0 0,1-1-1 0 0,-1 1 0 0 0,1 0 1 0 0,0 0-1 0 0,0-1 1 0 0,0 1-1 0 0,0-1 0 0 0,0 1 1 0 0,0-1-1 0 0,0 1 1 0 0,0-1-1 0 0,1 0 0 0 0,-1 1 1 0 0,0-1-1 0 0,1 0 1 0 0,0 0-1 0 0,-1 1 0 0 0,1-1 1 0 0,0-3-1 0 0,0-2-408 0 0,0 0 0 0 0,1 0-1 0 0,0 0 1 0 0,0 1 0 0 0,1-1 0 0 0,-1 0-1 0 0,6-11 1 0 0,13-19-1453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6 17135 0 0,'5'-4'1247'0'0,"-4"2"-1129"0"0,-1 2 360 0 0,-26 17-379 0 0,1 0 1 0 0,0 2-1 0 0,2 1 0 0 0,0 0 1 0 0,1 2-1 0 0,2 1 1 0 0,-29 38-1 0 0,-106 192 267 0 0,146-236-336 0 0,-172 364 528 0 0,159-328-492 0 0,-62 155 2 0 0,78-192-59 0 0,4-11 2 0 0,0 0 0 0 0,0 0-1 0 0,0 0 1 0 0,1 1 0 0 0,0-1 0 0 0,0 0-1 0 0,0 1 1 0 0,1-1 0 0 0,0 1 0 0 0,0-1-1 0 0,1 10 1 0 0,-1-15-33 0 0,1 1-1 0 0,-1-1 1 0 0,0 1-1 0 0,0-1 1 0 0,1 1-1 0 0,-1-1 0 0 0,0 0 1 0 0,1 1-1 0 0,-1-1 1 0 0,1 0-1 0 0,-1 1 1 0 0,0-1-1 0 0,1 0 1 0 0,-1 1-1 0 0,1-1 1 0 0,-1 0-1 0 0,1 0 1 0 0,-1 0-1 0 0,1 1 1 0 0,-1-1-1 0 0,1 0 0 0 0,-1 0 1 0 0,1 0-1 0 0,11 2-721 0 0,0-4-19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4607 0 0,'0'0'354'0'0,"-9"2"-220"0"0,-8 5 2732 0 0,12-4-68 0 0,0 0 1 0 0,1 0-1 0 0,-1 0 0 0 0,-9 10 1086 0 0,13-12-2958 0 0,-12 11 373 0 0,11-11-667 0 0,4 0-589 0 0,-1 0 1 0 0,0 0-1 0 0,1 1 0 0 0,-1-1 1 0 0,1 0-1 0 0,-1-1 0 0 0,1 1 1 0 0,0 0-1 0 0,-1 0 0 0 0,1-1 1 0 0,1 2-1 0 0,4-1-114 0 0,0 1 0 0 0,0-1 0 0 0,0 0 0 0 0,10-1 0 0 0,-12 0-529 0 0,-1 0 0 0 0,1 0 0 0 0,0-1 0 0 0,5-1 0 0 0,4-3-7781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15 919 0 0,'-1'-14'15946'0'0,"0"16"-14649"0"0,-1 2-3725 0 0,-130 196 6349 0 0,90-138-3890 0 0,41-61-292 0 0,16-3-5695 0 0,0-4 158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0,'0'0'408'0'0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16007 0 0,'0'0'1604'0'0,"-2"1"-1420"0"0,-7 4 104 0 0,0 0 1 0 0,0 0-1 0 0,-1-1 0 0 0,-17 6 0 0 0,-20 9 173 0 0,-15 11-357 0 0,34-17-108 0 0,0 2-1 0 0,-51 34 0 0 0,77-47 1 0 0,-1 0 0 0 0,1 0 0 0 0,0 1 0 0 0,1-1 0 0 0,-1 1 0 0 0,0-1 0 0 0,1 1-1 0 0,-1 0 1 0 0,1 0 0 0 0,0 0 0 0 0,0 0 0 0 0,0-1 0 0 0,0 1 0 0 0,1 0 0 0 0,-1 1 0 0 0,1-1 0 0 0,0 0 0 0 0,0 0-1 0 0,0 0 1 0 0,0 0 0 0 0,0 0 0 0 0,1 0 0 0 0,1 6 0 0 0,0-1 1 0 0,0 0 0 0 0,0 0-1 0 0,1 0 1 0 0,1-1 0 0 0,-1 1 0 0 0,1-1-1 0 0,9 13 1 0 0,-9-15 4 0 0,1 0-1 0 0,-1 0 0 0 0,2 0 0 0 0,-1 0 1 0 0,0-1-1 0 0,1 0 0 0 0,0 0 1 0 0,0 0-1 0 0,0-1 0 0 0,0 0 1 0 0,9 3-1 0 0,-2-1 52 0 0,0-2 0 0 0,1 0 0 0 0,-1 0 0 0 0,25 1 0 0 0,-33-4-14 0 0,0 1-1 0 0,0-1 0 0 0,0 1 1 0 0,0 1-1 0 0,0-1 0 0 0,0 1 1 0 0,-1-1-1 0 0,6 4 0 0 0,-9-4 59 0 0,0 1-85 0 0,-1 0-1 0 0,1 0 0 0 0,-1 0 1 0 0,0 0-1 0 0,0 0 0 0 0,0 0 1 0 0,0 0-1 0 0,0 0 0 0 0,0 0 1 0 0,-1 0-1 0 0,1 0 0 0 0,-1 0 1 0 0,1 0-1 0 0,-1 0 0 0 0,0 0 0 0 0,-1 3 1 0 0,0-2-25 0 0,0 0 0 0 0,0-1 1 0 0,-1 1-1 0 0,1-1 0 0 0,0 0 1 0 0,-1 0-1 0 0,0 0 0 0 0,1 0 1 0 0,-7 3-1 0 0,-11 4 3 0 0,0-1 1 0 0,-1-1 0 0 0,0 0-1 0 0,0-2 1 0 0,-34 4-1 0 0,50-8 17 0 0,-11 2 8 0 0,0-1 0 0 0,0-1 0 0 0,-1 0 0 0 0,1-1 1 0 0,-1 0-1 0 0,1-2 0 0 0,0 0 0 0 0,-32-8 1 0 0,45 9-85 0 0,1 0 0 0 0,-1 0 0 0 0,1 0 0 0 0,-1 0 0 0 0,1-1 0 0 0,-1 1 0 0 0,1-1 0 0 0,0 0 0 0 0,-1 1 0 0 0,1-1 0 0 0,0 0 0 0 0,0 0 0 0 0,-2-4 0 0 0,0-6-1076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12695 0 0,'0'0'1274'0'0,"0"0"-1267"0"0,0 0 0 0 0,0 0 0 0 0,-1 0 1 0 0,1 0-1 0 0,0 0 0 0 0,0 0 0 0 0,-1 0 1 0 0,1 1-1 0 0,0-1 0 0 0,-1 0 0 0 0,1 0 1 0 0,0 0-1 0 0,0 0 0 0 0,0 1 1 0 0,-1-1-1 0 0,1 0 0 0 0,0 0 0 0 0,0 0 1 0 0,0 1-1 0 0,-1-1 0 0 0,1 0 0 0 0,0 0 1 0 0,0 1-1 0 0,0-1 0 0 0,0 0 0 0 0,0 1 1 0 0,-11 39 1476 0 0,-6-3-414 0 0,-29 46 0 0 0,9-15-570 0 0,-142 289 830 0 0,123-248-1211 0 0,-71 132 118 0 0,114-219-276 0 0,-88 146-1331 0 0,98-164 663 0 0,-5 8 1009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10591 0 0,'0'0'4496'0'0,"2"2"-2637"0"0,1 0-1617 0 0,1 0 1 0 0,-1 0 0 0 0,1-1-1 0 0,0 1 1 0 0,-1-1-1 0 0,1 0 1 0 0,0 0 0 0 0,0 0-1 0 0,0-1 1 0 0,-1 1-1 0 0,1-1 1 0 0,8 0 0 0 0,6-1 56 0 0,29-6 1 0 0,-28 4-9 0 0,283-65 1450 0 0,-209 44-1474 0 0,54-12-341 0 0,117-30 1096 0 0,-135 27-3058 0 0,-4-7-3701 0 0,-75 24-1229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10 10799 0 0,'0'0'812'0'0,"1"-1"-545"0"0,0 0-218 0 0,-1 1-1 0 0,1-1 1 0 0,-1 0-1 0 0,1 1 1 0 0,-1-1 0 0 0,1 1-1 0 0,-1-1 1 0 0,1 0 0 0 0,0 1-1 0 0,-1 0 1 0 0,1-1-1 0 0,0 1 1 0 0,0-1 0 0 0,1 0-1 0 0,-2 1 7 0 0,0 0 1 0 0,1 0-1 0 0,-1 0 0 0 0,0 1 0 0 0,0-1 1 0 0,1 0-1 0 0,-1 0 0 0 0,0 0 0 0 0,0 0 0 0 0,1 0 1 0 0,-1 0-1 0 0,0 0 0 0 0,0 0 0 0 0,0 0 0 0 0,1 1 1 0 0,-1-1-1 0 0,0 0 0 0 0,0 0 0 0 0,0 0 1 0 0,1 1-1 0 0,-1-1 0 0 0,0 0 0 0 0,0 0 0 0 0,0 0 1 0 0,0 1-1 0 0,0-1 0 0 0,1 0 0 0 0,2 17 894 0 0,-5-4-801 0 0,-1-1-1 0 0,0 1 1 0 0,-1-1 0 0 0,0 0 0 0 0,-8 15-1 0 0,7-16-64 0 0,-5 12-56 0 0,-144 325 650 0 0,139-316-672 0 0,-67 131 117 0 0,64-133-98 0 0,-1 0 1 0 0,-1-1-1 0 0,-27 29 0 0 0,6-13-100 0 0,40-44-44 0 0,10-5-5097 0 0,3-3 230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17191 0 0,'0'0'828'0'0,"0"1"-357"0"0,-6 9-386 0 0,0 1 0 0 0,1-1 0 0 0,1 1 0 0 0,0 1-1 0 0,0-1 1 0 0,-2 16 0 0 0,-3 8-19 0 0,-14 33 246 0 0,-42 86 1 0 0,-45 59 62 0 0,92-178-368 0 0,15-29 0 0 0,-125 223-184 0 0,97-179-18 0 0,-3-2 0 0 0,-56 65 0 0 0,80-103 188 0 0,0-1 1 0 0,-11 9 0 0 0,17-15 18 0 0,-1 0-1 0 0,1 0 1 0 0,-1 0 0 0 0,1 0 0 0 0,-1-1 0 0 0,0 0 0 0 0,-10 3 0 0 0,13-5 135 0 0,2-1-118 0 0,-1 0 1 0 0,0 0 0 0 0,1 0 0 0 0,-1 0 0 0 0,1 0 0 0 0,-1 0 0 0 0,1 0 0 0 0,-1 0-1 0 0,1 0 1 0 0,0 0 0 0 0,-1 0 0 0 0,1 0 0 0 0,0 0 0 0 0,0-1 0 0 0,0 1 0 0 0,0-2 0 0 0,0-2 2 0 0,1-1 0 0 0,0 1 0 0 0,0-1 0 0 0,1 1 0 0 0,0 0 0 0 0,-1-1 0 0 0,2 1 0 0 0,-1 0 0 0 0,1 0 0 0 0,-1 1 0 0 0,7-9 0 0 0,0 1-26 0 0,0 1 1 0 0,1 0 0 0 0,14-11-1 0 0,-14 13-13 0 0,0 2 0 0 0,1 0 0 0 0,-1 0 0 0 0,1 1 0 0 0,0 0 0 0 0,1 1-1 0 0,0 0 1 0 0,20-5 0 0 0,-30 9 24 0 0,1 0-1 0 0,0 1 1 0 0,0 0 0 0 0,-1 0-1 0 0,1 0 1 0 0,0 0 0 0 0,0 0-1 0 0,-1 0 1 0 0,1 1-1 0 0,0-1 1 0 0,-1 1 0 0 0,1 0-1 0 0,0 0 1 0 0,-1 0 0 0 0,1 0-1 0 0,-1 0 1 0 0,3 2-1 0 0,-1 0 39 0 0,0 0 0 0 0,-1 0-1 0 0,0 0 1 0 0,0 0 0 0 0,0 1-1 0 0,0 0 1 0 0,-1-1 0 0 0,1 1-1 0 0,3 7 1 0 0,-1 0 90 0 0,-1 1 1 0 0,0 0-1 0 0,-1 0 1 0 0,0 0-1 0 0,0 1 1 0 0,0 21-1 0 0,-2-22-87 0 0,0-7-38 0 0,-1 1-1 0 0,0 0 1 0 0,0-1-1 0 0,0 1 0 0 0,-1-1 1 0 0,0 0-1 0 0,0 1 1 0 0,0-1-1 0 0,-1 0 1 0 0,-2 7-1 0 0,2-7-1493 0 0,-1 0-1 0 0,1 0 1 0 0,-1 0-1 0 0,0 0 1 0 0,-7 8 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48 130 13823 0 0,'0'0'1612'0'0,"3"1"-637"0"0,25 13 1908 0 0,-22-10-2735 0 0,1-1-1 0 0,-1 1 1 0 0,1-1-1 0 0,0-1 1 0 0,0 1-1 0 0,0-1 1 0 0,1-1-1 0 0,11 3 1 0 0,-4-5 65 0 0,-1 0 1 0 0,1 0 0 0 0,0-1 0 0 0,-1-1 0 0 0,0-1-1 0 0,1 0 1 0 0,-1 0 0 0 0,-1-2 0 0 0,1 0 0 0 0,23-14-1 0 0,-30 16-208 0 0,-1-1 0 0 0,1 0-1 0 0,-1 0 1 0 0,-1-1 0 0 0,8-9-1 0 0,-10 12-48 0 0,-1 0 0 0 0,0 0 0 0 0,0 0 0 0 0,0-1 0 0 0,0 1-1 0 0,0-1 1 0 0,-1 1 0 0 0,0-1 0 0 0,0 0 0 0 0,0 0-1 0 0,0 1 1 0 0,0-1 0 0 0,0-4 0 0 0,-1 7 18 0 0,0 0 0 0 0,0 0 0 0 0,0 0 0 0 0,0 0 0 0 0,0 1 0 0 0,0-1 0 0 0,0 0 0 0 0,0 0-1 0 0,0 0 1 0 0,0 0 0 0 0,-1 0 0 0 0,1 1 0 0 0,0-1 0 0 0,-1 0 0 0 0,1 0 0 0 0,0 0 0 0 0,-1 1 0 0 0,1-1 0 0 0,-1 0 0 0 0,1 0 0 0 0,-1 1 0 0 0,1-1 0 0 0,-1 1 0 0 0,0-1 0 0 0,1 0 0 0 0,-1 1 0 0 0,0-1 0 0 0,0 1 0 0 0,1-1 0 0 0,-1 1 0 0 0,0 0 0 0 0,0-1 0 0 0,0 1 0 0 0,1 0-1 0 0,-1 0 1 0 0,0-1 0 0 0,0 1 0 0 0,0 0 0 0 0,0 0 0 0 0,0 0 0 0 0,0 0 0 0 0,1 0 0 0 0,-1 0 0 0 0,0 0 0 0 0,0 0 0 0 0,0 1 0 0 0,0-1 0 0 0,0 0 0 0 0,1 0 0 0 0,-1 1 0 0 0,-1 0 0 0 0,-5 1-95 0 0,0 1 1 0 0,0 1-1 0 0,1-1 0 0 0,-10 7 1 0 0,-10 10-10 0 0,0 0 1 0 0,-44 48-1 0 0,-33 53 259 0 0,87-102-84 0 0,1 0 0 0 0,1 1 1 0 0,1 1-1 0 0,-20 44 0 0 0,31-60-42 0 0,1-1 1 0 0,-1 1-1 0 0,1 0 0 0 0,0-1 0 0 0,0 1 0 0 0,0 8 0 0 0,1-12 2 0 0,0 1-1 0 0,0-1 1 0 0,0 0-1 0 0,0 0 1 0 0,0 1-1 0 0,1-1 1 0 0,-1 0-1 0 0,0 0 0 0 0,1 1 1 0 0,-1-1-1 0 0,1 0 1 0 0,-1 0-1 0 0,1 0 1 0 0,0 0-1 0 0,-1 0 1 0 0,1 1-1 0 0,0-1 0 0 0,0-1 1 0 0,0 1-1 0 0,0 0 1 0 0,0 0-1 0 0,0 0 1 0 0,0 0-1 0 0,0-1 1 0 0,0 1-1 0 0,0 0 0 0 0,0-1 1 0 0,0 1-1 0 0,0-1 1 0 0,2 1-1 0 0,4 1 6 0 0,-1-1 0 0 0,1-1 0 0 0,0 1 0 0 0,-1-1 0 0 0,1 0 0 0 0,0 0 0 0 0,10-2 0 0 0,48-13-24 0 0,-39 8-28 0 0,121-33-1119 0 0,-92 23 706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224 172 14423 0 0,'0'0'331'0'0,"-8"3"437"0"0,6-3-729 0 0,-9 8 364 0 0,1 1-360 0 0,2 1 554 0 0,8-10-541 0 0,-1 1-1 0 0,1-1 1 0 0,0 0-1 0 0,0 1 1 0 0,0-1-1 0 0,0 0 1 0 0,0 1-1 0 0,0-1 1 0 0,0 0-1 0 0,0 0 1 0 0,0 1-1 0 0,0-1 1 0 0,1 0-1 0 0,-1 1 1 0 0,0-1 0 0 0,0 0-1 0 0,0 0 1 0 0,0 1-1 0 0,0-1 1 0 0,0 0-1 0 0,1 1 1 0 0,-1-1-1 0 0,0 0 1 0 0,2 2 208 0 0,0-1 0 0 0,0 0 0 0 0,0 1 0 0 0,0-1 0 0 0,1 0 1 0 0,-1 0-1 0 0,4 1 0 0 0,0-1-156 0 0,-1 0-1 0 0,1 0 1 0 0,0 0 0 0 0,-1 0-1 0 0,1-1 1 0 0,0 0 0 0 0,0 0-1 0 0,-1-1 1 0 0,7-1 0 0 0,51-13 253 0 0,-58 14-339 0 0,21-7 36 0 0,1-1 0 0 0,-2-1-1 0 0,0-1 1 0 0,41-25 0 0 0,-60 32-121 0 0,0 0-1 0 0,-1 0 1 0 0,0-1-1 0 0,0 1 1 0 0,0-1-1 0 0,0 0 1 0 0,6-9 0 0 0,-10 12 42 0 0,0 1 1 0 0,-1-1 0 0 0,1 1-1 0 0,0-1 1 0 0,-1 0 0 0 0,1 1 0 0 0,-1-1-1 0 0,1 0 1 0 0,-1 1 0 0 0,0-1-1 0 0,0 0 1 0 0,1 0 0 0 0,-1 1 0 0 0,-1-1-1 0 0,1 0 1 0 0,0 0 0 0 0,0 1 0 0 0,-1-1-1 0 0,1 0 1 0 0,-1 1 0 0 0,1-1-1 0 0,-1 0 1 0 0,0 1 0 0 0,1-1 0 0 0,-1 1-1 0 0,0-1 1 0 0,0 1 0 0 0,0-1-1 0 0,0 1 1 0 0,-1 0 0 0 0,1 0 0 0 0,0-1-1 0 0,-1 1 1 0 0,-1-1 0 0 0,-2-2-201 0 0,1 1-1 0 0,-1 0 1 0 0,0 0-1 0 0,0 0 1 0 0,0 1 0 0 0,0-1-1 0 0,0 1 1 0 0,-1 1 0 0 0,1-1-1 0 0,-11-1 1 0 0,7 2 84 0 0,0 1 0 0 0,0-1 0 0 0,0 2-1 0 0,0-1 1 0 0,0 1 0 0 0,-10 3 0 0 0,-2 2 125 0 0,1 0-1 0 0,0 2 1 0 0,1 0 0 0 0,0 1 0 0 0,-19 13 0 0 0,22-11 107 0 0,0 0 1 0 0,0 1-1 0 0,2 1 1 0 0,0 1-1 0 0,0 0 1 0 0,-14 19-1 0 0,-1 7 318 0 0,-31 54 1 0 0,51-78-272 0 0,0 1 1 0 0,1 0 0 0 0,1 0-1 0 0,0 0 1 0 0,1 1 0 0 0,-6 34-1 0 0,11-45-93 0 0,1 0-1 0 0,-1 0 1 0 0,1 0-1 0 0,1 0 1 0 0,-1 0-1 0 0,1 0 1 0 0,1 0-1 0 0,-1-1 1 0 0,4 10-1 0 0,-3-11-25 0 0,0 0-1 0 0,1 0 1 0 0,0-1 0 0 0,0 1-1 0 0,0-1 1 0 0,0 0-1 0 0,1 0 1 0 0,-1 0 0 0 0,1 0-1 0 0,0 0 1 0 0,0-1-1 0 0,1 0 1 0 0,6 4 0 0 0,-3-2-42 0 0,0-1 1 0 0,1 0-1 0 0,-1-1 1 0 0,1 0 0 0 0,0-1-1 0 0,0 1 1 0 0,0-2 0 0 0,0 1-1 0 0,0-1 1 0 0,12-1-1 0 0,4-1-748 0 0,0-1-1 0 0,38-8 0 0 0,-26 3-120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79 131 6911 0 0,'0'0'623'0'0,"-9"2"-502"0"0,6-1 524 0 0,-1-1-1 0 0,1 1 0 0 0,0 0 0 0 0,-1 1 0 0 0,1-1 0 0 0,0 0 1 0 0,0 1-1 0 0,0 0 0 0 0,0 0 0 0 0,0 0 0 0 0,1 0 0 0 0,-1 0 1 0 0,-3 4-1 0 0,3-2-254 0 0,1-1 0 0 0,-1 1 0 0 0,1-1 0 0 0,0 1 0 0 0,0 0-1 0 0,1 0 1 0 0,-1 0 0 0 0,1 0 0 0 0,-2 7 0 0 0,2 6-194 0 0,0-1 0 0 0,0 1-1 0 0,2-1 1 0 0,3 28 0 0 0,-1-15 322 0 0,-1-10-469 0 0,1 0 0 0 0,5 20 0 0 0,9 41-40 0 0,-15-70 1795 0 0,-1-12-1518 0 0,14-14 19 0 0,-1-1-1 0 0,14-24 1 0 0,14-17 184 0 0,-8 20-837 0 0,1 1 0 0 0,3 2 0 0 0,52-39 0 0 0,136-76-1461 0 0,-175 122-788 0 0,-28 15 715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29 8287 0 0,'0'0'382'0'0,"0"2"-8"0"0,0 5-106 0 0,1-1 0 0 0,-1 0 0 0 0,1 0 0 0 0,1 1 0 0 0,1 5 0 0 0,-2-8 775 0 0,1 0 0 0 0,-1 0 1 0 0,1-1-1 0 0,0 1 0 0 0,0-1 1 0 0,0 1-1 0 0,1-1 0 0 0,4 6 1 0 0,-5-7-845 0 0,0-1 1 0 0,0 0-1 0 0,0-1 1 0 0,0 1-1 0 0,1 0 1 0 0,-1 0 0 0 0,0-1-1 0 0,0 1 1 0 0,0-1-1 0 0,1 0 1 0 0,-1 0-1 0 0,4 0 1 0 0,-1 0 140 0 0,2 0-176 0 0,0 0 0 0 0,-1-1 0 0 0,1 0-1 0 0,0 0 1 0 0,-1-1 0 0 0,1 0 0 0 0,-1 0 0 0 0,1 0-1 0 0,-1-1 1 0 0,0 0 0 0 0,11-7 0 0 0,-13 7-175 0 0,0 0 0 0 0,0 0 0 0 0,0 0 0 0 0,0-1 0 0 0,0 0 0 0 0,-1 0 0 0 0,4-5 0 0 0,-5 7-35 0 0,-1 0 1 0 0,0-1 0 0 0,1 1-1 0 0,-1-1 1 0 0,0 1 0 0 0,0-1-1 0 0,-1 0 1 0 0,1 1 0 0 0,0-1-1 0 0,-1 0 1 0 0,0 0-1 0 0,0 0 1 0 0,0-5 0 0 0,0 8 9 0 0,0-1 1 0 0,0 0-1 0 0,0 0 0 0 0,0 0 1 0 0,0 0-1 0 0,0 1 1 0 0,-1-1-1 0 0,1 0 1 0 0,0 0-1 0 0,-1 0 0 0 0,1 1 1 0 0,0-1-1 0 0,-1 0 1 0 0,1 1-1 0 0,-1-1 0 0 0,1 0 1 0 0,-1 1-1 0 0,0-1 1 0 0,1 0-1 0 0,-1 1 1 0 0,0-1-1 0 0,1 1 0 0 0,-1-1 1 0 0,-1 0-1 0 0,1 1-6 0 0,0 0 0 0 0,-1-1 0 0 0,1 1 0 0 0,-1 0 0 0 0,1 0 0 0 0,-1 0 0 0 0,1 0 0 0 0,-1 0-1 0 0,1 0 1 0 0,-1 1 0 0 0,1-1 0 0 0,0 0 0 0 0,-2 1 0 0 0,-5 2-82 0 0,-1 1 0 0 0,1 0-1 0 0,-12 8 1 0 0,17-10 112 0 0,-45 32 58 0 0,2 2 0 0 0,1 2 1 0 0,-54 58-1 0 0,36-25 80 0 0,55-61-111 0 0,1 0 0 0 0,1 0 0 0 0,-1 1 0 0 0,2-1 0 0 0,-8 21 0 0 0,12-29-116 0 0,0 0 0 0 0,1 0 1 0 0,-1 0-1 0 0,1 1 0 0 0,-1-1 0 0 0,1 0 0 0 0,0 1 0 0 0,0-1 1 0 0,0 0-1 0 0,1 0 0 0 0,-1 1 0 0 0,0-1 0 0 0,1 0 0 0 0,-1 0 1 0 0,1 1-1 0 0,0-1 0 0 0,0 0 0 0 0,0 0 0 0 0,0 0 0 0 0,0 0 1 0 0,0 0-1 0 0,1 0 0 0 0,-1 0 0 0 0,0 0 0 0 0,1-1 0 0 0,3 3 1 0 0,10 6-906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5527 0 0,'0'0'13746'0'0,"1"-1"-12760"0"0,3-5-450 0 0,20-26 910 0 0,1 1 1 0 0,44-43 0 0 0,-33 43-1354 0 0,1 1-1 0 0,70-42 1 0 0,-79 56-170 0 0,1 1 0 0 0,1 2 1 0 0,1 1-1 0 0,58-16 1 0 0,-83 26 56 0 0,0 1 0 0 0,0 0 1 0 0,0 0-1 0 0,1 1 0 0 0,-1 0 1 0 0,7 0-1 0 0,-12 0 17 0 0,1 0 1 0 0,-1 1-1 0 0,0-1 0 0 0,1 0 1 0 0,-1 1-1 0 0,1-1 1 0 0,-1 1-1 0 0,0-1 0 0 0,1 1 1 0 0,-1 0-1 0 0,0 0 0 0 0,0-1 1 0 0,0 1-1 0 0,1 0 0 0 0,-1 0 1 0 0,0 0-1 0 0,0 0 0 0 0,0 0 1 0 0,-1 0-1 0 0,1 1 0 0 0,0-1 1 0 0,0 0-1 0 0,0 0 0 0 0,-1 1 1 0 0,1-1-1 0 0,-1 0 0 0 0,1 1 1 0 0,-1-1-1 0 0,0 1 0 0 0,1-1 1 0 0,-1 3-1 0 0,0 2 4 0 0,0 0 1 0 0,0 0-1 0 0,0 0 0 0 0,-1 0 1 0 0,0 0-1 0 0,0 0 0 0 0,-1-1 0 0 0,0 1 1 0 0,-3 8-1 0 0,-5 7 72 0 0,-13 22 0 0 0,12-24-8 0 0,-4 7-23 0 0,6-12-53 0 0,1 0 1 0 0,0 1-1 0 0,1 0 0 0 0,1 0 0 0 0,0 0 1 0 0,-4 20-1 0 0,10-33-495 0 0,1-1-634 0 0,-1-1 910 0 0,1 1-1 0 0,0 0 1 0 0,-1-1 0 0 0,1 1 0 0 0,-1-1-1 0 0,1 1 1 0 0,0-1 0 0 0,-1 1 0 0 0,1-1-1 0 0,1 1 1 0 0,10 0-1446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10591 0 0,'0'0'819'0'0,"0"2"-534"0"0,0 3 82 0 0,-2 0-1 0 0,1 1 1 0 0,-1-1-1 0 0,1 0 1 0 0,-2 0-1 0 0,1 1 1 0 0,0-2-1 0 0,-1 1 1 0 0,0 0-1 0 0,-6 6 1 0 0,-4 10 1356 0 0,-178 364 1694 0 0,37 15-1029 0 0,143-364-2453 0 0,2 0 0 0 0,2 1 0 0 0,-4 60 0 0 0,7-55-30 0 0,-2 0 1 0 0,-13 52-1 0 0,18-92-4 0 0,0 1 0 0 0,-1 0 0 0 0,1 0 0 0 0,0-1-1 0 0,-1 1 1 0 0,1 0 0 0 0,-1-1 0 0 0,0 0 0 0 0,0 1 0 0 0,0-1-1 0 0,0 0 1 0 0,0 0 0 0 0,-1 0 0 0 0,1 0 0 0 0,0 0 0 0 0,-1-1 0 0 0,0 1-1 0 0,1-1 1 0 0,-5 2 0 0 0,4-2-76 0 0,1-1-1 0 0,0 1 1 0 0,-1-1 0 0 0,1 1-1 0 0,0-1 1 0 0,-1 0 0 0 0,1 0-1 0 0,-1 0 1 0 0,1 0 0 0 0,-1 0-1 0 0,1 0 1 0 0,0-1 0 0 0,-1 1-1 0 0,1-1 1 0 0,0 0 0 0 0,-1 0-1 0 0,1 0 1 0 0,0 0 0 0 0,0 0-1 0 0,0 0 1 0 0,0 0 0 0 0,0-1-1 0 0,0 1 1 0 0,-3-4 0 0 0,-4-5-1595 0 0</inkml:trace>
  <inkml:trace contextRef="#ctx0" brushRef="#br0" timeOffset="1">0 851 18367 0 0,'0'0'1668'0'0,"2"-1"-1376"0"0,26-11 251 0 0,1 2 0 0 0,52-13-1 0 0,-37 12-278 0 0,295-88 1171 0 0,-61 16-866 0 0,-206 65-2320 0 0,-43 13 670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47 9215 0 0,'0'0'707'0'0,"1"-2"-464"0"0,0-3-372 0 0,0 4 298 0 0,-1-1 1 0 0,1 0-1 0 0,0 0 1 0 0,-1 1-1 0 0,1-1 1 0 0,0 1-1 0 0,0-1 0 0 0,0 1 1 0 0,0-1-1 0 0,0 1 1 0 0,0-1-1 0 0,1 1 1 0 0,-1 0-1 0 0,0 0 1 0 0,1-1-1 0 0,-1 1 1 0 0,3-1-1 0 0,3 0 621 0 0,5-3 343 0 0,-4 0 2764 0 0,-5 18-3230 0 0,-4 0-539 0 0,1-1 0 0 0,-1 0 1 0 0,-1-1-1 0 0,0 1 1 0 0,-1 0-1 0 0,0 0 0 0 0,-5 11 1 0 0,-2 11 134 0 0,-65 208 845 0 0,3-8-706 0 0,70-227-400 0 0,-104 339 97 0 0,82-281-45 0 0,-2-2 1 0 0,-4 0 0 0 0,-46 72 0 0 0,54-101-83 0 0,-63 92-1335 0 0,84-125 787 0 0,3-10-2583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14279 0 0,'0'0'1298'0'0,"1"0"-901"0"0,45 1 2483 0 0,79-4-140 0 0,47-18-1294 0 0,277-71 1 0 0,-339 56-3171 0 0,48-38-5029 0 0,-118 51-154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15951 0 0,'0'0'1446'0'0,"-1"2"-1192"0"0,-54 165 698 0 0,37-103-636 0 0,-10 29 99 0 0,-67 210 1016 0 0,80-256-1267 0 0,-66 181 300 0 0,-17-8-302 0 0,84-194-158 0 0,-77 134 84 0 0,75-137-42 0 0,0 0 1 0 0,-2-1-1 0 0,0-1 1 0 0,-33 29-1 0 0,44-44 14 0 0,-1-1 0 0 0,1 0 0 0 0,-12 7 0 0 0,18-12 20 0 0,-3-6 62 0 0,3 5-135 0 0,1 0 1 0 0,0 0 0 0 0,-1 1 0 0 0,1-1-1 0 0,-1 0 1 0 0,1 0 0 0 0,0 0 0 0 0,-1 1-1 0 0,1-1 1 0 0,0 0 0 0 0,0 0 0 0 0,0 0-1 0 0,0 0 1 0 0,0 0 0 0 0,0 0 0 0 0,0 0 0 0 0,0 1-1 0 0,0-1 1 0 0,0 0 0 0 0,0 0 0 0 0,1 0-1 0 0,-1-1 1 0 0,5-12-53 0 0,0 0-1 0 0,1 0 1 0 0,0 1 0 0 0,1 0 0 0 0,1 0-1 0 0,16-22 1 0 0,-4 11-208 0 0,1 1 0 0 0,29-26 0 0 0,-37 38 136 0 0,26-18 0 0 0,-35 26 116 0 0,0 0 0 0 0,1 1 0 0 0,-1 0-1 0 0,1 0 1 0 0,-1 0 0 0 0,1 1 0 0 0,0-1 0 0 0,0 1 0 0 0,0 0 0 0 0,8 0 0 0 0,-10 1 34 0 0,0 1 1 0 0,0 0 0 0 0,0 0 0 0 0,0 0-1 0 0,0 0 1 0 0,0 1 0 0 0,0-1 0 0 0,0 1-1 0 0,0-1 1 0 0,-1 1 0 0 0,1 0 0 0 0,-1 0-1 0 0,1 0 1 0 0,-1 1 0 0 0,2 2 0 0 0,1 0 66 0 0,0 1 0 0 0,-1 0 1 0 0,0 0-1 0 0,0 0 1 0 0,-1 0-1 0 0,0 1 1 0 0,0-1-1 0 0,0 1 1 0 0,-1 0-1 0 0,0 0 1 0 0,0 0-1 0 0,-1 0 1 0 0,1 13-1 0 0,-1 4 140 0 0,-2 1 1 0 0,-5 42-1 0 0,-2 19-2166 0 0,8-73-385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57 185 7367 0 0,'-41'3'693'0'0,"25"-1"7733"0"0,87-15-7425 0 0,108-36-1 0 0,-74 15-470 0 0,140-50-1525 0 0,-230 79-424 0 0,-3 1-393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62 12895 0 0,'0'0'998'0'0,"-2"0"-541"0"0,-60 0 4408 0 0,47-14-4451 0 0,14 12-404 0 0,-21-28-144 0 0,21 29 127 0 0,-1-1 1 0 0,0 1 0 0 0,0-1 0 0 0,0 1 0 0 0,0 0 0 0 0,0 0 0 0 0,0 0 0 0 0,0 0 0 0 0,0 0 0 0 0,0 0-1 0 0,0 0 1 0 0,-1 1 0 0 0,1-1 0 0 0,0 1 0 0 0,0-1 0 0 0,-1 1 0 0 0,1 0 0 0 0,0 0 0 0 0,-1 0 0 0 0,1 1-1 0 0,0-1 1 0 0,-1 0 0 0 0,1 1 0 0 0,0-1 0 0 0,0 1 0 0 0,0 0 0 0 0,-1 0 0 0 0,-1 1 0 0 0,-9 4 137 0 0,2 1 1 0 0,-1 0 0 0 0,-18 14 0 0 0,24-16-76 0 0,-42 31 265 0 0,-58 57 0 0 0,84-70-273 0 0,0 0 0 0 0,2 2 1 0 0,1 0-1 0 0,-21 37 0 0 0,16-15 6 0 0,23-43-16 0 0,-1 0 0 0 0,1 0 0 0 0,0 0 0 0 0,0 0 0 0 0,0 1 0 0 0,1-1 0 0 0,-1 0 0 0 0,1 0 0 0 0,1 8 1 0 0,-1-11-17 0 0,0-1 1 0 0,0 1-1 0 0,1-1 1 0 0,-1 1-1 0 0,0-1 1 0 0,1 0-1 0 0,-1 1 1 0 0,0-1-1 0 0,1 0 1 0 0,-1 1 0 0 0,1-1-1 0 0,-1 0 1 0 0,1 1-1 0 0,-1-1 1 0 0,1 0-1 0 0,-1 0 1 0 0,1 1-1 0 0,-1-1 1 0 0,1 0-1 0 0,-1 0 1 0 0,1 0 0 0 0,-1 0-1 0 0,2 0 1 0 0,10 1 245 0 0,-6-2-125 0 0,-1 1 1 0 0,0-2 0 0 0,0 1-1 0 0,-1-1 1 0 0,1 0-1 0 0,0 0 1 0 0,0 0 0 0 0,4-3-1 0 0,35-25 712 0 0,-42 28-833 0 0,14-10 297 0 0,0-1 0 0 0,17-19 0 0 0,-26 24-49 0 0,0 1 0 0 0,-1-2 1 0 0,0 1-1 0 0,-1-1 0 0 0,0 0 0 0 0,6-11 0 0 0,-11 18 39 0 0,-5 15-234 0 0,-26 61-844 0 0,30-72 562 0 0,5-2-1906 0 0,-1 0 1648 0 0,1-1 0 0 0,0 1 1 0 0,-1-1-1 0 0,1 1 0 0 0,5-3 0 0 0,2-4-5135 0 0,-2-2-1282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46 13359 0 0,'2'-3'364'0'0,"-1"-1"-1"0"0,0 0 0 0 0,0 0 1 0 0,-1 0-1 0 0,1 0 0 0 0,-1 0 1 0 0,0-6-1 0 0,0 10-293 0 0,-1-1-1 0 0,1 1 1 0 0,0 0 0 0 0,0-1 0 0 0,-1 1-1 0 0,1-1 1 0 0,0 1 0 0 0,0 0-1 0 0,-1-1 1 0 0,1 1 0 0 0,0 0 0 0 0,-1-1-1 0 0,1 1 1 0 0,0 0 0 0 0,-1 0 0 0 0,1-1-1 0 0,-1 1 1 0 0,1 0 0 0 0,-1 0 0 0 0,1 0-1 0 0,0-1 1 0 0,-1 1 0 0 0,1 0-1 0 0,-1 0 1 0 0,1 0 0 0 0,-1 0 0 0 0,-13-1 296 0 0,11 2-308 0 0,0 0 0 0 0,0 0 0 0 0,0 0-1 0 0,0 0 1 0 0,0 1 0 0 0,0 0 0 0 0,1-1 0 0 0,-1 1 0 0 0,1 0-1 0 0,-1 0 1 0 0,-3 4 0 0 0,-24 30 221 0 0,24-28-208 0 0,-19 28 236 0 0,-31 60 0 0 0,2-2 33 0 0,-7-1-92 0 0,-84 139 134 0 0,75-104-372 0 0,-74 127 106 0 0,-15-9 254 0 0,154-240-354 0 0,-6 11-48 0 0,-20 20-1 0 0,29-36-559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84 246 6447 0 0,'-4'0'-109'0'0,"-36"2"2765"0"0,34-2-461 0 0,0 1-1 0 0,0 0 1 0 0,1 1 0 0 0,-12 3 3260 0 0,19-5-4891 0 0,8 1-232 0 0,-1 0-1 0 0,0-1 1 0 0,1 0-1 0 0,-1-1 0 0 0,0 0 1 0 0,11-2-1 0 0,59-18 637 0 0,-42 9-513 0 0,214-59 519 0 0,238-60-251 0 0,-479 129-739 0 0,11-3-145 0 0,-1 1 1 0 0,42-3-1 0 0,-45 10-990 0 0,-11-1-1434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1025 1 14167 0 0,'0'0'1283'0'0,"-2"1"-996"0"0,-13 17 395 0 0,-1-1-1 0 0,-16 29 1 0 0,-24 44 614 0 0,44-70-1064 0 0,-4 7-206 0 0,-239 388 661 0 0,-35-22-223 0 0,236-328-457 0 0,-46 53-47 0 0,-32 15-1573 0 0,89-90-423 0 0,42-42 1132 0 0,11-7-3399 0 0,-6 2 3595 0 0,16-11-3351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23 149 15231 0 0,'-2'2'348'0'0,"0"1"-235"0"0,0 0 0 0 0,-1 1-1 0 0,1-1 1 0 0,0 1-1 0 0,0-1 1 0 0,1 1 0 0 0,-1 0-1 0 0,1-1 1 0 0,0 1 0 0 0,-1 4-1 0 0,2-5-75 0 0,0-1 0 0 0,-1 0-1 0 0,1 1 1 0 0,1-1 0 0 0,-1 1 0 0 0,0-1-1 0 0,1 0 1 0 0,-1 1 0 0 0,1-1-1 0 0,-1 0 1 0 0,1 0 0 0 0,0 1 0 0 0,0-1-1 0 0,0 0 1 0 0,1 0 0 0 0,-1 0-1 0 0,0 0 1 0 0,1 0 0 0 0,1 2 0 0 0,1-1 150 0 0,0 1 1 0 0,0-1 0 0 0,1-1-1 0 0,-1 1 1 0 0,0 0 0 0 0,1-1 0 0 0,0 0-1 0 0,-1 0 1 0 0,1-1 0 0 0,0 1-1 0 0,0-1 1 0 0,0 0 0 0 0,0 0-1 0 0,10 0 1 0 0,7 0 297 0 0,0-2 0 0 0,24-3 0 0 0,-37 4-333 0 0,77-12 717 0 0,0-3 0 0 0,86-27 0 0 0,165-67-502 0 0,-200 62-1321 0 0,-73 26-1231 0 0,-5 0-5754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0 11055 0 0,'-6'1'203'0'0,"1"-1"0"0"0,-1 1 0 0 0,0 0 0 0 0,0 0 1 0 0,1 1-1 0 0,-1 0 0 0 0,0 0 0 0 0,1 0 0 0 0,0 1 0 0 0,0 0 0 0 0,-6 3 0 0 0,-7 7 1505 0 0,-26 25-1 0 0,27-24-913 0 0,-22 23-292 0 0,2 1 0 0 0,1 2-1 0 0,-34 50 1 0 0,19-15-252 0 0,-43 84-1 0 0,11 18-108 0 0,15-31-189 0 0,48-107-162 0 0,-41 59 1 0 0,48-81 59 0 0,0-1 1 0 0,-1-1-1 0 0,-1 0 1 0 0,0 0-1 0 0,-1-2 1 0 0,-1 0-1 0 0,0-1 1 0 0,-28 16-1 0 0,40-26 146 0 0,0 0-1 0 0,0 0 0 0 0,-1 0 1 0 0,1-1-1 0 0,-1 1 0 0 0,0-1 1 0 0,1-1-1 0 0,-1 1 1 0 0,-11-1-1 0 0,16 0 35 0 0,-1 0-1 0 0,0 0 1 0 0,1-1 0 0 0,-1 1-1 0 0,0 0 1 0 0,1-1 0 0 0,-1 1-1 0 0,1-1 1 0 0,-1 1 0 0 0,0-1-1 0 0,1 0 1 0 0,-1 1 0 0 0,1-1-1 0 0,0 0 1 0 0,-1 0 0 0 0,1 0-1 0 0,0 0 1 0 0,0-1 0 0 0,-1 1-1 0 0,1 0 1 0 0,0 0 0 0 0,0-1-1 0 0,0 1 1 0 0,0-1 0 0 0,1 1-1 0 0,-1-1 1 0 0,0 1 0 0 0,1-1-1 0 0,-1 1 1 0 0,1-1 0 0 0,-1 1 0 0 0,1-1-1 0 0,0 0 1 0 0,0 1 0 0 0,-1-1-1 0 0,1 0 1 0 0,1-2 0 0 0,-1-1 42 0 0,1 0-1 0 0,0 1 1 0 0,1 0 0 0 0,-1-1 0 0 0,1 1 0 0 0,0 0 0 0 0,0 0 0 0 0,0 0 0 0 0,1 0 0 0 0,-1 0 0 0 0,1 0 0 0 0,5-5 0 0 0,5-5 188 0 0,24-20 0 0 0,-35 32-235 0 0,37-30 23 0 0,81-53 0 0 0,-96 72-47 0 0,0 0 0 0 0,0 1 0 0 0,1 2 0 0 0,0 0 0 0 0,35-7 0 0 0,-55 15 6 0 0,1 1 0 0 0,-1 0 1 0 0,1 1-1 0 0,0 0 0 0 0,-1-1 0 0 0,1 2 0 0 0,0-1 0 0 0,-1 1 0 0 0,1-1 0 0 0,-1 2 0 0 0,10 2 1 0 0,-12-3-3 0 0,0 0 1 0 0,-1 1-1 0 0,1-1 1 0 0,-1 1 0 0 0,0 0-1 0 0,0-1 1 0 0,1 1 0 0 0,-1 0-1 0 0,0 0 1 0 0,0 1 0 0 0,-1-1-1 0 0,1 0 1 0 0,0 1 0 0 0,-1-1-1 0 0,0 1 1 0 0,1-1 0 0 0,-1 1-1 0 0,0 0 1 0 0,0-1 0 0 0,-1 1-1 0 0,1 0 1 0 0,0 0 0 0 0,-1 0-1 0 0,1 5 1 0 0,-1 6 52 0 0,0 0 0 0 0,-1 0 1 0 0,-1 0-1 0 0,0 0 0 0 0,-1 0 0 0 0,0 0 1 0 0,-7 17-1 0 0,-44 93 482 0 0,41-97-509 0 0,-19 41-246 0 0,32-66-900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94 118 9671 0 0,'0'0'440'0'0,"2"1"-5"0"0,21 14-851 0 0,7 16 4378 0 0,-22-21-1785 0 0,0-2-1 0 0,11 10 1 0 0,-15-15-1982 0 0,-1-1-1 0 0,1 1 1 0 0,-1-1 0 0 0,1 0-1 0 0,0-1 1 0 0,-1 1 0 0 0,1 0-1 0 0,0-1 1 0 0,0 0 0 0 0,6 1-1 0 0,4-1 93 0 0,0 0-1 0 0,0-1 0 0 0,0 0 1 0 0,0-2-1 0 0,0 1 0 0 0,19-6 1 0 0,80-28 437 0 0,-93 28-667 0 0,-1-1 0 0 0,0 0 0 0 0,22-15 0 0 0,-34 19-75 0 0,-1 0 0 0 0,0 0 0 0 0,0-1 0 0 0,0 0-1 0 0,-1 0 1 0 0,0-1 0 0 0,0 1 0 0 0,0-1 0 0 0,0 0 0 0 0,-1-1 0 0 0,0 1 0 0 0,4-10-1 0 0,-7 15-10 0 0,-1-1-1 0 0,1 1 0 0 0,-1 0 1 0 0,0-1-1 0 0,1 1 0 0 0,-1-1 1 0 0,0 1-1 0 0,0 0 0 0 0,0-1 1 0 0,1 1-1 0 0,-2-1 0 0 0,1 1 1 0 0,0-1-1 0 0,0 1 0 0 0,0 0 1 0 0,-1-1-1 0 0,1 1 0 0 0,-1-1 1 0 0,1 1-1 0 0,-1 0 0 0 0,1-1 1 0 0,-1 1-1 0 0,0 0 0 0 0,0 0 1 0 0,1 0-1 0 0,-1 0 0 0 0,0-1 1 0 0,0 1-1 0 0,0 0 0 0 0,0 0 1 0 0,-1 1-1 0 0,1-1 0 0 0,-1-1 1 0 0,-1 1-53 0 0,0-1 1 0 0,0 1-1 0 0,-1 0 1 0 0,1 0-1 0 0,0 0 0 0 0,0 0 1 0 0,-1 0-1 0 0,1 1 1 0 0,0 0-1 0 0,-1 0 1 0 0,1 0-1 0 0,0 0 0 0 0,-6 1 1 0 0,-8 2-100 0 0,1 2 0 0 0,-1 0 1 0 0,1 1-1 0 0,0 1 0 0 0,1 0 1 0 0,0 1-1 0 0,-20 13 0 0 0,-5 8 65 0 0,-47 42-1 0 0,66-53 155 0 0,-117 110 212 0 0,113-102-195 0 0,0 1 1 0 0,2 1-1 0 0,-22 35 0 0 0,43-59-45 0 0,0 0 0 0 0,0-1 0 0 0,0 1 0 0 0,0 0-1 0 0,1 1 1 0 0,-1-1 0 0 0,1 0 0 0 0,0 0-1 0 0,-1 9 1 0 0,2-11-8 0 0,0 0 0 0 0,1-1-1 0 0,-1 1 1 0 0,0 0 0 0 0,0-1 0 0 0,1 1-1 0 0,-1 0 1 0 0,1-1 0 0 0,0 1 0 0 0,-1 0-1 0 0,1-1 1 0 0,0 1 0 0 0,0-1 0 0 0,0 1-1 0 0,0-1 1 0 0,0 0 0 0 0,0 1 0 0 0,0-1-1 0 0,1 0 1 0 0,-1 0 0 0 0,0 0 0 0 0,1 0-1 0 0,-1 0 1 0 0,1 0 0 0 0,-1 0 0 0 0,1 0-1 0 0,2 0 1 0 0,5 3-154 0 0,1-2-1 0 0,-1 1 1 0 0,1-1 0 0 0,-1-1 0 0 0,1 0-1 0 0,0 0 1 0 0,13-1 0 0 0,15-2-1118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1015 9071 0 0,'0'0'9863'0'0,"2"-2"-9150"0"0,103-110 1950 0 0,49-62-2054 0 0,-92 100-481 0 0,97-123-422 0 0,-111 137 196 0 0,-23 28-502 0 0,-2-1-1 0 0,25-45 1 0 0,-39 63 261 0 0,-2-2 1 0 0,0 1 0 0 0,-1-1 0 0 0,0 0 0 0 0,-1 0 0 0 0,-1-1 0 0 0,3-27 0 0 0,-7 39 299 0 0,0 0 0 0 0,0 0 0 0 0,0 0 0 0 0,0 0 1 0 0,-1 0-1 0 0,0 1 0 0 0,0-1 0 0 0,-3-7 0 0 0,3 11 36 0 0,0 0 0 0 0,0 1-1 0 0,0-1 1 0 0,0 0-1 0 0,0 0 1 0 0,-1 0 0 0 0,1 1-1 0 0,0-1 1 0 0,-1 1 0 0 0,0-1-1 0 0,1 1 1 0 0,-1 0-1 0 0,0-1 1 0 0,1 1 0 0 0,-1 0-1 0 0,0 0 1 0 0,0 0-1 0 0,0 0 1 0 0,0 1 0 0 0,0-1-1 0 0,0 1 1 0 0,0-1-1 0 0,-1 1 1 0 0,1-1 0 0 0,-2 1-1 0 0,-5 0 15 0 0,0 1-1 0 0,0-1 1 0 0,0 2 0 0 0,1-1-1 0 0,-1 1 1 0 0,0 1 0 0 0,1-1-1 0 0,-1 1 1 0 0,1 1-1 0 0,0 0 1 0 0,0 0 0 0 0,-10 7-1 0 0,-9 8 48 0 0,1 0 0 0 0,-25 25 0 0 0,3 2 6 0 0,2 3 1 0 0,-40 54-1 0 0,-66 118-54 0 0,103-136 29 0 0,-63 147 0 0 0,-5 105 262 0 0,101-286-27 0 0,-1-1 1 0 0,-41 81 0 0 0,39-98 219 0 0,0 0 0 0 0,-3-2 0 0 0,0 0 0 0 0,-41 43 0 0 0,-128 96 233 0 0,104-96-578 0 0,23-15-670 0 0,66-61 323 0 0,-1-1 1 0 0,1 1-1 0 0,-1 0 1 0 0,0-1 0 0 0,1 1-1 0 0,-1-1 1 0 0,1-4-1 0 0,2-5-521 0 0,15-29-5631 0 0,-8 17 472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39 13359 0 0,'0'0'1027'0'0,"-1"1"-670"0"0,0 0-250 0 0,0-1 0 0 0,0 1-1 0 0,0-1 1 0 0,1 1-1 0 0,-1 0 1 0 0,0-1 0 0 0,0 1-1 0 0,0 0 1 0 0,1 0-1 0 0,-1 0 1 0 0,1 0 0 0 0,-1-1-1 0 0,0 1 1 0 0,1 0 0 0 0,0 0-1 0 0,-1 0 1 0 0,1 0-1 0 0,0 0 1 0 0,-1 0 0 0 0,1 0-1 0 0,0 0 1 0 0,0 1 0 0 0,0-1-1 0 0,0 0 1 0 0,0 0-1 0 0,0 0 1 0 0,0 0 0 0 0,0 0-1 0 0,0 0 1 0 0,0 0-1 0 0,1 0 1 0 0,-1 0 0 0 0,0 0-1 0 0,1 0 1 0 0,-1 0 0 0 0,1 0-1 0 0,-1 0 1 0 0,1 0-1 0 0,-1 0 1 0 0,1-1 0 0 0,0 1-1 0 0,0 0 1 0 0,0 0 0 0 0,3 3 126 0 0,-1-1 1 0 0,1 0-1 0 0,0 0 1 0 0,0 0 0 0 0,0-1-1 0 0,8 5 1 0 0,-4-5-83 0 0,0 1 0 0 0,0-1 1 0 0,1 0-1 0 0,-1-1 0 0 0,0 1 1 0 0,16-1-1 0 0,53-6 525 0 0,-62 4-541 0 0,445-76 1894 0 0,-318 48-4178 0 0,-117 25-3497 0 0,-6 2-1745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120 195 18079 0 0,'1'1'828'0'0,"9"2"-496"0"0,-1 0 0 0 0,0 1-1 0 0,0 0 1 0 0,13 8 0 0 0,-19-10-212 0 0,-1 0 0 0 0,1 0 0 0 0,-1 0 0 0 0,0 0 0 0 0,0 0 0 0 0,1 1 1 0 0,-1-1-1 0 0,-1 1 0 0 0,1 0 0 0 0,0 0 0 0 0,-1-1 0 0 0,1 1 1 0 0,-1 0-1 0 0,0 0 0 0 0,0 0 0 0 0,0 1 0 0 0,0-1 0 0 0,0 5 0 0 0,-1-1-17 0 0,0-1-1 0 0,0 1 0 0 0,-1-1 0 0 0,1 1 1 0 0,-2 0-1 0 0,1-1 0 0 0,-1 0 0 0 0,0 1 0 0 0,0-1 1 0 0,0 0-1 0 0,-1 0 0 0 0,0 0 0 0 0,0 0 0 0 0,-5 5 1 0 0,-6 9 57 0 0,-2-1 0 0 0,-25 24 1 0 0,23-24 15 0 0,-13 11-55 0 0,16-14-359 0 0,-1-1-1 0 0,-12 19 0 0 0,27-32-335 0 0,-2 3 622 0 0</inkml:trace>
  <inkml:trace contextRef="#ctx0" brushRef="#br0" timeOffset="1">479 0 13359 0 0,'0'0'1424'0'0,"-5"9"312"0"0,5 2-792 0 0,2-1 8 0 0,3-1-1568 0 0,4 0-312 0 0,5 0-64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40 116 3679 0 0,'0'0'284'0'0,"0"2"-186"0"0,-15 67 9275 0 0,-6-1-6440 0 0,20-65-2793 0 0,0 0 0 0 0,0 0 0 0 0,1 0 0 0 0,0 0 0 0 0,0 1 0 0 0,-1-1-1 0 0,2 0 1 0 0,-1 0 0 0 0,0 0 0 0 0,1 0 0 0 0,-1 1 0 0 0,1-1 0 0 0,0 0 0 0 0,0 0 0 0 0,0 0-1 0 0,1-1 1 0 0,-1 1 0 0 0,1 0 0 0 0,3 5 0 0 0,-2-4-44 0 0,0 1-1 0 0,1-1 0 0 0,-1 0 1 0 0,1 0-1 0 0,0 0 1 0 0,0-1-1 0 0,0 1 1 0 0,1-1-1 0 0,-1 0 1 0 0,9 4-1 0 0,-10-6-66 0 0,1 0 0 0 0,-1-1-1 0 0,0 1 1 0 0,1-1 0 0 0,-1 0-1 0 0,1 0 1 0 0,-1 0 0 0 0,1 0-1 0 0,-1-1 1 0 0,0 1 0 0 0,1-1-1 0 0,-1 0 1 0 0,0 0 0 0 0,1 0-1 0 0,-1 0 1 0 0,0-1 0 0 0,4-2 0 0 0,8-4 91 0 0,-1-1 1 0 0,16-12 0 0 0,-24 16-80 0 0,26-20 103 0 0,54-56-1 0 0,20-39-290 0 0,-56 62-433 0 0,-26 29-934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20 564 2759 0 0,'0'0'18592'0'0,"-7"-6"-16612"0"0,5 4-1789 0 0,1-1 1 0 0,0 1-1 0 0,-1-1 0 0 0,1 1 0 0 0,0-1 1 0 0,0 0-1 0 0,0 1 0 0 0,1-1 1 0 0,-1 0-1 0 0,1 0 0 0 0,-1-5 0 0 0,1 2-42 0 0,0 1-1 0 0,0 0 0 0 0,0-1 1 0 0,1 1-1 0 0,2-8 0 0 0,3-7-130 0 0,1 0 0 0 0,1 1-1 0 0,1 1 1 0 0,1 0-1 0 0,0 0 1 0 0,1 0-1 0 0,1 2 1 0 0,1-1-1 0 0,17-16 1 0 0,-11 14-298 0 0,2 0 1 0 0,0 2-1 0 0,1 0 1 0 0,0 2-1 0 0,2 0 1 0 0,35-16-1 0 0,8-1-503 0 0,-2 1 14 0 0,1 2 0 0 0,75-21 0 0 0,-114 44-767 0 0,-4 4-462 0 0</inkml:trace>
  <inkml:trace contextRef="#ctx0" brushRef="#br0" timeOffset="1">922 75 4607 0 0,'0'0'208'0'0,"1"1"343"0"0,3 0 746 0 0,-1 0 0 0 0,1 0 0 0 0,0 0 0 0 0,-1 0 0 0 0,1-1 0 0 0,0 1 0 0 0,0-1 0 0 0,-1 0 0 0 0,1 0 0 0 0,5-2 2594 0 0,-19 8-3616 0 0,-27 12-242 0 0,-183 97 55 0 0,212-111-91 0 0,1 0 0 0 0,-1 1 0 0 0,1 0 0 0 0,-12 12-1 0 0,17-16 3 0 0,1 0-1 0 0,0 0 1 0 0,0 1-1 0 0,0-1 0 0 0,0 1 1 0 0,0-1-1 0 0,0 1 1 0 0,0 0-1 0 0,0-1 0 0 0,0 1 1 0 0,1 0-1 0 0,-1-1 1 0 0,1 1-1 0 0,0 0 0 0 0,-1 0 1 0 0,1 0-1 0 0,0-1 1 0 0,0 1-1 0 0,0 0 0 0 0,0 0 1 0 0,0 0-1 0 0,0-1 1 0 0,1 1-1 0 0,-1 0 0 0 0,1 0 1 0 0,-1 0-1 0 0,1-1 1 0 0,0 1-1 0 0,-1 0 0 0 0,3 1 1 0 0,3 6-41 0 0,1 0-1 0 0,0 0 1 0 0,0-1 0 0 0,1 0 0 0 0,9 7-1 0 0,11 12-14 0 0,-19-18 58 0 0,0 1 0 0 0,-1 0 1 0 0,-1 0-1 0 0,0 1 0 0 0,0 0 0 0 0,-1 0 0 0 0,8 20 0 0 0,-13-27 38 0 0,1-1-1 0 0,-1 0 1 0 0,-1 1-1 0 0,1 0 1 0 0,0-1-1 0 0,-1 1 1 0 0,0 0-1 0 0,0-1 0 0 0,0 1 1 0 0,0-1-1 0 0,-1 1 1 0 0,1 0-1 0 0,-1-1 1 0 0,0 1-1 0 0,0-1 1 0 0,0 1-1 0 0,0-1 1 0 0,-1 1-1 0 0,1-1 1 0 0,-1 0-1 0 0,0 0 0 0 0,0 0 1 0 0,0 0-1 0 0,-1 0 1 0 0,1 0-1 0 0,-1-1 1 0 0,1 1-1 0 0,-1-1 1 0 0,0 0-1 0 0,0 1 1 0 0,-4 1-1 0 0,-2 1 71 0 0,0-1 0 0 0,0 1 0 0 0,-1-2-1 0 0,0 1 1 0 0,0-1 0 0 0,0-1 0 0 0,0 0-1 0 0,0 0 1 0 0,-17 0 0 0 0,3-1-96 0 0,0-2-1 0 0,-48-7 0 0 0,65 7-188 0 0,0-1-1 0 0,1 0 0 0 0,-13-5 1 0 0,-4-6-6127 0 0,6 1-1261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13359 0 0,'0'0'1592'0'0,"-1"1"-480"0"0,-8 3-535 0 0,2 1 0 0 0,-1 1 0 0 0,0 0 0 0 0,1 0 0 0 0,0 0 0 0 0,1 1 0 0 0,-1 0 0 0 0,-6 10 0 0 0,-43 71-852 0 0,38-58 753 0 0,-130 256-56 0 0,22 12 91 0 0,51-116-388 0 0,-3-21-96 0 0,62-135-17 0 0,0 0-1 0 0,-2-2 0 0 0,-40 44 1 0 0,27-39-378 0 0,30-28 113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5 153 5527 0 0,'-5'-21'6923'0'0,"17"19"645"0"0,-10 1-7463 0 0,-1 1-1 0 0,0-1 0 0 0,1 1 1 0 0,-1 0-1 0 0,1 0 0 0 0,-1 0 1 0 0,1 0-1 0 0,-1 0 0 0 0,1 0 1 0 0,1 0-1 0 0,18 6 889 0 0,-2 1 0 0 0,1 1 0 0 0,33 19 0 0 0,-29-15-117 0 0,41 16 0 0 0,-43-21-635 0 0,0-1 1 0 0,0-1-1 0 0,1-2 1 0 0,0 0-1 0 0,33 0 1 0 0,-20-4-67 0 0,-1-2-1 0 0,64-13 1 0 0,45-17-173 0 0,176-65 0 0 0,-130 19-4658 0 0,-161 66-4196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29 11055 0 0,'0'-4'547'0'0,"1"3"-486"0"0,-1 0 1 0 0,0 0-1 0 0,0 0 0 0 0,0-1 1 0 0,0 1-1 0 0,0 0 0 0 0,-1 0 1 0 0,1 0-1 0 0,0 0 0 0 0,0 0 1 0 0,-2-2-1 0 0,1 2 216 0 0,-1 0 1 0 0,0 0-1 0 0,0 0 1 0 0,0 0-1 0 0,0 0 1 0 0,0 1 0 0 0,0-1-1 0 0,0 0 1 0 0,0 1-1 0 0,-4-1 1 0 0,5 1-195 0 0,-2 0 56 0 0,0 0 0 0 0,0 0 0 0 0,0 0 0 0 0,0 0 0 0 0,0 1 0 0 0,0-1 0 0 0,1 1 0 0 0,-1 0 0 0 0,0 0 0 0 0,0 0 0 0 0,1 0 0 0 0,-1 0 0 0 0,0 1 0 0 0,1-1 0 0 0,-1 1 0 0 0,-2 2 0 0 0,3-2-128 0 0,0 0 0 0 0,0 0 0 0 0,0 0 0 0 0,1 0-1 0 0,-1 0 1 0 0,0 1 0 0 0,1-1 0 0 0,0 1 0 0 0,-1-1 0 0 0,1 1 0 0 0,-1 4 0 0 0,-1-1-12 0 0,-53 146 4 0 0,-6 15-16 0 0,-138 220-38 0 0,-39-17-37 0 0,192-308 21 0 0,-12 19 82 0 0,58-79 65 0 0,0 0 41 0 0,0 3-163 0 0,2-6-67 0 0,4-12-214 0 0,9-23-111 0 0,3-13 304 0 0,32-64 0 0 0,-35 86 184 0 0,1 0 0 0 0,2 2 0 0 0,34-42 0 0 0,-13 25 23 0 0,1 3-1 0 0,84-66 1 0 0,59-30 207 0 0,-162 122-209 0 0,0 0 0 0 0,0 2 1 0 0,39-16-1 0 0,-45 22-58 0 0,0 0 1 0 0,0 1-1 0 0,1 1 0 0 0,0 0 1 0 0,-1 1-1 0 0,30-1 0 0 0,-39 3-17 0 0,-1 0-1 0 0,1 1 0 0 0,-1 0 1 0 0,1-1-1 0 0,0 1 0 0 0,-1 1 1 0 0,0-1-1 0 0,1 1 0 0 0,-1 0 1 0 0,6 2-1 0 0,-8-2 5 0 0,0-1 1 0 0,0 1 0 0 0,0 0-1 0 0,0 0 1 0 0,-1-1-1 0 0,1 1 1 0 0,0 1-1 0 0,-1-1 1 0 0,1 0-1 0 0,-1 0 1 0 0,0 0-1 0 0,0 1 1 0 0,0-1-1 0 0,0 1 1 0 0,0-1 0 0 0,0 1-1 0 0,-1-1 1 0 0,1 1-1 0 0,-1-1 1 0 0,1 5-1 0 0,-1 8 62 0 0,-1 0-1 0 0,0-1 0 0 0,-1 1 0 0 0,0 0 1 0 0,-1 0-1 0 0,-1-1 0 0 0,-1 0 1 0 0,0 0-1 0 0,0 0 0 0 0,-14 23 1 0 0,-9 10 408 0 0,-54 68 0 0 0,73-102-371 0 0,-22 29 194 0 0,-2-2 0 0 0,-2-1 1 0 0,-55 49-1 0 0,69-72-264 0 0,-2 0 1 0 0,0-2 0 0 0,0 0-1 0 0,-31 12 1 0 0,18-12-33 0 0,-1-1 1 0 0,-51 12-1 0 0,74-22 14 0 0,0-1 1 0 0,0 0 0 0 0,0-1-1 0 0,-1-1 1 0 0,-23-1-1 0 0,33 0-36 0 0,-1 1-1 0 0,1-1 0 0 0,0 0 0 0 0,0-1 0 0 0,0 1 0 0 0,0-1 1 0 0,0 0-1 0 0,0-1 0 0 0,0 1 0 0 0,1-1 0 0 0,-1 1 0 0 0,1-1 1 0 0,0-1-1 0 0,0 1 0 0 0,0-1 0 0 0,0 1 0 0 0,0-1 0 0 0,-3-6 1 0 0,6 9-136 0 0,0-1 1 0 0,0 1-1 0 0,0 0 1 0 0,0-1-1 0 0,0 1 1 0 0,1 0-1 0 0,-1-1 1 0 0,0 1-1 0 0,1-1 1 0 0,-1 1-1 0 0,1-1 1 0 0,0 0-1 0 0,0 1 1 0 0,-1-1-1 0 0,1 1 1 0 0,0-1-1 0 0,0 0 1 0 0,1 1-1 0 0,-1-1 1 0 0,0 1-1 0 0,0-1 1 0 0,1 1-1 0 0,-1-1 1 0 0,1 1-1 0 0,-1-1 1 0 0,1 1-1 0 0,0-1 1 0 0,0 1-1 0 0,-1 0 1 0 0,1-1-1 0 0,0 1 1 0 0,0 0-1 0 0,0 0 1 0 0,1-1-1 0 0,-1 1 1 0 0,0 0-1 0 0,2-1 1 0 0,9-5-1427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416 174 15807 0 0,'0'0'1432'0'0,"0"2"-1180"0"0,-14 63 898 0 0,14-65-1124 0 0,0 1 1 0 0,0 0 0 0 0,0 0 0 0 0,0 0 0 0 0,0 0 0 0 0,0-1-1 0 0,0 1 1 0 0,0 0 0 0 0,0 0 0 0 0,0 0 0 0 0,1-1 0 0 0,-1 1-1 0 0,0 0 1 0 0,1 1 0 0 0,0 0 49 0 0,0 1 388 0 0,14-1-266 0 0,-14-2-184 0 0,1 1-1 0 0,-1-1 1 0 0,1 0-1 0 0,-1 1 1 0 0,1-1 0 0 0,-1 0-1 0 0,1 0 1 0 0,-1 0-1 0 0,0 0 1 0 0,1 0 0 0 0,-1-1-1 0 0,1 1 1 0 0,-1 0-1 0 0,1-1 1 0 0,-1 1-1 0 0,0-1 1 0 0,1 1 0 0 0,1-2-1 0 0,2-2 47 0 0,0 1 0 0 0,-1-2-1 0 0,1 1 1 0 0,-1 0 0 0 0,1-1-1 0 0,-1 0 1 0 0,-1 0-1 0 0,1 0 1 0 0,5-11 0 0 0,-2 3 124 0 0,-1-2 1 0 0,9-26 0 0 0,-13 35-160 0 0,-1 0-1 0 0,0 0 1 0 0,0 0 0 0 0,0 0 0 0 0,0 0 0 0 0,-1 0-1 0 0,0 0 1 0 0,0 0 0 0 0,-1 0 0 0 0,0 0-1 0 0,0 0 1 0 0,0 0 0 0 0,-1 0 0 0 0,0 0 0 0 0,0 0-1 0 0,-6-10 1 0 0,7 14-53 0 0,0 1 0 0 0,0-1 0 0 0,-1 0 0 0 0,1 1 0 0 0,-1 0 0 0 0,1-1 0 0 0,-1 1 0 0 0,0 0 0 0 0,1 0-1 0 0,-1 0 1 0 0,0 0 0 0 0,0 0 0 0 0,0 0 0 0 0,0 1 0 0 0,0-1 0 0 0,0 0 0 0 0,0 1 0 0 0,0 0 0 0 0,0-1 0 0 0,0 1 0 0 0,-2 0 0 0 0,-2 0-51 0 0,0 0 1 0 0,0 1-1 0 0,1-1 1 0 0,-1 1-1 0 0,0 0 1 0 0,-5 2 0 0 0,-10 6-45 0 0,1 1 0 0 0,0 0 1 0 0,1 1-1 0 0,-29 22 0 0 0,31-21 121 0 0,-27 20-7 0 0,1 2 0 0 0,2 1 1 0 0,1 2-1 0 0,-36 44 1 0 0,72-76 21 0 0,-1 1 0 0 0,1-1-1 0 0,0 1 1 0 0,0 0 0 0 0,0 1 0 0 0,1-1 0 0 0,0 1 0 0 0,1-1-1 0 0,-1 1 1 0 0,-1 8 0 0 0,4-15-9 0 0,1 1-1 0 0,-1 0 1 0 0,0-1-1 0 0,0 1 1 0 0,0-1 0 0 0,1 1-1 0 0,-1 0 1 0 0,0-1-1 0 0,1 1 1 0 0,-1-1-1 0 0,0 1 1 0 0,1-1-1 0 0,-1 1 1 0 0,1-1 0 0 0,-1 1-1 0 0,1-1 1 0 0,-1 0-1 0 0,1 1 1 0 0,-1-1-1 0 0,1 0 1 0 0,-1 1-1 0 0,1-1 1 0 0,1 0 0 0 0,-1 1 6 0 0,3 1 9 0 0,1 0 0 0 0,-1-1 1 0 0,1 0-1 0 0,-1 1 0 0 0,1-1 0 0 0,0-1 0 0 0,-1 1 0 0 0,1-1 1 0 0,0 0-1 0 0,-1 0 0 0 0,6-1 0 0 0,8-1 65 0 0,27-7 0 0 0,46-18 101 0 0,-24 5-456 0 0,-54 19 157 0 0,-4 3 22 0 0,-8 0 92 0 0,-1 0 0 0 0,1 0 0 0 0,-1 1 0 0 0,0-1 0 0 0,1 0 0 0 0,-1 0-1 0 0,1 1 1 0 0,-1-1 0 0 0,0 0 0 0 0,1 0 0 0 0,-1 1 0 0 0,0-1 0 0 0,1 0 0 0 0,-1 1 0 0 0,0-1 0 0 0,1 1 0 0 0,-1-1 0 0 0,0 0 0 0 0,0 1 0 0 0,0-1 0 0 0,1 1 0 0 0,-1-1 0 0 0,0 1 0 0 0,0-1 0 0 0,0 1 0 0 0,2 11 129 0 0,-3 2 51 0 0,0 0 1 0 0,-2-1 0 0 0,0 1 0 0 0,-6 18 0 0 0,4-15 9 0 0,-18 57 578 0 0,19-57-648 0 0,4-16-120 0 0,0-1 0 0 0,0 0 0 0 0,0 1 0 0 0,0-1 0 0 0,0 1 0 0 0,0-1 0 0 0,0 0-1 0 0,0 1 1 0 0,0-1 0 0 0,0 0 0 0 0,0 1 0 0 0,0-1 0 0 0,0 0 0 0 0,0 1 0 0 0,1-1 0 0 0,-1 0 0 0 0,0 1 0 0 0,0-1 0 0 0,0 0-1 0 0,1 1 1 0 0,-1-1 0 0 0,0 0 0 0 0,0 0 0 0 0,1 1 0 0 0,-1-1 0 0 0,0 0 0 0 0,0 0 0 0 0,1 1 0 0 0,-1-1 0 0 0,0 0 0 0 0,1 0-1 0 0,2 1-15 0 0,-1-1 0 0 0,1 0-1 0 0,-1 1 1 0 0,1-1 0 0 0,0-1-1 0 0,-1 1 1 0 0,1 0 0 0 0,-1-1-1 0 0,1 1 1 0 0,-1-1 0 0 0,1 0-1 0 0,-1 1 1 0 0,0-1-1 0 0,1 0 1 0 0,-1-1 0 0 0,3-1-1 0 0,7-4-842 0 0,21-18-1 0 0,5-6-916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16959 0 0,'0'0'1942'0'0,"1"2"-1232"0"0,0 3-401 0 0,0 1 0 0 0,0-1-1 0 0,-1 1 1 0 0,0 0 0 0 0,0-1-1 0 0,0 1 1 0 0,-1-1 0 0 0,0 1-1 0 0,0-1 1 0 0,0 1 0 0 0,-3 7-1 0 0,-4 10 225 0 0,-14 27 1 0 0,-52 97 319 0 0,-17 37-649 0 0,65-124-271 0 0,2 1 1 0 0,-29 122-1 0 0,50-166-752 0 0,1 0 0 0 0,1 24 0 0 0,1-41 690 0 0,0 1 1 0 0,0 0 0 0 0,0-1 0 0 0,1 1-1 0 0,-1 0 1 0 0,0-1 0 0 0,0 1-1 0 0,1-1 1 0 0,-1 1 0 0 0,0 0-1 0 0,1-1 1 0 0,-1 1 0 0 0,0-1-1 0 0,1 1 1 0 0,-1-1 0 0 0,1 1-1 0 0,-1-1 1 0 0,1 0 0 0 0,-1 1-1 0 0,1-1 1 0 0,0 1 0 0 0,-1-1-1 0 0,1 0 1 0 0,1 1 0 0 0,12 3-2386 0 0,-14-4 2400 0 0,16 1-6209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330 205 4607 0 0,'55'-117'934'0'0,"-53"112"-502"0"0,1-5 1527 0 0,1 1 0 0 0,0-1 1 0 0,1 1-1 0 0,0 0 1 0 0,0 0-1 0 0,15-17 2065 0 0,-14 50-2663 0 0,-9-2-1141 0 0,-1 1 0 0 0,-2-1 0 0 0,0 0 0 0 0,-11 27 0 0 0,11-32-151 0 0,-89 204 330 0 0,52-130-322 0 0,32-66-76 0 0,-121 278 62 0 0,20 4-552 0 0,112-305-45 0 0,-3 6 868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40 10591 0 0,'23'-39'9438'0'0,"-24"42"-9125"0"0,-8 36 408 0 0,-29 75-1 0 0,-28 37 168 0 0,-52 60-1081 0 0,116-208-39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0,'0'0'736'0'0,"9"6"-736"0"0,2-1 1072 0 0,5 2 192 0 0,2-4 40 0 0,-6 1-5688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12895 0 0,'0'0'3719'0'0,"0"12"569"0"0,0-10-4180 0 0,0-1 0 0 0,0 1-1 0 0,0-1 1 0 0,0 0 0 0 0,0 1 0 0 0,-1-1 0 0 0,1 1 0 0 0,-1-1 0 0 0,1 0-1 0 0,-1 1 1 0 0,0-1 0 0 0,1 0 0 0 0,-1 0 0 0 0,0 0 0 0 0,0 1 0 0 0,0-1-1 0 0,0 0 1 0 0,-2 2 0 0 0,-13 7-104 0 0,0 0-1 0 0,-1 0 1 0 0,0-2 0 0 0,-35 13-1 0 0,2-1-149 0 0,23-8 67 0 0,-34 22 0 0 0,50-27 59 0 0,1 0-1 0 0,0 1 1 0 0,0 0 0 0 0,1 0-1 0 0,-16 20 1 0 0,17-19 20 0 0,5-5 0 0 0,-1 0 0 0 0,1 0 0 0 0,0 0 0 0 0,0 1 0 0 0,-3 6 0 0 0,6-10 0 0 0,0-1 0 0 0,-1 1 0 0 0,1-1 0 0 0,0 1 0 0 0,0 0 0 0 0,-1-1 0 0 0,1 1 0 0 0,0 0 0 0 0,0-1 0 0 0,0 1 0 0 0,0 0 0 0 0,0-1 0 0 0,0 1 0 0 0,0 1 0 0 0,1-1-2 0 0,-1 1 1 0 0,1 0-1 0 0,0-1 0 0 0,0 0 0 0 0,-1 1 0 0 0,1-1 1 0 0,0 1-1 0 0,0-1 0 0 0,0 0 0 0 0,0 0 0 0 0,1 0 1 0 0,-1 0-1 0 0,0 0 0 0 0,1 0 0 0 0,-1 0 0 0 0,0 0 1 0 0,1 0-1 0 0,-1 0 0 0 0,1-1 0 0 0,-1 1 0 0 0,1 0 0 0 0,-1-1 1 0 0,1 0-1 0 0,0 1 0 0 0,1-1 0 0 0,7 2-23 0 0,0-1 1 0 0,0-1-1 0 0,10 0 0 0 0,-12 0 6 0 0,14 0-235 0 0,1 1-1 0 0,-1 0 1 0 0,0 2 0 0 0,26 5-1 0 0,-42-6 253 0 0,1 0 0 0 0,-1 0-1 0 0,0 1 1 0 0,0-1 0 0 0,0 1 0 0 0,0 1-1 0 0,0-1 1 0 0,-1 1 0 0 0,0 0 0 0 0,1 0-1 0 0,-2 0 1 0 0,1 1 0 0 0,0 0 0 0 0,-1 0-1 0 0,0 0 1 0 0,0 1 0 0 0,0-1-1 0 0,4 10 1 0 0,-2 0 226 0 0,-1 1 1 0 0,0 0-1 0 0,-1 0 0 0 0,2 17 0 0 0,-5-28-130 0 0,-1 0-1 0 0,-1 0 1 0 0,1 0-1 0 0,-1 1 1 0 0,0-1-1 0 0,0 0 0 0 0,-1 0 1 0 0,1 0-1 0 0,-1-1 1 0 0,0 1-1 0 0,0 0 1 0 0,-1-1-1 0 0,-5 8 0 0 0,3-5-70 0 0,0-1-1 0 0,-1-1 0 0 0,0 1 0 0 0,0-1 0 0 0,-1 0 0 0 0,1 0 0 0 0,-1 0 1 0 0,0-1-1 0 0,0-1 0 0 0,-1 1 0 0 0,1-1 0 0 0,-1 0 0 0 0,-10 2 0 0 0,-3 1 18 0 0,-1-2-1 0 0,0 0 0 0 0,-36 1 0 0 0,19-6 77 0 0,1-2 0 0 0,0-1 0 0 0,-75-18 0 0 0,105 20-114 0 0,0 0 0 0 0,0 0 1 0 0,0 0-1 0 0,1-1 0 0 0,-1-1 0 0 0,1 1 0 0 0,-14-10 0 0 0,19 12-247 0 0,2-1-96 0 0,-1 0 148 0 0,1 1 0 0 0,0-1 0 0 0,-1 0 0 0 0,1 0 0 0 0,0 1 0 0 0,0-1 0 0 0,0 0 0 0 0,1 1 0 0 0,-1-1 0 0 0,0 0 0 0 0,1 1 0 0 0,0-3 0 0 0,5-9-1777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4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13391 0 0,'0'0'1210'0'0,"-2"2"-996"0"0,-19 25 847 0 0,15-7 127 0 0,4-13-942 0 0,1 4-178 0 0,-1 0-1 0 0,1 0 1 0 0,1 0-1 0 0,0 0 1 0 0,0 0-1 0 0,1 0 1 0 0,5 18 0 0 0,26 79 646 0 0,-11-41-528 0 0,16 67 15 0 0,69 213 766 0 0,-90-304-691 0 0,-7-18-95 0 0,0-1 0 0 0,2 0 0 0 0,24 41 0 0 0,-33-62-175 0 0,37 50 168 0 0,-33-47-153 0 0,-1 0-1 0 0,1 0 1 0 0,0 0 0 0 0,1-1-1 0 0,13 9 1 0 0,-19-13-34 0 0,1 0 0 0 0,-1 0-1 0 0,1 0 1 0 0,0 0 0 0 0,0 0 0 0 0,-1 0-1 0 0,1 0 1 0 0,0-1 0 0 0,0 1 0 0 0,0-1-1 0 0,0 1 1 0 0,4-1 0 0 0,-2 1-53 0 0,-2-1-138 0 0,1 0-446 0 0,-1 1 258 0 0,3-1 83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83 4607 0 0,'-3'-12'488'0'0,"0"7"1163"0"0,1 1-1 0 0,-1 0 1 0 0,1 0-1 0 0,-1 1 1 0 0,-7-7-1 0 0,10 9-1221 0 0,-9-11 513 0 0,3-9 730 0 0,6 20-1671 0 0,0 1 0 0 0,0 0 0 0 0,0 0 0 0 0,0-1 1 0 0,0 1-1 0 0,0 0 0 0 0,0-1 0 0 0,0 1 1 0 0,0 0-1 0 0,-1 0 0 0 0,1-1 0 0 0,0 1 1 0 0,0 0-1 0 0,0 0 0 0 0,0-1 0 0 0,-1 1 0 0 0,1 0 1 0 0,0 0-1 0 0,0 0 0 0 0,-1-1 0 0 0,1 1 1 0 0,0 0-1 0 0,0 0 0 0 0,-1 0 0 0 0,1 0 0 0 0,0 0 1 0 0,0-1-1 0 0,-1 1 0 0 0,1 0 0 0 0,0 0 1 0 0,-1 0-1 0 0,1 0 0 0 0,0 0 0 0 0,-1 0 0 0 0,1 0 1 0 0,0 0-1 0 0,0 0 0 0 0,-1 0 0 0 0,-9 4 21 0 0,9-3-21 0 0,-13 6-11 0 0,0 1-1 0 0,1 1 1 0 0,0 0 0 0 0,1 1-1 0 0,-12 11 1 0 0,-1 0 0 0 0,4-4 19 0 0,11-11 7 0 0,1 2 0 0 0,1-1 0 0 0,-1 1 0 0 0,-7 10 1 0 0,15-17 479 0 0,24 6-98 0 0,-12-7-311 0 0,0-1 0 0 0,-1 0 0 0 0,1 0-1 0 0,17-5 1 0 0,-18 3-43 0 0,0 1 0 0 0,1 0 0 0 0,-1 0 0 0 0,21 1 0 0 0,-20 4-34 0 0,-10-2-10 0 0,0 0 0 0 0,0 0 0 0 0,0 1 0 0 0,0-1 0 0 0,0 0 0 0 0,0 0 0 0 0,-1 1 0 0 0,1-1 0 0 0,-1 0 0 0 0,1 1 0 0 0,-1-1 0 0 0,1 1 0 0 0,-1-1 0 0 0,0 1 0 0 0,0-1 0 0 0,0 1 0 0 0,0-1 0 0 0,0 1 0 0 0,0-1 0 0 0,0 1 0 0 0,0-1 0 0 0,0 0 0 0 0,-1 1 0 0 0,1-1 0 0 0,-1 1 0 0 0,0 0 0 0 0,-1 6 0 0 0,-1 0 0 0 0,0 0 0 0 0,-5 8 0 0 0,-24 52-914 0 0,32-61-1201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92 9759 0 0,'0'0'883'0'0,"4"8"-710"0"0,-2-1 86 0 0,1 0 0 0 0,-1 0-1 0 0,-1 0 1 0 0,1 1 0 0 0,-1-1-1 0 0,-1 1 1 0 0,1 0 0 0 0,-1-1-1 0 0,-1 1 1 0 0,1-1 0 0 0,-1 1-1 0 0,0-1 1 0 0,-5 13 0 0 0,-3 7 1129 0 0,-1 0 0 0 0,-17 32 0 0 0,24-52-1334 0 0,-14 26 481 0 0,-1-1 0 0 0,-35 47 1 0 0,18-35-290 0 0,-48 46 1 0 0,82-91-244 0 0,1 1 0 0 0,-1 0 0 0 0,1-1 0 0 0,0 1 0 0 0,-1 0 0 0 0,1-1 0 0 0,-1 1 0 0 0,1-1 0 0 0,0 1-1 0 0,-1-1 1 0 0,1 1 0 0 0,0 0 0 0 0,0-1 0 0 0,-1 1 0 0 0,1-1 0 0 0,0 1 0 0 0,0-2 0 0 0,-1-1-6 0 0,1 0-1 0 0,-1 0 1 0 0,1 0 0 0 0,0 0-1 0 0,0 0 1 0 0,0 0 0 0 0,1 0-1 0 0,-1 0 1 0 0,1 0 0 0 0,-1 1-1 0 0,1-1 1 0 0,0 0 0 0 0,0 0-1 0 0,0 0 1 0 0,1 0-1 0 0,2-4 1 0 0,4-5-43 0 0,0 0 0 0 0,12-12-1 0 0,-15 17 38 0 0,55-65-118 0 0,82-76 1 0 0,-107 117 131 0 0,0 2-1 0 0,2 1 1 0 0,1 2 0 0 0,61-31 0 0 0,47-9 663 0 0,-121 57-248 0 0,0 0-1 0 0,1 2 1 0 0,50-7-1 0 0,-75 14-408 0 0,0 0 0 0 0,-1 0-1 0 0,1 1 1 0 0,0-1 0 0 0,-1 0-1 0 0,1 0 1 0 0,0 0 0 0 0,-1 1-1 0 0,1-1 1 0 0,0 0 0 0 0,-1 1-1 0 0,1-1 1 0 0,-1 0 0 0 0,1 1-1 0 0,-1-1 1 0 0,1 1 0 0 0,-1-1-1 0 0,1 1 1 0 0,-1-1 0 0 0,1 1 0 0 0,-1-1-1 0 0,1 1 1 0 0,-1 0 0 0 0,0-1-1 0 0,1 2 1 0 0,4 15-14 0 0,-5-11 17 0 0,0 0 1 0 0,-1 0-1 0 0,0 0 1 0 0,0 0-1 0 0,-1-1 1 0 0,1 1-1 0 0,-1 0 1 0 0,-5 9-1 0 0,0 0 44 0 0,-19 29-1 0 0,-124 179-137 0 0,122-183-171 0 0,18-26-43 0 0,0-1 1 0 0,1 1-1 0 0,0 1 0 0 0,2-1 1 0 0,-11 28-1 0 0,17-40-1446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36 9215 0 0,'2'-1'422'0'0,"4"-1"-225"0"0,-3 1-159 0 0,0 0-1 0 0,-1-1 0 0 0,1 1 1 0 0,0-1-1 0 0,0 0 0 0 0,-1 0 0 0 0,1 0 1 0 0,-1 0-1 0 0,4-4 0 0 0,-5 5 4 0 0,-1 1-1 0 0,0 0 0 0 0,1 0 0 0 0,-1 0 1 0 0,0 0-1 0 0,0-1 0 0 0,1 1 0 0 0,-1 0 1 0 0,0 0-1 0 0,0-1 0 0 0,1 1 0 0 0,-1 0 1 0 0,0 0-1 0 0,0-1 0 0 0,0 1 0 0 0,0 0 1 0 0,1 0-1 0 0,-1-1 0 0 0,0 1 0 0 0,0 0 1 0 0,0-1-1 0 0,0 1 0 0 0,0 0 1 0 0,0-1-1 0 0,0 1 0 0 0,0 0 0 0 0,0-1 1 0 0,0 1-1 0 0,0 0 0 0 0,0-1 0 0 0,0 0 1 0 0,-10 0 2810 0 0,-20 7 1465 0 0,13 2-4097 0 0,0 1 0 0 0,0 1 0 0 0,-26 20 0 0 0,38-27-175 0 0,-16 14 129 0 0,0 0-1 0 0,1 1 1 0 0,0 1-1 0 0,-22 28 1 0 0,33-35-140 0 0,0 1 1 0 0,0 0-1 0 0,2 0 1 0 0,-1 0-1 0 0,2 1 1 0 0,0 0-1 0 0,0 0 1 0 0,-6 29-1 0 0,11-37-6 0 0,0-1-1 0 0,1 1 0 0 0,0 0 1 0 0,-1-1-1 0 0,2 1 1 0 0,-1 0-1 0 0,1-1 0 0 0,0 1 1 0 0,0-1-1 0 0,0 1 1 0 0,1-1-1 0 0,0 0 0 0 0,0 1 1 0 0,0-1-1 0 0,1 0 1 0 0,-1 0-1 0 0,1 0 1 0 0,1-1-1 0 0,-1 1 0 0 0,1-1 1 0 0,-1 0-1 0 0,1 0 1 0 0,0 0-1 0 0,1 0 0 0 0,-1-1 1 0 0,1 1-1 0 0,-1-1 1 0 0,9 3-1 0 0,-6-2 52 0 0,1 0-1 0 0,0-1 1 0 0,0 0 0 0 0,0-1 0 0 0,0 0-1 0 0,0 0 1 0 0,1-1 0 0 0,-1 0 0 0 0,1 0-1 0 0,-1-1 1 0 0,1 0 0 0 0,-1-1-1 0 0,0 1 1 0 0,1-2 0 0 0,-1 1 0 0 0,0-1-1 0 0,0-1 1 0 0,12-4 0 0 0,-14 5-44 0 0,-1-1 0 0 0,1 0-1 0 0,-1-1 1 0 0,0 1 0 0 0,0-1 0 0 0,0 0 0 0 0,0-1 0 0 0,-1 1 0 0 0,1-1 0 0 0,-1 0 0 0 0,0 0 0 0 0,-1 0-1 0 0,1 0 1 0 0,-1-1 0 0 0,3-7 0 0 0,-2 3-17 0 0,-1 1 0 0 0,0-1 0 0 0,-1 0 0 0 0,0-1 0 0 0,-1 1 0 0 0,0 0 0 0 0,0-1 0 0 0,-2-17-1 0 0,0 13-8 0 0,-7-64 43 0 0,7 69-173 0 0,-1-1-1 0 0,-1 1 0 0 0,0 0 1 0 0,0 0-1 0 0,-8-15 0 0 0,9 23 39 0 0,1 0 0 0 0,0 0 0 0 0,-1 1-1 0 0,0-1 1 0 0,1 0 0 0 0,-4-2 0 0 0,3 3-320 0 0,0 1-11 0 0,-8 2-280 0 0,0 0 0 0 0,1 1 0 0 0,-1 1 0 0 0,0-1 0 0 0,-15 10 0 0 0,24-12 250 0 0,-1 0 0 0 0,1 0 0 0 0,-1 0 0 0 0,1 1 0 0 0,-1-1 1 0 0,1 0-1 0 0,0 1 0 0 0,0-1 0 0 0,0 1 0 0 0,0-1 0 0 0,0 1 1 0 0,-1 2-1 0 0,2-4 248 0 0,-1 2-1237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58 13823 0 0,'11'-17'1228'0'0,"19"-23"3222"0"0,-27 52-3573 0 0,-3-3-713 0 0,-1 1 0 0 0,1 0 0 0 0,-1-1 0 0 0,-5 19 0 0 0,-15 39 326 0 0,13-43-323 0 0,-73 196 897 0 0,-41 136-699 0 0,96-284-467 0 0,-3-1 0 0 0,-3-1 0 0 0,-3-2 0 0 0,-3-1-1 0 0,-54 72 1 0 0,67-103-343 0 0,-14 19-942 0 0,38-53 802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52 127 12439 0 0,'-12'-1'526'0'0,"6"0"-319"0"0,1 1-1 0 0,-1-1 1 0 0,0 0-1 0 0,-10-4 5949 0 0,19 5-5375 0 0,224-31 2122 0 0,-150 19-2406 0 0,80-14 255 0 0,103-14 497 0 0,-203 34-1229 0 0,0 3 0 0 0,93 8 0 0 0,-91 1-1492 0 0,-20 0-5161 0 0,-6-1-1152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85 280 8751 0 0,'-1'1'674'0'0,"-9"7"-76"0"0,0 0-1 0 0,0 1 1 0 0,1 0 0 0 0,0 1 0 0 0,-8 11 0 0 0,15-17-360 0 0,-1 0 0 0 0,1 0 0 0 0,0-1 1 0 0,1 1-1 0 0,-1 0 0 0 0,0 1 0 0 0,1-1 0 0 0,0 0 0 0 0,0 0 1 0 0,1 1-1 0 0,-1-1 0 0 0,1 0 0 0 0,0 1 0 0 0,0-1 0 0 0,0 0 1 0 0,0 1-1 0 0,1-1 0 0 0,0 0 0 0 0,2 8 0 0 0,0-3 145 0 0,1-1 0 0 0,0 1-1 0 0,0-1 1 0 0,1 0 0 0 0,0 0-1 0 0,7 8 1818 0 0,-13-18-1964 0 0,-1-4-196 0 0,0 0 0 0 0,0-1 1 0 0,1 1-1 0 0,0-1 0 0 0,0 1 0 0 0,1 0 0 0 0,-1-1 1 0 0,2 1-1 0 0,-1-1 0 0 0,1 1 0 0 0,2-13 0 0 0,0 9-21 0 0,0 0 1 0 0,1 0-1 0 0,0 0 0 0 0,1 1 1 0 0,0 0-1 0 0,11-16 0 0 0,1 4-68 0 0,0 1 0 0 0,2 1 0 0 0,0 0 0 0 0,1 2 0 0 0,24-17 0 0 0,-24 19-50 0 0,17-13 46 0 0,1 3 1 0 0,50-26 0 0 0,34-3 549 0 0,-106 48-486 0 0,0 1-1 0 0,0 1 1 0 0,1 0-1 0 0,0 1 0 0 0,29-1 1 0 0,-45 4-126 0 0,1 0-1 0 0,-1 0 1 0 0,1 1 0 0 0,-1-1 0 0 0,1 0 0 0 0,-1 1-1 0 0,1-1 1 0 0,-1 1 0 0 0,0-1 0 0 0,1 1 0 0 0,-1 0-1 0 0,0-1 1 0 0,0 1 0 0 0,0 0 0 0 0,1 0 0 0 0,-1 0-1 0 0,0 0 1 0 0,0 0 0 0 0,0 0 0 0 0,0 0-1 0 0,0 0 1 0 0,-1 1 0 0 0,1-1 0 0 0,0 0 0 0 0,0 0-1 0 0,0 3 1 0 0,0-2-1397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149 271 11519 0 0,'0'0'887'0'0,"3"0"-583"0"0,36-4 2018 0 0,30-4 3487 0 0,-60 6-5444 0 0,0 0 0 0 0,0-1 1 0 0,0 0-1 0 0,-1 0 0 0 0,13-7 0 0 0,29-14 716 0 0,-31 15-562 0 0,30-18 0 0 0,-21 9-346 0 0,-14 10-181 0 0,0-1 0 0 0,25-22 0 0 0,-36 28-50 0 0,1-1-1 0 0,0 0 0 0 0,-1 0 1 0 0,0 0-1 0 0,0-1 0 0 0,0 1 1 0 0,-1-1-1 0 0,1 1 0 0 0,-1-1 1 0 0,0 0-1 0 0,-1 0 0 0 0,1 0 1 0 0,1-9-1 0 0,-3 12 10 0 0,0 0 1 0 0,0-1-1 0 0,0 1 0 0 0,0-1 1 0 0,0 1-1 0 0,0-1 0 0 0,0 1 1 0 0,-1 0-1 0 0,0-1 0 0 0,1 1 1 0 0,-1 0-1 0 0,0-1 0 0 0,-1-1 1 0 0,2 3 27 0 0,-1 1 1 0 0,1 0-1 0 0,-1-1 1 0 0,1 1-1 0 0,-1 0 1 0 0,1 0 0 0 0,-1-1-1 0 0,1 1 1 0 0,-1 0-1 0 0,0 0 1 0 0,1 0-1 0 0,-1 0 1 0 0,1 0-1 0 0,-1-1 1 0 0,1 1-1 0 0,-1 0 1 0 0,0 1-1 0 0,1-1 1 0 0,-1 0-1 0 0,1 0 1 0 0,-2 0-1 0 0,1 0-39 0 0,-9 2-60 0 0,1 0-1 0 0,-1 1 1 0 0,0 0 0 0 0,1 1-1 0 0,0 0 1 0 0,0 0 0 0 0,0 1-1 0 0,-9 6 1 0 0,5-3-13 0 0,-277 163-1293 0 0,274-161 1438 0 0,0 1 0 0 0,1 0 0 0 0,0 1 1 0 0,1 1-1 0 0,0 0 0 0 0,-22 29 1 0 0,32-37 24 0 0,0 1-1 0 0,1 0 1 0 0,-1 0 0 0 0,1 0 0 0 0,0 0 0 0 0,1 0 0 0 0,0 1 0 0 0,0-1 0 0 0,0 1 0 0 0,1 0-1 0 0,-1 0 1 0 0,2-1 0 0 0,-1 1 0 0 0,1 0 0 0 0,0 0 0 0 0,0 0 0 0 0,1 0 0 0 0,0-1 0 0 0,0 1-1 0 0,1 0 1 0 0,0-1 0 0 0,3 10 0 0 0,-2-10-10 0 0,0 0 0 0 0,0 0 0 0 0,1 0 0 0 0,-1 0 0 0 0,1-1 0 0 0,0 0 0 0 0,1 1 0 0 0,0-1 0 0 0,-1-1 0 0 0,1 1 0 0 0,1-1 0 0 0,-1 0 0 0 0,12 7 0 0 0,-8-7-190 0 0,1 0 0 0 0,0 0 0 0 0,0 0 0 0 0,1-1 0 0 0,-1-1 0 0 0,0 0 0 0 0,1 0 0 0 0,12-1 0 0 0,11 0-704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58 385 11519 0 0,'4'2'103'0'0,"13"3"875"0"0,21 9 1 0 0,-34-12-187 0 0,1 0 1 0 0,0 1 0 0 0,-1 0 0 0 0,0 0 0 0 0,1 0-1 0 0,-1 0 1 0 0,0 1 0 0 0,7 7 4149 0 0,-18-11-4889 0 0,0-1-1 0 0,0 0 1 0 0,0 0 0 0 0,0-1-1 0 0,0 0 1 0 0,1 0 0 0 0,-1 0-1 0 0,1-1 1 0 0,-1 0 0 0 0,1 0-1 0 0,-9-7 1 0 0,8 5-82 0 0,0 0 0 0 0,1-1 1 0 0,-1 0-1 0 0,1 0 0 0 0,1 0 0 0 0,-1-1 0 0 0,1 1 1 0 0,0-1-1 0 0,-4-10 0 0 0,7 14-20 0 0,1-1 1 0 0,-1 1-1 0 0,1-1 0 0 0,0 0 0 0 0,0 0 1 0 0,0 0-1 0 0,0 0 0 0 0,1 0 1 0 0,0 0-1 0 0,-1 0 0 0 0,2 0 0 0 0,-1 1 1 0 0,0-1-1 0 0,1 0 0 0 0,1-5 0 0 0,0 2-80 0 0,0 1-1 0 0,1 0 0 0 0,0 0 0 0 0,0 0 1 0 0,1 1-1 0 0,-1-1 0 0 0,1 1 0 0 0,7-8 0 0 0,5-3-395 0 0,2 0-1 0 0,0 1 0 0 0,39-24 1 0 0,-55 38 513 0 0,141-83-1316 0 0,-129 77 1344 0 0,1 1-1 0 0,1 0 0 0 0,-1 1 1 0 0,1 0-1 0 0,-1 1 0 0 0,1 1 1 0 0,0 1-1 0 0,19-1 0 0 0,-31 3 90 0 0,0 0 0 0 0,1 0-1 0 0,-1 1 1 0 0,0-1 0 0 0,0 1 0 0 0,0 0-1 0 0,0 1 1 0 0,0-1 0 0 0,0 0-1 0 0,0 1 1 0 0,0 0 0 0 0,0 0 0 0 0,0 0-1 0 0,-1 1 1 0 0,5 3 0 0 0,-4-2-6 0 0,0 1 0 0 0,0-1 1 0 0,-1 0-1 0 0,0 1 0 0 0,0 0 1 0 0,0 0-1 0 0,-1 0 0 0 0,1 0 1 0 0,-1 0-1 0 0,2 8 0 0 0,0 5 18 0 0,-2-1 0 0 0,1 1-1 0 0,-2 0 1 0 0,0-1 0 0 0,-2 1 0 0 0,-2 24-1 0 0,1-25-83 0 0,-1-1-1 0 0,0 1 1 0 0,-1-1-1 0 0,-1 0 1 0 0,0 0-1 0 0,-1 0 1 0 0,-9 15-1 0 0,9-20-27 0 0,-1-1 0 0 0,0 0 0 0 0,0-1 0 0 0,0 1 0 0 0,-2-2 0 0 0,1 1-1 0 0,-1-1 1 0 0,0 0 0 0 0,0-1 0 0 0,-19 11 0 0 0,17-12-112 0 0,0 0 0 0 0,0-1 0 0 0,-1 0 1 0 0,0-1-1 0 0,0-1 0 0 0,-15 4 0 0 0,21-6 3 0 0,1-1-1 0 0,0 1 1 0 0,-1-1-1 0 0,1 0 0 0 0,0 0 1 0 0,-1 0-1 0 0,1-1 1 0 0,0 0-1 0 0,0 0 1 0 0,-1 0-1 0 0,1-1 1 0 0,0 0-1 0 0,0 0 1 0 0,1 0-1 0 0,-1-1 1 0 0,0 1-1 0 0,-5-5 1 0 0,7 5-200 0 0,1 0 0 0 0,-1-1 0 0 0,1 1 0 0 0,0-1 0 0 0,0 0 0 0 0,0 0 0 0 0,0 1 0 0 0,-1-5 0 0 0,-5-10-1282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522 125 6447 0 0,'7'-3'20'0'0,"1"0"1"0"0,-1-1-1 0 0,0 1 0 0 0,7-6 0 0 0,4-4 2339 0 0,21-20 1 0 0,-28 22-645 0 0,1 1-1 0 0,0 1 1 0 0,28-17 2257 0 0,-42 28-3568 0 0,-128 184 523 0 0,65-100-473 0 0,-184 275-204 0 0,211-304-232 0 0,-96 136-224 0 0,118-175-743 0 0,0 0 1 0 0,-30 25 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20 8287 0 0,'40'-19'9916'0'0,"-42"20"-9045"0"0,-146 100 337 0 0,103-68-988 0 0,-145 111 65 0 0,27-20-265 0 0,-22 27-20 0 0,147-115 0 0 0,1 1 0 0 0,-46 63 0 0 0,74-88 88 0 0,1 0 0 0 0,0 1 0 0 0,1 0 0 0 0,0 0 0 0 0,1 1 1 0 0,1 0-1 0 0,0 0 0 0 0,1 0 0 0 0,0 1 0 0 0,1-1 0 0 0,1 1 0 0 0,0 0 0 0 0,1-1 0 0 0,0 1 0 0 0,2 0 0 0 0,-1 0 0 0 0,2 0 0 0 0,0 0 0 0 0,1-1 0 0 0,5 16 0 0 0,-3-14 79 0 0,1 0 0 0 0,1 0 0 0 0,0-1 0 0 0,1 1 0 0 0,16 21 0 0 0,-18-29-113 0 0,0 0 1 0 0,1-1 0 0 0,1 1 0 0 0,-1-1 0 0 0,1-1-1 0 0,0 1 1 0 0,1-2 0 0 0,-1 1 0 0 0,1-1 0 0 0,15 6-1 0 0,-4-3 54 0 0,-14-9-85 0 0,-2 0 4 0 0,-1 1-71 0 0,3 0 138 0 0,1 0-1 0 0,-1 0 1 0 0,13-3-1 0 0,-17 2-325 0 0,1 0-1 0 0,-1 0 1 0 0,0 0-1 0 0,1 0 1 0 0,-1 0-1 0 0,0 0 0 0 0,0-1 1 0 0,0 1-1 0 0,0-1 1 0 0,0 1-1 0 0,0-1 1 0 0,0 0-1 0 0,2-3 1 0 0,5-7-966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100 104 9383 0 0,'0'0'852'0'0,"-1"2"-704"0"0,-8 45 2655 0 0,-28 84-1 0 0,3-16-1206 0 0,28-90-1461 0 0,1 0 0 0 0,-2 42 1 0 0,6-61-85 0 0,1 0 1 0 0,1 0-1 0 0,-1 0 0 0 0,1 0 1 0 0,0 0-1 0 0,0 0 0 0 0,1 0 1 0 0,-1 0-1 0 0,6 9 0 0 0,-7-14-33 0 0,1 0-1 0 0,0 0 1 0 0,0-1-1 0 0,-1 1 1 0 0,1 0-1 0 0,0 0 1 0 0,0-1-1 0 0,0 1 1 0 0,0-1-1 0 0,0 1 1 0 0,0-1-1 0 0,0 1 1 0 0,0-1-1 0 0,1 1 1 0 0,-1-1-1 0 0,0 0 1 0 0,0 0-1 0 0,0 0 1 0 0,0 1-1 0 0,2-1 1 0 0,20-3 118 0 0,-12-1-76 0 0,0-1-1 0 0,-1 0 0 0 0,0-1 1 0 0,0 0-1 0 0,18-15 1 0 0,-21 15-33 0 0,20-17 59 0 0,0-2 0 0 0,45-54 0 0 0,-45 46-87 0 0,45-40 0 0 0,-56 59 1 0 0,-6 5 0 0 0,0 0 0 0 0,16-10 0 0 0,-26 19 0 0 0,0 0 0 0 0,1 0 0 0 0,-1-1 0 0 0,0 1 0 0 0,1 0 0 0 0,-1 0 0 0 0,0-1 0 0 0,1 1 0 0 0,-1 0 0 0 0,1 0 0 0 0,-1 0 0 0 0,1 0 0 0 0,-1 0 0 0 0,0 0 0 0 0,1 0 0 0 0,-1 0 0 0 0,1 0 0 0 0,-1 0 0 0 0,1 0 0 0 0,0 0 0 0 0,-1 1 3 0 0,1 0-1 0 0,-1-1 1 0 0,1 1-1 0 0,-1 0 1 0 0,1 0-1 0 0,-1 0 1 0 0,0 0 0 0 0,0 0-1 0 0,1 0 1 0 0,-1 0-1 0 0,0 0 1 0 0,0 0-1 0 0,0 0 1 0 0,0 0-1 0 0,0 0 1 0 0,0 0 0 0 0,-1 2-1 0 0,-4 22 96 0 0,5-20-82 0 0,-7 20 235 0 0,-1 1 0 0 0,-14 28 0 0 0,12-31 8 0 0,2 1 0 0 0,-9 33 0 0 0,16-54-213 0 0,0 0 1 0 0,1 0 0 0 0,-1 0 0 0 0,1 1 0 0 0,0-1 0 0 0,0 0 0 0 0,0 1 0 0 0,0-1 0 0 0,0 0 0 0 0,1 0 0 0 0,0 1 0 0 0,-1-1 0 0 0,1 0 0 0 0,0 0-1 0 0,1 0 1 0 0,-1 0 0 0 0,1 0 0 0 0,-1 0 0 0 0,1 0 0 0 0,0-1 0 0 0,0 1 0 0 0,0-1 0 0 0,3 4 0 0 0,-2-4-18 0 0,0 0-1 0 0,0 0 1 0 0,1 0 0 0 0,-1-1 0 0 0,0 1 0 0 0,1-1 0 0 0,-1 0-1 0 0,1 0 1 0 0,-1 0 0 0 0,1 0 0 0 0,0-1 0 0 0,-1 0-1 0 0,1 1 1 0 0,0-1 0 0 0,0 0 0 0 0,-1-1 0 0 0,1 1 0 0 0,0-1-1 0 0,4-1 1 0 0,20-7 96 0 0,-1-1 0 0 0,0-1 0 0 0,0-1-1 0 0,25-17 1 0 0,-38 22-40 0 0,-1-2 0 0 0,0 0 0 0 0,0 0 0 0 0,-1-1 1 0 0,-1 0-1 0 0,1-1 0 0 0,-1-1 0 0 0,-1 1 0 0 0,0-2 0 0 0,8-13 0 0 0,44-90 179 0 0,-42 75-466 0 0,38-56 1 0 0,3 10-3092 0 0,-37 52 320 0 0,-5 9-3830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9215 0 0,'0'0'10343'0'0,"0"1"-10134"0"0,-10 26 215 0 0,-2 0 0 0 0,0-1 0 0 0,-22 33-1 0 0,-55 70 6 0 0,80-117-403 0 0,-89 109-15 0 0,67-84-12 0 0,29-35-47 0 0,0 0-95 0 0,1 0 0 0 0,-1 0 0 0 0,1-1 0 0 0,0 1 0 0 0,-1 0 0 0 0,1 0 1 0 0,0 0-1 0 0,0 0 0 0 0,0 0 0 0 0,-1 3 0 0 0,15-4-2981 0 0,3-3 1308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 7831 0 0,'0'0'603'0'0,"1"-1"-396"0"0,5 0 1299 0 0,-5 2-979 0 0,0 1 0 0 0,0 0 1 0 0,0-1-1 0 0,0 1 0 0 0,0 0 0 0 0,0 0 0 0 0,-1 0 0 0 0,1 3 0 0 0,0-4-232 0 0,0 4-36 0 0,0 0 0 0 0,-1 0 0 0 0,1 0 0 0 0,-1 0 0 0 0,0 0 0 0 0,0 0 0 0 0,-1 1 0 0 0,0-1 0 0 0,0 0 0 0 0,0 0 0 0 0,0 0 1 0 0,-4 9-1 0 0,-4 7 344 0 0,-19 31 0 0 0,22-42-420 0 0,-94 160 929 0 0,-41 73-552 0 0,114-192-518 0 0,-201 345 345 0 0,218-382-362 0 0,5-7 15 0 0,1 0-1 0 0,0-1 1 0 0,0 1 0 0 0,-6 14-1 0 0,10-19 125 0 0,1-3-69 0 0,43-38-35 0 0,-3-2 1 0 0,65-82 0 0 0,-63 71-560 0 0,81-78 1 0 0,-118 125 455 0 0,-4 2 34 0 0,1 1-1 0 0,-1-1 1 0 0,1 1 0 0 0,0 0-1 0 0,0-1 1 0 0,0 2-1 0 0,0-1 1 0 0,0 0-1 0 0,1 1 1 0 0,-1-1-1 0 0,0 1 1 0 0,1 0 0 0 0,-1 0-1 0 0,1 0 1 0 0,-1 0-1 0 0,1 1 1 0 0,0 0-1 0 0,-1-1 1 0 0,1 1-1 0 0,-1 1 1 0 0,1-1 0 0 0,4 1-1 0 0,-3 0 27 0 0,-1 1 0 0 0,1-1 0 0 0,-1 1 0 0 0,0-1 0 0 0,0 1 0 0 0,0 1 0 0 0,0-1 0 0 0,0 1 0 0 0,0-1 0 0 0,0 1 0 0 0,3 4-1 0 0,-1-1 70 0 0,0 0 0 0 0,0 0 0 0 0,-1 1 0 0 0,0 0 0 0 0,5 8 0 0 0,-7-8-1 0 0,0 0 0 0 0,0 1 0 0 0,-1-1 0 0 0,0 1 1 0 0,0-1-1 0 0,-1 1 0 0 0,0 0 0 0 0,0 0 0 0 0,0 0 0 0 0,-1-1 1 0 0,-1 1-1 0 0,1 0 0 0 0,-3 10 0 0 0,0-1 47 0 0,-2 1-1 0 0,0-1 1 0 0,0 0 0 0 0,-15 29-1 0 0,14-37-144 0 0,4-6-357 0 0,0 0 0 0 0,0 0 0 0 0,1 0 0 0 0,-1 0 0 0 0,-1 5 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3679 0 0,'1'-1'284'0'0,"20"-11"17492"0"0,-18 14-17689 0 0,-1-1 0 0 0,0 1 0 0 0,0 0 0 0 0,0 0 0 0 0,-1 0 0 0 0,1 0 0 0 0,0 0-1 0 0,-1 0 1 0 0,1 1 0 0 0,-1-1 0 0 0,0 0 0 0 0,0 1 0 0 0,0-1 0 0 0,0 1 0 0 0,0-1 0 0 0,-1 1 0 0 0,1 0 0 0 0,-1-1-1 0 0,1 1 1 0 0,-1 0 0 0 0,0-1 0 0 0,0 1 0 0 0,0 0 0 0 0,-1 3 0 0 0,-1 10 132 0 0,-1-1 0 0 0,-1 0 1 0 0,-6 18-1 0 0,4-12-65 0 0,-26 65 100 0 0,8-23-1355 0 0,23-61 151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12895 0 0,'0'0'998'0'0,"-1"1"-657"0"0,-4 0-172 0 0,1 0-1 0 0,0 1 1 0 0,-1-1-1 0 0,1 1 1 0 0,0 0-1 0 0,0 0 1 0 0,0 1 0 0 0,1-1-1 0 0,-1 1 1 0 0,1 0-1 0 0,-6 5 1 0 0,-4 7 902 0 0,-17 21 1 0 0,23-27-1082 0 0,-14 20 327 0 0,1 1-1 0 0,-29 60 1 0 0,-20 73 1091 0 0,33-76-1047 0 0,-90 185 349 0 0,-46 35-535 0 0,171-307-184 0 0,1 0 0 0 0,0 0 1 0 0,0 0-1 0 0,-1 0 0 0 0,1 1 1 0 0,0-1-1 0 0,0 0 0 0 0,0 0 0 0 0,-1 0 1 0 0,1 1-1 0 0,0-1 0 0 0,0 0 1 0 0,0 0-1 0 0,0 1 0 0 0,0-1 0 0 0,0 0 1 0 0,-1 1-1 0 0,1-1 0 0 0,0 0 1 0 0,0 0-1 0 0,0 1 0 0 0,0-1 0 0 0,0 0 1 0 0,0 1-1 0 0,0-1 0 0 0,0 0 1 0 0,0 0-1 0 0,0 1 0 0 0,0-1 0 0 0,0 0 1 0 0,0 0-1 0 0,1 1 0 0 0,-1-1 1 0 0,0 0-1 0 0,0 1 0 0 0,0-1 0 0 0,0 0 1 0 0,0 0-1 0 0,1 1 0 0 0,-1-1 1 0 0,0 0-1 0 0,0 0 0 0 0,0 0 0 0 0,1 1 1 0 0,-1-1-1 0 0,0 0 0 0 0,0 0 1 0 0,1 0-1 0 0,-1 0 0 0 0,0 0 0 0 0,0 1 1 0 0,1-1-1 0 0,-1 0 0 0 0,0 0 1 0 0,0 0-1 0 0,1 0 0 0 0,-1 0 0 0 0,0 0 1 0 0,1 0-1 0 0,-1 0 0 0 0,0 0 1 0 0,0 0-1 0 0,1 0 0 0 0,-1 0 0 0 0,1 0 1 0 0,18-5-508 0 0,2-7-1180 0 0,3-3-5248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11519 0 0,'2'0'7003'0'0,"11"0"-5230"0"0,26-5 0 0 0,42-14-882 0 0,-49 11-275 0 0,227-41 1188 0 0,-97 22-1811 0 0,-32-6-2186 0 0,-44 6-4426 0 0,-74 23 4898 0 0,26-8-4703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267 106 7831 0 0,'-4'8'706'0'0,"-1"2"-396"0"0,1 1 1 0 0,-4 20 0 0 0,5-17 1194 0 0,1 0 0 0 0,1 0 0 0 0,0 0 0 0 0,1 14 0 0 0,0-25-1345 0 0,1 0-1 0 0,-1 0 1 0 0,1 0 0 0 0,-1 0-1 0 0,1 0 1 0 0,0 0 0 0 0,0 0-1 0 0,0 0 1 0 0,0-1 0 0 0,1 1-1 0 0,-1 0 1 0 0,1-1 0 0 0,0 1-1 0 0,0-1 1 0 0,0 1 0 0 0,2 1-1 0 0,-2-2-51 0 0,0 0 0 0 0,0-1-1 0 0,1 0 1 0 0,-1 1 0 0 0,0-1 0 0 0,1 0-1 0 0,-1 0 1 0 0,1-1 0 0 0,-1 1 0 0 0,1 0-1 0 0,-1-1 1 0 0,1 1 0 0 0,-1-1 0 0 0,1 0-1 0 0,0 0 1 0 0,-1 0 0 0 0,1 0 0 0 0,-1-1-1 0 0,5 0 1 0 0,25-7 194 0 0,-1-2 1 0 0,1-1-1 0 0,-2-2 0 0 0,0 0 1 0 0,-1-2-1 0 0,0-2 0 0 0,37-27 1 0 0,-27 14-405 0 0,40-40 0 0 0,-75 67-6 0 0,0-1 0 0 0,0 0 0 0 0,-1 1 1 0 0,1-1-1 0 0,-1 0 0 0 0,0-1 0 0 0,0 1 1 0 0,-1-1-1 0 0,1 1 0 0 0,-1-1 0 0 0,2-7 0 0 0,-4 11 50 0 0,1 1-1 0 0,-1-1 1 0 0,0 0-1 0 0,-1 0 1 0 0,1 0-1 0 0,0 0 1 0 0,0 0-1 0 0,0 1 0 0 0,0-1 1 0 0,-1 0-1 0 0,1 0 1 0 0,0 1-1 0 0,-1-1 1 0 0,1 0-1 0 0,-1 0 1 0 0,1 1-1 0 0,-1-1 1 0 0,1 0-1 0 0,-1 1 0 0 0,1-1 1 0 0,-1 0-1 0 0,0 1 1 0 0,1-1-1 0 0,-1 1 1 0 0,0-1-1 0 0,1 1 1 0 0,-1 0-1 0 0,0-1 0 0 0,0 1 1 0 0,1 0-1 0 0,-1-1 1 0 0,0 1-1 0 0,0 0 1 0 0,0 0-1 0 0,0 0 1 0 0,1 0-1 0 0,-1 0 0 0 0,0 0 1 0 0,-1 0-1 0 0,-4-1-211 0 0,-1 1-1 0 0,1 0 0 0 0,-13 1 0 0 0,-22 6 39 0 0,1 1 0 0 0,0 2 0 0 0,0 1 0 0 0,1 3 0 0 0,0 1 0 0 0,-63 35 0 0 0,53-21 638 0 0,2 2 0 0 0,1 2 1 0 0,1 2-1 0 0,-55 56 0 0 0,93-84-304 0 0,0 1 0 0 0,1-1 0 0 0,0 1 1 0 0,0 1-1 0 0,1-1 0 0 0,0 1 0 0 0,0 0 0 0 0,-4 13 0 0 0,7-18-52 0 0,1 0-1 0 0,0 0 1 0 0,0 0-1 0 0,0 0 1 0 0,1 0-1 0 0,0 0 0 0 0,-1 0 1 0 0,1 0-1 0 0,1 0 1 0 0,-1 0-1 0 0,0-1 0 0 0,1 1 1 0 0,0 0-1 0 0,0 0 1 0 0,0 0-1 0 0,1 0 0 0 0,-1-1 1 0 0,1 1-1 0 0,0 0 1 0 0,0-1-1 0 0,0 0 0 0 0,0 1 1 0 0,5 4-1 0 0,-3-4-4 0 0,2 0-1 0 0,-1 0 0 0 0,0 0 1 0 0,1 0-1 0 0,-1-1 1 0 0,1 0-1 0 0,0 0 0 0 0,0-1 1 0 0,0 0-1 0 0,1 0 1 0 0,-1 0-1 0 0,0-1 1 0 0,1 0-1 0 0,-1 0 0 0 0,12 0 1 0 0,8-1-263 0 0,-1-1 1 0 0,42-7 0 0 0,-26 0-703 0 0,3-2-51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11519 0 0,'0'0'887'0'0,"-9"3"-550"0"0,8-2-229 0 0,-1 0 0 0 0,1 1 0 0 0,0-1 0 0 0,0 0 0 0 0,0 1 0 0 0,-1-1 0 0 0,1 1 0 0 0,0-1-1 0 0,1 1 1 0 0,-1 0 0 0 0,0-1 0 0 0,0 1 0 0 0,1 0 0 0 0,-1-1 0 0 0,1 1 0 0 0,0 0 0 0 0,-1 2 0 0 0,0 3 474 0 0,1-1 0 0 0,-1 1 0 0 0,2 9 0 0 0,0-6-449 0 0,1-1 0 0 0,0 0 0 0 0,0 0 1 0 0,1 0-1 0 0,0-1 0 0 0,1 1 0 0 0,0-1 0 0 0,7 12 1 0 0,8 7 372 0 0,22 27 1 0 0,-3-5 290 0 0,7 15 776 0 0,-4 2 0 0 0,43 91 0 0 0,-63-109-1192 0 0,-2 1 0 0 0,-1 1-1 0 0,-3 0 1 0 0,11 70 0 0 0,-23-101-347 0 0,-1 0 0 0 0,-1 1 0 0 0,-1-1 0 0 0,0 1 0 0 0,-2-1-1 0 0,0 0 1 0 0,-6 23 0 0 0,5-30-16 0 0,0-1-1 0 0,-1 1 0 0 0,-1-1 0 0 0,0 0 0 0 0,0 0 0 0 0,-1-1 0 0 0,-1 1 1 0 0,0-1-1 0 0,0 0 0 0 0,-1-1 0 0 0,0 0 0 0 0,-14 12 0 0 0,2-6 11 0 0,0 0-1 0 0,-1-2 0 0 0,-1 0 0 0 0,-24 10 0 0 0,-96 32-419 0 0,136-53 350 0 0,-67 25-2542 0 0,71-27 1629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3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98 5527 0 0,'1'-2'423'0'0,"9"-11"123"0"0,12-20 0 0 0,-13 18 3498 0 0,16-20 2677 0 0,-26 39-6491 0 0,-5 28 224 0 0,-21 59 1 0 0,-21 33-99 0 0,27-71-317 0 0,-10 17-138 0 0,-3-1 1 0 0,-3-2 0 0 0,-2-1 0 0 0,-4-2 0 0 0,-2-2 0 0 0,-64 67 0 0 0,-57 73-1403 0 0,159-193 1405 0 0,6-7 6 0 0,3-4-1144 0 0,30-43 880 0 0,41-44 0 0 0,-60 75 551 0 0,0 1 1 0 0,2 1-1 0 0,-1 0 1 0 0,2 0-1 0 0,-1 2 1 0 0,1 0-1 0 0,19-9 1 0 0,-21 14-34 0 0,1 0 0 0 0,-1 0 1 0 0,1 1-1 0 0,0 1 1 0 0,0 0-1 0 0,0 1 0 0 0,0 1 1 0 0,0 0-1 0 0,0 1 0 0 0,1 1 1 0 0,-1 0-1 0 0,0 1 1 0 0,0 1-1 0 0,0 0 0 0 0,-1 1 1 0 0,23 10-1 0 0,2 0 92 0 0,61 14 0 0 0,-99-27-249 0 0,18 3 51 0 0,-14-5-57 0 0,2-2 57 0 0,-2 2-417 0 0,0 0 0 0 0,0-1 1 0 0,0 0-1 0 0,0 0 0 0 0,6-4 0 0 0,-2-2-6100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202 115 12295 0 0,'-6'2'111'0'0,"0"1"0"0"0,0 0 0 0 0,0-1 0 0 0,0 2 0 0 0,1-1-1 0 0,0 1 1 0 0,0-1 0 0 0,0 2 0 0 0,0-1 0 0 0,0 0 0 0 0,1 1-1 0 0,0 0 1 0 0,0 0 0 0 0,-7 11 0 0 0,9-5 508 0 0,2-9-501 0 0,0 1 469 0 0,1 0-399 0 0,0-2-161 0 0,-1 1-1 0 0,1 0 1 0 0,0-1 0 0 0,0 1 0 0 0,1 0-1 0 0,-1-1 1 0 0,0 0 0 0 0,0 1 0 0 0,1-1-1 0 0,-1 1 1 0 0,1-1 0 0 0,-1 0 0 0 0,1 0 0 0 0,-1 0-1 0 0,1 0 1 0 0,0 0 0 0 0,-1 0 0 0 0,1-1-1 0 0,0 1 1 0 0,0-1 0 0 0,0 1 0 0 0,0-1-1 0 0,-1 1 1 0 0,1-1 0 0 0,0 0 0 0 0,0 0-1 0 0,0 0 1 0 0,0 0 0 0 0,3-1 0 0 0,5 0 50 0 0,-1 0 1 0 0,1-1 0 0 0,0-1 0 0 0,0 1 0 0 0,-1-1 0 0 0,0-1-1 0 0,1 0 1 0 0,9-6 0 0 0,68-47-29 0 0,-69 44-29 0 0,-2 2 3 0 0,-1 0-1 0 0,0-1 1 0 0,-1 0 0 0 0,0-1-1 0 0,13-17 1 0 0,-17 16 30 0 0,-9 9-35 0 0,-1 3 67 0 0,0 1-74 0 0,0 0 0 0 0,-1 1 0 0 0,1-1 0 0 0,0 0 1 0 0,0 1-1 0 0,-1-1 0 0 0,1 0 0 0 0,0 0 0 0 0,-1 1 0 0 0,1-1 0 0 0,-1 1 1 0 0,1-1-1 0 0,-1 0 0 0 0,1 1 0 0 0,-1-1 0 0 0,1 1 0 0 0,-1-1 0 0 0,0 1 1 0 0,1 0-1 0 0,-1-1 0 0 0,0 1 0 0 0,1 0 0 0 0,-1-1 0 0 0,0 1 0 0 0,1 0 1 0 0,-1 0-1 0 0,-1-1 0 0 0,-21-2 208 0 0,15 4-177 0 0,0 1 1 0 0,1-1-1 0 0,-1 1 1 0 0,0 1-1 0 0,1 0 1 0 0,-1 0-1 0 0,1 0 1 0 0,-8 5-1 0 0,-55 40-15 0 0,47-31 24 0 0,-15 9-32 0 0,-105 73-356 0 0,126-88 249 0 0,0 1 0 0 0,-29 27 0 0 0,35-25 88 0 0,10-8 0 0 0,2-3 0 0 0,-1 1 22 0 0,0-1 0 0 0,1 1-1 0 0,0-1 1 0 0,-1 1 0 0 0,1-1-1 0 0,1 1 1 0 0,-1-1 0 0 0,0 0-1 0 0,1 1 1 0 0,0-1 0 0 0,-1 0-1 0 0,1 0 1 0 0,1 0 0 0 0,3 5-1 0 0,6 4 257 0 0,22 19 0 0 0,-31-28-244 0 0,9 6 69 0 0,2-1 0 0 0,-1 0-1 0 0,1 0 1 0 0,0-1 0 0 0,0-1 0 0 0,1-1 0 0 0,0 0-1 0 0,24 5 1 0 0,-31-9-56 0 0,1 0 0 0 0,-1 0 0 0 0,0-1 0 0 0,1 0 0 0 0,-1-1 0 0 0,0 1 1 0 0,1-2-1 0 0,-1 1 0 0 0,0-1 0 0 0,0 0 0 0 0,10-5 0 0 0,-3 2-517 0 0,22-14 0 0 0,9-12-4644 0 0,-16 8-941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3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66 12295 0 0,'9'-9'360'0'0,"0"1"0"0"0,0 0 0 0 0,1 1-1 0 0,0 0 1 0 0,15-8 0 0 0,-12 3 6192 0 0,-12 13-6481 0 0,0 0-1 0 0,-1 0 1 0 0,1 0 0 0 0,0 0-1 0 0,0 0 1 0 0,-1 0 0 0 0,1 0-1 0 0,-1 0 1 0 0,1 0 0 0 0,0 2-1 0 0,-1-3-46 0 0,0 3 16 0 0,1 0-1 0 0,0 0 0 0 0,-1 0 1 0 0,0 1-1 0 0,0-1 1 0 0,0 0-1 0 0,0 0 1 0 0,0 0-1 0 0,-1 0 0 0 0,1 0 1 0 0,-1 0-1 0 0,-1 4 1 0 0,-15 36 212 0 0,15-40-226 0 0,-51 102 310 0 0,-9 17-158 0 0,-3 19-104 0 0,-22 52 11 0 0,71-149-466 0 0,-3-2 1 0 0,-1 0-1 0 0,-35 53 1 0 0,51-89 125 0 0,0-1 1 0 0,-1 1-1 0 0,0-1 1 0 0,0 0-1 0 0,-7 5 1 0 0,10-9-289 0 0,-9 6-3889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3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44 101 9215 0 0,'-24'14'950'0'0,"7"-1"-445"0"0,16-10-153 0 0,-1 2 2627 0 0,4-3-1725 0 0,1 1-1107 0 0,0-1 0 0 0,0 1 0 0 0,0-1-1 0 0,0 0 1 0 0,0 0 0 0 0,1-1 0 0 0,-1 1 0 0 0,1 0 0 0 0,-1-1-1 0 0,1 0 1 0 0,5 1 0 0 0,-2-1 65 0 0,1 0 1 0 0,-1 0-1 0 0,1-1 1 0 0,-1 0-1 0 0,10-2 1 0 0,5-1 274 0 0,0-2 0 0 0,0-1 0 0 0,20-8 1 0 0,229-73 2793 0 0,-266 86-3229 0 0,31-11 299 0 0,0 3 0 0 0,1 0 0 0 0,0 3 1 0 0,61-4-1 0 0,-68 13-718 0 0,-27-3-6 0 0,9 6-1171 0 0,-10-5 467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24 5527 0 0,'30'-23'10667'0'0,"-29"23"-10443"0"0,4 17 2063 0 0,-4 23-2001 0 0,-2-27-18 0 0,-1 0 0 0 0,0 0 0 0 0,-2 0 0 0 0,-7 22 0 0 0,-26 49 160 0 0,13-31-348 0 0,-31 61 10 0 0,18-40-44 0 0,14-29-48 0 0,12-25-20 0 0,2-1 1 0 0,0 1-1 0 0,0 1 0 0 0,2 0 1 0 0,-6 29-1 0 0,15-40-2250 0 0,11-2-8924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59 2759 0 0,'2'-1'207'0'0,"37"-33"698"0"0,-13 11 10278 0 0,-34 36-10583 0 0,-29 45 263 0 0,-145 250 915 0 0,138-235-1852 0 0,-1 1-716 0 0,44-71 551 0 0,-1-1-1 0 0,0 0 0 0 0,0 1 0 0 0,0-1 1 0 0,0 0-1 0 0,-1 0 0 0 0,-2 2 1 0 0,-4 5-1133 0 0,8-8 269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141 311 5527 0 0,'-34'22'1258'0'0,"1"2"0"0"0,-40 38 4242 0 0,91-73-4768 0 0,1-1-1 0 0,-1-1 1 0 0,18-17-1 0 0,-5 5-273 0 0,28-22 75 0 0,-19 14-252 0 0,1 1 0 0 0,66-38 0 0 0,-62 48-170 0 0,2 1-1 0 0,58-18 0 0 0,102-15 407 0 0,-193 51-442 0 0,-1 0 0 0 0,1 2 0 0 0,0-1 0 0 0,0 2 1 0 0,0 0-1 0 0,0 0 0 0 0,21 4 0 0 0,-31-3-65 0 0,0 0 0 0 0,0 0 1 0 0,0 0-1 0 0,0 1 1 0 0,0-1-1 0 0,0 1 0 0 0,-1 0 1 0 0,1 0-1 0 0,0 0 1 0 0,-1 1-1 0 0,0-1 0 0 0,0 1 1 0 0,1 0-1 0 0,-2 0 0 0 0,1 0 1 0 0,0 0-1 0 0,0 0 1 0 0,-1 1-1 0 0,0-1 0 0 0,0 1 1 0 0,0 0-1 0 0,0-1 1 0 0,-1 1-1 0 0,1 0 0 0 0,-1 0 1 0 0,0 0-1 0 0,0 0 0 0 0,0 0 1 0 0,0 6-1 0 0,-1-4-11 0 0,1 1-1 0 0,-1-1 1 0 0,-1 1-1 0 0,1-1 1 0 0,-1 0-1 0 0,0 1 1 0 0,-1-1-1 0 0,1 0 1 0 0,-1 1-1 0 0,0-1 1 0 0,-6 10-1 0 0,3-8-12 0 0,0 0-1 0 0,0-1 0 0 0,-1 0 1 0 0,0 0-1 0 0,0 0 0 0 0,0-1 1 0 0,-12 9-1 0 0,-1-2-52 0 0,-1 0 0 0 0,0-2 1 0 0,0 0-1 0 0,-1-2 0 0 0,-39 13 0 0 0,-64 10-61 0 0,-10 3-1 0 0,90-21 35 0 0,21-7-34 0 0,0 0-1 0 0,-28 14 1 0 0,30-12 21 0 0,-1-3 90 0 0,20-6-41 0 0,4 1-364 0 0,7 1 371 0 0,-1 0 0 0 0,0-1 0 0 0,0 0 0 0 0,1-1 0 0 0,-1 1 0 0 0,0-2 0 0 0,16-1 0 0 0,62-15-291 0 0,-77 15 336 0 0,9-3 8 0 0,17-4 18 0 0,0 2-1 0 0,1 1 1 0 0,48-2-1 0 0,-80 8-19 0 0,0 0 0 0 0,0 0 0 0 0,-1 0 0 0 0,1 1 0 0 0,0 0 0 0 0,0-1 0 0 0,-1 1 0 0 0,1 1 0 0 0,0-1 0 0 0,-1 0 0 0 0,1 1 0 0 0,5 3 0 0 0,1 5 0 0 0,-8-6-5 0 0,0-1 0 0 0,-1 1 0 0 0,1 0 0 0 0,-1 0-1 0 0,0 0 1 0 0,0 0 0 0 0,0 0 0 0 0,-1 0 0 0 0,1 0-1 0 0,-1 0 1 0 0,0 0 0 0 0,0 0 0 0 0,-1 0 0 0 0,1 1 0 0 0,-1-1-1 0 0,-2 5 1 0 0,0 4-17 0 0,-1 0 0 0 0,-1 0 0 0 0,-11 21 0 0 0,9-22 72 0 0,0 1 0 0 0,-1-1 0 0 0,0-1 1 0 0,-1 0-1 0 0,-1 0 0 0 0,0-1 0 0 0,0 0 0 0 0,-22 17 0 0 0,0-6 412 0 0,-1 0-1 0 0,-68 30 1 0 0,-78 16-63 0 0,166-62-386 0 0,-1 0-1 0 0,0-1 1 0 0,-1-1 0 0 0,-26 3 0 0 0,28-7 30 0 0,2-3-33 0 0,1-5-46 0 0,9 7-8 0 0,0 1 1 0 0,0-1-1 0 0,0 0 0 0 0,0 0 0 0 0,0 1 0 0 0,0-1 1 0 0,0 0-1 0 0,1 0 0 0 0,-1 0 0 0 0,1 0 1 0 0,-1 0-1 0 0,1 0 0 0 0,0 0 0 0 0,0 0 0 0 0,0 0 1 0 0,0 0-1 0 0,0 0 0 0 0,0 0 0 0 0,1-3 0 0 0,1 0-253 0 0,-1 0 0 0 0,1 0-1 0 0,0 0 1 0 0,0 1 0 0 0,0-1-1 0 0,5-6 1 0 0,2-1-5726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64 9671 0 0,'14'-17'454'0'0,"-9"10"-336"0"0,0 2 1 0 0,0-1 0 0 0,0 0 0 0 0,9-6 0 0 0,3 1 342 0 0,-12 11-117 0 0,-3 0-19 0 0,-1 0-226 0 0,0 1 1 0 0,-1-1-1 0 0,1 0 0 0 0,0 0 1 0 0,-1 0-1 0 0,1 0 1 0 0,0 0-1 0 0,-1 1 0 0 0,1-1 1 0 0,-1 0-1 0 0,1 1 1 0 0,0-1-1 0 0,-1 0 1 0 0,1 1-1 0 0,-1-1 0 0 0,1 0 1 0 0,-1 1-1 0 0,1-1 1 0 0,-1 1-1 0 0,1-1 1 0 0,-1 1-1 0 0,1 0 0 0 0,0 0 215 0 0,0 1-230 0 0,1 0 0 0 0,-1 0 0 0 0,1 0 0 0 0,-1 1 0 0 0,1-1 0 0 0,-1 0 0 0 0,0 0 0 0 0,0 1 0 0 0,0-1 0 0 0,-1 1 0 0 0,1-1 0 0 0,0 1 0 0 0,-1-1 0 0 0,0 1 0 0 0,1-1 0 0 0,-1 1 0 0 0,0-1 0 0 0,-1 1 0 0 0,1 0 0 0 0,0-1 0 0 0,-1 4 0 0 0,-2 5-54 0 0,-1 0 1 0 0,0 0 0 0 0,-8 16-1 0 0,7-15 256 0 0,-126 280 2230 0 0,21-91-2278 0 0,-17-10-255 0 0,-27 7-567 0 0,95-136 100 0 0,57-61 373 0 0,1-3-532 0 0,1 0 609 0 0,-1 0-1 0 0,1-1 0 0 0,-1 1 0 0 0,1 0 0 0 0,0-1 1 0 0,0 1-1 0 0,0 0 0 0 0,0-1 0 0 0,0 1 0 0 0,1-1 1 0 0,-1 1-1 0 0,1 0 0 0 0,-1 0 0 0 0,1-1 0 0 0,1-1 1 0 0,1-4-13 0 0,0 1 1 0 0,1-1 0 0 0,6-8 0 0 0,4-3 38 0 0,1 0-1 0 0,0 1 0 0 0,2 1 1 0 0,0 0-1 0 0,26-19 0 0 0,103-62-19 0 0,-128 87 96 0 0,2 0 0 0 0,23-9 0 0 0,-37 18-45 0 0,0 0-1 0 0,0 0 0 0 0,1 0 1 0 0,-1 1-1 0 0,0-1 0 0 0,1 2 1 0 0,-1-1-1 0 0,1 1 0 0 0,-1 0 1 0 0,1 0-1 0 0,12 3 0 0 0,-15-2 4 0 0,0 1-1 0 0,1 0 0 0 0,-1 0 0 0 0,0 0 1 0 0,0 1-1 0 0,0 0 0 0 0,-1 0 1 0 0,1 0-1 0 0,-1 0 0 0 0,6 6 1 0 0,-3-2-18 0 0,0 0 0 0 0,-1 1 1 0 0,0-1-1 0 0,6 14 0 0 0,-7-14-7 0 0,-1 1 0 0 0,0 0-1 0 0,0 0 1 0 0,-1 0 0 0 0,2 12 0 0 0,-4-16 13 0 0,1-1 1 0 0,-1 1 0 0 0,0-1-1 0 0,0 1 1 0 0,-1 0 0 0 0,1-1-1 0 0,-1 1 1 0 0,0-1-1 0 0,0 1 1 0 0,0-1 0 0 0,0 1-1 0 0,-1-1 1 0 0,1 0 0 0 0,-1 1-1 0 0,-2 2 1 0 0,-3 3 75 0 0,-1 1 0 0 0,0-1 0 0 0,-1-1-1 0 0,0 0 1 0 0,0 0 0 0 0,-1-1 0 0 0,-17 11 0 0 0,-81 34 415 0 0,61-32-488 0 0,5 0-17 0 0,-1-2 0 0 0,-54 14 0 0 0,86-30-26 0 0,9-1-102 0 0,5-4-1168 0 0,28-29-4030 0 0,-8 12 22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10159 0 0,'1'2'464'0'0,"3"6"-254"0"0,1 0 0 0 0,-1-1 0 0 0,1 0 0 0 0,1 0 0 0 0,-1 0 0 0 0,1-1-1 0 0,0 0 1 0 0,12 10 0 0 0,-13-13 43 0 0,1 1 0 0 0,-1-1 0 0 0,0 0 0 0 0,1 0 0 0 0,0-1 0 0 0,-1 0 0 0 0,1 0 0 0 0,0 0 0 0 0,0-1 0 0 0,0 1 0 0 0,1-2 0 0 0,-1 1 0 0 0,10-1 0 0 0,9-2 351 0 0,0-1 0 0 0,-1-1 0 0 0,31-9 0 0 0,68-30 1045 0 0,-102 35-1537 0 0,-2 0 0 0 0,1-2-1 0 0,-1 0 1 0 0,0-1 0 0 0,-1-1-1 0 0,-1-1 1 0 0,18-16 0 0 0,-34 27-324 0 0,0 0-38 0 0,0-7 2 0 0,-1 6-16 0 0,-1 2-66 0 0,-1 0 266 0 0,0 0 0 0 0,1 0 0 0 0,-1 0 0 0 0,1 1 0 0 0,-1-1 1 0 0,0 0-1 0 0,1 1 0 0 0,-1-1 0 0 0,0 1 0 0 0,0 0 0 0 0,1 0 1 0 0,-1 0-1 0 0,0 0 0 0 0,0 0 0 0 0,1 0 0 0 0,-1 0 0 0 0,0 0 1 0 0,0 1-1 0 0,-2 0 0 0 0,-37 11-457 0 0,-170 89-447 0 0,182-85 961 0 0,1 1 0 0 0,1 1 0 0 0,1 1 0 0 0,0 2-1 0 0,1 0 1 0 0,2 2 0 0 0,-34 40 0 0 0,54-58 30 0 0,-1 0 0 0 0,1 0 0 0 0,0 1 0 0 0,0-1 0 0 0,0 1 0 0 0,1 0 0 0 0,0 0 0 0 0,0 0 0 0 0,0 0 0 0 0,1 0 0 0 0,0 0 0 0 0,-1 12 0 0 0,3-14-17 0 0,-1-1 1 0 0,0 0-1 0 0,1 1 1 0 0,-1-1-1 0 0,1 0 1 0 0,0 0-1 0 0,0 1 1 0 0,1-1-1 0 0,-1 0 1 0 0,1 0-1 0 0,-1 0 1 0 0,1-1-1 0 0,0 1 1 0 0,0 0-1 0 0,0-1 1 0 0,0 1-1 0 0,1-1 1 0 0,-1 0-1 0 0,1 1 1 0 0,-1-1-1 0 0,1 0 1 0 0,0-1-1 0 0,0 1 1 0 0,0 0-1 0 0,5 1 1 0 0,3 1-24 0 0,-1-1 0 0 0,1 0 0 0 0,-1-1 1 0 0,1 0-1 0 0,0 0 0 0 0,0-1 0 0 0,21-1 0 0 0,1-2-29 0 0,43-9 0 0 0,-31 2-84 0 0,0-1-1 0 0,44-17 0 0 0,-31 4-29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75 8751 0 0,'39'-74'7762'0'0,"-35"138"-6404"0"0,-7-41-701 0 0,0 0-1 0 0,-8 25 1 0 0,3-12-187 0 0,-3 8-66 0 0,-2-1 0 0 0,-18 44 0 0 0,-44 81-239 0 0,70-159-147 0 0,-39 76-3 0 0,-62 87-1 0 0,75-123-63 0 0,-32 59-257 0 0,53-89-163 0 0,1 1 0 0 0,1-1-1 0 0,-9 36 1 0 0,15-38-3169 0 0,2-6 1924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41 158 2303 0 0,'-3'1'102'0'0,"-34"6"12666"0"0,37-4-12188 0 0,1-1 0 0 0,-1 0 0 0 0,1 1 0 0 0,0-1 0 0 0,0 0 0 0 0,0 1 0 0 0,2 1 0 0 0,-2-2-411 0 0,1 0 1 0 0,-1 0 0 0 0,1-1 0 0 0,0 1 0 0 0,-1-1 0 0 0,1 1-1 0 0,2 1 1 0 0,0-1-152 0 0,-1 0 0 0 0,0-1-1 0 0,1 1 1 0 0,0-1 0 0 0,-1 0-1 0 0,1 0 1 0 0,0 0 0 0 0,0-1-1 0 0,-1 1 1 0 0,7-1 0 0 0,19 0 301 0 0,1-1 0 0 0,43-8-1 0 0,57-18 241 0 0,-108 22-490 0 0,183-44 424 0 0,112-24-644 0 0,-161 36-2144 0 0,-113 24 81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73 6911 0 0,'57'-68'2484'0'0,"-56"68"-2302"0"0,-1-1 0 0 0,1 1-1 0 0,-1 0 1 0 0,1-1-1 0 0,-1 1 1 0 0,1 0-1 0 0,-1-1 1 0 0,1 1 0 0 0,0 0-1 0 0,-1 0 1 0 0,1-1-1 0 0,-1 1 1 0 0,1 0-1 0 0,0 0 1 0 0,-1 0 0 0 0,1 0-1 0 0,-1 0 1 0 0,2 0-1 0 0,0 0 399 0 0,0-1 1274 0 0,0 2-938 0 0,-1 1-836 0 0,1-1-1 0 0,-1 1 1 0 0,1-1-1 0 0,-1 1 1 0 0,1-1-1 0 0,-1 1 1 0 0,0 0-1 0 0,0 0 1 0 0,0-1-1 0 0,0 1 1 0 0,0 0-1 0 0,-1 0 1 0 0,1 0-1 0 0,0 0 1 0 0,-1 0-1 0 0,0 0 1 0 0,1 0-1 0 0,-1 1 1 0 0,0-1-1 0 0,0 0 1 0 0,0 0-1 0 0,0 0 1 0 0,-1 4-1 0 0,-1 6 243 0 0,-1 0 0 0 0,-7 23 0 0 0,7-28-221 0 0,-34 103 1117 0 0,-96 192 0 0 0,-43 3-959 0 0,116-215-174 0 0,-89 103-1 0 0,134-172-41 0 0,1 1 31 0 0,12-20 70 0 0,5-5-77 0 0,121-104 117 0 0,-96 79-287 0 0,50-53-246 0 0,-69 69 189 0 0,18-16 1 0 0,0 1-107 0 0,-25 26 188 0 0,-2 4-2 0 0,0 7 81 0 0,-1 0-1 0 0,-1 0 0 0 0,1 0 1 0 0,-2 0-1 0 0,1 0 0 0 0,-1-1 1 0 0,-7 15-1 0 0,-38 64 235 0 0,0 0-57 0 0,40-66-181 0 0,2 2 70 0 0,6-24-67 0 0,0 0 1 0 0,0 0-1 0 0,0 0 0 0 0,0 1 0 0 0,0-1 1 0 0,0 0-1 0 0,-1 0 0 0 0,1 0 0 0 0,0 0 0 0 0,0 0 1 0 0,0 0-1 0 0,0 0 0 0 0,0 0 0 0 0,0 0 1 0 0,0 0-1 0 0,0 0 0 0 0,0 0 0 0 0,0 1 0 0 0,0-1 1 0 0,0 0-1 0 0,0 0 0 0 0,0 0 0 0 0,1 0 1 0 0,-1 0-1 0 0,0 0 0 0 0,0 0 0 0 0,0 0 0 0 0,0 0 1 0 0,0 0-1 0 0,0 0 0 0 0,0 0 0 0 0,0 0 1 0 0,0 1-1 0 0,0-1 0 0 0,0 0 0 0 0,0 0 0 0 0,0 0 1 0 0,0 0-1 0 0,0 0 0 0 0,0 0 0 0 0,0 0 1 0 0,1 0-1 0 0,-1 0 0 0 0,0 0 0 0 0,0 0 0 0 0,0 0 1 0 0,0 0-1 0 0,0 0 0 0 0,0 0 0 0 0,0 0 1 0 0,0 0-1 0 0,0 0 0 0 0,0 0 0 0 0,0 0 0 0 0,0 0 1 0 0,1 0-1 0 0,-1 0 0 0 0,0 0 0 0 0,0 0 1 0 0,4 0-156 0 0,0 1 0 0 0,0-1 0 0 0,0 0 0 0 0,-1-1 0 0 0,1 1 0 0 0,0-1 1 0 0,0 0-1 0 0,0 1 0 0 0,0-2 0 0 0,-1 1 0 0 0,1 0 0 0 0,0-1 0 0 0,4-2 1 0 0,20-11-6940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325 102 4607 0 0,'0'0'208'0'0,"2"1"-9"0"0,5 5 344 0 0,12 8 7039 0 0,-12-9-2138 0 0,5-2-3245 0 0,-8-2-2005 0 0,-1-1 0 0 0,1 0-1 0 0,0 1 1 0 0,-1-1 0 0 0,1-1 0 0 0,0 1 0 0 0,-1-1 0 0 0,1 1-1 0 0,0-1 1 0 0,-1 0 0 0 0,1 0 0 0 0,5-3 0 0 0,-3 1-123 0 0,0 0 0 0 0,1-1 0 0 0,-1 1-1 0 0,-1-1 1 0 0,8-7 0 0 0,-4 1-67 0 0,4-8-153 0 0,-11 13 85 0 0,-1 0-6 0 0,0 3-1 0 0,0-1 0 0 0,0 1 0 0 0,-1 0-1 0 0,1-1 1 0 0,-1 1 0 0 0,1-1 0 0 0,-1 1-1 0 0,0-1 1 0 0,0 1 0 0 0,0-1 0 0 0,0 1-1 0 0,0-1 1 0 0,-1 1 0 0 0,1 0 0 0 0,-1-1-1 0 0,1 1 1 0 0,-1-1 0 0 0,0 1-1 0 0,-2-4 1 0 0,2 5 43 0 0,0 1-1 0 0,0-1 1 0 0,0 1 0 0 0,0-1-1 0 0,0 1 1 0 0,0-1 0 0 0,0 1-1 0 0,0-1 1 0 0,0 1 0 0 0,0 0-1 0 0,0-1 1 0 0,0 1-1 0 0,0 0 1 0 0,0 0 0 0 0,0 0-1 0 0,0 0 1 0 0,-1 0 0 0 0,1 0-1 0 0,0 0 1 0 0,0 1 0 0 0,-2-1-1 0 0,-3 2-14 0 0,0 0 0 0 0,0 0 0 0 0,0 0 0 0 0,0 1 1 0 0,0 0-1 0 0,1 0 0 0 0,-7 5 0 0 0,-37 31 33 0 0,36-28-33 0 0,-197 161 31 0 0,186-153 31 0 0,1 1 0 0 0,1 1-1 0 0,-34 41 1 0 0,54-59-13 0 0,0 0-1 0 0,0 0 1 0 0,0 0 0 0 0,1 0 0 0 0,-1 0-1 0 0,1 0 1 0 0,0 0 0 0 0,-2 7-1 0 0,3-9-5 0 0,0 0 1 0 0,0 1-1 0 0,0-1 0 0 0,0 0 0 0 0,0 0 0 0 0,0 0 0 0 0,1 0 0 0 0,-1 0 0 0 0,0 0 0 0 0,0 0 0 0 0,1 0 0 0 0,-1 0 0 0 0,1 0 0 0 0,-1 0 0 0 0,1 0 0 0 0,-1 0 0 0 0,1 0 0 0 0,0 0 0 0 0,-1 0 1 0 0,1 0-1 0 0,0-1 0 0 0,0 1 0 0 0,0 0 0 0 0,-1 0 0 0 0,1-1 0 0 0,0 1 0 0 0,0-1 0 0 0,0 1 0 0 0,0-1 0 0 0,0 1 0 0 0,1 0 0 0 0,6 1-2 0 0,0 0 1 0 0,0 0-1 0 0,0-1 0 0 0,0 1 0 0 0,0-2 1 0 0,0 1-1 0 0,0-1 0 0 0,0 0 0 0 0,12-3 1 0 0,5-1-111 0 0,41-12 0 0 0,-5-1-1037 0 0,-1-3 0 0 0,63-30 0 0 0,-91 33-5203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5063 0 0,'-1'1'11558'0'0,"-6"6"-11250"0"0,0 1-1 0 0,1 0 1 0 0,1 0 0 0 0,-1 0 0 0 0,1 1 0 0 0,1-1 0 0 0,-1 1 0 0 0,-3 12 0 0 0,-11 21-109 0 0,-437 750 1605 0 0,433-754-2012 0 0,-57 88-1646 0 0,79-123 1436 0 0,-4 5 192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12 576 5063 0 0,'0'-2'232'0'0,"-12"-31"11908"0"0,16 24-12087 0 0,-4 8 268 0 0,4-6-218 0 0,1 1 1 0 0,-1 0 0 0 0,1 1-1 0 0,1-1 1 0 0,-1 1 0 0 0,1 0-1 0 0,0 0 1 0 0,9-6 0 0 0,6-4 99 0 0,170-119 916 0 0,-52 39-504 0 0,-59 38-179 0 0,154-83 0 0 0,-223 134-420 0 0,1 0-1 0 0,0 1 0 0 0,0 1 1 0 0,0 0-1 0 0,17-3 0 0 0,-27 7-18 0 0,1-1 1 0 0,-1 1-1 0 0,0 0 0 0 0,1 0 0 0 0,-1-1 0 0 0,0 2 0 0 0,1-1 0 0 0,-1 0 1 0 0,0 0-1 0 0,1 1 0 0 0,-1 0 0 0 0,0-1 0 0 0,0 1 0 0 0,1 0 0 0 0,-1 0 1 0 0,0 0-1 0 0,0 0 0 0 0,0 0 0 0 0,0 1 0 0 0,0-1 0 0 0,0 1 0 0 0,-1-1 1 0 0,1 1-1 0 0,0 0 0 0 0,-1-1 0 0 0,1 1 0 0 0,-1 0 0 0 0,0 0 0 0 0,0 0 1 0 0,1 0-1 0 0,-1 0 0 0 0,0 1 0 0 0,-1-1 0 0 0,1 0 0 0 0,1 4 1 0 0,-1 1-6 0 0,0 0 1 0 0,-1 0 0 0 0,1 0 0 0 0,-1 0-1 0 0,-1 0 1 0 0,1 0 0 0 0,-3 8 0 0 0,0 0 8 0 0,0 0 1 0 0,-8 17-1 0 0,-105 237 63 0 0,109-255-45 0 0,-1 0-1 0 0,0 0 1 0 0,-1-1 0 0 0,0 0-1 0 0,-1 0 1 0 0,-1-1-1 0 0,0-1 1 0 0,-1 1-1 0 0,0-2 1 0 0,0 0 0 0 0,-1 0-1 0 0,0-1 1 0 0,-1-1-1 0 0,0 0 1 0 0,0-1 0 0 0,-29 10-1 0 0,24-12 4 0 0,0 0 0 0 0,0-1 0 0 0,0-1-1 0 0,0-1 1 0 0,0 0 0 0 0,-1-2 0 0 0,1 0 0 0 0,-1-1-1 0 0,1-1 1 0 0,0-1 0 0 0,0-1 0 0 0,0 0 0 0 0,-18-7-1 0 0,32 9-10 0 0,1 0 0 0 0,0 0 0 0 0,0-1 0 0 0,0 1 0 0 0,0-1 0 0 0,0 0 0 0 0,0 0 0 0 0,1 0 0 0 0,-5-6 0 0 0,6 8-45 0 0,1-1-1 0 0,0 1 0 0 0,0 0 0 0 0,0-1 0 0 0,0 0 0 0 0,1 1 0 0 0,-1-1 0 0 0,0 1 0 0 0,1-1 0 0 0,-1 0 0 0 0,1 1 0 0 0,-1-1 0 0 0,1 0 0 0 0,0 0 0 0 0,0 1 0 0 0,-1-1 0 0 0,1 0 0 0 0,1 0 0 0 0,-1 0 0 0 0,0 1 0 0 0,0-1 0 0 0,1 0 0 0 0,-1 1 0 0 0,1-1 0 0 0,-1 0 0 0 0,1 1 0 0 0,0-1 0 0 0,1-2 1 0 0,13-14-1846 0 0,8-4-5166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137 169 7831 0 0,'0'0'603'0'0,"-6"10"1009"0"0,4-8-1076 0 0,1 1 0 0 0,-1 0 0 0 0,1-1 1 0 0,0 1-1 0 0,0 0 0 0 0,0 0 0 0 0,0-1 0 0 0,0 1 0 0 0,0 0 1 0 0,1 0-1 0 0,0 0 0 0 0,-1 3 0 0 0,2-2-344 0 0,0 0 0 0 0,0 0 0 0 0,0-1 0 0 0,0 1 0 0 0,0 0-1 0 0,1-1 1 0 0,0 1 0 0 0,3 5 0 0 0,-2-3 17 0 0,-2-4-152 0 0,1 1-1 0 0,-1-1 1 0 0,1 1 0 0 0,0-1-1 0 0,-1 0 1 0 0,1 1-1 0 0,0-1 1 0 0,0 0-1 0 0,0 0 1 0 0,1 0-1 0 0,-1-1 1 0 0,4 3-1 0 0,31 18 86 0 0,-10-6-652 0 0,54 23 0 0 0,-80-38 250 0 0,1 0 0 0 0,0-1 0 0 0,0 0 0 0 0,0 1 0 0 0,0-1 0 0 0,0 0 0 0 0,-1 0 0 0 0,1 0 0 0 0,0 0 0 0 0,0 0 0 0 0,0 0 0 0 0,0-1 0 0 0,0 1 0 0 0,0-1 0 0 0,-1 1 0 0 0,1-1 0 0 0,0 0 0 0 0,0 1 1 0 0,-1-1-1 0 0,1 0 0 0 0,-1 0 0 0 0,1 0 0 0 0,0 0 0 0 0,-1-1 0 0 0,0 1 0 0 0,1 0 0 0 0,0-3 0 0 0,7-4-4175 0 0</inkml:trace>
  <inkml:trace contextRef="#ctx0" brushRef="#br0" timeOffset="1">552 0 4607 0 0,'-1'2'8102'0'0,"-72"119"-3905"0"0,17-34-2929 0 0,-49 86 59 0 0,-9 15-941 0 0,-76 182-304 0 0,180-341-889 0 0,8-17-4149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174 444 10911 0 0,'-14'14'556'0'0,"5"-4"-325"0"0,-1 0 0 0 0,0-1 0 0 0,-1 0-1 0 0,-12 8 1 0 0,20-15-1 0 0,0-1 0 0 0,1 1-1 0 0,-1-1 1 0 0,0 0 0 0 0,-1 1 0 0 0,1-1-1 0 0,0-1 1 0 0,0 1 0 0 0,0 0-1 0 0,-1-1 1 0 0,1 0 0 0 0,0 1-1 0 0,0-1 1 0 0,-1 0 0 0 0,1-1 0 0 0,0 1-1 0 0,0-1 1 0 0,-1 1 0 0 0,1-1-1 0 0,0 0 1 0 0,0 0 0 0 0,-4-2 0 0 0,6 1-38 0 0,-1 1 0 0 0,1 0 0 0 0,0-1 0 0 0,-1 1 1 0 0,1-1-1 0 0,0 0 0 0 0,0 1 0 0 0,0-1 0 0 0,0 0 1 0 0,0 0-1 0 0,0 1 0 0 0,1-1 0 0 0,-1 0 1 0 0,0-3-1 0 0,0 3-23 0 0,0-3 11 0 0,0-1 0 0 0,1 1 0 0 0,-1 0 0 0 0,1-1 1 0 0,0 1-1 0 0,0 0 0 0 0,1-1 0 0 0,-1 1 1 0 0,1 0-1 0 0,0 0 0 0 0,1-1 0 0 0,0 1 1 0 0,-1 0-1 0 0,5-7 0 0 0,4-7 125 0 0,0 1 0 0 0,17-22-1 0 0,-25 37-272 0 0,18-23 8 0 0,0 2 1 0 0,1 0 0 0 0,2 2 0 0 0,0 0-1 0 0,28-19 1 0 0,138-81-1173 0 0,-178 115 513 0 0,0 1 0 0 0,1 1 0 0 0,0 0 0 0 0,-1 0 0 0 0,2 2 1 0 0,12-4-1 0 0,-16 6-196 0 0,-1 0 1 0 0,0 0-1 0 0,1 1 1 0 0,-1 0-1 0 0,1 1 1 0 0,-1 0-1 0 0,0 0 1 0 0,1 1-1 0 0,-1 0 1 0 0,8 3-1 0 0,-5-1 583 0 0,0-1 0 0 0,-1 0 0 0 0,1-1-1 0 0,0 0 1 0 0,1-1 0 0 0,-1 0 0 0 0,22-1 0 0 0,12-2 3035 0 0,-14 2 4175 0 0,-28 12-5641 0 0,-3-10-1241 0 0,-1 0 1 0 0,1 0-1 0 0,0-1 0 0 0,-1 1 0 0 0,1 0 1 0 0,-1-1-1 0 0,0 1 0 0 0,1 0 1 0 0,-1-1-1 0 0,0 1 0 0 0,0-1 0 0 0,0 1 1 0 0,0-1-1 0 0,0 0 0 0 0,0 1 0 0 0,-1-1 1 0 0,1 0-1 0 0,0 0 0 0 0,-3 2 0 0 0,-33 20 544 0 0,24-15-405 0 0,-17 10-95 0 0,1 2 0 0 0,1 1 0 0 0,1 1 0 0 0,0 1 0 0 0,-38 44 0 0 0,58-58-134 0 0,1 0 1 0 0,-10 17-1 0 0,14-21-2 0 0,0-1 0 0 0,0 1-1 0 0,0-1 1 0 0,1 1 0 0 0,-1 0 0 0 0,1 0 0 0 0,0-1 0 0 0,0 9-1 0 0,4 1 23 0 0,-1-11-11 0 0,0 0 0 0 0,1 0 0 0 0,-1 0 0 0 0,0-1 0 0 0,1 1 0 0 0,0-1 0 0 0,-1 1 0 0 0,1-1 0 0 0,0 0 0 0 0,0 0 0 0 0,1-1 0 0 0,-1 1 0 0 0,0 0 0 0 0,0-1 0 0 0,1 0 0 0 0,-1 0 0 0 0,1 0 0 0 0,-1 0 0 0 0,5 0 0 0 0,4 0 89 0 0,0 1 0 0 0,0-2 1 0 0,1 1-1 0 0,15-3 0 0 0,-13 1-44 0 0,-1-1 1 0 0,1 0-1 0 0,-1-1 0 0 0,1-1 1 0 0,13-5-1 0 0,-24 7-51 0 0,0 1 0 0 0,-1-1 0 0 0,1 0-1 0 0,-1 0 1 0 0,0 0 0 0 0,0-1 0 0 0,0 1 0 0 0,0-1 0 0 0,0 0-1 0 0,0 0 1 0 0,-1 0 0 0 0,1 0 0 0 0,-1 0 0 0 0,0 0 0 0 0,0-1-1 0 0,0 1 1 0 0,-1-1 0 0 0,1 1 0 0 0,-1-1 0 0 0,0 0-1 0 0,1 1 1 0 0,-2-1 0 0 0,1 0 0 0 0,0-4 0 0 0,-1-2 10 0 0,0 0 1 0 0,0 1 0 0 0,-1-1-1 0 0,0 1 1 0 0,-1-1-1 0 0,0 1 1 0 0,0 0 0 0 0,-1-1-1 0 0,0 1 1 0 0,-1 0-1 0 0,-8-14 1 0 0,1 6-98 0 0,0 0 0 0 0,-1 0 0 0 0,-1 1 0 0 0,-20-20 0 0 0,32 35-10 0 0,0 1-1 0 0,1-1 1 0 0,-1 0-1 0 0,1 0 1 0 0,-1 1-1 0 0,0-1 1 0 0,1 0-1 0 0,0 0 1 0 0,-1 0-1 0 0,1 1 1 0 0,-1-1-1 0 0,1 0 1 0 0,0 0-1 0 0,0 0 1 0 0,-1 0 0 0 0,1 0-1 0 0,0 0 1 0 0,0 0-1 0 0,0 0 1 0 0,0 0-1 0 0,0 0 1 0 0,0 0-1 0 0,0 0 1 0 0,1 0-1 0 0,-1 0 1 0 0,0 1-1 0 0,0-1 1 0 0,1 0-1 0 0,-1 0 1 0 0,1 0-1 0 0,-1 0 1 0 0,1 0-1 0 0,-1 1 1 0 0,1-2-1 0 0,2-2-380 0 0,1 1-1 0 0,-1-1 0 0 0,0 1 1 0 0,1 0-1 0 0,6-4 1 0 0,11-6-1241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34 14279 0 0,'6'-19'1298'0'0,"2"7"-1016"0"0,-4 10-233 0 0,-3 2 61 0 0,1 0 92 0 0,-1 0 1 0 0,0 0-1 0 0,0-1 0 0 0,0 1 1 0 0,0 0-1 0 0,0 0 0 0 0,0 0 1 0 0,0 1-1 0 0,1-1 1 0 0,-1 0-1 0 0,0 0 0 0 0,0 1 1 0 0,0-1-1 0 0,0 0 0 0 0,0 1 1 0 0,0-1-1 0 0,0 1 1 0 0,0-1-1 0 0,0 1 0 0 0,1 0 1 0 0,3 2 647 0 0,-4-2-860 0 0,0 0 0 0 0,0 0 0 0 0,0 0 0 0 0,0 0 0 0 0,0 0 0 0 0,-1 0 0 0 0,1 0 0 0 0,0 1 0 0 0,0-1 0 0 0,-1 0 0 0 0,1 0 0 0 0,-1 1 0 0 0,1-1 0 0 0,-1 3 0 0 0,4 19-159 0 0,-4-15 180 0 0,-1 1 0 0 0,0 0 0 0 0,-1-1 0 0 0,0 1 1 0 0,-4 11-1 0 0,-19 41 103 0 0,18-44-91 0 0,-186 364 472 0 0,166-339-464 0 0,-2 0 1 0 0,-37 40-1 0 0,-75 68 72 0 0,98-106-95 0 0,-43 54 48 0 0,62-68-63 0 0,22-29-83 0 0,3-4-738 0 0,2-8 780 0 0,0 1 0 0 0,0-1 0 0 0,1 1 1 0 0,1 0-1 0 0,0 0 0 0 0,0 0 0 0 0,9-11 0 0 0,53-64 29 0 0,-58 73 18 0 0,56-57 90 0 0,77-65 1 0 0,-118 111-85 0 0,-21 21-5 0 0,56-47 75 0 0,-53 44-62 0 0,0 1 0 0 0,0 0 0 0 0,1 1 0 0 0,-1-1-1 0 0,1 1 1 0 0,0 1 0 0 0,0-1 0 0 0,9-1 0 0 0,-13 4 0 0 0,0 0 0 0 0,0-1 0 0 0,1 2 0 0 0,-1-1 1 0 0,0 0-1 0 0,0 1 0 0 0,0-1 0 0 0,0 1 0 0 0,0 0 0 0 0,0 0 0 0 0,0 0 1 0 0,0 0-1 0 0,0 1 0 0 0,0-1 0 0 0,-1 1 0 0 0,1-1 0 0 0,-1 1 0 0 0,1 0 1 0 0,-1 0-1 0 0,0 0 0 0 0,1 1 0 0 0,-1-1 0 0 0,0 1 0 0 0,0-1 0 0 0,1 4 1 0 0,4 6-1 0 0,0 0 0 0 0,-1 1 0 0 0,0 0 0 0 0,4 15 0 0 0,-4-9 7 0 0,0-1 0 0 0,-2 1 0 0 0,0 0 0 0 0,1 20 0 0 0,-4-27 80 0 0,-1 0 0 0 0,-1 0 0 0 0,1 0 0 0 0,-2-1 0 0 0,0 1 0 0 0,0-1 0 0 0,-8 22-1 0 0,6-23 10 0 0,0 0 0 0 0,-1 0 0 0 0,-1-1 0 0 0,1 0 0 0 0,-2 0 0 0 0,1 0 0 0 0,-1 0 0 0 0,-1-1 0 0 0,-11 10 0 0 0,6-8-48 0 0,0 0 0 0 0,0-1 0 0 0,-1-1 0 0 0,0 0 1 0 0,-29 11-1 0 0,17-10-42 0 0,0-1 0 0 0,0-2 1 0 0,-1-1-1 0 0,0 0 0 0 0,0-3 1 0 0,0 0-1 0 0,-37-2 0 0 0,48-1 13 0 0,2 1-19 0 0,1-1 0 0 0,-26-5 0 0 0,39 5-60 0 0,-1 1-1 0 0,1-1 1 0 0,0 1 0 0 0,0-1 0 0 0,-1 1 0 0 0,1-1 0 0 0,0 1-1 0 0,0-1 1 0 0,0 1 0 0 0,0-1 0 0 0,0 1 0 0 0,0-1-1 0 0,0 1 1 0 0,0-1 0 0 0,0 1 0 0 0,0-1 0 0 0,0 1 0 0 0,0-1-1 0 0,0 1 1 0 0,0-1 0 0 0,0 1 0 0 0,0-1 0 0 0,1 1-1 0 0,-1-1 1 0 0,0 0 0 0 0,1 1-33 0 0,7-17-1472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99 15263 0 0,'0'-2'696'0'0,"10"-21"230"0"0,-7 18-619 0 0,0 0 1 0 0,-1 0 0 0 0,1 1 0 0 0,1-1 0 0 0,-1 1 0 0 0,1 0 0 0 0,0-1 0 0 0,0 2 0 0 0,0-1 0 0 0,0 0-1 0 0,1 1 1 0 0,7-5 0 0 0,-10 7 72 0 0,0 0-273 0 0,-2 1-86 0 0,0 0 1 0 0,0 0 0 0 0,1 0-1 0 0,-1 0 1 0 0,0-1 0 0 0,0 1-1 0 0,1 0 1 0 0,-1 0 0 0 0,0 0-1 0 0,0 0 1 0 0,0 0-1 0 0,1-1 1 0 0,-1 1 0 0 0,0 0-1 0 0,0 0 1 0 0,0 0 0 0 0,1-1-1 0 0,-1 1 1 0 0,0 0-1 0 0,0 0 1 0 0,0-1 0 0 0,0 1-1 0 0,0 0 1 0 0,0 0 0 0 0,0-1-1 0 0,0 1 1 0 0,0 0-1 0 0,1-1 1 0 0,-1 1 0 0 0,0 0-1 0 0,0 0 1 0 0,0-1 0 0 0,-1 1-1 0 0,1-1 1 0 0,-9-3 160 0 0,-21 4-184 0 0,19 1-8 0 0,-1 2 0 0 0,1-1 0 0 0,0 2-1 0 0,0-1 1 0 0,0 2 0 0 0,-12 5 0 0 0,-61 39-13 0 0,67-38 29 0 0,-92 65-7 0 0,94-64 3 0 0,1 0 0 0 0,1 1 0 0 0,0 1 0 0 0,1 0 0 0 0,-12 18 0 0 0,21-28 5 0 0,0 0 1 0 0,1 1 0 0 0,0-1-1 0 0,0 0 1 0 0,0 1 0 0 0,-1 4-1 0 0,2 6-7 0 0,2-14 1 0 0,-1 1-1 0 0,1 0 0 0 0,0-1 1 0 0,-1 1-1 0 0,1-1 0 0 0,0 0 1 0 0,0 1-1 0 0,0-1 1 0 0,0 0-1 0 0,0 1 0 0 0,0-1 1 0 0,0 0-1 0 0,0 0 1 0 0,0 0-1 0 0,1 0 0 0 0,-1 0 1 0 0,0 0-1 0 0,1 0 1 0 0,-1 0-1 0 0,1-1 0 0 0,-1 1 1 0 0,1-1-1 0 0,-1 1 0 0 0,1-1 1 0 0,0 1-1 0 0,-1-1 1 0 0,1 0-1 0 0,-1 0 0 0 0,4 0 1 0 0,4 1 16 0 0,1-1 0 0 0,-1-1 0 0 0,17-3 0 0 0,-10 1 18 0 0,-1-1 0 0 0,1 0 0 0 0,-1-1 0 0 0,0-1 0 0 0,20-11 0 0 0,-10 3-10 0 0,-1-2-1 0 0,25-20 0 0 0,-24 19 40 0 0,-40 25-6 0 0,10-6-59 0 0,1 0-1 0 0,-1 1 1 0 0,-8 6 0 0 0,6-4 1 0 0,4-2 0 0 0,0-1 0 0 0,0 0 0 0 0,0 1 0 0 0,1-1 0 0 0,0 1 0 0 0,-1 0 0 0 0,1 0 0 0 0,-3 6 0 0 0,4-9 0 0 0,1 1 0 0 0,0-1 0 0 0,-1 1 0 0 0,1-1 0 0 0,0 1 0 0 0,0-1 0 0 0,-1 1 0 0 0,1-1 0 0 0,0 1 0 0 0,0 0 0 0 0,0-1 0 0 0,0 1 0 0 0,0-1 0 0 0,0 1 0 0 0,0-1 0 0 0,0 2 0 0 0,0-1-75 0 0,1 0-1 0 0,0 0 1 0 0,0 0-1 0 0,-1 0 1 0 0,1 0 0 0 0,0 0-1 0 0,0 0 1 0 0,0-1-1 0 0,0 1 1 0 0,0 0-1 0 0,0-1 1 0 0,0 1 0 0 0,1-1-1 0 0,-1 1 1 0 0,0-1-1 0 0,0 0 1 0 0,0 1-1 0 0,0-1 1 0 0,1 0 0 0 0,1 0-1 0 0,15 0-1700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30 15199 0 0,'2'-5'235'0'0,"-1"4"-126"0"0,0 0 1 0 0,-1-1 0 0 0,1 1 0 0 0,-1-1-1 0 0,0 1 1 0 0,1-1 0 0 0,-1 1-1 0 0,0-1 1 0 0,0 1 0 0 0,0-1 0 0 0,0 1-1 0 0,0-1 1 0 0,-1-4 3807 0 0,1 8-3865 0 0,0 1 0 0 0,-1-1 0 0 0,1 0 0 0 0,-1 0 0 0 0,0 0 0 0 0,0 0 0 0 0,0 0 1 0 0,1 0-1 0 0,-3 2 0 0 0,-1 4 0 0 0,-41 136 1171 0 0,17-48-854 0 0,-13 28-186 0 0,-65 134 1 0 0,85-215-165 0 0,-2-1 0 0 0,-2-1 0 0 0,-1-1 0 0 0,-3-1 0 0 0,-1-1 0 0 0,-51 49 0 0 0,59-66 25 0 0,9-8-23 0 0,0-1 0 0 0,-28 20-1 0 0,30-26-9 0 0,11-6-11 0 0,0 0 0 0 0,-1 0 0 0 0,1 1 0 0 0,0-1 0 0 0,-1 0 0 0 0,1 0 0 0 0,-1 0 0 0 0,1 0 0 0 0,0 1 0 0 0,-1-1 0 0 0,1 0 0 0 0,-1 0 0 0 0,1 0 0 0 0,0 0 0 0 0,-1 0 0 0 0,1 0 0 0 0,-1 0 0 0 0,1 0 0 0 0,0 0 0 0 0,-1 0 0 0 0,1 0 0 0 0,-1 0 0 0 0,1 0 0 0 0,0-1 0 0 0,-1 1 0 0 0,1 0 0 0 0,-1 0 0 0 0,1 0 0 0 0,0-1 0 0 0,-1 1 0 0 0,1 0 0 0 0,0 0 0 0 0,-1-1 0 0 0,1 1 0 0 0,-1-1 0 0 0,1-5 0 0 0,0 3 0 0 0,0 1 0 0 0,0-1 0 0 0,1 0 0 0 0,-1 0 0 0 0,1 1 0 0 0,0-1 0 0 0,0 0 1 0 0,0 1-1 0 0,0-1 0 0 0,2-3 0 0 0,19-27-4 0 0,-13 19-8 0 0,14-16-79 0 0,1 1 0 0 0,2 1 1 0 0,50-44-1 0 0,-22 23-3 0 0,-20 17 54 0 0,185-173-464 0 0,-215 200 502 0 0,15-9 19 0 0,-17 13 120 0 0,0 3-84 0 0,2 6-51 0 0,1-1 0 0 0,-1 1-1 0 0,-1 0 1 0 0,1 0 0 0 0,-1 0-1 0 0,-1 0 1 0 0,3 13 0 0 0,8 66-5 0 0,-12-77 3 0 0,0-2 0 0 0,0 23 0 0 0,-1-26 0 0 0,0 10 72 0 0,-1 1 0 0 0,0 0 0 0 0,-1 0 1 0 0,-1-1-1 0 0,0 1 0 0 0,-2-1 0 0 0,1 0 0 0 0,-10 19 0 0 0,10-25-21 0 0,-1 0-1 0 0,-1 0 1 0 0,1-1-1 0 0,-2 1 1 0 0,1-1-1 0 0,-1-1 1 0 0,0 1-1 0 0,-1-1 1 0 0,0 0-1 0 0,0-1 1 0 0,0 0-1 0 0,-1 0 1 0 0,-16 7-1 0 0,-11 2 367 0 0,-1-2 0 0 0,-1-2 1 0 0,-63 11-1 0 0,78-18-251 0 0,-5 0-2 0 0,26-4-359 0 0,7-13-519 0 0,0-1 256 0 0,1 1-1 0 0,1 0 1 0 0,0 1 0 0 0,1 0-1 0 0,14-17 1 0 0,-1-1-600 0 0,-10 14 506 0 0,34-47-2114 0 0,-23 37 1126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12439 0 0,'0'0'958'0'0,"2"0"-370"0"0,0 0-266 0 0,0 0 0 0 0,0 0 1 0 0,0 0-1 0 0,-1 1 0 0 0,1-1 1 0 0,0 0-1 0 0,0 1 0 0 0,-1 0 0 0 0,1-1 1 0 0,0 1-1 0 0,-1 0 0 0 0,1 0 1 0 0,-1-1-1 0 0,1 1 0 0 0,-1 1 1 0 0,1-1-1 0 0,-1 0 0 0 0,1 0 1 0 0,-1 0-1 0 0,0 1 0 0 0,0-1 1 0 0,2 3-1 0 0,-1 0-209 0 0,-1 0 1 0 0,1 1-1 0 0,-1-1 0 0 0,0 0 1 0 0,0 1-1 0 0,-1-1 0 0 0,1 0 1 0 0,-1 1-1 0 0,0-1 1 0 0,0 1-1 0 0,-1-1 0 0 0,1 0 1 0 0,-1 1-1 0 0,0-1 0 0 0,0 0 1 0 0,0 1-1 0 0,-1-1 1 0 0,-2 7-1 0 0,-6 7 504 0 0,0-1 0 0 0,-24 33-1 0 0,2-3-164 0 0,9-8-248 0 0,16-27-162 0 0,4-3-59 0 0,2-7-128 0 0,8-6-6061 0 0,-6 3 5768 0 0,0 1 0 0 0,0-1 0 0 0,-1 0 0 0 0,2-1 1 0 0,0 0-1228 0 0,13-12-5190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408 151 7831 0 0,'8'-20'-210'0'0,"-1"2"1839"0"0,15-27 1 0 0,-18 39-648 0 0,0 1 0 0 0,-1 0 0 0 0,2 0 1 0 0,-1 0-1 0 0,0 0 0 0 0,1 1 0 0 0,0-1 0 0 0,9-5 0 0 0,10-3-535 0 0,-23 12-428 0 0,0 1 0 0 0,0-1 0 0 0,0 1 0 0 0,0-1-1 0 0,0 1 1 0 0,0 0 0 0 0,0-1 0 0 0,0 1 0 0 0,0 0 0 0 0,0 0 0 0 0,0 0 0 0 0,0 0 0 0 0,0 0 0 0 0,0 0 0 0 0,0 0 0 0 0,0 0 0 0 0,0 0-1 0 0,0 0 1 0 0,0 0 0 0 0,0 1 0 0 0,1-1 0 0 0,-2 1 22 0 0,1 0 0 0 0,0-1 1 0 0,-1 1-1 0 0,1 0 0 0 0,-1-1 0 0 0,1 1 0 0 0,0 0 1 0 0,-1 0-1 0 0,0-1 0 0 0,1 1 0 0 0,-1 0 0 0 0,1 0 1 0 0,-1 0-1 0 0,0 0 0 0 0,0 0 0 0 0,1-1 0 0 0,-1 1 0 0 0,0 1 1 0 0,0 3 86 0 0,0 0 1 0 0,0 1 0 0 0,0-1 0 0 0,-1 0-1 0 0,0 0 1 0 0,-2 7 0 0 0,-6 12 83 0 0,-1-1-1 0 0,0 0 1 0 0,-18 26 0 0 0,17-30-93 0 0,-89 141 775 0 0,-16 28 38 0 0,-89 193-319 0 0,161-285-549 0 0,35-68-5746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5527 0 0,'-1'3'12372'0'0,"-9"27"-6854"0"0,-8 24-4116 0 0,16-42-1167 0 0,-1 1 1 0 0,2 0-1 0 0,-1 21 0 0 0,0 11 52 0 0,1-31-287 0 0,-3-4-27 0 0,3-8-101 0 0,9-13-3326 0 0,0-4 1599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17 16583 0 0,'2'-2'1276'0'0,"-2"1"-1176"0"0,0 0 0 0 0,1 0 0 0 0,-1 0 0 0 0,1 1 0 0 0,-1-1 0 0 0,1 0 0 0 0,-1 0 1 0 0,1 1-1 0 0,-1-1 0 0 0,1 0 0 0 0,0 1 0 0 0,-1-1 0 0 0,1 1 0 0 0,0-1 0 0 0,0 1 0 0 0,-1-1 0 0 0,1 1 0 0 0,0-1 0 0 0,0 1 0 0 0,0 0 0 0 0,0-1 0 0 0,0 1 0 0 0,-1 0 0 0 0,1 0 0 0 0,0 0 0 0 0,0 0 0 0 0,0 0 0 0 0,0 0 0 0 0,0 0 0 0 0,0 0 0 0 0,0 0 0 0 0,0 0 0 0 0,0 0 1 0 0,1 1-1 0 0,0 0-28 0 0,-1 0 1 0 0,1 0-1 0 0,0 1 1 0 0,-1-1-1 0 0,1 0 1 0 0,-1 1-1 0 0,0-1 1 0 0,1 1-1 0 0,-1-1 1 0 0,0 1 0 0 0,0 0-1 0 0,0 0 1 0 0,0-1-1 0 0,0 1 1 0 0,0 0-1 0 0,0 3 1 0 0,0 0-13 0 0,0 0-1 0 0,0 0 1 0 0,0 0 0 0 0,-1 0 0 0 0,0 0-1 0 0,0 0 1 0 0,0 0 0 0 0,-1 0-1 0 0,0 0 1 0 0,0 0 0 0 0,-3 9 0 0 0,-2 4 169 0 0,-17 31 0 0 0,15-31-135 0 0,-25 45 274 0 0,-59 85 0 0 0,-54 53-58 0 0,123-171-284 0 0,-45 57 30 0 0,29-40-4 0 0,-52 84 0 0 0,69-95-91 0 0,8-14-95 0 0,2 0 0 0 0,-12 27 0 0 0,21-42-840 0 0,2-3 594 0 0,0 0-3011 0 0</inkml:trace>
  <inkml:trace contextRef="#ctx0" brushRef="#br0" timeOffset="1">27 651 5983 0 0,'0'0'274'0'0,"-2"0"-6"0"0,-23-2 13656 0 0,33 14-11903 0 0,-6-10-1947 0 0,0-1-1 0 0,0 1 1 0 0,0-1 0 0 0,0 1 0 0 0,0-1-1 0 0,0 0 1 0 0,1 0 0 0 0,-1 0 0 0 0,0 0 0 0 0,1 0-1 0 0,-1 0 1 0 0,1-1 0 0 0,-1 1 0 0 0,5-1-1 0 0,4 1 134 0 0,-1-1 0 0 0,13-1 0 0 0,-13 0-69 0 0,193-25 1000 0 0,-137 16-1207 0 0,-39 6-479 0 0,0-2-1 0 0,31-10 1 0 0,-48 12-1036 0 0,1 0 1 0 0,10-6 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54 8287 0 0,'0'0'639'0'0,"-2"2"-415"0"0,-23 38 4004 0 0,25-37-1899 0 0,-1 2-1713 0 0,1 0-1 0 0,0 0 1 0 0,0 0-1 0 0,0-1 1 0 0,1 1 0 0 0,0 0-1 0 0,0-1 1 0 0,0 1-1 0 0,0 0 1 0 0,4 6-1 0 0,-4-7-440 0 0,1-1 0 0 0,1 1 0 0 0,-1-1 0 0 0,1 1 0 0 0,-1-1 0 0 0,1 0 0 0 0,0 0 0 0 0,3 3-1 0 0,50 36 967 0 0,-38-30-1191 0 0,-1 1-1 0 0,0 1 1 0 0,0 1 0 0 0,27 32 0 0 0,-39-39-970 0 0,0 0 1 0 0,-1 1 0 0 0,6 13-1 0 0,-6-11-409 0 0,-3-9-43 0 0,11-6-6053 0 0,-8 2 6948 0 0,12-6-1261 0 0</inkml:trace>
  <inkml:trace contextRef="#ctx0" brushRef="#br0" timeOffset="1">621 121 1375 0 0,'29'-34'346'0'0,"16"-18"-387"0"0,-13 18 20064 0 0,-33 37-19359 0 0,-4 10-442 0 0,-1-1 0 0 0,-1 1-1 0 0,0-1 1 0 0,0-1 0 0 0,-14 17 0 0 0,-53 52 527 0 0,20-22-366 0 0,-227 277 491 0 0,240-285-861 0 0,2 1 0 0 0,2 2-1 0 0,-33 64 1 0 0,63-102-199 0 0,-8 13-724 0 0,1 1 0 0 0,2 0 0 0 0,-12 45 0 0 0,20-56-540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4055 0 0,'22'-35'176'0'0,"-6"12"48"0"0,0-4-224 0 0,1-3 0 0 0,3-4 0 0 0,1 1 0 0 0,2 1 0 0 0,2 3 64 0 0,1-3-64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20 158 7343 0 0,'0'0'5632'0'0,"11"1"-3365"0"0,14 0-1124 0 0,0 1-1 0 0,-1 1 1 0 0,26 7 0 0 0,-40-8-1124 0 0,-1-1 1 0 0,1 0-1 0 0,-1-1 1 0 0,0 0-1 0 0,1 0 1 0 0,-1-1-1 0 0,1 0 1 0 0,-1-1-1 0 0,0 0 1 0 0,0 0-1 0 0,16-7 1 0 0,-8 1-97 0 0,0 0 0 0 0,0-1 0 0 0,-1-1 0 0 0,28-21 0 0 0,-39 26-35 0 0,0 0 1 0 0,0 1-1 0 0,0-2 1 0 0,7-10-1 0 0,-11 15 70 0 0,0 0-1 0 0,0-1 0 0 0,0 1 1 0 0,0 0-1 0 0,0-1 1 0 0,0 1-1 0 0,-1-1 1 0 0,1 1-1 0 0,-1-1 1 0 0,1 1-1 0 0,-1-1 0 0 0,0 0 1 0 0,1 1-1 0 0,-1-1 1 0 0,0 1-1 0 0,0-1 1 0 0,0 0-1 0 0,0 1 1 0 0,0-1-1 0 0,-1 0 1 0 0,1 1-1 0 0,0-1 0 0 0,-1 1 1 0 0,1-1-1 0 0,-1 1 1 0 0,-1-2-1 0 0,2 1-32 0 0,-1 1 0 0 0,0 0 0 0 0,-1-1 0 0 0,1 1 0 0 0,0 0 0 0 0,0 0 0 0 0,0 0 0 0 0,-1 0 0 0 0,1 0 0 0 0,-1 0 0 0 0,1 0 0 0 0,-1 0 0 0 0,1 1 0 0 0,-1-1 0 0 0,-2 0 0 0 0,1 0-13 0 0,0 1-1 0 0,-1 0 1 0 0,1 0-1 0 0,0 1 1 0 0,0-1-1 0 0,0 1 1 0 0,-5 1-1 0 0,-10 3-13 0 0,0 0-1 0 0,0 2 0 0 0,-18 9 1 0 0,-49 31 258 0 0,62-34-91 0 0,22-12-63 0 0,-86 52 478 0 0,75-45-382 0 0,1 1-1 0 0,0 0 0 0 0,1 1 1 0 0,0 0-1 0 0,-10 13 1 0 0,18-21-54 0 0,0 1 1 0 0,0-1 0 0 0,0 1 0 0 0,1 0-1 0 0,-1-1 1 0 0,1 1 0 0 0,0 0 0 0 0,0 0-1 0 0,0 0 1 0 0,0 0 0 0 0,1 0 0 0 0,-1 0-1 0 0,1 0 1 0 0,-1 1 0 0 0,1-1 0 0 0,0 0-1 0 0,1 0 1 0 0,-1 0 0 0 0,0 0 0 0 0,1 0-1 0 0,0 0 1 0 0,0 0 0 0 0,-1 0 0 0 0,2 0-1 0 0,1 5 1 0 0,0-4 34 0 0,0 0 0 0 0,0 0 0 0 0,0 0 0 0 0,1 0 0 0 0,-1-1 0 0 0,1 1 0 0 0,0-1 0 0 0,0 0 0 0 0,0 0 0 0 0,0 0 0 0 0,0-1 0 0 0,1 0 0 0 0,-1 1 0 0 0,1-2 0 0 0,6 3 1 0 0,14 2 387 0 0,24 3 0 0 0,-27-6-201 0 0,36 11 0 0 0,-47-6-16 0 0,-6-3-1805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57 2303 0 0,'58'-37'1303'0'0,"-17"17"12336"0"0,-41 24-13464 0 0,0 0-1 0 0,0 0 1 0 0,0-1 0 0 0,-1 1 0 0 0,1 0 0 0 0,-1 0 0 0 0,0 0 0 0 0,0-1 0 0 0,0 1 0 0 0,0 0 0 0 0,-1-1 0 0 0,0 1 0 0 0,-2 3 0 0 0,-22 31 737 0 0,-44 48 0 0 0,9-12-568 0 0,-17 37-96 0 0,-63 122 0 0 0,106-173-219 0 0,4-8 9 0 0,-87 166-67 0 0,97-175-488 0 0,21-41 333 0 0,-13-1-7210 0 0,1-2 5764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86 234 2303 0 0,'-6'-1'23'0'0,"1"1"-1"0"0,-1-1 1 0 0,1 1-1 0 0,-1 1 0 0 0,1-1 1 0 0,-1 1-1 0 0,1 0 1 0 0,-1 0-1 0 0,-6 3 0 0 0,-11 8 12685 0 0,24-11-11788 0 0,10 9 158 0 0,1 0 0 0 0,0-1 0 0 0,1-1 0 0 0,23 12 0 0 0,-16-9-824 0 0,0-1 1 0 0,1-1 0 0 0,0-1-1 0 0,1-1 1 0 0,-1-1-1 0 0,1-1 1 0 0,1-1 0 0 0,-1 0-1 0 0,0-2 1 0 0,1-1-1 0 0,0-1 1 0 0,-1 0 0 0 0,1-2-1 0 0,43-8 1 0 0,143-58 48 0 0,-125 38-242 0 0,-53 20-5 0 0,156-59-427 0 0,-152 54-52 0 0,-1-2 1 0 0,-1-1 0 0 0,39-28 0 0 0,8-17-2784 0 0,-49 34 1375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545 135 3223 0 0,'8'-12'77'0'0,"1"1"0"0"0,0 0 0 0 0,1 1-1 0 0,13-11 1 0 0,48-31 6613 0 0,-49 34 588 0 0,-23 21-6768 0 0,-8 16-31 0 0,-1-1 0 0 0,-17 24 1 0 0,-4 7-106 0 0,-3 12-142 0 0,-327 567 442 0 0,334-589-653 0 0,-1-1-1 0 0,-59 59 1 0 0,52-60 55 0 0,32-33-69 0 0,-15 11-4 0 0,7-8-3 0 0,1-2-18 0 0,8-4-73 0 0,-1-14-224 0 0,4 10 288 0 0,-1-1-1 0 0,1 1 1 0 0,0-1-1 0 0,0 1 1 0 0,0 0-1 0 0,0 0 1 0 0,1-1-1 0 0,0 1 0 0 0,-1 0 1 0 0,1 0-1 0 0,0 0 1 0 0,0 0-1 0 0,1 1 1 0 0,-1-1-1 0 0,4-3 1 0 0,5-4-182 0 0,26-19 1 0 0,40-30-239 0 0,10-8 360 0 0,-68 54 165 0 0,0 1-1 0 0,37-17 1 0 0,-49 26 8 0 0,0 0 1 0 0,1 1 0 0 0,-1-1 0 0 0,1 1 0 0 0,15-1 0 0 0,-21 3-33 0 0,0-1 0 0 0,0 1 1 0 0,0 1-1 0 0,1-1 0 0 0,-1 0 1 0 0,0 0-1 0 0,0 1 0 0 0,0-1 1 0 0,0 1-1 0 0,0 0 0 0 0,0-1 1 0 0,-1 1-1 0 0,1 0 0 0 0,0 0 1 0 0,0 0-1 0 0,0 1 0 0 0,-1-1 1 0 0,1 0-1 0 0,-1 1 0 0 0,1-1 1 0 0,-1 1-1 0 0,1-1 0 0 0,-1 1 1 0 0,0-1-1 0 0,0 1 0 0 0,0 0 1 0 0,1 2-1 0 0,0 1 14 0 0,0 1-1 0 0,-1 0 1 0 0,1-1-1 0 0,-1 1 1 0 0,0 0-1 0 0,-1 0 1 0 0,0 0-1 0 0,0 0 1 0 0,0-1-1 0 0,0 1 0 0 0,-1 0 1 0 0,0 0-1 0 0,0 0 1 0 0,-4 8-1 0 0,-3 9 61 0 0,-1-1 1 0 0,-13 25-1 0 0,18-39-106 0 0,-17 31 113 0 0,10-20-1237 0 0,-10 24 0 0 0,16-31-108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107 158 13503 0 0,'113'-49'1510'0'0,"-72"32"-847"0"0,0-1 0 0 0,43-26 0 0 0,-46 15 2446 0 0,-41 28-3086 0 0,0 1-1 0 0,0 1 0 0 0,0-1 1 0 0,0 0-1 0 0,0 1 0 0 0,0-1 1 0 0,0 1-1 0 0,0 0 0 0 0,-3 1 1 0 0,5-1-15 0 0,-15 5 45 0 0,1 2 1 0 0,0 0-1 0 0,0 0 0 0 0,-13 12 1 0 0,-11 5 34 0 0,2-3-86 0 0,-125 80 361 0 0,150-93-244 0 0,1 1-1 0 0,-15 15 1 0 0,14-12 69 0 0,10-11 188 0 0,3-1-360 0 0,0 0 0 0 0,-1-1 0 0 0,1 1 0 0 0,0 0 1 0 0,0 0-1 0 0,-1 0 0 0 0,1 0 0 0 0,0-1 0 0 0,0 1 0 0 0,0 0 0 0 0,0-1 0 0 0,1 1 0 0 0,0 0 12 0 0,1 1 18 0 0,1 0 0 0 0,0-1-1 0 0,0 1 1 0 0,0-1-1 0 0,0 0 1 0 0,0 0-1 0 0,0 0 1 0 0,0 0 0 0 0,0-1-1 0 0,1 0 1 0 0,-1 0-1 0 0,0 0 1 0 0,7-1-1 0 0,7-2 176 0 0,32-11 0 0 0,-36 10-146 0 0,-2 2-12 0 0,28-13 39 0 0,-28 10-108 0 0,-10 4-89 0 0,-5 13-313 0 0,2-6 357 0 0,-4 7-131 0 0,-10 20 0 0 0,3-8-117 0 0,11-23 117 0 0,4-2-1362 0 0,4 1 768 0 0,-1-1 0 0 0,1 0 1 0 0,-1-1-1 0 0,1 0 0 0 0,-1 0 0 0 0,0 0 0 0 0,1-1 0 0 0,-1 1 0 0 0,11-6 1 0 0,17-7-4779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601 124 12895 0 0,'22'-27'1055'0'0,"-12"14"-625"0"0,0 0-1 0 0,1 0 1 0 0,1 1-1 0 0,0 1 1 0 0,1 0-1 0 0,19-13 4578 0 0,-36 36-4343 0 0,3-5-555 0 0,-5 8 71 0 0,0 0 0 0 0,-2-1 0 0 0,0 0-1 0 0,-16 23 1 0 0,2-5-47 0 0,-197 357 524 0 0,185-322-802 0 0,-2-3 0 0 0,-4 0-1 0 0,-62 76 1 0 0,-35 20-680 0 0,70-83-7382 0 0,58-66 1999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92 15575 0 0,'-3'1'712'0'0,"-4"1"-517"0"0,1 0 1 0 0,-1 1-1 0 0,0 0 0 0 0,-7 4 0 0 0,-3 4 26 0 0,15-8-59 0 0,-1 1 1914 0 0,6-3-1379 0 0,2 2-480 0 0,0-1 0 0 0,1 0-1 0 0,-1-1 1 0 0,0 1 0 0 0,1-1 0 0 0,-1 0 0 0 0,1-1-1 0 0,0 1 1 0 0,9-1 0 0 0,58-8 833 0 0,-49 4-745 0 0,271-52 664 0 0,-183 30-481 0 0,163-14 0 0 0,-239 37-694 0 0,27-2-2520 0 0,109 6 1 0 0,-144 2 598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1 14799 0 0,'0'0'1343'0'0,"-2"1"-1035"0"0,-14 13 58 0 0,0 1 1 0 0,1 1-1 0 0,1 0 1 0 0,1 0 0 0 0,-13 21-1 0 0,2-3-136 0 0,-25 33 550 0 0,3 3-1 0 0,-52 108 1 0 0,-44 155 170 0 0,44-95-887 0 0,80-202-743 0 0,-1 0-1 0 0,-30 43 1 0 0,36-65-2323 0 0</inkml:trace>
  <inkml:trace contextRef="#ctx0" brushRef="#br0" timeOffset="1">6 564 14279 0 0,'-1'0'188'0'0,"1"-1"-1"0"0,-1 1 0 0 0,1 0 0 0 0,0 0 1 0 0,0-1-1 0 0,-1 1 0 0 0,1 0 1 0 0,0-1-1 0 0,-1 1 0 0 0,1 0 0 0 0,0-1 1 0 0,0 1-1 0 0,0 0 0 0 0,-1-1 1 0 0,1 1-1 0 0,0 0 0 0 0,0-1 0 0 0,0 1 1 0 0,0-1-1 0 0,0 1 0 0 0,0-1 1 0 0,0 1-1 0 0,0 0 0 0 0,0-1 0 0 0,13 2 2234 0 0,40 7-2025 0 0,1-2 0 0 0,-1-2 1 0 0,75-4-1 0 0,100-19 367 0 0,-30 1-446 0 0,-160 15-438 0 0,0-2 0 0 0,0-1 0 0 0,-1-2-1 0 0,41-14 1 0 0,-46 10-1109 0 0,0-1 0 0 0,47-28 0 0 0,-44 20-3771 0 0,-2 0-1374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 11975 0 0,'0'0'923'0'0,"-2"0"-602"0"0,-3 1-93 0 0,-1 1-1 0 0,0 0 1 0 0,1 0 0 0 0,-1 0-1 0 0,1 0 1 0 0,0 1-1 0 0,-1 0 1 0 0,1 0 0 0 0,1 0-1 0 0,-1 1 1 0 0,0 0-1 0 0,-3 4 1 0 0,-10 10 271 0 0,-23 32 0 0 0,4-5-258 0 0,-16 17 126 0 0,1 3-1 0 0,-43 72 1 0 0,-73 150-9 0 0,1-2-190 0 0,14-44 324 0 0,149-233-656 0 0,-4 5 1600 0 0,6-14-754 0 0,2-8-596 0 0,3-4-178 0 0,1 0-1 0 0,0 1 0 0 0,1-1 1 0 0,0 1-1 0 0,1 0 1 0 0,10-16-1 0 0,-5 11-255 0 0,0 0 0 0 0,1 0 1 0 0,1 1-1 0 0,1 1 0 0 0,0 0 0 0 0,1 1 0 0 0,1 1 0 0 0,0 0 0 0 0,0 1 0 0 0,1 1 0 0 0,1 1 0 0 0,31-14 1 0 0,-43 22 411 0 0,-1 0 1 0 0,1 0 0 0 0,0 1 0 0 0,0 0 0 0 0,0 1 0 0 0,1-1 0 0 0,-1 1 0 0 0,11 1 0 0 0,-16-1 19 0 0,1 1 0 0 0,-1-1 0 0 0,0 0 0 0 0,0 1 0 0 0,0-1 0 0 0,0 1 0 0 0,0-1 0 0 0,-1 1 0 0 0,1 0 0 0 0,0-1 0 0 0,0 1 0 0 0,0 0 0 0 0,0 0 0 0 0,-1-1 0 0 0,1 1 0 0 0,0 0 0 0 0,-1 0 0 0 0,1 0 0 0 0,-1 0 0 0 0,1 0 0 0 0,0 2 0 0 0,5 22 778 0 0,-5-17-676 0 0,-1 1 0 0 0,-1-1-1 0 0,0 0 1 0 0,0 1 0 0 0,0-1 0 0 0,-1 0-1 0 0,-5 15 1 0 0,-28 57 427 0 0,15-39-396 0 0,12-24-132 0 0,5-12-95 0 0,0 1 1 0 0,1 0-1 0 0,0-1 1 0 0,0 1 0 0 0,0 0-1 0 0,1 0 1 0 0,0 0 0 0 0,-1 7-1 0 0,2-12-59 0 0,0-1 0 0 0,0 0 0 0 0,0 1 0 0 0,0-1 0 0 0,0 0 0 0 0,0 1 0 0 0,0-1 0 0 0,0 0 0 0 0,0 1 0 0 0,0-1 0 0 0,0 1 0 0 0,0-1 0 0 0,0 0 0 0 0,0 1 0 0 0,0-1 0 0 0,0 0 0 0 0,0 1 0 0 0,1-1 0 0 0,-1 0 0 0 0,0 0 0 0 0,0 1 0 0 0,0-1 0 0 0,1 1 0 0 0,0 3-1996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82 112 15487 0 0,'6'-5'167'0'0,"-4"3"-73"0"0,0 1 1 0 0,0-1-1 0 0,0 1 1 0 0,0 0 0 0 0,0 0-1 0 0,1 0 1 0 0,-1 0-1 0 0,0 0 1 0 0,1 0 0 0 0,-1 0-1 0 0,1 1 1 0 0,-1-1-1 0 0,1 1 1 0 0,-1 0 0 0 0,4 0-1 0 0,60-5 664 0 0,16-1 1110 0 0,-67 4-1451 0 0,1-1 1 0 0,-1 0 0 0 0,22-9-1 0 0,-24 6-298 0 0,-3-3-40 0 0,-2-3-23 0 0,-7 11-52 0 0,-1 0 0 0 0,1 1 0 0 0,-1-1 0 0 0,0 0 0 0 0,0 0 0 0 0,1 0 0 0 0,-1 0 0 0 0,0 0 0 0 0,0 0 0 0 0,0 0 0 0 0,0 0 0 0 0,0 0 0 0 0,0 0 0 0 0,0 0 0 0 0,0 0 0 0 0,-1 0 0 0 0,1 0 0 0 0,0 1 0 0 0,0-1 0 0 0,-1 0 0 0 0,1 0 0 0 0,-2-1 0 0 0,1 0 2 0 0,0 1 0 0 0,0 1 1 0 0,0-1-1 0 0,0 0 0 0 0,0 0 1 0 0,0 0-1 0 0,-1 1 0 0 0,1-1 1 0 0,0 0-1 0 0,0 1 0 0 0,-1-1 1 0 0,1 1-1 0 0,-3-1 0 0 0,0 0 6 0 0,-1 1-1 0 0,1 0 1 0 0,0 0-1 0 0,0 0 1 0 0,-1 0-1 0 0,1 0 1 0 0,0 1-1 0 0,0 0 1 0 0,-8 2-1 0 0,-9 7 21 0 0,0 1-1 0 0,1 0 0 0 0,0 2 0 0 0,0 0 1 0 0,2 2-1 0 0,0 0 0 0 0,0 1 0 0 0,-16 19 0 0 0,18-16 42 0 0,1 0-1 0 0,0 1 0 0 0,1 1 0 0 0,2 0 1 0 0,0 1-1 0 0,1 0 0 0 0,-12 38 0 0 0,20-52-54 0 0,1 1 0 0 0,0-1-1 0 0,0 1 1 0 0,1 0 0 0 0,0-1-1 0 0,1 16 1 0 0,0-21-14 0 0,0 0-1 0 0,1 0 1 0 0,-1 0-1 0 0,1 0 1 0 0,0-1-1 0 0,-1 1 1 0 0,1 0-1 0 0,1 0 1 0 0,-1-1-1 0 0,0 1 1 0 0,1 0-1 0 0,-1-1 1 0 0,1 0-1 0 0,0 1 1 0 0,0-1-1 0 0,0 0 1 0 0,0 0-1 0 0,0 0 1 0 0,0 0-1 0 0,1 0 1 0 0,-1 0-1 0 0,1-1 1 0 0,2 2-1 0 0,3 0-29 0 0,-1 0-1 0 0,1-1 1 0 0,0 0-1 0 0,-1 0 0 0 0,1-1 1 0 0,0 0-1 0 0,0-1 1 0 0,0 1-1 0 0,0-2 1 0 0,10 0-1 0 0,11-3-336 0 0,40-11 0 0 0,-53 11 209 0 0,12-3-438 0 0,44-10-2028 0 0,-24 3-1868 0 0,7-5-1656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8 11519 0 0,'2'-2'887'0'0,"5"-2"-398"0"0,-7 3-438 0 0,1 1 0 0 0,-1 0 0 0 0,0 0 0 0 0,1 0 0 0 0,-1 0 0 0 0,0 0 0 0 0,1 0 0 0 0,-1 0 0 0 0,0 0 0 0 0,1 0 0 0 0,-1 0 0 0 0,0 0-1 0 0,1 0 1 0 0,-1 0 0 0 0,1 0 0 0 0,-1 0 0 0 0,0 0 0 0 0,1 0 0 0 0,-1 0 0 0 0,0 0 0 0 0,1 0 0 0 0,-1 0 0 0 0,0 1 0 0 0,1-1 0 0 0,-1 0 0 0 0,0 0 0 0 0,0 0-1 0 0,1 1 1 0 0,-1-1 0 0 0,6 3 3644 0 0,-7-1-3524 0 0,-1 2-126 0 0,-1 0 0 0 0,1 0 0 0 0,0-1 0 0 0,-1 1 0 0 0,0-1 0 0 0,0 0 0 0 0,0 0 0 0 0,0 0 1 0 0,-1 0-1 0 0,1-1 0 0 0,-1 1 0 0 0,1-1 0 0 0,-1 0 0 0 0,0 0 0 0 0,-6 2 0 0 0,-8 3 235 0 0,0-2-1 0 0,-26 5 0 0 0,16-3-48 0 0,-55 15 460 0 0,0 4 0 0 0,-114 53-1 0 0,113-43-563 0 0,-23 12-259 0 0,105-47-26 0 0,17 4-912 0 0,31 3 833 0 0,-36-8 156 0 0,0 2-1 0 0,0-1 0 0 0,0 1 0 0 0,0 1 1 0 0,0 0-1 0 0,0 0 0 0 0,-1 1 1 0 0,17 9-1 0 0,-1 4-99 0 0,33 29 1 0 0,-50-38 172 0 0,0 0-1 0 0,0 0 1 0 0,-1 1 0 0 0,0 0 0 0 0,0 0-1 0 0,10 21 1 0 0,-9-10 9 0 0,-8-16 6 0 0,-1-1 5 0 0,1-2 14 0 0,0 0-1 0 0,0 0 1 0 0,0 0-1 0 0,0 0 1 0 0,0 0-1 0 0,0 0 1 0 0,0 0 0 0 0,-1 0-1 0 0,1 0 1 0 0,0 0-1 0 0,-1 0 1 0 0,1-1-1 0 0,-1 1 1 0 0,1 0-1 0 0,-1 0 1 0 0,1 0-1 0 0,-1-1 1 0 0,0 1 0 0 0,1 0-1 0 0,-1-1 1 0 0,0 1-1 0 0,0 0 1 0 0,-1 0-1 0 0,-18 9 454 0 0,9-8-300 0 0,1 0 0 0 0,0 0 1 0 0,0-1-1 0 0,-1-1 0 0 0,1 0 0 0 0,0 0 0 0 0,-15-2 0 0 0,-19-1 102 0 0,-18 3-98 0 0,-4-1-315 0 0,-79 9 0 0 0,137-7-259 0 0,-51 6-717 0 0,20-2-5376 0 0,22-4 314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8751 0 0,'0'0'794'0'0,"0"2"-652"0"0,-3 5 492 0 0,0 0-1 0 0,0 1 1 0 0,1-1-1 0 0,1 1 1 0 0,-2 12-1 0 0,2-17-372 0 0,1 1 0 0 0,0-1 0 0 0,1 1 0 0 0,-1-1 0 0 0,0 1-1 0 0,1-1 1 0 0,0 0 0 0 0,0 1 0 0 0,0-1 0 0 0,0 0 0 0 0,0 1-1 0 0,1-1 1 0 0,0 0 0 0 0,-1 0 0 0 0,4 4 0 0 0,5 4 63 0 0,0 0 0 0 0,1-1 0 0 0,0 0 1 0 0,0-1-1 0 0,1 0 0 0 0,1-1 0 0 0,26 14 0 0 0,5 0 78 0 0,53 20-1 0 0,-78-36-426 0 0,0 0-1 0 0,0-1 1 0 0,0-1 0 0 0,1-1-1 0 0,36 2 1 0 0,-44-6-631 0 0,-1 0-1 0 0,0 0 1 0 0,1-1 0 0 0,-1-1 0 0 0,21-7 0 0 0,-30 9-938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58 8751 0 0,'-3'2'674'0'0,"-70"41"1109"0"0,48-29 519 0 0,-28 19 1 0 0,51-31-1453 0 0,1-2-727 0 0,1 1 0 0 0,-1-1 0 0 0,1 0 0 0 0,0 1 0 0 0,-1-1 0 0 0,1 1 0 0 0,0-1 0 0 0,0 0 0 0 0,-1 1 0 0 0,1-1 0 0 0,0 1 0 0 0,0-1 0 0 0,0 1 0 0 0,-1-1 0 0 0,1 1 0 0 0,0-1-1 0 0,0 1 1 0 0,0-1 0 0 0,0 1 0 0 0,0-1 0 0 0,0 1 0 0 0,0 0 0 0 0,6 1 45 0 0,-1-1 0 0 0,1 0 0 0 0,0-1 0 0 0,-1 0 0 0 0,1 0 0 0 0,0 0 0 0 0,-1 0-1 0 0,9-2 1 0 0,49-13 539 0 0,-30 2-568 0 0,-1 0 0 0 0,0-2 0 0 0,59-38 0 0 0,-66 38-109 0 0,-9 5-30 0 0,-6-1-29 0 0,-10 11 19 0 0,0-1-1 0 0,0 1 1 0 0,1-1 0 0 0,-1 1-1 0 0,0-1 1 0 0,0 0 0 0 0,0 1-1 0 0,0-1 1 0 0,0 1 0 0 0,0-1-1 0 0,0 1 1 0 0,0-1 0 0 0,0 0-1 0 0,0 1 1 0 0,0-1 0 0 0,0 1 0 0 0,0-1-1 0 0,0 1 1 0 0,-1-1 0 0 0,1 1-1 0 0,0-1 1 0 0,0 0 0 0 0,-1 1-1 0 0,1-1 1 0 0,0 1 0 0 0,-1 0-1 0 0,1-1 1 0 0,0 1 0 0 0,-1-1-1 0 0,1 1 1 0 0,-1-1 0 0 0,1 1 0 0 0,-1 0-1 0 0,1-1 1 0 0,-1 1 0 0 0,1 0-1 0 0,-1 0 1 0 0,1-1 0 0 0,-1 1-1 0 0,1 0 1 0 0,-1 0 0 0 0,1 0-1 0 0,-1 0 1 0 0,0 0 0 0 0,1 0-1 0 0,-1 0 1 0 0,1 0 0 0 0,-1 0 0 0 0,0 0-1 0 0,-4-1-38 0 0,0 1 0 0 0,0 0 0 0 0,-1 0 0 0 0,-6 2 0 0 0,-11 4-56 0 0,0 1 1 0 0,1 0-1 0 0,0 2 1 0 0,-40 21 0 0 0,12-5 11 0 0,12-7 80 0 0,-91 45-49 0 0,111-52 46 0 0,-1 0 0 0 0,2 2 0 0 0,-1 0 0 0 0,-23 23 0 0 0,36-30 16 0 0,-1 1 0 0 0,1-1 0 0 0,-1 1 0 0 0,2 1 0 0 0,-1-1 0 0 0,1 0 0 0 0,0 1 0 0 0,1 0 0 0 0,-3 8 0 0 0,5-13 0 0 0,0 0 0 0 0,1 0 0 0 0,-1-1 0 0 0,1 1 0 0 0,-1 0 0 0 0,1 0 0 0 0,0 0 0 0 0,0 0 0 0 0,1 0 0 0 0,-1 0 0 0 0,0 0 0 0 0,1 0 0 0 0,0 0 0 0 0,0-1 0 0 0,0 1 0 0 0,0 0 0 0 0,0 0 0 0 0,0-1 0 0 0,1 1 0 0 0,-1-1 0 0 0,1 1 0 0 0,0-1 0 0 0,0 0 0 0 0,0 0 0 0 0,0 1 0 0 0,0-1 0 0 0,0 0 0 0 0,5 3 0 0 0,0-1 41 0 0,1 0-1 0 0,0-1 1 0 0,0 1-1 0 0,-1-1 1 0 0,2-1-1 0 0,-1 0 1 0 0,0 0-1 0 0,0 0 1 0 0,1-1-1 0 0,11 0 1 0 0,-5-1-524 0 0,24-2-1 0 0,12-7-4972 0 0,-26 2-887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14279 0 0,'0'0'1103'0'0,"-3"1"-582"0"0,-3 1-141 0 0,1-1 36 0 0,0 0-1 0 0,0 1 1 0 0,0 0-1 0 0,0 0 0 0 0,0 0 1 0 0,0 0-1 0 0,1 1 0 0 0,-9 6 1 0 0,-9 9 365 0 0,-43 28 0 0 0,39-29-578 0 0,-31 26 0 0 0,10-3-66 0 0,21-19-104 0 0,2 1-1 0 0,0 0 1 0 0,1 2-1 0 0,-21 29 1 0 0,28-25 31 0 0,16-27-64 0 0,-1 0 0 0 0,1-1 1 0 0,0 1-1 0 0,0 0 0 0 0,0 0 0 0 0,0-1 1 0 0,0 1-1 0 0,0 0 0 0 0,0 0 0 0 0,0 0 1 0 0,0-1-1 0 0,0 1 0 0 0,1 0 0 0 0,-1 0 1 0 0,0-1-1 0 0,0 1 0 0 0,1 0 0 0 0,-1-1 1 0 0,0 1-1 0 0,1 0 0 0 0,-1-1 0 0 0,1 1 1 0 0,-1 0-1 0 0,1-1 0 0 0,-1 1 1 0 0,1-1-1 0 0,0 1 0 0 0,-1-1 0 0 0,1 1 1 0 0,-1-1-1 0 0,1 1 0 0 0,1-1 0 0 0,21 12-179 0 0,-13-11-306 0 0,0 1-1 0 0,-1-1 0 0 0,1-1 1 0 0,0 0-1 0 0,0 0 1 0 0,0-1-1 0 0,16-3 1 0 0,-24 3 399 0 0,28-4-1304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48 16527 0 0,'0'0'1499'0'0,"-2"-1"-1235"0"0,-6 0-134 0 0,0 0 0 0 0,0 1 0 0 0,1-1-1 0 0,-1 2 1 0 0,0-1 0 0 0,0 1 0 0 0,0 0 0 0 0,0 1 0 0 0,1-1 0 0 0,-1 2 0 0 0,1-1-1 0 0,-12 6 1 0 0,-2 2 91 0 0,1 1-1 0 0,0 0 1 0 0,-21 17 0 0 0,12-6-11 0 0,2 0 0 0 0,-35 37 0 0 0,46-41-138 0 0,1 1 0 0 0,0 0 0 0 0,1 1 0 0 0,-16 32 0 0 0,27-46-57 0 0,0-1-1 0 0,1 1 1 0 0,0 0-1 0 0,0 1 0 0 0,-1 7 1 0 0,3-13-10 0 0,0 0 0 0 0,1-1 0 0 0,-1 1 0 0 0,0 0 0 0 0,0-1 0 0 0,1 1 0 0 0,-1 0 0 0 0,0-1 0 0 0,1 1 0 0 0,-1 0 0 0 0,0-1 0 0 0,1 1 0 0 0,-1-1 0 0 0,1 1 0 0 0,-1-1 0 0 0,1 1 0 0 0,-1-1 0 0 0,1 1 0 0 0,0-1 0 0 0,0 1 0 0 0,1 0 13 0 0,0 2 9 0 0,1-1 0 0 0,1 0 0 0 0,-1 0 0 0 0,0 0 0 0 0,1 0 0 0 0,-1 0 0 0 0,0-1 0 0 0,1 0 1 0 0,0 1-1 0 0,-1-1 0 0 0,1-1 0 0 0,0 1 0 0 0,0 0 0 0 0,-1-1 0 0 0,1 0 0 0 0,6 0 0 0 0,7-1 158 0 0,-1-1 0 0 0,25-6 0 0 0,-28 5-77 0 0,15-3-29 0 0,-1-1-1 0 0,0-2 0 0 0,28-12 0 0 0,-43 16-54 0 0,-1-1 1 0 0,1 0 0 0 0,-1-1-1 0 0,-1 0 1 0 0,1-1 0 0 0,-1 0-1 0 0,-1-1 1 0 0,1 0 0 0 0,8-11-1 0 0,-14 14-42 0 0,1-1-1 0 0,-1 0 0 0 0,-1 0 1 0 0,1 0-1 0 0,-1-1 0 0 0,0 1 1 0 0,-1-1-1 0 0,0 1 1 0 0,0-1-1 0 0,-1 0 0 0 0,0 0 1 0 0,0 0-1 0 0,-1 0 0 0 0,0-11 1 0 0,-2-1-95 0 0,-1 0 0 0 0,-1 0 1 0 0,0 1-1 0 0,-12-30 0 0 0,13 41-294 0 0,-4-13-1829 0 0,4 9-2818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53 253 2303 0 0,'-17'24'169'0'0,"-7"11"1638"0"0,12-8 12163 0 0,15-28-13124 0 0,11-7-170 0 0,-1 0 1 0 0,0-1-1 0 0,-1-1 0 0 0,20-19 0 0 0,-19 18-530 0 0,45-48 294 0 0,-42 41-395 0 0,1 0 0 0 0,1 2 0 0 0,1 0 0 0 0,34-23 0 0 0,-22 22-162 0 0,0 1-1 0 0,1 1 1 0 0,1 2 0 0 0,62-16-1 0 0,-87 27 16 0 0,-5 1 36 0 0,0 0 0 0 0,0 0-1 0 0,-1 1 1 0 0,1-1 0 0 0,0 1 0 0 0,0 0 0 0 0,5 0-1 0 0,4 3 30 0 0,0 3 37 0 0,-10-3 32 0 0,0-1 0 0 0,0 0-1 0 0,0 1 1 0 0,0-1 0 0 0,-1 1-1 0 0,1 0 1 0 0,-1-1 0 0 0,0 1-1 0 0,1 0 1 0 0,-1 0 0 0 0,-1 0-1 0 0,1 0 1 0 0,0 0 0 0 0,-1 0 0 0 0,1 0-1 0 0,-1 0 1 0 0,0 0 0 0 0,0 0-1 0 0,-1 4 1 0 0,0 7 198 0 0,-1-1 1 0 0,-7 24-1 0 0,9-36-228 0 0,-8 27 147 0 0,-14 33-1 0 0,17-48-629 0 0,-1-1 0 0 0,0 0 0 0 0,-1 0 0 0 0,-14 17 0 0 0,14-17-3227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25 471 17623 0 0,'0'0'5208'0'0,"-1"-2"-4536"0"0,-2-3-560 0 0,0 1 0 0 0,0-1 0 0 0,1 0 0 0 0,0 0 0 0 0,0-1 0 0 0,0 1 0 0 0,0 0 0 0 0,1-1 0 0 0,0 1 0 0 0,0-1 0 0 0,0 1 0 0 0,1-1 0 0 0,0 1 0 0 0,0-1 0 0 0,0 1 0 0 0,1-1 0 0 0,0 1 0 0 0,0-1 0 0 0,3-7 0 0 0,3-11-284 0 0,1 0-1 0 0,1 1 1 0 0,2 0-1 0 0,0 1 1 0 0,1 0 0 0 0,25-33-1 0 0,-24 38 18 0 0,1 1 0 0 0,1 0-1 0 0,0 1 1 0 0,1 1 0 0 0,0 0 0 0 0,1 1 0 0 0,1 1-1 0 0,21-12 1 0 0,-33 21 81 0 0,0 0 0 0 0,0 0 0 0 0,0 1-1 0 0,1 0 1 0 0,-1 0 0 0 0,0 0 0 0 0,1 1 0 0 0,0 0 0 0 0,-1 0-1 0 0,1 0 1 0 0,0 1 0 0 0,0 0 0 0 0,-1 1 0 0 0,1-1 0 0 0,0 1-1 0 0,-1 0 1 0 0,1 1 0 0 0,-1 0 0 0 0,1 0 0 0 0,-1 0 0 0 0,0 1 0 0 0,0 0-1 0 0,8 5 1 0 0,20 12 175 0 0,-23-14 13 0 0,0 0 0 0 0,0 1 0 0 0,0 0 0 0 0,-1 1 0 0 0,11 11 0 0 0,-18-16-89 0 0,-1 0 0 0 0,0 0 0 0 0,1 0 0 0 0,-1 0 0 0 0,-1 0 0 0 0,1 1 0 0 0,0-1 0 0 0,-1 0 0 0 0,0 1 0 0 0,0 0 0 0 0,0-1 0 0 0,0 1 0 0 0,0 0 0 0 0,-1-1 0 0 0,0 1 0 0 0,1 0 0 0 0,-2 0 0 0 0,1-1 0 0 0,0 1 0 0 0,-1 0 0 0 0,1-1 0 0 0,-3 7 0 0 0,-3 8 52 0 0,0-1 1 0 0,-2 1-1 0 0,0-1 0 0 0,-1-1 1 0 0,0 1-1 0 0,-1-2 0 0 0,-1 1 0 0 0,-1-1 1 0 0,0-1-1 0 0,-26 23 0 0 0,10-12 67 0 0,-2-2-1 0 0,0-1 1 0 0,-2-2 0 0 0,-48 24-1 0 0,65-37-215 0 0,0-1 0 0 0,-1 0 0 0 0,0-1 0 0 0,-30 5 0 0 0,43-9-631 0 0,-5-1 624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12895 0 0,'0'0'998'0'0,"0"3"-565"0"0,-4 15 264 0 0,-2-1-1 0 0,1 0 1 0 0,-2 0 0 0 0,0-1-1 0 0,-11 19 1 0 0,-56 78 1729 0 0,37-59-1444 0 0,-99 175 610 0 0,80-133-1251 0 0,29-47-320 0 0,12-21 21 0 0,0 0 0 0 0,-21 25 1 0 0,30-46-35 0 0,0 0 0 0 0,0 0 0 0 0,-1 0 0 0 0,1-1 0 0 0,-1 0 1 0 0,-1-1-1 0 0,1 1 0 0 0,-1-1 0 0 0,0-1 0 0 0,0 0 0 0 0,-14 6 0 0 0,13-7-85 0 0,1 0-99 0 0,-1 0 1 0 0,0-1 0 0 0,0 1 0 0 0,-1-2-1 0 0,-13 2 1 0 0,10-3-1141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552 146 8287 0 0,'99'-146'7662'0'0,"-99"150"-7353"0"0,-1 3-204 0 0,-1 0 1 0 0,0 0 0 0 0,0 0-1 0 0,0 0 1 0 0,-1-1-1 0 0,0 1 1 0 0,-4 6-1 0 0,-31 47 731 0 0,23-37-479 0 0,-3 4-19 0 0,-89 151 1503 0 0,17 34-1160 0 0,66-151-653 0 0,-77 144-465 0 0,84-177 188 0 0,-1-2 1 0 0,-1 0-1 0 0,-1-1 0 0 0,-2-2 1 0 0,0 0-1 0 0,-1-1 0 0 0,-32 23 1 0 0,17-18-4 0 0,37-25 290 0 0,4-4 16 0 0,11-6-50 0 0,23-11 16 0 0,-1-2-1 0 0,-1-1 1 0 0,44-38-1 0 0,-62 45-19 0 0,8-7 0 0 0,44-50 0 0 0,-18 3 64 0 0,25-30 154 0 0,-64 85-177 0 0,1 0 0 0 0,1 0 0 0 0,0 2 0 0 0,20-15 0 0 0,-32 26 2 0 0,-1 0 0 0 0,1 0 1 0 0,-1 1-1 0 0,1-1 0 0 0,-1 0 1 0 0,1 1-1 0 0,-1-1 0 0 0,1 1 1 0 0,0-1-1 0 0,-1 1 0 0 0,1 0 1 0 0,0 0-1 0 0,-1 0 0 0 0,1 0 0 0 0,0 0 1 0 0,-1 0-1 0 0,1 0 0 0 0,0 1 1 0 0,-1-1-1 0 0,1 0 0 0 0,0 1 1 0 0,-1-1-1 0 0,1 1 0 0 0,-1 0 0 0 0,1 0 1 0 0,-1-1-1 0 0,1 1 0 0 0,-1 0 1 0 0,0 0-1 0 0,1 0 0 0 0,-1 1 1 0 0,1 0-1 0 0,2 2 5 0 0,-1 0-1 0 0,1 1 1 0 0,-1-1 0 0 0,0 1 0 0 0,0-1-1 0 0,-1 1 1 0 0,1 0 0 0 0,1 7 0 0 0,3 10-34 0 0,-2 0 1 0 0,4 31-1 0 0,10 50 173 0 0,-16-89-133 0 0,-2-11-53 0 0,0 0 1 0 0,0 0-1 0 0,-1 1 1 0 0,1-1 0 0 0,-1 0-1 0 0,0 4 1 0 0,-4 5-4 0 0,1-6 3 0 0,0 1-1 0 0,-1 0 0 0 0,1-1-1 0 0,-1 0 1 0 0,0 1 0 0 0,-1-2 0 0 0,1 1-1 0 0,-11 9 1 0 0,-41 31 42 0 0,47-39-22 0 0,-98 62-7 0 0,84-55-3 0 0,-8 3 1 0 0,0-1-1 0 0,-2-1 1 0 0,1-2 0 0 0,-1-1-1 0 0,-65 14 1 0 0,82-24 32 0 0,3-3-33 0 0,13 1-12 0 0,-1 0 0 0 0,1 0 0 0 0,-1 0-1 0 0,1 0 1 0 0,0 0 0 0 0,-1-1 0 0 0,1 1 0 0 0,-1 0-1 0 0,1 0 1 0 0,0-1 0 0 0,-1 1 0 0 0,1 0 0 0 0,0 0-1 0 0,-1-1 1 0 0,1 1 0 0 0,0 0 0 0 0,-1-1 0 0 0,1 1-1 0 0,-1-1 1 0 0,1 0-19 0 0,0-1-1 0 0,0 1 1 0 0,0 0-1 0 0,0 0 1 0 0,0 0-1 0 0,0 0 1 0 0,0-1-1 0 0,0 1 1 0 0,0 0-1 0 0,1 0 1 0 0,-1 0-1 0 0,0 0 1 0 0,1-1-1 0 0,-1 1 1 0 0,1 0-1 0 0,-1 0 1 0 0,1 0-1 0 0,0-1 1 0 0,16-20-281 0 0,-13 18 232 0 0,18-20-799 0 0,42-35 0 0 0,-11 11-4777 0 0,-23 16-98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504 150 8287 0 0,'-2'1'382'0'0,"-25"5"-28"0"0,-15 3 8632 0 0,43-11-8941 0 0,0 0 1 0 0,-1 0 0 0 0,1 0 0 0 0,0 0 0 0 0,0 0 0 0 0,1 0 0 0 0,-1 0 0 0 0,3-3-1 0 0,0-1 41 0 0,14-19 143 0 0,-12 16-102 0 0,1 0-1 0 0,-1 0 1 0 0,-1-1-1 0 0,0 1 1 0 0,6-17-1 0 0,-10 14 64 0 0,-2 9-165 0 0,-1-7 46 0 0,0 9-51 0 0,1-1 0 0 0,0 1 0 0 0,-1 0 0 0 0,1 0 1 0 0,-1-1-1 0 0,1 1 0 0 0,-1 0 0 0 0,1 0 1 0 0,-1 0-1 0 0,0 1 0 0 0,0-1 0 0 0,1 0 1 0 0,-1 1-1 0 0,0-1 0 0 0,0 1 0 0 0,0-1 0 0 0,0 1 1 0 0,1 0-1 0 0,-1 0 0 0 0,0 0 0 0 0,0 0 1 0 0,0 0-1 0 0,-3 1 0 0 0,-2 0 30 0 0,0 0 0 0 0,0 1 0 0 0,0 0 0 0 0,-13 6 1 0 0,4 0-41 0 0,0 0 0 0 0,0 2 1 0 0,1 0-1 0 0,-19 15 1 0 0,-52 55 49 0 0,27-24-42 0 0,24-24-39 0 0,2 0 0 0 0,-56 72-1 0 0,79-87 22 0 0,9-17 0 0 0,1 1 0 0 0,-1-1 0 0 0,1 1 0 0 0,0 0 0 0 0,-1-1 0 0 0,1 1 0 0 0,0 0 0 0 0,0-1 0 0 0,0 1 0 0 0,0 0 0 0 0,-1-1 0 0 0,1 1 0 0 0,0 0 0 0 0,0-1 0 0 0,0 1 0 0 0,0 0 0 0 0,1 0 0 0 0,-1 0 0 0 0,1 0 0 0 0,-1 0 0 0 0,1 0 0 0 0,0 0 0 0 0,0 0 0 0 0,0 0 0 0 0,0 0 0 0 0,0-1 0 0 0,0 1 0 0 0,1 0 0 0 0,-1-1 0 0 0,0 1 0 0 0,0-1 0 0 0,0 1 0 0 0,1-1 0 0 0,-1 1 0 0 0,0-1 0 0 0,0 0 0 0 0,1 0 0 0 0,-1 0 0 0 0,3 0 0 0 0,29-1 0 0 0,-16-2 15 0 0,0-1 1 0 0,0 0-1 0 0,0-1 0 0 0,21-10 0 0 0,-6 0 23 0 0,34-22 0 0 0,-56 31-4 0 0,17-16 0 0 0,-19 15-30 0 0,-8 7-4 0 0,0 0 0 0 0,0 0 0 0 0,0 0 0 0 0,0 0 0 0 0,0-1 0 0 0,0 1 0 0 0,1 0 0 0 0,-1 0 0 0 0,0 0 0 0 0,0 0 0 0 0,0 0 0 0 0,0 0 0 0 0,0-1 0 0 0,1 1 0 0 0,-1 0 0 0 0,0 0 0 0 0,0 0 0 0 0,0 0 0 0 0,0 0 0 0 0,1 0 0 0 0,-1 0 0 0 0,0 0 0 0 0,0 0 0 0 0,0 0 0 0 0,0 0 0 0 0,1 0 0 0 0,-1 0 0 0 0,0 0 0 0 0,0 0 0 0 0,0 0 0 0 0,0 0 0 0 0,1 0 0 0 0,-1 0 0 0 0,0 0 0 0 0,0 0 0 0 0,1 0 0 0 0,-2 8-13 0 0,-5 10-28 0 0,5-17 35 0 0,-40 85-19 0 0,40-84-39 0 0,15-1-666 0 0,-12-1 558 0 0,1 1 1 0 0,0-1-1 0 0,0 0 0 0 0,0 0 0 0 0,0-1 0 0 0,0 1 1 0 0,4-1-1 0 0,14-7-943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9 11519 0 0,'2'-1'887'0'0,"10"-7"3884"0"0,-13 11-3333 0 0,-15 23-475 0 0,0 0 0 0 0,-38 43 0 0 0,-1 2-4 0 0,-180 281 637 0 0,116-173-1651 0 0,97-142-1209 0 0,-33 67-1 0 0,54-101 377 0 0,2-2 303 0 0,0 0 1 0 0,0-1-1 0 0,0 1 0 0 0,0 0 1 0 0,0 0-1 0 0,0-1 0 0 0,0 1 0 0 0,0-1 1 0 0,0 1-1 0 0,2 0 0 0 0,14 2-5523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41 11519 0 0,'5'-8'600'0'0,"-3"4"-469"0"0,0 1 1 0 0,-1 0-1 0 0,1-1 1 0 0,-1 0-1 0 0,1 1 1 0 0,1-9 8997 0 0,-5 14-8914 0 0,-12 11 138 0 0,0 1 0 0 0,-21 29 0 0 0,-21 38 344 0 0,37-51-467 0 0,-62 97-31 0 0,6 3 1 0 0,-60 144-1 0 0,121-237-921 0 0,1 1-1 0 0,-14 74 0 0 0,25-107-854 0 0,-2 7-395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1375 0 0,'0'0'66'0'0,"-7"2"4"0"0,-7 3 1117 0 0,1 0 0 0 0,0 1 0 0 0,1 1 0 0 0,-23 16 0 0 0,-42 41 7627 0 0,46-38-7500 0 0,6-1-776 0 0,0 1-1 0 0,2 1 1 0 0,-30 45 0 0 0,52-71-536 0 0,-15 19 106 0 0,9-12-6436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14279 0 0,'0'0'1298'0'0,"-1"3"-1069"0"0,-17 29 756 0 0,-37 62 3819 0 0,14-33-4474 0 0,4-13-276 0 0,-24 35-598 0 0,60-81 204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16783 0 0,'7'-18'2008'0'0,"-7"33"-1928"0"0,-2 1 0 0 0,-3 3-1776 0 0,-2 2 728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37 10591 0 0,'0'0'819'0'0,"0"-2"-283"0"0,0-14 6149 0 0,-6 5-4203 0 0,6 10-2451 0 0,-1 0 1 0 0,0 1-1 0 0,0-1 1 0 0,-1 0 0 0 0,1 1-1 0 0,0-1 1 0 0,0 1-1 0 0,0-1 1 0 0,0 1-1 0 0,0 0 1 0 0,-1-1 0 0 0,1 1-1 0 0,0 0 1 0 0,0 0-1 0 0,-1 0 1 0 0,1 0 0 0 0,0 0-1 0 0,0 0 1 0 0,-1 0-1 0 0,1 0 1 0 0,0 0 0 0 0,-2 1-1 0 0,-10 2 136 0 0,0 1 1 0 0,1 0-1 0 0,-1 1 0 0 0,-21 12 0 0 0,-45 33 178 0 0,52-33-215 0 0,22-13-123 0 0,-53 37 3 0 0,49-32-10 0 0,4 0-13 0 0,4-7-51 0 0,1-2 61 0 0,0 0-1 0 0,1 0 1 0 0,-1 0 0 0 0,0 0 0 0 0,0 0 0 0 0,0 0 0 0 0,0 1-1 0 0,1-1 1 0 0,-1 0 0 0 0,0 0 0 0 0,0 0 0 0 0,0 1 0 0 0,0-1-1 0 0,0 0 1 0 0,0 0 0 0 0,0 0 0 0 0,0 0 0 0 0,0 1-1 0 0,0-1 1 0 0,0 0 0 0 0,0 0 0 0 0,0 1 0 0 0,0-1 0 0 0,0 0-1 0 0,0 0 1 0 0,0 0 0 0 0,0 1 0 0 0,0-1 0 0 0,0 0-1 0 0,0 1-5 0 0,0-1 0 0 0,0 1 0 0 0,0-1 0 0 0,0 1 0 0 0,0 0 0 0 0,0-1 0 0 0,0 1 0 0 0,0-1 0 0 0,1 1 0 0 0,-1-1 0 0 0,0 1 0 0 0,0-1 0 0 0,0 1-1 0 0,1-1 1 0 0,-1 1 0 0 0,0-1 0 0 0,1 1 0 0 0,14 15-227 0 0,1-2 1 0 0,1 0-1 0 0,0-1 0 0 0,32 19 0 0 0,-17-11-10 0 0,25 12-458 0 0,-38-24-128 0 0,34 25 1 0 0,-27-15 581 0 0,-23-17 301 0 0,-1-1-1 0 0,0 1 1 0 0,0-1-1 0 0,0 1 1 0 0,0 0 0 0 0,0 0-1 0 0,-1 0 1 0 0,1 0 0 0 0,2 4-1 0 0,-2-4 206 0 0,0 13 475 0 0,-1-13-583 0 0,-1 0-1 0 0,1 1 1 0 0,-1-1 0 0 0,0 0 0 0 0,1 1 0 0 0,-1-1-1 0 0,0 1 1 0 0,-1-1 0 0 0,1 0 0 0 0,0 1 0 0 0,-1-1 0 0 0,1 0-1 0 0,-2 4 1 0 0,-4 6-65 0 0,-1-1 1 0 0,1 0-1 0 0,-2 0 0 0 0,0 0 0 0 0,0-1 0 0 0,-1 0 1 0 0,0-1-1 0 0,-1 0 0 0 0,1-1 0 0 0,-2 0 0 0 0,1 0 1 0 0,-1-1-1 0 0,-1 0 0 0 0,1-1 0 0 0,-1-1 0 0 0,0 1 1 0 0,0-2-1 0 0,-1 0 0 0 0,-17 4 0 0 0,15-6-68 0 0,-1-1 0 0 0,0 0 0 0 0,0-1 0 0 0,-18-3 0 0 0,29 2-7 0 0,0 0-1 0 0,1 0 1 0 0,-1 0 0 0 0,1-1 0 0 0,-1 0-1 0 0,-6-4 1 0 0,5 3-9 0 0,-6-3 1 0 0,5-3-116 0 0,6 7-274 0 0,0 1 1 0 0,0-1-1 0 0,-1 1 0 0 0,1 0 0 0 0,0 0 0 0 0,0-1 0 0 0,-1 1 1 0 0,1 0-1 0 0,0 0 0 0 0,-1 0 0 0 0,-1 0 0 0 0,2 0 358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100 323 1375 0 0,'-1'1'4590'0'0,"-4"12"364"0"0,4 4-2398 0 0,2-13-2258 0 0,0 0-1 0 0,0 0 0 0 0,1 0 1 0 0,-1-1-1 0 0,5 8 0 0 0,-4-6-134 0 0,0 0 0 0 0,0 1-1 0 0,0-1 1 0 0,-1 0-1 0 0,0 0 1 0 0,0 1 0 0 0,0-1-1 0 0,-1 1 1 0 0,0-1 0 0 0,0 1-1 0 0,0-1 1 0 0,-1 0 0 0 0,1 1-1 0 0,-1-1 1 0 0,-1 1-1 0 0,1-1 1 0 0,-5 9 0 0 0,-2 5 36 0 0,-1 0 1 0 0,0-1-1 0 0,-17 22 1 0 0,21-33-171 0 0,-8 13 82 0 0,-21 22 1 0 0,33-40 112 0 0,1-5-200 0 0,0 0 0 0 0,1 1 0 0 0,0-1 0 0 0,-1 0 0 0 0,1 1 1 0 0,0-1-1 0 0,0 1 0 0 0,0-1 0 0 0,0 1 0 0 0,3-4 0 0 0,19-24 66 0 0,-11 15-27 0 0,24-35 88 0 0,88-107 258 0 0,-89 118-342 0 0,107-106-54 0 0,-96 106 73 0 0,2 2 0 0 0,94-56 0 0 0,-134 89 24 0 0,-1 1 1 0 0,1 0 0 0 0,0 0 0 0 0,12-2 0 0 0,-17 4 191 0 0,11 6 289 0 0,-11-4-565 0 0,0 1-1 0 0,0 0 0 0 0,-1-1 0 0 0,1 1 1 0 0,-1 0-1 0 0,0 1 0 0 0,1-1 0 0 0,-1 0 1 0 0,0 1-1 0 0,0-1 0 0 0,0 1 0 0 0,-1 0 0 0 0,2 2 1 0 0,4 8 22 0 0,7 24 0 0 0,0-1-80 0 0,-11-29-131 0 0,1 0 0 0 0,0 0 0 0 0,0-1 0 0 0,0 1 0 0 0,1-1 0 0 0,0 0 0 0 0,1 0 0 0 0,6 6 0 0 0,-10-11-302 0 0,0 0 0 0 0,0 0 0 0 0,0 0 0 0 0,0 0-1 0 0,0 0 1 0 0,0-1 0 0 0,0 1 0 0 0,1-1 0 0 0,-1 0 0 0 0,0 0-1 0 0,0 1 1 0 0,0-1 0 0 0,1-1 0 0 0,-1 1 0 0 0,4-1 0 0 0,11-3-5477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368 100 12959 0 0,'0'0'1172'0'0,"-2"1"-966"0"0,-4 6 22 0 0,1 0 0 0 0,-1 1 0 0 0,1-1 0 0 0,1 1 1 0 0,-6 10-1 0 0,8-6 996 0 0,2-10-1015 0 0,0 0 1146 0 0,2 0-950 0 0,0 0-340 0 0,0-1-1 0 0,1 1 1 0 0,-1-1 0 0 0,1 0-1 0 0,-1 0 1 0 0,1 0 0 0 0,-1 0-1 0 0,1 0 1 0 0,0 0 0 0 0,-1-1-1 0 0,1 0 1 0 0,0 1-1 0 0,0-1 1 0 0,-1 0 0 0 0,1 0-1 0 0,0 0 1 0 0,0-1 0 0 0,-1 1-1 0 0,1-1 1 0 0,4 0-1 0 0,6-4 149 0 0,0 1 0 0 0,25-14-1 0 0,-22 10-115 0 0,8-3 26 0 0,10-4-91 0 0,48-30 1 0 0,-81 44-75 0 0,0 0-1 0 0,0 1 0 0 0,0-1 1 0 0,0 0-1 0 0,0 0 1 0 0,-1 0-1 0 0,1 0 1 0 0,0 1-1 0 0,-1-1 0 0 0,1 0 1 0 0,-1 0-1 0 0,1 0 1 0 0,-1-1-1 0 0,1 1 0 0 0,-1 0 1 0 0,1 0-1 0 0,-1 0 1 0 0,0 0-1 0 0,0 0 1 0 0,0 0-1 0 0,0-1 0 0 0,0 1 1 0 0,0 0-1 0 0,0 0 1 0 0,0 0-1 0 0,0 0 1 0 0,0-1-1 0 0,-1 1 0 0 0,1 0 1 0 0,0 0-1 0 0,-1 0 1 0 0,1 0-1 0 0,-1 0 0 0 0,1 0 1 0 0,-1 0-1 0 0,-1-1 1 0 0,1-1-16 0 0,-1 1 0 0 0,0-1-1 0 0,0 1 1 0 0,0-1 0 0 0,0 1 0 0 0,0 0 0 0 0,-1 0 0 0 0,1 0 0 0 0,0 0 0 0 0,-1 1 0 0 0,0-1 0 0 0,-4-1 0 0 0,-1 0-55 0 0,-2 1 1 0 0,1 1 0 0 0,0-1 0 0 0,0 1 0 0 0,0 1 0 0 0,0 0-1 0 0,-14 2 1 0 0,-64 13-252 0 0,84-15 344 0 0,-16 6-80 0 0,0 0 0 0 0,1 0-1 0 0,-24 13 1 0 0,31-14 80 0 0,-2 1 7 0 0,0 1 1 0 0,0 0 0 0 0,0 1-1 0 0,1 0 1 0 0,-19 18-1 0 0,2 1 39 0 0,2 1 1 0 0,1 1-1 0 0,2 2 0 0 0,0 0 0 0 0,-21 42 1 0 0,40-65 8 0 0,2 0 0 0 0,-1 0 0 0 0,1 1 0 0 0,0-1 0 0 0,1 1 0 0 0,0 0 0 0 0,0 0 0 0 0,1 0 0 0 0,-1 15 0 0 0,2-19-20 0 0,1 0 0 0 0,-1 0 1 0 0,1 0-1 0 0,0 0 0 0 0,0 0 0 0 0,1-1 0 0 0,0 1 1 0 0,-1 0-1 0 0,1-1 0 0 0,1 1 0 0 0,-1-1 1 0 0,1 0-1 0 0,0 0 0 0 0,0 0 0 0 0,0 0 0 0 0,0 0 1 0 0,0-1-1 0 0,1 1 0 0 0,4 3 0 0 0,-2-3 3 0 0,1-1-1 0 0,-1 1 0 0 0,1-1 1 0 0,-1 0-1 0 0,1 0 0 0 0,0-1 1 0 0,0 0-1 0 0,0 0 0 0 0,1-1 1 0 0,-1 0-1 0 0,11 1 0 0 0,-2-2-173 0 0,-1 0 0 0 0,0-1 0 0 0,0-1 0 0 0,22-5 0 0 0,-7 0-4014 0 0,0-2-1468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314 481 13247 0 0,'0'0'3186'0'0,"-2"-1"-2596"0"0,-35-12 1221 0 0,13-1-1506 0 0,-16-8 34 0 0,-14 4-66 0 0,31 11-190 0 0,-35-16-1 0 0,52 20-59 0 0,0-1 0 0 0,0 1-1 0 0,1-1 1 0 0,-1 1 0 0 0,1-2-1 0 0,0 1 1 0 0,0 0 0 0 0,0-1 0 0 0,1 0-1 0 0,-6-8 1 0 0,8 10-5 0 0,0 0 1 0 0,1 0-1 0 0,-1-1 0 0 0,1 1 1 0 0,0 0-1 0 0,0-1 0 0 0,0 1 1 0 0,0 0-1 0 0,1-1 1 0 0,-1 1-1 0 0,1-1 0 0 0,0-6 1 0 0,1 4-4 0 0,0 0 0 0 0,0 1 1 0 0,0-1-1 0 0,1 0 1 0 0,0 1-1 0 0,0-1 0 0 0,3-5 1 0 0,2-1-14 0 0,1 0-1 0 0,-1 1 1 0 0,2 0 0 0 0,-1 0-1 0 0,20-16 1 0 0,-13 13-40 0 0,2 1 1 0 0,-1 1-1 0 0,1 1 1 0 0,1 1 0 0 0,31-14-1 0 0,-14 10 7 0 0,1 1 0 0 0,42-8-1 0 0,-61 17 41 0 0,-1 1 0 0 0,1 0-1 0 0,0 1 1 0 0,-1 1 0 0 0,1 1-1 0 0,0 1 1 0 0,0 0 0 0 0,-1 1-1 0 0,1 1 1 0 0,-1 0 0 0 0,0 1-1 0 0,0 1 1 0 0,18 8 0 0 0,-28-11 0 0 0,-1 1 0 0 0,0 0 0 0 0,0 1 1 0 0,0-1-1 0 0,0 1 0 0 0,-1 0 0 0 0,1 0 1 0 0,-1 1-1 0 0,0-1 0 0 0,-1 1 1 0 0,1 0-1 0 0,-1 0 0 0 0,0 0 0 0 0,0 0 1 0 0,4 9-1 0 0,-6-10-1 0 0,0 1 0 0 0,1-1 0 0 0,-2 0 1 0 0,1 1-1 0 0,0-1 0 0 0,-1 1 0 0 0,0-1 0 0 0,0 1 0 0 0,0-1 1 0 0,0 1-1 0 0,-1-1 0 0 0,0 1 0 0 0,0-1 0 0 0,0 0 0 0 0,-1 0 1 0 0,1 1-1 0 0,-1-1 0 0 0,0 0 0 0 0,0 0 0 0 0,0 0 0 0 0,-4 5 1 0 0,-2 0 44 0 0,-1 1 0 0 0,0-1 0 0 0,0-1 0 0 0,-12 10 0 0 0,-45 27 350 0 0,29-20-309 0 0,-36 34-608 0 0,51-41 171 0 0,0 0 0 0 0,-31 19 1 0 0,47-34-6 0 0,0 0 1 0 0,-1 0 0 0 0,-12 2-1 0 0,14-3 7 0 0,3-2-952 0 0,-8-9-3525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41 12815 0 0,'11'-15'587'0'0,"-9"12"-16"0"0,-2 1-367 0 0,4-6-103 0 0,-3 6 303 0 0,-2 1-290 0 0,0 0 0 0 0,0 0 0 0 0,0 0 0 0 0,0 0 0 0 0,-1 1 1 0 0,1-1-1 0 0,0 0 0 0 0,0 1 0 0 0,-1-1 0 0 0,1 1 0 0 0,0-1 0 0 0,-1 1 0 0 0,-2-1 0 0 0,2 1-40 0 0,-1 0 0 0 0,1 0 0 0 0,-1 0 0 0 0,1 0 0 0 0,-1 1 1 0 0,1-1-1 0 0,-1 1 0 0 0,1-1 0 0 0,0 1 0 0 0,-1 0 0 0 0,1 0 0 0 0,0 0 0 0 0,0 0 0 0 0,-4 3 0 0 0,-3 3 141 0 0,1-1-1 0 0,-9 9 1 0 0,10-8-74 0 0,-47 45 186 0 0,2 3 0 0 0,-49 67-1 0 0,41-39 76 0 0,-49 93 0 0 0,87-135-627 0 0,2 0-1 0 0,-16 51 1 0 0,-19 89-863 0 0,46-149 959 0 0,6-26-91 0 0,0 5-2632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 12895 0 0,'0'0'998'0'0,"-2"-1"-657"0"0,-2 0 22 0 0,0 0 0 0 0,0-1 0 0 0,0 0-1 0 0,0 0 1 0 0,-7-5 8803 0 0,12 8-8932 0 0,6 4-211 0 0,0-1 0 0 0,1 0-1 0 0,10 5 1 0 0,2 1-1330 0 0,-18-9 107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1223 4607 0 0,'0'0'208'0'0,"0"1"-9"0"0,-11 23 3864 0 0,-28 43 1 0 0,2-3-1798 0 0,36-62-1850 0 0,0-2-249 0 0,1 1-1 0 0,0 0 1 0 0,0-1-1 0 0,-1 1 1 0 0,1 0-1 0 0,0 0 1 0 0,0 0-1 0 0,0-1 1 0 0,0 1-1 0 0,0 0 1 0 0,0 0-1 0 0,0-1 1 0 0,0 1-1 0 0,0 0 1 0 0,1 1-1 0 0,6-5 15 0 0,0-1 0 0 0,-1 0 1 0 0,1 0-1 0 0,-1 0 0 0 0,0-1 0 0 0,6-5 0 0 0,36-37 466 0 0,-36 34-478 0 0,59-60 238 0 0,104-109 198 0 0,145-200 107 0 0,-236 277-629 0 0,86-86-21 0 0,3-3-250 0 0,-37 23-333 0 0,-135 170 459 0 0,-1 3-20 0 0,2 5 55 0 0,-1 1 1 0 0,0-1-1 0 0,-1 1 0 0 0,0-1 1 0 0,0 1-1 0 0,-1 8 0 0 0,-11 48 20 0 0,8-48 5 0 0,-25 107 2 0 0,11-48 0 0 0,-16 122 0 0 0,32-160 19 0 0,1-1 1 0 0,2 0-1 0 0,2 0 0 0 0,1 0 0 0 0,1 0 1 0 0,20 64-1 0 0,14 28 398 0 0,-37-117-366 0 0,0 1-1 0 0,-1 0 1 0 0,0-1-1 0 0,-1 1 1 0 0,0 0 0 0 0,-1-1-1 0 0,-3 17 1 0 0,1-8 26 0 0,0 23 1 0 0,3-42-78 0 0,0 0 0 0 0,0 0 0 0 0,0-1 0 0 0,0 1 0 0 0,0 0 0 0 0,0 0 0 0 0,1 0 0 0 0,-1 0 0 0 0,0 0 0 0 0,0 0 0 0 0,1 0 0 0 0,-1 0 0 0 0,1 0 0 0 0,-1 0 0 0 0,1 0 0 0 0,0 1 0 0 0,8 1 0 0 0,-7-2 0 0 0,0-1-93 0 0,1 0 0 0 0,-1 0 0 0 0,0 1 1 0 0,0-1-1 0 0,0 0 0 0 0,0-1 0 0 0,0 1 0 0 0,0 0 0 0 0,0-1 0 0 0,0 1 0 0 0,1-1 0 0 0,-1 1 1 0 0,0-1-1 0 0,-1 0 0 0 0,1 0 0 0 0,0 0 0 0 0,3-2 0 0 0,2-3-1407 0 0,0 1 0 0 0,12-13 1 0 0,-16 15 713 0 0,17-18-5905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15031 0 0,'0'0'1358'0'0,"3"0"-1118"0"0,49-10 803 0 0,0-2 1 0 0,81-30-1 0 0,165-80 1682 0 0,-277 112-2601 0 0,9-3-33 0 0,-1 0 0 0 0,2 2 0 0 0,-1 1 0 0 0,42-7 0 0 0,-64 16-727 0 0,-1 0 0 0 0,0 1 0 0 0,1 0 0 0 0,-1 0 0 0 0,1 1 0 0 0,-1-1 0 0 0,0 2 0 0 0,1-1 0 0 0,-1 1 0 0 0,8 3 0 0 0,-4 2-6280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48 4607 0 0,'10'-8'180'0'0,"-1"0"0"0"0,22-12 0 0 0,-6 8 12622 0 0,-30 25-12336 0 0,2-8-359 0 0,-1 1 0 0 0,0 0-1 0 0,-1-1 1 0 0,1 0 0 0 0,-1 0-1 0 0,-7 5 1 0 0,-36 27 330 0 0,29-24-287 0 0,-42 29 108 0 0,23-16-103 0 0,-38 32 1 0 0,65-48-54 0 0,0 0 0 0 0,1 1-1 0 0,0 1 1 0 0,1-1-1 0 0,0 1 1 0 0,1 1 0 0 0,-10 19-1 0 0,15-27-61 0 0,2-3-31 0 0,1-1 0 0 0,-1 1-1 0 0,0 0 1 0 0,1 0 0 0 0,-1-1-1 0 0,1 1 1 0 0,-1 0 0 0 0,1 0-1 0 0,0 0 1 0 0,0 0 0 0 0,0-1-1 0 0,0 1 1 0 0,1 2 0 0 0,-1-3 11 0 0,1 0 0 0 0,0 0 1 0 0,0 0-1 0 0,-1 0 1 0 0,1 0-1 0 0,0 0 1 0 0,0 0-1 0 0,0 0 1 0 0,0-1-1 0 0,0 1 1 0 0,1 0-1 0 0,-1-1 1 0 0,0 1-1 0 0,0-1 0 0 0,0 1 1 0 0,0-1-1 0 0,3 1 1 0 0,-3-1 5 0 0,9 2 51 0 0,1 0 0 0 0,-1-1 0 0 0,0 0 0 0 0,1-1 0 0 0,-1 0 0 0 0,18-2 0 0 0,1 0-32 0 0,28-1-34 0 0,84 1-1894 0 0,-115 3 357 0 0,-1 0-68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440 155 8287 0 0,'0'0'2207'0'0,"-7"5"828"0"0,-10 18 827 0 0,10-19-2022 0 0,12-33-1714 0 0,-1 10-176 0 0,2-25 0 0 0,-5 38-32 0 0,-1 0-1 0 0,0 0 0 0 0,-1 0 1 0 0,0 0-1 0 0,1 0 1 0 0,-2 0-1 0 0,1 1 0 0 0,-4-10 1 0 0,4 13 50 0 0,0 0 0 0 0,0 0 0 0 0,0 0-1 0 0,0 0 1 0 0,0 0 0 0 0,-1 1 0 0 0,1-1 0 0 0,-1 0 0 0 0,1 1 0 0 0,-1-1 0 0 0,0 1 0 0 0,0 0 0 0 0,1-1-1 0 0,-1 1 1 0 0,0 0 0 0 0,0 0 0 0 0,0 0 0 0 0,0 0 0 0 0,-1 1 0 0 0,1-1 0 0 0,0 0 0 0 0,0 1-1 0 0,0-1 1 0 0,-1 1 0 0 0,1 0 0 0 0,0 0 0 0 0,0 0 0 0 0,-1 0 0 0 0,1 0 0 0 0,0 1 0 0 0,-4 0-1 0 0,-3 1-12 0 0,1 0-1 0 0,0 1 1 0 0,0 0-1 0 0,0 1 0 0 0,0-1 1 0 0,-14 10-1 0 0,-9 10 89 0 0,0 2 0 0 0,-37 39-1 0 0,53-50 0 0 0,10-9-41 0 0,-65 67 41 0 0,61-62-25 0 0,1 1 0 0 0,0 0 0 0 0,0 1 1 0 0,1 0-1 0 0,-7 16 0 0 0,13-25 1 0 0,0 0 0 0 0,0 1-1 0 0,0-1 1 0 0,0 1 0 0 0,0-1 0 0 0,1 1-1 0 0,-1-1 1 0 0,1 1 0 0 0,0-1-1 0 0,0 1 1 0 0,0-1 0 0 0,1 1 0 0 0,-1 0-1 0 0,1-1 1 0 0,0 1 0 0 0,2 4 0 0 0,-1-3 19 0 0,0-1 0 0 0,0 0 0 0 0,1-1 0 0 0,0 1 0 0 0,0 0 1 0 0,0-1-1 0 0,0 1 0 0 0,0-1 0 0 0,1 0 0 0 0,-1 0 1 0 0,7 4-1 0 0,-2-3 28 0 0,0 1 1 0 0,0-2 0 0 0,0 1 0 0 0,0-1-1 0 0,1 0 1 0 0,-1-1 0 0 0,1 0 0 0 0,0 0-1 0 0,0-1 1 0 0,-1 0 0 0 0,1 0 0 0 0,0-1-1 0 0,9-1 1 0 0,2-2 79 0 0,-1-1-1 0 0,0-1 0 0 0,-1 0 1 0 0,33-15-1 0 0,-39 15-115 0 0,-1-1-1 0 0,0-1 1 0 0,0 0-1 0 0,0 0 1 0 0,-1-1-1 0 0,0 0 1 0 0,-1-1-1 0 0,11-12 1 0 0,-17 17-152 0 0,0 0-1 0 0,0 0 1 0 0,0 0 0 0 0,-1 0-1 0 0,0-1 1 0 0,0 1 0 0 0,0-1-1 0 0,0 0 1 0 0,-1 1 0 0 0,0-1-1 0 0,0 0 1 0 0,0 0 0 0 0,0 0-1 0 0,-1 0 1 0 0,0-7 0 0 0,-18 18-321 0 0,14-3 438 0 0,-1 0 0 0 0,1 1 0 0 0,0-1 0 0 0,0 1 0 0 0,1 0 1 0 0,-1 0-1 0 0,1 0 0 0 0,-1 0 0 0 0,-3 8 0 0 0,2-3 427 0 0,1 1-1 0 0,-1-1 1 0 0,-4 18 0 0 0,9-25-535 0 0,0-1-1 0 0,0 0 1 0 0,0 0 0 0 0,0 0 0 0 0,0 1 0 0 0,0-1 0 0 0,0 0 0 0 0,0 0 0 0 0,1 0 0 0 0,-1 1 0 0 0,0-1 0 0 0,1 0 0 0 0,-1 0 0 0 0,1 0 0 0 0,-1 0 0 0 0,1 0 0 0 0,-1 0 0 0 0,1 0 0 0 0,0 0 0 0 0,0 0 0 0 0,0 0 0 0 0,-1 0 0 0 0,1 0 0 0 0,0 0 0 0 0,0-1 0 0 0,0 1 0 0 0,0 0 0 0 0,0-1 0 0 0,0 1 0 0 0,0-1-1 0 0,1 1 1 0 0,-1-1 0 0 0,0 1 0 0 0,0-1 0 0 0,0 0 0 0 0,0 0 0 0 0,3 1 0 0 0,10-1-1274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48 270 11775 0 0,'0'0'1068'0'0,"-7"5"-856"0"0,-2 1 2074 0 0,1 0-1 0 0,-16 7 0 0 0,32-34-846 0 0,7 4-1256 0 0,-1-1-1 0 0,2 2 1 0 0,0 0 0 0 0,34-24-1 0 0,-8 5-82 0 0,-16 12-107 0 0,48-39-103 0 0,-63 54 98 0 0,1 0 1 0 0,-1 1-1 0 0,2 0 0 0 0,21-8 0 0 0,-31 13 8 0 0,0 1-1 0 0,1 0 0 0 0,-1 0 1 0 0,1 1-1 0 0,-1-1 1 0 0,1 1-1 0 0,-1 0 0 0 0,1 0 1 0 0,-1 0-1 0 0,1 0 1 0 0,-1 1-1 0 0,1-1 0 0 0,-1 1 1 0 0,1 0-1 0 0,-1 0 1 0 0,0 0-1 0 0,1 0 0 0 0,-1 1 1 0 0,0-1-1 0 0,0 1 1 0 0,0 0-1 0 0,0 0 0 0 0,0 0 1 0 0,-1 0-1 0 0,1 1 1 0 0,0-1-1 0 0,-1 1 0 0 0,0-1 1 0 0,0 1-1 0 0,0 0 1 0 0,0 0-1 0 0,0 0 0 0 0,0 0 1 0 0,-1 0-1 0 0,1 0 1 0 0,-1 1-1 0 0,0-1 0 0 0,0 1 1 0 0,1 4-1 0 0,0 4 29 0 0,0 0-1 0 0,0 0 1 0 0,-1 1-1 0 0,-1-1 1 0 0,0 0 0 0 0,-1 1-1 0 0,0-1 1 0 0,-1 0-1 0 0,0 0 1 0 0,-1 0-1 0 0,0 0 1 0 0,-1 0-1 0 0,0-1 1 0 0,-9 18-1 0 0,7-17-11 0 0,3-8-17 0 0,1 1 0 0 0,-1-1 0 0 0,0 1-1 0 0,0-1 1 0 0,0 0 0 0 0,-1 0 0 0 0,-4 4 0 0 0,7-7-1003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81 435 16095 0 0,'2'0'738'0'0,"29"2"125"0"0,10 0 2479 0 0,-52-18-2693 0 0,-20-9-372 0 0,9 9-228 0 0,-3-2-39 0 0,20 15-10 0 0,0 0 0 0 0,0 0 0 0 0,1-1 0 0 0,-1 1 0 0 0,1-1 0 0 0,0 0 0 0 0,0-1 0 0 0,0 1 0 0 0,1-1 0 0 0,-1 1 0 0 0,1-1 0 0 0,-4-10 0 0 0,5 10 1 0 0,0 0-1 0 0,1-1 1 0 0,0 0-1 0 0,0 1 0 0 0,0-1 1 0 0,1 0-1 0 0,0 1 1 0 0,0-1-1 0 0,1 0 1 0 0,-1 1-1 0 0,1-1 1 0 0,0 1-1 0 0,4-10 1 0 0,-1 3-17 0 0,1 0 1 0 0,0 1 0 0 0,1 0 0 0 0,1 0 0 0 0,10-13 0 0 0,-6 10-31 0 0,0 0 1 0 0,1 1-1 0 0,0 0 0 0 0,1 1 0 0 0,25-18 0 0 0,-31 25 49 0 0,0 0 1 0 0,1 1-1 0 0,-1 0 0 0 0,1 1 0 0 0,0 0 1 0 0,0 0-1 0 0,0 0 0 0 0,0 1 0 0 0,0 0 0 0 0,0 1 1 0 0,1 0-1 0 0,-1 0 0 0 0,1 1 0 0 0,9 1 1 0 0,-8 0 34 0 0,0 1 1 0 0,-1 0-1 0 0,0 0 1 0 0,1 1-1 0 0,-1 1 1 0 0,0-1-1 0 0,0 2 1 0 0,11 6 0 0 0,2 4 17 0 0,35 31 1 0 0,-29-22-55 0 0,-14-12-4 0 0,23 24 0 0 0,-34-32 8 0 0,1 0 0 0 0,-1 0 1 0 0,0 1-1 0 0,0-1 0 0 0,0 1 0 0 0,0 0 0 0 0,-1 0 1 0 0,0 0-1 0 0,0 0 0 0 0,2 9 0 0 0,-4-11-2 0 0,0 1 0 0 0,0-1 0 0 0,0 1 1 0 0,-1-1-1 0 0,1 0 0 0 0,-1 1 0 0 0,0-1 0 0 0,0 0 0 0 0,0 1 0 0 0,0-1 0 0 0,-1 0 0 0 0,1 0 1 0 0,-1 0-1 0 0,0 0 0 0 0,0-1 0 0 0,0 1 0 0 0,0 0 0 0 0,-3 2 0 0 0,-6 6 23 0 0,0-1 1 0 0,-21 15-1 0 0,21-16 2 0 0,-10 8-16 0 0,10-8-62 0 0,1-1 1 0 0,-20 11-1 0 0,-21 10-203 0 0,1-1-1215 0 0,18-11-4862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5063 0 0,'-27'23'561'0'0,"19"-16"91"0"0,0 0 0 0 0,-11 13-1 0 0,-70 73 6947 0 0,13-15-6416 0 0,63-62-974 0 0,0 1 0 0 0,0 0 0 0 0,-11 22 0 0 0,-4 16 174 0 0,4 2-1 0 0,1 0 0 0 0,3 1 1 0 0,3 1-1 0 0,-15 89 0 0 0,30-138-305 0 0,0 7 22 0 0,-1 0 0 0 0,0 0 0 0 0,-2-1 0 0 0,0 1 1 0 0,-1-1-1 0 0,-8 16 0 0 0,13-31-250 0 0,0 1 0 0 0,0-1 0 0 0,-1 0 0 0 0,1 0 0 0 0,0 1 0 0 0,-1-1 0 0 0,1 0 0 0 0,-1-1 0 0 0,1 1 0 0 0,-1 0 0 0 0,0 0 0 0 0,1-1 0 0 0,-1 1 0 0 0,0-1 0 0 0,0 1 0 0 0,1-1 0 0 0,-1 0 0 0 0,0 1 0 0 0,0-1 0 0 0,1 0 0 0 0,-1 0 0 0 0,0 0 0 0 0,-2-1 0 0 0,-3-2-1411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0 998 7367 0 0,'0'0'14529'0'0,"2"-2"-14245"0"0,43-52 51 0 0,3 2-1 0 0,63-54 0 0 0,4-3-290 0 0,43-53-194 0 0,142-143-464 0 0,-287 292 513 0 0,1-1 0 0 0,-2-1 0 0 0,0 0 0 0 0,18-30 0 0 0,-25 38 46 0 0,-1 1 0 0 0,2 0 0 0 0,-1 0-1 0 0,1 0 1 0 0,-1 0 0 0 0,2 1 0 0 0,8-7 0 0 0,-4 5-56 0 0,-2-1 0 0 0,12-12 1 0 0,-7 5-66 0 0,-13 14 92 0 0,4 5-12 0 0,-1 2 88 0 0,0-1 1 0 0,0 0-1 0 0,-1 1 1 0 0,1 0-1 0 0,-1-1 1 0 0,0 1-1 0 0,-1 1 0 0 0,1-1 1 0 0,-1 0-1 0 0,-1 1 1 0 0,2 9-1 0 0,0 6-22 0 0,-2 0 1 0 0,-1 32-1 0 0,-1-19 20 0 0,-3 77 290 0 0,-27 167 0 0 0,18-107 269 0 0,12-135-296 0 0,1-29-201 0 0,0 0 0 0 0,1 0 0 0 0,0-1 0 0 0,1 1 1 0 0,-1 0-1 0 0,1 0 0 0 0,1-1 0 0 0,0 1 0 0 0,0-1 1 0 0,0 0-1 0 0,1 0 0 0 0,0 0 0 0 0,0 0 1 0 0,1-1-1 0 0,0 1 0 0 0,7 7 0 0 0,-8-10-69 0 0,0-1-1 0 0,-1 1 1 0 0,1-1 0 0 0,0 0-1 0 0,1 0 1 0 0,-1-1 0 0 0,1 1-1 0 0,-1-1 1 0 0,1 0-1 0 0,0 0 1 0 0,-1 0 0 0 0,1-1-1 0 0,0 0 1 0 0,0 0 0 0 0,0 0-1 0 0,0-1 1 0 0,1 1-1 0 0,-1-1 1 0 0,0 0 0 0 0,0 0-1 0 0,0-1 1 0 0,0 0 0 0 0,0 0-1 0 0,0 0 1 0 0,0 0 0 0 0,5-3-1 0 0,-6 2-200 0 0,0 0-1 0 0,-1 1 1 0 0,0-1-1 0 0,1-1 0 0 0,-1 1 1 0 0,0 0-1 0 0,0-1 1 0 0,-1 1-1 0 0,1-1 1 0 0,4-6-1 0 0,1-6-1757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15 9671 0 0,'-99'-5'2685'0'0,"35"-5"5518"0"0,80 14-7308 0 0,-7 0-676 0 0,39 4 408 0 0,1-3 1 0 0,69 1-1 0 0,-66-4-471 0 0,-39-2-199 0 0,0 0-1 0 0,0-1 0 0 0,16-3 1 0 0,-1-4-6555 0 0,-16 3-686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10 9671 0 0,'0'0'440'0'0,"1"-1"-5"0"0,5-3-279 0 0,1 0 5056 0 0,-17 13-3820 0 0,-90 62 1127 0 0,53-39-2010 0 0,-69 60 0 0 0,101-77-467 0 0,-59 58 100 0 0,65-63-121 0 0,1 0 0 0 0,0 1-1 0 0,0 1 1 0 0,1-1 0 0 0,-8 18-1 0 0,13-27-3 0 0,1 1 0 0 0,1-1 0 0 0,-1 0-1 0 0,0 1 1 0 0,1-1 0 0 0,-1 1 0 0 0,1-1 0 0 0,0 1-1 0 0,-1-1 1 0 0,1 0 0 0 0,1 1 0 0 0,-1-1 0 0 0,0 1-1 0 0,0-1 1 0 0,1 1 0 0 0,0-1 0 0 0,-1 0 0 0 0,1 1-1 0 0,1 2 1 0 0,0-2 22 0 0,0-1 0 0 0,-1 0-1 0 0,1 0 1 0 0,0 0 0 0 0,0 0-1 0 0,0 0 1 0 0,1 0 0 0 0,-1-1-1 0 0,0 1 1 0 0,1-1-1 0 0,-1 1 1 0 0,1-1 0 0 0,-1 0-1 0 0,1 0 1 0 0,-1 0 0 0 0,6 1-1 0 0,15 3 120 0 0,1-1 0 0 0,0-2 0 0 0,0 0-1 0 0,41-2 1 0 0,42-13-2794 0 0,-73 6-4710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467 267 10479 0 0,'0'0'480'0'0,"-9"-2"158"0"0,-15-3 2611 0 0,24 3-3126 0 0,1 0-1 0 0,0 1 1 0 0,0-1-1 0 0,0 0 1 0 0,1 1-1 0 0,-1-1 1 0 0,0 1-1 0 0,1-1 1 0 0,-1 1 0 0 0,0-1-1 0 0,1 1 1 0 0,0 0-1 0 0,-1 0 1 0 0,4-2-1 0 0,0 0 185 0 0,15-14 411 0 0,-1-1 0 0 0,21-24 0 0 0,-1 1-88 0 0,-35 37-594 0 0,-1-1 1 0 0,1 1-1 0 0,-1-1 0 0 0,1 0 0 0 0,-1 0 0 0 0,-1 0 0 0 0,1 0 0 0 0,-1 0 1 0 0,3-9-1 0 0,-5 13-35 0 0,1-1 0 0 0,-1 0 1 0 0,1 1-1 0 0,-1-1 0 0 0,0 0 0 0 0,0 0 1 0 0,0 1-1 0 0,0-1 0 0 0,0 0 1 0 0,0 1-1 0 0,0-1 0 0 0,-1 0 1 0 0,1 1-1 0 0,0-1 0 0 0,-1 0 0 0 0,0 1 1 0 0,1-1-1 0 0,-1 1 0 0 0,0-1 1 0 0,0 1-1 0 0,0-1 0 0 0,0 1 0 0 0,0-1 1 0 0,0 1-1 0 0,0 0 0 0 0,0 0 1 0 0,-1 0-1 0 0,1 0 0 0 0,0 0 0 0 0,-1 0 1 0 0,1 0-1 0 0,-1 0 0 0 0,1 0 1 0 0,-1 0-1 0 0,-3 0 0 0 0,-1-1-29 0 0,-1 0 0 0 0,0 1-1 0 0,0 0 1 0 0,0 0 0 0 0,0 1-1 0 0,0 0 1 0 0,0 0 0 0 0,0 1-1 0 0,0 0 1 0 0,0 0 0 0 0,-11 4-1 0 0,-6 2-2 0 0,1 1-1 0 0,-22 12 1 0 0,13-4 8 0 0,2 1 1 0 0,-1 2 0 0 0,2 1 0 0 0,-30 26 0 0 0,19-10 17 0 0,1 2 0 0 0,-34 43 0 0 0,64-70 5 0 0,-27 36 0 0 0,33-43 0 0 0,0 0 0 0 0,1 0 0 0 0,0 1 0 0 0,0-1 0 0 0,0 1 0 0 0,0-1 0 0 0,1 1 0 0 0,0 0 0 0 0,-1 7 0 0 0,1-12 0 0 0,1 1 0 0 0,0 0 0 0 0,0 0 0 0 0,0-1 0 0 0,0 1 0 0 0,1 0 0 0 0,-1 0 0 0 0,0-1 0 0 0,0 1 0 0 0,0 0 0 0 0,1-1 0 0 0,-1 1 0 0 0,0 0 0 0 0,0-1 0 0 0,1 2 0 0 0,1-1 11 0 0,0 1 0 0 0,0-1 0 0 0,0 0 1 0 0,-1 0-1 0 0,1 0 0 0 0,0 0 0 0 0,0 0 0 0 0,0 0 0 0 0,0-1 0 0 0,1 1 0 0 0,-1-1 0 0 0,0 1 0 0 0,0-1 0 0 0,0 0 1 0 0,0 0-1 0 0,3 0 0 0 0,40-3 254 0 0,-41 3-247 0 0,25-4 68 0 0,1-2-1 0 0,-1-1 0 0 0,-1-1 1 0 0,0-1-1 0 0,38-19 0 0 0,-25 7-36 0 0,0-1 0 0 0,64-49 0 0 0,-100 68-34 0 0,11-9 23 0 0,-10 6-27 0 0,-50 64 42 0 0,23-30-107 0 0,-21 36-1 0 0,56-65-1272 0 0,3-4-593 0 0,-1-3-4500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20 493 4143 0 0,'0'2'319'0'0,"-4"26"300"0"0,-9 16 6597 0 0,10-36-996 0 0,4-10-5961 0 0,0 0 0 0 0,0 0 0 0 0,0 0 0 0 0,0 0 0 0 0,0 0 1 0 0,0 1-1 0 0,0-1 0 0 0,3-2 0 0 0,1-3 219 0 0,11-19 257 0 0,139-203 1393 0 0,-125 191-2059 0 0,-9 9-154 0 0,1 1-1 0 0,2 1 1 0 0,44-39 0 0 0,-52 53 8 0 0,52-39-2247 0 0,-58 46 1686 0 0,0 0 0 0 0,0 0 0 0 0,1 1 0 0 0,0 0 1 0 0,14-3-1 0 0,-23 7 456 0 0,1 0 0 0 0,-1 0 0 0 0,1 1 0 0 0,-1-1 0 0 0,1 1 0 0 0,-1 0-1 0 0,1 0 1 0 0,0 0 0 0 0,-1 0 0 0 0,1 0 0 0 0,0 0 0 0 0,-1 1 0 0 0,1-1 0 0 0,-1 1 0 0 0,1 0 0 0 0,-1 0 0 0 0,1 0 0 0 0,-1 0 0 0 0,0 0 0 0 0,1 1 0 0 0,3 2 0 0 0,4 6-1776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70 157 2303 0 0,'2'1'167'0'0,"25"1"266"0"0,18-3 9708 0 0,-9-1-4908 0 0,-26 3-4529 0 0,-3-1 402 0 0,0 0 1 0 0,0 0 0 0 0,8-2-1 0 0,-2-1-806 0 0,-6 2-193 0 0,-1-1 0 0 0,1 1 0 0 0,-1-1 0 0 0,0 0 1 0 0,1-1-1 0 0,-1 1 0 0 0,0-1 0 0 0,0-1 0 0 0,-1 1 1 0 0,7-5-1 0 0,-3 0-54 0 0,34-31 116 0 0,-40 35-224 0 0,1 0-1 0 0,-1 0 1 0 0,1 0 0 0 0,-1-1-1 0 0,-1 1 1 0 0,1-1 0 0 0,-1 0-1 0 0,3-7 1 0 0,-4 11 8 0 0,-1 0 0 0 0,0 0 1 0 0,1 0-1 0 0,-1 0 0 0 0,0 0 1 0 0,0 0-1 0 0,0 0 0 0 0,0 0 1 0 0,0 0-1 0 0,0 0 0 0 0,0 0 1 0 0,0 0-1 0 0,0 0 0 0 0,0 0 1 0 0,0 0-1 0 0,-1 0 0 0 0,1 0 1 0 0,0 0-1 0 0,-2-2 0 0 0,2 3-10 0 0,-1-1-1 0 0,0 1 1 0 0,1-1-1 0 0,-1 1 1 0 0,0-1-1 0 0,1 1 1 0 0,-1-1-1 0 0,0 1 0 0 0,0 0 1 0 0,0-1-1 0 0,1 1 1 0 0,-1 0-1 0 0,0 0 1 0 0,0-1-1 0 0,0 1 1 0 0,0 0-1 0 0,1 0 0 0 0,-3 0 1 0 0,-1 1-61 0 0,0-1 1 0 0,-1 1-1 0 0,1 0 1 0 0,0 0-1 0 0,0 0 0 0 0,0 1 1 0 0,0 0-1 0 0,-4 2 1 0 0,-15 11-53 0 0,1 1 0 0 0,0 1 1 0 0,-36 38-1 0 0,36-33 155 0 0,-10 10 78 0 0,1 2-1 0 0,1 0 0 0 0,-39 63 1 0 0,65-91 15 0 0,0 0 0 0 0,1 1 0 0 0,0 0 0 0 0,1 0 0 0 0,-1 0 0 0 0,1 0 0 0 0,1 0 0 0 0,-3 13 0 0 0,4-18-54 0 0,0 1 0 0 0,0 0 0 0 0,0-1 0 0 0,0 1 0 0 0,0-1-1 0 0,1 1 1 0 0,-1 0 0 0 0,1-1 0 0 0,0 1 0 0 0,-1-1 0 0 0,1 1 0 0 0,0-1 0 0 0,1 1 0 0 0,-1-1 0 0 0,0 0 0 0 0,1 1-1 0 0,-1-1 1 0 0,1 0 0 0 0,0 0 0 0 0,-1 0 0 0 0,1 0 0 0 0,0-1 0 0 0,0 1 0 0 0,0 0 0 0 0,1-1 0 0 0,-1 1 0 0 0,3 0 0 0 0,3 2-10 0 0,1-1 1 0 0,0 0-1 0 0,1-1 1 0 0,-1 0-1 0 0,0 0 1 0 0,12 0-1 0 0,58-2 44 0 0,164-23-848 0 0,-142 11-1935 0 0,-62 9 1131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10591 0 0,'0'0'7198'0'0,"0"2"-6597"0"0,1 6-400 0 0,-1-1 1 0 0,0 1 0 0 0,0 0-1 0 0,-1 0 1 0 0,0-1 0 0 0,-1 1-1 0 0,0-1 1 0 0,0 1-1 0 0,-5 12 1 0 0,-6 9 99 0 0,-16 27-1 0 0,-84 125 270 0 0,-15-8-418 0 0,-21 32-231 0 0,135-185-157 0 0,-33 53-5 0 0,38-58-1829 0 0,-8 21 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172 288 1839 0 0,'-1'2'134'0'0,"-25"26"573"0"0,23-23 496 0 0,0 0 1 0 0,0 0-1 0 0,0 0 0 0 0,-4 11 1 0 0,4-10-545 0 0,0 0 1 0 0,-1 1 0 0 0,0-2 0 0 0,0 1-1 0 0,0 0 1 0 0,-1-1 0 0 0,-5 5 0 0 0,-13 17 392 0 0,-19 42-32 0 0,28-44-953 0 0,5-6 249 0 0,10-20-297 0 0,0-1 1 0 0,0 1 0 0 0,0 0-1 0 0,0 0 1 0 0,1 0-1 0 0,-1 0 1 0 0,1 0-1 0 0,-1 0 1 0 0,2-1-1 0 0,6-4 22 0 0,69-68 114 0 0,18-15-137 0 0,-41 47-41 0 0,1 1 0 0 0,3 4-1 0 0,64-32 1 0 0,-118 66 117 0 0,1 0 0 0 0,-1 0 0 0 0,1 1 0 0 0,0 0 0 0 0,0 0 0 0 0,0 0 0 0 0,0 0-1 0 0,0 1 1 0 0,0 0 0 0 0,1 1 0 0 0,-1-1 0 0 0,8 1 0 0 0,-13 1-72 0 0,-1-1-1 0 0,1 0 0 0 0,-1 0 1 0 0,0 1-1 0 0,1-1 0 0 0,-1 0 1 0 0,0 1-1 0 0,0-1 0 0 0,1 0 1 0 0,-1 1-1 0 0,0-1 0 0 0,0 1 1 0 0,1-1-1 0 0,-1 0 0 0 0,0 1 1 0 0,0-1-1 0 0,0 1 0 0 0,0-1 1 0 0,0 0-1 0 0,0 1 0 0 0,0-1 1 0 0,1 1-1 0 0,-1-1 1 0 0,0 1-1 0 0,-1-1 0 0 0,1 1 1 0 0,0 0-1 0 0,-1 12 77 0 0,1-12-74 0 0,-3 10 89 0 0,0 1-1 0 0,0-1 0 0 0,-1 0 1 0 0,-10 19-1 0 0,-28 40 204 0 0,20-34-252 0 0,6-12-32 0 0,-2 0 1 0 0,-30 31-1 0 0,27-32 9 0 0,16-16-57 0 0,66-78-298 0 0,-2-9 275 0 0,54-66-16 0 0,-24 51 19 0 0,-69 75 24 0 0,2 1 0 0 0,36-25 0 0 0,-55 42 3 0 0,1 0 1 0 0,-1 0-1 0 0,1 0 0 0 0,-1 0 0 0 0,1 1 0 0 0,0-1 1 0 0,0 1-1 0 0,-1 0 0 0 0,1 0 0 0 0,0 1 0 0 0,0-1 1 0 0,0 1-1 0 0,0 0 0 0 0,4 0 0 0 0,-5 1 3 0 0,0-1 0 0 0,0 1-1 0 0,0 0 1 0 0,-1 0 0 0 0,1 0-1 0 0,-1 0 1 0 0,1 0 0 0 0,-1 1 0 0 0,1-1-1 0 0,-1 1 1 0 0,0 0 0 0 0,1-1-1 0 0,-1 1 1 0 0,0 0 0 0 0,0 0 0 0 0,-1 1-1 0 0,1-1 1 0 0,0 0 0 0 0,-1 1-1 0 0,2 2 1 0 0,3 7 25 0 0,-1 0 0 0 0,0 0 0 0 0,-1 0-1 0 0,0 1 1 0 0,-1-1 0 0 0,3 24 0 0 0,-4-10 265 0 0,-1 0 0 0 0,-3 36 0 0 0,1-53-386 0 0,0 0 0 0 0,-1-1 0 0 0,0 1 1 0 0,0 0-1 0 0,-1-1 0 0 0,0 0 0 0 0,-1 0 0 0 0,0 0 0 0 0,0 0 0 0 0,-1 0 0 0 0,1-1 0 0 0,-2 0 0 0 0,-6 8 1 0 0,-9 13-5770 0 0,11-14 392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5871 0 0,'32'-34'505'0'0,"2"3"-1"0"0,1 0 0 0 0,1 3 0 0 0,53-33 1 0 0,-79 58 3565 0 0,-13 14-2206 0 0,-2-2-1493 0 0,0-1-1 0 0,0 0 1 0 0,-1 0-1 0 0,0 0 1 0 0,0 0-1 0 0,-8 6 1 0 0,-18 24 829 0 0,19-21-742 0 0,1 0 0 0 0,1 1 1 0 0,1 1-1 0 0,-13 30 1 0 0,21-44-375 0 0,0 1 1 0 0,0 0 0 0 0,1 0-1 0 0,0 1 1 0 0,0-1 0 0 0,0 0 0 0 0,1 0-1 0 0,0 0 1 0 0,0 1 0 0 0,1-1-1 0 0,0 0 1 0 0,0 0 0 0 0,0 0-1 0 0,0 0 1 0 0,1 0 0 0 0,0 0-1 0 0,1 0 1 0 0,-1-1 0 0 0,1 1-1 0 0,4 5 1 0 0,6 9 213 0 0,22 30 252 0 0,-31-45-509 0 0,0-1 1 0 0,0 1-1 0 0,0-1 0 0 0,1 0 1 0 0,0 0-1 0 0,0-1 0 0 0,8 5 1 0 0,-11-7-26 0 0,-1-1 0 0 0,1 1 0 0 0,-1-1 0 0 0,1 1 0 0 0,0-1 0 0 0,-1 0 0 0 0,1 0 0 0 0,-1 0 0 0 0,1 0 0 0 0,0 0 0 0 0,-1 0 0 0 0,1 0 0 0 0,0 0 0 0 0,-1-1 0 0 0,1 1 0 0 0,-1 0 0 0 0,1-1 0 0 0,-1 0 0 0 0,3-1 0 0 0,2-1 58 0 0,-1 0 1 0 0,0 0-1 0 0,8-7 1 0 0,-12 8-47 0 0,9-7 73 0 0,0 0 0 0 0,0-1 0 0 0,-1-1 0 0 0,9-13 0 0 0,28-50 15 0 0,-7 10-106 0 0,-17 34-609 0 0,1 1-1 0 0,43-41 1 0 0,18-8-4369 0 0,-69 67 2814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473 160 2759 0 0,'46'-63'-89'0'0,"-4"4"1312"0"0,-13 22 12805 0 0,-30 39-13964 0 0,0 1 0 0 0,0-1 0 0 0,0 0 1 0 0,0 1-1 0 0,0-1 0 0 0,-1 0 1 0 0,1 0-1 0 0,-3 3 0 0 0,0 1 36 0 0,-55 74 551 0 0,38-54-365 0 0,-31 52 1 0 0,-168 402 1771 0 0,101-204-1360 0 0,94-221-1069 0 0,-38 61 1 0 0,50-99-1534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7367 0 0,'0'0'568'0'0,"5"-7"-352"0"0,-2 4 141 0 0,-1 1-1 0 0,1-1 0 0 0,0 0 0 0 0,0 1 0 0 0,0-1 0 0 0,1 1 0 0 0,-1 0 1 0 0,0 0-1 0 0,1 1 0 0 0,4-3 0 0 0,42-11 6062 0 0,-23 7-4696 0 0,211-53 630 0 0,6 17-1022 0 0,-123 23-1262 0 0,-98 16-198 0 0,36 0-1 0 0,-48 5-961 0 0,0 0-1 0 0,21 4 1 0 0,-14-1-754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87 197 11055 0 0,'-1'2'852'0'0,"-10"8"-778"0"0,6-6 636 0 0,1 1-1 0 0,-1-1 1 0 0,1 1 0 0 0,0 0-1 0 0,1 0 1 0 0,-1 0-1 0 0,-4 10 1 0 0,3-6 260 0 0,-3 8 31 0 0,1 1-1 0 0,-6 22 1 0 0,12-35-949 0 0,0 0 1 0 0,0 0 0 0 0,0 0 0 0 0,1-1 0 0 0,-1 1 0 0 0,1 0 0 0 0,1 0 0 0 0,-1 0 0 0 0,1 0 0 0 0,-1-1 0 0 0,1 1-1 0 0,1 0 1 0 0,-1 0 0 0 0,3 4 0 0 0,-3-6-14 0 0,1 0-1 0 0,0-1 1 0 0,-1 1-1 0 0,1-1 1 0 0,0 1 0 0 0,1-1-1 0 0,-1 0 1 0 0,0 0-1 0 0,1 0 1 0 0,-1 0-1 0 0,1 0 1 0 0,-1-1-1 0 0,1 1 1 0 0,0-1 0 0 0,0 0-1 0 0,0 1 1 0 0,4 0-1 0 0,-2-1 2 0 0,-1 0 1 0 0,0-1-1 0 0,1 1 0 0 0,-1-1 0 0 0,0 0 0 0 0,1 0 0 0 0,-1 0 1 0 0,0-1-1 0 0,1 1 0 0 0,-1-1 0 0 0,8-3 0 0 0,2-1 38 0 0,-1-2 0 0 0,0 1 0 0 0,-1-2 0 0 0,1 0-1 0 0,-1 0 1 0 0,16-15 0 0 0,60-68 217 0 0,-26 26-138 0 0,-23 25-101 0 0,57-72-1 0 0,-47 40-4356 0 0,-45 65-891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468 458 9215 0 0,'4'-8'950'0'0,"-3"6"-675"0"0,-1 1 1 0 0,1-1 0 0 0,-1 0 0 0 0,1 0-1 0 0,-1 0 1 0 0,0 1 0 0 0,0-1-1 0 0,0 0 1 0 0,0 0 0 0 0,0 0-1 0 0,-1 1 1 0 0,1-1 0 0 0,0 0 0 0 0,-1 0-1 0 0,0 1 1 0 0,1-1 0 0 0,-1 0-1 0 0,0 0 1 0 0,0 1 0 0 0,0-1 0 0 0,0 1-1 0 0,0-1 1 0 0,0 1 0 0 0,0 0-1 0 0,0-1 1 0 0,0 1 0 0 0,-1 0-1 0 0,1 0 1 0 0,-1-1 0 0 0,-2 0 0 0 0,-1-2 25 0 0,0 1 0 0 0,-1 0 0 0 0,1 0 0 0 0,-1 1 0 0 0,1-1 0 0 0,-1 1 0 0 0,0 1 0 0 0,-7-2 0 0 0,1 0-348 0 0,-1 2 0 0 0,1 0 0 0 0,-1 0 0 0 0,0 2 0 0 0,0-1 0 0 0,1 1 0 0 0,-1 1 0 0 0,1 0 0 0 0,-1 1 0 0 0,1 1 0 0 0,0 0 0 0 0,0 0 0 0 0,0 1 0 0 0,1 1 0 0 0,-21 12 0 0 0,6-1-7 0 0,2 0 1 0 0,0 2 0 0 0,1 1 0 0 0,-25 27 0 0 0,43-42 129 0 0,1 1-1 0 0,-1 0 1 0 0,1 1-1 0 0,0-1 0 0 0,-3 9 1 0 0,6-14-42 0 0,1 1 0 0 0,-1-1 0 0 0,0 0 0 0 0,1 1 0 0 0,0-1-1 0 0,-1 1 1 0 0,1-1 0 0 0,0 1 0 0 0,0-1 0 0 0,0 1 0 0 0,0-1 0 0 0,0 1 0 0 0,0-1 0 0 0,0 1 0 0 0,0-1 0 0 0,1 1 0 0 0,-1-1-1 0 0,1 1 1 0 0,-1-1 0 0 0,1 0 0 0 0,-1 1 0 0 0,1-1 0 0 0,0 0 0 0 0,0 1 0 0 0,-1-1 0 0 0,1 0 0 0 0,0 0 0 0 0,0 0-1 0 0,0 0 1 0 0,1 0 0 0 0,-1 0 0 0 0,1 1 0 0 0,3 1 17 0 0,-1-1-1 0 0,0 0 1 0 0,0 0-1 0 0,1 0 1 0 0,-1 0-1 0 0,1-1 1 0 0,0 0-1 0 0,-1 0 1 0 0,1 0-1 0 0,0 0 1 0 0,0-1-1 0 0,-1 0 1 0 0,1 0-1 0 0,6-1 1 0 0,5-1 274 0 0,-1-1 0 0 0,31-11 1 0 0,-7 2-132 0 0,10-5-130 0 0,-36 14-64 0 0,-5 2-11 0 0,-8 1 5 0 0,0 1-1 0 0,1-1 0 0 0,-1 1 0 0 0,0-1 0 0 0,0 1 0 0 0,1-1 0 0 0,-1 1 0 0 0,0-1 1 0 0,0 1-1 0 0,0-1 0 0 0,0 1 0 0 0,1 0 0 0 0,-1-1 0 0 0,0 1 0 0 0,0-1 1 0 0,0 1-1 0 0,0 0 0 0 0,0 0-3 0 0,0 3-5 0 0,-1 1 1 0 0,1-1-1 0 0,0 1 0 0 0,-1-1 1 0 0,0 1-1 0 0,0-1 0 0 0,-1 1 1 0 0,-2 6-1 0 0,-20 34-21 0 0,11-21 15 0 0,12-22-125 0 0,3-1-191 0 0,2 0 43 0 0,1 0-1 0 0,0-1 1 0 0,0 1-1 0 0,-1-1 1 0 0,1 0-1 0 0,0-1 1 0 0,0 1-1 0 0,-1-1 1 0 0,1 0-1 0 0,0 0 1 0 0,-1 0-1 0 0,1-1 1 0 0,7-3 0 0 0,19-8-6696 0 0</inkml:trace>
  <inkml:trace contextRef="#ctx0" brushRef="#br0" timeOffset="1">1242 0 5983 0 0,'-1'2'7204'0'0,"-54"103"2100"0"0,-4-1-6924 0 0,-65 123-2383 0 0,99-171 87 0 0,-21 68-1 0 0,-9 60-967 0 0,53-178 655 0 0,2-4 67 0 0,-1 0 0 0 0,0 0 0 0 0,0 0 0 0 0,1 1 0 0 0,-1-1 0 0 0,1 0 0 0 0,0 0 0 0 0,0 1 0 0 0,0-1 0 0 0,0 0 0 0 0,1 4 0 0 0,1-7-901 0 0,22-20-5613 0 0,-8 4 524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11055 0 0,'-2'1'6379'0'0,"-15"18"-5707"0"0,0 1 1 0 0,2 0-1 0 0,0 1 0 0 0,1 1 1 0 0,1 0-1 0 0,1 1 0 0 0,-14 38 0 0 0,6-1-469 0 0,-25 119 0 0 0,22-69-83 0 0,-49 138 1 0 0,64-226-189 0 0,-1 0 0 0 0,-1 0 1 0 0,-1 0-1 0 0,-1-2 0 0 0,-1 1 0 0 0,0-2 0 0 0,-2 1 0 0 0,0-2 0 0 0,-20 19 0 0 0,11-13-834 0 0,22-23 434 0 0,11-8-3287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7831 0 0,'0'0'603'0'0,"0"2"-396"0"0,-4 7 937 0 0,0 0 1 0 0,1 0-1 0 0,0 0 1 0 0,1 0-1 0 0,0 1 1 0 0,-1 12-1 0 0,2-14-111 0 0,1 0-1 0 0,0 0 1 0 0,0 0 0 0 0,3 10-1 0 0,-2-12-918 0 0,0-1 0 0 0,1 0 0 0 0,3 9 0 0 0,8 9 501 0 0,1 0-1 0 0,1-1 1 0 0,1-1-1 0 0,32 32 1 0 0,-2 0-520 0 0,-38-43-99 0 0,0 1-1 0 0,-1 0 1 0 0,-1 0-1 0 0,8 15 0 0 0,-14-25-155 0 0,0 0 0 0 0,0 0 0 0 0,1 0-1 0 0,-1 0 1 0 0,0 0 0 0 0,1-1 0 0 0,-1 1-1 0 0,1 0 1 0 0,-1 0 0 0 0,1 0-1 0 0,-1-1 1 0 0,1 1 0 0 0,0 0 0 0 0,-1-1-1 0 0,1 1 1 0 0,0-1 0 0 0,0 1 0 0 0,-1-1-1 0 0,1 1 1 0 0,2 0 0 0 0,-2-1-148 0 0,0-1 0 0 0,0 1 1 0 0,0-1-1 0 0,0 1 0 0 0,0-1 0 0 0,0 1 1 0 0,0-1-1 0 0,0 0 0 0 0,0 0 0 0 0,-1 1 1 0 0,1-1-1 0 0,0 0 0 0 0,1-1 0 0 0,3-4-92 0 0,7-6-4135 0 0,2-4-1017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31 11743 0 0,'1'-6'444'0'0,"1"-5"104"0"0,4-2 6736 0 0,-14 54-4896 0 0,-12 39-1772 0 0,7-21-401 0 0,-4 0-1 0 0,-42 102 1 0 0,-130 174 304 0 0,-29-18-90 0 0,197-290-417 0 0,1 2 0 0 0,2 1 0 0 0,1 0 0 0 0,1 1 0 0 0,-15 43 0 0 0,30-70-88 0 0,0 1-1 0 0,0-1 0 0 0,0 1 1 0 0,0 0-1 0 0,1 0 1 0 0,-1-1-1 0 0,1 1 0 0 0,0 0 1 0 0,2 7-1 0 0,-2-10 24 0 0,1 0-1 0 0,-1 0 0 0 0,1-1 1 0 0,-1 1-1 0 0,1 0 1 0 0,0-1-1 0 0,0 1 0 0 0,0-1 1 0 0,0 1-1 0 0,0-1 1 0 0,0 1-1 0 0,0-1 1 0 0,0 0-1 0 0,1 1 0 0 0,-1-1 1 0 0,1 0-1 0 0,-1 0 1 0 0,1 0-1 0 0,-1 0 0 0 0,1 0 1 0 0,-1 0-1 0 0,1-1 1 0 0,0 1-1 0 0,-1 0 0 0 0,1-1 1 0 0,0 0-1 0 0,0 1 1 0 0,2-1-1 0 0,12 1-1602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29 265 10423 0 0,'0'0'474'0'0,"-9"1"162"0"0,6-1-173 0 0,1 0-1405 0 0,-9 0 7647 0 0,56 5-5439 0 0,-32-3-1092 0 0,0-1 0 0 0,18 0 0 0 0,63-1 99 0 0,-65 1-139 0 0,1-1-1 0 0,0-1 0 0 0,0-2 1 0 0,38-8-1 0 0,-57 8-120 0 0,0 0 0 0 0,0-1 0 0 0,0 0-1 0 0,-1 0 1 0 0,0-1 0 0 0,1-1 0 0 0,-2 0 0 0 0,1 0-1 0 0,14-13 1 0 0,-11 8-196 0 0,-1-1 1 0 0,0 0-1 0 0,-1-1 0 0 0,15-23 1 0 0,-23 32 133 0 0,-1 1 1 0 0,1-1 0 0 0,-1-1-1 0 0,0 1 1 0 0,-1 0 0 0 0,1 0-1 0 0,-1-1 1 0 0,0 1 0 0 0,0-1-1 0 0,0 1 1 0 0,0-1 0 0 0,-1 1-1 0 0,0-1 1 0 0,0 0 0 0 0,0 1-1 0 0,0-1 1 0 0,-1 1 0 0 0,0-1-1 0 0,0 1 1 0 0,0-1 0 0 0,-1 1-1 0 0,-1-5 1 0 0,2 8-8 0 0,0 0 1 0 0,0 0 0 0 0,1 0-1 0 0,-1 0 1 0 0,0 1-1 0 0,0-1 1 0 0,0 0-1 0 0,0 0 1 0 0,0 1-1 0 0,-1-1 1 0 0,1 1 0 0 0,0-1-1 0 0,0 1 1 0 0,0 0-1 0 0,0-1 1 0 0,0 1-1 0 0,-1 0 1 0 0,1 0 0 0 0,0 0-1 0 0,0-1 1 0 0,-1 2-1 0 0,1-1 1 0 0,-2 0-1 0 0,-30 5-341 0 0,12 2 371 0 0,1 1 1 0 0,-35 17-1 0 0,-37 27-6 0 0,65-36 30 0 0,-12 8 2 0 0,1 2 0 0 0,2 1 0 0 0,0 2 0 0 0,-53 56 0 0 0,82-77 109 0 0,1 0 0 0 0,0 1 0 0 0,1 0 0 0 0,0 0-1 0 0,-6 15 1 0 0,-10 19 329 0 0,19-40-367 0 0,0 0 0 0 0,0 1 1 0 0,1-1-1 0 0,-1 0 0 0 0,1 1 1 0 0,0-1-1 0 0,0 1 0 0 0,0-1 0 0 0,1 1 1 0 0,-1-1-1 0 0,1 1 0 0 0,0-1 1 0 0,0 1-1 0 0,0 0 0 0 0,1-1 0 0 0,-1 1 1 0 0,1-1-1 0 0,-1 1 0 0 0,1-1 1 0 0,1 1-1 0 0,-1-1 0 0 0,0 1 0 0 0,1-1 1 0 0,2 4-1 0 0,-1-2 101 0 0,2 1 1 0 0,-1 0-1 0 0,1-1 0 0 0,-1 0 0 0 0,1 0 1 0 0,1-1-1 0 0,-1 1 0 0 0,1-1 0 0 0,0 0 1 0 0,0-1-1 0 0,10 6 0 0 0,0-2-185 0 0,0-1 0 0 0,0 0-1 0 0,1-1 1 0 0,-1-1 0 0 0,1 0-1 0 0,0-1 1 0 0,0-1 0 0 0,23 0-1 0 0,-33-2-238 0 0,1 0-415 0 0,1 0-1 0 0,0-1 0 0 0,13-2 1 0 0,-3-2-1063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2303 0 0,'-1'2'3048'0'0,"-17"22"4758"0"0,-1 1-4786 0 0,-7 7-2272 0 0,-22 26 446 0 0,34-43-895 0 0,1 0 0 0 0,1 1 0 0 0,0 0 0 0 0,2 1 0 0 0,-1 0-1 0 0,-10 27 1 0 0,19-39-257 0 0,0 0 23 0 0,0-1 0 0 0,0 1 0 0 0,1 0 0 0 0,-1 0 0 0 0,1-1 0 0 0,1 1 0 0 0,-1 0 0 0 0,1 0 0 0 0,0 8 0 0 0,0-12-32 0 0,1 1-1 0 0,-1-1 1 0 0,1 0-1 0 0,-1 0 1 0 0,1 0 0 0 0,0 0-1 0 0,0 0 1 0 0,0 0-1 0 0,-1 0 1 0 0,1 0-1 0 0,0 0 1 0 0,0 0-1 0 0,0-1 1 0 0,0 1 0 0 0,1 0-1 0 0,-1-1 1 0 0,0 1-1 0 0,0 0 1 0 0,2 0-1 0 0,22 6 381 0 0,-16-7-324 0 0,-1 0 0 0 0,1 0 0 0 0,-1 0-1 0 0,1-1 1 0 0,-1-1 0 0 0,0 1 0 0 0,1-1 0 0 0,-1-1-1 0 0,0 1 1 0 0,0-1 0 0 0,-1-1 0 0 0,12-5 0 0 0,3-5 2 0 0,-1 0 0 0 0,36-30 0 0 0,-37 25-170 0 0,-2 0 0 0 0,0-1 0 0 0,-1-1 0 0 0,26-43 0 0 0,-41 61-117 0 0,-1 1 0 0 0,1-1 0 0 0,-1 0 0 0 0,0 0 0 0 0,0 1 0 0 0,0-1 0 0 0,-1 0 0 0 0,2-4-1 0 0,-1-14-6539 0 0,-1 9 468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0,'2'1'3832'0'0,"4"5"-3045"0"0,-1 1 1 0 0,0 0-1 0 0,0 0 0 0 0,0 0 0 0 0,6 15 0 0 0,14 43 436 0 0,-3-8-369 0 0,-10-31-677 0 0,1-1 0 0 0,1 0-1 0 0,1-1 1 0 0,1-1 0 0 0,20 23-1 0 0,-23-32-113 0 0,1 0 0 0 0,0 0 0 0 0,1-2 0 0 0,0 0 0 0 0,1 0 0 0 0,1-2 0 0 0,0 0 0 0 0,21 10 0 0 0,-18-12 118 0 0,-1-1-1 0 0,37 9 1 0 0,-47-14-328 0 0,0-1-1 0 0,0 0 1 0 0,14 0 0 0 0,-17-2-508 0 0,0 1 0 0 0,1-1 0 0 0,-1 0 0 0 0,0-1 1 0 0,11-3-1 0 0,-8 0-6292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9671 0 0,'0'0'440'0'0,"-1"-1"-5"0"0,-2 1-410 0 0,1 0 1 0 0,-1 0-1 0 0,1 1 0 0 0,-1-1 1 0 0,1 0-1 0 0,-1 1 0 0 0,1 0 1 0 0,-1-1-1 0 0,1 1 0 0 0,-1 0 1 0 0,1 0-1 0 0,0 1 0 0 0,0-1 1 0 0,-3 2-1 0 0,-33 25 1430 0 0,29-21-843 0 0,-122 113 1857 0 0,96-86-1764 0 0,-70 57 955 0 0,96-84-1536 0 0,-21 16 95 0 0,-1-3 0 0 0,-2 0 0 0 0,-47 21 0 0 0,11-6 113 0 0,63-31-303 0 0,7-3-128 0 0,10-2-386 0 0,-7 0 339 0 0,21-3-817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13447 0 0,'0'0'1544'0'0,"7"-1"4240"0"0,-14 6-5726 0 0,-104 73 315 0 0,87-60-310 0 0,1 2 0 0 0,-31 34 0 0 0,25-22 45 0 0,-4 6 152 0 0,-41 58 0 0 0,56-72-130 0 0,12-16-30 0 0,0 0-1 0 0,1 0 1 0 0,-1 0-1 0 0,2 1 0 0 0,-6 13 1 0 0,10-21-73 0 0,-1 0 0 0 0,1 0 0 0 0,0 0 0 0 0,0 0 0 0 0,0 0 0 0 0,0 0 1 0 0,0 0-1 0 0,0 0 0 0 0,0 0 0 0 0,0 0 0 0 0,0 0 0 0 0,0 0 0 0 0,1 0 0 0 0,-1 0 0 0 0,0 0 1 0 0,1 0-1 0 0,-1 0 0 0 0,1 0 0 0 0,-1-1 0 0 0,1 1 0 0 0,-1 0 0 0 0,1 0 0 0 0,0 0 0 0 0,-1 0 1 0 0,1-1-1 0 0,0 1 0 0 0,0 0 0 0 0,-1-1 0 0 0,1 1 0 0 0,0-1 0 0 0,0 1 0 0 0,0-1 0 0 0,0 1 1 0 0,0-1-1 0 0,0 1 0 0 0,0-1 0 0 0,0 0 0 0 0,0 0 0 0 0,1 1 0 0 0,6 0 134 0 0,0 1 0 0 0,-1-1-1 0 0,17 1 1 0 0,-19-2-88 0 0,34-1 130 0 0,0-1 0 0 0,61-11 0 0 0,5-1-307 0 0,15-7-1782 0 0,-41 6-1752 0 0,-51 10 1738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14279 0 0,'0'0'3616'0'0,"0"1"-2934"0"0,-11 25-115 0 0,-1 0 1 0 0,-1 0 0 0 0,-29 42-1 0 0,-113 129 46 0 0,12-16-470 0 0,16 11 11 0 0,98-142-163 0 0,9-17-429 0 0,-30 68-1 0 0,46-81-2055 0 0,4-18 1028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13247 0 0,'0'0'1195'0'0,"-1"1"-982"0"0,-66 84 1921 0 0,49-63-1612 0 0,7-7-135 0 0,0 0 1 0 0,2 1-1 0 0,0 1 0 0 0,1-1 1 0 0,0 1-1 0 0,2 1 0 0 0,0-1 0 0 0,-6 29 1 0 0,10-38-212 0 0,1 0 0 0 0,0 0 0 0 0,0 0 1 0 0,0 1-1 0 0,1-1 0 0 0,0 0 0 0 0,1 0 1 0 0,0 0-1 0 0,2 11 0 0 0,-2-17 91 0 0,19 10 730 0 0,-12-9-870 0 0,0 0-1 0 0,0-1 0 0 0,1 0 1 0 0,-1-1-1 0 0,1 1 1 0 0,-1-2-1 0 0,1 1 1 0 0,0-1-1 0 0,-1-1 0 0 0,1 1 1 0 0,0-2-1 0 0,9-1 1 0 0,10-4-15 0 0,0-1 1 0 0,35-15-1 0 0,-62 22-113 0 0,34-13 17 0 0,55-31 0 0 0,-79 39-48 0 0,-1-1 0 0 0,0 0 0 0 0,0-1 0 0 0,-1 0 1 0 0,0-1-1 0 0,0 0 0 0 0,-1 0 0 0 0,0-1 0 0 0,6-11 0 0 0,-8 12-91 0 0,-1-1 0 0 0,0 0-1 0 0,-1 0 1 0 0,0 0-1 0 0,-1-1 1 0 0,4-19-1 0 0,-4 14-1205 0 0,-2 0 1 0 0,1-17-1 0 0,-2 20-266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33 7831 0 0,'6'-5'650'0'0,"16"-9"-589"0"0,-1 1 12732 0 0,-28 13-12616 0 0,1 1-1 0 0,-1 0 0 0 0,0 0 1 0 0,1 1-1 0 0,-1-1 1 0 0,-7 4-1 0 0,-40 20-57 0 0,26-11-38 0 0,7-4-58 0 0,1 0 1 0 0,0 2-1 0 0,0 0 1 0 0,-32 28-1 0 0,51-38-21 0 0,-1-1 0 0 0,0 1-1 0 0,1 0 1 0 0,-1 0 0 0 0,1-1 0 0 0,-1 1 0 0 0,1 0-1 0 0,0 0 1 0 0,0 0 0 0 0,0 1 0 0 0,0-1-1 0 0,0 0 1 0 0,0 0 0 0 0,1 0 0 0 0,-1 1 0 0 0,1-1-1 0 0,-1 4 1 0 0,2-4 0 0 0,-1 0-1 0 0,0 0 1 0 0,1 0-1 0 0,-1 0 1 0 0,1 0-1 0 0,0-1 1 0 0,-1 1-1 0 0,1 0 1 0 0,0 0-1 0 0,0 0 1 0 0,1-1-1 0 0,-1 1 1 0 0,0 0-1 0 0,0-1 1 0 0,1 1 0 0 0,-1-1-1 0 0,1 0 1 0 0,-1 1-1 0 0,1-1 1 0 0,2 1-1 0 0,53 32-77 0 0,-43-27 44 0 0,0 1 0 0 0,0 0 0 0 0,0 2 0 0 0,12 11 0 0 0,-19-15 28 0 0,-1 1-1 0 0,0 0 1 0 0,0 0-1 0 0,0 1 0 0 0,-1 0 1 0 0,-1 0-1 0 0,1 0 1 0 0,3 12-1 0 0,0 1 319 0 0,-2 0-1 0 0,5 28 1 0 0,-11-48-154 0 0,-1 1-103 0 0,0-1 0 0 0,-1 0-1 0 0,0 1 1 0 0,1-1 0 0 0,-1 0-1 0 0,1 0 1 0 0,-1 0 0 0 0,0-1 0 0 0,0 1-1 0 0,-2 0 1 0 0,-2 1 27 0 0,-1 0-1 0 0,0-1 1 0 0,0 0 0 0 0,0 0-1 0 0,0 0 1 0 0,0-1 0 0 0,-10-1-1 0 0,-51-10 174 0 0,44 7-244 0 0,-56-4-92 0 0,-5-1-1152 0 0,69 5-142 0 0,4-2-363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340 314 10591 0 0,'0'0'964'0'0,"-1"2"-794"0"0,-24 28 422 0 0,-40 38 8279 0 0,33-37-7164 0 0,10-7-1214 0 0,-10 8 2 0 0,1 2-1 0 0,-28 41 0 0 0,44-53-330 0 0,-19 39 0 0 0,30-52-161 0 0,0 0 1 0 0,0 0-1 0 0,2 0 1 0 0,-1 0 0 0 0,1 1-1 0 0,0-1 1 0 0,-1 19-1 0 0,3-27-107 0 0,0 1 0 0 0,0-1-1 0 0,0 0 1 0 0,0 0 0 0 0,0 0 0 0 0,0 0 0 0 0,1 0-1 0 0,-1 0 1 0 0,0 1 0 0 0,0-1 0 0 0,1 0-1 0 0,-1 0 1 0 0,1 0 0 0 0,-1 0 0 0 0,1 0 0 0 0,-1 0-1 0 0,1 0 1 0 0,0 0 0 0 0,-1 0 0 0 0,1-1-1 0 0,0 1 1 0 0,0 0 0 0 0,0 0 0 0 0,0-1 0 0 0,0 1-1 0 0,-1 0 1 0 0,1-1 0 0 0,0 1 0 0 0,0-1-1 0 0,1 1 1 0 0,-1-1 0 0 0,0 0 0 0 0,0 1 0 0 0,0-1-1 0 0,2 0 1 0 0,10 1-7732 0 0</inkml:trace>
  <inkml:trace contextRef="#ctx0" brushRef="#br0" timeOffset="1">687 1 13903 0 0,'0'0'1240'0'0,"0"12"-992"0"0,2 1-248 0 0,2 1 0 0 0,-1-2-160 0 0,1 1 32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29 11055 0 0,'0'0'852'0'0,"-1"2"-560"0"0,-13 39 209 0 0,3-12 943 0 0,2 0-1 0 0,-9 45 1 0 0,10-18 1436 0 0,-30 108 2768 0 0,58-172-4596 0 0,6-8-749 0 0,0-1-1 0 0,26-23 1 0 0,19-14-271 0 0,-53 42-46 0 0,277-169-2149 0 0,-271 169 1325 0 0,54-29-1859 0 0,-28 12-4668 0 0,-28 15 1098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99 112 1375 0 0,'2'1'107'0'0,"4"3"1618"0"0,0-1 1 0 0,0 0-1 0 0,0 0 0 0 0,1 0 0 0 0,-1-1 0 0 0,1 0 1 0 0,0-1-1 0 0,9 2 0 0 0,17-3 743 0 0,29-6-109 0 0,-1 1-2000 0 0,1-3-1 0 0,71-19 0 0 0,-128 25-447 0 0,1 1 0 0 0,-1-1-1 0 0,0-1 1 0 0,0 1 0 0 0,0-1 0 0 0,0 0-1 0 0,6-5 1 0 0,-9 7 34 0 0,0-1 1 0 0,-1 0-1 0 0,1 0 1 0 0,0 0-1 0 0,-1 0 0 0 0,1 0 1 0 0,-1 0-1 0 0,1 0 0 0 0,-1 0 1 0 0,0 0-1 0 0,0-1 1 0 0,0 1-1 0 0,0 0 0 0 0,-1-1 1 0 0,1 1-1 0 0,-1-1 0 0 0,1 1 1 0 0,-1-4-1 0 0,0 5 48 0 0,0 0-1 0 0,0 0 0 0 0,0 0 1 0 0,0 0-1 0 0,-1 0 1 0 0,1 1-1 0 0,0-1 1 0 0,-1 0-1 0 0,1 0 0 0 0,-1 0 1 0 0,1 0-1 0 0,-1 1 1 0 0,1-1-1 0 0,-1 0 1 0 0,0 0-1 0 0,1 1 0 0 0,-1-1 1 0 0,0 0-1 0 0,1 1 1 0 0,-1-1-1 0 0,0 1 1 0 0,0-1-1 0 0,0 1 0 0 0,1-1 1 0 0,-1 1-1 0 0,0 0 1 0 0,0-1-1 0 0,0 1 1 0 0,0 0-1 0 0,0 0 0 0 0,-1 0 1 0 0,-3-1-35 0 0,-1 0 1 0 0,1 1 0 0 0,-10 0-1 0 0,14 0 42 0 0,-18 2 58 0 0,0 0-1 0 0,-1 1 1 0 0,-36 12-1 0 0,-54 27 278 0 0,94-36-309 0 0,-16 8 145 0 0,-1 0 0 0 0,2 2 1 0 0,-38 25-1 0 0,59-33-99 0 0,-1 0 0 0 0,1 0 0 0 0,0 1 0 0 0,1 0-1 0 0,0 1 1 0 0,1 0 0 0 0,0 1 0 0 0,0 0 0 0 0,1 0 0 0 0,1 0 0 0 0,-11 25 0 0 0,13-25 31 0 0,1 0 0 0 0,0 1 0 0 0,0-1 0 0 0,2 1 0 0 0,-1 0 0 0 0,1-1 0 0 0,1 1 1 0 0,0 0-1 0 0,1 0 0 0 0,0 0 0 0 0,0-1 0 0 0,2 1 0 0 0,-1-1 0 0 0,6 13 0 0 0,-5-16-60 0 0,0 0 0 0 0,0-1-1 0 0,1 0 1 0 0,0 0 0 0 0,1 0-1 0 0,0-1 1 0 0,0 1 0 0 0,0-1-1 0 0,0 0 1 0 0,1 0 0 0 0,0-1-1 0 0,1 0 1 0 0,-1 0 0 0 0,1 0-1 0 0,0-1 1 0 0,0 0 0 0 0,0-1-1 0 0,1 1 1 0 0,-1-1 0 0 0,1-1-1 0 0,10 3 1 0 0,-2-2-370 0 0,0-1 0 0 0,0 0 1 0 0,0-2-1 0 0,0 0 0 0 0,0 0 0 0 0,0-2 0 0 0,21-3 0 0 0,15-7-7882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413 217 4143 0 0,'2'0'191'0'0,"0"0"-127"0"0,13-5 89 0 0,-13 4 466 0 0,1-1-1 0 0,-1 1 0 0 0,0 0 1 0 0,0-1-1 0 0,0 1 0 0 0,-1-1 0 0 0,1 0 1 0 0,0 1-1 0 0,0-1 0 0 0,-1 0 1 0 0,2-2-1 0 0,15-29 2145 0 0,1 1-2203 0 0,-10 22-483 0 0,-1-2 1 0 0,0 1 0 0 0,0-1-1 0 0,-1 0 1 0 0,-1-1-1 0 0,9-23 1 0 0,-14 36-77 0 0,-1-1 1 0 0,0 1 0 0 0,0-1 0 0 0,0 1 0 0 0,1-1-1 0 0,-1 1 1 0 0,0-1 0 0 0,0 1 0 0 0,0-1 0 0 0,0 1-1 0 0,0-1 1 0 0,0 1 0 0 0,0-1 0 0 0,0 0 0 0 0,0 1-1 0 0,0-1 1 0 0,0 1 0 0 0,0-1 0 0 0,0 1 0 0 0,-1-1-1 0 0,1 1 1 0 0,0-1 0 0 0,0 1 0 0 0,0-1 0 0 0,-1 1-1 0 0,1 0 1 0 0,0-1 0 0 0,-1 1 0 0 0,1-1 0 0 0,0 1-1 0 0,-1 0 1 0 0,1-1 0 0 0,-1 1 0 0 0,1 0 0 0 0,0-1-1 0 0,-1 1 1 0 0,1 0 0 0 0,-1-1 0 0 0,1 1 0 0 0,-1 0-1 0 0,1 0 1 0 0,-1 0 0 0 0,1 0 0 0 0,-1-1 0 0 0,1 1-1 0 0,-1 0 1 0 0,1 0 0 0 0,-1 0 0 0 0,1 0 0 0 0,-2 0-1 0 0,1 0 6 0 0,-5 0 26 0 0,0 0 1 0 0,0 0-1 0 0,0 0 0 0 0,0 0 0 0 0,1 1 0 0 0,-1 0 0 0 0,-8 3 0 0 0,-41 15 66 0 0,37-12-68 0 0,-10 4 2 0 0,1 2 0 0 0,1 0 1 0 0,0 2-1 0 0,-27 21 0 0 0,10-3 343 0 0,-52 51-1 0 0,91-80-313 0 0,0 1 0 0 0,0 0-1 0 0,0 0 1 0 0,1 0 0 0 0,0 0-1 0 0,0 0 1 0 0,-3 9 0 0 0,4-11-18 0 0,0 1 1 0 0,-1-1 1 0 0,1 1 0 0 0,-1-1 0 0 0,0 0 0 0 0,0 0 0 0 0,0 0 0 0 0,0 0 0 0 0,0-1 0 0 0,-1 1 0 0 0,1-1-1 0 0,-5 2 1 0 0,6-2 10 0 0,-1-1 0 0 0,0 1 0 0 0,0 0 0 0 0,0 0 0 0 0,1 0 0 0 0,-1 0 0 0 0,1 0 0 0 0,0 0 0 0 0,-1 1 0 0 0,1-1 0 0 0,0 1 0 0 0,1-1 0 0 0,-1 1 0 0 0,0 0 0 0 0,1 0 0 0 0,-1 0 0 0 0,1 0 0 0 0,-2 5 0 0 0,3-7-35 0 0,1-1 0 0 0,-1 1-1 0 0,0-1 1 0 0,0 1 0 0 0,1-1 0 0 0,-1 1-1 0 0,0-1 1 0 0,0 0 0 0 0,1 1 0 0 0,-1-1-1 0 0,0 1 1 0 0,1-1 0 0 0,-1 0 0 0 0,1 0-1 0 0,-1 1 1 0 0,0-1 0 0 0,1 0 0 0 0,-1 1-1 0 0,1-1 1 0 0,-1 0 0 0 0,1 0 0 0 0,-1 0-1 0 0,1 1 1 0 0,0-1 43 0 0,3 2 11 0 0,0-1 1 0 0,0 0 0 0 0,0 0-1 0 0,0 0 1 0 0,1 0 0 0 0,-1-1-1 0 0,0 1 1 0 0,0-1 0 0 0,0 0-1 0 0,6-1 1 0 0,44-8 365 0 0,-38 6-349 0 0,16-4-287 0 0,-1-1 1 0 0,0-2 0 0 0,0 0-1 0 0,-1-3 1 0 0,36-19-1 0 0,-63 31 105 0 0,-1 0 0 0 0,0-1 0 0 0,1 1-1 0 0,-1-1 1 0 0,0 1 0 0 0,0-1 0 0 0,0 0 0 0 0,0 0 0 0 0,0 0-1 0 0,0 0 1 0 0,0 0 0 0 0,-1 0 0 0 0,1 0 0 0 0,-1-1-1 0 0,0 1 1 0 0,1-1 0 0 0,-1 1 0 0 0,0-1 0 0 0,0 1 0 0 0,-1-1-1 0 0,2-5 1 0 0,-2 7-27 0 0,-1 0 37 0 0,-4-3 5 0 0,-2 3 59 0 0,5 1 14 0 0,-10 7 26 0 0,10-6 80 0 0,-6 18 133 0 0,6-16-391 0 0,1-1-1 0 0,0 1 1 0 0,0 0 0 0 0,0 0 0 0 0,0 0 0 0 0,1-1 0 0 0,-1 1-1 0 0,1 0 1 0 0,-1 0 0 0 0,1 0 0 0 0,0 0 0 0 0,0 0-1 0 0,0 0 1 0 0,1 0 0 0 0,-1 0 0 0 0,1 0 0 0 0,0 0-1 0 0,-1 0 1 0 0,3 3 0 0 0,3 4-5421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6T00:03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1193 2759 0 0,'0'0'7884'0'0,"0"0"-7666"0"0,0 1 0 0 0,-1 0 654 0 0,1-1-654 0 0,0 0 0 0 0,-1 0 0 0 0,1 1 0 0 0,0-1 0 0 0,-1 0 0 0 0,1 0-1 0 0,0 0 1 0 0,0 0 0 0 0,-1 0 0 0 0,1 0 0 0 0,0 1 0 0 0,-1-1 0 0 0,1 0 0 0 0,0 0 0 0 0,-1 0 0 0 0,1 0 0 0 0,0 0 0 0 0,-1 0 0 0 0,1 0 0 0 0,-1 0-1 0 0,1 0 1 0 0,0-1 0 0 0,0 1 0 0 0,-1 0 0 0 0,-3-10 51 0 0,2 0-1 0 0,-4-17 1 0 0,6 25 277 0 0,0 0-382 0 0,0 2-112 0 0,0-1 0 0 0,0 1 0 0 0,0 0-1 0 0,0-1 1 0 0,0 1 0 0 0,0-1 0 0 0,0 1-1 0 0,0 0 1 0 0,0-1 0 0 0,0 1 0 0 0,0 0-1 0 0,0-1 1 0 0,0 1 0 0 0,0 0 0 0 0,1-1 0 0 0,-1 1-1 0 0,0 0 1 0 0,0-1 0 0 0,0 1 0 0 0,1 0-1 0 0,-1 0 1 0 0,0-1 0 0 0,1 1 0 0 0,13 2 437 0 0,-13-2-484 0 0,9 3 56 0 0,-1 1 0 0 0,1-1 0 0 0,-1 1 0 0 0,0 1-1 0 0,0 0 1 0 0,13 9 0 0 0,86 81 217 0 0,-87-74-308 0 0,-1 1 0 0 0,31 44 0 0 0,-14-9-54 0 0,105 146-443 0 0,-129-189 527 0 0,0 0 0 0 0,1 0 0 0 0,0-2 0 0 0,1 0 0 0 0,0 0 0 0 0,1-2 0 0 0,1 0 0 0 0,30 15 0 0 0,-1 1 0 0 0,-32-17 0 0 0,1 0 0 0 0,0-1 0 0 0,20 7 0 0 0,-23-10 0 0 0,-2 1 11 0 0,-7-5 1154 0 0,-4-3-1101 0 0,-8-27 369 0 0,-11-47 30 0 0,16 52-436 0 0,1 1-1 0 0,1-30 0 0 0,1 34 3 0 0,-3-29-1 0 0,-16-58 83 0 0,-14-111 231 0 0,26 22-330 0 0,9 149-12 0 0,3-1-1 0 0,10-54 1 0 0,-12 91 0 0 0,-1 3 0 0 0,1 1 0 0 0,0-1 0 0 0,0 0 0 0 0,3-6 0 0 0,-1 4-11 0 0,-1 6-31 0 0,3-2 15 0 0,-3 4-50 0 0,5 0-6 0 0,-5 0 68 0 0,-1 1 0 0 0,1 0 0 0 0,0 0 0 0 0,-1 0 0 0 0,1 0 0 0 0,-1 0 0 0 0,1 0 0 0 0,-1 1 0 0 0,1-1 0 0 0,-1 1 0 0 0,1 0 0 0 0,-1 0 0 0 0,5 2 0 0 0,0 2-49 0 0,-1 0-1 0 0,1 0 1 0 0,8 10-1 0 0,5 3 29 0 0,1 1 36 0 0,62 53-33 0 0,-40-36-23 0 0,-1 3 1 0 0,64 76-1 0 0,-72-66-161 0 0,-24-33 56 0 0,0 0-1 0 0,23 24 1 0 0,-32-39 155 0 0,0 0 0 0 0,0 0 0 0 0,0 0 0 0 0,0 0 0 0 0,0 0 1 0 0,0 0-1 0 0,1-1 0 0 0,-1 1 0 0 0,0 0 0 0 0,2 0 0 0 0,2 1 4 0 0,16 9 55 0 0,-16-11-15 0 0,-1 0-1 0 0,-1 1 90 0 0,49 4 398 0 0,-21-2-513 0 0,-1-4-12 0 0,-2 4 0 0 0,-15-1-15 0 0,1 1-54 0 0,-2-1 12 0 0,0 0 46 0 0,0 2 11 0 0,-1-1 0 0 0,-1 2 11 0 0,-9-5 1235 0 0,1 0-1186 0 0,7-4-37 0 0,-7 3 36 0 0,-3-1 9 0 0,-1-6 9 0 0,-13-32 306 0 0,11 30-257 0 0,0 0 0 0 0,-4-16-1 0 0,-76-360 1011 0 0,50 230-1136 0 0,-27-106 0 0 0,58 251 0 0 0,-1-3 0 0 0,0-1 0 0 0,0 0 0 0 0,2 0 0 0 0,0 0 0 0 0,0 0 0 0 0,2 0 0 0 0,0-18 0 0 0,1 21-63 0 0,1-1-1 0 0,0 1 1 0 0,1 0 0 0 0,0 0-1 0 0,0 0 1 0 0,1 1 0 0 0,1-1-1 0 0,0 1 1 0 0,12-19 0 0 0,4 10-566 0 0,-18 18 568 0 0,0 0 1 0 0,0-1 0 0 0,-1 1 0 0 0,1-1 0 0 0,0 0 0 0 0,-1 0 0 0 0,0 0 0 0 0,0 0-1 0 0,0 0 1 0 0,0 0 0 0 0,3-8 0 0 0,-1-1-93 0 0,-2 8-93 0 0,-1 0 0 0 0,0 1 0 0 0,0-1 0 0 0,0 0 0 0 0,0 0 0 0 0,-1 0 0 0 0,1-4 0 0 0,0 10 157 0 0,0 0 0 0 0,0 0 0 0 0,0 0 1 0 0,0 0-1 0 0,0-1 0 0 0,0 1 0 0 0,1 0 0 0 0,2 2 1 0 0,1 2-130 0 0,11 11-851 0 0,2-3-4351 0 0,-18-13 5169 0 0,13 9-5735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16 8287 0 0,'0'0'639'0'0,"0"-1"-415"0"0,10-12 10081 0 0,-15 12-7429 0 0,5 1-3032 0 0,-3-1 164 0 0,0 1-1 0 0,1 0 1 0 0,-1 0-1 0 0,1 1 1 0 0,-1-1-1 0 0,1 0 1 0 0,-1 1-1 0 0,0 0 1 0 0,1-1-1 0 0,0 1 1 0 0,-1 0-1 0 0,1 0 1 0 0,-4 3-1 0 0,-32 21-24 0 0,28-17 25 0 0,-46 38-69 0 0,49-39 13 0 0,5-6 32 0 0,0 1 0 0 0,0-1 1 0 0,1 1-1 0 0,-1 0 0 0 0,1 0 0 0 0,-1 0 1 0 0,1 0-1 0 0,0 0 0 0 0,0 0 1 0 0,0 0-1 0 0,0 0 0 0 0,0 0 0 0 0,0 0 1 0 0,0 1-1 0 0,1-1 0 0 0,-1 0 1 0 0,1 4-1 0 0,0-2 3 0 0,0 0 0 0 0,1 1 1 0 0,0-1-1 0 0,0 0 0 0 0,0 0 0 0 0,3 7 1 0 0,0 0-45 0 0,3 12 8 0 0,11 41-20 0 0,-13-39 73 0 0,2-1 0 0 0,1 0-1 0 0,10 22 1 0 0,-15-40 47 0 0,0 0 1 0 0,-1 0-1 0 0,0 0 1 0 0,0 0-1 0 0,0 0 1 0 0,-1 1-1 0 0,0-1 0 0 0,0 1 1 0 0,-1-1-1 0 0,0 0 1 0 0,-1 10-1 0 0,1-15-28 0 0,0 0-1 0 0,-1 0 1 0 0,0 1-1 0 0,1-1 0 0 0,-1 0 1 0 0,0 0-1 0 0,0 0 1 0 0,1 1-1 0 0,-1-1 1 0 0,0 0-1 0 0,0 0 1 0 0,0 0-1 0 0,0-1 1 0 0,-1 1-1 0 0,0 1 1 0 0,-19 9 250 0 0,20-11-250 0 0,-10 5 9 0 0,0 0 0 0 0,-1-1 1 0 0,1 0-1 0 0,-1-1 0 0 0,0 0 0 0 0,0-1 0 0 0,0-1 0 0 0,-16 1 0 0 0,-21-1-1345 0 0,48-1 709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32 325 2759 0 0,'0'0'126'0'0,"-9"-3"20"0"0,8 3-80 0 0,1 0-1 0 0,-1 0 0 0 0,1 0 0 0 0,-1 0 0 0 0,0 0 0 0 0,1-1 0 0 0,-1 1 0 0 0,1 0 0 0 0,-1 0 0 0 0,1-1 0 0 0,-1 1 0 0 0,1 0 0 0 0,-1-1 0 0 0,1 1 0 0 0,-1-1 0 0 0,1 1 0 0 0,0-1 0 0 0,-1 1 1 0 0,1 0-1 0 0,-1-1 0 0 0,1 1 0 0 0,0-1 0 0 0,0 0 0 0 0,-1 1 0 0 0,1-2 0 0 0,-1 1 1315 0 0,0-1-523 0 0,0 0-1 0 0,0 0 1 0 0,0 0 0 0 0,0 0-1 0 0,0 0 1 0 0,0 0-1 0 0,0 0 1 0 0,1 0-1 0 0,-1 0 1 0 0,1-1-1 0 0,-1-2 1 0 0,1 1-249 0 0,0 0 0 0 0,1 0 1 0 0,-1 0-1 0 0,1 0 0 0 0,2-8 1 0 0,1 0-527 0 0,1-1 1 0 0,13-21 0 0 0,-13 25 520 0 0,3-5-593 0 0,1 0-1 0 0,0 1 0 0 0,1 0 1 0 0,0 1-1 0 0,1 0 0 0 0,1 1 1 0 0,0 0-1 0 0,0 1 0 0 0,1 0 1 0 0,0 1-1 0 0,1 0 0 0 0,0 1 1 0 0,0 0-1 0 0,1 2 0 0 0,23-9 1 0 0,-32 14-22 0 0,0-1 0 0 0,0 1 0 0 0,0 0 0 0 0,0 0 1 0 0,0 0-1 0 0,0 1 0 0 0,0 0 0 0 0,0 0 1 0 0,0 1-1 0 0,1-1 0 0 0,-1 1 0 0 0,0 1 1 0 0,-1-1-1 0 0,1 1 0 0 0,0 0 0 0 0,0 0 1 0 0,-1 1-1 0 0,1 0 0 0 0,-1 0 0 0 0,0 0 0 0 0,0 1 1 0 0,0-1-1 0 0,0 1 0 0 0,-1 0 0 0 0,1 1 1 0 0,-1-1-1 0 0,0 1 0 0 0,-1 0 0 0 0,1 0 1 0 0,-1 0-1 0 0,0 0 0 0 0,0 0 0 0 0,3 8 1 0 0,-1 2 173 0 0,-1 0 1 0 0,0 0 0 0 0,-1 1-1 0 0,-1-1 1 0 0,0 1 0 0 0,-1 16-1 0 0,-1-22-90 0 0,0-1 0 0 0,-1 1 0 0 0,0-1 0 0 0,-1 1 0 0 0,0-1 0 0 0,0 1 0 0 0,-1-1 0 0 0,0 0 0 0 0,-1 0 0 0 0,0-1 0 0 0,-5 10 0 0 0,7-16-60 0 0,1 0-3 0 0,-1 0 0 0 0,1 0 0 0 0,-1 0 0 0 0,0 0 0 0 0,0-1 0 0 0,0 1 1 0 0,0-1-1 0 0,-4 3 0 0 0,6-3-8 0 0,-1 0-80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171 421 6911 0 0,'0'0'12214'0'0,"-3"1"-11833"0"0,-2 1-241 0 0,0 0 0 0 0,0 0 0 0 0,0-1 0 0 0,0 1 0 0 0,0-1 0 0 0,-1 0 1 0 0,-6 0-1 0 0,9-1-97 0 0,0 0 0 0 0,0-1 0 0 0,0 1 0 0 0,0-1 1 0 0,0 1-1 0 0,0-1 0 0 0,0 0 0 0 0,1 0 0 0 0,-1 0 1 0 0,0 0-1 0 0,0-1 0 0 0,1 1 0 0 0,-1-1 0 0 0,1 0 1 0 0,-5-3-1 0 0,-1-3-3 0 0,0 0 0 0 0,1-1 0 0 0,-1 0 0 0 0,1 0 1 0 0,1 0-1 0 0,-7-15 0 0 0,11 21-60 0 0,0-1 0 0 0,0 0 0 0 0,0 1 0 0 0,1-1 0 0 0,0 0 0 0 0,0 0 0 0 0,0 0 0 0 0,1 0 0 0 0,-1 0 0 0 0,1-1 0 0 0,0 1 0 0 0,0 0 0 0 0,0 0 0 0 0,0 0 0 0 0,1 0 0 0 0,0 0 0 0 0,0 0 0 0 0,0 0 0 0 0,0 0 0 0 0,1 0 0 0 0,1-4 0 0 0,8-9-101 0 0,-5 7-64 0 0,0 0-1 0 0,9-21 1 0 0,-11 23 68 0 0,-1 1 1 0 0,1 0-1 0 0,1 0 1 0 0,-1 1-1 0 0,1-1 0 0 0,0 1 1 0 0,1 0-1 0 0,0 0 1 0 0,0 1-1 0 0,0-1 0 0 0,0 1 1 0 0,12-6-1 0 0,2-1-153 0 0,1 1 0 0 0,0 1 0 0 0,26-8 0 0 0,-17 9 223 0 0,0 1-1 0 0,0 1 1 0 0,44-3 0 0 0,94 3 1005 0 0,-158 7-874 0 0,82 2 884 0 0,-76-1-728 0 0,-2 1 1 0 0,1 1-1 0 0,0 0 0 0 0,15 5 1 0 0,-27-6-173 0 0,1-1 0 0 0,-1 0 0 0 0,0 1 0 0 0,0 0 0 0 0,0 0 0 0 0,0 0 0 0 0,0 0 0 0 0,0 0 0 0 0,0 1 0 0 0,2 2 0 0 0,-4-4-50 0 0,0 1 1 0 0,0-1-1 0 0,0 0 1 0 0,0 1 0 0 0,0-1-1 0 0,-1 1 1 0 0,1-1-1 0 0,-1 1 1 0 0,1 0-1 0 0,-1-1 1 0 0,1 1-1 0 0,-1 0 1 0 0,0-1-1 0 0,0 1 1 0 0,0 0-1 0 0,0-1 1 0 0,0 1 0 0 0,0 0-1 0 0,0-1 1 0 0,-1 1-1 0 0,1 0 1 0 0,-1-1-1 0 0,0 3 1 0 0,-3 5 14 0 0,0-1 0 0 0,-1 1 0 0 0,0-1 1 0 0,0 0-1 0 0,0-1 0 0 0,-11 12 0 0 0,2-5 34 0 0,-1-1 0 0 0,-17 14 0 0 0,-111 67 38 0 0,19-14-130 0 0,112-72-103 0 0,0-1 0 0 0,-1 0 0 0 0,1-1 0 0 0,-1 0 0 0 0,-26 8-1 0 0,28-11-448 0 0,1-1-1 0 0,-1 0 1 0 0,-13 0-1 0 0,16-2-532 0 0,0 0-1 0 0,1-1 1 0 0,-1 1 0 0 0,0-2-1 0 0,-7-1 1 0 0,-1-2-4453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6447 0 0,'0'0'298'0'0,"-3"1"-10"0"0,-41 22 1636 0 0,-64 44 0 0 0,84-49-850 0 0,0 1-1 0 0,1 1 1 0 0,-38 43-1 0 0,35-30-592 0 0,2 0 0 0 0,1 2-1 0 0,-23 50 1 0 0,-42 115 545 0 0,-24 46-423 0 0,92-214-472 0 0,-1 0 1 0 0,-1-1-1 0 0,-2-1 0 0 0,-35 33 0 0 0,58-61-79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139 120 5527 0 0,'0'0'423'0'0,"-1"1"-278"0"0,-11 17 1757 0 0,-1-1 0 0 0,-1 0 0 0 0,-26 24 0 0 0,31-32-1398 0 0,8-8-437 0 0,1 0 1 0 0,-1-1-1 0 0,0 1 0 0 0,1 0 0 0 0,-1 0 0 0 0,1 0 0 0 0,-1 0 0 0 0,1 0 1 0 0,0 0-1 0 0,-1 0 0 0 0,1 0 0 0 0,0-1 0 0 0,-1 1 0 0 0,1 0 0 0 0,0 0 0 0 0,0 0 1 0 0,0 0-1 0 0,0 0 0 0 0,0 0 0 0 0,0 0 0 0 0,0 0 0 0 0,1 0 0 0 0,-1 0 1 0 0,0 0-1 0 0,0 0 0 0 0,1 0 0 0 0,-1 0 0 0 0,1 0 0 0 0,-1 0 0 0 0,1 0 1 0 0,-1 0-1 0 0,1 0 0 0 0,-1-1 0 0 0,1 1 0 0 0,0 0 0 0 0,-1 0 0 0 0,1-1 0 0 0,0 1 1 0 0,1 0-1 0 0,1 2 12 0 0,1 1 0 0 0,0-2 0 0 0,0 1 1 0 0,1 0-1 0 0,-1-1 0 0 0,6 3 0 0 0,2 0 77 0 0,0-1-1 0 0,0-1 1 0 0,0 0 0 0 0,1 0-1 0 0,-1-1 1 0 0,1-1 0 0 0,-1 0-1 0 0,1-1 1 0 0,0 0 0 0 0,-1-1-1 0 0,1 0 1 0 0,-1-1-1 0 0,1 0 1 0 0,-1-1 0 0 0,0-1-1 0 0,0 0 1 0 0,20-10 0 0 0,11-8-6 0 0,-1-2 1 0 0,-1-1 0 0 0,-1-3 0 0 0,53-48 0 0 0,-89 72-412 0 0,0 0-1 0 0,0 0 0 0 0,0-1 1 0 0,4-7-1 0 0,-7 11-294 0 0,-16-13-1261 0 0,9 10 1462 0 0,0 0 1 0 0,0 1-1 0 0,0-1 0 0 0,-1 2 1 0 0,0-1-1 0 0,-9-2 1 0 0,-46-6-192 0 0,25 4 523 0 0,19 4 222 0 0,-1 0 0 0 0,1 1 0 0 0,-1 1 0 0 0,-22 1 0 0 0,32 0-82 0 0,0 2 1 0 0,0-1-1 0 0,0 1 1 0 0,0 0-1 0 0,0 1 1 0 0,0 0-1 0 0,1 1 1 0 0,-1-1-1 0 0,1 2 0 0 0,-11 6 1 0 0,1 3-66 0 0,0 0 1 0 0,1 1-1 0 0,1 1 1 0 0,0 1-1 0 0,2 0 1 0 0,0 1 0 0 0,0 0-1 0 0,2 1 1 0 0,0 1-1 0 0,2 0 1 0 0,-15 36-1 0 0,17-33 119 0 0,0 0-1 0 0,2 1 1 0 0,1 0-1 0 0,1 0 0 0 0,1 1 1 0 0,1-1-1 0 0,1 1 1 0 0,1-1-1 0 0,1 1 1 0 0,7 38-1 0 0,-6-53-101 0 0,0 0 0 0 0,1-1 0 0 0,0 1 0 0 0,1-1 0 0 0,0 0 0 0 0,9 15-1 0 0,-11-20-13 0 0,0-1-1 0 0,1 1 0 0 0,0-1 0 0 0,0 0 0 0 0,0 0 0 0 0,0 0 1 0 0,0 0-1 0 0,1 0 0 0 0,-1-1 0 0 0,1 1 0 0 0,0-1 0 0 0,0 0 1 0 0,0 0-1 0 0,0-1 0 0 0,0 1 0 0 0,0-1 0 0 0,8 2 1 0 0,-1-2 108 0 0,1 0 0 0 0,-1-1 0 0 0,1-1 0 0 0,0 1 0 0 0,14-4 0 0 0,54-15 342 0 0,-67 15-414 0 0,78-25 409 0 0,-61 18-461 0 0,0 1 0 0 0,34-5-1 0 0,-62 14-285 0 0,-8 14-2039 0 0,-5 1 885 0 0,-4 2-57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 4143 0 0,'0'0'319'0'0,"-1"0"-210"0"0,0-1 311 0 0,0 0-1 0 0,0 1 0 0 0,0-1 0 0 0,0 1 0 0 0,0-1 0 0 0,0 1 1 0 0,0 0-1 0 0,0-1 0 0 0,0 1 0 0 0,0 0 0 0 0,0 0 0 0 0,0 0 1 0 0,0 0-1 0 0,0 0 0 0 0,0 0 0 0 0,0 0 0 0 0,0 0 1 0 0,-2 0-1 0 0,1 1-165 0 0,1-1 0 0 0,-1 1 0 0 0,1 0 0 0 0,0 0 0 0 0,-1-1 0 0 0,1 1 0 0 0,0 0 0 0 0,0 0 0 0 0,0 0 0 0 0,0 0 0 0 0,-2 2 0 0 0,-1 3-72 0 0,1-1 0 0 0,0 1 0 0 0,0-1 0 0 0,-4 11 0 0 0,6-13 173 0 0,-2 6-168 0 0,0 0 0 0 0,1 1 1 0 0,0-1-1 0 0,1 0 0 0 0,0 0 1 0 0,0 1-1 0 0,1-1 0 0 0,0 1 1 0 0,1-1-1 0 0,0 0 0 0 0,0 1 1 0 0,1-1-1 0 0,0 0 0 0 0,7 17 1 0 0,-1-6-4 0 0,1-1 0 0 0,0 1 1 0 0,2-2-1 0 0,0 0 0 0 0,21 25 1 0 0,-16-24 5 0 0,1-2 0 0 0,0 0 1 0 0,1 0-1 0 0,22 14 1 0 0,85 49 504 0 0,-35-24-352 0 0,-85-53-337 0 0,19 14 16 0 0,0-2-1 0 0,1 0 1 0 0,50 20-1 0 0,-73-35-56 0 0,0 1 1 0 0,0 0-1 0 0,0-1 0 0 0,0 0 1 0 0,0 1-1 0 0,0-1 0 0 0,0 0 1 0 0,0 0-1 0 0,0 0 0 0 0,0 0 1 0 0,0 0-1 0 0,2-1 0 0 0,-2 0-174 0 0,-1 1 0 0 0,0-1 0 0 0,1 0 0 0 0,-1 1-1 0 0,0-1 1 0 0,0 0 0 0 0,0 0 0 0 0,0 0 0 0 0,0 0 0 0 0,0 0-1 0 0,0 0 1 0 0,0 0 0 0 0,0 0 0 0 0,0-1 0 0 0,0 1 0 0 0,-1 0-1 0 0,2-2 1 0 0,3-11-6647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7367 0 0,'0'2'11168'0'0,"-9"15"-10939"0"0,0 0 0 0 0,0-1-1 0 0,-2 0 1 0 0,0-1 0 0 0,-1 0-1 0 0,0-1 1 0 0,-20 18 0 0 0,-112 83-430 0 0,71-60 316 0 0,9-1-109 0 0,-64 68-1 0 0,119-113 13 0 0,6-7-17 0 0,0 1 0 0 0,0-1-1 0 0,1 1 1 0 0,0 0 0 0 0,-1 0 0 0 0,1 0 0 0 0,0 0 0 0 0,0 0 0 0 0,0 1 0 0 0,1-1 0 0 0,-1 0 0 0 0,1 1 0 0 0,-1 5 0 0 0,1-7-113 0 0,3-1-16 0 0,4 1-316 0 0,1 0 1 0 0,0-1 0 0 0,8 2-1 0 0,-2-3-464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18 9671 0 0,'0'0'440'0'0,"0"-1"-5"0"0,-2-8-279 0 0,2 2 1200 0 0,-2 18 60 0 0,-22 160 919 0 0,5-32-666 0 0,-39 129-598 0 0,38-200-907 0 0,-54 121 0 0 0,53-143-147 0 0,-59 113-36 0 0,70-142 39 0 0,-1-1 0 0 0,-1 0 0 0 0,0-1 0 0 0,-1 0 0 0 0,0-1 0 0 0,-30 24 0 0 0,39-35 9 0 0,0 0 0 0 0,0-1 0 0 0,0 0 0 0 0,0 0 0 0 0,0 0 0 0 0,-1 0 0 0 0,1-1 0 0 0,-1 0 0 0 0,-6 2 0 0 0,10-3-23 0 0,0 0 1 0 0,-1 0-1 0 0,1 0 1 0 0,0 0-1 0 0,0 0 1 0 0,-1 0-1 0 0,1 0 1 0 0,0 0-1 0 0,-1-1 1 0 0,1 1-1 0 0,0 0 1 0 0,0-1-1 0 0,0 1 1 0 0,0-1-1 0 0,-1 0 1 0 0,1 1-1 0 0,0-1 1 0 0,0 0-1 0 0,0 1 1 0 0,0-1-1 0 0,0 0 0 0 0,0 0 1 0 0,1 0-1 0 0,-1 0 1 0 0,0 0-1 0 0,0 0 1 0 0,1 0-1 0 0,-1 0 1 0 0,0 0-1 0 0,1-1 1 0 0,-1 1-1 0 0,1 0 1 0 0,0 0-1 0 0,-1 0 1 0 0,1-1-1 0 0,0 1 1 0 0,0-3-1 0 0,-1 0-40 0 0,1-1-1 0 0,0 1 1 0 0,1-1 0 0 0,-1 1-1 0 0,1-1 1 0 0,-1 1-1 0 0,2 0 1 0 0,-1-1 0 0 0,0 1-1 0 0,1 0 1 0 0,3-6 0 0 0,0 1-138 0 0,0 0 0 0 0,0 1 0 0 0,1 0 0 0 0,7-8 0 0 0,6-3-296 0 0,0 0 0 0 0,33-24-1 0 0,50-27-549 0 0,-58 41 769 0 0,68-38 541 0 0,-48 32 1746 0 0,-59 32-1806 0 0,0 0 0 0 0,1 0 0 0 0,-1 1 0 0 0,1 0 0 0 0,-1 0 1 0 0,1 1-1 0 0,0 0 0 0 0,0 0 0 0 0,0 0 0 0 0,-1 0 0 0 0,1 1 1 0 0,0 0-1 0 0,7 1 0 0 0,-10-1-173 0 0,0 1 0 0 0,0 0 0 0 0,0-1 0 0 0,0 1 0 0 0,-1 0 0 0 0,1 1-1 0 0,0-1 1 0 0,0 0 0 0 0,-1 1 0 0 0,1-1 0 0 0,-1 1 0 0 0,1 0 0 0 0,-1 0 0 0 0,0 0 0 0 0,0 0 0 0 0,1 1 0 0 0,-2-1 0 0 0,1 0-1 0 0,0 1 1 0 0,0-1 0 0 0,-1 1 0 0 0,1 0 0 0 0,-1-1 0 0 0,0 1 0 0 0,0 0 0 0 0,1 6 0 0 0,1 4-42 0 0,-1 0 0 0 0,-1 0 0 0 0,0 0 1 0 0,-1 0-1 0 0,-1 0 0 0 0,0 0 0 0 0,-2 13 0 0 0,-26 91 63 0 0,21-90-81 0 0,-4 16 43 0 0,-12 49-412 0 0,23-91 52 0 0,3 0-563 0 0,7 0-557 0 0,5-1-384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309 180 8287 0 0,'2'-2'639'0'0,"47"-55"3101"0"0,-18 20-116 0 0,16-24-1226 0 0,-30 39-229 0 0,-31 32-1971 0 0,-26 31-198 0 0,-2-2 0 0 0,-76 56 0 0 0,31-27 0 0 0,45-36-15 0 0,26-21 104 0 0,0 2 1 0 0,0 0 0 0 0,1 1-1 0 0,1 0 1 0 0,-15 20 0 0 0,28-34-70 0 0,1 1 0 0 0,-1-1 0 0 0,1 1 0 0 0,-1-1 0 0 0,1 1 1 0 0,0 0-1 0 0,-1-1 0 0 0,1 1 0 0 0,0-1 0 0 0,-1 1 0 0 0,1 0 0 0 0,0-1 0 0 0,0 1 1 0 0,0 0-1 0 0,-1-1 0 0 0,1 1 0 0 0,0 0 0 0 0,0 0 0 0 0,0-1 0 0 0,0 1 0 0 0,0 0 0 0 0,1-1 1 0 0,-1 1-1 0 0,0 0 0 0 0,0-1 0 0 0,0 1 0 0 0,1 0 0 0 0,0 0 0 0 0,-1 0-1 0 0,1-1 1 0 0,0 1 0 0 0,0 0-1 0 0,0-1 1 0 0,0 1-1 0 0,0-1 1 0 0,0 0 0 0 0,0 1-1 0 0,0-1 1 0 0,0 0-1 0 0,0 1 1 0 0,0-1 0 0 0,0 0-1 0 0,2 0 1 0 0,5 0 52 0 0,0 0 0 0 0,0 0 0 0 0,11-3 0 0 0,-4 0-37 0 0,0 0 0 0 0,0-1 0 0 0,27-12-1 0 0,41-26 86 0 0,-52 26-107 0 0,30-17-32 0 0,46-22-26 0 0,-107 55 45 0 0,0 0-1 0 0,0-1 1 0 0,1 1-1 0 0,-1 0 1 0 0,0 0-1 0 0,0 0 1 0 0,0 0 0 0 0,0 0-1 0 0,0 0 1 0 0,1 0-1 0 0,-1 0 1 0 0,0 0-1 0 0,0 0 1 0 0,0 0-1 0 0,0-1 1 0 0,0 1 0 0 0,1 0-1 0 0,-1 0 1 0 0,0 0-1 0 0,0 0 1 0 0,0 0-1 0 0,0 0 1 0 0,1 1-1 0 0,-1-1 1 0 0,0 0-1 0 0,0 0 1 0 0,0 0 0 0 0,0 0-1 0 0,1 0 1 0 0,-1 0-1 0 0,0 0 1 0 0,0 0-1 0 0,0 0 1 0 0,0 0-1 0 0,0 0 1 0 0,1 0 0 0 0,-1 1-1 0 0,0-1 1 0 0,0 0-1 0 0,0 0 1 0 0,0 0-1 0 0,0 0 1 0 0,0 0-1 0 0,0 1 1 0 0,0-1-1 0 0,0 0 1 0 0,1 0 0 0 0,-1 0-1 0 0,0 0 1 0 0,0 1-1 0 0,0-1 1 0 0,0 0-1 0 0,0 0 1 0 0,0 0-1 0 0,0 0 1 0 0,0 0 0 0 0,0 1-1 0 0,0-1 1 0 0,0 0-1 0 0,0 0 1 0 0,0 0-1 0 0,0 0 1 0 0,0 1-1 0 0,-1-1 1 0 0,1 0 0 0 0,0 0-1 0 0,0 0 1 0 0,0 0-1 0 0,0 1 1 0 0,-5 11-39 0 0,4-12 37 0 0,-22 45-50 0 0,15-31 16 0 0,1 0-1 0 0,0 0 0 0 0,1 1 1 0 0,0 0-1 0 0,-3 19 0 0 0,8-32-134 0 0,1 0 0 0 0,0 0 0 0 0,0 0 0 0 0,0 1 0 0 0,0-1 0 0 0,0 0 0 0 0,0 0 0 0 0,0 0 0 0 0,1 1 0 0 0,-1-1 0 0 0,1 0-1 0 0,0 0 1 0 0,1 3 0 0 0,-1-4-380 0 0,0 1-1 0 0,0-1 1 0 0,0 0-1 0 0,0 0 1 0 0,0 1-1 0 0,0-1 0 0 0,0 0 1 0 0,0 0-1 0 0,0 0 1 0 0,1 0-1 0 0,-1-1 1 0 0,3 2-1 0 0,6 1-5107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1839 0 0,'31'-20'290'0'0,"16"-11"-356"0"0,-5 11 20567 0 0,-39 26-20242 0 0,-1 1 0 0 0,1 0 0 0 0,-1 0 0 0 0,-1 0-1 0 0,1 0 1 0 0,0 9 0 0 0,0 46 234 0 0,0 0-374 0 0,0-39-99 0 0,9 35 0 0 0,-8-50-15 0 0,-1 0 0 0 0,1 0 0 0 0,0-1 0 0 0,0 1 0 0 0,1-1 1 0 0,0 0-1 0 0,1 0 0 0 0,4 7 0 0 0,-6-12 14 0 0,-1 0 0 0 0,0 0 0 0 0,1 0 1 0 0,0 0-1 0 0,-1-1 0 0 0,1 1 0 0 0,0-1 0 0 0,0 0 1 0 0,0 1-1 0 0,0-1 0 0 0,0 0 0 0 0,0-1 0 0 0,0 1 1 0 0,0-1-1 0 0,0 1 0 0 0,0-1 0 0 0,1 0 0 0 0,-1 0 1 0 0,0 0-1 0 0,0-1 0 0 0,0 1 0 0 0,6-2 0 0 0,4-1 132 0 0,-1-1 0 0 0,1 0 0 0 0,23-12 0 0 0,-16 6-59 0 0,-1-2-1 0 0,0 0 1 0 0,-1-1-1 0 0,0-1 0 0 0,28-29 1 0 0,68-91-1217 0 0,-110 130 1037 0 0,12-17-2625 0 0,15-27 0 0 0,-17 23-4749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5527 0 0,'0'0'18645'0'0,"-1"2"-18570"0"0,0 3-66 0 0,-1 1-1 0 0,1-1 1 0 0,-2 0-1 0 0,1 0 0 0 0,0 0 1 0 0,-1 0-1 0 0,0-1 1 0 0,0 1-1 0 0,0-1 1 0 0,-1 1-1 0 0,0-1 1 0 0,-6 6-1 0 0,-8 5 40 0 0,-31 21 0 0 0,39-29-46 0 0,-29 20-2 0 0,2 1 0 0 0,0 3 0 0 0,-37 40 0 0 0,73-70-6 0 0,0-1-1 0 0,1 1 1 0 0,-1 0-1 0 0,0 0 1 0 0,1 0-1 0 0,-1 0 1 0 0,1 0-1 0 0,-1-1 1 0 0,1 1-1 0 0,-1 0 1 0 0,1 0-1 0 0,-1 2 1 0 0,1-2-1 0 0,0-1-1 0 0,0 0 1 0 0,0 1 0 0 0,0-1 0 0 0,0 0-1 0 0,1 0 1 0 0,-1 1 0 0 0,0-1 0 0 0,0 0 0 0 0,0 1-1 0 0,0-1 1 0 0,0 0 0 0 0,1 1 0 0 0,-1-1-1 0 0,0 0 1 0 0,0 0 0 0 0,0 1 0 0 0,1-1-1 0 0,-1 0 1 0 0,0 0 0 0 0,0 0 0 0 0,1 1 0 0 0,-1-1-1 0 0,0 0 1 0 0,0 0 0 0 0,1 0 0 0 0,2 1-47 0 0,1 0 0 0 0,-1 0 0 0 0,0 0 0 0 0,1-1 1 0 0,-1 0-1 0 0,4 1 0 0 0,-2-1 30 0 0,60-1-161 0 0,-49 0 186 0 0,0 1 1 0 0,1 0-1 0 0,-2 1 1 0 0,1 1 0 0 0,21 4-1 0 0,-26-3 10 0 0,-1 1 0 0 0,0-1 0 0 0,-1 1 0 0 0,1 1 1 0 0,-1 0-1 0 0,15 10 0 0 0,-22-14 12 0 0,0 1 0 0 0,0-1 0 0 0,0 1 0 0 0,0-1 0 0 0,-1 1 0 0 0,1 0-1 0 0,-1 0 1 0 0,1 0 0 0 0,-1 0 0 0 0,0 0 0 0 0,1 0 0 0 0,-1 0 0 0 0,0 0 0 0 0,0 1 0 0 0,-1-1 0 0 0,1 0 0 0 0,0 1 0 0 0,-1-1 0 0 0,1 0 0 0 0,-1 1 0 0 0,0-1 0 0 0,0 1 0 0 0,0-1 0 0 0,0 1 0 0 0,0-1 0 0 0,-1 0 0 0 0,1 1 0 0 0,-1-1 0 0 0,1 0 0 0 0,-1 1 0 0 0,0-1 0 0 0,0 0 0 0 0,0 0-1 0 0,-2 4 1 0 0,0-1 39 0 0,-1-1 0 0 0,1 0 0 0 0,-1 0 0 0 0,0 0 0 0 0,0 0 0 0 0,0-1 0 0 0,0 1-1 0 0,-1-1 1 0 0,1 0 0 0 0,-1 0 0 0 0,0-1 0 0 0,0 0 0 0 0,0 1 0 0 0,-7 1-1 0 0,-9 2 48 0 0,0-1 0 0 0,-26 3 0 0 0,33-6-101 0 0,-12 1-43 0 0,-1-1-1 0 0,-42-1 1 0 0,-12-9-3000 0 0,71 5 548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 9671 0 0,'9'-5'10955'0'0,"-9"7"-10511"0"0,-1 4-256 0 0,1 1 1 0 0,-1-1-1 0 0,-1 0 1 0 0,1 0-1 0 0,-1 1 0 0 0,-2 5 1 0 0,-20 40 524 0 0,7-16-544 0 0,5-10-102 0 0,7-15-205 0 0,0 0 0 0 0,1 0 0 0 0,-5 15 0 0 0,9-24-518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59 18167 0 0,'4'-58'3588'0'0,"-5"58"-3568"0"0,0 1 0 0 0,0 0 1 0 0,0 0-1 0 0,0 0 0 0 0,1-1 0 0 0,-1 1 0 0 0,0 0 0 0 0,1 0 0 0 0,-1 0 1 0 0,0 2-1 0 0,-1-1 4 0 0,-10 18 71 0 0,1 0 0 0 0,1 0 1 0 0,-9 25-1 0 0,2-3 21 0 0,-209 441 715 0 0,50-110-729 0 0,172-364-109 0 0,-107 214-11 0 0,101-204-974 0 0,9-18-20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 5983 0 0,'-17'-2'-620'0'0,"7"0"1398"0"0,0 0 0 0 0,-1 1 0 0 0,1 0 0 0 0,-19 2 0 0 0,26-1-278 0 0,1 1 0 0 0,-1-1 0 0 0,1 1 0 0 0,0 0 0 0 0,-1-1 0 0 0,1 1 0 0 0,0 0 0 0 0,-1 1 1 0 0,1-1-1 0 0,0 0 0 0 0,0 0 0 0 0,0 1 0 0 0,0-1 0 0 0,0 1 0 0 0,1 0 0 0 0,-1 0 0 0 0,0 0 0 0 0,1 0 0 0 0,-1 0 0 0 0,1 0 0 0 0,0 0 0 0 0,0 0 0 0 0,0 0 0 0 0,0 0 0 0 0,-1 4 0 0 0,1-3-390 0 0,0 0 0 0 0,0-1 0 0 0,1 1-1 0 0,-1 0 1 0 0,1 0 0 0 0,0 0 0 0 0,0 0 0 0 0,0 0 0 0 0,0 0 0 0 0,1 0 0 0 0,-1 0 0 0 0,1 0 0 0 0,0 0 0 0 0,0 0-1 0 0,0-1 1 0 0,0 1 0 0 0,0 0 0 0 0,0-1 0 0 0,1 1 0 0 0,-1-1 0 0 0,1 1 0 0 0,0-1 0 0 0,0 1 0 0 0,0-1 0 0 0,0 0 0 0 0,0 0-1 0 0,4 3 1 0 0,0-1-3 0 0,1 0 0 0 0,-1 0 0 0 0,1 0-1 0 0,0-1 1 0 0,-1 0 0 0 0,1 0 0 0 0,1 0 0 0 0,-1-1-1 0 0,11 2 1 0 0,10-1-12 0 0,0-1-1 0 0,0-1 1 0 0,0-2 0 0 0,0 0-1 0 0,-1-2 1 0 0,32-7 0 0 0,-5-3-45 0 0,0-2 0 0 0,55-24 0 0 0,-56 17-159 0 0,1 3-1 0 0,1 2 0 0 0,81-14 1 0 0,-124 29-264 0 0,-1 1 1 0 0,1 1 0 0 0,-1-1 0 0 0,1 2-1 0 0,0 0 1 0 0,-1 0 0 0 0,0 1-1 0 0,18 5 1 0 0,-26-6 102 0 0,-1 0 1 0 0,0 0-1 0 0,1 0 1 0 0,-1 1-1 0 0,0-1 0 0 0,0 1 1 0 0,1 0-1 0 0,-1-1 0 0 0,3 5 1 0 0,6 12-5392 0 0,-5-2-846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189 318 10135 0 0,'0'0'778'0'0,"-2"0"-97"0"0,0-1 110 0 0,-1 1-1 0 0,0 0 1 0 0,1 0-1 0 0,-1 0 1 0 0,0 0-1 0 0,1 1 1 0 0,-1-1-1 0 0,0 1 1 0 0,1-1-1 0 0,-6 3 1 0 0,4-1-149 0 0,0 0 1 0 0,0 0-1 0 0,0 1 1 0 0,1-1-1 0 0,-7 7 1 0 0,-1 2-96 0 0,0 0 0 0 0,-16 26 0 0 0,23-31-285 0 0,-9 12-129 0 0,1 0 0 0 0,2 1-1 0 0,-10 20 1 0 0,17-33-125 0 0,1 1 0 0 0,-1-1-1 0 0,1 1 1 0 0,1 0 0 0 0,-1 0 0 0 0,1-1 0 0 0,0 1 0 0 0,1 0 0 0 0,-1 0 0 0 0,2 0 0 0 0,-1 0 0 0 0,1 0 0 0 0,1 9 0 0 0,-1-15-39 0 0,-1 0 0 0 0,1 0-1 0 0,-1 0 1 0 0,1-1 0 0 0,-1 1 0 0 0,1 0 0 0 0,-1 0 0 0 0,1 0 0 0 0,0 0 0 0 0,0-1 0 0 0,-1 1 0 0 0,1 0-1 0 0,0-1 1 0 0,0 1 0 0 0,0-1 0 0 0,0 1 0 0 0,0-1 0 0 0,0 1 0 0 0,0-1 0 0 0,0 1 0 0 0,0-1 0 0 0,0 0-1 0 0,2 1 1 0 0,0-1-230 0 0,0 0-1 0 0,0 1 1 0 0,0-1-1 0 0,0 0 1 0 0,0-1-1 0 0,4 0 0 0 0,12-3-1627 0 0</inkml:trace>
  <inkml:trace contextRef="#ctx0" brushRef="#br0" timeOffset="1">453 24 4607 0 0,'0'0'408'0'0,"-7"-7"-328"0"0,-2-9 11944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73 107 6911 0 0,'-1'2'528'0'0,"-24"48"2650"0"0,13-26 1484 0 0,-9 25 1 0 0,18-40-4245 0 0,0-1 0 0 0,1 1 0 0 0,0 0-1 0 0,0 0 1 0 0,1 0 0 0 0,1 0 0 0 0,-1 9-1 0 0,4 7 87 0 0,1-1-1 0 0,1 1 0 0 0,1-1 0 0 0,12 31 0 0 0,-13-42-329 0 0,8 20 419 0 0,-12-32-434 0 0,8 7 331 0 0,-8-7-454 0 0,1-1-1 0 0,0 1 1 0 0,-1-1-1 0 0,1 0 0 0 0,0 1 1 0 0,-1-1-1 0 0,1 0 0 0 0,0 0 1 0 0,0 0-1 0 0,-1 0 0 0 0,1-1 1 0 0,0 1-1 0 0,0 0 1 0 0,-1-1-1 0 0,1 1 0 0 0,-1-1 1 0 0,1 0-1 0 0,0 0 0 0 0,-1 1 1 0 0,1-1-1 0 0,-1 0 1 0 0,1 0-1 0 0,-1 0 0 0 0,0 0 1 0 0,2-2-1 0 0,6-5 102 0 0,0 0 0 0 0,10-13 0 0 0,17-22 98 0 0,68-75 69 0 0,-73 86-325 0 0,53-42-1 0 0,-52 49-36 0 0,70-53-300 0 0,-81 64 82 0 0,1 1 0 0 0,44-21 0 0 0,-44 25-261 0 0,33-12-1525 0 0,-17 11-6337 0 0,-21 8 1133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117 142 6447 0 0,'0'0'586'0'0,"-1"2"-486"0"0,-2 8-756 0 0,0-4 1988 0 0,1 0 0 0 0,0 0 0 0 0,0 0 0 0 0,1 1 0 0 0,0-1 0 0 0,0 0 0 0 0,0 1 0 0 0,1-1 0 0 0,1 10 0 0 0,-1-16-1228 0 0,0 1 0 0 0,0 0 0 0 0,1 0 0 0 0,-1 0 0 0 0,1 0 0 0 0,-1-1 0 0 0,1 1 0 0 0,-1 0 0 0 0,1 0 0 0 0,-1-1 0 0 0,1 1 0 0 0,-1 0 0 0 0,1-1 0 0 0,0 1 0 0 0,0-1 0 0 0,-1 1 0 0 0,1-1 0 0 0,0 1 0 0 0,0-1 0 0 0,0 1 0 0 0,-1-1 0 0 0,1 0 0 0 0,2 1 0 0 0,20 3 802 0 0,1-4-491 0 0,0-1 0 0 0,1-1-1 0 0,37-7 1 0 0,-22-1-295 0 0,52-18 0 0 0,42-33-70 0 0,-105 46-47 0 0,-17 9-27 0 0,1-2 0 0 0,-1 1 0 0 0,0-2-1 0 0,-1 1 1 0 0,0-1 0 0 0,16-19 0 0 0,-26 27 7 0 0,0-1 0 0 0,0 1 0 0 0,-1-1 0 0 0,1 0 0 0 0,-1 1 0 0 0,1-1 0 0 0,-1 0 0 0 0,0 1 0 0 0,0-1 0 0 0,1 0 0 0 0,-1 1 0 0 0,0-1 1 0 0,-1 0-1 0 0,1 1 0 0 0,0-1 0 0 0,0 0 0 0 0,-1-1 0 0 0,1 3 11 0 0,-1-1-9 0 0,0 0 0 0 0,0 0-1 0 0,0 0 1 0 0,0 1 0 0 0,1-1 0 0 0,-1 0-1 0 0,0 1 1 0 0,-1-1 0 0 0,1 0 0 0 0,0 1-1 0 0,0-1 1 0 0,0 1 0 0 0,0 0-1 0 0,0-1 1 0 0,0 1 0 0 0,-2 0 0 0 0,2 0-6 0 0,-6-1 2 0 0,1 0 0 0 0,0 0 1 0 0,0 1-1 0 0,-1 0 0 0 0,1 1 0 0 0,0-1 0 0 0,0 1 0 0 0,-1 1 1 0 0,1-1-1 0 0,0 1 0 0 0,-8 3 0 0 0,-5 3-68 0 0,-37 22 0 0 0,12-3 135 0 0,1 1-1 0 0,2 3 1 0 0,1 1-1 0 0,-55 57 0 0 0,93-87-38 0 0,-113 126 439 0 0,94-101-361 0 0,1 1 1 0 0,1 0 0 0 0,-15 32-1 0 0,31-54-54 0 0,0 0 0 0 0,0 0 0 0 0,1 0 0 0 0,0 1 0 0 0,0 0 0 0 0,1-1 1 0 0,0 1-1 0 0,0 0 0 0 0,0-1 0 0 0,1 9 0 0 0,0-11 13 0 0,1 0 0 0 0,0 1 0 0 0,0-1 0 0 0,0 0 0 0 0,0 0 1 0 0,1 0-1 0 0,-1 0 0 0 0,1 0 0 0 0,0 0 0 0 0,0 0 0 0 0,1-1 0 0 0,-1 1 1 0 0,1-1-1 0 0,0 1 0 0 0,0-1 0 0 0,6 5 0 0 0,0-1 16 0 0,0-1 1 0 0,0 0-1 0 0,1-1 1 0 0,-1 0-1 0 0,1 0 0 0 0,0-1 1 0 0,1-1-1 0 0,20 6 0 0 0,2-3 26 0 0,54 3 0 0 0,-62-8-36 0 0,1-1-1 0 0,-1-1 1 0 0,0-2-1 0 0,50-10 1 0 0,94-39-703 0 0,-74 20-2960 0 0,-69 25-4754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5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4143 0 0,'0'0'9726'0'0,"0"2"-9228"0"0,0 0-1671 0 0,-1 3 5601 0 0,12-16-455 0 0,-10 10-4201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 1839 0 0,'0'0'83'0'0,"-12"-2"10701"0"0,11 2-10673 0 0,1 0 1 0 0,-1 0-1 0 0,1-1 0 0 0,0 1 0 0 0,-1 0 1 0 0,1 0-1 0 0,0 0 0 0 0,0-1 1 0 0,-1 1-1 0 0,1 0 0 0 0,0 0 1 0 0,-1-1-1 0 0,1 1 0 0 0,0 0 0 0 0,0-1 1 0 0,0 1-1 0 0,-1 0 0 0 0,1-1 1 0 0,0 1-1 0 0,0 0 0 0 0,0-1 0 0 0,0 1 1 0 0,0 0-1 0 0,0-1 0 0 0,-1 1 1 0 0,1 0-1 0 0,0-1 0 0 0,0 1 1 0 0,0-1-1 0 0,0 1 0 0 0,0 0 0 0 0,1-1 1 0 0,-1 1-1 0 0,0 0 0 0 0,0-1 1 0 0,0 0 424 0 0,3-8-370 0 0,-1 2 18 0 0,-3 11 330 0 0,-6 11 2174 0 0,8-15-2614 0 0,5-3-78 0 0,-1-4-368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11375 0 0,'0'0'2360'0'0,"0"3"-1956"0"0,1 3-205 0 0,0 1 0 0 0,0 0 0 0 0,-1 0 0 0 0,0-1 0 0 0,0 1 0 0 0,-1 0 0 0 0,0-1 0 0 0,0 1 0 0 0,-1 0 0 0 0,1-1 0 0 0,-6 13 0 0 0,-5 7 288 0 0,-22 38-1 0 0,17-34-348 0 0,-96 156 182 0 0,56-94-303 0 0,47-77-54 0 0,0 0 0 0 0,-1 0 0 0 0,-1-1 0 0 0,0 0 0 0 0,0-1 0 0 0,-2 0 0 0 0,-23 17 0 0 0,27-23 1180 0 0,-4 5-5243 0 0,21-15-1945 0 0,7-7 5471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131 546 7367 0 0,'-2'1'568'0'0,"-14"2"541"0"0,1 0-1 0 0,-1 2 0 0 0,-23 9 1 0 0,35-12-927 0 0,1-1 0 0 0,-1 0 1 0 0,0 0-1 0 0,0-1 0 0 0,0 1 1 0 0,0-1-1 0 0,-7 0 0 0 0,11 0-152 0 0,0 0-1 0 0,-1 0 1 0 0,1-1-1 0 0,0 1 1 0 0,-1 0 0 0 0,1 0-1 0 0,0-1 1 0 0,0 1-1 0 0,-1 0 1 0 0,1-1-1 0 0,0 1 1 0 0,0-1-1 0 0,-1 1 1 0 0,1 0-1 0 0,0-1 1 0 0,0 1-1 0 0,0 0 1 0 0,0-1 0 0 0,0 1-1 0 0,0-1 1 0 0,-1 1-1 0 0,1-1 1 0 0,0 1-1 0 0,0 0 1 0 0,0-1-1 0 0,0 1 1 0 0,1-1-1 0 0,-1 1 1 0 0,0 0-1 0 0,0-1 1 0 0,1-12 294 0 0,2 5-222 0 0,0 1-1 0 0,0 0 1 0 0,1 0-1 0 0,-1 0 1 0 0,1 1-1 0 0,1-1 0 0 0,-1 1 1 0 0,9-8-1 0 0,6-10 4 0 0,7-10-25 0 0,2 1 0 0 0,1 1 0 0 0,1 1 0 0 0,2 2 0 0 0,36-26 0 0 0,6 3 388 0 0,109-56 0 0 0,-151 91-118 0 0,0 1 1 0 0,1 2 0 0 0,35-9 0 0 0,-54 18-211 0 0,2 2 0 0 0,-1 0 0 0 0,0 0-1 0 0,1 1 1 0 0,-1 1 0 0 0,1 1 0 0 0,-1 0-1 0 0,1 1 1 0 0,21 4 0 0 0,-31-3-121 0 0,1 0-1 0 0,-1 0 1 0 0,0 0 0 0 0,0 1-1 0 0,1 0 1 0 0,-2 0 0 0 0,1 0 0 0 0,0 1-1 0 0,-1 0 1 0 0,7 5 0 0 0,-8-5-18 0 0,-1 0 0 0 0,1 0 0 0 0,-1 0 0 0 0,0 0 0 0 0,0 0 0 0 0,-1 0 0 0 0,0 1 0 0 0,1-1 0 0 0,-1 1 0 0 0,-1 0 0 0 0,1 0 0 0 0,-1 0 0 0 0,2 10 0 0 0,-2 0 6 0 0,0 1-1 0 0,-2 0 1 0 0,0 0 0 0 0,0 0-1 0 0,-2-1 1 0 0,0 1 0 0 0,-9 29-1 0 0,8-36-3 0 0,1-1 0 0 0,-1 0 0 0 0,-1 0 0 0 0,1 0 0 0 0,-1 0 0 0 0,-1-1 0 0 0,1 0 0 0 0,-10 9 0 0 0,-57 48 32 0 0,56-51-33 0 0,-90 61-102 0 0,65-49 56 0 0,-19 12-200 0 0,-3-3-1 0 0,0-3 1 0 0,-2-2-1 0 0,-1-4 1 0 0,-110 28 0 0 0,167-51 211 0 0,0 0-1 0 0,1 0 0 0 0,0-1 0 0 0,-1 0 0 0 0,1 0-1 0 0,-14-1 1 0 0,28-13-2163 0 0,8-3 897 0 0,5-3-11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18 2759 0 0,'10'-6'-3594'0'0,"13"-6"22206"0"0,-37 19-14942 0 0,1 1-3595 0 0,0 0 0 0 0,1 1 0 0 0,-21 19 0 0 0,-30 37 163 0 0,20-19-176 0 0,-38 29-62 0 0,-26 29 0 0 0,13 3 172 0 0,80-89-125 0 0,1 1 1 0 0,1 0-1 0 0,0 1 0 0 0,-10 27 0 0 0,18-39-18 0 0,2 0 0 0 0,-1 1 0 0 0,1-1 0 0 0,0 1 0 0 0,1 0 0 0 0,0 0 0 0 0,0 11 0 0 0,1-16-22 0 0,0-1 1 0 0,0 1-1 0 0,1-1 0 0 0,-1 0 1 0 0,1 1-1 0 0,0-1 0 0 0,0 0 1 0 0,0 1-1 0 0,0-1 0 0 0,1 0 1 0 0,-1 0-1 0 0,1 0 0 0 0,0 0 0 0 0,0 0 1 0 0,0-1-1 0 0,0 1 0 0 0,0 0 1 0 0,1-1-1 0 0,-1 0 0 0 0,1 1 1 0 0,-1-1-1 0 0,4 2 0 0 0,2 0-200 0 0,0 0-1 0 0,0-1 1 0 0,0 0-1 0 0,0 0 0 0 0,0-1 1 0 0,1 0-1 0 0,0 0 1 0 0,12 0-1 0 0,-7-1-808 0 0,1-2 0 0 0,-1 1 0 0 0,1-2 0 0 0,18-4 0 0 0,9-4-5918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7423 0 0,'0'0'340'0'0,"0"2"-5"0"0,3 17-202 0 0,2 6-1041 0 0,13 39 0 0 0,-17-61 827 0 0,0-1-15 0 0,8 11 53 0 0,-1 4 823 0 0,-7-15 76 0 0,-1-2-813 0 0,1 1-1 0 0,-1-1 0 0 0,1 1 1 0 0,-1-1-1 0 0,1 0 1 0 0,-1 1-1 0 0,1-1 0 0 0,-1 1 1 0 0,0-1-1 0 0,1 1 0 0 0,-1-1 1 0 0,0 1-1 0 0,1 0 0 0 0,-1-1 1 0 0,0 1-1 0 0,0-1 0 0 0,0 1 1 0 0,1-1-1 0 0,-1 1 1 0 0,0 0-1 0 0,0-1 0 0 0,0 1 1 0 0,0 0-1 0 0,0-1 0 0 0,0 2 1 0 0,0 15 770 0 0,-4-1 421 0 0,0 1 0 0 0,-2-1 0 0 0,0 0 0 0 0,0 0 0 0 0,-11 18-1 0 0,-11 26 1744 0 0,-8 43-28 0 0,35-94-2572 0 0,7-13 348 0 0,7-13 351 0 0,-13 16-1074 0 0,16-18-221 0 0,0 0-1 0 0,1 0 0 0 0,0 2 1 0 0,22-17-1 0 0,-6 9-447 0 0,60-34 0 0 0,37-10-2333 0 0,-110 61 2396 0 0,1 0 1 0 0,0 1-1 0 0,0 1 0 0 0,36-6 1 0 0,-51 11 255 0 0,0 0 1 0 0,0 1-1 0 0,0 0 1 0 0,-1-1 0 0 0,1 2-1 0 0,0-1 1 0 0,0 1 0 0 0,0 0-1 0 0,-1 0 1 0 0,1 1-1 0 0,0-1 1 0 0,-1 1 0 0 0,1 1-1 0 0,6 3 1 0 0,-10-5 183 0 0,-1 0 0 0 0,0 0 0 0 0,1 0 0 0 0,-1 1 1 0 0,0-1-1 0 0,0 0 0 0 0,0 1 0 0 0,0-1 0 0 0,0 1 0 0 0,0-1 0 0 0,0 1 0 0 0,0-1 0 0 0,0 1 0 0 0,-1 0 1 0 0,1 2-1 0 0,0-3 148 0 0,-1 0-1 0 0,0 0 1 0 0,0 0 0 0 0,1 0 0 0 0,-1 0 0 0 0,0 0 0 0 0,0 0 0 0 0,0 0 0 0 0,0 0 0 0 0,-1 0-1 0 0,1 0 1 0 0,0 0 0 0 0,0-1 0 0 0,0 1 0 0 0,-1 0 0 0 0,1 0 0 0 0,0 0 0 0 0,-1 0 0 0 0,1 0-1 0 0,-1 0 1 0 0,1-1 0 0 0,-1 1 0 0 0,0 0 0 0 0,1 0 0 0 0,-1-1 0 0 0,0 2 0 0 0,-7 1 28 0 0,-5 5 151 0 0,12-8-156 0 0,1 0 0 0 0,0 1 0 0 0,0-1 0 0 0,0 0 0 0 0,-1 1 0 0 0,1-1 0 0 0,0 0 0 0 0,0 0 0 0 0,0 1 0 0 0,0-1 0 0 0,0 0 0 0 0,0 1 0 0 0,0-1 0 0 0,-1 0 0 0 0,1 1 0 0 0,0-1 0 0 0,0 0 0 0 0,0 1 0 0 0,0-1 0 0 0,1 0 0 0 0,-1 1 0 0 0,0-1 0 0 0,0 0 0 0 0,0 1 0 0 0,0-1 0 0 0,0 0 0 0 0,0 1 1 0 0,0-1-1 0 0,1 0 0 0 0,-1 1 0 0 0,0-1 0 0 0,0 0 0 0 0,0 0 0 0 0,1 1 0 0 0,-1-1 0 0 0,0 0 0 0 0,0 0 0 0 0,1 1 0 0 0,-1-1 0 0 0,4 4 358 0 0,0-1 0 0 0,-1 1 0 0 0,0 0 0 0 0,6 10 1477 0 0,0-7 1142 0 0,-2-6-2497 0 0,1-1-1 0 0,-1 0 0 0 0,0 0 1 0 0,0-1-1 0 0,1 0 0 0 0,-1 0 1 0 0,0 0-1 0 0,8-4 0 0 0,57-24 1829 0 0,-22 7-1418 0 0,-36 17-816 0 0,0-1 0 0 0,0 0-1 0 0,0-1 1 0 0,23-17-1 0 0,-30 19-97 0 0,-6 3-63 0 0,4 3-433 0 0,-4-1 134 0 0,-7 2 410 0 0,-15 4-99 0 0,1 1 0 0 0,0 1 0 0 0,1 1 0 0 0,0 1 0 0 0,-34 24 0 0 0,25-13 199 0 0,0 2-1 0 0,-42 45 0 0 0,59-56-80 0 0,0 0 0 0 0,1 1-1 0 0,1 1 1 0 0,0 0-1 0 0,1 0 1 0 0,0 1 0 0 0,1 0-1 0 0,1 0 1 0 0,-5 18-1 0 0,10-31-40 0 0,1 1 0 0 0,-1 0 0 0 0,1 0 0 0 0,-1-1-1 0 0,1 1 1 0 0,0 0 0 0 0,0 0 0 0 0,1 0-1 0 0,-1-1 1 0 0,0 1 0 0 0,1 0 0 0 0,0 0-1 0 0,0-1 1 0 0,0 1 0 0 0,0 0 0 0 0,2 3 0 0 0,-1-2 2 0 0,1-1 1 0 0,-1-1 0 0 0,1 1-1 0 0,-1 0 1 0 0,1-1 0 0 0,0 1-1 0 0,0-1 1 0 0,0 0 0 0 0,1 0 0 0 0,-1 0-1 0 0,4 2 1 0 0,7 1 43 0 0,-1-1 1 0 0,2 0 0 0 0,-1 0-1 0 0,0-1 1 0 0,20 1-1 0 0,188 1 492 0 0,-88-4-306 0 0,-115-1-560 0 0,101 3 715 0 0,-39-3-7107 0 0,-33-2-835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5527 0 0,'0'2'8892'0'0,"1"5"-7875"0"0,0 0-1 0 0,-1 1 0 0 0,0-1 0 0 0,-1 12 1 0 0,-1-6-419 0 0,-1-1 1 0 0,-4 13 0 0 0,-4 7-144 0 0,-17 31 0 0 0,-121 208-191 0 0,133-246-490 0 0,-15 25-254 0 0,7-21-2638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175 262 2303 0 0,'-54'13'1822'0'0,"20"-1"9651"0"0,43-18-10384 0 0,22-10-412 0 0,55-33 169 0 0,-12-1-212 0 0,2 4 0 0 0,92-42 1 0 0,-149 80-313 0 0,26-9 0 0 0,-40 15-256 0 0,1 1-1 0 0,0 0 1 0 0,0 0 0 0 0,0 0-1 0 0,0 0 1 0 0,0 1 0 0 0,0 0-1 0 0,-1 0 1 0 0,10 2 0 0 0,-14-2-51 0 0,1 1 0 0 0,0-1 1 0 0,0 1-1 0 0,-1 0 0 0 0,1-1 1 0 0,-1 1-1 0 0,1 0 0 0 0,0 0 1 0 0,-1 0-1 0 0,0 0 0 0 0,1 0 1 0 0,-1 0-1 0 0,1 0 0 0 0,-1 1 1 0 0,0-1-1 0 0,0 0 0 0 0,0 1 1 0 0,2 2-1 0 0,-2-1-2 0 0,0-1 0 0 0,0 1 0 0 0,0 0 0 0 0,-1 0 0 0 0,1 0 0 0 0,0 0 0 0 0,-1 0 0 0 0,0 0 0 0 0,0 0 0 0 0,0 4 0 0 0,-1 2 19 0 0,-1 1 0 0 0,0-1 0 0 0,0 0-1 0 0,-1 0 1 0 0,0 0 0 0 0,-5 9 0 0 0,-2 2 3 0 0,0-2 1 0 0,-2 1-1 0 0,0-1 0 0 0,-1-1 0 0 0,-1 0 0 0 0,0-1 1 0 0,-1-1-1 0 0,-1 0 0 0 0,-18 13 0 0 0,26-23-41 0 0,0 0-1 0 0,0-1 0 0 0,0 0 1 0 0,-1-1-1 0 0,1 1 1 0 0,-13 2-1 0 0,-57 8-579 0 0,36-8-48 0 0,28-3 416 0 0,-5 0 28 0 0,0 1 0 0 0,0 0 0 0 0,0 1 0 0 0,-25 12 0 0 0,41-16 177 0 0,-12 11-40 0 0,15-12 51 0 0,0 0 0 0 0,0 0 0 0 0,0 1 0 0 0,-1-1-1 0 0,1 0 1 0 0,0 1 0 0 0,0-1 0 0 0,0 0 0 0 0,0 1 0 0 0,0-1 0 0 0,0 0-1 0 0,0 1 1 0 0,1-1 0 0 0,-1 0 0 0 0,0 1 0 0 0,0-1 0 0 0,0 0 0 0 0,0 1-1 0 0,0-1 1 0 0,0 0 0 0 0,0 0 0 0 0,1 1 0 0 0,-1-1 0 0 0,0 0 0 0 0,0 0-1 0 0,0 1 1 0 0,1-1 0 0 0,-1 0 0 0 0,0 0 0 0 0,0 1 0 0 0,1-1 0 0 0,-1 0-1 0 0,0 0 1 0 0,1 0 0 0 0,8 7-55 0 0,-5-5 67 0 0,-1-1-1 0 0,1 0 1 0 0,0 0-1 0 0,-1 0 0 0 0,1 0 1 0 0,0-1-1 0 0,0 1 1 0 0,0-1-1 0 0,0 0 1 0 0,0 0-1 0 0,6-2 1 0 0,5 0 87 0 0,25-9 1 0 0,-18 5-40 0 0,1 0 22 0 0,1-1 26 0 0,0 1 0 0 0,1 1 1 0 0,41-3-1 0 0,-63 8-98 0 0,1 0-1 0 0,-1 1 1 0 0,0-1-1 0 0,0 0 1 0 0,1 1 0 0 0,-1 0-1 0 0,0 0 1 0 0,0 0-1 0 0,0 0 1 0 0,0 0-1 0 0,0 1 1 0 0,0-1-1 0 0,0 1 1 0 0,0 0 0 0 0,-1 0-1 0 0,1 0 1 0 0,-1 0-1 0 0,1 0 1 0 0,-1 0-1 0 0,0 1 1 0 0,0-1 0 0 0,2 4-1 0 0,-2-2-5 0 0,0-1 0 0 0,0 1 0 0 0,-1 0 0 0 0,0 0 0 0 0,0 0-1 0 0,0 0 1 0 0,0 0 0 0 0,0 0 0 0 0,-1 0 0 0 0,0 0 0 0 0,1 0 0 0 0,-2 0 0 0 0,1 0 0 0 0,0 0-1 0 0,-1 1 1 0 0,0-1 0 0 0,-1 4 0 0 0,-1 1 67 0 0,-1-1-1 0 0,0 0 1 0 0,0 0 0 0 0,0 0-1 0 0,-1-1 1 0 0,0 1 0 0 0,-1-1-1 0 0,-7 8 1 0 0,-56 48 524 0 0,62-56-580 0 0,-116 87 155 0 0,104-81-157 0 0,-1-2 1 0 0,0 0-1 0 0,-1-1 0 0 0,-38 12 0 0 0,55-21-14 0 0,-15 5 7 0 0,0-1 0 0 0,-30 4 1 0 0,43-9-13 0 0,1 1-1 0 0,0-1 1 0 0,-1 0 0 0 0,1-1 0 0 0,-1 1 0 0 0,1-1 0 0 0,0 0 0 0 0,-1 0 0 0 0,1-1 0 0 0,0 0-1 0 0,0 0 1 0 0,0 0 0 0 0,-9-5 0 0 0,13 6-193 0 0,-1-8-1338 0 0,2 7 1220 0 0,1 0-1 0 0,-1 1 1 0 0,0-1 0 0 0,1 0-1 0 0,-1 1 1 0 0,1-1-1 0 0,0 0 1 0 0,-1 1 0 0 0,1-1-1 0 0,1-1 1 0 0,5-7-5996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 10591 0 0,'-9'-9'494'0'0,"6"7"-410"0"0,1 0-1 0 0,0-1 1 0 0,-1 1 0 0 0,0 1 0 0 0,1-1 0 0 0,-1 0 0 0 0,0 1-1 0 0,-8-4 3035 0 0,12 10-2946 0 0,1 0 0 0 0,-1-1 1 0 0,1 1-1 0 0,0-1 1 0 0,0 1-1 0 0,0-1 0 0 0,1 0 1 0 0,-1 0-1 0 0,1 0 0 0 0,5 6 1 0 0,-5-7-64 0 0,97 115 1970 0 0,8 13 137 0 0,-91-108-1815 0 0,-1 0 0 0 0,-1 2 1 0 0,22 50-1 0 0,-33-64-343 0 0,0 0 0 0 0,-1 1 1 0 0,0-1-1 0 0,-1 0 0 0 0,0 1 1 0 0,-1 0-1 0 0,-1-1 0 0 0,1 1 1 0 0,-2 0-1 0 0,-1 13 0 0 0,-1-9-2 0 0,-1 0-1 0 0,0 0 0 0 0,-1-1 0 0 0,-1 0 0 0 0,0 0 1 0 0,-13 23-1 0 0,-3-5 5 0 0,-1-1 0 0 0,-2-1 0 0 0,-1 0 1 0 0,-1-2-1 0 0,-35 29 0 0 0,35-34-61 0 0,12-9-451 0 0,0-1 1 0 0,-2 0-1 0 0,0-2 1 0 0,-24 15-1 0 0,40-26-555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70 15607 0 0,'-68'2'5351'0'0,"83"-9"-4261"0"0,11-2-817 0 0,0 2-1 0 0,1 0 0 0 0,52-5 0 0 0,-26 4-171 0 0,-1-1-37 0 0,1 2 1 0 0,98 1-1 0 0,-135 7-491 0 0,-1 1-1 0 0,1 1 1 0 0,20 5 0 0 0,-2 4-5629 0 0,-14-3-691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20615 0 0,'0'0'2240'0'0,"12"-3"-2240"0"0,4 1 0 0 0,4-2 0 0 0,3-1 296 0 0,3 0 24 0 0,3-4 0 0 0,3 0 0 0 0,3 2-168 0 0,2 0-32 0 0,0 0-8 0 0,17-6 0 0 0,-7 1-568 0 0,-17 5-120 0 0,2-2-16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18487 0 0,'0'0'1408'0'0,"-1"2"-964"0"0,-1 2-413 0 0,1 0-1 0 0,-1-1 0 0 0,1 1 1 0 0,0 1-1 0 0,-1 3 1 0 0,1-3-24 0 0,0 0-1 0 0,0-1 1 0 0,-1 0 0 0 0,1 1 0 0 0,-3 4 0 0 0,-119 165 1620 0 0,2-3-1525 0 0,107-147-91 0 0,5-11-61 0 0,1 1 0 0 0,0-1-1 0 0,1 2 1 0 0,1-1 0 0 0,0 1-1 0 0,-7 25 1 0 0,13-38-1010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1 533 14479 0 0,'7'-24'439'0'0,"2"-1"-1"0"0,0 1 1 0 0,2 1-1 0 0,1 0 1 0 0,0 1-1 0 0,2 0 1 0 0,0 1-1 0 0,2 0 1 0 0,27-29 0 0 0,-1 10 164 0 0,1 1 1 0 0,2 2 0 0 0,70-44 0 0 0,-95 70-528 0 0,0 0 0 0 0,0 1 0 0 0,1 1-1 0 0,0 0 1 0 0,1 2 0 0 0,0 1 0 0 0,0 0 0 0 0,1 2-1 0 0,-1 1 1 0 0,1 0 0 0 0,40 2 0 0 0,-45 2-24 0 0,0 1 1 0 0,0 1 0 0 0,0 1-1 0 0,0 1 1 0 0,0 0 0 0 0,-1 1-1 0 0,0 1 1 0 0,0 0-1 0 0,21 14 1 0 0,-30-16-5 0 0,0 1 0 0 0,0 1 0 0 0,0-1 0 0 0,0 1 0 0 0,-1 0 0 0 0,-1 1 0 0 0,13 16 0 0 0,-15-17 0 0 0,0 0 0 0 0,-1 1-1 0 0,0-1 1 0 0,0 1-1 0 0,0-1 1 0 0,-1 1-1 0 0,0 0 1 0 0,-1 0-1 0 0,0 0 1 0 0,0 0 0 0 0,0 8-1 0 0,-1-7 0 0 0,-1-1 1 0 0,0 0-1 0 0,0 1 0 0 0,-1-1 0 0 0,0 0 1 0 0,0 0-1 0 0,-1 0 0 0 0,0 0 0 0 0,0 0 0 0 0,-6 8 1 0 0,2-5 20 0 0,0-1-1 0 0,-1 1 1 0 0,0-1 0 0 0,-1-1 0 0 0,-19 17 0 0 0,-1-4 58 0 0,-2-1 1 0 0,-1-2-1 0 0,-54 25 0 0 0,0-6-103 0 0,0-4-1 0 0,-124 31 1 0 0,186-59-35 0 0,8-3-2004 0 0,6 0-3214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75 10303 0 0,'12'-9'258'0'0,"1"-1"-1"0"0,0 2 0 0 0,0 0 1 0 0,0 0-1 0 0,1 1 0 0 0,1 1 1 0 0,-1 0-1 0 0,26-6 0 0 0,-40 12-212 0 0,0 0 0 0 0,0 0-1 0 0,0 0 1 0 0,0 0 0 0 0,0 0-1 0 0,1 0 1 0 0,-1-1 0 0 0,0 1 0 0 0,0 0-1 0 0,0 0 1 0 0,0 0 0 0 0,0 0-1 0 0,0 0 1 0 0,1 0 0 0 0,-1 0-1 0 0,0 0 1 0 0,0 0 0 0 0,0 0 0 0 0,0 0-1 0 0,0 0 1 0 0,0 0 0 0 0,1 0-1 0 0,-1 0 1 0 0,0 1 0 0 0,0-1-1 0 0,0 0 1 0 0,0 0 0 0 0,0 0-1 0 0,0 0 1 0 0,0 0 0 0 0,1 0 0 0 0,-1 0-1 0 0,0 0 1 0 0,0 0 0 0 0,0 0-1 0 0,0 0 1 0 0,0 1 0 0 0,0-1-1 0 0,0 0 1 0 0,0 0 0 0 0,0 0 0 0 0,0 0-1 0 0,0 0 1 0 0,0 0 0 0 0,0 0-1 0 0,1 1 1 0 0,-1-1 0 0 0,0 0-1 0 0,0 0 1 0 0,0 0 0 0 0,0 0-1 0 0,0 0 1 0 0,0 0 0 0 0,0 1 0 0 0,0-1-1 0 0,0 0 1 0 0,-1 0 0 0 0,1 0-1 0 0,0 0 1 0 0,0 0 0 0 0,0 0-1 0 0,0 1 1 0 0,0-1 0 0 0,-8 12 844 0 0,-17 13-489 0 0,-213 182 1218 0 0,-113 110-1235 0 0,331-296-338 0 0,1 1 0 0 0,1 0 1 0 0,1 2-1 0 0,-20 34 0 0 0,30-45 66 0 0,0 1 0 0 0,1 0-1 0 0,1 0 1 0 0,0 1 0 0 0,1 0 0 0 0,1 0 0 0 0,0 0 0 0 0,1 0 0 0 0,0 0-1 0 0,1 16 1 0 0,2-7 69 0 0,2 0 0 0 0,0-1 0 0 0,1 1 0 0 0,11 31 0 0 0,-10-40-88 0 0,0-1-1 0 0,1 1 1 0 0,1-1-1 0 0,0 0 1 0 0,1-1-1 0 0,1 0 1 0 0,17 22-1 0 0,-20-29-109 0 0,1 1 0 0 0,0-1-1 0 0,12 10 1 0 0,-17-16-147 0 0,0 1 0 0 0,0-1 0 0 0,0 1 0 0 0,0-1 0 0 0,0 0 0 0 0,0 1 0 0 0,0-1 0 0 0,0 0 0 0 0,0 0 0 0 0,0-1 0 0 0,1 1 0 0 0,-1 0 0 0 0,0-1 0 0 0,0 1 0 0 0,-1-1 0 0 0,4-1 0 0 0,6-3-1301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27 919 0 0,'10'-26'7060'0'0,"-36"76"2562"0"0,12-24-9204 0 0,-2 0 0 0 0,-25 31 0 0 0,-234 314 1350 0 0,269-364-1740 0 0,5-6-24 0 0,0 1 0 0 0,0 0-1 0 0,0 0 1 0 0,0 0 0 0 0,0-1-1 0 0,0 1 1 0 0,0 0 0 0 0,0 0 0 0 0,1 0-1 0 0,-1 0 1 0 0,1 1 0 0 0,0-1-1 0 0,-1 3 1 0 0,1 3-133 0 0,0-6-539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396 220 11575 0 0,'-1'2'530'0'0,"-3"2"-433"0"0,0-1 0 0 0,-1 1 0 0 0,1-1 1 0 0,-1 0-1 0 0,0 0 0 0 0,-10 4 1 0 0,-16 10 4101 0 0,32-18-4069 0 0,0 0 0 0 0,-1-1 0 0 0,1 1 0 0 0,0-1 0 0 0,0 1 0 0 0,1 0 0 0 0,-1 0 0 0 0,0-1 0 0 0,3 0 0 0 0,-1-2 128 0 0,35-36 787 0 0,-19 19-799 0 0,0 2 1 0 0,26-20-1 0 0,-21 21-179 0 0,2 2-1 0 0,0 0 1 0 0,1 2-1 0 0,0 1 1 0 0,1 1-1 0 0,47-13 1 0 0,-58 21 67 0 0,0 1 0 0 0,1 0 0 0 0,-1 1 0 0 0,0 0 0 0 0,1 2 0 0 0,-1 0 0 0 0,1 1 0 0 0,27 5 0 0 0,-41-5-95 0 0,1 0-1 0 0,-1 1 1 0 0,0-1-1 0 0,0 1 0 0 0,0 0 1 0 0,0 0-1 0 0,0 0 1 0 0,0 0-1 0 0,0 1 1 0 0,-1-1-1 0 0,1 1 1 0 0,-1 0-1 0 0,0 0 0 0 0,5 7 1 0 0,-6-7-26 0 0,0 0 0 0 0,0 1 1 0 0,-1 0-1 0 0,1-1 0 0 0,-1 1 1 0 0,0 0-1 0 0,0 0 0 0 0,0 0 0 0 0,0-1 1 0 0,-1 1-1 0 0,1 0 0 0 0,-1 0 1 0 0,0 0-1 0 0,0 0 0 0 0,-1 0 1 0 0,-1 7-1 0 0,0-3 1 0 0,0 1-1 0 0,-1-1 1 0 0,-1 0 0 0 0,1 0 0 0 0,-1-1-1 0 0,0 1 1 0 0,-1-1 0 0 0,0 0-1 0 0,0 0 1 0 0,0 0 0 0 0,-1-1 0 0 0,0 0-1 0 0,-1 0 1 0 0,1 0 0 0 0,-9 5 0 0 0,-14 8-27 0 0,0-1 0 0 0,-48 21 0 0 0,52-27-66 0 0,-50 22-433 0 0,-143 43-1 0 0,49-40 367 0 0,167-36 90 0 0,18-7-258 0 0,-5 1 297 0 0,35-7 43 0 0,1 2-1 0 0,51-4 1 0 0,-69 12 47 0 0,0 1 0 0 0,1 1 0 0 0,-1 1 0 0 0,47 9 1 0 0,-69-9-72 0 0,0 1 0 0 0,0 0 0 0 0,0 0 0 0 0,0 0 0 0 0,-1 1 0 0 0,1 0 0 0 0,8 5 0 0 0,-13-6-4 0 0,-1-1-1 0 0,1 0 1 0 0,0 1 0 0 0,0 0-1 0 0,-1-1 1 0 0,1 1-1 0 0,-1 0 1 0 0,0 0-1 0 0,1 0 1 0 0,-1 0-1 0 0,0 0 1 0 0,0 0-1 0 0,0 0 1 0 0,0 1 0 0 0,-1-1-1 0 0,1 0 1 0 0,-1 0-1 0 0,1 1 1 0 0,-1-1-1 0 0,0 0 1 0 0,0 1-1 0 0,0-1 1 0 0,0 0 0 0 0,0 1-1 0 0,0-1 1 0 0,-1 3-1 0 0,-2 4 1 0 0,1 0 0 0 0,-1 0 0 0 0,-1-1 0 0 0,1 1 0 0 0,-1-1 0 0 0,-8 12 0 0 0,3-7 6 0 0,0 0 1 0 0,-22 22-1 0 0,18-24 62 0 0,0 1 0 0 0,0-2 0 0 0,-1 0 0 0 0,-1-1-1 0 0,1 0 1 0 0,-1-1 0 0 0,-20 7 0 0 0,13-6 62 0 0,0-2-1 0 0,-1-1 1 0 0,1-1 0 0 0,-43 4-1 0 0,51-8-96 0 0,-255 15 133 0 0,245-16-194 0 0,16 1-75 0 0,1-1 0 0 0,-1 0 1 0 0,0 0-1 0 0,1-1 0 0 0,-1 0 1 0 0,-6-1-1 0 0,13 2 26 0 0,1-1-1 0 0,0 1 1 0 0,-1 0 0 0 0,1 0-1 0 0,0 0 1 0 0,-1 0-1 0 0,1 0 1 0 0,0 0 0 0 0,0-1-1 0 0,-1 1 1 0 0,1 0-1 0 0,0 0 1 0 0,0 0 0 0 0,-1-1-1 0 0,1 1 1 0 0,0 0-1 0 0,0 0 1 0 0,-1-1 0 0 0,1 1-1 0 0,0 0 1 0 0,0 0-1 0 0,0-1 1 0 0,0 1 0 0 0,0 0-1 0 0,-1-1 1 0 0,1 1-1 0 0,0 0 1 0 0,0-1 0 0 0,0 1-1 0 0,0 0 1 0 0,0-1-1 0 0,0 1 1 0 0,0 0-1 0 0,0-1 1 0 0,0 1 0 0 0,0 0-1 0 0,0-1 1 0 0,0 1-1 0 0,1 0 1 0 0,-1 0 0 0 0,0-1-1 0 0,0 1 1 0 0,8-11-5408 0 0,2 4-332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296 240 7367 0 0,'0'0'568'0'0,"7"-5"-157"0"0,57-39 6490 0 0,28-21-3724 0 0,-83 57-3097 0 0,0 0 0 0 0,-1-1-1 0 0,0 0 1 0 0,0 0 0 0 0,-1 0 0 0 0,0-1 0 0 0,7-14 0 0 0,-13 23-77 0 0,-1 0 0 0 0,1-1 0 0 0,-1 1-1 0 0,1 0 1 0 0,-1-1 0 0 0,1 1 0 0 0,-1 0 0 0 0,0-1 0 0 0,0 1-1 0 0,1-1 1 0 0,-1 1 0 0 0,0 0 0 0 0,0-1 0 0 0,-1-1-1 0 0,1 2-10 0 0,0 0-1 0 0,-1 0 0 0 0,1 1 0 0 0,0-1 1 0 0,-1 0-1 0 0,1 0 0 0 0,-1 1 0 0 0,1-1 1 0 0,-1 0-1 0 0,1 1 0 0 0,-1-1 0 0 0,0 1 0 0 0,1-1 1 0 0,-1 0-1 0 0,0 1 0 0 0,1-1 0 0 0,-3 0 1 0 0,0 0-55 0 0,1 0 1 0 0,-1 0-1 0 0,0 1 1 0 0,0-1-1 0 0,0 1 1 0 0,0-1-1 0 0,0 1 1 0 0,0 0-1 0 0,0 0 1 0 0,-1 0-1 0 0,-4 2 1 0 0,-27 6-822 0 0,0 3 0 0 0,-57 24 0 0 0,56-18 943 0 0,2 0 0 0 0,0 3 0 0 0,1 0 0 0 0,1 2 0 0 0,1 2 0 0 0,-43 42 0 0 0,69-62 9 0 0,1 0 0 0 0,-1 1 0 0 0,1-1-1 0 0,1 1 1 0 0,-1 0 0 0 0,1 0 0 0 0,0 0-1 0 0,0 0 1 0 0,0 1 0 0 0,0 0 0 0 0,-2 9 0 0 0,5-14-49 0 0,0-1 0 0 0,0 1 0 0 0,0-1 1 0 0,0 1-1 0 0,1-1 0 0 0,-1 1 1 0 0,0-1-1 0 0,0 1 0 0 0,0-1 0 0 0,1 1 1 0 0,-1-1-1 0 0,0 0 0 0 0,0 1 0 0 0,1-1 1 0 0,-1 1-1 0 0,0-1 0 0 0,1 0 1 0 0,-1 1-1 0 0,0-1 0 0 0,1 0 0 0 0,-1 1 1 0 0,1-1-1 0 0,-1 0 0 0 0,1 1 1 0 0,10 4 204 0 0,-6-5-147 0 0,-1 1 0 0 0,1 0 0 0 0,0-1 1 0 0,-1 0-1 0 0,1 0 0 0 0,0 0 0 0 0,-1-1 0 0 0,9-1 0 0 0,38-14 314 0 0,-38 12-317 0 0,53-19-107 0 0,88-43 1 0 0,-148 64-51 0 0,15-12-364 0 0,-19 13 542 0 0,-3 2-70 0 0,0 1 1 0 0,0 0-1 0 0,0 0 1 0 0,-1-1-1 0 0,1 1 1 0 0,0 0-1 0 0,-1-1 1 0 0,-2 3-1 0 0,-2 2-1 0 0,-4 8 142 0 0,0 1-1 0 0,-16 30 0 0 0,26-44-165 0 0,0-1 0 0 0,-1 1 0 0 0,1 0 0 0 0,0-1 0 0 0,-1 1 0 0 0,1 0 0 0 0,0-1 0 0 0,0 1 0 0 0,0 0 0 0 0,0 0 0 0 0,0-1 0 0 0,0 1 0 0 0,0 0 0 0 0,0 0 0 0 0,0-1 0 0 0,0 2 0 0 0,4 2 0 0 0,-4-4 0 0 0,2 2-30 0 0,-1-1 0 0 0,0 0 0 0 0,1 0 0 0 0,-1 0 0 0 0,1-1 0 0 0,-1 1 0 0 0,1 0 0 0 0,-1-1 0 0 0,1 1 0 0 0,0-1 0 0 0,-1 1 0 0 0,1-1 0 0 0,0 0 0 0 0,-1 1 0 0 0,1-1 0 0 0,0 0 0 0 0,-1 0 0 0 0,1 0 0 0 0,0-1 0 0 0,2 1 0 0 0,5-2-289 0 0,0 0 1 0 0,14-5 0 0 0,-13 3-71 0 0,62-23-2538 0 0,-49 17 1963 0 0,1 2 0 0 0,0 0 0 0 0,41-8 0 0 0,-64 16 1046 0 0,0 0-1 0 0,0 0 1 0 0,0 0-1 0 0,0 0 1 0 0,0 0 0 0 0,0 0-1 0 0,0 0 1 0 0,0 0-1 0 0,0 0 1 0 0,0 1 0 0 0,0-1-1 0 0,0 0 1 0 0,0 1-1 0 0,0-1 1 0 0,0 0 0 0 0,0 1-1 0 0,0-1 1 0 0,-1 1-1 0 0,1 0 1 0 0,0-1 0 0 0,0 1-1 0 0,-1 0 1 0 0,1-1-1 0 0,0 1 1 0 0,-1 0 0 0 0,1 0-1 0 0,-1-1 1 0 0,1 1-1 0 0,-1 0 1 0 0,1 0 0 0 0,-1 0-1 0 0,1 0 1 0 0,-1 0-1 0 0,1 1 1 0 0,0 3 390 0 0,0 0 0 0 0,-1 1-1 0 0,1-1 1 0 0,-1 0 0 0 0,0 6 0 0 0,0-4 996 0 0,2-8-1056 0 0,37-28 488 0 0,41-39 0 0 0,31-23-878 0 0,-84 72-24 0 0,0 0-1 0 0,1 3 0 0 0,34-16 1 0 0,-57 30-9 0 0,0 0 0 0 0,0 1 1 0 0,0 0-1 0 0,9-2 0 0 0,-1 5 11 0 0,-12-2 6 0 0,0 1-1 0 0,0-1 1 0 0,0 1-1 0 0,0-1 1 0 0,-1 1-1 0 0,1 0 1 0 0,0-1-1 0 0,0 1 0 0 0,0 0 1 0 0,0 0-1 0 0,-1 0 1 0 0,1-1-1 0 0,0 1 1 0 0,-1 0-1 0 0,1 0 1 0 0,-1 0-1 0 0,1 0 1 0 0,-1 0-1 0 0,1 2 1 0 0,-1-1 22 0 0,1 0 0 0 0,-1 1 0 0 0,0-1 0 0 0,1 1 1 0 0,-1-1-1 0 0,-1 1 0 0 0,1-1 0 0 0,-1 4 0 0 0,-1 4 95 0 0,-1 0 1 0 0,0 0-1 0 0,-6 11 0 0 0,7-17-100 0 0,-61 131 496 0 0,61-131-513 0 0,-3 16-14 0 0,5-18-136 0 0,17-1-1277 0 0,-13-1 1242 0 0,-1 1 1 0 0,0-1-1 0 0,0 0 0 0 0,0 0 0 0 0,0 0 0 0 0,4-1 0 0 0,10-4-1553 0 0,3-2-371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93 610 8751 0 0,'-34'25'1631'0'0,"29"-21"-552"0"0,-1 1-1 0 0,0-1 1 0 0,0 0-1 0 0,0 0 0 0 0,-14 5 1954 0 0,12-25-488 0 0,7 12-2353 0 0,1 0 0 0 0,-1 1 1 0 0,1-1-1 0 0,0 1 0 0 0,1-1 1 0 0,-1 0-1 0 0,1 1 0 0 0,-1-1 0 0 0,3-6 1 0 0,14-34 465 0 0,-11 30-402 0 0,17-36 11 0 0,1 0 0 0 0,2 2 0 0 0,63-85 0 0 0,-68 106-433 0 0,1 1 0 0 0,2 1 0 0 0,1 1-1 0 0,41-32 1 0 0,-46 42 48 0 0,0 1-1 0 0,1 1 1 0 0,1 1-1 0 0,-1 0 1 0 0,2 2-1 0 0,-1 1 1 0 0,31-8-1 0 0,-32 12 85 0 0,1 0 0 0 0,-1 1 0 0 0,1 1-1 0 0,-1 1 1 0 0,1 1 0 0 0,0 0 0 0 0,-1 2 0 0 0,1 1-1 0 0,34 8 1 0 0,-53-10 79 0 0,0 0 1 0 0,0 0-1 0 0,0 1 0 0 0,0-1 1 0 0,0 1-1 0 0,0-1 0 0 0,-1 1 0 0 0,1 0 1 0 0,0 0-1 0 0,-1 0 0 0 0,0 0 0 0 0,1 0 1 0 0,-1 1-1 0 0,0-1 0 0 0,0 1 1 0 0,0 0-1 0 0,0-1 0 0 0,-1 1 0 0 0,1 0 1 0 0,0 3-1 0 0,-1-2-15 0 0,0-1 1 0 0,0 1-1 0 0,-1-1 0 0 0,1 1 1 0 0,-1-1-1 0 0,0 1 1 0 0,0-1-1 0 0,0 1 0 0 0,-1-1 1 0 0,1 1-1 0 0,-1-1 0 0 0,0 1 1 0 0,0-1-1 0 0,0 1 1 0 0,0-1-1 0 0,-1 0 0 0 0,1 0 1 0 0,-3 4-1 0 0,-8 12 52 0 0,-2-1 0 0 0,-17 19 1 0 0,-2 3-17 0 0,-181 227-54 0 0,203-252-39 0 0,10-14-121 0 0,0 1-139 0 0,1-1 203 0 0,0-1-1 0 0,0 0 0 0 0,0 0 1 0 0,0 1-1 0 0,-1-1 0 0 0,1 0 0 0 0,0 1 1 0 0,0-1-1 0 0,0 0 0 0 0,0 1 1 0 0,0-1-1 0 0,0 0 0 0 0,0 1 1 0 0,0-1-1 0 0,0 0 0 0 0,0 1 0 0 0,0-1 1 0 0,0 0-1 0 0,0 0 0 0 0,1 1 1 0 0,-1-1-1 0 0,0 1 0 0 0,5 4-1686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44 852 2303 0 0,'0'0'5339'0'0,"-17"10"1130"0"0,14-8-6083 0 0,1 1 0 0 0,-1 0-1 0 0,1-1 1 0 0,0 1 0 0 0,0 0-1 0 0,0 0 1 0 0,-2 4 0 0 0,4-5-121 0 0,-1-1-17 0 0,0 2-435 0 0,-4 11 1783 0 0,8-11-481 0 0,5-7-691 0 0,31-26 248 0 0,-1-1-1 0 0,45-47 1 0 0,-16 13-390 0 0,11-7-133 0 0,184-172 71 0 0,-155 144-207 0 0,35-36-319 0 0,-2 7-186 0 0,-138 126 467 0 0,14-7-10 0 0,-14 8 35 0 0,-1 2 0 0 0,0-1 0 0 0,-1 1 0 0 0,1-1 0 0 0,0 1 0 0 0,0-1 0 0 0,0 1 0 0 0,0 0 0 0 0,0-1 0 0 0,0 1 0 0 0,0 0 0 0 0,0 0 0 0 0,0 0 0 0 0,-1 0 0 0 0,1 0 0 0 0,2 0 0 0 0,-1-1 0 0 0,-1 0 0 0 0,0 1 0 0 0,0 0 0 0 0,0 0 0 0 0,0 0 0 0 0,0-1 0 0 0,0 1 0 0 0,0 0 0 0 0,0 0 0 0 0,0 1 0 0 0,0-1 0 0 0,0 0 0 0 0,0 0 0 0 0,-1 0 0 0 0,1 1 0 0 0,2 0 0 0 0,6 2 0 0 0,-8-1 5 0 0,1-1 0 0 0,0 1 0 0 0,-1 0 0 0 0,0-1 0 0 0,1 1 0 0 0,-1 0 0 0 0,0 0 0 0 0,0 0 0 0 0,0 0 0 0 0,0 0 0 0 0,0 0 0 0 0,0 0 0 0 0,-1 0 0 0 0,1 0 0 0 0,0 0 0 0 0,-1 0 0 0 0,0 1 0 0 0,0 1 0 0 0,1 7 46 0 0,-1 1 1 0 0,-2 15-1 0 0,0-11-20 0 0,-1 12 69 0 0,-1 1-1 0 0,-13 44 0 0 0,-25 55 84 0 0,27-86-136 0 0,3-6 52 0 0,-45 144 611 0 0,54-163-642 0 0,0 1-1 0 0,1-1 0 0 0,0 1 0 0 0,2-1 0 0 0,0 1 0 0 0,0-1 0 0 0,2 1 0 0 0,5 21 0 0 0,-7-38-60 0 0,0 0-1 0 0,0 1 0 0 0,1-1 0 0 0,-1 0 0 0 0,1 1 1 0 0,-1-1-1 0 0,1 0 0 0 0,-1 0 0 0 0,1 0 0 0 0,0 1 1 0 0,-1-1-1 0 0,1 0 0 0 0,0 0 0 0 0,0 0 0 0 0,0 0 1 0 0,0 0-1 0 0,0-1 0 0 0,0 1 0 0 0,0 0 0 0 0,0 0 1 0 0,2 0-1 0 0,-1 0 12 0 0,0-1 0 0 0,0 1 0 0 0,0-1 0 0 0,0 0 0 0 0,0 0 0 0 0,0 0 0 0 0,0 0 0 0 0,0 0 0 0 0,-1 0 0 0 0,1 0 0 0 0,0-1 0 0 0,0 1 1 0 0,3-2-1 0 0,1 0-158 0 0,1-1 1 0 0,0-1 0 0 0,-1 1 0 0 0,0-1 0 0 0,1 0-1 0 0,9-10 1 0 0,-5 3-1295 0 0,-1-2-4264 0 0,-4 0-1614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0,'0'0'14407'0'0,"1"2"-14286"0"0,2 1-97 0 0,0 0-1 0 0,1 0 0 0 0,-1-1 1 0 0,1 1-1 0 0,0-1 1 0 0,-1 0-1 0 0,1 0 1 0 0,1 0-1 0 0,-1 0 0 0 0,0 0 1 0 0,0-1-1 0 0,0 0 1 0 0,1 0-1 0 0,5 0 1 0 0,6 1 31 0 0,1 0 0 0 0,27-2 0 0 0,103-15-531 0 0,-132 11-921 0 0,-1-1-463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52 7831 0 0,'-3'-11'127'0'0,"2"8"-42"0"0,0 0 0 0 0,0-1 1 0 0,0 1-1 0 0,0 0 0 0 0,-1 0 1 0 0,1 0-1 0 0,-1 0 1 0 0,0 0-1 0 0,-8-10 8986 0 0,-8 28-7902 0 0,12-6-850 0 0,1 0 0 0 0,-1 0-1 0 0,2 1 1 0 0,-1-1 0 0 0,-3 12 0 0 0,-6 13 185 0 0,-26 50 428 0 0,-54 109 184 0 0,18-55-972 0 0,56-106-96 0 0,14-22-67 0 0,0-1 0 0 0,0 1-1 0 0,-5 17 1 0 0,10-26-127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453 268 6911 0 0,'-3'1'315'0'0,"-72"25"402"0"0,11-4 9871 0 0,74-29-9481 0 0,16-7-1090 0 0,36-21 682 0 0,102-76 0 0 0,-158 106-657 0 0,24-16 111 0 0,0 2-1 0 0,2 2 0 0 0,0 1 1 0 0,0 1-1 0 0,1 1 0 0 0,1 2 0 0 0,57-12 1 0 0,-79 22-68 0 0,0 0 0 0 0,0 1 1 0 0,0 0-1 0 0,0 0 0 0 0,0 1 0 0 0,0 1 1 0 0,20 4-1 0 0,-28-5-67 0 0,-1 1 0 0 0,1 0 1 0 0,0 0-1 0 0,-1 0 0 0 0,1 1 0 0 0,-1 0 1 0 0,0-1-1 0 0,0 1 0 0 0,1 0 0 0 0,-1 0 1 0 0,0 1-1 0 0,-1-1 0 0 0,1 1 0 0 0,0-1 0 0 0,-1 1 1 0 0,1 0-1 0 0,-1 0 0 0 0,0 0 0 0 0,0 0 1 0 0,0 1-1 0 0,0-1 0 0 0,-1 0 0 0 0,1 1 1 0 0,-1-1-1 0 0,0 1 0 0 0,0-1 0 0 0,0 1 1 0 0,-1 0-1 0 0,1 4 0 0 0,-1 5 16 0 0,-1 0 0 0 0,-1 0 1 0 0,0 0-1 0 0,0 0 0 0 0,-1 0 0 0 0,-7 16 0 0 0,7-19-17 0 0,1-3-5 0 0,-1-1 0 0 0,0 1 0 0 0,-1-1 0 0 0,1 0 0 0 0,-1 0 0 0 0,0-1 0 0 0,0 1 0 0 0,-1-1 0 0 0,0 0 0 0 0,0 0 0 0 0,0 0 0 0 0,-7 4 0 0 0,2-2-4 0 0,1-1 1 0 0,-1 0 0 0 0,0-1-1 0 0,-1 0 1 0 0,1 0-1 0 0,-20 4 1 0 0,-26 3-282 0 0,-70 6-1 0 0,-1 0-43 0 0,126-18 317 0 0,-32 6-125 0 0,-57 18-1 0 0,77-18 5 0 0,13-6 117 0 0,0 0 0 0 0,0 0-1 0 0,-1 0 1 0 0,1 0 0 0 0,0 0 0 0 0,0 0 0 0 0,0 0-1 0 0,0 0 1 0 0,0 1 0 0 0,0-1 0 0 0,0 0 0 0 0,0 0-1 0 0,-1 0 1 0 0,1 0 0 0 0,0 0 0 0 0,0 0 0 0 0,0 0-1 0 0,0 0 1 0 0,0 0 0 0 0,0 0 0 0 0,0 1 0 0 0,0-1-1 0 0,0 0 1 0 0,0 0 0 0 0,0 0 0 0 0,0 0 0 0 0,0 0-1 0 0,0 0 1 0 0,0 0 0 0 0,0 1 0 0 0,0-1 0 0 0,0 0-1 0 0,0 0 1 0 0,0 0 0 0 0,0 0 0 0 0,0 0 0 0 0,0 0-1 0 0,0 0 1 0 0,0 1 0 0 0,0-1 0 0 0,0 0 0 0 0,0 0-1 0 0,0 0 1 0 0,0 0 0 0 0,1 0 0 0 0,1 1-16 0 0,0 0 1 0 0,1 0 0 0 0,-1 0-1 0 0,1 0 1 0 0,0-1 0 0 0,-1 1-1 0 0,4-1 1 0 0,16 1-15 0 0,-1 0 1 0 0,1-2-1 0 0,-1-1 0 0 0,28-5 1 0 0,-3 1 17 0 0,6-2 16 0 0,36-3 0 0 0,-79 10 0 0 0,0 1 0 0 0,0 1 0 0 0,1-1 0 0 0,-1 1 0 0 0,0 1 0 0 0,-1 0 0 0 0,13 3 0 0 0,-20-4-1 0 0,1-1 1 0 0,0 1-1 0 0,-1 0 0 0 0,1 0 0 0 0,-1 0 1 0 0,1 0-1 0 0,-1 0 0 0 0,0 0 0 0 0,1 0 0 0 0,-1 0 1 0 0,0 0-1 0 0,0 1 0 0 0,0-1 0 0 0,1 0 1 0 0,-2 1-1 0 0,1-1 0 0 0,0 1 0 0 0,1 3 1 0 0,-1-3-5 0 0,0 1 1 0 0,-1 0-1 0 0,1 0 1 0 0,-1 0-1 0 0,0-1 1 0 0,0 1-1 0 0,0 0 1 0 0,0 0 0 0 0,-1 0-1 0 0,0 4 1 0 0,-3 4-1 0 0,0 0 0 0 0,0 0 0 0 0,-1-1 0 0 0,-9 17 0 0 0,-1-4 197 0 0,-1 0-1 0 0,-1-1 0 0 0,-1 0 1 0 0,-1-2-1 0 0,-1 0 0 0 0,-43 33 1 0 0,31-29-45 0 0,-2-2 0 0 0,-1-2 0 0 0,-1-1 0 0 0,-46 17 0 0 0,57-27-125 0 0,-1-1 0 0 0,-1-1 0 0 0,1-1 0 0 0,-1-1 0 0 0,0-2-1 0 0,0-1 1 0 0,-1-1 0 0 0,1-1 0 0 0,0-1 0 0 0,0-2 0 0 0,0-1 0 0 0,-30-7 0 0 0,41 7-17 0 0,0 1 4 0 0,-25-9 1 0 0,37 10-20 0 0,1 1 1 0 0,0 0-1 0 0,-1-1 0 0 0,1 0 1 0 0,0 0-1 0 0,0 0 1 0 0,0 0-1 0 0,0-1 0 0 0,0 1 1 0 0,1-1-1 0 0,-1 1 0 0 0,-4-7 1 0 0,7 9-32 0 0,0-1 0 0 0,-1 0 0 0 0,1 1 0 0 0,0-1 0 0 0,-1 1 0 0 0,1-1 0 0 0,0 0 0 0 0,0 1-1 0 0,0-1 1 0 0,0 0 0 0 0,0 1 0 0 0,-1-1 0 0 0,1 0 0 0 0,0 0 0 0 0,1 1 0 0 0,-1-1 0 0 0,0 0 0 0 0,0 1 0 0 0,0-1 0 0 0,0 0 0 0 0,0 1 0 0 0,1-1 0 0 0,-1 1 0 0 0,1-2 0 0 0,12-11-2392 0 0,6 1-5215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191 561 5527 0 0,'-9'2'151'0'0,"0"0"0"0"0,0 1 0 0 0,0 0 0 0 0,-10 5 0 0 0,-3 3 3446 0 0,-29 21 1 0 0,4-2-237 0 0,38-25-3242 0 0,2-1 3407 0 0,13-12-1346 0 0,14-16-1345 0 0,25-22 0 0 0,11-11-437 0 0,-14 6-225 0 0,-15 17-5 0 0,61-58-1 0 0,33-16 9 0 0,-84 76-334 0 0,2 1 0 0 0,0 3 0 0 0,2 0 1 0 0,2 3-1 0 0,0 2 0 0 0,83-33 0 0 0,-117 52 132 0 0,0 1 1 0 0,1 0-1 0 0,-1 1 1 0 0,1 0-1 0 0,15-2 1 0 0,-22 4 31 0 0,0 0 0 0 0,0 0 0 0 0,0 0 0 0 0,-1 1 0 0 0,1-1 0 0 0,0 1-1 0 0,0-1 1 0 0,0 1 0 0 0,0 0 0 0 0,-1 0 0 0 0,1 0 0 0 0,0 1 0 0 0,-1-1 0 0 0,1 1 0 0 0,-1-1 0 0 0,0 1 0 0 0,1 0 0 0 0,-1 0 0 0 0,0 0 0 0 0,0 0 0 0 0,0 0 0 0 0,2 4 0 0 0,1 2 61 0 0,-1 1 0 0 0,0-1 0 0 0,-1 1-1 0 0,1 0 1 0 0,-2 0 0 0 0,1 0 0 0 0,-2 0 0 0 0,1 0 0 0 0,-1 0 0 0 0,0 1 0 0 0,-1-1 0 0 0,0 0 0 0 0,-2 12 0 0 0,-2 11 64 0 0,-1 0 0 0 0,-14 43 0 0 0,-2-10-8 0 0,-2-2-1 0 0,-49 92 0 0 0,66-143-116 0 0,2-5 3 0 0,1 0 1 0 0,0 0-1 0 0,0 0 1 0 0,1 0 0 0 0,-1 0-1 0 0,2 1 1 0 0,-2 10 0 0 0,2-16 16 0 0,10-1-442 0 0,-8-1-349 0 0,1 0 1 0 0,0 0-1 0 0,0 0 1 0 0,0 0-1 0 0,0 0 1 0 0,-1-1-1 0 0,1 1 1 0 0,2-1-1 0 0,13-7-7311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55 789 5983 0 0,'-1'2'464'0'0,"-18"32"184"0"0,12-21 1445 0 0,1 1-1 0 0,0 0 0 0 0,1 0 0 0 0,-5 19 1 0 0,10-33-1998 0 0,0 0 1 0 0,0 1-1 0 0,0-1 1 0 0,0 0 0 0 0,-1 0-1 0 0,1 0 1 0 0,0 0-1 0 0,0 0 1 0 0,0 1 0 0 0,0-1-1 0 0,0 0 1 0 0,0 0 0 0 0,0 0-1 0 0,0 0 1 0 0,0 0-1 0 0,0 0 1 0 0,0 1 0 0 0,0-1-1 0 0,0 0 1 0 0,0 0-1 0 0,1 0 1 0 0,0 1 1051 0 0,-1 0-1051 0 0,0-1 0 0 0,0 0-1 0 0,0 0 1 0 0,0 0-1 0 0,0 0 1 0 0,0 0 0 0 0,1 0-1 0 0,-1 0 1 0 0,0 0-1 0 0,0 0 1 0 0,0 0 0 0 0,0 0-1 0 0,0 0 1 0 0,0 0-1 0 0,1 0 1 0 0,-1 0 0 0 0,0 0-1 0 0,0 0 1 0 0,0 0 0 0 0,0 0-1 0 0,0 0 1 0 0,1 0-1 0 0,-1 0 1 0 0,12-6 1109 0 0,13-13-1057 0 0,2-4 206 0 0,319-295 892 0 0,-307 276-1246 0 0,278-281 0 0 0,-149 182 0 0 0,-162 138 6 0 0,-1-1-1 0 0,1 1 1 0 0,-1 0-1 0 0,1 1 0 0 0,0-1 1 0 0,0 1-1 0 0,7-1 1 0 0,47-9 23 0 0,-41 9-38 0 0,2 0 9 0 0,26-1 0 0 0,-41 4 0 0 0,0 0 0 0 0,1 0 0 0 0,-1 0 0 0 0,0 1 0 0 0,0 0 0 0 0,0 1 0 0 0,1-1 0 0 0,9 5 0 0 0,-14-5-1 0 0,0 0-1 0 0,0 1 1 0 0,0 0 0 0 0,0-1-1 0 0,0 1 1 0 0,0 0 0 0 0,0 0-1 0 0,0 0 1 0 0,0 0-1 0 0,-1 0 1 0 0,0 0 0 0 0,1 0-1 0 0,-1 1 1 0 0,0-1 0 0 0,0 0-1 0 0,0 1 1 0 0,0-1 0 0 0,0 1-1 0 0,-1 0 1 0 0,1-1-1 0 0,-1 1 1 0 0,1-1 0 0 0,-1 1-1 0 0,0 0 1 0 0,-1 2 0 0 0,1 7-11 0 0,-2 0 1 0 0,0 0-1 0 0,0-1 1 0 0,-5 13-1 0 0,7-22 13 0 0,-14 41 87 0 0,-32 63 1 0 0,7-15 146 0 0,23-52-82 0 0,-37 109 72 0 0,48-131-209 0 0,1 1 0 0 0,1 0 0 0 0,0 0 0 0 0,2 0 0 0 0,0 0-1 0 0,2 29 1 0 0,0-41 2 0 0,0 1-1 0 0,0-1 0 0 0,0 1 0 0 0,1-1 0 0 0,0 1 0 0 0,0-1 1 0 0,1 0-1 0 0,0 0 0 0 0,0 0 0 0 0,0 0 0 0 0,1 0 1 0 0,0-1-1 0 0,0 1 0 0 0,1-1 0 0 0,-1 0 0 0 0,1-1 0 0 0,0 1 1 0 0,0-1-1 0 0,0 0 0 0 0,1 0 0 0 0,0-1 0 0 0,-1 1 1 0 0,1-1-1 0 0,1 0 0 0 0,11 3 0 0 0,-6-3-74 0 0,1 0-1 0 0,-1-2 1 0 0,0 1 0 0 0,1-1-1 0 0,-1-1 1 0 0,1 0 0 0 0,-1-1-1 0 0,23-5 1 0 0,-25 4-834 0 0,0-1 0 0 0,-1 0 0 0 0,16-7 0 0 0,-14 4-669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8287 0 0,'0'0'639'0'0,"1"-18"3045"0"0,8-1-137 0 0,-5 10-1488 0 0,0 0 0 0 0,11-17 0 0 0,-14 25-1234 0 0,6-6 2135 0 0,4 8-2762 0 0,1 0 0 0 0,11 3 1 0 0,-11-2-102 0 0,0 0 1 0 0,14 0 0 0 0,12-3 92 0 0,70-12 0 0 0,35-17-92 0 0,-91 18-60 0 0,111-35-168 0 0,-91 24-1844 0 0,-69 22-513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 9215 0 0,'1'-1'707'0'0,"0"0"-311"0"0,1 0 0 0 0,-1 0 0 0 0,1 0 0 0 0,-1 0 1 0 0,1 0-1 0 0,-1 0 0 0 0,1 1 0 0 0,7 0 3483 0 0,-9 0-3759 0 0,0 0 0 0 0,0 0 0 0 0,0 0 0 0 0,0 1 0 0 0,0-1 1 0 0,0 0-1 0 0,0 0 0 0 0,0 0 0 0 0,0 0 0 0 0,0 0 0 0 0,0 1 0 0 0,0-1 0 0 0,0 0 0 0 0,0 0 0 0 0,0 0 1 0 0,0 0-1 0 0,0 1 0 0 0,0-1 0 0 0,-7 14 4336 0 0,-1-6-6027 0 0,-13 8 1587 0 0,-77 61 152 0 0,88-67-151 0 0,-1 1 0 0 0,1 0 0 0 0,0 0 0 0 0,1 1 0 0 0,1 0-1 0 0,-10 16 1 0 0,15-20-6 0 0,3-7 1 0 0,0-1 0 0 0,0 1 0 0 0,-1 0 0 0 0,1 0 0 0 0,0 0 0 0 0,0-1 0 0 0,0 1 0 0 0,1 0 0 0 0,-1 0 1 0 0,0 0-1 0 0,0-1 0 0 0,0 1 0 0 0,0 0 0 0 0,1 0 0 0 0,-1-1 0 0 0,0 1 0 0 0,1 0 0 0 0,-1-1 0 0 0,1 1 0 0 0,-1 0 0 0 0,1-1 0 0 0,-1 1 0 0 0,1-1 0 0 0,-1 1 1 0 0,1 0-1 0 0,-1-1 0 0 0,2 1 0 0 0,16 10 240 0 0,-7-8-124 0 0,0 0 0 0 0,1-1-1 0 0,-1-1 1 0 0,0 0-1 0 0,0 0 1 0 0,13-2 0 0 0,5 2 17 0 0,82-4 128 0 0,-23-1-1290 0 0,-53 0-2653 0 0,-26 3 1852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 13359 0 0,'0'0'1027'0'0,"-1"0"-670"0"0,0-1-181 0 0,-1 0 0 0 0,1 0 0 0 0,0 1 0 0 0,-1-1 0 0 0,1 1 0 0 0,0-1 0 0 0,-1 1-1 0 0,1 0 1 0 0,-1-1 0 0 0,1 1 0 0 0,0 0 0 0 0,-1 0 0 0 0,1 0 0 0 0,-1 0 0 0 0,-1 0 0 0 0,-2 1 239 0 0,3-1 657 0 0,-5 29 216 0 0,7-23-1199 0 0,1 1 0 0 0,0-1 0 0 0,0 0 1 0 0,0 0-1 0 0,1 0 0 0 0,0 0 0 0 0,0 0 1 0 0,1-1-1 0 0,0 1 0 0 0,5 9 1 0 0,7 5 63 0 0,22 27 0 0 0,-7-10-55 0 0,93 147 38 0 0,-99-140-162 0 0,-1 1-1 0 0,24 71 1 0 0,-37-86 56 0 0,-2 1 0 0 0,-1 0 0 0 0,-1 0 0 0 0,3 63 1 0 0,-9-71 72 0 0,-1 1 0 0 0,-1 0 0 0 0,-1 0 0 0 0,-1-1 0 0 0,-1 1 0 0 0,-1-1 0 0 0,-13 30 0 0 0,13-37 68 0 0,-2-1 1 0 0,0 0-1 0 0,-19 25 0 0 0,-36 36 669 0 0,42-52-552 0 0,14-16-167 0 0,-1-1-1 0 0,0 1 0 0 0,0-1 1 0 0,0-1-1 0 0,-1 0 0 0 0,0 0 1 0 0,0 0-1 0 0,-14 5 0 0 0,19-9-112 0 0,0 0 0 0 0,-1 1 0 0 0,1 0 0 0 0,0 0 0 0 0,0 0 0 0 0,1 0 0 0 0,-1 0 0 0 0,1 1 0 0 0,-1 0 0 0 0,1-1 0 0 0,-5 9-1 0 0,5-6-557 0 0,0 1 0 0 0,0-1 0 0 0,0 1 0 0 0,-2 8 0 0 0,1-2-731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10 334 10911 0 0,'0'2'498'0'0,"-2"2"-215"0"0,0 1-179 0 0,0 0 0 0 0,1 1 0 0 0,0-1-1 0 0,-1 9 6473 0 0,5-23-4256 0 0,8-25-3288 0 0,-6 16 1530 0 0,3-7-464 0 0,14-28 0 0 0,-17 42-85 0 0,0 1 0 0 0,1 0 0 0 0,0 1 0 0 0,1-1 0 0 0,11-10 0 0 0,1 0-61 0 0,1 0 0 0 0,2 2 0 0 0,40-28 1 0 0,-48 37 15 0 0,2 1 0 0 0,-1 0 0 0 0,1 1 1 0 0,0 1-1 0 0,0 0 0 0 0,1 1 1 0 0,22-3-1 0 0,-28 6 26 0 0,1 1 0 0 0,-1 0 1 0 0,1 0-1 0 0,-1 1 0 0 0,1 1 0 0 0,20 3 1 0 0,-29-3 29 0 0,0-1 1 0 0,0 1-1 0 0,0 0 1 0 0,0 0-1 0 0,-1 0 1 0 0,1 1-1 0 0,0-1 1 0 0,-1 0-1 0 0,1 1 1 0 0,-1 0-1 0 0,1-1 1 0 0,-1 1-1 0 0,0 0 1 0 0,0 0-1 0 0,0 1 1 0 0,0-1-1 0 0,0 0 1 0 0,0 1-1 0 0,-1-1 1 0 0,1 1-1 0 0,-1-1 1 0 0,0 1-1 0 0,0 0 1 0 0,0 0-1 0 0,0-1 1 0 0,0 1-1 0 0,0 0 1 0 0,-1 0-1 0 0,1 0 1 0 0,-1 0-1 0 0,0 4 1 0 0,0-2 32 0 0,-1 0 0 0 0,1-1 0 0 0,-1 1 0 0 0,0 0 0 0 0,-1-1 0 0 0,1 0 0 0 0,-1 1 0 0 0,0-1 0 0 0,0 0 0 0 0,0 0 0 0 0,-6 8 0 0 0,-2 2 98 0 0,-24 23 0 0 0,23-26-120 0 0,-12 10-45 0 0,0-1-1 0 0,-2-1 0 0 0,-32 19 1 0 0,-7 5-532 0 0,45-30 137 0 0,0-1 1 0 0,-1-1-1 0 0,-24 10 0 0 0,-29 7-5270 0 0,59-24 249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3223 0 0,'0'-1'12130'0'0,"6"-5"-11322"0"0,-2 1-428 0 0,0 1 1 0 0,1 0-1 0 0,0 0 1 0 0,0 0-1 0 0,1 1 1 0 0,-1 0-1 0 0,0 0 1 0 0,11-4-1 0 0,6-1 311 0 0,23-4 1 0 0,-25 7-366 0 0,23-6 26 0 0,2 3 0 0 0,-1 2 1 0 0,67-1-1 0 0,8 6-4052 0 0,-101 0-3264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7367 0 0,'0'0'667'0'0,"0"-2"-547"0"0,1-2 714 0 0,1-1 0 0 0,0 0 0 0 0,-1 0 0 0 0,2 1-1 0 0,-1-1 1 0 0,0 1 0 0 0,1 0 0 0 0,0 0 0 0 0,0 0 0 0 0,0 0 0 0 0,1 0 0 0 0,6-5 0 0 0,27-21 4514 0 0,-12 14-5943 0 0,-20 12 634 0 0,1 1 0 0 0,0 0 0 0 0,0 0 0 0 0,0 1-1 0 0,0-1 1 0 0,0 2 0 0 0,1-1 0 0 0,-1 0-1 0 0,1 1 1 0 0,-1 1 0 0 0,1-1 0 0 0,6 1-1 0 0,2 1-741 0 0,0 1 0 0 0,0 0-1 0 0,0 1 1 0 0,17 6-1 0 0,-15-3-856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11687 0 0,'0'0'532'0'0,"0"2"-4"0"0,1 7-378 0 0,-1 0-1 0 0,0 0 0 0 0,-1 0 1 0 0,-2 16-1 0 0,-12 38 2254 0 0,4-28-1499 0 0,-1-1 1 0 0,-21 39 0 0 0,-39 60-177 0 0,16-33-565 0 0,4 5 15 0 0,-32 56-1388 0 0,84-159-61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16871 0 0,'0'-2'382'0'0,"0"-3"-257"0"0,0 0 1 0 0,0 0-1 0 0,0 0 0 0 0,1 0 1 0 0,0 0-1 0 0,0 0 1 0 0,0 0-1 0 0,0 0 1 0 0,1 0-1 0 0,0 1 1 0 0,3-7-1 0 0,3-5-121 0 0,19-27 0 0 0,-1 10 321 0 0,1 2 0 0 0,2 0 0 0 0,53-43-1 0 0,-72 65-307 0 0,17-14 100 0 0,1 1 1 0 0,2 1-1 0 0,-1 1 1 0 0,2 2-1 0 0,1 1 1 0 0,0 1 0 0 0,1 2-1 0 0,0 1 1 0 0,1 2-1 0 0,1 2 1 0 0,0 0-1 0 0,0 3 1 0 0,47-4-1 0 0,-66 9-47 0 0,-1 1 0 0 0,1 1-1 0 0,0 0 1 0 0,-1 1 0 0 0,1 1 0 0 0,-1 0 0 0 0,0 1-1 0 0,20 8 1 0 0,-28-9-45 0 0,0 1 0 0 0,0-1 0 0 0,-1 1 0 0 0,1 1 0 0 0,-1-1 0 0 0,0 1 1 0 0,0 0-1 0 0,0 0 0 0 0,0 1 0 0 0,-1 0 0 0 0,0 0 0 0 0,-1 0 0 0 0,1 0 0 0 0,-1 1 0 0 0,0-1 0 0 0,-1 1 0 0 0,0 0 0 0 0,5 15 0 0 0,-6-13-7 0 0,0 0 1 0 0,0 0-1 0 0,-1 0 0 0 0,-1 1 0 0 0,1-1 0 0 0,-1 0 0 0 0,-1 1 1 0 0,0-1-1 0 0,0 0 0 0 0,-6 18 0 0 0,3-15 7 0 0,0 1 0 0 0,-2-1 0 0 0,1 0 0 0 0,-2 0 0 0 0,1-1 0 0 0,-2 0 0 0 0,-11 14 0 0 0,1-4-4 0 0,-1-2 1 0 0,-1 0-1 0 0,-1-1 0 0 0,-27 17 1 0 0,-97 55 118 0 0,109-69-131 0 0,-36 18-274 0 0,-114 43-1 0 0,160-72-609 0 0,-1-1 0 0 0,1 0 0 0 0,-52 7-1 0 0,56-14-788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22 13823 0 0,'2'-10'1471'0'0,"-2"9"-1440"0"0,0 1-1 0 0,0 0 1 0 0,0-1 0 0 0,0 1 0 0 0,0 0-1 0 0,0-1 1 0 0,0 1 0 0 0,0-1-1 0 0,0 1 1 0 0,0 0 0 0 0,0-1 0 0 0,0 1-1 0 0,0 0 1 0 0,-1-1 0 0 0,1 1 0 0 0,0 0-1 0 0,0-1 1 0 0,0 1 0 0 0,-1 0 0 0 0,1-1-1 0 0,0 1 1 0 0,0 0 0 0 0,-1-1-1 0 0,1 1 1 0 0,0 0 0 0 0,-1 0 0 0 0,1 0-1 0 0,0-1 1 0 0,-1 1 0 0 0,1 0 0 0 0,0 0-1 0 0,-1 0 1 0 0,1 0 0 0 0,0 0-1 0 0,-1-1 1 0 0,1 1 0 0 0,0 0 0 0 0,-1 0-1 0 0,1 0 1 0 0,-1 0 0 0 0,1 0 0 0 0,0 0-1 0 0,-1 0 1 0 0,0 0 160 0 0,-4 0 154 0 0,0 0 1 0 0,0 0-1 0 0,0 0 1 0 0,1 1-1 0 0,-1 0 1 0 0,0-1-1 0 0,0 2 1 0 0,-9 2-1 0 0,-36 19 2184 0 0,47-22-2517 0 0,-27 16 181 0 0,1 1 0 0 0,-36 29 0 0 0,42-28-74 0 0,1 1-1 0 0,0 0 1 0 0,2 2 0 0 0,1 1 0 0 0,-18 26 0 0 0,24-30-103 0 0,1 1 0 0 0,0 0 0 0 0,2 1 0 0 0,1 0 1 0 0,0 1-1 0 0,2 0 0 0 0,-6 24 0 0 0,12-39-4 0 0,0-1 0 0 0,0 1 0 0 0,0 0 0 0 0,1-1 0 0 0,0 1 0 0 0,1 0 0 0 0,-1-1 0 0 0,1 1 0 0 0,1-1 0 0 0,-1 1 0 0 0,3 7 0 0 0,-1-9 2 0 0,-1 0 0 0 0,1 0 0 0 0,0 0 0 0 0,0 0 0 0 0,0 0 0 0 0,1-1 0 0 0,0 1 0 0 0,0-1 0 0 0,0 0-1 0 0,0-1 1 0 0,1 1 0 0 0,-1 0 0 0 0,7 2 0 0 0,1 1-135 0 0,0-1 0 0 0,1-1-1 0 0,0 0 1 0 0,0 0 0 0 0,26 4 0 0 0,-10-4-1784 0 0,45 1 0 0 0,-31-4 242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 9759 0 0,'7'-2'148'0'0,"0"1"0"0"0,0 0 0 0 0,0 0 0 0 0,0 0 0 0 0,0 1 0 0 0,0 0 0 0 0,8 2 0 0 0,-14-2-28 0 0,0 1 0 0 0,0-1-1 0 0,0 1 1 0 0,0-1-1 0 0,0 1 1 0 0,0-1 0 0 0,0 1-1 0 0,0 0 1 0 0,-1-1 0 0 0,1 1-1 0 0,0 0 1 0 0,0 0 0 0 0,-1 0-1 0 0,1 0 1 0 0,0 0-1 0 0,-1 0 1 0 0,1 0 0 0 0,-1 0-1 0 0,1 0 1 0 0,-1 0 0 0 0,1 0-1 0 0,-1 1 1 0 0,5 24 1178 0 0,-5-18-1040 0 0,-1 1 1 0 0,1-1 0 0 0,-1 0 0 0 0,-1 0 0 0 0,0-1 0 0 0,0 1-1 0 0,-1 0 1 0 0,-4 9 0 0 0,-34 60 1794 0 0,28-55-1447 0 0,-40 70 422 0 0,-39 67 674 0 0,87-148-1728 0 0,0-1 0 0 0,0 1 1 0 0,1 0-1 0 0,-3 14 0 0 0,6-23-1081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73 340 7831 0 0,'0'0'706'0'0,"-1"-9"1879"0"0,1 7-1892 0 0,0 1-1 0 0,0-1 1 0 0,1 0-1 0 0,-1 1 1 0 0,1-1 0 0 0,-1 0-1 0 0,1 1 1 0 0,-1-1-1 0 0,3-2 1 0 0,10-14 2229 0 0,23-10-1795 0 0,-33 25-857 0 0,32-22 154 0 0,0 1-1 0 0,1 2 1 0 0,57-25 0 0 0,-24 18-265 0 0,158-62-82 0 0,-225 90-74 0 0,17-5 20 0 0,32-8-1 0 0,-45 13-17 0 0,-1 0 0 0 0,0 0 0 0 0,0 1 0 0 0,0 0-1 0 0,0 0 1 0 0,1 0 0 0 0,-1 1 0 0 0,0-1 0 0 0,0 1 0 0 0,0 0 0 0 0,9 4-1 0 0,-12-5-2 0 0,-1 1-1 0 0,0 0 0 0 0,0-1 0 0 0,0 1 0 0 0,0 0 0 0 0,0 0 0 0 0,0-1 0 0 0,0 1 0 0 0,0 0 0 0 0,0 0 0 0 0,0 0 0 0 0,0 0 0 0 0,-1 0 0 0 0,1 1 0 0 0,0-1 0 0 0,-1 0 0 0 0,1 0 0 0 0,-1 0 0 0 0,1 2 0 0 0,0 0 1 0 0,-1-1 1 0 0,0 0-1 0 0,0 0 0 0 0,0 0 0 0 0,0 1 1 0 0,0-1-1 0 0,0 0 0 0 0,-1 0 0 0 0,1 0 0 0 0,-2 4 1 0 0,-2 3 3 0 0,0-1-1 0 0,-1 1 1 0 0,1-1 0 0 0,-8 9 0 0 0,12-17-6 0 0,-21 28 18 0 0,-1-1 0 0 0,-2-1 0 0 0,0-1 0 0 0,-2-1 0 0 0,-30 23 0 0 0,8-13 10 0 0,-1-3 0 0 0,-67 33 0 0 0,76-43-151 0 0,20-9-116 0 0,-1-2 0 0 0,0-1-1 0 0,-24 8 1 0 0,41-16 187 0 0,1 0 0 0 0,-1 0 0 0 0,1 0 0 0 0,-1 1 0 0 0,1 0 0 0 0,-1-1 0 0 0,1 1 0 0 0,0 0 0 0 0,-4 3 0 0 0,6-3-49 0 0,13-3-450 0 0,0-1 348 0 0,1 1 0 0 0,-1-2 1 0 0,12-4-1 0 0,27-4-19 0 0,-20 7 231 0 0,-1 1 1 0 0,1 1-1 0 0,49 4 0 0 0,-70-1 40 0 0,0 0-1 0 0,0 1 1 0 0,-1 0-1 0 0,1 0 0 0 0,-1 1 1 0 0,1 1-1 0 0,-1-1 1 0 0,0 1-1 0 0,0 1 0 0 0,-1 0 1 0 0,1 0-1 0 0,-1 1 1 0 0,0 0-1 0 0,0 0 0 0 0,8 10 1 0 0,-13-13-8 0 0,0 1 0 0 0,0 0 0 0 0,-1 0 0 0 0,1 0-1 0 0,-1 0 1 0 0,0 0 0 0 0,0 1 0 0 0,0-1 0 0 0,0 1 0 0 0,-1 0 0 0 0,0-1 0 0 0,0 1 0 0 0,0 0 0 0 0,0 7 0 0 0,-1-6 23 0 0,-1 0 0 0 0,0 1 1 0 0,0-1-1 0 0,0 0 0 0 0,-1 1 1 0 0,1-1-1 0 0,-2 0 0 0 0,1 0 1 0 0,-6 10-1 0 0,1-4 6 0 0,-1 0 0 0 0,-1-1 0 0 0,1 0 0 0 0,-2-1-1 0 0,1 0 1 0 0,-2 0 0 0 0,1-1 0 0 0,-1 0 0 0 0,-16 9 0 0 0,-7-1-35 0 0,1-1 0 0 0,-2-2 1 0 0,-54 15-1 0 0,64-21-8 0 0,1-2 1 0 0,-1-1-1 0 0,-1-1 0 0 0,-30 1 0 0 0,45-5-20 0 0,0 0 0 0 0,1 0-1 0 0,-1-1 1 0 0,0-1 0 0 0,1 0-1 0 0,-1 0 1 0 0,1-1 0 0 0,-1 0-1 0 0,1-1 1 0 0,0 0 0 0 0,1-1-1 0 0,-16-9 1 0 0,22 12-405 0 0,0-1 1 0 0,0 0 0 0 0,1 0-1 0 0,-1 0 1 0 0,1 0-1 0 0,0-1 1 0 0,0 1-1 0 0,0-1 1 0 0,0 1 0 0 0,0-1-1 0 0,1 0 1 0 0,0 1-1 0 0,0-1 1 0 0,-2-8 0 0 0,2 8-1681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111 671 5063 0 0,'-9'4'385'0'0,"0"-1"-1"0"0,-18 5 1 0 0,-3 0 2375 0 0,24-5-1916 0 0,4-2-446 0 0,0-1 0 0 0,1 1-1 0 0,-1 0 1 0 0,0-1-1 0 0,0 1 1 0 0,0-1-1 0 0,0 1 1 0 0,0-1 0 0 0,0 0-1 0 0,0 0 1 0 0,0 0-1 0 0,-3 0 1 0 0,4 0 255 0 0,1-4-403 0 0,0 1-1 0 0,1 0 0 0 0,0-1 1 0 0,-1 1-1 0 0,1 0 0 0 0,1 0 1 0 0,-1-1-1 0 0,0 1 1 0 0,1 0-1 0 0,-1 0 0 0 0,1 1 1 0 0,0-1-1 0 0,2-3 0 0 0,6-5 9 0 0,19-17 0 0 0,-13 12 113 0 0,51-50 280 0 0,81-84-156 0 0,-145 147-491 0 0,220-227 464 0 0,-188 200-421 0 0,1 2 0 0 0,58-35 1 0 0,-84 56-25 0 0,0 2 1 0 0,11-6 0 0 0,-18 10-17 0 0,0 0 0 0 0,0 0-1 0 0,1 0 1 0 0,-1 0 0 0 0,0 1 0 0 0,0-1 0 0 0,0 1-1 0 0,0 0 1 0 0,1 0 0 0 0,-1 0 0 0 0,0 0 0 0 0,4 1 0 0 0,-5-1-9 0 0,-1 1 0 0 0,0-1 0 0 0,1 0 0 0 0,-1 1 0 0 0,1-1 0 0 0,-1 1 1 0 0,0 0-1 0 0,0-1 0 0 0,1 1 0 0 0,-1 0 0 0 0,0 0 0 0 0,0 0 0 0 0,0 0 1 0 0,0 0-1 0 0,0 0 0 0 0,0 0 0 0 0,0 0 0 0 0,0 0 0 0 0,0 0 1 0 0,0 1-1 0 0,-1-1 0 0 0,1 0 0 0 0,0 0 0 0 0,-1 1 0 0 0,1-1 0 0 0,-1 1 1 0 0,0-1-1 0 0,1 0 0 0 0,-1 1 0 0 0,0-1 0 0 0,0 1 0 0 0,0-1 0 0 0,0 1 1 0 0,0 2-1 0 0,0 1-3 0 0,2 21 5 0 0,-1 0 0 0 0,-1-1 0 0 0,-1 1 0 0 0,-1-1 0 0 0,-6 30 0 0 0,-3-13 21 0 0,-3-1 0 0 0,-22 49 0 0 0,-47 76 66 0 0,72-144-82 0 0,0-3 40 0 0,5-9-33 0 0,0 1-1 0 0,1 1 0 0 0,1-1 0 0 0,-5 15 0 0 0,9-25-311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75 815 5983 0 0,'-3'11'323'0'0,"1"-1"-1"0"0,-1 1 0 0 0,-1-1 0 0 0,-4 9 1 0 0,2-7 855 0 0,0-1-1 0 0,0 0 1 0 0,-1-1 0 0 0,0 0 0 0 0,-16 17 4377 0 0,31-39-4020 0 0,103-152 1104 0 0,-47 74-2197 0 0,15-13-59 0 0,-36 47-222 0 0,111-132 7 0 0,-104 130-152 0 0,119-135-83 0 0,-110 135-103 0 0,-23 25 28 0 0,-35 32 89 0 0,6 28-123 0 0,-7-6 150 0 0,-1 0-1 0 0,-7 38 1 0 0,-2 22 100 0 0,10-58-66 0 0,0 1 0 0 0,2-1 0 0 0,0 0 0 0 0,1 0 0 0 0,2-1 0 0 0,0 1 0 0 0,14 34 0 0 0,-11-37 73 0 0,-1 1 0 0 0,-1 0-1 0 0,0 0 1 0 0,-2 0 0 0 0,0 1 0 0 0,-2 0 0 0 0,0-1 0 0 0,-1 1 0 0 0,-2 0 0 0 0,0 0 0 0 0,-8 39-1 0 0,-29 75 59 0 0,38-135-139 0 0,-1 2 0 0 0,0-1 0 0 0,1 1 0 0 0,-1 0 0 0 0,1-1 0 0 0,-1 1 0 0 0,1 0 0 0 0,0 0 0 0 0,1 4 0 0 0,2 3 0 0 0,-2-9-5 0 0,-1-1-1 0 0,1 1 1 0 0,-1 0-1 0 0,1-1 1 0 0,-1 1-1 0 0,1-1 1 0 0,-1 1-1 0 0,1-1 1 0 0,0 1-1 0 0,0-1 1 0 0,-1 1-1 0 0,1-1 1 0 0,0 1-1 0 0,0-1 1 0 0,-1 0-1 0 0,1 0 1 0 0,0 1-1 0 0,0-1 1 0 0,0 0-1 0 0,-1 0 1 0 0,3 0-1 0 0,-1 0 12 0 0,1 0 0 0 0,-1 0-1 0 0,1-1 1 0 0,-1 1 0 0 0,0-1 0 0 0,1 1-1 0 0,3-3 1 0 0,1 0-362 0 0,0-1 0 0 0,0 0 0 0 0,11-9 0 0 0,0-3-5342 0 0,0-2-1929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5527 0 0,'0'0'498'0'0,"2"0"87"0"0,41-12 10446 0 0,-8 3-7713 0 0,328-114 325 0 0,-121 33-6667 0 0,-193 71-4795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5983 0 0,'-1'1'2199'0'0,"-82"81"5102"0"0,-42 43-5681 0 0,90-90-1172 0 0,9-10-180 0 0,1 1 0 0 0,2 1 0 0 0,-21 31 0 0 0,-38 79 207 0 0,67-109-910 0 0,2 0 1 0 0,1 1-1 0 0,-9 34 0 0 0,18-50-5805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12895 0 0,'-1'1'998'0'0,"-2"1"-847"0"0,0 0 0 0 0,0 0 0 0 0,0 0 0 0 0,1 1 0 0 0,-1-1 0 0 0,1 1 0 0 0,-1-1 0 0 0,1 1 0 0 0,0 0 0 0 0,0 0 0 0 0,0 0 0 0 0,1 0 0 0 0,-1 0 0 0 0,-2 7 0 0 0,3-4 135 0 0,-1 0 1 0 0,1 0 0 0 0,1 0 0 0 0,-1 1 0 0 0,1-1 0 0 0,0 0 0 0 0,0 0-1 0 0,1 7 1 0 0,2 0-43 0 0,0 0-1 0 0,0 0 1 0 0,1 0-1 0 0,0-1 1 0 0,2 0-1 0 0,-1 1 1 0 0,12 16-1 0 0,-4-9-116 0 0,2-1 0 0 0,30 31 0 0 0,41 29 203 0 0,-46-44-76 0 0,36 42 0 0 0,-60-58-142 0 0,0 1 0 0 0,-2 0 0 0 0,0 2 0 0 0,-1-1 0 0 0,-1 2 1 0 0,-1 0-1 0 0,-2 0 0 0 0,8 25 0 0 0,-12-31-64 0 0,-1 0-1 0 0,-1 1 1 0 0,-1-1 0 0 0,0 1-1 0 0,-1-1 1 0 0,-1 1 0 0 0,-1 0 0 0 0,0-1-1 0 0,-2 1 1 0 0,0 0 0 0 0,0-1-1 0 0,-9 21 1 0 0,7-24 0 0 0,0-1-1 0 0,-2 1 1 0 0,0-1-1 0 0,0-1 1 0 0,-1 1-1 0 0,0-1 1 0 0,-1-1 0 0 0,-13 13-1 0 0,15-16-296 0 0,-1-2 0 0 0,0 1 0 0 0,0-1 0 0 0,-1 0 1 0 0,0 0-1 0 0,0-1 0 0 0,0 0 0 0 0,0-1 0 0 0,-1 0 0 0 0,0-1 0 0 0,0 0 0 0 0,-14 3 0 0 0,3-4-7279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6 919 0 0,'0'0'80'0'0,"-5"-5"-80"0"0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4607 0 0,'1'-1'10620'0'0,"3"-1"-10298"0"0,166-75 5945 0 0,-56 40-5635 0 0,164-30-1 0 0,-131 34-1212 0 0,190-30-2388 0 0,-316 61 369 0 0,-4 2-3778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12895 0 0,'0'0'1531'0'0,"2"2"-502"0"0,2 2-492 0 0,-1 0 0 0 0,1 0 0 0 0,-1 0 0 0 0,1 1 0 0 0,-1 0 0 0 0,-1 0 1 0 0,1 0-1 0 0,-1 0 0 0 0,0 0 0 0 0,0 0 0 0 0,0 1 0 0 0,1 9 0 0 0,-2-6-317 0 0,0 1 1 0 0,-1 0-1 0 0,0-1 1 0 0,-1 1-1 0 0,0 0 1 0 0,-4 16-1 0 0,-70 218 341 0 0,35-127-391 0 0,33-94-167 0 0,3-9-9 0 0,0 0 0 0 0,-1-1 0 0 0,0 0 0 0 0,-1 0 0 0 0,-8 12 0 0 0,-6-6-2197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12 13359 0 0,'-2'-11'2032'0'0,"2"11"-1985"0"0,0 0 0 0 0,0 0 0 0 0,0 0 0 0 0,0 0 0 0 0,0 0 0 0 0,0 0 1 0 0,-2 0 1318 0 0,2 0-1319 0 0,0 0 0 0 0,0 0 0 0 0,0 0 0 0 0,0 0 0 0 0,0 1 0 0 0,0-1 1 0 0,0 0-1 0 0,0 0 0 0 0,-8 18 4514 0 0,4-8-5650 0 0,-118 281 3734 0 0,31-71-2210 0 0,39-114-415 0 0,-10 25 144 0 0,58-120-176 0 0,4-9-52 0 0,2-3-28 0 0,6-2-33 0 0,0-1 0 0 0,0 0-1 0 0,-1-1 1 0 0,1 0 0 0 0,10-10 0 0 0,33-34-2990 0 0,-23 20 1125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167 303 14799 0 0,'0'0'679'0'0,"-9"-2"224"0"0,6 2-883 0 0,-12-4 136 0 0,14 4 22 0 0,0-1-1 0 0,0 1 1 0 0,0-1 0 0 0,0 1 0 0 0,0-1 0 0 0,0 1 0 0 0,0-1 0 0 0,0 1 0 0 0,0-1 0 0 0,1 0 0 0 0,-1 0 0 0 0,0 1 0 0 0,0-1 0 0 0,1 0 0 0 0,-1 0 0 0 0,0 0 0 0 0,1 0-1 0 0,-1 0 1 0 0,1 0 0 0 0,-1 0 0 0 0,1 0 0 0 0,0 0 0 0 0,-1 0 0 0 0,1 0 0 0 0,0-1 0 0 0,0-1-1 0 0,0 1 0 0 0,0-1 0 0 0,1 0 0 0 0,-1 1 1 0 0,1 0-1 0 0,-1-1 0 0 0,1 1 0 0 0,0-1 0 0 0,0 1 0 0 0,2-3 0 0 0,2-3-71 0 0,0 0-1 0 0,1 1 0 0 0,1 0 1 0 0,-1 0-1 0 0,1 0 0 0 0,0 1 1 0 0,0 0-1 0 0,15-9 1 0 0,2-3-104 0 0,8-4 8 0 0,1 1 1 0 0,1 1 0 0 0,1 2-1 0 0,72-26 1 0 0,-87 37-12 0 0,-1 1 0 0 0,1 1 0 0 0,0 0 0 0 0,0 2 0 0 0,27-2 0 0 0,-39 4 6 0 0,1 1 0 0 0,-1 0-1 0 0,0 1 1 0 0,1 0 0 0 0,-1 1 0 0 0,0-1 0 0 0,0 1-1 0 0,0 1 1 0 0,0 0 0 0 0,0 0 0 0 0,0 0 0 0 0,-1 1-1 0 0,1 0 1 0 0,-1 1 0 0 0,11 8 0 0 0,-13-8 19 0 0,-1 0-1 0 0,0 0 1 0 0,0 1 0 0 0,0-1 0 0 0,0 1-1 0 0,-1 0 1 0 0,0 0 0 0 0,0 0-1 0 0,-1 1 1 0 0,1-1 0 0 0,-1 1 0 0 0,-1-1-1 0 0,1 1 1 0 0,-1 0 0 0 0,0-1 0 0 0,-1 1-1 0 0,0 9 1 0 0,-1 1 22 0 0,0-1 0 0 0,-1 0 0 0 0,-1 1-1 0 0,0-1 1 0 0,-1 0 0 0 0,-7 16 0 0 0,6-19-39 0 0,-1 0 0 0 0,0-1 1 0 0,-1 1-1 0 0,0-2 0 0 0,-1 1 1 0 0,-1-1-1 0 0,-17 20 0 0 0,12-18 10 0 0,-1-1 0 0 0,0 0 0 0 0,-1 0 0 0 0,0-2 0 0 0,-20 10 0 0 0,0-3 7 0 0,0-3-1 0 0,-1 0 1 0 0,-1-3-1 0 0,0-1 1 0 0,-42 5-1 0 0,47-10-69 0 0,-1-1 0 0 0,1-1 0 0 0,-1-2 0 0 0,0-2 0 0 0,-65-9 0 0 0,93 9-230 0 0,1 0 0 0 0,-1-1-1 0 0,1 0 1 0 0,-1 0 0 0 0,-5-3 0 0 0,-4-5-711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17047 0 0,'0'0'1776'0'0,"-1"1"-1592"0"0,-6 0 152 0 0,1 1-1 0 0,0 0 1 0 0,0 0-1 0 0,1 0 1 0 0,-1 1-1 0 0,0 0 1 0 0,1 0-1 0 0,-6 5 1 0 0,-3 3 176 0 0,-19 20 0 0 0,7-6-71 0 0,-15 6-292 0 0,6-5-71 0 0,-11 14 204 0 0,-74 83 0 0 0,96-94-150 0 0,1 1 0 0 0,1 1 0 0 0,2 1 0 0 0,-18 40 0 0 0,30-55-2 0 0,-1 0-11 0 0,1 1 1 0 0,1-1 0 0 0,-5 24-1 0 0,10-36-83 0 0,1 0 1 0 0,1 1-1 0 0,-1-1 0 0 0,1 1 1 0 0,0-1-1 0 0,0 1 0 0 0,0 0 1 0 0,1-1-1 0 0,0 0 0 0 0,0 1 1 0 0,0-1-1 0 0,1 1 0 0 0,-1-1 1 0 0,2 0-1 0 0,3 8 0 0 0,-3-8-29 0 0,1-1-1 0 0,-1 0 0 0 0,1 0 0 0 0,0 0 0 0 0,0 0 0 0 0,0-1 0 0 0,1 1 0 0 0,-1-1 0 0 0,8 4 0 0 0,1 0-567 0 0,1-1-1 0 0,16 6 0 0 0,-16-7-611 0 0,0-1 0 0 0,19 2 0 0 0,-10-2-689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5063 0 0,'0'0'14790'0'0,"-1"1"-14552"0"0,-10 10 351 0 0,1-1-139 0 0,0 0 0 0 0,-9 14 0 0 0,-163 256 1116 0 0,147-223-1507 0 0,-33 63-167 0 0,66-116-256 0 0,1-1 1 0 0,0 0-1 0 0,-1 1 0 0 0,1-1 1 0 0,1 1-1 0 0,-1-1 0 0 0,0 1 1 0 0,1 3-1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183 170 1839 0 0,'-27'-2'-55'0'0,"-21"-2"2854"0"0,17-1 9327 0 0,32 4-11384 0 0,11-7-329 0 0,0 0 0 0 0,1 2-1 0 0,0-1 1 0 0,0 2 0 0 0,0-1-1 0 0,21-4 1 0 0,16-7-27 0 0,16-6-146 0 0,1 2 0 0 0,137-22 0 0 0,-192 41-83 0 0,1 1 0 0 0,0 0 1 0 0,0 1-1 0 0,15 2 0 0 0,-23-2-83 0 0,1 1 0 0 0,-1 0-1 0 0,1 0 1 0 0,-1 1 0 0 0,0-1 0 0 0,1 1-1 0 0,-1 0 1 0 0,0 1 0 0 0,0-1 0 0 0,-1 1 0 0 0,1 0-1 0 0,5 4 1 0 0,-8-5-55 0 0,-1 0-1 0 0,1 0 0 0 0,-1 0 1 0 0,1 1-1 0 0,-1-1 0 0 0,0 0 1 0 0,0 0-1 0 0,0 1 0 0 0,0-1 1 0 0,0 0-1 0 0,0 1 1 0 0,-1-1-1 0 0,1 1 0 0 0,-1-1 1 0 0,0 1-1 0 0,0 0 0 0 0,0-1 1 0 0,0 1-1 0 0,0-1 0 0 0,0 1 1 0 0,-1-1-1 0 0,1 1 1 0 0,-2 3-1 0 0,-2 6 17 0 0,0 0 0 0 0,-1-1-1 0 0,-9 17 1 0 0,9-19 24 0 0,-11 24 33 0 0,5-10-18 0 0,-1-1 1 0 0,-1 0 0 0 0,-23 30-1 0 0,23-37-57 0 0,0 0-1 0 0,-2-2 0 0 0,1 1 1 0 0,-31 20-1 0 0,34-27-9 0 0,-1-1 0 0 0,0 0 1 0 0,0 0-1 0 0,0-1 0 0 0,0-1 0 0 0,-1 0 1 0 0,0 0-1 0 0,-15 1 0 0 0,-17 0-65 0 0,0-2 0 0 0,1-2 0 0 0,-54-5 0 0 0,90 3 31 0 0,7 1-102 0 0,12 0-518 0 0,19-1 3 0 0,-12 1 528 0 0,-1 0 0 0 0,0 0-1 0 0,29 6 1 0 0,-15-1 116 0 0,51 3 0 0 0,-5-1 0 0 0,-62-5-8 0 0,-2-1 17 0 0,-1 0 0 0 0,0 2 1 0 0,0-1-1 0 0,21 9 1 0 0,-30-10 6 0 0,-1 1 0 0 0,1-1 0 0 0,0 1 0 0 0,-1-1 0 0 0,1 1 0 0 0,-1 0 0 0 0,0 0 0 0 0,0 0 0 0 0,1 0 0 0 0,-1 0 0 0 0,-1 1 0 0 0,1-1 0 0 0,0 1 0 0 0,0-1 1 0 0,-1 1-1 0 0,0-1 0 0 0,1 1 0 0 0,-1 0 0 0 0,0 0 0 0 0,0 0 0 0 0,-1 0 0 0 0,1 0 0 0 0,-1 0 0 0 0,1 5 0 0 0,-1 0 5 0 0,0 0 0 0 0,-1 0-1 0 0,1 0 1 0 0,-2 0 0 0 0,1 0 0 0 0,-1-1-1 0 0,0 1 1 0 0,-1 0 0 0 0,0-1-1 0 0,0 0 1 0 0,-1 0 0 0 0,1 0 0 0 0,-2 0-1 0 0,1 0 1 0 0,-1-1 0 0 0,0 1 0 0 0,0-1-1 0 0,-1-1 1 0 0,1 1 0 0 0,-9 5-1 0 0,-1 0 66 0 0,0-1 0 0 0,0 0-1 0 0,-1-2 1 0 0,0 0-1 0 0,-1 0 1 0 0,0-2 0 0 0,-32 9-1 0 0,18-8 41 0 0,0-1-1 0 0,1-2 1 0 0,-1-1 0 0 0,-1-1-1 0 0,1-2 1 0 0,0-1 0 0 0,0-1-1 0 0,-60-14 1 0 0,86 15-333 0 0,-1-1 0 0 0,0 1 0 0 0,0-2 0 0 0,1 1 1 0 0,-1-1-1 0 0,1 1 0 0 0,-6-5 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2303 0 0,'0'0'5248'0'0,"-8"4"-9520"0"0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155 102 6447 0 0,'1'1'5891'0'0,"25"10"319"0"0,-18-8-5917 0 0,-1 0 0 0 0,1 0 0 0 0,-1 0 0 0 0,10 1 0 0 0,-10-2-255 0 0,0-1 0 0 0,0-1 0 0 0,0 1 1 0 0,0-1-1 0 0,0 0 0 0 0,-1-1 1 0 0,1 1-1 0 0,0-2 0 0 0,0 1 1 0 0,0-1-1 0 0,-1 0 0 0 0,1 0 1 0 0,-1 0-1 0 0,13-7 0 0 0,-5 0-378 0 0,22-17 0 0 0,-30 22 100 0 0,-1-1 1 0 0,1 0 0 0 0,-2 0-1 0 0,1 0 1 0 0,0-1 0 0 0,5-9-1 0 0,-9 15 172 0 0,-1-1 1 0 0,1 0-1 0 0,-1 0 0 0 0,0 1 1 0 0,1-1-1 0 0,-1 0 0 0 0,1 0 0 0 0,-1 0 1 0 0,0 1-1 0 0,0-1 0 0 0,0 0 0 0 0,1 0 1 0 0,-1 0-1 0 0,0 0 0 0 0,0 0 1 0 0,0 1-1 0 0,0-1 0 0 0,0 0 0 0 0,-1 0 1 0 0,1 0-1 0 0,0 0 0 0 0,0 0 0 0 0,0 1 1 0 0,-1-1-1 0 0,1 0 0 0 0,0 0 0 0 0,-1 0 1 0 0,1 1-1 0 0,-1-1 0 0 0,0-1 1 0 0,-1 1-10 0 0,1 0 1 0 0,0 1 0 0 0,-1-1 0 0 0,1 0 0 0 0,-1 1 0 0 0,1-1-1 0 0,0 1 1 0 0,-1 0 0 0 0,1-1 0 0 0,-1 1 0 0 0,0 0-1 0 0,1 0 1 0 0,-1 0 0 0 0,1 0 0 0 0,-1 0 0 0 0,-2 1 0 0 0,-7 1-77 0 0,0 1 0 0 0,0 0 1 0 0,-16 7-1 0 0,-1 1-2 0 0,7-3 358 0 0,1 0 0 0 0,0 2 0 0 0,1 0 0 0 0,-23 16 0 0 0,12-4 412 0 0,-47 43 1 0 0,67-55-328 0 0,0 1 1 0 0,1 0 0 0 0,0 1 0 0 0,0 0 0 0 0,1 1 0 0 0,-6 13 0 0 0,10-20-206 0 0,2 0 0 0 0,-1 0 0 0 0,1 0 1 0 0,0 0-1 0 0,0 0 0 0 0,1 1 1 0 0,0-1-1 0 0,0 1 0 0 0,0-1 0 0 0,1 1 1 0 0,0-1-1 0 0,0 1 0 0 0,1-1 1 0 0,-1 1-1 0 0,4 11 0 0 0,-2-14-41 0 0,-1-1 0 0 0,1 1 0 0 0,0-1 0 0 0,0 0 0 0 0,0 0 0 0 0,0 0 0 0 0,0 0 0 0 0,0 0 0 0 0,1 0 0 0 0,0-1 0 0 0,-1 1 0 0 0,7 3 0 0 0,-4-2-2 0 0,1-1 0 0 0,-1-1 0 0 0,1 1 0 0 0,-1-1 0 0 0,1 0 0 0 0,0 0 1 0 0,7 1-1 0 0,4-1-29 0 0,0 0 0 0 0,0-1 0 0 0,1-1 0 0 0,25-3 0 0 0,-26 0-699 0 0,21-5 1 0 0,-9 0-156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0 626 10303 0 0,'0'0'10912'0'0,"13"-11"-10765"0"0,1-8 64 0 0,0-1 0 0 0,15-28 0 0 0,10-16-107 0 0,20-16-84 0 0,4 3 0 0 0,93-89 0 0 0,-140 152-45 0 0,1 1-1 0 0,1 0 0 0 0,0 2 1 0 0,35-18-1 0 0,-14 3-47 0 0,-34 22 64 0 0,0 1-1 0 0,0-1 0 0 0,0 1 0 0 0,1-1 0 0 0,-1 2 0 0 0,1-1 0 0 0,-1 0 0 0 0,1 1 0 0 0,0 0 0 0 0,0 1 0 0 0,10-2 0 0 0,-1 3 22 0 0,-11 2 22 0 0,-1 0 4 0 0,8 4 47 0 0,-1-1 0 0 0,1 1 0 0 0,11 9 1 0 0,-2-2 121 0 0,-16-11-181 0 0,-1 0-1 0 0,1 1 1 0 0,-1-1 0 0 0,0 0-1 0 0,0 1 1 0 0,0 0-1 0 0,0 0 1 0 0,0 0 0 0 0,0 0-1 0 0,-1 0 1 0 0,1 1 0 0 0,-1-1-1 0 0,0 1 1 0 0,0-1-1 0 0,-1 1 1 0 0,1 0 0 0 0,-1 0-1 0 0,1 0 1 0 0,-1 0-1 0 0,-1 0 1 0 0,1 0 0 0 0,0 0-1 0 0,-1 7 1 0 0,-1 7 29 0 0,-1 1 0 0 0,0 0 1 0 0,-2 0-1 0 0,0-1 0 0 0,-13 35 1 0 0,-44 83 165 0 0,-10 24-66 0 0,55-133-49 0 0,13-22-141 0 0,1-1 0 0 0,0 1-1 0 0,0-1 1 0 0,0 1-1 0 0,1 0 1 0 0,0 0-1 0 0,0 0 1 0 0,0 0-1 0 0,0 0 1 0 0,1 0-1 0 0,0 0 1 0 0,0 0-1 0 0,0 0 1 0 0,1 6-1 0 0,0-9-320 0 0,0 0-980 0 0,-1-1 1169 0 0,0-1 0 0 0,1 1 1 0 0,-1-1-1 0 0,1 1 1 0 0,-1-1-1 0 0,1 1 1 0 0,-1-1-1 0 0,1 1 1 0 0,-1-1-1 0 0,1 1 0 0 0,-1-1 1 0 0,1 0-1 0 0,0 1 1 0 0,-1-1-1 0 0,1 0 1 0 0,0 1-1 0 0,-1-1 1 0 0,1 0-1 0 0,0 0 0 0 0,1 0 1 0 0,9 2-6533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14 892 11519 0 0,'0'0'6136'0'0,"-6"7"-5318"0"0,5-5-691 0 0,0 0 0 0 0,0 0 0 0 0,0 0 0 0 0,1 0 0 0 0,-1 0 0 0 0,0 0 0 0 0,1 0 0 0 0,-1 1 0 0 0,1-1 0 0 0,0 0 0 0 0,0 0 1 0 0,0 0-1 0 0,0 0 0 0 0,0 1 0 0 0,0-1 0 0 0,0 0 0 0 0,1 0 0 0 0,-1 0 0 0 0,1 0 0 0 0,0 0 0 0 0,0 0 0 0 0,1 4 1 0 0,-1-5-66 0 0,0 0 1 0 0,0 1-1 0 0,0-1 0 0 0,0 0 1 0 0,0 1-1 0 0,0-1 1 0 0,0 0-1 0 0,0 0 1 0 0,1 0-1 0 0,-1 0 1 0 0,0 0-1 0 0,1 0 1 0 0,-1 0-1 0 0,1-1 1 0 0,-1 1-1 0 0,1 0 1 0 0,-1-1-1 0 0,1 1 1 0 0,-1-1-1 0 0,1 1 1 0 0,0-1-1 0 0,-1 0 1 0 0,1 0-1 0 0,0 0 1 0 0,-1 0-1 0 0,1 0 1 0 0,0 0-1 0 0,-1 0 0 0 0,1-1 1 0 0,2 0-1 0 0,10-4 109 0 0,-1-2-1 0 0,0 1 0 0 0,0-2 0 0 0,0 0 0 0 0,-1 0 0 0 0,11-11 0 0 0,-5 6-99 0 0,51-42 47 0 0,-2-3 0 0 0,79-88 0 0 0,99-148-123 0 0,-77 94-780 0 0,-84 104-38 0 0,-51 56 682 0 0,-27 34 131 0 0,-3 7 7 0 0,-1 7 5 0 0,-2-8-2 0 0,0 7 19 0 0,0 0-1 0 0,-1-1 1 0 0,1 1-1 0 0,-1 0 1 0 0,0 0 0 0 0,-1-1-1 0 0,-4 13 1 0 0,-21 44 189 0 0,4-16 1 0 0,0-2 66 0 0,-18 52 0 0 0,-19 107-58 0 0,53-174-204 0 0,2 0 0 0 0,2 0 0 0 0,0 0 0 0 0,2 0 0 0 0,4 32 0 0 0,-2-52-3 0 0,0 0 0 0 0,1 1-1 0 0,0-1 1 0 0,1-1 0 0 0,0 1 0 0 0,1 0 0 0 0,0-1 0 0 0,0 1 0 0 0,1-1-1 0 0,8 11 1 0 0,-10-16 3 0 0,0 0 0 0 0,1 0-1 0 0,-1 0 1 0 0,1-1 0 0 0,0 1-1 0 0,0-1 1 0 0,0 0-1 0 0,1 0 1 0 0,-1 0 0 0 0,1-1-1 0 0,0 1 1 0 0,0-1 0 0 0,0 0-1 0 0,0-1 1 0 0,0 1 0 0 0,0-1-1 0 0,0 0 1 0 0,0 0 0 0 0,0-1-1 0 0,1 1 1 0 0,8-2-1 0 0,-9 1-81 0 0,0-1 0 0 0,0 1 0 0 0,0-1 0 0 0,-1 0 0 0 0,1-1 0 0 0,0 1 0 0 0,0-1 0 0 0,-1 0 0 0 0,1 0 0 0 0,-1 0-1 0 0,0-1 1 0 0,1 0 0 0 0,-1 0 0 0 0,0 0 0 0 0,-1 0 0 0 0,1 0 0 0 0,0-1 0 0 0,-1 0 0 0 0,0 0 0 0 0,0 0 0 0 0,3-4-1 0 0,0-5-1519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85 6911 0 0,'-12'2'217'0'0,"0"0"-1"0"0,-16 4 0 0 0,4 4 1389 0 0,3 6 6572 0 0,29-13-7690 0 0,1 0-1 0 0,-1 0 1 0 0,1-1-1 0 0,-1 0 1 0 0,1 0 0 0 0,0-1-1 0 0,0 0 1 0 0,0-1 0 0 0,10 0-1 0 0,7-2 208 0 0,48-10 0 0 0,-21 0-581 0 0,-1-1 0 0 0,0-4 0 0 0,97-43 0 0 0,-126 45-1951 0 0,-16 8 731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5527 0 0,'0'0'18192'0'0,"-2"1"-18139"0"0,-12 3-50 0 0,0 1-1 0 0,0 0 0 0 0,0 1 0 0 0,1 1 0 0 0,-17 11 1 0 0,14-9 5 0 0,-1 1 55 0 0,1 0 0 0 0,0 1 0 0 0,1 0 0 0 0,-14 15 0 0 0,24-21-41 0 0,0 0 0 0 0,0 0 1 0 0,1 1-1 0 0,-1-1 0 0 0,1 1 0 0 0,1 0 0 0 0,-1 1 1 0 0,1-1-1 0 0,0 1 0 0 0,1-1 0 0 0,0 1 0 0 0,0 0 0 0 0,0 0 1 0 0,-1 8-1 0 0,3-4 2 0 0,5-2 29 0 0,-3-7-31 0 0,0 0-1 0 0,1 0 1 0 0,0 0-1 0 0,-1 0 1 0 0,1 0-1 0 0,0 0 1 0 0,0-1-1 0 0,0 0 1 0 0,0 1-1 0 0,0-1 1 0 0,0 0-1 0 0,7 0 1 0 0,42 6 204 0 0,-46-7-204 0 0,208 4 665 0 0,-145-4-574 0 0,-54 0-1036 0 0,-1-1 1 0 0,22-3-1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20 7831 0 0,'0'0'603'0'0,"-2"-1"-396"0"0,-16-10 48 0 0,4 4 7943 0 0,13 8-7535 0 0,0 2-571 0 0,0 0 0 0 0,0 0 1 0 0,1-1-1 0 0,-1 1 0 0 0,1 0 1 0 0,-1 0-1 0 0,1 0 0 0 0,0 0 1 0 0,0 0-1 0 0,0 0 0 0 0,0 0 1 0 0,1 0-1 0 0,-1-1 0 0 0,1 1 1 0 0,0 0-1 0 0,1 4 0 0 0,3 7 73 0 0,13 25 0 0 0,-18-38-159 0 0,14 23 58 0 0,1-2 0 0 0,1 0-1 0 0,33 36 1 0 0,-9-11-27 0 0,19 22 60 0 0,-22-27 207 0 0,34 51 1 0 0,-60-77-77 0 0,-2 1 0 0 0,1 0 0 0 0,-2 1 0 0 0,0-1 0 0 0,-2 2 0 0 0,10 37 0 0 0,-13-43-73 0 0,-2 0 0 0 0,1 0 0 0 0,-2 1-1 0 0,1-1 1 0 0,-2 0 0 0 0,0 1 0 0 0,-1-1-1 0 0,-5 21 1 0 0,2-18-18 0 0,0 0-1 0 0,-1 0 1 0 0,-1-1 0 0 0,-1 0-1 0 0,-19 28 1 0 0,8-17 11 0 0,-2 0 1 0 0,-30 28-1 0 0,-53 41 121 0 0,58-54-152 0 0,36-32-95 0 0,-94 80 78 0 0,84-74-28 0 0,-1 0 0 0 0,-1-2 1 0 0,-30 16-1 0 0,46-27-2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6447 0 0,'0'0'1808'0'0,"2"0"-554"0"0,189-54 5321 0 0,-107 32-5316 0 0,-65 18-1048 0 0,0 0 0 0 0,22-2 0 0 0,-33 6-200 0 0,0-1 1 0 0,0 1 0 0 0,0 0-1 0 0,0 1 1 0 0,0 0-1 0 0,0 0 1 0 0,14 5 0 0 0,-20-5-236 0 0,-1 1-430 0 0,0 1 182 0 0,0 0 0 0 0,0 0 0 0 0,0 1 0 0 0,0-1 0 0 0,-1 0 0 0 0,1 6 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99 2303 0 0,'-16'7'191'0'0,"-24"6"-1"0"0,2 0 9195 0 0,40-13-8811 0 0,23-1 357 0 0,-1-1-1 0 0,0-1 0 0 0,24-6 0 0 0,71-24 859 0 0,-118 33-1784 0 0,79-25 945 0 0,41-12 189 0 0,-95 31-1104 0 0,1 0-1 0 0,42-2 1 0 0,-62 7-281 0 0,6 0-5 0 0,-5 2-3944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13359 0 0,'0'0'3244'0'0,"0"2"-2254"0"0,2 3-854 0 0,-1 0 0 0 0,0 0 1 0 0,-1 1-1 0 0,1-1 0 0 0,-1 0 1 0 0,0 0-1 0 0,0 1 0 0 0,0-1 1 0 0,-1 0-1 0 0,0 0 0 0 0,0 1 1 0 0,0-1-1 0 0,-1 0 1 0 0,-3 6-1 0 0,-3 8-3 0 0,-2 0 1 0 0,-16 23-1 0 0,8-14 176 0 0,-9 11-199 0 0,-43 50-1 0 0,26-34-38 0 0,-105 128 38 0 0,147-181-297 0 0,11-11-2161 0 0,2-2 507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78 484 5063 0 0,'-8'-4'284'0'0,"0"0"-1"0"0,0 0 1 0 0,0 0-1 0 0,0-1 1 0 0,-12-9-1 0 0,19 12 18 0 0,-1 0 1 0 0,0 0-1 0 0,1 0 0 0 0,-1 0 1 0 0,1 0-1 0 0,0 0 0 0 0,0 0 1 0 0,-1 0-1 0 0,1 0 1 0 0,1-1-1 0 0,-1 1 0 0 0,0-1 1 0 0,1 1-1 0 0,-1 0 0 0 0,1-1 1 0 0,-1 1-1 0 0,1-1 0 0 0,0 1 1 0 0,0-1-1 0 0,0 1 0 0 0,1-1 1 0 0,-1 1-1 0 0,1-1 1 0 0,-1 1-1 0 0,2-4 0 0 0,4-11-119 0 0,1 1 0 0 0,1 0 0 0 0,0 1 0 0 0,1-1 0 0 0,1 2 0 0 0,0-1 0 0 0,1 1 0 0 0,0 1 0 0 0,23-21 0 0 0,8-2 580 0 0,82-53 0 0 0,-102 74-607 0 0,1 2-1 0 0,1 1 0 0 0,0 0 1 0 0,28-8-1 0 0,-40 16-72 0 0,1 0 0 0 0,-1 1 0 0 0,1 1-1 0 0,-1 0 1 0 0,1 0 0 0 0,0 1 0 0 0,0 1 0 0 0,0 0 0 0 0,0 1-1 0 0,15 2 1 0 0,-20 0-34 0 0,0-1-1 0 0,0 1 0 0 0,0 1 1 0 0,0-1-1 0 0,-1 1 1 0 0,0 1-1 0 0,0-1 1 0 0,8 7-1 0 0,-4-2-19 0 0,0 1 1 0 0,-1 1-1 0 0,15 19 0 0 0,-22-26-19 0 0,7 12 5 0 0,-10-15-8 0 0,1 0 1 0 0,0 0-1 0 0,-1 0 1 0 0,1 1 0 0 0,-1-1-1 0 0,0 0 1 0 0,1 0-1 0 0,-1 1 1 0 0,0-1-1 0 0,0 0 1 0 0,0 1-1 0 0,0-1 1 0 0,0 0 0 0 0,0 0-1 0 0,0 1 1 0 0,0-1-1 0 0,0 0 1 0 0,0 0-1 0 0,-1 1 1 0 0,1-1-1 0 0,-1 0 1 0 0,1 0-1 0 0,-1 0 1 0 0,1 1 0 0 0,-1-1-1 0 0,0 0 1 0 0,0 0-1 0 0,1 0 1 0 0,-1 0-1 0 0,0 0 1 0 0,0 0-1 0 0,0 0 1 0 0,0-1-1 0 0,0 1 1 0 0,0 0 0 0 0,-2 0-1 0 0,-1 3 29 0 0,-14 12 69 0 0,-1-2-1 0 0,-31 20 1 0 0,-45 18-26 0 0,73-40-83 0 0,-161 78 133 0 0,173-87-128 0 0,3-1-17 0 0,5-2-80 0 0,12-6-597 0 0,2-2-364 0 0,4-1-308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71 15343 0 0,'6'-7'259'0'0,"0"0"0"0"0,0 0 0 0 0,1 1-1 0 0,0 1 1 0 0,1-1 0 0 0,-1 1 0 0 0,1 0-1 0 0,0 0 1 0 0,0 1 0 0 0,0 0 0 0 0,1 1-1 0 0,9-3 1 0 0,-4 5 780 0 0,-14 1-1000 0 0,1 0 1 0 0,-1 0 0 0 0,0 1-1 0 0,1-1 1 0 0,-1 0 0 0 0,0 0-1 0 0,0 0 1 0 0,1 0 0 0 0,-1 1 0 0 0,0-1-1 0 0,1 0 1 0 0,-1 0 0 0 0,0 1-1 0 0,0-1 1 0 0,1 0 0 0 0,-1 0-1 0 0,0 1 1 0 0,0-1 0 0 0,0 0 0 0 0,1 1-1 0 0,-1-1 1 0 0,0 1 0 0 0,0 0-6 0 0,0 1-1 0 0,0-1 1 0 0,0 1 0 0 0,0 0 0 0 0,0-1 0 0 0,-1 1 0 0 0,1-1 0 0 0,0 1 0 0 0,-1-1 0 0 0,1 0 0 0 0,-1 1-1 0 0,0-1 1 0 0,1 1 0 0 0,-3 1 0 0 0,-1 4 9 0 0,-1 0 0 0 0,0-1 0 0 0,0 1 0 0 0,-1-1 1 0 0,0 0-1 0 0,-10 7 0 0 0,-45 30 184 0 0,15-12-2 0 0,-68 51 385 0 0,-101 82 498 0 0,206-156-1052 0 0,1 0-1 0 0,0 0 1 0 0,1 1 0 0 0,-13 19-1 0 0,18-25-42 0 0,-1 1-1 0 0,1 0 0 0 0,0 0 0 0 0,1 1 1 0 0,-1-1-1 0 0,1 0 0 0 0,-1 1 1 0 0,1-1-1 0 0,1 0 0 0 0,-1 1 0 0 0,1-1 1 0 0,0 1-1 0 0,0 0 0 0 0,0-1 0 0 0,1 6 1 0 0,0-6-3 0 0,1-1 0 0 0,-1 1 1 0 0,1 0-1 0 0,0-1 0 0 0,0 0 1 0 0,0 1-1 0 0,0-1 0 0 0,0 0 0 0 0,1 0 1 0 0,0 0-1 0 0,-1 0 0 0 0,1-1 1 0 0,4 3-1 0 0,5 4 85 0 0,25 14-1 0 0,-17-13-299 0 0,1-1-1 0 0,0 0 1 0 0,0-2 0 0 0,1 0-1 0 0,37 6 1 0 0,-57-13-1016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6911 0 0,'0'0'623'0'0,"-1"2"-514"0"0,-2 0 338 0 0,0 1-1 0 0,0 0 0 0 0,1 1 0 0 0,0-1 0 0 0,0 0 0 0 0,0 1 0 0 0,0-1 0 0 0,0 1 1 0 0,1-1-1 0 0,-1 1 0 0 0,1 0 0 0 0,0 0 0 0 0,0 0 0 0 0,1 0 0 0 0,-1-1 1 0 0,1 1-1 0 0,0 0 0 0 0,0 0 0 0 0,0 0 0 0 0,0 0 0 0 0,1 0 0 0 0,-1 0 0 0 0,1 0 1 0 0,0 0-1 0 0,3 6 0 0 0,-2-6-329 0 0,0 1 1 0 0,0-1-1 0 0,1 0 0 0 0,0 0 1 0 0,0 0-1 0 0,0 0 0 0 0,0-1 1 0 0,6 6-1 0 0,22 15 614 0 0,2-1 0 0 0,51 27 0 0 0,-72-43-668 0 0,22 13-4 0 0,130 70-619 0 0,-159-87 217 0 0,4 2 232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9183 0 0,'0'0'1090'0'0,"1"2"-488"0"0,1 4-331 0 0,0-1 0 0 0,0 1 0 0 0,-1 0 0 0 0,0-1 0 0 0,0 1 0 0 0,0 0 0 0 0,-1 0 1 0 0,1 0-1 0 0,-1 0 0 0 0,-1 0 0 0 0,1-1 0 0 0,-1 1 0 0 0,0 0 0 0 0,0 0 0 0 0,-1-1 0 0 0,-2 8 0 0 0,-6 11 116 0 0,0-1 0 0 0,-20 33 1 0 0,14-28 29 0 0,-2 4-241 0 0,-1-1 1 0 0,-2-1-1 0 0,-48 53 0 0 0,58-72-314 0 0,9-9-585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109 276 10135 0 0,'-33'11'985'0'0,"23"-8"-414"0"0,1 0 1 0 0,-1 0-1 0 0,1-1 0 0 0,-1 0 0 0 0,-12 1 0 0 0,22-3-538 0 0,0 0-1 0 0,0 0 1 0 0,-1 0-1 0 0,1 0 1 0 0,0 0 0 0 0,0 0-1 0 0,0 0 1 0 0,0 0-1 0 0,-1 0 1 0 0,1 0-1 0 0,0 0 1 0 0,0 0-1 0 0,0 0 1 0 0,0 0-1 0 0,-1 0 1 0 0,1 0-1 0 0,0 0 1 0 0,0 0 0 0 0,0 0-1 0 0,0 0 1 0 0,0-1-1 0 0,-1 1 1 0 0,1 0-1 0 0,0 0 1 0 0,0 0-1 0 0,0 0 1 0 0,0 0-1 0 0,0 0 1 0 0,0 0-1 0 0,0-1 1 0 0,-1 1 0 0 0,1 0-1 0 0,0 0 1 0 0,0 0-1 0 0,0 0 1 0 0,0 0-1 0 0,0-1 1 0 0,0 1-1 0 0,0 0 1 0 0,4-7 518 0 0,13-9-235 0 0,-15 15-161 0 0,34-28 225 0 0,50-28 0 0 0,-17 15-43 0 0,2 4 0 0 0,122-48 0 0 0,-178 80-209 0 0,0 2-1 0 0,1 0 1 0 0,-1 0 0 0 0,1 2-1 0 0,0 0 1 0 0,0 0 0 0 0,28 2-1 0 0,-40 1-106 0 0,-1-1 0 0 0,0 0 0 0 0,0 1 0 0 0,1-1 0 0 0,-1 1 0 0 0,0 0 0 0 0,0 0 0 0 0,0 1 0 0 0,0-1 0 0 0,0 0-1 0 0,0 1 1 0 0,0 0 0 0 0,0 0 0 0 0,-1 0 0 0 0,1 0 0 0 0,-1 0 0 0 0,1 0 0 0 0,-1 1 0 0 0,0-1 0 0 0,0 1 0 0 0,0-1 0 0 0,0 1 0 0 0,-1 0 0 0 0,3 4-1 0 0,-2-2 2 0 0,-1 0 0 0 0,0 0 0 0 0,0 0 0 0 0,0 0-1 0 0,-1 0 1 0 0,1 0 0 0 0,-1 0 0 0 0,0 0 0 0 0,-1 0-1 0 0,1 0 1 0 0,-1 0 0 0 0,0 0 0 0 0,0 0 0 0 0,-1 0-1 0 0,-2 5 1 0 0,1-2 3 0 0,-1 0 0 0 0,0 0 0 0 0,-1 0 0 0 0,0 0 0 0 0,0-1-1 0 0,-1 0 1 0 0,0 0 0 0 0,0 0 0 0 0,-13 10 0 0 0,8-9-16 0 0,0 0 0 0 0,-1 0 1 0 0,-1-1-1 0 0,1 0 0 0 0,-21 7 0 0 0,27-12-13 0 0,-15 6 27 0 0,0-1-1 0 0,-43 9 1 0 0,9-10-109 0 0,-78-1-1 0 0,132-5 23 0 0,2 0-267 0 0,12 1 264 0 0,0 0 1 0 0,14-2-1 0 0,-5 1 15 0 0,66-4 37 0 0,-58 1 45 0 0,0 1 0 0 0,1 2 0 0 0,31 4 1 0 0,-40-1 2 0 0,-1 1 0 0 0,29 10 1 0 0,-44-13-21 0 0,-1 1 0 0 0,1 1 0 0 0,-1-1 1 0 0,0 1-1 0 0,0 0 0 0 0,0 0 0 0 0,0 0 0 0 0,0 1 1 0 0,-1 0-1 0 0,1 0 0 0 0,-1 0 0 0 0,0 0 1 0 0,6 10-1 0 0,-9-13-6 0 0,-1 0 1 0 0,1 1-1 0 0,-1-1 1 0 0,0 0-1 0 0,1 1 0 0 0,-1-1 1 0 0,0 1-1 0 0,0-1 1 0 0,0 0-1 0 0,0 1 0 0 0,0-1 1 0 0,0 1-1 0 0,0-1 1 0 0,-1 0-1 0 0,1 1 1 0 0,0-1-1 0 0,-1 0 0 0 0,0 2 1 0 0,-12 23 105 0 0,11-22-98 0 0,-6 7 34 0 0,0 0 0 0 0,-1 0 1 0 0,0-1-1 0 0,0 0 0 0 0,-1 0 0 0 0,0-1 0 0 0,-1 0 0 0 0,0-1 0 0 0,-17 10 0 0 0,4-5 93 0 0,0-1-1 0 0,-1 0 0 0 0,-47 13 0 0 0,54-20-69 0 0,-1-1 1 0 0,1-1-1 0 0,-33 2 0 0 0,42-4-31 0 0,0-1 0 0 0,1-1 0 0 0,-1 1-1 0 0,0-2 1 0 0,0 1 0 0 0,1-1 0 0 0,-1 0 0 0 0,1-1 0 0 0,-1 0 0 0 0,-7-5 0 0 0,15 8-66 0 0,0 0 1 0 0,0-1 0 0 0,1 1-1 0 0,-1-1 1 0 0,0 1-1 0 0,0-1 1 0 0,1 1 0 0 0,-1-1-1 0 0,0 0 1 0 0,1 1-1 0 0,-1-1 1 0 0,1 0 0 0 0,-1 1-1 0 0,1-1 1 0 0,-1 0-1 0 0,1 0 1 0 0,0 0 0 0 0,-1 1-1 0 0,1-1 1 0 0,0 0-1 0 0,-1 0 1 0 0,1 0 0 0 0,0-2-1 0 0,0 2-124 0 0,0-1 0 0 0,1 1 1 0 0,-1-1-1 0 0,0 1 0 0 0,1 0 0 0 0,-1-1 0 0 0,1 1 0 0 0,0-1 0 0 0,-1 1 0 0 0,1 0 0 0 0,0 0 0 0 0,1-2 1 0 0,5-3-3839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30 7831 0 0,'6'-8'706'0'0,"-5"5"-640"0"0,9-9 10 0 0,-10 12 123 0 0,0-1 0 0 0,1 1 0 0 0,-1-1 0 0 0,0 1 0 0 0,1-1 0 0 0,-1 1 0 0 0,0 0 0 0 0,1-1 0 0 0,-1 1 0 0 0,1 0 0 0 0,-1-1 0 0 0,1 1 0 0 0,-1 0 0 0 0,0 0-1 0 0,1-1 1 0 0,-1 1 0 0 0,1 0 0 0 0,0 0 0 0 0,-1 0 0 0 0,1 0 0 0 0,-1 0 0 0 0,1 0 0 0 0,-1 0 0 0 0,1 0 0 0 0,-1 0 0 0 0,1 0 0 0 0,-1 0 0 0 0,1 0 0 0 0,-1 0 0 0 0,2 0-1 0 0,-2 1-110 0 0,1 0-1 0 0,0 0 1 0 0,-1-1-1 0 0,1 1 0 0 0,-1 0 1 0 0,1 0-1 0 0,-1 0 0 0 0,1 0 1 0 0,-1 0-1 0 0,0 0 0 0 0,1 0 1 0 0,-1 0-1 0 0,0 0 1 0 0,0 0-1 0 0,0 1 0 0 0,1 5-106 0 0,-1 0-1 0 0,0 0 1 0 0,-2 15-1 0 0,-4 3 256 0 0,-1 1 0 0 0,-1-1 0 0 0,-23 46 0 0 0,9-23 165 0 0,-33 63 109 0 0,-4 9 312 0 0,52-103-751 0 0,1 0 0 0 0,1 1 1 0 0,0 0-1 0 0,1 0 1 0 0,-2 21-1 0 0,8-21-21 0 0,-2-17-174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0 694 6911 0 0,'0'0'3172'0'0,"1"2"-2510"0"0,-1-2-477 0 0,0 1 0 0 0,0-1 0 0 0,0 0 0 0 0,0 1 0 0 0,0-1 0 0 0,1 1 0 0 0,-1-1 1 0 0,0 0-1 0 0,0 1 0 0 0,1-1 0 0 0,-1 1 0 0 0,0-1 0 0 0,1 0 0 0 0,-1 0 0 0 0,0 1 0 0 0,1-1 0 0 0,-1 0 1 0 0,0 1-1 0 0,1-1 0 0 0,-1 0 0 0 0,1 0 0 0 0,-1 0 0 0 0,0 0 0 0 0,1 1 0 0 0,-1-1 0 0 0,1 0 0 0 0,-1 0 1 0 0,1 0-1 0 0,-1 0 0 0 0,1 0 0 0 0,0 0 0 0 0,0 0-9 0 0,1-1 0 0 0,-1 1 0 0 0,1-1 0 0 0,0 1 0 0 0,-1-1 0 0 0,1 1 0 0 0,-1-1 0 0 0,1 0-1 0 0,1-1 1 0 0,6-5-258 0 0,-1 0 0 0 0,9-9-1 0 0,-12 12 590 0 0,31-34-171 0 0,-2-2 0 0 0,43-65 0 0 0,-35 46-224 0 0,26-33-88 0 0,4 3 0 0 0,105-101 0 0 0,-153 170-23 0 0,9-4-12 0 0,-30 22-32 0 0,5 0 32 0 0,2 0 11 0 0,0 4 0 0 0,-9 0 4 0 0,1-1 0 0 0,-1 0 0 0 0,0 0 0 0 0,0 1 0 0 0,1-1 0 0 0,-1 0 0 0 0,0 1 0 0 0,0-1 0 0 0,-1 1 0 0 0,1 0 0 0 0,0-1 0 0 0,0 1 0 0 0,-1 0 0 0 0,1-1 0 0 0,-1 1 0 0 0,1 0 0 0 0,-1-1 0 0 0,0 1 0 0 0,0 0 0 0 0,0 2 0 0 0,0 5 43 0 0,0 0-1 0 0,-3 14 1 0 0,3-23-47 0 0,-44 181 677 0 0,11-57-160 0 0,26-94-349 0 0,2 0-1 0 0,-1 36 0 0 0,5-58-136 0 0,1-1 0 0 0,1 1-1 0 0,-1-1 1 0 0,1 0 0 0 0,1 1-1 0 0,-1-1 1 0 0,1 0 0 0 0,0 0-1 0 0,1 0 1 0 0,0 0 0 0 0,0 0-1 0 0,0-1 1 0 0,8 12 0 0 0,2-4 85 0 0,-10-13-99 0 0,-2 0-16 0 0,-1-1-1 0 0,1 1 1 0 0,0-1 0 0 0,0 1 0 0 0,-1-1 0 0 0,1 1-1 0 0,0-1 1 0 0,0 1 0 0 0,0-1 0 0 0,-1 0 0 0 0,1 0-1 0 0,0 1 1 0 0,0-1 0 0 0,0 0 0 0 0,0 0 0 0 0,0 0-1 0 0,0 0 1 0 0,-1 0 0 0 0,1 0 0 0 0,2 0 0 0 0,0 0 6 0 0,12-1 35 0 0,-12 0-90 0 0,0 1-1 0 0,0-1 0 0 0,0 0 0 0 0,0 0 1 0 0,-1 0-1 0 0,1 0 0 0 0,0 0 0 0 0,-1-1 1 0 0,1 1-1 0 0,-1-1 0 0 0,1 0 0 0 0,-1 0 1 0 0,0 0-1 0 0,0 0 0 0 0,1 0 0 0 0,-2 0 0 0 0,4-5 1 0 0,-2 4-889 0 0,-1-1 0 0 0,-1 0 0 0 0,1 0 1 0 0,0 0-1 0 0,-1 0 0 0 0,0 0 0 0 0,1-6 1 0 0,0-6-5106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43 6911 0 0,'-9'3'623'0'0,"2"-1"4298"0"0,8 0-4670 0 0,1-1 0 0 0,-1 0 0 0 0,1 1 0 0 0,-1-1 0 0 0,1 0 0 0 0,0 0 0 0 0,0 0-1 0 0,-1 0 1 0 0,1 0 0 0 0,0 0 0 0 0,4 0 0 0 0,0 1-29 0 0,1-1 0 0 0,0 0 0 0 0,0 0 0 0 0,0-1 0 0 0,-1 1 0 0 0,11-2 0 0 0,43-8 876 0 0,-30 5-717 0 0,98-19 869 0 0,15-2-1532 0 0,-129 23-787 0 0,-1 0-3514 0 0,-2 0-1361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8751 0 0,'-9'0'910'0'0,"7"-1"-400"0"0,-1 1 1 0 0,1-1-1 0 0,-1 1 1 0 0,1 0 0 0 0,-1 0-1 0 0,0 0 1 0 0,1 1-1 0 0,-1-1 1 0 0,-2 1 0 0 0,4 0-398 0 0,1-1 1 0 0,-1 1 0 0 0,1-1 0 0 0,-1 1 0 0 0,1-1 0 0 0,-1 1 0 0 0,1 0 0 0 0,0-1-1 0 0,-1 1 1 0 0,1-1 0 0 0,0 1 0 0 0,-1 0 0 0 0,1-1 0 0 0,0 1 0 0 0,0 0 0 0 0,0-1 0 0 0,0 1-1 0 0,0 0 1 0 0,-1-1 0 0 0,1 2 0 0 0,0 0-473 0 0,1 0 408 0 0,-1-1 1 0 0,0 1-1 0 0,1 0 0 0 0,0 0 0 0 0,-1-1 0 0 0,1 1 1 0 0,0 0-1 0 0,0-1 0 0 0,0 1 0 0 0,0-1 0 0 0,0 1 1 0 0,0-1-1 0 0,0 0 0 0 0,1 1 0 0 0,-1-1 0 0 0,2 2 1 0 0,0-1 41 0 0,17 16 448 0 0,38 26-1 0 0,-30-23-239 0 0,16 11 118 0 0,47 38 506 0 0,-77-58-781 0 0,-1 0 1 0 0,-1 2-1 0 0,0-1 1 0 0,14 22-1 0 0,-18-22-99 0 0,-1 0 0 0 0,0 1-1 0 0,-1-1 1 0 0,0 1 0 0 0,-1 0-1 0 0,-1 1 1 0 0,0-1 0 0 0,3 21-1 0 0,-6-25-26 0 0,0 0-1 0 0,-1-1 0 0 0,0 1 0 0 0,-1 0 0 0 0,0 0 0 0 0,0 0 0 0 0,-1-1 0 0 0,0 1 1 0 0,-1-1-1 0 0,0 1 0 0 0,0-1 0 0 0,-1 0 0 0 0,-9 15 0 0 0,-2-2 73 0 0,0 0 0 0 0,-2-1 0 0 0,0-1 0 0 0,-22 19 0 0 0,26-27-63 0 0,0-1 0 0 0,-2 0 1 0 0,1-1-1 0 0,-1-1 1 0 0,-1 0-1 0 0,1-1 0 0 0,-19 7 1 0 0,32-15-65 0 0,1 1 1 0 0,-1-1-1 0 0,1 1 0 0 0,0-1 1 0 0,-1 0-1 0 0,1 0 0 0 0,-1 1 1 0 0,1-1-1 0 0,-1 0 1 0 0,-2-1-1 0 0,4 1-17 0 0,-1 0 0 0 0,1 0 0 0 0,-1 0 1 0 0,1-1-1 0 0,-1 1 0 0 0,1 0 0 0 0,0-1 0 0 0,-1 1 0 0 0,1 0 0 0 0,-1-1 1 0 0,1 1-1 0 0,0-1 0 0 0,-1 1 0 0 0,1 0 0 0 0,0-1 0 0 0,-1 1 0 0 0,1-1 1 0 0,0 1-1 0 0,0-1 0 0 0,0 1 0 0 0,-1-1 0 0 0,1 1 0 0 0,0-1 0 0 0,0 1 1 0 0,0-1-1 0 0,0 1 0 0 0,0-1 0 0 0,0 0 0 0 0,0 1 0 0 0,0-1 0 0 0,0 1 1 0 0,0-1-1 0 0,0 0 0 0 0,3-12-1415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4607 0 0,'2'1'3011'0'0,"0"0"-2413"0"0,0-1 0 0 0,0 1 0 0 0,0 0 0 0 0,0 0 1 0 0,-1 1-1 0 0,1-1 0 0 0,0 0 0 0 0,0 1 0 0 0,-1-1 0 0 0,1 1 0 0 0,-1-1 0 0 0,1 1 0 0 0,-1 0 1 0 0,0-1-1 0 0,2 3 0 0 0,-1 0-305 0 0,-1 0 0 0 0,1-1-1 0 0,-1 1 1 0 0,1 0 0 0 0,-1 0 0 0 0,-1 0 0 0 0,2 7 0 0 0,-2 2-157 0 0,0 0-1 0 0,0 0 1 0 0,-1 0-1 0 0,-4 15 1 0 0,-3 10 136 0 0,-2 0 0 0 0,-2-1 0 0 0,-1-1 0 0 0,-2 0 0 0 0,-1-1 1 0 0,-2-1-1 0 0,-26 40 0 0 0,-8 0-155 0 0,47-66-133 0 0,3-7-71 0 0,13-12-2792 0 0,1-4 1517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59 323 3223 0 0,'-41'1'68'0'0,"32"-1"3206"0"0,0 1 3679 0 0,15-12-5060 0 0,5-6-1356 0 0,1 2-1 0 0,0-1 1 0 0,19-16-1 0 0,46-39 327 0 0,-71 66-805 0 0,17-14 90 0 0,2 0 0 0 0,0 2 0 0 0,1 1 0 0 0,30-14 0 0 0,-34 19-32 0 0,1 2-1 0 0,0 0 1 0 0,0 2 0 0 0,1 0 0 0 0,38-4 0 0 0,-52 10-1 0 0,-1 0 1 0 0,1 1 0 0 0,-1 0 0 0 0,1 0 0 0 0,0 1 0 0 0,-1 1 0 0 0,1-1 0 0 0,10 5 0 0 0,-15-5-57 0 0,-1 1-1 0 0,1 0 1 0 0,-1 1 0 0 0,1-1 0 0 0,-1 1-1 0 0,0-1 1 0 0,0 1 0 0 0,0 1-1 0 0,-1-1 1 0 0,1 0 0 0 0,-1 1-1 0 0,1 0 1 0 0,-1 0 0 0 0,0 0-1 0 0,-1 0 1 0 0,1 0 0 0 0,3 9 0 0 0,0 1 44 0 0,-1 1 1 0 0,-1 0 0 0 0,0 0 0 0 0,-1 1 0 0 0,2 26-1 0 0,-5-34-78 0 0,1 0-1 0 0,-1 0 0 0 0,-1 0 0 0 0,0 0 0 0 0,0 0 0 0 0,0 0 0 0 0,-1 0 0 0 0,0 0 0 0 0,-1 0 0 0 0,0-1 0 0 0,0 1 0 0 0,-8 13 0 0 0,6-16-16 0 0,0 1 0 0 0,0-1-1 0 0,0 0 1 0 0,-1 0-1 0 0,0-1 1 0 0,0 1-1 0 0,0-1 1 0 0,0 0-1 0 0,-13 5 1 0 0,1-2 10 0 0,-1 0 1 0 0,-28 7-1 0 0,-136 25-323 0 0,150-34 206 0 0,0-1 1 0 0,0-2 0 0 0,-56-3-1 0 0,86 1-19 0 0,-23-4 44 0 0,25 4-55 0 0,-1-1-1 0 0,1 1 1 0 0,0-1-1 0 0,-1 1 1 0 0,1-1-1 0 0,0 1 1 0 0,-1-1-1 0 0,1 0 1 0 0,0 0-1 0 0,0 1 1 0 0,0-1 0 0 0,0 0-1 0 0,0 0 1 0 0,0 0-1 0 0,-1-1 1 0 0,-1-7-1789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 8951 0 0,'0'0'9342'0'0,"0"0"-9255"0"0,0 0 1 0 0,0 0 0 0 0,0-1 0 0 0,0 1 0 0 0,0 0-1 0 0,1 0 1 0 0,-1 0 0 0 0,0 0 0 0 0,0-1 0 0 0,0 1 0 0 0,0 0-1 0 0,0 0 1 0 0,1 0 0 0 0,-1 0 0 0 0,0-1 0 0 0,0 1 0 0 0,0 0-1 0 0,1 0 1 0 0,-1 0 0 0 0,0 0 0 0 0,0 0 0 0 0,0 0-1 0 0,1 0 1 0 0,-1 0 0 0 0,0 0 0 0 0,0 0 0 0 0,0 0 0 0 0,1 0-1 0 0,-1 0 1 0 0,0 4-73 0 0,-1 0-1 0 0,0 1 1 0 0,0-1 0 0 0,0 0-1 0 0,0 0 1 0 0,-1 0-1 0 0,1 0 1 0 0,-1 0 0 0 0,0 0-1 0 0,-1 0 1 0 0,1 0 0 0 0,-1-1-1 0 0,-4 6 1 0 0,-7 6 28 0 0,-26 22-1 0 0,27-26-25 0 0,-40 38 270 0 0,-84 99-1 0 0,126-135-175 0 0,-17 30 1 0 0,25-39-84 0 0,1 1 1 0 0,-1 0-1 0 0,1-1 1 0 0,0 1-1 0 0,1 0 1 0 0,-1 1-1 0 0,1-1 1 0 0,0 0-1 0 0,0 0 1 0 0,1 10-1 0 0,0-13 6 0 0,0 1 1 0 0,1 0-1 0 0,-1-1 0 0 0,1 1 1 0 0,0-1-1 0 0,0 1 0 0 0,0-1 0 0 0,0 1 1 0 0,0-1-1 0 0,0 0 0 0 0,1 1 0 0 0,-1-1 1 0 0,1 0-1 0 0,0 0 0 0 0,-1 0 1 0 0,1 0-1 0 0,0 0 0 0 0,0-1 0 0 0,0 1 1 0 0,0-1-1 0 0,1 1 0 0 0,-1-1 1 0 0,0 0-1 0 0,1 1 0 0 0,2 0 0 0 0,2 0-330 0 0,0 0-1 0 0,0 0 0 0 0,8 1 1 0 0,21 1-7283 0 0,-26-2 1333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0 778 3223 0 0,'0'0'12752'0'0,"2"-1"-12176"0"0,19-7-18 0 0,0-1-1 0 0,-1-1 0 0 0,0 0 0 0 0,0-2 1 0 0,-1 0-1 0 0,-1-2 0 0 0,24-21 1 0 0,106-122 147 0 0,-100 101-413 0 0,165-186-109 0 0,-54 92-1791 0 0,-97 95 563 0 0,-56 49 854 0 0,-4 5 231 0 0,-17 19 341 0 0,9-9-248 0 0,1 1 0 0 0,0 0 0 0 0,0 0 0 0 0,1 0 0 0 0,0 1 0 0 0,1-1 0 0 0,0 1 0 0 0,-3 22 0 0 0,3-4 49 0 0,1 1 1 0 0,3 34-1 0 0,0-26-102 0 0,3 39 824 0 0,-11 141 0 0 0,3-194-894 0 0,2-15-5 0 0,1 0-1 0 0,0 0 1 0 0,0 1-1 0 0,1-1 1 0 0,1 1 0 0 0,-1-1-1 0 0,4 14 1 0 0,-4-21-91 0 0,1-2 77 0 0,-1 0-1 0 0,1 0 0 0 0,-1 0 0 0 0,1 0 0 0 0,-1 0 0 0 0,1 1 0 0 0,-1-1 0 0 0,1 0 0 0 0,-1 0 0 0 0,1 1 0 0 0,-1-1 0 0 0,1 0 0 0 0,-1 1 0 0 0,1-1 1 0 0,-1 1-1 0 0,1 0 0 0 0,0-1-9 0 0,-1 1 1 0 0,1 0-1 0 0,0-1 1 0 0,-1 1-1 0 0,1-1 1 0 0,0 1-1 0 0,-1-1 1 0 0,1 1-1 0 0,0-1 1 0 0,-1 0-1 0 0,1 1 1 0 0,0-1 0 0 0,0 0-1 0 0,0 0 1 0 0,-1 1-1 0 0,1-1 1 0 0,2 0-1 0 0,3 0-133 0 0,0-1 0 0 0,0 0 0 0 0,0 0-1 0 0,1-1 1 0 0,-1 0 0 0 0,-1 0 0 0 0,1 0 0 0 0,0-1-1 0 0,0 1 1 0 0,7-6 0 0 0,-9 5-905 0 0,-1 0-1 0 0,1 0 1 0 0,0 0-1 0 0,-1 0 1 0 0,4-4 0 0 0,2-7-5337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13015 0 0,'0'0'596'0'0,"-1"1"-13"0"0,-19 4-183 0 0,0 1 0 0 0,0 1 0 0 0,0 1 0 0 0,1 0 1 0 0,0 2-1 0 0,-26 17 0 0 0,6 0 614 0 0,-64 59 0 0 0,15 1-61 0 0,78-75-918 0 0,0 1-1 0 0,0 0 0 0 0,1 0 0 0 0,1 1 1 0 0,-11 24-1 0 0,19-37-161 0 0,1 5-1377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18 130 16271 0 0,'0'0'744'0'0,"-2"0"-18"0"0,-14 0 1172 0 0,18 1-1372 0 0,8-1-316 0 0,1 0 1 0 0,-1-1 0 0 0,1 0 0 0 0,-1 0 0 0 0,1-1 0 0 0,16-6 0 0 0,2 1 163 0 0,69-15 153 0 0,69-15 282 0 0,-2-5-2966 0 0,-137 33 978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13159 0 0,'0'0'1187'0'0,"-1"1"-919"0"0,0 2-163 0 0,0 0 0 0 0,0-1 0 0 0,0 1-1 0 0,0 0 1 0 0,1 0 0 0 0,-1 0 0 0 0,1-1 0 0 0,0 1 0 0 0,0 0 0 0 0,0 0-1 0 0,0 0 1 0 0,1 0 0 0 0,-1-1 0 0 0,1 1 0 0 0,0 0 0 0 0,-1 0 0 0 0,1-1-1 0 0,0 1 1 0 0,1 0 0 0 0,-1-1 0 0 0,3 5 0 0 0,3 5 164 0 0,1 0 0 0 0,1-1 1 0 0,10 12-1 0 0,67 67 1082 0 0,-52-58-601 0 0,-2 2 0 0 0,49 67 0 0 0,-75-92-647 0 0,0 1 0 0 0,-1-1 0 0 0,-1 1 0 0 0,1 1 0 0 0,-1-1 1 0 0,-1 0-1 0 0,0 1 0 0 0,-1 0 0 0 0,1-1 0 0 0,-2 1 0 0 0,0 0 0 0 0,0 0 0 0 0,-1 0 0 0 0,-1 0 0 0 0,1 0 0 0 0,-2 0 0 0 0,0 0 0 0 0,0 0 0 0 0,-7 19 0 0 0,1-8 92 0 0,0 0-1 0 0,-2 0 0 0 0,-1-1 0 0 0,-24 36 0 0 0,27-46-436 0 0,-1 1-1 0 0,0-1 1 0 0,-1-1 0 0 0,-1 0 0 0 0,0 0-1 0 0,0-1 1 0 0,0 0 0 0 0,-1-1 0 0 0,-15 7-1 0 0,10-8-2147 0 0,1-3-4925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61 151 4143 0 0,'0'0'7634'0'0,"-2"0"-7189"0"0,-57 10 5715 0 0,68-5-5445 0 0,3 0-397 0 0,1-4-67 0 0,1 0 1 0 0,0-1-1 0 0,-1-1 0 0 0,24-4 1 0 0,53-17 535 0 0,-79 19-689 0 0,400-93 1566 0 0,-134 52-3377 0 0,-245 42 179 0 0,-29 2-455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11687 0 0,'1'-2'532'0'0,"0"-2"-208"0"0,0 2-282 0 0,-1 0-1 0 0,1 0 0 0 0,0 1 1 0 0,0-1-1 0 0,-1 0 1 0 0,1 0-1 0 0,0 1 1 0 0,1-1-1 0 0,-1 1 1 0 0,0-1-1 0 0,0 1 1 0 0,3-3-1 0 0,-4 3 74 0 0,1 0 0 0 0,0 0 0 0 0,0 1 0 0 0,0-1 0 0 0,0 0 0 0 0,0 0 1 0 0,0 0-1 0 0,0 1 0 0 0,0-1 0 0 0,0 0 0 0 0,0 1 0 0 0,1-1 0 0 0,-1 1 0 0 0,0-1 0 0 0,0 1 0 0 0,0 0 0 0 0,1 0 0 0 0,-1-1 1 0 0,0 1-1 0 0,0 0 0 0 0,1 0 0 0 0,-1 0 0 0 0,0 0 0 0 0,1 0 0 0 0,-1 1 0 0 0,0-1 0 0 0,0 0 0 0 0,1 1 0 0 0,-1-1 1 0 0,0 0-1 0 0,0 1 0 0 0,0 0 0 0 0,0-1 0 0 0,0 1 0 0 0,2 1 0 0 0,0 0 10 0 0,-1 0 0 0 0,1 1 0 0 0,-1-1 0 0 0,1 1-1 0 0,-1 0 1 0 0,0 0 0 0 0,0-1 0 0 0,0 1 0 0 0,-1 1 0 0 0,1-1 0 0 0,-1 0 0 0 0,2 4 0 0 0,1 10 254 0 0,0 1 0 0 0,-2 0 1 0 0,0 0-1 0 0,0 0 0 0 0,-2 0 1 0 0,-3 35-1 0 0,-25 108 223 0 0,23-142-550 0 0,-11 48-3 0 0,8-37-62 0 0,1 1 1 0 0,1 1-1 0 0,-2 51 1 0 0,8-80-573 0 0,0 15 970 0 0,3-9-2116 0 0,13-1-10112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9215 0 0,'0'0'707'0'0,"-1"2"-187"0"0,-3 7 819 0 0,0-1 1 0 0,-1 1-1 0 0,0-1 0 0 0,0-1 1 0 0,-9 10-1 0 0,-10 16-532 0 0,11-12-411 0 0,2 1 1 0 0,0 1-1 0 0,-11 33 1 0 0,-15 73 256 0 0,30-101-655 0 0,2-11 27 0 0,-2 0 1 0 0,1-1 0 0 0,-2 0-1 0 0,-15 23 1 0 0,22-37-5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2 270 13991 0 0,'0'0'2240'0'0,"1"-1"-1972"0"0,14-24 450 0 0,2 1-1 0 0,0 1 1 0 0,41-41 0 0 0,-44 50-643 0 0,2 1 1 0 0,0 0 0 0 0,0 2 0 0 0,1-1 0 0 0,0 2 0 0 0,30-13 0 0 0,-29 15-29 0 0,0 1 1 0 0,0 1 0 0 0,0 1 0 0 0,22-4 0 0 0,-34 8 16 0 0,0 1-1 0 0,0 0 1 0 0,-1-1 0 0 0,1 2 0 0 0,0-1-1 0 0,0 1 1 0 0,0 0 0 0 0,0 0 0 0 0,0 1-1 0 0,-1-1 1 0 0,1 1 0 0 0,-1 1-1 0 0,1-1 1 0 0,-1 1 0 0 0,0 0 0 0 0,0 0-1 0 0,7 6 1 0 0,-2 1 31 0 0,0 0 0 0 0,-1 1 0 0 0,0 0 0 0 0,0 1 0 0 0,-2 0 0 0 0,1 0 0 0 0,-2 1 0 0 0,0 0 0 0 0,0 0 0 0 0,-1 0 0 0 0,0 1 0 0 0,-2-1 0 0 0,1 1 0 0 0,-2 0 0 0 0,2 16 0 0 0,-4-24-80 0 0,0-1 0 0 0,0 1 0 0 0,-1-1-1 0 0,1 1 1 0 0,-1-1 0 0 0,0 1 0 0 0,-1-1 0 0 0,1 0 0 0 0,-1 0-1 0 0,0 1 1 0 0,-1-1 0 0 0,1-1 0 0 0,-1 1 0 0 0,0 0 0 0 0,0 0-1 0 0,0-1 1 0 0,-1 0 0 0 0,-5 6 0 0 0,0-3 6 0 0,0 0 0 0 0,0 0 0 0 0,-1-1 0 0 0,0-1 0 0 0,0 1 1 0 0,0-2-1 0 0,-22 8 0 0 0,-19 5-34 0 0,0-2 0 0 0,-1-3 0 0 0,-1-2 1 0 0,-78 5-1 0 0,122-15-147 0 0,-36 0 128 0 0,42 0-184 0 0,-1 0-1 0 0,1-1 0 0 0,0 1 0 0 0,-1-1 0 0 0,1 0 1 0 0,0 0-1 0 0,0 0 0 0 0,0-1 0 0 0,0 1 1 0 0,-4-3-1 0 0,1-1-978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2303 0 0,'0'0'102'0'0,"-1"1"-1"0"0,-28 13 4546 0 0,-57 30 3941 0 0,2 5-5161 0 0,66-37-3174 0 0,0 1 0 0 0,1 1 0 0 0,0 0 1 0 0,1 1-1 0 0,1 1 0 0 0,-24 31 1 0 0,25-27-147 0 0,1 0 1 0 0,1 1 0 0 0,1 1-1 0 0,-11 30 1 0 0,14-33-25 0 0,2 1 0 0 0,0 0 0 0 0,1 0 0 0 0,1 0 0 0 0,-1 26 0 0 0,5-40-55 0 0,0-1 0 0 0,0 1-1 0 0,1 0 1 0 0,0 0 0 0 0,0-1 0 0 0,0 1 0 0 0,1 0 0 0 0,0-1-1 0 0,0 1 1 0 0,3 5 0 0 0,-3-7-15 0 0,1 0-1 0 0,0-1 1 0 0,0 1-1 0 0,0 0 1 0 0,0-1-1 0 0,1 0 1 0 0,0 0-1 0 0,-1 0 1 0 0,1 0 0 0 0,0 0-1 0 0,0-1 1 0 0,0 0-1 0 0,1 0 1 0 0,4 2-1 0 0,-2-1-241 0 0,0-1 0 0 0,15 3-1 0 0,4-3-5342 0 0,0-1-1392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15863 0 0,'0'0'1439'0'0,"0"2"-1186"0"0,0 7-69 0 0,-1-1 0 0 0,0 1 0 0 0,-1-1-1 0 0,0 0 1 0 0,0 0 0 0 0,-6 14 0 0 0,-27 49 1395 0 0,8-19-837 0 0,12-17-362 0 0,-4 5-211 0 0,2 2 1 0 0,1 0 0 0 0,-11 50 0 0 0,25-76-148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172 160 5527 0 0,'-8'-1'151'0'0,"1"1"0"0"0,-15-4 0 0 0,-12 0 1871 0 0,34 4-1686 0 0,-1 0 1 0 0,1 0-1 0 0,-1 0 0 0 0,0 0 0 0 0,1 0 1 0 0,-1 0-1 0 0,0 0 0 0 0,1 0 1 0 0,-1 0-1 0 0,1 0 0 0 0,-1 0 0 0 0,0-1 1 0 0,1 1-1 0 0,-1 0 0 0 0,1 0 1 0 0,-1-1-1 0 0,1 1 0 0 0,-1 0 0 0 0,1-1 1 0 0,-1 1-1 0 0,1-1 0 0 0,-1 1 0 0 0,1 0 1 0 0,-1-1-1 0 0,1 1 0 0 0,-1-2 1 0 0,1 1-211 0 0,0 1 0 0 0,0-1 1 0 0,0 0-1 0 0,0 0 1 0 0,0 0-1 0 0,0 0 0 0 0,0 0 1 0 0,0 0-1 0 0,0 1 1 0 0,1-1-1 0 0,-1 0 0 0 0,0 0 1 0 0,1 0-1 0 0,-1 0 1 0 0,0 1-1 0 0,2-2 1 0 0,0-2-65 0 0,0 0 0 0 0,1 1 0 0 0,0-1 0 0 0,0 1 0 0 0,0 0 0 0 0,7-5 0 0 0,7-2 148 0 0,0 0 0 0 0,0 2 0 0 0,1 0 0 0 0,0 1 1 0 0,21-5-1 0 0,98-17 403 0 0,-133 28-601 0 0,0 0 1 0 0,21-4 127 0 0,0 2-1 0 0,40-2 0 0 0,-59 5-96 0 0,0 0 1 0 0,0 0-1 0 0,0 1 0 0 0,0 0 0 0 0,0 0 1 0 0,0 0-1 0 0,0 1 0 0 0,0 0 1 0 0,0 0-1 0 0,-1 0 0 0 0,1 1 0 0 0,-1 0 1 0 0,0 0-1 0 0,0 0 0 0 0,0 1 1 0 0,8 6-1 0 0,-11-7-32 0 0,0-1 0 0 0,0 1 0 0 0,0 0 0 0 0,0 0 0 0 0,-1 0 0 0 0,1 0 0 0 0,-1 0 0 0 0,0 0 0 0 0,1 0 0 0 0,-1 1 0 0 0,-1-1 1 0 0,1 0-1 0 0,0 7 0 0 0,-1-4-9 0 0,0 0 0 0 0,0 0 0 0 0,-1 0 0 0 0,0-1 0 0 0,0 1 0 0 0,-1 0 0 0 0,-2 8 0 0 0,-1-2 4 0 0,-1 0 0 0 0,-1 1 0 0 0,0-2 1 0 0,0 1-1 0 0,-1-1 0 0 0,-11 13 0 0 0,6-11 1 0 0,0-1-1 0 0,-1 0 1 0 0,0-1-1 0 0,-1-1 1 0 0,0 0-1 0 0,-30 14 1 0 0,19-12 0 0 0,0-1 0 0 0,-2-2 1 0 0,-43 10-1 0 0,52-15-28 0 0,0-1 0 0 0,-20 0-1 0 0,31-3 11 0 0,1 0-1 0 0,0 0 0 0 0,0-1 1 0 0,0 0-1 0 0,0 0 0 0 0,0-1 0 0 0,0 1 1 0 0,-12-7-1 0 0,17 8-20 0 0,1-1 1 0 0,0 0 0 0 0,-1 0-1 0 0,1 0 1 0 0,0 0 0 0 0,0 0-1 0 0,-1-1 1 0 0,1 1 0 0 0,0 0-1 0 0,0 0 1 0 0,1-1 0 0 0,-1 1-1 0 0,0-1 1 0 0,0 1 0 0 0,1-1-1 0 0,-1 1 1 0 0,0-1 0 0 0,1 1-1 0 0,0-1 1 0 0,-1 1 0 0 0,1-1-1 0 0,0 0 1 0 0,0-2 0 0 0,0 3-7 0 0,1 0 1 0 0,0 0-1 0 0,0 0 1 0 0,0 0-1 0 0,0-1 0 0 0,0 1 1 0 0,0 0-1 0 0,0 1 1 0 0,0-1-1 0 0,0 0 1 0 0,0 0-1 0 0,0 0 1 0 0,3 0-1 0 0,-4 0 13 0 0,7-2-28 0 0,0 0 0 0 0,1 0-1 0 0,-1 0 1 0 0,1 1 0 0 0,-1 0 0 0 0,1 1-1 0 0,0 0 1 0 0,-1 0 0 0 0,17 0 0 0 0,-7 2 36 0 0,1 1 0 0 0,-1 0 0 0 0,24 6 0 0 0,-23-4 100 0 0,-1 1 0 0 0,1 1 0 0 0,-1 1 0 0 0,0 0 0 0 0,-1 2 0 0 0,1-1 0 0 0,-2 2-1 0 0,1 0 1 0 0,-2 1 0 0 0,26 24 0 0 0,-35-31-62 0 0,-1 1 0 0 0,0 1 0 0 0,0-1 0 0 0,0 0 0 0 0,-1 1 0 0 0,0 0 0 0 0,0 0 0 0 0,0 0 0 0 0,3 12 0 0 0,-6-15-12 0 0,1 0 1 0 0,-1 0 0 0 0,1 0-1 0 0,-1 1 1 0 0,0-1 0 0 0,0 0-1 0 0,0 1 1 0 0,-1-1-1 0 0,1 0 1 0 0,-1 0 0 0 0,0 1-1 0 0,0-1 1 0 0,0 0 0 0 0,0 0-1 0 0,0 0 1 0 0,-1 0-1 0 0,0 0 1 0 0,1-1 0 0 0,-1 1-1 0 0,0 0 1 0 0,-3 3 0 0 0,-8 6 31 0 0,0-1 0 0 0,0 0 0 0 0,-1 0 0 0 0,-1-2 0 0 0,0 0 0 0 0,0 0 0 0 0,0-1 0 0 0,-1-1 0 0 0,0-1 1 0 0,-1 0-1 0 0,-25 5 0 0 0,-2-3 78 0 0,1-1 0 0 0,-2-3 1 0 0,-58 0-1 0 0,103-4-119 0 0,-45-3 15 0 0,42 3-36 0 0,-1 0 0 0 0,1-1 0 0 0,0 0 0 0 0,0 0 0 0 0,0 0-1 0 0,0 0 1 0 0,0 0 0 0 0,0-1 0 0 0,0 1 0 0 0,0-1 0 0 0,-3-2-1 0 0,6 4-56 0 0,-1-1 0 0 0,1 1 0 0 0,0-1 0 0 0,-1 1 0 0 0,1 0 0 0 0,-1-1 0 0 0,1 1 0 0 0,0-1 0 0 0,-1 1-1 0 0,1-1 1 0 0,0 0 0 0 0,0 1 0 0 0,-1-1 0 0 0,1 1 0 0 0,0-1 0 0 0,0 1 0 0 0,0-1 0 0 0,0 0 0 0 0,-1 1-1 0 0,1-1 1 0 0,0 1 0 0 0,0-1 0 0 0,0 0 0 0 0,1 1 0 0 0,-1-2 0 0 0,3-6-1133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54 16583 0 0,'2'-1'762'0'0,"-1"0"-649"0"0,7-6 278 0 0,-1 0 1 0 0,2 1-1 0 0,-1 1 0 0 0,1-1 0 0 0,-1 2 0 0 0,1-1 0 0 0,19-6 0 0 0,-27 11 47 0 0,1 0-379 0 0,-1 1 0 0 0,0 0 1 0 0,0-1-1 0 0,0 1 1 0 0,-1 0-1 0 0,1-1 1 0 0,0 1-1 0 0,0 0 1 0 0,0 0-1 0 0,0 0 1 0 0,-1 0-1 0 0,1 0 1 0 0,0 0-1 0 0,-1 0 1 0 0,1 0-1 0 0,-1 0 1 0 0,1 1-1 0 0,-1-1 1 0 0,1 2-1 0 0,-1 0-8 0 0,0-1-1 0 0,0 1 0 0 0,1 0 1 0 0,-2 0-1 0 0,1 0 1 0 0,0 0-1 0 0,-2 5 0 0 0,-1 4 8 0 0,-1-1 0 0 0,-1 0 0 0 0,-5 11 0 0 0,9-21-36 0 0,-169 289 1446 0 0,89-161-793 0 0,70-111-577 0 0,-50 93 395 0 0,55-100-499 0 0,1 1 0 0 0,1-1 0 0 0,0 1 0 0 0,1 1 0 0 0,0-1 0 0 0,1 0 0 0 0,-2 22-1 0 0,4-32-677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11519 0 0,'0'0'887'0'0,"-3"1"-583"0"0,-25 26 728 0 0,0 0 0 0 0,2 2-1 0 0,-40 54 1 0 0,30-28-371 0 0,-41 84 0 0 0,2 5-340 0 0,-20 41-50 0 0,62-117-179 0 0,-3-2-1 0 0,-62 87 1 0 0,94-147-77 0 0,-17 17 149 0 0,19-21 112 0 0,4-4-84 0 0,15-20 162 0 0,-13 18-314 0 0,0-1-1 0 0,0 0 1 0 0,0-1-1 0 0,-1 1 0 0 0,1 0 1 0 0,3-9-1 0 0,-4 3 8 0 0,-2 7-34 0 0,0 1 1 0 0,0 0-1 0 0,0 0 0 0 0,1-1 0 0 0,-1 1 0 0 0,1 0 0 0 0,0 0 0 0 0,-1 0 0 0 0,2 1 0 0 0,3-6 0 0 0,11-7-3 0 0,22-15-1 0 0,4-4-24 0 0,46-38-213 0 0,-72 60 172 0 0,0 1-1 0 0,0 1 1 0 0,32-13 0 0 0,-42 20 38 0 0,0 1 1 0 0,1 0 0 0 0,-1 0 0 0 0,8 0 0 0 0,-11 1 23 0 0,-1 1 0 0 0,1 0 0 0 0,-1 0-1 0 0,0 0 1 0 0,1 1 0 0 0,-1-1 0 0 0,0 1 0 0 0,1-1 0 0 0,-1 1-1 0 0,5 2 1 0 0,-7-2 20 0 0,1 0 0 0 0,0 0 0 0 0,-1 1 0 0 0,0-1 0 0 0,1 0 0 0 0,-1 1-1 0 0,0-1 1 0 0,1 0 0 0 0,-1 1 0 0 0,0 0 0 0 0,0-1 0 0 0,0 1 0 0 0,-1 0 0 0 0,1-1 0 0 0,0 1 0 0 0,0 3-1 0 0,1 0 60 0 0,-1 1 0 0 0,0-1 0 0 0,-1 0 1 0 0,1 8-1 0 0,-3 12 65 0 0,-1 0 1 0 0,-1 0 0 0 0,-13 49 0 0 0,-3 10 60 0 0,18-71-1585 0 0,1 1 0 0 0,1 19 1 0 0,1-15-1414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10 705 3223 0 0,'-9'4'13304'0'0,"19"-7"-12875"0"0,-1 0 0 0 0,1-1-1 0 0,-1 0 1 0 0,0-1-1 0 0,0 0 1 0 0,-1 0 0 0 0,9-7-1 0 0,54-50 337 0 0,-42 35-432 0 0,80-74-60 0 0,65-56 103 0 0,26-29-822 0 0,-103 92 292 0 0,-56 53 133 0 0,-41 45 0 0 0,6 10-1 0 0,-3-4 34 0 0,0 0 0 0 0,0 0 0 0 0,-1 0 0 0 0,-1 1 0 0 0,2 20 0 0 0,-4-3 154 0 0,-3 30-1 0 0,-4-9 268 0 0,-20 72 1 0 0,-1-1 305 0 0,25-96-599 0 0,1-1 0 0 0,1 1-1 0 0,1 28 1 0 0,1-45-113 0 0,1 0 0 0 0,0 0 0 0 0,0 1-1 0 0,1-1 1 0 0,0 0 0 0 0,0 0 0 0 0,1-1-1 0 0,0 1 1 0 0,0 0 0 0 0,0-1 0 0 0,1 0 0 0 0,0 0-1 0 0,8 9 1 0 0,-10-12-48 0 0,1 0 0 0 0,0-1 0 0 0,0 1 0 0 0,0-1 0 0 0,0 0 0 0 0,0 1 0 0 0,0-1 0 0 0,1-1 0 0 0,-1 1 0 0 0,1 0 0 0 0,-1-1 0 0 0,1 0 0 0 0,0 0 0 0 0,0 0 0 0 0,-1 0 0 0 0,1-1 0 0 0,0 1 0 0 0,0-1 0 0 0,0 0 0 0 0,-1 0 0 0 0,1 0 0 0 0,0-1 0 0 0,0 1 0 0 0,0-1 0 0 0,-1 0 0 0 0,1 0 0 0 0,3-2 0 0 0,-4 2-309 0 0,-1 0-1 0 0,1 0 1 0 0,-1 0 0 0 0,0-1 0 0 0,0 1 0 0 0,0-1-1 0 0,0 0 1 0 0,2-1 0 0 0,7-9-7133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98 15407 0 0,'-9'-6'1638'0'0,"8"5"-1558"0"0,-2 0-247 0 0,-9 3 1812 0 0,38 4-343 0 0,2-5-976 0 0,0-1 0 0 0,0-1 1 0 0,0-1-1 0 0,31-7 1 0 0,108-32 1063 0 0,-56 5-2719 0 0,-90 26-198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 1375 0 0,'14'-7'16156'0'0,"-16"10"-16041"0"0,0 0 0 0 0,0 1-1 0 0,0-1 1 0 0,0 0 0 0 0,0 0-1 0 0,-1-1 1 0 0,1 1 0 0 0,-5 3 0 0 0,-28 20 393 0 0,16-13-253 0 0,-15 13 133 0 0,-25 17 238 0 0,-70 68 0 0 0,128-110-398 0 0,3-1-144 0 0,5 2-45 0 0,0 0-1 0 0,-1-1 0 0 0,1 0 1 0 0,0-1-1 0 0,0 0 1 0 0,9 0-1 0 0,45-7 18 0 0,-51 6-42 0 0,59-13-1013 0 0,-34 5-197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0,'0'0'542'0'0,"1"0"-193"0"0,6 4 681 0 0,0 0 0 0 0,-1 1 0 0 0,0 0 0 0 0,0 0 0 0 0,0 0 0 0 0,-1 1 0 0 0,9 10 0 0 0,7 7-194 0 0,68 67 1608 0 0,115 150 0 0 0,-195-228-2310 0 0,-1 1 0 0 0,0-1 0 0 0,-1 1 0 0 0,0 1 0 0 0,9 25 0 0 0,-15-34-118 0 0,0-1-1 0 0,0 0 1 0 0,0 1-1 0 0,0-1 1 0 0,-1 0 0 0 0,1 1-1 0 0,-1-1 1 0 0,0 1-1 0 0,-1-1 1 0 0,1 1-1 0 0,-1-1 1 0 0,0 0-1 0 0,0 1 1 0 0,0-1-1 0 0,0 0 1 0 0,-1 0-1 0 0,0 0 1 0 0,0 0-1 0 0,0 0 1 0 0,0 0 0 0 0,-1 0-1 0 0,1-1 1 0 0,-7 7-1 0 0,1-3-11 0 0,-1 0 0 0 0,0 0 0 0 0,0-1 0 0 0,-1 0 0 0 0,1-1 0 0 0,-1 0 0 0 0,-12 4 0 0 0,-75 22 28 0 0,75-25-769 0 0,1-1 0 0 0,-1-1-1 0 0,-37 2 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10135 0 0,'0'0'778'0'0,"0"2"-506"0"0,-33 102 4898 0 0,-19 74-1315 0 0,48-161-3764 0 0,-30 133 379 0 0,25-118-422 0 0,-2 1 1 0 0,-21 44 0 0 0,24-64-375 0 0,0 0 1 0 0,-1-1 0 0 0,0 0 0 0 0,-1 0 0 0 0,-14 12 0 0 0,23-22-271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48 259 2303 0 0,'-48'-8'9483'0'0,"53"3"-5137"0"0,8-3-4079 0 0,-11 7 175 0 0,138-75 2283 0 0,-91 52-2034 0 0,61-21 0 0 0,-74 31-458 0 0,127-40 602 0 0,-134 47-720 0 0,1 1 0 0 0,0 1-1 0 0,50-1 1 0 0,-76 6-110 0 0,0 0 1 0 0,0 0-1 0 0,0 0 0 0 0,0 1 0 0 0,0-1 0 0 0,0 1 1 0 0,0 0-1 0 0,0 0 0 0 0,0 1 0 0 0,-1-1 1 0 0,1 1-1 0 0,0-1 0 0 0,-1 1 0 0 0,1 0 0 0 0,-1 1 1 0 0,0-1-1 0 0,0 0 0 0 0,0 1 0 0 0,0 0 0 0 0,0 0 1 0 0,0 0-1 0 0,-1 0 0 0 0,1 0 0 0 0,-1 0 1 0 0,0 1-1 0 0,0-1 0 0 0,0 1 0 0 0,-1 0 0 0 0,1-1 1 0 0,-1 1-1 0 0,0 0 0 0 0,0 0 0 0 0,1 4 0 0 0,-1 3 7 0 0,1 1-1 0 0,-2-1 1 0 0,1 0-1 0 0,-2 1 1 0 0,1-1-1 0 0,-1 0 1 0 0,-1 1-1 0 0,0-1 1 0 0,-1 0-1 0 0,0 0 0 0 0,-1 0 1 0 0,0 0-1 0 0,-1-1 1 0 0,0 0-1 0 0,0 0 1 0 0,-1 0-1 0 0,-12 15 1 0 0,8-13 11 0 0,-1 0 0 0 0,0 0 1 0 0,0-1-1 0 0,-1-1 0 0 0,-1 0 1 0 0,0 0-1 0 0,0-1 0 0 0,-1-1 1 0 0,0 0-1 0 0,0-1 0 0 0,-1-1 1 0 0,-17 6-1 0 0,1-3-56 0 0,-1-2 0 0 0,-1-1 0 0 0,1-1 1 0 0,-65 1-1 0 0,67-7-4315 0 0,-38-7 0 0 0,51 5-1835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33 6911 0 0,'1'-1'528'0'0,"23"-17"1067"0"0,-20 8 6166 0 0,-7 9-7686 0 0,1 1 0 0 0,0-1 0 0 0,-1 1 0 0 0,1-1 1 0 0,-1 1-1 0 0,1 0 0 0 0,-1 0 0 0 0,1 0 0 0 0,-1 0 0 0 0,1 0 0 0 0,-1 1 0 0 0,1-1 0 0 0,-1 1 0 0 0,1 0 0 0 0,0-1 0 0 0,-1 1 0 0 0,1 0 0 0 0,0 0 0 0 0,0 1 0 0 0,-3 1 0 0 0,-7 4 46 0 0,0 2 0 0 0,-14 11 0 0 0,16-12 34 0 0,-73 60 768 0 0,-129 137 0 0 0,196-187-767 0 0,1 1-1 0 0,1 0 0 0 0,1 0 1 0 0,1 2-1 0 0,0-1 0 0 0,2 2 1 0 0,0-1-1 0 0,1 1 0 0 0,2 1 0 0 0,0-1 1 0 0,-6 42-1 0 0,12-54-121 0 0,0 1 0 0 0,1-1 0 0 0,0 0-1 0 0,1 0 1 0 0,0 1 0 0 0,0-1 0 0 0,1 0 0 0 0,1 0 0 0 0,0 0-1 0 0,0-1 1 0 0,5 11 0 0 0,-6-15-18 0 0,1 0 0 0 0,0 0 0 0 0,0-1 1 0 0,0 1-1 0 0,1 0 0 0 0,0-1 0 0 0,0 0 0 0 0,0 0 0 0 0,0 0 0 0 0,1-1 0 0 0,-1 1 0 0 0,1-1 0 0 0,0 0 0 0 0,0 0 1 0 0,0-1-1 0 0,0 1 0 0 0,0-1 0 0 0,1 0 0 0 0,-1-1 0 0 0,11 3 0 0 0,-10-3-208 0 0,1-1-1 0 0,-1 1 1 0 0,1-1 0 0 0,0 0-1 0 0,-1-1 1 0 0,1 0-1 0 0,-1 0 1 0 0,0 0 0 0 0,9-3-1 0 0,4-4-819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89 741 7343 0 0,'0'0'660'0'0,"-2"1"-541"0"0,-15 14-90 0 0,8-7 938 0 0,-1 0-1 0 0,0-1 1 0 0,0 0 0 0 0,-21 11 3590 0 0,49-35-2842 0 0,65-57-240 0 0,75-90-1 0 0,81-89-1122 0 0,-199 212-344 0 0,116-117-465 0 0,-126 127 257 0 0,-22 22 161 0 0,0 0 0 0 0,1 0-1 0 0,1 1 1 0 0,-1 0 0 0 0,1 0-1 0 0,13-7 1 0 0,-21 15 3 0 0,-1 14 148 0 0,2 23 30 0 0,-1 0 0 0 0,-6 50-1 0 0,1-30-22 0 0,1 5 243 0 0,-3 1-1 0 0,-3-1 1 0 0,-24 91 0 0 0,26-131-282 0 0,-3 25-1 0 0,8-38-61 0 0,0-1-1 0 0,0 1 1 0 0,1 0-1 0 0,1-1 0 0 0,-1 1 1 0 0,3 10-1 0 0,1-9-6 0 0,1-2 13 0 0,-4-8-49 0 0,-1 1 1 0 0,1-1-1 0 0,0 1 0 0 0,0-1 1 0 0,-1 0-1 0 0,1 1 0 0 0,0-1 1 0 0,0 0-1 0 0,-1 0 0 0 0,1 1 1 0 0,0-1-1 0 0,0 0 0 0 0,0 0 1 0 0,-1 0-1 0 0,1 0 1 0 0,0 0-1 0 0,0 0 0 0 0,0 0 1 0 0,0 0-1 0 0,-1-1 0 0 0,1 1 1 0 0,0 0-1 0 0,0 0 0 0 0,-1-1 1 0 0,2 0-1 0 0,17-8-2338 0 0,-19 9 2342 0 0,11-7-1517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15407 0 0,'0'0'4707'0'0,"1"0"-4006"0"0,2 2-537 0 0,0-1 1 0 0,0 0-1 0 0,0 0 0 0 0,0 0 0 0 0,0 0 0 0 0,1 0 1 0 0,-1-1-1 0 0,0 0 0 0 0,0 0 0 0 0,1 0 0 0 0,-1 0 1 0 0,7-1-1 0 0,5 1 164 0 0,66 0-75 0 0,-1-4 0 0 0,1-3 1 0 0,90-20-1 0 0,-139 19-1404 0 0,-3-1-374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2303 0 0,'0'0'13614'0'0,"-7"5"-13101"0"0,-98 63 695 0 0,66-42-1039 0 0,18-10 34 0 0,1 0 0 0 0,-28 30 0 0 0,48-46-198 0 0,1 2 62 0 0,0 0 0 0 0,0 0 1 0 0,0 0-1 0 0,1 0 0 0 0,-1-1 1 0 0,0 1-1 0 0,4 1 0 0 0,-1 1 15 0 0,2-1 0 0 0,-1 0-1 0 0,0 0 1 0 0,1-1 0 0 0,-1 0 0 0 0,10 3 0 0 0,38 7 162 0 0,-38-9-231 0 0,90 17-3 0 0,-33-17-1480 0 0,-55-3-3021 0 0,0-1-1460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0153-8C35-46FB-9BCC-2B3C271B0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D11D0-19AC-403B-9251-EA92FF43A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86CE-6540-4183-BF36-A466E6C6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3BF7F-6347-4CDB-8644-9B0DB872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2A09-E5FC-4034-852B-74159FD4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354D-4A90-4787-86FA-D571CE02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3A3D0-C962-4F54-A207-53EC41C2C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368A3-FDCC-4D36-899F-71F54430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86017-ED15-4C7C-BCC5-6D0B9CA4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F917-90EC-4BA1-A629-8B8D4E8C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7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D1BD4-A253-4DDF-A7AB-2F8412AB5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EC265-092F-404A-804C-FD6D181D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F8C19-244A-459E-93E5-61853E6D9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BC87-E7EB-4980-A2D5-7151C4D05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E380D-1EB1-47DB-A3BE-2485CCB9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17EAA-FEC0-4AAE-BE55-C32E6D3B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F2190-14B0-4D52-A6E2-4D07CFCCA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ACFD-6224-4CDE-815D-DDDAE793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46FD0-5F05-4088-AC57-A0313C983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E3D7D-D057-47A9-BFE9-0F37E7BF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8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566A-15B2-435D-BA74-56A7A2FC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1F9-0B5C-4B4C-BAAA-41BB4042F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F722F-74CF-4AF3-9773-E964F317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CF304-3117-428F-8998-C4C41947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F247-4560-456D-9849-6DBCBE98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2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A94D-9F62-404F-B601-E0CC2C7C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26076-24C4-407E-B410-6F0C90E92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CEAF-B7D2-40FF-AC64-0ED1276BE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E0220-4D5C-4714-9FEC-E17AA20D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9DA96-3E5B-4E2A-AE9F-6DC4E20A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C83B5-D127-4283-A445-54BB6A2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7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FDBE-DC57-49CE-979E-9B73F821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C9DB-ED99-4CCD-8E6E-A24A9D5D8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86BB3-C7A1-443B-B8AF-53BF787D3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0F1BD-ECFD-40BC-B2D4-D016998E7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18570-6022-4016-A3F6-7FA715D79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9D7D0-FB79-4BB3-92F2-35ABC549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441DE-B155-434F-A838-946C79D8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104016-0B0F-4FC5-928F-7265AE98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439B-20B1-4C8B-9B8E-301323B5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B2745-DB23-4249-AC10-331EF638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6DE3B-4EDC-4EAF-995A-5917FD7F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103DD-08FE-44E5-8F1B-C1798F2B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6BF1F-FC29-4612-A1A6-07626896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E97F7-2774-45ED-8B43-FD27F205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D049A-5D88-469F-9835-50D45C2D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AF0D-60EF-45F5-96C8-BB281B97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0327E-5C65-437A-9313-6748F926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FFE30-597B-4B86-8953-C135CF1E1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E6A40-6801-410E-ACED-6E2D7C0D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6972D-1C75-4E34-8B11-7E4BDA5F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CD82-CB5A-4431-8C46-8F33715B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39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DC96-C70E-4A15-8B01-2CCD1AB2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668F5-5165-4247-A68F-172862074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1CC83-E9A1-4C77-9765-15126E56D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6C15A-F415-4B80-A2CB-F1C4C1A0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AE25B-EE43-43D8-9E1E-127D47F7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4DE94-2269-49DD-AB6D-DBC01E3F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4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E34F4-020D-4867-A322-F2A9E2C7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1D3D-CF19-4804-B42D-CDC37377B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26796-5118-4F76-ACB4-4C054E336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A6A6C-6035-410F-9E06-FB9B17F2C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8FF04-420F-40CD-BAAB-F78DF8A2F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0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90.png"/><Relationship Id="rId299" Type="http://schemas.openxmlformats.org/officeDocument/2006/relationships/image" Target="../media/image10090.png"/><Relationship Id="rId21" Type="http://schemas.openxmlformats.org/officeDocument/2006/relationships/image" Target="../media/image8711.png"/><Relationship Id="rId63" Type="http://schemas.openxmlformats.org/officeDocument/2006/relationships/image" Target="../media/image8920.png"/><Relationship Id="rId159" Type="http://schemas.openxmlformats.org/officeDocument/2006/relationships/image" Target="../media/image9390.png"/><Relationship Id="rId324" Type="http://schemas.openxmlformats.org/officeDocument/2006/relationships/customXml" Target="../ink/ink2269.xml"/><Relationship Id="rId366" Type="http://schemas.openxmlformats.org/officeDocument/2006/relationships/customXml" Target="../ink/ink2290.xml"/><Relationship Id="rId170" Type="http://schemas.openxmlformats.org/officeDocument/2006/relationships/customXml" Target="../ink/ink2192.xml"/><Relationship Id="rId226" Type="http://schemas.openxmlformats.org/officeDocument/2006/relationships/customXml" Target="../ink/ink2220.xml"/><Relationship Id="rId433" Type="http://schemas.openxmlformats.org/officeDocument/2006/relationships/image" Target="../media/image10760.png"/><Relationship Id="rId268" Type="http://schemas.openxmlformats.org/officeDocument/2006/relationships/customXml" Target="../ink/ink2241.xml"/><Relationship Id="rId32" Type="http://schemas.openxmlformats.org/officeDocument/2006/relationships/customXml" Target="../ink/ink2123.xml"/><Relationship Id="rId74" Type="http://schemas.openxmlformats.org/officeDocument/2006/relationships/customXml" Target="../ink/ink2144.xml"/><Relationship Id="rId128" Type="http://schemas.openxmlformats.org/officeDocument/2006/relationships/customXml" Target="../ink/ink2171.xml"/><Relationship Id="rId335" Type="http://schemas.openxmlformats.org/officeDocument/2006/relationships/image" Target="../media/image10270.png"/><Relationship Id="rId377" Type="http://schemas.openxmlformats.org/officeDocument/2006/relationships/image" Target="../media/image10480.png"/><Relationship Id="rId5" Type="http://schemas.openxmlformats.org/officeDocument/2006/relationships/image" Target="../media/image8630.png"/><Relationship Id="rId181" Type="http://schemas.openxmlformats.org/officeDocument/2006/relationships/image" Target="../media/image9500.png"/><Relationship Id="rId237" Type="http://schemas.openxmlformats.org/officeDocument/2006/relationships/image" Target="../media/image9780.png"/><Relationship Id="rId402" Type="http://schemas.openxmlformats.org/officeDocument/2006/relationships/customXml" Target="../ink/ink2308.xml"/><Relationship Id="rId279" Type="http://schemas.openxmlformats.org/officeDocument/2006/relationships/image" Target="../media/image9990.png"/><Relationship Id="rId444" Type="http://schemas.openxmlformats.org/officeDocument/2006/relationships/customXml" Target="../ink/ink2329.xml"/><Relationship Id="rId43" Type="http://schemas.openxmlformats.org/officeDocument/2006/relationships/image" Target="../media/image8820.png"/><Relationship Id="rId139" Type="http://schemas.openxmlformats.org/officeDocument/2006/relationships/image" Target="../media/image9290.png"/><Relationship Id="rId290" Type="http://schemas.openxmlformats.org/officeDocument/2006/relationships/customXml" Target="../ink/ink2252.xml"/><Relationship Id="rId304" Type="http://schemas.openxmlformats.org/officeDocument/2006/relationships/customXml" Target="../ink/ink2259.xml"/><Relationship Id="rId346" Type="http://schemas.openxmlformats.org/officeDocument/2006/relationships/customXml" Target="../ink/ink2280.xml"/><Relationship Id="rId388" Type="http://schemas.openxmlformats.org/officeDocument/2006/relationships/customXml" Target="../ink/ink2301.xml"/><Relationship Id="rId85" Type="http://schemas.openxmlformats.org/officeDocument/2006/relationships/image" Target="../media/image9030.png"/><Relationship Id="rId150" Type="http://schemas.openxmlformats.org/officeDocument/2006/relationships/customXml" Target="../ink/ink2182.xml"/><Relationship Id="rId192" Type="http://schemas.openxmlformats.org/officeDocument/2006/relationships/customXml" Target="../ink/ink2203.xml"/><Relationship Id="rId206" Type="http://schemas.openxmlformats.org/officeDocument/2006/relationships/customXml" Target="../ink/ink2210.xml"/><Relationship Id="rId413" Type="http://schemas.openxmlformats.org/officeDocument/2006/relationships/image" Target="../media/image10660.png"/><Relationship Id="rId248" Type="http://schemas.openxmlformats.org/officeDocument/2006/relationships/customXml" Target="../ink/ink2231.xml"/><Relationship Id="rId455" Type="http://schemas.openxmlformats.org/officeDocument/2006/relationships/image" Target="../media/image10870.png"/><Relationship Id="rId12" Type="http://schemas.openxmlformats.org/officeDocument/2006/relationships/customXml" Target="../ink/ink2113.xml"/><Relationship Id="rId108" Type="http://schemas.openxmlformats.org/officeDocument/2006/relationships/customXml" Target="../ink/ink2161.xml"/><Relationship Id="rId315" Type="http://schemas.openxmlformats.org/officeDocument/2006/relationships/image" Target="../media/image10170.png"/><Relationship Id="rId357" Type="http://schemas.openxmlformats.org/officeDocument/2006/relationships/image" Target="../media/image10380.png"/><Relationship Id="rId54" Type="http://schemas.openxmlformats.org/officeDocument/2006/relationships/customXml" Target="../ink/ink2134.xml"/><Relationship Id="rId96" Type="http://schemas.openxmlformats.org/officeDocument/2006/relationships/customXml" Target="../ink/ink2155.xml"/><Relationship Id="rId161" Type="http://schemas.openxmlformats.org/officeDocument/2006/relationships/image" Target="../media/image9400.png"/><Relationship Id="rId217" Type="http://schemas.openxmlformats.org/officeDocument/2006/relationships/image" Target="../media/image9680.png"/><Relationship Id="rId399" Type="http://schemas.openxmlformats.org/officeDocument/2006/relationships/image" Target="../media/image10590.png"/><Relationship Id="rId259" Type="http://schemas.openxmlformats.org/officeDocument/2006/relationships/image" Target="../media/image9890.png"/><Relationship Id="rId424" Type="http://schemas.openxmlformats.org/officeDocument/2006/relationships/customXml" Target="../ink/ink2319.xml"/><Relationship Id="rId466" Type="http://schemas.openxmlformats.org/officeDocument/2006/relationships/customXml" Target="../ink/ink2340.xml"/><Relationship Id="rId23" Type="http://schemas.openxmlformats.org/officeDocument/2006/relationships/image" Target="../media/image8720.png"/><Relationship Id="rId119" Type="http://schemas.openxmlformats.org/officeDocument/2006/relationships/image" Target="../media/image9200.png"/><Relationship Id="rId270" Type="http://schemas.openxmlformats.org/officeDocument/2006/relationships/customXml" Target="../ink/ink2242.xml"/><Relationship Id="rId326" Type="http://schemas.openxmlformats.org/officeDocument/2006/relationships/customXml" Target="../ink/ink2270.xml"/><Relationship Id="rId65" Type="http://schemas.openxmlformats.org/officeDocument/2006/relationships/image" Target="../media/image8930.png"/><Relationship Id="rId130" Type="http://schemas.openxmlformats.org/officeDocument/2006/relationships/customXml" Target="../ink/ink2172.xml"/><Relationship Id="rId368" Type="http://schemas.openxmlformats.org/officeDocument/2006/relationships/customXml" Target="../ink/ink2291.xml"/><Relationship Id="rId172" Type="http://schemas.openxmlformats.org/officeDocument/2006/relationships/customXml" Target="../ink/ink2193.xml"/><Relationship Id="rId228" Type="http://schemas.openxmlformats.org/officeDocument/2006/relationships/customXml" Target="../ink/ink2221.xml"/><Relationship Id="rId435" Type="http://schemas.openxmlformats.org/officeDocument/2006/relationships/image" Target="../media/image10770.png"/><Relationship Id="rId281" Type="http://schemas.openxmlformats.org/officeDocument/2006/relationships/image" Target="../media/image10000.png"/><Relationship Id="rId337" Type="http://schemas.openxmlformats.org/officeDocument/2006/relationships/image" Target="../media/image10280.png"/><Relationship Id="rId34" Type="http://schemas.openxmlformats.org/officeDocument/2006/relationships/customXml" Target="../ink/ink2124.xml"/><Relationship Id="rId76" Type="http://schemas.openxmlformats.org/officeDocument/2006/relationships/customXml" Target="../ink/ink2145.xml"/><Relationship Id="rId141" Type="http://schemas.openxmlformats.org/officeDocument/2006/relationships/image" Target="../media/image9300.png"/><Relationship Id="rId379" Type="http://schemas.openxmlformats.org/officeDocument/2006/relationships/image" Target="../media/image10490.png"/><Relationship Id="rId7" Type="http://schemas.openxmlformats.org/officeDocument/2006/relationships/image" Target="../media/image8640.png"/><Relationship Id="rId183" Type="http://schemas.openxmlformats.org/officeDocument/2006/relationships/image" Target="../media/image9511.png"/><Relationship Id="rId239" Type="http://schemas.openxmlformats.org/officeDocument/2006/relationships/image" Target="../media/image9790.png"/><Relationship Id="rId390" Type="http://schemas.openxmlformats.org/officeDocument/2006/relationships/customXml" Target="../ink/ink2302.xml"/><Relationship Id="rId404" Type="http://schemas.openxmlformats.org/officeDocument/2006/relationships/customXml" Target="../ink/ink2309.xml"/><Relationship Id="rId446" Type="http://schemas.openxmlformats.org/officeDocument/2006/relationships/customXml" Target="../ink/ink2330.xml"/><Relationship Id="rId250" Type="http://schemas.openxmlformats.org/officeDocument/2006/relationships/customXml" Target="../ink/ink2232.xml"/><Relationship Id="rId292" Type="http://schemas.openxmlformats.org/officeDocument/2006/relationships/customXml" Target="../ink/ink2253.xml"/><Relationship Id="rId306" Type="http://schemas.openxmlformats.org/officeDocument/2006/relationships/customXml" Target="../ink/ink2260.xml"/><Relationship Id="rId45" Type="http://schemas.openxmlformats.org/officeDocument/2006/relationships/image" Target="../media/image8830.png"/><Relationship Id="rId87" Type="http://schemas.openxmlformats.org/officeDocument/2006/relationships/image" Target="../media/image9040.png"/><Relationship Id="rId110" Type="http://schemas.openxmlformats.org/officeDocument/2006/relationships/customXml" Target="../ink/ink2162.xml"/><Relationship Id="rId348" Type="http://schemas.openxmlformats.org/officeDocument/2006/relationships/customXml" Target="../ink/ink2281.xml"/><Relationship Id="rId152" Type="http://schemas.openxmlformats.org/officeDocument/2006/relationships/customXml" Target="../ink/ink2183.xml"/><Relationship Id="rId194" Type="http://schemas.openxmlformats.org/officeDocument/2006/relationships/customXml" Target="../ink/ink2204.xml"/><Relationship Id="rId208" Type="http://schemas.openxmlformats.org/officeDocument/2006/relationships/customXml" Target="../ink/ink2211.xml"/><Relationship Id="rId415" Type="http://schemas.openxmlformats.org/officeDocument/2006/relationships/image" Target="../media/image10670.png"/><Relationship Id="rId457" Type="http://schemas.openxmlformats.org/officeDocument/2006/relationships/image" Target="../media/image10880.png"/><Relationship Id="rId261" Type="http://schemas.openxmlformats.org/officeDocument/2006/relationships/image" Target="../media/image9900.png"/><Relationship Id="rId14" Type="http://schemas.openxmlformats.org/officeDocument/2006/relationships/customXml" Target="../ink/ink2114.xml"/><Relationship Id="rId56" Type="http://schemas.openxmlformats.org/officeDocument/2006/relationships/customXml" Target="../ink/ink2135.xml"/><Relationship Id="rId317" Type="http://schemas.openxmlformats.org/officeDocument/2006/relationships/image" Target="../media/image10180.png"/><Relationship Id="rId359" Type="http://schemas.openxmlformats.org/officeDocument/2006/relationships/image" Target="../media/image10390.png"/><Relationship Id="rId98" Type="http://schemas.openxmlformats.org/officeDocument/2006/relationships/customXml" Target="../ink/ink2156.xml"/><Relationship Id="rId121" Type="http://schemas.openxmlformats.org/officeDocument/2006/relationships/image" Target="../media/image9211.png"/><Relationship Id="rId163" Type="http://schemas.openxmlformats.org/officeDocument/2006/relationships/image" Target="../media/image9411.png"/><Relationship Id="rId219" Type="http://schemas.openxmlformats.org/officeDocument/2006/relationships/image" Target="../media/image9690.png"/><Relationship Id="rId370" Type="http://schemas.openxmlformats.org/officeDocument/2006/relationships/customXml" Target="../ink/ink2292.xml"/><Relationship Id="rId426" Type="http://schemas.openxmlformats.org/officeDocument/2006/relationships/customXml" Target="../ink/ink2320.xml"/><Relationship Id="rId230" Type="http://schemas.openxmlformats.org/officeDocument/2006/relationships/customXml" Target="../ink/ink2222.xml"/><Relationship Id="rId25" Type="http://schemas.openxmlformats.org/officeDocument/2006/relationships/image" Target="../media/image8730.png"/><Relationship Id="rId67" Type="http://schemas.openxmlformats.org/officeDocument/2006/relationships/image" Target="../media/image8940.png"/><Relationship Id="rId272" Type="http://schemas.openxmlformats.org/officeDocument/2006/relationships/customXml" Target="../ink/ink2243.xml"/><Relationship Id="rId328" Type="http://schemas.openxmlformats.org/officeDocument/2006/relationships/customXml" Target="../ink/ink2271.xml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image" Target="../media/image10500.png"/><Relationship Id="rId241" Type="http://schemas.openxmlformats.org/officeDocument/2006/relationships/image" Target="../media/image9800.png"/><Relationship Id="rId437" Type="http://schemas.openxmlformats.org/officeDocument/2006/relationships/image" Target="../media/image10780.png"/><Relationship Id="rId36" Type="http://schemas.openxmlformats.org/officeDocument/2006/relationships/customXml" Target="../ink/ink2125.xml"/><Relationship Id="rId283" Type="http://schemas.openxmlformats.org/officeDocument/2006/relationships/image" Target="../media/image10011.png"/><Relationship Id="rId339" Type="http://schemas.openxmlformats.org/officeDocument/2006/relationships/image" Target="../media/image10290.png"/><Relationship Id="rId78" Type="http://schemas.openxmlformats.org/officeDocument/2006/relationships/customXml" Target="../ink/ink2146.xml"/><Relationship Id="rId101" Type="http://schemas.openxmlformats.org/officeDocument/2006/relationships/image" Target="../media/image9111.png"/><Relationship Id="rId143" Type="http://schemas.openxmlformats.org/officeDocument/2006/relationships/image" Target="../media/image9311.png"/><Relationship Id="rId185" Type="http://schemas.openxmlformats.org/officeDocument/2006/relationships/image" Target="../media/image9520.png"/><Relationship Id="rId350" Type="http://schemas.openxmlformats.org/officeDocument/2006/relationships/customXml" Target="../ink/ink2282.xml"/><Relationship Id="rId406" Type="http://schemas.openxmlformats.org/officeDocument/2006/relationships/customXml" Target="../ink/ink2310.xml"/><Relationship Id="rId9" Type="http://schemas.openxmlformats.org/officeDocument/2006/relationships/image" Target="../media/image8650.png"/><Relationship Id="rId210" Type="http://schemas.openxmlformats.org/officeDocument/2006/relationships/customXml" Target="../ink/ink2212.xml"/><Relationship Id="rId392" Type="http://schemas.openxmlformats.org/officeDocument/2006/relationships/customXml" Target="../ink/ink2303.xml"/><Relationship Id="rId448" Type="http://schemas.openxmlformats.org/officeDocument/2006/relationships/customXml" Target="../ink/ink2331.xml"/><Relationship Id="rId252" Type="http://schemas.openxmlformats.org/officeDocument/2006/relationships/customXml" Target="../ink/ink2233.xml"/><Relationship Id="rId294" Type="http://schemas.openxmlformats.org/officeDocument/2006/relationships/customXml" Target="../ink/ink2254.xml"/><Relationship Id="rId308" Type="http://schemas.openxmlformats.org/officeDocument/2006/relationships/customXml" Target="../ink/ink2261.xml"/><Relationship Id="rId47" Type="http://schemas.openxmlformats.org/officeDocument/2006/relationships/image" Target="../media/image8840.png"/><Relationship Id="rId89" Type="http://schemas.openxmlformats.org/officeDocument/2006/relationships/image" Target="../media/image9050.png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image" Target="../media/image10400.png"/><Relationship Id="rId196" Type="http://schemas.openxmlformats.org/officeDocument/2006/relationships/customXml" Target="../ink/ink2205.xml"/><Relationship Id="rId417" Type="http://schemas.openxmlformats.org/officeDocument/2006/relationships/image" Target="../media/image10680.png"/><Relationship Id="rId459" Type="http://schemas.openxmlformats.org/officeDocument/2006/relationships/image" Target="../media/image10890.png"/><Relationship Id="rId16" Type="http://schemas.openxmlformats.org/officeDocument/2006/relationships/customXml" Target="../ink/ink2115.xml"/><Relationship Id="rId221" Type="http://schemas.openxmlformats.org/officeDocument/2006/relationships/image" Target="../media/image9700.png"/><Relationship Id="rId263" Type="http://schemas.openxmlformats.org/officeDocument/2006/relationships/image" Target="../media/image9911.png"/><Relationship Id="rId319" Type="http://schemas.openxmlformats.org/officeDocument/2006/relationships/image" Target="../media/image10190.png"/><Relationship Id="rId58" Type="http://schemas.openxmlformats.org/officeDocument/2006/relationships/customXml" Target="../ink/ink2136.xml"/><Relationship Id="rId123" Type="http://schemas.openxmlformats.org/officeDocument/2006/relationships/image" Target="../media/image9220.png"/><Relationship Id="rId330" Type="http://schemas.openxmlformats.org/officeDocument/2006/relationships/customXml" Target="../ink/ink2272.xml"/><Relationship Id="rId165" Type="http://schemas.openxmlformats.org/officeDocument/2006/relationships/image" Target="../media/image9420.png"/><Relationship Id="rId372" Type="http://schemas.openxmlformats.org/officeDocument/2006/relationships/customXml" Target="../ink/ink2293.xml"/><Relationship Id="rId428" Type="http://schemas.openxmlformats.org/officeDocument/2006/relationships/customXml" Target="../ink/ink2321.xml"/><Relationship Id="rId232" Type="http://schemas.openxmlformats.org/officeDocument/2006/relationships/customXml" Target="../ink/ink2223.xml"/><Relationship Id="rId274" Type="http://schemas.openxmlformats.org/officeDocument/2006/relationships/customXml" Target="../ink/ink2244.xml"/><Relationship Id="rId27" Type="http://schemas.openxmlformats.org/officeDocument/2006/relationships/image" Target="../media/image8740.png"/><Relationship Id="rId69" Type="http://schemas.openxmlformats.org/officeDocument/2006/relationships/image" Target="../media/image8950.png"/><Relationship Id="rId134" Type="http://schemas.openxmlformats.org/officeDocument/2006/relationships/customXml" Target="../ink/ink2174.xml"/><Relationship Id="rId80" Type="http://schemas.openxmlformats.org/officeDocument/2006/relationships/customXml" Target="../ink/ink2147.xml"/><Relationship Id="rId176" Type="http://schemas.openxmlformats.org/officeDocument/2006/relationships/customXml" Target="../ink/ink2195.xml"/><Relationship Id="rId341" Type="http://schemas.openxmlformats.org/officeDocument/2006/relationships/image" Target="../media/image10300.png"/><Relationship Id="rId383" Type="http://schemas.openxmlformats.org/officeDocument/2006/relationships/image" Target="../media/image10511.png"/><Relationship Id="rId439" Type="http://schemas.openxmlformats.org/officeDocument/2006/relationships/image" Target="../media/image10790.png"/><Relationship Id="rId201" Type="http://schemas.openxmlformats.org/officeDocument/2006/relationships/image" Target="../media/image9600.png"/><Relationship Id="rId243" Type="http://schemas.openxmlformats.org/officeDocument/2006/relationships/image" Target="../media/image9811.png"/><Relationship Id="rId285" Type="http://schemas.openxmlformats.org/officeDocument/2006/relationships/image" Target="../media/image10020.png"/><Relationship Id="rId450" Type="http://schemas.openxmlformats.org/officeDocument/2006/relationships/customXml" Target="../ink/ink2332.xml"/><Relationship Id="rId38" Type="http://schemas.openxmlformats.org/officeDocument/2006/relationships/customXml" Target="../ink/ink2126.xml"/><Relationship Id="rId103" Type="http://schemas.openxmlformats.org/officeDocument/2006/relationships/image" Target="../media/image9120.png"/><Relationship Id="rId310" Type="http://schemas.openxmlformats.org/officeDocument/2006/relationships/customXml" Target="../ink/ink2262.xml"/><Relationship Id="rId91" Type="http://schemas.openxmlformats.org/officeDocument/2006/relationships/image" Target="../media/image9060.png"/><Relationship Id="rId145" Type="http://schemas.openxmlformats.org/officeDocument/2006/relationships/image" Target="../media/image9320.png"/><Relationship Id="rId187" Type="http://schemas.openxmlformats.org/officeDocument/2006/relationships/image" Target="../media/image9530.png"/><Relationship Id="rId352" Type="http://schemas.openxmlformats.org/officeDocument/2006/relationships/customXml" Target="../ink/ink2283.xml"/><Relationship Id="rId394" Type="http://schemas.openxmlformats.org/officeDocument/2006/relationships/customXml" Target="../ink/ink2304.xml"/><Relationship Id="rId408" Type="http://schemas.openxmlformats.org/officeDocument/2006/relationships/customXml" Target="../ink/ink2311.xml"/><Relationship Id="rId212" Type="http://schemas.openxmlformats.org/officeDocument/2006/relationships/customXml" Target="../ink/ink2213.xml"/><Relationship Id="rId254" Type="http://schemas.openxmlformats.org/officeDocument/2006/relationships/customXml" Target="../ink/ink2234.xml"/><Relationship Id="rId49" Type="http://schemas.openxmlformats.org/officeDocument/2006/relationships/image" Target="../media/image8850.png"/><Relationship Id="rId114" Type="http://schemas.openxmlformats.org/officeDocument/2006/relationships/customXml" Target="../ink/ink2164.xml"/><Relationship Id="rId296" Type="http://schemas.openxmlformats.org/officeDocument/2006/relationships/customXml" Target="../ink/ink2255.xml"/><Relationship Id="rId461" Type="http://schemas.openxmlformats.org/officeDocument/2006/relationships/image" Target="../media/image10900.png"/><Relationship Id="rId60" Type="http://schemas.openxmlformats.org/officeDocument/2006/relationships/customXml" Target="../ink/ink2137.xml"/><Relationship Id="rId156" Type="http://schemas.openxmlformats.org/officeDocument/2006/relationships/customXml" Target="../ink/ink2185.xml"/><Relationship Id="rId198" Type="http://schemas.openxmlformats.org/officeDocument/2006/relationships/customXml" Target="../ink/ink2206.xml"/><Relationship Id="rId321" Type="http://schemas.openxmlformats.org/officeDocument/2006/relationships/image" Target="../media/image10200.png"/><Relationship Id="rId363" Type="http://schemas.openxmlformats.org/officeDocument/2006/relationships/image" Target="../media/image10411.png"/><Relationship Id="rId419" Type="http://schemas.openxmlformats.org/officeDocument/2006/relationships/image" Target="../media/image10690.png"/><Relationship Id="rId223" Type="http://schemas.openxmlformats.org/officeDocument/2006/relationships/image" Target="../media/image9711.png"/><Relationship Id="rId430" Type="http://schemas.openxmlformats.org/officeDocument/2006/relationships/customXml" Target="../ink/ink2322.xml"/><Relationship Id="rId18" Type="http://schemas.openxmlformats.org/officeDocument/2006/relationships/customXml" Target="../ink/ink2116.xml"/><Relationship Id="rId265" Type="http://schemas.openxmlformats.org/officeDocument/2006/relationships/image" Target="../media/image9920.png"/><Relationship Id="rId125" Type="http://schemas.openxmlformats.org/officeDocument/2006/relationships/image" Target="../media/image9230.png"/><Relationship Id="rId167" Type="http://schemas.openxmlformats.org/officeDocument/2006/relationships/image" Target="../media/image9430.png"/><Relationship Id="rId332" Type="http://schemas.openxmlformats.org/officeDocument/2006/relationships/customXml" Target="../ink/ink2273.xml"/><Relationship Id="rId374" Type="http://schemas.openxmlformats.org/officeDocument/2006/relationships/customXml" Target="../ink/ink2294.xml"/><Relationship Id="rId71" Type="http://schemas.openxmlformats.org/officeDocument/2006/relationships/image" Target="../media/image8960.png"/><Relationship Id="rId234" Type="http://schemas.openxmlformats.org/officeDocument/2006/relationships/customXml" Target="../ink/ink2224.xml"/><Relationship Id="rId2" Type="http://schemas.openxmlformats.org/officeDocument/2006/relationships/customXml" Target="../ink/ink2108.xml"/><Relationship Id="rId29" Type="http://schemas.openxmlformats.org/officeDocument/2006/relationships/image" Target="../media/image8750.png"/><Relationship Id="rId276" Type="http://schemas.openxmlformats.org/officeDocument/2006/relationships/customXml" Target="../ink/ink2245.xml"/><Relationship Id="rId441" Type="http://schemas.openxmlformats.org/officeDocument/2006/relationships/image" Target="../media/image10800.png"/><Relationship Id="rId40" Type="http://schemas.openxmlformats.org/officeDocument/2006/relationships/customXml" Target="../ink/ink2127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image" Target="../media/image10101.png"/><Relationship Id="rId343" Type="http://schemas.openxmlformats.org/officeDocument/2006/relationships/image" Target="../media/image10311.png"/><Relationship Id="rId61" Type="http://schemas.openxmlformats.org/officeDocument/2006/relationships/image" Target="../media/image8911.png"/><Relationship Id="rId82" Type="http://schemas.openxmlformats.org/officeDocument/2006/relationships/customXml" Target="../ink/ink2148.xml"/><Relationship Id="rId199" Type="http://schemas.openxmlformats.org/officeDocument/2006/relationships/image" Target="../media/image9590.png"/><Relationship Id="rId203" Type="http://schemas.openxmlformats.org/officeDocument/2006/relationships/image" Target="../media/image9611.png"/><Relationship Id="rId385" Type="http://schemas.openxmlformats.org/officeDocument/2006/relationships/image" Target="../media/image10520.png"/><Relationship Id="rId19" Type="http://schemas.openxmlformats.org/officeDocument/2006/relationships/image" Target="../media/image8700.png"/><Relationship Id="rId224" Type="http://schemas.openxmlformats.org/officeDocument/2006/relationships/customXml" Target="../ink/ink2219.xml"/><Relationship Id="rId245" Type="http://schemas.openxmlformats.org/officeDocument/2006/relationships/image" Target="../media/image9820.png"/><Relationship Id="rId266" Type="http://schemas.openxmlformats.org/officeDocument/2006/relationships/customXml" Target="../ink/ink2240.xml"/><Relationship Id="rId287" Type="http://schemas.openxmlformats.org/officeDocument/2006/relationships/image" Target="../media/image10030.png"/><Relationship Id="rId410" Type="http://schemas.openxmlformats.org/officeDocument/2006/relationships/customXml" Target="../ink/ink2312.xml"/><Relationship Id="rId431" Type="http://schemas.openxmlformats.org/officeDocument/2006/relationships/image" Target="../media/image10750.png"/><Relationship Id="rId452" Type="http://schemas.openxmlformats.org/officeDocument/2006/relationships/customXml" Target="../ink/ink2333.xml"/><Relationship Id="rId30" Type="http://schemas.openxmlformats.org/officeDocument/2006/relationships/customXml" Target="../ink/ink2122.xml"/><Relationship Id="rId105" Type="http://schemas.openxmlformats.org/officeDocument/2006/relationships/image" Target="../media/image9130.png"/><Relationship Id="rId126" Type="http://schemas.openxmlformats.org/officeDocument/2006/relationships/customXml" Target="../ink/ink2170.xml"/><Relationship Id="rId147" Type="http://schemas.openxmlformats.org/officeDocument/2006/relationships/image" Target="../media/image9330.png"/><Relationship Id="rId168" Type="http://schemas.openxmlformats.org/officeDocument/2006/relationships/customXml" Target="../ink/ink2191.xml"/><Relationship Id="rId312" Type="http://schemas.openxmlformats.org/officeDocument/2006/relationships/customXml" Target="../ink/ink2263.xml"/><Relationship Id="rId333" Type="http://schemas.openxmlformats.org/officeDocument/2006/relationships/image" Target="../media/image10260.png"/><Relationship Id="rId354" Type="http://schemas.openxmlformats.org/officeDocument/2006/relationships/customXml" Target="../ink/ink2284.xml"/><Relationship Id="rId51" Type="http://schemas.openxmlformats.org/officeDocument/2006/relationships/image" Target="../media/image8860.png"/><Relationship Id="rId72" Type="http://schemas.openxmlformats.org/officeDocument/2006/relationships/customXml" Target="../ink/ink2143.xml"/><Relationship Id="rId93" Type="http://schemas.openxmlformats.org/officeDocument/2006/relationships/image" Target="../media/image9070.png"/><Relationship Id="rId189" Type="http://schemas.openxmlformats.org/officeDocument/2006/relationships/image" Target="../media/image9540.png"/><Relationship Id="rId375" Type="http://schemas.openxmlformats.org/officeDocument/2006/relationships/image" Target="../media/image10470.png"/><Relationship Id="rId396" Type="http://schemas.openxmlformats.org/officeDocument/2006/relationships/customXml" Target="../ink/ink2305.xml"/><Relationship Id="rId3" Type="http://schemas.openxmlformats.org/officeDocument/2006/relationships/image" Target="../media/image8620.png"/><Relationship Id="rId214" Type="http://schemas.openxmlformats.org/officeDocument/2006/relationships/customXml" Target="../ink/ink2214.xml"/><Relationship Id="rId235" Type="http://schemas.openxmlformats.org/officeDocument/2006/relationships/image" Target="../media/image9770.png"/><Relationship Id="rId256" Type="http://schemas.openxmlformats.org/officeDocument/2006/relationships/customXml" Target="../ink/ink2235.xml"/><Relationship Id="rId277" Type="http://schemas.openxmlformats.org/officeDocument/2006/relationships/image" Target="../media/image9980.png"/><Relationship Id="rId298" Type="http://schemas.openxmlformats.org/officeDocument/2006/relationships/customXml" Target="../ink/ink2256.xml"/><Relationship Id="rId400" Type="http://schemas.openxmlformats.org/officeDocument/2006/relationships/customXml" Target="../ink/ink2307.xml"/><Relationship Id="rId421" Type="http://schemas.openxmlformats.org/officeDocument/2006/relationships/image" Target="../media/image10700.png"/><Relationship Id="rId442" Type="http://schemas.openxmlformats.org/officeDocument/2006/relationships/customXml" Target="../ink/ink2328.xml"/><Relationship Id="rId463" Type="http://schemas.openxmlformats.org/officeDocument/2006/relationships/image" Target="../media/image1232.png"/><Relationship Id="rId116" Type="http://schemas.openxmlformats.org/officeDocument/2006/relationships/customXml" Target="../ink/ink2165.xml"/><Relationship Id="rId137" Type="http://schemas.openxmlformats.org/officeDocument/2006/relationships/image" Target="../media/image9280.png"/><Relationship Id="rId158" Type="http://schemas.openxmlformats.org/officeDocument/2006/relationships/customXml" Target="../ink/ink2186.xml"/><Relationship Id="rId302" Type="http://schemas.openxmlformats.org/officeDocument/2006/relationships/customXml" Target="../ink/ink2258.xml"/><Relationship Id="rId323" Type="http://schemas.openxmlformats.org/officeDocument/2006/relationships/image" Target="../media/image10211.png"/><Relationship Id="rId344" Type="http://schemas.openxmlformats.org/officeDocument/2006/relationships/customXml" Target="../ink/ink2279.xml"/><Relationship Id="rId20" Type="http://schemas.openxmlformats.org/officeDocument/2006/relationships/customXml" Target="../ink/ink2117.xml"/><Relationship Id="rId41" Type="http://schemas.openxmlformats.org/officeDocument/2006/relationships/image" Target="../media/image8811.png"/><Relationship Id="rId62" Type="http://schemas.openxmlformats.org/officeDocument/2006/relationships/customXml" Target="../ink/ink2138.xml"/><Relationship Id="rId83" Type="http://schemas.openxmlformats.org/officeDocument/2006/relationships/image" Target="../media/image9020.png"/><Relationship Id="rId179" Type="http://schemas.openxmlformats.org/officeDocument/2006/relationships/image" Target="../media/image9490.png"/><Relationship Id="rId365" Type="http://schemas.openxmlformats.org/officeDocument/2006/relationships/image" Target="../media/image10420.png"/><Relationship Id="rId386" Type="http://schemas.openxmlformats.org/officeDocument/2006/relationships/customXml" Target="../ink/ink2300.xml"/><Relationship Id="rId190" Type="http://schemas.openxmlformats.org/officeDocument/2006/relationships/customXml" Target="../ink/ink2202.xml"/><Relationship Id="rId204" Type="http://schemas.openxmlformats.org/officeDocument/2006/relationships/customXml" Target="../ink/ink2209.xml"/><Relationship Id="rId225" Type="http://schemas.openxmlformats.org/officeDocument/2006/relationships/image" Target="../media/image9720.png"/><Relationship Id="rId246" Type="http://schemas.openxmlformats.org/officeDocument/2006/relationships/customXml" Target="../ink/ink2230.xml"/><Relationship Id="rId267" Type="http://schemas.openxmlformats.org/officeDocument/2006/relationships/image" Target="../media/image9930.png"/><Relationship Id="rId288" Type="http://schemas.openxmlformats.org/officeDocument/2006/relationships/customXml" Target="../ink/ink2251.xml"/><Relationship Id="rId411" Type="http://schemas.openxmlformats.org/officeDocument/2006/relationships/image" Target="../media/image10650.png"/><Relationship Id="rId432" Type="http://schemas.openxmlformats.org/officeDocument/2006/relationships/customXml" Target="../ink/ink2323.xml"/><Relationship Id="rId453" Type="http://schemas.openxmlformats.org/officeDocument/2006/relationships/image" Target="../media/image10860.png"/><Relationship Id="rId106" Type="http://schemas.openxmlformats.org/officeDocument/2006/relationships/customXml" Target="../ink/ink2160.xml"/><Relationship Id="rId127" Type="http://schemas.openxmlformats.org/officeDocument/2006/relationships/image" Target="../media/image21000.png"/><Relationship Id="rId313" Type="http://schemas.openxmlformats.org/officeDocument/2006/relationships/image" Target="../media/image10160.png"/><Relationship Id="rId10" Type="http://schemas.openxmlformats.org/officeDocument/2006/relationships/customXml" Target="../ink/ink2112.xml"/><Relationship Id="rId31" Type="http://schemas.openxmlformats.org/officeDocument/2006/relationships/image" Target="../media/image8760.png"/><Relationship Id="rId52" Type="http://schemas.openxmlformats.org/officeDocument/2006/relationships/customXml" Target="../ink/ink2133.xml"/><Relationship Id="rId73" Type="http://schemas.openxmlformats.org/officeDocument/2006/relationships/image" Target="../media/image8970.png"/><Relationship Id="rId94" Type="http://schemas.openxmlformats.org/officeDocument/2006/relationships/customXml" Target="../ink/ink2154.xml"/><Relationship Id="rId148" Type="http://schemas.openxmlformats.org/officeDocument/2006/relationships/customXml" Target="../ink/ink2181.xml"/><Relationship Id="rId169" Type="http://schemas.openxmlformats.org/officeDocument/2006/relationships/image" Target="../media/image9440.png"/><Relationship Id="rId334" Type="http://schemas.openxmlformats.org/officeDocument/2006/relationships/customXml" Target="../ink/ink2274.xml"/><Relationship Id="rId355" Type="http://schemas.openxmlformats.org/officeDocument/2006/relationships/image" Target="../media/image10370.png"/><Relationship Id="rId376" Type="http://schemas.openxmlformats.org/officeDocument/2006/relationships/customXml" Target="../ink/ink2295.xml"/><Relationship Id="rId397" Type="http://schemas.openxmlformats.org/officeDocument/2006/relationships/image" Target="../media/image10580.png"/><Relationship Id="rId4" Type="http://schemas.openxmlformats.org/officeDocument/2006/relationships/customXml" Target="../ink/ink2109.xml"/><Relationship Id="rId180" Type="http://schemas.openxmlformats.org/officeDocument/2006/relationships/customXml" Target="../ink/ink2197.xml"/><Relationship Id="rId215" Type="http://schemas.openxmlformats.org/officeDocument/2006/relationships/image" Target="../media/image9670.png"/><Relationship Id="rId236" Type="http://schemas.openxmlformats.org/officeDocument/2006/relationships/customXml" Target="../ink/ink2225.xml"/><Relationship Id="rId257" Type="http://schemas.openxmlformats.org/officeDocument/2006/relationships/image" Target="../media/image9880.png"/><Relationship Id="rId278" Type="http://schemas.openxmlformats.org/officeDocument/2006/relationships/customXml" Target="../ink/ink2246.xml"/><Relationship Id="rId401" Type="http://schemas.openxmlformats.org/officeDocument/2006/relationships/image" Target="../media/image10600.png"/><Relationship Id="rId422" Type="http://schemas.openxmlformats.org/officeDocument/2006/relationships/customXml" Target="../ink/ink2318.xml"/><Relationship Id="rId443" Type="http://schemas.openxmlformats.org/officeDocument/2006/relationships/image" Target="../media/image10811.png"/><Relationship Id="rId464" Type="http://schemas.openxmlformats.org/officeDocument/2006/relationships/customXml" Target="../ink/ink2339.xml"/><Relationship Id="rId303" Type="http://schemas.openxmlformats.org/officeDocument/2006/relationships/image" Target="../media/image10111.png"/><Relationship Id="rId42" Type="http://schemas.openxmlformats.org/officeDocument/2006/relationships/customXml" Target="../ink/ink2128.xml"/><Relationship Id="rId84" Type="http://schemas.openxmlformats.org/officeDocument/2006/relationships/customXml" Target="../ink/ink2149.xml"/><Relationship Id="rId138" Type="http://schemas.openxmlformats.org/officeDocument/2006/relationships/customXml" Target="../ink/ink2176.xml"/><Relationship Id="rId345" Type="http://schemas.openxmlformats.org/officeDocument/2006/relationships/image" Target="../media/image10320.png"/><Relationship Id="rId387" Type="http://schemas.openxmlformats.org/officeDocument/2006/relationships/image" Target="../media/image10530.png"/><Relationship Id="rId191" Type="http://schemas.openxmlformats.org/officeDocument/2006/relationships/image" Target="../media/image9550.png"/><Relationship Id="rId205" Type="http://schemas.openxmlformats.org/officeDocument/2006/relationships/image" Target="../media/image9620.png"/><Relationship Id="rId247" Type="http://schemas.openxmlformats.org/officeDocument/2006/relationships/image" Target="../media/image9830.png"/><Relationship Id="rId412" Type="http://schemas.openxmlformats.org/officeDocument/2006/relationships/customXml" Target="../ink/ink2313.xml"/><Relationship Id="rId107" Type="http://schemas.openxmlformats.org/officeDocument/2006/relationships/image" Target="../media/image9140.png"/><Relationship Id="rId289" Type="http://schemas.openxmlformats.org/officeDocument/2006/relationships/image" Target="../media/image10040.png"/><Relationship Id="rId454" Type="http://schemas.openxmlformats.org/officeDocument/2006/relationships/customXml" Target="../ink/ink2334.xml"/><Relationship Id="rId11" Type="http://schemas.openxmlformats.org/officeDocument/2006/relationships/image" Target="../media/image8660.png"/><Relationship Id="rId53" Type="http://schemas.openxmlformats.org/officeDocument/2006/relationships/image" Target="../media/image8870.png"/><Relationship Id="rId149" Type="http://schemas.openxmlformats.org/officeDocument/2006/relationships/image" Target="../media/image9340.png"/><Relationship Id="rId314" Type="http://schemas.openxmlformats.org/officeDocument/2006/relationships/customXml" Target="../ink/ink2264.xml"/><Relationship Id="rId356" Type="http://schemas.openxmlformats.org/officeDocument/2006/relationships/customXml" Target="../ink/ink2285.xml"/><Relationship Id="rId398" Type="http://schemas.openxmlformats.org/officeDocument/2006/relationships/customXml" Target="../ink/ink2306.xml"/><Relationship Id="rId95" Type="http://schemas.openxmlformats.org/officeDocument/2006/relationships/image" Target="../media/image9080.png"/><Relationship Id="rId160" Type="http://schemas.openxmlformats.org/officeDocument/2006/relationships/customXml" Target="../ink/ink2187.xml"/><Relationship Id="rId216" Type="http://schemas.openxmlformats.org/officeDocument/2006/relationships/customXml" Target="../ink/ink2215.xml"/><Relationship Id="rId423" Type="http://schemas.openxmlformats.org/officeDocument/2006/relationships/image" Target="../media/image10711.png"/><Relationship Id="rId258" Type="http://schemas.openxmlformats.org/officeDocument/2006/relationships/customXml" Target="../ink/ink2236.xml"/><Relationship Id="rId465" Type="http://schemas.openxmlformats.org/officeDocument/2006/relationships/image" Target="../media/image1233.png"/><Relationship Id="rId22" Type="http://schemas.openxmlformats.org/officeDocument/2006/relationships/customXml" Target="../ink/ink2118.xml"/><Relationship Id="rId64" Type="http://schemas.openxmlformats.org/officeDocument/2006/relationships/customXml" Target="../ink/ink2139.xml"/><Relationship Id="rId118" Type="http://schemas.openxmlformats.org/officeDocument/2006/relationships/customXml" Target="../ink/ink2166.xml"/><Relationship Id="rId325" Type="http://schemas.openxmlformats.org/officeDocument/2006/relationships/image" Target="../media/image10220.png"/><Relationship Id="rId367" Type="http://schemas.openxmlformats.org/officeDocument/2006/relationships/image" Target="../media/image10430.png"/><Relationship Id="rId171" Type="http://schemas.openxmlformats.org/officeDocument/2006/relationships/image" Target="../media/image9450.png"/><Relationship Id="rId227" Type="http://schemas.openxmlformats.org/officeDocument/2006/relationships/image" Target="../media/image9730.png"/><Relationship Id="rId269" Type="http://schemas.openxmlformats.org/officeDocument/2006/relationships/image" Target="../media/image9940.png"/><Relationship Id="rId434" Type="http://schemas.openxmlformats.org/officeDocument/2006/relationships/customXml" Target="../ink/ink2324.xml"/><Relationship Id="rId33" Type="http://schemas.openxmlformats.org/officeDocument/2006/relationships/image" Target="../media/image8770.png"/><Relationship Id="rId129" Type="http://schemas.openxmlformats.org/officeDocument/2006/relationships/image" Target="../media/image9240.png"/><Relationship Id="rId280" Type="http://schemas.openxmlformats.org/officeDocument/2006/relationships/customXml" Target="../ink/ink2247.xml"/><Relationship Id="rId336" Type="http://schemas.openxmlformats.org/officeDocument/2006/relationships/customXml" Target="../ink/ink2275.xml"/><Relationship Id="rId75" Type="http://schemas.openxmlformats.org/officeDocument/2006/relationships/image" Target="../media/image8980.png"/><Relationship Id="rId140" Type="http://schemas.openxmlformats.org/officeDocument/2006/relationships/customXml" Target="../ink/ink2177.xml"/><Relationship Id="rId182" Type="http://schemas.openxmlformats.org/officeDocument/2006/relationships/customXml" Target="../ink/ink2198.xml"/><Relationship Id="rId378" Type="http://schemas.openxmlformats.org/officeDocument/2006/relationships/customXml" Target="../ink/ink2296.xml"/><Relationship Id="rId403" Type="http://schemas.openxmlformats.org/officeDocument/2006/relationships/image" Target="../media/image10611.png"/><Relationship Id="rId6" Type="http://schemas.openxmlformats.org/officeDocument/2006/relationships/customXml" Target="../ink/ink2110.xml"/><Relationship Id="rId238" Type="http://schemas.openxmlformats.org/officeDocument/2006/relationships/customXml" Target="../ink/ink2226.xml"/><Relationship Id="rId445" Type="http://schemas.openxmlformats.org/officeDocument/2006/relationships/image" Target="../media/image10820.png"/><Relationship Id="rId291" Type="http://schemas.openxmlformats.org/officeDocument/2006/relationships/image" Target="../media/image10050.png"/><Relationship Id="rId305" Type="http://schemas.openxmlformats.org/officeDocument/2006/relationships/image" Target="../media/image10120.png"/><Relationship Id="rId347" Type="http://schemas.openxmlformats.org/officeDocument/2006/relationships/image" Target="../media/image10330.png"/><Relationship Id="rId44" Type="http://schemas.openxmlformats.org/officeDocument/2006/relationships/customXml" Target="../ink/ink2129.xml"/><Relationship Id="rId86" Type="http://schemas.openxmlformats.org/officeDocument/2006/relationships/customXml" Target="../ink/ink2150.xml"/><Relationship Id="rId151" Type="http://schemas.openxmlformats.org/officeDocument/2006/relationships/image" Target="../media/image9350.png"/><Relationship Id="rId389" Type="http://schemas.openxmlformats.org/officeDocument/2006/relationships/image" Target="../media/image10540.png"/><Relationship Id="rId193" Type="http://schemas.openxmlformats.org/officeDocument/2006/relationships/image" Target="../media/image9560.png"/><Relationship Id="rId207" Type="http://schemas.openxmlformats.org/officeDocument/2006/relationships/image" Target="../media/image9630.png"/><Relationship Id="rId249" Type="http://schemas.openxmlformats.org/officeDocument/2006/relationships/image" Target="../media/image9840.png"/><Relationship Id="rId414" Type="http://schemas.openxmlformats.org/officeDocument/2006/relationships/customXml" Target="../ink/ink2314.xml"/><Relationship Id="rId456" Type="http://schemas.openxmlformats.org/officeDocument/2006/relationships/customXml" Target="../ink/ink2335.xml"/><Relationship Id="rId13" Type="http://schemas.openxmlformats.org/officeDocument/2006/relationships/image" Target="../media/image8670.png"/><Relationship Id="rId109" Type="http://schemas.openxmlformats.org/officeDocument/2006/relationships/image" Target="../media/image9150.png"/><Relationship Id="rId260" Type="http://schemas.openxmlformats.org/officeDocument/2006/relationships/customXml" Target="../ink/ink2237.xml"/><Relationship Id="rId316" Type="http://schemas.openxmlformats.org/officeDocument/2006/relationships/customXml" Target="../ink/ink2265.xml"/><Relationship Id="rId55" Type="http://schemas.openxmlformats.org/officeDocument/2006/relationships/image" Target="../media/image8880.png"/><Relationship Id="rId97" Type="http://schemas.openxmlformats.org/officeDocument/2006/relationships/image" Target="../media/image9090.png"/><Relationship Id="rId120" Type="http://schemas.openxmlformats.org/officeDocument/2006/relationships/customXml" Target="../ink/ink2167.xml"/><Relationship Id="rId358" Type="http://schemas.openxmlformats.org/officeDocument/2006/relationships/customXml" Target="../ink/ink2286.xml"/><Relationship Id="rId162" Type="http://schemas.openxmlformats.org/officeDocument/2006/relationships/customXml" Target="../ink/ink2188.xml"/><Relationship Id="rId218" Type="http://schemas.openxmlformats.org/officeDocument/2006/relationships/customXml" Target="../ink/ink2216.xml"/><Relationship Id="rId425" Type="http://schemas.openxmlformats.org/officeDocument/2006/relationships/image" Target="../media/image10720.png"/><Relationship Id="rId467" Type="http://schemas.openxmlformats.org/officeDocument/2006/relationships/image" Target="../media/image1234.png"/><Relationship Id="rId271" Type="http://schemas.openxmlformats.org/officeDocument/2006/relationships/image" Target="../media/image9950.png"/><Relationship Id="rId24" Type="http://schemas.openxmlformats.org/officeDocument/2006/relationships/customXml" Target="../ink/ink2119.xml"/><Relationship Id="rId66" Type="http://schemas.openxmlformats.org/officeDocument/2006/relationships/customXml" Target="../ink/ink2140.xml"/><Relationship Id="rId131" Type="http://schemas.openxmlformats.org/officeDocument/2006/relationships/image" Target="../media/image9250.png"/><Relationship Id="rId327" Type="http://schemas.openxmlformats.org/officeDocument/2006/relationships/image" Target="../media/image10230.png"/><Relationship Id="rId369" Type="http://schemas.openxmlformats.org/officeDocument/2006/relationships/image" Target="../media/image10440.png"/><Relationship Id="rId173" Type="http://schemas.openxmlformats.org/officeDocument/2006/relationships/image" Target="../media/image9460.png"/><Relationship Id="rId229" Type="http://schemas.openxmlformats.org/officeDocument/2006/relationships/image" Target="../media/image9740.png"/><Relationship Id="rId380" Type="http://schemas.openxmlformats.org/officeDocument/2006/relationships/customXml" Target="../ink/ink2297.xml"/><Relationship Id="rId436" Type="http://schemas.openxmlformats.org/officeDocument/2006/relationships/customXml" Target="../ink/ink2325.xml"/><Relationship Id="rId240" Type="http://schemas.openxmlformats.org/officeDocument/2006/relationships/customXml" Target="../ink/ink2227.xml"/><Relationship Id="rId35" Type="http://schemas.openxmlformats.org/officeDocument/2006/relationships/image" Target="../media/image8780.png"/><Relationship Id="rId77" Type="http://schemas.openxmlformats.org/officeDocument/2006/relationships/image" Target="../media/image8990.png"/><Relationship Id="rId100" Type="http://schemas.openxmlformats.org/officeDocument/2006/relationships/customXml" Target="../ink/ink2157.xml"/><Relationship Id="rId282" Type="http://schemas.openxmlformats.org/officeDocument/2006/relationships/customXml" Target="../ink/ink2248.xml"/><Relationship Id="rId338" Type="http://schemas.openxmlformats.org/officeDocument/2006/relationships/customXml" Target="../ink/ink2276.xml"/><Relationship Id="rId8" Type="http://schemas.openxmlformats.org/officeDocument/2006/relationships/customXml" Target="../ink/ink2111.xml"/><Relationship Id="rId142" Type="http://schemas.openxmlformats.org/officeDocument/2006/relationships/customXml" Target="../ink/ink2178.xml"/><Relationship Id="rId184" Type="http://schemas.openxmlformats.org/officeDocument/2006/relationships/customXml" Target="../ink/ink2199.xml"/><Relationship Id="rId391" Type="http://schemas.openxmlformats.org/officeDocument/2006/relationships/image" Target="../media/image10550.png"/><Relationship Id="rId405" Type="http://schemas.openxmlformats.org/officeDocument/2006/relationships/image" Target="../media/image10620.png"/><Relationship Id="rId447" Type="http://schemas.openxmlformats.org/officeDocument/2006/relationships/image" Target="../media/image10830.png"/><Relationship Id="rId251" Type="http://schemas.openxmlformats.org/officeDocument/2006/relationships/image" Target="../media/image9850.png"/><Relationship Id="rId46" Type="http://schemas.openxmlformats.org/officeDocument/2006/relationships/customXml" Target="../ink/ink2130.xml"/><Relationship Id="rId293" Type="http://schemas.openxmlformats.org/officeDocument/2006/relationships/image" Target="../media/image10060.png"/><Relationship Id="rId307" Type="http://schemas.openxmlformats.org/officeDocument/2006/relationships/image" Target="../media/image10130.png"/><Relationship Id="rId349" Type="http://schemas.openxmlformats.org/officeDocument/2006/relationships/image" Target="../media/image10340.png"/><Relationship Id="rId88" Type="http://schemas.openxmlformats.org/officeDocument/2006/relationships/customXml" Target="../ink/ink2151.xml"/><Relationship Id="rId111" Type="http://schemas.openxmlformats.org/officeDocument/2006/relationships/image" Target="../media/image9160.png"/><Relationship Id="rId153" Type="http://schemas.openxmlformats.org/officeDocument/2006/relationships/image" Target="../media/image9360.png"/><Relationship Id="rId195" Type="http://schemas.openxmlformats.org/officeDocument/2006/relationships/image" Target="../media/image9570.png"/><Relationship Id="rId209" Type="http://schemas.openxmlformats.org/officeDocument/2006/relationships/image" Target="../media/image9640.png"/><Relationship Id="rId360" Type="http://schemas.openxmlformats.org/officeDocument/2006/relationships/customXml" Target="../ink/ink2287.xml"/><Relationship Id="rId416" Type="http://schemas.openxmlformats.org/officeDocument/2006/relationships/customXml" Target="../ink/ink2315.xml"/><Relationship Id="rId220" Type="http://schemas.openxmlformats.org/officeDocument/2006/relationships/customXml" Target="../ink/ink2217.xml"/><Relationship Id="rId458" Type="http://schemas.openxmlformats.org/officeDocument/2006/relationships/customXml" Target="../ink/ink2336.xml"/><Relationship Id="rId15" Type="http://schemas.openxmlformats.org/officeDocument/2006/relationships/image" Target="../media/image8680.png"/><Relationship Id="rId57" Type="http://schemas.openxmlformats.org/officeDocument/2006/relationships/image" Target="../media/image8890.png"/><Relationship Id="rId262" Type="http://schemas.openxmlformats.org/officeDocument/2006/relationships/customXml" Target="../ink/ink2238.xml"/><Relationship Id="rId318" Type="http://schemas.openxmlformats.org/officeDocument/2006/relationships/customXml" Target="../ink/ink2266.xml"/><Relationship Id="rId99" Type="http://schemas.openxmlformats.org/officeDocument/2006/relationships/image" Target="../media/image9101.png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image" Target="../media/image10450.png"/><Relationship Id="rId427" Type="http://schemas.openxmlformats.org/officeDocument/2006/relationships/image" Target="../media/image10730.png"/><Relationship Id="rId26" Type="http://schemas.openxmlformats.org/officeDocument/2006/relationships/customXml" Target="../ink/ink2120.xml"/><Relationship Id="rId231" Type="http://schemas.openxmlformats.org/officeDocument/2006/relationships/image" Target="../media/image9750.png"/><Relationship Id="rId273" Type="http://schemas.openxmlformats.org/officeDocument/2006/relationships/image" Target="../media/image9960.png"/><Relationship Id="rId329" Type="http://schemas.openxmlformats.org/officeDocument/2006/relationships/image" Target="../media/image10240.png"/><Relationship Id="rId68" Type="http://schemas.openxmlformats.org/officeDocument/2006/relationships/customXml" Target="../ink/ink2141.xml"/><Relationship Id="rId133" Type="http://schemas.openxmlformats.org/officeDocument/2006/relationships/image" Target="../media/image9260.png"/><Relationship Id="rId175" Type="http://schemas.openxmlformats.org/officeDocument/2006/relationships/image" Target="../media/image9470.png"/><Relationship Id="rId340" Type="http://schemas.openxmlformats.org/officeDocument/2006/relationships/customXml" Target="../ink/ink2277.xml"/><Relationship Id="rId200" Type="http://schemas.openxmlformats.org/officeDocument/2006/relationships/customXml" Target="../ink/ink2207.xml"/><Relationship Id="rId382" Type="http://schemas.openxmlformats.org/officeDocument/2006/relationships/customXml" Target="../ink/ink2298.xml"/><Relationship Id="rId438" Type="http://schemas.openxmlformats.org/officeDocument/2006/relationships/customXml" Target="../ink/ink2326.xml"/><Relationship Id="rId242" Type="http://schemas.openxmlformats.org/officeDocument/2006/relationships/customXml" Target="../ink/ink2228.xml"/><Relationship Id="rId284" Type="http://schemas.openxmlformats.org/officeDocument/2006/relationships/customXml" Target="../ink/ink2249.xml"/><Relationship Id="rId37" Type="http://schemas.openxmlformats.org/officeDocument/2006/relationships/image" Target="../media/image8790.png"/><Relationship Id="rId79" Type="http://schemas.openxmlformats.org/officeDocument/2006/relationships/image" Target="../media/image9000.png"/><Relationship Id="rId102" Type="http://schemas.openxmlformats.org/officeDocument/2006/relationships/customXml" Target="../ink/ink2158.xml"/><Relationship Id="rId144" Type="http://schemas.openxmlformats.org/officeDocument/2006/relationships/customXml" Target="../ink/ink2179.xml"/><Relationship Id="rId90" Type="http://schemas.openxmlformats.org/officeDocument/2006/relationships/customXml" Target="../ink/ink2152.xml"/><Relationship Id="rId186" Type="http://schemas.openxmlformats.org/officeDocument/2006/relationships/customXml" Target="../ink/ink2200.xml"/><Relationship Id="rId351" Type="http://schemas.openxmlformats.org/officeDocument/2006/relationships/image" Target="../media/image10350.png"/><Relationship Id="rId393" Type="http://schemas.openxmlformats.org/officeDocument/2006/relationships/image" Target="../media/image10560.png"/><Relationship Id="rId407" Type="http://schemas.openxmlformats.org/officeDocument/2006/relationships/image" Target="../media/image10630.png"/><Relationship Id="rId449" Type="http://schemas.openxmlformats.org/officeDocument/2006/relationships/image" Target="../media/image10840.png"/><Relationship Id="rId211" Type="http://schemas.openxmlformats.org/officeDocument/2006/relationships/image" Target="../media/image9650.png"/><Relationship Id="rId253" Type="http://schemas.openxmlformats.org/officeDocument/2006/relationships/image" Target="../media/image9860.png"/><Relationship Id="rId295" Type="http://schemas.openxmlformats.org/officeDocument/2006/relationships/image" Target="../media/image10070.png"/><Relationship Id="rId309" Type="http://schemas.openxmlformats.org/officeDocument/2006/relationships/image" Target="../media/image10140.png"/><Relationship Id="rId460" Type="http://schemas.openxmlformats.org/officeDocument/2006/relationships/customXml" Target="../ink/ink2337.xml"/><Relationship Id="rId48" Type="http://schemas.openxmlformats.org/officeDocument/2006/relationships/customXml" Target="../ink/ink2131.xml"/><Relationship Id="rId113" Type="http://schemas.openxmlformats.org/officeDocument/2006/relationships/image" Target="../media/image9170.png"/><Relationship Id="rId320" Type="http://schemas.openxmlformats.org/officeDocument/2006/relationships/customXml" Target="../ink/ink2267.xml"/><Relationship Id="rId155" Type="http://schemas.openxmlformats.org/officeDocument/2006/relationships/image" Target="../media/image9370.png"/><Relationship Id="rId197" Type="http://schemas.openxmlformats.org/officeDocument/2006/relationships/image" Target="../media/image9580.png"/><Relationship Id="rId362" Type="http://schemas.openxmlformats.org/officeDocument/2006/relationships/customXml" Target="../ink/ink2288.xml"/><Relationship Id="rId418" Type="http://schemas.openxmlformats.org/officeDocument/2006/relationships/customXml" Target="../ink/ink2316.xml"/><Relationship Id="rId222" Type="http://schemas.openxmlformats.org/officeDocument/2006/relationships/customXml" Target="../ink/ink2218.xml"/><Relationship Id="rId264" Type="http://schemas.openxmlformats.org/officeDocument/2006/relationships/customXml" Target="../ink/ink2239.xml"/><Relationship Id="rId17" Type="http://schemas.openxmlformats.org/officeDocument/2006/relationships/image" Target="../media/image8690.png"/><Relationship Id="rId59" Type="http://schemas.openxmlformats.org/officeDocument/2006/relationships/image" Target="../media/image8900.png"/><Relationship Id="rId124" Type="http://schemas.openxmlformats.org/officeDocument/2006/relationships/customXml" Target="../ink/ink2169.xml"/><Relationship Id="rId70" Type="http://schemas.openxmlformats.org/officeDocument/2006/relationships/customXml" Target="../ink/ink2142.xml"/><Relationship Id="rId166" Type="http://schemas.openxmlformats.org/officeDocument/2006/relationships/customXml" Target="../ink/ink2190.xml"/><Relationship Id="rId331" Type="http://schemas.openxmlformats.org/officeDocument/2006/relationships/image" Target="../media/image10250.png"/><Relationship Id="rId373" Type="http://schemas.openxmlformats.org/officeDocument/2006/relationships/image" Target="../media/image10460.png"/><Relationship Id="rId429" Type="http://schemas.openxmlformats.org/officeDocument/2006/relationships/image" Target="../media/image1074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760.png"/><Relationship Id="rId440" Type="http://schemas.openxmlformats.org/officeDocument/2006/relationships/customXml" Target="../ink/ink2327.xml"/><Relationship Id="rId28" Type="http://schemas.openxmlformats.org/officeDocument/2006/relationships/customXml" Target="../ink/ink2121.xml"/><Relationship Id="rId275" Type="http://schemas.openxmlformats.org/officeDocument/2006/relationships/image" Target="../media/image9970.png"/><Relationship Id="rId300" Type="http://schemas.openxmlformats.org/officeDocument/2006/relationships/customXml" Target="../ink/ink2257.xml"/><Relationship Id="rId81" Type="http://schemas.openxmlformats.org/officeDocument/2006/relationships/image" Target="../media/image9011.png"/><Relationship Id="rId135" Type="http://schemas.openxmlformats.org/officeDocument/2006/relationships/image" Target="../media/image9270.png"/><Relationship Id="rId177" Type="http://schemas.openxmlformats.org/officeDocument/2006/relationships/image" Target="../media/image9480.png"/><Relationship Id="rId342" Type="http://schemas.openxmlformats.org/officeDocument/2006/relationships/customXml" Target="../ink/ink2278.xml"/><Relationship Id="rId384" Type="http://schemas.openxmlformats.org/officeDocument/2006/relationships/customXml" Target="../ink/ink2299.xml"/><Relationship Id="rId202" Type="http://schemas.openxmlformats.org/officeDocument/2006/relationships/customXml" Target="../ink/ink2208.xml"/><Relationship Id="rId244" Type="http://schemas.openxmlformats.org/officeDocument/2006/relationships/customXml" Target="../ink/ink2229.xml"/><Relationship Id="rId39" Type="http://schemas.openxmlformats.org/officeDocument/2006/relationships/image" Target="../media/image8800.png"/><Relationship Id="rId286" Type="http://schemas.openxmlformats.org/officeDocument/2006/relationships/customXml" Target="../ink/ink2250.xml"/><Relationship Id="rId451" Type="http://schemas.openxmlformats.org/officeDocument/2006/relationships/image" Target="../media/image10850.png"/><Relationship Id="rId50" Type="http://schemas.openxmlformats.org/officeDocument/2006/relationships/customXml" Target="../ink/ink2132.xml"/><Relationship Id="rId104" Type="http://schemas.openxmlformats.org/officeDocument/2006/relationships/customXml" Target="../ink/ink2159.xml"/><Relationship Id="rId146" Type="http://schemas.openxmlformats.org/officeDocument/2006/relationships/customXml" Target="../ink/ink2180.xml"/><Relationship Id="rId188" Type="http://schemas.openxmlformats.org/officeDocument/2006/relationships/customXml" Target="../ink/ink2201.xml"/><Relationship Id="rId311" Type="http://schemas.openxmlformats.org/officeDocument/2006/relationships/image" Target="../media/image10150.png"/><Relationship Id="rId353" Type="http://schemas.openxmlformats.org/officeDocument/2006/relationships/image" Target="../media/image10360.png"/><Relationship Id="rId395" Type="http://schemas.openxmlformats.org/officeDocument/2006/relationships/image" Target="../media/image10570.png"/><Relationship Id="rId409" Type="http://schemas.openxmlformats.org/officeDocument/2006/relationships/image" Target="../media/image10640.png"/><Relationship Id="rId92" Type="http://schemas.openxmlformats.org/officeDocument/2006/relationships/customXml" Target="../ink/ink2153.xml"/><Relationship Id="rId213" Type="http://schemas.openxmlformats.org/officeDocument/2006/relationships/image" Target="../media/image9660.png"/><Relationship Id="rId420" Type="http://schemas.openxmlformats.org/officeDocument/2006/relationships/customXml" Target="../ink/ink2317.xml"/><Relationship Id="rId255" Type="http://schemas.openxmlformats.org/officeDocument/2006/relationships/image" Target="../media/image9870.png"/><Relationship Id="rId297" Type="http://schemas.openxmlformats.org/officeDocument/2006/relationships/image" Target="../media/image10080.png"/><Relationship Id="rId462" Type="http://schemas.openxmlformats.org/officeDocument/2006/relationships/customXml" Target="../ink/ink2338.xml"/><Relationship Id="rId115" Type="http://schemas.openxmlformats.org/officeDocument/2006/relationships/image" Target="../media/image9180.png"/><Relationship Id="rId157" Type="http://schemas.openxmlformats.org/officeDocument/2006/relationships/image" Target="../media/image9380.png"/><Relationship Id="rId322" Type="http://schemas.openxmlformats.org/officeDocument/2006/relationships/customXml" Target="../ink/ink2268.xml"/><Relationship Id="rId364" Type="http://schemas.openxmlformats.org/officeDocument/2006/relationships/customXml" Target="../ink/ink2289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70.png"/><Relationship Id="rId299" Type="http://schemas.openxmlformats.org/officeDocument/2006/relationships/image" Target="../media/image1238.png"/><Relationship Id="rId21" Type="http://schemas.openxmlformats.org/officeDocument/2006/relationships/image" Target="../media/image10990.png"/><Relationship Id="rId63" Type="http://schemas.openxmlformats.org/officeDocument/2006/relationships/image" Target="../media/image11200.png"/><Relationship Id="rId159" Type="http://schemas.openxmlformats.org/officeDocument/2006/relationships/image" Target="../media/image11680.png"/><Relationship Id="rId324" Type="http://schemas.openxmlformats.org/officeDocument/2006/relationships/customXml" Target="../ink/ink2502.xml"/><Relationship Id="rId366" Type="http://schemas.openxmlformats.org/officeDocument/2006/relationships/customXml" Target="../ink/ink2523.xml"/><Relationship Id="rId170" Type="http://schemas.openxmlformats.org/officeDocument/2006/relationships/customXml" Target="../ink/ink2425.xml"/><Relationship Id="rId226" Type="http://schemas.openxmlformats.org/officeDocument/2006/relationships/customXml" Target="../ink/ink2453.xml"/><Relationship Id="rId433" Type="http://schemas.openxmlformats.org/officeDocument/2006/relationships/image" Target="../media/image1305.png"/><Relationship Id="rId268" Type="http://schemas.openxmlformats.org/officeDocument/2006/relationships/customXml" Target="../ink/ink2474.xml"/><Relationship Id="rId32" Type="http://schemas.openxmlformats.org/officeDocument/2006/relationships/customXml" Target="../ink/ink2356.xml"/><Relationship Id="rId74" Type="http://schemas.openxmlformats.org/officeDocument/2006/relationships/customXml" Target="../ink/ink2377.xml"/><Relationship Id="rId128" Type="http://schemas.openxmlformats.org/officeDocument/2006/relationships/customXml" Target="../ink/ink2404.xml"/><Relationship Id="rId335" Type="http://schemas.openxmlformats.org/officeDocument/2006/relationships/image" Target="../media/image1256.png"/><Relationship Id="rId377" Type="http://schemas.openxmlformats.org/officeDocument/2006/relationships/image" Target="../media/image1277.png"/><Relationship Id="rId5" Type="http://schemas.openxmlformats.org/officeDocument/2006/relationships/image" Target="../media/image10911.png"/><Relationship Id="rId181" Type="http://schemas.openxmlformats.org/officeDocument/2006/relationships/image" Target="../media/image11790.png"/><Relationship Id="rId237" Type="http://schemas.openxmlformats.org/officeDocument/2006/relationships/image" Target="../media/image12070.png"/><Relationship Id="rId402" Type="http://schemas.openxmlformats.org/officeDocument/2006/relationships/customXml" Target="../ink/ink2541.xml"/><Relationship Id="rId279" Type="http://schemas.openxmlformats.org/officeDocument/2006/relationships/image" Target="../media/image12280.png"/><Relationship Id="rId444" Type="http://schemas.openxmlformats.org/officeDocument/2006/relationships/customXml" Target="../ink/ink2562.xml"/><Relationship Id="rId43" Type="http://schemas.openxmlformats.org/officeDocument/2006/relationships/image" Target="../media/image11101.png"/><Relationship Id="rId139" Type="http://schemas.openxmlformats.org/officeDocument/2006/relationships/image" Target="../media/image11580.png"/><Relationship Id="rId290" Type="http://schemas.openxmlformats.org/officeDocument/2006/relationships/customXml" Target="../ink/ink2485.xml"/><Relationship Id="rId304" Type="http://schemas.openxmlformats.org/officeDocument/2006/relationships/customXml" Target="../ink/ink2492.xml"/><Relationship Id="rId346" Type="http://schemas.openxmlformats.org/officeDocument/2006/relationships/customXml" Target="../ink/ink2513.xml"/><Relationship Id="rId388" Type="http://schemas.openxmlformats.org/officeDocument/2006/relationships/customXml" Target="../ink/ink2534.xml"/><Relationship Id="rId85" Type="http://schemas.openxmlformats.org/officeDocument/2006/relationships/image" Target="../media/image11311.png"/><Relationship Id="rId150" Type="http://schemas.openxmlformats.org/officeDocument/2006/relationships/customXml" Target="../ink/ink2415.xml"/><Relationship Id="rId192" Type="http://schemas.openxmlformats.org/officeDocument/2006/relationships/customXml" Target="../ink/ink2436.xml"/><Relationship Id="rId206" Type="http://schemas.openxmlformats.org/officeDocument/2006/relationships/customXml" Target="../ink/ink2443.xml"/><Relationship Id="rId413" Type="http://schemas.openxmlformats.org/officeDocument/2006/relationships/image" Target="../media/image1295.png"/><Relationship Id="rId248" Type="http://schemas.openxmlformats.org/officeDocument/2006/relationships/customXml" Target="../ink/ink2464.xml"/><Relationship Id="rId12" Type="http://schemas.openxmlformats.org/officeDocument/2006/relationships/customXml" Target="../ink/ink2346.xml"/><Relationship Id="rId108" Type="http://schemas.openxmlformats.org/officeDocument/2006/relationships/customXml" Target="../ink/ink2394.xml"/><Relationship Id="rId315" Type="http://schemas.openxmlformats.org/officeDocument/2006/relationships/image" Target="../media/image1246.png"/><Relationship Id="rId357" Type="http://schemas.openxmlformats.org/officeDocument/2006/relationships/image" Target="../media/image1267.png"/><Relationship Id="rId54" Type="http://schemas.openxmlformats.org/officeDocument/2006/relationships/customXml" Target="../ink/ink2367.xml"/><Relationship Id="rId96" Type="http://schemas.openxmlformats.org/officeDocument/2006/relationships/customXml" Target="../ink/ink2388.xml"/><Relationship Id="rId161" Type="http://schemas.openxmlformats.org/officeDocument/2006/relationships/image" Target="../media/image11690.png"/><Relationship Id="rId217" Type="http://schemas.openxmlformats.org/officeDocument/2006/relationships/image" Target="../media/image11970.png"/><Relationship Id="rId399" Type="http://schemas.openxmlformats.org/officeDocument/2006/relationships/image" Target="../media/image1288.png"/><Relationship Id="rId259" Type="http://schemas.openxmlformats.org/officeDocument/2006/relationships/image" Target="../media/image12180.png"/><Relationship Id="rId424" Type="http://schemas.openxmlformats.org/officeDocument/2006/relationships/customXml" Target="../ink/ink2552.xml"/><Relationship Id="rId23" Type="http://schemas.openxmlformats.org/officeDocument/2006/relationships/image" Target="../media/image11001.png"/><Relationship Id="rId119" Type="http://schemas.openxmlformats.org/officeDocument/2006/relationships/image" Target="../media/image11480.png"/><Relationship Id="rId270" Type="http://schemas.openxmlformats.org/officeDocument/2006/relationships/customXml" Target="../ink/ink2475.xml"/><Relationship Id="rId326" Type="http://schemas.openxmlformats.org/officeDocument/2006/relationships/customXml" Target="../ink/ink2503.xml"/><Relationship Id="rId65" Type="http://schemas.openxmlformats.org/officeDocument/2006/relationships/image" Target="../media/image11211.png"/><Relationship Id="rId130" Type="http://schemas.openxmlformats.org/officeDocument/2006/relationships/customXml" Target="../ink/ink2405.xml"/><Relationship Id="rId368" Type="http://schemas.openxmlformats.org/officeDocument/2006/relationships/customXml" Target="../ink/ink2524.xml"/><Relationship Id="rId172" Type="http://schemas.openxmlformats.org/officeDocument/2006/relationships/customXml" Target="../ink/ink2426.xml"/><Relationship Id="rId228" Type="http://schemas.openxmlformats.org/officeDocument/2006/relationships/customXml" Target="../ink/ink2454.xml"/><Relationship Id="rId435" Type="http://schemas.openxmlformats.org/officeDocument/2006/relationships/image" Target="../media/image1306.png"/><Relationship Id="rId281" Type="http://schemas.openxmlformats.org/officeDocument/2006/relationships/image" Target="../media/image12290.png"/><Relationship Id="rId337" Type="http://schemas.openxmlformats.org/officeDocument/2006/relationships/image" Target="../media/image1257.png"/><Relationship Id="rId34" Type="http://schemas.openxmlformats.org/officeDocument/2006/relationships/customXml" Target="../ink/ink2357.xml"/><Relationship Id="rId76" Type="http://schemas.openxmlformats.org/officeDocument/2006/relationships/customXml" Target="../ink/ink2378.xml"/><Relationship Id="rId141" Type="http://schemas.openxmlformats.org/officeDocument/2006/relationships/image" Target="../media/image11590.png"/><Relationship Id="rId379" Type="http://schemas.openxmlformats.org/officeDocument/2006/relationships/image" Target="../media/image1278.png"/><Relationship Id="rId7" Type="http://schemas.openxmlformats.org/officeDocument/2006/relationships/image" Target="../media/image10920.png"/><Relationship Id="rId183" Type="http://schemas.openxmlformats.org/officeDocument/2006/relationships/image" Target="../media/image11800.png"/><Relationship Id="rId239" Type="http://schemas.openxmlformats.org/officeDocument/2006/relationships/image" Target="../media/image12080.png"/><Relationship Id="rId390" Type="http://schemas.openxmlformats.org/officeDocument/2006/relationships/customXml" Target="../ink/ink2535.xml"/><Relationship Id="rId404" Type="http://schemas.openxmlformats.org/officeDocument/2006/relationships/customXml" Target="../ink/ink2542.xml"/><Relationship Id="rId446" Type="http://schemas.openxmlformats.org/officeDocument/2006/relationships/customXml" Target="../ink/ink2563.xml"/><Relationship Id="rId250" Type="http://schemas.openxmlformats.org/officeDocument/2006/relationships/customXml" Target="../ink/ink2465.xml"/><Relationship Id="rId292" Type="http://schemas.openxmlformats.org/officeDocument/2006/relationships/customXml" Target="../ink/ink2486.xml"/><Relationship Id="rId306" Type="http://schemas.openxmlformats.org/officeDocument/2006/relationships/customXml" Target="../ink/ink2493.xml"/><Relationship Id="rId45" Type="http://schemas.openxmlformats.org/officeDocument/2006/relationships/image" Target="../media/image11111.png"/><Relationship Id="rId87" Type="http://schemas.openxmlformats.org/officeDocument/2006/relationships/image" Target="../media/image11320.png"/><Relationship Id="rId110" Type="http://schemas.openxmlformats.org/officeDocument/2006/relationships/customXml" Target="../ink/ink2395.xml"/><Relationship Id="rId348" Type="http://schemas.openxmlformats.org/officeDocument/2006/relationships/customXml" Target="../ink/ink2514.xml"/><Relationship Id="rId152" Type="http://schemas.openxmlformats.org/officeDocument/2006/relationships/customXml" Target="../ink/ink2416.xml"/><Relationship Id="rId194" Type="http://schemas.openxmlformats.org/officeDocument/2006/relationships/customXml" Target="../ink/ink2437.xml"/><Relationship Id="rId208" Type="http://schemas.openxmlformats.org/officeDocument/2006/relationships/customXml" Target="../ink/ink2444.xml"/><Relationship Id="rId415" Type="http://schemas.openxmlformats.org/officeDocument/2006/relationships/image" Target="../media/image1296.png"/><Relationship Id="rId261" Type="http://schemas.openxmlformats.org/officeDocument/2006/relationships/image" Target="../media/image12190.png"/><Relationship Id="rId14" Type="http://schemas.openxmlformats.org/officeDocument/2006/relationships/customXml" Target="../ink/ink2347.xml"/><Relationship Id="rId56" Type="http://schemas.openxmlformats.org/officeDocument/2006/relationships/customXml" Target="../ink/ink2368.xml"/><Relationship Id="rId317" Type="http://schemas.openxmlformats.org/officeDocument/2006/relationships/image" Target="../media/image1247.png"/><Relationship Id="rId359" Type="http://schemas.openxmlformats.org/officeDocument/2006/relationships/image" Target="../media/image1268.png"/><Relationship Id="rId98" Type="http://schemas.openxmlformats.org/officeDocument/2006/relationships/customXml" Target="../ink/ink2389.xml"/><Relationship Id="rId121" Type="http://schemas.openxmlformats.org/officeDocument/2006/relationships/image" Target="../media/image11490.png"/><Relationship Id="rId163" Type="http://schemas.openxmlformats.org/officeDocument/2006/relationships/image" Target="../media/image11700.png"/><Relationship Id="rId219" Type="http://schemas.openxmlformats.org/officeDocument/2006/relationships/image" Target="../media/image11980.png"/><Relationship Id="rId370" Type="http://schemas.openxmlformats.org/officeDocument/2006/relationships/customXml" Target="../ink/ink2525.xml"/><Relationship Id="rId426" Type="http://schemas.openxmlformats.org/officeDocument/2006/relationships/customXml" Target="../ink/ink2553.xml"/><Relationship Id="rId230" Type="http://schemas.openxmlformats.org/officeDocument/2006/relationships/customXml" Target="../ink/ink2455.xml"/><Relationship Id="rId25" Type="http://schemas.openxmlformats.org/officeDocument/2006/relationships/image" Target="../media/image11011.png"/><Relationship Id="rId67" Type="http://schemas.openxmlformats.org/officeDocument/2006/relationships/image" Target="../media/image11220.png"/><Relationship Id="rId272" Type="http://schemas.openxmlformats.org/officeDocument/2006/relationships/customXml" Target="../ink/ink2476.xml"/><Relationship Id="rId328" Type="http://schemas.openxmlformats.org/officeDocument/2006/relationships/customXml" Target="../ink/ink2504.xml"/><Relationship Id="rId132" Type="http://schemas.openxmlformats.org/officeDocument/2006/relationships/customXml" Target="../ink/ink2406.xml"/><Relationship Id="rId174" Type="http://schemas.openxmlformats.org/officeDocument/2006/relationships/customXml" Target="../ink/ink2427.xml"/><Relationship Id="rId381" Type="http://schemas.openxmlformats.org/officeDocument/2006/relationships/image" Target="../media/image1279.png"/><Relationship Id="rId241" Type="http://schemas.openxmlformats.org/officeDocument/2006/relationships/image" Target="../media/image12090.png"/><Relationship Id="rId437" Type="http://schemas.openxmlformats.org/officeDocument/2006/relationships/image" Target="../media/image1307.png"/><Relationship Id="rId36" Type="http://schemas.openxmlformats.org/officeDocument/2006/relationships/customXml" Target="../ink/ink2358.xml"/><Relationship Id="rId283" Type="http://schemas.openxmlformats.org/officeDocument/2006/relationships/image" Target="../media/image12300.png"/><Relationship Id="rId339" Type="http://schemas.openxmlformats.org/officeDocument/2006/relationships/image" Target="../media/image1258.png"/><Relationship Id="rId78" Type="http://schemas.openxmlformats.org/officeDocument/2006/relationships/customXml" Target="../ink/ink2379.xml"/><Relationship Id="rId101" Type="http://schemas.openxmlformats.org/officeDocument/2006/relationships/image" Target="../media/image11390.png"/><Relationship Id="rId143" Type="http://schemas.openxmlformats.org/officeDocument/2006/relationships/image" Target="../media/image11600.png"/><Relationship Id="rId185" Type="http://schemas.openxmlformats.org/officeDocument/2006/relationships/image" Target="../media/image11811.png"/><Relationship Id="rId350" Type="http://schemas.openxmlformats.org/officeDocument/2006/relationships/customXml" Target="../ink/ink2515.xml"/><Relationship Id="rId406" Type="http://schemas.openxmlformats.org/officeDocument/2006/relationships/customXml" Target="../ink/ink2543.xml"/><Relationship Id="rId9" Type="http://schemas.openxmlformats.org/officeDocument/2006/relationships/image" Target="../media/image10930.png"/><Relationship Id="rId210" Type="http://schemas.openxmlformats.org/officeDocument/2006/relationships/customXml" Target="../ink/ink2445.xml"/><Relationship Id="rId392" Type="http://schemas.openxmlformats.org/officeDocument/2006/relationships/customXml" Target="../ink/ink2536.xml"/><Relationship Id="rId252" Type="http://schemas.openxmlformats.org/officeDocument/2006/relationships/customXml" Target="../ink/ink2466.xml"/><Relationship Id="rId294" Type="http://schemas.openxmlformats.org/officeDocument/2006/relationships/customXml" Target="../ink/ink2487.xml"/><Relationship Id="rId308" Type="http://schemas.openxmlformats.org/officeDocument/2006/relationships/customXml" Target="../ink/ink2494.xml"/><Relationship Id="rId47" Type="http://schemas.openxmlformats.org/officeDocument/2006/relationships/image" Target="../media/image11120.png"/><Relationship Id="rId89" Type="http://schemas.openxmlformats.org/officeDocument/2006/relationships/image" Target="../media/image11330.png"/><Relationship Id="rId112" Type="http://schemas.openxmlformats.org/officeDocument/2006/relationships/customXml" Target="../ink/ink2396.xml"/><Relationship Id="rId154" Type="http://schemas.openxmlformats.org/officeDocument/2006/relationships/customXml" Target="../ink/ink2417.xml"/><Relationship Id="rId361" Type="http://schemas.openxmlformats.org/officeDocument/2006/relationships/image" Target="../media/image1269.png"/><Relationship Id="rId196" Type="http://schemas.openxmlformats.org/officeDocument/2006/relationships/customXml" Target="../ink/ink2438.xml"/><Relationship Id="rId417" Type="http://schemas.openxmlformats.org/officeDocument/2006/relationships/image" Target="../media/image1297.png"/><Relationship Id="rId16" Type="http://schemas.openxmlformats.org/officeDocument/2006/relationships/customXml" Target="../ink/ink2348.xml"/><Relationship Id="rId221" Type="http://schemas.openxmlformats.org/officeDocument/2006/relationships/image" Target="../media/image11990.png"/><Relationship Id="rId263" Type="http://schemas.openxmlformats.org/officeDocument/2006/relationships/image" Target="../media/image12200.png"/><Relationship Id="rId319" Type="http://schemas.openxmlformats.org/officeDocument/2006/relationships/image" Target="../media/image1248.png"/><Relationship Id="rId58" Type="http://schemas.openxmlformats.org/officeDocument/2006/relationships/customXml" Target="../ink/ink2369.xml"/><Relationship Id="rId123" Type="http://schemas.openxmlformats.org/officeDocument/2006/relationships/image" Target="../media/image11500.png"/><Relationship Id="rId330" Type="http://schemas.openxmlformats.org/officeDocument/2006/relationships/customXml" Target="../ink/ink2505.xml"/><Relationship Id="rId165" Type="http://schemas.openxmlformats.org/officeDocument/2006/relationships/image" Target="../media/image11711.png"/><Relationship Id="rId372" Type="http://schemas.openxmlformats.org/officeDocument/2006/relationships/customXml" Target="../ink/ink2526.xml"/><Relationship Id="rId428" Type="http://schemas.openxmlformats.org/officeDocument/2006/relationships/customXml" Target="../ink/ink2554.xml"/><Relationship Id="rId232" Type="http://schemas.openxmlformats.org/officeDocument/2006/relationships/customXml" Target="../ink/ink2456.xml"/><Relationship Id="rId274" Type="http://schemas.openxmlformats.org/officeDocument/2006/relationships/customXml" Target="../ink/ink2477.xml"/><Relationship Id="rId27" Type="http://schemas.openxmlformats.org/officeDocument/2006/relationships/image" Target="../media/image11020.png"/><Relationship Id="rId69" Type="http://schemas.openxmlformats.org/officeDocument/2006/relationships/image" Target="../media/image11230.png"/><Relationship Id="rId134" Type="http://schemas.openxmlformats.org/officeDocument/2006/relationships/customXml" Target="../ink/ink2407.xml"/><Relationship Id="rId80" Type="http://schemas.openxmlformats.org/officeDocument/2006/relationships/customXml" Target="../ink/ink2380.xml"/><Relationship Id="rId176" Type="http://schemas.openxmlformats.org/officeDocument/2006/relationships/customXml" Target="../ink/ink2428.xml"/><Relationship Id="rId341" Type="http://schemas.openxmlformats.org/officeDocument/2006/relationships/image" Target="../media/image1259.png"/><Relationship Id="rId383" Type="http://schemas.openxmlformats.org/officeDocument/2006/relationships/image" Target="../media/image1280.png"/><Relationship Id="rId439" Type="http://schemas.openxmlformats.org/officeDocument/2006/relationships/image" Target="../media/image1308.png"/><Relationship Id="rId201" Type="http://schemas.openxmlformats.org/officeDocument/2006/relationships/image" Target="../media/image11890.png"/><Relationship Id="rId243" Type="http://schemas.openxmlformats.org/officeDocument/2006/relationships/image" Target="../media/image12101.png"/><Relationship Id="rId285" Type="http://schemas.openxmlformats.org/officeDocument/2006/relationships/image" Target="../media/image12311.png"/><Relationship Id="rId38" Type="http://schemas.openxmlformats.org/officeDocument/2006/relationships/customXml" Target="../ink/ink2359.xml"/><Relationship Id="rId103" Type="http://schemas.openxmlformats.org/officeDocument/2006/relationships/image" Target="../media/image11400.png"/><Relationship Id="rId310" Type="http://schemas.openxmlformats.org/officeDocument/2006/relationships/customXml" Target="../ink/ink2495.xml"/><Relationship Id="rId91" Type="http://schemas.openxmlformats.org/officeDocument/2006/relationships/image" Target="../media/image11340.png"/><Relationship Id="rId145" Type="http://schemas.openxmlformats.org/officeDocument/2006/relationships/image" Target="../media/image11611.png"/><Relationship Id="rId187" Type="http://schemas.openxmlformats.org/officeDocument/2006/relationships/image" Target="../media/image11820.png"/><Relationship Id="rId352" Type="http://schemas.openxmlformats.org/officeDocument/2006/relationships/customXml" Target="../ink/ink2516.xml"/><Relationship Id="rId394" Type="http://schemas.openxmlformats.org/officeDocument/2006/relationships/customXml" Target="../ink/ink2537.xml"/><Relationship Id="rId408" Type="http://schemas.openxmlformats.org/officeDocument/2006/relationships/customXml" Target="../ink/ink2544.xml"/><Relationship Id="rId212" Type="http://schemas.openxmlformats.org/officeDocument/2006/relationships/customXml" Target="../ink/ink2446.xml"/><Relationship Id="rId254" Type="http://schemas.openxmlformats.org/officeDocument/2006/relationships/customXml" Target="../ink/ink2467.xml"/><Relationship Id="rId49" Type="http://schemas.openxmlformats.org/officeDocument/2006/relationships/image" Target="../media/image11130.png"/><Relationship Id="rId114" Type="http://schemas.openxmlformats.org/officeDocument/2006/relationships/customXml" Target="../ink/ink2397.xml"/><Relationship Id="rId296" Type="http://schemas.openxmlformats.org/officeDocument/2006/relationships/customXml" Target="../ink/ink2488.xml"/><Relationship Id="rId60" Type="http://schemas.openxmlformats.org/officeDocument/2006/relationships/customXml" Target="../ink/ink2370.xml"/><Relationship Id="rId156" Type="http://schemas.openxmlformats.org/officeDocument/2006/relationships/customXml" Target="../ink/ink2418.xml"/><Relationship Id="rId198" Type="http://schemas.openxmlformats.org/officeDocument/2006/relationships/customXml" Target="../ink/ink2439.xml"/><Relationship Id="rId321" Type="http://schemas.openxmlformats.org/officeDocument/2006/relationships/image" Target="../media/image1249.png"/><Relationship Id="rId363" Type="http://schemas.openxmlformats.org/officeDocument/2006/relationships/image" Target="../media/image1270.png"/><Relationship Id="rId419" Type="http://schemas.openxmlformats.org/officeDocument/2006/relationships/image" Target="../media/image1298.png"/><Relationship Id="rId223" Type="http://schemas.openxmlformats.org/officeDocument/2006/relationships/image" Target="../media/image12000.png"/><Relationship Id="rId430" Type="http://schemas.openxmlformats.org/officeDocument/2006/relationships/customXml" Target="../ink/ink2555.xml"/><Relationship Id="rId18" Type="http://schemas.openxmlformats.org/officeDocument/2006/relationships/customXml" Target="../ink/ink2349.xml"/><Relationship Id="rId39" Type="http://schemas.openxmlformats.org/officeDocument/2006/relationships/image" Target="../media/image11080.png"/><Relationship Id="rId265" Type="http://schemas.openxmlformats.org/officeDocument/2006/relationships/image" Target="../media/image12211.png"/><Relationship Id="rId286" Type="http://schemas.openxmlformats.org/officeDocument/2006/relationships/customXml" Target="../ink/ink2483.xml"/><Relationship Id="rId50" Type="http://schemas.openxmlformats.org/officeDocument/2006/relationships/customXml" Target="../ink/ink2365.xml"/><Relationship Id="rId104" Type="http://schemas.openxmlformats.org/officeDocument/2006/relationships/customXml" Target="../ink/ink2392.xml"/><Relationship Id="rId125" Type="http://schemas.openxmlformats.org/officeDocument/2006/relationships/image" Target="../media/image11511.png"/><Relationship Id="rId146" Type="http://schemas.openxmlformats.org/officeDocument/2006/relationships/customXml" Target="../ink/ink2413.xml"/><Relationship Id="rId167" Type="http://schemas.openxmlformats.org/officeDocument/2006/relationships/image" Target="../media/image11720.png"/><Relationship Id="rId188" Type="http://schemas.openxmlformats.org/officeDocument/2006/relationships/customXml" Target="../ink/ink2434.xml"/><Relationship Id="rId311" Type="http://schemas.openxmlformats.org/officeDocument/2006/relationships/image" Target="../media/image1244.png"/><Relationship Id="rId332" Type="http://schemas.openxmlformats.org/officeDocument/2006/relationships/customXml" Target="../ink/ink2506.xml"/><Relationship Id="rId353" Type="http://schemas.openxmlformats.org/officeDocument/2006/relationships/image" Target="../media/image1265.png"/><Relationship Id="rId374" Type="http://schemas.openxmlformats.org/officeDocument/2006/relationships/customXml" Target="../ink/ink2527.xml"/><Relationship Id="rId395" Type="http://schemas.openxmlformats.org/officeDocument/2006/relationships/image" Target="../media/image1286.png"/><Relationship Id="rId409" Type="http://schemas.openxmlformats.org/officeDocument/2006/relationships/image" Target="../media/image1293.png"/><Relationship Id="rId71" Type="http://schemas.openxmlformats.org/officeDocument/2006/relationships/image" Target="../media/image11240.png"/><Relationship Id="rId92" Type="http://schemas.openxmlformats.org/officeDocument/2006/relationships/customXml" Target="../ink/ink2386.xml"/><Relationship Id="rId213" Type="http://schemas.openxmlformats.org/officeDocument/2006/relationships/image" Target="../media/image11950.png"/><Relationship Id="rId234" Type="http://schemas.openxmlformats.org/officeDocument/2006/relationships/customXml" Target="../ink/ink2457.xml"/><Relationship Id="rId420" Type="http://schemas.openxmlformats.org/officeDocument/2006/relationships/customXml" Target="../ink/ink2550.xml"/><Relationship Id="rId2" Type="http://schemas.openxmlformats.org/officeDocument/2006/relationships/customXml" Target="../ink/ink2341.xml"/><Relationship Id="rId29" Type="http://schemas.openxmlformats.org/officeDocument/2006/relationships/image" Target="../media/image11030.png"/><Relationship Id="rId255" Type="http://schemas.openxmlformats.org/officeDocument/2006/relationships/image" Target="../media/image12160.png"/><Relationship Id="rId276" Type="http://schemas.openxmlformats.org/officeDocument/2006/relationships/customXml" Target="../ink/ink2478.xml"/><Relationship Id="rId297" Type="http://schemas.openxmlformats.org/officeDocument/2006/relationships/image" Target="../media/image1237.png"/><Relationship Id="rId441" Type="http://schemas.openxmlformats.org/officeDocument/2006/relationships/image" Target="../media/image1309.png"/><Relationship Id="rId40" Type="http://schemas.openxmlformats.org/officeDocument/2006/relationships/customXml" Target="../ink/ink2360.xml"/><Relationship Id="rId115" Type="http://schemas.openxmlformats.org/officeDocument/2006/relationships/image" Target="../media/image11460.png"/><Relationship Id="rId136" Type="http://schemas.openxmlformats.org/officeDocument/2006/relationships/customXml" Target="../ink/ink2408.xml"/><Relationship Id="rId157" Type="http://schemas.openxmlformats.org/officeDocument/2006/relationships/image" Target="../media/image11670.png"/><Relationship Id="rId178" Type="http://schemas.openxmlformats.org/officeDocument/2006/relationships/customXml" Target="../ink/ink2429.xml"/><Relationship Id="rId301" Type="http://schemas.openxmlformats.org/officeDocument/2006/relationships/image" Target="../media/image1239.png"/><Relationship Id="rId322" Type="http://schemas.openxmlformats.org/officeDocument/2006/relationships/customXml" Target="../ink/ink2501.xml"/><Relationship Id="rId343" Type="http://schemas.openxmlformats.org/officeDocument/2006/relationships/image" Target="../media/image1260.png"/><Relationship Id="rId364" Type="http://schemas.openxmlformats.org/officeDocument/2006/relationships/customXml" Target="../ink/ink2522.xml"/><Relationship Id="rId61" Type="http://schemas.openxmlformats.org/officeDocument/2006/relationships/image" Target="../media/image11190.png"/><Relationship Id="rId82" Type="http://schemas.openxmlformats.org/officeDocument/2006/relationships/customXml" Target="../ink/ink2381.xml"/><Relationship Id="rId199" Type="http://schemas.openxmlformats.org/officeDocument/2006/relationships/image" Target="../media/image11880.png"/><Relationship Id="rId203" Type="http://schemas.openxmlformats.org/officeDocument/2006/relationships/image" Target="../media/image11900.png"/><Relationship Id="rId385" Type="http://schemas.openxmlformats.org/officeDocument/2006/relationships/image" Target="../media/image1281.png"/><Relationship Id="rId19" Type="http://schemas.openxmlformats.org/officeDocument/2006/relationships/image" Target="../media/image10980.png"/><Relationship Id="rId224" Type="http://schemas.openxmlformats.org/officeDocument/2006/relationships/customXml" Target="../ink/ink2452.xml"/><Relationship Id="rId245" Type="http://schemas.openxmlformats.org/officeDocument/2006/relationships/image" Target="../media/image12111.png"/><Relationship Id="rId266" Type="http://schemas.openxmlformats.org/officeDocument/2006/relationships/customXml" Target="../ink/ink2473.xml"/><Relationship Id="rId287" Type="http://schemas.openxmlformats.org/officeDocument/2006/relationships/image" Target="../media/image12320.png"/><Relationship Id="rId410" Type="http://schemas.openxmlformats.org/officeDocument/2006/relationships/customXml" Target="../ink/ink2545.xml"/><Relationship Id="rId431" Type="http://schemas.openxmlformats.org/officeDocument/2006/relationships/image" Target="../media/image1304.png"/><Relationship Id="rId30" Type="http://schemas.openxmlformats.org/officeDocument/2006/relationships/customXml" Target="../ink/ink2355.xml"/><Relationship Id="rId105" Type="http://schemas.openxmlformats.org/officeDocument/2006/relationships/image" Target="../media/image11411.png"/><Relationship Id="rId126" Type="http://schemas.openxmlformats.org/officeDocument/2006/relationships/customXml" Target="../ink/ink2403.xml"/><Relationship Id="rId147" Type="http://schemas.openxmlformats.org/officeDocument/2006/relationships/image" Target="../media/image11620.png"/><Relationship Id="rId168" Type="http://schemas.openxmlformats.org/officeDocument/2006/relationships/customXml" Target="../ink/ink2424.xml"/><Relationship Id="rId312" Type="http://schemas.openxmlformats.org/officeDocument/2006/relationships/customXml" Target="../ink/ink2496.xml"/><Relationship Id="rId333" Type="http://schemas.openxmlformats.org/officeDocument/2006/relationships/image" Target="../media/image1255.png"/><Relationship Id="rId354" Type="http://schemas.openxmlformats.org/officeDocument/2006/relationships/customXml" Target="../ink/ink2517.xml"/><Relationship Id="rId51" Type="http://schemas.openxmlformats.org/officeDocument/2006/relationships/image" Target="../media/image11140.png"/><Relationship Id="rId72" Type="http://schemas.openxmlformats.org/officeDocument/2006/relationships/customXml" Target="../ink/ink2376.xml"/><Relationship Id="rId93" Type="http://schemas.openxmlformats.org/officeDocument/2006/relationships/image" Target="../media/image11350.png"/><Relationship Id="rId189" Type="http://schemas.openxmlformats.org/officeDocument/2006/relationships/image" Target="../media/image11830.png"/><Relationship Id="rId375" Type="http://schemas.openxmlformats.org/officeDocument/2006/relationships/image" Target="../media/image1276.png"/><Relationship Id="rId396" Type="http://schemas.openxmlformats.org/officeDocument/2006/relationships/customXml" Target="../ink/ink2538.xml"/><Relationship Id="rId3" Type="http://schemas.openxmlformats.org/officeDocument/2006/relationships/image" Target="../media/image21000.png"/><Relationship Id="rId214" Type="http://schemas.openxmlformats.org/officeDocument/2006/relationships/customXml" Target="../ink/ink2447.xml"/><Relationship Id="rId235" Type="http://schemas.openxmlformats.org/officeDocument/2006/relationships/image" Target="../media/image12060.png"/><Relationship Id="rId256" Type="http://schemas.openxmlformats.org/officeDocument/2006/relationships/customXml" Target="../ink/ink2468.xml"/><Relationship Id="rId277" Type="http://schemas.openxmlformats.org/officeDocument/2006/relationships/image" Target="../media/image12270.png"/><Relationship Id="rId298" Type="http://schemas.openxmlformats.org/officeDocument/2006/relationships/customXml" Target="../ink/ink2489.xml"/><Relationship Id="rId400" Type="http://schemas.openxmlformats.org/officeDocument/2006/relationships/customXml" Target="../ink/ink2540.xml"/><Relationship Id="rId421" Type="http://schemas.openxmlformats.org/officeDocument/2006/relationships/image" Target="../media/image1299.png"/><Relationship Id="rId442" Type="http://schemas.openxmlformats.org/officeDocument/2006/relationships/customXml" Target="../ink/ink2561.xml"/><Relationship Id="rId116" Type="http://schemas.openxmlformats.org/officeDocument/2006/relationships/customXml" Target="../ink/ink2398.xml"/><Relationship Id="rId137" Type="http://schemas.openxmlformats.org/officeDocument/2006/relationships/image" Target="../media/image11570.png"/><Relationship Id="rId158" Type="http://schemas.openxmlformats.org/officeDocument/2006/relationships/customXml" Target="../ink/ink2419.xml"/><Relationship Id="rId302" Type="http://schemas.openxmlformats.org/officeDocument/2006/relationships/customXml" Target="../ink/ink2491.xml"/><Relationship Id="rId323" Type="http://schemas.openxmlformats.org/officeDocument/2006/relationships/image" Target="../media/image1250.png"/><Relationship Id="rId344" Type="http://schemas.openxmlformats.org/officeDocument/2006/relationships/customXml" Target="../ink/ink2512.xml"/><Relationship Id="rId20" Type="http://schemas.openxmlformats.org/officeDocument/2006/relationships/customXml" Target="../ink/ink2350.xml"/><Relationship Id="rId41" Type="http://schemas.openxmlformats.org/officeDocument/2006/relationships/image" Target="../media/image11090.png"/><Relationship Id="rId62" Type="http://schemas.openxmlformats.org/officeDocument/2006/relationships/customXml" Target="../ink/ink2371.xml"/><Relationship Id="rId83" Type="http://schemas.openxmlformats.org/officeDocument/2006/relationships/image" Target="../media/image11300.png"/><Relationship Id="rId179" Type="http://schemas.openxmlformats.org/officeDocument/2006/relationships/image" Target="../media/image11780.png"/><Relationship Id="rId365" Type="http://schemas.openxmlformats.org/officeDocument/2006/relationships/image" Target="../media/image1271.png"/><Relationship Id="rId386" Type="http://schemas.openxmlformats.org/officeDocument/2006/relationships/customXml" Target="../ink/ink2533.xml"/><Relationship Id="rId190" Type="http://schemas.openxmlformats.org/officeDocument/2006/relationships/customXml" Target="../ink/ink2435.xml"/><Relationship Id="rId204" Type="http://schemas.openxmlformats.org/officeDocument/2006/relationships/customXml" Target="../ink/ink2442.xml"/><Relationship Id="rId225" Type="http://schemas.openxmlformats.org/officeDocument/2006/relationships/image" Target="../media/image12011.png"/><Relationship Id="rId246" Type="http://schemas.openxmlformats.org/officeDocument/2006/relationships/customXml" Target="../ink/ink2463.xml"/><Relationship Id="rId267" Type="http://schemas.openxmlformats.org/officeDocument/2006/relationships/image" Target="../media/image12220.png"/><Relationship Id="rId288" Type="http://schemas.openxmlformats.org/officeDocument/2006/relationships/customXml" Target="../ink/ink2484.xml"/><Relationship Id="rId411" Type="http://schemas.openxmlformats.org/officeDocument/2006/relationships/image" Target="../media/image1294.png"/><Relationship Id="rId432" Type="http://schemas.openxmlformats.org/officeDocument/2006/relationships/customXml" Target="../ink/ink2556.xml"/><Relationship Id="rId106" Type="http://schemas.openxmlformats.org/officeDocument/2006/relationships/customXml" Target="../ink/ink2393.xml"/><Relationship Id="rId127" Type="http://schemas.openxmlformats.org/officeDocument/2006/relationships/image" Target="../media/image11520.png"/><Relationship Id="rId313" Type="http://schemas.openxmlformats.org/officeDocument/2006/relationships/image" Target="../media/image1245.png"/><Relationship Id="rId10" Type="http://schemas.openxmlformats.org/officeDocument/2006/relationships/customXml" Target="../ink/ink2345.xml"/><Relationship Id="rId31" Type="http://schemas.openxmlformats.org/officeDocument/2006/relationships/image" Target="../media/image11040.png"/><Relationship Id="rId52" Type="http://schemas.openxmlformats.org/officeDocument/2006/relationships/customXml" Target="../ink/ink2366.xml"/><Relationship Id="rId73" Type="http://schemas.openxmlformats.org/officeDocument/2006/relationships/image" Target="../media/image11250.png"/><Relationship Id="rId94" Type="http://schemas.openxmlformats.org/officeDocument/2006/relationships/customXml" Target="../ink/ink2387.xml"/><Relationship Id="rId148" Type="http://schemas.openxmlformats.org/officeDocument/2006/relationships/customXml" Target="../ink/ink2414.xml"/><Relationship Id="rId169" Type="http://schemas.openxmlformats.org/officeDocument/2006/relationships/image" Target="../media/image11730.png"/><Relationship Id="rId334" Type="http://schemas.openxmlformats.org/officeDocument/2006/relationships/customXml" Target="../ink/ink2507.xml"/><Relationship Id="rId355" Type="http://schemas.openxmlformats.org/officeDocument/2006/relationships/image" Target="../media/image1266.png"/><Relationship Id="rId376" Type="http://schemas.openxmlformats.org/officeDocument/2006/relationships/customXml" Target="../ink/ink2528.xml"/><Relationship Id="rId397" Type="http://schemas.openxmlformats.org/officeDocument/2006/relationships/image" Target="../media/image1287.png"/><Relationship Id="rId4" Type="http://schemas.openxmlformats.org/officeDocument/2006/relationships/customXml" Target="../ink/ink2342.xml"/><Relationship Id="rId180" Type="http://schemas.openxmlformats.org/officeDocument/2006/relationships/customXml" Target="../ink/ink2430.xml"/><Relationship Id="rId215" Type="http://schemas.openxmlformats.org/officeDocument/2006/relationships/image" Target="../media/image11960.png"/><Relationship Id="rId236" Type="http://schemas.openxmlformats.org/officeDocument/2006/relationships/customXml" Target="../ink/ink2458.xml"/><Relationship Id="rId257" Type="http://schemas.openxmlformats.org/officeDocument/2006/relationships/image" Target="../media/image12170.png"/><Relationship Id="rId278" Type="http://schemas.openxmlformats.org/officeDocument/2006/relationships/customXml" Target="../ink/ink2479.xml"/><Relationship Id="rId401" Type="http://schemas.openxmlformats.org/officeDocument/2006/relationships/image" Target="../media/image1289.png"/><Relationship Id="rId422" Type="http://schemas.openxmlformats.org/officeDocument/2006/relationships/customXml" Target="../ink/ink2551.xml"/><Relationship Id="rId443" Type="http://schemas.openxmlformats.org/officeDocument/2006/relationships/image" Target="../media/image1310.png"/><Relationship Id="rId303" Type="http://schemas.openxmlformats.org/officeDocument/2006/relationships/image" Target="../media/image1240.png"/><Relationship Id="rId42" Type="http://schemas.openxmlformats.org/officeDocument/2006/relationships/customXml" Target="../ink/ink2361.xml"/><Relationship Id="rId84" Type="http://schemas.openxmlformats.org/officeDocument/2006/relationships/customXml" Target="../ink/ink2382.xml"/><Relationship Id="rId138" Type="http://schemas.openxmlformats.org/officeDocument/2006/relationships/customXml" Target="../ink/ink2409.xml"/><Relationship Id="rId345" Type="http://schemas.openxmlformats.org/officeDocument/2006/relationships/image" Target="../media/image1261.png"/><Relationship Id="rId387" Type="http://schemas.openxmlformats.org/officeDocument/2006/relationships/image" Target="../media/image1282.png"/><Relationship Id="rId191" Type="http://schemas.openxmlformats.org/officeDocument/2006/relationships/image" Target="../media/image11840.png"/><Relationship Id="rId205" Type="http://schemas.openxmlformats.org/officeDocument/2006/relationships/image" Target="../media/image11911.png"/><Relationship Id="rId247" Type="http://schemas.openxmlformats.org/officeDocument/2006/relationships/image" Target="../media/image12120.png"/><Relationship Id="rId412" Type="http://schemas.openxmlformats.org/officeDocument/2006/relationships/customXml" Target="../ink/ink2546.xml"/><Relationship Id="rId107" Type="http://schemas.openxmlformats.org/officeDocument/2006/relationships/image" Target="../media/image11420.png"/><Relationship Id="rId289" Type="http://schemas.openxmlformats.org/officeDocument/2006/relationships/image" Target="../media/image12330.png"/><Relationship Id="rId11" Type="http://schemas.openxmlformats.org/officeDocument/2006/relationships/image" Target="../media/image10940.png"/><Relationship Id="rId53" Type="http://schemas.openxmlformats.org/officeDocument/2006/relationships/image" Target="../media/image11150.png"/><Relationship Id="rId149" Type="http://schemas.openxmlformats.org/officeDocument/2006/relationships/image" Target="../media/image11630.png"/><Relationship Id="rId314" Type="http://schemas.openxmlformats.org/officeDocument/2006/relationships/customXml" Target="../ink/ink2497.xml"/><Relationship Id="rId356" Type="http://schemas.openxmlformats.org/officeDocument/2006/relationships/customXml" Target="../ink/ink2518.xml"/><Relationship Id="rId398" Type="http://schemas.openxmlformats.org/officeDocument/2006/relationships/customXml" Target="../ink/ink2539.xml"/><Relationship Id="rId95" Type="http://schemas.openxmlformats.org/officeDocument/2006/relationships/image" Target="../media/image11360.png"/><Relationship Id="rId160" Type="http://schemas.openxmlformats.org/officeDocument/2006/relationships/customXml" Target="../ink/ink2420.xml"/><Relationship Id="rId216" Type="http://schemas.openxmlformats.org/officeDocument/2006/relationships/customXml" Target="../ink/ink2448.xml"/><Relationship Id="rId423" Type="http://schemas.openxmlformats.org/officeDocument/2006/relationships/image" Target="../media/image1300.png"/><Relationship Id="rId258" Type="http://schemas.openxmlformats.org/officeDocument/2006/relationships/customXml" Target="../ink/ink2469.xml"/><Relationship Id="rId22" Type="http://schemas.openxmlformats.org/officeDocument/2006/relationships/customXml" Target="../ink/ink2351.xml"/><Relationship Id="rId64" Type="http://schemas.openxmlformats.org/officeDocument/2006/relationships/customXml" Target="../ink/ink2372.xml"/><Relationship Id="rId118" Type="http://schemas.openxmlformats.org/officeDocument/2006/relationships/customXml" Target="../ink/ink2399.xml"/><Relationship Id="rId325" Type="http://schemas.openxmlformats.org/officeDocument/2006/relationships/image" Target="../media/image1251.png"/><Relationship Id="rId367" Type="http://schemas.openxmlformats.org/officeDocument/2006/relationships/image" Target="../media/image1272.png"/><Relationship Id="rId171" Type="http://schemas.openxmlformats.org/officeDocument/2006/relationships/image" Target="../media/image11740.png"/><Relationship Id="rId227" Type="http://schemas.openxmlformats.org/officeDocument/2006/relationships/image" Target="../media/image12020.png"/><Relationship Id="rId269" Type="http://schemas.openxmlformats.org/officeDocument/2006/relationships/image" Target="../media/image12230.png"/><Relationship Id="rId434" Type="http://schemas.openxmlformats.org/officeDocument/2006/relationships/customXml" Target="../ink/ink2557.xml"/><Relationship Id="rId33" Type="http://schemas.openxmlformats.org/officeDocument/2006/relationships/image" Target="../media/image11050.png"/><Relationship Id="rId129" Type="http://schemas.openxmlformats.org/officeDocument/2006/relationships/image" Target="../media/image11530.png"/><Relationship Id="rId280" Type="http://schemas.openxmlformats.org/officeDocument/2006/relationships/customXml" Target="../ink/ink2480.xml"/><Relationship Id="rId336" Type="http://schemas.openxmlformats.org/officeDocument/2006/relationships/customXml" Target="../ink/ink2508.xml"/><Relationship Id="rId75" Type="http://schemas.openxmlformats.org/officeDocument/2006/relationships/image" Target="../media/image11260.png"/><Relationship Id="rId140" Type="http://schemas.openxmlformats.org/officeDocument/2006/relationships/customXml" Target="../ink/ink2410.xml"/><Relationship Id="rId182" Type="http://schemas.openxmlformats.org/officeDocument/2006/relationships/customXml" Target="../ink/ink2431.xml"/><Relationship Id="rId378" Type="http://schemas.openxmlformats.org/officeDocument/2006/relationships/customXml" Target="../ink/ink2529.xml"/><Relationship Id="rId403" Type="http://schemas.openxmlformats.org/officeDocument/2006/relationships/image" Target="../media/image1290.png"/><Relationship Id="rId6" Type="http://schemas.openxmlformats.org/officeDocument/2006/relationships/customXml" Target="../ink/ink2343.xml"/><Relationship Id="rId238" Type="http://schemas.openxmlformats.org/officeDocument/2006/relationships/customXml" Target="../ink/ink2459.xml"/><Relationship Id="rId445" Type="http://schemas.openxmlformats.org/officeDocument/2006/relationships/image" Target="../media/image1311.png"/><Relationship Id="rId291" Type="http://schemas.openxmlformats.org/officeDocument/2006/relationships/image" Target="../media/image12340.png"/><Relationship Id="rId305" Type="http://schemas.openxmlformats.org/officeDocument/2006/relationships/image" Target="../media/image1241.png"/><Relationship Id="rId347" Type="http://schemas.openxmlformats.org/officeDocument/2006/relationships/image" Target="../media/image1262.png"/><Relationship Id="rId44" Type="http://schemas.openxmlformats.org/officeDocument/2006/relationships/customXml" Target="../ink/ink2362.xml"/><Relationship Id="rId86" Type="http://schemas.openxmlformats.org/officeDocument/2006/relationships/customXml" Target="../ink/ink2383.xml"/><Relationship Id="rId151" Type="http://schemas.openxmlformats.org/officeDocument/2006/relationships/image" Target="../media/image11640.png"/><Relationship Id="rId389" Type="http://schemas.openxmlformats.org/officeDocument/2006/relationships/image" Target="../media/image1283.png"/><Relationship Id="rId193" Type="http://schemas.openxmlformats.org/officeDocument/2006/relationships/image" Target="../media/image11850.png"/><Relationship Id="rId207" Type="http://schemas.openxmlformats.org/officeDocument/2006/relationships/image" Target="../media/image11920.png"/><Relationship Id="rId249" Type="http://schemas.openxmlformats.org/officeDocument/2006/relationships/image" Target="../media/image12130.png"/><Relationship Id="rId414" Type="http://schemas.openxmlformats.org/officeDocument/2006/relationships/customXml" Target="../ink/ink2547.xml"/><Relationship Id="rId13" Type="http://schemas.openxmlformats.org/officeDocument/2006/relationships/image" Target="../media/image10950.png"/><Relationship Id="rId109" Type="http://schemas.openxmlformats.org/officeDocument/2006/relationships/image" Target="../media/image11430.png"/><Relationship Id="rId260" Type="http://schemas.openxmlformats.org/officeDocument/2006/relationships/customXml" Target="../ink/ink2470.xml"/><Relationship Id="rId316" Type="http://schemas.openxmlformats.org/officeDocument/2006/relationships/customXml" Target="../ink/ink2498.xml"/><Relationship Id="rId55" Type="http://schemas.openxmlformats.org/officeDocument/2006/relationships/image" Target="../media/image11160.png"/><Relationship Id="rId97" Type="http://schemas.openxmlformats.org/officeDocument/2006/relationships/image" Target="../media/image11370.png"/><Relationship Id="rId120" Type="http://schemas.openxmlformats.org/officeDocument/2006/relationships/customXml" Target="../ink/ink2400.xml"/><Relationship Id="rId358" Type="http://schemas.openxmlformats.org/officeDocument/2006/relationships/customXml" Target="../ink/ink2519.xml"/><Relationship Id="rId162" Type="http://schemas.openxmlformats.org/officeDocument/2006/relationships/customXml" Target="../ink/ink2421.xml"/><Relationship Id="rId218" Type="http://schemas.openxmlformats.org/officeDocument/2006/relationships/customXml" Target="../ink/ink2449.xml"/><Relationship Id="rId425" Type="http://schemas.openxmlformats.org/officeDocument/2006/relationships/image" Target="../media/image1301.png"/><Relationship Id="rId271" Type="http://schemas.openxmlformats.org/officeDocument/2006/relationships/image" Target="../media/image12240.png"/><Relationship Id="rId24" Type="http://schemas.openxmlformats.org/officeDocument/2006/relationships/customXml" Target="../ink/ink2352.xml"/><Relationship Id="rId66" Type="http://schemas.openxmlformats.org/officeDocument/2006/relationships/customXml" Target="../ink/ink2373.xml"/><Relationship Id="rId131" Type="http://schemas.openxmlformats.org/officeDocument/2006/relationships/image" Target="../media/image11540.png"/><Relationship Id="rId327" Type="http://schemas.openxmlformats.org/officeDocument/2006/relationships/image" Target="../media/image1252.png"/><Relationship Id="rId369" Type="http://schemas.openxmlformats.org/officeDocument/2006/relationships/image" Target="../media/image1273.png"/><Relationship Id="rId173" Type="http://schemas.openxmlformats.org/officeDocument/2006/relationships/image" Target="../media/image11750.png"/><Relationship Id="rId229" Type="http://schemas.openxmlformats.org/officeDocument/2006/relationships/image" Target="../media/image12030.png"/><Relationship Id="rId380" Type="http://schemas.openxmlformats.org/officeDocument/2006/relationships/customXml" Target="../ink/ink2530.xml"/><Relationship Id="rId436" Type="http://schemas.openxmlformats.org/officeDocument/2006/relationships/customXml" Target="../ink/ink2558.xml"/><Relationship Id="rId240" Type="http://schemas.openxmlformats.org/officeDocument/2006/relationships/customXml" Target="../ink/ink2460.xml"/><Relationship Id="rId35" Type="http://schemas.openxmlformats.org/officeDocument/2006/relationships/image" Target="../media/image11060.png"/><Relationship Id="rId77" Type="http://schemas.openxmlformats.org/officeDocument/2006/relationships/image" Target="../media/image11270.png"/><Relationship Id="rId100" Type="http://schemas.openxmlformats.org/officeDocument/2006/relationships/customXml" Target="../ink/ink2390.xml"/><Relationship Id="rId282" Type="http://schemas.openxmlformats.org/officeDocument/2006/relationships/customXml" Target="../ink/ink2481.xml"/><Relationship Id="rId338" Type="http://schemas.openxmlformats.org/officeDocument/2006/relationships/customXml" Target="../ink/ink2509.xml"/><Relationship Id="rId8" Type="http://schemas.openxmlformats.org/officeDocument/2006/relationships/customXml" Target="../ink/ink2344.xml"/><Relationship Id="rId142" Type="http://schemas.openxmlformats.org/officeDocument/2006/relationships/customXml" Target="../ink/ink2411.xml"/><Relationship Id="rId184" Type="http://schemas.openxmlformats.org/officeDocument/2006/relationships/customXml" Target="../ink/ink2432.xml"/><Relationship Id="rId391" Type="http://schemas.openxmlformats.org/officeDocument/2006/relationships/image" Target="../media/image1284.png"/><Relationship Id="rId405" Type="http://schemas.openxmlformats.org/officeDocument/2006/relationships/image" Target="../media/image1291.png"/><Relationship Id="rId447" Type="http://schemas.openxmlformats.org/officeDocument/2006/relationships/image" Target="../media/image1312.png"/><Relationship Id="rId251" Type="http://schemas.openxmlformats.org/officeDocument/2006/relationships/image" Target="../media/image12140.png"/><Relationship Id="rId46" Type="http://schemas.openxmlformats.org/officeDocument/2006/relationships/customXml" Target="../ink/ink2363.xml"/><Relationship Id="rId293" Type="http://schemas.openxmlformats.org/officeDocument/2006/relationships/image" Target="../media/image1235.png"/><Relationship Id="rId307" Type="http://schemas.openxmlformats.org/officeDocument/2006/relationships/image" Target="../media/image1242.png"/><Relationship Id="rId349" Type="http://schemas.openxmlformats.org/officeDocument/2006/relationships/image" Target="../media/image1263.png"/><Relationship Id="rId88" Type="http://schemas.openxmlformats.org/officeDocument/2006/relationships/customXml" Target="../ink/ink2384.xml"/><Relationship Id="rId111" Type="http://schemas.openxmlformats.org/officeDocument/2006/relationships/image" Target="../media/image11440.png"/><Relationship Id="rId153" Type="http://schemas.openxmlformats.org/officeDocument/2006/relationships/image" Target="../media/image11650.png"/><Relationship Id="rId195" Type="http://schemas.openxmlformats.org/officeDocument/2006/relationships/image" Target="../media/image11860.png"/><Relationship Id="rId209" Type="http://schemas.openxmlformats.org/officeDocument/2006/relationships/image" Target="../media/image11930.png"/><Relationship Id="rId360" Type="http://schemas.openxmlformats.org/officeDocument/2006/relationships/customXml" Target="../ink/ink2520.xml"/><Relationship Id="rId416" Type="http://schemas.openxmlformats.org/officeDocument/2006/relationships/customXml" Target="../ink/ink2548.xml"/><Relationship Id="rId220" Type="http://schemas.openxmlformats.org/officeDocument/2006/relationships/customXml" Target="../ink/ink2450.xml"/><Relationship Id="rId15" Type="http://schemas.openxmlformats.org/officeDocument/2006/relationships/image" Target="../media/image10960.png"/><Relationship Id="rId57" Type="http://schemas.openxmlformats.org/officeDocument/2006/relationships/image" Target="../media/image11170.png"/><Relationship Id="rId262" Type="http://schemas.openxmlformats.org/officeDocument/2006/relationships/customXml" Target="../ink/ink2471.xml"/><Relationship Id="rId318" Type="http://schemas.openxmlformats.org/officeDocument/2006/relationships/customXml" Target="../ink/ink2499.xml"/><Relationship Id="rId99" Type="http://schemas.openxmlformats.org/officeDocument/2006/relationships/image" Target="../media/image11380.png"/><Relationship Id="rId122" Type="http://schemas.openxmlformats.org/officeDocument/2006/relationships/customXml" Target="../ink/ink2401.xml"/><Relationship Id="rId164" Type="http://schemas.openxmlformats.org/officeDocument/2006/relationships/customXml" Target="../ink/ink2422.xml"/><Relationship Id="rId371" Type="http://schemas.openxmlformats.org/officeDocument/2006/relationships/image" Target="../media/image1274.png"/><Relationship Id="rId427" Type="http://schemas.openxmlformats.org/officeDocument/2006/relationships/image" Target="../media/image1302.png"/><Relationship Id="rId26" Type="http://schemas.openxmlformats.org/officeDocument/2006/relationships/customXml" Target="../ink/ink2353.xml"/><Relationship Id="rId231" Type="http://schemas.openxmlformats.org/officeDocument/2006/relationships/image" Target="../media/image12040.png"/><Relationship Id="rId273" Type="http://schemas.openxmlformats.org/officeDocument/2006/relationships/image" Target="../media/image12250.png"/><Relationship Id="rId329" Type="http://schemas.openxmlformats.org/officeDocument/2006/relationships/image" Target="../media/image1253.png"/><Relationship Id="rId68" Type="http://schemas.openxmlformats.org/officeDocument/2006/relationships/customXml" Target="../ink/ink2374.xml"/><Relationship Id="rId133" Type="http://schemas.openxmlformats.org/officeDocument/2006/relationships/image" Target="../media/image11550.png"/><Relationship Id="rId175" Type="http://schemas.openxmlformats.org/officeDocument/2006/relationships/image" Target="../media/image11760.png"/><Relationship Id="rId340" Type="http://schemas.openxmlformats.org/officeDocument/2006/relationships/customXml" Target="../ink/ink2510.xml"/><Relationship Id="rId200" Type="http://schemas.openxmlformats.org/officeDocument/2006/relationships/customXml" Target="../ink/ink2440.xml"/><Relationship Id="rId382" Type="http://schemas.openxmlformats.org/officeDocument/2006/relationships/customXml" Target="../ink/ink2531.xml"/><Relationship Id="rId438" Type="http://schemas.openxmlformats.org/officeDocument/2006/relationships/customXml" Target="../ink/ink2559.xml"/><Relationship Id="rId242" Type="http://schemas.openxmlformats.org/officeDocument/2006/relationships/customXml" Target="../ink/ink2461.xml"/><Relationship Id="rId284" Type="http://schemas.openxmlformats.org/officeDocument/2006/relationships/customXml" Target="../ink/ink2482.xml"/><Relationship Id="rId37" Type="http://schemas.openxmlformats.org/officeDocument/2006/relationships/image" Target="../media/image11070.png"/><Relationship Id="rId79" Type="http://schemas.openxmlformats.org/officeDocument/2006/relationships/image" Target="../media/image11280.png"/><Relationship Id="rId102" Type="http://schemas.openxmlformats.org/officeDocument/2006/relationships/customXml" Target="../ink/ink2391.xml"/><Relationship Id="rId144" Type="http://schemas.openxmlformats.org/officeDocument/2006/relationships/customXml" Target="../ink/ink2412.xml"/><Relationship Id="rId90" Type="http://schemas.openxmlformats.org/officeDocument/2006/relationships/customXml" Target="../ink/ink2385.xml"/><Relationship Id="rId186" Type="http://schemas.openxmlformats.org/officeDocument/2006/relationships/customXml" Target="../ink/ink2433.xml"/><Relationship Id="rId351" Type="http://schemas.openxmlformats.org/officeDocument/2006/relationships/image" Target="../media/image1264.png"/><Relationship Id="rId393" Type="http://schemas.openxmlformats.org/officeDocument/2006/relationships/image" Target="../media/image1285.png"/><Relationship Id="rId407" Type="http://schemas.openxmlformats.org/officeDocument/2006/relationships/image" Target="../media/image1292.png"/><Relationship Id="rId211" Type="http://schemas.openxmlformats.org/officeDocument/2006/relationships/image" Target="../media/image11940.png"/><Relationship Id="rId253" Type="http://schemas.openxmlformats.org/officeDocument/2006/relationships/image" Target="../media/image12150.png"/><Relationship Id="rId295" Type="http://schemas.openxmlformats.org/officeDocument/2006/relationships/image" Target="../media/image1236.png"/><Relationship Id="rId309" Type="http://schemas.openxmlformats.org/officeDocument/2006/relationships/image" Target="../media/image1243.png"/><Relationship Id="rId48" Type="http://schemas.openxmlformats.org/officeDocument/2006/relationships/customXml" Target="../ink/ink2364.xml"/><Relationship Id="rId113" Type="http://schemas.openxmlformats.org/officeDocument/2006/relationships/image" Target="../media/image11450.png"/><Relationship Id="rId320" Type="http://schemas.openxmlformats.org/officeDocument/2006/relationships/customXml" Target="../ink/ink2500.xml"/><Relationship Id="rId155" Type="http://schemas.openxmlformats.org/officeDocument/2006/relationships/image" Target="../media/image11660.png"/><Relationship Id="rId197" Type="http://schemas.openxmlformats.org/officeDocument/2006/relationships/image" Target="../media/image11870.png"/><Relationship Id="rId362" Type="http://schemas.openxmlformats.org/officeDocument/2006/relationships/customXml" Target="../ink/ink2521.xml"/><Relationship Id="rId418" Type="http://schemas.openxmlformats.org/officeDocument/2006/relationships/customXml" Target="../ink/ink2549.xml"/><Relationship Id="rId222" Type="http://schemas.openxmlformats.org/officeDocument/2006/relationships/customXml" Target="../ink/ink2451.xml"/><Relationship Id="rId264" Type="http://schemas.openxmlformats.org/officeDocument/2006/relationships/customXml" Target="../ink/ink2472.xml"/><Relationship Id="rId17" Type="http://schemas.openxmlformats.org/officeDocument/2006/relationships/image" Target="../media/image10970.png"/><Relationship Id="rId59" Type="http://schemas.openxmlformats.org/officeDocument/2006/relationships/image" Target="../media/image11180.png"/><Relationship Id="rId124" Type="http://schemas.openxmlformats.org/officeDocument/2006/relationships/customXml" Target="../ink/ink2402.xml"/><Relationship Id="rId70" Type="http://schemas.openxmlformats.org/officeDocument/2006/relationships/customXml" Target="../ink/ink2375.xml"/><Relationship Id="rId166" Type="http://schemas.openxmlformats.org/officeDocument/2006/relationships/customXml" Target="../ink/ink2423.xml"/><Relationship Id="rId331" Type="http://schemas.openxmlformats.org/officeDocument/2006/relationships/image" Target="../media/image1254.png"/><Relationship Id="rId373" Type="http://schemas.openxmlformats.org/officeDocument/2006/relationships/image" Target="../media/image1275.png"/><Relationship Id="rId429" Type="http://schemas.openxmlformats.org/officeDocument/2006/relationships/image" Target="../media/image130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050.png"/><Relationship Id="rId440" Type="http://schemas.openxmlformats.org/officeDocument/2006/relationships/customXml" Target="../ink/ink2560.xml"/><Relationship Id="rId28" Type="http://schemas.openxmlformats.org/officeDocument/2006/relationships/customXml" Target="../ink/ink2354.xml"/><Relationship Id="rId275" Type="http://schemas.openxmlformats.org/officeDocument/2006/relationships/image" Target="../media/image12260.png"/><Relationship Id="rId300" Type="http://schemas.openxmlformats.org/officeDocument/2006/relationships/customXml" Target="../ink/ink2490.xml"/><Relationship Id="rId81" Type="http://schemas.openxmlformats.org/officeDocument/2006/relationships/image" Target="../media/image11290.png"/><Relationship Id="rId135" Type="http://schemas.openxmlformats.org/officeDocument/2006/relationships/image" Target="../media/image11560.png"/><Relationship Id="rId177" Type="http://schemas.openxmlformats.org/officeDocument/2006/relationships/image" Target="../media/image11770.png"/><Relationship Id="rId342" Type="http://schemas.openxmlformats.org/officeDocument/2006/relationships/customXml" Target="../ink/ink2511.xml"/><Relationship Id="rId384" Type="http://schemas.openxmlformats.org/officeDocument/2006/relationships/customXml" Target="../ink/ink2532.xml"/><Relationship Id="rId202" Type="http://schemas.openxmlformats.org/officeDocument/2006/relationships/customXml" Target="../ink/ink2441.xml"/><Relationship Id="rId244" Type="http://schemas.openxmlformats.org/officeDocument/2006/relationships/customXml" Target="../ink/ink246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1.png"/><Relationship Id="rId299" Type="http://schemas.openxmlformats.org/officeDocument/2006/relationships/customXml" Target="../ink/ink2713.xml"/><Relationship Id="rId21" Type="http://schemas.openxmlformats.org/officeDocument/2006/relationships/image" Target="../media/image1315.png"/><Relationship Id="rId63" Type="http://schemas.openxmlformats.org/officeDocument/2006/relationships/image" Target="../media/image1335.png"/><Relationship Id="rId159" Type="http://schemas.openxmlformats.org/officeDocument/2006/relationships/image" Target="../media/image1382.png"/><Relationship Id="rId170" Type="http://schemas.openxmlformats.org/officeDocument/2006/relationships/customXml" Target="../ink/ink2648.xml"/><Relationship Id="rId226" Type="http://schemas.openxmlformats.org/officeDocument/2006/relationships/customXml" Target="../ink/ink2676.xml"/><Relationship Id="rId268" Type="http://schemas.openxmlformats.org/officeDocument/2006/relationships/image" Target="../media/image1436.png"/><Relationship Id="rId32" Type="http://schemas.openxmlformats.org/officeDocument/2006/relationships/customXml" Target="../ink/ink2579.xml"/><Relationship Id="rId74" Type="http://schemas.openxmlformats.org/officeDocument/2006/relationships/customXml" Target="../ink/ink2600.xml"/><Relationship Id="rId128" Type="http://schemas.openxmlformats.org/officeDocument/2006/relationships/customXml" Target="../ink/ink2627.xml"/><Relationship Id="rId5" Type="http://schemas.openxmlformats.org/officeDocument/2006/relationships/image" Target="../media/image13070.png"/><Relationship Id="rId181" Type="http://schemas.openxmlformats.org/officeDocument/2006/relationships/image" Target="../media/image1393.png"/><Relationship Id="rId237" Type="http://schemas.openxmlformats.org/officeDocument/2006/relationships/image" Target="../media/image1421.png"/><Relationship Id="rId279" Type="http://schemas.openxmlformats.org/officeDocument/2006/relationships/customXml" Target="../ink/ink2703.xml"/><Relationship Id="rId43" Type="http://schemas.openxmlformats.org/officeDocument/2006/relationships/image" Target="../media/image1326.png"/><Relationship Id="rId139" Type="http://schemas.openxmlformats.org/officeDocument/2006/relationships/image" Target="../media/image1372.png"/><Relationship Id="rId290" Type="http://schemas.openxmlformats.org/officeDocument/2006/relationships/image" Target="../media/image1447.png"/><Relationship Id="rId304" Type="http://schemas.openxmlformats.org/officeDocument/2006/relationships/image" Target="../media/image1454.png"/><Relationship Id="rId85" Type="http://schemas.openxmlformats.org/officeDocument/2006/relationships/image" Target="../media/image1345.png"/><Relationship Id="rId150" Type="http://schemas.openxmlformats.org/officeDocument/2006/relationships/customXml" Target="../ink/ink2638.xml"/><Relationship Id="rId192" Type="http://schemas.openxmlformats.org/officeDocument/2006/relationships/customXml" Target="../ink/ink2659.xml"/><Relationship Id="rId206" Type="http://schemas.openxmlformats.org/officeDocument/2006/relationships/customXml" Target="../ink/ink2666.xml"/><Relationship Id="rId248" Type="http://schemas.openxmlformats.org/officeDocument/2006/relationships/customXml" Target="../ink/ink2687.xml"/><Relationship Id="rId12" Type="http://schemas.openxmlformats.org/officeDocument/2006/relationships/customXml" Target="../ink/ink2569.xml"/><Relationship Id="rId108" Type="http://schemas.openxmlformats.org/officeDocument/2006/relationships/customXml" Target="../ink/ink2617.xml"/><Relationship Id="rId54" Type="http://schemas.openxmlformats.org/officeDocument/2006/relationships/customXml" Target="../ink/ink2590.xml"/><Relationship Id="rId96" Type="http://schemas.openxmlformats.org/officeDocument/2006/relationships/customXml" Target="../ink/ink2611.xml"/><Relationship Id="rId161" Type="http://schemas.openxmlformats.org/officeDocument/2006/relationships/image" Target="../media/image1383.png"/><Relationship Id="rId217" Type="http://schemas.openxmlformats.org/officeDocument/2006/relationships/image" Target="../media/image1411.png"/><Relationship Id="rId259" Type="http://schemas.openxmlformats.org/officeDocument/2006/relationships/customXml" Target="../ink/ink2693.xml"/><Relationship Id="rId23" Type="http://schemas.openxmlformats.org/officeDocument/2006/relationships/image" Target="../media/image1316.png"/><Relationship Id="rId119" Type="http://schemas.openxmlformats.org/officeDocument/2006/relationships/image" Target="../media/image1362.png"/><Relationship Id="rId270" Type="http://schemas.openxmlformats.org/officeDocument/2006/relationships/image" Target="../media/image1437.png"/><Relationship Id="rId44" Type="http://schemas.openxmlformats.org/officeDocument/2006/relationships/customXml" Target="../ink/ink2585.xml"/><Relationship Id="rId65" Type="http://schemas.openxmlformats.org/officeDocument/2006/relationships/image" Target="../media/image21000.png"/><Relationship Id="rId86" Type="http://schemas.openxmlformats.org/officeDocument/2006/relationships/customXml" Target="../ink/ink2606.xml"/><Relationship Id="rId130" Type="http://schemas.openxmlformats.org/officeDocument/2006/relationships/customXml" Target="../ink/ink2628.xml"/><Relationship Id="rId151" Type="http://schemas.openxmlformats.org/officeDocument/2006/relationships/image" Target="../media/image1378.png"/><Relationship Id="rId172" Type="http://schemas.openxmlformats.org/officeDocument/2006/relationships/customXml" Target="../ink/ink2649.xml"/><Relationship Id="rId193" Type="http://schemas.openxmlformats.org/officeDocument/2006/relationships/image" Target="../media/image1399.png"/><Relationship Id="rId207" Type="http://schemas.openxmlformats.org/officeDocument/2006/relationships/image" Target="../media/image1406.png"/><Relationship Id="rId228" Type="http://schemas.openxmlformats.org/officeDocument/2006/relationships/customXml" Target="../ink/ink2677.xml"/><Relationship Id="rId249" Type="http://schemas.openxmlformats.org/officeDocument/2006/relationships/image" Target="../media/image1427.png"/><Relationship Id="rId13" Type="http://schemas.openxmlformats.org/officeDocument/2006/relationships/image" Target="../media/image13111.png"/><Relationship Id="rId109" Type="http://schemas.openxmlformats.org/officeDocument/2006/relationships/image" Target="../media/image1357.png"/><Relationship Id="rId260" Type="http://schemas.openxmlformats.org/officeDocument/2006/relationships/image" Target="../media/image1432.png"/><Relationship Id="rId281" Type="http://schemas.openxmlformats.org/officeDocument/2006/relationships/customXml" Target="../ink/ink2704.xml"/><Relationship Id="rId34" Type="http://schemas.openxmlformats.org/officeDocument/2006/relationships/customXml" Target="../ink/ink2580.xml"/><Relationship Id="rId55" Type="http://schemas.openxmlformats.org/officeDocument/2006/relationships/image" Target="../media/image1332.png"/><Relationship Id="rId76" Type="http://schemas.openxmlformats.org/officeDocument/2006/relationships/customXml" Target="../ink/ink2601.xml"/><Relationship Id="rId97" Type="http://schemas.openxmlformats.org/officeDocument/2006/relationships/image" Target="../media/image1351.png"/><Relationship Id="rId120" Type="http://schemas.openxmlformats.org/officeDocument/2006/relationships/customXml" Target="../ink/ink2623.xml"/><Relationship Id="rId141" Type="http://schemas.openxmlformats.org/officeDocument/2006/relationships/image" Target="../media/image1373.png"/><Relationship Id="rId7" Type="http://schemas.openxmlformats.org/officeDocument/2006/relationships/image" Target="../media/image13080.png"/><Relationship Id="rId162" Type="http://schemas.openxmlformats.org/officeDocument/2006/relationships/customXml" Target="../ink/ink2644.xml"/><Relationship Id="rId183" Type="http://schemas.openxmlformats.org/officeDocument/2006/relationships/image" Target="../media/image1394.png"/><Relationship Id="rId218" Type="http://schemas.openxmlformats.org/officeDocument/2006/relationships/customXml" Target="../ink/ink2672.xml"/><Relationship Id="rId239" Type="http://schemas.openxmlformats.org/officeDocument/2006/relationships/image" Target="../media/image1422.png"/><Relationship Id="rId250" Type="http://schemas.openxmlformats.org/officeDocument/2006/relationships/customXml" Target="../ink/ink2688.xml"/><Relationship Id="rId271" Type="http://schemas.openxmlformats.org/officeDocument/2006/relationships/customXml" Target="../ink/ink2699.xml"/><Relationship Id="rId292" Type="http://schemas.openxmlformats.org/officeDocument/2006/relationships/image" Target="../media/image1448.png"/><Relationship Id="rId306" Type="http://schemas.openxmlformats.org/officeDocument/2006/relationships/image" Target="../media/image1455.png"/><Relationship Id="rId24" Type="http://schemas.openxmlformats.org/officeDocument/2006/relationships/customXml" Target="../ink/ink2575.xml"/><Relationship Id="rId45" Type="http://schemas.openxmlformats.org/officeDocument/2006/relationships/image" Target="../media/image1327.png"/><Relationship Id="rId66" Type="http://schemas.openxmlformats.org/officeDocument/2006/relationships/customXml" Target="../ink/ink2596.xml"/><Relationship Id="rId87" Type="http://schemas.openxmlformats.org/officeDocument/2006/relationships/image" Target="../media/image1346.png"/><Relationship Id="rId110" Type="http://schemas.openxmlformats.org/officeDocument/2006/relationships/customXml" Target="../ink/ink2618.xml"/><Relationship Id="rId131" Type="http://schemas.openxmlformats.org/officeDocument/2006/relationships/image" Target="../media/image1368.png"/><Relationship Id="rId152" Type="http://schemas.openxmlformats.org/officeDocument/2006/relationships/customXml" Target="../ink/ink2639.xml"/><Relationship Id="rId173" Type="http://schemas.openxmlformats.org/officeDocument/2006/relationships/image" Target="../media/image1389.png"/><Relationship Id="rId194" Type="http://schemas.openxmlformats.org/officeDocument/2006/relationships/customXml" Target="../ink/ink2660.xml"/><Relationship Id="rId208" Type="http://schemas.openxmlformats.org/officeDocument/2006/relationships/customXml" Target="../ink/ink2667.xml"/><Relationship Id="rId229" Type="http://schemas.openxmlformats.org/officeDocument/2006/relationships/image" Target="../media/image1417.png"/><Relationship Id="rId240" Type="http://schemas.openxmlformats.org/officeDocument/2006/relationships/customXml" Target="../ink/ink2683.xml"/><Relationship Id="rId261" Type="http://schemas.openxmlformats.org/officeDocument/2006/relationships/customXml" Target="../ink/ink2694.xml"/><Relationship Id="rId14" Type="http://schemas.openxmlformats.org/officeDocument/2006/relationships/customXml" Target="../ink/ink2570.xml"/><Relationship Id="rId35" Type="http://schemas.openxmlformats.org/officeDocument/2006/relationships/image" Target="../media/image1322.png"/><Relationship Id="rId56" Type="http://schemas.openxmlformats.org/officeDocument/2006/relationships/customXml" Target="../ink/ink2591.xml"/><Relationship Id="rId77" Type="http://schemas.openxmlformats.org/officeDocument/2006/relationships/image" Target="../media/image1341.png"/><Relationship Id="rId100" Type="http://schemas.openxmlformats.org/officeDocument/2006/relationships/customXml" Target="../ink/ink2613.xml"/><Relationship Id="rId282" Type="http://schemas.openxmlformats.org/officeDocument/2006/relationships/image" Target="../media/image1443.png"/><Relationship Id="rId8" Type="http://schemas.openxmlformats.org/officeDocument/2006/relationships/customXml" Target="../ink/ink2567.xml"/><Relationship Id="rId98" Type="http://schemas.openxmlformats.org/officeDocument/2006/relationships/customXml" Target="../ink/ink2612.xml"/><Relationship Id="rId121" Type="http://schemas.openxmlformats.org/officeDocument/2006/relationships/image" Target="../media/image1363.png"/><Relationship Id="rId142" Type="http://schemas.openxmlformats.org/officeDocument/2006/relationships/customXml" Target="../ink/ink2634.xml"/><Relationship Id="rId163" Type="http://schemas.openxmlformats.org/officeDocument/2006/relationships/image" Target="../media/image1384.png"/><Relationship Id="rId184" Type="http://schemas.openxmlformats.org/officeDocument/2006/relationships/customXml" Target="../ink/ink2655.xml"/><Relationship Id="rId219" Type="http://schemas.openxmlformats.org/officeDocument/2006/relationships/image" Target="../media/image1412.png"/><Relationship Id="rId230" Type="http://schemas.openxmlformats.org/officeDocument/2006/relationships/customXml" Target="../ink/ink2678.xml"/><Relationship Id="rId251" Type="http://schemas.openxmlformats.org/officeDocument/2006/relationships/image" Target="../media/image1428.png"/><Relationship Id="rId25" Type="http://schemas.openxmlformats.org/officeDocument/2006/relationships/image" Target="../media/image1317.png"/><Relationship Id="rId46" Type="http://schemas.openxmlformats.org/officeDocument/2006/relationships/customXml" Target="../ink/ink2586.xml"/><Relationship Id="rId67" Type="http://schemas.openxmlformats.org/officeDocument/2006/relationships/image" Target="../media/image1336.png"/><Relationship Id="rId272" Type="http://schemas.openxmlformats.org/officeDocument/2006/relationships/image" Target="../media/image1438.png"/><Relationship Id="rId293" Type="http://schemas.openxmlformats.org/officeDocument/2006/relationships/customXml" Target="../ink/ink2710.xml"/><Relationship Id="rId307" Type="http://schemas.openxmlformats.org/officeDocument/2006/relationships/customXml" Target="../ink/ink2717.xml"/><Relationship Id="rId88" Type="http://schemas.openxmlformats.org/officeDocument/2006/relationships/customXml" Target="../ink/ink2607.xml"/><Relationship Id="rId111" Type="http://schemas.openxmlformats.org/officeDocument/2006/relationships/image" Target="../media/image1358.png"/><Relationship Id="rId132" Type="http://schemas.openxmlformats.org/officeDocument/2006/relationships/customXml" Target="../ink/ink2629.xml"/><Relationship Id="rId153" Type="http://schemas.openxmlformats.org/officeDocument/2006/relationships/image" Target="../media/image1379.png"/><Relationship Id="rId174" Type="http://schemas.openxmlformats.org/officeDocument/2006/relationships/customXml" Target="../ink/ink2650.xml"/><Relationship Id="rId195" Type="http://schemas.openxmlformats.org/officeDocument/2006/relationships/image" Target="../media/image1400.png"/><Relationship Id="rId209" Type="http://schemas.openxmlformats.org/officeDocument/2006/relationships/image" Target="../media/image1407.png"/><Relationship Id="rId220" Type="http://schemas.openxmlformats.org/officeDocument/2006/relationships/customXml" Target="../ink/ink2673.xml"/><Relationship Id="rId241" Type="http://schemas.openxmlformats.org/officeDocument/2006/relationships/image" Target="../media/image1423.png"/><Relationship Id="rId15" Type="http://schemas.openxmlformats.org/officeDocument/2006/relationships/image" Target="../media/image13120.png"/><Relationship Id="rId36" Type="http://schemas.openxmlformats.org/officeDocument/2006/relationships/customXml" Target="../ink/ink2581.xml"/><Relationship Id="rId57" Type="http://schemas.openxmlformats.org/officeDocument/2006/relationships/image" Target="../media/image1247.png"/><Relationship Id="rId262" Type="http://schemas.openxmlformats.org/officeDocument/2006/relationships/image" Target="../media/image1433.png"/><Relationship Id="rId283" Type="http://schemas.openxmlformats.org/officeDocument/2006/relationships/customXml" Target="../ink/ink2705.xml"/><Relationship Id="rId78" Type="http://schemas.openxmlformats.org/officeDocument/2006/relationships/customXml" Target="../ink/ink2602.xml"/><Relationship Id="rId99" Type="http://schemas.openxmlformats.org/officeDocument/2006/relationships/image" Target="../media/image1352.png"/><Relationship Id="rId101" Type="http://schemas.openxmlformats.org/officeDocument/2006/relationships/image" Target="../media/image1353.png"/><Relationship Id="rId122" Type="http://schemas.openxmlformats.org/officeDocument/2006/relationships/customXml" Target="../ink/ink2624.xml"/><Relationship Id="rId143" Type="http://schemas.openxmlformats.org/officeDocument/2006/relationships/image" Target="../media/image1374.png"/><Relationship Id="rId164" Type="http://schemas.openxmlformats.org/officeDocument/2006/relationships/customXml" Target="../ink/ink2645.xml"/><Relationship Id="rId185" Type="http://schemas.openxmlformats.org/officeDocument/2006/relationships/image" Target="../media/image1395.png"/><Relationship Id="rId9" Type="http://schemas.openxmlformats.org/officeDocument/2006/relationships/image" Target="../media/image13090.png"/><Relationship Id="rId210" Type="http://schemas.openxmlformats.org/officeDocument/2006/relationships/customXml" Target="../ink/ink2668.xml"/><Relationship Id="rId26" Type="http://schemas.openxmlformats.org/officeDocument/2006/relationships/customXml" Target="../ink/ink2576.xml"/><Relationship Id="rId231" Type="http://schemas.openxmlformats.org/officeDocument/2006/relationships/image" Target="../media/image1418.png"/><Relationship Id="rId252" Type="http://schemas.openxmlformats.org/officeDocument/2006/relationships/customXml" Target="../ink/ink2689.xml"/><Relationship Id="rId273" Type="http://schemas.openxmlformats.org/officeDocument/2006/relationships/customXml" Target="../ink/ink2700.xml"/><Relationship Id="rId294" Type="http://schemas.openxmlformats.org/officeDocument/2006/relationships/image" Target="../media/image1449.png"/><Relationship Id="rId308" Type="http://schemas.openxmlformats.org/officeDocument/2006/relationships/image" Target="../media/image1456.png"/><Relationship Id="rId47" Type="http://schemas.openxmlformats.org/officeDocument/2006/relationships/image" Target="../media/image1328.png"/><Relationship Id="rId68" Type="http://schemas.openxmlformats.org/officeDocument/2006/relationships/customXml" Target="../ink/ink2597.xml"/><Relationship Id="rId89" Type="http://schemas.openxmlformats.org/officeDocument/2006/relationships/image" Target="../media/image1347.png"/><Relationship Id="rId112" Type="http://schemas.openxmlformats.org/officeDocument/2006/relationships/customXml" Target="../ink/ink2619.xml"/><Relationship Id="rId133" Type="http://schemas.openxmlformats.org/officeDocument/2006/relationships/image" Target="../media/image1369.png"/><Relationship Id="rId154" Type="http://schemas.openxmlformats.org/officeDocument/2006/relationships/customXml" Target="../ink/ink2640.xml"/><Relationship Id="rId175" Type="http://schemas.openxmlformats.org/officeDocument/2006/relationships/image" Target="../media/image1390.png"/><Relationship Id="rId196" Type="http://schemas.openxmlformats.org/officeDocument/2006/relationships/customXml" Target="../ink/ink2661.xml"/><Relationship Id="rId200" Type="http://schemas.openxmlformats.org/officeDocument/2006/relationships/customXml" Target="../ink/ink2663.xml"/><Relationship Id="rId16" Type="http://schemas.openxmlformats.org/officeDocument/2006/relationships/customXml" Target="../ink/ink2571.xml"/><Relationship Id="rId221" Type="http://schemas.openxmlformats.org/officeDocument/2006/relationships/image" Target="../media/image1413.png"/><Relationship Id="rId242" Type="http://schemas.openxmlformats.org/officeDocument/2006/relationships/customXml" Target="../ink/ink2684.xml"/><Relationship Id="rId263" Type="http://schemas.openxmlformats.org/officeDocument/2006/relationships/customXml" Target="../ink/ink2695.xml"/><Relationship Id="rId284" Type="http://schemas.openxmlformats.org/officeDocument/2006/relationships/image" Target="../media/image1444.png"/><Relationship Id="rId37" Type="http://schemas.openxmlformats.org/officeDocument/2006/relationships/image" Target="../media/image1323.png"/><Relationship Id="rId58" Type="http://schemas.openxmlformats.org/officeDocument/2006/relationships/customXml" Target="../ink/ink2592.xml"/><Relationship Id="rId79" Type="http://schemas.openxmlformats.org/officeDocument/2006/relationships/image" Target="../media/image1342.png"/><Relationship Id="rId102" Type="http://schemas.openxmlformats.org/officeDocument/2006/relationships/customXml" Target="../ink/ink2614.xml"/><Relationship Id="rId123" Type="http://schemas.openxmlformats.org/officeDocument/2006/relationships/image" Target="../media/image1364.png"/><Relationship Id="rId144" Type="http://schemas.openxmlformats.org/officeDocument/2006/relationships/customXml" Target="../ink/ink2635.xml"/><Relationship Id="rId90" Type="http://schemas.openxmlformats.org/officeDocument/2006/relationships/customXml" Target="../ink/ink2608.xml"/><Relationship Id="rId165" Type="http://schemas.openxmlformats.org/officeDocument/2006/relationships/image" Target="../media/image1385.png"/><Relationship Id="rId186" Type="http://schemas.openxmlformats.org/officeDocument/2006/relationships/customXml" Target="../ink/ink2656.xml"/><Relationship Id="rId211" Type="http://schemas.openxmlformats.org/officeDocument/2006/relationships/image" Target="../media/image1408.png"/><Relationship Id="rId232" Type="http://schemas.openxmlformats.org/officeDocument/2006/relationships/customXml" Target="../ink/ink2679.xml"/><Relationship Id="rId253" Type="http://schemas.openxmlformats.org/officeDocument/2006/relationships/image" Target="../media/image1429.png"/><Relationship Id="rId274" Type="http://schemas.openxmlformats.org/officeDocument/2006/relationships/image" Target="../media/image1439.png"/><Relationship Id="rId295" Type="http://schemas.openxmlformats.org/officeDocument/2006/relationships/customXml" Target="../ink/ink2711.xml"/><Relationship Id="rId309" Type="http://schemas.openxmlformats.org/officeDocument/2006/relationships/customXml" Target="../ink/ink2718.xml"/><Relationship Id="rId27" Type="http://schemas.openxmlformats.org/officeDocument/2006/relationships/image" Target="../media/image1318.png"/><Relationship Id="rId48" Type="http://schemas.openxmlformats.org/officeDocument/2006/relationships/customXml" Target="../ink/ink2587.xml"/><Relationship Id="rId69" Type="http://schemas.openxmlformats.org/officeDocument/2006/relationships/image" Target="../media/image1337.png"/><Relationship Id="rId113" Type="http://schemas.openxmlformats.org/officeDocument/2006/relationships/image" Target="../media/image1359.png"/><Relationship Id="rId134" Type="http://schemas.openxmlformats.org/officeDocument/2006/relationships/customXml" Target="../ink/ink2630.xml"/><Relationship Id="rId80" Type="http://schemas.openxmlformats.org/officeDocument/2006/relationships/customXml" Target="../ink/ink2603.xml"/><Relationship Id="rId155" Type="http://schemas.openxmlformats.org/officeDocument/2006/relationships/image" Target="../media/image1380.png"/><Relationship Id="rId176" Type="http://schemas.openxmlformats.org/officeDocument/2006/relationships/customXml" Target="../ink/ink2651.xml"/><Relationship Id="rId197" Type="http://schemas.openxmlformats.org/officeDocument/2006/relationships/image" Target="../media/image1401.png"/><Relationship Id="rId201" Type="http://schemas.openxmlformats.org/officeDocument/2006/relationships/image" Target="../media/image1403.png"/><Relationship Id="rId222" Type="http://schemas.openxmlformats.org/officeDocument/2006/relationships/customXml" Target="../ink/ink2674.xml"/><Relationship Id="rId243" Type="http://schemas.openxmlformats.org/officeDocument/2006/relationships/image" Target="../media/image1424.png"/><Relationship Id="rId264" Type="http://schemas.openxmlformats.org/officeDocument/2006/relationships/image" Target="../media/image1434.png"/><Relationship Id="rId285" Type="http://schemas.openxmlformats.org/officeDocument/2006/relationships/customXml" Target="../ink/ink2706.xml"/><Relationship Id="rId17" Type="http://schemas.openxmlformats.org/officeDocument/2006/relationships/image" Target="../media/image1313.png"/><Relationship Id="rId38" Type="http://schemas.openxmlformats.org/officeDocument/2006/relationships/customXml" Target="../ink/ink2582.xml"/><Relationship Id="rId59" Type="http://schemas.openxmlformats.org/officeDocument/2006/relationships/image" Target="../media/image1333.png"/><Relationship Id="rId103" Type="http://schemas.openxmlformats.org/officeDocument/2006/relationships/image" Target="../media/image1354.png"/><Relationship Id="rId124" Type="http://schemas.openxmlformats.org/officeDocument/2006/relationships/customXml" Target="../ink/ink2625.xml"/><Relationship Id="rId310" Type="http://schemas.openxmlformats.org/officeDocument/2006/relationships/image" Target="../media/image1457.png"/><Relationship Id="rId70" Type="http://schemas.openxmlformats.org/officeDocument/2006/relationships/customXml" Target="../ink/ink2598.xml"/><Relationship Id="rId91" Type="http://schemas.openxmlformats.org/officeDocument/2006/relationships/image" Target="../media/image1348.png"/><Relationship Id="rId145" Type="http://schemas.openxmlformats.org/officeDocument/2006/relationships/image" Target="../media/image1375.png"/><Relationship Id="rId166" Type="http://schemas.openxmlformats.org/officeDocument/2006/relationships/customXml" Target="../ink/ink2646.xml"/><Relationship Id="rId187" Type="http://schemas.openxmlformats.org/officeDocument/2006/relationships/image" Target="../media/image139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69.xml"/><Relationship Id="rId233" Type="http://schemas.openxmlformats.org/officeDocument/2006/relationships/image" Target="../media/image1419.png"/><Relationship Id="rId254" Type="http://schemas.openxmlformats.org/officeDocument/2006/relationships/customXml" Target="../ink/ink2690.xml"/><Relationship Id="rId28" Type="http://schemas.openxmlformats.org/officeDocument/2006/relationships/customXml" Target="../ink/ink2577.xml"/><Relationship Id="rId49" Type="http://schemas.openxmlformats.org/officeDocument/2006/relationships/image" Target="../media/image1329.png"/><Relationship Id="rId114" Type="http://schemas.openxmlformats.org/officeDocument/2006/relationships/customXml" Target="../ink/ink2620.xml"/><Relationship Id="rId275" Type="http://schemas.openxmlformats.org/officeDocument/2006/relationships/customXml" Target="../ink/ink2701.xml"/><Relationship Id="rId296" Type="http://schemas.openxmlformats.org/officeDocument/2006/relationships/image" Target="../media/image1450.png"/><Relationship Id="rId300" Type="http://schemas.openxmlformats.org/officeDocument/2006/relationships/image" Target="../media/image1452.png"/><Relationship Id="rId60" Type="http://schemas.openxmlformats.org/officeDocument/2006/relationships/customXml" Target="../ink/ink2593.xml"/><Relationship Id="rId81" Type="http://schemas.openxmlformats.org/officeDocument/2006/relationships/image" Target="../media/image1343.png"/><Relationship Id="rId135" Type="http://schemas.openxmlformats.org/officeDocument/2006/relationships/image" Target="../media/image1370.png"/><Relationship Id="rId156" Type="http://schemas.openxmlformats.org/officeDocument/2006/relationships/customXml" Target="../ink/ink2641.xml"/><Relationship Id="rId177" Type="http://schemas.openxmlformats.org/officeDocument/2006/relationships/image" Target="../media/image1391.png"/><Relationship Id="rId198" Type="http://schemas.openxmlformats.org/officeDocument/2006/relationships/customXml" Target="../ink/ink2662.xml"/><Relationship Id="rId202" Type="http://schemas.openxmlformats.org/officeDocument/2006/relationships/customXml" Target="../ink/ink2664.xml"/><Relationship Id="rId223" Type="http://schemas.openxmlformats.org/officeDocument/2006/relationships/image" Target="../media/image1414.png"/><Relationship Id="rId244" Type="http://schemas.openxmlformats.org/officeDocument/2006/relationships/customXml" Target="../ink/ink2685.xml"/><Relationship Id="rId18" Type="http://schemas.openxmlformats.org/officeDocument/2006/relationships/customXml" Target="../ink/ink2572.xml"/><Relationship Id="rId39" Type="http://schemas.openxmlformats.org/officeDocument/2006/relationships/image" Target="../media/image1324.png"/><Relationship Id="rId265" Type="http://schemas.openxmlformats.org/officeDocument/2006/relationships/customXml" Target="../ink/ink2696.xml"/><Relationship Id="rId286" Type="http://schemas.openxmlformats.org/officeDocument/2006/relationships/image" Target="../media/image1445.png"/><Relationship Id="rId50" Type="http://schemas.openxmlformats.org/officeDocument/2006/relationships/customXml" Target="../ink/ink2588.xml"/><Relationship Id="rId104" Type="http://schemas.openxmlformats.org/officeDocument/2006/relationships/customXml" Target="../ink/ink2615.xml"/><Relationship Id="rId125" Type="http://schemas.openxmlformats.org/officeDocument/2006/relationships/image" Target="../media/image1365.png"/><Relationship Id="rId146" Type="http://schemas.openxmlformats.org/officeDocument/2006/relationships/customXml" Target="../ink/ink2636.xml"/><Relationship Id="rId167" Type="http://schemas.openxmlformats.org/officeDocument/2006/relationships/image" Target="../media/image1386.png"/><Relationship Id="rId188" Type="http://schemas.openxmlformats.org/officeDocument/2006/relationships/customXml" Target="../ink/ink2657.xml"/><Relationship Id="rId311" Type="http://schemas.openxmlformats.org/officeDocument/2006/relationships/customXml" Target="../ink/ink2719.xml"/><Relationship Id="rId71" Type="http://schemas.openxmlformats.org/officeDocument/2006/relationships/image" Target="../media/image1338.png"/><Relationship Id="rId92" Type="http://schemas.openxmlformats.org/officeDocument/2006/relationships/customXml" Target="../ink/ink2609.xml"/><Relationship Id="rId213" Type="http://schemas.openxmlformats.org/officeDocument/2006/relationships/image" Target="../media/image1409.png"/><Relationship Id="rId234" Type="http://schemas.openxmlformats.org/officeDocument/2006/relationships/customXml" Target="../ink/ink2680.xml"/><Relationship Id="rId2" Type="http://schemas.openxmlformats.org/officeDocument/2006/relationships/customXml" Target="../ink/ink2564.xml"/><Relationship Id="rId29" Type="http://schemas.openxmlformats.org/officeDocument/2006/relationships/image" Target="../media/image1319.png"/><Relationship Id="rId255" Type="http://schemas.openxmlformats.org/officeDocument/2006/relationships/customXml" Target="../ink/ink2691.xml"/><Relationship Id="rId276" Type="http://schemas.openxmlformats.org/officeDocument/2006/relationships/image" Target="../media/image1440.png"/><Relationship Id="rId297" Type="http://schemas.openxmlformats.org/officeDocument/2006/relationships/customXml" Target="../ink/ink2712.xml"/><Relationship Id="rId40" Type="http://schemas.openxmlformats.org/officeDocument/2006/relationships/customXml" Target="../ink/ink2583.xml"/><Relationship Id="rId115" Type="http://schemas.openxmlformats.org/officeDocument/2006/relationships/image" Target="../media/image1360.png"/><Relationship Id="rId136" Type="http://schemas.openxmlformats.org/officeDocument/2006/relationships/customXml" Target="../ink/ink2631.xml"/><Relationship Id="rId157" Type="http://schemas.openxmlformats.org/officeDocument/2006/relationships/image" Target="../media/image1381.png"/><Relationship Id="rId178" Type="http://schemas.openxmlformats.org/officeDocument/2006/relationships/customXml" Target="../ink/ink2652.xml"/><Relationship Id="rId301" Type="http://schemas.openxmlformats.org/officeDocument/2006/relationships/customXml" Target="../ink/ink2714.xml"/><Relationship Id="rId61" Type="http://schemas.openxmlformats.org/officeDocument/2006/relationships/image" Target="../media/image1334.png"/><Relationship Id="rId82" Type="http://schemas.openxmlformats.org/officeDocument/2006/relationships/customXml" Target="../ink/ink2604.xml"/><Relationship Id="rId199" Type="http://schemas.openxmlformats.org/officeDocument/2006/relationships/image" Target="../media/image1402.png"/><Relationship Id="rId203" Type="http://schemas.openxmlformats.org/officeDocument/2006/relationships/image" Target="../media/image1404.png"/><Relationship Id="rId19" Type="http://schemas.openxmlformats.org/officeDocument/2006/relationships/image" Target="../media/image1314.png"/><Relationship Id="rId224" Type="http://schemas.openxmlformats.org/officeDocument/2006/relationships/customXml" Target="../ink/ink2675.xml"/><Relationship Id="rId245" Type="http://schemas.openxmlformats.org/officeDocument/2006/relationships/image" Target="../media/image1425.png"/><Relationship Id="rId266" Type="http://schemas.openxmlformats.org/officeDocument/2006/relationships/image" Target="../media/image1435.png"/><Relationship Id="rId287" Type="http://schemas.openxmlformats.org/officeDocument/2006/relationships/customXml" Target="../ink/ink2707.xml"/><Relationship Id="rId30" Type="http://schemas.openxmlformats.org/officeDocument/2006/relationships/customXml" Target="../ink/ink2578.xml"/><Relationship Id="rId105" Type="http://schemas.openxmlformats.org/officeDocument/2006/relationships/image" Target="../media/image1355.png"/><Relationship Id="rId126" Type="http://schemas.openxmlformats.org/officeDocument/2006/relationships/customXml" Target="../ink/ink2626.xml"/><Relationship Id="rId147" Type="http://schemas.openxmlformats.org/officeDocument/2006/relationships/image" Target="../media/image1376.png"/><Relationship Id="rId168" Type="http://schemas.openxmlformats.org/officeDocument/2006/relationships/customXml" Target="../ink/ink2647.xml"/><Relationship Id="rId312" Type="http://schemas.openxmlformats.org/officeDocument/2006/relationships/image" Target="../media/image1458.png"/><Relationship Id="rId51" Type="http://schemas.openxmlformats.org/officeDocument/2006/relationships/image" Target="../media/image1330.png"/><Relationship Id="rId72" Type="http://schemas.openxmlformats.org/officeDocument/2006/relationships/customXml" Target="../ink/ink2599.xml"/><Relationship Id="rId93" Type="http://schemas.openxmlformats.org/officeDocument/2006/relationships/image" Target="../media/image1349.png"/><Relationship Id="rId189" Type="http://schemas.openxmlformats.org/officeDocument/2006/relationships/image" Target="../media/image1397.png"/><Relationship Id="rId3" Type="http://schemas.openxmlformats.org/officeDocument/2006/relationships/image" Target="../media/image13060.png"/><Relationship Id="rId214" Type="http://schemas.openxmlformats.org/officeDocument/2006/relationships/customXml" Target="../ink/ink2670.xml"/><Relationship Id="rId235" Type="http://schemas.openxmlformats.org/officeDocument/2006/relationships/image" Target="../media/image1420.png"/><Relationship Id="rId256" Type="http://schemas.openxmlformats.org/officeDocument/2006/relationships/image" Target="../media/image1430.png"/><Relationship Id="rId277" Type="http://schemas.openxmlformats.org/officeDocument/2006/relationships/customXml" Target="../ink/ink2702.xml"/><Relationship Id="rId298" Type="http://schemas.openxmlformats.org/officeDocument/2006/relationships/image" Target="../media/image1451.png"/><Relationship Id="rId116" Type="http://schemas.openxmlformats.org/officeDocument/2006/relationships/customXml" Target="../ink/ink2621.xml"/><Relationship Id="rId137" Type="http://schemas.openxmlformats.org/officeDocument/2006/relationships/image" Target="../media/image1371.png"/><Relationship Id="rId158" Type="http://schemas.openxmlformats.org/officeDocument/2006/relationships/customXml" Target="../ink/ink2642.xml"/><Relationship Id="rId302" Type="http://schemas.openxmlformats.org/officeDocument/2006/relationships/image" Target="../media/image1453.png"/><Relationship Id="rId20" Type="http://schemas.openxmlformats.org/officeDocument/2006/relationships/customXml" Target="../ink/ink2573.xml"/><Relationship Id="rId41" Type="http://schemas.openxmlformats.org/officeDocument/2006/relationships/image" Target="../media/image1325.png"/><Relationship Id="rId62" Type="http://schemas.openxmlformats.org/officeDocument/2006/relationships/customXml" Target="../ink/ink2594.xml"/><Relationship Id="rId83" Type="http://schemas.openxmlformats.org/officeDocument/2006/relationships/image" Target="../media/image1344.png"/><Relationship Id="rId179" Type="http://schemas.openxmlformats.org/officeDocument/2006/relationships/image" Target="../media/image1392.png"/><Relationship Id="rId190" Type="http://schemas.openxmlformats.org/officeDocument/2006/relationships/customXml" Target="../ink/ink2658.xml"/><Relationship Id="rId204" Type="http://schemas.openxmlformats.org/officeDocument/2006/relationships/customXml" Target="../ink/ink2665.xml"/><Relationship Id="rId225" Type="http://schemas.openxmlformats.org/officeDocument/2006/relationships/image" Target="../media/image1415.png"/><Relationship Id="rId246" Type="http://schemas.openxmlformats.org/officeDocument/2006/relationships/customXml" Target="../ink/ink2686.xml"/><Relationship Id="rId267" Type="http://schemas.openxmlformats.org/officeDocument/2006/relationships/customXml" Target="../ink/ink2697.xml"/><Relationship Id="rId288" Type="http://schemas.openxmlformats.org/officeDocument/2006/relationships/image" Target="../media/image1446.png"/><Relationship Id="rId106" Type="http://schemas.openxmlformats.org/officeDocument/2006/relationships/customXml" Target="../ink/ink2616.xml"/><Relationship Id="rId127" Type="http://schemas.openxmlformats.org/officeDocument/2006/relationships/image" Target="../media/image1366.png"/><Relationship Id="rId10" Type="http://schemas.openxmlformats.org/officeDocument/2006/relationships/customXml" Target="../ink/ink2568.xml"/><Relationship Id="rId31" Type="http://schemas.openxmlformats.org/officeDocument/2006/relationships/image" Target="../media/image1320.png"/><Relationship Id="rId52" Type="http://schemas.openxmlformats.org/officeDocument/2006/relationships/customXml" Target="../ink/ink2589.xml"/><Relationship Id="rId73" Type="http://schemas.openxmlformats.org/officeDocument/2006/relationships/image" Target="../media/image1339.png"/><Relationship Id="rId94" Type="http://schemas.openxmlformats.org/officeDocument/2006/relationships/customXml" Target="../ink/ink2610.xml"/><Relationship Id="rId148" Type="http://schemas.openxmlformats.org/officeDocument/2006/relationships/customXml" Target="../ink/ink2637.xml"/><Relationship Id="rId169" Type="http://schemas.openxmlformats.org/officeDocument/2006/relationships/image" Target="../media/image1387.png"/><Relationship Id="rId4" Type="http://schemas.openxmlformats.org/officeDocument/2006/relationships/customXml" Target="../ink/ink2565.xml"/><Relationship Id="rId180" Type="http://schemas.openxmlformats.org/officeDocument/2006/relationships/customXml" Target="../ink/ink2653.xml"/><Relationship Id="rId215" Type="http://schemas.openxmlformats.org/officeDocument/2006/relationships/image" Target="../media/image1410.png"/><Relationship Id="rId236" Type="http://schemas.openxmlformats.org/officeDocument/2006/relationships/customXml" Target="../ink/ink2681.xml"/><Relationship Id="rId257" Type="http://schemas.openxmlformats.org/officeDocument/2006/relationships/customXml" Target="../ink/ink2692.xml"/><Relationship Id="rId278" Type="http://schemas.openxmlformats.org/officeDocument/2006/relationships/image" Target="../media/image1441.png"/><Relationship Id="rId303" Type="http://schemas.openxmlformats.org/officeDocument/2006/relationships/customXml" Target="../ink/ink2715.xml"/><Relationship Id="rId42" Type="http://schemas.openxmlformats.org/officeDocument/2006/relationships/customXml" Target="../ink/ink2584.xml"/><Relationship Id="rId84" Type="http://schemas.openxmlformats.org/officeDocument/2006/relationships/customXml" Target="../ink/ink2605.xml"/><Relationship Id="rId138" Type="http://schemas.openxmlformats.org/officeDocument/2006/relationships/customXml" Target="../ink/ink2632.xml"/><Relationship Id="rId191" Type="http://schemas.openxmlformats.org/officeDocument/2006/relationships/image" Target="../media/image1398.png"/><Relationship Id="rId205" Type="http://schemas.openxmlformats.org/officeDocument/2006/relationships/image" Target="../media/image1405.png"/><Relationship Id="rId247" Type="http://schemas.openxmlformats.org/officeDocument/2006/relationships/image" Target="../media/image1426.png"/><Relationship Id="rId107" Type="http://schemas.openxmlformats.org/officeDocument/2006/relationships/image" Target="../media/image1356.png"/><Relationship Id="rId289" Type="http://schemas.openxmlformats.org/officeDocument/2006/relationships/customXml" Target="../ink/ink2708.xml"/><Relationship Id="rId11" Type="http://schemas.openxmlformats.org/officeDocument/2006/relationships/image" Target="../media/image13101.png"/><Relationship Id="rId53" Type="http://schemas.openxmlformats.org/officeDocument/2006/relationships/image" Target="../media/image1331.png"/><Relationship Id="rId149" Type="http://schemas.openxmlformats.org/officeDocument/2006/relationships/image" Target="../media/image1377.png"/><Relationship Id="rId95" Type="http://schemas.openxmlformats.org/officeDocument/2006/relationships/image" Target="../media/image1350.png"/><Relationship Id="rId160" Type="http://schemas.openxmlformats.org/officeDocument/2006/relationships/customXml" Target="../ink/ink2643.xml"/><Relationship Id="rId216" Type="http://schemas.openxmlformats.org/officeDocument/2006/relationships/customXml" Target="../ink/ink2671.xml"/><Relationship Id="rId258" Type="http://schemas.openxmlformats.org/officeDocument/2006/relationships/image" Target="../media/image1431.png"/><Relationship Id="rId22" Type="http://schemas.openxmlformats.org/officeDocument/2006/relationships/customXml" Target="../ink/ink2574.xml"/><Relationship Id="rId64" Type="http://schemas.openxmlformats.org/officeDocument/2006/relationships/customXml" Target="../ink/ink2595.xml"/><Relationship Id="rId118" Type="http://schemas.openxmlformats.org/officeDocument/2006/relationships/customXml" Target="../ink/ink2622.xml"/><Relationship Id="rId171" Type="http://schemas.openxmlformats.org/officeDocument/2006/relationships/image" Target="../media/image1388.png"/><Relationship Id="rId227" Type="http://schemas.openxmlformats.org/officeDocument/2006/relationships/image" Target="../media/image1416.png"/><Relationship Id="rId269" Type="http://schemas.openxmlformats.org/officeDocument/2006/relationships/customXml" Target="../ink/ink2698.xml"/><Relationship Id="rId33" Type="http://schemas.openxmlformats.org/officeDocument/2006/relationships/image" Target="../media/image1321.png"/><Relationship Id="rId129" Type="http://schemas.openxmlformats.org/officeDocument/2006/relationships/image" Target="../media/image1367.png"/><Relationship Id="rId280" Type="http://schemas.openxmlformats.org/officeDocument/2006/relationships/image" Target="../media/image1442.png"/><Relationship Id="rId75" Type="http://schemas.openxmlformats.org/officeDocument/2006/relationships/image" Target="../media/image1340.png"/><Relationship Id="rId140" Type="http://schemas.openxmlformats.org/officeDocument/2006/relationships/customXml" Target="../ink/ink2633.xml"/><Relationship Id="rId182" Type="http://schemas.openxmlformats.org/officeDocument/2006/relationships/customXml" Target="../ink/ink2654.xml"/><Relationship Id="rId6" Type="http://schemas.openxmlformats.org/officeDocument/2006/relationships/customXml" Target="../ink/ink2566.xml"/><Relationship Id="rId238" Type="http://schemas.openxmlformats.org/officeDocument/2006/relationships/customXml" Target="../ink/ink2682.xml"/><Relationship Id="rId291" Type="http://schemas.openxmlformats.org/officeDocument/2006/relationships/customXml" Target="../ink/ink2709.xml"/><Relationship Id="rId305" Type="http://schemas.openxmlformats.org/officeDocument/2006/relationships/customXml" Target="../ink/ink2716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78.xml"/><Relationship Id="rId299" Type="http://schemas.openxmlformats.org/officeDocument/2006/relationships/customXml" Target="../ink/ink2869.xml"/><Relationship Id="rId21" Type="http://schemas.openxmlformats.org/officeDocument/2006/relationships/image" Target="../media/image1463.png"/><Relationship Id="rId63" Type="http://schemas.openxmlformats.org/officeDocument/2006/relationships/image" Target="../media/image1483.png"/><Relationship Id="rId159" Type="http://schemas.openxmlformats.org/officeDocument/2006/relationships/customXml" Target="../ink/ink2799.xml"/><Relationship Id="rId324" Type="http://schemas.openxmlformats.org/officeDocument/2006/relationships/image" Target="../media/image1613.png"/><Relationship Id="rId366" Type="http://schemas.openxmlformats.org/officeDocument/2006/relationships/image" Target="../media/image1634.png"/><Relationship Id="rId170" Type="http://schemas.openxmlformats.org/officeDocument/2006/relationships/image" Target="../media/image1536.png"/><Relationship Id="rId226" Type="http://schemas.openxmlformats.org/officeDocument/2006/relationships/image" Target="../media/image1564.png"/><Relationship Id="rId433" Type="http://schemas.openxmlformats.org/officeDocument/2006/relationships/image" Target="../media/image1667.png"/><Relationship Id="rId268" Type="http://schemas.openxmlformats.org/officeDocument/2006/relationships/image" Target="../media/image1585.png"/><Relationship Id="rId32" Type="http://schemas.openxmlformats.org/officeDocument/2006/relationships/customXml" Target="../ink/ink2735.xml"/><Relationship Id="rId74" Type="http://schemas.openxmlformats.org/officeDocument/2006/relationships/customXml" Target="../ink/ink2756.xml"/><Relationship Id="rId128" Type="http://schemas.openxmlformats.org/officeDocument/2006/relationships/image" Target="../media/image1515.png"/><Relationship Id="rId335" Type="http://schemas.openxmlformats.org/officeDocument/2006/relationships/customXml" Target="../ink/ink2887.xml"/><Relationship Id="rId377" Type="http://schemas.openxmlformats.org/officeDocument/2006/relationships/customXml" Target="../ink/ink2908.xml"/><Relationship Id="rId5" Type="http://schemas.openxmlformats.org/officeDocument/2006/relationships/image" Target="../media/image14550.png"/><Relationship Id="rId181" Type="http://schemas.openxmlformats.org/officeDocument/2006/relationships/customXml" Target="../ink/ink2810.xml"/><Relationship Id="rId237" Type="http://schemas.openxmlformats.org/officeDocument/2006/relationships/customXml" Target="../ink/ink2838.xml"/><Relationship Id="rId402" Type="http://schemas.openxmlformats.org/officeDocument/2006/relationships/image" Target="../media/image1652.png"/><Relationship Id="rId279" Type="http://schemas.openxmlformats.org/officeDocument/2006/relationships/customXml" Target="../ink/ink2859.xml"/><Relationship Id="rId444" Type="http://schemas.openxmlformats.org/officeDocument/2006/relationships/customXml" Target="../ink/ink2942.xml"/><Relationship Id="rId43" Type="http://schemas.openxmlformats.org/officeDocument/2006/relationships/image" Target="../media/image1473.png"/><Relationship Id="rId139" Type="http://schemas.openxmlformats.org/officeDocument/2006/relationships/customXml" Target="../ink/ink2789.xml"/><Relationship Id="rId290" Type="http://schemas.openxmlformats.org/officeDocument/2006/relationships/image" Target="../media/image1596.png"/><Relationship Id="rId304" Type="http://schemas.openxmlformats.org/officeDocument/2006/relationships/image" Target="../media/image1603.png"/><Relationship Id="rId346" Type="http://schemas.openxmlformats.org/officeDocument/2006/relationships/image" Target="../media/image1624.png"/><Relationship Id="rId388" Type="http://schemas.openxmlformats.org/officeDocument/2006/relationships/image" Target="../media/image1645.png"/><Relationship Id="rId85" Type="http://schemas.openxmlformats.org/officeDocument/2006/relationships/image" Target="../media/image1494.png"/><Relationship Id="rId150" Type="http://schemas.openxmlformats.org/officeDocument/2006/relationships/image" Target="../media/image1526.png"/><Relationship Id="rId192" Type="http://schemas.openxmlformats.org/officeDocument/2006/relationships/image" Target="../media/image1547.png"/><Relationship Id="rId206" Type="http://schemas.openxmlformats.org/officeDocument/2006/relationships/image" Target="../media/image1554.png"/><Relationship Id="rId413" Type="http://schemas.openxmlformats.org/officeDocument/2006/relationships/image" Target="../media/image1657.png"/><Relationship Id="rId248" Type="http://schemas.openxmlformats.org/officeDocument/2006/relationships/image" Target="../media/image1575.png"/><Relationship Id="rId455" Type="http://schemas.openxmlformats.org/officeDocument/2006/relationships/image" Target="../media/image1678.png"/><Relationship Id="rId12" Type="http://schemas.openxmlformats.org/officeDocument/2006/relationships/customXml" Target="../ink/ink2725.xml"/><Relationship Id="rId108" Type="http://schemas.openxmlformats.org/officeDocument/2006/relationships/image" Target="../media/image1505.png"/><Relationship Id="rId315" Type="http://schemas.openxmlformats.org/officeDocument/2006/relationships/customXml" Target="../ink/ink2877.xml"/><Relationship Id="rId357" Type="http://schemas.openxmlformats.org/officeDocument/2006/relationships/customXml" Target="../ink/ink2898.xml"/><Relationship Id="rId54" Type="http://schemas.openxmlformats.org/officeDocument/2006/relationships/customXml" Target="../ink/ink2746.xml"/><Relationship Id="rId96" Type="http://schemas.openxmlformats.org/officeDocument/2006/relationships/image" Target="../media/image1499.png"/><Relationship Id="rId161" Type="http://schemas.openxmlformats.org/officeDocument/2006/relationships/customXml" Target="../ink/ink2800.xml"/><Relationship Id="rId217" Type="http://schemas.openxmlformats.org/officeDocument/2006/relationships/customXml" Target="../ink/ink2828.xml"/><Relationship Id="rId399" Type="http://schemas.openxmlformats.org/officeDocument/2006/relationships/customXml" Target="../ink/ink2919.xml"/><Relationship Id="rId259" Type="http://schemas.openxmlformats.org/officeDocument/2006/relationships/customXml" Target="../ink/ink2849.xml"/><Relationship Id="rId424" Type="http://schemas.openxmlformats.org/officeDocument/2006/relationships/customXml" Target="../ink/ink2932.xml"/><Relationship Id="rId23" Type="http://schemas.openxmlformats.org/officeDocument/2006/relationships/image" Target="../media/image1464.png"/><Relationship Id="rId119" Type="http://schemas.openxmlformats.org/officeDocument/2006/relationships/customXml" Target="../ink/ink2779.xml"/><Relationship Id="rId270" Type="http://schemas.openxmlformats.org/officeDocument/2006/relationships/image" Target="../media/image1586.png"/><Relationship Id="rId326" Type="http://schemas.openxmlformats.org/officeDocument/2006/relationships/image" Target="../media/image1614.png"/><Relationship Id="rId65" Type="http://schemas.openxmlformats.org/officeDocument/2006/relationships/image" Target="../media/image1484.png"/><Relationship Id="rId130" Type="http://schemas.openxmlformats.org/officeDocument/2006/relationships/image" Target="../media/image1516.png"/><Relationship Id="rId368" Type="http://schemas.openxmlformats.org/officeDocument/2006/relationships/image" Target="../media/image1635.png"/><Relationship Id="rId172" Type="http://schemas.openxmlformats.org/officeDocument/2006/relationships/image" Target="../media/image1537.png"/><Relationship Id="rId228" Type="http://schemas.openxmlformats.org/officeDocument/2006/relationships/image" Target="../media/image1565.png"/><Relationship Id="rId435" Type="http://schemas.openxmlformats.org/officeDocument/2006/relationships/image" Target="../media/image1668.png"/><Relationship Id="rId281" Type="http://schemas.openxmlformats.org/officeDocument/2006/relationships/customXml" Target="../ink/ink2860.xml"/><Relationship Id="rId337" Type="http://schemas.openxmlformats.org/officeDocument/2006/relationships/customXml" Target="../ink/ink2888.xml"/><Relationship Id="rId34" Type="http://schemas.openxmlformats.org/officeDocument/2006/relationships/customXml" Target="../ink/ink2736.xml"/><Relationship Id="rId76" Type="http://schemas.openxmlformats.org/officeDocument/2006/relationships/customXml" Target="../ink/ink2757.xml"/><Relationship Id="rId141" Type="http://schemas.openxmlformats.org/officeDocument/2006/relationships/customXml" Target="../ink/ink2790.xml"/><Relationship Id="rId379" Type="http://schemas.openxmlformats.org/officeDocument/2006/relationships/customXml" Target="../ink/ink2909.xml"/><Relationship Id="rId7" Type="http://schemas.openxmlformats.org/officeDocument/2006/relationships/image" Target="../media/image14560.png"/><Relationship Id="rId183" Type="http://schemas.openxmlformats.org/officeDocument/2006/relationships/customXml" Target="../ink/ink2811.xml"/><Relationship Id="rId239" Type="http://schemas.openxmlformats.org/officeDocument/2006/relationships/customXml" Target="../ink/ink2839.xml"/><Relationship Id="rId390" Type="http://schemas.openxmlformats.org/officeDocument/2006/relationships/image" Target="../media/image1646.png"/><Relationship Id="rId404" Type="http://schemas.openxmlformats.org/officeDocument/2006/relationships/image" Target="../media/image1653.png"/><Relationship Id="rId446" Type="http://schemas.openxmlformats.org/officeDocument/2006/relationships/customXml" Target="../ink/ink2943.xml"/><Relationship Id="rId250" Type="http://schemas.openxmlformats.org/officeDocument/2006/relationships/image" Target="../media/image1576.png"/><Relationship Id="rId292" Type="http://schemas.openxmlformats.org/officeDocument/2006/relationships/image" Target="../media/image1597.png"/><Relationship Id="rId306" Type="http://schemas.openxmlformats.org/officeDocument/2006/relationships/image" Target="../media/image1604.png"/><Relationship Id="rId45" Type="http://schemas.openxmlformats.org/officeDocument/2006/relationships/image" Target="../media/image1474.png"/><Relationship Id="rId87" Type="http://schemas.openxmlformats.org/officeDocument/2006/relationships/image" Target="../media/image1495.png"/><Relationship Id="rId110" Type="http://schemas.openxmlformats.org/officeDocument/2006/relationships/image" Target="../media/image1506.png"/><Relationship Id="rId348" Type="http://schemas.openxmlformats.org/officeDocument/2006/relationships/image" Target="../media/image1625.png"/><Relationship Id="rId152" Type="http://schemas.openxmlformats.org/officeDocument/2006/relationships/image" Target="../media/image1527.png"/><Relationship Id="rId194" Type="http://schemas.openxmlformats.org/officeDocument/2006/relationships/image" Target="../media/image1548.png"/><Relationship Id="rId208" Type="http://schemas.openxmlformats.org/officeDocument/2006/relationships/image" Target="../media/image1555.png"/><Relationship Id="rId415" Type="http://schemas.openxmlformats.org/officeDocument/2006/relationships/image" Target="../media/image1658.png"/><Relationship Id="rId457" Type="http://schemas.openxmlformats.org/officeDocument/2006/relationships/image" Target="../media/image1679.png"/><Relationship Id="rId261" Type="http://schemas.openxmlformats.org/officeDocument/2006/relationships/customXml" Target="../ink/ink2850.xml"/><Relationship Id="rId14" Type="http://schemas.openxmlformats.org/officeDocument/2006/relationships/customXml" Target="../ink/ink2726.xml"/><Relationship Id="rId56" Type="http://schemas.openxmlformats.org/officeDocument/2006/relationships/customXml" Target="../ink/ink2747.xml"/><Relationship Id="rId317" Type="http://schemas.openxmlformats.org/officeDocument/2006/relationships/customXml" Target="../ink/ink2878.xml"/><Relationship Id="rId359" Type="http://schemas.openxmlformats.org/officeDocument/2006/relationships/customXml" Target="../ink/ink2899.xml"/><Relationship Id="rId98" Type="http://schemas.openxmlformats.org/officeDocument/2006/relationships/image" Target="../media/image1500.png"/><Relationship Id="rId121" Type="http://schemas.openxmlformats.org/officeDocument/2006/relationships/customXml" Target="../ink/ink2780.xml"/><Relationship Id="rId163" Type="http://schemas.openxmlformats.org/officeDocument/2006/relationships/customXml" Target="../ink/ink2801.xml"/><Relationship Id="rId219" Type="http://schemas.openxmlformats.org/officeDocument/2006/relationships/customXml" Target="../ink/ink2829.xml"/><Relationship Id="rId370" Type="http://schemas.openxmlformats.org/officeDocument/2006/relationships/image" Target="../media/image1636.png"/><Relationship Id="rId426" Type="http://schemas.openxmlformats.org/officeDocument/2006/relationships/customXml" Target="../ink/ink2933.xml"/><Relationship Id="rId230" Type="http://schemas.openxmlformats.org/officeDocument/2006/relationships/image" Target="../media/image1566.png"/><Relationship Id="rId25" Type="http://schemas.openxmlformats.org/officeDocument/2006/relationships/image" Target="../media/image1465.png"/><Relationship Id="rId67" Type="http://schemas.openxmlformats.org/officeDocument/2006/relationships/image" Target="../media/image1485.png"/><Relationship Id="rId272" Type="http://schemas.openxmlformats.org/officeDocument/2006/relationships/image" Target="../media/image1587.png"/><Relationship Id="rId328" Type="http://schemas.openxmlformats.org/officeDocument/2006/relationships/image" Target="../media/image1615.png"/><Relationship Id="rId132" Type="http://schemas.openxmlformats.org/officeDocument/2006/relationships/image" Target="../media/image1517.png"/><Relationship Id="rId174" Type="http://schemas.openxmlformats.org/officeDocument/2006/relationships/image" Target="../media/image1538.png"/><Relationship Id="rId381" Type="http://schemas.openxmlformats.org/officeDocument/2006/relationships/customXml" Target="../ink/ink2910.xml"/><Relationship Id="rId241" Type="http://schemas.openxmlformats.org/officeDocument/2006/relationships/customXml" Target="../ink/ink2840.xml"/><Relationship Id="rId437" Type="http://schemas.openxmlformats.org/officeDocument/2006/relationships/image" Target="../media/image1669.png"/><Relationship Id="rId36" Type="http://schemas.openxmlformats.org/officeDocument/2006/relationships/customXml" Target="../ink/ink2737.xml"/><Relationship Id="rId283" Type="http://schemas.openxmlformats.org/officeDocument/2006/relationships/customXml" Target="../ink/ink2861.xml"/><Relationship Id="rId339" Type="http://schemas.openxmlformats.org/officeDocument/2006/relationships/customXml" Target="../ink/ink2889.xml"/><Relationship Id="rId78" Type="http://schemas.openxmlformats.org/officeDocument/2006/relationships/customXml" Target="../ink/ink2758.xml"/><Relationship Id="rId101" Type="http://schemas.openxmlformats.org/officeDocument/2006/relationships/customXml" Target="../ink/ink2770.xml"/><Relationship Id="rId143" Type="http://schemas.openxmlformats.org/officeDocument/2006/relationships/customXml" Target="../ink/ink2791.xml"/><Relationship Id="rId185" Type="http://schemas.openxmlformats.org/officeDocument/2006/relationships/customXml" Target="../ink/ink2812.xml"/><Relationship Id="rId350" Type="http://schemas.openxmlformats.org/officeDocument/2006/relationships/image" Target="../media/image1626.png"/><Relationship Id="rId406" Type="http://schemas.openxmlformats.org/officeDocument/2006/relationships/customXml" Target="../ink/ink2923.xml"/><Relationship Id="rId9" Type="http://schemas.openxmlformats.org/officeDocument/2006/relationships/image" Target="../media/image14570.png"/><Relationship Id="rId210" Type="http://schemas.openxmlformats.org/officeDocument/2006/relationships/image" Target="../media/image1556.png"/><Relationship Id="rId392" Type="http://schemas.openxmlformats.org/officeDocument/2006/relationships/image" Target="../media/image1647.png"/><Relationship Id="rId448" Type="http://schemas.openxmlformats.org/officeDocument/2006/relationships/customXml" Target="../ink/ink2944.xml"/><Relationship Id="rId252" Type="http://schemas.openxmlformats.org/officeDocument/2006/relationships/image" Target="../media/image1577.png"/><Relationship Id="rId294" Type="http://schemas.openxmlformats.org/officeDocument/2006/relationships/image" Target="../media/image1598.png"/><Relationship Id="rId308" Type="http://schemas.openxmlformats.org/officeDocument/2006/relationships/image" Target="../media/image1605.png"/><Relationship Id="rId47" Type="http://schemas.openxmlformats.org/officeDocument/2006/relationships/image" Target="../media/image1475.png"/><Relationship Id="rId89" Type="http://schemas.openxmlformats.org/officeDocument/2006/relationships/image" Target="../media/image1496.png"/><Relationship Id="rId112" Type="http://schemas.openxmlformats.org/officeDocument/2006/relationships/image" Target="../media/image1507.png"/><Relationship Id="rId154" Type="http://schemas.openxmlformats.org/officeDocument/2006/relationships/image" Target="../media/image1528.png"/><Relationship Id="rId361" Type="http://schemas.openxmlformats.org/officeDocument/2006/relationships/customXml" Target="../ink/ink2900.xml"/><Relationship Id="rId196" Type="http://schemas.openxmlformats.org/officeDocument/2006/relationships/image" Target="../media/image1549.png"/><Relationship Id="rId417" Type="http://schemas.openxmlformats.org/officeDocument/2006/relationships/image" Target="../media/image1659.png"/><Relationship Id="rId459" Type="http://schemas.openxmlformats.org/officeDocument/2006/relationships/image" Target="../media/image1680.png"/><Relationship Id="rId16" Type="http://schemas.openxmlformats.org/officeDocument/2006/relationships/customXml" Target="../ink/ink2727.xml"/><Relationship Id="rId221" Type="http://schemas.openxmlformats.org/officeDocument/2006/relationships/customXml" Target="../ink/ink2830.xml"/><Relationship Id="rId263" Type="http://schemas.openxmlformats.org/officeDocument/2006/relationships/customXml" Target="../ink/ink2851.xml"/><Relationship Id="rId319" Type="http://schemas.openxmlformats.org/officeDocument/2006/relationships/customXml" Target="../ink/ink2879.xml"/><Relationship Id="rId58" Type="http://schemas.openxmlformats.org/officeDocument/2006/relationships/customXml" Target="../ink/ink2748.xml"/><Relationship Id="rId123" Type="http://schemas.openxmlformats.org/officeDocument/2006/relationships/customXml" Target="../ink/ink2781.xml"/><Relationship Id="rId330" Type="http://schemas.openxmlformats.org/officeDocument/2006/relationships/image" Target="../media/image1616.png"/><Relationship Id="rId165" Type="http://schemas.openxmlformats.org/officeDocument/2006/relationships/customXml" Target="../ink/ink2802.xml"/><Relationship Id="rId372" Type="http://schemas.openxmlformats.org/officeDocument/2006/relationships/image" Target="../media/image1637.png"/><Relationship Id="rId428" Type="http://schemas.openxmlformats.org/officeDocument/2006/relationships/customXml" Target="../ink/ink2934.xml"/><Relationship Id="rId232" Type="http://schemas.openxmlformats.org/officeDocument/2006/relationships/image" Target="../media/image1567.png"/><Relationship Id="rId274" Type="http://schemas.openxmlformats.org/officeDocument/2006/relationships/image" Target="../media/image1588.png"/><Relationship Id="rId27" Type="http://schemas.openxmlformats.org/officeDocument/2006/relationships/image" Target="../media/image1466.png"/><Relationship Id="rId69" Type="http://schemas.openxmlformats.org/officeDocument/2006/relationships/image" Target="../media/image1486.png"/><Relationship Id="rId134" Type="http://schemas.openxmlformats.org/officeDocument/2006/relationships/image" Target="../media/image1518.png"/><Relationship Id="rId80" Type="http://schemas.openxmlformats.org/officeDocument/2006/relationships/customXml" Target="../ink/ink2759.xml"/><Relationship Id="rId176" Type="http://schemas.openxmlformats.org/officeDocument/2006/relationships/image" Target="../media/image1539.png"/><Relationship Id="rId341" Type="http://schemas.openxmlformats.org/officeDocument/2006/relationships/customXml" Target="../ink/ink2890.xml"/><Relationship Id="rId383" Type="http://schemas.openxmlformats.org/officeDocument/2006/relationships/customXml" Target="../ink/ink2911.xml"/><Relationship Id="rId439" Type="http://schemas.openxmlformats.org/officeDocument/2006/relationships/image" Target="../media/image1670.png"/><Relationship Id="rId201" Type="http://schemas.openxmlformats.org/officeDocument/2006/relationships/customXml" Target="../ink/ink2820.xml"/><Relationship Id="rId243" Type="http://schemas.openxmlformats.org/officeDocument/2006/relationships/customXml" Target="../ink/ink2841.xml"/><Relationship Id="rId285" Type="http://schemas.openxmlformats.org/officeDocument/2006/relationships/customXml" Target="../ink/ink2862.xml"/><Relationship Id="rId450" Type="http://schemas.openxmlformats.org/officeDocument/2006/relationships/customXml" Target="../ink/ink2945.xml"/><Relationship Id="rId38" Type="http://schemas.openxmlformats.org/officeDocument/2006/relationships/customXml" Target="../ink/ink2738.xml"/><Relationship Id="rId103" Type="http://schemas.openxmlformats.org/officeDocument/2006/relationships/customXml" Target="../ink/ink2771.xml"/><Relationship Id="rId310" Type="http://schemas.openxmlformats.org/officeDocument/2006/relationships/image" Target="../media/image1606.png"/><Relationship Id="rId91" Type="http://schemas.openxmlformats.org/officeDocument/2006/relationships/image" Target="../media/image1497.png"/><Relationship Id="rId145" Type="http://schemas.openxmlformats.org/officeDocument/2006/relationships/customXml" Target="../ink/ink2792.xml"/><Relationship Id="rId187" Type="http://schemas.openxmlformats.org/officeDocument/2006/relationships/customXml" Target="../ink/ink2813.xml"/><Relationship Id="rId352" Type="http://schemas.openxmlformats.org/officeDocument/2006/relationships/image" Target="../media/image1627.png"/><Relationship Id="rId394" Type="http://schemas.openxmlformats.org/officeDocument/2006/relationships/image" Target="../media/image1648.png"/><Relationship Id="rId408" Type="http://schemas.openxmlformats.org/officeDocument/2006/relationships/customXml" Target="../ink/ink2924.xml"/><Relationship Id="rId212" Type="http://schemas.openxmlformats.org/officeDocument/2006/relationships/image" Target="../media/image1557.png"/><Relationship Id="rId254" Type="http://schemas.openxmlformats.org/officeDocument/2006/relationships/image" Target="../media/image1578.png"/><Relationship Id="rId49" Type="http://schemas.openxmlformats.org/officeDocument/2006/relationships/image" Target="../media/image1476.png"/><Relationship Id="rId114" Type="http://schemas.openxmlformats.org/officeDocument/2006/relationships/image" Target="../media/image1508.png"/><Relationship Id="rId296" Type="http://schemas.openxmlformats.org/officeDocument/2006/relationships/image" Target="../media/image1599.png"/><Relationship Id="rId461" Type="http://schemas.openxmlformats.org/officeDocument/2006/relationships/image" Target="../media/image570.png"/><Relationship Id="rId60" Type="http://schemas.openxmlformats.org/officeDocument/2006/relationships/customXml" Target="../ink/ink2749.xml"/><Relationship Id="rId156" Type="http://schemas.openxmlformats.org/officeDocument/2006/relationships/image" Target="../media/image1529.png"/><Relationship Id="rId198" Type="http://schemas.openxmlformats.org/officeDocument/2006/relationships/image" Target="../media/image1550.png"/><Relationship Id="rId321" Type="http://schemas.openxmlformats.org/officeDocument/2006/relationships/customXml" Target="../ink/ink2880.xml"/><Relationship Id="rId363" Type="http://schemas.openxmlformats.org/officeDocument/2006/relationships/customXml" Target="../ink/ink2901.xml"/><Relationship Id="rId419" Type="http://schemas.openxmlformats.org/officeDocument/2006/relationships/image" Target="../media/image1660.png"/><Relationship Id="rId223" Type="http://schemas.openxmlformats.org/officeDocument/2006/relationships/customXml" Target="../ink/ink2831.xml"/><Relationship Id="rId430" Type="http://schemas.openxmlformats.org/officeDocument/2006/relationships/customXml" Target="../ink/ink2935.xml"/><Relationship Id="rId18" Type="http://schemas.openxmlformats.org/officeDocument/2006/relationships/customXml" Target="../ink/ink2728.xml"/><Relationship Id="rId265" Type="http://schemas.openxmlformats.org/officeDocument/2006/relationships/customXml" Target="../ink/ink2852.xml"/><Relationship Id="rId125" Type="http://schemas.openxmlformats.org/officeDocument/2006/relationships/customXml" Target="../ink/ink2782.xml"/><Relationship Id="rId167" Type="http://schemas.openxmlformats.org/officeDocument/2006/relationships/customXml" Target="../ink/ink2803.xml"/><Relationship Id="rId332" Type="http://schemas.openxmlformats.org/officeDocument/2006/relationships/image" Target="../media/image1617.png"/><Relationship Id="rId374" Type="http://schemas.openxmlformats.org/officeDocument/2006/relationships/image" Target="../media/image1638.png"/><Relationship Id="rId71" Type="http://schemas.openxmlformats.org/officeDocument/2006/relationships/image" Target="../media/image1487.png"/><Relationship Id="rId234" Type="http://schemas.openxmlformats.org/officeDocument/2006/relationships/image" Target="../media/image1568.png"/><Relationship Id="rId2" Type="http://schemas.openxmlformats.org/officeDocument/2006/relationships/customXml" Target="../ink/ink2720.xml"/><Relationship Id="rId29" Type="http://schemas.openxmlformats.org/officeDocument/2006/relationships/image" Target="../media/image1467.png"/><Relationship Id="rId276" Type="http://schemas.openxmlformats.org/officeDocument/2006/relationships/image" Target="../media/image1589.png"/><Relationship Id="rId441" Type="http://schemas.openxmlformats.org/officeDocument/2006/relationships/image" Target="../media/image1671.png"/><Relationship Id="rId40" Type="http://schemas.openxmlformats.org/officeDocument/2006/relationships/customXml" Target="../ink/ink2739.xml"/><Relationship Id="rId115" Type="http://schemas.openxmlformats.org/officeDocument/2006/relationships/customXml" Target="../ink/ink2777.xml"/><Relationship Id="rId136" Type="http://schemas.openxmlformats.org/officeDocument/2006/relationships/image" Target="../media/image1519.png"/><Relationship Id="rId157" Type="http://schemas.openxmlformats.org/officeDocument/2006/relationships/customXml" Target="../ink/ink2798.xml"/><Relationship Id="rId178" Type="http://schemas.openxmlformats.org/officeDocument/2006/relationships/image" Target="../media/image1540.png"/><Relationship Id="rId301" Type="http://schemas.openxmlformats.org/officeDocument/2006/relationships/customXml" Target="../ink/ink2870.xml"/><Relationship Id="rId322" Type="http://schemas.openxmlformats.org/officeDocument/2006/relationships/image" Target="../media/image1612.png"/><Relationship Id="rId343" Type="http://schemas.openxmlformats.org/officeDocument/2006/relationships/customXml" Target="../ink/ink2891.xml"/><Relationship Id="rId364" Type="http://schemas.openxmlformats.org/officeDocument/2006/relationships/image" Target="../media/image1633.png"/><Relationship Id="rId61" Type="http://schemas.openxmlformats.org/officeDocument/2006/relationships/image" Target="../media/image1482.png"/><Relationship Id="rId82" Type="http://schemas.openxmlformats.org/officeDocument/2006/relationships/customXml" Target="../ink/ink2760.xml"/><Relationship Id="rId199" Type="http://schemas.openxmlformats.org/officeDocument/2006/relationships/customXml" Target="../ink/ink2819.xml"/><Relationship Id="rId203" Type="http://schemas.openxmlformats.org/officeDocument/2006/relationships/customXml" Target="../ink/ink2821.xml"/><Relationship Id="rId385" Type="http://schemas.openxmlformats.org/officeDocument/2006/relationships/customXml" Target="../ink/ink2912.xml"/><Relationship Id="rId19" Type="http://schemas.openxmlformats.org/officeDocument/2006/relationships/image" Target="../media/image1462.png"/><Relationship Id="rId224" Type="http://schemas.openxmlformats.org/officeDocument/2006/relationships/image" Target="../media/image1563.png"/><Relationship Id="rId245" Type="http://schemas.openxmlformats.org/officeDocument/2006/relationships/customXml" Target="../ink/ink2842.xml"/><Relationship Id="rId266" Type="http://schemas.openxmlformats.org/officeDocument/2006/relationships/image" Target="../media/image1584.png"/><Relationship Id="rId287" Type="http://schemas.openxmlformats.org/officeDocument/2006/relationships/customXml" Target="../ink/ink2863.xml"/><Relationship Id="rId410" Type="http://schemas.openxmlformats.org/officeDocument/2006/relationships/customXml" Target="../ink/ink2925.xml"/><Relationship Id="rId431" Type="http://schemas.openxmlformats.org/officeDocument/2006/relationships/image" Target="../media/image1666.png"/><Relationship Id="rId452" Type="http://schemas.openxmlformats.org/officeDocument/2006/relationships/customXml" Target="../ink/ink2946.xml"/><Relationship Id="rId30" Type="http://schemas.openxmlformats.org/officeDocument/2006/relationships/customXml" Target="../ink/ink2734.xml"/><Relationship Id="rId105" Type="http://schemas.openxmlformats.org/officeDocument/2006/relationships/customXml" Target="../ink/ink2772.xml"/><Relationship Id="rId126" Type="http://schemas.openxmlformats.org/officeDocument/2006/relationships/image" Target="../media/image1514.png"/><Relationship Id="rId147" Type="http://schemas.openxmlformats.org/officeDocument/2006/relationships/customXml" Target="../ink/ink2793.xml"/><Relationship Id="rId168" Type="http://schemas.openxmlformats.org/officeDocument/2006/relationships/image" Target="../media/image1535.png"/><Relationship Id="rId312" Type="http://schemas.openxmlformats.org/officeDocument/2006/relationships/image" Target="../media/image1607.png"/><Relationship Id="rId333" Type="http://schemas.openxmlformats.org/officeDocument/2006/relationships/customXml" Target="../ink/ink2886.xml"/><Relationship Id="rId354" Type="http://schemas.openxmlformats.org/officeDocument/2006/relationships/image" Target="../media/image1628.png"/><Relationship Id="rId51" Type="http://schemas.openxmlformats.org/officeDocument/2006/relationships/image" Target="../media/image1477.png"/><Relationship Id="rId72" Type="http://schemas.openxmlformats.org/officeDocument/2006/relationships/customXml" Target="../ink/ink2755.xml"/><Relationship Id="rId93" Type="http://schemas.openxmlformats.org/officeDocument/2006/relationships/customXml" Target="../ink/ink2766.xml"/><Relationship Id="rId189" Type="http://schemas.openxmlformats.org/officeDocument/2006/relationships/customXml" Target="../ink/ink2814.xml"/><Relationship Id="rId375" Type="http://schemas.openxmlformats.org/officeDocument/2006/relationships/customXml" Target="../ink/ink2907.xml"/><Relationship Id="rId396" Type="http://schemas.openxmlformats.org/officeDocument/2006/relationships/image" Target="../media/image1649.png"/><Relationship Id="rId3" Type="http://schemas.openxmlformats.org/officeDocument/2006/relationships/image" Target="../media/image14540.png"/><Relationship Id="rId214" Type="http://schemas.openxmlformats.org/officeDocument/2006/relationships/image" Target="../media/image1558.png"/><Relationship Id="rId235" Type="http://schemas.openxmlformats.org/officeDocument/2006/relationships/customXml" Target="../ink/ink2837.xml"/><Relationship Id="rId256" Type="http://schemas.openxmlformats.org/officeDocument/2006/relationships/image" Target="../media/image1579.png"/><Relationship Id="rId277" Type="http://schemas.openxmlformats.org/officeDocument/2006/relationships/customXml" Target="../ink/ink2858.xml"/><Relationship Id="rId298" Type="http://schemas.openxmlformats.org/officeDocument/2006/relationships/image" Target="../media/image1600.png"/><Relationship Id="rId400" Type="http://schemas.openxmlformats.org/officeDocument/2006/relationships/image" Target="../media/image1651.png"/><Relationship Id="rId421" Type="http://schemas.openxmlformats.org/officeDocument/2006/relationships/image" Target="../media/image1661.png"/><Relationship Id="rId442" Type="http://schemas.openxmlformats.org/officeDocument/2006/relationships/customXml" Target="../ink/ink2941.xml"/><Relationship Id="rId463" Type="http://schemas.openxmlformats.org/officeDocument/2006/relationships/image" Target="../media/image1681.png"/><Relationship Id="rId116" Type="http://schemas.openxmlformats.org/officeDocument/2006/relationships/image" Target="../media/image1509.png"/><Relationship Id="rId137" Type="http://schemas.openxmlformats.org/officeDocument/2006/relationships/customXml" Target="../ink/ink2788.xml"/><Relationship Id="rId158" Type="http://schemas.openxmlformats.org/officeDocument/2006/relationships/image" Target="../media/image1530.png"/><Relationship Id="rId302" Type="http://schemas.openxmlformats.org/officeDocument/2006/relationships/image" Target="../media/image1602.png"/><Relationship Id="rId323" Type="http://schemas.openxmlformats.org/officeDocument/2006/relationships/customXml" Target="../ink/ink2881.xml"/><Relationship Id="rId344" Type="http://schemas.openxmlformats.org/officeDocument/2006/relationships/image" Target="../media/image1623.png"/><Relationship Id="rId20" Type="http://schemas.openxmlformats.org/officeDocument/2006/relationships/customXml" Target="../ink/ink2729.xml"/><Relationship Id="rId41" Type="http://schemas.openxmlformats.org/officeDocument/2006/relationships/image" Target="../media/image1472.png"/><Relationship Id="rId62" Type="http://schemas.openxmlformats.org/officeDocument/2006/relationships/customXml" Target="../ink/ink2750.xml"/><Relationship Id="rId83" Type="http://schemas.openxmlformats.org/officeDocument/2006/relationships/image" Target="../media/image1493.png"/><Relationship Id="rId179" Type="http://schemas.openxmlformats.org/officeDocument/2006/relationships/customXml" Target="../ink/ink2809.xml"/><Relationship Id="rId365" Type="http://schemas.openxmlformats.org/officeDocument/2006/relationships/customXml" Target="../ink/ink2902.xml"/><Relationship Id="rId386" Type="http://schemas.openxmlformats.org/officeDocument/2006/relationships/image" Target="../media/image1644.png"/><Relationship Id="rId190" Type="http://schemas.openxmlformats.org/officeDocument/2006/relationships/image" Target="../media/image1546.png"/><Relationship Id="rId204" Type="http://schemas.openxmlformats.org/officeDocument/2006/relationships/image" Target="../media/image1553.png"/><Relationship Id="rId225" Type="http://schemas.openxmlformats.org/officeDocument/2006/relationships/customXml" Target="../ink/ink2832.xml"/><Relationship Id="rId246" Type="http://schemas.openxmlformats.org/officeDocument/2006/relationships/image" Target="../media/image1574.png"/><Relationship Id="rId267" Type="http://schemas.openxmlformats.org/officeDocument/2006/relationships/customXml" Target="../ink/ink2853.xml"/><Relationship Id="rId288" Type="http://schemas.openxmlformats.org/officeDocument/2006/relationships/image" Target="../media/image1595.png"/><Relationship Id="rId411" Type="http://schemas.openxmlformats.org/officeDocument/2006/relationships/image" Target="../media/image1656.png"/><Relationship Id="rId432" Type="http://schemas.openxmlformats.org/officeDocument/2006/relationships/customXml" Target="../ink/ink2936.xml"/><Relationship Id="rId453" Type="http://schemas.openxmlformats.org/officeDocument/2006/relationships/image" Target="../media/image1677.png"/><Relationship Id="rId106" Type="http://schemas.openxmlformats.org/officeDocument/2006/relationships/image" Target="../media/image1504.png"/><Relationship Id="rId127" Type="http://schemas.openxmlformats.org/officeDocument/2006/relationships/customXml" Target="../ink/ink2783.xml"/><Relationship Id="rId313" Type="http://schemas.openxmlformats.org/officeDocument/2006/relationships/customXml" Target="../ink/ink2876.xml"/><Relationship Id="rId10" Type="http://schemas.openxmlformats.org/officeDocument/2006/relationships/customXml" Target="../ink/ink2724.xml"/><Relationship Id="rId31" Type="http://schemas.openxmlformats.org/officeDocument/2006/relationships/image" Target="../media/image1468.png"/><Relationship Id="rId52" Type="http://schemas.openxmlformats.org/officeDocument/2006/relationships/customXml" Target="../ink/ink2745.xml"/><Relationship Id="rId73" Type="http://schemas.openxmlformats.org/officeDocument/2006/relationships/image" Target="../media/image1488.png"/><Relationship Id="rId94" Type="http://schemas.openxmlformats.org/officeDocument/2006/relationships/image" Target="../media/image1498.png"/><Relationship Id="rId148" Type="http://schemas.openxmlformats.org/officeDocument/2006/relationships/image" Target="../media/image1525.png"/><Relationship Id="rId169" Type="http://schemas.openxmlformats.org/officeDocument/2006/relationships/customXml" Target="../ink/ink2804.xml"/><Relationship Id="rId334" Type="http://schemas.openxmlformats.org/officeDocument/2006/relationships/image" Target="../media/image1618.png"/><Relationship Id="rId355" Type="http://schemas.openxmlformats.org/officeDocument/2006/relationships/customXml" Target="../ink/ink2897.xml"/><Relationship Id="rId376" Type="http://schemas.openxmlformats.org/officeDocument/2006/relationships/image" Target="../media/image1639.png"/><Relationship Id="rId397" Type="http://schemas.openxmlformats.org/officeDocument/2006/relationships/customXml" Target="../ink/ink2918.xml"/><Relationship Id="rId4" Type="http://schemas.openxmlformats.org/officeDocument/2006/relationships/customXml" Target="../ink/ink2721.xml"/><Relationship Id="rId180" Type="http://schemas.openxmlformats.org/officeDocument/2006/relationships/image" Target="../media/image1541.png"/><Relationship Id="rId215" Type="http://schemas.openxmlformats.org/officeDocument/2006/relationships/customXml" Target="../ink/ink2827.xml"/><Relationship Id="rId236" Type="http://schemas.openxmlformats.org/officeDocument/2006/relationships/image" Target="../media/image1569.png"/><Relationship Id="rId257" Type="http://schemas.openxmlformats.org/officeDocument/2006/relationships/customXml" Target="../ink/ink2848.xml"/><Relationship Id="rId278" Type="http://schemas.openxmlformats.org/officeDocument/2006/relationships/image" Target="../media/image1590.png"/><Relationship Id="rId401" Type="http://schemas.openxmlformats.org/officeDocument/2006/relationships/customXml" Target="../ink/ink2920.xml"/><Relationship Id="rId422" Type="http://schemas.openxmlformats.org/officeDocument/2006/relationships/customXml" Target="../ink/ink2931.xml"/><Relationship Id="rId443" Type="http://schemas.openxmlformats.org/officeDocument/2006/relationships/image" Target="../media/image1672.png"/><Relationship Id="rId303" Type="http://schemas.openxmlformats.org/officeDocument/2006/relationships/customXml" Target="../ink/ink2871.xml"/><Relationship Id="rId42" Type="http://schemas.openxmlformats.org/officeDocument/2006/relationships/customXml" Target="../ink/ink2740.xml"/><Relationship Id="rId84" Type="http://schemas.openxmlformats.org/officeDocument/2006/relationships/customXml" Target="../ink/ink2761.xml"/><Relationship Id="rId138" Type="http://schemas.openxmlformats.org/officeDocument/2006/relationships/image" Target="../media/image1520.png"/><Relationship Id="rId345" Type="http://schemas.openxmlformats.org/officeDocument/2006/relationships/customXml" Target="../ink/ink2892.xml"/><Relationship Id="rId387" Type="http://schemas.openxmlformats.org/officeDocument/2006/relationships/customXml" Target="../ink/ink2913.xml"/><Relationship Id="rId191" Type="http://schemas.openxmlformats.org/officeDocument/2006/relationships/customXml" Target="../ink/ink2815.xml"/><Relationship Id="rId205" Type="http://schemas.openxmlformats.org/officeDocument/2006/relationships/customXml" Target="../ink/ink2822.xml"/><Relationship Id="rId247" Type="http://schemas.openxmlformats.org/officeDocument/2006/relationships/customXml" Target="../ink/ink2843.xml"/><Relationship Id="rId412" Type="http://schemas.openxmlformats.org/officeDocument/2006/relationships/customXml" Target="../ink/ink2926.xml"/><Relationship Id="rId107" Type="http://schemas.openxmlformats.org/officeDocument/2006/relationships/customXml" Target="../ink/ink2773.xml"/><Relationship Id="rId289" Type="http://schemas.openxmlformats.org/officeDocument/2006/relationships/customXml" Target="../ink/ink2864.xml"/><Relationship Id="rId454" Type="http://schemas.openxmlformats.org/officeDocument/2006/relationships/customXml" Target="../ink/ink2947.xml"/><Relationship Id="rId11" Type="http://schemas.openxmlformats.org/officeDocument/2006/relationships/image" Target="../media/image14580.png"/><Relationship Id="rId53" Type="http://schemas.openxmlformats.org/officeDocument/2006/relationships/image" Target="../media/image1478.png"/><Relationship Id="rId149" Type="http://schemas.openxmlformats.org/officeDocument/2006/relationships/customXml" Target="../ink/ink2794.xml"/><Relationship Id="rId314" Type="http://schemas.openxmlformats.org/officeDocument/2006/relationships/image" Target="../media/image1608.png"/><Relationship Id="rId356" Type="http://schemas.openxmlformats.org/officeDocument/2006/relationships/image" Target="../media/image1629.png"/><Relationship Id="rId398" Type="http://schemas.openxmlformats.org/officeDocument/2006/relationships/image" Target="../media/image1650.png"/><Relationship Id="rId95" Type="http://schemas.openxmlformats.org/officeDocument/2006/relationships/customXml" Target="../ink/ink2767.xml"/><Relationship Id="rId160" Type="http://schemas.openxmlformats.org/officeDocument/2006/relationships/image" Target="../media/image1531.png"/><Relationship Id="rId216" Type="http://schemas.openxmlformats.org/officeDocument/2006/relationships/image" Target="../media/image1559.png"/><Relationship Id="rId423" Type="http://schemas.openxmlformats.org/officeDocument/2006/relationships/image" Target="../media/image1662.png"/><Relationship Id="rId258" Type="http://schemas.openxmlformats.org/officeDocument/2006/relationships/image" Target="../media/image1580.png"/><Relationship Id="rId22" Type="http://schemas.openxmlformats.org/officeDocument/2006/relationships/customXml" Target="../ink/ink2730.xml"/><Relationship Id="rId64" Type="http://schemas.openxmlformats.org/officeDocument/2006/relationships/customXml" Target="../ink/ink2751.xml"/><Relationship Id="rId118" Type="http://schemas.openxmlformats.org/officeDocument/2006/relationships/image" Target="../media/image1510.png"/><Relationship Id="rId325" Type="http://schemas.openxmlformats.org/officeDocument/2006/relationships/customXml" Target="../ink/ink2882.xml"/><Relationship Id="rId367" Type="http://schemas.openxmlformats.org/officeDocument/2006/relationships/customXml" Target="../ink/ink2903.xml"/><Relationship Id="rId171" Type="http://schemas.openxmlformats.org/officeDocument/2006/relationships/customXml" Target="../ink/ink2805.xml"/><Relationship Id="rId227" Type="http://schemas.openxmlformats.org/officeDocument/2006/relationships/customXml" Target="../ink/ink2833.xml"/><Relationship Id="rId269" Type="http://schemas.openxmlformats.org/officeDocument/2006/relationships/customXml" Target="../ink/ink2854.xml"/><Relationship Id="rId434" Type="http://schemas.openxmlformats.org/officeDocument/2006/relationships/customXml" Target="../ink/ink2937.xml"/><Relationship Id="rId33" Type="http://schemas.openxmlformats.org/officeDocument/2006/relationships/image" Target="../media/image1469.png"/><Relationship Id="rId129" Type="http://schemas.openxmlformats.org/officeDocument/2006/relationships/customXml" Target="../ink/ink2784.xml"/><Relationship Id="rId280" Type="http://schemas.openxmlformats.org/officeDocument/2006/relationships/image" Target="../media/image1591.png"/><Relationship Id="rId336" Type="http://schemas.openxmlformats.org/officeDocument/2006/relationships/image" Target="../media/image1619.png"/><Relationship Id="rId75" Type="http://schemas.openxmlformats.org/officeDocument/2006/relationships/image" Target="../media/image1489.png"/><Relationship Id="rId140" Type="http://schemas.openxmlformats.org/officeDocument/2006/relationships/image" Target="../media/image1521.png"/><Relationship Id="rId182" Type="http://schemas.openxmlformats.org/officeDocument/2006/relationships/image" Target="../media/image1542.png"/><Relationship Id="rId378" Type="http://schemas.openxmlformats.org/officeDocument/2006/relationships/image" Target="../media/image1640.png"/><Relationship Id="rId403" Type="http://schemas.openxmlformats.org/officeDocument/2006/relationships/customXml" Target="../ink/ink2921.xml"/><Relationship Id="rId6" Type="http://schemas.openxmlformats.org/officeDocument/2006/relationships/customXml" Target="../ink/ink2722.xml"/><Relationship Id="rId238" Type="http://schemas.openxmlformats.org/officeDocument/2006/relationships/image" Target="../media/image1570.png"/><Relationship Id="rId445" Type="http://schemas.openxmlformats.org/officeDocument/2006/relationships/image" Target="../media/image1673.png"/><Relationship Id="rId291" Type="http://schemas.openxmlformats.org/officeDocument/2006/relationships/customXml" Target="../ink/ink2865.xml"/><Relationship Id="rId305" Type="http://schemas.openxmlformats.org/officeDocument/2006/relationships/customXml" Target="../ink/ink2872.xml"/><Relationship Id="rId347" Type="http://schemas.openxmlformats.org/officeDocument/2006/relationships/customXml" Target="../ink/ink2893.xml"/><Relationship Id="rId44" Type="http://schemas.openxmlformats.org/officeDocument/2006/relationships/customXml" Target="../ink/ink2741.xml"/><Relationship Id="rId86" Type="http://schemas.openxmlformats.org/officeDocument/2006/relationships/customXml" Target="../ink/ink2762.xml"/><Relationship Id="rId151" Type="http://schemas.openxmlformats.org/officeDocument/2006/relationships/customXml" Target="../ink/ink2795.xml"/><Relationship Id="rId389" Type="http://schemas.openxmlformats.org/officeDocument/2006/relationships/customXml" Target="../ink/ink2914.xml"/><Relationship Id="rId193" Type="http://schemas.openxmlformats.org/officeDocument/2006/relationships/customXml" Target="../ink/ink2816.xml"/><Relationship Id="rId207" Type="http://schemas.openxmlformats.org/officeDocument/2006/relationships/customXml" Target="../ink/ink2823.xml"/><Relationship Id="rId249" Type="http://schemas.openxmlformats.org/officeDocument/2006/relationships/customXml" Target="../ink/ink2844.xml"/><Relationship Id="rId414" Type="http://schemas.openxmlformats.org/officeDocument/2006/relationships/customXml" Target="../ink/ink2927.xml"/><Relationship Id="rId456" Type="http://schemas.openxmlformats.org/officeDocument/2006/relationships/customXml" Target="../ink/ink2948.xml"/><Relationship Id="rId13" Type="http://schemas.openxmlformats.org/officeDocument/2006/relationships/image" Target="../media/image1459.png"/><Relationship Id="rId109" Type="http://schemas.openxmlformats.org/officeDocument/2006/relationships/customXml" Target="../ink/ink2774.xml"/><Relationship Id="rId260" Type="http://schemas.openxmlformats.org/officeDocument/2006/relationships/image" Target="../media/image1581.png"/><Relationship Id="rId316" Type="http://schemas.openxmlformats.org/officeDocument/2006/relationships/image" Target="../media/image1609.png"/><Relationship Id="rId55" Type="http://schemas.openxmlformats.org/officeDocument/2006/relationships/image" Target="../media/image1479.png"/><Relationship Id="rId97" Type="http://schemas.openxmlformats.org/officeDocument/2006/relationships/customXml" Target="../ink/ink2768.xml"/><Relationship Id="rId120" Type="http://schemas.openxmlformats.org/officeDocument/2006/relationships/image" Target="../media/image1511.png"/><Relationship Id="rId358" Type="http://schemas.openxmlformats.org/officeDocument/2006/relationships/image" Target="../media/image1630.png"/><Relationship Id="rId162" Type="http://schemas.openxmlformats.org/officeDocument/2006/relationships/image" Target="../media/image1532.png"/><Relationship Id="rId218" Type="http://schemas.openxmlformats.org/officeDocument/2006/relationships/image" Target="../media/image1560.png"/><Relationship Id="rId425" Type="http://schemas.openxmlformats.org/officeDocument/2006/relationships/image" Target="../media/image1663.png"/><Relationship Id="rId271" Type="http://schemas.openxmlformats.org/officeDocument/2006/relationships/customXml" Target="../ink/ink2855.xml"/><Relationship Id="rId24" Type="http://schemas.openxmlformats.org/officeDocument/2006/relationships/customXml" Target="../ink/ink2731.xml"/><Relationship Id="rId66" Type="http://schemas.openxmlformats.org/officeDocument/2006/relationships/customXml" Target="../ink/ink2752.xml"/><Relationship Id="rId131" Type="http://schemas.openxmlformats.org/officeDocument/2006/relationships/customXml" Target="../ink/ink2785.xml"/><Relationship Id="rId327" Type="http://schemas.openxmlformats.org/officeDocument/2006/relationships/customXml" Target="../ink/ink2883.xml"/><Relationship Id="rId369" Type="http://schemas.openxmlformats.org/officeDocument/2006/relationships/customXml" Target="../ink/ink2904.xml"/><Relationship Id="rId173" Type="http://schemas.openxmlformats.org/officeDocument/2006/relationships/customXml" Target="../ink/ink2806.xml"/><Relationship Id="rId229" Type="http://schemas.openxmlformats.org/officeDocument/2006/relationships/customXml" Target="../ink/ink2834.xml"/><Relationship Id="rId380" Type="http://schemas.openxmlformats.org/officeDocument/2006/relationships/image" Target="../media/image1641.png"/><Relationship Id="rId436" Type="http://schemas.openxmlformats.org/officeDocument/2006/relationships/customXml" Target="../ink/ink2938.xml"/><Relationship Id="rId240" Type="http://schemas.openxmlformats.org/officeDocument/2006/relationships/image" Target="../media/image1571.png"/><Relationship Id="rId35" Type="http://schemas.openxmlformats.org/officeDocument/2006/relationships/image" Target="../media/image1470.png"/><Relationship Id="rId77" Type="http://schemas.openxmlformats.org/officeDocument/2006/relationships/image" Target="../media/image1490.png"/><Relationship Id="rId100" Type="http://schemas.openxmlformats.org/officeDocument/2006/relationships/image" Target="../media/image1501.png"/><Relationship Id="rId282" Type="http://schemas.openxmlformats.org/officeDocument/2006/relationships/image" Target="../media/image1592.png"/><Relationship Id="rId338" Type="http://schemas.openxmlformats.org/officeDocument/2006/relationships/image" Target="../media/image1620.png"/><Relationship Id="rId8" Type="http://schemas.openxmlformats.org/officeDocument/2006/relationships/customXml" Target="../ink/ink2723.xml"/><Relationship Id="rId142" Type="http://schemas.openxmlformats.org/officeDocument/2006/relationships/image" Target="../media/image1522.png"/><Relationship Id="rId184" Type="http://schemas.openxmlformats.org/officeDocument/2006/relationships/image" Target="../media/image1543.png"/><Relationship Id="rId391" Type="http://schemas.openxmlformats.org/officeDocument/2006/relationships/customXml" Target="../ink/ink2915.xml"/><Relationship Id="rId405" Type="http://schemas.openxmlformats.org/officeDocument/2006/relationships/customXml" Target="../ink/ink2922.xml"/><Relationship Id="rId447" Type="http://schemas.openxmlformats.org/officeDocument/2006/relationships/image" Target="../media/image1674.png"/><Relationship Id="rId251" Type="http://schemas.openxmlformats.org/officeDocument/2006/relationships/customXml" Target="../ink/ink2845.xml"/><Relationship Id="rId46" Type="http://schemas.openxmlformats.org/officeDocument/2006/relationships/customXml" Target="../ink/ink2742.xml"/><Relationship Id="rId293" Type="http://schemas.openxmlformats.org/officeDocument/2006/relationships/customXml" Target="../ink/ink2866.xml"/><Relationship Id="rId307" Type="http://schemas.openxmlformats.org/officeDocument/2006/relationships/customXml" Target="../ink/ink2873.xml"/><Relationship Id="rId349" Type="http://schemas.openxmlformats.org/officeDocument/2006/relationships/customXml" Target="../ink/ink2894.xml"/><Relationship Id="rId88" Type="http://schemas.openxmlformats.org/officeDocument/2006/relationships/customXml" Target="../ink/ink2763.xml"/><Relationship Id="rId111" Type="http://schemas.openxmlformats.org/officeDocument/2006/relationships/customXml" Target="../ink/ink2775.xml"/><Relationship Id="rId153" Type="http://schemas.openxmlformats.org/officeDocument/2006/relationships/customXml" Target="../ink/ink2796.xml"/><Relationship Id="rId195" Type="http://schemas.openxmlformats.org/officeDocument/2006/relationships/customXml" Target="../ink/ink2817.xml"/><Relationship Id="rId209" Type="http://schemas.openxmlformats.org/officeDocument/2006/relationships/customXml" Target="../ink/ink2824.xml"/><Relationship Id="rId360" Type="http://schemas.openxmlformats.org/officeDocument/2006/relationships/image" Target="../media/image1631.png"/><Relationship Id="rId416" Type="http://schemas.openxmlformats.org/officeDocument/2006/relationships/customXml" Target="../ink/ink2928.xml"/><Relationship Id="rId220" Type="http://schemas.openxmlformats.org/officeDocument/2006/relationships/image" Target="../media/image1561.png"/><Relationship Id="rId458" Type="http://schemas.openxmlformats.org/officeDocument/2006/relationships/customXml" Target="../ink/ink2949.xml"/><Relationship Id="rId15" Type="http://schemas.openxmlformats.org/officeDocument/2006/relationships/image" Target="../media/image1460.png"/><Relationship Id="rId57" Type="http://schemas.openxmlformats.org/officeDocument/2006/relationships/image" Target="../media/image1480.png"/><Relationship Id="rId262" Type="http://schemas.openxmlformats.org/officeDocument/2006/relationships/image" Target="../media/image1582.png"/><Relationship Id="rId318" Type="http://schemas.openxmlformats.org/officeDocument/2006/relationships/image" Target="../media/image1610.png"/><Relationship Id="rId99" Type="http://schemas.openxmlformats.org/officeDocument/2006/relationships/customXml" Target="../ink/ink2769.xml"/><Relationship Id="rId122" Type="http://schemas.openxmlformats.org/officeDocument/2006/relationships/image" Target="../media/image1512.png"/><Relationship Id="rId164" Type="http://schemas.openxmlformats.org/officeDocument/2006/relationships/image" Target="../media/image1533.png"/><Relationship Id="rId371" Type="http://schemas.openxmlformats.org/officeDocument/2006/relationships/customXml" Target="../ink/ink2905.xml"/><Relationship Id="rId427" Type="http://schemas.openxmlformats.org/officeDocument/2006/relationships/image" Target="../media/image1664.png"/><Relationship Id="rId26" Type="http://schemas.openxmlformats.org/officeDocument/2006/relationships/customXml" Target="../ink/ink2732.xml"/><Relationship Id="rId231" Type="http://schemas.openxmlformats.org/officeDocument/2006/relationships/customXml" Target="../ink/ink2835.xml"/><Relationship Id="rId273" Type="http://schemas.openxmlformats.org/officeDocument/2006/relationships/customXml" Target="../ink/ink2856.xml"/><Relationship Id="rId329" Type="http://schemas.openxmlformats.org/officeDocument/2006/relationships/customXml" Target="../ink/ink2884.xml"/><Relationship Id="rId68" Type="http://schemas.openxmlformats.org/officeDocument/2006/relationships/customXml" Target="../ink/ink2753.xml"/><Relationship Id="rId133" Type="http://schemas.openxmlformats.org/officeDocument/2006/relationships/customXml" Target="../ink/ink2786.xml"/><Relationship Id="rId175" Type="http://schemas.openxmlformats.org/officeDocument/2006/relationships/customXml" Target="../ink/ink2807.xml"/><Relationship Id="rId340" Type="http://schemas.openxmlformats.org/officeDocument/2006/relationships/image" Target="../media/image1621.png"/><Relationship Id="rId200" Type="http://schemas.openxmlformats.org/officeDocument/2006/relationships/image" Target="../media/image1551.png"/><Relationship Id="rId382" Type="http://schemas.openxmlformats.org/officeDocument/2006/relationships/image" Target="../media/image1642.png"/><Relationship Id="rId438" Type="http://schemas.openxmlformats.org/officeDocument/2006/relationships/customXml" Target="../ink/ink2939.xml"/><Relationship Id="rId242" Type="http://schemas.openxmlformats.org/officeDocument/2006/relationships/image" Target="../media/image1572.png"/><Relationship Id="rId284" Type="http://schemas.openxmlformats.org/officeDocument/2006/relationships/image" Target="../media/image1593.png"/><Relationship Id="rId37" Type="http://schemas.openxmlformats.org/officeDocument/2006/relationships/image" Target="../media/image1471.png"/><Relationship Id="rId79" Type="http://schemas.openxmlformats.org/officeDocument/2006/relationships/image" Target="../media/image1491.png"/><Relationship Id="rId102" Type="http://schemas.openxmlformats.org/officeDocument/2006/relationships/image" Target="../media/image1502.png"/><Relationship Id="rId144" Type="http://schemas.openxmlformats.org/officeDocument/2006/relationships/image" Target="../media/image1523.png"/><Relationship Id="rId90" Type="http://schemas.openxmlformats.org/officeDocument/2006/relationships/customXml" Target="../ink/ink2764.xml"/><Relationship Id="rId186" Type="http://schemas.openxmlformats.org/officeDocument/2006/relationships/image" Target="../media/image1544.png"/><Relationship Id="rId351" Type="http://schemas.openxmlformats.org/officeDocument/2006/relationships/customXml" Target="../ink/ink2895.xml"/><Relationship Id="rId393" Type="http://schemas.openxmlformats.org/officeDocument/2006/relationships/customXml" Target="../ink/ink2916.xml"/><Relationship Id="rId407" Type="http://schemas.openxmlformats.org/officeDocument/2006/relationships/image" Target="../media/image1654.png"/><Relationship Id="rId449" Type="http://schemas.openxmlformats.org/officeDocument/2006/relationships/image" Target="../media/image1675.png"/><Relationship Id="rId211" Type="http://schemas.openxmlformats.org/officeDocument/2006/relationships/customXml" Target="../ink/ink2825.xml"/><Relationship Id="rId253" Type="http://schemas.openxmlformats.org/officeDocument/2006/relationships/customXml" Target="../ink/ink2846.xml"/><Relationship Id="rId295" Type="http://schemas.openxmlformats.org/officeDocument/2006/relationships/customXml" Target="../ink/ink2867.xml"/><Relationship Id="rId309" Type="http://schemas.openxmlformats.org/officeDocument/2006/relationships/customXml" Target="../ink/ink2874.xml"/><Relationship Id="rId460" Type="http://schemas.openxmlformats.org/officeDocument/2006/relationships/customXml" Target="../ink/ink2950.xml"/><Relationship Id="rId48" Type="http://schemas.openxmlformats.org/officeDocument/2006/relationships/customXml" Target="../ink/ink2743.xml"/><Relationship Id="rId113" Type="http://schemas.openxmlformats.org/officeDocument/2006/relationships/customXml" Target="../ink/ink2776.xml"/><Relationship Id="rId320" Type="http://schemas.openxmlformats.org/officeDocument/2006/relationships/image" Target="../media/image1611.png"/><Relationship Id="rId155" Type="http://schemas.openxmlformats.org/officeDocument/2006/relationships/customXml" Target="../ink/ink2797.xml"/><Relationship Id="rId197" Type="http://schemas.openxmlformats.org/officeDocument/2006/relationships/customXml" Target="../ink/ink2818.xml"/><Relationship Id="rId362" Type="http://schemas.openxmlformats.org/officeDocument/2006/relationships/image" Target="../media/image1632.png"/><Relationship Id="rId418" Type="http://schemas.openxmlformats.org/officeDocument/2006/relationships/customXml" Target="../ink/ink2929.xml"/><Relationship Id="rId222" Type="http://schemas.openxmlformats.org/officeDocument/2006/relationships/image" Target="../media/image1562.png"/><Relationship Id="rId264" Type="http://schemas.openxmlformats.org/officeDocument/2006/relationships/image" Target="../media/image1583.png"/><Relationship Id="rId17" Type="http://schemas.openxmlformats.org/officeDocument/2006/relationships/image" Target="../media/image1461.png"/><Relationship Id="rId59" Type="http://schemas.openxmlformats.org/officeDocument/2006/relationships/image" Target="../media/image1481.png"/><Relationship Id="rId124" Type="http://schemas.openxmlformats.org/officeDocument/2006/relationships/image" Target="../media/image1513.png"/><Relationship Id="rId70" Type="http://schemas.openxmlformats.org/officeDocument/2006/relationships/customXml" Target="../ink/ink2754.xml"/><Relationship Id="rId166" Type="http://schemas.openxmlformats.org/officeDocument/2006/relationships/image" Target="../media/image1534.png"/><Relationship Id="rId331" Type="http://schemas.openxmlformats.org/officeDocument/2006/relationships/customXml" Target="../ink/ink2885.xml"/><Relationship Id="rId373" Type="http://schemas.openxmlformats.org/officeDocument/2006/relationships/customXml" Target="../ink/ink2906.xml"/><Relationship Id="rId429" Type="http://schemas.openxmlformats.org/officeDocument/2006/relationships/image" Target="../media/image1665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836.xml"/><Relationship Id="rId440" Type="http://schemas.openxmlformats.org/officeDocument/2006/relationships/customXml" Target="../ink/ink2940.xml"/><Relationship Id="rId28" Type="http://schemas.openxmlformats.org/officeDocument/2006/relationships/customXml" Target="../ink/ink2733.xml"/><Relationship Id="rId275" Type="http://schemas.openxmlformats.org/officeDocument/2006/relationships/customXml" Target="../ink/ink2857.xml"/><Relationship Id="rId300" Type="http://schemas.openxmlformats.org/officeDocument/2006/relationships/image" Target="../media/image1601.png"/><Relationship Id="rId81" Type="http://schemas.openxmlformats.org/officeDocument/2006/relationships/image" Target="../media/image1492.png"/><Relationship Id="rId135" Type="http://schemas.openxmlformats.org/officeDocument/2006/relationships/customXml" Target="../ink/ink2787.xml"/><Relationship Id="rId177" Type="http://schemas.openxmlformats.org/officeDocument/2006/relationships/customXml" Target="../ink/ink2808.xml"/><Relationship Id="rId342" Type="http://schemas.openxmlformats.org/officeDocument/2006/relationships/image" Target="../media/image1622.png"/><Relationship Id="rId384" Type="http://schemas.openxmlformats.org/officeDocument/2006/relationships/image" Target="../media/image1643.png"/><Relationship Id="rId202" Type="http://schemas.openxmlformats.org/officeDocument/2006/relationships/image" Target="../media/image1552.png"/><Relationship Id="rId244" Type="http://schemas.openxmlformats.org/officeDocument/2006/relationships/image" Target="../media/image1573.png"/><Relationship Id="rId39" Type="http://schemas.openxmlformats.org/officeDocument/2006/relationships/image" Target="../media/image21000.png"/><Relationship Id="rId286" Type="http://schemas.openxmlformats.org/officeDocument/2006/relationships/image" Target="../media/image1594.png"/><Relationship Id="rId451" Type="http://schemas.openxmlformats.org/officeDocument/2006/relationships/image" Target="../media/image1676.png"/><Relationship Id="rId50" Type="http://schemas.openxmlformats.org/officeDocument/2006/relationships/customXml" Target="../ink/ink2744.xml"/><Relationship Id="rId104" Type="http://schemas.openxmlformats.org/officeDocument/2006/relationships/image" Target="../media/image1503.png"/><Relationship Id="rId146" Type="http://schemas.openxmlformats.org/officeDocument/2006/relationships/image" Target="../media/image1524.png"/><Relationship Id="rId188" Type="http://schemas.openxmlformats.org/officeDocument/2006/relationships/image" Target="../media/image1545.png"/><Relationship Id="rId311" Type="http://schemas.openxmlformats.org/officeDocument/2006/relationships/customXml" Target="../ink/ink2875.xml"/><Relationship Id="rId353" Type="http://schemas.openxmlformats.org/officeDocument/2006/relationships/customXml" Target="../ink/ink2896.xml"/><Relationship Id="rId395" Type="http://schemas.openxmlformats.org/officeDocument/2006/relationships/customXml" Target="../ink/ink2917.xml"/><Relationship Id="rId409" Type="http://schemas.openxmlformats.org/officeDocument/2006/relationships/image" Target="../media/image1655.png"/><Relationship Id="rId92" Type="http://schemas.openxmlformats.org/officeDocument/2006/relationships/customXml" Target="../ink/ink2765.xml"/><Relationship Id="rId213" Type="http://schemas.openxmlformats.org/officeDocument/2006/relationships/customXml" Target="../ink/ink2826.xml"/><Relationship Id="rId420" Type="http://schemas.openxmlformats.org/officeDocument/2006/relationships/customXml" Target="../ink/ink2930.xml"/><Relationship Id="rId255" Type="http://schemas.openxmlformats.org/officeDocument/2006/relationships/customXml" Target="../ink/ink2847.xml"/><Relationship Id="rId297" Type="http://schemas.openxmlformats.org/officeDocument/2006/relationships/customXml" Target="../ink/ink2868.xml"/><Relationship Id="rId462" Type="http://schemas.openxmlformats.org/officeDocument/2006/relationships/customXml" Target="../ink/ink295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2.png"/><Relationship Id="rId299" Type="http://schemas.openxmlformats.org/officeDocument/2006/relationships/image" Target="../media/image1812.png"/><Relationship Id="rId21" Type="http://schemas.openxmlformats.org/officeDocument/2006/relationships/image" Target="../media/image16740.png"/><Relationship Id="rId63" Type="http://schemas.openxmlformats.org/officeDocument/2006/relationships/image" Target="../media/image1695.png"/><Relationship Id="rId159" Type="http://schemas.openxmlformats.org/officeDocument/2006/relationships/image" Target="../media/image1742.png"/><Relationship Id="rId324" Type="http://schemas.openxmlformats.org/officeDocument/2006/relationships/customXml" Target="../ink/ink3113.xml"/><Relationship Id="rId366" Type="http://schemas.openxmlformats.org/officeDocument/2006/relationships/image" Target="../media/image1844.png"/><Relationship Id="rId170" Type="http://schemas.openxmlformats.org/officeDocument/2006/relationships/customXml" Target="../ink/ink3036.xml"/><Relationship Id="rId226" Type="http://schemas.openxmlformats.org/officeDocument/2006/relationships/customXml" Target="../ink/ink3064.xml"/><Relationship Id="rId433" Type="http://schemas.openxmlformats.org/officeDocument/2006/relationships/customXml" Target="../ink/ink3168.xml"/><Relationship Id="rId268" Type="http://schemas.openxmlformats.org/officeDocument/2006/relationships/customXml" Target="../ink/ink3085.xml"/><Relationship Id="rId32" Type="http://schemas.openxmlformats.org/officeDocument/2006/relationships/customXml" Target="../ink/ink2967.xml"/><Relationship Id="rId74" Type="http://schemas.openxmlformats.org/officeDocument/2006/relationships/customXml" Target="../ink/ink2988.xml"/><Relationship Id="rId128" Type="http://schemas.openxmlformats.org/officeDocument/2006/relationships/customXml" Target="../ink/ink3015.xml"/><Relationship Id="rId335" Type="http://schemas.openxmlformats.org/officeDocument/2006/relationships/customXml" Target="../ink/ink3119.xml"/><Relationship Id="rId377" Type="http://schemas.openxmlformats.org/officeDocument/2006/relationships/customXml" Target="../ink/ink3140.xml"/><Relationship Id="rId5" Type="http://schemas.openxmlformats.org/officeDocument/2006/relationships/image" Target="../media/image16660.png"/><Relationship Id="rId181" Type="http://schemas.openxmlformats.org/officeDocument/2006/relationships/image" Target="../media/image1753.png"/><Relationship Id="rId237" Type="http://schemas.openxmlformats.org/officeDocument/2006/relationships/image" Target="../media/image1781.png"/><Relationship Id="rId402" Type="http://schemas.openxmlformats.org/officeDocument/2006/relationships/image" Target="../media/image1862.png"/><Relationship Id="rId279" Type="http://schemas.openxmlformats.org/officeDocument/2006/relationships/image" Target="../media/image1802.png"/><Relationship Id="rId444" Type="http://schemas.openxmlformats.org/officeDocument/2006/relationships/image" Target="../media/image1883.png"/><Relationship Id="rId43" Type="http://schemas.openxmlformats.org/officeDocument/2006/relationships/image" Target="../media/image1685.png"/><Relationship Id="rId139" Type="http://schemas.openxmlformats.org/officeDocument/2006/relationships/image" Target="../media/image1732.png"/><Relationship Id="rId290" Type="http://schemas.openxmlformats.org/officeDocument/2006/relationships/customXml" Target="../ink/ink3096.xml"/><Relationship Id="rId304" Type="http://schemas.openxmlformats.org/officeDocument/2006/relationships/customXml" Target="../ink/ink3103.xml"/><Relationship Id="rId346" Type="http://schemas.openxmlformats.org/officeDocument/2006/relationships/image" Target="../media/image1834.png"/><Relationship Id="rId388" Type="http://schemas.openxmlformats.org/officeDocument/2006/relationships/image" Target="../media/image1855.png"/><Relationship Id="rId85" Type="http://schemas.openxmlformats.org/officeDocument/2006/relationships/image" Target="../media/image1706.png"/><Relationship Id="rId150" Type="http://schemas.openxmlformats.org/officeDocument/2006/relationships/customXml" Target="../ink/ink3026.xml"/><Relationship Id="rId192" Type="http://schemas.openxmlformats.org/officeDocument/2006/relationships/customXml" Target="../ink/ink3047.xml"/><Relationship Id="rId206" Type="http://schemas.openxmlformats.org/officeDocument/2006/relationships/customXml" Target="../ink/ink3054.xml"/><Relationship Id="rId413" Type="http://schemas.openxmlformats.org/officeDocument/2006/relationships/customXml" Target="../ink/ink3158.xml"/><Relationship Id="rId248" Type="http://schemas.openxmlformats.org/officeDocument/2006/relationships/customXml" Target="../ink/ink3075.xml"/><Relationship Id="rId12" Type="http://schemas.openxmlformats.org/officeDocument/2006/relationships/customXml" Target="../ink/ink2957.xml"/><Relationship Id="rId108" Type="http://schemas.openxmlformats.org/officeDocument/2006/relationships/customXml" Target="../ink/ink3005.xml"/><Relationship Id="rId315" Type="http://schemas.openxmlformats.org/officeDocument/2006/relationships/image" Target="../media/image1820.png"/><Relationship Id="rId357" Type="http://schemas.openxmlformats.org/officeDocument/2006/relationships/customXml" Target="../ink/ink3130.xml"/><Relationship Id="rId54" Type="http://schemas.openxmlformats.org/officeDocument/2006/relationships/customXml" Target="../ink/ink2978.xml"/><Relationship Id="rId96" Type="http://schemas.openxmlformats.org/officeDocument/2006/relationships/customXml" Target="../ink/ink2999.xml"/><Relationship Id="rId161" Type="http://schemas.openxmlformats.org/officeDocument/2006/relationships/image" Target="../media/image1743.png"/><Relationship Id="rId217" Type="http://schemas.openxmlformats.org/officeDocument/2006/relationships/image" Target="../media/image1771.png"/><Relationship Id="rId399" Type="http://schemas.openxmlformats.org/officeDocument/2006/relationships/customXml" Target="../ink/ink3151.xml"/><Relationship Id="rId259" Type="http://schemas.openxmlformats.org/officeDocument/2006/relationships/image" Target="../media/image1792.png"/><Relationship Id="rId424" Type="http://schemas.openxmlformats.org/officeDocument/2006/relationships/image" Target="../media/image1873.png"/><Relationship Id="rId23" Type="http://schemas.openxmlformats.org/officeDocument/2006/relationships/image" Target="../media/image16750.png"/><Relationship Id="rId119" Type="http://schemas.openxmlformats.org/officeDocument/2006/relationships/image" Target="../media/image1723.png"/><Relationship Id="rId270" Type="http://schemas.openxmlformats.org/officeDocument/2006/relationships/customXml" Target="../ink/ink3086.xml"/><Relationship Id="rId326" Type="http://schemas.openxmlformats.org/officeDocument/2006/relationships/customXml" Target="../ink/ink3114.xml"/><Relationship Id="rId65" Type="http://schemas.openxmlformats.org/officeDocument/2006/relationships/image" Target="../media/image1696.png"/><Relationship Id="rId130" Type="http://schemas.openxmlformats.org/officeDocument/2006/relationships/customXml" Target="../ink/ink3016.xml"/><Relationship Id="rId368" Type="http://schemas.openxmlformats.org/officeDocument/2006/relationships/image" Target="../media/image1845.png"/><Relationship Id="rId172" Type="http://schemas.openxmlformats.org/officeDocument/2006/relationships/customXml" Target="../ink/ink3037.xml"/><Relationship Id="rId228" Type="http://schemas.openxmlformats.org/officeDocument/2006/relationships/customXml" Target="../ink/ink3065.xml"/><Relationship Id="rId435" Type="http://schemas.openxmlformats.org/officeDocument/2006/relationships/customXml" Target="../ink/ink3169.xml"/><Relationship Id="rId281" Type="http://schemas.openxmlformats.org/officeDocument/2006/relationships/image" Target="../media/image1803.png"/><Relationship Id="rId337" Type="http://schemas.openxmlformats.org/officeDocument/2006/relationships/customXml" Target="../ink/ink3120.xml"/><Relationship Id="rId34" Type="http://schemas.openxmlformats.org/officeDocument/2006/relationships/customXml" Target="../ink/ink2968.xml"/><Relationship Id="rId76" Type="http://schemas.openxmlformats.org/officeDocument/2006/relationships/customXml" Target="../ink/ink2989.xml"/><Relationship Id="rId141" Type="http://schemas.openxmlformats.org/officeDocument/2006/relationships/image" Target="../media/image1733.png"/><Relationship Id="rId379" Type="http://schemas.openxmlformats.org/officeDocument/2006/relationships/customXml" Target="../ink/ink3141.xml"/><Relationship Id="rId7" Type="http://schemas.openxmlformats.org/officeDocument/2006/relationships/image" Target="../media/image16670.png"/><Relationship Id="rId183" Type="http://schemas.openxmlformats.org/officeDocument/2006/relationships/image" Target="../media/image1754.png"/><Relationship Id="rId239" Type="http://schemas.openxmlformats.org/officeDocument/2006/relationships/image" Target="../media/image1782.png"/><Relationship Id="rId390" Type="http://schemas.openxmlformats.org/officeDocument/2006/relationships/image" Target="../media/image1856.png"/><Relationship Id="rId404" Type="http://schemas.openxmlformats.org/officeDocument/2006/relationships/image" Target="../media/image1863.png"/><Relationship Id="rId446" Type="http://schemas.openxmlformats.org/officeDocument/2006/relationships/image" Target="../media/image1884.png"/><Relationship Id="rId250" Type="http://schemas.openxmlformats.org/officeDocument/2006/relationships/customXml" Target="../ink/ink3076.xml"/><Relationship Id="rId292" Type="http://schemas.openxmlformats.org/officeDocument/2006/relationships/customXml" Target="../ink/ink3097.xml"/><Relationship Id="rId306" Type="http://schemas.openxmlformats.org/officeDocument/2006/relationships/customXml" Target="../ink/ink3104.xml"/><Relationship Id="rId45" Type="http://schemas.openxmlformats.org/officeDocument/2006/relationships/image" Target="../media/image1686.png"/><Relationship Id="rId87" Type="http://schemas.openxmlformats.org/officeDocument/2006/relationships/image" Target="../media/image1707.png"/><Relationship Id="rId110" Type="http://schemas.openxmlformats.org/officeDocument/2006/relationships/customXml" Target="../ink/ink3006.xml"/><Relationship Id="rId348" Type="http://schemas.openxmlformats.org/officeDocument/2006/relationships/image" Target="../media/image1835.png"/><Relationship Id="rId152" Type="http://schemas.openxmlformats.org/officeDocument/2006/relationships/customXml" Target="../ink/ink3027.xml"/><Relationship Id="rId194" Type="http://schemas.openxmlformats.org/officeDocument/2006/relationships/customXml" Target="../ink/ink3048.xml"/><Relationship Id="rId208" Type="http://schemas.openxmlformats.org/officeDocument/2006/relationships/customXml" Target="../ink/ink3055.xml"/><Relationship Id="rId415" Type="http://schemas.openxmlformats.org/officeDocument/2006/relationships/customXml" Target="../ink/ink3159.xml"/><Relationship Id="rId261" Type="http://schemas.openxmlformats.org/officeDocument/2006/relationships/image" Target="../media/image1793.png"/><Relationship Id="rId14" Type="http://schemas.openxmlformats.org/officeDocument/2006/relationships/customXml" Target="../ink/ink2958.xml"/><Relationship Id="rId56" Type="http://schemas.openxmlformats.org/officeDocument/2006/relationships/customXml" Target="../ink/ink2979.xml"/><Relationship Id="rId317" Type="http://schemas.openxmlformats.org/officeDocument/2006/relationships/image" Target="../media/image1821.png"/><Relationship Id="rId359" Type="http://schemas.openxmlformats.org/officeDocument/2006/relationships/customXml" Target="../ink/ink3131.xml"/><Relationship Id="rId98" Type="http://schemas.openxmlformats.org/officeDocument/2006/relationships/customXml" Target="../ink/ink3000.xml"/><Relationship Id="rId121" Type="http://schemas.openxmlformats.org/officeDocument/2006/relationships/image" Target="../media/image1724.png"/><Relationship Id="rId163" Type="http://schemas.openxmlformats.org/officeDocument/2006/relationships/image" Target="../media/image1744.png"/><Relationship Id="rId219" Type="http://schemas.openxmlformats.org/officeDocument/2006/relationships/image" Target="../media/image1772.png"/><Relationship Id="rId370" Type="http://schemas.openxmlformats.org/officeDocument/2006/relationships/image" Target="../media/image1846.png"/><Relationship Id="rId426" Type="http://schemas.openxmlformats.org/officeDocument/2006/relationships/image" Target="../media/image1874.png"/><Relationship Id="rId230" Type="http://schemas.openxmlformats.org/officeDocument/2006/relationships/customXml" Target="../ink/ink3066.xml"/><Relationship Id="rId25" Type="http://schemas.openxmlformats.org/officeDocument/2006/relationships/image" Target="../media/image16760.png"/><Relationship Id="rId67" Type="http://schemas.openxmlformats.org/officeDocument/2006/relationships/image" Target="../media/image1697.png"/><Relationship Id="rId272" Type="http://schemas.openxmlformats.org/officeDocument/2006/relationships/customXml" Target="../ink/ink3087.xml"/><Relationship Id="rId328" Type="http://schemas.openxmlformats.org/officeDocument/2006/relationships/customXml" Target="../ink/ink3115.xml"/><Relationship Id="rId132" Type="http://schemas.openxmlformats.org/officeDocument/2006/relationships/customXml" Target="../ink/ink3017.xml"/><Relationship Id="rId174" Type="http://schemas.openxmlformats.org/officeDocument/2006/relationships/customXml" Target="../ink/ink3038.xml"/><Relationship Id="rId381" Type="http://schemas.openxmlformats.org/officeDocument/2006/relationships/customXml" Target="../ink/ink3142.xml"/><Relationship Id="rId241" Type="http://schemas.openxmlformats.org/officeDocument/2006/relationships/image" Target="../media/image1783.png"/><Relationship Id="rId437" Type="http://schemas.openxmlformats.org/officeDocument/2006/relationships/customXml" Target="../ink/ink3170.xml"/><Relationship Id="rId36" Type="http://schemas.openxmlformats.org/officeDocument/2006/relationships/customXml" Target="../ink/ink2969.xml"/><Relationship Id="rId283" Type="http://schemas.openxmlformats.org/officeDocument/2006/relationships/image" Target="../media/image1804.png"/><Relationship Id="rId339" Type="http://schemas.openxmlformats.org/officeDocument/2006/relationships/customXml" Target="../ink/ink3121.xml"/><Relationship Id="rId78" Type="http://schemas.openxmlformats.org/officeDocument/2006/relationships/customXml" Target="../ink/ink2990.xml"/><Relationship Id="rId101" Type="http://schemas.openxmlformats.org/officeDocument/2006/relationships/image" Target="../media/image1714.png"/><Relationship Id="rId143" Type="http://schemas.openxmlformats.org/officeDocument/2006/relationships/image" Target="../media/image1734.png"/><Relationship Id="rId185" Type="http://schemas.openxmlformats.org/officeDocument/2006/relationships/image" Target="../media/image1755.png"/><Relationship Id="rId350" Type="http://schemas.openxmlformats.org/officeDocument/2006/relationships/image" Target="../media/image1836.png"/><Relationship Id="rId406" Type="http://schemas.openxmlformats.org/officeDocument/2006/relationships/image" Target="../media/image1864.png"/><Relationship Id="rId9" Type="http://schemas.openxmlformats.org/officeDocument/2006/relationships/image" Target="../media/image16680.png"/><Relationship Id="rId210" Type="http://schemas.openxmlformats.org/officeDocument/2006/relationships/customXml" Target="../ink/ink3056.xml"/><Relationship Id="rId392" Type="http://schemas.openxmlformats.org/officeDocument/2006/relationships/image" Target="../media/image1857.png"/><Relationship Id="rId448" Type="http://schemas.openxmlformats.org/officeDocument/2006/relationships/image" Target="../media/image1885.png"/><Relationship Id="rId252" Type="http://schemas.openxmlformats.org/officeDocument/2006/relationships/customXml" Target="../ink/ink3077.xml"/><Relationship Id="rId294" Type="http://schemas.openxmlformats.org/officeDocument/2006/relationships/customXml" Target="../ink/ink3098.xml"/><Relationship Id="rId308" Type="http://schemas.openxmlformats.org/officeDocument/2006/relationships/customXml" Target="../ink/ink3105.xml"/><Relationship Id="rId47" Type="http://schemas.openxmlformats.org/officeDocument/2006/relationships/image" Target="../media/image1687.png"/><Relationship Id="rId89" Type="http://schemas.openxmlformats.org/officeDocument/2006/relationships/image" Target="../media/image1708.png"/><Relationship Id="rId112" Type="http://schemas.openxmlformats.org/officeDocument/2006/relationships/customXml" Target="../ink/ink3007.xml"/><Relationship Id="rId154" Type="http://schemas.openxmlformats.org/officeDocument/2006/relationships/customXml" Target="../ink/ink3028.xml"/><Relationship Id="rId361" Type="http://schemas.openxmlformats.org/officeDocument/2006/relationships/customXml" Target="../ink/ink3132.xml"/><Relationship Id="rId196" Type="http://schemas.openxmlformats.org/officeDocument/2006/relationships/customXml" Target="../ink/ink3049.xml"/><Relationship Id="rId417" Type="http://schemas.openxmlformats.org/officeDocument/2006/relationships/customXml" Target="../ink/ink3160.xml"/><Relationship Id="rId16" Type="http://schemas.openxmlformats.org/officeDocument/2006/relationships/customXml" Target="../ink/ink2959.xml"/><Relationship Id="rId221" Type="http://schemas.openxmlformats.org/officeDocument/2006/relationships/image" Target="../media/image1773.png"/><Relationship Id="rId263" Type="http://schemas.openxmlformats.org/officeDocument/2006/relationships/image" Target="../media/image1794.png"/><Relationship Id="rId319" Type="http://schemas.openxmlformats.org/officeDocument/2006/relationships/image" Target="../media/image11470.png"/><Relationship Id="rId58" Type="http://schemas.openxmlformats.org/officeDocument/2006/relationships/customXml" Target="../ink/ink2980.xml"/><Relationship Id="rId123" Type="http://schemas.openxmlformats.org/officeDocument/2006/relationships/image" Target="../media/image1725.png"/><Relationship Id="rId330" Type="http://schemas.openxmlformats.org/officeDocument/2006/relationships/customXml" Target="../ink/ink3116.xml"/><Relationship Id="rId165" Type="http://schemas.openxmlformats.org/officeDocument/2006/relationships/image" Target="../media/image1745.png"/><Relationship Id="rId372" Type="http://schemas.openxmlformats.org/officeDocument/2006/relationships/image" Target="../media/image1847.png"/><Relationship Id="rId428" Type="http://schemas.openxmlformats.org/officeDocument/2006/relationships/image" Target="../media/image1875.png"/><Relationship Id="rId232" Type="http://schemas.openxmlformats.org/officeDocument/2006/relationships/customXml" Target="../ink/ink3067.xml"/><Relationship Id="rId274" Type="http://schemas.openxmlformats.org/officeDocument/2006/relationships/customXml" Target="../ink/ink3088.xml"/><Relationship Id="rId27" Type="http://schemas.openxmlformats.org/officeDocument/2006/relationships/image" Target="../media/image16770.png"/><Relationship Id="rId69" Type="http://schemas.openxmlformats.org/officeDocument/2006/relationships/image" Target="../media/image1698.png"/><Relationship Id="rId134" Type="http://schemas.openxmlformats.org/officeDocument/2006/relationships/customXml" Target="../ink/ink3018.xml"/><Relationship Id="rId80" Type="http://schemas.openxmlformats.org/officeDocument/2006/relationships/customXml" Target="../ink/ink2991.xml"/><Relationship Id="rId176" Type="http://schemas.openxmlformats.org/officeDocument/2006/relationships/customXml" Target="../ink/ink3039.xml"/><Relationship Id="rId341" Type="http://schemas.openxmlformats.org/officeDocument/2006/relationships/customXml" Target="../ink/ink3122.xml"/><Relationship Id="rId383" Type="http://schemas.openxmlformats.org/officeDocument/2006/relationships/customXml" Target="../ink/ink3143.xml"/><Relationship Id="rId439" Type="http://schemas.openxmlformats.org/officeDocument/2006/relationships/customXml" Target="../ink/ink3171.xml"/><Relationship Id="rId201" Type="http://schemas.openxmlformats.org/officeDocument/2006/relationships/image" Target="../media/image1763.png"/><Relationship Id="rId243" Type="http://schemas.openxmlformats.org/officeDocument/2006/relationships/image" Target="../media/image1784.png"/><Relationship Id="rId285" Type="http://schemas.openxmlformats.org/officeDocument/2006/relationships/image" Target="../media/image1805.png"/><Relationship Id="rId450" Type="http://schemas.openxmlformats.org/officeDocument/2006/relationships/image" Target="../media/image1886.png"/><Relationship Id="rId38" Type="http://schemas.openxmlformats.org/officeDocument/2006/relationships/customXml" Target="../ink/ink2970.xml"/><Relationship Id="rId103" Type="http://schemas.openxmlformats.org/officeDocument/2006/relationships/image" Target="../media/image1715.png"/><Relationship Id="rId310" Type="http://schemas.openxmlformats.org/officeDocument/2006/relationships/customXml" Target="../ink/ink3106.xml"/><Relationship Id="rId91" Type="http://schemas.openxmlformats.org/officeDocument/2006/relationships/image" Target="../media/image1709.png"/><Relationship Id="rId145" Type="http://schemas.openxmlformats.org/officeDocument/2006/relationships/image" Target="../media/image1735.png"/><Relationship Id="rId187" Type="http://schemas.openxmlformats.org/officeDocument/2006/relationships/image" Target="../media/image1756.png"/><Relationship Id="rId352" Type="http://schemas.openxmlformats.org/officeDocument/2006/relationships/image" Target="../media/image1837.png"/><Relationship Id="rId394" Type="http://schemas.openxmlformats.org/officeDocument/2006/relationships/image" Target="../media/image1858.png"/><Relationship Id="rId408" Type="http://schemas.openxmlformats.org/officeDocument/2006/relationships/image" Target="../media/image1865.png"/><Relationship Id="rId212" Type="http://schemas.openxmlformats.org/officeDocument/2006/relationships/customXml" Target="../ink/ink3057.xml"/><Relationship Id="rId254" Type="http://schemas.openxmlformats.org/officeDocument/2006/relationships/customXml" Target="../ink/ink3078.xml"/><Relationship Id="rId49" Type="http://schemas.openxmlformats.org/officeDocument/2006/relationships/image" Target="../media/image1688.png"/><Relationship Id="rId114" Type="http://schemas.openxmlformats.org/officeDocument/2006/relationships/customXml" Target="../ink/ink3008.xml"/><Relationship Id="rId296" Type="http://schemas.openxmlformats.org/officeDocument/2006/relationships/customXml" Target="../ink/ink3099.xml"/><Relationship Id="rId60" Type="http://schemas.openxmlformats.org/officeDocument/2006/relationships/customXml" Target="../ink/ink2981.xml"/><Relationship Id="rId156" Type="http://schemas.openxmlformats.org/officeDocument/2006/relationships/customXml" Target="../ink/ink3029.xml"/><Relationship Id="rId198" Type="http://schemas.openxmlformats.org/officeDocument/2006/relationships/customXml" Target="../ink/ink3050.xml"/><Relationship Id="rId321" Type="http://schemas.openxmlformats.org/officeDocument/2006/relationships/image" Target="../media/image1822.png"/><Relationship Id="rId363" Type="http://schemas.openxmlformats.org/officeDocument/2006/relationships/customXml" Target="../ink/ink3133.xml"/><Relationship Id="rId419" Type="http://schemas.openxmlformats.org/officeDocument/2006/relationships/customXml" Target="../ink/ink3161.xml"/><Relationship Id="rId223" Type="http://schemas.openxmlformats.org/officeDocument/2006/relationships/image" Target="../media/image1774.png"/><Relationship Id="rId430" Type="http://schemas.openxmlformats.org/officeDocument/2006/relationships/image" Target="../media/image1876.png"/><Relationship Id="rId18" Type="http://schemas.openxmlformats.org/officeDocument/2006/relationships/customXml" Target="../ink/ink2960.xml"/><Relationship Id="rId265" Type="http://schemas.openxmlformats.org/officeDocument/2006/relationships/image" Target="../media/image1795.png"/><Relationship Id="rId50" Type="http://schemas.openxmlformats.org/officeDocument/2006/relationships/customXml" Target="../ink/ink2976.xml"/><Relationship Id="rId104" Type="http://schemas.openxmlformats.org/officeDocument/2006/relationships/customXml" Target="../ink/ink3003.xml"/><Relationship Id="rId125" Type="http://schemas.openxmlformats.org/officeDocument/2006/relationships/image" Target="../media/image21000.png"/><Relationship Id="rId146" Type="http://schemas.openxmlformats.org/officeDocument/2006/relationships/customXml" Target="../ink/ink3024.xml"/><Relationship Id="rId167" Type="http://schemas.openxmlformats.org/officeDocument/2006/relationships/image" Target="../media/image1746.png"/><Relationship Id="rId188" Type="http://schemas.openxmlformats.org/officeDocument/2006/relationships/customXml" Target="../ink/ink3045.xml"/><Relationship Id="rId311" Type="http://schemas.openxmlformats.org/officeDocument/2006/relationships/image" Target="../media/image1818.png"/><Relationship Id="rId332" Type="http://schemas.openxmlformats.org/officeDocument/2006/relationships/customXml" Target="../ink/ink3117.xml"/><Relationship Id="rId353" Type="http://schemas.openxmlformats.org/officeDocument/2006/relationships/customXml" Target="../ink/ink3128.xml"/><Relationship Id="rId374" Type="http://schemas.openxmlformats.org/officeDocument/2006/relationships/image" Target="../media/image1848.png"/><Relationship Id="rId395" Type="http://schemas.openxmlformats.org/officeDocument/2006/relationships/customXml" Target="../ink/ink3149.xml"/><Relationship Id="rId409" Type="http://schemas.openxmlformats.org/officeDocument/2006/relationships/customXml" Target="../ink/ink3156.xml"/><Relationship Id="rId71" Type="http://schemas.openxmlformats.org/officeDocument/2006/relationships/image" Target="../media/image1699.png"/><Relationship Id="rId92" Type="http://schemas.openxmlformats.org/officeDocument/2006/relationships/customXml" Target="../ink/ink2997.xml"/><Relationship Id="rId213" Type="http://schemas.openxmlformats.org/officeDocument/2006/relationships/image" Target="../media/image1769.png"/><Relationship Id="rId234" Type="http://schemas.openxmlformats.org/officeDocument/2006/relationships/customXml" Target="../ink/ink3068.xml"/><Relationship Id="rId420" Type="http://schemas.openxmlformats.org/officeDocument/2006/relationships/image" Target="../media/image1871.png"/><Relationship Id="rId2" Type="http://schemas.openxmlformats.org/officeDocument/2006/relationships/customXml" Target="../ink/ink2952.xml"/><Relationship Id="rId29" Type="http://schemas.openxmlformats.org/officeDocument/2006/relationships/image" Target="../media/image16780.png"/><Relationship Id="rId255" Type="http://schemas.openxmlformats.org/officeDocument/2006/relationships/image" Target="../media/image1790.png"/><Relationship Id="rId276" Type="http://schemas.openxmlformats.org/officeDocument/2006/relationships/customXml" Target="../ink/ink3089.xml"/><Relationship Id="rId297" Type="http://schemas.openxmlformats.org/officeDocument/2006/relationships/image" Target="../media/image1811.png"/><Relationship Id="rId441" Type="http://schemas.openxmlformats.org/officeDocument/2006/relationships/customXml" Target="../ink/ink3172.xml"/><Relationship Id="rId40" Type="http://schemas.openxmlformats.org/officeDocument/2006/relationships/customXml" Target="../ink/ink2971.xml"/><Relationship Id="rId115" Type="http://schemas.openxmlformats.org/officeDocument/2006/relationships/image" Target="../media/image1721.png"/><Relationship Id="rId136" Type="http://schemas.openxmlformats.org/officeDocument/2006/relationships/customXml" Target="../ink/ink3019.xml"/><Relationship Id="rId157" Type="http://schemas.openxmlformats.org/officeDocument/2006/relationships/image" Target="../media/image1741.png"/><Relationship Id="rId178" Type="http://schemas.openxmlformats.org/officeDocument/2006/relationships/customXml" Target="../ink/ink3040.xml"/><Relationship Id="rId301" Type="http://schemas.openxmlformats.org/officeDocument/2006/relationships/image" Target="../media/image1813.png"/><Relationship Id="rId322" Type="http://schemas.openxmlformats.org/officeDocument/2006/relationships/customXml" Target="../ink/ink3112.xml"/><Relationship Id="rId343" Type="http://schemas.openxmlformats.org/officeDocument/2006/relationships/customXml" Target="../ink/ink3123.xml"/><Relationship Id="rId364" Type="http://schemas.openxmlformats.org/officeDocument/2006/relationships/image" Target="../media/image1843.png"/><Relationship Id="rId61" Type="http://schemas.openxmlformats.org/officeDocument/2006/relationships/image" Target="../media/image1694.png"/><Relationship Id="rId82" Type="http://schemas.openxmlformats.org/officeDocument/2006/relationships/customXml" Target="../ink/ink2992.xml"/><Relationship Id="rId199" Type="http://schemas.openxmlformats.org/officeDocument/2006/relationships/image" Target="../media/image1762.png"/><Relationship Id="rId203" Type="http://schemas.openxmlformats.org/officeDocument/2006/relationships/image" Target="../media/image1764.png"/><Relationship Id="rId385" Type="http://schemas.openxmlformats.org/officeDocument/2006/relationships/customXml" Target="../ink/ink3144.xml"/><Relationship Id="rId19" Type="http://schemas.openxmlformats.org/officeDocument/2006/relationships/image" Target="../media/image16730.png"/><Relationship Id="rId224" Type="http://schemas.openxmlformats.org/officeDocument/2006/relationships/customXml" Target="../ink/ink3063.xml"/><Relationship Id="rId245" Type="http://schemas.openxmlformats.org/officeDocument/2006/relationships/image" Target="../media/image1785.png"/><Relationship Id="rId266" Type="http://schemas.openxmlformats.org/officeDocument/2006/relationships/customXml" Target="../ink/ink3084.xml"/><Relationship Id="rId287" Type="http://schemas.openxmlformats.org/officeDocument/2006/relationships/image" Target="../media/image1806.png"/><Relationship Id="rId410" Type="http://schemas.openxmlformats.org/officeDocument/2006/relationships/image" Target="../media/image1866.png"/><Relationship Id="rId431" Type="http://schemas.openxmlformats.org/officeDocument/2006/relationships/customXml" Target="../ink/ink3167.xml"/><Relationship Id="rId30" Type="http://schemas.openxmlformats.org/officeDocument/2006/relationships/customXml" Target="../ink/ink2966.xml"/><Relationship Id="rId105" Type="http://schemas.openxmlformats.org/officeDocument/2006/relationships/image" Target="../media/image1716.png"/><Relationship Id="rId126" Type="http://schemas.openxmlformats.org/officeDocument/2006/relationships/customXml" Target="../ink/ink3014.xml"/><Relationship Id="rId147" Type="http://schemas.openxmlformats.org/officeDocument/2006/relationships/image" Target="../media/image1736.png"/><Relationship Id="rId168" Type="http://schemas.openxmlformats.org/officeDocument/2006/relationships/customXml" Target="../ink/ink3035.xml"/><Relationship Id="rId312" Type="http://schemas.openxmlformats.org/officeDocument/2006/relationships/customXml" Target="../ink/ink3107.xml"/><Relationship Id="rId333" Type="http://schemas.openxmlformats.org/officeDocument/2006/relationships/image" Target="../media/image1828.png"/><Relationship Id="rId354" Type="http://schemas.openxmlformats.org/officeDocument/2006/relationships/image" Target="../media/image1838.png"/><Relationship Id="rId51" Type="http://schemas.openxmlformats.org/officeDocument/2006/relationships/image" Target="../media/image1689.png"/><Relationship Id="rId72" Type="http://schemas.openxmlformats.org/officeDocument/2006/relationships/customXml" Target="../ink/ink2987.xml"/><Relationship Id="rId93" Type="http://schemas.openxmlformats.org/officeDocument/2006/relationships/image" Target="../media/image1710.png"/><Relationship Id="rId189" Type="http://schemas.openxmlformats.org/officeDocument/2006/relationships/image" Target="../media/image1757.png"/><Relationship Id="rId375" Type="http://schemas.openxmlformats.org/officeDocument/2006/relationships/customXml" Target="../ink/ink3139.xml"/><Relationship Id="rId396" Type="http://schemas.openxmlformats.org/officeDocument/2006/relationships/image" Target="../media/image1859.png"/><Relationship Id="rId3" Type="http://schemas.openxmlformats.org/officeDocument/2006/relationships/image" Target="../media/image16650.png"/><Relationship Id="rId214" Type="http://schemas.openxmlformats.org/officeDocument/2006/relationships/customXml" Target="../ink/ink3058.xml"/><Relationship Id="rId235" Type="http://schemas.openxmlformats.org/officeDocument/2006/relationships/image" Target="../media/image1780.png"/><Relationship Id="rId256" Type="http://schemas.openxmlformats.org/officeDocument/2006/relationships/customXml" Target="../ink/ink3079.xml"/><Relationship Id="rId277" Type="http://schemas.openxmlformats.org/officeDocument/2006/relationships/image" Target="../media/image1801.png"/><Relationship Id="rId298" Type="http://schemas.openxmlformats.org/officeDocument/2006/relationships/customXml" Target="../ink/ink3100.xml"/><Relationship Id="rId400" Type="http://schemas.openxmlformats.org/officeDocument/2006/relationships/image" Target="../media/image1861.png"/><Relationship Id="rId421" Type="http://schemas.openxmlformats.org/officeDocument/2006/relationships/customXml" Target="../ink/ink3162.xml"/><Relationship Id="rId442" Type="http://schemas.openxmlformats.org/officeDocument/2006/relationships/image" Target="../media/image1882.png"/><Relationship Id="rId116" Type="http://schemas.openxmlformats.org/officeDocument/2006/relationships/customXml" Target="../ink/ink3009.xml"/><Relationship Id="rId137" Type="http://schemas.openxmlformats.org/officeDocument/2006/relationships/image" Target="../media/image1731.png"/><Relationship Id="rId158" Type="http://schemas.openxmlformats.org/officeDocument/2006/relationships/customXml" Target="../ink/ink3030.xml"/><Relationship Id="rId302" Type="http://schemas.openxmlformats.org/officeDocument/2006/relationships/customXml" Target="../ink/ink3102.xml"/><Relationship Id="rId323" Type="http://schemas.openxmlformats.org/officeDocument/2006/relationships/image" Target="../media/image1823.png"/><Relationship Id="rId344" Type="http://schemas.openxmlformats.org/officeDocument/2006/relationships/image" Target="../media/image1833.png"/><Relationship Id="rId20" Type="http://schemas.openxmlformats.org/officeDocument/2006/relationships/customXml" Target="../ink/ink2961.xml"/><Relationship Id="rId41" Type="http://schemas.openxmlformats.org/officeDocument/2006/relationships/image" Target="../media/image1684.png"/><Relationship Id="rId62" Type="http://schemas.openxmlformats.org/officeDocument/2006/relationships/customXml" Target="../ink/ink2982.xml"/><Relationship Id="rId83" Type="http://schemas.openxmlformats.org/officeDocument/2006/relationships/image" Target="../media/image1705.png"/><Relationship Id="rId179" Type="http://schemas.openxmlformats.org/officeDocument/2006/relationships/image" Target="../media/image1752.png"/><Relationship Id="rId365" Type="http://schemas.openxmlformats.org/officeDocument/2006/relationships/customXml" Target="../ink/ink3134.xml"/><Relationship Id="rId386" Type="http://schemas.openxmlformats.org/officeDocument/2006/relationships/image" Target="../media/image1854.png"/><Relationship Id="rId190" Type="http://schemas.openxmlformats.org/officeDocument/2006/relationships/customXml" Target="../ink/ink3046.xml"/><Relationship Id="rId204" Type="http://schemas.openxmlformats.org/officeDocument/2006/relationships/customXml" Target="../ink/ink3053.xml"/><Relationship Id="rId225" Type="http://schemas.openxmlformats.org/officeDocument/2006/relationships/image" Target="../media/image1775.png"/><Relationship Id="rId246" Type="http://schemas.openxmlformats.org/officeDocument/2006/relationships/customXml" Target="../ink/ink3074.xml"/><Relationship Id="rId267" Type="http://schemas.openxmlformats.org/officeDocument/2006/relationships/image" Target="../media/image1796.png"/><Relationship Id="rId288" Type="http://schemas.openxmlformats.org/officeDocument/2006/relationships/customXml" Target="../ink/ink3095.xml"/><Relationship Id="rId411" Type="http://schemas.openxmlformats.org/officeDocument/2006/relationships/customXml" Target="../ink/ink3157.xml"/><Relationship Id="rId432" Type="http://schemas.openxmlformats.org/officeDocument/2006/relationships/image" Target="../media/image1877.png"/><Relationship Id="rId106" Type="http://schemas.openxmlformats.org/officeDocument/2006/relationships/customXml" Target="../ink/ink3004.xml"/><Relationship Id="rId127" Type="http://schemas.openxmlformats.org/officeDocument/2006/relationships/image" Target="../media/image1726.png"/><Relationship Id="rId313" Type="http://schemas.openxmlformats.org/officeDocument/2006/relationships/image" Target="../media/image1819.png"/><Relationship Id="rId10" Type="http://schemas.openxmlformats.org/officeDocument/2006/relationships/customXml" Target="../ink/ink2956.xml"/><Relationship Id="rId31" Type="http://schemas.openxmlformats.org/officeDocument/2006/relationships/image" Target="../media/image16790.png"/><Relationship Id="rId52" Type="http://schemas.openxmlformats.org/officeDocument/2006/relationships/customXml" Target="../ink/ink2977.xml"/><Relationship Id="rId73" Type="http://schemas.openxmlformats.org/officeDocument/2006/relationships/image" Target="../media/image1700.png"/><Relationship Id="rId94" Type="http://schemas.openxmlformats.org/officeDocument/2006/relationships/customXml" Target="../ink/ink2998.xml"/><Relationship Id="rId148" Type="http://schemas.openxmlformats.org/officeDocument/2006/relationships/customXml" Target="../ink/ink3025.xml"/><Relationship Id="rId169" Type="http://schemas.openxmlformats.org/officeDocument/2006/relationships/image" Target="../media/image1747.png"/><Relationship Id="rId334" Type="http://schemas.openxmlformats.org/officeDocument/2006/relationships/customXml" Target="../ink/ink3118.xml"/><Relationship Id="rId355" Type="http://schemas.openxmlformats.org/officeDocument/2006/relationships/customXml" Target="../ink/ink3129.xml"/><Relationship Id="rId376" Type="http://schemas.openxmlformats.org/officeDocument/2006/relationships/image" Target="../media/image1849.png"/><Relationship Id="rId397" Type="http://schemas.openxmlformats.org/officeDocument/2006/relationships/customXml" Target="../ink/ink3150.xml"/><Relationship Id="rId4" Type="http://schemas.openxmlformats.org/officeDocument/2006/relationships/customXml" Target="../ink/ink2953.xml"/><Relationship Id="rId180" Type="http://schemas.openxmlformats.org/officeDocument/2006/relationships/customXml" Target="../ink/ink3041.xml"/><Relationship Id="rId215" Type="http://schemas.openxmlformats.org/officeDocument/2006/relationships/image" Target="../media/image1770.png"/><Relationship Id="rId236" Type="http://schemas.openxmlformats.org/officeDocument/2006/relationships/customXml" Target="../ink/ink3069.xml"/><Relationship Id="rId257" Type="http://schemas.openxmlformats.org/officeDocument/2006/relationships/image" Target="../media/image1791.png"/><Relationship Id="rId278" Type="http://schemas.openxmlformats.org/officeDocument/2006/relationships/customXml" Target="../ink/ink3090.xml"/><Relationship Id="rId401" Type="http://schemas.openxmlformats.org/officeDocument/2006/relationships/customXml" Target="../ink/ink3152.xml"/><Relationship Id="rId422" Type="http://schemas.openxmlformats.org/officeDocument/2006/relationships/image" Target="../media/image1872.png"/><Relationship Id="rId443" Type="http://schemas.openxmlformats.org/officeDocument/2006/relationships/customXml" Target="../ink/ink3173.xml"/><Relationship Id="rId303" Type="http://schemas.openxmlformats.org/officeDocument/2006/relationships/image" Target="../media/image1814.png"/><Relationship Id="rId42" Type="http://schemas.openxmlformats.org/officeDocument/2006/relationships/customXml" Target="../ink/ink2972.xml"/><Relationship Id="rId84" Type="http://schemas.openxmlformats.org/officeDocument/2006/relationships/customXml" Target="../ink/ink2993.xml"/><Relationship Id="rId138" Type="http://schemas.openxmlformats.org/officeDocument/2006/relationships/customXml" Target="../ink/ink3020.xml"/><Relationship Id="rId345" Type="http://schemas.openxmlformats.org/officeDocument/2006/relationships/customXml" Target="../ink/ink3124.xml"/><Relationship Id="rId387" Type="http://schemas.openxmlformats.org/officeDocument/2006/relationships/customXml" Target="../ink/ink3145.xml"/><Relationship Id="rId191" Type="http://schemas.openxmlformats.org/officeDocument/2006/relationships/image" Target="../media/image1758.png"/><Relationship Id="rId205" Type="http://schemas.openxmlformats.org/officeDocument/2006/relationships/image" Target="../media/image1765.png"/><Relationship Id="rId247" Type="http://schemas.openxmlformats.org/officeDocument/2006/relationships/image" Target="../media/image1786.png"/><Relationship Id="rId412" Type="http://schemas.openxmlformats.org/officeDocument/2006/relationships/image" Target="../media/image1867.png"/><Relationship Id="rId107" Type="http://schemas.openxmlformats.org/officeDocument/2006/relationships/image" Target="../media/image1717.png"/><Relationship Id="rId289" Type="http://schemas.openxmlformats.org/officeDocument/2006/relationships/image" Target="../media/image1807.png"/><Relationship Id="rId11" Type="http://schemas.openxmlformats.org/officeDocument/2006/relationships/image" Target="../media/image16690.png"/><Relationship Id="rId53" Type="http://schemas.openxmlformats.org/officeDocument/2006/relationships/image" Target="../media/image1690.png"/><Relationship Id="rId149" Type="http://schemas.openxmlformats.org/officeDocument/2006/relationships/image" Target="../media/image1737.png"/><Relationship Id="rId314" Type="http://schemas.openxmlformats.org/officeDocument/2006/relationships/customXml" Target="../ink/ink3108.xml"/><Relationship Id="rId356" Type="http://schemas.openxmlformats.org/officeDocument/2006/relationships/image" Target="../media/image1839.png"/><Relationship Id="rId398" Type="http://schemas.openxmlformats.org/officeDocument/2006/relationships/image" Target="../media/image1860.png"/><Relationship Id="rId95" Type="http://schemas.openxmlformats.org/officeDocument/2006/relationships/image" Target="../media/image1711.png"/><Relationship Id="rId160" Type="http://schemas.openxmlformats.org/officeDocument/2006/relationships/customXml" Target="../ink/ink3031.xml"/><Relationship Id="rId216" Type="http://schemas.openxmlformats.org/officeDocument/2006/relationships/customXml" Target="../ink/ink3059.xml"/><Relationship Id="rId423" Type="http://schemas.openxmlformats.org/officeDocument/2006/relationships/customXml" Target="../ink/ink3163.xml"/><Relationship Id="rId258" Type="http://schemas.openxmlformats.org/officeDocument/2006/relationships/customXml" Target="../ink/ink3080.xml"/><Relationship Id="rId22" Type="http://schemas.openxmlformats.org/officeDocument/2006/relationships/customXml" Target="../ink/ink2962.xml"/><Relationship Id="rId64" Type="http://schemas.openxmlformats.org/officeDocument/2006/relationships/customXml" Target="../ink/ink2983.xml"/><Relationship Id="rId118" Type="http://schemas.openxmlformats.org/officeDocument/2006/relationships/customXml" Target="../ink/ink3010.xml"/><Relationship Id="rId325" Type="http://schemas.openxmlformats.org/officeDocument/2006/relationships/image" Target="../media/image1824.png"/><Relationship Id="rId367" Type="http://schemas.openxmlformats.org/officeDocument/2006/relationships/customXml" Target="../ink/ink3135.xml"/><Relationship Id="rId171" Type="http://schemas.openxmlformats.org/officeDocument/2006/relationships/image" Target="../media/image1748.png"/><Relationship Id="rId227" Type="http://schemas.openxmlformats.org/officeDocument/2006/relationships/image" Target="../media/image1776.png"/><Relationship Id="rId269" Type="http://schemas.openxmlformats.org/officeDocument/2006/relationships/image" Target="../media/image1797.png"/><Relationship Id="rId434" Type="http://schemas.openxmlformats.org/officeDocument/2006/relationships/image" Target="../media/image1878.png"/><Relationship Id="rId33" Type="http://schemas.openxmlformats.org/officeDocument/2006/relationships/image" Target="../media/image16800.png"/><Relationship Id="rId129" Type="http://schemas.openxmlformats.org/officeDocument/2006/relationships/image" Target="../media/image1727.png"/><Relationship Id="rId280" Type="http://schemas.openxmlformats.org/officeDocument/2006/relationships/customXml" Target="../ink/ink3091.xml"/><Relationship Id="rId336" Type="http://schemas.openxmlformats.org/officeDocument/2006/relationships/image" Target="../media/image1829.png"/><Relationship Id="rId75" Type="http://schemas.openxmlformats.org/officeDocument/2006/relationships/image" Target="../media/image1701.png"/><Relationship Id="rId140" Type="http://schemas.openxmlformats.org/officeDocument/2006/relationships/customXml" Target="../ink/ink3021.xml"/><Relationship Id="rId182" Type="http://schemas.openxmlformats.org/officeDocument/2006/relationships/customXml" Target="../ink/ink3042.xml"/><Relationship Id="rId378" Type="http://schemas.openxmlformats.org/officeDocument/2006/relationships/image" Target="../media/image1850.png"/><Relationship Id="rId403" Type="http://schemas.openxmlformats.org/officeDocument/2006/relationships/customXml" Target="../ink/ink3153.xml"/><Relationship Id="rId6" Type="http://schemas.openxmlformats.org/officeDocument/2006/relationships/customXml" Target="../ink/ink2954.xml"/><Relationship Id="rId238" Type="http://schemas.openxmlformats.org/officeDocument/2006/relationships/customXml" Target="../ink/ink3070.xml"/><Relationship Id="rId445" Type="http://schemas.openxmlformats.org/officeDocument/2006/relationships/customXml" Target="../ink/ink3174.xml"/><Relationship Id="rId291" Type="http://schemas.openxmlformats.org/officeDocument/2006/relationships/image" Target="../media/image1808.png"/><Relationship Id="rId305" Type="http://schemas.openxmlformats.org/officeDocument/2006/relationships/image" Target="../media/image1815.png"/><Relationship Id="rId347" Type="http://schemas.openxmlformats.org/officeDocument/2006/relationships/customXml" Target="../ink/ink3125.xml"/><Relationship Id="rId44" Type="http://schemas.openxmlformats.org/officeDocument/2006/relationships/customXml" Target="../ink/ink2973.xml"/><Relationship Id="rId86" Type="http://schemas.openxmlformats.org/officeDocument/2006/relationships/customXml" Target="../ink/ink2994.xml"/><Relationship Id="rId151" Type="http://schemas.openxmlformats.org/officeDocument/2006/relationships/image" Target="../media/image1738.png"/><Relationship Id="rId389" Type="http://schemas.openxmlformats.org/officeDocument/2006/relationships/customXml" Target="../ink/ink3146.xml"/><Relationship Id="rId193" Type="http://schemas.openxmlformats.org/officeDocument/2006/relationships/image" Target="../media/image1759.png"/><Relationship Id="rId207" Type="http://schemas.openxmlformats.org/officeDocument/2006/relationships/image" Target="../media/image1766.png"/><Relationship Id="rId249" Type="http://schemas.openxmlformats.org/officeDocument/2006/relationships/image" Target="../media/image1787.png"/><Relationship Id="rId414" Type="http://schemas.openxmlformats.org/officeDocument/2006/relationships/image" Target="../media/image1868.png"/><Relationship Id="rId13" Type="http://schemas.openxmlformats.org/officeDocument/2006/relationships/image" Target="../media/image16700.png"/><Relationship Id="rId109" Type="http://schemas.openxmlformats.org/officeDocument/2006/relationships/image" Target="../media/image1718.png"/><Relationship Id="rId260" Type="http://schemas.openxmlformats.org/officeDocument/2006/relationships/customXml" Target="../ink/ink3081.xml"/><Relationship Id="rId316" Type="http://schemas.openxmlformats.org/officeDocument/2006/relationships/customXml" Target="../ink/ink3109.xml"/><Relationship Id="rId55" Type="http://schemas.openxmlformats.org/officeDocument/2006/relationships/image" Target="../media/image1691.png"/><Relationship Id="rId97" Type="http://schemas.openxmlformats.org/officeDocument/2006/relationships/image" Target="../media/image1712.png"/><Relationship Id="rId120" Type="http://schemas.openxmlformats.org/officeDocument/2006/relationships/customXml" Target="../ink/ink3011.xml"/><Relationship Id="rId358" Type="http://schemas.openxmlformats.org/officeDocument/2006/relationships/image" Target="../media/image1840.png"/><Relationship Id="rId162" Type="http://schemas.openxmlformats.org/officeDocument/2006/relationships/customXml" Target="../ink/ink3032.xml"/><Relationship Id="rId218" Type="http://schemas.openxmlformats.org/officeDocument/2006/relationships/customXml" Target="../ink/ink3060.xml"/><Relationship Id="rId425" Type="http://schemas.openxmlformats.org/officeDocument/2006/relationships/customXml" Target="../ink/ink3164.xml"/><Relationship Id="rId271" Type="http://schemas.openxmlformats.org/officeDocument/2006/relationships/image" Target="../media/image1798.png"/><Relationship Id="rId24" Type="http://schemas.openxmlformats.org/officeDocument/2006/relationships/customXml" Target="../ink/ink2963.xml"/><Relationship Id="rId66" Type="http://schemas.openxmlformats.org/officeDocument/2006/relationships/customXml" Target="../ink/ink2984.xml"/><Relationship Id="rId131" Type="http://schemas.openxmlformats.org/officeDocument/2006/relationships/image" Target="../media/image1728.png"/><Relationship Id="rId327" Type="http://schemas.openxmlformats.org/officeDocument/2006/relationships/image" Target="../media/image1825.png"/><Relationship Id="rId369" Type="http://schemas.openxmlformats.org/officeDocument/2006/relationships/customXml" Target="../ink/ink3136.xml"/><Relationship Id="rId173" Type="http://schemas.openxmlformats.org/officeDocument/2006/relationships/image" Target="../media/image1749.png"/><Relationship Id="rId229" Type="http://schemas.openxmlformats.org/officeDocument/2006/relationships/image" Target="../media/image1777.png"/><Relationship Id="rId380" Type="http://schemas.openxmlformats.org/officeDocument/2006/relationships/image" Target="../media/image1851.png"/><Relationship Id="rId436" Type="http://schemas.openxmlformats.org/officeDocument/2006/relationships/image" Target="../media/image1879.png"/><Relationship Id="rId240" Type="http://schemas.openxmlformats.org/officeDocument/2006/relationships/customXml" Target="../ink/ink3071.xml"/><Relationship Id="rId35" Type="http://schemas.openxmlformats.org/officeDocument/2006/relationships/image" Target="../media/image16811.png"/><Relationship Id="rId77" Type="http://schemas.openxmlformats.org/officeDocument/2006/relationships/image" Target="../media/image1702.png"/><Relationship Id="rId100" Type="http://schemas.openxmlformats.org/officeDocument/2006/relationships/customXml" Target="../ink/ink3001.xml"/><Relationship Id="rId282" Type="http://schemas.openxmlformats.org/officeDocument/2006/relationships/customXml" Target="../ink/ink3092.xml"/><Relationship Id="rId338" Type="http://schemas.openxmlformats.org/officeDocument/2006/relationships/image" Target="../media/image1830.png"/><Relationship Id="rId8" Type="http://schemas.openxmlformats.org/officeDocument/2006/relationships/customXml" Target="../ink/ink2955.xml"/><Relationship Id="rId142" Type="http://schemas.openxmlformats.org/officeDocument/2006/relationships/customXml" Target="../ink/ink3022.xml"/><Relationship Id="rId184" Type="http://schemas.openxmlformats.org/officeDocument/2006/relationships/customXml" Target="../ink/ink3043.xml"/><Relationship Id="rId391" Type="http://schemas.openxmlformats.org/officeDocument/2006/relationships/customXml" Target="../ink/ink3147.xml"/><Relationship Id="rId405" Type="http://schemas.openxmlformats.org/officeDocument/2006/relationships/customXml" Target="../ink/ink3154.xml"/><Relationship Id="rId447" Type="http://schemas.openxmlformats.org/officeDocument/2006/relationships/customXml" Target="../ink/ink3175.xml"/><Relationship Id="rId251" Type="http://schemas.openxmlformats.org/officeDocument/2006/relationships/image" Target="../media/image1788.png"/><Relationship Id="rId46" Type="http://schemas.openxmlformats.org/officeDocument/2006/relationships/customXml" Target="../ink/ink2974.xml"/><Relationship Id="rId293" Type="http://schemas.openxmlformats.org/officeDocument/2006/relationships/image" Target="../media/image1809.png"/><Relationship Id="rId307" Type="http://schemas.openxmlformats.org/officeDocument/2006/relationships/image" Target="../media/image1816.png"/><Relationship Id="rId349" Type="http://schemas.openxmlformats.org/officeDocument/2006/relationships/customXml" Target="../ink/ink3126.xml"/><Relationship Id="rId88" Type="http://schemas.openxmlformats.org/officeDocument/2006/relationships/customXml" Target="../ink/ink2995.xml"/><Relationship Id="rId111" Type="http://schemas.openxmlformats.org/officeDocument/2006/relationships/image" Target="../media/image1719.png"/><Relationship Id="rId153" Type="http://schemas.openxmlformats.org/officeDocument/2006/relationships/image" Target="../media/image1739.png"/><Relationship Id="rId195" Type="http://schemas.openxmlformats.org/officeDocument/2006/relationships/image" Target="../media/image1760.png"/><Relationship Id="rId209" Type="http://schemas.openxmlformats.org/officeDocument/2006/relationships/image" Target="../media/image1767.png"/><Relationship Id="rId360" Type="http://schemas.openxmlformats.org/officeDocument/2006/relationships/image" Target="../media/image1841.png"/><Relationship Id="rId416" Type="http://schemas.openxmlformats.org/officeDocument/2006/relationships/image" Target="../media/image1869.png"/><Relationship Id="rId220" Type="http://schemas.openxmlformats.org/officeDocument/2006/relationships/customXml" Target="../ink/ink3061.xml"/><Relationship Id="rId15" Type="http://schemas.openxmlformats.org/officeDocument/2006/relationships/image" Target="../media/image16711.png"/><Relationship Id="rId57" Type="http://schemas.openxmlformats.org/officeDocument/2006/relationships/image" Target="../media/image1692.png"/><Relationship Id="rId262" Type="http://schemas.openxmlformats.org/officeDocument/2006/relationships/customXml" Target="../ink/ink3082.xml"/><Relationship Id="rId318" Type="http://schemas.openxmlformats.org/officeDocument/2006/relationships/customXml" Target="../ink/ink3110.xml"/><Relationship Id="rId99" Type="http://schemas.openxmlformats.org/officeDocument/2006/relationships/image" Target="../media/image1713.png"/><Relationship Id="rId122" Type="http://schemas.openxmlformats.org/officeDocument/2006/relationships/customXml" Target="../ink/ink3012.xml"/><Relationship Id="rId164" Type="http://schemas.openxmlformats.org/officeDocument/2006/relationships/customXml" Target="../ink/ink3033.xml"/><Relationship Id="rId371" Type="http://schemas.openxmlformats.org/officeDocument/2006/relationships/customXml" Target="../ink/ink3137.xml"/><Relationship Id="rId427" Type="http://schemas.openxmlformats.org/officeDocument/2006/relationships/customXml" Target="../ink/ink3165.xml"/><Relationship Id="rId26" Type="http://schemas.openxmlformats.org/officeDocument/2006/relationships/customXml" Target="../ink/ink2964.xml"/><Relationship Id="rId231" Type="http://schemas.openxmlformats.org/officeDocument/2006/relationships/image" Target="../media/image1778.png"/><Relationship Id="rId273" Type="http://schemas.openxmlformats.org/officeDocument/2006/relationships/image" Target="../media/image1799.png"/><Relationship Id="rId329" Type="http://schemas.openxmlformats.org/officeDocument/2006/relationships/image" Target="../media/image1826.png"/><Relationship Id="rId68" Type="http://schemas.openxmlformats.org/officeDocument/2006/relationships/customXml" Target="../ink/ink2985.xml"/><Relationship Id="rId133" Type="http://schemas.openxmlformats.org/officeDocument/2006/relationships/image" Target="../media/image1729.png"/><Relationship Id="rId175" Type="http://schemas.openxmlformats.org/officeDocument/2006/relationships/image" Target="../media/image1750.png"/><Relationship Id="rId340" Type="http://schemas.openxmlformats.org/officeDocument/2006/relationships/image" Target="../media/image1831.png"/><Relationship Id="rId200" Type="http://schemas.openxmlformats.org/officeDocument/2006/relationships/customXml" Target="../ink/ink3051.xml"/><Relationship Id="rId382" Type="http://schemas.openxmlformats.org/officeDocument/2006/relationships/image" Target="../media/image1852.png"/><Relationship Id="rId438" Type="http://schemas.openxmlformats.org/officeDocument/2006/relationships/image" Target="../media/image1880.png"/><Relationship Id="rId242" Type="http://schemas.openxmlformats.org/officeDocument/2006/relationships/customXml" Target="../ink/ink3072.xml"/><Relationship Id="rId284" Type="http://schemas.openxmlformats.org/officeDocument/2006/relationships/customXml" Target="../ink/ink3093.xml"/><Relationship Id="rId37" Type="http://schemas.openxmlformats.org/officeDocument/2006/relationships/image" Target="../media/image1682.png"/><Relationship Id="rId79" Type="http://schemas.openxmlformats.org/officeDocument/2006/relationships/image" Target="../media/image1703.png"/><Relationship Id="rId102" Type="http://schemas.openxmlformats.org/officeDocument/2006/relationships/customXml" Target="../ink/ink3002.xml"/><Relationship Id="rId144" Type="http://schemas.openxmlformats.org/officeDocument/2006/relationships/customXml" Target="../ink/ink3023.xml"/><Relationship Id="rId90" Type="http://schemas.openxmlformats.org/officeDocument/2006/relationships/customXml" Target="../ink/ink2996.xml"/><Relationship Id="rId186" Type="http://schemas.openxmlformats.org/officeDocument/2006/relationships/customXml" Target="../ink/ink3044.xml"/><Relationship Id="rId351" Type="http://schemas.openxmlformats.org/officeDocument/2006/relationships/customXml" Target="../ink/ink3127.xml"/><Relationship Id="rId393" Type="http://schemas.openxmlformats.org/officeDocument/2006/relationships/customXml" Target="../ink/ink3148.xml"/><Relationship Id="rId407" Type="http://schemas.openxmlformats.org/officeDocument/2006/relationships/customXml" Target="../ink/ink3155.xml"/><Relationship Id="rId449" Type="http://schemas.openxmlformats.org/officeDocument/2006/relationships/customXml" Target="../ink/ink3176.xml"/><Relationship Id="rId211" Type="http://schemas.openxmlformats.org/officeDocument/2006/relationships/image" Target="../media/image1768.png"/><Relationship Id="rId253" Type="http://schemas.openxmlformats.org/officeDocument/2006/relationships/image" Target="../media/image1789.png"/><Relationship Id="rId295" Type="http://schemas.openxmlformats.org/officeDocument/2006/relationships/image" Target="../media/image1810.png"/><Relationship Id="rId309" Type="http://schemas.openxmlformats.org/officeDocument/2006/relationships/image" Target="../media/image1817.png"/><Relationship Id="rId48" Type="http://schemas.openxmlformats.org/officeDocument/2006/relationships/customXml" Target="../ink/ink2975.xml"/><Relationship Id="rId113" Type="http://schemas.openxmlformats.org/officeDocument/2006/relationships/image" Target="../media/image1720.png"/><Relationship Id="rId320" Type="http://schemas.openxmlformats.org/officeDocument/2006/relationships/customXml" Target="../ink/ink3111.xml"/><Relationship Id="rId155" Type="http://schemas.openxmlformats.org/officeDocument/2006/relationships/image" Target="../media/image1740.png"/><Relationship Id="rId197" Type="http://schemas.openxmlformats.org/officeDocument/2006/relationships/image" Target="../media/image1761.png"/><Relationship Id="rId362" Type="http://schemas.openxmlformats.org/officeDocument/2006/relationships/image" Target="../media/image1842.png"/><Relationship Id="rId418" Type="http://schemas.openxmlformats.org/officeDocument/2006/relationships/image" Target="../media/image1870.png"/><Relationship Id="rId222" Type="http://schemas.openxmlformats.org/officeDocument/2006/relationships/customXml" Target="../ink/ink3062.xml"/><Relationship Id="rId264" Type="http://schemas.openxmlformats.org/officeDocument/2006/relationships/customXml" Target="../ink/ink3083.xml"/><Relationship Id="rId17" Type="http://schemas.openxmlformats.org/officeDocument/2006/relationships/image" Target="../media/image16720.png"/><Relationship Id="rId59" Type="http://schemas.openxmlformats.org/officeDocument/2006/relationships/image" Target="../media/image1693.png"/><Relationship Id="rId124" Type="http://schemas.openxmlformats.org/officeDocument/2006/relationships/customXml" Target="../ink/ink3013.xml"/><Relationship Id="rId70" Type="http://schemas.openxmlformats.org/officeDocument/2006/relationships/customXml" Target="../ink/ink2986.xml"/><Relationship Id="rId166" Type="http://schemas.openxmlformats.org/officeDocument/2006/relationships/customXml" Target="../ink/ink3034.xml"/><Relationship Id="rId331" Type="http://schemas.openxmlformats.org/officeDocument/2006/relationships/image" Target="../media/image1827.png"/><Relationship Id="rId373" Type="http://schemas.openxmlformats.org/officeDocument/2006/relationships/customXml" Target="../ink/ink3138.xml"/><Relationship Id="rId429" Type="http://schemas.openxmlformats.org/officeDocument/2006/relationships/customXml" Target="../ink/ink3166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79.png"/><Relationship Id="rId440" Type="http://schemas.openxmlformats.org/officeDocument/2006/relationships/image" Target="../media/image1881.png"/><Relationship Id="rId28" Type="http://schemas.openxmlformats.org/officeDocument/2006/relationships/customXml" Target="../ink/ink2965.xml"/><Relationship Id="rId275" Type="http://schemas.openxmlformats.org/officeDocument/2006/relationships/image" Target="../media/image1800.png"/><Relationship Id="rId300" Type="http://schemas.openxmlformats.org/officeDocument/2006/relationships/customXml" Target="../ink/ink3101.xml"/><Relationship Id="rId81" Type="http://schemas.openxmlformats.org/officeDocument/2006/relationships/image" Target="../media/image1704.png"/><Relationship Id="rId135" Type="http://schemas.openxmlformats.org/officeDocument/2006/relationships/image" Target="../media/image1730.png"/><Relationship Id="rId177" Type="http://schemas.openxmlformats.org/officeDocument/2006/relationships/image" Target="../media/image1751.png"/><Relationship Id="rId342" Type="http://schemas.openxmlformats.org/officeDocument/2006/relationships/image" Target="../media/image1832.png"/><Relationship Id="rId384" Type="http://schemas.openxmlformats.org/officeDocument/2006/relationships/image" Target="../media/image1853.png"/><Relationship Id="rId202" Type="http://schemas.openxmlformats.org/officeDocument/2006/relationships/customXml" Target="../ink/ink3052.xml"/><Relationship Id="rId244" Type="http://schemas.openxmlformats.org/officeDocument/2006/relationships/customXml" Target="../ink/ink3073.xml"/><Relationship Id="rId39" Type="http://schemas.openxmlformats.org/officeDocument/2006/relationships/image" Target="../media/image1683.png"/><Relationship Id="rId286" Type="http://schemas.openxmlformats.org/officeDocument/2006/relationships/customXml" Target="../ink/ink3094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4.png"/><Relationship Id="rId299" Type="http://schemas.openxmlformats.org/officeDocument/2006/relationships/image" Target="../media/image2035.png"/><Relationship Id="rId21" Type="http://schemas.openxmlformats.org/officeDocument/2006/relationships/image" Target="../media/image1896.png"/><Relationship Id="rId63" Type="http://schemas.openxmlformats.org/officeDocument/2006/relationships/image" Target="../media/image1917.png"/><Relationship Id="rId159" Type="http://schemas.openxmlformats.org/officeDocument/2006/relationships/image" Target="../media/image1965.png"/><Relationship Id="rId324" Type="http://schemas.openxmlformats.org/officeDocument/2006/relationships/customXml" Target="../ink/ink3338.xml"/><Relationship Id="rId366" Type="http://schemas.openxmlformats.org/officeDocument/2006/relationships/customXml" Target="../ink/ink3359.xml"/><Relationship Id="rId170" Type="http://schemas.openxmlformats.org/officeDocument/2006/relationships/customXml" Target="../ink/ink3261.xml"/><Relationship Id="rId226" Type="http://schemas.openxmlformats.org/officeDocument/2006/relationships/customXml" Target="../ink/ink3289.xml"/><Relationship Id="rId433" Type="http://schemas.openxmlformats.org/officeDocument/2006/relationships/image" Target="../media/image2101.png"/><Relationship Id="rId268" Type="http://schemas.openxmlformats.org/officeDocument/2006/relationships/customXml" Target="../ink/ink3310.xml"/><Relationship Id="rId32" Type="http://schemas.openxmlformats.org/officeDocument/2006/relationships/customXml" Target="../ink/ink3192.xml"/><Relationship Id="rId74" Type="http://schemas.openxmlformats.org/officeDocument/2006/relationships/customXml" Target="../ink/ink3213.xml"/><Relationship Id="rId128" Type="http://schemas.openxmlformats.org/officeDocument/2006/relationships/customXml" Target="../ink/ink3240.xml"/><Relationship Id="rId335" Type="http://schemas.openxmlformats.org/officeDocument/2006/relationships/image" Target="../media/image2053.png"/><Relationship Id="rId377" Type="http://schemas.openxmlformats.org/officeDocument/2006/relationships/image" Target="../media/image2074.png"/><Relationship Id="rId5" Type="http://schemas.openxmlformats.org/officeDocument/2006/relationships/image" Target="../media/image1888.png"/><Relationship Id="rId181" Type="http://schemas.openxmlformats.org/officeDocument/2006/relationships/image" Target="../media/image1976.png"/><Relationship Id="rId237" Type="http://schemas.openxmlformats.org/officeDocument/2006/relationships/image" Target="../media/image2004.png"/><Relationship Id="rId402" Type="http://schemas.openxmlformats.org/officeDocument/2006/relationships/customXml" Target="../ink/ink3377.xml"/><Relationship Id="rId279" Type="http://schemas.openxmlformats.org/officeDocument/2006/relationships/image" Target="../media/image2025.png"/><Relationship Id="rId43" Type="http://schemas.openxmlformats.org/officeDocument/2006/relationships/image" Target="../media/image1907.png"/><Relationship Id="rId139" Type="http://schemas.openxmlformats.org/officeDocument/2006/relationships/image" Target="../media/image1955.png"/><Relationship Id="rId290" Type="http://schemas.openxmlformats.org/officeDocument/2006/relationships/customXml" Target="../ink/ink3321.xml"/><Relationship Id="rId304" Type="http://schemas.openxmlformats.org/officeDocument/2006/relationships/customXml" Target="../ink/ink3328.xml"/><Relationship Id="rId346" Type="http://schemas.openxmlformats.org/officeDocument/2006/relationships/customXml" Target="../ink/ink3349.xml"/><Relationship Id="rId388" Type="http://schemas.openxmlformats.org/officeDocument/2006/relationships/customXml" Target="../ink/ink3370.xml"/><Relationship Id="rId85" Type="http://schemas.openxmlformats.org/officeDocument/2006/relationships/image" Target="../media/image1928.png"/><Relationship Id="rId150" Type="http://schemas.openxmlformats.org/officeDocument/2006/relationships/customXml" Target="../ink/ink3251.xml"/><Relationship Id="rId192" Type="http://schemas.openxmlformats.org/officeDocument/2006/relationships/customXml" Target="../ink/ink3272.xml"/><Relationship Id="rId206" Type="http://schemas.openxmlformats.org/officeDocument/2006/relationships/customXml" Target="../ink/ink3279.xml"/><Relationship Id="rId413" Type="http://schemas.openxmlformats.org/officeDocument/2006/relationships/image" Target="../media/image2092.png"/><Relationship Id="rId248" Type="http://schemas.openxmlformats.org/officeDocument/2006/relationships/customXml" Target="../ink/ink3300.xml"/><Relationship Id="rId12" Type="http://schemas.openxmlformats.org/officeDocument/2006/relationships/customXml" Target="../ink/ink3182.xml"/><Relationship Id="rId108" Type="http://schemas.openxmlformats.org/officeDocument/2006/relationships/customXml" Target="../ink/ink3230.xml"/><Relationship Id="rId315" Type="http://schemas.openxmlformats.org/officeDocument/2006/relationships/image" Target="../media/image2043.png"/><Relationship Id="rId357" Type="http://schemas.openxmlformats.org/officeDocument/2006/relationships/image" Target="../media/image2064.png"/><Relationship Id="rId54" Type="http://schemas.openxmlformats.org/officeDocument/2006/relationships/customXml" Target="../ink/ink3203.xml"/><Relationship Id="rId96" Type="http://schemas.openxmlformats.org/officeDocument/2006/relationships/customXml" Target="../ink/ink3224.xml"/><Relationship Id="rId161" Type="http://schemas.openxmlformats.org/officeDocument/2006/relationships/image" Target="../media/image1966.png"/><Relationship Id="rId217" Type="http://schemas.openxmlformats.org/officeDocument/2006/relationships/image" Target="../media/image1994.png"/><Relationship Id="rId399" Type="http://schemas.openxmlformats.org/officeDocument/2006/relationships/image" Target="../media/image2085.png"/><Relationship Id="rId259" Type="http://schemas.openxmlformats.org/officeDocument/2006/relationships/image" Target="../media/image2015.png"/><Relationship Id="rId424" Type="http://schemas.openxmlformats.org/officeDocument/2006/relationships/customXml" Target="../ink/ink3388.xml"/><Relationship Id="rId23" Type="http://schemas.openxmlformats.org/officeDocument/2006/relationships/image" Target="../media/image1897.png"/><Relationship Id="rId119" Type="http://schemas.openxmlformats.org/officeDocument/2006/relationships/image" Target="../media/image1945.png"/><Relationship Id="rId270" Type="http://schemas.openxmlformats.org/officeDocument/2006/relationships/customXml" Target="../ink/ink3311.xml"/><Relationship Id="rId326" Type="http://schemas.openxmlformats.org/officeDocument/2006/relationships/customXml" Target="../ink/ink3339.xml"/><Relationship Id="rId65" Type="http://schemas.openxmlformats.org/officeDocument/2006/relationships/image" Target="../media/image1918.png"/><Relationship Id="rId130" Type="http://schemas.openxmlformats.org/officeDocument/2006/relationships/customXml" Target="../ink/ink3241.xml"/><Relationship Id="rId368" Type="http://schemas.openxmlformats.org/officeDocument/2006/relationships/customXml" Target="../ink/ink3360.xml"/><Relationship Id="rId172" Type="http://schemas.openxmlformats.org/officeDocument/2006/relationships/customXml" Target="../ink/ink3262.xml"/><Relationship Id="rId228" Type="http://schemas.openxmlformats.org/officeDocument/2006/relationships/customXml" Target="../ink/ink3290.xml"/><Relationship Id="rId435" Type="http://schemas.openxmlformats.org/officeDocument/2006/relationships/image" Target="../media/image2102.png"/><Relationship Id="rId281" Type="http://schemas.openxmlformats.org/officeDocument/2006/relationships/image" Target="../media/image2026.png"/><Relationship Id="rId337" Type="http://schemas.openxmlformats.org/officeDocument/2006/relationships/image" Target="../media/image2054.png"/><Relationship Id="rId34" Type="http://schemas.openxmlformats.org/officeDocument/2006/relationships/customXml" Target="../ink/ink3193.xml"/><Relationship Id="rId76" Type="http://schemas.openxmlformats.org/officeDocument/2006/relationships/customXml" Target="../ink/ink3214.xml"/><Relationship Id="rId141" Type="http://schemas.openxmlformats.org/officeDocument/2006/relationships/image" Target="../media/image1956.png"/><Relationship Id="rId379" Type="http://schemas.openxmlformats.org/officeDocument/2006/relationships/image" Target="../media/image2075.png"/><Relationship Id="rId7" Type="http://schemas.openxmlformats.org/officeDocument/2006/relationships/image" Target="../media/image1889.png"/><Relationship Id="rId183" Type="http://schemas.openxmlformats.org/officeDocument/2006/relationships/image" Target="../media/image1977.png"/><Relationship Id="rId239" Type="http://schemas.openxmlformats.org/officeDocument/2006/relationships/image" Target="../media/image2005.png"/><Relationship Id="rId390" Type="http://schemas.openxmlformats.org/officeDocument/2006/relationships/customXml" Target="../ink/ink3371.xml"/><Relationship Id="rId404" Type="http://schemas.openxmlformats.org/officeDocument/2006/relationships/customXml" Target="../ink/ink3378.xml"/><Relationship Id="rId250" Type="http://schemas.openxmlformats.org/officeDocument/2006/relationships/customXml" Target="../ink/ink3301.xml"/><Relationship Id="rId292" Type="http://schemas.openxmlformats.org/officeDocument/2006/relationships/customXml" Target="../ink/ink3322.xml"/><Relationship Id="rId306" Type="http://schemas.openxmlformats.org/officeDocument/2006/relationships/customXml" Target="../ink/ink3329.xml"/><Relationship Id="rId45" Type="http://schemas.openxmlformats.org/officeDocument/2006/relationships/image" Target="../media/image1908.png"/><Relationship Id="rId87" Type="http://schemas.openxmlformats.org/officeDocument/2006/relationships/image" Target="../media/image1929.png"/><Relationship Id="rId110" Type="http://schemas.openxmlformats.org/officeDocument/2006/relationships/customXml" Target="../ink/ink3231.xml"/><Relationship Id="rId348" Type="http://schemas.openxmlformats.org/officeDocument/2006/relationships/customXml" Target="../ink/ink3350.xml"/><Relationship Id="rId152" Type="http://schemas.openxmlformats.org/officeDocument/2006/relationships/customXml" Target="../ink/ink3252.xml"/><Relationship Id="rId194" Type="http://schemas.openxmlformats.org/officeDocument/2006/relationships/customXml" Target="../ink/ink3273.xml"/><Relationship Id="rId208" Type="http://schemas.openxmlformats.org/officeDocument/2006/relationships/customXml" Target="../ink/ink3280.xml"/><Relationship Id="rId415" Type="http://schemas.openxmlformats.org/officeDocument/2006/relationships/image" Target="../media/image2093.png"/><Relationship Id="rId261" Type="http://schemas.openxmlformats.org/officeDocument/2006/relationships/image" Target="../media/image2016.png"/><Relationship Id="rId14" Type="http://schemas.openxmlformats.org/officeDocument/2006/relationships/customXml" Target="../ink/ink3183.xml"/><Relationship Id="rId56" Type="http://schemas.openxmlformats.org/officeDocument/2006/relationships/customXml" Target="../ink/ink3204.xml"/><Relationship Id="rId317" Type="http://schemas.openxmlformats.org/officeDocument/2006/relationships/image" Target="../media/image2044.png"/><Relationship Id="rId359" Type="http://schemas.openxmlformats.org/officeDocument/2006/relationships/image" Target="../media/image2065.png"/><Relationship Id="rId98" Type="http://schemas.openxmlformats.org/officeDocument/2006/relationships/customXml" Target="../ink/ink3225.xml"/><Relationship Id="rId121" Type="http://schemas.openxmlformats.org/officeDocument/2006/relationships/image" Target="../media/image1946.png"/><Relationship Id="rId163" Type="http://schemas.openxmlformats.org/officeDocument/2006/relationships/image" Target="../media/image1967.png"/><Relationship Id="rId219" Type="http://schemas.openxmlformats.org/officeDocument/2006/relationships/image" Target="../media/image1995.png"/><Relationship Id="rId370" Type="http://schemas.openxmlformats.org/officeDocument/2006/relationships/customXml" Target="../ink/ink3361.xml"/><Relationship Id="rId426" Type="http://schemas.openxmlformats.org/officeDocument/2006/relationships/customXml" Target="../ink/ink3389.xml"/><Relationship Id="rId230" Type="http://schemas.openxmlformats.org/officeDocument/2006/relationships/customXml" Target="../ink/ink3291.xml"/><Relationship Id="rId25" Type="http://schemas.openxmlformats.org/officeDocument/2006/relationships/image" Target="../media/image1898.png"/><Relationship Id="rId67" Type="http://schemas.openxmlformats.org/officeDocument/2006/relationships/image" Target="../media/image1919.png"/><Relationship Id="rId272" Type="http://schemas.openxmlformats.org/officeDocument/2006/relationships/customXml" Target="../ink/ink3312.xml"/><Relationship Id="rId328" Type="http://schemas.openxmlformats.org/officeDocument/2006/relationships/customXml" Target="../ink/ink3340.xml"/><Relationship Id="rId132" Type="http://schemas.openxmlformats.org/officeDocument/2006/relationships/customXml" Target="../ink/ink3242.xml"/><Relationship Id="rId174" Type="http://schemas.openxmlformats.org/officeDocument/2006/relationships/customXml" Target="../ink/ink3263.xml"/><Relationship Id="rId381" Type="http://schemas.openxmlformats.org/officeDocument/2006/relationships/image" Target="../media/image2076.png"/><Relationship Id="rId241" Type="http://schemas.openxmlformats.org/officeDocument/2006/relationships/image" Target="../media/image2006.png"/><Relationship Id="rId437" Type="http://schemas.openxmlformats.org/officeDocument/2006/relationships/image" Target="../media/image2103.png"/><Relationship Id="rId36" Type="http://schemas.openxmlformats.org/officeDocument/2006/relationships/customXml" Target="../ink/ink3194.xml"/><Relationship Id="rId283" Type="http://schemas.openxmlformats.org/officeDocument/2006/relationships/image" Target="../media/image2027.png"/><Relationship Id="rId339" Type="http://schemas.openxmlformats.org/officeDocument/2006/relationships/image" Target="../media/image2055.png"/><Relationship Id="rId78" Type="http://schemas.openxmlformats.org/officeDocument/2006/relationships/customXml" Target="../ink/ink3215.xml"/><Relationship Id="rId101" Type="http://schemas.openxmlformats.org/officeDocument/2006/relationships/image" Target="../media/image1936.png"/><Relationship Id="rId143" Type="http://schemas.openxmlformats.org/officeDocument/2006/relationships/image" Target="../media/image1957.png"/><Relationship Id="rId185" Type="http://schemas.openxmlformats.org/officeDocument/2006/relationships/image" Target="../media/image1978.png"/><Relationship Id="rId350" Type="http://schemas.openxmlformats.org/officeDocument/2006/relationships/customXml" Target="../ink/ink3351.xml"/><Relationship Id="rId406" Type="http://schemas.openxmlformats.org/officeDocument/2006/relationships/customXml" Target="../ink/ink3379.xml"/><Relationship Id="rId9" Type="http://schemas.openxmlformats.org/officeDocument/2006/relationships/image" Target="../media/image1890.png"/><Relationship Id="rId210" Type="http://schemas.openxmlformats.org/officeDocument/2006/relationships/customXml" Target="../ink/ink3281.xml"/><Relationship Id="rId392" Type="http://schemas.openxmlformats.org/officeDocument/2006/relationships/customXml" Target="../ink/ink3372.xml"/><Relationship Id="rId252" Type="http://schemas.openxmlformats.org/officeDocument/2006/relationships/customXml" Target="../ink/ink3302.xml"/><Relationship Id="rId294" Type="http://schemas.openxmlformats.org/officeDocument/2006/relationships/customXml" Target="../ink/ink3323.xml"/><Relationship Id="rId308" Type="http://schemas.openxmlformats.org/officeDocument/2006/relationships/customXml" Target="../ink/ink3330.xml"/><Relationship Id="rId47" Type="http://schemas.openxmlformats.org/officeDocument/2006/relationships/image" Target="../media/image1909.png"/><Relationship Id="rId89" Type="http://schemas.openxmlformats.org/officeDocument/2006/relationships/image" Target="../media/image1930.png"/><Relationship Id="rId112" Type="http://schemas.openxmlformats.org/officeDocument/2006/relationships/customXml" Target="../ink/ink3232.xml"/><Relationship Id="rId154" Type="http://schemas.openxmlformats.org/officeDocument/2006/relationships/customXml" Target="../ink/ink3253.xml"/><Relationship Id="rId361" Type="http://schemas.openxmlformats.org/officeDocument/2006/relationships/image" Target="../media/image2066.png"/><Relationship Id="rId196" Type="http://schemas.openxmlformats.org/officeDocument/2006/relationships/customXml" Target="../ink/ink3274.xml"/><Relationship Id="rId417" Type="http://schemas.openxmlformats.org/officeDocument/2006/relationships/image" Target="../media/image2094.png"/><Relationship Id="rId16" Type="http://schemas.openxmlformats.org/officeDocument/2006/relationships/customXml" Target="../ink/ink3184.xml"/><Relationship Id="rId221" Type="http://schemas.openxmlformats.org/officeDocument/2006/relationships/image" Target="../media/image1996.png"/><Relationship Id="rId263" Type="http://schemas.openxmlformats.org/officeDocument/2006/relationships/image" Target="../media/image2017.png"/><Relationship Id="rId319" Type="http://schemas.openxmlformats.org/officeDocument/2006/relationships/image" Target="../media/image2045.png"/><Relationship Id="rId58" Type="http://schemas.openxmlformats.org/officeDocument/2006/relationships/customXml" Target="../ink/ink3205.xml"/><Relationship Id="rId123" Type="http://schemas.openxmlformats.org/officeDocument/2006/relationships/image" Target="../media/image1947.png"/><Relationship Id="rId330" Type="http://schemas.openxmlformats.org/officeDocument/2006/relationships/customXml" Target="../ink/ink3341.xml"/><Relationship Id="rId165" Type="http://schemas.openxmlformats.org/officeDocument/2006/relationships/image" Target="../media/image1968.png"/><Relationship Id="rId372" Type="http://schemas.openxmlformats.org/officeDocument/2006/relationships/customXml" Target="../ink/ink3362.xml"/><Relationship Id="rId428" Type="http://schemas.openxmlformats.org/officeDocument/2006/relationships/customXml" Target="../ink/ink3390.xml"/><Relationship Id="rId232" Type="http://schemas.openxmlformats.org/officeDocument/2006/relationships/customXml" Target="../ink/ink3292.xml"/><Relationship Id="rId274" Type="http://schemas.openxmlformats.org/officeDocument/2006/relationships/customXml" Target="../ink/ink3313.xml"/><Relationship Id="rId27" Type="http://schemas.openxmlformats.org/officeDocument/2006/relationships/image" Target="../media/image1899.png"/><Relationship Id="rId69" Type="http://schemas.openxmlformats.org/officeDocument/2006/relationships/image" Target="../media/image1920.png"/><Relationship Id="rId134" Type="http://schemas.openxmlformats.org/officeDocument/2006/relationships/customXml" Target="../ink/ink3243.xml"/><Relationship Id="rId80" Type="http://schemas.openxmlformats.org/officeDocument/2006/relationships/customXml" Target="../ink/ink3216.xml"/><Relationship Id="rId176" Type="http://schemas.openxmlformats.org/officeDocument/2006/relationships/customXml" Target="../ink/ink3264.xml"/><Relationship Id="rId341" Type="http://schemas.openxmlformats.org/officeDocument/2006/relationships/image" Target="../media/image2056.png"/><Relationship Id="rId383" Type="http://schemas.openxmlformats.org/officeDocument/2006/relationships/image" Target="../media/image2077.png"/><Relationship Id="rId439" Type="http://schemas.openxmlformats.org/officeDocument/2006/relationships/image" Target="../media/image2104.png"/><Relationship Id="rId201" Type="http://schemas.openxmlformats.org/officeDocument/2006/relationships/image" Target="../media/image1986.png"/><Relationship Id="rId243" Type="http://schemas.openxmlformats.org/officeDocument/2006/relationships/image" Target="../media/image2007.png"/><Relationship Id="rId285" Type="http://schemas.openxmlformats.org/officeDocument/2006/relationships/image" Target="../media/image2028.png"/><Relationship Id="rId38" Type="http://schemas.openxmlformats.org/officeDocument/2006/relationships/customXml" Target="../ink/ink3195.xml"/><Relationship Id="rId103" Type="http://schemas.openxmlformats.org/officeDocument/2006/relationships/image" Target="../media/image1937.png"/><Relationship Id="rId310" Type="http://schemas.openxmlformats.org/officeDocument/2006/relationships/customXml" Target="../ink/ink3331.xml"/><Relationship Id="rId91" Type="http://schemas.openxmlformats.org/officeDocument/2006/relationships/image" Target="../media/image1931.png"/><Relationship Id="rId145" Type="http://schemas.openxmlformats.org/officeDocument/2006/relationships/image" Target="../media/image1958.png"/><Relationship Id="rId187" Type="http://schemas.openxmlformats.org/officeDocument/2006/relationships/image" Target="../media/image1979.png"/><Relationship Id="rId352" Type="http://schemas.openxmlformats.org/officeDocument/2006/relationships/customXml" Target="../ink/ink3352.xml"/><Relationship Id="rId394" Type="http://schemas.openxmlformats.org/officeDocument/2006/relationships/customXml" Target="../ink/ink3373.xml"/><Relationship Id="rId408" Type="http://schemas.openxmlformats.org/officeDocument/2006/relationships/customXml" Target="../ink/ink3380.xml"/><Relationship Id="rId212" Type="http://schemas.openxmlformats.org/officeDocument/2006/relationships/customXml" Target="../ink/ink3282.xml"/><Relationship Id="rId254" Type="http://schemas.openxmlformats.org/officeDocument/2006/relationships/customXml" Target="../ink/ink3303.xml"/><Relationship Id="rId49" Type="http://schemas.openxmlformats.org/officeDocument/2006/relationships/image" Target="../media/image1910.png"/><Relationship Id="rId114" Type="http://schemas.openxmlformats.org/officeDocument/2006/relationships/customXml" Target="../ink/ink3233.xml"/><Relationship Id="rId296" Type="http://schemas.openxmlformats.org/officeDocument/2006/relationships/customXml" Target="../ink/ink3324.xml"/><Relationship Id="rId60" Type="http://schemas.openxmlformats.org/officeDocument/2006/relationships/customXml" Target="../ink/ink3206.xml"/><Relationship Id="rId156" Type="http://schemas.openxmlformats.org/officeDocument/2006/relationships/customXml" Target="../ink/ink3254.xml"/><Relationship Id="rId198" Type="http://schemas.openxmlformats.org/officeDocument/2006/relationships/customXml" Target="../ink/ink3275.xml"/><Relationship Id="rId321" Type="http://schemas.openxmlformats.org/officeDocument/2006/relationships/image" Target="../media/image2046.png"/><Relationship Id="rId363" Type="http://schemas.openxmlformats.org/officeDocument/2006/relationships/image" Target="../media/image2067.png"/><Relationship Id="rId419" Type="http://schemas.openxmlformats.org/officeDocument/2006/relationships/image" Target="../media/image2095.png"/><Relationship Id="rId202" Type="http://schemas.openxmlformats.org/officeDocument/2006/relationships/customXml" Target="../ink/ink3277.xml"/><Relationship Id="rId223" Type="http://schemas.openxmlformats.org/officeDocument/2006/relationships/image" Target="../media/image1997.png"/><Relationship Id="rId244" Type="http://schemas.openxmlformats.org/officeDocument/2006/relationships/customXml" Target="../ink/ink3298.xml"/><Relationship Id="rId430" Type="http://schemas.openxmlformats.org/officeDocument/2006/relationships/customXml" Target="../ink/ink3391.xml"/><Relationship Id="rId18" Type="http://schemas.openxmlformats.org/officeDocument/2006/relationships/customXml" Target="../ink/ink3185.xml"/><Relationship Id="rId39" Type="http://schemas.openxmlformats.org/officeDocument/2006/relationships/image" Target="../media/image1905.png"/><Relationship Id="rId265" Type="http://schemas.openxmlformats.org/officeDocument/2006/relationships/image" Target="../media/image2018.png"/><Relationship Id="rId286" Type="http://schemas.openxmlformats.org/officeDocument/2006/relationships/customXml" Target="../ink/ink3319.xml"/><Relationship Id="rId50" Type="http://schemas.openxmlformats.org/officeDocument/2006/relationships/customXml" Target="../ink/ink3201.xml"/><Relationship Id="rId104" Type="http://schemas.openxmlformats.org/officeDocument/2006/relationships/customXml" Target="../ink/ink3228.xml"/><Relationship Id="rId125" Type="http://schemas.openxmlformats.org/officeDocument/2006/relationships/image" Target="../media/image1948.png"/><Relationship Id="rId146" Type="http://schemas.openxmlformats.org/officeDocument/2006/relationships/customXml" Target="../ink/ink3249.xml"/><Relationship Id="rId167" Type="http://schemas.openxmlformats.org/officeDocument/2006/relationships/image" Target="../media/image1969.png"/><Relationship Id="rId188" Type="http://schemas.openxmlformats.org/officeDocument/2006/relationships/customXml" Target="../ink/ink3270.xml"/><Relationship Id="rId311" Type="http://schemas.openxmlformats.org/officeDocument/2006/relationships/image" Target="../media/image2041.png"/><Relationship Id="rId332" Type="http://schemas.openxmlformats.org/officeDocument/2006/relationships/customXml" Target="../ink/ink3342.xml"/><Relationship Id="rId353" Type="http://schemas.openxmlformats.org/officeDocument/2006/relationships/image" Target="../media/image2062.png"/><Relationship Id="rId374" Type="http://schemas.openxmlformats.org/officeDocument/2006/relationships/customXml" Target="../ink/ink3363.xml"/><Relationship Id="rId395" Type="http://schemas.openxmlformats.org/officeDocument/2006/relationships/image" Target="../media/image2083.png"/><Relationship Id="rId409" Type="http://schemas.openxmlformats.org/officeDocument/2006/relationships/image" Target="../media/image2090.png"/><Relationship Id="rId71" Type="http://schemas.openxmlformats.org/officeDocument/2006/relationships/image" Target="../media/image1921.png"/><Relationship Id="rId92" Type="http://schemas.openxmlformats.org/officeDocument/2006/relationships/customXml" Target="../ink/ink3222.xml"/><Relationship Id="rId213" Type="http://schemas.openxmlformats.org/officeDocument/2006/relationships/image" Target="../media/image1992.png"/><Relationship Id="rId234" Type="http://schemas.openxmlformats.org/officeDocument/2006/relationships/customXml" Target="../ink/ink3293.xml"/><Relationship Id="rId420" Type="http://schemas.openxmlformats.org/officeDocument/2006/relationships/customXml" Target="../ink/ink3386.xml"/><Relationship Id="rId2" Type="http://schemas.openxmlformats.org/officeDocument/2006/relationships/customXml" Target="../ink/ink3177.xml"/><Relationship Id="rId29" Type="http://schemas.openxmlformats.org/officeDocument/2006/relationships/image" Target="../media/image1900.png"/><Relationship Id="rId255" Type="http://schemas.openxmlformats.org/officeDocument/2006/relationships/image" Target="../media/image2013.png"/><Relationship Id="rId276" Type="http://schemas.openxmlformats.org/officeDocument/2006/relationships/customXml" Target="../ink/ink3314.xml"/><Relationship Id="rId297" Type="http://schemas.openxmlformats.org/officeDocument/2006/relationships/image" Target="../media/image2034.png"/><Relationship Id="rId441" Type="http://schemas.openxmlformats.org/officeDocument/2006/relationships/image" Target="../media/image2105.png"/><Relationship Id="rId40" Type="http://schemas.openxmlformats.org/officeDocument/2006/relationships/customXml" Target="../ink/ink3196.xml"/><Relationship Id="rId115" Type="http://schemas.openxmlformats.org/officeDocument/2006/relationships/image" Target="../media/image1943.png"/><Relationship Id="rId136" Type="http://schemas.openxmlformats.org/officeDocument/2006/relationships/customXml" Target="../ink/ink3244.xml"/><Relationship Id="rId157" Type="http://schemas.openxmlformats.org/officeDocument/2006/relationships/image" Target="../media/image1964.png"/><Relationship Id="rId178" Type="http://schemas.openxmlformats.org/officeDocument/2006/relationships/customXml" Target="../ink/ink3265.xml"/><Relationship Id="rId301" Type="http://schemas.openxmlformats.org/officeDocument/2006/relationships/image" Target="../media/image2036.png"/><Relationship Id="rId322" Type="http://schemas.openxmlformats.org/officeDocument/2006/relationships/customXml" Target="../ink/ink3337.xml"/><Relationship Id="rId343" Type="http://schemas.openxmlformats.org/officeDocument/2006/relationships/image" Target="../media/image2057.png"/><Relationship Id="rId364" Type="http://schemas.openxmlformats.org/officeDocument/2006/relationships/customXml" Target="../ink/ink3358.xml"/><Relationship Id="rId61" Type="http://schemas.openxmlformats.org/officeDocument/2006/relationships/image" Target="../media/image1916.png"/><Relationship Id="rId82" Type="http://schemas.openxmlformats.org/officeDocument/2006/relationships/customXml" Target="../ink/ink3217.xml"/><Relationship Id="rId199" Type="http://schemas.openxmlformats.org/officeDocument/2006/relationships/image" Target="../media/image1985.png"/><Relationship Id="rId203" Type="http://schemas.openxmlformats.org/officeDocument/2006/relationships/image" Target="../media/image1987.png"/><Relationship Id="rId385" Type="http://schemas.openxmlformats.org/officeDocument/2006/relationships/image" Target="../media/image2078.png"/><Relationship Id="rId19" Type="http://schemas.openxmlformats.org/officeDocument/2006/relationships/image" Target="../media/image1895.png"/><Relationship Id="rId224" Type="http://schemas.openxmlformats.org/officeDocument/2006/relationships/customXml" Target="../ink/ink3288.xml"/><Relationship Id="rId245" Type="http://schemas.openxmlformats.org/officeDocument/2006/relationships/image" Target="../media/image2008.png"/><Relationship Id="rId266" Type="http://schemas.openxmlformats.org/officeDocument/2006/relationships/customXml" Target="../ink/ink3309.xml"/><Relationship Id="rId287" Type="http://schemas.openxmlformats.org/officeDocument/2006/relationships/image" Target="../media/image2029.png"/><Relationship Id="rId410" Type="http://schemas.openxmlformats.org/officeDocument/2006/relationships/customXml" Target="../ink/ink3381.xml"/><Relationship Id="rId431" Type="http://schemas.openxmlformats.org/officeDocument/2006/relationships/image" Target="../media/image570.png"/><Relationship Id="rId30" Type="http://schemas.openxmlformats.org/officeDocument/2006/relationships/customXml" Target="../ink/ink3191.xml"/><Relationship Id="rId105" Type="http://schemas.openxmlformats.org/officeDocument/2006/relationships/image" Target="../media/image1938.png"/><Relationship Id="rId126" Type="http://schemas.openxmlformats.org/officeDocument/2006/relationships/customXml" Target="../ink/ink3239.xml"/><Relationship Id="rId147" Type="http://schemas.openxmlformats.org/officeDocument/2006/relationships/image" Target="../media/image1959.png"/><Relationship Id="rId168" Type="http://schemas.openxmlformats.org/officeDocument/2006/relationships/customXml" Target="../ink/ink3260.xml"/><Relationship Id="rId312" Type="http://schemas.openxmlformats.org/officeDocument/2006/relationships/customXml" Target="../ink/ink3332.xml"/><Relationship Id="rId333" Type="http://schemas.openxmlformats.org/officeDocument/2006/relationships/image" Target="../media/image2052.png"/><Relationship Id="rId354" Type="http://schemas.openxmlformats.org/officeDocument/2006/relationships/customXml" Target="../ink/ink3353.xml"/><Relationship Id="rId51" Type="http://schemas.openxmlformats.org/officeDocument/2006/relationships/image" Target="../media/image1911.png"/><Relationship Id="rId72" Type="http://schemas.openxmlformats.org/officeDocument/2006/relationships/customXml" Target="../ink/ink3212.xml"/><Relationship Id="rId93" Type="http://schemas.openxmlformats.org/officeDocument/2006/relationships/image" Target="../media/image1932.png"/><Relationship Id="rId189" Type="http://schemas.openxmlformats.org/officeDocument/2006/relationships/image" Target="../media/image1980.png"/><Relationship Id="rId375" Type="http://schemas.openxmlformats.org/officeDocument/2006/relationships/image" Target="../media/image2073.png"/><Relationship Id="rId396" Type="http://schemas.openxmlformats.org/officeDocument/2006/relationships/customXml" Target="../ink/ink3374.xml"/><Relationship Id="rId3" Type="http://schemas.openxmlformats.org/officeDocument/2006/relationships/image" Target="../media/image1887.png"/><Relationship Id="rId214" Type="http://schemas.openxmlformats.org/officeDocument/2006/relationships/customXml" Target="../ink/ink3283.xml"/><Relationship Id="rId235" Type="http://schemas.openxmlformats.org/officeDocument/2006/relationships/image" Target="../media/image2003.png"/><Relationship Id="rId256" Type="http://schemas.openxmlformats.org/officeDocument/2006/relationships/customXml" Target="../ink/ink3304.xml"/><Relationship Id="rId277" Type="http://schemas.openxmlformats.org/officeDocument/2006/relationships/image" Target="../media/image2024.png"/><Relationship Id="rId298" Type="http://schemas.openxmlformats.org/officeDocument/2006/relationships/customXml" Target="../ink/ink3325.xml"/><Relationship Id="rId400" Type="http://schemas.openxmlformats.org/officeDocument/2006/relationships/customXml" Target="../ink/ink3376.xml"/><Relationship Id="rId421" Type="http://schemas.openxmlformats.org/officeDocument/2006/relationships/image" Target="../media/image2096.png"/><Relationship Id="rId442" Type="http://schemas.openxmlformats.org/officeDocument/2006/relationships/customXml" Target="../ink/ink3397.xml"/><Relationship Id="rId116" Type="http://schemas.openxmlformats.org/officeDocument/2006/relationships/customXml" Target="../ink/ink3234.xml"/><Relationship Id="rId137" Type="http://schemas.openxmlformats.org/officeDocument/2006/relationships/image" Target="../media/image1954.png"/><Relationship Id="rId158" Type="http://schemas.openxmlformats.org/officeDocument/2006/relationships/customXml" Target="../ink/ink3255.xml"/><Relationship Id="rId302" Type="http://schemas.openxmlformats.org/officeDocument/2006/relationships/customXml" Target="../ink/ink3327.xml"/><Relationship Id="rId323" Type="http://schemas.openxmlformats.org/officeDocument/2006/relationships/image" Target="../media/image2047.png"/><Relationship Id="rId344" Type="http://schemas.openxmlformats.org/officeDocument/2006/relationships/customXml" Target="../ink/ink3348.xml"/><Relationship Id="rId20" Type="http://schemas.openxmlformats.org/officeDocument/2006/relationships/customXml" Target="../ink/ink3186.xml"/><Relationship Id="rId41" Type="http://schemas.openxmlformats.org/officeDocument/2006/relationships/image" Target="../media/image1906.png"/><Relationship Id="rId62" Type="http://schemas.openxmlformats.org/officeDocument/2006/relationships/customXml" Target="../ink/ink3207.xml"/><Relationship Id="rId83" Type="http://schemas.openxmlformats.org/officeDocument/2006/relationships/image" Target="../media/image1927.png"/><Relationship Id="rId179" Type="http://schemas.openxmlformats.org/officeDocument/2006/relationships/image" Target="../media/image1975.png"/><Relationship Id="rId365" Type="http://schemas.openxmlformats.org/officeDocument/2006/relationships/image" Target="../media/image2068.png"/><Relationship Id="rId386" Type="http://schemas.openxmlformats.org/officeDocument/2006/relationships/customXml" Target="../ink/ink3369.xml"/><Relationship Id="rId190" Type="http://schemas.openxmlformats.org/officeDocument/2006/relationships/customXml" Target="../ink/ink3271.xml"/><Relationship Id="rId204" Type="http://schemas.openxmlformats.org/officeDocument/2006/relationships/customXml" Target="../ink/ink3278.xml"/><Relationship Id="rId225" Type="http://schemas.openxmlformats.org/officeDocument/2006/relationships/image" Target="../media/image1998.png"/><Relationship Id="rId246" Type="http://schemas.openxmlformats.org/officeDocument/2006/relationships/customXml" Target="../ink/ink3299.xml"/><Relationship Id="rId267" Type="http://schemas.openxmlformats.org/officeDocument/2006/relationships/image" Target="../media/image2019.png"/><Relationship Id="rId288" Type="http://schemas.openxmlformats.org/officeDocument/2006/relationships/customXml" Target="../ink/ink3320.xml"/><Relationship Id="rId411" Type="http://schemas.openxmlformats.org/officeDocument/2006/relationships/image" Target="../media/image2091.png"/><Relationship Id="rId432" Type="http://schemas.openxmlformats.org/officeDocument/2006/relationships/customXml" Target="../ink/ink3392.xml"/><Relationship Id="rId106" Type="http://schemas.openxmlformats.org/officeDocument/2006/relationships/customXml" Target="../ink/ink3229.xml"/><Relationship Id="rId127" Type="http://schemas.openxmlformats.org/officeDocument/2006/relationships/image" Target="../media/image1949.png"/><Relationship Id="rId313" Type="http://schemas.openxmlformats.org/officeDocument/2006/relationships/image" Target="../media/image2042.png"/><Relationship Id="rId10" Type="http://schemas.openxmlformats.org/officeDocument/2006/relationships/customXml" Target="../ink/ink3181.xml"/><Relationship Id="rId31" Type="http://schemas.openxmlformats.org/officeDocument/2006/relationships/image" Target="../media/image1901.png"/><Relationship Id="rId52" Type="http://schemas.openxmlformats.org/officeDocument/2006/relationships/customXml" Target="../ink/ink3202.xml"/><Relationship Id="rId73" Type="http://schemas.openxmlformats.org/officeDocument/2006/relationships/image" Target="../media/image1922.png"/><Relationship Id="rId94" Type="http://schemas.openxmlformats.org/officeDocument/2006/relationships/customXml" Target="../ink/ink3223.xml"/><Relationship Id="rId148" Type="http://schemas.openxmlformats.org/officeDocument/2006/relationships/customXml" Target="../ink/ink3250.xml"/><Relationship Id="rId169" Type="http://schemas.openxmlformats.org/officeDocument/2006/relationships/image" Target="../media/image1970.png"/><Relationship Id="rId334" Type="http://schemas.openxmlformats.org/officeDocument/2006/relationships/customXml" Target="../ink/ink3343.xml"/><Relationship Id="rId355" Type="http://schemas.openxmlformats.org/officeDocument/2006/relationships/image" Target="../media/image2063.png"/><Relationship Id="rId376" Type="http://schemas.openxmlformats.org/officeDocument/2006/relationships/customXml" Target="../ink/ink3364.xml"/><Relationship Id="rId397" Type="http://schemas.openxmlformats.org/officeDocument/2006/relationships/image" Target="../media/image2084.png"/><Relationship Id="rId4" Type="http://schemas.openxmlformats.org/officeDocument/2006/relationships/customXml" Target="../ink/ink3178.xml"/><Relationship Id="rId180" Type="http://schemas.openxmlformats.org/officeDocument/2006/relationships/customXml" Target="../ink/ink3266.xml"/><Relationship Id="rId215" Type="http://schemas.openxmlformats.org/officeDocument/2006/relationships/image" Target="../media/image1993.png"/><Relationship Id="rId236" Type="http://schemas.openxmlformats.org/officeDocument/2006/relationships/customXml" Target="../ink/ink3294.xml"/><Relationship Id="rId257" Type="http://schemas.openxmlformats.org/officeDocument/2006/relationships/image" Target="../media/image2014.png"/><Relationship Id="rId278" Type="http://schemas.openxmlformats.org/officeDocument/2006/relationships/customXml" Target="../ink/ink3315.xml"/><Relationship Id="rId401" Type="http://schemas.openxmlformats.org/officeDocument/2006/relationships/image" Target="../media/image2086.png"/><Relationship Id="rId422" Type="http://schemas.openxmlformats.org/officeDocument/2006/relationships/customXml" Target="../ink/ink3387.xml"/><Relationship Id="rId443" Type="http://schemas.openxmlformats.org/officeDocument/2006/relationships/image" Target="../media/image2106.png"/><Relationship Id="rId303" Type="http://schemas.openxmlformats.org/officeDocument/2006/relationships/image" Target="../media/image2037.png"/><Relationship Id="rId42" Type="http://schemas.openxmlformats.org/officeDocument/2006/relationships/customXml" Target="../ink/ink3197.xml"/><Relationship Id="rId84" Type="http://schemas.openxmlformats.org/officeDocument/2006/relationships/customXml" Target="../ink/ink3218.xml"/><Relationship Id="rId138" Type="http://schemas.openxmlformats.org/officeDocument/2006/relationships/customXml" Target="../ink/ink3245.xml"/><Relationship Id="rId345" Type="http://schemas.openxmlformats.org/officeDocument/2006/relationships/image" Target="../media/image2058.png"/><Relationship Id="rId387" Type="http://schemas.openxmlformats.org/officeDocument/2006/relationships/image" Target="../media/image2079.png"/><Relationship Id="rId191" Type="http://schemas.openxmlformats.org/officeDocument/2006/relationships/image" Target="../media/image1981.png"/><Relationship Id="rId205" Type="http://schemas.openxmlformats.org/officeDocument/2006/relationships/image" Target="../media/image1988.png"/><Relationship Id="rId247" Type="http://schemas.openxmlformats.org/officeDocument/2006/relationships/image" Target="../media/image2009.png"/><Relationship Id="rId412" Type="http://schemas.openxmlformats.org/officeDocument/2006/relationships/customXml" Target="../ink/ink3382.xml"/><Relationship Id="rId107" Type="http://schemas.openxmlformats.org/officeDocument/2006/relationships/image" Target="../media/image1939.png"/><Relationship Id="rId289" Type="http://schemas.openxmlformats.org/officeDocument/2006/relationships/image" Target="../media/image2030.png"/><Relationship Id="rId11" Type="http://schemas.openxmlformats.org/officeDocument/2006/relationships/image" Target="../media/image1891.png"/><Relationship Id="rId53" Type="http://schemas.openxmlformats.org/officeDocument/2006/relationships/image" Target="../media/image1912.png"/><Relationship Id="rId149" Type="http://schemas.openxmlformats.org/officeDocument/2006/relationships/image" Target="../media/image1960.png"/><Relationship Id="rId314" Type="http://schemas.openxmlformats.org/officeDocument/2006/relationships/customXml" Target="../ink/ink3333.xml"/><Relationship Id="rId356" Type="http://schemas.openxmlformats.org/officeDocument/2006/relationships/customXml" Target="../ink/ink3354.xml"/><Relationship Id="rId398" Type="http://schemas.openxmlformats.org/officeDocument/2006/relationships/customXml" Target="../ink/ink3375.xml"/><Relationship Id="rId95" Type="http://schemas.openxmlformats.org/officeDocument/2006/relationships/image" Target="../media/image1933.png"/><Relationship Id="rId160" Type="http://schemas.openxmlformats.org/officeDocument/2006/relationships/customXml" Target="../ink/ink3256.xml"/><Relationship Id="rId216" Type="http://schemas.openxmlformats.org/officeDocument/2006/relationships/customXml" Target="../ink/ink3284.xml"/><Relationship Id="rId423" Type="http://schemas.openxmlformats.org/officeDocument/2006/relationships/image" Target="../media/image2097.png"/><Relationship Id="rId258" Type="http://schemas.openxmlformats.org/officeDocument/2006/relationships/customXml" Target="../ink/ink3305.xml"/><Relationship Id="rId22" Type="http://schemas.openxmlformats.org/officeDocument/2006/relationships/customXml" Target="../ink/ink3187.xml"/><Relationship Id="rId64" Type="http://schemas.openxmlformats.org/officeDocument/2006/relationships/customXml" Target="../ink/ink3208.xml"/><Relationship Id="rId118" Type="http://schemas.openxmlformats.org/officeDocument/2006/relationships/customXml" Target="../ink/ink3235.xml"/><Relationship Id="rId325" Type="http://schemas.openxmlformats.org/officeDocument/2006/relationships/image" Target="../media/image2048.png"/><Relationship Id="rId367" Type="http://schemas.openxmlformats.org/officeDocument/2006/relationships/image" Target="../media/image2069.png"/><Relationship Id="rId171" Type="http://schemas.openxmlformats.org/officeDocument/2006/relationships/image" Target="../media/image1971.png"/><Relationship Id="rId227" Type="http://schemas.openxmlformats.org/officeDocument/2006/relationships/image" Target="../media/image1999.png"/><Relationship Id="rId269" Type="http://schemas.openxmlformats.org/officeDocument/2006/relationships/image" Target="../media/image2020.png"/><Relationship Id="rId434" Type="http://schemas.openxmlformats.org/officeDocument/2006/relationships/customXml" Target="../ink/ink3393.xml"/><Relationship Id="rId33" Type="http://schemas.openxmlformats.org/officeDocument/2006/relationships/image" Target="../media/image1902.png"/><Relationship Id="rId129" Type="http://schemas.openxmlformats.org/officeDocument/2006/relationships/image" Target="../media/image1950.png"/><Relationship Id="rId280" Type="http://schemas.openxmlformats.org/officeDocument/2006/relationships/customXml" Target="../ink/ink3316.xml"/><Relationship Id="rId336" Type="http://schemas.openxmlformats.org/officeDocument/2006/relationships/customXml" Target="../ink/ink3344.xml"/><Relationship Id="rId75" Type="http://schemas.openxmlformats.org/officeDocument/2006/relationships/image" Target="../media/image1923.png"/><Relationship Id="rId140" Type="http://schemas.openxmlformats.org/officeDocument/2006/relationships/customXml" Target="../ink/ink3246.xml"/><Relationship Id="rId182" Type="http://schemas.openxmlformats.org/officeDocument/2006/relationships/customXml" Target="../ink/ink3267.xml"/><Relationship Id="rId378" Type="http://schemas.openxmlformats.org/officeDocument/2006/relationships/customXml" Target="../ink/ink3365.xml"/><Relationship Id="rId403" Type="http://schemas.openxmlformats.org/officeDocument/2006/relationships/image" Target="../media/image2087.png"/><Relationship Id="rId6" Type="http://schemas.openxmlformats.org/officeDocument/2006/relationships/customXml" Target="../ink/ink3179.xml"/><Relationship Id="rId238" Type="http://schemas.openxmlformats.org/officeDocument/2006/relationships/customXml" Target="../ink/ink3295.xml"/><Relationship Id="rId291" Type="http://schemas.openxmlformats.org/officeDocument/2006/relationships/image" Target="../media/image2031.png"/><Relationship Id="rId305" Type="http://schemas.openxmlformats.org/officeDocument/2006/relationships/image" Target="../media/image2038.png"/><Relationship Id="rId347" Type="http://schemas.openxmlformats.org/officeDocument/2006/relationships/image" Target="../media/image2059.png"/><Relationship Id="rId44" Type="http://schemas.openxmlformats.org/officeDocument/2006/relationships/customXml" Target="../ink/ink3198.xml"/><Relationship Id="rId86" Type="http://schemas.openxmlformats.org/officeDocument/2006/relationships/customXml" Target="../ink/ink3219.xml"/><Relationship Id="rId151" Type="http://schemas.openxmlformats.org/officeDocument/2006/relationships/image" Target="../media/image1961.png"/><Relationship Id="rId389" Type="http://schemas.openxmlformats.org/officeDocument/2006/relationships/image" Target="../media/image2080.png"/><Relationship Id="rId193" Type="http://schemas.openxmlformats.org/officeDocument/2006/relationships/image" Target="../media/image1982.png"/><Relationship Id="rId207" Type="http://schemas.openxmlformats.org/officeDocument/2006/relationships/image" Target="../media/image1989.png"/><Relationship Id="rId249" Type="http://schemas.openxmlformats.org/officeDocument/2006/relationships/image" Target="../media/image2010.png"/><Relationship Id="rId414" Type="http://schemas.openxmlformats.org/officeDocument/2006/relationships/customXml" Target="../ink/ink3383.xml"/><Relationship Id="rId13" Type="http://schemas.openxmlformats.org/officeDocument/2006/relationships/image" Target="../media/image1892.png"/><Relationship Id="rId109" Type="http://schemas.openxmlformats.org/officeDocument/2006/relationships/image" Target="../media/image1940.png"/><Relationship Id="rId260" Type="http://schemas.openxmlformats.org/officeDocument/2006/relationships/customXml" Target="../ink/ink3306.xml"/><Relationship Id="rId316" Type="http://schemas.openxmlformats.org/officeDocument/2006/relationships/customXml" Target="../ink/ink3334.xml"/><Relationship Id="rId55" Type="http://schemas.openxmlformats.org/officeDocument/2006/relationships/image" Target="../media/image1913.png"/><Relationship Id="rId97" Type="http://schemas.openxmlformats.org/officeDocument/2006/relationships/image" Target="../media/image1934.png"/><Relationship Id="rId120" Type="http://schemas.openxmlformats.org/officeDocument/2006/relationships/customXml" Target="../ink/ink3236.xml"/><Relationship Id="rId358" Type="http://schemas.openxmlformats.org/officeDocument/2006/relationships/customXml" Target="../ink/ink3355.xml"/><Relationship Id="rId162" Type="http://schemas.openxmlformats.org/officeDocument/2006/relationships/customXml" Target="../ink/ink3257.xml"/><Relationship Id="rId218" Type="http://schemas.openxmlformats.org/officeDocument/2006/relationships/customXml" Target="../ink/ink3285.xml"/><Relationship Id="rId425" Type="http://schemas.openxmlformats.org/officeDocument/2006/relationships/image" Target="../media/image2098.png"/><Relationship Id="rId271" Type="http://schemas.openxmlformats.org/officeDocument/2006/relationships/image" Target="../media/image2021.png"/><Relationship Id="rId24" Type="http://schemas.openxmlformats.org/officeDocument/2006/relationships/customXml" Target="../ink/ink3188.xml"/><Relationship Id="rId66" Type="http://schemas.openxmlformats.org/officeDocument/2006/relationships/customXml" Target="../ink/ink3209.xml"/><Relationship Id="rId131" Type="http://schemas.openxmlformats.org/officeDocument/2006/relationships/image" Target="../media/image1951.png"/><Relationship Id="rId327" Type="http://schemas.openxmlformats.org/officeDocument/2006/relationships/image" Target="../media/image2049.png"/><Relationship Id="rId369" Type="http://schemas.openxmlformats.org/officeDocument/2006/relationships/image" Target="../media/image2070.png"/><Relationship Id="rId173" Type="http://schemas.openxmlformats.org/officeDocument/2006/relationships/image" Target="../media/image1972.png"/><Relationship Id="rId229" Type="http://schemas.openxmlformats.org/officeDocument/2006/relationships/image" Target="../media/image2000.png"/><Relationship Id="rId380" Type="http://schemas.openxmlformats.org/officeDocument/2006/relationships/customXml" Target="../ink/ink3366.xml"/><Relationship Id="rId436" Type="http://schemas.openxmlformats.org/officeDocument/2006/relationships/customXml" Target="../ink/ink3394.xml"/><Relationship Id="rId240" Type="http://schemas.openxmlformats.org/officeDocument/2006/relationships/customXml" Target="../ink/ink3296.xml"/><Relationship Id="rId35" Type="http://schemas.openxmlformats.org/officeDocument/2006/relationships/image" Target="../media/image1903.png"/><Relationship Id="rId77" Type="http://schemas.openxmlformats.org/officeDocument/2006/relationships/image" Target="../media/image1924.png"/><Relationship Id="rId100" Type="http://schemas.openxmlformats.org/officeDocument/2006/relationships/customXml" Target="../ink/ink3226.xml"/><Relationship Id="rId282" Type="http://schemas.openxmlformats.org/officeDocument/2006/relationships/customXml" Target="../ink/ink3317.xml"/><Relationship Id="rId338" Type="http://schemas.openxmlformats.org/officeDocument/2006/relationships/customXml" Target="../ink/ink3345.xml"/><Relationship Id="rId8" Type="http://schemas.openxmlformats.org/officeDocument/2006/relationships/customXml" Target="../ink/ink3180.xml"/><Relationship Id="rId142" Type="http://schemas.openxmlformats.org/officeDocument/2006/relationships/customXml" Target="../ink/ink3247.xml"/><Relationship Id="rId184" Type="http://schemas.openxmlformats.org/officeDocument/2006/relationships/customXml" Target="../ink/ink3268.xml"/><Relationship Id="rId391" Type="http://schemas.openxmlformats.org/officeDocument/2006/relationships/image" Target="../media/image2081.png"/><Relationship Id="rId405" Type="http://schemas.openxmlformats.org/officeDocument/2006/relationships/image" Target="../media/image2088.png"/><Relationship Id="rId251" Type="http://schemas.openxmlformats.org/officeDocument/2006/relationships/image" Target="../media/image2011.png"/><Relationship Id="rId46" Type="http://schemas.openxmlformats.org/officeDocument/2006/relationships/customXml" Target="../ink/ink3199.xml"/><Relationship Id="rId293" Type="http://schemas.openxmlformats.org/officeDocument/2006/relationships/image" Target="../media/image2032.png"/><Relationship Id="rId307" Type="http://schemas.openxmlformats.org/officeDocument/2006/relationships/image" Target="../media/image2039.png"/><Relationship Id="rId349" Type="http://schemas.openxmlformats.org/officeDocument/2006/relationships/image" Target="../media/image2060.png"/><Relationship Id="rId88" Type="http://schemas.openxmlformats.org/officeDocument/2006/relationships/customXml" Target="../ink/ink3220.xml"/><Relationship Id="rId111" Type="http://schemas.openxmlformats.org/officeDocument/2006/relationships/image" Target="../media/image1941.png"/><Relationship Id="rId153" Type="http://schemas.openxmlformats.org/officeDocument/2006/relationships/image" Target="../media/image1962.png"/><Relationship Id="rId195" Type="http://schemas.openxmlformats.org/officeDocument/2006/relationships/image" Target="../media/image1983.png"/><Relationship Id="rId209" Type="http://schemas.openxmlformats.org/officeDocument/2006/relationships/image" Target="../media/image1990.png"/><Relationship Id="rId360" Type="http://schemas.openxmlformats.org/officeDocument/2006/relationships/customXml" Target="../ink/ink3356.xml"/><Relationship Id="rId416" Type="http://schemas.openxmlformats.org/officeDocument/2006/relationships/customXml" Target="../ink/ink3384.xml"/><Relationship Id="rId220" Type="http://schemas.openxmlformats.org/officeDocument/2006/relationships/customXml" Target="../ink/ink3286.xml"/><Relationship Id="rId15" Type="http://schemas.openxmlformats.org/officeDocument/2006/relationships/image" Target="../media/image1893.png"/><Relationship Id="rId57" Type="http://schemas.openxmlformats.org/officeDocument/2006/relationships/image" Target="../media/image1914.png"/><Relationship Id="rId262" Type="http://schemas.openxmlformats.org/officeDocument/2006/relationships/customXml" Target="../ink/ink3307.xml"/><Relationship Id="rId318" Type="http://schemas.openxmlformats.org/officeDocument/2006/relationships/customXml" Target="../ink/ink3335.xml"/><Relationship Id="rId99" Type="http://schemas.openxmlformats.org/officeDocument/2006/relationships/image" Target="../media/image1935.png"/><Relationship Id="rId122" Type="http://schemas.openxmlformats.org/officeDocument/2006/relationships/customXml" Target="../ink/ink3237.xml"/><Relationship Id="rId164" Type="http://schemas.openxmlformats.org/officeDocument/2006/relationships/customXml" Target="../ink/ink3258.xml"/><Relationship Id="rId371" Type="http://schemas.openxmlformats.org/officeDocument/2006/relationships/image" Target="../media/image2071.png"/><Relationship Id="rId427" Type="http://schemas.openxmlformats.org/officeDocument/2006/relationships/image" Target="../media/image2099.png"/><Relationship Id="rId26" Type="http://schemas.openxmlformats.org/officeDocument/2006/relationships/customXml" Target="../ink/ink3189.xml"/><Relationship Id="rId231" Type="http://schemas.openxmlformats.org/officeDocument/2006/relationships/image" Target="../media/image2001.png"/><Relationship Id="rId273" Type="http://schemas.openxmlformats.org/officeDocument/2006/relationships/image" Target="../media/image2022.png"/><Relationship Id="rId329" Type="http://schemas.openxmlformats.org/officeDocument/2006/relationships/image" Target="../media/image2050.png"/><Relationship Id="rId68" Type="http://schemas.openxmlformats.org/officeDocument/2006/relationships/customXml" Target="../ink/ink3210.xml"/><Relationship Id="rId133" Type="http://schemas.openxmlformats.org/officeDocument/2006/relationships/image" Target="../media/image1952.png"/><Relationship Id="rId175" Type="http://schemas.openxmlformats.org/officeDocument/2006/relationships/image" Target="../media/image1973.png"/><Relationship Id="rId340" Type="http://schemas.openxmlformats.org/officeDocument/2006/relationships/customXml" Target="../ink/ink3346.xml"/><Relationship Id="rId200" Type="http://schemas.openxmlformats.org/officeDocument/2006/relationships/customXml" Target="../ink/ink3276.xml"/><Relationship Id="rId382" Type="http://schemas.openxmlformats.org/officeDocument/2006/relationships/customXml" Target="../ink/ink3367.xml"/><Relationship Id="rId438" Type="http://schemas.openxmlformats.org/officeDocument/2006/relationships/customXml" Target="../ink/ink3395.xml"/><Relationship Id="rId242" Type="http://schemas.openxmlformats.org/officeDocument/2006/relationships/customXml" Target="../ink/ink3297.xml"/><Relationship Id="rId284" Type="http://schemas.openxmlformats.org/officeDocument/2006/relationships/customXml" Target="../ink/ink3318.xml"/><Relationship Id="rId37" Type="http://schemas.openxmlformats.org/officeDocument/2006/relationships/image" Target="../media/image1904.png"/><Relationship Id="rId79" Type="http://schemas.openxmlformats.org/officeDocument/2006/relationships/image" Target="../media/image1925.png"/><Relationship Id="rId102" Type="http://schemas.openxmlformats.org/officeDocument/2006/relationships/customXml" Target="../ink/ink3227.xml"/><Relationship Id="rId144" Type="http://schemas.openxmlformats.org/officeDocument/2006/relationships/customXml" Target="../ink/ink3248.xml"/><Relationship Id="rId90" Type="http://schemas.openxmlformats.org/officeDocument/2006/relationships/customXml" Target="../ink/ink3221.xml"/><Relationship Id="rId186" Type="http://schemas.openxmlformats.org/officeDocument/2006/relationships/customXml" Target="../ink/ink3269.xml"/><Relationship Id="rId351" Type="http://schemas.openxmlformats.org/officeDocument/2006/relationships/image" Target="../media/image2061.png"/><Relationship Id="rId393" Type="http://schemas.openxmlformats.org/officeDocument/2006/relationships/image" Target="../media/image2082.png"/><Relationship Id="rId407" Type="http://schemas.openxmlformats.org/officeDocument/2006/relationships/image" Target="../media/image2089.png"/><Relationship Id="rId211" Type="http://schemas.openxmlformats.org/officeDocument/2006/relationships/image" Target="../media/image1991.png"/><Relationship Id="rId253" Type="http://schemas.openxmlformats.org/officeDocument/2006/relationships/image" Target="../media/image2012.png"/><Relationship Id="rId295" Type="http://schemas.openxmlformats.org/officeDocument/2006/relationships/image" Target="../media/image2033.png"/><Relationship Id="rId309" Type="http://schemas.openxmlformats.org/officeDocument/2006/relationships/image" Target="../media/image2040.png"/><Relationship Id="rId48" Type="http://schemas.openxmlformats.org/officeDocument/2006/relationships/customXml" Target="../ink/ink3200.xml"/><Relationship Id="rId113" Type="http://schemas.openxmlformats.org/officeDocument/2006/relationships/image" Target="../media/image1942.png"/><Relationship Id="rId320" Type="http://schemas.openxmlformats.org/officeDocument/2006/relationships/customXml" Target="../ink/ink3336.xml"/><Relationship Id="rId155" Type="http://schemas.openxmlformats.org/officeDocument/2006/relationships/image" Target="../media/image1963.png"/><Relationship Id="rId197" Type="http://schemas.openxmlformats.org/officeDocument/2006/relationships/image" Target="../media/image1984.png"/><Relationship Id="rId362" Type="http://schemas.openxmlformats.org/officeDocument/2006/relationships/customXml" Target="../ink/ink3357.xml"/><Relationship Id="rId418" Type="http://schemas.openxmlformats.org/officeDocument/2006/relationships/customXml" Target="../ink/ink3385.xml"/><Relationship Id="rId222" Type="http://schemas.openxmlformats.org/officeDocument/2006/relationships/customXml" Target="../ink/ink3287.xml"/><Relationship Id="rId264" Type="http://schemas.openxmlformats.org/officeDocument/2006/relationships/customXml" Target="../ink/ink3308.xml"/><Relationship Id="rId17" Type="http://schemas.openxmlformats.org/officeDocument/2006/relationships/image" Target="../media/image1894.png"/><Relationship Id="rId59" Type="http://schemas.openxmlformats.org/officeDocument/2006/relationships/image" Target="../media/image1915.png"/><Relationship Id="rId124" Type="http://schemas.openxmlformats.org/officeDocument/2006/relationships/customXml" Target="../ink/ink3238.xml"/><Relationship Id="rId70" Type="http://schemas.openxmlformats.org/officeDocument/2006/relationships/customXml" Target="../ink/ink3211.xml"/><Relationship Id="rId166" Type="http://schemas.openxmlformats.org/officeDocument/2006/relationships/customXml" Target="../ink/ink3259.xml"/><Relationship Id="rId331" Type="http://schemas.openxmlformats.org/officeDocument/2006/relationships/image" Target="../media/image2051.png"/><Relationship Id="rId373" Type="http://schemas.openxmlformats.org/officeDocument/2006/relationships/image" Target="../media/image2072.png"/><Relationship Id="rId429" Type="http://schemas.openxmlformats.org/officeDocument/2006/relationships/image" Target="../media/image210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02.png"/><Relationship Id="rId440" Type="http://schemas.openxmlformats.org/officeDocument/2006/relationships/customXml" Target="../ink/ink3396.xml"/><Relationship Id="rId28" Type="http://schemas.openxmlformats.org/officeDocument/2006/relationships/customXml" Target="../ink/ink3190.xml"/><Relationship Id="rId275" Type="http://schemas.openxmlformats.org/officeDocument/2006/relationships/image" Target="../media/image2023.png"/><Relationship Id="rId300" Type="http://schemas.openxmlformats.org/officeDocument/2006/relationships/customXml" Target="../ink/ink3326.xml"/><Relationship Id="rId81" Type="http://schemas.openxmlformats.org/officeDocument/2006/relationships/image" Target="../media/image1926.png"/><Relationship Id="rId135" Type="http://schemas.openxmlformats.org/officeDocument/2006/relationships/image" Target="../media/image1953.png"/><Relationship Id="rId177" Type="http://schemas.openxmlformats.org/officeDocument/2006/relationships/image" Target="../media/image1974.png"/><Relationship Id="rId342" Type="http://schemas.openxmlformats.org/officeDocument/2006/relationships/customXml" Target="../ink/ink3347.xml"/><Relationship Id="rId384" Type="http://schemas.openxmlformats.org/officeDocument/2006/relationships/customXml" Target="../ink/ink3368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50.png"/><Relationship Id="rId299" Type="http://schemas.openxmlformats.org/officeDocument/2006/relationships/image" Target="../media/image20250.png"/><Relationship Id="rId21" Type="http://schemas.openxmlformats.org/officeDocument/2006/relationships/image" Target="../media/image18870.png"/><Relationship Id="rId63" Type="http://schemas.openxmlformats.org/officeDocument/2006/relationships/image" Target="../media/image19080.png"/><Relationship Id="rId159" Type="http://schemas.openxmlformats.org/officeDocument/2006/relationships/image" Target="../media/image19550.png"/><Relationship Id="rId324" Type="http://schemas.openxmlformats.org/officeDocument/2006/relationships/customXml" Target="../ink/ink3559.xml"/><Relationship Id="rId366" Type="http://schemas.openxmlformats.org/officeDocument/2006/relationships/customXml" Target="../ink/ink3580.xml"/><Relationship Id="rId170" Type="http://schemas.openxmlformats.org/officeDocument/2006/relationships/customXml" Target="../ink/ink3482.xml"/><Relationship Id="rId226" Type="http://schemas.openxmlformats.org/officeDocument/2006/relationships/customXml" Target="../ink/ink3510.xml"/><Relationship Id="rId433" Type="http://schemas.openxmlformats.org/officeDocument/2006/relationships/image" Target="../media/image20920.png"/><Relationship Id="rId268" Type="http://schemas.openxmlformats.org/officeDocument/2006/relationships/customXml" Target="../ink/ink3531.xml"/><Relationship Id="rId32" Type="http://schemas.openxmlformats.org/officeDocument/2006/relationships/customXml" Target="../ink/ink3413.xml"/><Relationship Id="rId74" Type="http://schemas.openxmlformats.org/officeDocument/2006/relationships/customXml" Target="../ink/ink3434.xml"/><Relationship Id="rId128" Type="http://schemas.openxmlformats.org/officeDocument/2006/relationships/customXml" Target="../ink/ink3461.xml"/><Relationship Id="rId335" Type="http://schemas.openxmlformats.org/officeDocument/2006/relationships/image" Target="../media/image20430.png"/><Relationship Id="rId377" Type="http://schemas.openxmlformats.org/officeDocument/2006/relationships/image" Target="../media/image20640.png"/><Relationship Id="rId5" Type="http://schemas.openxmlformats.org/officeDocument/2006/relationships/image" Target="../media/image18790.png"/><Relationship Id="rId181" Type="http://schemas.openxmlformats.org/officeDocument/2006/relationships/image" Target="../media/image19660.png"/><Relationship Id="rId237" Type="http://schemas.openxmlformats.org/officeDocument/2006/relationships/image" Target="../media/image19940.png"/><Relationship Id="rId402" Type="http://schemas.openxmlformats.org/officeDocument/2006/relationships/customXml" Target="../ink/ink3598.xml"/><Relationship Id="rId279" Type="http://schemas.openxmlformats.org/officeDocument/2006/relationships/image" Target="../media/image20150.png"/><Relationship Id="rId444" Type="http://schemas.openxmlformats.org/officeDocument/2006/relationships/customXml" Target="../ink/ink3619.xml"/><Relationship Id="rId43" Type="http://schemas.openxmlformats.org/officeDocument/2006/relationships/image" Target="../media/image18980.png"/><Relationship Id="rId139" Type="http://schemas.openxmlformats.org/officeDocument/2006/relationships/image" Target="../media/image19450.png"/><Relationship Id="rId290" Type="http://schemas.openxmlformats.org/officeDocument/2006/relationships/customXml" Target="../ink/ink3542.xml"/><Relationship Id="rId304" Type="http://schemas.openxmlformats.org/officeDocument/2006/relationships/customXml" Target="../ink/ink3549.xml"/><Relationship Id="rId346" Type="http://schemas.openxmlformats.org/officeDocument/2006/relationships/customXml" Target="../ink/ink3570.xml"/><Relationship Id="rId388" Type="http://schemas.openxmlformats.org/officeDocument/2006/relationships/customXml" Target="../ink/ink3591.xml"/><Relationship Id="rId85" Type="http://schemas.openxmlformats.org/officeDocument/2006/relationships/image" Target="../media/image19190.png"/><Relationship Id="rId150" Type="http://schemas.openxmlformats.org/officeDocument/2006/relationships/customXml" Target="../ink/ink3472.xml"/><Relationship Id="rId192" Type="http://schemas.openxmlformats.org/officeDocument/2006/relationships/customXml" Target="../ink/ink3493.xml"/><Relationship Id="rId206" Type="http://schemas.openxmlformats.org/officeDocument/2006/relationships/customXml" Target="../ink/ink3500.xml"/><Relationship Id="rId413" Type="http://schemas.openxmlformats.org/officeDocument/2006/relationships/image" Target="../media/image20820.png"/><Relationship Id="rId248" Type="http://schemas.openxmlformats.org/officeDocument/2006/relationships/customXml" Target="../ink/ink3521.xml"/><Relationship Id="rId455" Type="http://schemas.openxmlformats.org/officeDocument/2006/relationships/image" Target="../media/image2114.png"/><Relationship Id="rId12" Type="http://schemas.openxmlformats.org/officeDocument/2006/relationships/customXml" Target="../ink/ink3403.xml"/><Relationship Id="rId108" Type="http://schemas.openxmlformats.org/officeDocument/2006/relationships/customXml" Target="../ink/ink3451.xml"/><Relationship Id="rId315" Type="http://schemas.openxmlformats.org/officeDocument/2006/relationships/image" Target="../media/image20330.png"/><Relationship Id="rId357" Type="http://schemas.openxmlformats.org/officeDocument/2006/relationships/image" Target="../media/image20540.png"/><Relationship Id="rId54" Type="http://schemas.openxmlformats.org/officeDocument/2006/relationships/customXml" Target="../ink/ink3424.xml"/><Relationship Id="rId96" Type="http://schemas.openxmlformats.org/officeDocument/2006/relationships/customXml" Target="../ink/ink3445.xml"/><Relationship Id="rId161" Type="http://schemas.openxmlformats.org/officeDocument/2006/relationships/image" Target="../media/image19560.png"/><Relationship Id="rId217" Type="http://schemas.openxmlformats.org/officeDocument/2006/relationships/image" Target="../media/image19840.png"/><Relationship Id="rId399" Type="http://schemas.openxmlformats.org/officeDocument/2006/relationships/image" Target="../media/image20750.png"/><Relationship Id="rId259" Type="http://schemas.openxmlformats.org/officeDocument/2006/relationships/image" Target="../media/image20050.png"/><Relationship Id="rId424" Type="http://schemas.openxmlformats.org/officeDocument/2006/relationships/customXml" Target="../ink/ink3609.xml"/><Relationship Id="rId23" Type="http://schemas.openxmlformats.org/officeDocument/2006/relationships/image" Target="../media/image18880.png"/><Relationship Id="rId119" Type="http://schemas.openxmlformats.org/officeDocument/2006/relationships/image" Target="../media/image19360.png"/><Relationship Id="rId270" Type="http://schemas.openxmlformats.org/officeDocument/2006/relationships/customXml" Target="../ink/ink3532.xml"/><Relationship Id="rId326" Type="http://schemas.openxmlformats.org/officeDocument/2006/relationships/customXml" Target="../ink/ink3560.xml"/><Relationship Id="rId65" Type="http://schemas.openxmlformats.org/officeDocument/2006/relationships/image" Target="../media/image19090.png"/><Relationship Id="rId130" Type="http://schemas.openxmlformats.org/officeDocument/2006/relationships/customXml" Target="../ink/ink3462.xml"/><Relationship Id="rId368" Type="http://schemas.openxmlformats.org/officeDocument/2006/relationships/customXml" Target="../ink/ink3581.xml"/><Relationship Id="rId172" Type="http://schemas.openxmlformats.org/officeDocument/2006/relationships/customXml" Target="../ink/ink3483.xml"/><Relationship Id="rId228" Type="http://schemas.openxmlformats.org/officeDocument/2006/relationships/customXml" Target="../ink/ink3511.xml"/><Relationship Id="rId435" Type="http://schemas.openxmlformats.org/officeDocument/2006/relationships/image" Target="../media/image20930.png"/><Relationship Id="rId281" Type="http://schemas.openxmlformats.org/officeDocument/2006/relationships/image" Target="../media/image20160.png"/><Relationship Id="rId337" Type="http://schemas.openxmlformats.org/officeDocument/2006/relationships/image" Target="../media/image20440.png"/><Relationship Id="rId34" Type="http://schemas.openxmlformats.org/officeDocument/2006/relationships/customXml" Target="../ink/ink3414.xml"/><Relationship Id="rId76" Type="http://schemas.openxmlformats.org/officeDocument/2006/relationships/customXml" Target="../ink/ink3435.xml"/><Relationship Id="rId141" Type="http://schemas.openxmlformats.org/officeDocument/2006/relationships/image" Target="../media/image19460.png"/><Relationship Id="rId379" Type="http://schemas.openxmlformats.org/officeDocument/2006/relationships/image" Target="../media/image20650.png"/><Relationship Id="rId7" Type="http://schemas.openxmlformats.org/officeDocument/2006/relationships/image" Target="../media/image18800.png"/><Relationship Id="rId183" Type="http://schemas.openxmlformats.org/officeDocument/2006/relationships/image" Target="../media/image19670.png"/><Relationship Id="rId239" Type="http://schemas.openxmlformats.org/officeDocument/2006/relationships/image" Target="../media/image19950.png"/><Relationship Id="rId390" Type="http://schemas.openxmlformats.org/officeDocument/2006/relationships/customXml" Target="../ink/ink3592.xml"/><Relationship Id="rId404" Type="http://schemas.openxmlformats.org/officeDocument/2006/relationships/customXml" Target="../ink/ink3599.xml"/><Relationship Id="rId446" Type="http://schemas.openxmlformats.org/officeDocument/2006/relationships/customXml" Target="../ink/ink3620.xml"/><Relationship Id="rId250" Type="http://schemas.openxmlformats.org/officeDocument/2006/relationships/customXml" Target="../ink/ink3522.xml"/><Relationship Id="rId292" Type="http://schemas.openxmlformats.org/officeDocument/2006/relationships/customXml" Target="../ink/ink3543.xml"/><Relationship Id="rId306" Type="http://schemas.openxmlformats.org/officeDocument/2006/relationships/customXml" Target="../ink/ink3550.xml"/><Relationship Id="rId45" Type="http://schemas.openxmlformats.org/officeDocument/2006/relationships/image" Target="../media/image18990.png"/><Relationship Id="rId87" Type="http://schemas.openxmlformats.org/officeDocument/2006/relationships/image" Target="../media/image19200.png"/><Relationship Id="rId110" Type="http://schemas.openxmlformats.org/officeDocument/2006/relationships/customXml" Target="../ink/ink3452.xml"/><Relationship Id="rId348" Type="http://schemas.openxmlformats.org/officeDocument/2006/relationships/customXml" Target="../ink/ink3571.xml"/><Relationship Id="rId152" Type="http://schemas.openxmlformats.org/officeDocument/2006/relationships/customXml" Target="../ink/ink3473.xml"/><Relationship Id="rId194" Type="http://schemas.openxmlformats.org/officeDocument/2006/relationships/customXml" Target="../ink/ink3494.xml"/><Relationship Id="rId208" Type="http://schemas.openxmlformats.org/officeDocument/2006/relationships/customXml" Target="../ink/ink3501.xml"/><Relationship Id="rId415" Type="http://schemas.openxmlformats.org/officeDocument/2006/relationships/image" Target="../media/image20830.png"/><Relationship Id="rId457" Type="http://schemas.openxmlformats.org/officeDocument/2006/relationships/image" Target="../media/image2115.png"/><Relationship Id="rId261" Type="http://schemas.openxmlformats.org/officeDocument/2006/relationships/image" Target="../media/image20060.png"/><Relationship Id="rId14" Type="http://schemas.openxmlformats.org/officeDocument/2006/relationships/customXml" Target="../ink/ink3404.xml"/><Relationship Id="rId56" Type="http://schemas.openxmlformats.org/officeDocument/2006/relationships/customXml" Target="../ink/ink3425.xml"/><Relationship Id="rId317" Type="http://schemas.openxmlformats.org/officeDocument/2006/relationships/image" Target="../media/image20340.png"/><Relationship Id="rId359" Type="http://schemas.openxmlformats.org/officeDocument/2006/relationships/image" Target="../media/image20550.png"/><Relationship Id="rId98" Type="http://schemas.openxmlformats.org/officeDocument/2006/relationships/customXml" Target="../ink/ink3446.xml"/><Relationship Id="rId121" Type="http://schemas.openxmlformats.org/officeDocument/2006/relationships/image" Target="../media/image19370.png"/><Relationship Id="rId163" Type="http://schemas.openxmlformats.org/officeDocument/2006/relationships/image" Target="../media/image19570.png"/><Relationship Id="rId219" Type="http://schemas.openxmlformats.org/officeDocument/2006/relationships/image" Target="../media/image19850.png"/><Relationship Id="rId370" Type="http://schemas.openxmlformats.org/officeDocument/2006/relationships/customXml" Target="../ink/ink3582.xml"/><Relationship Id="rId426" Type="http://schemas.openxmlformats.org/officeDocument/2006/relationships/customXml" Target="../ink/ink3610.xml"/><Relationship Id="rId230" Type="http://schemas.openxmlformats.org/officeDocument/2006/relationships/customXml" Target="../ink/ink3512.xml"/><Relationship Id="rId25" Type="http://schemas.openxmlformats.org/officeDocument/2006/relationships/image" Target="../media/image18890.png"/><Relationship Id="rId67" Type="http://schemas.openxmlformats.org/officeDocument/2006/relationships/image" Target="../media/image19101.png"/><Relationship Id="rId272" Type="http://schemas.openxmlformats.org/officeDocument/2006/relationships/customXml" Target="../ink/ink3533.xml"/><Relationship Id="rId328" Type="http://schemas.openxmlformats.org/officeDocument/2006/relationships/customXml" Target="../ink/ink3561.xml"/><Relationship Id="rId132" Type="http://schemas.openxmlformats.org/officeDocument/2006/relationships/customXml" Target="../ink/ink3463.xml"/><Relationship Id="rId174" Type="http://schemas.openxmlformats.org/officeDocument/2006/relationships/customXml" Target="../ink/ink3484.xml"/><Relationship Id="rId381" Type="http://schemas.openxmlformats.org/officeDocument/2006/relationships/image" Target="../media/image20660.png"/><Relationship Id="rId241" Type="http://schemas.openxmlformats.org/officeDocument/2006/relationships/image" Target="../media/image19960.png"/><Relationship Id="rId437" Type="http://schemas.openxmlformats.org/officeDocument/2006/relationships/image" Target="../media/image20940.png"/><Relationship Id="rId36" Type="http://schemas.openxmlformats.org/officeDocument/2006/relationships/customXml" Target="../ink/ink3415.xml"/><Relationship Id="rId283" Type="http://schemas.openxmlformats.org/officeDocument/2006/relationships/image" Target="../media/image20170.png"/><Relationship Id="rId339" Type="http://schemas.openxmlformats.org/officeDocument/2006/relationships/image" Target="../media/image20450.png"/><Relationship Id="rId78" Type="http://schemas.openxmlformats.org/officeDocument/2006/relationships/customXml" Target="../ink/ink3436.xml"/><Relationship Id="rId101" Type="http://schemas.openxmlformats.org/officeDocument/2006/relationships/image" Target="../media/image19270.png"/><Relationship Id="rId143" Type="http://schemas.openxmlformats.org/officeDocument/2006/relationships/image" Target="../media/image19470.png"/><Relationship Id="rId185" Type="http://schemas.openxmlformats.org/officeDocument/2006/relationships/image" Target="../media/image19680.png"/><Relationship Id="rId350" Type="http://schemas.openxmlformats.org/officeDocument/2006/relationships/customXml" Target="../ink/ink3572.xml"/><Relationship Id="rId406" Type="http://schemas.openxmlformats.org/officeDocument/2006/relationships/customXml" Target="../ink/ink3600.xml"/><Relationship Id="rId9" Type="http://schemas.openxmlformats.org/officeDocument/2006/relationships/image" Target="../media/image18811.png"/><Relationship Id="rId210" Type="http://schemas.openxmlformats.org/officeDocument/2006/relationships/customXml" Target="../ink/ink3502.xml"/><Relationship Id="rId392" Type="http://schemas.openxmlformats.org/officeDocument/2006/relationships/customXml" Target="../ink/ink3593.xml"/><Relationship Id="rId448" Type="http://schemas.openxmlformats.org/officeDocument/2006/relationships/customXml" Target="../ink/ink3621.xml"/><Relationship Id="rId252" Type="http://schemas.openxmlformats.org/officeDocument/2006/relationships/customXml" Target="../ink/ink3523.xml"/><Relationship Id="rId294" Type="http://schemas.openxmlformats.org/officeDocument/2006/relationships/customXml" Target="../ink/ink3544.xml"/><Relationship Id="rId308" Type="http://schemas.openxmlformats.org/officeDocument/2006/relationships/customXml" Target="../ink/ink3551.xml"/><Relationship Id="rId47" Type="http://schemas.openxmlformats.org/officeDocument/2006/relationships/image" Target="../media/image19000.png"/><Relationship Id="rId89" Type="http://schemas.openxmlformats.org/officeDocument/2006/relationships/image" Target="../media/image19211.png"/><Relationship Id="rId112" Type="http://schemas.openxmlformats.org/officeDocument/2006/relationships/customXml" Target="../ink/ink3453.xml"/><Relationship Id="rId154" Type="http://schemas.openxmlformats.org/officeDocument/2006/relationships/customXml" Target="../ink/ink3474.xml"/><Relationship Id="rId361" Type="http://schemas.openxmlformats.org/officeDocument/2006/relationships/image" Target="../media/image20560.png"/><Relationship Id="rId196" Type="http://schemas.openxmlformats.org/officeDocument/2006/relationships/customXml" Target="../ink/ink3495.xml"/><Relationship Id="rId417" Type="http://schemas.openxmlformats.org/officeDocument/2006/relationships/image" Target="../media/image20840.png"/><Relationship Id="rId459" Type="http://schemas.openxmlformats.org/officeDocument/2006/relationships/image" Target="../media/image2116.png"/><Relationship Id="rId16" Type="http://schemas.openxmlformats.org/officeDocument/2006/relationships/customXml" Target="../ink/ink3405.xml"/><Relationship Id="rId221" Type="http://schemas.openxmlformats.org/officeDocument/2006/relationships/image" Target="../media/image19860.png"/><Relationship Id="rId263" Type="http://schemas.openxmlformats.org/officeDocument/2006/relationships/image" Target="../media/image20070.png"/><Relationship Id="rId319" Type="http://schemas.openxmlformats.org/officeDocument/2006/relationships/image" Target="../media/image20350.png"/><Relationship Id="rId58" Type="http://schemas.openxmlformats.org/officeDocument/2006/relationships/customXml" Target="../ink/ink3426.xml"/><Relationship Id="rId123" Type="http://schemas.openxmlformats.org/officeDocument/2006/relationships/image" Target="../media/image19380.png"/><Relationship Id="rId330" Type="http://schemas.openxmlformats.org/officeDocument/2006/relationships/customXml" Target="../ink/ink3562.xml"/><Relationship Id="rId165" Type="http://schemas.openxmlformats.org/officeDocument/2006/relationships/image" Target="../media/image19580.png"/><Relationship Id="rId372" Type="http://schemas.openxmlformats.org/officeDocument/2006/relationships/customXml" Target="../ink/ink3583.xml"/><Relationship Id="rId428" Type="http://schemas.openxmlformats.org/officeDocument/2006/relationships/customXml" Target="../ink/ink3611.xml"/><Relationship Id="rId232" Type="http://schemas.openxmlformats.org/officeDocument/2006/relationships/customXml" Target="../ink/ink3513.xml"/><Relationship Id="rId274" Type="http://schemas.openxmlformats.org/officeDocument/2006/relationships/customXml" Target="../ink/ink3534.xml"/><Relationship Id="rId27" Type="http://schemas.openxmlformats.org/officeDocument/2006/relationships/image" Target="../media/image18900.png"/><Relationship Id="rId69" Type="http://schemas.openxmlformats.org/officeDocument/2006/relationships/image" Target="../media/image19111.png"/><Relationship Id="rId134" Type="http://schemas.openxmlformats.org/officeDocument/2006/relationships/customXml" Target="../ink/ink3464.xml"/><Relationship Id="rId80" Type="http://schemas.openxmlformats.org/officeDocument/2006/relationships/customXml" Target="../ink/ink3437.xml"/><Relationship Id="rId176" Type="http://schemas.openxmlformats.org/officeDocument/2006/relationships/customXml" Target="../ink/ink3485.xml"/><Relationship Id="rId341" Type="http://schemas.openxmlformats.org/officeDocument/2006/relationships/image" Target="../media/image20460.png"/><Relationship Id="rId383" Type="http://schemas.openxmlformats.org/officeDocument/2006/relationships/image" Target="../media/image20670.png"/><Relationship Id="rId439" Type="http://schemas.openxmlformats.org/officeDocument/2006/relationships/image" Target="../media/image20950.png"/><Relationship Id="rId201" Type="http://schemas.openxmlformats.org/officeDocument/2006/relationships/image" Target="../media/image19760.png"/><Relationship Id="rId243" Type="http://schemas.openxmlformats.org/officeDocument/2006/relationships/image" Target="../media/image19970.png"/><Relationship Id="rId285" Type="http://schemas.openxmlformats.org/officeDocument/2006/relationships/image" Target="../media/image20180.png"/><Relationship Id="rId450" Type="http://schemas.openxmlformats.org/officeDocument/2006/relationships/customXml" Target="../ink/ink3622.xml"/><Relationship Id="rId38" Type="http://schemas.openxmlformats.org/officeDocument/2006/relationships/customXml" Target="../ink/ink3416.xml"/><Relationship Id="rId103" Type="http://schemas.openxmlformats.org/officeDocument/2006/relationships/image" Target="../media/image19280.png"/><Relationship Id="rId310" Type="http://schemas.openxmlformats.org/officeDocument/2006/relationships/customXml" Target="../ink/ink3552.xml"/><Relationship Id="rId91" Type="http://schemas.openxmlformats.org/officeDocument/2006/relationships/image" Target="../media/image19220.png"/><Relationship Id="rId145" Type="http://schemas.openxmlformats.org/officeDocument/2006/relationships/image" Target="../media/image19480.png"/><Relationship Id="rId187" Type="http://schemas.openxmlformats.org/officeDocument/2006/relationships/image" Target="../media/image19690.png"/><Relationship Id="rId352" Type="http://schemas.openxmlformats.org/officeDocument/2006/relationships/customXml" Target="../ink/ink3573.xml"/><Relationship Id="rId394" Type="http://schemas.openxmlformats.org/officeDocument/2006/relationships/customXml" Target="../ink/ink3594.xml"/><Relationship Id="rId408" Type="http://schemas.openxmlformats.org/officeDocument/2006/relationships/customXml" Target="../ink/ink3601.xml"/><Relationship Id="rId212" Type="http://schemas.openxmlformats.org/officeDocument/2006/relationships/customXml" Target="../ink/ink3503.xml"/><Relationship Id="rId254" Type="http://schemas.openxmlformats.org/officeDocument/2006/relationships/customXml" Target="../ink/ink3524.xml"/><Relationship Id="rId49" Type="http://schemas.openxmlformats.org/officeDocument/2006/relationships/image" Target="../media/image19011.png"/><Relationship Id="rId114" Type="http://schemas.openxmlformats.org/officeDocument/2006/relationships/customXml" Target="../ink/ink3454.xml"/><Relationship Id="rId296" Type="http://schemas.openxmlformats.org/officeDocument/2006/relationships/customXml" Target="../ink/ink3545.xml"/><Relationship Id="rId461" Type="http://schemas.openxmlformats.org/officeDocument/2006/relationships/image" Target="../media/image2117.png"/><Relationship Id="rId60" Type="http://schemas.openxmlformats.org/officeDocument/2006/relationships/customXml" Target="../ink/ink3427.xml"/><Relationship Id="rId156" Type="http://schemas.openxmlformats.org/officeDocument/2006/relationships/customXml" Target="../ink/ink3475.xml"/><Relationship Id="rId198" Type="http://schemas.openxmlformats.org/officeDocument/2006/relationships/customXml" Target="../ink/ink3496.xml"/><Relationship Id="rId321" Type="http://schemas.openxmlformats.org/officeDocument/2006/relationships/image" Target="../media/image20360.png"/><Relationship Id="rId363" Type="http://schemas.openxmlformats.org/officeDocument/2006/relationships/image" Target="../media/image20570.png"/><Relationship Id="rId419" Type="http://schemas.openxmlformats.org/officeDocument/2006/relationships/image" Target="../media/image20850.png"/><Relationship Id="rId223" Type="http://schemas.openxmlformats.org/officeDocument/2006/relationships/image" Target="../media/image19870.png"/><Relationship Id="rId430" Type="http://schemas.openxmlformats.org/officeDocument/2006/relationships/customXml" Target="../ink/ink3612.xml"/><Relationship Id="rId18" Type="http://schemas.openxmlformats.org/officeDocument/2006/relationships/customXml" Target="../ink/ink3406.xml"/><Relationship Id="rId265" Type="http://schemas.openxmlformats.org/officeDocument/2006/relationships/image" Target="../media/image20080.png"/><Relationship Id="rId125" Type="http://schemas.openxmlformats.org/officeDocument/2006/relationships/image" Target="../media/image19390.png"/><Relationship Id="rId167" Type="http://schemas.openxmlformats.org/officeDocument/2006/relationships/image" Target="../media/image19590.png"/><Relationship Id="rId332" Type="http://schemas.openxmlformats.org/officeDocument/2006/relationships/customXml" Target="../ink/ink3563.xml"/><Relationship Id="rId374" Type="http://schemas.openxmlformats.org/officeDocument/2006/relationships/customXml" Target="../ink/ink3584.xml"/><Relationship Id="rId71" Type="http://schemas.openxmlformats.org/officeDocument/2006/relationships/image" Target="../media/image19120.png"/><Relationship Id="rId234" Type="http://schemas.openxmlformats.org/officeDocument/2006/relationships/customXml" Target="../ink/ink3514.xml"/><Relationship Id="rId2" Type="http://schemas.openxmlformats.org/officeDocument/2006/relationships/customXml" Target="../ink/ink3398.xml"/><Relationship Id="rId29" Type="http://schemas.openxmlformats.org/officeDocument/2006/relationships/image" Target="../media/image18911.png"/><Relationship Id="rId276" Type="http://schemas.openxmlformats.org/officeDocument/2006/relationships/customXml" Target="../ink/ink3535.xml"/><Relationship Id="rId441" Type="http://schemas.openxmlformats.org/officeDocument/2006/relationships/image" Target="../media/image2107.png"/><Relationship Id="rId40" Type="http://schemas.openxmlformats.org/officeDocument/2006/relationships/customXml" Target="../ink/ink3417.xml"/><Relationship Id="rId115" Type="http://schemas.openxmlformats.org/officeDocument/2006/relationships/image" Target="../media/image19340.png"/><Relationship Id="rId136" Type="http://schemas.openxmlformats.org/officeDocument/2006/relationships/customXml" Target="../ink/ink3465.xml"/><Relationship Id="rId157" Type="http://schemas.openxmlformats.org/officeDocument/2006/relationships/image" Target="../media/image19540.png"/><Relationship Id="rId178" Type="http://schemas.openxmlformats.org/officeDocument/2006/relationships/customXml" Target="../ink/ink3486.xml"/><Relationship Id="rId301" Type="http://schemas.openxmlformats.org/officeDocument/2006/relationships/image" Target="../media/image20260.png"/><Relationship Id="rId322" Type="http://schemas.openxmlformats.org/officeDocument/2006/relationships/customXml" Target="../ink/ink3558.xml"/><Relationship Id="rId343" Type="http://schemas.openxmlformats.org/officeDocument/2006/relationships/image" Target="../media/image20470.png"/><Relationship Id="rId364" Type="http://schemas.openxmlformats.org/officeDocument/2006/relationships/customXml" Target="../ink/ink3579.xml"/><Relationship Id="rId61" Type="http://schemas.openxmlformats.org/officeDocument/2006/relationships/image" Target="../media/image19070.png"/><Relationship Id="rId82" Type="http://schemas.openxmlformats.org/officeDocument/2006/relationships/customXml" Target="../ink/ink3438.xml"/><Relationship Id="rId199" Type="http://schemas.openxmlformats.org/officeDocument/2006/relationships/image" Target="../media/image19750.png"/><Relationship Id="rId203" Type="http://schemas.openxmlformats.org/officeDocument/2006/relationships/image" Target="../media/image19770.png"/><Relationship Id="rId385" Type="http://schemas.openxmlformats.org/officeDocument/2006/relationships/image" Target="../media/image20680.png"/><Relationship Id="rId19" Type="http://schemas.openxmlformats.org/officeDocument/2006/relationships/image" Target="../media/image18860.png"/><Relationship Id="rId224" Type="http://schemas.openxmlformats.org/officeDocument/2006/relationships/customXml" Target="../ink/ink3509.xml"/><Relationship Id="rId245" Type="http://schemas.openxmlformats.org/officeDocument/2006/relationships/image" Target="../media/image19980.png"/><Relationship Id="rId266" Type="http://schemas.openxmlformats.org/officeDocument/2006/relationships/customXml" Target="../ink/ink3530.xml"/><Relationship Id="rId287" Type="http://schemas.openxmlformats.org/officeDocument/2006/relationships/image" Target="../media/image20190.png"/><Relationship Id="rId410" Type="http://schemas.openxmlformats.org/officeDocument/2006/relationships/customXml" Target="../ink/ink3602.xml"/><Relationship Id="rId431" Type="http://schemas.openxmlformats.org/officeDocument/2006/relationships/image" Target="../media/image20911.png"/><Relationship Id="rId452" Type="http://schemas.openxmlformats.org/officeDocument/2006/relationships/customXml" Target="../ink/ink3623.xml"/><Relationship Id="rId30" Type="http://schemas.openxmlformats.org/officeDocument/2006/relationships/customXml" Target="../ink/ink3412.xml"/><Relationship Id="rId105" Type="http://schemas.openxmlformats.org/officeDocument/2006/relationships/image" Target="../media/image19290.png"/><Relationship Id="rId126" Type="http://schemas.openxmlformats.org/officeDocument/2006/relationships/customXml" Target="../ink/ink3460.xml"/><Relationship Id="rId147" Type="http://schemas.openxmlformats.org/officeDocument/2006/relationships/image" Target="../media/image19490.png"/><Relationship Id="rId168" Type="http://schemas.openxmlformats.org/officeDocument/2006/relationships/customXml" Target="../ink/ink3481.xml"/><Relationship Id="rId312" Type="http://schemas.openxmlformats.org/officeDocument/2006/relationships/customXml" Target="../ink/ink3553.xml"/><Relationship Id="rId333" Type="http://schemas.openxmlformats.org/officeDocument/2006/relationships/image" Target="../media/image20420.png"/><Relationship Id="rId354" Type="http://schemas.openxmlformats.org/officeDocument/2006/relationships/customXml" Target="../ink/ink3574.xml"/><Relationship Id="rId51" Type="http://schemas.openxmlformats.org/officeDocument/2006/relationships/image" Target="../media/image19020.png"/><Relationship Id="rId72" Type="http://schemas.openxmlformats.org/officeDocument/2006/relationships/customXml" Target="../ink/ink3433.xml"/><Relationship Id="rId93" Type="http://schemas.openxmlformats.org/officeDocument/2006/relationships/image" Target="../media/image19230.png"/><Relationship Id="rId189" Type="http://schemas.openxmlformats.org/officeDocument/2006/relationships/image" Target="../media/image19700.png"/><Relationship Id="rId375" Type="http://schemas.openxmlformats.org/officeDocument/2006/relationships/image" Target="../media/image20630.png"/><Relationship Id="rId396" Type="http://schemas.openxmlformats.org/officeDocument/2006/relationships/customXml" Target="../ink/ink3595.xml"/><Relationship Id="rId3" Type="http://schemas.openxmlformats.org/officeDocument/2006/relationships/image" Target="../media/image18780.png"/><Relationship Id="rId214" Type="http://schemas.openxmlformats.org/officeDocument/2006/relationships/customXml" Target="../ink/ink3504.xml"/><Relationship Id="rId235" Type="http://schemas.openxmlformats.org/officeDocument/2006/relationships/image" Target="../media/image19930.png"/><Relationship Id="rId256" Type="http://schemas.openxmlformats.org/officeDocument/2006/relationships/customXml" Target="../ink/ink3525.xml"/><Relationship Id="rId277" Type="http://schemas.openxmlformats.org/officeDocument/2006/relationships/image" Target="../media/image20140.png"/><Relationship Id="rId298" Type="http://schemas.openxmlformats.org/officeDocument/2006/relationships/customXml" Target="../ink/ink3546.xml"/><Relationship Id="rId400" Type="http://schemas.openxmlformats.org/officeDocument/2006/relationships/customXml" Target="../ink/ink3597.xml"/><Relationship Id="rId421" Type="http://schemas.openxmlformats.org/officeDocument/2006/relationships/image" Target="../media/image20860.png"/><Relationship Id="rId442" Type="http://schemas.openxmlformats.org/officeDocument/2006/relationships/customXml" Target="../ink/ink3618.xml"/><Relationship Id="rId116" Type="http://schemas.openxmlformats.org/officeDocument/2006/relationships/customXml" Target="../ink/ink3455.xml"/><Relationship Id="rId137" Type="http://schemas.openxmlformats.org/officeDocument/2006/relationships/image" Target="../media/image19440.png"/><Relationship Id="rId158" Type="http://schemas.openxmlformats.org/officeDocument/2006/relationships/customXml" Target="../ink/ink3476.xml"/><Relationship Id="rId302" Type="http://schemas.openxmlformats.org/officeDocument/2006/relationships/customXml" Target="../ink/ink3548.xml"/><Relationship Id="rId323" Type="http://schemas.openxmlformats.org/officeDocument/2006/relationships/image" Target="../media/image20370.png"/><Relationship Id="rId344" Type="http://schemas.openxmlformats.org/officeDocument/2006/relationships/customXml" Target="../ink/ink3569.xml"/><Relationship Id="rId20" Type="http://schemas.openxmlformats.org/officeDocument/2006/relationships/customXml" Target="../ink/ink3407.xml"/><Relationship Id="rId41" Type="http://schemas.openxmlformats.org/officeDocument/2006/relationships/image" Target="../media/image18970.png"/><Relationship Id="rId62" Type="http://schemas.openxmlformats.org/officeDocument/2006/relationships/customXml" Target="../ink/ink3428.xml"/><Relationship Id="rId83" Type="http://schemas.openxmlformats.org/officeDocument/2006/relationships/image" Target="../media/image19180.png"/><Relationship Id="rId179" Type="http://schemas.openxmlformats.org/officeDocument/2006/relationships/image" Target="../media/image19650.png"/><Relationship Id="rId365" Type="http://schemas.openxmlformats.org/officeDocument/2006/relationships/image" Target="../media/image20580.png"/><Relationship Id="rId386" Type="http://schemas.openxmlformats.org/officeDocument/2006/relationships/customXml" Target="../ink/ink3590.xml"/><Relationship Id="rId190" Type="http://schemas.openxmlformats.org/officeDocument/2006/relationships/customXml" Target="../ink/ink3492.xml"/><Relationship Id="rId204" Type="http://schemas.openxmlformats.org/officeDocument/2006/relationships/customXml" Target="../ink/ink3499.xml"/><Relationship Id="rId225" Type="http://schemas.openxmlformats.org/officeDocument/2006/relationships/image" Target="../media/image19880.png"/><Relationship Id="rId246" Type="http://schemas.openxmlformats.org/officeDocument/2006/relationships/customXml" Target="../ink/ink3520.xml"/><Relationship Id="rId267" Type="http://schemas.openxmlformats.org/officeDocument/2006/relationships/image" Target="../media/image20090.png"/><Relationship Id="rId288" Type="http://schemas.openxmlformats.org/officeDocument/2006/relationships/customXml" Target="../ink/ink3541.xml"/><Relationship Id="rId411" Type="http://schemas.openxmlformats.org/officeDocument/2006/relationships/image" Target="../media/image20811.png"/><Relationship Id="rId432" Type="http://schemas.openxmlformats.org/officeDocument/2006/relationships/customXml" Target="../ink/ink3613.xml"/><Relationship Id="rId453" Type="http://schemas.openxmlformats.org/officeDocument/2006/relationships/image" Target="../media/image2113.png"/><Relationship Id="rId106" Type="http://schemas.openxmlformats.org/officeDocument/2006/relationships/customXml" Target="../ink/ink3450.xml"/><Relationship Id="rId127" Type="http://schemas.openxmlformats.org/officeDocument/2006/relationships/image" Target="../media/image19400.png"/><Relationship Id="rId313" Type="http://schemas.openxmlformats.org/officeDocument/2006/relationships/image" Target="../media/image20320.png"/><Relationship Id="rId10" Type="http://schemas.openxmlformats.org/officeDocument/2006/relationships/customXml" Target="../ink/ink3402.xml"/><Relationship Id="rId31" Type="http://schemas.openxmlformats.org/officeDocument/2006/relationships/image" Target="../media/image18920.png"/><Relationship Id="rId52" Type="http://schemas.openxmlformats.org/officeDocument/2006/relationships/customXml" Target="../ink/ink3423.xml"/><Relationship Id="rId73" Type="http://schemas.openxmlformats.org/officeDocument/2006/relationships/image" Target="../media/image19130.png"/><Relationship Id="rId94" Type="http://schemas.openxmlformats.org/officeDocument/2006/relationships/customXml" Target="../ink/ink3444.xml"/><Relationship Id="rId148" Type="http://schemas.openxmlformats.org/officeDocument/2006/relationships/customXml" Target="../ink/ink3471.xml"/><Relationship Id="rId169" Type="http://schemas.openxmlformats.org/officeDocument/2006/relationships/image" Target="../media/image19600.png"/><Relationship Id="rId334" Type="http://schemas.openxmlformats.org/officeDocument/2006/relationships/customXml" Target="../ink/ink3564.xml"/><Relationship Id="rId355" Type="http://schemas.openxmlformats.org/officeDocument/2006/relationships/image" Target="../media/image20530.png"/><Relationship Id="rId376" Type="http://schemas.openxmlformats.org/officeDocument/2006/relationships/customXml" Target="../ink/ink3585.xml"/><Relationship Id="rId397" Type="http://schemas.openxmlformats.org/officeDocument/2006/relationships/image" Target="../media/image20740.png"/><Relationship Id="rId4" Type="http://schemas.openxmlformats.org/officeDocument/2006/relationships/customXml" Target="../ink/ink3399.xml"/><Relationship Id="rId180" Type="http://schemas.openxmlformats.org/officeDocument/2006/relationships/customXml" Target="../ink/ink3487.xml"/><Relationship Id="rId215" Type="http://schemas.openxmlformats.org/officeDocument/2006/relationships/image" Target="../media/image19830.png"/><Relationship Id="rId236" Type="http://schemas.openxmlformats.org/officeDocument/2006/relationships/customXml" Target="../ink/ink3515.xml"/><Relationship Id="rId257" Type="http://schemas.openxmlformats.org/officeDocument/2006/relationships/image" Target="../media/image20040.png"/><Relationship Id="rId278" Type="http://schemas.openxmlformats.org/officeDocument/2006/relationships/customXml" Target="../ink/ink3536.xml"/><Relationship Id="rId401" Type="http://schemas.openxmlformats.org/officeDocument/2006/relationships/image" Target="../media/image20760.png"/><Relationship Id="rId422" Type="http://schemas.openxmlformats.org/officeDocument/2006/relationships/customXml" Target="../ink/ink3608.xml"/><Relationship Id="rId443" Type="http://schemas.openxmlformats.org/officeDocument/2006/relationships/image" Target="../media/image2108.png"/><Relationship Id="rId303" Type="http://schemas.openxmlformats.org/officeDocument/2006/relationships/image" Target="../media/image20270.png"/><Relationship Id="rId42" Type="http://schemas.openxmlformats.org/officeDocument/2006/relationships/customXml" Target="../ink/ink3418.xml"/><Relationship Id="rId84" Type="http://schemas.openxmlformats.org/officeDocument/2006/relationships/customXml" Target="../ink/ink3439.xml"/><Relationship Id="rId138" Type="http://schemas.openxmlformats.org/officeDocument/2006/relationships/customXml" Target="../ink/ink3466.xml"/><Relationship Id="rId345" Type="http://schemas.openxmlformats.org/officeDocument/2006/relationships/image" Target="../media/image20480.png"/><Relationship Id="rId387" Type="http://schemas.openxmlformats.org/officeDocument/2006/relationships/image" Target="../media/image20690.png"/><Relationship Id="rId191" Type="http://schemas.openxmlformats.org/officeDocument/2006/relationships/image" Target="../media/image19711.png"/><Relationship Id="rId205" Type="http://schemas.openxmlformats.org/officeDocument/2006/relationships/image" Target="../media/image19780.png"/><Relationship Id="rId247" Type="http://schemas.openxmlformats.org/officeDocument/2006/relationships/image" Target="../media/image19990.png"/><Relationship Id="rId412" Type="http://schemas.openxmlformats.org/officeDocument/2006/relationships/customXml" Target="../ink/ink3603.xml"/><Relationship Id="rId107" Type="http://schemas.openxmlformats.org/officeDocument/2006/relationships/image" Target="../media/image19300.png"/><Relationship Id="rId289" Type="http://schemas.openxmlformats.org/officeDocument/2006/relationships/image" Target="../media/image20200.png"/><Relationship Id="rId454" Type="http://schemas.openxmlformats.org/officeDocument/2006/relationships/customXml" Target="../ink/ink3624.xml"/><Relationship Id="rId11" Type="http://schemas.openxmlformats.org/officeDocument/2006/relationships/image" Target="../media/image18820.png"/><Relationship Id="rId53" Type="http://schemas.openxmlformats.org/officeDocument/2006/relationships/image" Target="../media/image19030.png"/><Relationship Id="rId149" Type="http://schemas.openxmlformats.org/officeDocument/2006/relationships/image" Target="../media/image19500.png"/><Relationship Id="rId314" Type="http://schemas.openxmlformats.org/officeDocument/2006/relationships/customXml" Target="../ink/ink3554.xml"/><Relationship Id="rId356" Type="http://schemas.openxmlformats.org/officeDocument/2006/relationships/customXml" Target="../ink/ink3575.xml"/><Relationship Id="rId398" Type="http://schemas.openxmlformats.org/officeDocument/2006/relationships/customXml" Target="../ink/ink3596.xml"/><Relationship Id="rId95" Type="http://schemas.openxmlformats.org/officeDocument/2006/relationships/image" Target="../media/image19240.png"/><Relationship Id="rId160" Type="http://schemas.openxmlformats.org/officeDocument/2006/relationships/customXml" Target="../ink/ink3477.xml"/><Relationship Id="rId216" Type="http://schemas.openxmlformats.org/officeDocument/2006/relationships/customXml" Target="../ink/ink3505.xml"/><Relationship Id="rId423" Type="http://schemas.openxmlformats.org/officeDocument/2006/relationships/image" Target="../media/image20870.png"/><Relationship Id="rId258" Type="http://schemas.openxmlformats.org/officeDocument/2006/relationships/customXml" Target="../ink/ink3526.xml"/><Relationship Id="rId22" Type="http://schemas.openxmlformats.org/officeDocument/2006/relationships/customXml" Target="../ink/ink3408.xml"/><Relationship Id="rId64" Type="http://schemas.openxmlformats.org/officeDocument/2006/relationships/customXml" Target="../ink/ink3429.xml"/><Relationship Id="rId118" Type="http://schemas.openxmlformats.org/officeDocument/2006/relationships/customXml" Target="../ink/ink3456.xml"/><Relationship Id="rId325" Type="http://schemas.openxmlformats.org/officeDocument/2006/relationships/image" Target="../media/image20380.png"/><Relationship Id="rId367" Type="http://schemas.openxmlformats.org/officeDocument/2006/relationships/image" Target="../media/image20590.png"/><Relationship Id="rId171" Type="http://schemas.openxmlformats.org/officeDocument/2006/relationships/image" Target="../media/image19611.png"/><Relationship Id="rId227" Type="http://schemas.openxmlformats.org/officeDocument/2006/relationships/image" Target="../media/image19890.png"/><Relationship Id="rId269" Type="http://schemas.openxmlformats.org/officeDocument/2006/relationships/image" Target="../media/image20101.png"/><Relationship Id="rId434" Type="http://schemas.openxmlformats.org/officeDocument/2006/relationships/customXml" Target="../ink/ink3614.xml"/><Relationship Id="rId33" Type="http://schemas.openxmlformats.org/officeDocument/2006/relationships/image" Target="../media/image18930.png"/><Relationship Id="rId129" Type="http://schemas.openxmlformats.org/officeDocument/2006/relationships/image" Target="../media/image21000.png"/><Relationship Id="rId280" Type="http://schemas.openxmlformats.org/officeDocument/2006/relationships/customXml" Target="../ink/ink3537.xml"/><Relationship Id="rId336" Type="http://schemas.openxmlformats.org/officeDocument/2006/relationships/customXml" Target="../ink/ink3565.xml"/><Relationship Id="rId75" Type="http://schemas.openxmlformats.org/officeDocument/2006/relationships/image" Target="../media/image19140.png"/><Relationship Id="rId140" Type="http://schemas.openxmlformats.org/officeDocument/2006/relationships/customXml" Target="../ink/ink3467.xml"/><Relationship Id="rId182" Type="http://schemas.openxmlformats.org/officeDocument/2006/relationships/customXml" Target="../ink/ink3488.xml"/><Relationship Id="rId378" Type="http://schemas.openxmlformats.org/officeDocument/2006/relationships/customXml" Target="../ink/ink3586.xml"/><Relationship Id="rId403" Type="http://schemas.openxmlformats.org/officeDocument/2006/relationships/image" Target="../media/image20770.png"/><Relationship Id="rId6" Type="http://schemas.openxmlformats.org/officeDocument/2006/relationships/customXml" Target="../ink/ink3400.xml"/><Relationship Id="rId238" Type="http://schemas.openxmlformats.org/officeDocument/2006/relationships/customXml" Target="../ink/ink3516.xml"/><Relationship Id="rId445" Type="http://schemas.openxmlformats.org/officeDocument/2006/relationships/image" Target="../media/image2109.png"/><Relationship Id="rId291" Type="http://schemas.openxmlformats.org/officeDocument/2006/relationships/image" Target="../media/image20211.png"/><Relationship Id="rId305" Type="http://schemas.openxmlformats.org/officeDocument/2006/relationships/image" Target="../media/image20280.png"/><Relationship Id="rId347" Type="http://schemas.openxmlformats.org/officeDocument/2006/relationships/image" Target="../media/image20490.png"/><Relationship Id="rId44" Type="http://schemas.openxmlformats.org/officeDocument/2006/relationships/customXml" Target="../ink/ink3419.xml"/><Relationship Id="rId86" Type="http://schemas.openxmlformats.org/officeDocument/2006/relationships/customXml" Target="../ink/ink3440.xml"/><Relationship Id="rId151" Type="http://schemas.openxmlformats.org/officeDocument/2006/relationships/image" Target="../media/image19511.png"/><Relationship Id="rId389" Type="http://schemas.openxmlformats.org/officeDocument/2006/relationships/image" Target="../media/image20700.png"/><Relationship Id="rId193" Type="http://schemas.openxmlformats.org/officeDocument/2006/relationships/image" Target="../media/image19720.png"/><Relationship Id="rId207" Type="http://schemas.openxmlformats.org/officeDocument/2006/relationships/image" Target="../media/image19790.png"/><Relationship Id="rId249" Type="http://schemas.openxmlformats.org/officeDocument/2006/relationships/image" Target="../media/image20000.png"/><Relationship Id="rId414" Type="http://schemas.openxmlformats.org/officeDocument/2006/relationships/customXml" Target="../ink/ink3604.xml"/><Relationship Id="rId456" Type="http://schemas.openxmlformats.org/officeDocument/2006/relationships/customXml" Target="../ink/ink3625.xml"/><Relationship Id="rId13" Type="http://schemas.openxmlformats.org/officeDocument/2006/relationships/image" Target="../media/image18830.png"/><Relationship Id="rId109" Type="http://schemas.openxmlformats.org/officeDocument/2006/relationships/image" Target="../media/image19311.png"/><Relationship Id="rId260" Type="http://schemas.openxmlformats.org/officeDocument/2006/relationships/customXml" Target="../ink/ink3527.xml"/><Relationship Id="rId316" Type="http://schemas.openxmlformats.org/officeDocument/2006/relationships/customXml" Target="../ink/ink3555.xml"/><Relationship Id="rId55" Type="http://schemas.openxmlformats.org/officeDocument/2006/relationships/image" Target="../media/image19040.png"/><Relationship Id="rId97" Type="http://schemas.openxmlformats.org/officeDocument/2006/relationships/image" Target="../media/image19250.png"/><Relationship Id="rId120" Type="http://schemas.openxmlformats.org/officeDocument/2006/relationships/customXml" Target="../ink/ink3457.xml"/><Relationship Id="rId358" Type="http://schemas.openxmlformats.org/officeDocument/2006/relationships/customXml" Target="../ink/ink3576.xml"/><Relationship Id="rId162" Type="http://schemas.openxmlformats.org/officeDocument/2006/relationships/customXml" Target="../ink/ink3478.xml"/><Relationship Id="rId218" Type="http://schemas.openxmlformats.org/officeDocument/2006/relationships/customXml" Target="../ink/ink3506.xml"/><Relationship Id="rId425" Type="http://schemas.openxmlformats.org/officeDocument/2006/relationships/image" Target="../media/image20880.png"/><Relationship Id="rId271" Type="http://schemas.openxmlformats.org/officeDocument/2006/relationships/image" Target="../media/image20111.png"/><Relationship Id="rId24" Type="http://schemas.openxmlformats.org/officeDocument/2006/relationships/customXml" Target="../ink/ink3409.xml"/><Relationship Id="rId66" Type="http://schemas.openxmlformats.org/officeDocument/2006/relationships/customXml" Target="../ink/ink3430.xml"/><Relationship Id="rId131" Type="http://schemas.openxmlformats.org/officeDocument/2006/relationships/image" Target="../media/image19411.png"/><Relationship Id="rId327" Type="http://schemas.openxmlformats.org/officeDocument/2006/relationships/image" Target="../media/image20390.png"/><Relationship Id="rId369" Type="http://schemas.openxmlformats.org/officeDocument/2006/relationships/image" Target="../media/image20600.png"/><Relationship Id="rId173" Type="http://schemas.openxmlformats.org/officeDocument/2006/relationships/image" Target="../media/image19620.png"/><Relationship Id="rId229" Type="http://schemas.openxmlformats.org/officeDocument/2006/relationships/image" Target="../media/image19900.png"/><Relationship Id="rId380" Type="http://schemas.openxmlformats.org/officeDocument/2006/relationships/customXml" Target="../ink/ink3587.xml"/><Relationship Id="rId436" Type="http://schemas.openxmlformats.org/officeDocument/2006/relationships/customXml" Target="../ink/ink3615.xml"/><Relationship Id="rId240" Type="http://schemas.openxmlformats.org/officeDocument/2006/relationships/customXml" Target="../ink/ink3517.xml"/><Relationship Id="rId35" Type="http://schemas.openxmlformats.org/officeDocument/2006/relationships/image" Target="../media/image18940.png"/><Relationship Id="rId77" Type="http://schemas.openxmlformats.org/officeDocument/2006/relationships/image" Target="../media/image19150.png"/><Relationship Id="rId100" Type="http://schemas.openxmlformats.org/officeDocument/2006/relationships/customXml" Target="../ink/ink3447.xml"/><Relationship Id="rId282" Type="http://schemas.openxmlformats.org/officeDocument/2006/relationships/customXml" Target="../ink/ink3538.xml"/><Relationship Id="rId338" Type="http://schemas.openxmlformats.org/officeDocument/2006/relationships/customXml" Target="../ink/ink3566.xml"/><Relationship Id="rId8" Type="http://schemas.openxmlformats.org/officeDocument/2006/relationships/customXml" Target="../ink/ink3401.xml"/><Relationship Id="rId142" Type="http://schemas.openxmlformats.org/officeDocument/2006/relationships/customXml" Target="../ink/ink3468.xml"/><Relationship Id="rId184" Type="http://schemas.openxmlformats.org/officeDocument/2006/relationships/customXml" Target="../ink/ink3489.xml"/><Relationship Id="rId391" Type="http://schemas.openxmlformats.org/officeDocument/2006/relationships/image" Target="../media/image20711.png"/><Relationship Id="rId405" Type="http://schemas.openxmlformats.org/officeDocument/2006/relationships/image" Target="../media/image20780.png"/><Relationship Id="rId447" Type="http://schemas.openxmlformats.org/officeDocument/2006/relationships/image" Target="../media/image2110.png"/><Relationship Id="rId251" Type="http://schemas.openxmlformats.org/officeDocument/2006/relationships/image" Target="../media/image20011.png"/><Relationship Id="rId46" Type="http://schemas.openxmlformats.org/officeDocument/2006/relationships/customXml" Target="../ink/ink3420.xml"/><Relationship Id="rId293" Type="http://schemas.openxmlformats.org/officeDocument/2006/relationships/image" Target="../media/image20220.png"/><Relationship Id="rId307" Type="http://schemas.openxmlformats.org/officeDocument/2006/relationships/image" Target="../media/image20290.png"/><Relationship Id="rId349" Type="http://schemas.openxmlformats.org/officeDocument/2006/relationships/image" Target="../media/image20500.png"/><Relationship Id="rId88" Type="http://schemas.openxmlformats.org/officeDocument/2006/relationships/customXml" Target="../ink/ink3441.xml"/><Relationship Id="rId111" Type="http://schemas.openxmlformats.org/officeDocument/2006/relationships/image" Target="../media/image19320.png"/><Relationship Id="rId153" Type="http://schemas.openxmlformats.org/officeDocument/2006/relationships/image" Target="../media/image19520.png"/><Relationship Id="rId195" Type="http://schemas.openxmlformats.org/officeDocument/2006/relationships/image" Target="../media/image19730.png"/><Relationship Id="rId209" Type="http://schemas.openxmlformats.org/officeDocument/2006/relationships/image" Target="../media/image19800.png"/><Relationship Id="rId360" Type="http://schemas.openxmlformats.org/officeDocument/2006/relationships/customXml" Target="../ink/ink3577.xml"/><Relationship Id="rId416" Type="http://schemas.openxmlformats.org/officeDocument/2006/relationships/customXml" Target="../ink/ink3605.xml"/><Relationship Id="rId220" Type="http://schemas.openxmlformats.org/officeDocument/2006/relationships/customXml" Target="../ink/ink3507.xml"/><Relationship Id="rId458" Type="http://schemas.openxmlformats.org/officeDocument/2006/relationships/customXml" Target="../ink/ink3626.xml"/><Relationship Id="rId15" Type="http://schemas.openxmlformats.org/officeDocument/2006/relationships/image" Target="../media/image18840.png"/><Relationship Id="rId57" Type="http://schemas.openxmlformats.org/officeDocument/2006/relationships/image" Target="../media/image19050.png"/><Relationship Id="rId262" Type="http://schemas.openxmlformats.org/officeDocument/2006/relationships/customXml" Target="../ink/ink3528.xml"/><Relationship Id="rId318" Type="http://schemas.openxmlformats.org/officeDocument/2006/relationships/customXml" Target="../ink/ink3556.xml"/><Relationship Id="rId99" Type="http://schemas.openxmlformats.org/officeDocument/2006/relationships/image" Target="../media/image19260.png"/><Relationship Id="rId122" Type="http://schemas.openxmlformats.org/officeDocument/2006/relationships/customXml" Target="../ink/ink3458.xml"/><Relationship Id="rId164" Type="http://schemas.openxmlformats.org/officeDocument/2006/relationships/customXml" Target="../ink/ink3479.xml"/><Relationship Id="rId371" Type="http://schemas.openxmlformats.org/officeDocument/2006/relationships/image" Target="../media/image20611.png"/><Relationship Id="rId427" Type="http://schemas.openxmlformats.org/officeDocument/2006/relationships/image" Target="../media/image20890.png"/><Relationship Id="rId26" Type="http://schemas.openxmlformats.org/officeDocument/2006/relationships/customXml" Target="../ink/ink3410.xml"/><Relationship Id="rId231" Type="http://schemas.openxmlformats.org/officeDocument/2006/relationships/image" Target="../media/image19911.png"/><Relationship Id="rId273" Type="http://schemas.openxmlformats.org/officeDocument/2006/relationships/image" Target="../media/image20120.png"/><Relationship Id="rId329" Type="http://schemas.openxmlformats.org/officeDocument/2006/relationships/image" Target="../media/image20400.png"/><Relationship Id="rId68" Type="http://schemas.openxmlformats.org/officeDocument/2006/relationships/customXml" Target="../ink/ink3431.xml"/><Relationship Id="rId133" Type="http://schemas.openxmlformats.org/officeDocument/2006/relationships/image" Target="../media/image19420.png"/><Relationship Id="rId175" Type="http://schemas.openxmlformats.org/officeDocument/2006/relationships/image" Target="../media/image19630.png"/><Relationship Id="rId340" Type="http://schemas.openxmlformats.org/officeDocument/2006/relationships/customXml" Target="../ink/ink3567.xml"/><Relationship Id="rId200" Type="http://schemas.openxmlformats.org/officeDocument/2006/relationships/customXml" Target="../ink/ink3497.xml"/><Relationship Id="rId382" Type="http://schemas.openxmlformats.org/officeDocument/2006/relationships/customXml" Target="../ink/ink3588.xml"/><Relationship Id="rId438" Type="http://schemas.openxmlformats.org/officeDocument/2006/relationships/customXml" Target="../ink/ink3616.xml"/><Relationship Id="rId242" Type="http://schemas.openxmlformats.org/officeDocument/2006/relationships/customXml" Target="../ink/ink3518.xml"/><Relationship Id="rId284" Type="http://schemas.openxmlformats.org/officeDocument/2006/relationships/customXml" Target="../ink/ink3539.xml"/><Relationship Id="rId37" Type="http://schemas.openxmlformats.org/officeDocument/2006/relationships/image" Target="../media/image18950.png"/><Relationship Id="rId79" Type="http://schemas.openxmlformats.org/officeDocument/2006/relationships/image" Target="../media/image19160.png"/><Relationship Id="rId102" Type="http://schemas.openxmlformats.org/officeDocument/2006/relationships/customXml" Target="../ink/ink3448.xml"/><Relationship Id="rId144" Type="http://schemas.openxmlformats.org/officeDocument/2006/relationships/customXml" Target="../ink/ink3469.xml"/><Relationship Id="rId90" Type="http://schemas.openxmlformats.org/officeDocument/2006/relationships/customXml" Target="../ink/ink3442.xml"/><Relationship Id="rId186" Type="http://schemas.openxmlformats.org/officeDocument/2006/relationships/customXml" Target="../ink/ink3490.xml"/><Relationship Id="rId351" Type="http://schemas.openxmlformats.org/officeDocument/2006/relationships/image" Target="../media/image20511.png"/><Relationship Id="rId393" Type="http://schemas.openxmlformats.org/officeDocument/2006/relationships/image" Target="../media/image20720.png"/><Relationship Id="rId407" Type="http://schemas.openxmlformats.org/officeDocument/2006/relationships/image" Target="../media/image20790.png"/><Relationship Id="rId449" Type="http://schemas.openxmlformats.org/officeDocument/2006/relationships/image" Target="../media/image2111.png"/><Relationship Id="rId211" Type="http://schemas.openxmlformats.org/officeDocument/2006/relationships/image" Target="../media/image19811.png"/><Relationship Id="rId253" Type="http://schemas.openxmlformats.org/officeDocument/2006/relationships/image" Target="../media/image20020.png"/><Relationship Id="rId295" Type="http://schemas.openxmlformats.org/officeDocument/2006/relationships/image" Target="../media/image20230.png"/><Relationship Id="rId309" Type="http://schemas.openxmlformats.org/officeDocument/2006/relationships/image" Target="../media/image20300.png"/><Relationship Id="rId460" Type="http://schemas.openxmlformats.org/officeDocument/2006/relationships/customXml" Target="../ink/ink3627.xml"/><Relationship Id="rId48" Type="http://schemas.openxmlformats.org/officeDocument/2006/relationships/customXml" Target="../ink/ink3421.xml"/><Relationship Id="rId113" Type="http://schemas.openxmlformats.org/officeDocument/2006/relationships/image" Target="../media/image19330.png"/><Relationship Id="rId320" Type="http://schemas.openxmlformats.org/officeDocument/2006/relationships/customXml" Target="../ink/ink3557.xml"/><Relationship Id="rId155" Type="http://schemas.openxmlformats.org/officeDocument/2006/relationships/image" Target="../media/image19530.png"/><Relationship Id="rId197" Type="http://schemas.openxmlformats.org/officeDocument/2006/relationships/image" Target="../media/image19740.png"/><Relationship Id="rId362" Type="http://schemas.openxmlformats.org/officeDocument/2006/relationships/customXml" Target="../ink/ink3578.xml"/><Relationship Id="rId418" Type="http://schemas.openxmlformats.org/officeDocument/2006/relationships/customXml" Target="../ink/ink3606.xml"/><Relationship Id="rId222" Type="http://schemas.openxmlformats.org/officeDocument/2006/relationships/customXml" Target="../ink/ink3508.xml"/><Relationship Id="rId264" Type="http://schemas.openxmlformats.org/officeDocument/2006/relationships/customXml" Target="../ink/ink3529.xml"/><Relationship Id="rId17" Type="http://schemas.openxmlformats.org/officeDocument/2006/relationships/image" Target="../media/image18850.png"/><Relationship Id="rId59" Type="http://schemas.openxmlformats.org/officeDocument/2006/relationships/image" Target="../media/image19060.png"/><Relationship Id="rId124" Type="http://schemas.openxmlformats.org/officeDocument/2006/relationships/customXml" Target="../ink/ink3459.xml"/><Relationship Id="rId70" Type="http://schemas.openxmlformats.org/officeDocument/2006/relationships/customXml" Target="../ink/ink3432.xml"/><Relationship Id="rId166" Type="http://schemas.openxmlformats.org/officeDocument/2006/relationships/customXml" Target="../ink/ink3480.xml"/><Relationship Id="rId331" Type="http://schemas.openxmlformats.org/officeDocument/2006/relationships/image" Target="../media/image20411.png"/><Relationship Id="rId373" Type="http://schemas.openxmlformats.org/officeDocument/2006/relationships/image" Target="../media/image20620.png"/><Relationship Id="rId429" Type="http://schemas.openxmlformats.org/officeDocument/2006/relationships/image" Target="../media/image2090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920.png"/><Relationship Id="rId440" Type="http://schemas.openxmlformats.org/officeDocument/2006/relationships/customXml" Target="../ink/ink3617.xml"/><Relationship Id="rId28" Type="http://schemas.openxmlformats.org/officeDocument/2006/relationships/customXml" Target="../ink/ink3411.xml"/><Relationship Id="rId275" Type="http://schemas.openxmlformats.org/officeDocument/2006/relationships/image" Target="../media/image20130.png"/><Relationship Id="rId300" Type="http://schemas.openxmlformats.org/officeDocument/2006/relationships/customXml" Target="../ink/ink3547.xml"/><Relationship Id="rId81" Type="http://schemas.openxmlformats.org/officeDocument/2006/relationships/image" Target="../media/image19170.png"/><Relationship Id="rId135" Type="http://schemas.openxmlformats.org/officeDocument/2006/relationships/image" Target="../media/image19430.png"/><Relationship Id="rId177" Type="http://schemas.openxmlformats.org/officeDocument/2006/relationships/image" Target="../media/image19640.png"/><Relationship Id="rId342" Type="http://schemas.openxmlformats.org/officeDocument/2006/relationships/customXml" Target="../ink/ink3568.xml"/><Relationship Id="rId384" Type="http://schemas.openxmlformats.org/officeDocument/2006/relationships/customXml" Target="../ink/ink3589.xml"/><Relationship Id="rId202" Type="http://schemas.openxmlformats.org/officeDocument/2006/relationships/customXml" Target="../ink/ink3498.xml"/><Relationship Id="rId244" Type="http://schemas.openxmlformats.org/officeDocument/2006/relationships/customXml" Target="../ink/ink3519.xml"/><Relationship Id="rId39" Type="http://schemas.openxmlformats.org/officeDocument/2006/relationships/image" Target="../media/image18960.png"/><Relationship Id="rId286" Type="http://schemas.openxmlformats.org/officeDocument/2006/relationships/customXml" Target="../ink/ink3540.xml"/><Relationship Id="rId451" Type="http://schemas.openxmlformats.org/officeDocument/2006/relationships/image" Target="../media/image2112.png"/><Relationship Id="rId50" Type="http://schemas.openxmlformats.org/officeDocument/2006/relationships/customXml" Target="../ink/ink3422.xml"/><Relationship Id="rId104" Type="http://schemas.openxmlformats.org/officeDocument/2006/relationships/customXml" Target="../ink/ink3449.xml"/><Relationship Id="rId146" Type="http://schemas.openxmlformats.org/officeDocument/2006/relationships/customXml" Target="../ink/ink3470.xml"/><Relationship Id="rId188" Type="http://schemas.openxmlformats.org/officeDocument/2006/relationships/customXml" Target="../ink/ink3491.xml"/><Relationship Id="rId311" Type="http://schemas.openxmlformats.org/officeDocument/2006/relationships/image" Target="../media/image20311.png"/><Relationship Id="rId353" Type="http://schemas.openxmlformats.org/officeDocument/2006/relationships/image" Target="../media/image20520.png"/><Relationship Id="rId395" Type="http://schemas.openxmlformats.org/officeDocument/2006/relationships/image" Target="../media/image20730.png"/><Relationship Id="rId409" Type="http://schemas.openxmlformats.org/officeDocument/2006/relationships/image" Target="../media/image20800.png"/><Relationship Id="rId92" Type="http://schemas.openxmlformats.org/officeDocument/2006/relationships/customXml" Target="../ink/ink3443.xml"/><Relationship Id="rId213" Type="http://schemas.openxmlformats.org/officeDocument/2006/relationships/image" Target="../media/image19820.png"/><Relationship Id="rId420" Type="http://schemas.openxmlformats.org/officeDocument/2006/relationships/customXml" Target="../ink/ink3607.xml"/><Relationship Id="rId255" Type="http://schemas.openxmlformats.org/officeDocument/2006/relationships/image" Target="../media/image20030.png"/><Relationship Id="rId297" Type="http://schemas.openxmlformats.org/officeDocument/2006/relationships/image" Target="../media/image2024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86.xml"/><Relationship Id="rId299" Type="http://schemas.openxmlformats.org/officeDocument/2006/relationships/customXml" Target="../ink/ink3777.xml"/><Relationship Id="rId21" Type="http://schemas.openxmlformats.org/officeDocument/2006/relationships/customXml" Target="../ink/ink3638.xml"/><Relationship Id="rId63" Type="http://schemas.openxmlformats.org/officeDocument/2006/relationships/customXml" Target="../ink/ink3659.xml"/><Relationship Id="rId159" Type="http://schemas.openxmlformats.org/officeDocument/2006/relationships/customXml" Target="../ink/ink3707.xml"/><Relationship Id="rId324" Type="http://schemas.openxmlformats.org/officeDocument/2006/relationships/image" Target="../media/image2253.png"/><Relationship Id="rId366" Type="http://schemas.openxmlformats.org/officeDocument/2006/relationships/image" Target="../media/image2274.png"/><Relationship Id="rId170" Type="http://schemas.openxmlformats.org/officeDocument/2006/relationships/image" Target="../media/image2176.png"/><Relationship Id="rId226" Type="http://schemas.openxmlformats.org/officeDocument/2006/relationships/image" Target="../media/image2204.png"/><Relationship Id="rId268" Type="http://schemas.openxmlformats.org/officeDocument/2006/relationships/image" Target="../media/image2225.png"/><Relationship Id="rId32" Type="http://schemas.openxmlformats.org/officeDocument/2006/relationships/image" Target="../media/image21080.png"/><Relationship Id="rId74" Type="http://schemas.openxmlformats.org/officeDocument/2006/relationships/image" Target="../media/image2129.png"/><Relationship Id="rId128" Type="http://schemas.openxmlformats.org/officeDocument/2006/relationships/image" Target="../media/image2155.png"/><Relationship Id="rId335" Type="http://schemas.openxmlformats.org/officeDocument/2006/relationships/customXml" Target="../ink/ink3795.xml"/><Relationship Id="rId5" Type="http://schemas.openxmlformats.org/officeDocument/2006/relationships/image" Target="../media/image20960.png"/><Relationship Id="rId181" Type="http://schemas.openxmlformats.org/officeDocument/2006/relationships/customXml" Target="../ink/ink3718.xml"/><Relationship Id="rId237" Type="http://schemas.openxmlformats.org/officeDocument/2006/relationships/customXml" Target="../ink/ink3746.xml"/><Relationship Id="rId279" Type="http://schemas.openxmlformats.org/officeDocument/2006/relationships/customXml" Target="../ink/ink3767.xml"/><Relationship Id="rId43" Type="http://schemas.openxmlformats.org/officeDocument/2006/relationships/customXml" Target="../ink/ink3649.xml"/><Relationship Id="rId139" Type="http://schemas.openxmlformats.org/officeDocument/2006/relationships/customXml" Target="../ink/ink3697.xml"/><Relationship Id="rId290" Type="http://schemas.openxmlformats.org/officeDocument/2006/relationships/image" Target="../media/image2236.png"/><Relationship Id="rId304" Type="http://schemas.openxmlformats.org/officeDocument/2006/relationships/image" Target="../media/image2243.png"/><Relationship Id="rId346" Type="http://schemas.openxmlformats.org/officeDocument/2006/relationships/image" Target="../media/image2264.png"/><Relationship Id="rId85" Type="http://schemas.openxmlformats.org/officeDocument/2006/relationships/customXml" Target="../ink/ink3670.xml"/><Relationship Id="rId150" Type="http://schemas.openxmlformats.org/officeDocument/2006/relationships/image" Target="../media/image2166.png"/><Relationship Id="rId192" Type="http://schemas.openxmlformats.org/officeDocument/2006/relationships/image" Target="../media/image2187.png"/><Relationship Id="rId206" Type="http://schemas.openxmlformats.org/officeDocument/2006/relationships/image" Target="../media/image2194.png"/><Relationship Id="rId248" Type="http://schemas.openxmlformats.org/officeDocument/2006/relationships/image" Target="../media/image2215.png"/><Relationship Id="rId12" Type="http://schemas.openxmlformats.org/officeDocument/2006/relationships/customXml" Target="../ink/ink3633.xml"/><Relationship Id="rId108" Type="http://schemas.openxmlformats.org/officeDocument/2006/relationships/image" Target="../media/image2146.png"/><Relationship Id="rId315" Type="http://schemas.openxmlformats.org/officeDocument/2006/relationships/customXml" Target="../ink/ink3785.xml"/><Relationship Id="rId357" Type="http://schemas.openxmlformats.org/officeDocument/2006/relationships/customXml" Target="../ink/ink3806.xml"/><Relationship Id="rId54" Type="http://schemas.openxmlformats.org/officeDocument/2006/relationships/image" Target="../media/image2119.png"/><Relationship Id="rId96" Type="http://schemas.openxmlformats.org/officeDocument/2006/relationships/image" Target="../media/image2140.png"/><Relationship Id="rId161" Type="http://schemas.openxmlformats.org/officeDocument/2006/relationships/customXml" Target="../ink/ink3708.xml"/><Relationship Id="rId217" Type="http://schemas.openxmlformats.org/officeDocument/2006/relationships/customXml" Target="../ink/ink3736.xml"/><Relationship Id="rId259" Type="http://schemas.openxmlformats.org/officeDocument/2006/relationships/customXml" Target="../ink/ink3757.xml"/><Relationship Id="rId23" Type="http://schemas.openxmlformats.org/officeDocument/2006/relationships/customXml" Target="../ink/ink3639.xml"/><Relationship Id="rId119" Type="http://schemas.openxmlformats.org/officeDocument/2006/relationships/customXml" Target="../ink/ink3687.xml"/><Relationship Id="rId270" Type="http://schemas.openxmlformats.org/officeDocument/2006/relationships/image" Target="../media/image2226.png"/><Relationship Id="rId326" Type="http://schemas.openxmlformats.org/officeDocument/2006/relationships/image" Target="../media/image2254.png"/><Relationship Id="rId65" Type="http://schemas.openxmlformats.org/officeDocument/2006/relationships/customXml" Target="../ink/ink3660.xml"/><Relationship Id="rId130" Type="http://schemas.openxmlformats.org/officeDocument/2006/relationships/image" Target="../media/image2156.png"/><Relationship Id="rId172" Type="http://schemas.openxmlformats.org/officeDocument/2006/relationships/image" Target="../media/image2177.png"/><Relationship Id="rId228" Type="http://schemas.openxmlformats.org/officeDocument/2006/relationships/image" Target="../media/image2205.png"/><Relationship Id="rId281" Type="http://schemas.openxmlformats.org/officeDocument/2006/relationships/customXml" Target="../ink/ink3768.xml"/><Relationship Id="rId337" Type="http://schemas.openxmlformats.org/officeDocument/2006/relationships/customXml" Target="../ink/ink3796.xml"/><Relationship Id="rId34" Type="http://schemas.openxmlformats.org/officeDocument/2006/relationships/image" Target="../media/image21090.png"/><Relationship Id="rId76" Type="http://schemas.openxmlformats.org/officeDocument/2006/relationships/image" Target="../media/image2130.png"/><Relationship Id="rId141" Type="http://schemas.openxmlformats.org/officeDocument/2006/relationships/customXml" Target="../ink/ink3698.xml"/><Relationship Id="rId7" Type="http://schemas.openxmlformats.org/officeDocument/2006/relationships/image" Target="../media/image20970.png"/><Relationship Id="rId183" Type="http://schemas.openxmlformats.org/officeDocument/2006/relationships/customXml" Target="../ink/ink3719.xml"/><Relationship Id="rId239" Type="http://schemas.openxmlformats.org/officeDocument/2006/relationships/customXml" Target="../ink/ink3747.xml"/><Relationship Id="rId250" Type="http://schemas.openxmlformats.org/officeDocument/2006/relationships/image" Target="../media/image2216.png"/><Relationship Id="rId292" Type="http://schemas.openxmlformats.org/officeDocument/2006/relationships/image" Target="../media/image2237.png"/><Relationship Id="rId306" Type="http://schemas.openxmlformats.org/officeDocument/2006/relationships/image" Target="../media/image2244.png"/><Relationship Id="rId45" Type="http://schemas.openxmlformats.org/officeDocument/2006/relationships/customXml" Target="../ink/ink3650.xml"/><Relationship Id="rId87" Type="http://schemas.openxmlformats.org/officeDocument/2006/relationships/customXml" Target="../ink/ink3671.xml"/><Relationship Id="rId110" Type="http://schemas.openxmlformats.org/officeDocument/2006/relationships/image" Target="../media/image2147.png"/><Relationship Id="rId348" Type="http://schemas.openxmlformats.org/officeDocument/2006/relationships/image" Target="../media/image2265.png"/><Relationship Id="rId152" Type="http://schemas.openxmlformats.org/officeDocument/2006/relationships/image" Target="../media/image2167.png"/><Relationship Id="rId194" Type="http://schemas.openxmlformats.org/officeDocument/2006/relationships/image" Target="../media/image2188.png"/><Relationship Id="rId208" Type="http://schemas.openxmlformats.org/officeDocument/2006/relationships/image" Target="../media/image2195.png"/><Relationship Id="rId261" Type="http://schemas.openxmlformats.org/officeDocument/2006/relationships/customXml" Target="../ink/ink3758.xml"/><Relationship Id="rId14" Type="http://schemas.openxmlformats.org/officeDocument/2006/relationships/customXml" Target="../ink/ink3634.xml"/><Relationship Id="rId56" Type="http://schemas.openxmlformats.org/officeDocument/2006/relationships/image" Target="../media/image2120.png"/><Relationship Id="rId317" Type="http://schemas.openxmlformats.org/officeDocument/2006/relationships/customXml" Target="../ink/ink3786.xml"/><Relationship Id="rId359" Type="http://schemas.openxmlformats.org/officeDocument/2006/relationships/customXml" Target="../ink/ink3807.xml"/><Relationship Id="rId98" Type="http://schemas.openxmlformats.org/officeDocument/2006/relationships/image" Target="../media/image2141.png"/><Relationship Id="rId121" Type="http://schemas.openxmlformats.org/officeDocument/2006/relationships/customXml" Target="../ink/ink3688.xml"/><Relationship Id="rId163" Type="http://schemas.openxmlformats.org/officeDocument/2006/relationships/customXml" Target="../ink/ink3709.xml"/><Relationship Id="rId219" Type="http://schemas.openxmlformats.org/officeDocument/2006/relationships/customXml" Target="../ink/ink3737.xml"/><Relationship Id="rId230" Type="http://schemas.openxmlformats.org/officeDocument/2006/relationships/image" Target="../media/image2206.png"/><Relationship Id="rId25" Type="http://schemas.openxmlformats.org/officeDocument/2006/relationships/customXml" Target="../ink/ink3640.xml"/><Relationship Id="rId67" Type="http://schemas.openxmlformats.org/officeDocument/2006/relationships/customXml" Target="../ink/ink3661.xml"/><Relationship Id="rId272" Type="http://schemas.openxmlformats.org/officeDocument/2006/relationships/image" Target="../media/image2227.png"/><Relationship Id="rId328" Type="http://schemas.openxmlformats.org/officeDocument/2006/relationships/image" Target="../media/image2255.png"/><Relationship Id="rId132" Type="http://schemas.openxmlformats.org/officeDocument/2006/relationships/image" Target="../media/image2157.png"/><Relationship Id="rId174" Type="http://schemas.openxmlformats.org/officeDocument/2006/relationships/image" Target="../media/image2178.png"/><Relationship Id="rId220" Type="http://schemas.openxmlformats.org/officeDocument/2006/relationships/image" Target="../media/image2201.png"/><Relationship Id="rId241" Type="http://schemas.openxmlformats.org/officeDocument/2006/relationships/customXml" Target="../ink/ink3748.xml"/><Relationship Id="rId15" Type="http://schemas.openxmlformats.org/officeDocument/2006/relationships/image" Target="../media/image11470.png"/><Relationship Id="rId36" Type="http://schemas.openxmlformats.org/officeDocument/2006/relationships/image" Target="../media/image21101.png"/><Relationship Id="rId57" Type="http://schemas.openxmlformats.org/officeDocument/2006/relationships/customXml" Target="../ink/ink3656.xml"/><Relationship Id="rId262" Type="http://schemas.openxmlformats.org/officeDocument/2006/relationships/image" Target="../media/image2222.png"/><Relationship Id="rId283" Type="http://schemas.openxmlformats.org/officeDocument/2006/relationships/customXml" Target="../ink/ink3769.xml"/><Relationship Id="rId318" Type="http://schemas.openxmlformats.org/officeDocument/2006/relationships/image" Target="../media/image2250.png"/><Relationship Id="rId339" Type="http://schemas.openxmlformats.org/officeDocument/2006/relationships/customXml" Target="../ink/ink3797.xml"/><Relationship Id="rId78" Type="http://schemas.openxmlformats.org/officeDocument/2006/relationships/image" Target="../media/image2131.png"/><Relationship Id="rId99" Type="http://schemas.openxmlformats.org/officeDocument/2006/relationships/customXml" Target="../ink/ink3677.xml"/><Relationship Id="rId101" Type="http://schemas.openxmlformats.org/officeDocument/2006/relationships/customXml" Target="../ink/ink3678.xml"/><Relationship Id="rId122" Type="http://schemas.openxmlformats.org/officeDocument/2006/relationships/image" Target="../media/image2153.png"/><Relationship Id="rId143" Type="http://schemas.openxmlformats.org/officeDocument/2006/relationships/customXml" Target="../ink/ink3699.xml"/><Relationship Id="rId164" Type="http://schemas.openxmlformats.org/officeDocument/2006/relationships/image" Target="../media/image2173.png"/><Relationship Id="rId185" Type="http://schemas.openxmlformats.org/officeDocument/2006/relationships/customXml" Target="../ink/ink3720.xml"/><Relationship Id="rId350" Type="http://schemas.openxmlformats.org/officeDocument/2006/relationships/image" Target="../media/image2266.png"/><Relationship Id="rId9" Type="http://schemas.openxmlformats.org/officeDocument/2006/relationships/image" Target="../media/image20980.png"/><Relationship Id="rId210" Type="http://schemas.openxmlformats.org/officeDocument/2006/relationships/image" Target="../media/image2196.png"/><Relationship Id="rId26" Type="http://schemas.openxmlformats.org/officeDocument/2006/relationships/image" Target="../media/image21050.png"/><Relationship Id="rId231" Type="http://schemas.openxmlformats.org/officeDocument/2006/relationships/customXml" Target="../ink/ink3743.xml"/><Relationship Id="rId252" Type="http://schemas.openxmlformats.org/officeDocument/2006/relationships/image" Target="../media/image2217.png"/><Relationship Id="rId273" Type="http://schemas.openxmlformats.org/officeDocument/2006/relationships/customXml" Target="../ink/ink3764.xml"/><Relationship Id="rId294" Type="http://schemas.openxmlformats.org/officeDocument/2006/relationships/image" Target="../media/image2238.png"/><Relationship Id="rId308" Type="http://schemas.openxmlformats.org/officeDocument/2006/relationships/image" Target="../media/image2245.png"/><Relationship Id="rId329" Type="http://schemas.openxmlformats.org/officeDocument/2006/relationships/customXml" Target="../ink/ink3792.xml"/><Relationship Id="rId47" Type="http://schemas.openxmlformats.org/officeDocument/2006/relationships/customXml" Target="../ink/ink3651.xml"/><Relationship Id="rId68" Type="http://schemas.openxmlformats.org/officeDocument/2006/relationships/image" Target="../media/image2126.png"/><Relationship Id="rId89" Type="http://schemas.openxmlformats.org/officeDocument/2006/relationships/customXml" Target="../ink/ink3672.xml"/><Relationship Id="rId112" Type="http://schemas.openxmlformats.org/officeDocument/2006/relationships/image" Target="../media/image2148.png"/><Relationship Id="rId133" Type="http://schemas.openxmlformats.org/officeDocument/2006/relationships/customXml" Target="../ink/ink3694.xml"/><Relationship Id="rId154" Type="http://schemas.openxmlformats.org/officeDocument/2006/relationships/image" Target="../media/image2168.png"/><Relationship Id="rId175" Type="http://schemas.openxmlformats.org/officeDocument/2006/relationships/customXml" Target="../ink/ink3715.xml"/><Relationship Id="rId340" Type="http://schemas.openxmlformats.org/officeDocument/2006/relationships/image" Target="../media/image2261.png"/><Relationship Id="rId361" Type="http://schemas.openxmlformats.org/officeDocument/2006/relationships/customXml" Target="../ink/ink3808.xml"/><Relationship Id="rId196" Type="http://schemas.openxmlformats.org/officeDocument/2006/relationships/image" Target="../media/image2189.png"/><Relationship Id="rId200" Type="http://schemas.openxmlformats.org/officeDocument/2006/relationships/image" Target="../media/image2191.png"/><Relationship Id="rId16" Type="http://schemas.openxmlformats.org/officeDocument/2006/relationships/customXml" Target="../ink/ink3635.xml"/><Relationship Id="rId221" Type="http://schemas.openxmlformats.org/officeDocument/2006/relationships/customXml" Target="../ink/ink3738.xml"/><Relationship Id="rId242" Type="http://schemas.openxmlformats.org/officeDocument/2006/relationships/image" Target="../media/image2212.png"/><Relationship Id="rId263" Type="http://schemas.openxmlformats.org/officeDocument/2006/relationships/customXml" Target="../ink/ink3759.xml"/><Relationship Id="rId284" Type="http://schemas.openxmlformats.org/officeDocument/2006/relationships/image" Target="../media/image2233.png"/><Relationship Id="rId319" Type="http://schemas.openxmlformats.org/officeDocument/2006/relationships/customXml" Target="../ink/ink3787.xml"/><Relationship Id="rId37" Type="http://schemas.openxmlformats.org/officeDocument/2006/relationships/customXml" Target="../ink/ink3646.xml"/><Relationship Id="rId58" Type="http://schemas.openxmlformats.org/officeDocument/2006/relationships/image" Target="../media/image2121.png"/><Relationship Id="rId79" Type="http://schemas.openxmlformats.org/officeDocument/2006/relationships/customXml" Target="../ink/ink3667.xml"/><Relationship Id="rId102" Type="http://schemas.openxmlformats.org/officeDocument/2006/relationships/image" Target="../media/image2143.png"/><Relationship Id="rId123" Type="http://schemas.openxmlformats.org/officeDocument/2006/relationships/customXml" Target="../ink/ink3689.xml"/><Relationship Id="rId144" Type="http://schemas.openxmlformats.org/officeDocument/2006/relationships/image" Target="../media/image2163.png"/><Relationship Id="rId330" Type="http://schemas.openxmlformats.org/officeDocument/2006/relationships/image" Target="../media/image2256.png"/><Relationship Id="rId90" Type="http://schemas.openxmlformats.org/officeDocument/2006/relationships/image" Target="../media/image2137.png"/><Relationship Id="rId165" Type="http://schemas.openxmlformats.org/officeDocument/2006/relationships/customXml" Target="../ink/ink3710.xml"/><Relationship Id="rId186" Type="http://schemas.openxmlformats.org/officeDocument/2006/relationships/image" Target="../media/image2184.png"/><Relationship Id="rId351" Type="http://schemas.openxmlformats.org/officeDocument/2006/relationships/customXml" Target="../ink/ink3803.xml"/><Relationship Id="rId211" Type="http://schemas.openxmlformats.org/officeDocument/2006/relationships/customXml" Target="../ink/ink3733.xml"/><Relationship Id="rId232" Type="http://schemas.openxmlformats.org/officeDocument/2006/relationships/image" Target="../media/image2207.png"/><Relationship Id="rId253" Type="http://schemas.openxmlformats.org/officeDocument/2006/relationships/customXml" Target="../ink/ink3754.xml"/><Relationship Id="rId274" Type="http://schemas.openxmlformats.org/officeDocument/2006/relationships/image" Target="../media/image2228.png"/><Relationship Id="rId295" Type="http://schemas.openxmlformats.org/officeDocument/2006/relationships/customXml" Target="../ink/ink3775.xml"/><Relationship Id="rId309" Type="http://schemas.openxmlformats.org/officeDocument/2006/relationships/customXml" Target="../ink/ink3782.xml"/><Relationship Id="rId27" Type="http://schemas.openxmlformats.org/officeDocument/2006/relationships/customXml" Target="../ink/ink3641.xml"/><Relationship Id="rId48" Type="http://schemas.openxmlformats.org/officeDocument/2006/relationships/image" Target="../media/image21160.png"/><Relationship Id="rId69" Type="http://schemas.openxmlformats.org/officeDocument/2006/relationships/customXml" Target="../ink/ink3662.xml"/><Relationship Id="rId113" Type="http://schemas.openxmlformats.org/officeDocument/2006/relationships/customXml" Target="../ink/ink3684.xml"/><Relationship Id="rId134" Type="http://schemas.openxmlformats.org/officeDocument/2006/relationships/image" Target="../media/image2158.png"/><Relationship Id="rId320" Type="http://schemas.openxmlformats.org/officeDocument/2006/relationships/image" Target="../media/image2251.png"/><Relationship Id="rId80" Type="http://schemas.openxmlformats.org/officeDocument/2006/relationships/image" Target="../media/image2132.png"/><Relationship Id="rId155" Type="http://schemas.openxmlformats.org/officeDocument/2006/relationships/customXml" Target="../ink/ink3705.xml"/><Relationship Id="rId176" Type="http://schemas.openxmlformats.org/officeDocument/2006/relationships/image" Target="../media/image2179.png"/><Relationship Id="rId197" Type="http://schemas.openxmlformats.org/officeDocument/2006/relationships/customXml" Target="../ink/ink3726.xml"/><Relationship Id="rId341" Type="http://schemas.openxmlformats.org/officeDocument/2006/relationships/customXml" Target="../ink/ink3798.xml"/><Relationship Id="rId362" Type="http://schemas.openxmlformats.org/officeDocument/2006/relationships/image" Target="../media/image2272.png"/><Relationship Id="rId201" Type="http://schemas.openxmlformats.org/officeDocument/2006/relationships/customXml" Target="../ink/ink3728.xml"/><Relationship Id="rId222" Type="http://schemas.openxmlformats.org/officeDocument/2006/relationships/image" Target="../media/image2202.png"/><Relationship Id="rId243" Type="http://schemas.openxmlformats.org/officeDocument/2006/relationships/customXml" Target="../ink/ink3749.xml"/><Relationship Id="rId264" Type="http://schemas.openxmlformats.org/officeDocument/2006/relationships/image" Target="../media/image2223.png"/><Relationship Id="rId285" Type="http://schemas.openxmlformats.org/officeDocument/2006/relationships/customXml" Target="../ink/ink3770.xml"/><Relationship Id="rId17" Type="http://schemas.openxmlformats.org/officeDocument/2006/relationships/image" Target="../media/image21011.png"/><Relationship Id="rId38" Type="http://schemas.openxmlformats.org/officeDocument/2006/relationships/image" Target="../media/image21111.png"/><Relationship Id="rId59" Type="http://schemas.openxmlformats.org/officeDocument/2006/relationships/customXml" Target="../ink/ink3657.xml"/><Relationship Id="rId103" Type="http://schemas.openxmlformats.org/officeDocument/2006/relationships/customXml" Target="../ink/ink3679.xml"/><Relationship Id="rId124" Type="http://schemas.openxmlformats.org/officeDocument/2006/relationships/image" Target="../media/image2154.png"/><Relationship Id="rId310" Type="http://schemas.openxmlformats.org/officeDocument/2006/relationships/image" Target="../media/image2246.png"/><Relationship Id="rId70" Type="http://schemas.openxmlformats.org/officeDocument/2006/relationships/image" Target="../media/image2127.png"/><Relationship Id="rId91" Type="http://schemas.openxmlformats.org/officeDocument/2006/relationships/customXml" Target="../ink/ink3673.xml"/><Relationship Id="rId145" Type="http://schemas.openxmlformats.org/officeDocument/2006/relationships/customXml" Target="../ink/ink3700.xml"/><Relationship Id="rId166" Type="http://schemas.openxmlformats.org/officeDocument/2006/relationships/image" Target="../media/image2174.png"/><Relationship Id="rId187" Type="http://schemas.openxmlformats.org/officeDocument/2006/relationships/customXml" Target="../ink/ink3721.xml"/><Relationship Id="rId331" Type="http://schemas.openxmlformats.org/officeDocument/2006/relationships/customXml" Target="../ink/ink3793.xml"/><Relationship Id="rId352" Type="http://schemas.openxmlformats.org/officeDocument/2006/relationships/image" Target="../media/image2267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197.png"/><Relationship Id="rId233" Type="http://schemas.openxmlformats.org/officeDocument/2006/relationships/customXml" Target="../ink/ink3744.xml"/><Relationship Id="rId254" Type="http://schemas.openxmlformats.org/officeDocument/2006/relationships/image" Target="../media/image2218.png"/><Relationship Id="rId28" Type="http://schemas.openxmlformats.org/officeDocument/2006/relationships/image" Target="../media/image21060.png"/><Relationship Id="rId49" Type="http://schemas.openxmlformats.org/officeDocument/2006/relationships/customXml" Target="../ink/ink3652.xml"/><Relationship Id="rId114" Type="http://schemas.openxmlformats.org/officeDocument/2006/relationships/image" Target="../media/image2149.png"/><Relationship Id="rId275" Type="http://schemas.openxmlformats.org/officeDocument/2006/relationships/customXml" Target="../ink/ink3765.xml"/><Relationship Id="rId296" Type="http://schemas.openxmlformats.org/officeDocument/2006/relationships/image" Target="../media/image2239.png"/><Relationship Id="rId300" Type="http://schemas.openxmlformats.org/officeDocument/2006/relationships/image" Target="../media/image2241.png"/><Relationship Id="rId60" Type="http://schemas.openxmlformats.org/officeDocument/2006/relationships/image" Target="../media/image2122.png"/><Relationship Id="rId81" Type="http://schemas.openxmlformats.org/officeDocument/2006/relationships/customXml" Target="../ink/ink3668.xml"/><Relationship Id="rId135" Type="http://schemas.openxmlformats.org/officeDocument/2006/relationships/customXml" Target="../ink/ink3695.xml"/><Relationship Id="rId156" Type="http://schemas.openxmlformats.org/officeDocument/2006/relationships/image" Target="../media/image2169.png"/><Relationship Id="rId177" Type="http://schemas.openxmlformats.org/officeDocument/2006/relationships/customXml" Target="../ink/ink3716.xml"/><Relationship Id="rId198" Type="http://schemas.openxmlformats.org/officeDocument/2006/relationships/image" Target="../media/image2190.png"/><Relationship Id="rId321" Type="http://schemas.openxmlformats.org/officeDocument/2006/relationships/customXml" Target="../ink/ink3788.xml"/><Relationship Id="rId342" Type="http://schemas.openxmlformats.org/officeDocument/2006/relationships/image" Target="../media/image2262.png"/><Relationship Id="rId363" Type="http://schemas.openxmlformats.org/officeDocument/2006/relationships/customXml" Target="../ink/ink3809.xml"/><Relationship Id="rId202" Type="http://schemas.openxmlformats.org/officeDocument/2006/relationships/image" Target="../media/image2192.png"/><Relationship Id="rId223" Type="http://schemas.openxmlformats.org/officeDocument/2006/relationships/customXml" Target="../ink/ink3739.xml"/><Relationship Id="rId244" Type="http://schemas.openxmlformats.org/officeDocument/2006/relationships/image" Target="../media/image2213.png"/><Relationship Id="rId18" Type="http://schemas.openxmlformats.org/officeDocument/2006/relationships/customXml" Target="../ink/ink3636.xml"/><Relationship Id="rId39" Type="http://schemas.openxmlformats.org/officeDocument/2006/relationships/customXml" Target="../ink/ink3647.xml"/><Relationship Id="rId265" Type="http://schemas.openxmlformats.org/officeDocument/2006/relationships/customXml" Target="../ink/ink3760.xml"/><Relationship Id="rId286" Type="http://schemas.openxmlformats.org/officeDocument/2006/relationships/image" Target="../media/image2234.png"/><Relationship Id="rId50" Type="http://schemas.openxmlformats.org/officeDocument/2006/relationships/image" Target="../media/image21170.png"/><Relationship Id="rId104" Type="http://schemas.openxmlformats.org/officeDocument/2006/relationships/image" Target="../media/image2144.png"/><Relationship Id="rId125" Type="http://schemas.openxmlformats.org/officeDocument/2006/relationships/customXml" Target="../ink/ink3690.xml"/><Relationship Id="rId146" Type="http://schemas.openxmlformats.org/officeDocument/2006/relationships/image" Target="../media/image2164.png"/><Relationship Id="rId167" Type="http://schemas.openxmlformats.org/officeDocument/2006/relationships/customXml" Target="../ink/ink3711.xml"/><Relationship Id="rId188" Type="http://schemas.openxmlformats.org/officeDocument/2006/relationships/image" Target="../media/image2185.png"/><Relationship Id="rId311" Type="http://schemas.openxmlformats.org/officeDocument/2006/relationships/customXml" Target="../ink/ink3783.xml"/><Relationship Id="rId332" Type="http://schemas.openxmlformats.org/officeDocument/2006/relationships/image" Target="../media/image2257.png"/><Relationship Id="rId353" Type="http://schemas.openxmlformats.org/officeDocument/2006/relationships/customXml" Target="../ink/ink3804.xml"/><Relationship Id="rId71" Type="http://schemas.openxmlformats.org/officeDocument/2006/relationships/customXml" Target="../ink/ink3663.xml"/><Relationship Id="rId92" Type="http://schemas.openxmlformats.org/officeDocument/2006/relationships/image" Target="../media/image2138.png"/><Relationship Id="rId213" Type="http://schemas.openxmlformats.org/officeDocument/2006/relationships/customXml" Target="../ink/ink3734.xml"/><Relationship Id="rId234" Type="http://schemas.openxmlformats.org/officeDocument/2006/relationships/image" Target="../media/image2208.png"/><Relationship Id="rId2" Type="http://schemas.openxmlformats.org/officeDocument/2006/relationships/customXml" Target="../ink/ink3628.xml"/><Relationship Id="rId29" Type="http://schemas.openxmlformats.org/officeDocument/2006/relationships/customXml" Target="../ink/ink3642.xml"/><Relationship Id="rId255" Type="http://schemas.openxmlformats.org/officeDocument/2006/relationships/customXml" Target="../ink/ink3755.xml"/><Relationship Id="rId276" Type="http://schemas.openxmlformats.org/officeDocument/2006/relationships/image" Target="../media/image2229.png"/><Relationship Id="rId297" Type="http://schemas.openxmlformats.org/officeDocument/2006/relationships/customXml" Target="../ink/ink3776.xml"/><Relationship Id="rId40" Type="http://schemas.openxmlformats.org/officeDocument/2006/relationships/image" Target="../media/image21120.png"/><Relationship Id="rId115" Type="http://schemas.openxmlformats.org/officeDocument/2006/relationships/customXml" Target="../ink/ink3685.xml"/><Relationship Id="rId136" Type="http://schemas.openxmlformats.org/officeDocument/2006/relationships/image" Target="../media/image2159.png"/><Relationship Id="rId157" Type="http://schemas.openxmlformats.org/officeDocument/2006/relationships/customXml" Target="../ink/ink3706.xml"/><Relationship Id="rId178" Type="http://schemas.openxmlformats.org/officeDocument/2006/relationships/image" Target="../media/image2180.png"/><Relationship Id="rId301" Type="http://schemas.openxmlformats.org/officeDocument/2006/relationships/customXml" Target="../ink/ink3778.xml"/><Relationship Id="rId322" Type="http://schemas.openxmlformats.org/officeDocument/2006/relationships/image" Target="../media/image2252.png"/><Relationship Id="rId343" Type="http://schemas.openxmlformats.org/officeDocument/2006/relationships/customXml" Target="../ink/ink3799.xml"/><Relationship Id="rId364" Type="http://schemas.openxmlformats.org/officeDocument/2006/relationships/image" Target="../media/image2273.png"/><Relationship Id="rId61" Type="http://schemas.openxmlformats.org/officeDocument/2006/relationships/customXml" Target="../ink/ink3658.xml"/><Relationship Id="rId82" Type="http://schemas.openxmlformats.org/officeDocument/2006/relationships/image" Target="../media/image2133.png"/><Relationship Id="rId199" Type="http://schemas.openxmlformats.org/officeDocument/2006/relationships/customXml" Target="../ink/ink3727.xml"/><Relationship Id="rId203" Type="http://schemas.openxmlformats.org/officeDocument/2006/relationships/customXml" Target="../ink/ink3729.xml"/><Relationship Id="rId19" Type="http://schemas.openxmlformats.org/officeDocument/2006/relationships/customXml" Target="../ink/ink3637.xml"/><Relationship Id="rId224" Type="http://schemas.openxmlformats.org/officeDocument/2006/relationships/image" Target="../media/image2203.png"/><Relationship Id="rId245" Type="http://schemas.openxmlformats.org/officeDocument/2006/relationships/customXml" Target="../ink/ink3750.xml"/><Relationship Id="rId266" Type="http://schemas.openxmlformats.org/officeDocument/2006/relationships/image" Target="../media/image2224.png"/><Relationship Id="rId287" Type="http://schemas.openxmlformats.org/officeDocument/2006/relationships/customXml" Target="../ink/ink3771.xml"/><Relationship Id="rId30" Type="http://schemas.openxmlformats.org/officeDocument/2006/relationships/image" Target="../media/image21070.png"/><Relationship Id="rId105" Type="http://schemas.openxmlformats.org/officeDocument/2006/relationships/customXml" Target="../ink/ink3680.xml"/><Relationship Id="rId126" Type="http://schemas.openxmlformats.org/officeDocument/2006/relationships/image" Target="../media/image1247.png"/><Relationship Id="rId147" Type="http://schemas.openxmlformats.org/officeDocument/2006/relationships/customXml" Target="../ink/ink3701.xml"/><Relationship Id="rId168" Type="http://schemas.openxmlformats.org/officeDocument/2006/relationships/image" Target="../media/image2175.png"/><Relationship Id="rId312" Type="http://schemas.openxmlformats.org/officeDocument/2006/relationships/image" Target="../media/image2247.png"/><Relationship Id="rId333" Type="http://schemas.openxmlformats.org/officeDocument/2006/relationships/customXml" Target="../ink/ink3794.xml"/><Relationship Id="rId354" Type="http://schemas.openxmlformats.org/officeDocument/2006/relationships/image" Target="../media/image2268.png"/><Relationship Id="rId51" Type="http://schemas.openxmlformats.org/officeDocument/2006/relationships/customXml" Target="../ink/ink3653.xml"/><Relationship Id="rId72" Type="http://schemas.openxmlformats.org/officeDocument/2006/relationships/image" Target="../media/image2128.png"/><Relationship Id="rId93" Type="http://schemas.openxmlformats.org/officeDocument/2006/relationships/customXml" Target="../ink/ink3674.xml"/><Relationship Id="rId189" Type="http://schemas.openxmlformats.org/officeDocument/2006/relationships/customXml" Target="../ink/ink3722.xml"/><Relationship Id="rId3" Type="http://schemas.openxmlformats.org/officeDocument/2006/relationships/image" Target="../media/image21000.png"/><Relationship Id="rId214" Type="http://schemas.openxmlformats.org/officeDocument/2006/relationships/image" Target="../media/image2198.png"/><Relationship Id="rId235" Type="http://schemas.openxmlformats.org/officeDocument/2006/relationships/customXml" Target="../ink/ink3745.xml"/><Relationship Id="rId256" Type="http://schemas.openxmlformats.org/officeDocument/2006/relationships/image" Target="../media/image2219.png"/><Relationship Id="rId277" Type="http://schemas.openxmlformats.org/officeDocument/2006/relationships/customXml" Target="../ink/ink3766.xml"/><Relationship Id="rId298" Type="http://schemas.openxmlformats.org/officeDocument/2006/relationships/image" Target="../media/image2240.png"/><Relationship Id="rId116" Type="http://schemas.openxmlformats.org/officeDocument/2006/relationships/image" Target="../media/image2150.png"/><Relationship Id="rId137" Type="http://schemas.openxmlformats.org/officeDocument/2006/relationships/customXml" Target="../ink/ink3696.xml"/><Relationship Id="rId158" Type="http://schemas.openxmlformats.org/officeDocument/2006/relationships/image" Target="../media/image2170.png"/><Relationship Id="rId302" Type="http://schemas.openxmlformats.org/officeDocument/2006/relationships/image" Target="../media/image2242.png"/><Relationship Id="rId323" Type="http://schemas.openxmlformats.org/officeDocument/2006/relationships/customXml" Target="../ink/ink3789.xml"/><Relationship Id="rId344" Type="http://schemas.openxmlformats.org/officeDocument/2006/relationships/image" Target="../media/image2263.png"/><Relationship Id="rId20" Type="http://schemas.openxmlformats.org/officeDocument/2006/relationships/image" Target="../media/image21020.png"/><Relationship Id="rId41" Type="http://schemas.openxmlformats.org/officeDocument/2006/relationships/customXml" Target="../ink/ink3648.xml"/><Relationship Id="rId62" Type="http://schemas.openxmlformats.org/officeDocument/2006/relationships/image" Target="../media/image2123.png"/><Relationship Id="rId83" Type="http://schemas.openxmlformats.org/officeDocument/2006/relationships/customXml" Target="../ink/ink3669.xml"/><Relationship Id="rId179" Type="http://schemas.openxmlformats.org/officeDocument/2006/relationships/customXml" Target="../ink/ink3717.xml"/><Relationship Id="rId365" Type="http://schemas.openxmlformats.org/officeDocument/2006/relationships/customXml" Target="../ink/ink3810.xml"/><Relationship Id="rId190" Type="http://schemas.openxmlformats.org/officeDocument/2006/relationships/image" Target="../media/image2186.png"/><Relationship Id="rId204" Type="http://schemas.openxmlformats.org/officeDocument/2006/relationships/image" Target="../media/image2193.png"/><Relationship Id="rId225" Type="http://schemas.openxmlformats.org/officeDocument/2006/relationships/customXml" Target="../ink/ink3740.xml"/><Relationship Id="rId246" Type="http://schemas.openxmlformats.org/officeDocument/2006/relationships/image" Target="../media/image2214.png"/><Relationship Id="rId267" Type="http://schemas.openxmlformats.org/officeDocument/2006/relationships/customXml" Target="../ink/ink3761.xml"/><Relationship Id="rId288" Type="http://schemas.openxmlformats.org/officeDocument/2006/relationships/image" Target="../media/image2235.png"/><Relationship Id="rId106" Type="http://schemas.openxmlformats.org/officeDocument/2006/relationships/image" Target="../media/image2145.png"/><Relationship Id="rId127" Type="http://schemas.openxmlformats.org/officeDocument/2006/relationships/customXml" Target="../ink/ink3691.xml"/><Relationship Id="rId313" Type="http://schemas.openxmlformats.org/officeDocument/2006/relationships/customXml" Target="../ink/ink3784.xml"/><Relationship Id="rId10" Type="http://schemas.openxmlformats.org/officeDocument/2006/relationships/customXml" Target="../ink/ink3632.xml"/><Relationship Id="rId31" Type="http://schemas.openxmlformats.org/officeDocument/2006/relationships/customXml" Target="../ink/ink3643.xml"/><Relationship Id="rId52" Type="http://schemas.openxmlformats.org/officeDocument/2006/relationships/image" Target="../media/image2118.png"/><Relationship Id="rId73" Type="http://schemas.openxmlformats.org/officeDocument/2006/relationships/customXml" Target="../ink/ink3664.xml"/><Relationship Id="rId94" Type="http://schemas.openxmlformats.org/officeDocument/2006/relationships/image" Target="../media/image2139.png"/><Relationship Id="rId148" Type="http://schemas.openxmlformats.org/officeDocument/2006/relationships/image" Target="../media/image2165.png"/><Relationship Id="rId169" Type="http://schemas.openxmlformats.org/officeDocument/2006/relationships/customXml" Target="../ink/ink3712.xml"/><Relationship Id="rId334" Type="http://schemas.openxmlformats.org/officeDocument/2006/relationships/image" Target="../media/image2258.png"/><Relationship Id="rId355" Type="http://schemas.openxmlformats.org/officeDocument/2006/relationships/customXml" Target="../ink/ink3805.xml"/><Relationship Id="rId4" Type="http://schemas.openxmlformats.org/officeDocument/2006/relationships/customXml" Target="../ink/ink3629.xml"/><Relationship Id="rId180" Type="http://schemas.openxmlformats.org/officeDocument/2006/relationships/image" Target="../media/image2181.png"/><Relationship Id="rId215" Type="http://schemas.openxmlformats.org/officeDocument/2006/relationships/customXml" Target="../ink/ink3735.xml"/><Relationship Id="rId236" Type="http://schemas.openxmlformats.org/officeDocument/2006/relationships/image" Target="../media/image2209.png"/><Relationship Id="rId257" Type="http://schemas.openxmlformats.org/officeDocument/2006/relationships/customXml" Target="../ink/ink3756.xml"/><Relationship Id="rId278" Type="http://schemas.openxmlformats.org/officeDocument/2006/relationships/image" Target="../media/image2230.png"/><Relationship Id="rId303" Type="http://schemas.openxmlformats.org/officeDocument/2006/relationships/customXml" Target="../ink/ink3779.xml"/><Relationship Id="rId42" Type="http://schemas.openxmlformats.org/officeDocument/2006/relationships/image" Target="../media/image21130.png"/><Relationship Id="rId84" Type="http://schemas.openxmlformats.org/officeDocument/2006/relationships/image" Target="../media/image2134.png"/><Relationship Id="rId138" Type="http://schemas.openxmlformats.org/officeDocument/2006/relationships/image" Target="../media/image2160.png"/><Relationship Id="rId345" Type="http://schemas.openxmlformats.org/officeDocument/2006/relationships/customXml" Target="../ink/ink3800.xml"/><Relationship Id="rId191" Type="http://schemas.openxmlformats.org/officeDocument/2006/relationships/customXml" Target="../ink/ink3723.xml"/><Relationship Id="rId205" Type="http://schemas.openxmlformats.org/officeDocument/2006/relationships/customXml" Target="../ink/ink3730.xml"/><Relationship Id="rId247" Type="http://schemas.openxmlformats.org/officeDocument/2006/relationships/customXml" Target="../ink/ink3751.xml"/><Relationship Id="rId107" Type="http://schemas.openxmlformats.org/officeDocument/2006/relationships/customXml" Target="../ink/ink3681.xml"/><Relationship Id="rId289" Type="http://schemas.openxmlformats.org/officeDocument/2006/relationships/customXml" Target="../ink/ink3772.xml"/><Relationship Id="rId11" Type="http://schemas.openxmlformats.org/officeDocument/2006/relationships/image" Target="../media/image20990.png"/><Relationship Id="rId53" Type="http://schemas.openxmlformats.org/officeDocument/2006/relationships/customXml" Target="../ink/ink3654.xml"/><Relationship Id="rId149" Type="http://schemas.openxmlformats.org/officeDocument/2006/relationships/customXml" Target="../ink/ink3702.xml"/><Relationship Id="rId314" Type="http://schemas.openxmlformats.org/officeDocument/2006/relationships/image" Target="../media/image2248.png"/><Relationship Id="rId356" Type="http://schemas.openxmlformats.org/officeDocument/2006/relationships/image" Target="../media/image2269.png"/><Relationship Id="rId95" Type="http://schemas.openxmlformats.org/officeDocument/2006/relationships/customXml" Target="../ink/ink3675.xml"/><Relationship Id="rId160" Type="http://schemas.openxmlformats.org/officeDocument/2006/relationships/image" Target="../media/image2171.png"/><Relationship Id="rId216" Type="http://schemas.openxmlformats.org/officeDocument/2006/relationships/image" Target="../media/image2199.png"/><Relationship Id="rId258" Type="http://schemas.openxmlformats.org/officeDocument/2006/relationships/image" Target="../media/image2220.png"/><Relationship Id="rId22" Type="http://schemas.openxmlformats.org/officeDocument/2006/relationships/image" Target="../media/image21030.png"/><Relationship Id="rId64" Type="http://schemas.openxmlformats.org/officeDocument/2006/relationships/image" Target="../media/image2124.png"/><Relationship Id="rId118" Type="http://schemas.openxmlformats.org/officeDocument/2006/relationships/image" Target="../media/image2151.png"/><Relationship Id="rId325" Type="http://schemas.openxmlformats.org/officeDocument/2006/relationships/customXml" Target="../ink/ink3790.xml"/><Relationship Id="rId171" Type="http://schemas.openxmlformats.org/officeDocument/2006/relationships/customXml" Target="../ink/ink3713.xml"/><Relationship Id="rId227" Type="http://schemas.openxmlformats.org/officeDocument/2006/relationships/customXml" Target="../ink/ink3741.xml"/><Relationship Id="rId269" Type="http://schemas.openxmlformats.org/officeDocument/2006/relationships/customXml" Target="../ink/ink3762.xml"/><Relationship Id="rId33" Type="http://schemas.openxmlformats.org/officeDocument/2006/relationships/customXml" Target="../ink/ink3644.xml"/><Relationship Id="rId129" Type="http://schemas.openxmlformats.org/officeDocument/2006/relationships/customXml" Target="../ink/ink3692.xml"/><Relationship Id="rId280" Type="http://schemas.openxmlformats.org/officeDocument/2006/relationships/image" Target="../media/image2231.png"/><Relationship Id="rId336" Type="http://schemas.openxmlformats.org/officeDocument/2006/relationships/image" Target="../media/image2259.png"/><Relationship Id="rId75" Type="http://schemas.openxmlformats.org/officeDocument/2006/relationships/customXml" Target="../ink/ink3665.xml"/><Relationship Id="rId140" Type="http://schemas.openxmlformats.org/officeDocument/2006/relationships/image" Target="../media/image2161.png"/><Relationship Id="rId182" Type="http://schemas.openxmlformats.org/officeDocument/2006/relationships/image" Target="../media/image2182.png"/><Relationship Id="rId6" Type="http://schemas.openxmlformats.org/officeDocument/2006/relationships/customXml" Target="../ink/ink3630.xml"/><Relationship Id="rId238" Type="http://schemas.openxmlformats.org/officeDocument/2006/relationships/image" Target="../media/image2210.png"/><Relationship Id="rId291" Type="http://schemas.openxmlformats.org/officeDocument/2006/relationships/customXml" Target="../ink/ink3773.xml"/><Relationship Id="rId305" Type="http://schemas.openxmlformats.org/officeDocument/2006/relationships/customXml" Target="../ink/ink3780.xml"/><Relationship Id="rId347" Type="http://schemas.openxmlformats.org/officeDocument/2006/relationships/customXml" Target="../ink/ink3801.xml"/><Relationship Id="rId44" Type="http://schemas.openxmlformats.org/officeDocument/2006/relationships/image" Target="../media/image21140.png"/><Relationship Id="rId86" Type="http://schemas.openxmlformats.org/officeDocument/2006/relationships/image" Target="../media/image2135.png"/><Relationship Id="rId151" Type="http://schemas.openxmlformats.org/officeDocument/2006/relationships/customXml" Target="../ink/ink3703.xml"/><Relationship Id="rId193" Type="http://schemas.openxmlformats.org/officeDocument/2006/relationships/customXml" Target="../ink/ink3724.xml"/><Relationship Id="rId207" Type="http://schemas.openxmlformats.org/officeDocument/2006/relationships/customXml" Target="../ink/ink3731.xml"/><Relationship Id="rId249" Type="http://schemas.openxmlformats.org/officeDocument/2006/relationships/customXml" Target="../ink/ink3752.xml"/><Relationship Id="rId13" Type="http://schemas.openxmlformats.org/officeDocument/2006/relationships/image" Target="../media/image21001.png"/><Relationship Id="rId109" Type="http://schemas.openxmlformats.org/officeDocument/2006/relationships/customXml" Target="../ink/ink3682.xml"/><Relationship Id="rId260" Type="http://schemas.openxmlformats.org/officeDocument/2006/relationships/image" Target="../media/image2221.png"/><Relationship Id="rId316" Type="http://schemas.openxmlformats.org/officeDocument/2006/relationships/image" Target="../media/image2249.png"/><Relationship Id="rId55" Type="http://schemas.openxmlformats.org/officeDocument/2006/relationships/customXml" Target="../ink/ink3655.xml"/><Relationship Id="rId97" Type="http://schemas.openxmlformats.org/officeDocument/2006/relationships/customXml" Target="../ink/ink3676.xml"/><Relationship Id="rId120" Type="http://schemas.openxmlformats.org/officeDocument/2006/relationships/image" Target="../media/image2152.png"/><Relationship Id="rId358" Type="http://schemas.openxmlformats.org/officeDocument/2006/relationships/image" Target="../media/image2270.png"/><Relationship Id="rId162" Type="http://schemas.openxmlformats.org/officeDocument/2006/relationships/image" Target="../media/image2172.png"/><Relationship Id="rId218" Type="http://schemas.openxmlformats.org/officeDocument/2006/relationships/image" Target="../media/image2200.png"/><Relationship Id="rId271" Type="http://schemas.openxmlformats.org/officeDocument/2006/relationships/customXml" Target="../ink/ink3763.xml"/><Relationship Id="rId24" Type="http://schemas.openxmlformats.org/officeDocument/2006/relationships/image" Target="../media/image21040.png"/><Relationship Id="rId66" Type="http://schemas.openxmlformats.org/officeDocument/2006/relationships/image" Target="../media/image2125.png"/><Relationship Id="rId131" Type="http://schemas.openxmlformats.org/officeDocument/2006/relationships/customXml" Target="../ink/ink3693.xml"/><Relationship Id="rId327" Type="http://schemas.openxmlformats.org/officeDocument/2006/relationships/customXml" Target="../ink/ink3791.xml"/><Relationship Id="rId173" Type="http://schemas.openxmlformats.org/officeDocument/2006/relationships/customXml" Target="../ink/ink3714.xml"/><Relationship Id="rId229" Type="http://schemas.openxmlformats.org/officeDocument/2006/relationships/customXml" Target="../ink/ink3742.xml"/><Relationship Id="rId240" Type="http://schemas.openxmlformats.org/officeDocument/2006/relationships/image" Target="../media/image2211.png"/><Relationship Id="rId35" Type="http://schemas.openxmlformats.org/officeDocument/2006/relationships/customXml" Target="../ink/ink3645.xml"/><Relationship Id="rId77" Type="http://schemas.openxmlformats.org/officeDocument/2006/relationships/customXml" Target="../ink/ink3666.xml"/><Relationship Id="rId100" Type="http://schemas.openxmlformats.org/officeDocument/2006/relationships/image" Target="../media/image2142.png"/><Relationship Id="rId282" Type="http://schemas.openxmlformats.org/officeDocument/2006/relationships/image" Target="../media/image2232.png"/><Relationship Id="rId338" Type="http://schemas.openxmlformats.org/officeDocument/2006/relationships/image" Target="../media/image2260.png"/><Relationship Id="rId8" Type="http://schemas.openxmlformats.org/officeDocument/2006/relationships/customXml" Target="../ink/ink3631.xml"/><Relationship Id="rId142" Type="http://schemas.openxmlformats.org/officeDocument/2006/relationships/image" Target="../media/image2162.png"/><Relationship Id="rId184" Type="http://schemas.openxmlformats.org/officeDocument/2006/relationships/image" Target="../media/image2183.png"/><Relationship Id="rId251" Type="http://schemas.openxmlformats.org/officeDocument/2006/relationships/customXml" Target="../ink/ink3753.xml"/><Relationship Id="rId46" Type="http://schemas.openxmlformats.org/officeDocument/2006/relationships/image" Target="../media/image21150.png"/><Relationship Id="rId293" Type="http://schemas.openxmlformats.org/officeDocument/2006/relationships/customXml" Target="../ink/ink3774.xml"/><Relationship Id="rId307" Type="http://schemas.openxmlformats.org/officeDocument/2006/relationships/customXml" Target="../ink/ink3781.xml"/><Relationship Id="rId349" Type="http://schemas.openxmlformats.org/officeDocument/2006/relationships/customXml" Target="../ink/ink3802.xml"/><Relationship Id="rId88" Type="http://schemas.openxmlformats.org/officeDocument/2006/relationships/image" Target="../media/image2136.png"/><Relationship Id="rId111" Type="http://schemas.openxmlformats.org/officeDocument/2006/relationships/customXml" Target="../ink/ink3683.xml"/><Relationship Id="rId153" Type="http://schemas.openxmlformats.org/officeDocument/2006/relationships/customXml" Target="../ink/ink3704.xml"/><Relationship Id="rId195" Type="http://schemas.openxmlformats.org/officeDocument/2006/relationships/customXml" Target="../ink/ink3725.xml"/><Relationship Id="rId209" Type="http://schemas.openxmlformats.org/officeDocument/2006/relationships/customXml" Target="../ink/ink3732.xml"/><Relationship Id="rId360" Type="http://schemas.openxmlformats.org/officeDocument/2006/relationships/image" Target="../media/image2271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32.png"/><Relationship Id="rId299" Type="http://schemas.openxmlformats.org/officeDocument/2006/relationships/image" Target="../media/image2422.png"/><Relationship Id="rId21" Type="http://schemas.openxmlformats.org/officeDocument/2006/relationships/image" Target="../media/image2284.png"/><Relationship Id="rId63" Type="http://schemas.openxmlformats.org/officeDocument/2006/relationships/image" Target="../media/image2305.png"/><Relationship Id="rId159" Type="http://schemas.openxmlformats.org/officeDocument/2006/relationships/image" Target="../media/image2353.png"/><Relationship Id="rId324" Type="http://schemas.openxmlformats.org/officeDocument/2006/relationships/customXml" Target="../ink/ink3972.xml"/><Relationship Id="rId366" Type="http://schemas.openxmlformats.org/officeDocument/2006/relationships/customXml" Target="../ink/ink3993.xml"/><Relationship Id="rId170" Type="http://schemas.openxmlformats.org/officeDocument/2006/relationships/customXml" Target="../ink/ink3895.xml"/><Relationship Id="rId226" Type="http://schemas.openxmlformats.org/officeDocument/2006/relationships/customXml" Target="../ink/ink3923.xml"/><Relationship Id="rId433" Type="http://schemas.openxmlformats.org/officeDocument/2006/relationships/image" Target="../media/image2489.png"/><Relationship Id="rId268" Type="http://schemas.openxmlformats.org/officeDocument/2006/relationships/customXml" Target="../ink/ink3944.xml"/><Relationship Id="rId32" Type="http://schemas.openxmlformats.org/officeDocument/2006/relationships/customXml" Target="../ink/ink3826.xml"/><Relationship Id="rId74" Type="http://schemas.openxmlformats.org/officeDocument/2006/relationships/customXml" Target="../ink/ink3847.xml"/><Relationship Id="rId128" Type="http://schemas.openxmlformats.org/officeDocument/2006/relationships/customXml" Target="../ink/ink3874.xml"/><Relationship Id="rId335" Type="http://schemas.openxmlformats.org/officeDocument/2006/relationships/image" Target="../media/image2440.png"/><Relationship Id="rId377" Type="http://schemas.openxmlformats.org/officeDocument/2006/relationships/image" Target="../media/image2461.png"/><Relationship Id="rId5" Type="http://schemas.openxmlformats.org/officeDocument/2006/relationships/image" Target="../media/image2276.png"/><Relationship Id="rId181" Type="http://schemas.openxmlformats.org/officeDocument/2006/relationships/image" Target="../media/image2363.png"/><Relationship Id="rId237" Type="http://schemas.openxmlformats.org/officeDocument/2006/relationships/image" Target="../media/image2391.png"/><Relationship Id="rId402" Type="http://schemas.openxmlformats.org/officeDocument/2006/relationships/customXml" Target="../ink/ink4011.xml"/><Relationship Id="rId279" Type="http://schemas.openxmlformats.org/officeDocument/2006/relationships/image" Target="../media/image2412.png"/><Relationship Id="rId444" Type="http://schemas.openxmlformats.org/officeDocument/2006/relationships/customXml" Target="../ink/ink4032.xml"/><Relationship Id="rId43" Type="http://schemas.openxmlformats.org/officeDocument/2006/relationships/image" Target="../media/image2295.png"/><Relationship Id="rId139" Type="http://schemas.openxmlformats.org/officeDocument/2006/relationships/image" Target="../media/image2343.png"/><Relationship Id="rId290" Type="http://schemas.openxmlformats.org/officeDocument/2006/relationships/customXml" Target="../ink/ink3955.xml"/><Relationship Id="rId304" Type="http://schemas.openxmlformats.org/officeDocument/2006/relationships/customXml" Target="../ink/ink3962.xml"/><Relationship Id="rId346" Type="http://schemas.openxmlformats.org/officeDocument/2006/relationships/customXml" Target="../ink/ink3983.xml"/><Relationship Id="rId388" Type="http://schemas.openxmlformats.org/officeDocument/2006/relationships/customXml" Target="../ink/ink4004.xml"/><Relationship Id="rId85" Type="http://schemas.openxmlformats.org/officeDocument/2006/relationships/image" Target="../media/image2316.png"/><Relationship Id="rId150" Type="http://schemas.openxmlformats.org/officeDocument/2006/relationships/customXml" Target="../ink/ink3885.xml"/><Relationship Id="rId192" Type="http://schemas.openxmlformats.org/officeDocument/2006/relationships/customXml" Target="../ink/ink3906.xml"/><Relationship Id="rId206" Type="http://schemas.openxmlformats.org/officeDocument/2006/relationships/customXml" Target="../ink/ink3913.xml"/><Relationship Id="rId413" Type="http://schemas.openxmlformats.org/officeDocument/2006/relationships/image" Target="../media/image2479.png"/><Relationship Id="rId248" Type="http://schemas.openxmlformats.org/officeDocument/2006/relationships/customXml" Target="../ink/ink3934.xml"/><Relationship Id="rId455" Type="http://schemas.openxmlformats.org/officeDocument/2006/relationships/image" Target="../media/image2498.png"/><Relationship Id="rId12" Type="http://schemas.openxmlformats.org/officeDocument/2006/relationships/customXml" Target="../ink/ink3816.xml"/><Relationship Id="rId108" Type="http://schemas.openxmlformats.org/officeDocument/2006/relationships/customXml" Target="../ink/ink3864.xml"/><Relationship Id="rId315" Type="http://schemas.openxmlformats.org/officeDocument/2006/relationships/image" Target="../media/image2430.png"/><Relationship Id="rId357" Type="http://schemas.openxmlformats.org/officeDocument/2006/relationships/image" Target="../media/image2451.png"/><Relationship Id="rId54" Type="http://schemas.openxmlformats.org/officeDocument/2006/relationships/customXml" Target="../ink/ink3837.xml"/><Relationship Id="rId96" Type="http://schemas.openxmlformats.org/officeDocument/2006/relationships/customXml" Target="../ink/ink3858.xml"/><Relationship Id="rId161" Type="http://schemas.openxmlformats.org/officeDocument/2006/relationships/image" Target="../media/image2354.png"/><Relationship Id="rId217" Type="http://schemas.openxmlformats.org/officeDocument/2006/relationships/image" Target="../media/image2381.png"/><Relationship Id="rId399" Type="http://schemas.openxmlformats.org/officeDocument/2006/relationships/image" Target="../media/image2472.png"/><Relationship Id="rId259" Type="http://schemas.openxmlformats.org/officeDocument/2006/relationships/image" Target="../media/image2402.png"/><Relationship Id="rId424" Type="http://schemas.openxmlformats.org/officeDocument/2006/relationships/customXml" Target="../ink/ink4022.xml"/><Relationship Id="rId23" Type="http://schemas.openxmlformats.org/officeDocument/2006/relationships/image" Target="../media/image2285.png"/><Relationship Id="rId119" Type="http://schemas.openxmlformats.org/officeDocument/2006/relationships/image" Target="../media/image2333.png"/><Relationship Id="rId270" Type="http://schemas.openxmlformats.org/officeDocument/2006/relationships/customXml" Target="../ink/ink3945.xml"/><Relationship Id="rId326" Type="http://schemas.openxmlformats.org/officeDocument/2006/relationships/customXml" Target="../ink/ink3973.xml"/><Relationship Id="rId65" Type="http://schemas.openxmlformats.org/officeDocument/2006/relationships/image" Target="../media/image2306.png"/><Relationship Id="rId130" Type="http://schemas.openxmlformats.org/officeDocument/2006/relationships/customXml" Target="../ink/ink3875.xml"/><Relationship Id="rId368" Type="http://schemas.openxmlformats.org/officeDocument/2006/relationships/customXml" Target="../ink/ink3994.xml"/><Relationship Id="rId172" Type="http://schemas.openxmlformats.org/officeDocument/2006/relationships/customXml" Target="../ink/ink3896.xml"/><Relationship Id="rId228" Type="http://schemas.openxmlformats.org/officeDocument/2006/relationships/customXml" Target="../ink/ink3924.xml"/><Relationship Id="rId435" Type="http://schemas.openxmlformats.org/officeDocument/2006/relationships/image" Target="../media/image21000.png"/><Relationship Id="rId281" Type="http://schemas.openxmlformats.org/officeDocument/2006/relationships/image" Target="../media/image2413.png"/><Relationship Id="rId337" Type="http://schemas.openxmlformats.org/officeDocument/2006/relationships/image" Target="../media/image2441.png"/><Relationship Id="rId34" Type="http://schemas.openxmlformats.org/officeDocument/2006/relationships/customXml" Target="../ink/ink3827.xml"/><Relationship Id="rId76" Type="http://schemas.openxmlformats.org/officeDocument/2006/relationships/customXml" Target="../ink/ink3848.xml"/><Relationship Id="rId141" Type="http://schemas.openxmlformats.org/officeDocument/2006/relationships/image" Target="../media/image2344.png"/><Relationship Id="rId379" Type="http://schemas.openxmlformats.org/officeDocument/2006/relationships/image" Target="../media/image2462.png"/><Relationship Id="rId7" Type="http://schemas.openxmlformats.org/officeDocument/2006/relationships/image" Target="../media/image2277.png"/><Relationship Id="rId183" Type="http://schemas.openxmlformats.org/officeDocument/2006/relationships/image" Target="../media/image2364.png"/><Relationship Id="rId239" Type="http://schemas.openxmlformats.org/officeDocument/2006/relationships/image" Target="../media/image2392.png"/><Relationship Id="rId390" Type="http://schemas.openxmlformats.org/officeDocument/2006/relationships/customXml" Target="../ink/ink4005.xml"/><Relationship Id="rId404" Type="http://schemas.openxmlformats.org/officeDocument/2006/relationships/customXml" Target="../ink/ink4012.xml"/><Relationship Id="rId446" Type="http://schemas.openxmlformats.org/officeDocument/2006/relationships/customXml" Target="../ink/ink4033.xml"/><Relationship Id="rId250" Type="http://schemas.openxmlformats.org/officeDocument/2006/relationships/customXml" Target="../ink/ink3935.xml"/><Relationship Id="rId292" Type="http://schemas.openxmlformats.org/officeDocument/2006/relationships/customXml" Target="../ink/ink3956.xml"/><Relationship Id="rId306" Type="http://schemas.openxmlformats.org/officeDocument/2006/relationships/customXml" Target="../ink/ink3963.xml"/><Relationship Id="rId45" Type="http://schemas.openxmlformats.org/officeDocument/2006/relationships/image" Target="../media/image2296.png"/><Relationship Id="rId87" Type="http://schemas.openxmlformats.org/officeDocument/2006/relationships/image" Target="../media/image2317.png"/><Relationship Id="rId110" Type="http://schemas.openxmlformats.org/officeDocument/2006/relationships/customXml" Target="../ink/ink3865.xml"/><Relationship Id="rId348" Type="http://schemas.openxmlformats.org/officeDocument/2006/relationships/customXml" Target="../ink/ink3984.xml"/><Relationship Id="rId152" Type="http://schemas.openxmlformats.org/officeDocument/2006/relationships/customXml" Target="../ink/ink3886.xml"/><Relationship Id="rId194" Type="http://schemas.openxmlformats.org/officeDocument/2006/relationships/customXml" Target="../ink/ink3907.xml"/><Relationship Id="rId208" Type="http://schemas.openxmlformats.org/officeDocument/2006/relationships/customXml" Target="../ink/ink3914.xml"/><Relationship Id="rId415" Type="http://schemas.openxmlformats.org/officeDocument/2006/relationships/image" Target="../media/image2480.png"/><Relationship Id="rId457" Type="http://schemas.openxmlformats.org/officeDocument/2006/relationships/image" Target="../media/image2499.png"/><Relationship Id="rId261" Type="http://schemas.openxmlformats.org/officeDocument/2006/relationships/image" Target="../media/image2403.png"/><Relationship Id="rId14" Type="http://schemas.openxmlformats.org/officeDocument/2006/relationships/customXml" Target="../ink/ink3817.xml"/><Relationship Id="rId56" Type="http://schemas.openxmlformats.org/officeDocument/2006/relationships/customXml" Target="../ink/ink3838.xml"/><Relationship Id="rId317" Type="http://schemas.openxmlformats.org/officeDocument/2006/relationships/image" Target="../media/image2431.png"/><Relationship Id="rId359" Type="http://schemas.openxmlformats.org/officeDocument/2006/relationships/image" Target="../media/image2452.png"/><Relationship Id="rId98" Type="http://schemas.openxmlformats.org/officeDocument/2006/relationships/customXml" Target="../ink/ink3859.xml"/><Relationship Id="rId121" Type="http://schemas.openxmlformats.org/officeDocument/2006/relationships/image" Target="../media/image2334.png"/><Relationship Id="rId163" Type="http://schemas.openxmlformats.org/officeDocument/2006/relationships/image" Target="../media/image2355.png"/><Relationship Id="rId219" Type="http://schemas.openxmlformats.org/officeDocument/2006/relationships/image" Target="../media/image2382.png"/><Relationship Id="rId370" Type="http://schemas.openxmlformats.org/officeDocument/2006/relationships/customXml" Target="../ink/ink3995.xml"/><Relationship Id="rId426" Type="http://schemas.openxmlformats.org/officeDocument/2006/relationships/customXml" Target="../ink/ink4023.xml"/><Relationship Id="rId230" Type="http://schemas.openxmlformats.org/officeDocument/2006/relationships/customXml" Target="../ink/ink3925.xml"/><Relationship Id="rId25" Type="http://schemas.openxmlformats.org/officeDocument/2006/relationships/image" Target="../media/image2286.png"/><Relationship Id="rId67" Type="http://schemas.openxmlformats.org/officeDocument/2006/relationships/image" Target="../media/image2307.png"/><Relationship Id="rId272" Type="http://schemas.openxmlformats.org/officeDocument/2006/relationships/customXml" Target="../ink/ink3946.xml"/><Relationship Id="rId328" Type="http://schemas.openxmlformats.org/officeDocument/2006/relationships/customXml" Target="../ink/ink3974.xml"/><Relationship Id="rId132" Type="http://schemas.openxmlformats.org/officeDocument/2006/relationships/customXml" Target="../ink/ink3876.xml"/><Relationship Id="rId174" Type="http://schemas.openxmlformats.org/officeDocument/2006/relationships/customXml" Target="../ink/ink3897.xml"/><Relationship Id="rId381" Type="http://schemas.openxmlformats.org/officeDocument/2006/relationships/image" Target="../media/image2463.png"/><Relationship Id="rId241" Type="http://schemas.openxmlformats.org/officeDocument/2006/relationships/image" Target="../media/image2393.png"/><Relationship Id="rId437" Type="http://schemas.openxmlformats.org/officeDocument/2006/relationships/image" Target="../media/image2490.png"/><Relationship Id="rId36" Type="http://schemas.openxmlformats.org/officeDocument/2006/relationships/customXml" Target="../ink/ink3828.xml"/><Relationship Id="rId283" Type="http://schemas.openxmlformats.org/officeDocument/2006/relationships/image" Target="../media/image2414.png"/><Relationship Id="rId339" Type="http://schemas.openxmlformats.org/officeDocument/2006/relationships/image" Target="../media/image2442.png"/><Relationship Id="rId78" Type="http://schemas.openxmlformats.org/officeDocument/2006/relationships/customXml" Target="../ink/ink3849.xml"/><Relationship Id="rId101" Type="http://schemas.openxmlformats.org/officeDocument/2006/relationships/image" Target="../media/image2324.png"/><Relationship Id="rId143" Type="http://schemas.openxmlformats.org/officeDocument/2006/relationships/image" Target="../media/image2345.png"/><Relationship Id="rId185" Type="http://schemas.openxmlformats.org/officeDocument/2006/relationships/image" Target="../media/image2365.png"/><Relationship Id="rId350" Type="http://schemas.openxmlformats.org/officeDocument/2006/relationships/customXml" Target="../ink/ink3985.xml"/><Relationship Id="rId406" Type="http://schemas.openxmlformats.org/officeDocument/2006/relationships/customXml" Target="../ink/ink4013.xml"/><Relationship Id="rId9" Type="http://schemas.openxmlformats.org/officeDocument/2006/relationships/image" Target="../media/image2278.png"/><Relationship Id="rId210" Type="http://schemas.openxmlformats.org/officeDocument/2006/relationships/customXml" Target="../ink/ink3915.xml"/><Relationship Id="rId392" Type="http://schemas.openxmlformats.org/officeDocument/2006/relationships/customXml" Target="../ink/ink4006.xml"/><Relationship Id="rId448" Type="http://schemas.openxmlformats.org/officeDocument/2006/relationships/customXml" Target="../ink/ink4034.xml"/><Relationship Id="rId252" Type="http://schemas.openxmlformats.org/officeDocument/2006/relationships/customXml" Target="../ink/ink3936.xml"/><Relationship Id="rId294" Type="http://schemas.openxmlformats.org/officeDocument/2006/relationships/customXml" Target="../ink/ink3957.xml"/><Relationship Id="rId308" Type="http://schemas.openxmlformats.org/officeDocument/2006/relationships/customXml" Target="../ink/ink3964.xml"/><Relationship Id="rId47" Type="http://schemas.openxmlformats.org/officeDocument/2006/relationships/image" Target="../media/image2297.png"/><Relationship Id="rId89" Type="http://schemas.openxmlformats.org/officeDocument/2006/relationships/image" Target="../media/image2318.png"/><Relationship Id="rId112" Type="http://schemas.openxmlformats.org/officeDocument/2006/relationships/customXml" Target="../ink/ink3866.xml"/><Relationship Id="rId154" Type="http://schemas.openxmlformats.org/officeDocument/2006/relationships/customXml" Target="../ink/ink3887.xml"/><Relationship Id="rId361" Type="http://schemas.openxmlformats.org/officeDocument/2006/relationships/image" Target="../media/image2453.png"/><Relationship Id="rId196" Type="http://schemas.openxmlformats.org/officeDocument/2006/relationships/customXml" Target="../ink/ink3908.xml"/><Relationship Id="rId417" Type="http://schemas.openxmlformats.org/officeDocument/2006/relationships/image" Target="../media/image2481.png"/><Relationship Id="rId16" Type="http://schemas.openxmlformats.org/officeDocument/2006/relationships/customXml" Target="../ink/ink3818.xml"/><Relationship Id="rId221" Type="http://schemas.openxmlformats.org/officeDocument/2006/relationships/image" Target="../media/image2383.png"/><Relationship Id="rId263" Type="http://schemas.openxmlformats.org/officeDocument/2006/relationships/image" Target="../media/image2404.png"/><Relationship Id="rId319" Type="http://schemas.openxmlformats.org/officeDocument/2006/relationships/image" Target="../media/image2432.png"/><Relationship Id="rId58" Type="http://schemas.openxmlformats.org/officeDocument/2006/relationships/customXml" Target="../ink/ink3839.xml"/><Relationship Id="rId123" Type="http://schemas.openxmlformats.org/officeDocument/2006/relationships/image" Target="../media/image2335.png"/><Relationship Id="rId330" Type="http://schemas.openxmlformats.org/officeDocument/2006/relationships/customXml" Target="../ink/ink3975.xml"/><Relationship Id="rId165" Type="http://schemas.openxmlformats.org/officeDocument/2006/relationships/image" Target="../media/image2356.png"/><Relationship Id="rId372" Type="http://schemas.openxmlformats.org/officeDocument/2006/relationships/customXml" Target="../ink/ink3996.xml"/><Relationship Id="rId428" Type="http://schemas.openxmlformats.org/officeDocument/2006/relationships/customXml" Target="../ink/ink4024.xml"/><Relationship Id="rId232" Type="http://schemas.openxmlformats.org/officeDocument/2006/relationships/customXml" Target="../ink/ink3926.xml"/><Relationship Id="rId274" Type="http://schemas.openxmlformats.org/officeDocument/2006/relationships/customXml" Target="../ink/ink3947.xml"/><Relationship Id="rId27" Type="http://schemas.openxmlformats.org/officeDocument/2006/relationships/image" Target="../media/image2287.png"/><Relationship Id="rId69" Type="http://schemas.openxmlformats.org/officeDocument/2006/relationships/image" Target="../media/image2308.png"/><Relationship Id="rId134" Type="http://schemas.openxmlformats.org/officeDocument/2006/relationships/customXml" Target="../ink/ink3877.xml"/><Relationship Id="rId80" Type="http://schemas.openxmlformats.org/officeDocument/2006/relationships/customXml" Target="../ink/ink3850.xml"/><Relationship Id="rId176" Type="http://schemas.openxmlformats.org/officeDocument/2006/relationships/customXml" Target="../ink/ink3898.xml"/><Relationship Id="rId341" Type="http://schemas.openxmlformats.org/officeDocument/2006/relationships/image" Target="../media/image2443.png"/><Relationship Id="rId383" Type="http://schemas.openxmlformats.org/officeDocument/2006/relationships/image" Target="../media/image2464.png"/><Relationship Id="rId439" Type="http://schemas.openxmlformats.org/officeDocument/2006/relationships/image" Target="../media/image2491.png"/><Relationship Id="rId201" Type="http://schemas.openxmlformats.org/officeDocument/2006/relationships/image" Target="../media/image2373.png"/><Relationship Id="rId243" Type="http://schemas.openxmlformats.org/officeDocument/2006/relationships/image" Target="../media/image2394.png"/><Relationship Id="rId285" Type="http://schemas.openxmlformats.org/officeDocument/2006/relationships/image" Target="../media/image2415.png"/><Relationship Id="rId450" Type="http://schemas.openxmlformats.org/officeDocument/2006/relationships/customXml" Target="../ink/ink4035.xml"/><Relationship Id="rId38" Type="http://schemas.openxmlformats.org/officeDocument/2006/relationships/customXml" Target="../ink/ink3829.xml"/><Relationship Id="rId103" Type="http://schemas.openxmlformats.org/officeDocument/2006/relationships/image" Target="../media/image2325.png"/><Relationship Id="rId310" Type="http://schemas.openxmlformats.org/officeDocument/2006/relationships/customXml" Target="../ink/ink3965.xml"/><Relationship Id="rId91" Type="http://schemas.openxmlformats.org/officeDocument/2006/relationships/image" Target="../media/image2319.png"/><Relationship Id="rId145" Type="http://schemas.openxmlformats.org/officeDocument/2006/relationships/image" Target="../media/image2346.png"/><Relationship Id="rId187" Type="http://schemas.openxmlformats.org/officeDocument/2006/relationships/image" Target="../media/image2366.png"/><Relationship Id="rId352" Type="http://schemas.openxmlformats.org/officeDocument/2006/relationships/customXml" Target="../ink/ink3986.xml"/><Relationship Id="rId394" Type="http://schemas.openxmlformats.org/officeDocument/2006/relationships/customXml" Target="../ink/ink4007.xml"/><Relationship Id="rId408" Type="http://schemas.openxmlformats.org/officeDocument/2006/relationships/customXml" Target="../ink/ink4014.xml"/><Relationship Id="rId212" Type="http://schemas.openxmlformats.org/officeDocument/2006/relationships/customXml" Target="../ink/ink3916.xml"/><Relationship Id="rId254" Type="http://schemas.openxmlformats.org/officeDocument/2006/relationships/customXml" Target="../ink/ink3937.xml"/><Relationship Id="rId49" Type="http://schemas.openxmlformats.org/officeDocument/2006/relationships/image" Target="../media/image2298.png"/><Relationship Id="rId114" Type="http://schemas.openxmlformats.org/officeDocument/2006/relationships/customXml" Target="../ink/ink3867.xml"/><Relationship Id="rId296" Type="http://schemas.openxmlformats.org/officeDocument/2006/relationships/customXml" Target="../ink/ink3958.xml"/><Relationship Id="rId60" Type="http://schemas.openxmlformats.org/officeDocument/2006/relationships/customXml" Target="../ink/ink3840.xml"/><Relationship Id="rId156" Type="http://schemas.openxmlformats.org/officeDocument/2006/relationships/customXml" Target="../ink/ink3888.xml"/><Relationship Id="rId198" Type="http://schemas.openxmlformats.org/officeDocument/2006/relationships/customXml" Target="../ink/ink3909.xml"/><Relationship Id="rId321" Type="http://schemas.openxmlformats.org/officeDocument/2006/relationships/image" Target="../media/image2433.png"/><Relationship Id="rId363" Type="http://schemas.openxmlformats.org/officeDocument/2006/relationships/image" Target="../media/image2454.png"/><Relationship Id="rId419" Type="http://schemas.openxmlformats.org/officeDocument/2006/relationships/image" Target="../media/image2482.png"/><Relationship Id="rId223" Type="http://schemas.openxmlformats.org/officeDocument/2006/relationships/image" Target="../media/image2384.png"/><Relationship Id="rId430" Type="http://schemas.openxmlformats.org/officeDocument/2006/relationships/customXml" Target="../ink/ink4025.xml"/><Relationship Id="rId18" Type="http://schemas.openxmlformats.org/officeDocument/2006/relationships/customXml" Target="../ink/ink3819.xml"/><Relationship Id="rId265" Type="http://schemas.openxmlformats.org/officeDocument/2006/relationships/image" Target="../media/image2405.png"/><Relationship Id="rId125" Type="http://schemas.openxmlformats.org/officeDocument/2006/relationships/image" Target="../media/image2336.png"/><Relationship Id="rId167" Type="http://schemas.openxmlformats.org/officeDocument/2006/relationships/image" Target="../media/image2357.png"/><Relationship Id="rId332" Type="http://schemas.openxmlformats.org/officeDocument/2006/relationships/customXml" Target="../ink/ink3976.xml"/><Relationship Id="rId374" Type="http://schemas.openxmlformats.org/officeDocument/2006/relationships/customXml" Target="../ink/ink3997.xml"/><Relationship Id="rId71" Type="http://schemas.openxmlformats.org/officeDocument/2006/relationships/image" Target="../media/image2309.png"/><Relationship Id="rId234" Type="http://schemas.openxmlformats.org/officeDocument/2006/relationships/customXml" Target="../ink/ink3927.xml"/><Relationship Id="rId2" Type="http://schemas.openxmlformats.org/officeDocument/2006/relationships/customXml" Target="../ink/ink3811.xml"/><Relationship Id="rId29" Type="http://schemas.openxmlformats.org/officeDocument/2006/relationships/image" Target="../media/image2288.png"/><Relationship Id="rId255" Type="http://schemas.openxmlformats.org/officeDocument/2006/relationships/image" Target="../media/image2400.png"/><Relationship Id="rId276" Type="http://schemas.openxmlformats.org/officeDocument/2006/relationships/customXml" Target="../ink/ink3948.xml"/><Relationship Id="rId297" Type="http://schemas.openxmlformats.org/officeDocument/2006/relationships/image" Target="../media/image2421.png"/><Relationship Id="rId441" Type="http://schemas.openxmlformats.org/officeDocument/2006/relationships/image" Target="../media/image2492.png"/><Relationship Id="rId40" Type="http://schemas.openxmlformats.org/officeDocument/2006/relationships/customXml" Target="../ink/ink3830.xml"/><Relationship Id="rId115" Type="http://schemas.openxmlformats.org/officeDocument/2006/relationships/image" Target="../media/image2331.png"/><Relationship Id="rId136" Type="http://schemas.openxmlformats.org/officeDocument/2006/relationships/customXml" Target="../ink/ink3878.xml"/><Relationship Id="rId157" Type="http://schemas.openxmlformats.org/officeDocument/2006/relationships/image" Target="../media/image2352.png"/><Relationship Id="rId178" Type="http://schemas.openxmlformats.org/officeDocument/2006/relationships/customXml" Target="../ink/ink3899.xml"/><Relationship Id="rId301" Type="http://schemas.openxmlformats.org/officeDocument/2006/relationships/image" Target="../media/image2423.png"/><Relationship Id="rId322" Type="http://schemas.openxmlformats.org/officeDocument/2006/relationships/customXml" Target="../ink/ink3971.xml"/><Relationship Id="rId343" Type="http://schemas.openxmlformats.org/officeDocument/2006/relationships/image" Target="../media/image2444.png"/><Relationship Id="rId364" Type="http://schemas.openxmlformats.org/officeDocument/2006/relationships/customXml" Target="../ink/ink3992.xml"/><Relationship Id="rId61" Type="http://schemas.openxmlformats.org/officeDocument/2006/relationships/image" Target="../media/image2304.png"/><Relationship Id="rId82" Type="http://schemas.openxmlformats.org/officeDocument/2006/relationships/customXml" Target="../ink/ink3851.xml"/><Relationship Id="rId199" Type="http://schemas.openxmlformats.org/officeDocument/2006/relationships/image" Target="../media/image2372.png"/><Relationship Id="rId203" Type="http://schemas.openxmlformats.org/officeDocument/2006/relationships/image" Target="../media/image2374.png"/><Relationship Id="rId385" Type="http://schemas.openxmlformats.org/officeDocument/2006/relationships/image" Target="../media/image2465.png"/><Relationship Id="rId19" Type="http://schemas.openxmlformats.org/officeDocument/2006/relationships/image" Target="../media/image2283.png"/><Relationship Id="rId224" Type="http://schemas.openxmlformats.org/officeDocument/2006/relationships/customXml" Target="../ink/ink3922.xml"/><Relationship Id="rId245" Type="http://schemas.openxmlformats.org/officeDocument/2006/relationships/image" Target="../media/image2395.png"/><Relationship Id="rId266" Type="http://schemas.openxmlformats.org/officeDocument/2006/relationships/customXml" Target="../ink/ink3943.xml"/><Relationship Id="rId287" Type="http://schemas.openxmlformats.org/officeDocument/2006/relationships/image" Target="../media/image2416.png"/><Relationship Id="rId410" Type="http://schemas.openxmlformats.org/officeDocument/2006/relationships/customXml" Target="../ink/ink4015.xml"/><Relationship Id="rId431" Type="http://schemas.openxmlformats.org/officeDocument/2006/relationships/image" Target="../media/image2488.png"/><Relationship Id="rId452" Type="http://schemas.openxmlformats.org/officeDocument/2006/relationships/customXml" Target="../ink/ink4036.xml"/><Relationship Id="rId30" Type="http://schemas.openxmlformats.org/officeDocument/2006/relationships/customXml" Target="../ink/ink3825.xml"/><Relationship Id="rId105" Type="http://schemas.openxmlformats.org/officeDocument/2006/relationships/image" Target="../media/image2326.png"/><Relationship Id="rId126" Type="http://schemas.openxmlformats.org/officeDocument/2006/relationships/customXml" Target="../ink/ink3873.xml"/><Relationship Id="rId147" Type="http://schemas.openxmlformats.org/officeDocument/2006/relationships/image" Target="../media/image2347.png"/><Relationship Id="rId168" Type="http://schemas.openxmlformats.org/officeDocument/2006/relationships/customXml" Target="../ink/ink3894.xml"/><Relationship Id="rId312" Type="http://schemas.openxmlformats.org/officeDocument/2006/relationships/customXml" Target="../ink/ink3966.xml"/><Relationship Id="rId333" Type="http://schemas.openxmlformats.org/officeDocument/2006/relationships/image" Target="../media/image2439.png"/><Relationship Id="rId354" Type="http://schemas.openxmlformats.org/officeDocument/2006/relationships/customXml" Target="../ink/ink3987.xml"/><Relationship Id="rId51" Type="http://schemas.openxmlformats.org/officeDocument/2006/relationships/image" Target="../media/image2299.png"/><Relationship Id="rId72" Type="http://schemas.openxmlformats.org/officeDocument/2006/relationships/customXml" Target="../ink/ink3846.xml"/><Relationship Id="rId93" Type="http://schemas.openxmlformats.org/officeDocument/2006/relationships/image" Target="../media/image2320.png"/><Relationship Id="rId189" Type="http://schemas.openxmlformats.org/officeDocument/2006/relationships/image" Target="../media/image2367.png"/><Relationship Id="rId375" Type="http://schemas.openxmlformats.org/officeDocument/2006/relationships/image" Target="../media/image2460.png"/><Relationship Id="rId396" Type="http://schemas.openxmlformats.org/officeDocument/2006/relationships/customXml" Target="../ink/ink4008.xml"/><Relationship Id="rId3" Type="http://schemas.openxmlformats.org/officeDocument/2006/relationships/image" Target="../media/image2275.png"/><Relationship Id="rId214" Type="http://schemas.openxmlformats.org/officeDocument/2006/relationships/customXml" Target="../ink/ink3917.xml"/><Relationship Id="rId235" Type="http://schemas.openxmlformats.org/officeDocument/2006/relationships/image" Target="../media/image2390.png"/><Relationship Id="rId256" Type="http://schemas.openxmlformats.org/officeDocument/2006/relationships/customXml" Target="../ink/ink3938.xml"/><Relationship Id="rId277" Type="http://schemas.openxmlformats.org/officeDocument/2006/relationships/image" Target="../media/image2411.png"/><Relationship Id="rId298" Type="http://schemas.openxmlformats.org/officeDocument/2006/relationships/customXml" Target="../ink/ink3959.xml"/><Relationship Id="rId400" Type="http://schemas.openxmlformats.org/officeDocument/2006/relationships/customXml" Target="../ink/ink4010.xml"/><Relationship Id="rId421" Type="http://schemas.openxmlformats.org/officeDocument/2006/relationships/image" Target="../media/image2483.png"/><Relationship Id="rId442" Type="http://schemas.openxmlformats.org/officeDocument/2006/relationships/customXml" Target="../ink/ink4031.xml"/><Relationship Id="rId116" Type="http://schemas.openxmlformats.org/officeDocument/2006/relationships/customXml" Target="../ink/ink3868.xml"/><Relationship Id="rId137" Type="http://schemas.openxmlformats.org/officeDocument/2006/relationships/image" Target="../media/image2342.png"/><Relationship Id="rId158" Type="http://schemas.openxmlformats.org/officeDocument/2006/relationships/customXml" Target="../ink/ink3889.xml"/><Relationship Id="rId302" Type="http://schemas.openxmlformats.org/officeDocument/2006/relationships/customXml" Target="../ink/ink3961.xml"/><Relationship Id="rId323" Type="http://schemas.openxmlformats.org/officeDocument/2006/relationships/image" Target="../media/image2434.png"/><Relationship Id="rId344" Type="http://schemas.openxmlformats.org/officeDocument/2006/relationships/customXml" Target="../ink/ink3982.xml"/><Relationship Id="rId20" Type="http://schemas.openxmlformats.org/officeDocument/2006/relationships/customXml" Target="../ink/ink3820.xml"/><Relationship Id="rId41" Type="http://schemas.openxmlformats.org/officeDocument/2006/relationships/image" Target="../media/image2294.png"/><Relationship Id="rId62" Type="http://schemas.openxmlformats.org/officeDocument/2006/relationships/customXml" Target="../ink/ink3841.xml"/><Relationship Id="rId83" Type="http://schemas.openxmlformats.org/officeDocument/2006/relationships/image" Target="../media/image2315.png"/><Relationship Id="rId179" Type="http://schemas.openxmlformats.org/officeDocument/2006/relationships/image" Target="../media/image2362.png"/><Relationship Id="rId365" Type="http://schemas.openxmlformats.org/officeDocument/2006/relationships/image" Target="../media/image2455.png"/><Relationship Id="rId386" Type="http://schemas.openxmlformats.org/officeDocument/2006/relationships/customXml" Target="../ink/ink4003.xml"/><Relationship Id="rId190" Type="http://schemas.openxmlformats.org/officeDocument/2006/relationships/customXml" Target="../ink/ink3905.xml"/><Relationship Id="rId204" Type="http://schemas.openxmlformats.org/officeDocument/2006/relationships/customXml" Target="../ink/ink3912.xml"/><Relationship Id="rId225" Type="http://schemas.openxmlformats.org/officeDocument/2006/relationships/image" Target="../media/image2385.png"/><Relationship Id="rId246" Type="http://schemas.openxmlformats.org/officeDocument/2006/relationships/customXml" Target="../ink/ink3933.xml"/><Relationship Id="rId267" Type="http://schemas.openxmlformats.org/officeDocument/2006/relationships/image" Target="../media/image2406.png"/><Relationship Id="rId288" Type="http://schemas.openxmlformats.org/officeDocument/2006/relationships/customXml" Target="../ink/ink3954.xml"/><Relationship Id="rId411" Type="http://schemas.openxmlformats.org/officeDocument/2006/relationships/image" Target="../media/image2478.png"/><Relationship Id="rId432" Type="http://schemas.openxmlformats.org/officeDocument/2006/relationships/customXml" Target="../ink/ink4026.xml"/><Relationship Id="rId453" Type="http://schemas.openxmlformats.org/officeDocument/2006/relationships/image" Target="../media/image2497.png"/><Relationship Id="rId106" Type="http://schemas.openxmlformats.org/officeDocument/2006/relationships/customXml" Target="../ink/ink3863.xml"/><Relationship Id="rId127" Type="http://schemas.openxmlformats.org/officeDocument/2006/relationships/image" Target="../media/image2337.png"/><Relationship Id="rId313" Type="http://schemas.openxmlformats.org/officeDocument/2006/relationships/image" Target="../media/image2429.png"/><Relationship Id="rId10" Type="http://schemas.openxmlformats.org/officeDocument/2006/relationships/customXml" Target="../ink/ink3815.xml"/><Relationship Id="rId31" Type="http://schemas.openxmlformats.org/officeDocument/2006/relationships/image" Target="../media/image2289.png"/><Relationship Id="rId52" Type="http://schemas.openxmlformats.org/officeDocument/2006/relationships/customXml" Target="../ink/ink3836.xml"/><Relationship Id="rId73" Type="http://schemas.openxmlformats.org/officeDocument/2006/relationships/image" Target="../media/image2310.png"/><Relationship Id="rId94" Type="http://schemas.openxmlformats.org/officeDocument/2006/relationships/customXml" Target="../ink/ink3857.xml"/><Relationship Id="rId148" Type="http://schemas.openxmlformats.org/officeDocument/2006/relationships/customXml" Target="../ink/ink3884.xml"/><Relationship Id="rId169" Type="http://schemas.openxmlformats.org/officeDocument/2006/relationships/image" Target="../media/image1436.png"/><Relationship Id="rId334" Type="http://schemas.openxmlformats.org/officeDocument/2006/relationships/customXml" Target="../ink/ink3977.xml"/><Relationship Id="rId355" Type="http://schemas.openxmlformats.org/officeDocument/2006/relationships/image" Target="../media/image2450.png"/><Relationship Id="rId376" Type="http://schemas.openxmlformats.org/officeDocument/2006/relationships/customXml" Target="../ink/ink3998.xml"/><Relationship Id="rId397" Type="http://schemas.openxmlformats.org/officeDocument/2006/relationships/image" Target="../media/image2471.png"/><Relationship Id="rId4" Type="http://schemas.openxmlformats.org/officeDocument/2006/relationships/customXml" Target="../ink/ink3812.xml"/><Relationship Id="rId180" Type="http://schemas.openxmlformats.org/officeDocument/2006/relationships/customXml" Target="../ink/ink3900.xml"/><Relationship Id="rId215" Type="http://schemas.openxmlformats.org/officeDocument/2006/relationships/image" Target="../media/image2380.png"/><Relationship Id="rId236" Type="http://schemas.openxmlformats.org/officeDocument/2006/relationships/customXml" Target="../ink/ink3928.xml"/><Relationship Id="rId257" Type="http://schemas.openxmlformats.org/officeDocument/2006/relationships/image" Target="../media/image2401.png"/><Relationship Id="rId278" Type="http://schemas.openxmlformats.org/officeDocument/2006/relationships/customXml" Target="../ink/ink3949.xml"/><Relationship Id="rId401" Type="http://schemas.openxmlformats.org/officeDocument/2006/relationships/image" Target="../media/image2473.png"/><Relationship Id="rId422" Type="http://schemas.openxmlformats.org/officeDocument/2006/relationships/customXml" Target="../ink/ink4021.xml"/><Relationship Id="rId443" Type="http://schemas.openxmlformats.org/officeDocument/2006/relationships/image" Target="../media/image2493.png"/><Relationship Id="rId303" Type="http://schemas.openxmlformats.org/officeDocument/2006/relationships/image" Target="../media/image2424.png"/><Relationship Id="rId42" Type="http://schemas.openxmlformats.org/officeDocument/2006/relationships/customXml" Target="../ink/ink3831.xml"/><Relationship Id="rId84" Type="http://schemas.openxmlformats.org/officeDocument/2006/relationships/customXml" Target="../ink/ink3852.xml"/><Relationship Id="rId138" Type="http://schemas.openxmlformats.org/officeDocument/2006/relationships/customXml" Target="../ink/ink3879.xml"/><Relationship Id="rId345" Type="http://schemas.openxmlformats.org/officeDocument/2006/relationships/image" Target="../media/image2445.png"/><Relationship Id="rId387" Type="http://schemas.openxmlformats.org/officeDocument/2006/relationships/image" Target="../media/image2466.png"/><Relationship Id="rId191" Type="http://schemas.openxmlformats.org/officeDocument/2006/relationships/image" Target="../media/image2368.png"/><Relationship Id="rId205" Type="http://schemas.openxmlformats.org/officeDocument/2006/relationships/image" Target="../media/image2375.png"/><Relationship Id="rId247" Type="http://schemas.openxmlformats.org/officeDocument/2006/relationships/image" Target="../media/image2396.png"/><Relationship Id="rId412" Type="http://schemas.openxmlformats.org/officeDocument/2006/relationships/customXml" Target="../ink/ink4016.xml"/><Relationship Id="rId107" Type="http://schemas.openxmlformats.org/officeDocument/2006/relationships/image" Target="../media/image2327.png"/><Relationship Id="rId289" Type="http://schemas.openxmlformats.org/officeDocument/2006/relationships/image" Target="../media/image2417.png"/><Relationship Id="rId454" Type="http://schemas.openxmlformats.org/officeDocument/2006/relationships/customXml" Target="../ink/ink4037.xml"/><Relationship Id="rId11" Type="http://schemas.openxmlformats.org/officeDocument/2006/relationships/image" Target="../media/image2279.png"/><Relationship Id="rId53" Type="http://schemas.openxmlformats.org/officeDocument/2006/relationships/image" Target="../media/image2300.png"/><Relationship Id="rId149" Type="http://schemas.openxmlformats.org/officeDocument/2006/relationships/image" Target="../media/image2348.png"/><Relationship Id="rId314" Type="http://schemas.openxmlformats.org/officeDocument/2006/relationships/customXml" Target="../ink/ink3967.xml"/><Relationship Id="rId356" Type="http://schemas.openxmlformats.org/officeDocument/2006/relationships/customXml" Target="../ink/ink3988.xml"/><Relationship Id="rId398" Type="http://schemas.openxmlformats.org/officeDocument/2006/relationships/customXml" Target="../ink/ink4009.xml"/><Relationship Id="rId95" Type="http://schemas.openxmlformats.org/officeDocument/2006/relationships/image" Target="../media/image2321.png"/><Relationship Id="rId160" Type="http://schemas.openxmlformats.org/officeDocument/2006/relationships/customXml" Target="../ink/ink3890.xml"/><Relationship Id="rId216" Type="http://schemas.openxmlformats.org/officeDocument/2006/relationships/customXml" Target="../ink/ink3918.xml"/><Relationship Id="rId423" Type="http://schemas.openxmlformats.org/officeDocument/2006/relationships/image" Target="../media/image2484.png"/><Relationship Id="rId258" Type="http://schemas.openxmlformats.org/officeDocument/2006/relationships/customXml" Target="../ink/ink3939.xml"/><Relationship Id="rId22" Type="http://schemas.openxmlformats.org/officeDocument/2006/relationships/customXml" Target="../ink/ink3821.xml"/><Relationship Id="rId64" Type="http://schemas.openxmlformats.org/officeDocument/2006/relationships/customXml" Target="../ink/ink3842.xml"/><Relationship Id="rId118" Type="http://schemas.openxmlformats.org/officeDocument/2006/relationships/customXml" Target="../ink/ink3869.xml"/><Relationship Id="rId325" Type="http://schemas.openxmlformats.org/officeDocument/2006/relationships/image" Target="../media/image2435.png"/><Relationship Id="rId367" Type="http://schemas.openxmlformats.org/officeDocument/2006/relationships/image" Target="../media/image2456.png"/><Relationship Id="rId171" Type="http://schemas.openxmlformats.org/officeDocument/2006/relationships/image" Target="../media/image2358.png"/><Relationship Id="rId227" Type="http://schemas.openxmlformats.org/officeDocument/2006/relationships/image" Target="../media/image2386.png"/><Relationship Id="rId269" Type="http://schemas.openxmlformats.org/officeDocument/2006/relationships/image" Target="../media/image2407.png"/><Relationship Id="rId434" Type="http://schemas.openxmlformats.org/officeDocument/2006/relationships/customXml" Target="../ink/ink4027.xml"/><Relationship Id="rId33" Type="http://schemas.openxmlformats.org/officeDocument/2006/relationships/image" Target="../media/image2290.png"/><Relationship Id="rId129" Type="http://schemas.openxmlformats.org/officeDocument/2006/relationships/image" Target="../media/image2338.png"/><Relationship Id="rId280" Type="http://schemas.openxmlformats.org/officeDocument/2006/relationships/customXml" Target="../ink/ink3950.xml"/><Relationship Id="rId336" Type="http://schemas.openxmlformats.org/officeDocument/2006/relationships/customXml" Target="../ink/ink3978.xml"/><Relationship Id="rId75" Type="http://schemas.openxmlformats.org/officeDocument/2006/relationships/image" Target="../media/image2311.png"/><Relationship Id="rId140" Type="http://schemas.openxmlformats.org/officeDocument/2006/relationships/customXml" Target="../ink/ink3880.xml"/><Relationship Id="rId182" Type="http://schemas.openxmlformats.org/officeDocument/2006/relationships/customXml" Target="../ink/ink3901.xml"/><Relationship Id="rId378" Type="http://schemas.openxmlformats.org/officeDocument/2006/relationships/customXml" Target="../ink/ink3999.xml"/><Relationship Id="rId403" Type="http://schemas.openxmlformats.org/officeDocument/2006/relationships/image" Target="../media/image2474.png"/><Relationship Id="rId6" Type="http://schemas.openxmlformats.org/officeDocument/2006/relationships/customXml" Target="../ink/ink3813.xml"/><Relationship Id="rId238" Type="http://schemas.openxmlformats.org/officeDocument/2006/relationships/customXml" Target="../ink/ink3929.xml"/><Relationship Id="rId445" Type="http://schemas.openxmlformats.org/officeDocument/2006/relationships/image" Target="../media/image2494.png"/><Relationship Id="rId291" Type="http://schemas.openxmlformats.org/officeDocument/2006/relationships/image" Target="../media/image2418.png"/><Relationship Id="rId305" Type="http://schemas.openxmlformats.org/officeDocument/2006/relationships/image" Target="../media/image2425.png"/><Relationship Id="rId347" Type="http://schemas.openxmlformats.org/officeDocument/2006/relationships/image" Target="../media/image2446.png"/><Relationship Id="rId44" Type="http://schemas.openxmlformats.org/officeDocument/2006/relationships/customXml" Target="../ink/ink3832.xml"/><Relationship Id="rId86" Type="http://schemas.openxmlformats.org/officeDocument/2006/relationships/customXml" Target="../ink/ink3853.xml"/><Relationship Id="rId151" Type="http://schemas.openxmlformats.org/officeDocument/2006/relationships/image" Target="../media/image2349.png"/><Relationship Id="rId389" Type="http://schemas.openxmlformats.org/officeDocument/2006/relationships/image" Target="../media/image2467.png"/><Relationship Id="rId193" Type="http://schemas.openxmlformats.org/officeDocument/2006/relationships/image" Target="../media/image2369.png"/><Relationship Id="rId207" Type="http://schemas.openxmlformats.org/officeDocument/2006/relationships/image" Target="../media/image2376.png"/><Relationship Id="rId249" Type="http://schemas.openxmlformats.org/officeDocument/2006/relationships/image" Target="../media/image2397.png"/><Relationship Id="rId414" Type="http://schemas.openxmlformats.org/officeDocument/2006/relationships/customXml" Target="../ink/ink4017.xml"/><Relationship Id="rId456" Type="http://schemas.openxmlformats.org/officeDocument/2006/relationships/customXml" Target="../ink/ink4038.xml"/><Relationship Id="rId13" Type="http://schemas.openxmlformats.org/officeDocument/2006/relationships/image" Target="../media/image2280.png"/><Relationship Id="rId109" Type="http://schemas.openxmlformats.org/officeDocument/2006/relationships/image" Target="../media/image2328.png"/><Relationship Id="rId260" Type="http://schemas.openxmlformats.org/officeDocument/2006/relationships/customXml" Target="../ink/ink3940.xml"/><Relationship Id="rId316" Type="http://schemas.openxmlformats.org/officeDocument/2006/relationships/customXml" Target="../ink/ink3968.xml"/><Relationship Id="rId55" Type="http://schemas.openxmlformats.org/officeDocument/2006/relationships/image" Target="../media/image2301.png"/><Relationship Id="rId97" Type="http://schemas.openxmlformats.org/officeDocument/2006/relationships/image" Target="../media/image2322.png"/><Relationship Id="rId120" Type="http://schemas.openxmlformats.org/officeDocument/2006/relationships/customXml" Target="../ink/ink3870.xml"/><Relationship Id="rId358" Type="http://schemas.openxmlformats.org/officeDocument/2006/relationships/customXml" Target="../ink/ink3989.xml"/><Relationship Id="rId162" Type="http://schemas.openxmlformats.org/officeDocument/2006/relationships/customXml" Target="../ink/ink3891.xml"/><Relationship Id="rId218" Type="http://schemas.openxmlformats.org/officeDocument/2006/relationships/customXml" Target="../ink/ink3919.xml"/><Relationship Id="rId425" Type="http://schemas.openxmlformats.org/officeDocument/2006/relationships/image" Target="../media/image2485.png"/><Relationship Id="rId271" Type="http://schemas.openxmlformats.org/officeDocument/2006/relationships/image" Target="../media/image2408.png"/><Relationship Id="rId24" Type="http://schemas.openxmlformats.org/officeDocument/2006/relationships/customXml" Target="../ink/ink3822.xml"/><Relationship Id="rId66" Type="http://schemas.openxmlformats.org/officeDocument/2006/relationships/customXml" Target="../ink/ink3843.xml"/><Relationship Id="rId131" Type="http://schemas.openxmlformats.org/officeDocument/2006/relationships/image" Target="../media/image2339.png"/><Relationship Id="rId327" Type="http://schemas.openxmlformats.org/officeDocument/2006/relationships/image" Target="../media/image2436.png"/><Relationship Id="rId369" Type="http://schemas.openxmlformats.org/officeDocument/2006/relationships/image" Target="../media/image2457.png"/><Relationship Id="rId173" Type="http://schemas.openxmlformats.org/officeDocument/2006/relationships/image" Target="../media/image2359.png"/><Relationship Id="rId229" Type="http://schemas.openxmlformats.org/officeDocument/2006/relationships/image" Target="../media/image2387.png"/><Relationship Id="rId380" Type="http://schemas.openxmlformats.org/officeDocument/2006/relationships/customXml" Target="../ink/ink4000.xml"/><Relationship Id="rId436" Type="http://schemas.openxmlformats.org/officeDocument/2006/relationships/customXml" Target="../ink/ink4028.xml"/><Relationship Id="rId240" Type="http://schemas.openxmlformats.org/officeDocument/2006/relationships/customXml" Target="../ink/ink3930.xml"/><Relationship Id="rId35" Type="http://schemas.openxmlformats.org/officeDocument/2006/relationships/image" Target="../media/image2291.png"/><Relationship Id="rId77" Type="http://schemas.openxmlformats.org/officeDocument/2006/relationships/image" Target="../media/image2312.png"/><Relationship Id="rId100" Type="http://schemas.openxmlformats.org/officeDocument/2006/relationships/customXml" Target="../ink/ink3860.xml"/><Relationship Id="rId282" Type="http://schemas.openxmlformats.org/officeDocument/2006/relationships/customXml" Target="../ink/ink3951.xml"/><Relationship Id="rId338" Type="http://schemas.openxmlformats.org/officeDocument/2006/relationships/customXml" Target="../ink/ink3979.xml"/><Relationship Id="rId8" Type="http://schemas.openxmlformats.org/officeDocument/2006/relationships/customXml" Target="../ink/ink3814.xml"/><Relationship Id="rId142" Type="http://schemas.openxmlformats.org/officeDocument/2006/relationships/customXml" Target="../ink/ink3881.xml"/><Relationship Id="rId184" Type="http://schemas.openxmlformats.org/officeDocument/2006/relationships/customXml" Target="../ink/ink3902.xml"/><Relationship Id="rId391" Type="http://schemas.openxmlformats.org/officeDocument/2006/relationships/image" Target="../media/image2468.png"/><Relationship Id="rId405" Type="http://schemas.openxmlformats.org/officeDocument/2006/relationships/image" Target="../media/image2475.png"/><Relationship Id="rId447" Type="http://schemas.openxmlformats.org/officeDocument/2006/relationships/image" Target="../media/image2007.png"/><Relationship Id="rId251" Type="http://schemas.openxmlformats.org/officeDocument/2006/relationships/image" Target="../media/image2398.png"/><Relationship Id="rId46" Type="http://schemas.openxmlformats.org/officeDocument/2006/relationships/customXml" Target="../ink/ink3833.xml"/><Relationship Id="rId293" Type="http://schemas.openxmlformats.org/officeDocument/2006/relationships/image" Target="../media/image2419.png"/><Relationship Id="rId307" Type="http://schemas.openxmlformats.org/officeDocument/2006/relationships/image" Target="../media/image2426.png"/><Relationship Id="rId349" Type="http://schemas.openxmlformats.org/officeDocument/2006/relationships/image" Target="../media/image2447.png"/><Relationship Id="rId88" Type="http://schemas.openxmlformats.org/officeDocument/2006/relationships/customXml" Target="../ink/ink3854.xml"/><Relationship Id="rId111" Type="http://schemas.openxmlformats.org/officeDocument/2006/relationships/image" Target="../media/image2329.png"/><Relationship Id="rId153" Type="http://schemas.openxmlformats.org/officeDocument/2006/relationships/image" Target="../media/image2350.png"/><Relationship Id="rId195" Type="http://schemas.openxmlformats.org/officeDocument/2006/relationships/image" Target="../media/image2370.png"/><Relationship Id="rId209" Type="http://schemas.openxmlformats.org/officeDocument/2006/relationships/image" Target="../media/image2377.png"/><Relationship Id="rId360" Type="http://schemas.openxmlformats.org/officeDocument/2006/relationships/customXml" Target="../ink/ink3990.xml"/><Relationship Id="rId416" Type="http://schemas.openxmlformats.org/officeDocument/2006/relationships/customXml" Target="../ink/ink4018.xml"/><Relationship Id="rId220" Type="http://schemas.openxmlformats.org/officeDocument/2006/relationships/customXml" Target="../ink/ink3920.xml"/><Relationship Id="rId15" Type="http://schemas.openxmlformats.org/officeDocument/2006/relationships/image" Target="../media/image2281.png"/><Relationship Id="rId57" Type="http://schemas.openxmlformats.org/officeDocument/2006/relationships/image" Target="../media/image2302.png"/><Relationship Id="rId262" Type="http://schemas.openxmlformats.org/officeDocument/2006/relationships/customXml" Target="../ink/ink3941.xml"/><Relationship Id="rId318" Type="http://schemas.openxmlformats.org/officeDocument/2006/relationships/customXml" Target="../ink/ink3969.xml"/><Relationship Id="rId99" Type="http://schemas.openxmlformats.org/officeDocument/2006/relationships/image" Target="../media/image2323.png"/><Relationship Id="rId122" Type="http://schemas.openxmlformats.org/officeDocument/2006/relationships/customXml" Target="../ink/ink3871.xml"/><Relationship Id="rId164" Type="http://schemas.openxmlformats.org/officeDocument/2006/relationships/customXml" Target="../ink/ink3892.xml"/><Relationship Id="rId371" Type="http://schemas.openxmlformats.org/officeDocument/2006/relationships/image" Target="../media/image2458.png"/><Relationship Id="rId427" Type="http://schemas.openxmlformats.org/officeDocument/2006/relationships/image" Target="../media/image2486.png"/><Relationship Id="rId26" Type="http://schemas.openxmlformats.org/officeDocument/2006/relationships/customXml" Target="../ink/ink3823.xml"/><Relationship Id="rId231" Type="http://schemas.openxmlformats.org/officeDocument/2006/relationships/image" Target="../media/image2388.png"/><Relationship Id="rId273" Type="http://schemas.openxmlformats.org/officeDocument/2006/relationships/image" Target="../media/image2409.png"/><Relationship Id="rId329" Type="http://schemas.openxmlformats.org/officeDocument/2006/relationships/image" Target="../media/image2437.png"/><Relationship Id="rId68" Type="http://schemas.openxmlformats.org/officeDocument/2006/relationships/customXml" Target="../ink/ink3844.xml"/><Relationship Id="rId133" Type="http://schemas.openxmlformats.org/officeDocument/2006/relationships/image" Target="../media/image2340.png"/><Relationship Id="rId175" Type="http://schemas.openxmlformats.org/officeDocument/2006/relationships/image" Target="../media/image2360.png"/><Relationship Id="rId340" Type="http://schemas.openxmlformats.org/officeDocument/2006/relationships/customXml" Target="../ink/ink3980.xml"/><Relationship Id="rId200" Type="http://schemas.openxmlformats.org/officeDocument/2006/relationships/customXml" Target="../ink/ink3910.xml"/><Relationship Id="rId382" Type="http://schemas.openxmlformats.org/officeDocument/2006/relationships/customXml" Target="../ink/ink4001.xml"/><Relationship Id="rId438" Type="http://schemas.openxmlformats.org/officeDocument/2006/relationships/customXml" Target="../ink/ink4029.xml"/><Relationship Id="rId242" Type="http://schemas.openxmlformats.org/officeDocument/2006/relationships/customXml" Target="../ink/ink3931.xml"/><Relationship Id="rId284" Type="http://schemas.openxmlformats.org/officeDocument/2006/relationships/customXml" Target="../ink/ink3952.xml"/><Relationship Id="rId37" Type="http://schemas.openxmlformats.org/officeDocument/2006/relationships/image" Target="../media/image2292.png"/><Relationship Id="rId79" Type="http://schemas.openxmlformats.org/officeDocument/2006/relationships/image" Target="../media/image2313.png"/><Relationship Id="rId102" Type="http://schemas.openxmlformats.org/officeDocument/2006/relationships/customXml" Target="../ink/ink3861.xml"/><Relationship Id="rId144" Type="http://schemas.openxmlformats.org/officeDocument/2006/relationships/customXml" Target="../ink/ink3882.xml"/><Relationship Id="rId90" Type="http://schemas.openxmlformats.org/officeDocument/2006/relationships/customXml" Target="../ink/ink3855.xml"/><Relationship Id="rId186" Type="http://schemas.openxmlformats.org/officeDocument/2006/relationships/customXml" Target="../ink/ink3903.xml"/><Relationship Id="rId351" Type="http://schemas.openxmlformats.org/officeDocument/2006/relationships/image" Target="../media/image2448.png"/><Relationship Id="rId393" Type="http://schemas.openxmlformats.org/officeDocument/2006/relationships/image" Target="../media/image2469.png"/><Relationship Id="rId407" Type="http://schemas.openxmlformats.org/officeDocument/2006/relationships/image" Target="../media/image2476.png"/><Relationship Id="rId449" Type="http://schemas.openxmlformats.org/officeDocument/2006/relationships/image" Target="../media/image2495.png"/><Relationship Id="rId211" Type="http://schemas.openxmlformats.org/officeDocument/2006/relationships/image" Target="../media/image2378.png"/><Relationship Id="rId253" Type="http://schemas.openxmlformats.org/officeDocument/2006/relationships/image" Target="../media/image2399.png"/><Relationship Id="rId295" Type="http://schemas.openxmlformats.org/officeDocument/2006/relationships/image" Target="../media/image2420.png"/><Relationship Id="rId309" Type="http://schemas.openxmlformats.org/officeDocument/2006/relationships/image" Target="../media/image2427.png"/><Relationship Id="rId48" Type="http://schemas.openxmlformats.org/officeDocument/2006/relationships/customXml" Target="../ink/ink3834.xml"/><Relationship Id="rId113" Type="http://schemas.openxmlformats.org/officeDocument/2006/relationships/image" Target="../media/image2330.png"/><Relationship Id="rId320" Type="http://schemas.openxmlformats.org/officeDocument/2006/relationships/customXml" Target="../ink/ink3970.xml"/><Relationship Id="rId155" Type="http://schemas.openxmlformats.org/officeDocument/2006/relationships/image" Target="../media/image2351.png"/><Relationship Id="rId197" Type="http://schemas.openxmlformats.org/officeDocument/2006/relationships/image" Target="../media/image2371.png"/><Relationship Id="rId362" Type="http://schemas.openxmlformats.org/officeDocument/2006/relationships/customXml" Target="../ink/ink3991.xml"/><Relationship Id="rId418" Type="http://schemas.openxmlformats.org/officeDocument/2006/relationships/customXml" Target="../ink/ink4019.xml"/><Relationship Id="rId222" Type="http://schemas.openxmlformats.org/officeDocument/2006/relationships/customXml" Target="../ink/ink3921.xml"/><Relationship Id="rId264" Type="http://schemas.openxmlformats.org/officeDocument/2006/relationships/customXml" Target="../ink/ink3942.xml"/><Relationship Id="rId17" Type="http://schemas.openxmlformats.org/officeDocument/2006/relationships/image" Target="../media/image2282.png"/><Relationship Id="rId59" Type="http://schemas.openxmlformats.org/officeDocument/2006/relationships/image" Target="../media/image2303.png"/><Relationship Id="rId124" Type="http://schemas.openxmlformats.org/officeDocument/2006/relationships/customXml" Target="../ink/ink3872.xml"/><Relationship Id="rId70" Type="http://schemas.openxmlformats.org/officeDocument/2006/relationships/customXml" Target="../ink/ink3845.xml"/><Relationship Id="rId166" Type="http://schemas.openxmlformats.org/officeDocument/2006/relationships/customXml" Target="../ink/ink3893.xml"/><Relationship Id="rId331" Type="http://schemas.openxmlformats.org/officeDocument/2006/relationships/image" Target="../media/image2438.png"/><Relationship Id="rId373" Type="http://schemas.openxmlformats.org/officeDocument/2006/relationships/image" Target="../media/image2459.png"/><Relationship Id="rId429" Type="http://schemas.openxmlformats.org/officeDocument/2006/relationships/image" Target="../media/image248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89.png"/><Relationship Id="rId440" Type="http://schemas.openxmlformats.org/officeDocument/2006/relationships/customXml" Target="../ink/ink4030.xml"/><Relationship Id="rId28" Type="http://schemas.openxmlformats.org/officeDocument/2006/relationships/customXml" Target="../ink/ink3824.xml"/><Relationship Id="rId275" Type="http://schemas.openxmlformats.org/officeDocument/2006/relationships/image" Target="../media/image2410.png"/><Relationship Id="rId300" Type="http://schemas.openxmlformats.org/officeDocument/2006/relationships/customXml" Target="../ink/ink3960.xml"/><Relationship Id="rId81" Type="http://schemas.openxmlformats.org/officeDocument/2006/relationships/image" Target="../media/image2314.png"/><Relationship Id="rId135" Type="http://schemas.openxmlformats.org/officeDocument/2006/relationships/image" Target="../media/image2341.png"/><Relationship Id="rId177" Type="http://schemas.openxmlformats.org/officeDocument/2006/relationships/image" Target="../media/image2361.png"/><Relationship Id="rId342" Type="http://schemas.openxmlformats.org/officeDocument/2006/relationships/customXml" Target="../ink/ink3981.xml"/><Relationship Id="rId384" Type="http://schemas.openxmlformats.org/officeDocument/2006/relationships/customXml" Target="../ink/ink4002.xml"/><Relationship Id="rId202" Type="http://schemas.openxmlformats.org/officeDocument/2006/relationships/customXml" Target="../ink/ink3911.xml"/><Relationship Id="rId244" Type="http://schemas.openxmlformats.org/officeDocument/2006/relationships/customXml" Target="../ink/ink3932.xml"/><Relationship Id="rId39" Type="http://schemas.openxmlformats.org/officeDocument/2006/relationships/image" Target="../media/image2293.png"/><Relationship Id="rId286" Type="http://schemas.openxmlformats.org/officeDocument/2006/relationships/customXml" Target="../ink/ink3953.xml"/><Relationship Id="rId451" Type="http://schemas.openxmlformats.org/officeDocument/2006/relationships/image" Target="../media/image2496.png"/><Relationship Id="rId50" Type="http://schemas.openxmlformats.org/officeDocument/2006/relationships/customXml" Target="../ink/ink3835.xml"/><Relationship Id="rId104" Type="http://schemas.openxmlformats.org/officeDocument/2006/relationships/customXml" Target="../ink/ink3862.xml"/><Relationship Id="rId146" Type="http://schemas.openxmlformats.org/officeDocument/2006/relationships/customXml" Target="../ink/ink3883.xml"/><Relationship Id="rId188" Type="http://schemas.openxmlformats.org/officeDocument/2006/relationships/customXml" Target="../ink/ink3904.xml"/><Relationship Id="rId311" Type="http://schemas.openxmlformats.org/officeDocument/2006/relationships/image" Target="../media/image2428.png"/><Relationship Id="rId353" Type="http://schemas.openxmlformats.org/officeDocument/2006/relationships/image" Target="../media/image2449.png"/><Relationship Id="rId395" Type="http://schemas.openxmlformats.org/officeDocument/2006/relationships/image" Target="../media/image2470.png"/><Relationship Id="rId409" Type="http://schemas.openxmlformats.org/officeDocument/2006/relationships/image" Target="../media/image2477.png"/><Relationship Id="rId92" Type="http://schemas.openxmlformats.org/officeDocument/2006/relationships/customXml" Target="../ink/ink3856.xml"/><Relationship Id="rId213" Type="http://schemas.openxmlformats.org/officeDocument/2006/relationships/image" Target="../media/image2379.png"/><Relationship Id="rId420" Type="http://schemas.openxmlformats.org/officeDocument/2006/relationships/customXml" Target="../ink/ink402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48.png"/><Relationship Id="rId299" Type="http://schemas.openxmlformats.org/officeDocument/2006/relationships/customXml" Target="../ink/ink4188.xml"/><Relationship Id="rId21" Type="http://schemas.openxmlformats.org/officeDocument/2006/relationships/image" Target="../media/image2500.png"/><Relationship Id="rId63" Type="http://schemas.openxmlformats.org/officeDocument/2006/relationships/image" Target="../media/image2521.png"/><Relationship Id="rId159" Type="http://schemas.openxmlformats.org/officeDocument/2006/relationships/image" Target="../media/image2569.png"/><Relationship Id="rId324" Type="http://schemas.openxmlformats.org/officeDocument/2006/relationships/image" Target="../media/image2650.png"/><Relationship Id="rId366" Type="http://schemas.openxmlformats.org/officeDocument/2006/relationships/image" Target="../media/image570.png"/><Relationship Id="rId170" Type="http://schemas.openxmlformats.org/officeDocument/2006/relationships/customXml" Target="../ink/ink4123.xml"/><Relationship Id="rId226" Type="http://schemas.openxmlformats.org/officeDocument/2006/relationships/image" Target="../media/image2601.png"/><Relationship Id="rId268" Type="http://schemas.openxmlformats.org/officeDocument/2006/relationships/image" Target="../media/image2622.png"/><Relationship Id="rId32" Type="http://schemas.openxmlformats.org/officeDocument/2006/relationships/customXml" Target="../ink/ink4054.xml"/><Relationship Id="rId74" Type="http://schemas.openxmlformats.org/officeDocument/2006/relationships/customXml" Target="../ink/ink4075.xml"/><Relationship Id="rId128" Type="http://schemas.openxmlformats.org/officeDocument/2006/relationships/customXml" Target="../ink/ink4102.xml"/><Relationship Id="rId335" Type="http://schemas.openxmlformats.org/officeDocument/2006/relationships/customXml" Target="../ink/ink4206.xml"/><Relationship Id="rId5" Type="http://schemas.openxmlformats.org/officeDocument/2006/relationships/image" Target="../media/image24930.png"/><Relationship Id="rId181" Type="http://schemas.openxmlformats.org/officeDocument/2006/relationships/image" Target="../media/image2580.png"/><Relationship Id="rId237" Type="http://schemas.openxmlformats.org/officeDocument/2006/relationships/customXml" Target="../ink/ink4157.xml"/><Relationship Id="rId279" Type="http://schemas.openxmlformats.org/officeDocument/2006/relationships/customXml" Target="../ink/ink4178.xml"/><Relationship Id="rId43" Type="http://schemas.openxmlformats.org/officeDocument/2006/relationships/image" Target="../media/image2511.png"/><Relationship Id="rId139" Type="http://schemas.openxmlformats.org/officeDocument/2006/relationships/image" Target="../media/image2559.png"/><Relationship Id="rId290" Type="http://schemas.openxmlformats.org/officeDocument/2006/relationships/image" Target="../media/image2633.png"/><Relationship Id="rId304" Type="http://schemas.openxmlformats.org/officeDocument/2006/relationships/image" Target="../media/image2640.png"/><Relationship Id="rId346" Type="http://schemas.openxmlformats.org/officeDocument/2006/relationships/image" Target="../media/image2661.png"/><Relationship Id="rId85" Type="http://schemas.openxmlformats.org/officeDocument/2006/relationships/image" Target="../media/image2532.png"/><Relationship Id="rId150" Type="http://schemas.openxmlformats.org/officeDocument/2006/relationships/customXml" Target="../ink/ink4113.xml"/><Relationship Id="rId192" Type="http://schemas.openxmlformats.org/officeDocument/2006/relationships/customXml" Target="../ink/ink4134.xml"/><Relationship Id="rId206" Type="http://schemas.openxmlformats.org/officeDocument/2006/relationships/customXml" Target="../ink/ink4141.xml"/><Relationship Id="rId248" Type="http://schemas.openxmlformats.org/officeDocument/2006/relationships/image" Target="../media/image2612.png"/><Relationship Id="rId12" Type="http://schemas.openxmlformats.org/officeDocument/2006/relationships/customXml" Target="../ink/ink4044.xml"/><Relationship Id="rId108" Type="http://schemas.openxmlformats.org/officeDocument/2006/relationships/customXml" Target="../ink/ink4092.xml"/><Relationship Id="rId315" Type="http://schemas.openxmlformats.org/officeDocument/2006/relationships/customXml" Target="../ink/ink4196.xml"/><Relationship Id="rId357" Type="http://schemas.openxmlformats.org/officeDocument/2006/relationships/customXml" Target="../ink/ink4217.xml"/><Relationship Id="rId54" Type="http://schemas.openxmlformats.org/officeDocument/2006/relationships/customXml" Target="../ink/ink4065.xml"/><Relationship Id="rId96" Type="http://schemas.openxmlformats.org/officeDocument/2006/relationships/customXml" Target="../ink/ink4086.xml"/><Relationship Id="rId161" Type="http://schemas.openxmlformats.org/officeDocument/2006/relationships/image" Target="../media/image2570.png"/><Relationship Id="rId217" Type="http://schemas.openxmlformats.org/officeDocument/2006/relationships/customXml" Target="../ink/ink4147.xml"/><Relationship Id="rId259" Type="http://schemas.openxmlformats.org/officeDocument/2006/relationships/customXml" Target="../ink/ink4168.xml"/><Relationship Id="rId23" Type="http://schemas.openxmlformats.org/officeDocument/2006/relationships/image" Target="../media/image2501.png"/><Relationship Id="rId119" Type="http://schemas.openxmlformats.org/officeDocument/2006/relationships/image" Target="../media/image2549.png"/><Relationship Id="rId270" Type="http://schemas.openxmlformats.org/officeDocument/2006/relationships/image" Target="../media/image2623.png"/><Relationship Id="rId326" Type="http://schemas.openxmlformats.org/officeDocument/2006/relationships/image" Target="../media/image2651.png"/><Relationship Id="rId65" Type="http://schemas.openxmlformats.org/officeDocument/2006/relationships/image" Target="../media/image2522.png"/><Relationship Id="rId130" Type="http://schemas.openxmlformats.org/officeDocument/2006/relationships/customXml" Target="../ink/ink4103.xml"/><Relationship Id="rId368" Type="http://schemas.openxmlformats.org/officeDocument/2006/relationships/image" Target="../media/image2671.png"/><Relationship Id="rId172" Type="http://schemas.openxmlformats.org/officeDocument/2006/relationships/customXml" Target="../ink/ink4124.xml"/><Relationship Id="rId228" Type="http://schemas.openxmlformats.org/officeDocument/2006/relationships/image" Target="../media/image2602.png"/><Relationship Id="rId281" Type="http://schemas.openxmlformats.org/officeDocument/2006/relationships/customXml" Target="../ink/ink4179.xml"/><Relationship Id="rId337" Type="http://schemas.openxmlformats.org/officeDocument/2006/relationships/customXml" Target="../ink/ink4207.xml"/><Relationship Id="rId34" Type="http://schemas.openxmlformats.org/officeDocument/2006/relationships/customXml" Target="../ink/ink4055.xml"/><Relationship Id="rId76" Type="http://schemas.openxmlformats.org/officeDocument/2006/relationships/customXml" Target="../ink/ink4076.xml"/><Relationship Id="rId141" Type="http://schemas.openxmlformats.org/officeDocument/2006/relationships/image" Target="../media/image2560.png"/><Relationship Id="rId7" Type="http://schemas.openxmlformats.org/officeDocument/2006/relationships/image" Target="../media/image24940.png"/><Relationship Id="rId183" Type="http://schemas.openxmlformats.org/officeDocument/2006/relationships/image" Target="../media/image2581.png"/><Relationship Id="rId239" Type="http://schemas.openxmlformats.org/officeDocument/2006/relationships/customXml" Target="../ink/ink4158.xml"/><Relationship Id="rId250" Type="http://schemas.openxmlformats.org/officeDocument/2006/relationships/image" Target="../media/image2613.png"/><Relationship Id="rId292" Type="http://schemas.openxmlformats.org/officeDocument/2006/relationships/image" Target="../media/image2634.png"/><Relationship Id="rId306" Type="http://schemas.openxmlformats.org/officeDocument/2006/relationships/image" Target="../media/image2641.png"/><Relationship Id="rId45" Type="http://schemas.openxmlformats.org/officeDocument/2006/relationships/image" Target="../media/image2512.png"/><Relationship Id="rId87" Type="http://schemas.openxmlformats.org/officeDocument/2006/relationships/image" Target="../media/image2533.png"/><Relationship Id="rId110" Type="http://schemas.openxmlformats.org/officeDocument/2006/relationships/customXml" Target="../ink/ink4093.xml"/><Relationship Id="rId348" Type="http://schemas.openxmlformats.org/officeDocument/2006/relationships/image" Target="../media/image2662.png"/><Relationship Id="rId152" Type="http://schemas.openxmlformats.org/officeDocument/2006/relationships/customXml" Target="../ink/ink4114.xml"/><Relationship Id="rId194" Type="http://schemas.openxmlformats.org/officeDocument/2006/relationships/customXml" Target="../ink/ink4135.xml"/><Relationship Id="rId208" Type="http://schemas.openxmlformats.org/officeDocument/2006/relationships/customXml" Target="../ink/ink4142.xml"/><Relationship Id="rId261" Type="http://schemas.openxmlformats.org/officeDocument/2006/relationships/customXml" Target="../ink/ink4169.xml"/><Relationship Id="rId14" Type="http://schemas.openxmlformats.org/officeDocument/2006/relationships/customXml" Target="../ink/ink4045.xml"/><Relationship Id="rId56" Type="http://schemas.openxmlformats.org/officeDocument/2006/relationships/customXml" Target="../ink/ink4066.xml"/><Relationship Id="rId317" Type="http://schemas.openxmlformats.org/officeDocument/2006/relationships/customXml" Target="../ink/ink4197.xml"/><Relationship Id="rId359" Type="http://schemas.openxmlformats.org/officeDocument/2006/relationships/customXml" Target="../ink/ink4218.xml"/><Relationship Id="rId98" Type="http://schemas.openxmlformats.org/officeDocument/2006/relationships/customXml" Target="../ink/ink4087.xml"/><Relationship Id="rId121" Type="http://schemas.openxmlformats.org/officeDocument/2006/relationships/image" Target="../media/image2550.png"/><Relationship Id="rId163" Type="http://schemas.openxmlformats.org/officeDocument/2006/relationships/image" Target="../media/image2571.png"/><Relationship Id="rId219" Type="http://schemas.openxmlformats.org/officeDocument/2006/relationships/customXml" Target="../ink/ink4148.xml"/><Relationship Id="rId230" Type="http://schemas.openxmlformats.org/officeDocument/2006/relationships/image" Target="../media/image2603.png"/><Relationship Id="rId25" Type="http://schemas.openxmlformats.org/officeDocument/2006/relationships/image" Target="../media/image2502.png"/><Relationship Id="rId67" Type="http://schemas.openxmlformats.org/officeDocument/2006/relationships/image" Target="../media/image2523.png"/><Relationship Id="rId272" Type="http://schemas.openxmlformats.org/officeDocument/2006/relationships/image" Target="../media/image2624.png"/><Relationship Id="rId328" Type="http://schemas.openxmlformats.org/officeDocument/2006/relationships/image" Target="../media/image2652.png"/><Relationship Id="rId132" Type="http://schemas.openxmlformats.org/officeDocument/2006/relationships/customXml" Target="../ink/ink4104.xml"/><Relationship Id="rId174" Type="http://schemas.openxmlformats.org/officeDocument/2006/relationships/customXml" Target="../ink/ink4125.xml"/><Relationship Id="rId220" Type="http://schemas.openxmlformats.org/officeDocument/2006/relationships/image" Target="../media/image2598.png"/><Relationship Id="rId241" Type="http://schemas.openxmlformats.org/officeDocument/2006/relationships/customXml" Target="../ink/ink4159.xml"/><Relationship Id="rId15" Type="http://schemas.openxmlformats.org/officeDocument/2006/relationships/image" Target="../media/image24970.png"/><Relationship Id="rId36" Type="http://schemas.openxmlformats.org/officeDocument/2006/relationships/customXml" Target="../ink/ink4056.xml"/><Relationship Id="rId57" Type="http://schemas.openxmlformats.org/officeDocument/2006/relationships/image" Target="../media/image2518.png"/><Relationship Id="rId262" Type="http://schemas.openxmlformats.org/officeDocument/2006/relationships/image" Target="../media/image2619.png"/><Relationship Id="rId283" Type="http://schemas.openxmlformats.org/officeDocument/2006/relationships/customXml" Target="../ink/ink4180.xml"/><Relationship Id="rId318" Type="http://schemas.openxmlformats.org/officeDocument/2006/relationships/image" Target="../media/image2647.png"/><Relationship Id="rId339" Type="http://schemas.openxmlformats.org/officeDocument/2006/relationships/customXml" Target="../ink/ink4208.xml"/><Relationship Id="rId78" Type="http://schemas.openxmlformats.org/officeDocument/2006/relationships/customXml" Target="../ink/ink4077.xml"/><Relationship Id="rId99" Type="http://schemas.openxmlformats.org/officeDocument/2006/relationships/image" Target="../media/image2539.png"/><Relationship Id="rId101" Type="http://schemas.openxmlformats.org/officeDocument/2006/relationships/image" Target="../media/image2540.png"/><Relationship Id="rId122" Type="http://schemas.openxmlformats.org/officeDocument/2006/relationships/customXml" Target="../ink/ink4099.xml"/><Relationship Id="rId143" Type="http://schemas.openxmlformats.org/officeDocument/2006/relationships/image" Target="../media/image2561.png"/><Relationship Id="rId164" Type="http://schemas.openxmlformats.org/officeDocument/2006/relationships/customXml" Target="../ink/ink4120.xml"/><Relationship Id="rId185" Type="http://schemas.openxmlformats.org/officeDocument/2006/relationships/image" Target="../media/image2582.png"/><Relationship Id="rId350" Type="http://schemas.openxmlformats.org/officeDocument/2006/relationships/image" Target="../media/image2663.png"/><Relationship Id="rId9" Type="http://schemas.openxmlformats.org/officeDocument/2006/relationships/image" Target="../media/image21000.png"/><Relationship Id="rId210" Type="http://schemas.openxmlformats.org/officeDocument/2006/relationships/customXml" Target="../ink/ink4143.xml"/><Relationship Id="rId26" Type="http://schemas.openxmlformats.org/officeDocument/2006/relationships/customXml" Target="../ink/ink4051.xml"/><Relationship Id="rId231" Type="http://schemas.openxmlformats.org/officeDocument/2006/relationships/customXml" Target="../ink/ink4154.xml"/><Relationship Id="rId252" Type="http://schemas.openxmlformats.org/officeDocument/2006/relationships/image" Target="../media/image2614.png"/><Relationship Id="rId273" Type="http://schemas.openxmlformats.org/officeDocument/2006/relationships/customXml" Target="../ink/ink4175.xml"/><Relationship Id="rId294" Type="http://schemas.openxmlformats.org/officeDocument/2006/relationships/image" Target="../media/image2635.png"/><Relationship Id="rId308" Type="http://schemas.openxmlformats.org/officeDocument/2006/relationships/image" Target="../media/image2642.png"/><Relationship Id="rId329" Type="http://schemas.openxmlformats.org/officeDocument/2006/relationships/customXml" Target="../ink/ink4203.xml"/><Relationship Id="rId47" Type="http://schemas.openxmlformats.org/officeDocument/2006/relationships/image" Target="../media/image2513.png"/><Relationship Id="rId68" Type="http://schemas.openxmlformats.org/officeDocument/2006/relationships/customXml" Target="../ink/ink4072.xml"/><Relationship Id="rId89" Type="http://schemas.openxmlformats.org/officeDocument/2006/relationships/image" Target="../media/image2534.png"/><Relationship Id="rId112" Type="http://schemas.openxmlformats.org/officeDocument/2006/relationships/customXml" Target="../ink/ink4094.xml"/><Relationship Id="rId133" Type="http://schemas.openxmlformats.org/officeDocument/2006/relationships/image" Target="../media/image2556.png"/><Relationship Id="rId154" Type="http://schemas.openxmlformats.org/officeDocument/2006/relationships/customXml" Target="../ink/ink4115.xml"/><Relationship Id="rId175" Type="http://schemas.openxmlformats.org/officeDocument/2006/relationships/image" Target="../media/image2577.png"/><Relationship Id="rId340" Type="http://schemas.openxmlformats.org/officeDocument/2006/relationships/image" Target="../media/image2658.png"/><Relationship Id="rId361" Type="http://schemas.openxmlformats.org/officeDocument/2006/relationships/customXml" Target="../ink/ink4219.xml"/><Relationship Id="rId196" Type="http://schemas.openxmlformats.org/officeDocument/2006/relationships/customXml" Target="../ink/ink4136.xml"/><Relationship Id="rId200" Type="http://schemas.openxmlformats.org/officeDocument/2006/relationships/customXml" Target="../ink/ink4138.xml"/><Relationship Id="rId16" Type="http://schemas.openxmlformats.org/officeDocument/2006/relationships/customXml" Target="../ink/ink4046.xml"/><Relationship Id="rId221" Type="http://schemas.openxmlformats.org/officeDocument/2006/relationships/customXml" Target="../ink/ink4149.xml"/><Relationship Id="rId242" Type="http://schemas.openxmlformats.org/officeDocument/2006/relationships/image" Target="../media/image2609.png"/><Relationship Id="rId263" Type="http://schemas.openxmlformats.org/officeDocument/2006/relationships/customXml" Target="../ink/ink4170.xml"/><Relationship Id="rId284" Type="http://schemas.openxmlformats.org/officeDocument/2006/relationships/image" Target="../media/image2630.png"/><Relationship Id="rId319" Type="http://schemas.openxmlformats.org/officeDocument/2006/relationships/customXml" Target="../ink/ink4198.xml"/><Relationship Id="rId37" Type="http://schemas.openxmlformats.org/officeDocument/2006/relationships/image" Target="../media/image2508.png"/><Relationship Id="rId58" Type="http://schemas.openxmlformats.org/officeDocument/2006/relationships/customXml" Target="../ink/ink4067.xml"/><Relationship Id="rId79" Type="http://schemas.openxmlformats.org/officeDocument/2006/relationships/image" Target="../media/image2529.png"/><Relationship Id="rId102" Type="http://schemas.openxmlformats.org/officeDocument/2006/relationships/customXml" Target="../ink/ink4089.xml"/><Relationship Id="rId123" Type="http://schemas.openxmlformats.org/officeDocument/2006/relationships/image" Target="../media/image2551.png"/><Relationship Id="rId144" Type="http://schemas.openxmlformats.org/officeDocument/2006/relationships/customXml" Target="../ink/ink4110.xml"/><Relationship Id="rId330" Type="http://schemas.openxmlformats.org/officeDocument/2006/relationships/image" Target="../media/image2653.png"/><Relationship Id="rId90" Type="http://schemas.openxmlformats.org/officeDocument/2006/relationships/customXml" Target="../ink/ink4083.xml"/><Relationship Id="rId165" Type="http://schemas.openxmlformats.org/officeDocument/2006/relationships/image" Target="../media/image2572.png"/><Relationship Id="rId186" Type="http://schemas.openxmlformats.org/officeDocument/2006/relationships/customXml" Target="../ink/ink4131.xml"/><Relationship Id="rId351" Type="http://schemas.openxmlformats.org/officeDocument/2006/relationships/customXml" Target="../ink/ink4214.xml"/><Relationship Id="rId211" Type="http://schemas.openxmlformats.org/officeDocument/2006/relationships/image" Target="../media/image2595.png"/><Relationship Id="rId232" Type="http://schemas.openxmlformats.org/officeDocument/2006/relationships/image" Target="../media/image2604.png"/><Relationship Id="rId253" Type="http://schemas.openxmlformats.org/officeDocument/2006/relationships/customXml" Target="../ink/ink4165.xml"/><Relationship Id="rId274" Type="http://schemas.openxmlformats.org/officeDocument/2006/relationships/image" Target="../media/image2625.png"/><Relationship Id="rId295" Type="http://schemas.openxmlformats.org/officeDocument/2006/relationships/customXml" Target="../ink/ink4186.xml"/><Relationship Id="rId309" Type="http://schemas.openxmlformats.org/officeDocument/2006/relationships/customXml" Target="../ink/ink4193.xml"/><Relationship Id="rId27" Type="http://schemas.openxmlformats.org/officeDocument/2006/relationships/image" Target="../media/image2503.png"/><Relationship Id="rId48" Type="http://schemas.openxmlformats.org/officeDocument/2006/relationships/customXml" Target="../ink/ink4062.xml"/><Relationship Id="rId69" Type="http://schemas.openxmlformats.org/officeDocument/2006/relationships/image" Target="../media/image2524.png"/><Relationship Id="rId113" Type="http://schemas.openxmlformats.org/officeDocument/2006/relationships/image" Target="../media/image2546.png"/><Relationship Id="rId134" Type="http://schemas.openxmlformats.org/officeDocument/2006/relationships/customXml" Target="../ink/ink4105.xml"/><Relationship Id="rId320" Type="http://schemas.openxmlformats.org/officeDocument/2006/relationships/image" Target="../media/image2648.png"/><Relationship Id="rId80" Type="http://schemas.openxmlformats.org/officeDocument/2006/relationships/customXml" Target="../ink/ink4078.xml"/><Relationship Id="rId155" Type="http://schemas.openxmlformats.org/officeDocument/2006/relationships/image" Target="../media/image2567.png"/><Relationship Id="rId176" Type="http://schemas.openxmlformats.org/officeDocument/2006/relationships/customXml" Target="../ink/ink4126.xml"/><Relationship Id="rId197" Type="http://schemas.openxmlformats.org/officeDocument/2006/relationships/image" Target="../media/image2588.png"/><Relationship Id="rId341" Type="http://schemas.openxmlformats.org/officeDocument/2006/relationships/customXml" Target="../ink/ink4209.xml"/><Relationship Id="rId362" Type="http://schemas.openxmlformats.org/officeDocument/2006/relationships/image" Target="../media/image2669.png"/><Relationship Id="rId201" Type="http://schemas.openxmlformats.org/officeDocument/2006/relationships/image" Target="../media/image2590.png"/><Relationship Id="rId222" Type="http://schemas.openxmlformats.org/officeDocument/2006/relationships/image" Target="../media/image2599.png"/><Relationship Id="rId243" Type="http://schemas.openxmlformats.org/officeDocument/2006/relationships/customXml" Target="../ink/ink4160.xml"/><Relationship Id="rId264" Type="http://schemas.openxmlformats.org/officeDocument/2006/relationships/image" Target="../media/image2620.png"/><Relationship Id="rId285" Type="http://schemas.openxmlformats.org/officeDocument/2006/relationships/customXml" Target="../ink/ink4181.xml"/><Relationship Id="rId17" Type="http://schemas.openxmlformats.org/officeDocument/2006/relationships/image" Target="../media/image24980.png"/><Relationship Id="rId38" Type="http://schemas.openxmlformats.org/officeDocument/2006/relationships/customXml" Target="../ink/ink4057.xml"/><Relationship Id="rId59" Type="http://schemas.openxmlformats.org/officeDocument/2006/relationships/image" Target="../media/image2519.png"/><Relationship Id="rId103" Type="http://schemas.openxmlformats.org/officeDocument/2006/relationships/image" Target="../media/image2541.png"/><Relationship Id="rId124" Type="http://schemas.openxmlformats.org/officeDocument/2006/relationships/customXml" Target="../ink/ink4100.xml"/><Relationship Id="rId310" Type="http://schemas.openxmlformats.org/officeDocument/2006/relationships/image" Target="../media/image2643.png"/><Relationship Id="rId70" Type="http://schemas.openxmlformats.org/officeDocument/2006/relationships/customXml" Target="../ink/ink4073.xml"/><Relationship Id="rId91" Type="http://schemas.openxmlformats.org/officeDocument/2006/relationships/image" Target="../media/image2535.png"/><Relationship Id="rId145" Type="http://schemas.openxmlformats.org/officeDocument/2006/relationships/image" Target="../media/image2562.png"/><Relationship Id="rId166" Type="http://schemas.openxmlformats.org/officeDocument/2006/relationships/customXml" Target="../ink/ink4121.xml"/><Relationship Id="rId187" Type="http://schemas.openxmlformats.org/officeDocument/2006/relationships/image" Target="../media/image2583.png"/><Relationship Id="rId331" Type="http://schemas.openxmlformats.org/officeDocument/2006/relationships/customXml" Target="../ink/ink4204.xml"/><Relationship Id="rId352" Type="http://schemas.openxmlformats.org/officeDocument/2006/relationships/image" Target="../media/image266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44.xml"/><Relationship Id="rId233" Type="http://schemas.openxmlformats.org/officeDocument/2006/relationships/customXml" Target="../ink/ink4155.xml"/><Relationship Id="rId254" Type="http://schemas.openxmlformats.org/officeDocument/2006/relationships/image" Target="../media/image2615.png"/><Relationship Id="rId28" Type="http://schemas.openxmlformats.org/officeDocument/2006/relationships/customXml" Target="../ink/ink4052.xml"/><Relationship Id="rId49" Type="http://schemas.openxmlformats.org/officeDocument/2006/relationships/image" Target="../media/image2514.png"/><Relationship Id="rId114" Type="http://schemas.openxmlformats.org/officeDocument/2006/relationships/customXml" Target="../ink/ink4095.xml"/><Relationship Id="rId275" Type="http://schemas.openxmlformats.org/officeDocument/2006/relationships/customXml" Target="../ink/ink4176.xml"/><Relationship Id="rId296" Type="http://schemas.openxmlformats.org/officeDocument/2006/relationships/image" Target="../media/image2636.png"/><Relationship Id="rId300" Type="http://schemas.openxmlformats.org/officeDocument/2006/relationships/image" Target="../media/image2638.png"/><Relationship Id="rId60" Type="http://schemas.openxmlformats.org/officeDocument/2006/relationships/customXml" Target="../ink/ink4068.xml"/><Relationship Id="rId81" Type="http://schemas.openxmlformats.org/officeDocument/2006/relationships/image" Target="../media/image2530.png"/><Relationship Id="rId135" Type="http://schemas.openxmlformats.org/officeDocument/2006/relationships/image" Target="../media/image2557.png"/><Relationship Id="rId156" Type="http://schemas.openxmlformats.org/officeDocument/2006/relationships/customXml" Target="../ink/ink4116.xml"/><Relationship Id="rId177" Type="http://schemas.openxmlformats.org/officeDocument/2006/relationships/image" Target="../media/image2578.png"/><Relationship Id="rId198" Type="http://schemas.openxmlformats.org/officeDocument/2006/relationships/customXml" Target="../ink/ink4137.xml"/><Relationship Id="rId321" Type="http://schemas.openxmlformats.org/officeDocument/2006/relationships/customXml" Target="../ink/ink4199.xml"/><Relationship Id="rId342" Type="http://schemas.openxmlformats.org/officeDocument/2006/relationships/image" Target="../media/image2659.png"/><Relationship Id="rId363" Type="http://schemas.openxmlformats.org/officeDocument/2006/relationships/customXml" Target="../ink/ink4220.xml"/><Relationship Id="rId202" Type="http://schemas.openxmlformats.org/officeDocument/2006/relationships/customXml" Target="../ink/ink4139.xml"/><Relationship Id="rId223" Type="http://schemas.openxmlformats.org/officeDocument/2006/relationships/customXml" Target="../ink/ink4150.xml"/><Relationship Id="rId244" Type="http://schemas.openxmlformats.org/officeDocument/2006/relationships/image" Target="../media/image2610.png"/><Relationship Id="rId18" Type="http://schemas.openxmlformats.org/officeDocument/2006/relationships/customXml" Target="../ink/ink4047.xml"/><Relationship Id="rId39" Type="http://schemas.openxmlformats.org/officeDocument/2006/relationships/image" Target="../media/image2509.png"/><Relationship Id="rId265" Type="http://schemas.openxmlformats.org/officeDocument/2006/relationships/customXml" Target="../ink/ink4171.xml"/><Relationship Id="rId286" Type="http://schemas.openxmlformats.org/officeDocument/2006/relationships/image" Target="../media/image2631.png"/><Relationship Id="rId50" Type="http://schemas.openxmlformats.org/officeDocument/2006/relationships/customXml" Target="../ink/ink4063.xml"/><Relationship Id="rId104" Type="http://schemas.openxmlformats.org/officeDocument/2006/relationships/customXml" Target="../ink/ink4090.xml"/><Relationship Id="rId125" Type="http://schemas.openxmlformats.org/officeDocument/2006/relationships/image" Target="../media/image2552.png"/><Relationship Id="rId146" Type="http://schemas.openxmlformats.org/officeDocument/2006/relationships/customXml" Target="../ink/ink4111.xml"/><Relationship Id="rId167" Type="http://schemas.openxmlformats.org/officeDocument/2006/relationships/image" Target="../media/image2573.png"/><Relationship Id="rId188" Type="http://schemas.openxmlformats.org/officeDocument/2006/relationships/customXml" Target="../ink/ink4132.xml"/><Relationship Id="rId311" Type="http://schemas.openxmlformats.org/officeDocument/2006/relationships/customXml" Target="../ink/ink4194.xml"/><Relationship Id="rId332" Type="http://schemas.openxmlformats.org/officeDocument/2006/relationships/image" Target="../media/image2654.png"/><Relationship Id="rId353" Type="http://schemas.openxmlformats.org/officeDocument/2006/relationships/customXml" Target="../ink/ink4215.xml"/><Relationship Id="rId71" Type="http://schemas.openxmlformats.org/officeDocument/2006/relationships/image" Target="../media/image2525.png"/><Relationship Id="rId92" Type="http://schemas.openxmlformats.org/officeDocument/2006/relationships/customXml" Target="../ink/ink4084.xml"/><Relationship Id="rId213" Type="http://schemas.openxmlformats.org/officeDocument/2006/relationships/customXml" Target="../ink/ink4145.xml"/><Relationship Id="rId234" Type="http://schemas.openxmlformats.org/officeDocument/2006/relationships/image" Target="../media/image2605.png"/><Relationship Id="rId2" Type="http://schemas.openxmlformats.org/officeDocument/2006/relationships/customXml" Target="../ink/ink4039.xml"/><Relationship Id="rId29" Type="http://schemas.openxmlformats.org/officeDocument/2006/relationships/image" Target="../media/image2504.png"/><Relationship Id="rId255" Type="http://schemas.openxmlformats.org/officeDocument/2006/relationships/customXml" Target="../ink/ink4166.xml"/><Relationship Id="rId276" Type="http://schemas.openxmlformats.org/officeDocument/2006/relationships/image" Target="../media/image2626.png"/><Relationship Id="rId297" Type="http://schemas.openxmlformats.org/officeDocument/2006/relationships/customXml" Target="../ink/ink4187.xml"/><Relationship Id="rId40" Type="http://schemas.openxmlformats.org/officeDocument/2006/relationships/customXml" Target="../ink/ink4058.xml"/><Relationship Id="rId115" Type="http://schemas.openxmlformats.org/officeDocument/2006/relationships/image" Target="../media/image2547.png"/><Relationship Id="rId136" Type="http://schemas.openxmlformats.org/officeDocument/2006/relationships/customXml" Target="../ink/ink4106.xml"/><Relationship Id="rId157" Type="http://schemas.openxmlformats.org/officeDocument/2006/relationships/image" Target="../media/image2568.png"/><Relationship Id="rId178" Type="http://schemas.openxmlformats.org/officeDocument/2006/relationships/customXml" Target="../ink/ink4127.xml"/><Relationship Id="rId301" Type="http://schemas.openxmlformats.org/officeDocument/2006/relationships/customXml" Target="../ink/ink4189.xml"/><Relationship Id="rId322" Type="http://schemas.openxmlformats.org/officeDocument/2006/relationships/image" Target="../media/image2649.png"/><Relationship Id="rId343" Type="http://schemas.openxmlformats.org/officeDocument/2006/relationships/customXml" Target="../ink/ink4210.xml"/><Relationship Id="rId364" Type="http://schemas.openxmlformats.org/officeDocument/2006/relationships/image" Target="../media/image2670.png"/><Relationship Id="rId61" Type="http://schemas.openxmlformats.org/officeDocument/2006/relationships/image" Target="../media/image2520.png"/><Relationship Id="rId82" Type="http://schemas.openxmlformats.org/officeDocument/2006/relationships/customXml" Target="../ink/ink4079.xml"/><Relationship Id="rId199" Type="http://schemas.openxmlformats.org/officeDocument/2006/relationships/image" Target="../media/image2589.png"/><Relationship Id="rId203" Type="http://schemas.openxmlformats.org/officeDocument/2006/relationships/image" Target="../media/image2591.png"/><Relationship Id="rId19" Type="http://schemas.openxmlformats.org/officeDocument/2006/relationships/image" Target="../media/image24990.png"/><Relationship Id="rId224" Type="http://schemas.openxmlformats.org/officeDocument/2006/relationships/image" Target="../media/image2600.png"/><Relationship Id="rId245" Type="http://schemas.openxmlformats.org/officeDocument/2006/relationships/customXml" Target="../ink/ink4161.xml"/><Relationship Id="rId266" Type="http://schemas.openxmlformats.org/officeDocument/2006/relationships/image" Target="../media/image2621.png"/><Relationship Id="rId287" Type="http://schemas.openxmlformats.org/officeDocument/2006/relationships/customXml" Target="../ink/ink4182.xml"/><Relationship Id="rId30" Type="http://schemas.openxmlformats.org/officeDocument/2006/relationships/customXml" Target="../ink/ink4053.xml"/><Relationship Id="rId105" Type="http://schemas.openxmlformats.org/officeDocument/2006/relationships/image" Target="../media/image2542.png"/><Relationship Id="rId126" Type="http://schemas.openxmlformats.org/officeDocument/2006/relationships/customXml" Target="../ink/ink4101.xml"/><Relationship Id="rId147" Type="http://schemas.openxmlformats.org/officeDocument/2006/relationships/image" Target="../media/image2563.png"/><Relationship Id="rId168" Type="http://schemas.openxmlformats.org/officeDocument/2006/relationships/customXml" Target="../ink/ink4122.xml"/><Relationship Id="rId312" Type="http://schemas.openxmlformats.org/officeDocument/2006/relationships/image" Target="../media/image2644.png"/><Relationship Id="rId333" Type="http://schemas.openxmlformats.org/officeDocument/2006/relationships/customXml" Target="../ink/ink4205.xml"/><Relationship Id="rId354" Type="http://schemas.openxmlformats.org/officeDocument/2006/relationships/image" Target="../media/image2665.png"/><Relationship Id="rId51" Type="http://schemas.openxmlformats.org/officeDocument/2006/relationships/image" Target="../media/image2515.png"/><Relationship Id="rId72" Type="http://schemas.openxmlformats.org/officeDocument/2006/relationships/customXml" Target="../ink/ink4074.xml"/><Relationship Id="rId93" Type="http://schemas.openxmlformats.org/officeDocument/2006/relationships/image" Target="../media/image2536.png"/><Relationship Id="rId189" Type="http://schemas.openxmlformats.org/officeDocument/2006/relationships/image" Target="../media/image2584.png"/><Relationship Id="rId3" Type="http://schemas.openxmlformats.org/officeDocument/2006/relationships/image" Target="../media/image24920.png"/><Relationship Id="rId214" Type="http://schemas.openxmlformats.org/officeDocument/2006/relationships/image" Target="../media/image2596.png"/><Relationship Id="rId235" Type="http://schemas.openxmlformats.org/officeDocument/2006/relationships/customXml" Target="../ink/ink4156.xml"/><Relationship Id="rId256" Type="http://schemas.openxmlformats.org/officeDocument/2006/relationships/image" Target="../media/image2616.png"/><Relationship Id="rId277" Type="http://schemas.openxmlformats.org/officeDocument/2006/relationships/customXml" Target="../ink/ink4177.xml"/><Relationship Id="rId298" Type="http://schemas.openxmlformats.org/officeDocument/2006/relationships/image" Target="../media/image2637.png"/><Relationship Id="rId116" Type="http://schemas.openxmlformats.org/officeDocument/2006/relationships/customXml" Target="../ink/ink4096.xml"/><Relationship Id="rId137" Type="http://schemas.openxmlformats.org/officeDocument/2006/relationships/image" Target="../media/image2558.png"/><Relationship Id="rId158" Type="http://schemas.openxmlformats.org/officeDocument/2006/relationships/customXml" Target="../ink/ink4117.xml"/><Relationship Id="rId302" Type="http://schemas.openxmlformats.org/officeDocument/2006/relationships/image" Target="../media/image2639.png"/><Relationship Id="rId323" Type="http://schemas.openxmlformats.org/officeDocument/2006/relationships/customXml" Target="../ink/ink4200.xml"/><Relationship Id="rId344" Type="http://schemas.openxmlformats.org/officeDocument/2006/relationships/image" Target="../media/image2660.png"/><Relationship Id="rId20" Type="http://schemas.openxmlformats.org/officeDocument/2006/relationships/customXml" Target="../ink/ink4048.xml"/><Relationship Id="rId41" Type="http://schemas.openxmlformats.org/officeDocument/2006/relationships/image" Target="../media/image2510.png"/><Relationship Id="rId62" Type="http://schemas.openxmlformats.org/officeDocument/2006/relationships/customXml" Target="../ink/ink4069.xml"/><Relationship Id="rId83" Type="http://schemas.openxmlformats.org/officeDocument/2006/relationships/image" Target="../media/image2531.png"/><Relationship Id="rId179" Type="http://schemas.openxmlformats.org/officeDocument/2006/relationships/image" Target="../media/image2579.png"/><Relationship Id="rId365" Type="http://schemas.openxmlformats.org/officeDocument/2006/relationships/customXml" Target="../ink/ink4221.xml"/><Relationship Id="rId190" Type="http://schemas.openxmlformats.org/officeDocument/2006/relationships/customXml" Target="../ink/ink4133.xml"/><Relationship Id="rId204" Type="http://schemas.openxmlformats.org/officeDocument/2006/relationships/customXml" Target="../ink/ink4140.xml"/><Relationship Id="rId225" Type="http://schemas.openxmlformats.org/officeDocument/2006/relationships/customXml" Target="../ink/ink4151.xml"/><Relationship Id="rId246" Type="http://schemas.openxmlformats.org/officeDocument/2006/relationships/image" Target="../media/image2611.png"/><Relationship Id="rId267" Type="http://schemas.openxmlformats.org/officeDocument/2006/relationships/customXml" Target="../ink/ink4172.xml"/><Relationship Id="rId288" Type="http://schemas.openxmlformats.org/officeDocument/2006/relationships/image" Target="../media/image2632.png"/><Relationship Id="rId106" Type="http://schemas.openxmlformats.org/officeDocument/2006/relationships/customXml" Target="../ink/ink4091.xml"/><Relationship Id="rId127" Type="http://schemas.openxmlformats.org/officeDocument/2006/relationships/image" Target="../media/image2553.png"/><Relationship Id="rId313" Type="http://schemas.openxmlformats.org/officeDocument/2006/relationships/customXml" Target="../ink/ink4195.xml"/><Relationship Id="rId10" Type="http://schemas.openxmlformats.org/officeDocument/2006/relationships/customXml" Target="../ink/ink4043.xml"/><Relationship Id="rId31" Type="http://schemas.openxmlformats.org/officeDocument/2006/relationships/image" Target="../media/image2505.png"/><Relationship Id="rId52" Type="http://schemas.openxmlformats.org/officeDocument/2006/relationships/customXml" Target="../ink/ink4064.xml"/><Relationship Id="rId73" Type="http://schemas.openxmlformats.org/officeDocument/2006/relationships/image" Target="../media/image2526.png"/><Relationship Id="rId94" Type="http://schemas.openxmlformats.org/officeDocument/2006/relationships/customXml" Target="../ink/ink4085.xml"/><Relationship Id="rId148" Type="http://schemas.openxmlformats.org/officeDocument/2006/relationships/customXml" Target="../ink/ink4112.xml"/><Relationship Id="rId169" Type="http://schemas.openxmlformats.org/officeDocument/2006/relationships/image" Target="../media/image2574.png"/><Relationship Id="rId334" Type="http://schemas.openxmlformats.org/officeDocument/2006/relationships/image" Target="../media/image2655.png"/><Relationship Id="rId355" Type="http://schemas.openxmlformats.org/officeDocument/2006/relationships/customXml" Target="../ink/ink4216.xml"/><Relationship Id="rId4" Type="http://schemas.openxmlformats.org/officeDocument/2006/relationships/customXml" Target="../ink/ink4040.xml"/><Relationship Id="rId180" Type="http://schemas.openxmlformats.org/officeDocument/2006/relationships/customXml" Target="../ink/ink4128.xml"/><Relationship Id="rId215" Type="http://schemas.openxmlformats.org/officeDocument/2006/relationships/customXml" Target="../ink/ink4146.xml"/><Relationship Id="rId236" Type="http://schemas.openxmlformats.org/officeDocument/2006/relationships/image" Target="../media/image2606.png"/><Relationship Id="rId257" Type="http://schemas.openxmlformats.org/officeDocument/2006/relationships/customXml" Target="../ink/ink4167.xml"/><Relationship Id="rId278" Type="http://schemas.openxmlformats.org/officeDocument/2006/relationships/image" Target="../media/image2627.png"/><Relationship Id="rId303" Type="http://schemas.openxmlformats.org/officeDocument/2006/relationships/customXml" Target="../ink/ink4190.xml"/><Relationship Id="rId42" Type="http://schemas.openxmlformats.org/officeDocument/2006/relationships/customXml" Target="../ink/ink4059.xml"/><Relationship Id="rId84" Type="http://schemas.openxmlformats.org/officeDocument/2006/relationships/customXml" Target="../ink/ink4080.xml"/><Relationship Id="rId138" Type="http://schemas.openxmlformats.org/officeDocument/2006/relationships/customXml" Target="../ink/ink4107.xml"/><Relationship Id="rId345" Type="http://schemas.openxmlformats.org/officeDocument/2006/relationships/customXml" Target="../ink/ink4211.xml"/><Relationship Id="rId191" Type="http://schemas.openxmlformats.org/officeDocument/2006/relationships/image" Target="../media/image2585.png"/><Relationship Id="rId205" Type="http://schemas.openxmlformats.org/officeDocument/2006/relationships/image" Target="../media/image2592.png"/><Relationship Id="rId247" Type="http://schemas.openxmlformats.org/officeDocument/2006/relationships/customXml" Target="../ink/ink4162.xml"/><Relationship Id="rId107" Type="http://schemas.openxmlformats.org/officeDocument/2006/relationships/image" Target="../media/image2543.png"/><Relationship Id="rId289" Type="http://schemas.openxmlformats.org/officeDocument/2006/relationships/customXml" Target="../ink/ink4183.xml"/><Relationship Id="rId11" Type="http://schemas.openxmlformats.org/officeDocument/2006/relationships/image" Target="../media/image24950.png"/><Relationship Id="rId53" Type="http://schemas.openxmlformats.org/officeDocument/2006/relationships/image" Target="../media/image2516.png"/><Relationship Id="rId149" Type="http://schemas.openxmlformats.org/officeDocument/2006/relationships/image" Target="../media/image2564.png"/><Relationship Id="rId314" Type="http://schemas.openxmlformats.org/officeDocument/2006/relationships/image" Target="../media/image2645.png"/><Relationship Id="rId356" Type="http://schemas.openxmlformats.org/officeDocument/2006/relationships/image" Target="../media/image2666.png"/><Relationship Id="rId95" Type="http://schemas.openxmlformats.org/officeDocument/2006/relationships/image" Target="../media/image2537.png"/><Relationship Id="rId160" Type="http://schemas.openxmlformats.org/officeDocument/2006/relationships/customXml" Target="../ink/ink4118.xml"/><Relationship Id="rId216" Type="http://schemas.openxmlformats.org/officeDocument/2006/relationships/image" Target="../media/image1421.png"/><Relationship Id="rId258" Type="http://schemas.openxmlformats.org/officeDocument/2006/relationships/image" Target="../media/image2617.png"/><Relationship Id="rId22" Type="http://schemas.openxmlformats.org/officeDocument/2006/relationships/customXml" Target="../ink/ink4049.xml"/><Relationship Id="rId64" Type="http://schemas.openxmlformats.org/officeDocument/2006/relationships/customXml" Target="../ink/ink4070.xml"/><Relationship Id="rId118" Type="http://schemas.openxmlformats.org/officeDocument/2006/relationships/customXml" Target="../ink/ink4097.xml"/><Relationship Id="rId325" Type="http://schemas.openxmlformats.org/officeDocument/2006/relationships/customXml" Target="../ink/ink4201.xml"/><Relationship Id="rId367" Type="http://schemas.openxmlformats.org/officeDocument/2006/relationships/customXml" Target="../ink/ink4222.xml"/><Relationship Id="rId171" Type="http://schemas.openxmlformats.org/officeDocument/2006/relationships/image" Target="../media/image2575.png"/><Relationship Id="rId227" Type="http://schemas.openxmlformats.org/officeDocument/2006/relationships/customXml" Target="../ink/ink4152.xml"/><Relationship Id="rId269" Type="http://schemas.openxmlformats.org/officeDocument/2006/relationships/customXml" Target="../ink/ink4173.xml"/><Relationship Id="rId33" Type="http://schemas.openxmlformats.org/officeDocument/2006/relationships/image" Target="../media/image2506.png"/><Relationship Id="rId129" Type="http://schemas.openxmlformats.org/officeDocument/2006/relationships/image" Target="../media/image2554.png"/><Relationship Id="rId280" Type="http://schemas.openxmlformats.org/officeDocument/2006/relationships/image" Target="../media/image2628.png"/><Relationship Id="rId336" Type="http://schemas.openxmlformats.org/officeDocument/2006/relationships/image" Target="../media/image2656.png"/><Relationship Id="rId75" Type="http://schemas.openxmlformats.org/officeDocument/2006/relationships/image" Target="../media/image2527.png"/><Relationship Id="rId140" Type="http://schemas.openxmlformats.org/officeDocument/2006/relationships/customXml" Target="../ink/ink4108.xml"/><Relationship Id="rId182" Type="http://schemas.openxmlformats.org/officeDocument/2006/relationships/customXml" Target="../ink/ink4129.xml"/><Relationship Id="rId6" Type="http://schemas.openxmlformats.org/officeDocument/2006/relationships/customXml" Target="../ink/ink4041.xml"/><Relationship Id="rId238" Type="http://schemas.openxmlformats.org/officeDocument/2006/relationships/image" Target="../media/image2607.png"/><Relationship Id="rId291" Type="http://schemas.openxmlformats.org/officeDocument/2006/relationships/customXml" Target="../ink/ink4184.xml"/><Relationship Id="rId305" Type="http://schemas.openxmlformats.org/officeDocument/2006/relationships/customXml" Target="../ink/ink4191.xml"/><Relationship Id="rId347" Type="http://schemas.openxmlformats.org/officeDocument/2006/relationships/customXml" Target="../ink/ink4212.xml"/><Relationship Id="rId44" Type="http://schemas.openxmlformats.org/officeDocument/2006/relationships/customXml" Target="../ink/ink4060.xml"/><Relationship Id="rId86" Type="http://schemas.openxmlformats.org/officeDocument/2006/relationships/customXml" Target="../ink/ink4081.xml"/><Relationship Id="rId151" Type="http://schemas.openxmlformats.org/officeDocument/2006/relationships/image" Target="../media/image2565.png"/><Relationship Id="rId193" Type="http://schemas.openxmlformats.org/officeDocument/2006/relationships/image" Target="../media/image2586.png"/><Relationship Id="rId207" Type="http://schemas.openxmlformats.org/officeDocument/2006/relationships/image" Target="../media/image2593.png"/><Relationship Id="rId249" Type="http://schemas.openxmlformats.org/officeDocument/2006/relationships/customXml" Target="../ink/ink4163.xml"/><Relationship Id="rId13" Type="http://schemas.openxmlformats.org/officeDocument/2006/relationships/image" Target="../media/image24960.png"/><Relationship Id="rId109" Type="http://schemas.openxmlformats.org/officeDocument/2006/relationships/image" Target="../media/image2544.png"/><Relationship Id="rId260" Type="http://schemas.openxmlformats.org/officeDocument/2006/relationships/image" Target="../media/image2618.png"/><Relationship Id="rId316" Type="http://schemas.openxmlformats.org/officeDocument/2006/relationships/image" Target="../media/image2646.png"/><Relationship Id="rId55" Type="http://schemas.openxmlformats.org/officeDocument/2006/relationships/image" Target="../media/image2517.png"/><Relationship Id="rId97" Type="http://schemas.openxmlformats.org/officeDocument/2006/relationships/image" Target="../media/image2538.png"/><Relationship Id="rId120" Type="http://schemas.openxmlformats.org/officeDocument/2006/relationships/customXml" Target="../ink/ink4098.xml"/><Relationship Id="rId358" Type="http://schemas.openxmlformats.org/officeDocument/2006/relationships/image" Target="../media/image2667.png"/><Relationship Id="rId162" Type="http://schemas.openxmlformats.org/officeDocument/2006/relationships/customXml" Target="../ink/ink4119.xml"/><Relationship Id="rId218" Type="http://schemas.openxmlformats.org/officeDocument/2006/relationships/image" Target="../media/image2597.png"/><Relationship Id="rId271" Type="http://schemas.openxmlformats.org/officeDocument/2006/relationships/customXml" Target="../ink/ink4174.xml"/><Relationship Id="rId24" Type="http://schemas.openxmlformats.org/officeDocument/2006/relationships/customXml" Target="../ink/ink4050.xml"/><Relationship Id="rId66" Type="http://schemas.openxmlformats.org/officeDocument/2006/relationships/customXml" Target="../ink/ink4071.xml"/><Relationship Id="rId131" Type="http://schemas.openxmlformats.org/officeDocument/2006/relationships/image" Target="../media/image2555.png"/><Relationship Id="rId327" Type="http://schemas.openxmlformats.org/officeDocument/2006/relationships/customXml" Target="../ink/ink4202.xml"/><Relationship Id="rId173" Type="http://schemas.openxmlformats.org/officeDocument/2006/relationships/image" Target="../media/image2576.png"/><Relationship Id="rId229" Type="http://schemas.openxmlformats.org/officeDocument/2006/relationships/customXml" Target="../ink/ink4153.xml"/><Relationship Id="rId240" Type="http://schemas.openxmlformats.org/officeDocument/2006/relationships/image" Target="../media/image2608.png"/><Relationship Id="rId35" Type="http://schemas.openxmlformats.org/officeDocument/2006/relationships/image" Target="../media/image2507.png"/><Relationship Id="rId77" Type="http://schemas.openxmlformats.org/officeDocument/2006/relationships/image" Target="../media/image2528.png"/><Relationship Id="rId100" Type="http://schemas.openxmlformats.org/officeDocument/2006/relationships/customXml" Target="../ink/ink4088.xml"/><Relationship Id="rId282" Type="http://schemas.openxmlformats.org/officeDocument/2006/relationships/image" Target="../media/image2629.png"/><Relationship Id="rId338" Type="http://schemas.openxmlformats.org/officeDocument/2006/relationships/image" Target="../media/image2657.png"/><Relationship Id="rId8" Type="http://schemas.openxmlformats.org/officeDocument/2006/relationships/customXml" Target="../ink/ink4042.xml"/><Relationship Id="rId142" Type="http://schemas.openxmlformats.org/officeDocument/2006/relationships/customXml" Target="../ink/ink4109.xml"/><Relationship Id="rId184" Type="http://schemas.openxmlformats.org/officeDocument/2006/relationships/customXml" Target="../ink/ink4130.xml"/><Relationship Id="rId251" Type="http://schemas.openxmlformats.org/officeDocument/2006/relationships/customXml" Target="../ink/ink4164.xml"/><Relationship Id="rId46" Type="http://schemas.openxmlformats.org/officeDocument/2006/relationships/customXml" Target="../ink/ink4061.xml"/><Relationship Id="rId293" Type="http://schemas.openxmlformats.org/officeDocument/2006/relationships/customXml" Target="../ink/ink4185.xml"/><Relationship Id="rId307" Type="http://schemas.openxmlformats.org/officeDocument/2006/relationships/customXml" Target="../ink/ink4192.xml"/><Relationship Id="rId349" Type="http://schemas.openxmlformats.org/officeDocument/2006/relationships/customXml" Target="../ink/ink4213.xml"/><Relationship Id="rId88" Type="http://schemas.openxmlformats.org/officeDocument/2006/relationships/customXml" Target="../ink/ink4082.xml"/><Relationship Id="rId111" Type="http://schemas.openxmlformats.org/officeDocument/2006/relationships/image" Target="../media/image2545.png"/><Relationship Id="rId153" Type="http://schemas.openxmlformats.org/officeDocument/2006/relationships/image" Target="../media/image2566.png"/><Relationship Id="rId195" Type="http://schemas.openxmlformats.org/officeDocument/2006/relationships/image" Target="../media/image2587.png"/><Relationship Id="rId209" Type="http://schemas.openxmlformats.org/officeDocument/2006/relationships/image" Target="../media/image2594.png"/><Relationship Id="rId360" Type="http://schemas.openxmlformats.org/officeDocument/2006/relationships/image" Target="../media/image2668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.png"/><Relationship Id="rId299" Type="http://schemas.openxmlformats.org/officeDocument/2006/relationships/image" Target="../media/image174.png"/><Relationship Id="rId21" Type="http://schemas.openxmlformats.org/officeDocument/2006/relationships/image" Target="../media/image35.png"/><Relationship Id="rId63" Type="http://schemas.openxmlformats.org/officeDocument/2006/relationships/image" Target="../media/image56.png"/><Relationship Id="rId159" Type="http://schemas.openxmlformats.org/officeDocument/2006/relationships/image" Target="../media/image104.png"/><Relationship Id="rId324" Type="http://schemas.openxmlformats.org/officeDocument/2006/relationships/customXml" Target="../ink/ink187.xml"/><Relationship Id="rId366" Type="http://schemas.openxmlformats.org/officeDocument/2006/relationships/customXml" Target="../ink/ink208.xml"/><Relationship Id="rId170" Type="http://schemas.openxmlformats.org/officeDocument/2006/relationships/customXml" Target="../ink/ink110.xml"/><Relationship Id="rId226" Type="http://schemas.openxmlformats.org/officeDocument/2006/relationships/customXml" Target="../ink/ink138.xml"/><Relationship Id="rId433" Type="http://schemas.openxmlformats.org/officeDocument/2006/relationships/image" Target="../media/image241.png"/><Relationship Id="rId268" Type="http://schemas.openxmlformats.org/officeDocument/2006/relationships/customXml" Target="../ink/ink159.xml"/><Relationship Id="rId32" Type="http://schemas.openxmlformats.org/officeDocument/2006/relationships/customXml" Target="../ink/ink41.xml"/><Relationship Id="rId74" Type="http://schemas.openxmlformats.org/officeDocument/2006/relationships/customXml" Target="../ink/ink62.xml"/><Relationship Id="rId128" Type="http://schemas.openxmlformats.org/officeDocument/2006/relationships/customXml" Target="../ink/ink89.xml"/><Relationship Id="rId335" Type="http://schemas.openxmlformats.org/officeDocument/2006/relationships/image" Target="../media/image192.png"/><Relationship Id="rId377" Type="http://schemas.openxmlformats.org/officeDocument/2006/relationships/image" Target="../media/image213.png"/><Relationship Id="rId5" Type="http://schemas.openxmlformats.org/officeDocument/2006/relationships/image" Target="../media/image27.png"/><Relationship Id="rId181" Type="http://schemas.openxmlformats.org/officeDocument/2006/relationships/image" Target="../media/image115.png"/><Relationship Id="rId237" Type="http://schemas.openxmlformats.org/officeDocument/2006/relationships/image" Target="../media/image143.png"/><Relationship Id="rId402" Type="http://schemas.openxmlformats.org/officeDocument/2006/relationships/customXml" Target="../ink/ink226.xml"/><Relationship Id="rId279" Type="http://schemas.openxmlformats.org/officeDocument/2006/relationships/image" Target="../media/image164.png"/><Relationship Id="rId43" Type="http://schemas.openxmlformats.org/officeDocument/2006/relationships/image" Target="../media/image46.png"/><Relationship Id="rId139" Type="http://schemas.openxmlformats.org/officeDocument/2006/relationships/image" Target="../media/image94.png"/><Relationship Id="rId290" Type="http://schemas.openxmlformats.org/officeDocument/2006/relationships/customXml" Target="../ink/ink170.xml"/><Relationship Id="rId304" Type="http://schemas.openxmlformats.org/officeDocument/2006/relationships/customXml" Target="../ink/ink177.xml"/><Relationship Id="rId346" Type="http://schemas.openxmlformats.org/officeDocument/2006/relationships/customXml" Target="../ink/ink198.xml"/><Relationship Id="rId388" Type="http://schemas.openxmlformats.org/officeDocument/2006/relationships/customXml" Target="../ink/ink219.xml"/><Relationship Id="rId85" Type="http://schemas.openxmlformats.org/officeDocument/2006/relationships/image" Target="../media/image67.png"/><Relationship Id="rId150" Type="http://schemas.openxmlformats.org/officeDocument/2006/relationships/customXml" Target="../ink/ink100.xml"/><Relationship Id="rId192" Type="http://schemas.openxmlformats.org/officeDocument/2006/relationships/customXml" Target="../ink/ink121.xml"/><Relationship Id="rId206" Type="http://schemas.openxmlformats.org/officeDocument/2006/relationships/customXml" Target="../ink/ink128.xml"/><Relationship Id="rId413" Type="http://schemas.openxmlformats.org/officeDocument/2006/relationships/image" Target="../media/image231.png"/><Relationship Id="rId248" Type="http://schemas.openxmlformats.org/officeDocument/2006/relationships/customXml" Target="../ink/ink149.xml"/><Relationship Id="rId12" Type="http://schemas.openxmlformats.org/officeDocument/2006/relationships/customXml" Target="../ink/ink31.xml"/><Relationship Id="rId108" Type="http://schemas.openxmlformats.org/officeDocument/2006/relationships/customXml" Target="../ink/ink79.xml"/><Relationship Id="rId315" Type="http://schemas.openxmlformats.org/officeDocument/2006/relationships/image" Target="../media/image182.png"/><Relationship Id="rId357" Type="http://schemas.openxmlformats.org/officeDocument/2006/relationships/image" Target="../media/image203.png"/><Relationship Id="rId54" Type="http://schemas.openxmlformats.org/officeDocument/2006/relationships/customXml" Target="../ink/ink52.xml"/><Relationship Id="rId96" Type="http://schemas.openxmlformats.org/officeDocument/2006/relationships/customXml" Target="../ink/ink73.xml"/><Relationship Id="rId161" Type="http://schemas.openxmlformats.org/officeDocument/2006/relationships/image" Target="../media/image105.png"/><Relationship Id="rId217" Type="http://schemas.openxmlformats.org/officeDocument/2006/relationships/image" Target="../media/image133.png"/><Relationship Id="rId399" Type="http://schemas.openxmlformats.org/officeDocument/2006/relationships/image" Target="../media/image224.png"/><Relationship Id="rId259" Type="http://schemas.openxmlformats.org/officeDocument/2006/relationships/image" Target="../media/image154.png"/><Relationship Id="rId424" Type="http://schemas.openxmlformats.org/officeDocument/2006/relationships/customXml" Target="../ink/ink237.xml"/><Relationship Id="rId23" Type="http://schemas.openxmlformats.org/officeDocument/2006/relationships/image" Target="../media/image36.png"/><Relationship Id="rId119" Type="http://schemas.openxmlformats.org/officeDocument/2006/relationships/image" Target="../media/image84.png"/><Relationship Id="rId270" Type="http://schemas.openxmlformats.org/officeDocument/2006/relationships/customXml" Target="../ink/ink160.xml"/><Relationship Id="rId326" Type="http://schemas.openxmlformats.org/officeDocument/2006/relationships/customXml" Target="../ink/ink188.xml"/><Relationship Id="rId65" Type="http://schemas.openxmlformats.org/officeDocument/2006/relationships/image" Target="../media/image57.png"/><Relationship Id="rId130" Type="http://schemas.openxmlformats.org/officeDocument/2006/relationships/customXml" Target="../ink/ink90.xml"/><Relationship Id="rId368" Type="http://schemas.openxmlformats.org/officeDocument/2006/relationships/customXml" Target="../ink/ink209.xml"/><Relationship Id="rId172" Type="http://schemas.openxmlformats.org/officeDocument/2006/relationships/customXml" Target="../ink/ink111.xml"/><Relationship Id="rId228" Type="http://schemas.openxmlformats.org/officeDocument/2006/relationships/customXml" Target="../ink/ink139.xml"/><Relationship Id="rId435" Type="http://schemas.openxmlformats.org/officeDocument/2006/relationships/image" Target="../media/image242.png"/><Relationship Id="rId281" Type="http://schemas.openxmlformats.org/officeDocument/2006/relationships/image" Target="../media/image165.png"/><Relationship Id="rId337" Type="http://schemas.openxmlformats.org/officeDocument/2006/relationships/image" Target="../media/image193.png"/><Relationship Id="rId34" Type="http://schemas.openxmlformats.org/officeDocument/2006/relationships/customXml" Target="../ink/ink42.xml"/><Relationship Id="rId76" Type="http://schemas.openxmlformats.org/officeDocument/2006/relationships/customXml" Target="../ink/ink63.xml"/><Relationship Id="rId141" Type="http://schemas.openxmlformats.org/officeDocument/2006/relationships/image" Target="../media/image95.png"/><Relationship Id="rId379" Type="http://schemas.openxmlformats.org/officeDocument/2006/relationships/image" Target="../media/image214.png"/><Relationship Id="rId7" Type="http://schemas.openxmlformats.org/officeDocument/2006/relationships/image" Target="../media/image28.png"/><Relationship Id="rId183" Type="http://schemas.openxmlformats.org/officeDocument/2006/relationships/image" Target="../media/image116.png"/><Relationship Id="rId239" Type="http://schemas.openxmlformats.org/officeDocument/2006/relationships/image" Target="../media/image144.png"/><Relationship Id="rId390" Type="http://schemas.openxmlformats.org/officeDocument/2006/relationships/customXml" Target="../ink/ink220.xml"/><Relationship Id="rId404" Type="http://schemas.openxmlformats.org/officeDocument/2006/relationships/customXml" Target="../ink/ink227.xml"/><Relationship Id="rId250" Type="http://schemas.openxmlformats.org/officeDocument/2006/relationships/customXml" Target="../ink/ink150.xml"/><Relationship Id="rId292" Type="http://schemas.openxmlformats.org/officeDocument/2006/relationships/customXml" Target="../ink/ink171.xml"/><Relationship Id="rId306" Type="http://schemas.openxmlformats.org/officeDocument/2006/relationships/customXml" Target="../ink/ink178.xml"/><Relationship Id="rId45" Type="http://schemas.openxmlformats.org/officeDocument/2006/relationships/image" Target="../media/image47.png"/><Relationship Id="rId87" Type="http://schemas.openxmlformats.org/officeDocument/2006/relationships/image" Target="../media/image68.png"/><Relationship Id="rId110" Type="http://schemas.openxmlformats.org/officeDocument/2006/relationships/customXml" Target="../ink/ink80.xml"/><Relationship Id="rId348" Type="http://schemas.openxmlformats.org/officeDocument/2006/relationships/customXml" Target="../ink/ink199.xml"/><Relationship Id="rId152" Type="http://schemas.openxmlformats.org/officeDocument/2006/relationships/customXml" Target="../ink/ink101.xml"/><Relationship Id="rId194" Type="http://schemas.openxmlformats.org/officeDocument/2006/relationships/customXml" Target="../ink/ink122.xml"/><Relationship Id="rId208" Type="http://schemas.openxmlformats.org/officeDocument/2006/relationships/customXml" Target="../ink/ink129.xml"/><Relationship Id="rId415" Type="http://schemas.openxmlformats.org/officeDocument/2006/relationships/image" Target="../media/image232.png"/><Relationship Id="rId261" Type="http://schemas.openxmlformats.org/officeDocument/2006/relationships/image" Target="../media/image155.png"/><Relationship Id="rId14" Type="http://schemas.openxmlformats.org/officeDocument/2006/relationships/customXml" Target="../ink/ink32.xml"/><Relationship Id="rId56" Type="http://schemas.openxmlformats.org/officeDocument/2006/relationships/customXml" Target="../ink/ink53.xml"/><Relationship Id="rId317" Type="http://schemas.openxmlformats.org/officeDocument/2006/relationships/image" Target="../media/image183.png"/><Relationship Id="rId359" Type="http://schemas.openxmlformats.org/officeDocument/2006/relationships/image" Target="../media/image204.png"/><Relationship Id="rId98" Type="http://schemas.openxmlformats.org/officeDocument/2006/relationships/customXml" Target="../ink/ink74.xml"/><Relationship Id="rId121" Type="http://schemas.openxmlformats.org/officeDocument/2006/relationships/image" Target="../media/image85.png"/><Relationship Id="rId163" Type="http://schemas.openxmlformats.org/officeDocument/2006/relationships/image" Target="../media/image106.png"/><Relationship Id="rId219" Type="http://schemas.openxmlformats.org/officeDocument/2006/relationships/image" Target="../media/image134.png"/><Relationship Id="rId370" Type="http://schemas.openxmlformats.org/officeDocument/2006/relationships/customXml" Target="../ink/ink210.xml"/><Relationship Id="rId426" Type="http://schemas.openxmlformats.org/officeDocument/2006/relationships/customXml" Target="../ink/ink238.xml"/><Relationship Id="rId230" Type="http://schemas.openxmlformats.org/officeDocument/2006/relationships/customXml" Target="../ink/ink140.xml"/><Relationship Id="rId25" Type="http://schemas.openxmlformats.org/officeDocument/2006/relationships/image" Target="../media/image37.png"/><Relationship Id="rId67" Type="http://schemas.openxmlformats.org/officeDocument/2006/relationships/image" Target="../media/image58.png"/><Relationship Id="rId272" Type="http://schemas.openxmlformats.org/officeDocument/2006/relationships/customXml" Target="../ink/ink161.xml"/><Relationship Id="rId328" Type="http://schemas.openxmlformats.org/officeDocument/2006/relationships/customXml" Target="../ink/ink189.xml"/><Relationship Id="rId132" Type="http://schemas.openxmlformats.org/officeDocument/2006/relationships/customXml" Target="../ink/ink91.xml"/><Relationship Id="rId174" Type="http://schemas.openxmlformats.org/officeDocument/2006/relationships/customXml" Target="../ink/ink112.xml"/><Relationship Id="rId381" Type="http://schemas.openxmlformats.org/officeDocument/2006/relationships/image" Target="../media/image215.png"/><Relationship Id="rId241" Type="http://schemas.openxmlformats.org/officeDocument/2006/relationships/image" Target="../media/image145.png"/><Relationship Id="rId437" Type="http://schemas.openxmlformats.org/officeDocument/2006/relationships/image" Target="../media/image243.png"/><Relationship Id="rId36" Type="http://schemas.openxmlformats.org/officeDocument/2006/relationships/customXml" Target="../ink/ink43.xml"/><Relationship Id="rId283" Type="http://schemas.openxmlformats.org/officeDocument/2006/relationships/image" Target="../media/image166.png"/><Relationship Id="rId339" Type="http://schemas.openxmlformats.org/officeDocument/2006/relationships/image" Target="../media/image194.png"/><Relationship Id="rId78" Type="http://schemas.openxmlformats.org/officeDocument/2006/relationships/customXml" Target="../ink/ink64.xml"/><Relationship Id="rId101" Type="http://schemas.openxmlformats.org/officeDocument/2006/relationships/image" Target="../media/image75.png"/><Relationship Id="rId143" Type="http://schemas.openxmlformats.org/officeDocument/2006/relationships/image" Target="../media/image96.png"/><Relationship Id="rId185" Type="http://schemas.openxmlformats.org/officeDocument/2006/relationships/image" Target="../media/image117.png"/><Relationship Id="rId350" Type="http://schemas.openxmlformats.org/officeDocument/2006/relationships/customXml" Target="../ink/ink200.xml"/><Relationship Id="rId406" Type="http://schemas.openxmlformats.org/officeDocument/2006/relationships/customXml" Target="../ink/ink228.xml"/><Relationship Id="rId9" Type="http://schemas.openxmlformats.org/officeDocument/2006/relationships/image" Target="../media/image29.png"/><Relationship Id="rId210" Type="http://schemas.openxmlformats.org/officeDocument/2006/relationships/customXml" Target="../ink/ink130.xml"/><Relationship Id="rId392" Type="http://schemas.openxmlformats.org/officeDocument/2006/relationships/customXml" Target="../ink/ink221.xml"/><Relationship Id="rId252" Type="http://schemas.openxmlformats.org/officeDocument/2006/relationships/customXml" Target="../ink/ink151.xml"/><Relationship Id="rId294" Type="http://schemas.openxmlformats.org/officeDocument/2006/relationships/customXml" Target="../ink/ink172.xml"/><Relationship Id="rId308" Type="http://schemas.openxmlformats.org/officeDocument/2006/relationships/customXml" Target="../ink/ink179.xml"/><Relationship Id="rId47" Type="http://schemas.openxmlformats.org/officeDocument/2006/relationships/image" Target="../media/image48.png"/><Relationship Id="rId89" Type="http://schemas.openxmlformats.org/officeDocument/2006/relationships/image" Target="../media/image69.png"/><Relationship Id="rId112" Type="http://schemas.openxmlformats.org/officeDocument/2006/relationships/customXml" Target="../ink/ink81.xml"/><Relationship Id="rId154" Type="http://schemas.openxmlformats.org/officeDocument/2006/relationships/customXml" Target="../ink/ink102.xml"/><Relationship Id="rId361" Type="http://schemas.openxmlformats.org/officeDocument/2006/relationships/image" Target="../media/image205.png"/><Relationship Id="rId196" Type="http://schemas.openxmlformats.org/officeDocument/2006/relationships/customXml" Target="../ink/ink123.xml"/><Relationship Id="rId417" Type="http://schemas.openxmlformats.org/officeDocument/2006/relationships/image" Target="../media/image233.png"/><Relationship Id="rId16" Type="http://schemas.openxmlformats.org/officeDocument/2006/relationships/customXml" Target="../ink/ink33.xml"/><Relationship Id="rId221" Type="http://schemas.openxmlformats.org/officeDocument/2006/relationships/image" Target="../media/image135.png"/><Relationship Id="rId263" Type="http://schemas.openxmlformats.org/officeDocument/2006/relationships/image" Target="../media/image156.png"/><Relationship Id="rId319" Type="http://schemas.openxmlformats.org/officeDocument/2006/relationships/image" Target="../media/image184.png"/><Relationship Id="rId58" Type="http://schemas.openxmlformats.org/officeDocument/2006/relationships/customXml" Target="../ink/ink54.xml"/><Relationship Id="rId123" Type="http://schemas.openxmlformats.org/officeDocument/2006/relationships/image" Target="../media/image86.png"/><Relationship Id="rId330" Type="http://schemas.openxmlformats.org/officeDocument/2006/relationships/customXml" Target="../ink/ink190.xml"/><Relationship Id="rId165" Type="http://schemas.openxmlformats.org/officeDocument/2006/relationships/image" Target="../media/image107.png"/><Relationship Id="rId372" Type="http://schemas.openxmlformats.org/officeDocument/2006/relationships/customXml" Target="../ink/ink211.xml"/><Relationship Id="rId428" Type="http://schemas.openxmlformats.org/officeDocument/2006/relationships/customXml" Target="../ink/ink239.xml"/><Relationship Id="rId232" Type="http://schemas.openxmlformats.org/officeDocument/2006/relationships/customXml" Target="../ink/ink141.xml"/><Relationship Id="rId274" Type="http://schemas.openxmlformats.org/officeDocument/2006/relationships/customXml" Target="../ink/ink162.xml"/><Relationship Id="rId27" Type="http://schemas.openxmlformats.org/officeDocument/2006/relationships/image" Target="../media/image38.png"/><Relationship Id="rId69" Type="http://schemas.openxmlformats.org/officeDocument/2006/relationships/image" Target="../media/image59.png"/><Relationship Id="rId134" Type="http://schemas.openxmlformats.org/officeDocument/2006/relationships/customXml" Target="../ink/ink92.xml"/><Relationship Id="rId80" Type="http://schemas.openxmlformats.org/officeDocument/2006/relationships/customXml" Target="../ink/ink65.xml"/><Relationship Id="rId176" Type="http://schemas.openxmlformats.org/officeDocument/2006/relationships/customXml" Target="../ink/ink113.xml"/><Relationship Id="rId341" Type="http://schemas.openxmlformats.org/officeDocument/2006/relationships/image" Target="../media/image195.png"/><Relationship Id="rId383" Type="http://schemas.openxmlformats.org/officeDocument/2006/relationships/image" Target="../media/image216.png"/><Relationship Id="rId439" Type="http://schemas.openxmlformats.org/officeDocument/2006/relationships/image" Target="../media/image244.png"/><Relationship Id="rId201" Type="http://schemas.openxmlformats.org/officeDocument/2006/relationships/image" Target="../media/image125.png"/><Relationship Id="rId243" Type="http://schemas.openxmlformats.org/officeDocument/2006/relationships/image" Target="../media/image146.png"/><Relationship Id="rId285" Type="http://schemas.openxmlformats.org/officeDocument/2006/relationships/image" Target="../media/image167.png"/><Relationship Id="rId38" Type="http://schemas.openxmlformats.org/officeDocument/2006/relationships/customXml" Target="../ink/ink44.xml"/><Relationship Id="rId103" Type="http://schemas.openxmlformats.org/officeDocument/2006/relationships/image" Target="../media/image76.png"/><Relationship Id="rId310" Type="http://schemas.openxmlformats.org/officeDocument/2006/relationships/customXml" Target="../ink/ink180.xml"/><Relationship Id="rId91" Type="http://schemas.openxmlformats.org/officeDocument/2006/relationships/image" Target="../media/image70.png"/><Relationship Id="rId145" Type="http://schemas.openxmlformats.org/officeDocument/2006/relationships/image" Target="../media/image97.png"/><Relationship Id="rId187" Type="http://schemas.openxmlformats.org/officeDocument/2006/relationships/image" Target="../media/image118.png"/><Relationship Id="rId352" Type="http://schemas.openxmlformats.org/officeDocument/2006/relationships/customXml" Target="../ink/ink201.xml"/><Relationship Id="rId394" Type="http://schemas.openxmlformats.org/officeDocument/2006/relationships/customXml" Target="../ink/ink222.xml"/><Relationship Id="rId408" Type="http://schemas.openxmlformats.org/officeDocument/2006/relationships/customXml" Target="../ink/ink229.xml"/><Relationship Id="rId212" Type="http://schemas.openxmlformats.org/officeDocument/2006/relationships/customXml" Target="../ink/ink131.xml"/><Relationship Id="rId254" Type="http://schemas.openxmlformats.org/officeDocument/2006/relationships/customXml" Target="../ink/ink152.xml"/><Relationship Id="rId49" Type="http://schemas.openxmlformats.org/officeDocument/2006/relationships/image" Target="../media/image49.png"/><Relationship Id="rId114" Type="http://schemas.openxmlformats.org/officeDocument/2006/relationships/customXml" Target="../ink/ink82.xml"/><Relationship Id="rId296" Type="http://schemas.openxmlformats.org/officeDocument/2006/relationships/customXml" Target="../ink/ink173.xml"/><Relationship Id="rId60" Type="http://schemas.openxmlformats.org/officeDocument/2006/relationships/customXml" Target="../ink/ink55.xml"/><Relationship Id="rId81" Type="http://schemas.openxmlformats.org/officeDocument/2006/relationships/image" Target="../media/image65.png"/><Relationship Id="rId135" Type="http://schemas.openxmlformats.org/officeDocument/2006/relationships/image" Target="../media/image92.png"/><Relationship Id="rId156" Type="http://schemas.openxmlformats.org/officeDocument/2006/relationships/customXml" Target="../ink/ink103.xml"/><Relationship Id="rId177" Type="http://schemas.openxmlformats.org/officeDocument/2006/relationships/image" Target="../media/image113.png"/><Relationship Id="rId198" Type="http://schemas.openxmlformats.org/officeDocument/2006/relationships/customXml" Target="../ink/ink124.xml"/><Relationship Id="rId321" Type="http://schemas.openxmlformats.org/officeDocument/2006/relationships/image" Target="../media/image185.png"/><Relationship Id="rId342" Type="http://schemas.openxmlformats.org/officeDocument/2006/relationships/customXml" Target="../ink/ink196.xml"/><Relationship Id="rId363" Type="http://schemas.openxmlformats.org/officeDocument/2006/relationships/image" Target="../media/image206.png"/><Relationship Id="rId384" Type="http://schemas.openxmlformats.org/officeDocument/2006/relationships/customXml" Target="../ink/ink217.xml"/><Relationship Id="rId419" Type="http://schemas.openxmlformats.org/officeDocument/2006/relationships/image" Target="../media/image234.png"/><Relationship Id="rId202" Type="http://schemas.openxmlformats.org/officeDocument/2006/relationships/customXml" Target="../ink/ink126.xml"/><Relationship Id="rId223" Type="http://schemas.openxmlformats.org/officeDocument/2006/relationships/image" Target="../media/image136.png"/><Relationship Id="rId244" Type="http://schemas.openxmlformats.org/officeDocument/2006/relationships/customXml" Target="../ink/ink147.xml"/><Relationship Id="rId430" Type="http://schemas.openxmlformats.org/officeDocument/2006/relationships/customXml" Target="../ink/ink240.xml"/><Relationship Id="rId18" Type="http://schemas.openxmlformats.org/officeDocument/2006/relationships/customXml" Target="../ink/ink34.xml"/><Relationship Id="rId39" Type="http://schemas.openxmlformats.org/officeDocument/2006/relationships/image" Target="../media/image44.png"/><Relationship Id="rId265" Type="http://schemas.openxmlformats.org/officeDocument/2006/relationships/image" Target="../media/image157.png"/><Relationship Id="rId286" Type="http://schemas.openxmlformats.org/officeDocument/2006/relationships/customXml" Target="../ink/ink168.xml"/><Relationship Id="rId50" Type="http://schemas.openxmlformats.org/officeDocument/2006/relationships/customXml" Target="../ink/ink50.xml"/><Relationship Id="rId104" Type="http://schemas.openxmlformats.org/officeDocument/2006/relationships/customXml" Target="../ink/ink77.xml"/><Relationship Id="rId125" Type="http://schemas.openxmlformats.org/officeDocument/2006/relationships/image" Target="../media/image87.png"/><Relationship Id="rId146" Type="http://schemas.openxmlformats.org/officeDocument/2006/relationships/customXml" Target="../ink/ink98.xml"/><Relationship Id="rId167" Type="http://schemas.openxmlformats.org/officeDocument/2006/relationships/image" Target="../media/image108.png"/><Relationship Id="rId188" Type="http://schemas.openxmlformats.org/officeDocument/2006/relationships/customXml" Target="../ink/ink119.xml"/><Relationship Id="rId311" Type="http://schemas.openxmlformats.org/officeDocument/2006/relationships/image" Target="../media/image180.png"/><Relationship Id="rId332" Type="http://schemas.openxmlformats.org/officeDocument/2006/relationships/customXml" Target="../ink/ink191.xml"/><Relationship Id="rId353" Type="http://schemas.openxmlformats.org/officeDocument/2006/relationships/image" Target="../media/image201.png"/><Relationship Id="rId374" Type="http://schemas.openxmlformats.org/officeDocument/2006/relationships/customXml" Target="../ink/ink212.xml"/><Relationship Id="rId395" Type="http://schemas.openxmlformats.org/officeDocument/2006/relationships/image" Target="../media/image222.png"/><Relationship Id="rId409" Type="http://schemas.openxmlformats.org/officeDocument/2006/relationships/image" Target="../media/image229.png"/><Relationship Id="rId71" Type="http://schemas.openxmlformats.org/officeDocument/2006/relationships/image" Target="../media/image60.png"/><Relationship Id="rId92" Type="http://schemas.openxmlformats.org/officeDocument/2006/relationships/customXml" Target="../ink/ink71.xml"/><Relationship Id="rId213" Type="http://schemas.openxmlformats.org/officeDocument/2006/relationships/image" Target="../media/image131.png"/><Relationship Id="rId234" Type="http://schemas.openxmlformats.org/officeDocument/2006/relationships/customXml" Target="../ink/ink142.xml"/><Relationship Id="rId420" Type="http://schemas.openxmlformats.org/officeDocument/2006/relationships/customXml" Target="../ink/ink235.xml"/><Relationship Id="rId2" Type="http://schemas.openxmlformats.org/officeDocument/2006/relationships/customXml" Target="../ink/ink26.xml"/><Relationship Id="rId29" Type="http://schemas.openxmlformats.org/officeDocument/2006/relationships/image" Target="../media/image39.png"/><Relationship Id="rId255" Type="http://schemas.openxmlformats.org/officeDocument/2006/relationships/image" Target="../media/image152.png"/><Relationship Id="rId276" Type="http://schemas.openxmlformats.org/officeDocument/2006/relationships/customXml" Target="../ink/ink163.xml"/><Relationship Id="rId297" Type="http://schemas.openxmlformats.org/officeDocument/2006/relationships/image" Target="../media/image173.png"/><Relationship Id="rId40" Type="http://schemas.openxmlformats.org/officeDocument/2006/relationships/customXml" Target="../ink/ink45.xml"/><Relationship Id="rId115" Type="http://schemas.openxmlformats.org/officeDocument/2006/relationships/image" Target="../media/image82.png"/><Relationship Id="rId136" Type="http://schemas.openxmlformats.org/officeDocument/2006/relationships/customXml" Target="../ink/ink93.xml"/><Relationship Id="rId157" Type="http://schemas.openxmlformats.org/officeDocument/2006/relationships/image" Target="../media/image103.png"/><Relationship Id="rId178" Type="http://schemas.openxmlformats.org/officeDocument/2006/relationships/customXml" Target="../ink/ink114.xml"/><Relationship Id="rId301" Type="http://schemas.openxmlformats.org/officeDocument/2006/relationships/image" Target="../media/image175.png"/><Relationship Id="rId322" Type="http://schemas.openxmlformats.org/officeDocument/2006/relationships/customXml" Target="../ink/ink186.xml"/><Relationship Id="rId343" Type="http://schemas.openxmlformats.org/officeDocument/2006/relationships/image" Target="../media/image196.png"/><Relationship Id="rId364" Type="http://schemas.openxmlformats.org/officeDocument/2006/relationships/customXml" Target="../ink/ink207.xml"/><Relationship Id="rId61" Type="http://schemas.openxmlformats.org/officeDocument/2006/relationships/image" Target="../media/image55.png"/><Relationship Id="rId82" Type="http://schemas.openxmlformats.org/officeDocument/2006/relationships/customXml" Target="../ink/ink66.xml"/><Relationship Id="rId199" Type="http://schemas.openxmlformats.org/officeDocument/2006/relationships/image" Target="../media/image124.png"/><Relationship Id="rId203" Type="http://schemas.openxmlformats.org/officeDocument/2006/relationships/image" Target="../media/image126.png"/><Relationship Id="rId385" Type="http://schemas.openxmlformats.org/officeDocument/2006/relationships/image" Target="../media/image217.png"/><Relationship Id="rId19" Type="http://schemas.openxmlformats.org/officeDocument/2006/relationships/image" Target="../media/image34.png"/><Relationship Id="rId224" Type="http://schemas.openxmlformats.org/officeDocument/2006/relationships/customXml" Target="../ink/ink137.xml"/><Relationship Id="rId245" Type="http://schemas.openxmlformats.org/officeDocument/2006/relationships/image" Target="../media/image147.png"/><Relationship Id="rId266" Type="http://schemas.openxmlformats.org/officeDocument/2006/relationships/customXml" Target="../ink/ink158.xml"/><Relationship Id="rId287" Type="http://schemas.openxmlformats.org/officeDocument/2006/relationships/image" Target="../media/image168.png"/><Relationship Id="rId410" Type="http://schemas.openxmlformats.org/officeDocument/2006/relationships/customXml" Target="../ink/ink230.xml"/><Relationship Id="rId431" Type="http://schemas.openxmlformats.org/officeDocument/2006/relationships/image" Target="../media/image240.png"/><Relationship Id="rId30" Type="http://schemas.openxmlformats.org/officeDocument/2006/relationships/customXml" Target="../ink/ink40.xml"/><Relationship Id="rId105" Type="http://schemas.openxmlformats.org/officeDocument/2006/relationships/image" Target="../media/image77.png"/><Relationship Id="rId126" Type="http://schemas.openxmlformats.org/officeDocument/2006/relationships/customXml" Target="../ink/ink88.xml"/><Relationship Id="rId147" Type="http://schemas.openxmlformats.org/officeDocument/2006/relationships/image" Target="../media/image98.png"/><Relationship Id="rId168" Type="http://schemas.openxmlformats.org/officeDocument/2006/relationships/customXml" Target="../ink/ink109.xml"/><Relationship Id="rId312" Type="http://schemas.openxmlformats.org/officeDocument/2006/relationships/customXml" Target="../ink/ink181.xml"/><Relationship Id="rId333" Type="http://schemas.openxmlformats.org/officeDocument/2006/relationships/image" Target="../media/image191.png"/><Relationship Id="rId354" Type="http://schemas.openxmlformats.org/officeDocument/2006/relationships/customXml" Target="../ink/ink202.xml"/><Relationship Id="rId51" Type="http://schemas.openxmlformats.org/officeDocument/2006/relationships/image" Target="../media/image50.png"/><Relationship Id="rId72" Type="http://schemas.openxmlformats.org/officeDocument/2006/relationships/customXml" Target="../ink/ink61.xml"/><Relationship Id="rId93" Type="http://schemas.openxmlformats.org/officeDocument/2006/relationships/image" Target="../media/image71.png"/><Relationship Id="rId189" Type="http://schemas.openxmlformats.org/officeDocument/2006/relationships/image" Target="../media/image119.png"/><Relationship Id="rId375" Type="http://schemas.openxmlformats.org/officeDocument/2006/relationships/image" Target="../media/image212.png"/><Relationship Id="rId396" Type="http://schemas.openxmlformats.org/officeDocument/2006/relationships/customXml" Target="../ink/ink223.xml"/><Relationship Id="rId3" Type="http://schemas.openxmlformats.org/officeDocument/2006/relationships/image" Target="../media/image26.png"/><Relationship Id="rId214" Type="http://schemas.openxmlformats.org/officeDocument/2006/relationships/customXml" Target="../ink/ink132.xml"/><Relationship Id="rId235" Type="http://schemas.openxmlformats.org/officeDocument/2006/relationships/image" Target="../media/image142.png"/><Relationship Id="rId256" Type="http://schemas.openxmlformats.org/officeDocument/2006/relationships/customXml" Target="../ink/ink153.xml"/><Relationship Id="rId277" Type="http://schemas.openxmlformats.org/officeDocument/2006/relationships/image" Target="../media/image163.png"/><Relationship Id="rId298" Type="http://schemas.openxmlformats.org/officeDocument/2006/relationships/customXml" Target="../ink/ink174.xml"/><Relationship Id="rId400" Type="http://schemas.openxmlformats.org/officeDocument/2006/relationships/customXml" Target="../ink/ink225.xml"/><Relationship Id="rId421" Type="http://schemas.openxmlformats.org/officeDocument/2006/relationships/image" Target="../media/image235.png"/><Relationship Id="rId116" Type="http://schemas.openxmlformats.org/officeDocument/2006/relationships/customXml" Target="../ink/ink83.xml"/><Relationship Id="rId137" Type="http://schemas.openxmlformats.org/officeDocument/2006/relationships/image" Target="../media/image93.png"/><Relationship Id="rId158" Type="http://schemas.openxmlformats.org/officeDocument/2006/relationships/customXml" Target="../ink/ink104.xml"/><Relationship Id="rId302" Type="http://schemas.openxmlformats.org/officeDocument/2006/relationships/customXml" Target="../ink/ink176.xml"/><Relationship Id="rId323" Type="http://schemas.openxmlformats.org/officeDocument/2006/relationships/image" Target="../media/image186.png"/><Relationship Id="rId344" Type="http://schemas.openxmlformats.org/officeDocument/2006/relationships/customXml" Target="../ink/ink197.xml"/><Relationship Id="rId20" Type="http://schemas.openxmlformats.org/officeDocument/2006/relationships/customXml" Target="../ink/ink35.xml"/><Relationship Id="rId41" Type="http://schemas.openxmlformats.org/officeDocument/2006/relationships/image" Target="../media/image45.png"/><Relationship Id="rId62" Type="http://schemas.openxmlformats.org/officeDocument/2006/relationships/customXml" Target="../ink/ink56.xml"/><Relationship Id="rId83" Type="http://schemas.openxmlformats.org/officeDocument/2006/relationships/image" Target="../media/image66.png"/><Relationship Id="rId179" Type="http://schemas.openxmlformats.org/officeDocument/2006/relationships/image" Target="../media/image114.png"/><Relationship Id="rId365" Type="http://schemas.openxmlformats.org/officeDocument/2006/relationships/image" Target="../media/image207.png"/><Relationship Id="rId386" Type="http://schemas.openxmlformats.org/officeDocument/2006/relationships/customXml" Target="../ink/ink218.xml"/><Relationship Id="rId190" Type="http://schemas.openxmlformats.org/officeDocument/2006/relationships/customXml" Target="../ink/ink120.xml"/><Relationship Id="rId204" Type="http://schemas.openxmlformats.org/officeDocument/2006/relationships/customXml" Target="../ink/ink127.xml"/><Relationship Id="rId225" Type="http://schemas.openxmlformats.org/officeDocument/2006/relationships/image" Target="../media/image137.png"/><Relationship Id="rId246" Type="http://schemas.openxmlformats.org/officeDocument/2006/relationships/customXml" Target="../ink/ink148.xml"/><Relationship Id="rId267" Type="http://schemas.openxmlformats.org/officeDocument/2006/relationships/image" Target="../media/image158.png"/><Relationship Id="rId288" Type="http://schemas.openxmlformats.org/officeDocument/2006/relationships/customXml" Target="../ink/ink169.xml"/><Relationship Id="rId411" Type="http://schemas.openxmlformats.org/officeDocument/2006/relationships/image" Target="../media/image230.png"/><Relationship Id="rId432" Type="http://schemas.openxmlformats.org/officeDocument/2006/relationships/customXml" Target="../ink/ink241.xml"/><Relationship Id="rId106" Type="http://schemas.openxmlformats.org/officeDocument/2006/relationships/customXml" Target="../ink/ink78.xml"/><Relationship Id="rId127" Type="http://schemas.openxmlformats.org/officeDocument/2006/relationships/image" Target="../media/image88.png"/><Relationship Id="rId313" Type="http://schemas.openxmlformats.org/officeDocument/2006/relationships/image" Target="../media/image181.png"/><Relationship Id="rId10" Type="http://schemas.openxmlformats.org/officeDocument/2006/relationships/customXml" Target="../ink/ink30.xml"/><Relationship Id="rId31" Type="http://schemas.openxmlformats.org/officeDocument/2006/relationships/image" Target="../media/image40.png"/><Relationship Id="rId52" Type="http://schemas.openxmlformats.org/officeDocument/2006/relationships/customXml" Target="../ink/ink51.xml"/><Relationship Id="rId73" Type="http://schemas.openxmlformats.org/officeDocument/2006/relationships/image" Target="../media/image61.png"/><Relationship Id="rId94" Type="http://schemas.openxmlformats.org/officeDocument/2006/relationships/customXml" Target="../ink/ink72.xml"/><Relationship Id="rId148" Type="http://schemas.openxmlformats.org/officeDocument/2006/relationships/customXml" Target="../ink/ink99.xml"/><Relationship Id="rId169" Type="http://schemas.openxmlformats.org/officeDocument/2006/relationships/image" Target="../media/image109.png"/><Relationship Id="rId334" Type="http://schemas.openxmlformats.org/officeDocument/2006/relationships/customXml" Target="../ink/ink192.xml"/><Relationship Id="rId355" Type="http://schemas.openxmlformats.org/officeDocument/2006/relationships/image" Target="../media/image202.png"/><Relationship Id="rId376" Type="http://schemas.openxmlformats.org/officeDocument/2006/relationships/customXml" Target="../ink/ink213.xml"/><Relationship Id="rId397" Type="http://schemas.openxmlformats.org/officeDocument/2006/relationships/image" Target="../media/image223.png"/><Relationship Id="rId4" Type="http://schemas.openxmlformats.org/officeDocument/2006/relationships/customXml" Target="../ink/ink27.xml"/><Relationship Id="rId180" Type="http://schemas.openxmlformats.org/officeDocument/2006/relationships/customXml" Target="../ink/ink115.xml"/><Relationship Id="rId215" Type="http://schemas.openxmlformats.org/officeDocument/2006/relationships/image" Target="../media/image132.png"/><Relationship Id="rId236" Type="http://schemas.openxmlformats.org/officeDocument/2006/relationships/customXml" Target="../ink/ink143.xml"/><Relationship Id="rId257" Type="http://schemas.openxmlformats.org/officeDocument/2006/relationships/image" Target="../media/image153.png"/><Relationship Id="rId278" Type="http://schemas.openxmlformats.org/officeDocument/2006/relationships/customXml" Target="../ink/ink164.xml"/><Relationship Id="rId401" Type="http://schemas.openxmlformats.org/officeDocument/2006/relationships/image" Target="../media/image225.png"/><Relationship Id="rId422" Type="http://schemas.openxmlformats.org/officeDocument/2006/relationships/customXml" Target="../ink/ink236.xml"/><Relationship Id="rId303" Type="http://schemas.openxmlformats.org/officeDocument/2006/relationships/image" Target="../media/image176.png"/><Relationship Id="rId42" Type="http://schemas.openxmlformats.org/officeDocument/2006/relationships/customXml" Target="../ink/ink46.xml"/><Relationship Id="rId84" Type="http://schemas.openxmlformats.org/officeDocument/2006/relationships/customXml" Target="../ink/ink67.xml"/><Relationship Id="rId138" Type="http://schemas.openxmlformats.org/officeDocument/2006/relationships/customXml" Target="../ink/ink94.xml"/><Relationship Id="rId345" Type="http://schemas.openxmlformats.org/officeDocument/2006/relationships/image" Target="../media/image197.png"/><Relationship Id="rId387" Type="http://schemas.openxmlformats.org/officeDocument/2006/relationships/image" Target="../media/image218.png"/><Relationship Id="rId191" Type="http://schemas.openxmlformats.org/officeDocument/2006/relationships/image" Target="../media/image120.png"/><Relationship Id="rId205" Type="http://schemas.openxmlformats.org/officeDocument/2006/relationships/image" Target="../media/image127.png"/><Relationship Id="rId247" Type="http://schemas.openxmlformats.org/officeDocument/2006/relationships/image" Target="../media/image148.png"/><Relationship Id="rId412" Type="http://schemas.openxmlformats.org/officeDocument/2006/relationships/customXml" Target="../ink/ink231.xml"/><Relationship Id="rId107" Type="http://schemas.openxmlformats.org/officeDocument/2006/relationships/image" Target="../media/image78.png"/><Relationship Id="rId289" Type="http://schemas.openxmlformats.org/officeDocument/2006/relationships/image" Target="../media/image169.png"/><Relationship Id="rId11" Type="http://schemas.openxmlformats.org/officeDocument/2006/relationships/image" Target="../media/image30.png"/><Relationship Id="rId53" Type="http://schemas.openxmlformats.org/officeDocument/2006/relationships/image" Target="../media/image51.png"/><Relationship Id="rId149" Type="http://schemas.openxmlformats.org/officeDocument/2006/relationships/image" Target="../media/image99.png"/><Relationship Id="rId314" Type="http://schemas.openxmlformats.org/officeDocument/2006/relationships/customXml" Target="../ink/ink182.xml"/><Relationship Id="rId356" Type="http://schemas.openxmlformats.org/officeDocument/2006/relationships/customXml" Target="../ink/ink203.xml"/><Relationship Id="rId398" Type="http://schemas.openxmlformats.org/officeDocument/2006/relationships/customXml" Target="../ink/ink224.xml"/><Relationship Id="rId95" Type="http://schemas.openxmlformats.org/officeDocument/2006/relationships/image" Target="../media/image72.png"/><Relationship Id="rId160" Type="http://schemas.openxmlformats.org/officeDocument/2006/relationships/customXml" Target="../ink/ink105.xml"/><Relationship Id="rId216" Type="http://schemas.openxmlformats.org/officeDocument/2006/relationships/customXml" Target="../ink/ink133.xml"/><Relationship Id="rId423" Type="http://schemas.openxmlformats.org/officeDocument/2006/relationships/image" Target="../media/image236.png"/><Relationship Id="rId258" Type="http://schemas.openxmlformats.org/officeDocument/2006/relationships/customXml" Target="../ink/ink154.xml"/><Relationship Id="rId22" Type="http://schemas.openxmlformats.org/officeDocument/2006/relationships/customXml" Target="../ink/ink36.xml"/><Relationship Id="rId64" Type="http://schemas.openxmlformats.org/officeDocument/2006/relationships/customXml" Target="../ink/ink57.xml"/><Relationship Id="rId118" Type="http://schemas.openxmlformats.org/officeDocument/2006/relationships/customXml" Target="../ink/ink84.xml"/><Relationship Id="rId325" Type="http://schemas.openxmlformats.org/officeDocument/2006/relationships/image" Target="../media/image187.png"/><Relationship Id="rId367" Type="http://schemas.openxmlformats.org/officeDocument/2006/relationships/image" Target="../media/image208.png"/><Relationship Id="rId171" Type="http://schemas.openxmlformats.org/officeDocument/2006/relationships/image" Target="../media/image110.png"/><Relationship Id="rId227" Type="http://schemas.openxmlformats.org/officeDocument/2006/relationships/image" Target="../media/image138.png"/><Relationship Id="rId269" Type="http://schemas.openxmlformats.org/officeDocument/2006/relationships/image" Target="../media/image159.png"/><Relationship Id="rId434" Type="http://schemas.openxmlformats.org/officeDocument/2006/relationships/customXml" Target="../ink/ink242.xml"/><Relationship Id="rId33" Type="http://schemas.openxmlformats.org/officeDocument/2006/relationships/image" Target="../media/image41.png"/><Relationship Id="rId129" Type="http://schemas.openxmlformats.org/officeDocument/2006/relationships/image" Target="../media/image89.png"/><Relationship Id="rId280" Type="http://schemas.openxmlformats.org/officeDocument/2006/relationships/customXml" Target="../ink/ink165.xml"/><Relationship Id="rId336" Type="http://schemas.openxmlformats.org/officeDocument/2006/relationships/customXml" Target="../ink/ink193.xml"/><Relationship Id="rId75" Type="http://schemas.openxmlformats.org/officeDocument/2006/relationships/image" Target="../media/image62.png"/><Relationship Id="rId140" Type="http://schemas.openxmlformats.org/officeDocument/2006/relationships/customXml" Target="../ink/ink95.xml"/><Relationship Id="rId182" Type="http://schemas.openxmlformats.org/officeDocument/2006/relationships/customXml" Target="../ink/ink116.xml"/><Relationship Id="rId378" Type="http://schemas.openxmlformats.org/officeDocument/2006/relationships/customXml" Target="../ink/ink214.xml"/><Relationship Id="rId403" Type="http://schemas.openxmlformats.org/officeDocument/2006/relationships/image" Target="../media/image226.png"/><Relationship Id="rId6" Type="http://schemas.openxmlformats.org/officeDocument/2006/relationships/customXml" Target="../ink/ink28.xml"/><Relationship Id="rId238" Type="http://schemas.openxmlformats.org/officeDocument/2006/relationships/customXml" Target="../ink/ink144.xml"/><Relationship Id="rId291" Type="http://schemas.openxmlformats.org/officeDocument/2006/relationships/image" Target="../media/image170.png"/><Relationship Id="rId305" Type="http://schemas.openxmlformats.org/officeDocument/2006/relationships/image" Target="../media/image177.png"/><Relationship Id="rId347" Type="http://schemas.openxmlformats.org/officeDocument/2006/relationships/image" Target="../media/image198.png"/><Relationship Id="rId44" Type="http://schemas.openxmlformats.org/officeDocument/2006/relationships/customXml" Target="../ink/ink47.xml"/><Relationship Id="rId86" Type="http://schemas.openxmlformats.org/officeDocument/2006/relationships/customXml" Target="../ink/ink68.xml"/><Relationship Id="rId151" Type="http://schemas.openxmlformats.org/officeDocument/2006/relationships/image" Target="../media/image100.png"/><Relationship Id="rId389" Type="http://schemas.openxmlformats.org/officeDocument/2006/relationships/image" Target="../media/image219.png"/><Relationship Id="rId193" Type="http://schemas.openxmlformats.org/officeDocument/2006/relationships/image" Target="../media/image121.png"/><Relationship Id="rId207" Type="http://schemas.openxmlformats.org/officeDocument/2006/relationships/image" Target="../media/image128.png"/><Relationship Id="rId249" Type="http://schemas.openxmlformats.org/officeDocument/2006/relationships/image" Target="../media/image149.png"/><Relationship Id="rId414" Type="http://schemas.openxmlformats.org/officeDocument/2006/relationships/customXml" Target="../ink/ink232.xml"/><Relationship Id="rId13" Type="http://schemas.openxmlformats.org/officeDocument/2006/relationships/image" Target="../media/image31.png"/><Relationship Id="rId109" Type="http://schemas.openxmlformats.org/officeDocument/2006/relationships/image" Target="../media/image79.png"/><Relationship Id="rId260" Type="http://schemas.openxmlformats.org/officeDocument/2006/relationships/customXml" Target="../ink/ink155.xml"/><Relationship Id="rId316" Type="http://schemas.openxmlformats.org/officeDocument/2006/relationships/customXml" Target="../ink/ink183.xml"/><Relationship Id="rId55" Type="http://schemas.openxmlformats.org/officeDocument/2006/relationships/image" Target="../media/image52.png"/><Relationship Id="rId97" Type="http://schemas.openxmlformats.org/officeDocument/2006/relationships/image" Target="../media/image73.png"/><Relationship Id="rId120" Type="http://schemas.openxmlformats.org/officeDocument/2006/relationships/customXml" Target="../ink/ink85.xml"/><Relationship Id="rId358" Type="http://schemas.openxmlformats.org/officeDocument/2006/relationships/customXml" Target="../ink/ink204.xml"/><Relationship Id="rId162" Type="http://schemas.openxmlformats.org/officeDocument/2006/relationships/customXml" Target="../ink/ink106.xml"/><Relationship Id="rId218" Type="http://schemas.openxmlformats.org/officeDocument/2006/relationships/customXml" Target="../ink/ink134.xml"/><Relationship Id="rId425" Type="http://schemas.openxmlformats.org/officeDocument/2006/relationships/image" Target="../media/image237.png"/><Relationship Id="rId271" Type="http://schemas.openxmlformats.org/officeDocument/2006/relationships/image" Target="../media/image160.png"/><Relationship Id="rId24" Type="http://schemas.openxmlformats.org/officeDocument/2006/relationships/customXml" Target="../ink/ink37.xml"/><Relationship Id="rId66" Type="http://schemas.openxmlformats.org/officeDocument/2006/relationships/customXml" Target="../ink/ink58.xml"/><Relationship Id="rId131" Type="http://schemas.openxmlformats.org/officeDocument/2006/relationships/image" Target="../media/image90.png"/><Relationship Id="rId327" Type="http://schemas.openxmlformats.org/officeDocument/2006/relationships/image" Target="../media/image188.png"/><Relationship Id="rId369" Type="http://schemas.openxmlformats.org/officeDocument/2006/relationships/image" Target="../media/image209.png"/><Relationship Id="rId173" Type="http://schemas.openxmlformats.org/officeDocument/2006/relationships/image" Target="../media/image111.png"/><Relationship Id="rId229" Type="http://schemas.openxmlformats.org/officeDocument/2006/relationships/image" Target="../media/image139.png"/><Relationship Id="rId380" Type="http://schemas.openxmlformats.org/officeDocument/2006/relationships/customXml" Target="../ink/ink215.xml"/><Relationship Id="rId436" Type="http://schemas.openxmlformats.org/officeDocument/2006/relationships/customXml" Target="../ink/ink243.xml"/><Relationship Id="rId240" Type="http://schemas.openxmlformats.org/officeDocument/2006/relationships/customXml" Target="../ink/ink145.xml"/><Relationship Id="rId35" Type="http://schemas.openxmlformats.org/officeDocument/2006/relationships/image" Target="../media/image42.png"/><Relationship Id="rId77" Type="http://schemas.openxmlformats.org/officeDocument/2006/relationships/image" Target="../media/image63.png"/><Relationship Id="rId100" Type="http://schemas.openxmlformats.org/officeDocument/2006/relationships/customXml" Target="../ink/ink75.xml"/><Relationship Id="rId282" Type="http://schemas.openxmlformats.org/officeDocument/2006/relationships/customXml" Target="../ink/ink166.xml"/><Relationship Id="rId338" Type="http://schemas.openxmlformats.org/officeDocument/2006/relationships/customXml" Target="../ink/ink194.xml"/><Relationship Id="rId8" Type="http://schemas.openxmlformats.org/officeDocument/2006/relationships/customXml" Target="../ink/ink29.xml"/><Relationship Id="rId142" Type="http://schemas.openxmlformats.org/officeDocument/2006/relationships/customXml" Target="../ink/ink96.xml"/><Relationship Id="rId184" Type="http://schemas.openxmlformats.org/officeDocument/2006/relationships/customXml" Target="../ink/ink117.xml"/><Relationship Id="rId391" Type="http://schemas.openxmlformats.org/officeDocument/2006/relationships/image" Target="../media/image220.png"/><Relationship Id="rId405" Type="http://schemas.openxmlformats.org/officeDocument/2006/relationships/image" Target="../media/image227.png"/><Relationship Id="rId251" Type="http://schemas.openxmlformats.org/officeDocument/2006/relationships/image" Target="../media/image150.png"/><Relationship Id="rId46" Type="http://schemas.openxmlformats.org/officeDocument/2006/relationships/customXml" Target="../ink/ink48.xml"/><Relationship Id="rId293" Type="http://schemas.openxmlformats.org/officeDocument/2006/relationships/image" Target="../media/image171.png"/><Relationship Id="rId307" Type="http://schemas.openxmlformats.org/officeDocument/2006/relationships/image" Target="../media/image178.png"/><Relationship Id="rId349" Type="http://schemas.openxmlformats.org/officeDocument/2006/relationships/image" Target="../media/image199.png"/><Relationship Id="rId88" Type="http://schemas.openxmlformats.org/officeDocument/2006/relationships/customXml" Target="../ink/ink69.xml"/><Relationship Id="rId111" Type="http://schemas.openxmlformats.org/officeDocument/2006/relationships/image" Target="../media/image80.png"/><Relationship Id="rId153" Type="http://schemas.openxmlformats.org/officeDocument/2006/relationships/image" Target="../media/image101.png"/><Relationship Id="rId195" Type="http://schemas.openxmlformats.org/officeDocument/2006/relationships/image" Target="../media/image122.png"/><Relationship Id="rId209" Type="http://schemas.openxmlformats.org/officeDocument/2006/relationships/image" Target="../media/image129.png"/><Relationship Id="rId360" Type="http://schemas.openxmlformats.org/officeDocument/2006/relationships/customXml" Target="../ink/ink205.xml"/><Relationship Id="rId416" Type="http://schemas.openxmlformats.org/officeDocument/2006/relationships/customXml" Target="../ink/ink233.xml"/><Relationship Id="rId220" Type="http://schemas.openxmlformats.org/officeDocument/2006/relationships/customXml" Target="../ink/ink135.xml"/><Relationship Id="rId15" Type="http://schemas.openxmlformats.org/officeDocument/2006/relationships/image" Target="../media/image32.png"/><Relationship Id="rId57" Type="http://schemas.openxmlformats.org/officeDocument/2006/relationships/image" Target="../media/image53.png"/><Relationship Id="rId262" Type="http://schemas.openxmlformats.org/officeDocument/2006/relationships/customXml" Target="../ink/ink156.xml"/><Relationship Id="rId318" Type="http://schemas.openxmlformats.org/officeDocument/2006/relationships/customXml" Target="../ink/ink184.xml"/><Relationship Id="rId99" Type="http://schemas.openxmlformats.org/officeDocument/2006/relationships/image" Target="../media/image74.png"/><Relationship Id="rId122" Type="http://schemas.openxmlformats.org/officeDocument/2006/relationships/customXml" Target="../ink/ink86.xml"/><Relationship Id="rId164" Type="http://schemas.openxmlformats.org/officeDocument/2006/relationships/customXml" Target="../ink/ink107.xml"/><Relationship Id="rId371" Type="http://schemas.openxmlformats.org/officeDocument/2006/relationships/image" Target="../media/image210.png"/><Relationship Id="rId427" Type="http://schemas.openxmlformats.org/officeDocument/2006/relationships/image" Target="../media/image238.png"/><Relationship Id="rId26" Type="http://schemas.openxmlformats.org/officeDocument/2006/relationships/customXml" Target="../ink/ink38.xml"/><Relationship Id="rId231" Type="http://schemas.openxmlformats.org/officeDocument/2006/relationships/image" Target="../media/image140.png"/><Relationship Id="rId273" Type="http://schemas.openxmlformats.org/officeDocument/2006/relationships/image" Target="../media/image161.png"/><Relationship Id="rId329" Type="http://schemas.openxmlformats.org/officeDocument/2006/relationships/image" Target="../media/image189.png"/><Relationship Id="rId68" Type="http://schemas.openxmlformats.org/officeDocument/2006/relationships/customXml" Target="../ink/ink59.xml"/><Relationship Id="rId133" Type="http://schemas.openxmlformats.org/officeDocument/2006/relationships/image" Target="../media/image91.png"/><Relationship Id="rId175" Type="http://schemas.openxmlformats.org/officeDocument/2006/relationships/image" Target="../media/image112.png"/><Relationship Id="rId340" Type="http://schemas.openxmlformats.org/officeDocument/2006/relationships/customXml" Target="../ink/ink195.xml"/><Relationship Id="rId200" Type="http://schemas.openxmlformats.org/officeDocument/2006/relationships/customXml" Target="../ink/ink125.xml"/><Relationship Id="rId382" Type="http://schemas.openxmlformats.org/officeDocument/2006/relationships/customXml" Target="../ink/ink216.xml"/><Relationship Id="rId438" Type="http://schemas.openxmlformats.org/officeDocument/2006/relationships/customXml" Target="../ink/ink244.xml"/><Relationship Id="rId242" Type="http://schemas.openxmlformats.org/officeDocument/2006/relationships/customXml" Target="../ink/ink146.xml"/><Relationship Id="rId284" Type="http://schemas.openxmlformats.org/officeDocument/2006/relationships/customXml" Target="../ink/ink167.xml"/><Relationship Id="rId37" Type="http://schemas.openxmlformats.org/officeDocument/2006/relationships/image" Target="../media/image43.png"/><Relationship Id="rId79" Type="http://schemas.openxmlformats.org/officeDocument/2006/relationships/image" Target="../media/image64.png"/><Relationship Id="rId102" Type="http://schemas.openxmlformats.org/officeDocument/2006/relationships/customXml" Target="../ink/ink76.xml"/><Relationship Id="rId144" Type="http://schemas.openxmlformats.org/officeDocument/2006/relationships/customXml" Target="../ink/ink97.xml"/><Relationship Id="rId90" Type="http://schemas.openxmlformats.org/officeDocument/2006/relationships/customXml" Target="../ink/ink70.xml"/><Relationship Id="rId186" Type="http://schemas.openxmlformats.org/officeDocument/2006/relationships/customXml" Target="../ink/ink118.xml"/><Relationship Id="rId351" Type="http://schemas.openxmlformats.org/officeDocument/2006/relationships/image" Target="../media/image200.png"/><Relationship Id="rId393" Type="http://schemas.openxmlformats.org/officeDocument/2006/relationships/image" Target="../media/image221.png"/><Relationship Id="rId407" Type="http://schemas.openxmlformats.org/officeDocument/2006/relationships/image" Target="../media/image228.png"/><Relationship Id="rId211" Type="http://schemas.openxmlformats.org/officeDocument/2006/relationships/image" Target="../media/image130.png"/><Relationship Id="rId253" Type="http://schemas.openxmlformats.org/officeDocument/2006/relationships/image" Target="../media/image151.png"/><Relationship Id="rId295" Type="http://schemas.openxmlformats.org/officeDocument/2006/relationships/image" Target="../media/image172.png"/><Relationship Id="rId309" Type="http://schemas.openxmlformats.org/officeDocument/2006/relationships/image" Target="../media/image179.png"/><Relationship Id="rId48" Type="http://schemas.openxmlformats.org/officeDocument/2006/relationships/customXml" Target="../ink/ink49.xml"/><Relationship Id="rId113" Type="http://schemas.openxmlformats.org/officeDocument/2006/relationships/image" Target="../media/image81.png"/><Relationship Id="rId320" Type="http://schemas.openxmlformats.org/officeDocument/2006/relationships/customXml" Target="../ink/ink185.xml"/><Relationship Id="rId155" Type="http://schemas.openxmlformats.org/officeDocument/2006/relationships/image" Target="../media/image102.png"/><Relationship Id="rId197" Type="http://schemas.openxmlformats.org/officeDocument/2006/relationships/image" Target="../media/image123.png"/><Relationship Id="rId362" Type="http://schemas.openxmlformats.org/officeDocument/2006/relationships/customXml" Target="../ink/ink206.xml"/><Relationship Id="rId418" Type="http://schemas.openxmlformats.org/officeDocument/2006/relationships/customXml" Target="../ink/ink234.xml"/><Relationship Id="rId222" Type="http://schemas.openxmlformats.org/officeDocument/2006/relationships/customXml" Target="../ink/ink136.xml"/><Relationship Id="rId264" Type="http://schemas.openxmlformats.org/officeDocument/2006/relationships/customXml" Target="../ink/ink157.xml"/><Relationship Id="rId17" Type="http://schemas.openxmlformats.org/officeDocument/2006/relationships/image" Target="../media/image33.png"/><Relationship Id="rId59" Type="http://schemas.openxmlformats.org/officeDocument/2006/relationships/image" Target="../media/image54.png"/><Relationship Id="rId124" Type="http://schemas.openxmlformats.org/officeDocument/2006/relationships/customXml" Target="../ink/ink87.xml"/><Relationship Id="rId70" Type="http://schemas.openxmlformats.org/officeDocument/2006/relationships/customXml" Target="../ink/ink60.xml"/><Relationship Id="rId166" Type="http://schemas.openxmlformats.org/officeDocument/2006/relationships/customXml" Target="../ink/ink108.xml"/><Relationship Id="rId331" Type="http://schemas.openxmlformats.org/officeDocument/2006/relationships/image" Target="../media/image190.png"/><Relationship Id="rId373" Type="http://schemas.openxmlformats.org/officeDocument/2006/relationships/image" Target="../media/image211.png"/><Relationship Id="rId429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1.png"/><Relationship Id="rId28" Type="http://schemas.openxmlformats.org/officeDocument/2006/relationships/customXml" Target="../ink/ink39.xml"/><Relationship Id="rId275" Type="http://schemas.openxmlformats.org/officeDocument/2006/relationships/image" Target="../media/image162.png"/><Relationship Id="rId300" Type="http://schemas.openxmlformats.org/officeDocument/2006/relationships/customXml" Target="../ink/ink175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27.png"/><Relationship Id="rId299" Type="http://schemas.openxmlformats.org/officeDocument/2006/relationships/image" Target="../media/image2817.png"/><Relationship Id="rId21" Type="http://schemas.openxmlformats.org/officeDocument/2006/relationships/image" Target="../media/image2679.png"/><Relationship Id="rId63" Type="http://schemas.openxmlformats.org/officeDocument/2006/relationships/image" Target="../media/image2700.png"/><Relationship Id="rId159" Type="http://schemas.openxmlformats.org/officeDocument/2006/relationships/image" Target="../media/image2748.png"/><Relationship Id="rId324" Type="http://schemas.openxmlformats.org/officeDocument/2006/relationships/customXml" Target="../ink/ink4384.xml"/><Relationship Id="rId366" Type="http://schemas.openxmlformats.org/officeDocument/2006/relationships/customXml" Target="../ink/ink4405.xml"/><Relationship Id="rId170" Type="http://schemas.openxmlformats.org/officeDocument/2006/relationships/customXml" Target="../ink/ink4307.xml"/><Relationship Id="rId226" Type="http://schemas.openxmlformats.org/officeDocument/2006/relationships/customXml" Target="../ink/ink4335.xml"/><Relationship Id="rId268" Type="http://schemas.openxmlformats.org/officeDocument/2006/relationships/customXml" Target="../ink/ink4356.xml"/><Relationship Id="rId32" Type="http://schemas.openxmlformats.org/officeDocument/2006/relationships/customXml" Target="../ink/ink4238.xml"/><Relationship Id="rId74" Type="http://schemas.openxmlformats.org/officeDocument/2006/relationships/customXml" Target="../ink/ink4259.xml"/><Relationship Id="rId128" Type="http://schemas.openxmlformats.org/officeDocument/2006/relationships/customXml" Target="../ink/ink4286.xml"/><Relationship Id="rId335" Type="http://schemas.openxmlformats.org/officeDocument/2006/relationships/image" Target="../media/image2835.png"/><Relationship Id="rId377" Type="http://schemas.openxmlformats.org/officeDocument/2006/relationships/image" Target="../media/image2854.png"/><Relationship Id="rId5" Type="http://schemas.openxmlformats.org/officeDocument/2006/relationships/image" Target="../media/image26711.png"/><Relationship Id="rId181" Type="http://schemas.openxmlformats.org/officeDocument/2006/relationships/image" Target="../media/image2759.png"/><Relationship Id="rId237" Type="http://schemas.openxmlformats.org/officeDocument/2006/relationships/image" Target="../media/image2786.png"/><Relationship Id="rId279" Type="http://schemas.openxmlformats.org/officeDocument/2006/relationships/image" Target="../media/image2807.png"/><Relationship Id="rId43" Type="http://schemas.openxmlformats.org/officeDocument/2006/relationships/image" Target="../media/image2690.png"/><Relationship Id="rId139" Type="http://schemas.openxmlformats.org/officeDocument/2006/relationships/image" Target="../media/image2738.png"/><Relationship Id="rId290" Type="http://schemas.openxmlformats.org/officeDocument/2006/relationships/customXml" Target="../ink/ink4367.xml"/><Relationship Id="rId304" Type="http://schemas.openxmlformats.org/officeDocument/2006/relationships/customXml" Target="../ink/ink4374.xml"/><Relationship Id="rId346" Type="http://schemas.openxmlformats.org/officeDocument/2006/relationships/customXml" Target="../ink/ink4395.xml"/><Relationship Id="rId85" Type="http://schemas.openxmlformats.org/officeDocument/2006/relationships/image" Target="../media/image2711.png"/><Relationship Id="rId150" Type="http://schemas.openxmlformats.org/officeDocument/2006/relationships/customXml" Target="../ink/ink4297.xml"/><Relationship Id="rId192" Type="http://schemas.openxmlformats.org/officeDocument/2006/relationships/customXml" Target="../ink/ink4318.xml"/><Relationship Id="rId206" Type="http://schemas.openxmlformats.org/officeDocument/2006/relationships/customXml" Target="../ink/ink4325.xml"/><Relationship Id="rId248" Type="http://schemas.openxmlformats.org/officeDocument/2006/relationships/customXml" Target="../ink/ink4346.xml"/><Relationship Id="rId12" Type="http://schemas.openxmlformats.org/officeDocument/2006/relationships/customXml" Target="../ink/ink4228.xml"/><Relationship Id="rId108" Type="http://schemas.openxmlformats.org/officeDocument/2006/relationships/customXml" Target="../ink/ink4276.xml"/><Relationship Id="rId315" Type="http://schemas.openxmlformats.org/officeDocument/2006/relationships/image" Target="../media/image2825.png"/><Relationship Id="rId357" Type="http://schemas.openxmlformats.org/officeDocument/2006/relationships/image" Target="../media/image2845.png"/><Relationship Id="rId54" Type="http://schemas.openxmlformats.org/officeDocument/2006/relationships/customXml" Target="../ink/ink4249.xml"/><Relationship Id="rId96" Type="http://schemas.openxmlformats.org/officeDocument/2006/relationships/customXml" Target="../ink/ink4270.xml"/><Relationship Id="rId161" Type="http://schemas.openxmlformats.org/officeDocument/2006/relationships/image" Target="../media/image2749.png"/><Relationship Id="rId217" Type="http://schemas.openxmlformats.org/officeDocument/2006/relationships/image" Target="../media/image2776.png"/><Relationship Id="rId259" Type="http://schemas.openxmlformats.org/officeDocument/2006/relationships/image" Target="../media/image2797.png"/><Relationship Id="rId23" Type="http://schemas.openxmlformats.org/officeDocument/2006/relationships/image" Target="../media/image2680.png"/><Relationship Id="rId119" Type="http://schemas.openxmlformats.org/officeDocument/2006/relationships/image" Target="../media/image2728.png"/><Relationship Id="rId270" Type="http://schemas.openxmlformats.org/officeDocument/2006/relationships/customXml" Target="../ink/ink4357.xml"/><Relationship Id="rId326" Type="http://schemas.openxmlformats.org/officeDocument/2006/relationships/customXml" Target="../ink/ink4385.xml"/><Relationship Id="rId65" Type="http://schemas.openxmlformats.org/officeDocument/2006/relationships/image" Target="../media/image2701.png"/><Relationship Id="rId130" Type="http://schemas.openxmlformats.org/officeDocument/2006/relationships/customXml" Target="../ink/ink4287.xml"/><Relationship Id="rId368" Type="http://schemas.openxmlformats.org/officeDocument/2006/relationships/customXml" Target="../ink/ink4406.xml"/><Relationship Id="rId172" Type="http://schemas.openxmlformats.org/officeDocument/2006/relationships/customXml" Target="../ink/ink4308.xml"/><Relationship Id="rId228" Type="http://schemas.openxmlformats.org/officeDocument/2006/relationships/customXml" Target="../ink/ink4336.xml"/><Relationship Id="rId281" Type="http://schemas.openxmlformats.org/officeDocument/2006/relationships/image" Target="../media/image2808.png"/><Relationship Id="rId337" Type="http://schemas.openxmlformats.org/officeDocument/2006/relationships/image" Target="../media/image19750.png"/><Relationship Id="rId34" Type="http://schemas.openxmlformats.org/officeDocument/2006/relationships/customXml" Target="../ink/ink4239.xml"/><Relationship Id="rId76" Type="http://schemas.openxmlformats.org/officeDocument/2006/relationships/customXml" Target="../ink/ink4260.xml"/><Relationship Id="rId141" Type="http://schemas.openxmlformats.org/officeDocument/2006/relationships/image" Target="../media/image2739.png"/><Relationship Id="rId379" Type="http://schemas.openxmlformats.org/officeDocument/2006/relationships/image" Target="../media/image2855.png"/><Relationship Id="rId7" Type="http://schemas.openxmlformats.org/officeDocument/2006/relationships/image" Target="../media/image2672.png"/><Relationship Id="rId183" Type="http://schemas.openxmlformats.org/officeDocument/2006/relationships/image" Target="../media/image2760.png"/><Relationship Id="rId239" Type="http://schemas.openxmlformats.org/officeDocument/2006/relationships/image" Target="../media/image2787.png"/><Relationship Id="rId250" Type="http://schemas.openxmlformats.org/officeDocument/2006/relationships/customXml" Target="../ink/ink4347.xml"/><Relationship Id="rId292" Type="http://schemas.openxmlformats.org/officeDocument/2006/relationships/customXml" Target="../ink/ink4368.xml"/><Relationship Id="rId306" Type="http://schemas.openxmlformats.org/officeDocument/2006/relationships/customXml" Target="../ink/ink4375.xml"/><Relationship Id="rId45" Type="http://schemas.openxmlformats.org/officeDocument/2006/relationships/image" Target="../media/image2691.png"/><Relationship Id="rId87" Type="http://schemas.openxmlformats.org/officeDocument/2006/relationships/image" Target="../media/image2712.png"/><Relationship Id="rId110" Type="http://schemas.openxmlformats.org/officeDocument/2006/relationships/customXml" Target="../ink/ink4277.xml"/><Relationship Id="rId348" Type="http://schemas.openxmlformats.org/officeDocument/2006/relationships/customXml" Target="../ink/ink4396.xml"/><Relationship Id="rId152" Type="http://schemas.openxmlformats.org/officeDocument/2006/relationships/customXml" Target="../ink/ink4298.xml"/><Relationship Id="rId194" Type="http://schemas.openxmlformats.org/officeDocument/2006/relationships/customXml" Target="../ink/ink4319.xml"/><Relationship Id="rId208" Type="http://schemas.openxmlformats.org/officeDocument/2006/relationships/customXml" Target="../ink/ink4326.xml"/><Relationship Id="rId261" Type="http://schemas.openxmlformats.org/officeDocument/2006/relationships/image" Target="../media/image2798.png"/><Relationship Id="rId14" Type="http://schemas.openxmlformats.org/officeDocument/2006/relationships/customXml" Target="../ink/ink4229.xml"/><Relationship Id="rId56" Type="http://schemas.openxmlformats.org/officeDocument/2006/relationships/customXml" Target="../ink/ink4250.xml"/><Relationship Id="rId317" Type="http://schemas.openxmlformats.org/officeDocument/2006/relationships/image" Target="../media/image2826.png"/><Relationship Id="rId359" Type="http://schemas.openxmlformats.org/officeDocument/2006/relationships/image" Target="../media/image2846.png"/><Relationship Id="rId98" Type="http://schemas.openxmlformats.org/officeDocument/2006/relationships/customXml" Target="../ink/ink4271.xml"/><Relationship Id="rId121" Type="http://schemas.openxmlformats.org/officeDocument/2006/relationships/image" Target="../media/image2729.png"/><Relationship Id="rId163" Type="http://schemas.openxmlformats.org/officeDocument/2006/relationships/image" Target="../media/image2750.png"/><Relationship Id="rId219" Type="http://schemas.openxmlformats.org/officeDocument/2006/relationships/image" Target="../media/image2777.png"/><Relationship Id="rId370" Type="http://schemas.openxmlformats.org/officeDocument/2006/relationships/customXml" Target="../ink/ink4407.xml"/><Relationship Id="rId230" Type="http://schemas.openxmlformats.org/officeDocument/2006/relationships/customXml" Target="../ink/ink4337.xml"/><Relationship Id="rId25" Type="http://schemas.openxmlformats.org/officeDocument/2006/relationships/image" Target="../media/image2681.png"/><Relationship Id="rId67" Type="http://schemas.openxmlformats.org/officeDocument/2006/relationships/image" Target="../media/image2702.png"/><Relationship Id="rId272" Type="http://schemas.openxmlformats.org/officeDocument/2006/relationships/customXml" Target="../ink/ink4358.xml"/><Relationship Id="rId328" Type="http://schemas.openxmlformats.org/officeDocument/2006/relationships/customXml" Target="../ink/ink4386.xml"/><Relationship Id="rId132" Type="http://schemas.openxmlformats.org/officeDocument/2006/relationships/customXml" Target="../ink/ink4288.xml"/><Relationship Id="rId174" Type="http://schemas.openxmlformats.org/officeDocument/2006/relationships/customXml" Target="../ink/ink4309.xml"/><Relationship Id="rId381" Type="http://schemas.openxmlformats.org/officeDocument/2006/relationships/image" Target="../media/image2856.png"/><Relationship Id="rId241" Type="http://schemas.openxmlformats.org/officeDocument/2006/relationships/image" Target="../media/image2788.png"/><Relationship Id="rId36" Type="http://schemas.openxmlformats.org/officeDocument/2006/relationships/customXml" Target="../ink/ink4240.xml"/><Relationship Id="rId283" Type="http://schemas.openxmlformats.org/officeDocument/2006/relationships/image" Target="../media/image2809.png"/><Relationship Id="rId339" Type="http://schemas.openxmlformats.org/officeDocument/2006/relationships/image" Target="../media/image2836.png"/><Relationship Id="rId78" Type="http://schemas.openxmlformats.org/officeDocument/2006/relationships/customXml" Target="../ink/ink4261.xml"/><Relationship Id="rId101" Type="http://schemas.openxmlformats.org/officeDocument/2006/relationships/image" Target="../media/image2719.png"/><Relationship Id="rId143" Type="http://schemas.openxmlformats.org/officeDocument/2006/relationships/image" Target="../media/image2740.png"/><Relationship Id="rId185" Type="http://schemas.openxmlformats.org/officeDocument/2006/relationships/image" Target="../media/image2761.png"/><Relationship Id="rId350" Type="http://schemas.openxmlformats.org/officeDocument/2006/relationships/customXml" Target="../ink/ink4397.xml"/><Relationship Id="rId9" Type="http://schemas.openxmlformats.org/officeDocument/2006/relationships/image" Target="../media/image2673.png"/><Relationship Id="rId210" Type="http://schemas.openxmlformats.org/officeDocument/2006/relationships/customXml" Target="../ink/ink4327.xml"/><Relationship Id="rId26" Type="http://schemas.openxmlformats.org/officeDocument/2006/relationships/customXml" Target="../ink/ink4235.xml"/><Relationship Id="rId231" Type="http://schemas.openxmlformats.org/officeDocument/2006/relationships/image" Target="../media/image2783.png"/><Relationship Id="rId252" Type="http://schemas.openxmlformats.org/officeDocument/2006/relationships/customXml" Target="../ink/ink4348.xml"/><Relationship Id="rId273" Type="http://schemas.openxmlformats.org/officeDocument/2006/relationships/image" Target="../media/image2804.png"/><Relationship Id="rId294" Type="http://schemas.openxmlformats.org/officeDocument/2006/relationships/customXml" Target="../ink/ink4369.xml"/><Relationship Id="rId308" Type="http://schemas.openxmlformats.org/officeDocument/2006/relationships/customXml" Target="../ink/ink4376.xml"/><Relationship Id="rId329" Type="http://schemas.openxmlformats.org/officeDocument/2006/relationships/image" Target="../media/image2832.png"/><Relationship Id="rId47" Type="http://schemas.openxmlformats.org/officeDocument/2006/relationships/image" Target="../media/image2692.png"/><Relationship Id="rId68" Type="http://schemas.openxmlformats.org/officeDocument/2006/relationships/customXml" Target="../ink/ink4256.xml"/><Relationship Id="rId89" Type="http://schemas.openxmlformats.org/officeDocument/2006/relationships/image" Target="../media/image2713.png"/><Relationship Id="rId112" Type="http://schemas.openxmlformats.org/officeDocument/2006/relationships/customXml" Target="../ink/ink4278.xml"/><Relationship Id="rId133" Type="http://schemas.openxmlformats.org/officeDocument/2006/relationships/image" Target="../media/image2735.png"/><Relationship Id="rId154" Type="http://schemas.openxmlformats.org/officeDocument/2006/relationships/customXml" Target="../ink/ink4299.xml"/><Relationship Id="rId175" Type="http://schemas.openxmlformats.org/officeDocument/2006/relationships/image" Target="../media/image2756.png"/><Relationship Id="rId340" Type="http://schemas.openxmlformats.org/officeDocument/2006/relationships/customXml" Target="../ink/ink4392.xml"/><Relationship Id="rId361" Type="http://schemas.openxmlformats.org/officeDocument/2006/relationships/image" Target="../media/image2847.png"/><Relationship Id="rId196" Type="http://schemas.openxmlformats.org/officeDocument/2006/relationships/customXml" Target="../ink/ink4320.xml"/><Relationship Id="rId200" Type="http://schemas.openxmlformats.org/officeDocument/2006/relationships/customXml" Target="../ink/ink4322.xml"/><Relationship Id="rId16" Type="http://schemas.openxmlformats.org/officeDocument/2006/relationships/customXml" Target="../ink/ink4230.xml"/><Relationship Id="rId221" Type="http://schemas.openxmlformats.org/officeDocument/2006/relationships/image" Target="../media/image2778.png"/><Relationship Id="rId242" Type="http://schemas.openxmlformats.org/officeDocument/2006/relationships/customXml" Target="../ink/ink4343.xml"/><Relationship Id="rId263" Type="http://schemas.openxmlformats.org/officeDocument/2006/relationships/image" Target="../media/image2799.png"/><Relationship Id="rId284" Type="http://schemas.openxmlformats.org/officeDocument/2006/relationships/customXml" Target="../ink/ink4364.xml"/><Relationship Id="rId319" Type="http://schemas.openxmlformats.org/officeDocument/2006/relationships/image" Target="../media/image2827.png"/><Relationship Id="rId37" Type="http://schemas.openxmlformats.org/officeDocument/2006/relationships/image" Target="../media/image2687.png"/><Relationship Id="rId58" Type="http://schemas.openxmlformats.org/officeDocument/2006/relationships/customXml" Target="../ink/ink4251.xml"/><Relationship Id="rId79" Type="http://schemas.openxmlformats.org/officeDocument/2006/relationships/image" Target="../media/image2708.png"/><Relationship Id="rId102" Type="http://schemas.openxmlformats.org/officeDocument/2006/relationships/customXml" Target="../ink/ink4273.xml"/><Relationship Id="rId123" Type="http://schemas.openxmlformats.org/officeDocument/2006/relationships/image" Target="../media/image2730.png"/><Relationship Id="rId144" Type="http://schemas.openxmlformats.org/officeDocument/2006/relationships/customXml" Target="../ink/ink4294.xml"/><Relationship Id="rId330" Type="http://schemas.openxmlformats.org/officeDocument/2006/relationships/customXml" Target="../ink/ink4387.xml"/><Relationship Id="rId90" Type="http://schemas.openxmlformats.org/officeDocument/2006/relationships/customXml" Target="../ink/ink4267.xml"/><Relationship Id="rId165" Type="http://schemas.openxmlformats.org/officeDocument/2006/relationships/image" Target="../media/image2751.png"/><Relationship Id="rId186" Type="http://schemas.openxmlformats.org/officeDocument/2006/relationships/customXml" Target="../ink/ink4315.xml"/><Relationship Id="rId351" Type="http://schemas.openxmlformats.org/officeDocument/2006/relationships/image" Target="../media/image2842.png"/><Relationship Id="rId372" Type="http://schemas.openxmlformats.org/officeDocument/2006/relationships/customXml" Target="../ink/ink4408.xml"/><Relationship Id="rId211" Type="http://schemas.openxmlformats.org/officeDocument/2006/relationships/image" Target="../media/image2773.png"/><Relationship Id="rId232" Type="http://schemas.openxmlformats.org/officeDocument/2006/relationships/customXml" Target="../ink/ink4338.xml"/><Relationship Id="rId253" Type="http://schemas.openxmlformats.org/officeDocument/2006/relationships/image" Target="../media/image2794.png"/><Relationship Id="rId274" Type="http://schemas.openxmlformats.org/officeDocument/2006/relationships/customXml" Target="../ink/ink4359.xml"/><Relationship Id="rId295" Type="http://schemas.openxmlformats.org/officeDocument/2006/relationships/image" Target="../media/image2815.png"/><Relationship Id="rId309" Type="http://schemas.openxmlformats.org/officeDocument/2006/relationships/image" Target="../media/image2822.png"/><Relationship Id="rId27" Type="http://schemas.openxmlformats.org/officeDocument/2006/relationships/image" Target="../media/image2682.png"/><Relationship Id="rId48" Type="http://schemas.openxmlformats.org/officeDocument/2006/relationships/customXml" Target="../ink/ink4246.xml"/><Relationship Id="rId69" Type="http://schemas.openxmlformats.org/officeDocument/2006/relationships/image" Target="../media/image2703.png"/><Relationship Id="rId113" Type="http://schemas.openxmlformats.org/officeDocument/2006/relationships/image" Target="../media/image2725.png"/><Relationship Id="rId134" Type="http://schemas.openxmlformats.org/officeDocument/2006/relationships/customXml" Target="../ink/ink4289.xml"/><Relationship Id="rId320" Type="http://schemas.openxmlformats.org/officeDocument/2006/relationships/customXml" Target="../ink/ink4382.xml"/><Relationship Id="rId80" Type="http://schemas.openxmlformats.org/officeDocument/2006/relationships/customXml" Target="../ink/ink4262.xml"/><Relationship Id="rId155" Type="http://schemas.openxmlformats.org/officeDocument/2006/relationships/image" Target="../media/image2746.png"/><Relationship Id="rId176" Type="http://schemas.openxmlformats.org/officeDocument/2006/relationships/customXml" Target="../ink/ink4310.xml"/><Relationship Id="rId197" Type="http://schemas.openxmlformats.org/officeDocument/2006/relationships/image" Target="../media/image2766.png"/><Relationship Id="rId341" Type="http://schemas.openxmlformats.org/officeDocument/2006/relationships/image" Target="../media/image2837.png"/><Relationship Id="rId362" Type="http://schemas.openxmlformats.org/officeDocument/2006/relationships/customXml" Target="../ink/ink4403.xml"/><Relationship Id="rId201" Type="http://schemas.openxmlformats.org/officeDocument/2006/relationships/image" Target="../media/image2768.png"/><Relationship Id="rId222" Type="http://schemas.openxmlformats.org/officeDocument/2006/relationships/customXml" Target="../ink/ink4333.xml"/><Relationship Id="rId243" Type="http://schemas.openxmlformats.org/officeDocument/2006/relationships/image" Target="../media/image2789.png"/><Relationship Id="rId264" Type="http://schemas.openxmlformats.org/officeDocument/2006/relationships/customXml" Target="../ink/ink4354.xml"/><Relationship Id="rId285" Type="http://schemas.openxmlformats.org/officeDocument/2006/relationships/image" Target="../media/image2810.png"/><Relationship Id="rId17" Type="http://schemas.openxmlformats.org/officeDocument/2006/relationships/image" Target="../media/image2677.png"/><Relationship Id="rId38" Type="http://schemas.openxmlformats.org/officeDocument/2006/relationships/customXml" Target="../ink/ink4241.xml"/><Relationship Id="rId59" Type="http://schemas.openxmlformats.org/officeDocument/2006/relationships/image" Target="../media/image2698.png"/><Relationship Id="rId103" Type="http://schemas.openxmlformats.org/officeDocument/2006/relationships/image" Target="../media/image2720.png"/><Relationship Id="rId124" Type="http://schemas.openxmlformats.org/officeDocument/2006/relationships/customXml" Target="../ink/ink4284.xml"/><Relationship Id="rId310" Type="http://schemas.openxmlformats.org/officeDocument/2006/relationships/customXml" Target="../ink/ink4377.xml"/><Relationship Id="rId70" Type="http://schemas.openxmlformats.org/officeDocument/2006/relationships/customXml" Target="../ink/ink4257.xml"/><Relationship Id="rId91" Type="http://schemas.openxmlformats.org/officeDocument/2006/relationships/image" Target="../media/image2714.png"/><Relationship Id="rId145" Type="http://schemas.openxmlformats.org/officeDocument/2006/relationships/image" Target="../media/image2741.png"/><Relationship Id="rId166" Type="http://schemas.openxmlformats.org/officeDocument/2006/relationships/customXml" Target="../ink/ink4305.xml"/><Relationship Id="rId187" Type="http://schemas.openxmlformats.org/officeDocument/2006/relationships/image" Target="../media/image2762.png"/><Relationship Id="rId331" Type="http://schemas.openxmlformats.org/officeDocument/2006/relationships/image" Target="../media/image2833.png"/><Relationship Id="rId352" Type="http://schemas.openxmlformats.org/officeDocument/2006/relationships/customXml" Target="../ink/ink4398.xml"/><Relationship Id="rId373" Type="http://schemas.openxmlformats.org/officeDocument/2006/relationships/image" Target="../media/image285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28.xml"/><Relationship Id="rId233" Type="http://schemas.openxmlformats.org/officeDocument/2006/relationships/image" Target="../media/image2784.png"/><Relationship Id="rId254" Type="http://schemas.openxmlformats.org/officeDocument/2006/relationships/customXml" Target="../ink/ink4349.xml"/><Relationship Id="rId28" Type="http://schemas.openxmlformats.org/officeDocument/2006/relationships/customXml" Target="../ink/ink4236.xml"/><Relationship Id="rId49" Type="http://schemas.openxmlformats.org/officeDocument/2006/relationships/image" Target="../media/image2693.png"/><Relationship Id="rId114" Type="http://schemas.openxmlformats.org/officeDocument/2006/relationships/customXml" Target="../ink/ink4279.xml"/><Relationship Id="rId275" Type="http://schemas.openxmlformats.org/officeDocument/2006/relationships/image" Target="../media/image2805.png"/><Relationship Id="rId296" Type="http://schemas.openxmlformats.org/officeDocument/2006/relationships/customXml" Target="../ink/ink4370.xml"/><Relationship Id="rId300" Type="http://schemas.openxmlformats.org/officeDocument/2006/relationships/customXml" Target="../ink/ink4372.xml"/><Relationship Id="rId60" Type="http://schemas.openxmlformats.org/officeDocument/2006/relationships/customXml" Target="../ink/ink4252.xml"/><Relationship Id="rId81" Type="http://schemas.openxmlformats.org/officeDocument/2006/relationships/image" Target="../media/image2709.png"/><Relationship Id="rId135" Type="http://schemas.openxmlformats.org/officeDocument/2006/relationships/image" Target="../media/image2736.png"/><Relationship Id="rId156" Type="http://schemas.openxmlformats.org/officeDocument/2006/relationships/customXml" Target="../ink/ink4300.xml"/><Relationship Id="rId177" Type="http://schemas.openxmlformats.org/officeDocument/2006/relationships/image" Target="../media/image2757.png"/><Relationship Id="rId198" Type="http://schemas.openxmlformats.org/officeDocument/2006/relationships/customXml" Target="../ink/ink4321.xml"/><Relationship Id="rId321" Type="http://schemas.openxmlformats.org/officeDocument/2006/relationships/image" Target="../media/image2828.png"/><Relationship Id="rId342" Type="http://schemas.openxmlformats.org/officeDocument/2006/relationships/customXml" Target="../ink/ink4393.xml"/><Relationship Id="rId363" Type="http://schemas.openxmlformats.org/officeDocument/2006/relationships/image" Target="../media/image2848.png"/><Relationship Id="rId202" Type="http://schemas.openxmlformats.org/officeDocument/2006/relationships/customXml" Target="../ink/ink4323.xml"/><Relationship Id="rId223" Type="http://schemas.openxmlformats.org/officeDocument/2006/relationships/image" Target="../media/image2779.png"/><Relationship Id="rId244" Type="http://schemas.openxmlformats.org/officeDocument/2006/relationships/customXml" Target="../ink/ink4344.xml"/><Relationship Id="rId18" Type="http://schemas.openxmlformats.org/officeDocument/2006/relationships/customXml" Target="../ink/ink4231.xml"/><Relationship Id="rId39" Type="http://schemas.openxmlformats.org/officeDocument/2006/relationships/image" Target="../media/image2688.png"/><Relationship Id="rId265" Type="http://schemas.openxmlformats.org/officeDocument/2006/relationships/image" Target="../media/image2800.png"/><Relationship Id="rId286" Type="http://schemas.openxmlformats.org/officeDocument/2006/relationships/customXml" Target="../ink/ink4365.xml"/><Relationship Id="rId50" Type="http://schemas.openxmlformats.org/officeDocument/2006/relationships/customXml" Target="../ink/ink4247.xml"/><Relationship Id="rId104" Type="http://schemas.openxmlformats.org/officeDocument/2006/relationships/customXml" Target="../ink/ink4274.xml"/><Relationship Id="rId125" Type="http://schemas.openxmlformats.org/officeDocument/2006/relationships/image" Target="../media/image2731.png"/><Relationship Id="rId146" Type="http://schemas.openxmlformats.org/officeDocument/2006/relationships/customXml" Target="../ink/ink4295.xml"/><Relationship Id="rId167" Type="http://schemas.openxmlformats.org/officeDocument/2006/relationships/image" Target="../media/image2752.png"/><Relationship Id="rId188" Type="http://schemas.openxmlformats.org/officeDocument/2006/relationships/customXml" Target="../ink/ink4316.xml"/><Relationship Id="rId311" Type="http://schemas.openxmlformats.org/officeDocument/2006/relationships/image" Target="../media/image2823.png"/><Relationship Id="rId332" Type="http://schemas.openxmlformats.org/officeDocument/2006/relationships/customXml" Target="../ink/ink4388.xml"/><Relationship Id="rId353" Type="http://schemas.openxmlformats.org/officeDocument/2006/relationships/image" Target="../media/image2843.png"/><Relationship Id="rId374" Type="http://schemas.openxmlformats.org/officeDocument/2006/relationships/customXml" Target="../ink/ink4409.xml"/><Relationship Id="rId71" Type="http://schemas.openxmlformats.org/officeDocument/2006/relationships/image" Target="../media/image2704.png"/><Relationship Id="rId92" Type="http://schemas.openxmlformats.org/officeDocument/2006/relationships/customXml" Target="../ink/ink4268.xml"/><Relationship Id="rId213" Type="http://schemas.openxmlformats.org/officeDocument/2006/relationships/image" Target="../media/image2774.png"/><Relationship Id="rId234" Type="http://schemas.openxmlformats.org/officeDocument/2006/relationships/customXml" Target="../ink/ink4339.xml"/><Relationship Id="rId2" Type="http://schemas.openxmlformats.org/officeDocument/2006/relationships/customXml" Target="../ink/ink4223.xml"/><Relationship Id="rId29" Type="http://schemas.openxmlformats.org/officeDocument/2006/relationships/image" Target="../media/image2683.png"/><Relationship Id="rId255" Type="http://schemas.openxmlformats.org/officeDocument/2006/relationships/image" Target="../media/image2795.png"/><Relationship Id="rId276" Type="http://schemas.openxmlformats.org/officeDocument/2006/relationships/customXml" Target="../ink/ink4360.xml"/><Relationship Id="rId297" Type="http://schemas.openxmlformats.org/officeDocument/2006/relationships/image" Target="../media/image2816.png"/><Relationship Id="rId40" Type="http://schemas.openxmlformats.org/officeDocument/2006/relationships/customXml" Target="../ink/ink4242.xml"/><Relationship Id="rId115" Type="http://schemas.openxmlformats.org/officeDocument/2006/relationships/image" Target="../media/image2726.png"/><Relationship Id="rId136" Type="http://schemas.openxmlformats.org/officeDocument/2006/relationships/customXml" Target="../ink/ink4290.xml"/><Relationship Id="rId157" Type="http://schemas.openxmlformats.org/officeDocument/2006/relationships/image" Target="../media/image2747.png"/><Relationship Id="rId178" Type="http://schemas.openxmlformats.org/officeDocument/2006/relationships/customXml" Target="../ink/ink4311.xml"/><Relationship Id="rId301" Type="http://schemas.openxmlformats.org/officeDocument/2006/relationships/image" Target="../media/image2818.png"/><Relationship Id="rId322" Type="http://schemas.openxmlformats.org/officeDocument/2006/relationships/customXml" Target="../ink/ink4383.xml"/><Relationship Id="rId343" Type="http://schemas.openxmlformats.org/officeDocument/2006/relationships/image" Target="../media/image2838.png"/><Relationship Id="rId364" Type="http://schemas.openxmlformats.org/officeDocument/2006/relationships/customXml" Target="../ink/ink4404.xml"/><Relationship Id="rId61" Type="http://schemas.openxmlformats.org/officeDocument/2006/relationships/image" Target="../media/image2699.png"/><Relationship Id="rId82" Type="http://schemas.openxmlformats.org/officeDocument/2006/relationships/customXml" Target="../ink/ink4263.xml"/><Relationship Id="rId199" Type="http://schemas.openxmlformats.org/officeDocument/2006/relationships/image" Target="../media/image2767.png"/><Relationship Id="rId203" Type="http://schemas.openxmlformats.org/officeDocument/2006/relationships/image" Target="../media/image2769.png"/><Relationship Id="rId19" Type="http://schemas.openxmlformats.org/officeDocument/2006/relationships/image" Target="../media/image2678.png"/><Relationship Id="rId224" Type="http://schemas.openxmlformats.org/officeDocument/2006/relationships/customXml" Target="../ink/ink4334.xml"/><Relationship Id="rId245" Type="http://schemas.openxmlformats.org/officeDocument/2006/relationships/image" Target="../media/image2790.png"/><Relationship Id="rId266" Type="http://schemas.openxmlformats.org/officeDocument/2006/relationships/customXml" Target="../ink/ink4355.xml"/><Relationship Id="rId287" Type="http://schemas.openxmlformats.org/officeDocument/2006/relationships/image" Target="../media/image2811.png"/><Relationship Id="rId30" Type="http://schemas.openxmlformats.org/officeDocument/2006/relationships/customXml" Target="../ink/ink4237.xml"/><Relationship Id="rId105" Type="http://schemas.openxmlformats.org/officeDocument/2006/relationships/image" Target="../media/image2721.png"/><Relationship Id="rId126" Type="http://schemas.openxmlformats.org/officeDocument/2006/relationships/customXml" Target="../ink/ink4285.xml"/><Relationship Id="rId147" Type="http://schemas.openxmlformats.org/officeDocument/2006/relationships/image" Target="../media/image2742.png"/><Relationship Id="rId168" Type="http://schemas.openxmlformats.org/officeDocument/2006/relationships/customXml" Target="../ink/ink4306.xml"/><Relationship Id="rId312" Type="http://schemas.openxmlformats.org/officeDocument/2006/relationships/customXml" Target="../ink/ink4378.xml"/><Relationship Id="rId333" Type="http://schemas.openxmlformats.org/officeDocument/2006/relationships/image" Target="../media/image2834.png"/><Relationship Id="rId354" Type="http://schemas.openxmlformats.org/officeDocument/2006/relationships/customXml" Target="../ink/ink4399.xml"/><Relationship Id="rId51" Type="http://schemas.openxmlformats.org/officeDocument/2006/relationships/image" Target="../media/image2694.png"/><Relationship Id="rId72" Type="http://schemas.openxmlformats.org/officeDocument/2006/relationships/customXml" Target="../ink/ink4258.xml"/><Relationship Id="rId93" Type="http://schemas.openxmlformats.org/officeDocument/2006/relationships/image" Target="../media/image2715.png"/><Relationship Id="rId189" Type="http://schemas.openxmlformats.org/officeDocument/2006/relationships/image" Target="../media/image2763.png"/><Relationship Id="rId375" Type="http://schemas.openxmlformats.org/officeDocument/2006/relationships/image" Target="../media/image2853.png"/><Relationship Id="rId3" Type="http://schemas.openxmlformats.org/officeDocument/2006/relationships/image" Target="../media/image26700.png"/><Relationship Id="rId214" Type="http://schemas.openxmlformats.org/officeDocument/2006/relationships/customXml" Target="../ink/ink4329.xml"/><Relationship Id="rId235" Type="http://schemas.openxmlformats.org/officeDocument/2006/relationships/image" Target="../media/image2785.png"/><Relationship Id="rId256" Type="http://schemas.openxmlformats.org/officeDocument/2006/relationships/customXml" Target="../ink/ink4350.xml"/><Relationship Id="rId277" Type="http://schemas.openxmlformats.org/officeDocument/2006/relationships/image" Target="../media/image2806.png"/><Relationship Id="rId298" Type="http://schemas.openxmlformats.org/officeDocument/2006/relationships/customXml" Target="../ink/ink4371.xml"/><Relationship Id="rId116" Type="http://schemas.openxmlformats.org/officeDocument/2006/relationships/customXml" Target="../ink/ink4280.xml"/><Relationship Id="rId137" Type="http://schemas.openxmlformats.org/officeDocument/2006/relationships/image" Target="../media/image2737.png"/><Relationship Id="rId158" Type="http://schemas.openxmlformats.org/officeDocument/2006/relationships/customXml" Target="../ink/ink4301.xml"/><Relationship Id="rId302" Type="http://schemas.openxmlformats.org/officeDocument/2006/relationships/customXml" Target="../ink/ink4373.xml"/><Relationship Id="rId323" Type="http://schemas.openxmlformats.org/officeDocument/2006/relationships/image" Target="../media/image2829.png"/><Relationship Id="rId344" Type="http://schemas.openxmlformats.org/officeDocument/2006/relationships/customXml" Target="../ink/ink4394.xml"/><Relationship Id="rId20" Type="http://schemas.openxmlformats.org/officeDocument/2006/relationships/customXml" Target="../ink/ink4232.xml"/><Relationship Id="rId41" Type="http://schemas.openxmlformats.org/officeDocument/2006/relationships/image" Target="../media/image2689.png"/><Relationship Id="rId62" Type="http://schemas.openxmlformats.org/officeDocument/2006/relationships/customXml" Target="../ink/ink4253.xml"/><Relationship Id="rId83" Type="http://schemas.openxmlformats.org/officeDocument/2006/relationships/image" Target="../media/image2710.png"/><Relationship Id="rId179" Type="http://schemas.openxmlformats.org/officeDocument/2006/relationships/image" Target="../media/image2758.png"/><Relationship Id="rId365" Type="http://schemas.openxmlformats.org/officeDocument/2006/relationships/image" Target="../media/image2849.png"/><Relationship Id="rId190" Type="http://schemas.openxmlformats.org/officeDocument/2006/relationships/customXml" Target="../ink/ink4317.xml"/><Relationship Id="rId204" Type="http://schemas.openxmlformats.org/officeDocument/2006/relationships/customXml" Target="../ink/ink4324.xml"/><Relationship Id="rId225" Type="http://schemas.openxmlformats.org/officeDocument/2006/relationships/image" Target="../media/image2780.png"/><Relationship Id="rId246" Type="http://schemas.openxmlformats.org/officeDocument/2006/relationships/customXml" Target="../ink/ink4345.xml"/><Relationship Id="rId267" Type="http://schemas.openxmlformats.org/officeDocument/2006/relationships/image" Target="../media/image2801.png"/><Relationship Id="rId288" Type="http://schemas.openxmlformats.org/officeDocument/2006/relationships/customXml" Target="../ink/ink4366.xml"/><Relationship Id="rId106" Type="http://schemas.openxmlformats.org/officeDocument/2006/relationships/customXml" Target="../ink/ink4275.xml"/><Relationship Id="rId127" Type="http://schemas.openxmlformats.org/officeDocument/2006/relationships/image" Target="../media/image2732.png"/><Relationship Id="rId313" Type="http://schemas.openxmlformats.org/officeDocument/2006/relationships/image" Target="../media/image2824.png"/><Relationship Id="rId10" Type="http://schemas.openxmlformats.org/officeDocument/2006/relationships/customXml" Target="../ink/ink4227.xml"/><Relationship Id="rId31" Type="http://schemas.openxmlformats.org/officeDocument/2006/relationships/image" Target="../media/image2684.png"/><Relationship Id="rId52" Type="http://schemas.openxmlformats.org/officeDocument/2006/relationships/customXml" Target="../ink/ink4248.xml"/><Relationship Id="rId73" Type="http://schemas.openxmlformats.org/officeDocument/2006/relationships/image" Target="../media/image2705.png"/><Relationship Id="rId94" Type="http://schemas.openxmlformats.org/officeDocument/2006/relationships/customXml" Target="../ink/ink4269.xml"/><Relationship Id="rId148" Type="http://schemas.openxmlformats.org/officeDocument/2006/relationships/customXml" Target="../ink/ink4296.xml"/><Relationship Id="rId169" Type="http://schemas.openxmlformats.org/officeDocument/2006/relationships/image" Target="../media/image2753.png"/><Relationship Id="rId334" Type="http://schemas.openxmlformats.org/officeDocument/2006/relationships/customXml" Target="../ink/ink4389.xml"/><Relationship Id="rId355" Type="http://schemas.openxmlformats.org/officeDocument/2006/relationships/image" Target="../media/image2844.png"/><Relationship Id="rId376" Type="http://schemas.openxmlformats.org/officeDocument/2006/relationships/customXml" Target="../ink/ink4410.xml"/><Relationship Id="rId4" Type="http://schemas.openxmlformats.org/officeDocument/2006/relationships/customXml" Target="../ink/ink4224.xml"/><Relationship Id="rId180" Type="http://schemas.openxmlformats.org/officeDocument/2006/relationships/customXml" Target="../ink/ink4312.xml"/><Relationship Id="rId215" Type="http://schemas.openxmlformats.org/officeDocument/2006/relationships/image" Target="../media/image2775.png"/><Relationship Id="rId236" Type="http://schemas.openxmlformats.org/officeDocument/2006/relationships/customXml" Target="../ink/ink4340.xml"/><Relationship Id="rId257" Type="http://schemas.openxmlformats.org/officeDocument/2006/relationships/image" Target="../media/image2796.png"/><Relationship Id="rId278" Type="http://schemas.openxmlformats.org/officeDocument/2006/relationships/customXml" Target="../ink/ink4361.xml"/><Relationship Id="rId303" Type="http://schemas.openxmlformats.org/officeDocument/2006/relationships/image" Target="../media/image2819.png"/><Relationship Id="rId42" Type="http://schemas.openxmlformats.org/officeDocument/2006/relationships/customXml" Target="../ink/ink4243.xml"/><Relationship Id="rId84" Type="http://schemas.openxmlformats.org/officeDocument/2006/relationships/customXml" Target="../ink/ink4264.xml"/><Relationship Id="rId138" Type="http://schemas.openxmlformats.org/officeDocument/2006/relationships/customXml" Target="../ink/ink4291.xml"/><Relationship Id="rId345" Type="http://schemas.openxmlformats.org/officeDocument/2006/relationships/image" Target="../media/image2839.png"/><Relationship Id="rId191" Type="http://schemas.openxmlformats.org/officeDocument/2006/relationships/image" Target="../media/image2764.png"/><Relationship Id="rId205" Type="http://schemas.openxmlformats.org/officeDocument/2006/relationships/image" Target="../media/image2770.png"/><Relationship Id="rId247" Type="http://schemas.openxmlformats.org/officeDocument/2006/relationships/image" Target="../media/image2791.png"/><Relationship Id="rId107" Type="http://schemas.openxmlformats.org/officeDocument/2006/relationships/image" Target="../media/image2722.png"/><Relationship Id="rId289" Type="http://schemas.openxmlformats.org/officeDocument/2006/relationships/image" Target="../media/image2812.png"/><Relationship Id="rId11" Type="http://schemas.openxmlformats.org/officeDocument/2006/relationships/image" Target="../media/image2674.png"/><Relationship Id="rId53" Type="http://schemas.openxmlformats.org/officeDocument/2006/relationships/image" Target="../media/image2695.png"/><Relationship Id="rId149" Type="http://schemas.openxmlformats.org/officeDocument/2006/relationships/image" Target="../media/image2743.png"/><Relationship Id="rId314" Type="http://schemas.openxmlformats.org/officeDocument/2006/relationships/customXml" Target="../ink/ink4379.xml"/><Relationship Id="rId356" Type="http://schemas.openxmlformats.org/officeDocument/2006/relationships/customXml" Target="../ink/ink4400.xml"/><Relationship Id="rId95" Type="http://schemas.openxmlformats.org/officeDocument/2006/relationships/image" Target="../media/image2716.png"/><Relationship Id="rId160" Type="http://schemas.openxmlformats.org/officeDocument/2006/relationships/customXml" Target="../ink/ink4302.xml"/><Relationship Id="rId216" Type="http://schemas.openxmlformats.org/officeDocument/2006/relationships/customXml" Target="../ink/ink4330.xml"/><Relationship Id="rId258" Type="http://schemas.openxmlformats.org/officeDocument/2006/relationships/customXml" Target="../ink/ink4351.xml"/><Relationship Id="rId22" Type="http://schemas.openxmlformats.org/officeDocument/2006/relationships/customXml" Target="../ink/ink4233.xml"/><Relationship Id="rId64" Type="http://schemas.openxmlformats.org/officeDocument/2006/relationships/customXml" Target="../ink/ink4254.xml"/><Relationship Id="rId118" Type="http://schemas.openxmlformats.org/officeDocument/2006/relationships/customXml" Target="../ink/ink4281.xml"/><Relationship Id="rId325" Type="http://schemas.openxmlformats.org/officeDocument/2006/relationships/image" Target="../media/image2830.png"/><Relationship Id="rId367" Type="http://schemas.openxmlformats.org/officeDocument/2006/relationships/image" Target="../media/image570.png"/><Relationship Id="rId171" Type="http://schemas.openxmlformats.org/officeDocument/2006/relationships/image" Target="../media/image2754.png"/><Relationship Id="rId227" Type="http://schemas.openxmlformats.org/officeDocument/2006/relationships/image" Target="../media/image2781.png"/><Relationship Id="rId269" Type="http://schemas.openxmlformats.org/officeDocument/2006/relationships/image" Target="../media/image2802.png"/><Relationship Id="rId33" Type="http://schemas.openxmlformats.org/officeDocument/2006/relationships/image" Target="../media/image2685.png"/><Relationship Id="rId129" Type="http://schemas.openxmlformats.org/officeDocument/2006/relationships/image" Target="../media/image2733.png"/><Relationship Id="rId280" Type="http://schemas.openxmlformats.org/officeDocument/2006/relationships/customXml" Target="../ink/ink4362.xml"/><Relationship Id="rId336" Type="http://schemas.openxmlformats.org/officeDocument/2006/relationships/customXml" Target="../ink/ink4390.xml"/><Relationship Id="rId75" Type="http://schemas.openxmlformats.org/officeDocument/2006/relationships/image" Target="../media/image2706.png"/><Relationship Id="rId140" Type="http://schemas.openxmlformats.org/officeDocument/2006/relationships/customXml" Target="../ink/ink4292.xml"/><Relationship Id="rId182" Type="http://schemas.openxmlformats.org/officeDocument/2006/relationships/customXml" Target="../ink/ink4313.xml"/><Relationship Id="rId378" Type="http://schemas.openxmlformats.org/officeDocument/2006/relationships/customXml" Target="../ink/ink4411.xml"/><Relationship Id="rId6" Type="http://schemas.openxmlformats.org/officeDocument/2006/relationships/customXml" Target="../ink/ink4225.xml"/><Relationship Id="rId238" Type="http://schemas.openxmlformats.org/officeDocument/2006/relationships/customXml" Target="../ink/ink4341.xml"/><Relationship Id="rId291" Type="http://schemas.openxmlformats.org/officeDocument/2006/relationships/image" Target="../media/image2813.png"/><Relationship Id="rId305" Type="http://schemas.openxmlformats.org/officeDocument/2006/relationships/image" Target="../media/image2820.png"/><Relationship Id="rId347" Type="http://schemas.openxmlformats.org/officeDocument/2006/relationships/image" Target="../media/image2840.png"/><Relationship Id="rId44" Type="http://schemas.openxmlformats.org/officeDocument/2006/relationships/customXml" Target="../ink/ink4244.xml"/><Relationship Id="rId86" Type="http://schemas.openxmlformats.org/officeDocument/2006/relationships/customXml" Target="../ink/ink4265.xml"/><Relationship Id="rId151" Type="http://schemas.openxmlformats.org/officeDocument/2006/relationships/image" Target="../media/image2744.png"/><Relationship Id="rId193" Type="http://schemas.openxmlformats.org/officeDocument/2006/relationships/image" Target="../media/image19910.png"/><Relationship Id="rId207" Type="http://schemas.openxmlformats.org/officeDocument/2006/relationships/image" Target="../media/image2771.png"/><Relationship Id="rId249" Type="http://schemas.openxmlformats.org/officeDocument/2006/relationships/image" Target="../media/image2792.png"/><Relationship Id="rId13" Type="http://schemas.openxmlformats.org/officeDocument/2006/relationships/image" Target="../media/image2675.png"/><Relationship Id="rId109" Type="http://schemas.openxmlformats.org/officeDocument/2006/relationships/image" Target="../media/image2723.png"/><Relationship Id="rId260" Type="http://schemas.openxmlformats.org/officeDocument/2006/relationships/customXml" Target="../ink/ink4352.xml"/><Relationship Id="rId316" Type="http://schemas.openxmlformats.org/officeDocument/2006/relationships/customXml" Target="../ink/ink4380.xml"/><Relationship Id="rId55" Type="http://schemas.openxmlformats.org/officeDocument/2006/relationships/image" Target="../media/image2696.png"/><Relationship Id="rId97" Type="http://schemas.openxmlformats.org/officeDocument/2006/relationships/image" Target="../media/image2717.png"/><Relationship Id="rId120" Type="http://schemas.openxmlformats.org/officeDocument/2006/relationships/customXml" Target="../ink/ink4282.xml"/><Relationship Id="rId358" Type="http://schemas.openxmlformats.org/officeDocument/2006/relationships/customXml" Target="../ink/ink4401.xml"/><Relationship Id="rId162" Type="http://schemas.openxmlformats.org/officeDocument/2006/relationships/customXml" Target="../ink/ink4303.xml"/><Relationship Id="rId218" Type="http://schemas.openxmlformats.org/officeDocument/2006/relationships/customXml" Target="../ink/ink4331.xml"/><Relationship Id="rId271" Type="http://schemas.openxmlformats.org/officeDocument/2006/relationships/image" Target="../media/image2803.png"/><Relationship Id="rId24" Type="http://schemas.openxmlformats.org/officeDocument/2006/relationships/customXml" Target="../ink/ink4234.xml"/><Relationship Id="rId66" Type="http://schemas.openxmlformats.org/officeDocument/2006/relationships/customXml" Target="../ink/ink4255.xml"/><Relationship Id="rId131" Type="http://schemas.openxmlformats.org/officeDocument/2006/relationships/image" Target="../media/image2734.png"/><Relationship Id="rId327" Type="http://schemas.openxmlformats.org/officeDocument/2006/relationships/image" Target="../media/image2831.png"/><Relationship Id="rId369" Type="http://schemas.openxmlformats.org/officeDocument/2006/relationships/image" Target="../media/image2850.png"/><Relationship Id="rId173" Type="http://schemas.openxmlformats.org/officeDocument/2006/relationships/image" Target="../media/image2755.png"/><Relationship Id="rId229" Type="http://schemas.openxmlformats.org/officeDocument/2006/relationships/image" Target="../media/image2782.png"/><Relationship Id="rId380" Type="http://schemas.openxmlformats.org/officeDocument/2006/relationships/customXml" Target="../ink/ink4412.xml"/><Relationship Id="rId240" Type="http://schemas.openxmlformats.org/officeDocument/2006/relationships/customXml" Target="../ink/ink4342.xml"/><Relationship Id="rId35" Type="http://schemas.openxmlformats.org/officeDocument/2006/relationships/image" Target="../media/image2686.png"/><Relationship Id="rId77" Type="http://schemas.openxmlformats.org/officeDocument/2006/relationships/image" Target="../media/image2707.png"/><Relationship Id="rId100" Type="http://schemas.openxmlformats.org/officeDocument/2006/relationships/customXml" Target="../ink/ink4272.xml"/><Relationship Id="rId282" Type="http://schemas.openxmlformats.org/officeDocument/2006/relationships/customXml" Target="../ink/ink4363.xml"/><Relationship Id="rId338" Type="http://schemas.openxmlformats.org/officeDocument/2006/relationships/customXml" Target="../ink/ink4391.xml"/><Relationship Id="rId8" Type="http://schemas.openxmlformats.org/officeDocument/2006/relationships/customXml" Target="../ink/ink4226.xml"/><Relationship Id="rId142" Type="http://schemas.openxmlformats.org/officeDocument/2006/relationships/customXml" Target="../ink/ink4293.xml"/><Relationship Id="rId184" Type="http://schemas.openxmlformats.org/officeDocument/2006/relationships/customXml" Target="../ink/ink4314.xml"/><Relationship Id="rId251" Type="http://schemas.openxmlformats.org/officeDocument/2006/relationships/image" Target="../media/image2793.png"/><Relationship Id="rId46" Type="http://schemas.openxmlformats.org/officeDocument/2006/relationships/customXml" Target="../ink/ink4245.xml"/><Relationship Id="rId293" Type="http://schemas.openxmlformats.org/officeDocument/2006/relationships/image" Target="../media/image2814.png"/><Relationship Id="rId307" Type="http://schemas.openxmlformats.org/officeDocument/2006/relationships/image" Target="../media/image2821.png"/><Relationship Id="rId349" Type="http://schemas.openxmlformats.org/officeDocument/2006/relationships/image" Target="../media/image2841.png"/><Relationship Id="rId88" Type="http://schemas.openxmlformats.org/officeDocument/2006/relationships/customXml" Target="../ink/ink4266.xml"/><Relationship Id="rId111" Type="http://schemas.openxmlformats.org/officeDocument/2006/relationships/image" Target="../media/image2724.png"/><Relationship Id="rId153" Type="http://schemas.openxmlformats.org/officeDocument/2006/relationships/image" Target="../media/image2745.png"/><Relationship Id="rId195" Type="http://schemas.openxmlformats.org/officeDocument/2006/relationships/image" Target="../media/image2765.png"/><Relationship Id="rId209" Type="http://schemas.openxmlformats.org/officeDocument/2006/relationships/image" Target="../media/image2772.png"/><Relationship Id="rId360" Type="http://schemas.openxmlformats.org/officeDocument/2006/relationships/customXml" Target="../ink/ink4402.xml"/><Relationship Id="rId220" Type="http://schemas.openxmlformats.org/officeDocument/2006/relationships/customXml" Target="../ink/ink4332.xml"/><Relationship Id="rId15" Type="http://schemas.openxmlformats.org/officeDocument/2006/relationships/image" Target="../media/image2676.png"/><Relationship Id="rId57" Type="http://schemas.openxmlformats.org/officeDocument/2006/relationships/image" Target="../media/image2697.png"/><Relationship Id="rId262" Type="http://schemas.openxmlformats.org/officeDocument/2006/relationships/customXml" Target="../ink/ink4353.xml"/><Relationship Id="rId318" Type="http://schemas.openxmlformats.org/officeDocument/2006/relationships/customXml" Target="../ink/ink4381.xml"/><Relationship Id="rId99" Type="http://schemas.openxmlformats.org/officeDocument/2006/relationships/image" Target="../media/image2718.png"/><Relationship Id="rId122" Type="http://schemas.openxmlformats.org/officeDocument/2006/relationships/customXml" Target="../ink/ink4283.xml"/><Relationship Id="rId164" Type="http://schemas.openxmlformats.org/officeDocument/2006/relationships/customXml" Target="../ink/ink4304.xml"/><Relationship Id="rId371" Type="http://schemas.openxmlformats.org/officeDocument/2006/relationships/image" Target="../media/image285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05.png"/><Relationship Id="rId21" Type="http://schemas.openxmlformats.org/officeDocument/2006/relationships/image" Target="../media/image2857.png"/><Relationship Id="rId42" Type="http://schemas.openxmlformats.org/officeDocument/2006/relationships/customXml" Target="../ink/ink4433.xml"/><Relationship Id="rId63" Type="http://schemas.openxmlformats.org/officeDocument/2006/relationships/image" Target="../media/image2878.png"/><Relationship Id="rId84" Type="http://schemas.openxmlformats.org/officeDocument/2006/relationships/customXml" Target="../ink/ink4454.xml"/><Relationship Id="rId138" Type="http://schemas.openxmlformats.org/officeDocument/2006/relationships/customXml" Target="../ink/ink4481.xml"/><Relationship Id="rId159" Type="http://schemas.openxmlformats.org/officeDocument/2006/relationships/image" Target="../media/image2926.png"/><Relationship Id="rId170" Type="http://schemas.openxmlformats.org/officeDocument/2006/relationships/customXml" Target="../ink/ink4497.xml"/><Relationship Id="rId107" Type="http://schemas.openxmlformats.org/officeDocument/2006/relationships/image" Target="../media/image2900.png"/><Relationship Id="rId11" Type="http://schemas.openxmlformats.org/officeDocument/2006/relationships/image" Target="../media/image28520.png"/><Relationship Id="rId32" Type="http://schemas.openxmlformats.org/officeDocument/2006/relationships/customXml" Target="../ink/ink4428.xml"/><Relationship Id="rId53" Type="http://schemas.openxmlformats.org/officeDocument/2006/relationships/image" Target="../media/image2873.png"/><Relationship Id="rId74" Type="http://schemas.openxmlformats.org/officeDocument/2006/relationships/customXml" Target="../ink/ink4449.xml"/><Relationship Id="rId128" Type="http://schemas.openxmlformats.org/officeDocument/2006/relationships/customXml" Target="../ink/ink4476.xml"/><Relationship Id="rId149" Type="http://schemas.openxmlformats.org/officeDocument/2006/relationships/image" Target="../media/image2921.png"/><Relationship Id="rId5" Type="http://schemas.openxmlformats.org/officeDocument/2006/relationships/image" Target="../media/image28490.png"/><Relationship Id="rId95" Type="http://schemas.openxmlformats.org/officeDocument/2006/relationships/image" Target="../media/image2894.png"/><Relationship Id="rId160" Type="http://schemas.openxmlformats.org/officeDocument/2006/relationships/customXml" Target="../ink/ink4492.xml"/><Relationship Id="rId181" Type="http://schemas.openxmlformats.org/officeDocument/2006/relationships/image" Target="../media/image2937.png"/><Relationship Id="rId22" Type="http://schemas.openxmlformats.org/officeDocument/2006/relationships/customXml" Target="../ink/ink4423.xml"/><Relationship Id="rId43" Type="http://schemas.openxmlformats.org/officeDocument/2006/relationships/image" Target="../media/image2868.png"/><Relationship Id="rId64" Type="http://schemas.openxmlformats.org/officeDocument/2006/relationships/customXml" Target="../ink/ink4444.xml"/><Relationship Id="rId118" Type="http://schemas.openxmlformats.org/officeDocument/2006/relationships/customXml" Target="../ink/ink4471.xml"/><Relationship Id="rId139" Type="http://schemas.openxmlformats.org/officeDocument/2006/relationships/image" Target="../media/image2916.png"/><Relationship Id="rId85" Type="http://schemas.openxmlformats.org/officeDocument/2006/relationships/image" Target="../media/image2889.png"/><Relationship Id="rId150" Type="http://schemas.openxmlformats.org/officeDocument/2006/relationships/customXml" Target="../ink/ink4487.xml"/><Relationship Id="rId171" Type="http://schemas.openxmlformats.org/officeDocument/2006/relationships/image" Target="../media/image2932.png"/><Relationship Id="rId12" Type="http://schemas.openxmlformats.org/officeDocument/2006/relationships/customXml" Target="../ink/ink4418.xml"/><Relationship Id="rId33" Type="http://schemas.openxmlformats.org/officeDocument/2006/relationships/image" Target="../media/image2863.png"/><Relationship Id="rId108" Type="http://schemas.openxmlformats.org/officeDocument/2006/relationships/customXml" Target="../ink/ink4466.xml"/><Relationship Id="rId129" Type="http://schemas.openxmlformats.org/officeDocument/2006/relationships/image" Target="../media/image2911.png"/><Relationship Id="rId54" Type="http://schemas.openxmlformats.org/officeDocument/2006/relationships/customXml" Target="../ink/ink4439.xml"/><Relationship Id="rId75" Type="http://schemas.openxmlformats.org/officeDocument/2006/relationships/image" Target="../media/image2884.png"/><Relationship Id="rId96" Type="http://schemas.openxmlformats.org/officeDocument/2006/relationships/customXml" Target="../ink/ink4460.xml"/><Relationship Id="rId140" Type="http://schemas.openxmlformats.org/officeDocument/2006/relationships/customXml" Target="../ink/ink4482.xml"/><Relationship Id="rId161" Type="http://schemas.openxmlformats.org/officeDocument/2006/relationships/image" Target="../media/image2927.png"/><Relationship Id="rId182" Type="http://schemas.openxmlformats.org/officeDocument/2006/relationships/customXml" Target="../ink/ink4503.xml"/><Relationship Id="rId6" Type="http://schemas.openxmlformats.org/officeDocument/2006/relationships/customXml" Target="../ink/ink4415.xml"/><Relationship Id="rId23" Type="http://schemas.openxmlformats.org/officeDocument/2006/relationships/image" Target="../media/image2858.png"/><Relationship Id="rId119" Type="http://schemas.openxmlformats.org/officeDocument/2006/relationships/image" Target="../media/image2906.png"/><Relationship Id="rId44" Type="http://schemas.openxmlformats.org/officeDocument/2006/relationships/customXml" Target="../ink/ink4434.xml"/><Relationship Id="rId60" Type="http://schemas.openxmlformats.org/officeDocument/2006/relationships/customXml" Target="../ink/ink4442.xml"/><Relationship Id="rId65" Type="http://schemas.openxmlformats.org/officeDocument/2006/relationships/image" Target="../media/image2879.png"/><Relationship Id="rId81" Type="http://schemas.openxmlformats.org/officeDocument/2006/relationships/image" Target="../media/image2887.png"/><Relationship Id="rId86" Type="http://schemas.openxmlformats.org/officeDocument/2006/relationships/customXml" Target="../ink/ink4455.xml"/><Relationship Id="rId130" Type="http://schemas.openxmlformats.org/officeDocument/2006/relationships/customXml" Target="../ink/ink4477.xml"/><Relationship Id="rId135" Type="http://schemas.openxmlformats.org/officeDocument/2006/relationships/image" Target="../media/image2914.png"/><Relationship Id="rId151" Type="http://schemas.openxmlformats.org/officeDocument/2006/relationships/image" Target="../media/image2922.png"/><Relationship Id="rId156" Type="http://schemas.openxmlformats.org/officeDocument/2006/relationships/customXml" Target="../ink/ink4490.xml"/><Relationship Id="rId177" Type="http://schemas.openxmlformats.org/officeDocument/2006/relationships/image" Target="../media/image2935.png"/><Relationship Id="rId172" Type="http://schemas.openxmlformats.org/officeDocument/2006/relationships/customXml" Target="../ink/ink4498.xml"/><Relationship Id="rId13" Type="http://schemas.openxmlformats.org/officeDocument/2006/relationships/image" Target="../media/image28530.png"/><Relationship Id="rId18" Type="http://schemas.openxmlformats.org/officeDocument/2006/relationships/customXml" Target="../ink/ink4421.xml"/><Relationship Id="rId39" Type="http://schemas.openxmlformats.org/officeDocument/2006/relationships/image" Target="../media/image2866.png"/><Relationship Id="rId109" Type="http://schemas.openxmlformats.org/officeDocument/2006/relationships/image" Target="../media/image2901.png"/><Relationship Id="rId34" Type="http://schemas.openxmlformats.org/officeDocument/2006/relationships/customXml" Target="../ink/ink4429.xml"/><Relationship Id="rId50" Type="http://schemas.openxmlformats.org/officeDocument/2006/relationships/customXml" Target="../ink/ink4437.xml"/><Relationship Id="rId55" Type="http://schemas.openxmlformats.org/officeDocument/2006/relationships/image" Target="../media/image2874.png"/><Relationship Id="rId76" Type="http://schemas.openxmlformats.org/officeDocument/2006/relationships/customXml" Target="../ink/ink4450.xml"/><Relationship Id="rId97" Type="http://schemas.openxmlformats.org/officeDocument/2006/relationships/image" Target="../media/image2895.png"/><Relationship Id="rId104" Type="http://schemas.openxmlformats.org/officeDocument/2006/relationships/customXml" Target="../ink/ink4464.xml"/><Relationship Id="rId120" Type="http://schemas.openxmlformats.org/officeDocument/2006/relationships/customXml" Target="../ink/ink4472.xml"/><Relationship Id="rId125" Type="http://schemas.openxmlformats.org/officeDocument/2006/relationships/image" Target="../media/image2909.png"/><Relationship Id="rId141" Type="http://schemas.openxmlformats.org/officeDocument/2006/relationships/image" Target="../media/image2917.png"/><Relationship Id="rId146" Type="http://schemas.openxmlformats.org/officeDocument/2006/relationships/customXml" Target="../ink/ink4485.xml"/><Relationship Id="rId167" Type="http://schemas.openxmlformats.org/officeDocument/2006/relationships/image" Target="../media/image2930.png"/><Relationship Id="rId7" Type="http://schemas.openxmlformats.org/officeDocument/2006/relationships/image" Target="../media/image28500.png"/><Relationship Id="rId71" Type="http://schemas.openxmlformats.org/officeDocument/2006/relationships/image" Target="../media/image2882.png"/><Relationship Id="rId92" Type="http://schemas.openxmlformats.org/officeDocument/2006/relationships/customXml" Target="../ink/ink4458.xml"/><Relationship Id="rId162" Type="http://schemas.openxmlformats.org/officeDocument/2006/relationships/customXml" Target="../ink/ink4493.xml"/><Relationship Id="rId183" Type="http://schemas.openxmlformats.org/officeDocument/2006/relationships/image" Target="../media/image2938.png"/><Relationship Id="rId2" Type="http://schemas.openxmlformats.org/officeDocument/2006/relationships/customXml" Target="../ink/ink4413.xml"/><Relationship Id="rId29" Type="http://schemas.openxmlformats.org/officeDocument/2006/relationships/image" Target="../media/image2861.png"/><Relationship Id="rId24" Type="http://schemas.openxmlformats.org/officeDocument/2006/relationships/customXml" Target="../ink/ink4424.xml"/><Relationship Id="rId40" Type="http://schemas.openxmlformats.org/officeDocument/2006/relationships/customXml" Target="../ink/ink4432.xml"/><Relationship Id="rId45" Type="http://schemas.openxmlformats.org/officeDocument/2006/relationships/image" Target="../media/image2869.png"/><Relationship Id="rId66" Type="http://schemas.openxmlformats.org/officeDocument/2006/relationships/customXml" Target="../ink/ink4445.xml"/><Relationship Id="rId87" Type="http://schemas.openxmlformats.org/officeDocument/2006/relationships/image" Target="../media/image2890.png"/><Relationship Id="rId110" Type="http://schemas.openxmlformats.org/officeDocument/2006/relationships/customXml" Target="../ink/ink4467.xml"/><Relationship Id="rId115" Type="http://schemas.openxmlformats.org/officeDocument/2006/relationships/image" Target="../media/image2904.png"/><Relationship Id="rId131" Type="http://schemas.openxmlformats.org/officeDocument/2006/relationships/image" Target="../media/image2912.png"/><Relationship Id="rId136" Type="http://schemas.openxmlformats.org/officeDocument/2006/relationships/customXml" Target="../ink/ink4480.xml"/><Relationship Id="rId157" Type="http://schemas.openxmlformats.org/officeDocument/2006/relationships/image" Target="../media/image2925.png"/><Relationship Id="rId178" Type="http://schemas.openxmlformats.org/officeDocument/2006/relationships/customXml" Target="../ink/ink4501.xml"/><Relationship Id="rId61" Type="http://schemas.openxmlformats.org/officeDocument/2006/relationships/image" Target="../media/image2877.png"/><Relationship Id="rId82" Type="http://schemas.openxmlformats.org/officeDocument/2006/relationships/customXml" Target="../ink/ink4453.xml"/><Relationship Id="rId152" Type="http://schemas.openxmlformats.org/officeDocument/2006/relationships/customXml" Target="../ink/ink4488.xml"/><Relationship Id="rId173" Type="http://schemas.openxmlformats.org/officeDocument/2006/relationships/image" Target="../media/image2933.png"/><Relationship Id="rId19" Type="http://schemas.openxmlformats.org/officeDocument/2006/relationships/image" Target="../media/image28560.png"/><Relationship Id="rId14" Type="http://schemas.openxmlformats.org/officeDocument/2006/relationships/customXml" Target="../ink/ink4419.xml"/><Relationship Id="rId30" Type="http://schemas.openxmlformats.org/officeDocument/2006/relationships/customXml" Target="../ink/ink4427.xml"/><Relationship Id="rId35" Type="http://schemas.openxmlformats.org/officeDocument/2006/relationships/image" Target="../media/image2864.png"/><Relationship Id="rId56" Type="http://schemas.openxmlformats.org/officeDocument/2006/relationships/customXml" Target="../ink/ink4440.xml"/><Relationship Id="rId77" Type="http://schemas.openxmlformats.org/officeDocument/2006/relationships/image" Target="../media/image2885.png"/><Relationship Id="rId100" Type="http://schemas.openxmlformats.org/officeDocument/2006/relationships/customXml" Target="../ink/ink4462.xml"/><Relationship Id="rId105" Type="http://schemas.openxmlformats.org/officeDocument/2006/relationships/image" Target="../media/image2899.png"/><Relationship Id="rId126" Type="http://schemas.openxmlformats.org/officeDocument/2006/relationships/customXml" Target="../ink/ink4475.xml"/><Relationship Id="rId147" Type="http://schemas.openxmlformats.org/officeDocument/2006/relationships/image" Target="../media/image2920.png"/><Relationship Id="rId168" Type="http://schemas.openxmlformats.org/officeDocument/2006/relationships/customXml" Target="../ink/ink4496.xml"/><Relationship Id="rId8" Type="http://schemas.openxmlformats.org/officeDocument/2006/relationships/customXml" Target="../ink/ink4416.xml"/><Relationship Id="rId51" Type="http://schemas.openxmlformats.org/officeDocument/2006/relationships/image" Target="../media/image2872.png"/><Relationship Id="rId72" Type="http://schemas.openxmlformats.org/officeDocument/2006/relationships/customXml" Target="../ink/ink4448.xml"/><Relationship Id="rId93" Type="http://schemas.openxmlformats.org/officeDocument/2006/relationships/image" Target="../media/image2893.png"/><Relationship Id="rId98" Type="http://schemas.openxmlformats.org/officeDocument/2006/relationships/customXml" Target="../ink/ink4461.xml"/><Relationship Id="rId121" Type="http://schemas.openxmlformats.org/officeDocument/2006/relationships/image" Target="../media/image2907.png"/><Relationship Id="rId142" Type="http://schemas.openxmlformats.org/officeDocument/2006/relationships/customXml" Target="../ink/ink4483.xml"/><Relationship Id="rId163" Type="http://schemas.openxmlformats.org/officeDocument/2006/relationships/image" Target="../media/image2928.png"/><Relationship Id="rId3" Type="http://schemas.openxmlformats.org/officeDocument/2006/relationships/image" Target="../media/image28480.png"/><Relationship Id="rId25" Type="http://schemas.openxmlformats.org/officeDocument/2006/relationships/image" Target="../media/image2859.png"/><Relationship Id="rId46" Type="http://schemas.openxmlformats.org/officeDocument/2006/relationships/customXml" Target="../ink/ink4435.xml"/><Relationship Id="rId67" Type="http://schemas.openxmlformats.org/officeDocument/2006/relationships/image" Target="../media/image2880.png"/><Relationship Id="rId116" Type="http://schemas.openxmlformats.org/officeDocument/2006/relationships/customXml" Target="../ink/ink4470.xml"/><Relationship Id="rId137" Type="http://schemas.openxmlformats.org/officeDocument/2006/relationships/image" Target="../media/image2915.png"/><Relationship Id="rId158" Type="http://schemas.openxmlformats.org/officeDocument/2006/relationships/customXml" Target="../ink/ink4491.xml"/><Relationship Id="rId20" Type="http://schemas.openxmlformats.org/officeDocument/2006/relationships/customXml" Target="../ink/ink4422.xml"/><Relationship Id="rId41" Type="http://schemas.openxmlformats.org/officeDocument/2006/relationships/image" Target="../media/image2867.png"/><Relationship Id="rId62" Type="http://schemas.openxmlformats.org/officeDocument/2006/relationships/customXml" Target="../ink/ink4443.xml"/><Relationship Id="rId83" Type="http://schemas.openxmlformats.org/officeDocument/2006/relationships/image" Target="../media/image2888.png"/><Relationship Id="rId88" Type="http://schemas.openxmlformats.org/officeDocument/2006/relationships/customXml" Target="../ink/ink4456.xml"/><Relationship Id="rId111" Type="http://schemas.openxmlformats.org/officeDocument/2006/relationships/image" Target="../media/image2902.png"/><Relationship Id="rId132" Type="http://schemas.openxmlformats.org/officeDocument/2006/relationships/customXml" Target="../ink/ink4478.xml"/><Relationship Id="rId153" Type="http://schemas.openxmlformats.org/officeDocument/2006/relationships/image" Target="../media/image2923.png"/><Relationship Id="rId174" Type="http://schemas.openxmlformats.org/officeDocument/2006/relationships/customXml" Target="../ink/ink4499.xml"/><Relationship Id="rId179" Type="http://schemas.openxmlformats.org/officeDocument/2006/relationships/image" Target="../media/image2936.png"/><Relationship Id="rId15" Type="http://schemas.openxmlformats.org/officeDocument/2006/relationships/image" Target="../media/image28540.png"/><Relationship Id="rId36" Type="http://schemas.openxmlformats.org/officeDocument/2006/relationships/customXml" Target="../ink/ink4430.xml"/><Relationship Id="rId57" Type="http://schemas.openxmlformats.org/officeDocument/2006/relationships/image" Target="../media/image2875.png"/><Relationship Id="rId106" Type="http://schemas.openxmlformats.org/officeDocument/2006/relationships/customXml" Target="../ink/ink4465.xml"/><Relationship Id="rId127" Type="http://schemas.openxmlformats.org/officeDocument/2006/relationships/image" Target="../media/image2910.png"/><Relationship Id="rId10" Type="http://schemas.openxmlformats.org/officeDocument/2006/relationships/customXml" Target="../ink/ink4417.xml"/><Relationship Id="rId31" Type="http://schemas.openxmlformats.org/officeDocument/2006/relationships/image" Target="../media/image2862.png"/><Relationship Id="rId52" Type="http://schemas.openxmlformats.org/officeDocument/2006/relationships/customXml" Target="../ink/ink4438.xml"/><Relationship Id="rId73" Type="http://schemas.openxmlformats.org/officeDocument/2006/relationships/image" Target="../media/image2883.png"/><Relationship Id="rId78" Type="http://schemas.openxmlformats.org/officeDocument/2006/relationships/customXml" Target="../ink/ink4451.xml"/><Relationship Id="rId94" Type="http://schemas.openxmlformats.org/officeDocument/2006/relationships/customXml" Target="../ink/ink4459.xml"/><Relationship Id="rId99" Type="http://schemas.openxmlformats.org/officeDocument/2006/relationships/image" Target="../media/image2896.png"/><Relationship Id="rId101" Type="http://schemas.openxmlformats.org/officeDocument/2006/relationships/image" Target="../media/image2897.png"/><Relationship Id="rId122" Type="http://schemas.openxmlformats.org/officeDocument/2006/relationships/customXml" Target="../ink/ink4473.xml"/><Relationship Id="rId143" Type="http://schemas.openxmlformats.org/officeDocument/2006/relationships/image" Target="../media/image2918.png"/><Relationship Id="rId148" Type="http://schemas.openxmlformats.org/officeDocument/2006/relationships/customXml" Target="../ink/ink4486.xml"/><Relationship Id="rId164" Type="http://schemas.openxmlformats.org/officeDocument/2006/relationships/customXml" Target="../ink/ink4494.xml"/><Relationship Id="rId169" Type="http://schemas.openxmlformats.org/officeDocument/2006/relationships/image" Target="../media/image2931.png"/><Relationship Id="rId4" Type="http://schemas.openxmlformats.org/officeDocument/2006/relationships/customXml" Target="../ink/ink4414.xml"/><Relationship Id="rId9" Type="http://schemas.openxmlformats.org/officeDocument/2006/relationships/image" Target="../media/image28511.png"/><Relationship Id="rId180" Type="http://schemas.openxmlformats.org/officeDocument/2006/relationships/customXml" Target="../ink/ink4502.xml"/><Relationship Id="rId26" Type="http://schemas.openxmlformats.org/officeDocument/2006/relationships/customXml" Target="../ink/ink4425.xml"/><Relationship Id="rId47" Type="http://schemas.openxmlformats.org/officeDocument/2006/relationships/image" Target="../media/image2870.png"/><Relationship Id="rId68" Type="http://schemas.openxmlformats.org/officeDocument/2006/relationships/customXml" Target="../ink/ink4446.xml"/><Relationship Id="rId89" Type="http://schemas.openxmlformats.org/officeDocument/2006/relationships/image" Target="../media/image2891.png"/><Relationship Id="rId112" Type="http://schemas.openxmlformats.org/officeDocument/2006/relationships/customXml" Target="../ink/ink4468.xml"/><Relationship Id="rId133" Type="http://schemas.openxmlformats.org/officeDocument/2006/relationships/image" Target="../media/image2913.png"/><Relationship Id="rId154" Type="http://schemas.openxmlformats.org/officeDocument/2006/relationships/customXml" Target="../ink/ink4489.xml"/><Relationship Id="rId175" Type="http://schemas.openxmlformats.org/officeDocument/2006/relationships/image" Target="../media/image2934.png"/><Relationship Id="rId16" Type="http://schemas.openxmlformats.org/officeDocument/2006/relationships/customXml" Target="../ink/ink4420.xml"/><Relationship Id="rId37" Type="http://schemas.openxmlformats.org/officeDocument/2006/relationships/image" Target="../media/image2865.png"/><Relationship Id="rId58" Type="http://schemas.openxmlformats.org/officeDocument/2006/relationships/customXml" Target="../ink/ink4441.xml"/><Relationship Id="rId79" Type="http://schemas.openxmlformats.org/officeDocument/2006/relationships/image" Target="../media/image2886.png"/><Relationship Id="rId102" Type="http://schemas.openxmlformats.org/officeDocument/2006/relationships/customXml" Target="../ink/ink4463.xml"/><Relationship Id="rId123" Type="http://schemas.openxmlformats.org/officeDocument/2006/relationships/image" Target="../media/image2908.png"/><Relationship Id="rId144" Type="http://schemas.openxmlformats.org/officeDocument/2006/relationships/customXml" Target="../ink/ink4484.xml"/><Relationship Id="rId90" Type="http://schemas.openxmlformats.org/officeDocument/2006/relationships/customXml" Target="../ink/ink4457.xml"/><Relationship Id="rId165" Type="http://schemas.openxmlformats.org/officeDocument/2006/relationships/image" Target="../media/image2929.png"/><Relationship Id="rId27" Type="http://schemas.openxmlformats.org/officeDocument/2006/relationships/image" Target="../media/image2860.png"/><Relationship Id="rId48" Type="http://schemas.openxmlformats.org/officeDocument/2006/relationships/customXml" Target="../ink/ink4436.xml"/><Relationship Id="rId69" Type="http://schemas.openxmlformats.org/officeDocument/2006/relationships/image" Target="../media/image2881.png"/><Relationship Id="rId113" Type="http://schemas.openxmlformats.org/officeDocument/2006/relationships/image" Target="../media/image2903.png"/><Relationship Id="rId134" Type="http://schemas.openxmlformats.org/officeDocument/2006/relationships/customXml" Target="../ink/ink4479.xml"/><Relationship Id="rId80" Type="http://schemas.openxmlformats.org/officeDocument/2006/relationships/customXml" Target="../ink/ink4452.xml"/><Relationship Id="rId155" Type="http://schemas.openxmlformats.org/officeDocument/2006/relationships/image" Target="../media/image2924.png"/><Relationship Id="rId176" Type="http://schemas.openxmlformats.org/officeDocument/2006/relationships/customXml" Target="../ink/ink4500.xml"/><Relationship Id="rId17" Type="http://schemas.openxmlformats.org/officeDocument/2006/relationships/image" Target="../media/image28550.png"/><Relationship Id="rId38" Type="http://schemas.openxmlformats.org/officeDocument/2006/relationships/customXml" Target="../ink/ink4431.xml"/><Relationship Id="rId59" Type="http://schemas.openxmlformats.org/officeDocument/2006/relationships/image" Target="../media/image2876.png"/><Relationship Id="rId103" Type="http://schemas.openxmlformats.org/officeDocument/2006/relationships/image" Target="../media/image2898.png"/><Relationship Id="rId124" Type="http://schemas.openxmlformats.org/officeDocument/2006/relationships/customXml" Target="../ink/ink4474.xml"/><Relationship Id="rId70" Type="http://schemas.openxmlformats.org/officeDocument/2006/relationships/customXml" Target="../ink/ink4447.xml"/><Relationship Id="rId91" Type="http://schemas.openxmlformats.org/officeDocument/2006/relationships/image" Target="../media/image2892.png"/><Relationship Id="rId145" Type="http://schemas.openxmlformats.org/officeDocument/2006/relationships/image" Target="../media/image2919.png"/><Relationship Id="rId166" Type="http://schemas.openxmlformats.org/officeDocument/2006/relationships/customXml" Target="../ink/ink4495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426.xml"/><Relationship Id="rId49" Type="http://schemas.openxmlformats.org/officeDocument/2006/relationships/image" Target="../media/image2871.png"/><Relationship Id="rId114" Type="http://schemas.openxmlformats.org/officeDocument/2006/relationships/customXml" Target="../ink/ink4469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96.png"/><Relationship Id="rId299" Type="http://schemas.openxmlformats.org/officeDocument/2006/relationships/image" Target="../media/image3087.png"/><Relationship Id="rId21" Type="http://schemas.openxmlformats.org/officeDocument/2006/relationships/image" Target="../media/image2948.png"/><Relationship Id="rId159" Type="http://schemas.openxmlformats.org/officeDocument/2006/relationships/image" Target="../media/image3017.png"/><Relationship Id="rId324" Type="http://schemas.openxmlformats.org/officeDocument/2006/relationships/customXml" Target="../ink/ink4660.xml"/><Relationship Id="rId366" Type="http://schemas.openxmlformats.org/officeDocument/2006/relationships/customXml" Target="../ink/ink4681.xml"/><Relationship Id="rId170" Type="http://schemas.openxmlformats.org/officeDocument/2006/relationships/customXml" Target="../ink/ink4583.xml"/><Relationship Id="rId226" Type="http://schemas.openxmlformats.org/officeDocument/2006/relationships/customXml" Target="../ink/ink4611.xml"/><Relationship Id="rId268" Type="http://schemas.openxmlformats.org/officeDocument/2006/relationships/customXml" Target="../ink/ink4632.xml"/><Relationship Id="rId32" Type="http://schemas.openxmlformats.org/officeDocument/2006/relationships/customXml" Target="../ink/ink4519.xml"/><Relationship Id="rId128" Type="http://schemas.openxmlformats.org/officeDocument/2006/relationships/customXml" Target="../ink/ink4562.xml"/><Relationship Id="rId335" Type="http://schemas.openxmlformats.org/officeDocument/2006/relationships/image" Target="../media/image3105.png"/><Relationship Id="rId377" Type="http://schemas.openxmlformats.org/officeDocument/2006/relationships/image" Target="../media/image3121.png"/><Relationship Id="rId5" Type="http://schemas.openxmlformats.org/officeDocument/2006/relationships/image" Target="../media/image2940.png"/><Relationship Id="rId181" Type="http://schemas.openxmlformats.org/officeDocument/2006/relationships/image" Target="../media/image3028.png"/><Relationship Id="rId237" Type="http://schemas.openxmlformats.org/officeDocument/2006/relationships/image" Target="../media/image3056.png"/><Relationship Id="rId279" Type="http://schemas.openxmlformats.org/officeDocument/2006/relationships/image" Target="../media/image3077.png"/><Relationship Id="rId43" Type="http://schemas.openxmlformats.org/officeDocument/2006/relationships/image" Target="../media/image2959.png"/><Relationship Id="rId139" Type="http://schemas.openxmlformats.org/officeDocument/2006/relationships/image" Target="../media/image3007.png"/><Relationship Id="rId290" Type="http://schemas.openxmlformats.org/officeDocument/2006/relationships/customXml" Target="../ink/ink4643.xml"/><Relationship Id="rId304" Type="http://schemas.openxmlformats.org/officeDocument/2006/relationships/customXml" Target="../ink/ink4650.xml"/><Relationship Id="rId346" Type="http://schemas.openxmlformats.org/officeDocument/2006/relationships/customXml" Target="../ink/ink4671.xml"/><Relationship Id="rId85" Type="http://schemas.openxmlformats.org/officeDocument/2006/relationships/image" Target="../media/image2980.png"/><Relationship Id="rId150" Type="http://schemas.openxmlformats.org/officeDocument/2006/relationships/customXml" Target="../ink/ink4573.xml"/><Relationship Id="rId192" Type="http://schemas.openxmlformats.org/officeDocument/2006/relationships/customXml" Target="../ink/ink4594.xml"/><Relationship Id="rId206" Type="http://schemas.openxmlformats.org/officeDocument/2006/relationships/customXml" Target="../ink/ink4601.xml"/><Relationship Id="rId248" Type="http://schemas.openxmlformats.org/officeDocument/2006/relationships/customXml" Target="../ink/ink4622.xml"/><Relationship Id="rId12" Type="http://schemas.openxmlformats.org/officeDocument/2006/relationships/customXml" Target="../ink/ink4509.xml"/><Relationship Id="rId108" Type="http://schemas.openxmlformats.org/officeDocument/2006/relationships/customXml" Target="../ink/ink4552.xml"/><Relationship Id="rId315" Type="http://schemas.openxmlformats.org/officeDocument/2006/relationships/image" Target="../media/image3095.png"/><Relationship Id="rId357" Type="http://schemas.openxmlformats.org/officeDocument/2006/relationships/image" Target="../media/image3111.png"/><Relationship Id="rId54" Type="http://schemas.openxmlformats.org/officeDocument/2006/relationships/customXml" Target="../ink/ink4530.xml"/><Relationship Id="rId96" Type="http://schemas.openxmlformats.org/officeDocument/2006/relationships/customXml" Target="../ink/ink4546.xml"/><Relationship Id="rId161" Type="http://schemas.openxmlformats.org/officeDocument/2006/relationships/image" Target="../media/image3018.png"/><Relationship Id="rId217" Type="http://schemas.openxmlformats.org/officeDocument/2006/relationships/image" Target="../media/image3046.png"/><Relationship Id="rId259" Type="http://schemas.openxmlformats.org/officeDocument/2006/relationships/image" Target="../media/image3067.png"/><Relationship Id="rId23" Type="http://schemas.openxmlformats.org/officeDocument/2006/relationships/image" Target="../media/image2949.png"/><Relationship Id="rId119" Type="http://schemas.openxmlformats.org/officeDocument/2006/relationships/image" Target="../media/image2997.png"/><Relationship Id="rId270" Type="http://schemas.openxmlformats.org/officeDocument/2006/relationships/customXml" Target="../ink/ink4633.xml"/><Relationship Id="rId326" Type="http://schemas.openxmlformats.org/officeDocument/2006/relationships/customXml" Target="../ink/ink4661.xml"/><Relationship Id="rId65" Type="http://schemas.openxmlformats.org/officeDocument/2006/relationships/image" Target="../media/image2970.png"/><Relationship Id="rId130" Type="http://schemas.openxmlformats.org/officeDocument/2006/relationships/customXml" Target="../ink/ink4563.xml"/><Relationship Id="rId368" Type="http://schemas.openxmlformats.org/officeDocument/2006/relationships/customXml" Target="../ink/ink4682.xml"/><Relationship Id="rId172" Type="http://schemas.openxmlformats.org/officeDocument/2006/relationships/customXml" Target="../ink/ink4584.xml"/><Relationship Id="rId228" Type="http://schemas.openxmlformats.org/officeDocument/2006/relationships/customXml" Target="../ink/ink4612.xml"/><Relationship Id="rId281" Type="http://schemas.openxmlformats.org/officeDocument/2006/relationships/image" Target="../media/image3078.png"/><Relationship Id="rId337" Type="http://schemas.openxmlformats.org/officeDocument/2006/relationships/image" Target="../media/image3106.png"/><Relationship Id="rId34" Type="http://schemas.openxmlformats.org/officeDocument/2006/relationships/customXml" Target="../ink/ink4520.xml"/><Relationship Id="rId76" Type="http://schemas.openxmlformats.org/officeDocument/2006/relationships/customXml" Target="../ink/ink4536.xml"/><Relationship Id="rId141" Type="http://schemas.openxmlformats.org/officeDocument/2006/relationships/image" Target="../media/image3008.png"/><Relationship Id="rId379" Type="http://schemas.openxmlformats.org/officeDocument/2006/relationships/image" Target="../media/image3122.png"/><Relationship Id="rId7" Type="http://schemas.openxmlformats.org/officeDocument/2006/relationships/image" Target="../media/image2941.png"/><Relationship Id="rId183" Type="http://schemas.openxmlformats.org/officeDocument/2006/relationships/image" Target="../media/image3029.png"/><Relationship Id="rId239" Type="http://schemas.openxmlformats.org/officeDocument/2006/relationships/image" Target="../media/image3057.png"/><Relationship Id="rId250" Type="http://schemas.openxmlformats.org/officeDocument/2006/relationships/customXml" Target="../ink/ink4623.xml"/><Relationship Id="rId292" Type="http://schemas.openxmlformats.org/officeDocument/2006/relationships/customXml" Target="../ink/ink4644.xml"/><Relationship Id="rId306" Type="http://schemas.openxmlformats.org/officeDocument/2006/relationships/customXml" Target="../ink/ink4651.xml"/><Relationship Id="rId45" Type="http://schemas.openxmlformats.org/officeDocument/2006/relationships/image" Target="../media/image2960.png"/><Relationship Id="rId87" Type="http://schemas.openxmlformats.org/officeDocument/2006/relationships/image" Target="../media/image2981.png"/><Relationship Id="rId110" Type="http://schemas.openxmlformats.org/officeDocument/2006/relationships/customXml" Target="../ink/ink4553.xml"/><Relationship Id="rId348" Type="http://schemas.openxmlformats.org/officeDocument/2006/relationships/customXml" Target="../ink/ink4672.xml"/><Relationship Id="rId152" Type="http://schemas.openxmlformats.org/officeDocument/2006/relationships/customXml" Target="../ink/ink4574.xml"/><Relationship Id="rId194" Type="http://schemas.openxmlformats.org/officeDocument/2006/relationships/customXml" Target="../ink/ink4595.xml"/><Relationship Id="rId208" Type="http://schemas.openxmlformats.org/officeDocument/2006/relationships/customXml" Target="../ink/ink4602.xml"/><Relationship Id="rId261" Type="http://schemas.openxmlformats.org/officeDocument/2006/relationships/image" Target="../media/image3068.png"/><Relationship Id="rId14" Type="http://schemas.openxmlformats.org/officeDocument/2006/relationships/customXml" Target="../ink/ink4510.xml"/><Relationship Id="rId56" Type="http://schemas.openxmlformats.org/officeDocument/2006/relationships/customXml" Target="../ink/ink4531.xml"/><Relationship Id="rId317" Type="http://schemas.openxmlformats.org/officeDocument/2006/relationships/image" Target="../media/image3096.png"/><Relationship Id="rId359" Type="http://schemas.openxmlformats.org/officeDocument/2006/relationships/image" Target="../media/image3112.png"/><Relationship Id="rId98" Type="http://schemas.openxmlformats.org/officeDocument/2006/relationships/customXml" Target="../ink/ink4547.xml"/><Relationship Id="rId121" Type="http://schemas.openxmlformats.org/officeDocument/2006/relationships/image" Target="../media/image2998.png"/><Relationship Id="rId163" Type="http://schemas.openxmlformats.org/officeDocument/2006/relationships/image" Target="../media/image3019.png"/><Relationship Id="rId219" Type="http://schemas.openxmlformats.org/officeDocument/2006/relationships/image" Target="../media/image3047.png"/><Relationship Id="rId370" Type="http://schemas.openxmlformats.org/officeDocument/2006/relationships/customXml" Target="../ink/ink4683.xml"/><Relationship Id="rId230" Type="http://schemas.openxmlformats.org/officeDocument/2006/relationships/customXml" Target="../ink/ink4613.xml"/><Relationship Id="rId25" Type="http://schemas.openxmlformats.org/officeDocument/2006/relationships/image" Target="../media/image2950.png"/><Relationship Id="rId272" Type="http://schemas.openxmlformats.org/officeDocument/2006/relationships/customXml" Target="../ink/ink4634.xml"/><Relationship Id="rId328" Type="http://schemas.openxmlformats.org/officeDocument/2006/relationships/customXml" Target="../ink/ink4662.xml"/><Relationship Id="rId132" Type="http://schemas.openxmlformats.org/officeDocument/2006/relationships/customXml" Target="../ink/ink4564.xml"/><Relationship Id="rId174" Type="http://schemas.openxmlformats.org/officeDocument/2006/relationships/customXml" Target="../ink/ink4585.xml"/><Relationship Id="rId241" Type="http://schemas.openxmlformats.org/officeDocument/2006/relationships/image" Target="../media/image3058.png"/><Relationship Id="rId15" Type="http://schemas.openxmlformats.org/officeDocument/2006/relationships/image" Target="../media/image2945.png"/><Relationship Id="rId36" Type="http://schemas.openxmlformats.org/officeDocument/2006/relationships/customXml" Target="../ink/ink4521.xml"/><Relationship Id="rId57" Type="http://schemas.openxmlformats.org/officeDocument/2006/relationships/image" Target="../media/image2966.png"/><Relationship Id="rId262" Type="http://schemas.openxmlformats.org/officeDocument/2006/relationships/customXml" Target="../ink/ink4629.xml"/><Relationship Id="rId283" Type="http://schemas.openxmlformats.org/officeDocument/2006/relationships/image" Target="../media/image3079.png"/><Relationship Id="rId318" Type="http://schemas.openxmlformats.org/officeDocument/2006/relationships/customXml" Target="../ink/ink4657.xml"/><Relationship Id="rId339" Type="http://schemas.openxmlformats.org/officeDocument/2006/relationships/image" Target="../media/image3107.png"/><Relationship Id="rId78" Type="http://schemas.openxmlformats.org/officeDocument/2006/relationships/customXml" Target="../ink/ink4537.xml"/><Relationship Id="rId99" Type="http://schemas.openxmlformats.org/officeDocument/2006/relationships/image" Target="../media/image2987.png"/><Relationship Id="rId101" Type="http://schemas.openxmlformats.org/officeDocument/2006/relationships/image" Target="../media/image2988.png"/><Relationship Id="rId122" Type="http://schemas.openxmlformats.org/officeDocument/2006/relationships/customXml" Target="../ink/ink4559.xml"/><Relationship Id="rId143" Type="http://schemas.openxmlformats.org/officeDocument/2006/relationships/image" Target="../media/image3009.png"/><Relationship Id="rId164" Type="http://schemas.openxmlformats.org/officeDocument/2006/relationships/customXml" Target="../ink/ink4580.xml"/><Relationship Id="rId185" Type="http://schemas.openxmlformats.org/officeDocument/2006/relationships/image" Target="../media/image3030.png"/><Relationship Id="rId350" Type="http://schemas.openxmlformats.org/officeDocument/2006/relationships/customXml" Target="../ink/ink4673.xml"/><Relationship Id="rId371" Type="http://schemas.openxmlformats.org/officeDocument/2006/relationships/image" Target="../media/image3118.png"/><Relationship Id="rId9" Type="http://schemas.openxmlformats.org/officeDocument/2006/relationships/image" Target="../media/image2942.png"/><Relationship Id="rId210" Type="http://schemas.openxmlformats.org/officeDocument/2006/relationships/customXml" Target="../ink/ink4603.xml"/><Relationship Id="rId26" Type="http://schemas.openxmlformats.org/officeDocument/2006/relationships/customXml" Target="../ink/ink4516.xml"/><Relationship Id="rId231" Type="http://schemas.openxmlformats.org/officeDocument/2006/relationships/image" Target="../media/image3053.png"/><Relationship Id="rId252" Type="http://schemas.openxmlformats.org/officeDocument/2006/relationships/customXml" Target="../ink/ink4624.xml"/><Relationship Id="rId273" Type="http://schemas.openxmlformats.org/officeDocument/2006/relationships/image" Target="../media/image3074.png"/><Relationship Id="rId294" Type="http://schemas.openxmlformats.org/officeDocument/2006/relationships/customXml" Target="../ink/ink4645.xml"/><Relationship Id="rId308" Type="http://schemas.openxmlformats.org/officeDocument/2006/relationships/customXml" Target="../ink/ink4652.xml"/><Relationship Id="rId329" Type="http://schemas.openxmlformats.org/officeDocument/2006/relationships/image" Target="../media/image3102.png"/><Relationship Id="rId47" Type="http://schemas.openxmlformats.org/officeDocument/2006/relationships/image" Target="../media/image2961.png"/><Relationship Id="rId89" Type="http://schemas.openxmlformats.org/officeDocument/2006/relationships/image" Target="../media/image2982.png"/><Relationship Id="rId112" Type="http://schemas.openxmlformats.org/officeDocument/2006/relationships/customXml" Target="../ink/ink4554.xml"/><Relationship Id="rId133" Type="http://schemas.openxmlformats.org/officeDocument/2006/relationships/image" Target="../media/image3004.png"/><Relationship Id="rId154" Type="http://schemas.openxmlformats.org/officeDocument/2006/relationships/customXml" Target="../ink/ink4575.xml"/><Relationship Id="rId175" Type="http://schemas.openxmlformats.org/officeDocument/2006/relationships/image" Target="../media/image3025.png"/><Relationship Id="rId340" Type="http://schemas.openxmlformats.org/officeDocument/2006/relationships/customXml" Target="../ink/ink4668.xml"/><Relationship Id="rId361" Type="http://schemas.openxmlformats.org/officeDocument/2006/relationships/image" Target="../media/image3113.png"/><Relationship Id="rId196" Type="http://schemas.openxmlformats.org/officeDocument/2006/relationships/customXml" Target="../ink/ink4596.xml"/><Relationship Id="rId200" Type="http://schemas.openxmlformats.org/officeDocument/2006/relationships/customXml" Target="../ink/ink4598.xml"/><Relationship Id="rId16" Type="http://schemas.openxmlformats.org/officeDocument/2006/relationships/customXml" Target="../ink/ink4511.xml"/><Relationship Id="rId221" Type="http://schemas.openxmlformats.org/officeDocument/2006/relationships/image" Target="../media/image3048.png"/><Relationship Id="rId242" Type="http://schemas.openxmlformats.org/officeDocument/2006/relationships/customXml" Target="../ink/ink4619.xml"/><Relationship Id="rId263" Type="http://schemas.openxmlformats.org/officeDocument/2006/relationships/image" Target="../media/image3069.png"/><Relationship Id="rId284" Type="http://schemas.openxmlformats.org/officeDocument/2006/relationships/customXml" Target="../ink/ink4640.xml"/><Relationship Id="rId319" Type="http://schemas.openxmlformats.org/officeDocument/2006/relationships/image" Target="../media/image3097.png"/><Relationship Id="rId37" Type="http://schemas.openxmlformats.org/officeDocument/2006/relationships/image" Target="../media/image2956.png"/><Relationship Id="rId58" Type="http://schemas.openxmlformats.org/officeDocument/2006/relationships/customXml" Target="../ink/ink4532.xml"/><Relationship Id="rId79" Type="http://schemas.openxmlformats.org/officeDocument/2006/relationships/image" Target="../media/image2977.png"/><Relationship Id="rId102" Type="http://schemas.openxmlformats.org/officeDocument/2006/relationships/customXml" Target="../ink/ink4549.xml"/><Relationship Id="rId123" Type="http://schemas.openxmlformats.org/officeDocument/2006/relationships/image" Target="../media/image2999.png"/><Relationship Id="rId144" Type="http://schemas.openxmlformats.org/officeDocument/2006/relationships/customXml" Target="../ink/ink4570.xml"/><Relationship Id="rId330" Type="http://schemas.openxmlformats.org/officeDocument/2006/relationships/customXml" Target="../ink/ink4663.xml"/><Relationship Id="rId90" Type="http://schemas.openxmlformats.org/officeDocument/2006/relationships/customXml" Target="../ink/ink4543.xml"/><Relationship Id="rId165" Type="http://schemas.openxmlformats.org/officeDocument/2006/relationships/image" Target="../media/image3020.png"/><Relationship Id="rId186" Type="http://schemas.openxmlformats.org/officeDocument/2006/relationships/customXml" Target="../ink/ink4591.xml"/><Relationship Id="rId351" Type="http://schemas.openxmlformats.org/officeDocument/2006/relationships/image" Target="../media/image2974.png"/><Relationship Id="rId372" Type="http://schemas.openxmlformats.org/officeDocument/2006/relationships/customXml" Target="../ink/ink4684.xml"/><Relationship Id="rId211" Type="http://schemas.openxmlformats.org/officeDocument/2006/relationships/image" Target="../media/image3043.png"/><Relationship Id="rId232" Type="http://schemas.openxmlformats.org/officeDocument/2006/relationships/customXml" Target="../ink/ink4614.xml"/><Relationship Id="rId253" Type="http://schemas.openxmlformats.org/officeDocument/2006/relationships/image" Target="../media/image3064.png"/><Relationship Id="rId274" Type="http://schemas.openxmlformats.org/officeDocument/2006/relationships/customXml" Target="../ink/ink4635.xml"/><Relationship Id="rId295" Type="http://schemas.openxmlformats.org/officeDocument/2006/relationships/image" Target="../media/image3085.png"/><Relationship Id="rId309" Type="http://schemas.openxmlformats.org/officeDocument/2006/relationships/image" Target="../media/image3092.png"/><Relationship Id="rId27" Type="http://schemas.openxmlformats.org/officeDocument/2006/relationships/image" Target="../media/image2951.png"/><Relationship Id="rId48" Type="http://schemas.openxmlformats.org/officeDocument/2006/relationships/customXml" Target="../ink/ink4527.xml"/><Relationship Id="rId113" Type="http://schemas.openxmlformats.org/officeDocument/2006/relationships/image" Target="../media/image2994.png"/><Relationship Id="rId134" Type="http://schemas.openxmlformats.org/officeDocument/2006/relationships/customXml" Target="../ink/ink4565.xml"/><Relationship Id="rId320" Type="http://schemas.openxmlformats.org/officeDocument/2006/relationships/customXml" Target="../ink/ink4658.xml"/><Relationship Id="rId80" Type="http://schemas.openxmlformats.org/officeDocument/2006/relationships/customXml" Target="../ink/ink4538.xml"/><Relationship Id="rId155" Type="http://schemas.openxmlformats.org/officeDocument/2006/relationships/image" Target="../media/image3015.png"/><Relationship Id="rId176" Type="http://schemas.openxmlformats.org/officeDocument/2006/relationships/customXml" Target="../ink/ink4586.xml"/><Relationship Id="rId197" Type="http://schemas.openxmlformats.org/officeDocument/2006/relationships/image" Target="../media/image3036.png"/><Relationship Id="rId341" Type="http://schemas.openxmlformats.org/officeDocument/2006/relationships/image" Target="../media/image3108.png"/><Relationship Id="rId362" Type="http://schemas.openxmlformats.org/officeDocument/2006/relationships/customXml" Target="../ink/ink4679.xml"/><Relationship Id="rId201" Type="http://schemas.openxmlformats.org/officeDocument/2006/relationships/image" Target="../media/image3038.png"/><Relationship Id="rId222" Type="http://schemas.openxmlformats.org/officeDocument/2006/relationships/customXml" Target="../ink/ink4609.xml"/><Relationship Id="rId243" Type="http://schemas.openxmlformats.org/officeDocument/2006/relationships/image" Target="../media/image3059.png"/><Relationship Id="rId264" Type="http://schemas.openxmlformats.org/officeDocument/2006/relationships/customXml" Target="../ink/ink4630.xml"/><Relationship Id="rId285" Type="http://schemas.openxmlformats.org/officeDocument/2006/relationships/image" Target="../media/image3080.png"/><Relationship Id="rId17" Type="http://schemas.openxmlformats.org/officeDocument/2006/relationships/image" Target="../media/image2946.png"/><Relationship Id="rId38" Type="http://schemas.openxmlformats.org/officeDocument/2006/relationships/customXml" Target="../ink/ink4522.xml"/><Relationship Id="rId59" Type="http://schemas.openxmlformats.org/officeDocument/2006/relationships/image" Target="../media/image2967.png"/><Relationship Id="rId103" Type="http://schemas.openxmlformats.org/officeDocument/2006/relationships/image" Target="../media/image2989.png"/><Relationship Id="rId124" Type="http://schemas.openxmlformats.org/officeDocument/2006/relationships/customXml" Target="../ink/ink4560.xml"/><Relationship Id="rId310" Type="http://schemas.openxmlformats.org/officeDocument/2006/relationships/customXml" Target="../ink/ink4653.xml"/><Relationship Id="rId91" Type="http://schemas.openxmlformats.org/officeDocument/2006/relationships/image" Target="../media/image2983.png"/><Relationship Id="rId145" Type="http://schemas.openxmlformats.org/officeDocument/2006/relationships/image" Target="../media/image3010.png"/><Relationship Id="rId166" Type="http://schemas.openxmlformats.org/officeDocument/2006/relationships/customXml" Target="../ink/ink4581.xml"/><Relationship Id="rId187" Type="http://schemas.openxmlformats.org/officeDocument/2006/relationships/image" Target="../media/image3031.png"/><Relationship Id="rId331" Type="http://schemas.openxmlformats.org/officeDocument/2006/relationships/image" Target="../media/image3103.png"/><Relationship Id="rId352" Type="http://schemas.openxmlformats.org/officeDocument/2006/relationships/customXml" Target="../ink/ink4674.xml"/><Relationship Id="rId373" Type="http://schemas.openxmlformats.org/officeDocument/2006/relationships/image" Target="../media/image311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04.xml"/><Relationship Id="rId233" Type="http://schemas.openxmlformats.org/officeDocument/2006/relationships/image" Target="../media/image3054.png"/><Relationship Id="rId254" Type="http://schemas.openxmlformats.org/officeDocument/2006/relationships/customXml" Target="../ink/ink4625.xml"/><Relationship Id="rId28" Type="http://schemas.openxmlformats.org/officeDocument/2006/relationships/customXml" Target="../ink/ink4517.xml"/><Relationship Id="rId49" Type="http://schemas.openxmlformats.org/officeDocument/2006/relationships/image" Target="../media/image2962.png"/><Relationship Id="rId114" Type="http://schemas.openxmlformats.org/officeDocument/2006/relationships/customXml" Target="../ink/ink4555.xml"/><Relationship Id="rId275" Type="http://schemas.openxmlformats.org/officeDocument/2006/relationships/image" Target="../media/image3075.png"/><Relationship Id="rId296" Type="http://schemas.openxmlformats.org/officeDocument/2006/relationships/customXml" Target="../ink/ink4646.xml"/><Relationship Id="rId300" Type="http://schemas.openxmlformats.org/officeDocument/2006/relationships/customXml" Target="../ink/ink4648.xml"/><Relationship Id="rId60" Type="http://schemas.openxmlformats.org/officeDocument/2006/relationships/customXml" Target="../ink/ink4533.xml"/><Relationship Id="rId81" Type="http://schemas.openxmlformats.org/officeDocument/2006/relationships/image" Target="../media/image2978.png"/><Relationship Id="rId135" Type="http://schemas.openxmlformats.org/officeDocument/2006/relationships/image" Target="../media/image3005.png"/><Relationship Id="rId156" Type="http://schemas.openxmlformats.org/officeDocument/2006/relationships/customXml" Target="../ink/ink4576.xml"/><Relationship Id="rId177" Type="http://schemas.openxmlformats.org/officeDocument/2006/relationships/image" Target="../media/image3026.png"/><Relationship Id="rId198" Type="http://schemas.openxmlformats.org/officeDocument/2006/relationships/customXml" Target="../ink/ink4597.xml"/><Relationship Id="rId321" Type="http://schemas.openxmlformats.org/officeDocument/2006/relationships/image" Target="../media/image3098.png"/><Relationship Id="rId342" Type="http://schemas.openxmlformats.org/officeDocument/2006/relationships/customXml" Target="../ink/ink4669.xml"/><Relationship Id="rId363" Type="http://schemas.openxmlformats.org/officeDocument/2006/relationships/image" Target="../media/image3114.png"/><Relationship Id="rId202" Type="http://schemas.openxmlformats.org/officeDocument/2006/relationships/customXml" Target="../ink/ink4599.xml"/><Relationship Id="rId223" Type="http://schemas.openxmlformats.org/officeDocument/2006/relationships/image" Target="../media/image3049.png"/><Relationship Id="rId244" Type="http://schemas.openxmlformats.org/officeDocument/2006/relationships/customXml" Target="../ink/ink4620.xml"/><Relationship Id="rId18" Type="http://schemas.openxmlformats.org/officeDocument/2006/relationships/customXml" Target="../ink/ink4512.xml"/><Relationship Id="rId39" Type="http://schemas.openxmlformats.org/officeDocument/2006/relationships/image" Target="../media/image2957.png"/><Relationship Id="rId265" Type="http://schemas.openxmlformats.org/officeDocument/2006/relationships/image" Target="../media/image3070.png"/><Relationship Id="rId286" Type="http://schemas.openxmlformats.org/officeDocument/2006/relationships/customXml" Target="../ink/ink4641.xml"/><Relationship Id="rId50" Type="http://schemas.openxmlformats.org/officeDocument/2006/relationships/customXml" Target="../ink/ink4528.xml"/><Relationship Id="rId104" Type="http://schemas.openxmlformats.org/officeDocument/2006/relationships/customXml" Target="../ink/ink4550.xml"/><Relationship Id="rId125" Type="http://schemas.openxmlformats.org/officeDocument/2006/relationships/image" Target="../media/image3000.png"/><Relationship Id="rId146" Type="http://schemas.openxmlformats.org/officeDocument/2006/relationships/customXml" Target="../ink/ink4571.xml"/><Relationship Id="rId167" Type="http://schemas.openxmlformats.org/officeDocument/2006/relationships/image" Target="../media/image3021.png"/><Relationship Id="rId188" Type="http://schemas.openxmlformats.org/officeDocument/2006/relationships/customXml" Target="../ink/ink4592.xml"/><Relationship Id="rId311" Type="http://schemas.openxmlformats.org/officeDocument/2006/relationships/image" Target="../media/image3093.png"/><Relationship Id="rId332" Type="http://schemas.openxmlformats.org/officeDocument/2006/relationships/customXml" Target="../ink/ink4664.xml"/><Relationship Id="rId353" Type="http://schemas.openxmlformats.org/officeDocument/2006/relationships/image" Target="../media/image3109.png"/><Relationship Id="rId374" Type="http://schemas.openxmlformats.org/officeDocument/2006/relationships/customXml" Target="../ink/ink4685.xml"/><Relationship Id="rId92" Type="http://schemas.openxmlformats.org/officeDocument/2006/relationships/customXml" Target="../ink/ink4544.xml"/><Relationship Id="rId213" Type="http://schemas.openxmlformats.org/officeDocument/2006/relationships/image" Target="../media/image3044.png"/><Relationship Id="rId234" Type="http://schemas.openxmlformats.org/officeDocument/2006/relationships/customXml" Target="../ink/ink4615.xml"/><Relationship Id="rId2" Type="http://schemas.openxmlformats.org/officeDocument/2006/relationships/customXml" Target="../ink/ink4504.xml"/><Relationship Id="rId29" Type="http://schemas.openxmlformats.org/officeDocument/2006/relationships/image" Target="../media/image2952.png"/><Relationship Id="rId255" Type="http://schemas.openxmlformats.org/officeDocument/2006/relationships/image" Target="../media/image3065.png"/><Relationship Id="rId276" Type="http://schemas.openxmlformats.org/officeDocument/2006/relationships/customXml" Target="../ink/ink4636.xml"/><Relationship Id="rId297" Type="http://schemas.openxmlformats.org/officeDocument/2006/relationships/image" Target="../media/image3086.png"/><Relationship Id="rId40" Type="http://schemas.openxmlformats.org/officeDocument/2006/relationships/customXml" Target="../ink/ink4523.xml"/><Relationship Id="rId115" Type="http://schemas.openxmlformats.org/officeDocument/2006/relationships/image" Target="../media/image2995.png"/><Relationship Id="rId136" Type="http://schemas.openxmlformats.org/officeDocument/2006/relationships/customXml" Target="../ink/ink4566.xml"/><Relationship Id="rId157" Type="http://schemas.openxmlformats.org/officeDocument/2006/relationships/image" Target="../media/image3016.png"/><Relationship Id="rId178" Type="http://schemas.openxmlformats.org/officeDocument/2006/relationships/customXml" Target="../ink/ink4587.xml"/><Relationship Id="rId301" Type="http://schemas.openxmlformats.org/officeDocument/2006/relationships/image" Target="../media/image3088.png"/><Relationship Id="rId322" Type="http://schemas.openxmlformats.org/officeDocument/2006/relationships/customXml" Target="../ink/ink4659.xml"/><Relationship Id="rId343" Type="http://schemas.openxmlformats.org/officeDocument/2006/relationships/image" Target="../media/image2969.png"/><Relationship Id="rId364" Type="http://schemas.openxmlformats.org/officeDocument/2006/relationships/customXml" Target="../ink/ink4680.xml"/><Relationship Id="rId61" Type="http://schemas.openxmlformats.org/officeDocument/2006/relationships/image" Target="../media/image2968.png"/><Relationship Id="rId82" Type="http://schemas.openxmlformats.org/officeDocument/2006/relationships/customXml" Target="../ink/ink4539.xml"/><Relationship Id="rId199" Type="http://schemas.openxmlformats.org/officeDocument/2006/relationships/image" Target="../media/image3037.png"/><Relationship Id="rId203" Type="http://schemas.openxmlformats.org/officeDocument/2006/relationships/image" Target="../media/image3039.png"/><Relationship Id="rId19" Type="http://schemas.openxmlformats.org/officeDocument/2006/relationships/image" Target="../media/image2947.png"/><Relationship Id="rId224" Type="http://schemas.openxmlformats.org/officeDocument/2006/relationships/customXml" Target="../ink/ink4610.xml"/><Relationship Id="rId245" Type="http://schemas.openxmlformats.org/officeDocument/2006/relationships/image" Target="../media/image3060.png"/><Relationship Id="rId266" Type="http://schemas.openxmlformats.org/officeDocument/2006/relationships/customXml" Target="../ink/ink4631.xml"/><Relationship Id="rId287" Type="http://schemas.openxmlformats.org/officeDocument/2006/relationships/image" Target="../media/image3081.png"/><Relationship Id="rId30" Type="http://schemas.openxmlformats.org/officeDocument/2006/relationships/customXml" Target="../ink/ink4518.xml"/><Relationship Id="rId105" Type="http://schemas.openxmlformats.org/officeDocument/2006/relationships/image" Target="../media/image2990.png"/><Relationship Id="rId126" Type="http://schemas.openxmlformats.org/officeDocument/2006/relationships/customXml" Target="../ink/ink4561.xml"/><Relationship Id="rId147" Type="http://schemas.openxmlformats.org/officeDocument/2006/relationships/image" Target="../media/image3011.png"/><Relationship Id="rId168" Type="http://schemas.openxmlformats.org/officeDocument/2006/relationships/customXml" Target="../ink/ink4582.xml"/><Relationship Id="rId312" Type="http://schemas.openxmlformats.org/officeDocument/2006/relationships/customXml" Target="../ink/ink4654.xml"/><Relationship Id="rId333" Type="http://schemas.openxmlformats.org/officeDocument/2006/relationships/image" Target="../media/image3104.png"/><Relationship Id="rId354" Type="http://schemas.openxmlformats.org/officeDocument/2006/relationships/customXml" Target="../ink/ink4675.xml"/><Relationship Id="rId51" Type="http://schemas.openxmlformats.org/officeDocument/2006/relationships/image" Target="../media/image2963.png"/><Relationship Id="rId93" Type="http://schemas.openxmlformats.org/officeDocument/2006/relationships/image" Target="../media/image2984.png"/><Relationship Id="rId189" Type="http://schemas.openxmlformats.org/officeDocument/2006/relationships/image" Target="../media/image3032.png"/><Relationship Id="rId375" Type="http://schemas.openxmlformats.org/officeDocument/2006/relationships/image" Target="../media/image3120.png"/><Relationship Id="rId3" Type="http://schemas.openxmlformats.org/officeDocument/2006/relationships/image" Target="../media/image2939.png"/><Relationship Id="rId214" Type="http://schemas.openxmlformats.org/officeDocument/2006/relationships/customXml" Target="../ink/ink4605.xml"/><Relationship Id="rId235" Type="http://schemas.openxmlformats.org/officeDocument/2006/relationships/image" Target="../media/image3055.png"/><Relationship Id="rId256" Type="http://schemas.openxmlformats.org/officeDocument/2006/relationships/customXml" Target="../ink/ink4626.xml"/><Relationship Id="rId277" Type="http://schemas.openxmlformats.org/officeDocument/2006/relationships/image" Target="../media/image3076.png"/><Relationship Id="rId298" Type="http://schemas.openxmlformats.org/officeDocument/2006/relationships/customXml" Target="../ink/ink4647.xml"/><Relationship Id="rId116" Type="http://schemas.openxmlformats.org/officeDocument/2006/relationships/customXml" Target="../ink/ink4556.xml"/><Relationship Id="rId137" Type="http://schemas.openxmlformats.org/officeDocument/2006/relationships/image" Target="../media/image3006.png"/><Relationship Id="rId158" Type="http://schemas.openxmlformats.org/officeDocument/2006/relationships/customXml" Target="../ink/ink4577.xml"/><Relationship Id="rId302" Type="http://schemas.openxmlformats.org/officeDocument/2006/relationships/customXml" Target="../ink/ink4649.xml"/><Relationship Id="rId323" Type="http://schemas.openxmlformats.org/officeDocument/2006/relationships/image" Target="../media/image3099.png"/><Relationship Id="rId344" Type="http://schemas.openxmlformats.org/officeDocument/2006/relationships/customXml" Target="../ink/ink4670.xml"/><Relationship Id="rId20" Type="http://schemas.openxmlformats.org/officeDocument/2006/relationships/customXml" Target="../ink/ink4513.xml"/><Relationship Id="rId41" Type="http://schemas.openxmlformats.org/officeDocument/2006/relationships/image" Target="../media/image2958.png"/><Relationship Id="rId62" Type="http://schemas.openxmlformats.org/officeDocument/2006/relationships/customXml" Target="../ink/ink4534.xml"/><Relationship Id="rId83" Type="http://schemas.openxmlformats.org/officeDocument/2006/relationships/image" Target="../media/image2979.png"/><Relationship Id="rId179" Type="http://schemas.openxmlformats.org/officeDocument/2006/relationships/image" Target="../media/image3027.png"/><Relationship Id="rId365" Type="http://schemas.openxmlformats.org/officeDocument/2006/relationships/image" Target="../media/image3115.png"/><Relationship Id="rId190" Type="http://schemas.openxmlformats.org/officeDocument/2006/relationships/customXml" Target="../ink/ink4593.xml"/><Relationship Id="rId204" Type="http://schemas.openxmlformats.org/officeDocument/2006/relationships/customXml" Target="../ink/ink4600.xml"/><Relationship Id="rId225" Type="http://schemas.openxmlformats.org/officeDocument/2006/relationships/image" Target="../media/image3050.png"/><Relationship Id="rId246" Type="http://schemas.openxmlformats.org/officeDocument/2006/relationships/customXml" Target="../ink/ink4621.xml"/><Relationship Id="rId267" Type="http://schemas.openxmlformats.org/officeDocument/2006/relationships/image" Target="../media/image3071.png"/><Relationship Id="rId288" Type="http://schemas.openxmlformats.org/officeDocument/2006/relationships/customXml" Target="../ink/ink4642.xml"/><Relationship Id="rId106" Type="http://schemas.openxmlformats.org/officeDocument/2006/relationships/customXml" Target="../ink/ink4551.xml"/><Relationship Id="rId127" Type="http://schemas.openxmlformats.org/officeDocument/2006/relationships/image" Target="../media/image3001.png"/><Relationship Id="rId313" Type="http://schemas.openxmlformats.org/officeDocument/2006/relationships/image" Target="../media/image3094.png"/><Relationship Id="rId10" Type="http://schemas.openxmlformats.org/officeDocument/2006/relationships/customXml" Target="../ink/ink4508.xml"/><Relationship Id="rId31" Type="http://schemas.openxmlformats.org/officeDocument/2006/relationships/image" Target="../media/image2953.png"/><Relationship Id="rId52" Type="http://schemas.openxmlformats.org/officeDocument/2006/relationships/customXml" Target="../ink/ink4529.xml"/><Relationship Id="rId94" Type="http://schemas.openxmlformats.org/officeDocument/2006/relationships/customXml" Target="../ink/ink4545.xml"/><Relationship Id="rId148" Type="http://schemas.openxmlformats.org/officeDocument/2006/relationships/customXml" Target="../ink/ink4572.xml"/><Relationship Id="rId169" Type="http://schemas.openxmlformats.org/officeDocument/2006/relationships/image" Target="../media/image3022.png"/><Relationship Id="rId334" Type="http://schemas.openxmlformats.org/officeDocument/2006/relationships/customXml" Target="../ink/ink4665.xml"/><Relationship Id="rId355" Type="http://schemas.openxmlformats.org/officeDocument/2006/relationships/image" Target="../media/image3110.png"/><Relationship Id="rId376" Type="http://schemas.openxmlformats.org/officeDocument/2006/relationships/customXml" Target="../ink/ink4686.xml"/><Relationship Id="rId4" Type="http://schemas.openxmlformats.org/officeDocument/2006/relationships/customXml" Target="../ink/ink4505.xml"/><Relationship Id="rId180" Type="http://schemas.openxmlformats.org/officeDocument/2006/relationships/customXml" Target="../ink/ink4588.xml"/><Relationship Id="rId215" Type="http://schemas.openxmlformats.org/officeDocument/2006/relationships/image" Target="../media/image3045.png"/><Relationship Id="rId236" Type="http://schemas.openxmlformats.org/officeDocument/2006/relationships/customXml" Target="../ink/ink4616.xml"/><Relationship Id="rId257" Type="http://schemas.openxmlformats.org/officeDocument/2006/relationships/image" Target="../media/image3066.png"/><Relationship Id="rId278" Type="http://schemas.openxmlformats.org/officeDocument/2006/relationships/customXml" Target="../ink/ink4637.xml"/><Relationship Id="rId303" Type="http://schemas.openxmlformats.org/officeDocument/2006/relationships/image" Target="../media/image3089.png"/><Relationship Id="rId42" Type="http://schemas.openxmlformats.org/officeDocument/2006/relationships/customXml" Target="../ink/ink4524.xml"/><Relationship Id="rId84" Type="http://schemas.openxmlformats.org/officeDocument/2006/relationships/customXml" Target="../ink/ink4540.xml"/><Relationship Id="rId138" Type="http://schemas.openxmlformats.org/officeDocument/2006/relationships/customXml" Target="../ink/ink4567.xml"/><Relationship Id="rId345" Type="http://schemas.openxmlformats.org/officeDocument/2006/relationships/image" Target="../media/image2971.png"/><Relationship Id="rId191" Type="http://schemas.openxmlformats.org/officeDocument/2006/relationships/image" Target="../media/image3033.png"/><Relationship Id="rId205" Type="http://schemas.openxmlformats.org/officeDocument/2006/relationships/image" Target="../media/image3040.png"/><Relationship Id="rId247" Type="http://schemas.openxmlformats.org/officeDocument/2006/relationships/image" Target="../media/image3061.png"/><Relationship Id="rId107" Type="http://schemas.openxmlformats.org/officeDocument/2006/relationships/image" Target="../media/image2991.png"/><Relationship Id="rId289" Type="http://schemas.openxmlformats.org/officeDocument/2006/relationships/image" Target="../media/image3082.png"/><Relationship Id="rId11" Type="http://schemas.openxmlformats.org/officeDocument/2006/relationships/image" Target="../media/image2943.png"/><Relationship Id="rId53" Type="http://schemas.openxmlformats.org/officeDocument/2006/relationships/image" Target="../media/image2964.png"/><Relationship Id="rId149" Type="http://schemas.openxmlformats.org/officeDocument/2006/relationships/image" Target="../media/image3012.png"/><Relationship Id="rId314" Type="http://schemas.openxmlformats.org/officeDocument/2006/relationships/customXml" Target="../ink/ink4655.xml"/><Relationship Id="rId356" Type="http://schemas.openxmlformats.org/officeDocument/2006/relationships/customXml" Target="../ink/ink4676.xml"/><Relationship Id="rId95" Type="http://schemas.openxmlformats.org/officeDocument/2006/relationships/image" Target="../media/image2985.png"/><Relationship Id="rId160" Type="http://schemas.openxmlformats.org/officeDocument/2006/relationships/customXml" Target="../ink/ink4578.xml"/><Relationship Id="rId216" Type="http://schemas.openxmlformats.org/officeDocument/2006/relationships/customXml" Target="../ink/ink4606.xml"/><Relationship Id="rId258" Type="http://schemas.openxmlformats.org/officeDocument/2006/relationships/customXml" Target="../ink/ink4627.xml"/><Relationship Id="rId22" Type="http://schemas.openxmlformats.org/officeDocument/2006/relationships/customXml" Target="../ink/ink4514.xml"/><Relationship Id="rId118" Type="http://schemas.openxmlformats.org/officeDocument/2006/relationships/customXml" Target="../ink/ink4557.xml"/><Relationship Id="rId325" Type="http://schemas.openxmlformats.org/officeDocument/2006/relationships/image" Target="../media/image3100.png"/><Relationship Id="rId367" Type="http://schemas.openxmlformats.org/officeDocument/2006/relationships/image" Target="../media/image3116.png"/><Relationship Id="rId171" Type="http://schemas.openxmlformats.org/officeDocument/2006/relationships/image" Target="../media/image3023.png"/><Relationship Id="rId227" Type="http://schemas.openxmlformats.org/officeDocument/2006/relationships/image" Target="../media/image3051.png"/><Relationship Id="rId269" Type="http://schemas.openxmlformats.org/officeDocument/2006/relationships/image" Target="../media/image3072.png"/><Relationship Id="rId33" Type="http://schemas.openxmlformats.org/officeDocument/2006/relationships/image" Target="../media/image2954.png"/><Relationship Id="rId129" Type="http://schemas.openxmlformats.org/officeDocument/2006/relationships/image" Target="../media/image3002.png"/><Relationship Id="rId280" Type="http://schemas.openxmlformats.org/officeDocument/2006/relationships/customXml" Target="../ink/ink4638.xml"/><Relationship Id="rId336" Type="http://schemas.openxmlformats.org/officeDocument/2006/relationships/customXml" Target="../ink/ink4666.xml"/><Relationship Id="rId75" Type="http://schemas.openxmlformats.org/officeDocument/2006/relationships/image" Target="../media/image2975.png"/><Relationship Id="rId140" Type="http://schemas.openxmlformats.org/officeDocument/2006/relationships/customXml" Target="../ink/ink4568.xml"/><Relationship Id="rId182" Type="http://schemas.openxmlformats.org/officeDocument/2006/relationships/customXml" Target="../ink/ink4589.xml"/><Relationship Id="rId378" Type="http://schemas.openxmlformats.org/officeDocument/2006/relationships/customXml" Target="../ink/ink4687.xml"/><Relationship Id="rId6" Type="http://schemas.openxmlformats.org/officeDocument/2006/relationships/customXml" Target="../ink/ink4506.xml"/><Relationship Id="rId238" Type="http://schemas.openxmlformats.org/officeDocument/2006/relationships/customXml" Target="../ink/ink4617.xml"/><Relationship Id="rId291" Type="http://schemas.openxmlformats.org/officeDocument/2006/relationships/image" Target="../media/image3083.png"/><Relationship Id="rId305" Type="http://schemas.openxmlformats.org/officeDocument/2006/relationships/image" Target="../media/image3090.png"/><Relationship Id="rId347" Type="http://schemas.openxmlformats.org/officeDocument/2006/relationships/image" Target="../media/image2972.png"/><Relationship Id="rId44" Type="http://schemas.openxmlformats.org/officeDocument/2006/relationships/customXml" Target="../ink/ink4525.xml"/><Relationship Id="rId86" Type="http://schemas.openxmlformats.org/officeDocument/2006/relationships/customXml" Target="../ink/ink4541.xml"/><Relationship Id="rId151" Type="http://schemas.openxmlformats.org/officeDocument/2006/relationships/image" Target="../media/image3013.png"/><Relationship Id="rId193" Type="http://schemas.openxmlformats.org/officeDocument/2006/relationships/image" Target="../media/image3034.png"/><Relationship Id="rId207" Type="http://schemas.openxmlformats.org/officeDocument/2006/relationships/image" Target="../media/image3041.png"/><Relationship Id="rId249" Type="http://schemas.openxmlformats.org/officeDocument/2006/relationships/image" Target="../media/image3062.png"/><Relationship Id="rId13" Type="http://schemas.openxmlformats.org/officeDocument/2006/relationships/image" Target="../media/image2944.png"/><Relationship Id="rId109" Type="http://schemas.openxmlformats.org/officeDocument/2006/relationships/image" Target="../media/image2992.png"/><Relationship Id="rId260" Type="http://schemas.openxmlformats.org/officeDocument/2006/relationships/customXml" Target="../ink/ink4628.xml"/><Relationship Id="rId316" Type="http://schemas.openxmlformats.org/officeDocument/2006/relationships/customXml" Target="../ink/ink4656.xml"/><Relationship Id="rId55" Type="http://schemas.openxmlformats.org/officeDocument/2006/relationships/image" Target="../media/image2965.png"/><Relationship Id="rId97" Type="http://schemas.openxmlformats.org/officeDocument/2006/relationships/image" Target="../media/image2986.png"/><Relationship Id="rId120" Type="http://schemas.openxmlformats.org/officeDocument/2006/relationships/customXml" Target="../ink/ink4558.xml"/><Relationship Id="rId358" Type="http://schemas.openxmlformats.org/officeDocument/2006/relationships/customXml" Target="../ink/ink4677.xml"/><Relationship Id="rId162" Type="http://schemas.openxmlformats.org/officeDocument/2006/relationships/customXml" Target="../ink/ink4579.xml"/><Relationship Id="rId218" Type="http://schemas.openxmlformats.org/officeDocument/2006/relationships/customXml" Target="../ink/ink4607.xml"/><Relationship Id="rId271" Type="http://schemas.openxmlformats.org/officeDocument/2006/relationships/image" Target="../media/image3073.png"/><Relationship Id="rId24" Type="http://schemas.openxmlformats.org/officeDocument/2006/relationships/customXml" Target="../ink/ink4515.xml"/><Relationship Id="rId66" Type="http://schemas.openxmlformats.org/officeDocument/2006/relationships/customXml" Target="../ink/ink4535.xml"/><Relationship Id="rId131" Type="http://schemas.openxmlformats.org/officeDocument/2006/relationships/image" Target="../media/image3003.png"/><Relationship Id="rId327" Type="http://schemas.openxmlformats.org/officeDocument/2006/relationships/image" Target="../media/image3101.png"/><Relationship Id="rId369" Type="http://schemas.openxmlformats.org/officeDocument/2006/relationships/image" Target="../media/image3117.png"/><Relationship Id="rId173" Type="http://schemas.openxmlformats.org/officeDocument/2006/relationships/image" Target="../media/image3024.png"/><Relationship Id="rId229" Type="http://schemas.openxmlformats.org/officeDocument/2006/relationships/image" Target="../media/image3052.png"/><Relationship Id="rId240" Type="http://schemas.openxmlformats.org/officeDocument/2006/relationships/customXml" Target="../ink/ink4618.xml"/><Relationship Id="rId35" Type="http://schemas.openxmlformats.org/officeDocument/2006/relationships/image" Target="../media/image2955.png"/><Relationship Id="rId77" Type="http://schemas.openxmlformats.org/officeDocument/2006/relationships/image" Target="../media/image2976.png"/><Relationship Id="rId100" Type="http://schemas.openxmlformats.org/officeDocument/2006/relationships/customXml" Target="../ink/ink4548.xml"/><Relationship Id="rId282" Type="http://schemas.openxmlformats.org/officeDocument/2006/relationships/customXml" Target="../ink/ink4639.xml"/><Relationship Id="rId338" Type="http://schemas.openxmlformats.org/officeDocument/2006/relationships/customXml" Target="../ink/ink4667.xml"/><Relationship Id="rId8" Type="http://schemas.openxmlformats.org/officeDocument/2006/relationships/customXml" Target="../ink/ink4507.xml"/><Relationship Id="rId142" Type="http://schemas.openxmlformats.org/officeDocument/2006/relationships/customXml" Target="../ink/ink4569.xml"/><Relationship Id="rId184" Type="http://schemas.openxmlformats.org/officeDocument/2006/relationships/customXml" Target="../ink/ink4590.xml"/><Relationship Id="rId251" Type="http://schemas.openxmlformats.org/officeDocument/2006/relationships/image" Target="../media/image3063.png"/><Relationship Id="rId46" Type="http://schemas.openxmlformats.org/officeDocument/2006/relationships/customXml" Target="../ink/ink4526.xml"/><Relationship Id="rId293" Type="http://schemas.openxmlformats.org/officeDocument/2006/relationships/image" Target="../media/image3084.png"/><Relationship Id="rId307" Type="http://schemas.openxmlformats.org/officeDocument/2006/relationships/image" Target="../media/image3091.png"/><Relationship Id="rId349" Type="http://schemas.openxmlformats.org/officeDocument/2006/relationships/image" Target="../media/image2973.png"/><Relationship Id="rId88" Type="http://schemas.openxmlformats.org/officeDocument/2006/relationships/customXml" Target="../ink/ink4542.xml"/><Relationship Id="rId111" Type="http://schemas.openxmlformats.org/officeDocument/2006/relationships/image" Target="../media/image2993.png"/><Relationship Id="rId153" Type="http://schemas.openxmlformats.org/officeDocument/2006/relationships/image" Target="../media/image3014.png"/><Relationship Id="rId195" Type="http://schemas.openxmlformats.org/officeDocument/2006/relationships/image" Target="../media/image3035.png"/><Relationship Id="rId209" Type="http://schemas.openxmlformats.org/officeDocument/2006/relationships/image" Target="../media/image3042.png"/><Relationship Id="rId360" Type="http://schemas.openxmlformats.org/officeDocument/2006/relationships/customXml" Target="../ink/ink4678.xml"/><Relationship Id="rId220" Type="http://schemas.openxmlformats.org/officeDocument/2006/relationships/customXml" Target="../ink/ink4608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66.png"/><Relationship Id="rId299" Type="http://schemas.openxmlformats.org/officeDocument/2006/relationships/image" Target="../media/image3256.png"/><Relationship Id="rId21" Type="http://schemas.openxmlformats.org/officeDocument/2006/relationships/image" Target="../media/image31180.png"/><Relationship Id="rId63" Type="http://schemas.openxmlformats.org/officeDocument/2006/relationships/image" Target="../media/image3139.png"/><Relationship Id="rId159" Type="http://schemas.openxmlformats.org/officeDocument/2006/relationships/image" Target="../media/image3187.png"/><Relationship Id="rId324" Type="http://schemas.openxmlformats.org/officeDocument/2006/relationships/customXml" Target="../ink/ink4849.xml"/><Relationship Id="rId170" Type="http://schemas.openxmlformats.org/officeDocument/2006/relationships/customXml" Target="../ink/ink4772.xml"/><Relationship Id="rId226" Type="http://schemas.openxmlformats.org/officeDocument/2006/relationships/customXml" Target="../ink/ink4800.xml"/><Relationship Id="rId268" Type="http://schemas.openxmlformats.org/officeDocument/2006/relationships/customXml" Target="../ink/ink4821.xml"/><Relationship Id="rId32" Type="http://schemas.openxmlformats.org/officeDocument/2006/relationships/customXml" Target="../ink/ink4703.xml"/><Relationship Id="rId74" Type="http://schemas.openxmlformats.org/officeDocument/2006/relationships/customXml" Target="../ink/ink4724.xml"/><Relationship Id="rId128" Type="http://schemas.openxmlformats.org/officeDocument/2006/relationships/customXml" Target="../ink/ink4751.xml"/><Relationship Id="rId335" Type="http://schemas.openxmlformats.org/officeDocument/2006/relationships/image" Target="../media/image3274.png"/><Relationship Id="rId5" Type="http://schemas.openxmlformats.org/officeDocument/2006/relationships/image" Target="../media/image31101.png"/><Relationship Id="rId181" Type="http://schemas.openxmlformats.org/officeDocument/2006/relationships/image" Target="../media/image3198.png"/><Relationship Id="rId237" Type="http://schemas.openxmlformats.org/officeDocument/2006/relationships/image" Target="../media/image3226.png"/><Relationship Id="rId279" Type="http://schemas.openxmlformats.org/officeDocument/2006/relationships/image" Target="../media/image3247.png"/><Relationship Id="rId43" Type="http://schemas.openxmlformats.org/officeDocument/2006/relationships/image" Target="../media/image3129.png"/><Relationship Id="rId139" Type="http://schemas.openxmlformats.org/officeDocument/2006/relationships/image" Target="../media/image3177.png"/><Relationship Id="rId290" Type="http://schemas.openxmlformats.org/officeDocument/2006/relationships/customXml" Target="../ink/ink4832.xml"/><Relationship Id="rId304" Type="http://schemas.openxmlformats.org/officeDocument/2006/relationships/customXml" Target="../ink/ink4839.xml"/><Relationship Id="rId346" Type="http://schemas.openxmlformats.org/officeDocument/2006/relationships/customXml" Target="../ink/ink4860.xml"/><Relationship Id="rId85" Type="http://schemas.openxmlformats.org/officeDocument/2006/relationships/image" Target="../media/image3150.png"/><Relationship Id="rId150" Type="http://schemas.openxmlformats.org/officeDocument/2006/relationships/customXml" Target="../ink/ink4762.xml"/><Relationship Id="rId192" Type="http://schemas.openxmlformats.org/officeDocument/2006/relationships/customXml" Target="../ink/ink4783.xml"/><Relationship Id="rId206" Type="http://schemas.openxmlformats.org/officeDocument/2006/relationships/customXml" Target="../ink/ink4790.xml"/><Relationship Id="rId248" Type="http://schemas.openxmlformats.org/officeDocument/2006/relationships/customXml" Target="../ink/ink4811.xml"/><Relationship Id="rId12" Type="http://schemas.openxmlformats.org/officeDocument/2006/relationships/customXml" Target="../ink/ink4693.xml"/><Relationship Id="rId108" Type="http://schemas.openxmlformats.org/officeDocument/2006/relationships/customXml" Target="../ink/ink4741.xml"/><Relationship Id="rId315" Type="http://schemas.openxmlformats.org/officeDocument/2006/relationships/image" Target="../media/image3264.png"/><Relationship Id="rId357" Type="http://schemas.openxmlformats.org/officeDocument/2006/relationships/image" Target="../media/image3285.png"/><Relationship Id="rId54" Type="http://schemas.openxmlformats.org/officeDocument/2006/relationships/customXml" Target="../ink/ink4714.xml"/><Relationship Id="rId96" Type="http://schemas.openxmlformats.org/officeDocument/2006/relationships/customXml" Target="../ink/ink4735.xml"/><Relationship Id="rId161" Type="http://schemas.openxmlformats.org/officeDocument/2006/relationships/image" Target="../media/image3188.png"/><Relationship Id="rId217" Type="http://schemas.openxmlformats.org/officeDocument/2006/relationships/image" Target="../media/image3216.png"/><Relationship Id="rId259" Type="http://schemas.openxmlformats.org/officeDocument/2006/relationships/image" Target="../media/image3237.png"/><Relationship Id="rId23" Type="http://schemas.openxmlformats.org/officeDocument/2006/relationships/image" Target="../media/image31190.png"/><Relationship Id="rId119" Type="http://schemas.openxmlformats.org/officeDocument/2006/relationships/image" Target="../media/image3167.png"/><Relationship Id="rId270" Type="http://schemas.openxmlformats.org/officeDocument/2006/relationships/customXml" Target="../ink/ink4822.xml"/><Relationship Id="rId326" Type="http://schemas.openxmlformats.org/officeDocument/2006/relationships/customXml" Target="../ink/ink4850.xml"/><Relationship Id="rId65" Type="http://schemas.openxmlformats.org/officeDocument/2006/relationships/image" Target="../media/image3140.png"/><Relationship Id="rId130" Type="http://schemas.openxmlformats.org/officeDocument/2006/relationships/customXml" Target="../ink/ink4752.xml"/><Relationship Id="rId172" Type="http://schemas.openxmlformats.org/officeDocument/2006/relationships/customXml" Target="../ink/ink4773.xml"/><Relationship Id="rId228" Type="http://schemas.openxmlformats.org/officeDocument/2006/relationships/customXml" Target="../ink/ink4801.xml"/><Relationship Id="rId281" Type="http://schemas.openxmlformats.org/officeDocument/2006/relationships/image" Target="../media/image21000.png"/><Relationship Id="rId337" Type="http://schemas.openxmlformats.org/officeDocument/2006/relationships/image" Target="../media/image3275.png"/><Relationship Id="rId34" Type="http://schemas.openxmlformats.org/officeDocument/2006/relationships/customXml" Target="../ink/ink4704.xml"/><Relationship Id="rId76" Type="http://schemas.openxmlformats.org/officeDocument/2006/relationships/customXml" Target="../ink/ink4725.xml"/><Relationship Id="rId141" Type="http://schemas.openxmlformats.org/officeDocument/2006/relationships/image" Target="../media/image3178.png"/><Relationship Id="rId7" Type="http://schemas.openxmlformats.org/officeDocument/2006/relationships/image" Target="../media/image31111.png"/><Relationship Id="rId183" Type="http://schemas.openxmlformats.org/officeDocument/2006/relationships/image" Target="../media/image3199.png"/><Relationship Id="rId239" Type="http://schemas.openxmlformats.org/officeDocument/2006/relationships/image" Target="../media/image3227.png"/><Relationship Id="rId250" Type="http://schemas.openxmlformats.org/officeDocument/2006/relationships/customXml" Target="../ink/ink4812.xml"/><Relationship Id="rId292" Type="http://schemas.openxmlformats.org/officeDocument/2006/relationships/customXml" Target="../ink/ink4833.xml"/><Relationship Id="rId306" Type="http://schemas.openxmlformats.org/officeDocument/2006/relationships/customXml" Target="../ink/ink4840.xml"/><Relationship Id="rId45" Type="http://schemas.openxmlformats.org/officeDocument/2006/relationships/image" Target="../media/image3130.png"/><Relationship Id="rId87" Type="http://schemas.openxmlformats.org/officeDocument/2006/relationships/image" Target="../media/image3151.png"/><Relationship Id="rId110" Type="http://schemas.openxmlformats.org/officeDocument/2006/relationships/customXml" Target="../ink/ink4742.xml"/><Relationship Id="rId348" Type="http://schemas.openxmlformats.org/officeDocument/2006/relationships/customXml" Target="../ink/ink4861.xml"/><Relationship Id="rId152" Type="http://schemas.openxmlformats.org/officeDocument/2006/relationships/customXml" Target="../ink/ink4763.xml"/><Relationship Id="rId194" Type="http://schemas.openxmlformats.org/officeDocument/2006/relationships/customXml" Target="../ink/ink4784.xml"/><Relationship Id="rId208" Type="http://schemas.openxmlformats.org/officeDocument/2006/relationships/customXml" Target="../ink/ink4791.xml"/><Relationship Id="rId261" Type="http://schemas.openxmlformats.org/officeDocument/2006/relationships/image" Target="../media/image3238.png"/><Relationship Id="rId14" Type="http://schemas.openxmlformats.org/officeDocument/2006/relationships/customXml" Target="../ink/ink4694.xml"/><Relationship Id="rId56" Type="http://schemas.openxmlformats.org/officeDocument/2006/relationships/customXml" Target="../ink/ink4715.xml"/><Relationship Id="rId317" Type="http://schemas.openxmlformats.org/officeDocument/2006/relationships/image" Target="../media/image3265.png"/><Relationship Id="rId98" Type="http://schemas.openxmlformats.org/officeDocument/2006/relationships/customXml" Target="../ink/ink4736.xml"/><Relationship Id="rId121" Type="http://schemas.openxmlformats.org/officeDocument/2006/relationships/image" Target="../media/image3168.png"/><Relationship Id="rId163" Type="http://schemas.openxmlformats.org/officeDocument/2006/relationships/image" Target="../media/image3189.png"/><Relationship Id="rId219" Type="http://schemas.openxmlformats.org/officeDocument/2006/relationships/image" Target="../media/image3217.png"/><Relationship Id="rId230" Type="http://schemas.openxmlformats.org/officeDocument/2006/relationships/customXml" Target="../ink/ink4802.xml"/><Relationship Id="rId25" Type="http://schemas.openxmlformats.org/officeDocument/2006/relationships/image" Target="../media/image31200.png"/><Relationship Id="rId46" Type="http://schemas.openxmlformats.org/officeDocument/2006/relationships/customXml" Target="../ink/ink4710.xml"/><Relationship Id="rId67" Type="http://schemas.openxmlformats.org/officeDocument/2006/relationships/image" Target="../media/image3141.png"/><Relationship Id="rId272" Type="http://schemas.openxmlformats.org/officeDocument/2006/relationships/customXml" Target="../ink/ink4823.xml"/><Relationship Id="rId293" Type="http://schemas.openxmlformats.org/officeDocument/2006/relationships/image" Target="../media/image3253.png"/><Relationship Id="rId307" Type="http://schemas.openxmlformats.org/officeDocument/2006/relationships/image" Target="../media/image3260.png"/><Relationship Id="rId328" Type="http://schemas.openxmlformats.org/officeDocument/2006/relationships/customXml" Target="../ink/ink4851.xml"/><Relationship Id="rId349" Type="http://schemas.openxmlformats.org/officeDocument/2006/relationships/image" Target="../media/image3281.png"/><Relationship Id="rId88" Type="http://schemas.openxmlformats.org/officeDocument/2006/relationships/customXml" Target="../ink/ink4731.xml"/><Relationship Id="rId111" Type="http://schemas.openxmlformats.org/officeDocument/2006/relationships/image" Target="../media/image3163.png"/><Relationship Id="rId132" Type="http://schemas.openxmlformats.org/officeDocument/2006/relationships/customXml" Target="../ink/ink4753.xml"/><Relationship Id="rId153" Type="http://schemas.openxmlformats.org/officeDocument/2006/relationships/image" Target="../media/image3184.png"/><Relationship Id="rId174" Type="http://schemas.openxmlformats.org/officeDocument/2006/relationships/customXml" Target="../ink/ink4774.xml"/><Relationship Id="rId195" Type="http://schemas.openxmlformats.org/officeDocument/2006/relationships/image" Target="../media/image3205.png"/><Relationship Id="rId209" Type="http://schemas.openxmlformats.org/officeDocument/2006/relationships/image" Target="../media/image3212.png"/><Relationship Id="rId220" Type="http://schemas.openxmlformats.org/officeDocument/2006/relationships/customXml" Target="../ink/ink4797.xml"/><Relationship Id="rId241" Type="http://schemas.openxmlformats.org/officeDocument/2006/relationships/image" Target="../media/image3228.png"/><Relationship Id="rId15" Type="http://schemas.openxmlformats.org/officeDocument/2006/relationships/image" Target="../media/image31150.png"/><Relationship Id="rId36" Type="http://schemas.openxmlformats.org/officeDocument/2006/relationships/customXml" Target="../ink/ink4705.xml"/><Relationship Id="rId57" Type="http://schemas.openxmlformats.org/officeDocument/2006/relationships/image" Target="../media/image3136.png"/><Relationship Id="rId262" Type="http://schemas.openxmlformats.org/officeDocument/2006/relationships/customXml" Target="../ink/ink4818.xml"/><Relationship Id="rId283" Type="http://schemas.openxmlformats.org/officeDocument/2006/relationships/image" Target="../media/image3248.png"/><Relationship Id="rId318" Type="http://schemas.openxmlformats.org/officeDocument/2006/relationships/customXml" Target="../ink/ink4846.xml"/><Relationship Id="rId339" Type="http://schemas.openxmlformats.org/officeDocument/2006/relationships/image" Target="../media/image3276.png"/><Relationship Id="rId78" Type="http://schemas.openxmlformats.org/officeDocument/2006/relationships/customXml" Target="../ink/ink4726.xml"/><Relationship Id="rId99" Type="http://schemas.openxmlformats.org/officeDocument/2006/relationships/image" Target="../media/image3157.png"/><Relationship Id="rId101" Type="http://schemas.openxmlformats.org/officeDocument/2006/relationships/image" Target="../media/image3158.png"/><Relationship Id="rId122" Type="http://schemas.openxmlformats.org/officeDocument/2006/relationships/customXml" Target="../ink/ink4748.xml"/><Relationship Id="rId143" Type="http://schemas.openxmlformats.org/officeDocument/2006/relationships/image" Target="../media/image3179.png"/><Relationship Id="rId164" Type="http://schemas.openxmlformats.org/officeDocument/2006/relationships/customXml" Target="../ink/ink4769.xml"/><Relationship Id="rId185" Type="http://schemas.openxmlformats.org/officeDocument/2006/relationships/image" Target="../media/image3200.png"/><Relationship Id="rId350" Type="http://schemas.openxmlformats.org/officeDocument/2006/relationships/customXml" Target="../ink/ink4862.xml"/><Relationship Id="rId9" Type="http://schemas.openxmlformats.org/officeDocument/2006/relationships/image" Target="../media/image31120.png"/><Relationship Id="rId210" Type="http://schemas.openxmlformats.org/officeDocument/2006/relationships/customXml" Target="../ink/ink4792.xml"/><Relationship Id="rId26" Type="http://schemas.openxmlformats.org/officeDocument/2006/relationships/customXml" Target="../ink/ink4700.xml"/><Relationship Id="rId231" Type="http://schemas.openxmlformats.org/officeDocument/2006/relationships/image" Target="../media/image3223.png"/><Relationship Id="rId252" Type="http://schemas.openxmlformats.org/officeDocument/2006/relationships/customXml" Target="../ink/ink4813.xml"/><Relationship Id="rId273" Type="http://schemas.openxmlformats.org/officeDocument/2006/relationships/image" Target="../media/image3244.png"/><Relationship Id="rId294" Type="http://schemas.openxmlformats.org/officeDocument/2006/relationships/customXml" Target="../ink/ink4834.xml"/><Relationship Id="rId308" Type="http://schemas.openxmlformats.org/officeDocument/2006/relationships/customXml" Target="../ink/ink4841.xml"/><Relationship Id="rId329" Type="http://schemas.openxmlformats.org/officeDocument/2006/relationships/image" Target="../media/image3271.png"/><Relationship Id="rId47" Type="http://schemas.openxmlformats.org/officeDocument/2006/relationships/image" Target="../media/image3131.png"/><Relationship Id="rId68" Type="http://schemas.openxmlformats.org/officeDocument/2006/relationships/customXml" Target="../ink/ink4721.xml"/><Relationship Id="rId89" Type="http://schemas.openxmlformats.org/officeDocument/2006/relationships/image" Target="../media/image3152.png"/><Relationship Id="rId112" Type="http://schemas.openxmlformats.org/officeDocument/2006/relationships/customXml" Target="../ink/ink4743.xml"/><Relationship Id="rId133" Type="http://schemas.openxmlformats.org/officeDocument/2006/relationships/image" Target="../media/image3174.png"/><Relationship Id="rId154" Type="http://schemas.openxmlformats.org/officeDocument/2006/relationships/customXml" Target="../ink/ink4764.xml"/><Relationship Id="rId175" Type="http://schemas.openxmlformats.org/officeDocument/2006/relationships/image" Target="../media/image3195.png"/><Relationship Id="rId340" Type="http://schemas.openxmlformats.org/officeDocument/2006/relationships/customXml" Target="../ink/ink4857.xml"/><Relationship Id="rId196" Type="http://schemas.openxmlformats.org/officeDocument/2006/relationships/customXml" Target="../ink/ink4785.xml"/><Relationship Id="rId200" Type="http://schemas.openxmlformats.org/officeDocument/2006/relationships/customXml" Target="../ink/ink4787.xml"/><Relationship Id="rId16" Type="http://schemas.openxmlformats.org/officeDocument/2006/relationships/customXml" Target="../ink/ink4695.xml"/><Relationship Id="rId221" Type="http://schemas.openxmlformats.org/officeDocument/2006/relationships/image" Target="../media/image3218.png"/><Relationship Id="rId242" Type="http://schemas.openxmlformats.org/officeDocument/2006/relationships/customXml" Target="../ink/ink4808.xml"/><Relationship Id="rId263" Type="http://schemas.openxmlformats.org/officeDocument/2006/relationships/image" Target="../media/image3239.png"/><Relationship Id="rId284" Type="http://schemas.openxmlformats.org/officeDocument/2006/relationships/customXml" Target="../ink/ink4829.xml"/><Relationship Id="rId319" Type="http://schemas.openxmlformats.org/officeDocument/2006/relationships/image" Target="../media/image3266.png"/><Relationship Id="rId37" Type="http://schemas.openxmlformats.org/officeDocument/2006/relationships/image" Target="../media/image3126.png"/><Relationship Id="rId58" Type="http://schemas.openxmlformats.org/officeDocument/2006/relationships/customXml" Target="../ink/ink4716.xml"/><Relationship Id="rId79" Type="http://schemas.openxmlformats.org/officeDocument/2006/relationships/image" Target="../media/image3147.png"/><Relationship Id="rId102" Type="http://schemas.openxmlformats.org/officeDocument/2006/relationships/customXml" Target="../ink/ink4738.xml"/><Relationship Id="rId123" Type="http://schemas.openxmlformats.org/officeDocument/2006/relationships/image" Target="../media/image3169.png"/><Relationship Id="rId144" Type="http://schemas.openxmlformats.org/officeDocument/2006/relationships/customXml" Target="../ink/ink4759.xml"/><Relationship Id="rId330" Type="http://schemas.openxmlformats.org/officeDocument/2006/relationships/customXml" Target="../ink/ink4852.xml"/><Relationship Id="rId90" Type="http://schemas.openxmlformats.org/officeDocument/2006/relationships/customXml" Target="../ink/ink4732.xml"/><Relationship Id="rId165" Type="http://schemas.openxmlformats.org/officeDocument/2006/relationships/image" Target="../media/image3190.png"/><Relationship Id="rId186" Type="http://schemas.openxmlformats.org/officeDocument/2006/relationships/customXml" Target="../ink/ink4780.xml"/><Relationship Id="rId351" Type="http://schemas.openxmlformats.org/officeDocument/2006/relationships/image" Target="../media/image3282.png"/><Relationship Id="rId211" Type="http://schemas.openxmlformats.org/officeDocument/2006/relationships/image" Target="../media/image3213.png"/><Relationship Id="rId232" Type="http://schemas.openxmlformats.org/officeDocument/2006/relationships/customXml" Target="../ink/ink4803.xml"/><Relationship Id="rId253" Type="http://schemas.openxmlformats.org/officeDocument/2006/relationships/image" Target="../media/image3234.png"/><Relationship Id="rId274" Type="http://schemas.openxmlformats.org/officeDocument/2006/relationships/customXml" Target="../ink/ink4824.xml"/><Relationship Id="rId295" Type="http://schemas.openxmlformats.org/officeDocument/2006/relationships/image" Target="../media/image3254.png"/><Relationship Id="rId309" Type="http://schemas.openxmlformats.org/officeDocument/2006/relationships/image" Target="../media/image3261.png"/><Relationship Id="rId27" Type="http://schemas.openxmlformats.org/officeDocument/2006/relationships/image" Target="../media/image31211.png"/><Relationship Id="rId48" Type="http://schemas.openxmlformats.org/officeDocument/2006/relationships/customXml" Target="../ink/ink4711.xml"/><Relationship Id="rId69" Type="http://schemas.openxmlformats.org/officeDocument/2006/relationships/image" Target="../media/image3142.png"/><Relationship Id="rId113" Type="http://schemas.openxmlformats.org/officeDocument/2006/relationships/image" Target="../media/image3164.png"/><Relationship Id="rId134" Type="http://schemas.openxmlformats.org/officeDocument/2006/relationships/customXml" Target="../ink/ink4754.xml"/><Relationship Id="rId320" Type="http://schemas.openxmlformats.org/officeDocument/2006/relationships/customXml" Target="../ink/ink4847.xml"/><Relationship Id="rId80" Type="http://schemas.openxmlformats.org/officeDocument/2006/relationships/customXml" Target="../ink/ink4727.xml"/><Relationship Id="rId155" Type="http://schemas.openxmlformats.org/officeDocument/2006/relationships/image" Target="../media/image3185.png"/><Relationship Id="rId176" Type="http://schemas.openxmlformats.org/officeDocument/2006/relationships/customXml" Target="../ink/ink4775.xml"/><Relationship Id="rId197" Type="http://schemas.openxmlformats.org/officeDocument/2006/relationships/image" Target="../media/image3206.png"/><Relationship Id="rId341" Type="http://schemas.openxmlformats.org/officeDocument/2006/relationships/image" Target="../media/image3277.png"/><Relationship Id="rId201" Type="http://schemas.openxmlformats.org/officeDocument/2006/relationships/image" Target="../media/image3208.png"/><Relationship Id="rId222" Type="http://schemas.openxmlformats.org/officeDocument/2006/relationships/customXml" Target="../ink/ink4798.xml"/><Relationship Id="rId243" Type="http://schemas.openxmlformats.org/officeDocument/2006/relationships/image" Target="../media/image3229.png"/><Relationship Id="rId264" Type="http://schemas.openxmlformats.org/officeDocument/2006/relationships/customXml" Target="../ink/ink4819.xml"/><Relationship Id="rId285" Type="http://schemas.openxmlformats.org/officeDocument/2006/relationships/image" Target="../media/image3249.png"/><Relationship Id="rId17" Type="http://schemas.openxmlformats.org/officeDocument/2006/relationships/image" Target="../media/image31160.png"/><Relationship Id="rId38" Type="http://schemas.openxmlformats.org/officeDocument/2006/relationships/customXml" Target="../ink/ink4706.xml"/><Relationship Id="rId59" Type="http://schemas.openxmlformats.org/officeDocument/2006/relationships/image" Target="../media/image3137.png"/><Relationship Id="rId103" Type="http://schemas.openxmlformats.org/officeDocument/2006/relationships/image" Target="../media/image3159.png"/><Relationship Id="rId124" Type="http://schemas.openxmlformats.org/officeDocument/2006/relationships/customXml" Target="../ink/ink4749.xml"/><Relationship Id="rId310" Type="http://schemas.openxmlformats.org/officeDocument/2006/relationships/customXml" Target="../ink/ink4842.xml"/><Relationship Id="rId70" Type="http://schemas.openxmlformats.org/officeDocument/2006/relationships/customXml" Target="../ink/ink4722.xml"/><Relationship Id="rId91" Type="http://schemas.openxmlformats.org/officeDocument/2006/relationships/image" Target="../media/image3153.png"/><Relationship Id="rId145" Type="http://schemas.openxmlformats.org/officeDocument/2006/relationships/image" Target="../media/image3180.png"/><Relationship Id="rId166" Type="http://schemas.openxmlformats.org/officeDocument/2006/relationships/customXml" Target="../ink/ink4770.xml"/><Relationship Id="rId187" Type="http://schemas.openxmlformats.org/officeDocument/2006/relationships/image" Target="../media/image3201.png"/><Relationship Id="rId331" Type="http://schemas.openxmlformats.org/officeDocument/2006/relationships/image" Target="../media/image3272.png"/><Relationship Id="rId352" Type="http://schemas.openxmlformats.org/officeDocument/2006/relationships/customXml" Target="../ink/ink486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93.xml"/><Relationship Id="rId233" Type="http://schemas.openxmlformats.org/officeDocument/2006/relationships/image" Target="../media/image3224.png"/><Relationship Id="rId254" Type="http://schemas.openxmlformats.org/officeDocument/2006/relationships/customXml" Target="../ink/ink4814.xml"/><Relationship Id="rId28" Type="http://schemas.openxmlformats.org/officeDocument/2006/relationships/customXml" Target="../ink/ink4701.xml"/><Relationship Id="rId49" Type="http://schemas.openxmlformats.org/officeDocument/2006/relationships/image" Target="../media/image3132.png"/><Relationship Id="rId114" Type="http://schemas.openxmlformats.org/officeDocument/2006/relationships/customXml" Target="../ink/ink4744.xml"/><Relationship Id="rId275" Type="http://schemas.openxmlformats.org/officeDocument/2006/relationships/image" Target="../media/image3245.png"/><Relationship Id="rId296" Type="http://schemas.openxmlformats.org/officeDocument/2006/relationships/customXml" Target="../ink/ink4835.xml"/><Relationship Id="rId300" Type="http://schemas.openxmlformats.org/officeDocument/2006/relationships/customXml" Target="../ink/ink4837.xml"/><Relationship Id="rId60" Type="http://schemas.openxmlformats.org/officeDocument/2006/relationships/customXml" Target="../ink/ink4717.xml"/><Relationship Id="rId81" Type="http://schemas.openxmlformats.org/officeDocument/2006/relationships/image" Target="../media/image3148.png"/><Relationship Id="rId135" Type="http://schemas.openxmlformats.org/officeDocument/2006/relationships/image" Target="../media/image3175.png"/><Relationship Id="rId156" Type="http://schemas.openxmlformats.org/officeDocument/2006/relationships/customXml" Target="../ink/ink4765.xml"/><Relationship Id="rId177" Type="http://schemas.openxmlformats.org/officeDocument/2006/relationships/image" Target="../media/image3196.png"/><Relationship Id="rId198" Type="http://schemas.openxmlformats.org/officeDocument/2006/relationships/customXml" Target="../ink/ink4786.xml"/><Relationship Id="rId321" Type="http://schemas.openxmlformats.org/officeDocument/2006/relationships/image" Target="../media/image3267.png"/><Relationship Id="rId342" Type="http://schemas.openxmlformats.org/officeDocument/2006/relationships/customXml" Target="../ink/ink4858.xml"/><Relationship Id="rId202" Type="http://schemas.openxmlformats.org/officeDocument/2006/relationships/customXml" Target="../ink/ink4788.xml"/><Relationship Id="rId223" Type="http://schemas.openxmlformats.org/officeDocument/2006/relationships/image" Target="../media/image3219.png"/><Relationship Id="rId244" Type="http://schemas.openxmlformats.org/officeDocument/2006/relationships/customXml" Target="../ink/ink4809.xml"/><Relationship Id="rId18" Type="http://schemas.openxmlformats.org/officeDocument/2006/relationships/customXml" Target="../ink/ink4696.xml"/><Relationship Id="rId39" Type="http://schemas.openxmlformats.org/officeDocument/2006/relationships/image" Target="../media/image3127.png"/><Relationship Id="rId265" Type="http://schemas.openxmlformats.org/officeDocument/2006/relationships/image" Target="../media/image3240.png"/><Relationship Id="rId286" Type="http://schemas.openxmlformats.org/officeDocument/2006/relationships/customXml" Target="../ink/ink4830.xml"/><Relationship Id="rId50" Type="http://schemas.openxmlformats.org/officeDocument/2006/relationships/customXml" Target="../ink/ink4712.xml"/><Relationship Id="rId104" Type="http://schemas.openxmlformats.org/officeDocument/2006/relationships/customXml" Target="../ink/ink4739.xml"/><Relationship Id="rId125" Type="http://schemas.openxmlformats.org/officeDocument/2006/relationships/image" Target="../media/image3170.png"/><Relationship Id="rId146" Type="http://schemas.openxmlformats.org/officeDocument/2006/relationships/customXml" Target="../ink/ink4760.xml"/><Relationship Id="rId167" Type="http://schemas.openxmlformats.org/officeDocument/2006/relationships/image" Target="../media/image3191.png"/><Relationship Id="rId188" Type="http://schemas.openxmlformats.org/officeDocument/2006/relationships/customXml" Target="../ink/ink4781.xml"/><Relationship Id="rId311" Type="http://schemas.openxmlformats.org/officeDocument/2006/relationships/image" Target="../media/image3262.png"/><Relationship Id="rId332" Type="http://schemas.openxmlformats.org/officeDocument/2006/relationships/customXml" Target="../ink/ink4853.xml"/><Relationship Id="rId353" Type="http://schemas.openxmlformats.org/officeDocument/2006/relationships/image" Target="../media/image3283.png"/><Relationship Id="rId71" Type="http://schemas.openxmlformats.org/officeDocument/2006/relationships/image" Target="../media/image3143.png"/><Relationship Id="rId92" Type="http://schemas.openxmlformats.org/officeDocument/2006/relationships/customXml" Target="../ink/ink4733.xml"/><Relationship Id="rId213" Type="http://schemas.openxmlformats.org/officeDocument/2006/relationships/image" Target="../media/image3214.png"/><Relationship Id="rId234" Type="http://schemas.openxmlformats.org/officeDocument/2006/relationships/customXml" Target="../ink/ink4804.xml"/><Relationship Id="rId2" Type="http://schemas.openxmlformats.org/officeDocument/2006/relationships/customXml" Target="../ink/ink4688.xml"/><Relationship Id="rId29" Type="http://schemas.openxmlformats.org/officeDocument/2006/relationships/image" Target="../media/image31220.png"/><Relationship Id="rId255" Type="http://schemas.openxmlformats.org/officeDocument/2006/relationships/image" Target="../media/image3235.png"/><Relationship Id="rId276" Type="http://schemas.openxmlformats.org/officeDocument/2006/relationships/customXml" Target="../ink/ink4825.xml"/><Relationship Id="rId297" Type="http://schemas.openxmlformats.org/officeDocument/2006/relationships/image" Target="../media/image3255.png"/><Relationship Id="rId40" Type="http://schemas.openxmlformats.org/officeDocument/2006/relationships/customXml" Target="../ink/ink4707.xml"/><Relationship Id="rId115" Type="http://schemas.openxmlformats.org/officeDocument/2006/relationships/image" Target="../media/image3165.png"/><Relationship Id="rId136" Type="http://schemas.openxmlformats.org/officeDocument/2006/relationships/customXml" Target="../ink/ink4755.xml"/><Relationship Id="rId157" Type="http://schemas.openxmlformats.org/officeDocument/2006/relationships/image" Target="../media/image3186.png"/><Relationship Id="rId178" Type="http://schemas.openxmlformats.org/officeDocument/2006/relationships/customXml" Target="../ink/ink4776.xml"/><Relationship Id="rId301" Type="http://schemas.openxmlformats.org/officeDocument/2006/relationships/image" Target="../media/image3257.png"/><Relationship Id="rId322" Type="http://schemas.openxmlformats.org/officeDocument/2006/relationships/customXml" Target="../ink/ink4848.xml"/><Relationship Id="rId343" Type="http://schemas.openxmlformats.org/officeDocument/2006/relationships/image" Target="../media/image3278.png"/><Relationship Id="rId61" Type="http://schemas.openxmlformats.org/officeDocument/2006/relationships/image" Target="../media/image3138.png"/><Relationship Id="rId82" Type="http://schemas.openxmlformats.org/officeDocument/2006/relationships/customXml" Target="../ink/ink4728.xml"/><Relationship Id="rId199" Type="http://schemas.openxmlformats.org/officeDocument/2006/relationships/image" Target="../media/image3207.png"/><Relationship Id="rId203" Type="http://schemas.openxmlformats.org/officeDocument/2006/relationships/image" Target="../media/image3209.png"/><Relationship Id="rId19" Type="http://schemas.openxmlformats.org/officeDocument/2006/relationships/image" Target="../media/image31170.png"/><Relationship Id="rId224" Type="http://schemas.openxmlformats.org/officeDocument/2006/relationships/customXml" Target="../ink/ink4799.xml"/><Relationship Id="rId245" Type="http://schemas.openxmlformats.org/officeDocument/2006/relationships/image" Target="../media/image3230.png"/><Relationship Id="rId266" Type="http://schemas.openxmlformats.org/officeDocument/2006/relationships/customXml" Target="../ink/ink4820.xml"/><Relationship Id="rId287" Type="http://schemas.openxmlformats.org/officeDocument/2006/relationships/image" Target="../media/image3250.png"/><Relationship Id="rId30" Type="http://schemas.openxmlformats.org/officeDocument/2006/relationships/customXml" Target="../ink/ink4702.xml"/><Relationship Id="rId105" Type="http://schemas.openxmlformats.org/officeDocument/2006/relationships/image" Target="../media/image3160.png"/><Relationship Id="rId126" Type="http://schemas.openxmlformats.org/officeDocument/2006/relationships/customXml" Target="../ink/ink4750.xml"/><Relationship Id="rId147" Type="http://schemas.openxmlformats.org/officeDocument/2006/relationships/image" Target="../media/image3181.png"/><Relationship Id="rId168" Type="http://schemas.openxmlformats.org/officeDocument/2006/relationships/customXml" Target="../ink/ink4771.xml"/><Relationship Id="rId312" Type="http://schemas.openxmlformats.org/officeDocument/2006/relationships/customXml" Target="../ink/ink4843.xml"/><Relationship Id="rId333" Type="http://schemas.openxmlformats.org/officeDocument/2006/relationships/image" Target="../media/image3273.png"/><Relationship Id="rId354" Type="http://schemas.openxmlformats.org/officeDocument/2006/relationships/customXml" Target="../ink/ink4864.xml"/><Relationship Id="rId51" Type="http://schemas.openxmlformats.org/officeDocument/2006/relationships/image" Target="../media/image3133.png"/><Relationship Id="rId72" Type="http://schemas.openxmlformats.org/officeDocument/2006/relationships/customXml" Target="../ink/ink4723.xml"/><Relationship Id="rId93" Type="http://schemas.openxmlformats.org/officeDocument/2006/relationships/image" Target="../media/image3154.png"/><Relationship Id="rId189" Type="http://schemas.openxmlformats.org/officeDocument/2006/relationships/image" Target="../media/image3202.png"/><Relationship Id="rId3" Type="http://schemas.openxmlformats.org/officeDocument/2006/relationships/image" Target="../media/image31090.png"/><Relationship Id="rId214" Type="http://schemas.openxmlformats.org/officeDocument/2006/relationships/customXml" Target="../ink/ink4794.xml"/><Relationship Id="rId235" Type="http://schemas.openxmlformats.org/officeDocument/2006/relationships/image" Target="../media/image3225.png"/><Relationship Id="rId256" Type="http://schemas.openxmlformats.org/officeDocument/2006/relationships/customXml" Target="../ink/ink4815.xml"/><Relationship Id="rId277" Type="http://schemas.openxmlformats.org/officeDocument/2006/relationships/image" Target="../media/image3246.png"/><Relationship Id="rId298" Type="http://schemas.openxmlformats.org/officeDocument/2006/relationships/customXml" Target="../ink/ink4836.xml"/><Relationship Id="rId116" Type="http://schemas.openxmlformats.org/officeDocument/2006/relationships/customXml" Target="../ink/ink4745.xml"/><Relationship Id="rId137" Type="http://schemas.openxmlformats.org/officeDocument/2006/relationships/image" Target="../media/image3176.png"/><Relationship Id="rId158" Type="http://schemas.openxmlformats.org/officeDocument/2006/relationships/customXml" Target="../ink/ink4766.xml"/><Relationship Id="rId302" Type="http://schemas.openxmlformats.org/officeDocument/2006/relationships/customXml" Target="../ink/ink4838.xml"/><Relationship Id="rId323" Type="http://schemas.openxmlformats.org/officeDocument/2006/relationships/image" Target="../media/image3268.png"/><Relationship Id="rId344" Type="http://schemas.openxmlformats.org/officeDocument/2006/relationships/customXml" Target="../ink/ink4859.xml"/><Relationship Id="rId20" Type="http://schemas.openxmlformats.org/officeDocument/2006/relationships/customXml" Target="../ink/ink4697.xml"/><Relationship Id="rId41" Type="http://schemas.openxmlformats.org/officeDocument/2006/relationships/image" Target="../media/image3128.png"/><Relationship Id="rId62" Type="http://schemas.openxmlformats.org/officeDocument/2006/relationships/customXml" Target="../ink/ink4718.xml"/><Relationship Id="rId83" Type="http://schemas.openxmlformats.org/officeDocument/2006/relationships/image" Target="../media/image3149.png"/><Relationship Id="rId179" Type="http://schemas.openxmlformats.org/officeDocument/2006/relationships/image" Target="../media/image3197.png"/><Relationship Id="rId190" Type="http://schemas.openxmlformats.org/officeDocument/2006/relationships/customXml" Target="../ink/ink4782.xml"/><Relationship Id="rId204" Type="http://schemas.openxmlformats.org/officeDocument/2006/relationships/customXml" Target="../ink/ink4789.xml"/><Relationship Id="rId225" Type="http://schemas.openxmlformats.org/officeDocument/2006/relationships/image" Target="../media/image3220.png"/><Relationship Id="rId246" Type="http://schemas.openxmlformats.org/officeDocument/2006/relationships/customXml" Target="../ink/ink4810.xml"/><Relationship Id="rId267" Type="http://schemas.openxmlformats.org/officeDocument/2006/relationships/image" Target="../media/image3241.png"/><Relationship Id="rId288" Type="http://schemas.openxmlformats.org/officeDocument/2006/relationships/customXml" Target="../ink/ink4831.xml"/><Relationship Id="rId106" Type="http://schemas.openxmlformats.org/officeDocument/2006/relationships/customXml" Target="../ink/ink4740.xml"/><Relationship Id="rId127" Type="http://schemas.openxmlformats.org/officeDocument/2006/relationships/image" Target="../media/image3171.png"/><Relationship Id="rId313" Type="http://schemas.openxmlformats.org/officeDocument/2006/relationships/image" Target="../media/image3263.png"/><Relationship Id="rId10" Type="http://schemas.openxmlformats.org/officeDocument/2006/relationships/customXml" Target="../ink/ink4692.xml"/><Relationship Id="rId31" Type="http://schemas.openxmlformats.org/officeDocument/2006/relationships/image" Target="../media/image3123.png"/><Relationship Id="rId52" Type="http://schemas.openxmlformats.org/officeDocument/2006/relationships/customXml" Target="../ink/ink4713.xml"/><Relationship Id="rId73" Type="http://schemas.openxmlformats.org/officeDocument/2006/relationships/image" Target="../media/image3144.png"/><Relationship Id="rId94" Type="http://schemas.openxmlformats.org/officeDocument/2006/relationships/customXml" Target="../ink/ink4734.xml"/><Relationship Id="rId148" Type="http://schemas.openxmlformats.org/officeDocument/2006/relationships/customXml" Target="../ink/ink4761.xml"/><Relationship Id="rId169" Type="http://schemas.openxmlformats.org/officeDocument/2006/relationships/image" Target="../media/image3192.png"/><Relationship Id="rId334" Type="http://schemas.openxmlformats.org/officeDocument/2006/relationships/customXml" Target="../ink/ink4854.xml"/><Relationship Id="rId355" Type="http://schemas.openxmlformats.org/officeDocument/2006/relationships/image" Target="../media/image3284.png"/><Relationship Id="rId4" Type="http://schemas.openxmlformats.org/officeDocument/2006/relationships/customXml" Target="../ink/ink4689.xml"/><Relationship Id="rId180" Type="http://schemas.openxmlformats.org/officeDocument/2006/relationships/customXml" Target="../ink/ink4777.xml"/><Relationship Id="rId215" Type="http://schemas.openxmlformats.org/officeDocument/2006/relationships/image" Target="../media/image3215.png"/><Relationship Id="rId236" Type="http://schemas.openxmlformats.org/officeDocument/2006/relationships/customXml" Target="../ink/ink4805.xml"/><Relationship Id="rId257" Type="http://schemas.openxmlformats.org/officeDocument/2006/relationships/image" Target="../media/image3236.png"/><Relationship Id="rId278" Type="http://schemas.openxmlformats.org/officeDocument/2006/relationships/customXml" Target="../ink/ink4826.xml"/><Relationship Id="rId303" Type="http://schemas.openxmlformats.org/officeDocument/2006/relationships/image" Target="../media/image3258.png"/><Relationship Id="rId42" Type="http://schemas.openxmlformats.org/officeDocument/2006/relationships/customXml" Target="../ink/ink4708.xml"/><Relationship Id="rId84" Type="http://schemas.openxmlformats.org/officeDocument/2006/relationships/customXml" Target="../ink/ink4729.xml"/><Relationship Id="rId138" Type="http://schemas.openxmlformats.org/officeDocument/2006/relationships/customXml" Target="../ink/ink4756.xml"/><Relationship Id="rId345" Type="http://schemas.openxmlformats.org/officeDocument/2006/relationships/image" Target="../media/image3279.png"/><Relationship Id="rId191" Type="http://schemas.openxmlformats.org/officeDocument/2006/relationships/image" Target="../media/image3203.png"/><Relationship Id="rId205" Type="http://schemas.openxmlformats.org/officeDocument/2006/relationships/image" Target="../media/image3210.png"/><Relationship Id="rId247" Type="http://schemas.openxmlformats.org/officeDocument/2006/relationships/image" Target="../media/image3231.png"/><Relationship Id="rId107" Type="http://schemas.openxmlformats.org/officeDocument/2006/relationships/image" Target="../media/image3161.png"/><Relationship Id="rId289" Type="http://schemas.openxmlformats.org/officeDocument/2006/relationships/image" Target="../media/image3251.png"/><Relationship Id="rId11" Type="http://schemas.openxmlformats.org/officeDocument/2006/relationships/image" Target="../media/image31130.png"/><Relationship Id="rId53" Type="http://schemas.openxmlformats.org/officeDocument/2006/relationships/image" Target="../media/image3134.png"/><Relationship Id="rId149" Type="http://schemas.openxmlformats.org/officeDocument/2006/relationships/image" Target="../media/image3182.png"/><Relationship Id="rId314" Type="http://schemas.openxmlformats.org/officeDocument/2006/relationships/customXml" Target="../ink/ink4844.xml"/><Relationship Id="rId356" Type="http://schemas.openxmlformats.org/officeDocument/2006/relationships/customXml" Target="../ink/ink4865.xml"/><Relationship Id="rId95" Type="http://schemas.openxmlformats.org/officeDocument/2006/relationships/image" Target="../media/image3155.png"/><Relationship Id="rId160" Type="http://schemas.openxmlformats.org/officeDocument/2006/relationships/customXml" Target="../ink/ink4767.xml"/><Relationship Id="rId216" Type="http://schemas.openxmlformats.org/officeDocument/2006/relationships/customXml" Target="../ink/ink4795.xml"/><Relationship Id="rId258" Type="http://schemas.openxmlformats.org/officeDocument/2006/relationships/customXml" Target="../ink/ink4816.xml"/><Relationship Id="rId22" Type="http://schemas.openxmlformats.org/officeDocument/2006/relationships/customXml" Target="../ink/ink4698.xml"/><Relationship Id="rId64" Type="http://schemas.openxmlformats.org/officeDocument/2006/relationships/customXml" Target="../ink/ink4719.xml"/><Relationship Id="rId118" Type="http://schemas.openxmlformats.org/officeDocument/2006/relationships/customXml" Target="../ink/ink4746.xml"/><Relationship Id="rId325" Type="http://schemas.openxmlformats.org/officeDocument/2006/relationships/image" Target="../media/image3269.png"/><Relationship Id="rId171" Type="http://schemas.openxmlformats.org/officeDocument/2006/relationships/image" Target="../media/image3193.png"/><Relationship Id="rId227" Type="http://schemas.openxmlformats.org/officeDocument/2006/relationships/image" Target="../media/image3221.png"/><Relationship Id="rId269" Type="http://schemas.openxmlformats.org/officeDocument/2006/relationships/image" Target="../media/image3242.png"/><Relationship Id="rId33" Type="http://schemas.openxmlformats.org/officeDocument/2006/relationships/image" Target="../media/image3124.png"/><Relationship Id="rId129" Type="http://schemas.openxmlformats.org/officeDocument/2006/relationships/image" Target="../media/image3172.png"/><Relationship Id="rId280" Type="http://schemas.openxmlformats.org/officeDocument/2006/relationships/customXml" Target="../ink/ink4827.xml"/><Relationship Id="rId336" Type="http://schemas.openxmlformats.org/officeDocument/2006/relationships/customXml" Target="../ink/ink4855.xml"/><Relationship Id="rId75" Type="http://schemas.openxmlformats.org/officeDocument/2006/relationships/image" Target="../media/image3145.png"/><Relationship Id="rId140" Type="http://schemas.openxmlformats.org/officeDocument/2006/relationships/customXml" Target="../ink/ink4757.xml"/><Relationship Id="rId182" Type="http://schemas.openxmlformats.org/officeDocument/2006/relationships/customXml" Target="../ink/ink4778.xml"/><Relationship Id="rId6" Type="http://schemas.openxmlformats.org/officeDocument/2006/relationships/customXml" Target="../ink/ink4690.xml"/><Relationship Id="rId238" Type="http://schemas.openxmlformats.org/officeDocument/2006/relationships/customXml" Target="../ink/ink4806.xml"/><Relationship Id="rId291" Type="http://schemas.openxmlformats.org/officeDocument/2006/relationships/image" Target="../media/image3252.png"/><Relationship Id="rId305" Type="http://schemas.openxmlformats.org/officeDocument/2006/relationships/image" Target="../media/image3259.png"/><Relationship Id="rId347" Type="http://schemas.openxmlformats.org/officeDocument/2006/relationships/image" Target="../media/image3280.png"/><Relationship Id="rId44" Type="http://schemas.openxmlformats.org/officeDocument/2006/relationships/customXml" Target="../ink/ink4709.xml"/><Relationship Id="rId86" Type="http://schemas.openxmlformats.org/officeDocument/2006/relationships/customXml" Target="../ink/ink4730.xml"/><Relationship Id="rId151" Type="http://schemas.openxmlformats.org/officeDocument/2006/relationships/image" Target="../media/image3183.png"/><Relationship Id="rId193" Type="http://schemas.openxmlformats.org/officeDocument/2006/relationships/image" Target="../media/image3204.png"/><Relationship Id="rId207" Type="http://schemas.openxmlformats.org/officeDocument/2006/relationships/image" Target="../media/image3211.png"/><Relationship Id="rId249" Type="http://schemas.openxmlformats.org/officeDocument/2006/relationships/image" Target="../media/image3232.png"/><Relationship Id="rId13" Type="http://schemas.openxmlformats.org/officeDocument/2006/relationships/image" Target="../media/image31140.png"/><Relationship Id="rId109" Type="http://schemas.openxmlformats.org/officeDocument/2006/relationships/image" Target="../media/image3162.png"/><Relationship Id="rId260" Type="http://schemas.openxmlformats.org/officeDocument/2006/relationships/customXml" Target="../ink/ink4817.xml"/><Relationship Id="rId316" Type="http://schemas.openxmlformats.org/officeDocument/2006/relationships/customXml" Target="../ink/ink4845.xml"/><Relationship Id="rId55" Type="http://schemas.openxmlformats.org/officeDocument/2006/relationships/image" Target="../media/image3135.png"/><Relationship Id="rId97" Type="http://schemas.openxmlformats.org/officeDocument/2006/relationships/image" Target="../media/image3156.png"/><Relationship Id="rId120" Type="http://schemas.openxmlformats.org/officeDocument/2006/relationships/customXml" Target="../ink/ink4747.xml"/><Relationship Id="rId162" Type="http://schemas.openxmlformats.org/officeDocument/2006/relationships/customXml" Target="../ink/ink4768.xml"/><Relationship Id="rId218" Type="http://schemas.openxmlformats.org/officeDocument/2006/relationships/customXml" Target="../ink/ink4796.xml"/><Relationship Id="rId271" Type="http://schemas.openxmlformats.org/officeDocument/2006/relationships/image" Target="../media/image3243.png"/><Relationship Id="rId24" Type="http://schemas.openxmlformats.org/officeDocument/2006/relationships/customXml" Target="../ink/ink4699.xml"/><Relationship Id="rId66" Type="http://schemas.openxmlformats.org/officeDocument/2006/relationships/customXml" Target="../ink/ink4720.xml"/><Relationship Id="rId131" Type="http://schemas.openxmlformats.org/officeDocument/2006/relationships/image" Target="../media/image3173.png"/><Relationship Id="rId327" Type="http://schemas.openxmlformats.org/officeDocument/2006/relationships/image" Target="../media/image3270.png"/><Relationship Id="rId173" Type="http://schemas.openxmlformats.org/officeDocument/2006/relationships/image" Target="../media/image3194.png"/><Relationship Id="rId229" Type="http://schemas.openxmlformats.org/officeDocument/2006/relationships/image" Target="../media/image3222.png"/><Relationship Id="rId240" Type="http://schemas.openxmlformats.org/officeDocument/2006/relationships/customXml" Target="../ink/ink4807.xml"/><Relationship Id="rId35" Type="http://schemas.openxmlformats.org/officeDocument/2006/relationships/image" Target="../media/image3125.png"/><Relationship Id="rId77" Type="http://schemas.openxmlformats.org/officeDocument/2006/relationships/image" Target="../media/image3146.png"/><Relationship Id="rId100" Type="http://schemas.openxmlformats.org/officeDocument/2006/relationships/customXml" Target="../ink/ink4737.xml"/><Relationship Id="rId282" Type="http://schemas.openxmlformats.org/officeDocument/2006/relationships/customXml" Target="../ink/ink4828.xml"/><Relationship Id="rId338" Type="http://schemas.openxmlformats.org/officeDocument/2006/relationships/customXml" Target="../ink/ink4856.xml"/><Relationship Id="rId8" Type="http://schemas.openxmlformats.org/officeDocument/2006/relationships/customXml" Target="../ink/ink4691.xml"/><Relationship Id="rId142" Type="http://schemas.openxmlformats.org/officeDocument/2006/relationships/customXml" Target="../ink/ink4758.xml"/><Relationship Id="rId184" Type="http://schemas.openxmlformats.org/officeDocument/2006/relationships/customXml" Target="../ink/ink4779.xml"/><Relationship Id="rId251" Type="http://schemas.openxmlformats.org/officeDocument/2006/relationships/image" Target="../media/image323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32.png"/><Relationship Id="rId299" Type="http://schemas.openxmlformats.org/officeDocument/2006/relationships/image" Target="../media/image3423.png"/><Relationship Id="rId21" Type="http://schemas.openxmlformats.org/officeDocument/2006/relationships/image" Target="../media/image32840.png"/><Relationship Id="rId63" Type="http://schemas.openxmlformats.org/officeDocument/2006/relationships/image" Target="../media/image3305.png"/><Relationship Id="rId159" Type="http://schemas.openxmlformats.org/officeDocument/2006/relationships/image" Target="../media/image3353.png"/><Relationship Id="rId324" Type="http://schemas.openxmlformats.org/officeDocument/2006/relationships/customXml" Target="../ink/ink5027.xml"/><Relationship Id="rId366" Type="http://schemas.openxmlformats.org/officeDocument/2006/relationships/customXml" Target="../ink/ink5048.xml"/><Relationship Id="rId170" Type="http://schemas.openxmlformats.org/officeDocument/2006/relationships/customXml" Target="../ink/ink4950.xml"/><Relationship Id="rId226" Type="http://schemas.openxmlformats.org/officeDocument/2006/relationships/customXml" Target="../ink/ink4978.xml"/><Relationship Id="rId433" Type="http://schemas.openxmlformats.org/officeDocument/2006/relationships/image" Target="../media/image3490.png"/><Relationship Id="rId268" Type="http://schemas.openxmlformats.org/officeDocument/2006/relationships/customXml" Target="../ink/ink4999.xml"/><Relationship Id="rId475" Type="http://schemas.openxmlformats.org/officeDocument/2006/relationships/image" Target="../media/image3511.png"/><Relationship Id="rId32" Type="http://schemas.openxmlformats.org/officeDocument/2006/relationships/customXml" Target="../ink/ink4881.xml"/><Relationship Id="rId74" Type="http://schemas.openxmlformats.org/officeDocument/2006/relationships/customXml" Target="../ink/ink4902.xml"/><Relationship Id="rId128" Type="http://schemas.openxmlformats.org/officeDocument/2006/relationships/customXml" Target="../ink/ink4929.xml"/><Relationship Id="rId335" Type="http://schemas.openxmlformats.org/officeDocument/2006/relationships/image" Target="../media/image3441.png"/><Relationship Id="rId377" Type="http://schemas.openxmlformats.org/officeDocument/2006/relationships/image" Target="../media/image3462.png"/><Relationship Id="rId5" Type="http://schemas.openxmlformats.org/officeDocument/2006/relationships/image" Target="../media/image11470.png"/><Relationship Id="rId181" Type="http://schemas.openxmlformats.org/officeDocument/2006/relationships/image" Target="../media/image3364.png"/><Relationship Id="rId237" Type="http://schemas.openxmlformats.org/officeDocument/2006/relationships/image" Target="../media/image3392.png"/><Relationship Id="rId402" Type="http://schemas.openxmlformats.org/officeDocument/2006/relationships/customXml" Target="../ink/ink5066.xml"/><Relationship Id="rId279" Type="http://schemas.openxmlformats.org/officeDocument/2006/relationships/image" Target="../media/image3413.png"/><Relationship Id="rId444" Type="http://schemas.openxmlformats.org/officeDocument/2006/relationships/customXml" Target="../ink/ink5087.xml"/><Relationship Id="rId486" Type="http://schemas.openxmlformats.org/officeDocument/2006/relationships/customXml" Target="../ink/ink5108.xml"/><Relationship Id="rId43" Type="http://schemas.openxmlformats.org/officeDocument/2006/relationships/image" Target="../media/image3295.png"/><Relationship Id="rId139" Type="http://schemas.openxmlformats.org/officeDocument/2006/relationships/image" Target="../media/image3343.png"/><Relationship Id="rId290" Type="http://schemas.openxmlformats.org/officeDocument/2006/relationships/customXml" Target="../ink/ink5010.xml"/><Relationship Id="rId304" Type="http://schemas.openxmlformats.org/officeDocument/2006/relationships/customXml" Target="../ink/ink5017.xml"/><Relationship Id="rId346" Type="http://schemas.openxmlformats.org/officeDocument/2006/relationships/customXml" Target="../ink/ink5038.xml"/><Relationship Id="rId388" Type="http://schemas.openxmlformats.org/officeDocument/2006/relationships/customXml" Target="../ink/ink5059.xml"/><Relationship Id="rId85" Type="http://schemas.openxmlformats.org/officeDocument/2006/relationships/image" Target="../media/image3316.png"/><Relationship Id="rId150" Type="http://schemas.openxmlformats.org/officeDocument/2006/relationships/customXml" Target="../ink/ink4940.xml"/><Relationship Id="rId192" Type="http://schemas.openxmlformats.org/officeDocument/2006/relationships/customXml" Target="../ink/ink4961.xml"/><Relationship Id="rId206" Type="http://schemas.openxmlformats.org/officeDocument/2006/relationships/customXml" Target="../ink/ink4968.xml"/><Relationship Id="rId413" Type="http://schemas.openxmlformats.org/officeDocument/2006/relationships/image" Target="../media/image3480.png"/><Relationship Id="rId248" Type="http://schemas.openxmlformats.org/officeDocument/2006/relationships/customXml" Target="../ink/ink4989.xml"/><Relationship Id="rId455" Type="http://schemas.openxmlformats.org/officeDocument/2006/relationships/image" Target="../media/image3501.png"/><Relationship Id="rId497" Type="http://schemas.openxmlformats.org/officeDocument/2006/relationships/image" Target="../media/image3522.png"/><Relationship Id="rId12" Type="http://schemas.openxmlformats.org/officeDocument/2006/relationships/customXml" Target="../ink/ink4871.xml"/><Relationship Id="rId108" Type="http://schemas.openxmlformats.org/officeDocument/2006/relationships/customXml" Target="../ink/ink4919.xml"/><Relationship Id="rId315" Type="http://schemas.openxmlformats.org/officeDocument/2006/relationships/image" Target="../media/image3431.png"/><Relationship Id="rId357" Type="http://schemas.openxmlformats.org/officeDocument/2006/relationships/image" Target="../media/image3452.png"/><Relationship Id="rId54" Type="http://schemas.openxmlformats.org/officeDocument/2006/relationships/customXml" Target="../ink/ink4892.xml"/><Relationship Id="rId96" Type="http://schemas.openxmlformats.org/officeDocument/2006/relationships/customXml" Target="../ink/ink4913.xml"/><Relationship Id="rId161" Type="http://schemas.openxmlformats.org/officeDocument/2006/relationships/image" Target="../media/image3354.png"/><Relationship Id="rId217" Type="http://schemas.openxmlformats.org/officeDocument/2006/relationships/image" Target="../media/image3382.png"/><Relationship Id="rId399" Type="http://schemas.openxmlformats.org/officeDocument/2006/relationships/image" Target="../media/image3473.png"/><Relationship Id="rId259" Type="http://schemas.openxmlformats.org/officeDocument/2006/relationships/image" Target="../media/image3403.png"/><Relationship Id="rId424" Type="http://schemas.openxmlformats.org/officeDocument/2006/relationships/customXml" Target="../ink/ink5077.xml"/><Relationship Id="rId466" Type="http://schemas.openxmlformats.org/officeDocument/2006/relationships/customXml" Target="../ink/ink5098.xml"/><Relationship Id="rId23" Type="http://schemas.openxmlformats.org/officeDocument/2006/relationships/image" Target="../media/image32850.png"/><Relationship Id="rId119" Type="http://schemas.openxmlformats.org/officeDocument/2006/relationships/image" Target="../media/image3333.png"/><Relationship Id="rId270" Type="http://schemas.openxmlformats.org/officeDocument/2006/relationships/customXml" Target="../ink/ink5000.xml"/><Relationship Id="rId326" Type="http://schemas.openxmlformats.org/officeDocument/2006/relationships/customXml" Target="../ink/ink5028.xml"/><Relationship Id="rId65" Type="http://schemas.openxmlformats.org/officeDocument/2006/relationships/image" Target="../media/image3306.png"/><Relationship Id="rId130" Type="http://schemas.openxmlformats.org/officeDocument/2006/relationships/customXml" Target="../ink/ink4930.xml"/><Relationship Id="rId368" Type="http://schemas.openxmlformats.org/officeDocument/2006/relationships/customXml" Target="../ink/ink5049.xml"/><Relationship Id="rId172" Type="http://schemas.openxmlformats.org/officeDocument/2006/relationships/customXml" Target="../ink/ink4951.xml"/><Relationship Id="rId228" Type="http://schemas.openxmlformats.org/officeDocument/2006/relationships/customXml" Target="../ink/ink4979.xml"/><Relationship Id="rId435" Type="http://schemas.openxmlformats.org/officeDocument/2006/relationships/image" Target="../media/image3491.png"/><Relationship Id="rId477" Type="http://schemas.openxmlformats.org/officeDocument/2006/relationships/image" Target="../media/image3512.png"/><Relationship Id="rId281" Type="http://schemas.openxmlformats.org/officeDocument/2006/relationships/image" Target="../media/image3414.png"/><Relationship Id="rId337" Type="http://schemas.openxmlformats.org/officeDocument/2006/relationships/image" Target="../media/image3442.png"/><Relationship Id="rId34" Type="http://schemas.openxmlformats.org/officeDocument/2006/relationships/customXml" Target="../ink/ink4882.xml"/><Relationship Id="rId76" Type="http://schemas.openxmlformats.org/officeDocument/2006/relationships/customXml" Target="../ink/ink4903.xml"/><Relationship Id="rId141" Type="http://schemas.openxmlformats.org/officeDocument/2006/relationships/image" Target="../media/image3344.png"/><Relationship Id="rId379" Type="http://schemas.openxmlformats.org/officeDocument/2006/relationships/image" Target="../media/image3463.png"/><Relationship Id="rId7" Type="http://schemas.openxmlformats.org/officeDocument/2006/relationships/image" Target="../media/image32770.png"/><Relationship Id="rId183" Type="http://schemas.openxmlformats.org/officeDocument/2006/relationships/image" Target="../media/image3365.png"/><Relationship Id="rId239" Type="http://schemas.openxmlformats.org/officeDocument/2006/relationships/image" Target="../media/image3393.png"/><Relationship Id="rId390" Type="http://schemas.openxmlformats.org/officeDocument/2006/relationships/customXml" Target="../ink/ink5060.xml"/><Relationship Id="rId404" Type="http://schemas.openxmlformats.org/officeDocument/2006/relationships/customXml" Target="../ink/ink5067.xml"/><Relationship Id="rId446" Type="http://schemas.openxmlformats.org/officeDocument/2006/relationships/customXml" Target="../ink/ink5088.xml"/><Relationship Id="rId250" Type="http://schemas.openxmlformats.org/officeDocument/2006/relationships/customXml" Target="../ink/ink4990.xml"/><Relationship Id="rId292" Type="http://schemas.openxmlformats.org/officeDocument/2006/relationships/customXml" Target="../ink/ink5011.xml"/><Relationship Id="rId306" Type="http://schemas.openxmlformats.org/officeDocument/2006/relationships/customXml" Target="../ink/ink5018.xml"/><Relationship Id="rId488" Type="http://schemas.openxmlformats.org/officeDocument/2006/relationships/customXml" Target="../ink/ink5109.xml"/><Relationship Id="rId45" Type="http://schemas.openxmlformats.org/officeDocument/2006/relationships/image" Target="../media/image3296.png"/><Relationship Id="rId87" Type="http://schemas.openxmlformats.org/officeDocument/2006/relationships/image" Target="../media/image3317.png"/><Relationship Id="rId110" Type="http://schemas.openxmlformats.org/officeDocument/2006/relationships/customXml" Target="../ink/ink4920.xml"/><Relationship Id="rId348" Type="http://schemas.openxmlformats.org/officeDocument/2006/relationships/customXml" Target="../ink/ink5039.xml"/><Relationship Id="rId152" Type="http://schemas.openxmlformats.org/officeDocument/2006/relationships/customXml" Target="../ink/ink4941.xml"/><Relationship Id="rId194" Type="http://schemas.openxmlformats.org/officeDocument/2006/relationships/customXml" Target="../ink/ink4962.xml"/><Relationship Id="rId208" Type="http://schemas.openxmlformats.org/officeDocument/2006/relationships/customXml" Target="../ink/ink4969.xml"/><Relationship Id="rId415" Type="http://schemas.openxmlformats.org/officeDocument/2006/relationships/image" Target="../media/image3481.png"/><Relationship Id="rId457" Type="http://schemas.openxmlformats.org/officeDocument/2006/relationships/image" Target="../media/image3502.png"/><Relationship Id="rId261" Type="http://schemas.openxmlformats.org/officeDocument/2006/relationships/image" Target="../media/image3404.png"/><Relationship Id="rId499" Type="http://schemas.openxmlformats.org/officeDocument/2006/relationships/image" Target="../media/image3523.png"/><Relationship Id="rId14" Type="http://schemas.openxmlformats.org/officeDocument/2006/relationships/customXml" Target="../ink/ink4872.xml"/><Relationship Id="rId56" Type="http://schemas.openxmlformats.org/officeDocument/2006/relationships/customXml" Target="../ink/ink4893.xml"/><Relationship Id="rId317" Type="http://schemas.openxmlformats.org/officeDocument/2006/relationships/image" Target="../media/image3432.png"/><Relationship Id="rId359" Type="http://schemas.openxmlformats.org/officeDocument/2006/relationships/image" Target="../media/image3453.png"/><Relationship Id="rId98" Type="http://schemas.openxmlformats.org/officeDocument/2006/relationships/customXml" Target="../ink/ink4914.xml"/><Relationship Id="rId121" Type="http://schemas.openxmlformats.org/officeDocument/2006/relationships/image" Target="../media/image3334.png"/><Relationship Id="rId163" Type="http://schemas.openxmlformats.org/officeDocument/2006/relationships/image" Target="../media/image3355.png"/><Relationship Id="rId219" Type="http://schemas.openxmlformats.org/officeDocument/2006/relationships/image" Target="../media/image3383.png"/><Relationship Id="rId370" Type="http://schemas.openxmlformats.org/officeDocument/2006/relationships/customXml" Target="../ink/ink5050.xml"/><Relationship Id="rId426" Type="http://schemas.openxmlformats.org/officeDocument/2006/relationships/customXml" Target="../ink/ink5078.xml"/><Relationship Id="rId230" Type="http://schemas.openxmlformats.org/officeDocument/2006/relationships/customXml" Target="../ink/ink4980.xml"/><Relationship Id="rId468" Type="http://schemas.openxmlformats.org/officeDocument/2006/relationships/customXml" Target="../ink/ink5099.xml"/><Relationship Id="rId25" Type="http://schemas.openxmlformats.org/officeDocument/2006/relationships/image" Target="../media/image3286.png"/><Relationship Id="rId67" Type="http://schemas.openxmlformats.org/officeDocument/2006/relationships/image" Target="../media/image3307.png"/><Relationship Id="rId272" Type="http://schemas.openxmlformats.org/officeDocument/2006/relationships/customXml" Target="../ink/ink5001.xml"/><Relationship Id="rId328" Type="http://schemas.openxmlformats.org/officeDocument/2006/relationships/customXml" Target="../ink/ink5029.xml"/><Relationship Id="rId132" Type="http://schemas.openxmlformats.org/officeDocument/2006/relationships/customXml" Target="../ink/ink4931.xml"/><Relationship Id="rId174" Type="http://schemas.openxmlformats.org/officeDocument/2006/relationships/customXml" Target="../ink/ink4952.xml"/><Relationship Id="rId381" Type="http://schemas.openxmlformats.org/officeDocument/2006/relationships/image" Target="../media/image3464.png"/><Relationship Id="rId241" Type="http://schemas.openxmlformats.org/officeDocument/2006/relationships/image" Target="../media/image3394.png"/><Relationship Id="rId437" Type="http://schemas.openxmlformats.org/officeDocument/2006/relationships/image" Target="../media/image3492.png"/><Relationship Id="rId479" Type="http://schemas.openxmlformats.org/officeDocument/2006/relationships/image" Target="../media/image3513.png"/><Relationship Id="rId36" Type="http://schemas.openxmlformats.org/officeDocument/2006/relationships/customXml" Target="../ink/ink4883.xml"/><Relationship Id="rId283" Type="http://schemas.openxmlformats.org/officeDocument/2006/relationships/image" Target="../media/image3415.png"/><Relationship Id="rId339" Type="http://schemas.openxmlformats.org/officeDocument/2006/relationships/image" Target="../media/image3443.png"/><Relationship Id="rId490" Type="http://schemas.openxmlformats.org/officeDocument/2006/relationships/customXml" Target="../ink/ink5110.xml"/><Relationship Id="rId78" Type="http://schemas.openxmlformats.org/officeDocument/2006/relationships/customXml" Target="../ink/ink4904.xml"/><Relationship Id="rId101" Type="http://schemas.openxmlformats.org/officeDocument/2006/relationships/image" Target="../media/image3324.png"/><Relationship Id="rId143" Type="http://schemas.openxmlformats.org/officeDocument/2006/relationships/image" Target="../media/image3345.png"/><Relationship Id="rId185" Type="http://schemas.openxmlformats.org/officeDocument/2006/relationships/image" Target="../media/image3366.png"/><Relationship Id="rId350" Type="http://schemas.openxmlformats.org/officeDocument/2006/relationships/customXml" Target="../ink/ink5040.xml"/><Relationship Id="rId406" Type="http://schemas.openxmlformats.org/officeDocument/2006/relationships/customXml" Target="../ink/ink5068.xml"/><Relationship Id="rId9" Type="http://schemas.openxmlformats.org/officeDocument/2006/relationships/image" Target="../media/image32780.png"/><Relationship Id="rId210" Type="http://schemas.openxmlformats.org/officeDocument/2006/relationships/customXml" Target="../ink/ink4970.xml"/><Relationship Id="rId392" Type="http://schemas.openxmlformats.org/officeDocument/2006/relationships/customXml" Target="../ink/ink5061.xml"/><Relationship Id="rId448" Type="http://schemas.openxmlformats.org/officeDocument/2006/relationships/customXml" Target="../ink/ink5089.xml"/><Relationship Id="rId252" Type="http://schemas.openxmlformats.org/officeDocument/2006/relationships/customXml" Target="../ink/ink4991.xml"/><Relationship Id="rId294" Type="http://schemas.openxmlformats.org/officeDocument/2006/relationships/customXml" Target="../ink/ink5012.xml"/><Relationship Id="rId308" Type="http://schemas.openxmlformats.org/officeDocument/2006/relationships/customXml" Target="../ink/ink5019.xml"/><Relationship Id="rId47" Type="http://schemas.openxmlformats.org/officeDocument/2006/relationships/image" Target="../media/image3297.png"/><Relationship Id="rId89" Type="http://schemas.openxmlformats.org/officeDocument/2006/relationships/image" Target="../media/image3318.png"/><Relationship Id="rId112" Type="http://schemas.openxmlformats.org/officeDocument/2006/relationships/customXml" Target="../ink/ink4921.xml"/><Relationship Id="rId154" Type="http://schemas.openxmlformats.org/officeDocument/2006/relationships/customXml" Target="../ink/ink4942.xml"/><Relationship Id="rId361" Type="http://schemas.openxmlformats.org/officeDocument/2006/relationships/image" Target="../media/image3454.png"/><Relationship Id="rId196" Type="http://schemas.openxmlformats.org/officeDocument/2006/relationships/customXml" Target="../ink/ink4963.xml"/><Relationship Id="rId417" Type="http://schemas.openxmlformats.org/officeDocument/2006/relationships/image" Target="../media/image3482.png"/><Relationship Id="rId459" Type="http://schemas.openxmlformats.org/officeDocument/2006/relationships/image" Target="../media/image3503.png"/><Relationship Id="rId16" Type="http://schemas.openxmlformats.org/officeDocument/2006/relationships/customXml" Target="../ink/ink4873.xml"/><Relationship Id="rId221" Type="http://schemas.openxmlformats.org/officeDocument/2006/relationships/image" Target="../media/image3384.png"/><Relationship Id="rId263" Type="http://schemas.openxmlformats.org/officeDocument/2006/relationships/image" Target="../media/image3405.png"/><Relationship Id="rId319" Type="http://schemas.openxmlformats.org/officeDocument/2006/relationships/image" Target="../media/image3433.png"/><Relationship Id="rId470" Type="http://schemas.openxmlformats.org/officeDocument/2006/relationships/customXml" Target="../ink/ink5100.xml"/><Relationship Id="rId58" Type="http://schemas.openxmlformats.org/officeDocument/2006/relationships/customXml" Target="../ink/ink4894.xml"/><Relationship Id="rId123" Type="http://schemas.openxmlformats.org/officeDocument/2006/relationships/image" Target="../media/image3335.png"/><Relationship Id="rId330" Type="http://schemas.openxmlformats.org/officeDocument/2006/relationships/customXml" Target="../ink/ink5030.xml"/><Relationship Id="rId165" Type="http://schemas.openxmlformats.org/officeDocument/2006/relationships/image" Target="../media/image3356.png"/><Relationship Id="rId372" Type="http://schemas.openxmlformats.org/officeDocument/2006/relationships/customXml" Target="../ink/ink5051.xml"/><Relationship Id="rId428" Type="http://schemas.openxmlformats.org/officeDocument/2006/relationships/customXml" Target="../ink/ink5079.xml"/><Relationship Id="rId232" Type="http://schemas.openxmlformats.org/officeDocument/2006/relationships/customXml" Target="../ink/ink4981.xml"/><Relationship Id="rId274" Type="http://schemas.openxmlformats.org/officeDocument/2006/relationships/customXml" Target="../ink/ink5002.xml"/><Relationship Id="rId481" Type="http://schemas.openxmlformats.org/officeDocument/2006/relationships/image" Target="../media/image3514.png"/><Relationship Id="rId27" Type="http://schemas.openxmlformats.org/officeDocument/2006/relationships/image" Target="../media/image3287.png"/><Relationship Id="rId69" Type="http://schemas.openxmlformats.org/officeDocument/2006/relationships/image" Target="../media/image3308.png"/><Relationship Id="rId134" Type="http://schemas.openxmlformats.org/officeDocument/2006/relationships/customXml" Target="../ink/ink4932.xml"/><Relationship Id="rId80" Type="http://schemas.openxmlformats.org/officeDocument/2006/relationships/customXml" Target="../ink/ink4905.xml"/><Relationship Id="rId176" Type="http://schemas.openxmlformats.org/officeDocument/2006/relationships/customXml" Target="../ink/ink4953.xml"/><Relationship Id="rId341" Type="http://schemas.openxmlformats.org/officeDocument/2006/relationships/image" Target="../media/image3444.png"/><Relationship Id="rId383" Type="http://schemas.openxmlformats.org/officeDocument/2006/relationships/image" Target="../media/image3465.png"/><Relationship Id="rId439" Type="http://schemas.openxmlformats.org/officeDocument/2006/relationships/image" Target="../media/image3493.png"/><Relationship Id="rId201" Type="http://schemas.openxmlformats.org/officeDocument/2006/relationships/image" Target="../media/image3374.png"/><Relationship Id="rId243" Type="http://schemas.openxmlformats.org/officeDocument/2006/relationships/image" Target="../media/image3395.png"/><Relationship Id="rId285" Type="http://schemas.openxmlformats.org/officeDocument/2006/relationships/image" Target="../media/image3416.png"/><Relationship Id="rId450" Type="http://schemas.openxmlformats.org/officeDocument/2006/relationships/customXml" Target="../ink/ink5090.xml"/><Relationship Id="rId38" Type="http://schemas.openxmlformats.org/officeDocument/2006/relationships/customXml" Target="../ink/ink4884.xml"/><Relationship Id="rId103" Type="http://schemas.openxmlformats.org/officeDocument/2006/relationships/image" Target="../media/image3325.png"/><Relationship Id="rId310" Type="http://schemas.openxmlformats.org/officeDocument/2006/relationships/customXml" Target="../ink/ink5020.xml"/><Relationship Id="rId492" Type="http://schemas.openxmlformats.org/officeDocument/2006/relationships/customXml" Target="../ink/ink5111.xml"/><Relationship Id="rId91" Type="http://schemas.openxmlformats.org/officeDocument/2006/relationships/image" Target="../media/image3319.png"/><Relationship Id="rId145" Type="http://schemas.openxmlformats.org/officeDocument/2006/relationships/image" Target="../media/image3346.png"/><Relationship Id="rId187" Type="http://schemas.openxmlformats.org/officeDocument/2006/relationships/image" Target="../media/image3367.png"/><Relationship Id="rId352" Type="http://schemas.openxmlformats.org/officeDocument/2006/relationships/customXml" Target="../ink/ink5041.xml"/><Relationship Id="rId394" Type="http://schemas.openxmlformats.org/officeDocument/2006/relationships/customXml" Target="../ink/ink5062.xml"/><Relationship Id="rId408" Type="http://schemas.openxmlformats.org/officeDocument/2006/relationships/customXml" Target="../ink/ink5069.xml"/><Relationship Id="rId212" Type="http://schemas.openxmlformats.org/officeDocument/2006/relationships/customXml" Target="../ink/ink4971.xml"/><Relationship Id="rId254" Type="http://schemas.openxmlformats.org/officeDocument/2006/relationships/customXml" Target="../ink/ink4992.xml"/><Relationship Id="rId49" Type="http://schemas.openxmlformats.org/officeDocument/2006/relationships/image" Target="../media/image3298.png"/><Relationship Id="rId114" Type="http://schemas.openxmlformats.org/officeDocument/2006/relationships/customXml" Target="../ink/ink4922.xml"/><Relationship Id="rId296" Type="http://schemas.openxmlformats.org/officeDocument/2006/relationships/customXml" Target="../ink/ink5013.xml"/><Relationship Id="rId461" Type="http://schemas.openxmlformats.org/officeDocument/2006/relationships/image" Target="../media/image3504.png"/><Relationship Id="rId60" Type="http://schemas.openxmlformats.org/officeDocument/2006/relationships/customXml" Target="../ink/ink4895.xml"/><Relationship Id="rId156" Type="http://schemas.openxmlformats.org/officeDocument/2006/relationships/customXml" Target="../ink/ink4943.xml"/><Relationship Id="rId198" Type="http://schemas.openxmlformats.org/officeDocument/2006/relationships/customXml" Target="../ink/ink4964.xml"/><Relationship Id="rId321" Type="http://schemas.openxmlformats.org/officeDocument/2006/relationships/image" Target="../media/image3434.png"/><Relationship Id="rId363" Type="http://schemas.openxmlformats.org/officeDocument/2006/relationships/image" Target="../media/image3455.png"/><Relationship Id="rId419" Type="http://schemas.openxmlformats.org/officeDocument/2006/relationships/image" Target="../media/image3483.png"/><Relationship Id="rId223" Type="http://schemas.openxmlformats.org/officeDocument/2006/relationships/image" Target="../media/image3385.png"/><Relationship Id="rId430" Type="http://schemas.openxmlformats.org/officeDocument/2006/relationships/customXml" Target="../ink/ink5080.xml"/><Relationship Id="rId18" Type="http://schemas.openxmlformats.org/officeDocument/2006/relationships/customXml" Target="../ink/ink4874.xml"/><Relationship Id="rId265" Type="http://schemas.openxmlformats.org/officeDocument/2006/relationships/image" Target="../media/image3406.png"/><Relationship Id="rId472" Type="http://schemas.openxmlformats.org/officeDocument/2006/relationships/customXml" Target="../ink/ink5101.xml"/><Relationship Id="rId125" Type="http://schemas.openxmlformats.org/officeDocument/2006/relationships/image" Target="../media/image3336.png"/><Relationship Id="rId167" Type="http://schemas.openxmlformats.org/officeDocument/2006/relationships/image" Target="../media/image3357.png"/><Relationship Id="rId332" Type="http://schemas.openxmlformats.org/officeDocument/2006/relationships/customXml" Target="../ink/ink5031.xml"/><Relationship Id="rId374" Type="http://schemas.openxmlformats.org/officeDocument/2006/relationships/customXml" Target="../ink/ink5052.xml"/><Relationship Id="rId71" Type="http://schemas.openxmlformats.org/officeDocument/2006/relationships/image" Target="../media/image3309.png"/><Relationship Id="rId234" Type="http://schemas.openxmlformats.org/officeDocument/2006/relationships/customXml" Target="../ink/ink4982.xml"/><Relationship Id="rId2" Type="http://schemas.openxmlformats.org/officeDocument/2006/relationships/customXml" Target="../ink/ink4866.xml"/><Relationship Id="rId29" Type="http://schemas.openxmlformats.org/officeDocument/2006/relationships/image" Target="../media/image3288.png"/><Relationship Id="rId276" Type="http://schemas.openxmlformats.org/officeDocument/2006/relationships/customXml" Target="../ink/ink5003.xml"/><Relationship Id="rId441" Type="http://schemas.openxmlformats.org/officeDocument/2006/relationships/image" Target="../media/image3494.png"/><Relationship Id="rId483" Type="http://schemas.openxmlformats.org/officeDocument/2006/relationships/image" Target="../media/image3515.png"/><Relationship Id="rId40" Type="http://schemas.openxmlformats.org/officeDocument/2006/relationships/customXml" Target="../ink/ink4885.xml"/><Relationship Id="rId136" Type="http://schemas.openxmlformats.org/officeDocument/2006/relationships/customXml" Target="../ink/ink4933.xml"/><Relationship Id="rId178" Type="http://schemas.openxmlformats.org/officeDocument/2006/relationships/customXml" Target="../ink/ink4954.xml"/><Relationship Id="rId301" Type="http://schemas.openxmlformats.org/officeDocument/2006/relationships/image" Target="../media/image3424.png"/><Relationship Id="rId343" Type="http://schemas.openxmlformats.org/officeDocument/2006/relationships/image" Target="../media/image3445.png"/><Relationship Id="rId82" Type="http://schemas.openxmlformats.org/officeDocument/2006/relationships/customXml" Target="../ink/ink4906.xml"/><Relationship Id="rId203" Type="http://schemas.openxmlformats.org/officeDocument/2006/relationships/image" Target="../media/image3375.png"/><Relationship Id="rId385" Type="http://schemas.openxmlformats.org/officeDocument/2006/relationships/image" Target="../media/image3466.png"/><Relationship Id="rId245" Type="http://schemas.openxmlformats.org/officeDocument/2006/relationships/image" Target="../media/image3396.png"/><Relationship Id="rId287" Type="http://schemas.openxmlformats.org/officeDocument/2006/relationships/image" Target="../media/image3417.png"/><Relationship Id="rId410" Type="http://schemas.openxmlformats.org/officeDocument/2006/relationships/customXml" Target="../ink/ink5070.xml"/><Relationship Id="rId452" Type="http://schemas.openxmlformats.org/officeDocument/2006/relationships/customXml" Target="../ink/ink5091.xml"/><Relationship Id="rId494" Type="http://schemas.openxmlformats.org/officeDocument/2006/relationships/customXml" Target="../ink/ink5112.xml"/><Relationship Id="rId105" Type="http://schemas.openxmlformats.org/officeDocument/2006/relationships/image" Target="../media/image3326.png"/><Relationship Id="rId147" Type="http://schemas.openxmlformats.org/officeDocument/2006/relationships/image" Target="../media/image3347.png"/><Relationship Id="rId312" Type="http://schemas.openxmlformats.org/officeDocument/2006/relationships/customXml" Target="../ink/ink5021.xml"/><Relationship Id="rId354" Type="http://schemas.openxmlformats.org/officeDocument/2006/relationships/customXml" Target="../ink/ink5042.xml"/><Relationship Id="rId51" Type="http://schemas.openxmlformats.org/officeDocument/2006/relationships/image" Target="../media/image3299.png"/><Relationship Id="rId93" Type="http://schemas.openxmlformats.org/officeDocument/2006/relationships/image" Target="../media/image3320.png"/><Relationship Id="rId189" Type="http://schemas.openxmlformats.org/officeDocument/2006/relationships/image" Target="../media/image3368.png"/><Relationship Id="rId396" Type="http://schemas.openxmlformats.org/officeDocument/2006/relationships/customXml" Target="../ink/ink5063.xml"/><Relationship Id="rId214" Type="http://schemas.openxmlformats.org/officeDocument/2006/relationships/customXml" Target="../ink/ink4972.xml"/><Relationship Id="rId256" Type="http://schemas.openxmlformats.org/officeDocument/2006/relationships/customXml" Target="../ink/ink4993.xml"/><Relationship Id="rId298" Type="http://schemas.openxmlformats.org/officeDocument/2006/relationships/customXml" Target="../ink/ink5014.xml"/><Relationship Id="rId421" Type="http://schemas.openxmlformats.org/officeDocument/2006/relationships/image" Target="../media/image3484.png"/><Relationship Id="rId463" Type="http://schemas.openxmlformats.org/officeDocument/2006/relationships/image" Target="../media/image3505.png"/><Relationship Id="rId116" Type="http://schemas.openxmlformats.org/officeDocument/2006/relationships/customXml" Target="../ink/ink4923.xml"/><Relationship Id="rId158" Type="http://schemas.openxmlformats.org/officeDocument/2006/relationships/customXml" Target="../ink/ink4944.xml"/><Relationship Id="rId323" Type="http://schemas.openxmlformats.org/officeDocument/2006/relationships/image" Target="../media/image3435.png"/><Relationship Id="rId20" Type="http://schemas.openxmlformats.org/officeDocument/2006/relationships/customXml" Target="../ink/ink4875.xml"/><Relationship Id="rId62" Type="http://schemas.openxmlformats.org/officeDocument/2006/relationships/customXml" Target="../ink/ink4896.xml"/><Relationship Id="rId365" Type="http://schemas.openxmlformats.org/officeDocument/2006/relationships/image" Target="../media/image3456.png"/><Relationship Id="rId225" Type="http://schemas.openxmlformats.org/officeDocument/2006/relationships/image" Target="../media/image3386.png"/><Relationship Id="rId267" Type="http://schemas.openxmlformats.org/officeDocument/2006/relationships/image" Target="../media/image3407.png"/><Relationship Id="rId432" Type="http://schemas.openxmlformats.org/officeDocument/2006/relationships/customXml" Target="../ink/ink5081.xml"/><Relationship Id="rId474" Type="http://schemas.openxmlformats.org/officeDocument/2006/relationships/customXml" Target="../ink/ink5102.xml"/><Relationship Id="rId106" Type="http://schemas.openxmlformats.org/officeDocument/2006/relationships/customXml" Target="../ink/ink4918.xml"/><Relationship Id="rId127" Type="http://schemas.openxmlformats.org/officeDocument/2006/relationships/image" Target="../media/image3337.png"/><Relationship Id="rId313" Type="http://schemas.openxmlformats.org/officeDocument/2006/relationships/image" Target="../media/image3430.png"/><Relationship Id="rId495" Type="http://schemas.openxmlformats.org/officeDocument/2006/relationships/image" Target="../media/image3521.png"/><Relationship Id="rId10" Type="http://schemas.openxmlformats.org/officeDocument/2006/relationships/customXml" Target="../ink/ink4870.xml"/><Relationship Id="rId31" Type="http://schemas.openxmlformats.org/officeDocument/2006/relationships/image" Target="../media/image3289.png"/><Relationship Id="rId52" Type="http://schemas.openxmlformats.org/officeDocument/2006/relationships/customXml" Target="../ink/ink4891.xml"/><Relationship Id="rId73" Type="http://schemas.openxmlformats.org/officeDocument/2006/relationships/image" Target="../media/image3310.png"/><Relationship Id="rId94" Type="http://schemas.openxmlformats.org/officeDocument/2006/relationships/customXml" Target="../ink/ink4912.xml"/><Relationship Id="rId148" Type="http://schemas.openxmlformats.org/officeDocument/2006/relationships/customXml" Target="../ink/ink4939.xml"/><Relationship Id="rId169" Type="http://schemas.openxmlformats.org/officeDocument/2006/relationships/image" Target="../media/image3358.png"/><Relationship Id="rId334" Type="http://schemas.openxmlformats.org/officeDocument/2006/relationships/customXml" Target="../ink/ink5032.xml"/><Relationship Id="rId355" Type="http://schemas.openxmlformats.org/officeDocument/2006/relationships/image" Target="../media/image3451.png"/><Relationship Id="rId376" Type="http://schemas.openxmlformats.org/officeDocument/2006/relationships/customXml" Target="../ink/ink5053.xml"/><Relationship Id="rId397" Type="http://schemas.openxmlformats.org/officeDocument/2006/relationships/image" Target="../media/image3472.png"/><Relationship Id="rId4" Type="http://schemas.openxmlformats.org/officeDocument/2006/relationships/customXml" Target="../ink/ink4867.xml"/><Relationship Id="rId180" Type="http://schemas.openxmlformats.org/officeDocument/2006/relationships/customXml" Target="../ink/ink4955.xml"/><Relationship Id="rId215" Type="http://schemas.openxmlformats.org/officeDocument/2006/relationships/image" Target="../media/image3381.png"/><Relationship Id="rId236" Type="http://schemas.openxmlformats.org/officeDocument/2006/relationships/customXml" Target="../ink/ink4983.xml"/><Relationship Id="rId257" Type="http://schemas.openxmlformats.org/officeDocument/2006/relationships/image" Target="../media/image3402.png"/><Relationship Id="rId278" Type="http://schemas.openxmlformats.org/officeDocument/2006/relationships/customXml" Target="../ink/ink5004.xml"/><Relationship Id="rId401" Type="http://schemas.openxmlformats.org/officeDocument/2006/relationships/image" Target="../media/image3474.png"/><Relationship Id="rId422" Type="http://schemas.openxmlformats.org/officeDocument/2006/relationships/customXml" Target="../ink/ink5076.xml"/><Relationship Id="rId443" Type="http://schemas.openxmlformats.org/officeDocument/2006/relationships/image" Target="../media/image3495.png"/><Relationship Id="rId464" Type="http://schemas.openxmlformats.org/officeDocument/2006/relationships/customXml" Target="../ink/ink5097.xml"/><Relationship Id="rId303" Type="http://schemas.openxmlformats.org/officeDocument/2006/relationships/image" Target="../media/image3425.png"/><Relationship Id="rId485" Type="http://schemas.openxmlformats.org/officeDocument/2006/relationships/image" Target="../media/image3516.png"/><Relationship Id="rId42" Type="http://schemas.openxmlformats.org/officeDocument/2006/relationships/customXml" Target="../ink/ink4886.xml"/><Relationship Id="rId84" Type="http://schemas.openxmlformats.org/officeDocument/2006/relationships/customXml" Target="../ink/ink4907.xml"/><Relationship Id="rId138" Type="http://schemas.openxmlformats.org/officeDocument/2006/relationships/customXml" Target="../ink/ink4934.xml"/><Relationship Id="rId345" Type="http://schemas.openxmlformats.org/officeDocument/2006/relationships/image" Target="../media/image3446.png"/><Relationship Id="rId387" Type="http://schemas.openxmlformats.org/officeDocument/2006/relationships/image" Target="../media/image3467.png"/><Relationship Id="rId191" Type="http://schemas.openxmlformats.org/officeDocument/2006/relationships/image" Target="../media/image3369.png"/><Relationship Id="rId205" Type="http://schemas.openxmlformats.org/officeDocument/2006/relationships/image" Target="../media/image3376.png"/><Relationship Id="rId247" Type="http://schemas.openxmlformats.org/officeDocument/2006/relationships/image" Target="../media/image3397.png"/><Relationship Id="rId412" Type="http://schemas.openxmlformats.org/officeDocument/2006/relationships/customXml" Target="../ink/ink5071.xml"/><Relationship Id="rId107" Type="http://schemas.openxmlformats.org/officeDocument/2006/relationships/image" Target="../media/image3327.png"/><Relationship Id="rId289" Type="http://schemas.openxmlformats.org/officeDocument/2006/relationships/image" Target="../media/image3418.png"/><Relationship Id="rId454" Type="http://schemas.openxmlformats.org/officeDocument/2006/relationships/customXml" Target="../ink/ink5092.xml"/><Relationship Id="rId496" Type="http://schemas.openxmlformats.org/officeDocument/2006/relationships/customXml" Target="../ink/ink5113.xml"/><Relationship Id="rId11" Type="http://schemas.openxmlformats.org/officeDocument/2006/relationships/image" Target="../media/image32790.png"/><Relationship Id="rId53" Type="http://schemas.openxmlformats.org/officeDocument/2006/relationships/image" Target="../media/image3300.png"/><Relationship Id="rId149" Type="http://schemas.openxmlformats.org/officeDocument/2006/relationships/image" Target="../media/image3348.png"/><Relationship Id="rId314" Type="http://schemas.openxmlformats.org/officeDocument/2006/relationships/customXml" Target="../ink/ink5022.xml"/><Relationship Id="rId356" Type="http://schemas.openxmlformats.org/officeDocument/2006/relationships/customXml" Target="../ink/ink5043.xml"/><Relationship Id="rId398" Type="http://schemas.openxmlformats.org/officeDocument/2006/relationships/customXml" Target="../ink/ink5064.xml"/><Relationship Id="rId95" Type="http://schemas.openxmlformats.org/officeDocument/2006/relationships/image" Target="../media/image3321.png"/><Relationship Id="rId160" Type="http://schemas.openxmlformats.org/officeDocument/2006/relationships/customXml" Target="../ink/ink4945.xml"/><Relationship Id="rId216" Type="http://schemas.openxmlformats.org/officeDocument/2006/relationships/customXml" Target="../ink/ink4973.xml"/><Relationship Id="rId423" Type="http://schemas.openxmlformats.org/officeDocument/2006/relationships/image" Target="../media/image3485.png"/><Relationship Id="rId258" Type="http://schemas.openxmlformats.org/officeDocument/2006/relationships/customXml" Target="../ink/ink4994.xml"/><Relationship Id="rId465" Type="http://schemas.openxmlformats.org/officeDocument/2006/relationships/image" Target="../media/image3506.png"/><Relationship Id="rId22" Type="http://schemas.openxmlformats.org/officeDocument/2006/relationships/customXml" Target="../ink/ink4876.xml"/><Relationship Id="rId64" Type="http://schemas.openxmlformats.org/officeDocument/2006/relationships/customXml" Target="../ink/ink4897.xml"/><Relationship Id="rId118" Type="http://schemas.openxmlformats.org/officeDocument/2006/relationships/customXml" Target="../ink/ink4924.xml"/><Relationship Id="rId325" Type="http://schemas.openxmlformats.org/officeDocument/2006/relationships/image" Target="../media/image3436.png"/><Relationship Id="rId367" Type="http://schemas.openxmlformats.org/officeDocument/2006/relationships/image" Target="../media/image3457.png"/><Relationship Id="rId171" Type="http://schemas.openxmlformats.org/officeDocument/2006/relationships/image" Target="../media/image3359.png"/><Relationship Id="rId227" Type="http://schemas.openxmlformats.org/officeDocument/2006/relationships/image" Target="../media/image3387.png"/><Relationship Id="rId269" Type="http://schemas.openxmlformats.org/officeDocument/2006/relationships/image" Target="../media/image3408.png"/><Relationship Id="rId434" Type="http://schemas.openxmlformats.org/officeDocument/2006/relationships/customXml" Target="../ink/ink5082.xml"/><Relationship Id="rId476" Type="http://schemas.openxmlformats.org/officeDocument/2006/relationships/customXml" Target="../ink/ink5103.xml"/><Relationship Id="rId33" Type="http://schemas.openxmlformats.org/officeDocument/2006/relationships/image" Target="../media/image3290.png"/><Relationship Id="rId129" Type="http://schemas.openxmlformats.org/officeDocument/2006/relationships/image" Target="../media/image3338.png"/><Relationship Id="rId280" Type="http://schemas.openxmlformats.org/officeDocument/2006/relationships/customXml" Target="../ink/ink5005.xml"/><Relationship Id="rId336" Type="http://schemas.openxmlformats.org/officeDocument/2006/relationships/customXml" Target="../ink/ink5033.xml"/><Relationship Id="rId75" Type="http://schemas.openxmlformats.org/officeDocument/2006/relationships/image" Target="../media/image3311.png"/><Relationship Id="rId140" Type="http://schemas.openxmlformats.org/officeDocument/2006/relationships/customXml" Target="../ink/ink4935.xml"/><Relationship Id="rId182" Type="http://schemas.openxmlformats.org/officeDocument/2006/relationships/customXml" Target="../ink/ink4956.xml"/><Relationship Id="rId378" Type="http://schemas.openxmlformats.org/officeDocument/2006/relationships/customXml" Target="../ink/ink5054.xml"/><Relationship Id="rId403" Type="http://schemas.openxmlformats.org/officeDocument/2006/relationships/image" Target="../media/image3475.png"/><Relationship Id="rId6" Type="http://schemas.openxmlformats.org/officeDocument/2006/relationships/customXml" Target="../ink/ink4868.xml"/><Relationship Id="rId238" Type="http://schemas.openxmlformats.org/officeDocument/2006/relationships/customXml" Target="../ink/ink4984.xml"/><Relationship Id="rId445" Type="http://schemas.openxmlformats.org/officeDocument/2006/relationships/image" Target="../media/image3496.png"/><Relationship Id="rId487" Type="http://schemas.openxmlformats.org/officeDocument/2006/relationships/image" Target="../media/image3517.png"/><Relationship Id="rId291" Type="http://schemas.openxmlformats.org/officeDocument/2006/relationships/image" Target="../media/image3419.png"/><Relationship Id="rId305" Type="http://schemas.openxmlformats.org/officeDocument/2006/relationships/image" Target="../media/image3426.png"/><Relationship Id="rId347" Type="http://schemas.openxmlformats.org/officeDocument/2006/relationships/image" Target="../media/image3447.png"/><Relationship Id="rId44" Type="http://schemas.openxmlformats.org/officeDocument/2006/relationships/customXml" Target="../ink/ink4887.xml"/><Relationship Id="rId86" Type="http://schemas.openxmlformats.org/officeDocument/2006/relationships/customXml" Target="../ink/ink4908.xml"/><Relationship Id="rId151" Type="http://schemas.openxmlformats.org/officeDocument/2006/relationships/image" Target="../media/image3349.png"/><Relationship Id="rId389" Type="http://schemas.openxmlformats.org/officeDocument/2006/relationships/image" Target="../media/image3468.png"/><Relationship Id="rId193" Type="http://schemas.openxmlformats.org/officeDocument/2006/relationships/image" Target="../media/image3370.png"/><Relationship Id="rId207" Type="http://schemas.openxmlformats.org/officeDocument/2006/relationships/image" Target="../media/image3377.png"/><Relationship Id="rId249" Type="http://schemas.openxmlformats.org/officeDocument/2006/relationships/image" Target="../media/image3398.png"/><Relationship Id="rId414" Type="http://schemas.openxmlformats.org/officeDocument/2006/relationships/customXml" Target="../ink/ink5072.xml"/><Relationship Id="rId456" Type="http://schemas.openxmlformats.org/officeDocument/2006/relationships/customXml" Target="../ink/ink5093.xml"/><Relationship Id="rId498" Type="http://schemas.openxmlformats.org/officeDocument/2006/relationships/customXml" Target="../ink/ink5114.xml"/><Relationship Id="rId13" Type="http://schemas.openxmlformats.org/officeDocument/2006/relationships/image" Target="../media/image32800.png"/><Relationship Id="rId109" Type="http://schemas.openxmlformats.org/officeDocument/2006/relationships/image" Target="../media/image3328.png"/><Relationship Id="rId260" Type="http://schemas.openxmlformats.org/officeDocument/2006/relationships/customXml" Target="../ink/ink4995.xml"/><Relationship Id="rId316" Type="http://schemas.openxmlformats.org/officeDocument/2006/relationships/customXml" Target="../ink/ink5023.xml"/><Relationship Id="rId55" Type="http://schemas.openxmlformats.org/officeDocument/2006/relationships/image" Target="../media/image3301.png"/><Relationship Id="rId97" Type="http://schemas.openxmlformats.org/officeDocument/2006/relationships/image" Target="../media/image3322.png"/><Relationship Id="rId120" Type="http://schemas.openxmlformats.org/officeDocument/2006/relationships/customXml" Target="../ink/ink4925.xml"/><Relationship Id="rId358" Type="http://schemas.openxmlformats.org/officeDocument/2006/relationships/customXml" Target="../ink/ink5044.xml"/><Relationship Id="rId162" Type="http://schemas.openxmlformats.org/officeDocument/2006/relationships/customXml" Target="../ink/ink4946.xml"/><Relationship Id="rId218" Type="http://schemas.openxmlformats.org/officeDocument/2006/relationships/customXml" Target="../ink/ink4974.xml"/><Relationship Id="rId425" Type="http://schemas.openxmlformats.org/officeDocument/2006/relationships/image" Target="../media/image3486.png"/><Relationship Id="rId467" Type="http://schemas.openxmlformats.org/officeDocument/2006/relationships/image" Target="../media/image3507.png"/><Relationship Id="rId271" Type="http://schemas.openxmlformats.org/officeDocument/2006/relationships/image" Target="../media/image3409.png"/><Relationship Id="rId24" Type="http://schemas.openxmlformats.org/officeDocument/2006/relationships/customXml" Target="../ink/ink4877.xml"/><Relationship Id="rId66" Type="http://schemas.openxmlformats.org/officeDocument/2006/relationships/customXml" Target="../ink/ink4898.xml"/><Relationship Id="rId131" Type="http://schemas.openxmlformats.org/officeDocument/2006/relationships/image" Target="../media/image3339.png"/><Relationship Id="rId327" Type="http://schemas.openxmlformats.org/officeDocument/2006/relationships/image" Target="../media/image3437.png"/><Relationship Id="rId369" Type="http://schemas.openxmlformats.org/officeDocument/2006/relationships/image" Target="../media/image3458.png"/><Relationship Id="rId173" Type="http://schemas.openxmlformats.org/officeDocument/2006/relationships/image" Target="../media/image3360.png"/><Relationship Id="rId229" Type="http://schemas.openxmlformats.org/officeDocument/2006/relationships/image" Target="../media/image3388.png"/><Relationship Id="rId380" Type="http://schemas.openxmlformats.org/officeDocument/2006/relationships/customXml" Target="../ink/ink5055.xml"/><Relationship Id="rId436" Type="http://schemas.openxmlformats.org/officeDocument/2006/relationships/customXml" Target="../ink/ink5083.xml"/><Relationship Id="rId240" Type="http://schemas.openxmlformats.org/officeDocument/2006/relationships/customXml" Target="../ink/ink4985.xml"/><Relationship Id="rId478" Type="http://schemas.openxmlformats.org/officeDocument/2006/relationships/customXml" Target="../ink/ink5104.xml"/><Relationship Id="rId35" Type="http://schemas.openxmlformats.org/officeDocument/2006/relationships/image" Target="../media/image3291.png"/><Relationship Id="rId77" Type="http://schemas.openxmlformats.org/officeDocument/2006/relationships/image" Target="../media/image3312.png"/><Relationship Id="rId100" Type="http://schemas.openxmlformats.org/officeDocument/2006/relationships/customXml" Target="../ink/ink4915.xml"/><Relationship Id="rId282" Type="http://schemas.openxmlformats.org/officeDocument/2006/relationships/customXml" Target="../ink/ink5006.xml"/><Relationship Id="rId338" Type="http://schemas.openxmlformats.org/officeDocument/2006/relationships/customXml" Target="../ink/ink5034.xml"/><Relationship Id="rId8" Type="http://schemas.openxmlformats.org/officeDocument/2006/relationships/customXml" Target="../ink/ink4869.xml"/><Relationship Id="rId142" Type="http://schemas.openxmlformats.org/officeDocument/2006/relationships/customXml" Target="../ink/ink4936.xml"/><Relationship Id="rId184" Type="http://schemas.openxmlformats.org/officeDocument/2006/relationships/customXml" Target="../ink/ink4957.xml"/><Relationship Id="rId391" Type="http://schemas.openxmlformats.org/officeDocument/2006/relationships/image" Target="../media/image3469.png"/><Relationship Id="rId405" Type="http://schemas.openxmlformats.org/officeDocument/2006/relationships/image" Target="../media/image3476.png"/><Relationship Id="rId447" Type="http://schemas.openxmlformats.org/officeDocument/2006/relationships/image" Target="../media/image3497.png"/><Relationship Id="rId251" Type="http://schemas.openxmlformats.org/officeDocument/2006/relationships/image" Target="../media/image3399.png"/><Relationship Id="rId489" Type="http://schemas.openxmlformats.org/officeDocument/2006/relationships/image" Target="../media/image3518.png"/><Relationship Id="rId46" Type="http://schemas.openxmlformats.org/officeDocument/2006/relationships/customXml" Target="../ink/ink4888.xml"/><Relationship Id="rId293" Type="http://schemas.openxmlformats.org/officeDocument/2006/relationships/image" Target="../media/image3420.png"/><Relationship Id="rId307" Type="http://schemas.openxmlformats.org/officeDocument/2006/relationships/image" Target="../media/image3427.png"/><Relationship Id="rId349" Type="http://schemas.openxmlformats.org/officeDocument/2006/relationships/image" Target="../media/image3448.png"/><Relationship Id="rId88" Type="http://schemas.openxmlformats.org/officeDocument/2006/relationships/customXml" Target="../ink/ink4909.xml"/><Relationship Id="rId111" Type="http://schemas.openxmlformats.org/officeDocument/2006/relationships/image" Target="../media/image3329.png"/><Relationship Id="rId153" Type="http://schemas.openxmlformats.org/officeDocument/2006/relationships/image" Target="../media/image3350.png"/><Relationship Id="rId195" Type="http://schemas.openxmlformats.org/officeDocument/2006/relationships/image" Target="../media/image3371.png"/><Relationship Id="rId209" Type="http://schemas.openxmlformats.org/officeDocument/2006/relationships/image" Target="../media/image3378.png"/><Relationship Id="rId360" Type="http://schemas.openxmlformats.org/officeDocument/2006/relationships/customXml" Target="../ink/ink5045.xml"/><Relationship Id="rId416" Type="http://schemas.openxmlformats.org/officeDocument/2006/relationships/customXml" Target="../ink/ink5073.xml"/><Relationship Id="rId220" Type="http://schemas.openxmlformats.org/officeDocument/2006/relationships/customXml" Target="../ink/ink4975.xml"/><Relationship Id="rId458" Type="http://schemas.openxmlformats.org/officeDocument/2006/relationships/customXml" Target="../ink/ink5094.xml"/><Relationship Id="rId15" Type="http://schemas.openxmlformats.org/officeDocument/2006/relationships/image" Target="../media/image32811.png"/><Relationship Id="rId57" Type="http://schemas.openxmlformats.org/officeDocument/2006/relationships/image" Target="../media/image3302.png"/><Relationship Id="rId262" Type="http://schemas.openxmlformats.org/officeDocument/2006/relationships/customXml" Target="../ink/ink4996.xml"/><Relationship Id="rId318" Type="http://schemas.openxmlformats.org/officeDocument/2006/relationships/customXml" Target="../ink/ink5024.xml"/><Relationship Id="rId99" Type="http://schemas.openxmlformats.org/officeDocument/2006/relationships/image" Target="../media/image3323.png"/><Relationship Id="rId122" Type="http://schemas.openxmlformats.org/officeDocument/2006/relationships/customXml" Target="../ink/ink4926.xml"/><Relationship Id="rId164" Type="http://schemas.openxmlformats.org/officeDocument/2006/relationships/customXml" Target="../ink/ink4947.xml"/><Relationship Id="rId371" Type="http://schemas.openxmlformats.org/officeDocument/2006/relationships/image" Target="../media/image3459.png"/><Relationship Id="rId427" Type="http://schemas.openxmlformats.org/officeDocument/2006/relationships/image" Target="../media/image3487.png"/><Relationship Id="rId469" Type="http://schemas.openxmlformats.org/officeDocument/2006/relationships/image" Target="../media/image3508.png"/><Relationship Id="rId26" Type="http://schemas.openxmlformats.org/officeDocument/2006/relationships/customXml" Target="../ink/ink4878.xml"/><Relationship Id="rId231" Type="http://schemas.openxmlformats.org/officeDocument/2006/relationships/image" Target="../media/image3389.png"/><Relationship Id="rId273" Type="http://schemas.openxmlformats.org/officeDocument/2006/relationships/image" Target="../media/image3410.png"/><Relationship Id="rId329" Type="http://schemas.openxmlformats.org/officeDocument/2006/relationships/image" Target="../media/image3438.png"/><Relationship Id="rId480" Type="http://schemas.openxmlformats.org/officeDocument/2006/relationships/customXml" Target="../ink/ink5105.xml"/><Relationship Id="rId68" Type="http://schemas.openxmlformats.org/officeDocument/2006/relationships/customXml" Target="../ink/ink4899.xml"/><Relationship Id="rId133" Type="http://schemas.openxmlformats.org/officeDocument/2006/relationships/image" Target="../media/image3340.png"/><Relationship Id="rId175" Type="http://schemas.openxmlformats.org/officeDocument/2006/relationships/image" Target="../media/image3361.png"/><Relationship Id="rId340" Type="http://schemas.openxmlformats.org/officeDocument/2006/relationships/customXml" Target="../ink/ink5035.xml"/><Relationship Id="rId200" Type="http://schemas.openxmlformats.org/officeDocument/2006/relationships/customXml" Target="../ink/ink4965.xml"/><Relationship Id="rId382" Type="http://schemas.openxmlformats.org/officeDocument/2006/relationships/customXml" Target="../ink/ink5056.xml"/><Relationship Id="rId438" Type="http://schemas.openxmlformats.org/officeDocument/2006/relationships/customXml" Target="../ink/ink5084.xml"/><Relationship Id="rId242" Type="http://schemas.openxmlformats.org/officeDocument/2006/relationships/customXml" Target="../ink/ink4986.xml"/><Relationship Id="rId284" Type="http://schemas.openxmlformats.org/officeDocument/2006/relationships/customXml" Target="../ink/ink5007.xml"/><Relationship Id="rId491" Type="http://schemas.openxmlformats.org/officeDocument/2006/relationships/image" Target="../media/image3519.png"/><Relationship Id="rId37" Type="http://schemas.openxmlformats.org/officeDocument/2006/relationships/image" Target="../media/image3292.png"/><Relationship Id="rId79" Type="http://schemas.openxmlformats.org/officeDocument/2006/relationships/image" Target="../media/image3313.png"/><Relationship Id="rId102" Type="http://schemas.openxmlformats.org/officeDocument/2006/relationships/customXml" Target="../ink/ink4916.xml"/><Relationship Id="rId144" Type="http://schemas.openxmlformats.org/officeDocument/2006/relationships/customXml" Target="../ink/ink4937.xml"/><Relationship Id="rId90" Type="http://schemas.openxmlformats.org/officeDocument/2006/relationships/customXml" Target="../ink/ink4910.xml"/><Relationship Id="rId186" Type="http://schemas.openxmlformats.org/officeDocument/2006/relationships/customXml" Target="../ink/ink4958.xml"/><Relationship Id="rId351" Type="http://schemas.openxmlformats.org/officeDocument/2006/relationships/image" Target="../media/image3449.png"/><Relationship Id="rId393" Type="http://schemas.openxmlformats.org/officeDocument/2006/relationships/image" Target="../media/image3470.png"/><Relationship Id="rId407" Type="http://schemas.openxmlformats.org/officeDocument/2006/relationships/image" Target="../media/image3477.png"/><Relationship Id="rId449" Type="http://schemas.openxmlformats.org/officeDocument/2006/relationships/image" Target="../media/image3498.png"/><Relationship Id="rId211" Type="http://schemas.openxmlformats.org/officeDocument/2006/relationships/image" Target="../media/image3379.png"/><Relationship Id="rId253" Type="http://schemas.openxmlformats.org/officeDocument/2006/relationships/image" Target="../media/image3400.png"/><Relationship Id="rId295" Type="http://schemas.openxmlformats.org/officeDocument/2006/relationships/image" Target="../media/image3421.png"/><Relationship Id="rId309" Type="http://schemas.openxmlformats.org/officeDocument/2006/relationships/image" Target="../media/image3428.png"/><Relationship Id="rId460" Type="http://schemas.openxmlformats.org/officeDocument/2006/relationships/customXml" Target="../ink/ink5095.xml"/><Relationship Id="rId48" Type="http://schemas.openxmlformats.org/officeDocument/2006/relationships/customXml" Target="../ink/ink4889.xml"/><Relationship Id="rId113" Type="http://schemas.openxmlformats.org/officeDocument/2006/relationships/image" Target="../media/image3330.png"/><Relationship Id="rId320" Type="http://schemas.openxmlformats.org/officeDocument/2006/relationships/customXml" Target="../ink/ink5025.xml"/><Relationship Id="rId155" Type="http://schemas.openxmlformats.org/officeDocument/2006/relationships/image" Target="../media/image3351.png"/><Relationship Id="rId197" Type="http://schemas.openxmlformats.org/officeDocument/2006/relationships/image" Target="../media/image3372.png"/><Relationship Id="rId362" Type="http://schemas.openxmlformats.org/officeDocument/2006/relationships/customXml" Target="../ink/ink5046.xml"/><Relationship Id="rId418" Type="http://schemas.openxmlformats.org/officeDocument/2006/relationships/customXml" Target="../ink/ink5074.xml"/><Relationship Id="rId222" Type="http://schemas.openxmlformats.org/officeDocument/2006/relationships/customXml" Target="../ink/ink4976.xml"/><Relationship Id="rId264" Type="http://schemas.openxmlformats.org/officeDocument/2006/relationships/customXml" Target="../ink/ink4997.xml"/><Relationship Id="rId471" Type="http://schemas.openxmlformats.org/officeDocument/2006/relationships/image" Target="../media/image3509.png"/><Relationship Id="rId17" Type="http://schemas.openxmlformats.org/officeDocument/2006/relationships/image" Target="../media/image32820.png"/><Relationship Id="rId59" Type="http://schemas.openxmlformats.org/officeDocument/2006/relationships/image" Target="../media/image3303.png"/><Relationship Id="rId124" Type="http://schemas.openxmlformats.org/officeDocument/2006/relationships/customXml" Target="../ink/ink4927.xml"/><Relationship Id="rId70" Type="http://schemas.openxmlformats.org/officeDocument/2006/relationships/customXml" Target="../ink/ink4900.xml"/><Relationship Id="rId166" Type="http://schemas.openxmlformats.org/officeDocument/2006/relationships/customXml" Target="../ink/ink4948.xml"/><Relationship Id="rId331" Type="http://schemas.openxmlformats.org/officeDocument/2006/relationships/image" Target="../media/image3439.png"/><Relationship Id="rId373" Type="http://schemas.openxmlformats.org/officeDocument/2006/relationships/image" Target="../media/image3460.png"/><Relationship Id="rId429" Type="http://schemas.openxmlformats.org/officeDocument/2006/relationships/image" Target="../media/image34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90.png"/><Relationship Id="rId440" Type="http://schemas.openxmlformats.org/officeDocument/2006/relationships/customXml" Target="../ink/ink5085.xml"/><Relationship Id="rId28" Type="http://schemas.openxmlformats.org/officeDocument/2006/relationships/customXml" Target="../ink/ink4879.xml"/><Relationship Id="rId275" Type="http://schemas.openxmlformats.org/officeDocument/2006/relationships/image" Target="../media/image3411.png"/><Relationship Id="rId300" Type="http://schemas.openxmlformats.org/officeDocument/2006/relationships/customXml" Target="../ink/ink5015.xml"/><Relationship Id="rId482" Type="http://schemas.openxmlformats.org/officeDocument/2006/relationships/customXml" Target="../ink/ink5106.xml"/><Relationship Id="rId81" Type="http://schemas.openxmlformats.org/officeDocument/2006/relationships/image" Target="../media/image3314.png"/><Relationship Id="rId135" Type="http://schemas.openxmlformats.org/officeDocument/2006/relationships/image" Target="../media/image3341.png"/><Relationship Id="rId177" Type="http://schemas.openxmlformats.org/officeDocument/2006/relationships/image" Target="../media/image3362.png"/><Relationship Id="rId342" Type="http://schemas.openxmlformats.org/officeDocument/2006/relationships/customXml" Target="../ink/ink5036.xml"/><Relationship Id="rId384" Type="http://schemas.openxmlformats.org/officeDocument/2006/relationships/customXml" Target="../ink/ink5057.xml"/><Relationship Id="rId202" Type="http://schemas.openxmlformats.org/officeDocument/2006/relationships/customXml" Target="../ink/ink4966.xml"/><Relationship Id="rId244" Type="http://schemas.openxmlformats.org/officeDocument/2006/relationships/customXml" Target="../ink/ink4987.xml"/><Relationship Id="rId39" Type="http://schemas.openxmlformats.org/officeDocument/2006/relationships/image" Target="../media/image3293.png"/><Relationship Id="rId286" Type="http://schemas.openxmlformats.org/officeDocument/2006/relationships/customXml" Target="../ink/ink5008.xml"/><Relationship Id="rId451" Type="http://schemas.openxmlformats.org/officeDocument/2006/relationships/image" Target="../media/image3499.png"/><Relationship Id="rId493" Type="http://schemas.openxmlformats.org/officeDocument/2006/relationships/image" Target="../media/image3520.png"/><Relationship Id="rId50" Type="http://schemas.openxmlformats.org/officeDocument/2006/relationships/customXml" Target="../ink/ink4890.xml"/><Relationship Id="rId104" Type="http://schemas.openxmlformats.org/officeDocument/2006/relationships/customXml" Target="../ink/ink4917.xml"/><Relationship Id="rId146" Type="http://schemas.openxmlformats.org/officeDocument/2006/relationships/customXml" Target="../ink/ink4938.xml"/><Relationship Id="rId188" Type="http://schemas.openxmlformats.org/officeDocument/2006/relationships/customXml" Target="../ink/ink4959.xml"/><Relationship Id="rId311" Type="http://schemas.openxmlformats.org/officeDocument/2006/relationships/image" Target="../media/image3429.png"/><Relationship Id="rId353" Type="http://schemas.openxmlformats.org/officeDocument/2006/relationships/image" Target="../media/image3450.png"/><Relationship Id="rId395" Type="http://schemas.openxmlformats.org/officeDocument/2006/relationships/image" Target="../media/image3471.png"/><Relationship Id="rId409" Type="http://schemas.openxmlformats.org/officeDocument/2006/relationships/image" Target="../media/image3478.png"/><Relationship Id="rId92" Type="http://schemas.openxmlformats.org/officeDocument/2006/relationships/customXml" Target="../ink/ink4911.xml"/><Relationship Id="rId213" Type="http://schemas.openxmlformats.org/officeDocument/2006/relationships/image" Target="../media/image3380.png"/><Relationship Id="rId420" Type="http://schemas.openxmlformats.org/officeDocument/2006/relationships/customXml" Target="../ink/ink5075.xml"/><Relationship Id="rId255" Type="http://schemas.openxmlformats.org/officeDocument/2006/relationships/image" Target="../media/image3401.png"/><Relationship Id="rId297" Type="http://schemas.openxmlformats.org/officeDocument/2006/relationships/image" Target="../media/image3422.png"/><Relationship Id="rId462" Type="http://schemas.openxmlformats.org/officeDocument/2006/relationships/customXml" Target="../ink/ink5096.xml"/><Relationship Id="rId115" Type="http://schemas.openxmlformats.org/officeDocument/2006/relationships/image" Target="../media/image3331.png"/><Relationship Id="rId157" Type="http://schemas.openxmlformats.org/officeDocument/2006/relationships/image" Target="../media/image3352.png"/><Relationship Id="rId322" Type="http://schemas.openxmlformats.org/officeDocument/2006/relationships/customXml" Target="../ink/ink5026.xml"/><Relationship Id="rId364" Type="http://schemas.openxmlformats.org/officeDocument/2006/relationships/customXml" Target="../ink/ink5047.xml"/><Relationship Id="rId61" Type="http://schemas.openxmlformats.org/officeDocument/2006/relationships/image" Target="../media/image3304.png"/><Relationship Id="rId199" Type="http://schemas.openxmlformats.org/officeDocument/2006/relationships/image" Target="../media/image3373.png"/><Relationship Id="rId19" Type="http://schemas.openxmlformats.org/officeDocument/2006/relationships/image" Target="../media/image32830.png"/><Relationship Id="rId224" Type="http://schemas.openxmlformats.org/officeDocument/2006/relationships/customXml" Target="../ink/ink4977.xml"/><Relationship Id="rId266" Type="http://schemas.openxmlformats.org/officeDocument/2006/relationships/customXml" Target="../ink/ink4998.xml"/><Relationship Id="rId431" Type="http://schemas.openxmlformats.org/officeDocument/2006/relationships/image" Target="../media/image3489.png"/><Relationship Id="rId473" Type="http://schemas.openxmlformats.org/officeDocument/2006/relationships/image" Target="../media/image3510.png"/><Relationship Id="rId30" Type="http://schemas.openxmlformats.org/officeDocument/2006/relationships/customXml" Target="../ink/ink4880.xml"/><Relationship Id="rId126" Type="http://schemas.openxmlformats.org/officeDocument/2006/relationships/customXml" Target="../ink/ink4928.xml"/><Relationship Id="rId168" Type="http://schemas.openxmlformats.org/officeDocument/2006/relationships/customXml" Target="../ink/ink4949.xml"/><Relationship Id="rId333" Type="http://schemas.openxmlformats.org/officeDocument/2006/relationships/image" Target="../media/image3440.png"/><Relationship Id="rId72" Type="http://schemas.openxmlformats.org/officeDocument/2006/relationships/customXml" Target="../ink/ink4901.xml"/><Relationship Id="rId375" Type="http://schemas.openxmlformats.org/officeDocument/2006/relationships/image" Target="../media/image3461.png"/><Relationship Id="rId3" Type="http://schemas.openxmlformats.org/officeDocument/2006/relationships/image" Target="../media/image32760.png"/><Relationship Id="rId235" Type="http://schemas.openxmlformats.org/officeDocument/2006/relationships/image" Target="../media/image3391.png"/><Relationship Id="rId277" Type="http://schemas.openxmlformats.org/officeDocument/2006/relationships/image" Target="../media/image3412.png"/><Relationship Id="rId400" Type="http://schemas.openxmlformats.org/officeDocument/2006/relationships/customXml" Target="../ink/ink5065.xml"/><Relationship Id="rId442" Type="http://schemas.openxmlformats.org/officeDocument/2006/relationships/customXml" Target="../ink/ink5086.xml"/><Relationship Id="rId484" Type="http://schemas.openxmlformats.org/officeDocument/2006/relationships/customXml" Target="../ink/ink5107.xml"/><Relationship Id="rId137" Type="http://schemas.openxmlformats.org/officeDocument/2006/relationships/image" Target="../media/image3342.png"/><Relationship Id="rId302" Type="http://schemas.openxmlformats.org/officeDocument/2006/relationships/customXml" Target="../ink/ink5016.xml"/><Relationship Id="rId344" Type="http://schemas.openxmlformats.org/officeDocument/2006/relationships/customXml" Target="../ink/ink5037.xml"/><Relationship Id="rId41" Type="http://schemas.openxmlformats.org/officeDocument/2006/relationships/image" Target="../media/image3294.png"/><Relationship Id="rId83" Type="http://schemas.openxmlformats.org/officeDocument/2006/relationships/image" Target="../media/image3315.png"/><Relationship Id="rId179" Type="http://schemas.openxmlformats.org/officeDocument/2006/relationships/image" Target="../media/image3363.png"/><Relationship Id="rId386" Type="http://schemas.openxmlformats.org/officeDocument/2006/relationships/customXml" Target="../ink/ink5058.xml"/><Relationship Id="rId190" Type="http://schemas.openxmlformats.org/officeDocument/2006/relationships/customXml" Target="../ink/ink4960.xml"/><Relationship Id="rId204" Type="http://schemas.openxmlformats.org/officeDocument/2006/relationships/customXml" Target="../ink/ink4967.xml"/><Relationship Id="rId246" Type="http://schemas.openxmlformats.org/officeDocument/2006/relationships/customXml" Target="../ink/ink4988.xml"/><Relationship Id="rId288" Type="http://schemas.openxmlformats.org/officeDocument/2006/relationships/customXml" Target="../ink/ink5009.xml"/><Relationship Id="rId411" Type="http://schemas.openxmlformats.org/officeDocument/2006/relationships/image" Target="../media/image3479.png"/><Relationship Id="rId453" Type="http://schemas.openxmlformats.org/officeDocument/2006/relationships/image" Target="../media/image350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8.png"/><Relationship Id="rId299" Type="http://schemas.openxmlformats.org/officeDocument/2006/relationships/image" Target="../media/image3668.png"/><Relationship Id="rId21" Type="http://schemas.openxmlformats.org/officeDocument/2006/relationships/image" Target="../media/image3530.png"/><Relationship Id="rId63" Type="http://schemas.openxmlformats.org/officeDocument/2006/relationships/image" Target="../media/image3551.png"/><Relationship Id="rId159" Type="http://schemas.openxmlformats.org/officeDocument/2006/relationships/image" Target="../media/image3598.png"/><Relationship Id="rId324" Type="http://schemas.openxmlformats.org/officeDocument/2006/relationships/customXml" Target="../ink/ink5276.xml"/><Relationship Id="rId366" Type="http://schemas.openxmlformats.org/officeDocument/2006/relationships/customXml" Target="../ink/ink5297.xml"/><Relationship Id="rId170" Type="http://schemas.openxmlformats.org/officeDocument/2006/relationships/customXml" Target="../ink/ink5199.xml"/><Relationship Id="rId226" Type="http://schemas.openxmlformats.org/officeDocument/2006/relationships/customXml" Target="../ink/ink5227.xml"/><Relationship Id="rId433" Type="http://schemas.openxmlformats.org/officeDocument/2006/relationships/image" Target="../media/image3735.png"/><Relationship Id="rId268" Type="http://schemas.openxmlformats.org/officeDocument/2006/relationships/customXml" Target="../ink/ink5248.xml"/><Relationship Id="rId475" Type="http://schemas.openxmlformats.org/officeDocument/2006/relationships/image" Target="../media/image3756.png"/><Relationship Id="rId32" Type="http://schemas.openxmlformats.org/officeDocument/2006/relationships/customXml" Target="../ink/ink5130.xml"/><Relationship Id="rId74" Type="http://schemas.openxmlformats.org/officeDocument/2006/relationships/customXml" Target="../ink/ink5151.xml"/><Relationship Id="rId128" Type="http://schemas.openxmlformats.org/officeDocument/2006/relationships/customXml" Target="../ink/ink5178.xml"/><Relationship Id="rId335" Type="http://schemas.openxmlformats.org/officeDocument/2006/relationships/image" Target="../media/image3686.png"/><Relationship Id="rId377" Type="http://schemas.openxmlformats.org/officeDocument/2006/relationships/image" Target="../media/image3707.png"/><Relationship Id="rId5" Type="http://schemas.openxmlformats.org/officeDocument/2006/relationships/image" Target="../media/image35230.png"/><Relationship Id="rId181" Type="http://schemas.openxmlformats.org/officeDocument/2006/relationships/image" Target="../media/image3609.png"/><Relationship Id="rId237" Type="http://schemas.openxmlformats.org/officeDocument/2006/relationships/image" Target="../media/image3637.png"/><Relationship Id="rId402" Type="http://schemas.openxmlformats.org/officeDocument/2006/relationships/customXml" Target="../ink/ink5315.xml"/><Relationship Id="rId279" Type="http://schemas.openxmlformats.org/officeDocument/2006/relationships/image" Target="../media/image3658.png"/><Relationship Id="rId444" Type="http://schemas.openxmlformats.org/officeDocument/2006/relationships/customXml" Target="../ink/ink5336.xml"/><Relationship Id="rId486" Type="http://schemas.openxmlformats.org/officeDocument/2006/relationships/customXml" Target="../ink/ink5357.xml"/><Relationship Id="rId43" Type="http://schemas.openxmlformats.org/officeDocument/2006/relationships/image" Target="../media/image3541.png"/><Relationship Id="rId139" Type="http://schemas.openxmlformats.org/officeDocument/2006/relationships/image" Target="../media/image3588.png"/><Relationship Id="rId290" Type="http://schemas.openxmlformats.org/officeDocument/2006/relationships/customXml" Target="../ink/ink5259.xml"/><Relationship Id="rId304" Type="http://schemas.openxmlformats.org/officeDocument/2006/relationships/customXml" Target="../ink/ink5266.xml"/><Relationship Id="rId346" Type="http://schemas.openxmlformats.org/officeDocument/2006/relationships/customXml" Target="../ink/ink5287.xml"/><Relationship Id="rId388" Type="http://schemas.openxmlformats.org/officeDocument/2006/relationships/customXml" Target="../ink/ink5308.xml"/><Relationship Id="rId85" Type="http://schemas.openxmlformats.org/officeDocument/2006/relationships/image" Target="../media/image3562.png"/><Relationship Id="rId150" Type="http://schemas.openxmlformats.org/officeDocument/2006/relationships/customXml" Target="../ink/ink5189.xml"/><Relationship Id="rId192" Type="http://schemas.openxmlformats.org/officeDocument/2006/relationships/customXml" Target="../ink/ink5210.xml"/><Relationship Id="rId206" Type="http://schemas.openxmlformats.org/officeDocument/2006/relationships/customXml" Target="../ink/ink5217.xml"/><Relationship Id="rId413" Type="http://schemas.openxmlformats.org/officeDocument/2006/relationships/image" Target="../media/image3725.png"/><Relationship Id="rId248" Type="http://schemas.openxmlformats.org/officeDocument/2006/relationships/customXml" Target="../ink/ink5238.xml"/><Relationship Id="rId455" Type="http://schemas.openxmlformats.org/officeDocument/2006/relationships/image" Target="../media/image3746.png"/><Relationship Id="rId12" Type="http://schemas.openxmlformats.org/officeDocument/2006/relationships/customXml" Target="../ink/ink5120.xml"/><Relationship Id="rId108" Type="http://schemas.openxmlformats.org/officeDocument/2006/relationships/customXml" Target="../ink/ink5168.xml"/><Relationship Id="rId315" Type="http://schemas.openxmlformats.org/officeDocument/2006/relationships/image" Target="../media/image3676.png"/><Relationship Id="rId357" Type="http://schemas.openxmlformats.org/officeDocument/2006/relationships/image" Target="../media/image3697.png"/><Relationship Id="rId54" Type="http://schemas.openxmlformats.org/officeDocument/2006/relationships/customXml" Target="../ink/ink5141.xml"/><Relationship Id="rId96" Type="http://schemas.openxmlformats.org/officeDocument/2006/relationships/customXml" Target="../ink/ink5162.xml"/><Relationship Id="rId161" Type="http://schemas.openxmlformats.org/officeDocument/2006/relationships/image" Target="../media/image3599.png"/><Relationship Id="rId217" Type="http://schemas.openxmlformats.org/officeDocument/2006/relationships/image" Target="../media/image3627.png"/><Relationship Id="rId399" Type="http://schemas.openxmlformats.org/officeDocument/2006/relationships/image" Target="../media/image3718.png"/><Relationship Id="rId259" Type="http://schemas.openxmlformats.org/officeDocument/2006/relationships/image" Target="../media/image3648.png"/><Relationship Id="rId424" Type="http://schemas.openxmlformats.org/officeDocument/2006/relationships/customXml" Target="../ink/ink5326.xml"/><Relationship Id="rId466" Type="http://schemas.openxmlformats.org/officeDocument/2006/relationships/customXml" Target="../ink/ink5347.xml"/><Relationship Id="rId23" Type="http://schemas.openxmlformats.org/officeDocument/2006/relationships/image" Target="../media/image3531.png"/><Relationship Id="rId119" Type="http://schemas.openxmlformats.org/officeDocument/2006/relationships/image" Target="../media/image3579.png"/><Relationship Id="rId270" Type="http://schemas.openxmlformats.org/officeDocument/2006/relationships/customXml" Target="../ink/ink5249.xml"/><Relationship Id="rId326" Type="http://schemas.openxmlformats.org/officeDocument/2006/relationships/customXml" Target="../ink/ink5277.xml"/><Relationship Id="rId65" Type="http://schemas.openxmlformats.org/officeDocument/2006/relationships/image" Target="../media/image3552.png"/><Relationship Id="rId130" Type="http://schemas.openxmlformats.org/officeDocument/2006/relationships/customXml" Target="../ink/ink5179.xml"/><Relationship Id="rId368" Type="http://schemas.openxmlformats.org/officeDocument/2006/relationships/customXml" Target="../ink/ink5298.xml"/><Relationship Id="rId172" Type="http://schemas.openxmlformats.org/officeDocument/2006/relationships/customXml" Target="../ink/ink5200.xml"/><Relationship Id="rId228" Type="http://schemas.openxmlformats.org/officeDocument/2006/relationships/customXml" Target="../ink/ink5228.xml"/><Relationship Id="rId435" Type="http://schemas.openxmlformats.org/officeDocument/2006/relationships/image" Target="../media/image3736.png"/><Relationship Id="rId477" Type="http://schemas.openxmlformats.org/officeDocument/2006/relationships/image" Target="../media/image356.png"/><Relationship Id="rId281" Type="http://schemas.openxmlformats.org/officeDocument/2006/relationships/image" Target="../media/image3659.png"/><Relationship Id="rId337" Type="http://schemas.openxmlformats.org/officeDocument/2006/relationships/image" Target="../media/image3687.png"/><Relationship Id="rId34" Type="http://schemas.openxmlformats.org/officeDocument/2006/relationships/customXml" Target="../ink/ink5131.xml"/><Relationship Id="rId76" Type="http://schemas.openxmlformats.org/officeDocument/2006/relationships/customXml" Target="../ink/ink5152.xml"/><Relationship Id="rId141" Type="http://schemas.openxmlformats.org/officeDocument/2006/relationships/image" Target="../media/image3589.png"/><Relationship Id="rId379" Type="http://schemas.openxmlformats.org/officeDocument/2006/relationships/image" Target="../media/image3708.png"/><Relationship Id="rId7" Type="http://schemas.openxmlformats.org/officeDocument/2006/relationships/image" Target="../media/image3524.png"/><Relationship Id="rId183" Type="http://schemas.openxmlformats.org/officeDocument/2006/relationships/image" Target="../media/image3610.png"/><Relationship Id="rId239" Type="http://schemas.openxmlformats.org/officeDocument/2006/relationships/image" Target="../media/image3638.png"/><Relationship Id="rId390" Type="http://schemas.openxmlformats.org/officeDocument/2006/relationships/customXml" Target="../ink/ink5309.xml"/><Relationship Id="rId404" Type="http://schemas.openxmlformats.org/officeDocument/2006/relationships/customXml" Target="../ink/ink5316.xml"/><Relationship Id="rId446" Type="http://schemas.openxmlformats.org/officeDocument/2006/relationships/customXml" Target="../ink/ink5337.xml"/><Relationship Id="rId250" Type="http://schemas.openxmlformats.org/officeDocument/2006/relationships/customXml" Target="../ink/ink5239.xml"/><Relationship Id="rId292" Type="http://schemas.openxmlformats.org/officeDocument/2006/relationships/customXml" Target="../ink/ink5260.xml"/><Relationship Id="rId306" Type="http://schemas.openxmlformats.org/officeDocument/2006/relationships/customXml" Target="../ink/ink5267.xml"/><Relationship Id="rId45" Type="http://schemas.openxmlformats.org/officeDocument/2006/relationships/image" Target="../media/image3542.png"/><Relationship Id="rId87" Type="http://schemas.openxmlformats.org/officeDocument/2006/relationships/image" Target="../media/image3563.png"/><Relationship Id="rId110" Type="http://schemas.openxmlformats.org/officeDocument/2006/relationships/customXml" Target="../ink/ink5169.xml"/><Relationship Id="rId348" Type="http://schemas.openxmlformats.org/officeDocument/2006/relationships/customXml" Target="../ink/ink5288.xml"/><Relationship Id="rId152" Type="http://schemas.openxmlformats.org/officeDocument/2006/relationships/customXml" Target="../ink/ink5190.xml"/><Relationship Id="rId194" Type="http://schemas.openxmlformats.org/officeDocument/2006/relationships/customXml" Target="../ink/ink5211.xml"/><Relationship Id="rId208" Type="http://schemas.openxmlformats.org/officeDocument/2006/relationships/customXml" Target="../ink/ink5218.xml"/><Relationship Id="rId415" Type="http://schemas.openxmlformats.org/officeDocument/2006/relationships/image" Target="../media/image3726.png"/><Relationship Id="rId457" Type="http://schemas.openxmlformats.org/officeDocument/2006/relationships/image" Target="../media/image3747.png"/><Relationship Id="rId261" Type="http://schemas.openxmlformats.org/officeDocument/2006/relationships/image" Target="../media/image3649.png"/><Relationship Id="rId14" Type="http://schemas.openxmlformats.org/officeDocument/2006/relationships/customXml" Target="../ink/ink5121.xml"/><Relationship Id="rId56" Type="http://schemas.openxmlformats.org/officeDocument/2006/relationships/customXml" Target="../ink/ink5142.xml"/><Relationship Id="rId317" Type="http://schemas.openxmlformats.org/officeDocument/2006/relationships/image" Target="../media/image3677.png"/><Relationship Id="rId359" Type="http://schemas.openxmlformats.org/officeDocument/2006/relationships/image" Target="../media/image3698.png"/><Relationship Id="rId98" Type="http://schemas.openxmlformats.org/officeDocument/2006/relationships/customXml" Target="../ink/ink5163.xml"/><Relationship Id="rId121" Type="http://schemas.openxmlformats.org/officeDocument/2006/relationships/image" Target="../media/image21080.png"/><Relationship Id="rId163" Type="http://schemas.openxmlformats.org/officeDocument/2006/relationships/image" Target="../media/image3600.png"/><Relationship Id="rId219" Type="http://schemas.openxmlformats.org/officeDocument/2006/relationships/image" Target="../media/image3628.png"/><Relationship Id="rId370" Type="http://schemas.openxmlformats.org/officeDocument/2006/relationships/customXml" Target="../ink/ink5299.xml"/><Relationship Id="rId426" Type="http://schemas.openxmlformats.org/officeDocument/2006/relationships/customXml" Target="../ink/ink5327.xml"/><Relationship Id="rId230" Type="http://schemas.openxmlformats.org/officeDocument/2006/relationships/customXml" Target="../ink/ink5229.xml"/><Relationship Id="rId468" Type="http://schemas.openxmlformats.org/officeDocument/2006/relationships/customXml" Target="../ink/ink5348.xml"/><Relationship Id="rId25" Type="http://schemas.openxmlformats.org/officeDocument/2006/relationships/image" Target="../media/image3532.png"/><Relationship Id="rId67" Type="http://schemas.openxmlformats.org/officeDocument/2006/relationships/image" Target="../media/image3553.png"/><Relationship Id="rId272" Type="http://schemas.openxmlformats.org/officeDocument/2006/relationships/customXml" Target="../ink/ink5250.xml"/><Relationship Id="rId328" Type="http://schemas.openxmlformats.org/officeDocument/2006/relationships/customXml" Target="../ink/ink5278.xml"/><Relationship Id="rId132" Type="http://schemas.openxmlformats.org/officeDocument/2006/relationships/customXml" Target="../ink/ink5180.xml"/><Relationship Id="rId174" Type="http://schemas.openxmlformats.org/officeDocument/2006/relationships/customXml" Target="../ink/ink5201.xml"/><Relationship Id="rId381" Type="http://schemas.openxmlformats.org/officeDocument/2006/relationships/image" Target="../media/image3709.png"/><Relationship Id="rId241" Type="http://schemas.openxmlformats.org/officeDocument/2006/relationships/image" Target="../media/image3639.png"/><Relationship Id="rId437" Type="http://schemas.openxmlformats.org/officeDocument/2006/relationships/image" Target="../media/image3737.png"/><Relationship Id="rId479" Type="http://schemas.openxmlformats.org/officeDocument/2006/relationships/image" Target="../media/image3757.png"/><Relationship Id="rId36" Type="http://schemas.openxmlformats.org/officeDocument/2006/relationships/customXml" Target="../ink/ink5132.xml"/><Relationship Id="rId283" Type="http://schemas.openxmlformats.org/officeDocument/2006/relationships/image" Target="../media/image3660.png"/><Relationship Id="rId339" Type="http://schemas.openxmlformats.org/officeDocument/2006/relationships/image" Target="../media/image3688.png"/><Relationship Id="rId78" Type="http://schemas.openxmlformats.org/officeDocument/2006/relationships/customXml" Target="../ink/ink5153.xml"/><Relationship Id="rId101" Type="http://schemas.openxmlformats.org/officeDocument/2006/relationships/image" Target="../media/image3570.png"/><Relationship Id="rId143" Type="http://schemas.openxmlformats.org/officeDocument/2006/relationships/image" Target="../media/image3590.png"/><Relationship Id="rId185" Type="http://schemas.openxmlformats.org/officeDocument/2006/relationships/image" Target="../media/image3611.png"/><Relationship Id="rId350" Type="http://schemas.openxmlformats.org/officeDocument/2006/relationships/customXml" Target="../ink/ink5289.xml"/><Relationship Id="rId406" Type="http://schemas.openxmlformats.org/officeDocument/2006/relationships/customXml" Target="../ink/ink5317.xml"/><Relationship Id="rId9" Type="http://schemas.openxmlformats.org/officeDocument/2006/relationships/image" Target="../media/image3525.png"/><Relationship Id="rId210" Type="http://schemas.openxmlformats.org/officeDocument/2006/relationships/customXml" Target="../ink/ink5219.xml"/><Relationship Id="rId392" Type="http://schemas.openxmlformats.org/officeDocument/2006/relationships/customXml" Target="../ink/ink5310.xml"/><Relationship Id="rId448" Type="http://schemas.openxmlformats.org/officeDocument/2006/relationships/customXml" Target="../ink/ink5338.xml"/><Relationship Id="rId252" Type="http://schemas.openxmlformats.org/officeDocument/2006/relationships/customXml" Target="../ink/ink5240.xml"/><Relationship Id="rId294" Type="http://schemas.openxmlformats.org/officeDocument/2006/relationships/customXml" Target="../ink/ink5261.xml"/><Relationship Id="rId308" Type="http://schemas.openxmlformats.org/officeDocument/2006/relationships/customXml" Target="../ink/ink5268.xml"/><Relationship Id="rId47" Type="http://schemas.openxmlformats.org/officeDocument/2006/relationships/image" Target="../media/image3543.png"/><Relationship Id="rId89" Type="http://schemas.openxmlformats.org/officeDocument/2006/relationships/image" Target="../media/image3564.png"/><Relationship Id="rId112" Type="http://schemas.openxmlformats.org/officeDocument/2006/relationships/customXml" Target="../ink/ink5170.xml"/><Relationship Id="rId154" Type="http://schemas.openxmlformats.org/officeDocument/2006/relationships/customXml" Target="../ink/ink5191.xml"/><Relationship Id="rId361" Type="http://schemas.openxmlformats.org/officeDocument/2006/relationships/image" Target="../media/image3699.png"/><Relationship Id="rId196" Type="http://schemas.openxmlformats.org/officeDocument/2006/relationships/customXml" Target="../ink/ink5212.xml"/><Relationship Id="rId417" Type="http://schemas.openxmlformats.org/officeDocument/2006/relationships/image" Target="../media/image3727.png"/><Relationship Id="rId459" Type="http://schemas.openxmlformats.org/officeDocument/2006/relationships/image" Target="../media/image3748.png"/><Relationship Id="rId16" Type="http://schemas.openxmlformats.org/officeDocument/2006/relationships/customXml" Target="../ink/ink5122.xml"/><Relationship Id="rId221" Type="http://schemas.openxmlformats.org/officeDocument/2006/relationships/image" Target="../media/image3629.png"/><Relationship Id="rId263" Type="http://schemas.openxmlformats.org/officeDocument/2006/relationships/image" Target="../media/image3650.png"/><Relationship Id="rId319" Type="http://schemas.openxmlformats.org/officeDocument/2006/relationships/image" Target="../media/image3678.png"/><Relationship Id="rId470" Type="http://schemas.openxmlformats.org/officeDocument/2006/relationships/customXml" Target="../ink/ink5349.xml"/><Relationship Id="rId58" Type="http://schemas.openxmlformats.org/officeDocument/2006/relationships/customXml" Target="../ink/ink5143.xml"/><Relationship Id="rId123" Type="http://schemas.openxmlformats.org/officeDocument/2006/relationships/image" Target="../media/image3580.png"/><Relationship Id="rId330" Type="http://schemas.openxmlformats.org/officeDocument/2006/relationships/customXml" Target="../ink/ink5279.xml"/><Relationship Id="rId165" Type="http://schemas.openxmlformats.org/officeDocument/2006/relationships/image" Target="../media/image3601.png"/><Relationship Id="rId372" Type="http://schemas.openxmlformats.org/officeDocument/2006/relationships/customXml" Target="../ink/ink5300.xml"/><Relationship Id="rId428" Type="http://schemas.openxmlformats.org/officeDocument/2006/relationships/customXml" Target="../ink/ink5328.xml"/><Relationship Id="rId232" Type="http://schemas.openxmlformats.org/officeDocument/2006/relationships/customXml" Target="../ink/ink5230.xml"/><Relationship Id="rId274" Type="http://schemas.openxmlformats.org/officeDocument/2006/relationships/customXml" Target="../ink/ink5251.xml"/><Relationship Id="rId481" Type="http://schemas.openxmlformats.org/officeDocument/2006/relationships/image" Target="../media/image3758.png"/><Relationship Id="rId27" Type="http://schemas.openxmlformats.org/officeDocument/2006/relationships/image" Target="../media/image3533.png"/><Relationship Id="rId69" Type="http://schemas.openxmlformats.org/officeDocument/2006/relationships/image" Target="../media/image3554.png"/><Relationship Id="rId134" Type="http://schemas.openxmlformats.org/officeDocument/2006/relationships/customXml" Target="../ink/ink5181.xml"/><Relationship Id="rId80" Type="http://schemas.openxmlformats.org/officeDocument/2006/relationships/customXml" Target="../ink/ink5154.xml"/><Relationship Id="rId176" Type="http://schemas.openxmlformats.org/officeDocument/2006/relationships/customXml" Target="../ink/ink5202.xml"/><Relationship Id="rId341" Type="http://schemas.openxmlformats.org/officeDocument/2006/relationships/image" Target="../media/image3689.png"/><Relationship Id="rId383" Type="http://schemas.openxmlformats.org/officeDocument/2006/relationships/image" Target="../media/image3710.png"/><Relationship Id="rId439" Type="http://schemas.openxmlformats.org/officeDocument/2006/relationships/image" Target="../media/image3738.png"/><Relationship Id="rId201" Type="http://schemas.openxmlformats.org/officeDocument/2006/relationships/image" Target="../media/image3619.png"/><Relationship Id="rId243" Type="http://schemas.openxmlformats.org/officeDocument/2006/relationships/image" Target="../media/image3640.png"/><Relationship Id="rId285" Type="http://schemas.openxmlformats.org/officeDocument/2006/relationships/image" Target="../media/image3661.png"/><Relationship Id="rId450" Type="http://schemas.openxmlformats.org/officeDocument/2006/relationships/customXml" Target="../ink/ink5339.xml"/><Relationship Id="rId38" Type="http://schemas.openxmlformats.org/officeDocument/2006/relationships/customXml" Target="../ink/ink5133.xml"/><Relationship Id="rId103" Type="http://schemas.openxmlformats.org/officeDocument/2006/relationships/image" Target="../media/image3571.png"/><Relationship Id="rId310" Type="http://schemas.openxmlformats.org/officeDocument/2006/relationships/customXml" Target="../ink/ink5269.xml"/><Relationship Id="rId91" Type="http://schemas.openxmlformats.org/officeDocument/2006/relationships/image" Target="../media/image3565.png"/><Relationship Id="rId145" Type="http://schemas.openxmlformats.org/officeDocument/2006/relationships/image" Target="../media/image3591.png"/><Relationship Id="rId187" Type="http://schemas.openxmlformats.org/officeDocument/2006/relationships/image" Target="../media/image3612.png"/><Relationship Id="rId352" Type="http://schemas.openxmlformats.org/officeDocument/2006/relationships/customXml" Target="../ink/ink5290.xml"/><Relationship Id="rId394" Type="http://schemas.openxmlformats.org/officeDocument/2006/relationships/customXml" Target="../ink/ink5311.xml"/><Relationship Id="rId408" Type="http://schemas.openxmlformats.org/officeDocument/2006/relationships/customXml" Target="../ink/ink5318.xml"/><Relationship Id="rId212" Type="http://schemas.openxmlformats.org/officeDocument/2006/relationships/customXml" Target="../ink/ink5220.xml"/><Relationship Id="rId254" Type="http://schemas.openxmlformats.org/officeDocument/2006/relationships/customXml" Target="../ink/ink5241.xml"/><Relationship Id="rId49" Type="http://schemas.openxmlformats.org/officeDocument/2006/relationships/image" Target="../media/image3544.png"/><Relationship Id="rId114" Type="http://schemas.openxmlformats.org/officeDocument/2006/relationships/customXml" Target="../ink/ink5171.xml"/><Relationship Id="rId296" Type="http://schemas.openxmlformats.org/officeDocument/2006/relationships/customXml" Target="../ink/ink5262.xml"/><Relationship Id="rId461" Type="http://schemas.openxmlformats.org/officeDocument/2006/relationships/image" Target="../media/image3749.png"/><Relationship Id="rId60" Type="http://schemas.openxmlformats.org/officeDocument/2006/relationships/customXml" Target="../ink/ink5144.xml"/><Relationship Id="rId156" Type="http://schemas.openxmlformats.org/officeDocument/2006/relationships/customXml" Target="../ink/ink5192.xml"/><Relationship Id="rId198" Type="http://schemas.openxmlformats.org/officeDocument/2006/relationships/customXml" Target="../ink/ink5213.xml"/><Relationship Id="rId321" Type="http://schemas.openxmlformats.org/officeDocument/2006/relationships/image" Target="../media/image3679.png"/><Relationship Id="rId363" Type="http://schemas.openxmlformats.org/officeDocument/2006/relationships/image" Target="../media/image3700.png"/><Relationship Id="rId419" Type="http://schemas.openxmlformats.org/officeDocument/2006/relationships/image" Target="../media/image3728.png"/><Relationship Id="rId223" Type="http://schemas.openxmlformats.org/officeDocument/2006/relationships/image" Target="../media/image3630.png"/><Relationship Id="rId430" Type="http://schemas.openxmlformats.org/officeDocument/2006/relationships/customXml" Target="../ink/ink5329.xml"/><Relationship Id="rId18" Type="http://schemas.openxmlformats.org/officeDocument/2006/relationships/customXml" Target="../ink/ink5123.xml"/><Relationship Id="rId265" Type="http://schemas.openxmlformats.org/officeDocument/2006/relationships/image" Target="../media/image3651.png"/><Relationship Id="rId472" Type="http://schemas.openxmlformats.org/officeDocument/2006/relationships/customXml" Target="../ink/ink5350.xml"/><Relationship Id="rId125" Type="http://schemas.openxmlformats.org/officeDocument/2006/relationships/image" Target="../media/image3581.png"/><Relationship Id="rId167" Type="http://schemas.openxmlformats.org/officeDocument/2006/relationships/image" Target="../media/image3602.png"/><Relationship Id="rId332" Type="http://schemas.openxmlformats.org/officeDocument/2006/relationships/customXml" Target="../ink/ink5280.xml"/><Relationship Id="rId374" Type="http://schemas.openxmlformats.org/officeDocument/2006/relationships/customXml" Target="../ink/ink5301.xml"/><Relationship Id="rId71" Type="http://schemas.openxmlformats.org/officeDocument/2006/relationships/image" Target="../media/image3555.png"/><Relationship Id="rId234" Type="http://schemas.openxmlformats.org/officeDocument/2006/relationships/customXml" Target="../ink/ink5231.xml"/><Relationship Id="rId2" Type="http://schemas.openxmlformats.org/officeDocument/2006/relationships/customXml" Target="../ink/ink5115.xml"/><Relationship Id="rId29" Type="http://schemas.openxmlformats.org/officeDocument/2006/relationships/image" Target="../media/image3534.png"/><Relationship Id="rId276" Type="http://schemas.openxmlformats.org/officeDocument/2006/relationships/customXml" Target="../ink/ink5252.xml"/><Relationship Id="rId441" Type="http://schemas.openxmlformats.org/officeDocument/2006/relationships/image" Target="../media/image3739.png"/><Relationship Id="rId483" Type="http://schemas.openxmlformats.org/officeDocument/2006/relationships/image" Target="../media/image3759.png"/><Relationship Id="rId40" Type="http://schemas.openxmlformats.org/officeDocument/2006/relationships/customXml" Target="../ink/ink5134.xml"/><Relationship Id="rId136" Type="http://schemas.openxmlformats.org/officeDocument/2006/relationships/customXml" Target="../ink/ink5182.xml"/><Relationship Id="rId178" Type="http://schemas.openxmlformats.org/officeDocument/2006/relationships/customXml" Target="../ink/ink5203.xml"/><Relationship Id="rId301" Type="http://schemas.openxmlformats.org/officeDocument/2006/relationships/image" Target="../media/image3669.png"/><Relationship Id="rId343" Type="http://schemas.openxmlformats.org/officeDocument/2006/relationships/image" Target="../media/image3690.png"/><Relationship Id="rId82" Type="http://schemas.openxmlformats.org/officeDocument/2006/relationships/customXml" Target="../ink/ink5155.xml"/><Relationship Id="rId203" Type="http://schemas.openxmlformats.org/officeDocument/2006/relationships/image" Target="../media/image3620.png"/><Relationship Id="rId385" Type="http://schemas.openxmlformats.org/officeDocument/2006/relationships/image" Target="../media/image3711.png"/><Relationship Id="rId245" Type="http://schemas.openxmlformats.org/officeDocument/2006/relationships/image" Target="../media/image3641.png"/><Relationship Id="rId287" Type="http://schemas.openxmlformats.org/officeDocument/2006/relationships/image" Target="../media/image3662.png"/><Relationship Id="rId410" Type="http://schemas.openxmlformats.org/officeDocument/2006/relationships/customXml" Target="../ink/ink5319.xml"/><Relationship Id="rId452" Type="http://schemas.openxmlformats.org/officeDocument/2006/relationships/customXml" Target="../ink/ink5340.xml"/><Relationship Id="rId105" Type="http://schemas.openxmlformats.org/officeDocument/2006/relationships/image" Target="../media/image3572.png"/><Relationship Id="rId147" Type="http://schemas.openxmlformats.org/officeDocument/2006/relationships/image" Target="../media/image3592.png"/><Relationship Id="rId312" Type="http://schemas.openxmlformats.org/officeDocument/2006/relationships/customXml" Target="../ink/ink5270.xml"/><Relationship Id="rId354" Type="http://schemas.openxmlformats.org/officeDocument/2006/relationships/customXml" Target="../ink/ink5291.xml"/><Relationship Id="rId51" Type="http://schemas.openxmlformats.org/officeDocument/2006/relationships/image" Target="../media/image3545.png"/><Relationship Id="rId93" Type="http://schemas.openxmlformats.org/officeDocument/2006/relationships/image" Target="../media/image3566.png"/><Relationship Id="rId189" Type="http://schemas.openxmlformats.org/officeDocument/2006/relationships/image" Target="../media/image3613.png"/><Relationship Id="rId396" Type="http://schemas.openxmlformats.org/officeDocument/2006/relationships/customXml" Target="../ink/ink5312.xml"/><Relationship Id="rId214" Type="http://schemas.openxmlformats.org/officeDocument/2006/relationships/customXml" Target="../ink/ink5221.xml"/><Relationship Id="rId256" Type="http://schemas.openxmlformats.org/officeDocument/2006/relationships/customXml" Target="../ink/ink5242.xml"/><Relationship Id="rId298" Type="http://schemas.openxmlformats.org/officeDocument/2006/relationships/customXml" Target="../ink/ink5263.xml"/><Relationship Id="rId421" Type="http://schemas.openxmlformats.org/officeDocument/2006/relationships/image" Target="../media/image3729.png"/><Relationship Id="rId463" Type="http://schemas.openxmlformats.org/officeDocument/2006/relationships/image" Target="../media/image3750.png"/><Relationship Id="rId116" Type="http://schemas.openxmlformats.org/officeDocument/2006/relationships/customXml" Target="../ink/ink5172.xml"/><Relationship Id="rId137" Type="http://schemas.openxmlformats.org/officeDocument/2006/relationships/image" Target="../media/image3587.png"/><Relationship Id="rId158" Type="http://schemas.openxmlformats.org/officeDocument/2006/relationships/customXml" Target="../ink/ink5193.xml"/><Relationship Id="rId302" Type="http://schemas.openxmlformats.org/officeDocument/2006/relationships/customXml" Target="../ink/ink5265.xml"/><Relationship Id="rId323" Type="http://schemas.openxmlformats.org/officeDocument/2006/relationships/image" Target="../media/image3680.png"/><Relationship Id="rId344" Type="http://schemas.openxmlformats.org/officeDocument/2006/relationships/customXml" Target="../ink/ink5286.xml"/><Relationship Id="rId20" Type="http://schemas.openxmlformats.org/officeDocument/2006/relationships/customXml" Target="../ink/ink5124.xml"/><Relationship Id="rId41" Type="http://schemas.openxmlformats.org/officeDocument/2006/relationships/image" Target="../media/image3540.png"/><Relationship Id="rId62" Type="http://schemas.openxmlformats.org/officeDocument/2006/relationships/customXml" Target="../ink/ink5145.xml"/><Relationship Id="rId83" Type="http://schemas.openxmlformats.org/officeDocument/2006/relationships/image" Target="../media/image3561.png"/><Relationship Id="rId179" Type="http://schemas.openxmlformats.org/officeDocument/2006/relationships/image" Target="../media/image3608.png"/><Relationship Id="rId365" Type="http://schemas.openxmlformats.org/officeDocument/2006/relationships/image" Target="../media/image3701.png"/><Relationship Id="rId386" Type="http://schemas.openxmlformats.org/officeDocument/2006/relationships/customXml" Target="../ink/ink5307.xml"/><Relationship Id="rId190" Type="http://schemas.openxmlformats.org/officeDocument/2006/relationships/customXml" Target="../ink/ink5209.xml"/><Relationship Id="rId204" Type="http://schemas.openxmlformats.org/officeDocument/2006/relationships/customXml" Target="../ink/ink5216.xml"/><Relationship Id="rId225" Type="http://schemas.openxmlformats.org/officeDocument/2006/relationships/image" Target="../media/image3631.png"/><Relationship Id="rId246" Type="http://schemas.openxmlformats.org/officeDocument/2006/relationships/customXml" Target="../ink/ink5237.xml"/><Relationship Id="rId267" Type="http://schemas.openxmlformats.org/officeDocument/2006/relationships/image" Target="../media/image3652.png"/><Relationship Id="rId288" Type="http://schemas.openxmlformats.org/officeDocument/2006/relationships/customXml" Target="../ink/ink5258.xml"/><Relationship Id="rId411" Type="http://schemas.openxmlformats.org/officeDocument/2006/relationships/image" Target="../media/image3724.png"/><Relationship Id="rId432" Type="http://schemas.openxmlformats.org/officeDocument/2006/relationships/customXml" Target="../ink/ink5330.xml"/><Relationship Id="rId453" Type="http://schemas.openxmlformats.org/officeDocument/2006/relationships/image" Target="../media/image3745.png"/><Relationship Id="rId474" Type="http://schemas.openxmlformats.org/officeDocument/2006/relationships/customXml" Target="../ink/ink5351.xml"/><Relationship Id="rId106" Type="http://schemas.openxmlformats.org/officeDocument/2006/relationships/customXml" Target="../ink/ink5167.xml"/><Relationship Id="rId127" Type="http://schemas.openxmlformats.org/officeDocument/2006/relationships/image" Target="../media/image3582.png"/><Relationship Id="rId313" Type="http://schemas.openxmlformats.org/officeDocument/2006/relationships/image" Target="../media/image3675.png"/><Relationship Id="rId10" Type="http://schemas.openxmlformats.org/officeDocument/2006/relationships/customXml" Target="../ink/ink5119.xml"/><Relationship Id="rId31" Type="http://schemas.openxmlformats.org/officeDocument/2006/relationships/image" Target="../media/image3535.png"/><Relationship Id="rId52" Type="http://schemas.openxmlformats.org/officeDocument/2006/relationships/customXml" Target="../ink/ink5140.xml"/><Relationship Id="rId73" Type="http://schemas.openxmlformats.org/officeDocument/2006/relationships/image" Target="../media/image3556.png"/><Relationship Id="rId94" Type="http://schemas.openxmlformats.org/officeDocument/2006/relationships/customXml" Target="../ink/ink5161.xml"/><Relationship Id="rId148" Type="http://schemas.openxmlformats.org/officeDocument/2006/relationships/customXml" Target="../ink/ink5188.xml"/><Relationship Id="rId169" Type="http://schemas.openxmlformats.org/officeDocument/2006/relationships/image" Target="../media/image3603.png"/><Relationship Id="rId334" Type="http://schemas.openxmlformats.org/officeDocument/2006/relationships/customXml" Target="../ink/ink5281.xml"/><Relationship Id="rId355" Type="http://schemas.openxmlformats.org/officeDocument/2006/relationships/image" Target="../media/image3696.png"/><Relationship Id="rId376" Type="http://schemas.openxmlformats.org/officeDocument/2006/relationships/customXml" Target="../ink/ink5302.xml"/><Relationship Id="rId397" Type="http://schemas.openxmlformats.org/officeDocument/2006/relationships/image" Target="../media/image3717.png"/><Relationship Id="rId4" Type="http://schemas.openxmlformats.org/officeDocument/2006/relationships/customXml" Target="../ink/ink5116.xml"/><Relationship Id="rId180" Type="http://schemas.openxmlformats.org/officeDocument/2006/relationships/customXml" Target="../ink/ink5204.xml"/><Relationship Id="rId215" Type="http://schemas.openxmlformats.org/officeDocument/2006/relationships/image" Target="../media/image3626.png"/><Relationship Id="rId236" Type="http://schemas.openxmlformats.org/officeDocument/2006/relationships/customXml" Target="../ink/ink5232.xml"/><Relationship Id="rId257" Type="http://schemas.openxmlformats.org/officeDocument/2006/relationships/image" Target="../media/image3647.png"/><Relationship Id="rId278" Type="http://schemas.openxmlformats.org/officeDocument/2006/relationships/customXml" Target="../ink/ink5253.xml"/><Relationship Id="rId401" Type="http://schemas.openxmlformats.org/officeDocument/2006/relationships/image" Target="../media/image3719.png"/><Relationship Id="rId422" Type="http://schemas.openxmlformats.org/officeDocument/2006/relationships/customXml" Target="../ink/ink5325.xml"/><Relationship Id="rId443" Type="http://schemas.openxmlformats.org/officeDocument/2006/relationships/image" Target="../media/image3740.png"/><Relationship Id="rId464" Type="http://schemas.openxmlformats.org/officeDocument/2006/relationships/customXml" Target="../ink/ink5346.xml"/><Relationship Id="rId303" Type="http://schemas.openxmlformats.org/officeDocument/2006/relationships/image" Target="../media/image3670.png"/><Relationship Id="rId485" Type="http://schemas.openxmlformats.org/officeDocument/2006/relationships/image" Target="../media/image3760.png"/><Relationship Id="rId42" Type="http://schemas.openxmlformats.org/officeDocument/2006/relationships/customXml" Target="../ink/ink5135.xml"/><Relationship Id="rId84" Type="http://schemas.openxmlformats.org/officeDocument/2006/relationships/customXml" Target="../ink/ink5156.xml"/><Relationship Id="rId138" Type="http://schemas.openxmlformats.org/officeDocument/2006/relationships/customXml" Target="../ink/ink5183.xml"/><Relationship Id="rId345" Type="http://schemas.openxmlformats.org/officeDocument/2006/relationships/image" Target="../media/image3691.png"/><Relationship Id="rId387" Type="http://schemas.openxmlformats.org/officeDocument/2006/relationships/image" Target="../media/image3712.png"/><Relationship Id="rId191" Type="http://schemas.openxmlformats.org/officeDocument/2006/relationships/image" Target="../media/image3614.png"/><Relationship Id="rId205" Type="http://schemas.openxmlformats.org/officeDocument/2006/relationships/image" Target="../media/image3621.png"/><Relationship Id="rId247" Type="http://schemas.openxmlformats.org/officeDocument/2006/relationships/image" Target="../media/image3642.png"/><Relationship Id="rId412" Type="http://schemas.openxmlformats.org/officeDocument/2006/relationships/customXml" Target="../ink/ink5320.xml"/><Relationship Id="rId107" Type="http://schemas.openxmlformats.org/officeDocument/2006/relationships/image" Target="../media/image3573.png"/><Relationship Id="rId289" Type="http://schemas.openxmlformats.org/officeDocument/2006/relationships/image" Target="../media/image3663.png"/><Relationship Id="rId454" Type="http://schemas.openxmlformats.org/officeDocument/2006/relationships/customXml" Target="../ink/ink5341.xml"/><Relationship Id="rId11" Type="http://schemas.openxmlformats.org/officeDocument/2006/relationships/image" Target="../media/image5640.png"/><Relationship Id="rId53" Type="http://schemas.openxmlformats.org/officeDocument/2006/relationships/image" Target="../media/image3546.png"/><Relationship Id="rId149" Type="http://schemas.openxmlformats.org/officeDocument/2006/relationships/image" Target="../media/image3593.png"/><Relationship Id="rId314" Type="http://schemas.openxmlformats.org/officeDocument/2006/relationships/customXml" Target="../ink/ink5271.xml"/><Relationship Id="rId356" Type="http://schemas.openxmlformats.org/officeDocument/2006/relationships/customXml" Target="../ink/ink5292.xml"/><Relationship Id="rId398" Type="http://schemas.openxmlformats.org/officeDocument/2006/relationships/customXml" Target="../ink/ink5313.xml"/><Relationship Id="rId95" Type="http://schemas.openxmlformats.org/officeDocument/2006/relationships/image" Target="../media/image3567.png"/><Relationship Id="rId160" Type="http://schemas.openxmlformats.org/officeDocument/2006/relationships/customXml" Target="../ink/ink5194.xml"/><Relationship Id="rId216" Type="http://schemas.openxmlformats.org/officeDocument/2006/relationships/customXml" Target="../ink/ink5222.xml"/><Relationship Id="rId423" Type="http://schemas.openxmlformats.org/officeDocument/2006/relationships/image" Target="../media/image3730.png"/><Relationship Id="rId258" Type="http://schemas.openxmlformats.org/officeDocument/2006/relationships/customXml" Target="../ink/ink5243.xml"/><Relationship Id="rId465" Type="http://schemas.openxmlformats.org/officeDocument/2006/relationships/image" Target="../media/image3751.png"/><Relationship Id="rId22" Type="http://schemas.openxmlformats.org/officeDocument/2006/relationships/customXml" Target="../ink/ink5125.xml"/><Relationship Id="rId64" Type="http://schemas.openxmlformats.org/officeDocument/2006/relationships/customXml" Target="../ink/ink5146.xml"/><Relationship Id="rId118" Type="http://schemas.openxmlformats.org/officeDocument/2006/relationships/customXml" Target="../ink/ink5173.xml"/><Relationship Id="rId325" Type="http://schemas.openxmlformats.org/officeDocument/2006/relationships/image" Target="../media/image3681.png"/><Relationship Id="rId367" Type="http://schemas.openxmlformats.org/officeDocument/2006/relationships/image" Target="../media/image3702.png"/><Relationship Id="rId171" Type="http://schemas.openxmlformats.org/officeDocument/2006/relationships/image" Target="../media/image3604.png"/><Relationship Id="rId227" Type="http://schemas.openxmlformats.org/officeDocument/2006/relationships/image" Target="../media/image3632.png"/><Relationship Id="rId269" Type="http://schemas.openxmlformats.org/officeDocument/2006/relationships/image" Target="../media/image3653.png"/><Relationship Id="rId434" Type="http://schemas.openxmlformats.org/officeDocument/2006/relationships/customXml" Target="../ink/ink5331.xml"/><Relationship Id="rId476" Type="http://schemas.openxmlformats.org/officeDocument/2006/relationships/customXml" Target="../ink/ink5352.xml"/><Relationship Id="rId33" Type="http://schemas.openxmlformats.org/officeDocument/2006/relationships/image" Target="../media/image3536.png"/><Relationship Id="rId129" Type="http://schemas.openxmlformats.org/officeDocument/2006/relationships/image" Target="../media/image3583.png"/><Relationship Id="rId280" Type="http://schemas.openxmlformats.org/officeDocument/2006/relationships/customXml" Target="../ink/ink5254.xml"/><Relationship Id="rId336" Type="http://schemas.openxmlformats.org/officeDocument/2006/relationships/customXml" Target="../ink/ink5282.xml"/><Relationship Id="rId75" Type="http://schemas.openxmlformats.org/officeDocument/2006/relationships/image" Target="../media/image3557.png"/><Relationship Id="rId140" Type="http://schemas.openxmlformats.org/officeDocument/2006/relationships/customXml" Target="../ink/ink5184.xml"/><Relationship Id="rId182" Type="http://schemas.openxmlformats.org/officeDocument/2006/relationships/customXml" Target="../ink/ink5205.xml"/><Relationship Id="rId378" Type="http://schemas.openxmlformats.org/officeDocument/2006/relationships/customXml" Target="../ink/ink5303.xml"/><Relationship Id="rId403" Type="http://schemas.openxmlformats.org/officeDocument/2006/relationships/image" Target="../media/image3720.png"/><Relationship Id="rId6" Type="http://schemas.openxmlformats.org/officeDocument/2006/relationships/customXml" Target="../ink/ink5117.xml"/><Relationship Id="rId238" Type="http://schemas.openxmlformats.org/officeDocument/2006/relationships/customXml" Target="../ink/ink5233.xml"/><Relationship Id="rId445" Type="http://schemas.openxmlformats.org/officeDocument/2006/relationships/image" Target="../media/image3741.png"/><Relationship Id="rId487" Type="http://schemas.openxmlformats.org/officeDocument/2006/relationships/image" Target="../media/image3761.png"/><Relationship Id="rId291" Type="http://schemas.openxmlformats.org/officeDocument/2006/relationships/image" Target="../media/image3664.png"/><Relationship Id="rId305" Type="http://schemas.openxmlformats.org/officeDocument/2006/relationships/image" Target="../media/image3671.png"/><Relationship Id="rId347" Type="http://schemas.openxmlformats.org/officeDocument/2006/relationships/image" Target="../media/image3692.png"/><Relationship Id="rId44" Type="http://schemas.openxmlformats.org/officeDocument/2006/relationships/customXml" Target="../ink/ink5136.xml"/><Relationship Id="rId86" Type="http://schemas.openxmlformats.org/officeDocument/2006/relationships/customXml" Target="../ink/ink5157.xml"/><Relationship Id="rId151" Type="http://schemas.openxmlformats.org/officeDocument/2006/relationships/image" Target="../media/image3594.png"/><Relationship Id="rId389" Type="http://schemas.openxmlformats.org/officeDocument/2006/relationships/image" Target="../media/image3713.png"/><Relationship Id="rId193" Type="http://schemas.openxmlformats.org/officeDocument/2006/relationships/image" Target="../media/image3615.png"/><Relationship Id="rId207" Type="http://schemas.openxmlformats.org/officeDocument/2006/relationships/image" Target="../media/image3622.png"/><Relationship Id="rId249" Type="http://schemas.openxmlformats.org/officeDocument/2006/relationships/image" Target="../media/image3643.png"/><Relationship Id="rId414" Type="http://schemas.openxmlformats.org/officeDocument/2006/relationships/customXml" Target="../ink/ink5321.xml"/><Relationship Id="rId456" Type="http://schemas.openxmlformats.org/officeDocument/2006/relationships/customXml" Target="../ink/ink5342.xml"/><Relationship Id="rId13" Type="http://schemas.openxmlformats.org/officeDocument/2006/relationships/image" Target="../media/image3526.png"/><Relationship Id="rId109" Type="http://schemas.openxmlformats.org/officeDocument/2006/relationships/image" Target="../media/image3574.png"/><Relationship Id="rId260" Type="http://schemas.openxmlformats.org/officeDocument/2006/relationships/customXml" Target="../ink/ink5244.xml"/><Relationship Id="rId316" Type="http://schemas.openxmlformats.org/officeDocument/2006/relationships/customXml" Target="../ink/ink5272.xml"/><Relationship Id="rId55" Type="http://schemas.openxmlformats.org/officeDocument/2006/relationships/image" Target="../media/image3547.png"/><Relationship Id="rId97" Type="http://schemas.openxmlformats.org/officeDocument/2006/relationships/image" Target="../media/image3568.png"/><Relationship Id="rId120" Type="http://schemas.openxmlformats.org/officeDocument/2006/relationships/customXml" Target="../ink/ink5174.xml"/><Relationship Id="rId358" Type="http://schemas.openxmlformats.org/officeDocument/2006/relationships/customXml" Target="../ink/ink5293.xml"/><Relationship Id="rId162" Type="http://schemas.openxmlformats.org/officeDocument/2006/relationships/customXml" Target="../ink/ink5195.xml"/><Relationship Id="rId218" Type="http://schemas.openxmlformats.org/officeDocument/2006/relationships/customXml" Target="../ink/ink5223.xml"/><Relationship Id="rId425" Type="http://schemas.openxmlformats.org/officeDocument/2006/relationships/image" Target="../media/image3731.png"/><Relationship Id="rId467" Type="http://schemas.openxmlformats.org/officeDocument/2006/relationships/image" Target="../media/image3752.png"/><Relationship Id="rId271" Type="http://schemas.openxmlformats.org/officeDocument/2006/relationships/image" Target="../media/image3654.png"/><Relationship Id="rId24" Type="http://schemas.openxmlformats.org/officeDocument/2006/relationships/customXml" Target="../ink/ink5126.xml"/><Relationship Id="rId66" Type="http://schemas.openxmlformats.org/officeDocument/2006/relationships/customXml" Target="../ink/ink5147.xml"/><Relationship Id="rId131" Type="http://schemas.openxmlformats.org/officeDocument/2006/relationships/image" Target="../media/image3584.png"/><Relationship Id="rId327" Type="http://schemas.openxmlformats.org/officeDocument/2006/relationships/image" Target="../media/image3682.png"/><Relationship Id="rId369" Type="http://schemas.openxmlformats.org/officeDocument/2006/relationships/image" Target="../media/image3703.png"/><Relationship Id="rId173" Type="http://schemas.openxmlformats.org/officeDocument/2006/relationships/image" Target="../media/image3605.png"/><Relationship Id="rId229" Type="http://schemas.openxmlformats.org/officeDocument/2006/relationships/image" Target="../media/image3633.png"/><Relationship Id="rId380" Type="http://schemas.openxmlformats.org/officeDocument/2006/relationships/customXml" Target="../ink/ink5304.xml"/><Relationship Id="rId436" Type="http://schemas.openxmlformats.org/officeDocument/2006/relationships/customXml" Target="../ink/ink5332.xml"/><Relationship Id="rId240" Type="http://schemas.openxmlformats.org/officeDocument/2006/relationships/customXml" Target="../ink/ink5234.xml"/><Relationship Id="rId478" Type="http://schemas.openxmlformats.org/officeDocument/2006/relationships/customXml" Target="../ink/ink5353.xml"/><Relationship Id="rId35" Type="http://schemas.openxmlformats.org/officeDocument/2006/relationships/image" Target="../media/image3537.png"/><Relationship Id="rId77" Type="http://schemas.openxmlformats.org/officeDocument/2006/relationships/image" Target="../media/image3558.png"/><Relationship Id="rId100" Type="http://schemas.openxmlformats.org/officeDocument/2006/relationships/customXml" Target="../ink/ink5164.xml"/><Relationship Id="rId282" Type="http://schemas.openxmlformats.org/officeDocument/2006/relationships/customXml" Target="../ink/ink5255.xml"/><Relationship Id="rId338" Type="http://schemas.openxmlformats.org/officeDocument/2006/relationships/customXml" Target="../ink/ink5283.xml"/><Relationship Id="rId8" Type="http://schemas.openxmlformats.org/officeDocument/2006/relationships/customXml" Target="../ink/ink5118.xml"/><Relationship Id="rId142" Type="http://schemas.openxmlformats.org/officeDocument/2006/relationships/customXml" Target="../ink/ink5185.xml"/><Relationship Id="rId184" Type="http://schemas.openxmlformats.org/officeDocument/2006/relationships/customXml" Target="../ink/ink5206.xml"/><Relationship Id="rId391" Type="http://schemas.openxmlformats.org/officeDocument/2006/relationships/image" Target="../media/image3714.png"/><Relationship Id="rId405" Type="http://schemas.openxmlformats.org/officeDocument/2006/relationships/image" Target="../media/image3721.png"/><Relationship Id="rId447" Type="http://schemas.openxmlformats.org/officeDocument/2006/relationships/image" Target="../media/image3742.png"/><Relationship Id="rId251" Type="http://schemas.openxmlformats.org/officeDocument/2006/relationships/image" Target="../media/image3644.png"/><Relationship Id="rId46" Type="http://schemas.openxmlformats.org/officeDocument/2006/relationships/customXml" Target="../ink/ink5137.xml"/><Relationship Id="rId293" Type="http://schemas.openxmlformats.org/officeDocument/2006/relationships/image" Target="../media/image3665.png"/><Relationship Id="rId307" Type="http://schemas.openxmlformats.org/officeDocument/2006/relationships/image" Target="../media/image3672.png"/><Relationship Id="rId349" Type="http://schemas.openxmlformats.org/officeDocument/2006/relationships/image" Target="../media/image3693.png"/><Relationship Id="rId88" Type="http://schemas.openxmlformats.org/officeDocument/2006/relationships/customXml" Target="../ink/ink5158.xml"/><Relationship Id="rId111" Type="http://schemas.openxmlformats.org/officeDocument/2006/relationships/image" Target="../media/image3575.png"/><Relationship Id="rId153" Type="http://schemas.openxmlformats.org/officeDocument/2006/relationships/image" Target="../media/image3595.png"/><Relationship Id="rId195" Type="http://schemas.openxmlformats.org/officeDocument/2006/relationships/image" Target="../media/image3616.png"/><Relationship Id="rId209" Type="http://schemas.openxmlformats.org/officeDocument/2006/relationships/image" Target="../media/image3623.png"/><Relationship Id="rId360" Type="http://schemas.openxmlformats.org/officeDocument/2006/relationships/customXml" Target="../ink/ink5294.xml"/><Relationship Id="rId416" Type="http://schemas.openxmlformats.org/officeDocument/2006/relationships/customXml" Target="../ink/ink5322.xml"/><Relationship Id="rId220" Type="http://schemas.openxmlformats.org/officeDocument/2006/relationships/customXml" Target="../ink/ink5224.xml"/><Relationship Id="rId458" Type="http://schemas.openxmlformats.org/officeDocument/2006/relationships/customXml" Target="../ink/ink5343.xml"/><Relationship Id="rId15" Type="http://schemas.openxmlformats.org/officeDocument/2006/relationships/image" Target="../media/image3527.png"/><Relationship Id="rId57" Type="http://schemas.openxmlformats.org/officeDocument/2006/relationships/image" Target="../media/image3548.png"/><Relationship Id="rId262" Type="http://schemas.openxmlformats.org/officeDocument/2006/relationships/customXml" Target="../ink/ink5245.xml"/><Relationship Id="rId318" Type="http://schemas.openxmlformats.org/officeDocument/2006/relationships/customXml" Target="../ink/ink5273.xml"/><Relationship Id="rId99" Type="http://schemas.openxmlformats.org/officeDocument/2006/relationships/image" Target="../media/image3569.png"/><Relationship Id="rId122" Type="http://schemas.openxmlformats.org/officeDocument/2006/relationships/customXml" Target="../ink/ink5175.xml"/><Relationship Id="rId164" Type="http://schemas.openxmlformats.org/officeDocument/2006/relationships/customXml" Target="../ink/ink5196.xml"/><Relationship Id="rId371" Type="http://schemas.openxmlformats.org/officeDocument/2006/relationships/image" Target="../media/image3704.png"/><Relationship Id="rId427" Type="http://schemas.openxmlformats.org/officeDocument/2006/relationships/image" Target="../media/image3732.png"/><Relationship Id="rId469" Type="http://schemas.openxmlformats.org/officeDocument/2006/relationships/image" Target="../media/image3753.png"/><Relationship Id="rId26" Type="http://schemas.openxmlformats.org/officeDocument/2006/relationships/customXml" Target="../ink/ink5127.xml"/><Relationship Id="rId231" Type="http://schemas.openxmlformats.org/officeDocument/2006/relationships/image" Target="../media/image3634.png"/><Relationship Id="rId273" Type="http://schemas.openxmlformats.org/officeDocument/2006/relationships/image" Target="../media/image3655.png"/><Relationship Id="rId329" Type="http://schemas.openxmlformats.org/officeDocument/2006/relationships/image" Target="../media/image3683.png"/><Relationship Id="rId480" Type="http://schemas.openxmlformats.org/officeDocument/2006/relationships/customXml" Target="../ink/ink5354.xml"/><Relationship Id="rId68" Type="http://schemas.openxmlformats.org/officeDocument/2006/relationships/customXml" Target="../ink/ink5148.xml"/><Relationship Id="rId133" Type="http://schemas.openxmlformats.org/officeDocument/2006/relationships/image" Target="../media/image3585.png"/><Relationship Id="rId175" Type="http://schemas.openxmlformats.org/officeDocument/2006/relationships/image" Target="../media/image3606.png"/><Relationship Id="rId340" Type="http://schemas.openxmlformats.org/officeDocument/2006/relationships/customXml" Target="../ink/ink5284.xml"/><Relationship Id="rId200" Type="http://schemas.openxmlformats.org/officeDocument/2006/relationships/customXml" Target="../ink/ink5214.xml"/><Relationship Id="rId382" Type="http://schemas.openxmlformats.org/officeDocument/2006/relationships/customXml" Target="../ink/ink5305.xml"/><Relationship Id="rId438" Type="http://schemas.openxmlformats.org/officeDocument/2006/relationships/customXml" Target="../ink/ink5333.xml"/><Relationship Id="rId242" Type="http://schemas.openxmlformats.org/officeDocument/2006/relationships/customXml" Target="../ink/ink5235.xml"/><Relationship Id="rId284" Type="http://schemas.openxmlformats.org/officeDocument/2006/relationships/customXml" Target="../ink/ink5256.xml"/><Relationship Id="rId37" Type="http://schemas.openxmlformats.org/officeDocument/2006/relationships/image" Target="../media/image3538.png"/><Relationship Id="rId79" Type="http://schemas.openxmlformats.org/officeDocument/2006/relationships/image" Target="../media/image3559.png"/><Relationship Id="rId102" Type="http://schemas.openxmlformats.org/officeDocument/2006/relationships/customXml" Target="../ink/ink5165.xml"/><Relationship Id="rId144" Type="http://schemas.openxmlformats.org/officeDocument/2006/relationships/customXml" Target="../ink/ink5186.xml"/><Relationship Id="rId90" Type="http://schemas.openxmlformats.org/officeDocument/2006/relationships/customXml" Target="../ink/ink5159.xml"/><Relationship Id="rId186" Type="http://schemas.openxmlformats.org/officeDocument/2006/relationships/customXml" Target="../ink/ink5207.xml"/><Relationship Id="rId351" Type="http://schemas.openxmlformats.org/officeDocument/2006/relationships/image" Target="../media/image3694.png"/><Relationship Id="rId393" Type="http://schemas.openxmlformats.org/officeDocument/2006/relationships/image" Target="../media/image3715.png"/><Relationship Id="rId407" Type="http://schemas.openxmlformats.org/officeDocument/2006/relationships/image" Target="../media/image3722.png"/><Relationship Id="rId449" Type="http://schemas.openxmlformats.org/officeDocument/2006/relationships/image" Target="../media/image3743.png"/><Relationship Id="rId211" Type="http://schemas.openxmlformats.org/officeDocument/2006/relationships/image" Target="../media/image3624.png"/><Relationship Id="rId253" Type="http://schemas.openxmlformats.org/officeDocument/2006/relationships/image" Target="../media/image3645.png"/><Relationship Id="rId295" Type="http://schemas.openxmlformats.org/officeDocument/2006/relationships/image" Target="../media/image3666.png"/><Relationship Id="rId309" Type="http://schemas.openxmlformats.org/officeDocument/2006/relationships/image" Target="../media/image3673.png"/><Relationship Id="rId460" Type="http://schemas.openxmlformats.org/officeDocument/2006/relationships/customXml" Target="../ink/ink5344.xml"/><Relationship Id="rId48" Type="http://schemas.openxmlformats.org/officeDocument/2006/relationships/customXml" Target="../ink/ink5138.xml"/><Relationship Id="rId113" Type="http://schemas.openxmlformats.org/officeDocument/2006/relationships/image" Target="../media/image3576.png"/><Relationship Id="rId320" Type="http://schemas.openxmlformats.org/officeDocument/2006/relationships/customXml" Target="../ink/ink5274.xml"/><Relationship Id="rId155" Type="http://schemas.openxmlformats.org/officeDocument/2006/relationships/image" Target="../media/image3596.png"/><Relationship Id="rId197" Type="http://schemas.openxmlformats.org/officeDocument/2006/relationships/image" Target="../media/image3617.png"/><Relationship Id="rId362" Type="http://schemas.openxmlformats.org/officeDocument/2006/relationships/customXml" Target="../ink/ink5295.xml"/><Relationship Id="rId418" Type="http://schemas.openxmlformats.org/officeDocument/2006/relationships/customXml" Target="../ink/ink5323.xml"/><Relationship Id="rId222" Type="http://schemas.openxmlformats.org/officeDocument/2006/relationships/customXml" Target="../ink/ink5225.xml"/><Relationship Id="rId264" Type="http://schemas.openxmlformats.org/officeDocument/2006/relationships/customXml" Target="../ink/ink5246.xml"/><Relationship Id="rId471" Type="http://schemas.openxmlformats.org/officeDocument/2006/relationships/image" Target="../media/image3754.png"/><Relationship Id="rId17" Type="http://schemas.openxmlformats.org/officeDocument/2006/relationships/image" Target="../media/image3528.png"/><Relationship Id="rId59" Type="http://schemas.openxmlformats.org/officeDocument/2006/relationships/image" Target="../media/image3549.png"/><Relationship Id="rId124" Type="http://schemas.openxmlformats.org/officeDocument/2006/relationships/customXml" Target="../ink/ink5176.xml"/><Relationship Id="rId70" Type="http://schemas.openxmlformats.org/officeDocument/2006/relationships/customXml" Target="../ink/ink5149.xml"/><Relationship Id="rId166" Type="http://schemas.openxmlformats.org/officeDocument/2006/relationships/customXml" Target="../ink/ink5197.xml"/><Relationship Id="rId331" Type="http://schemas.openxmlformats.org/officeDocument/2006/relationships/image" Target="../media/image3684.png"/><Relationship Id="rId373" Type="http://schemas.openxmlformats.org/officeDocument/2006/relationships/image" Target="../media/image3705.png"/><Relationship Id="rId429" Type="http://schemas.openxmlformats.org/officeDocument/2006/relationships/image" Target="../media/image373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35.png"/><Relationship Id="rId440" Type="http://schemas.openxmlformats.org/officeDocument/2006/relationships/customXml" Target="../ink/ink5334.xml"/><Relationship Id="rId28" Type="http://schemas.openxmlformats.org/officeDocument/2006/relationships/customXml" Target="../ink/ink5128.xml"/><Relationship Id="rId275" Type="http://schemas.openxmlformats.org/officeDocument/2006/relationships/image" Target="../media/image3656.png"/><Relationship Id="rId300" Type="http://schemas.openxmlformats.org/officeDocument/2006/relationships/customXml" Target="../ink/ink5264.xml"/><Relationship Id="rId482" Type="http://schemas.openxmlformats.org/officeDocument/2006/relationships/customXml" Target="../ink/ink5355.xml"/><Relationship Id="rId81" Type="http://schemas.openxmlformats.org/officeDocument/2006/relationships/image" Target="../media/image3560.png"/><Relationship Id="rId135" Type="http://schemas.openxmlformats.org/officeDocument/2006/relationships/image" Target="../media/image3586.png"/><Relationship Id="rId177" Type="http://schemas.openxmlformats.org/officeDocument/2006/relationships/image" Target="../media/image3607.png"/><Relationship Id="rId342" Type="http://schemas.openxmlformats.org/officeDocument/2006/relationships/customXml" Target="../ink/ink5285.xml"/><Relationship Id="rId384" Type="http://schemas.openxmlformats.org/officeDocument/2006/relationships/customXml" Target="../ink/ink5306.xml"/><Relationship Id="rId202" Type="http://schemas.openxmlformats.org/officeDocument/2006/relationships/customXml" Target="../ink/ink5215.xml"/><Relationship Id="rId244" Type="http://schemas.openxmlformats.org/officeDocument/2006/relationships/customXml" Target="../ink/ink5236.xml"/><Relationship Id="rId39" Type="http://schemas.openxmlformats.org/officeDocument/2006/relationships/image" Target="../media/image3539.png"/><Relationship Id="rId286" Type="http://schemas.openxmlformats.org/officeDocument/2006/relationships/customXml" Target="../ink/ink5257.xml"/><Relationship Id="rId451" Type="http://schemas.openxmlformats.org/officeDocument/2006/relationships/image" Target="../media/image3744.png"/><Relationship Id="rId50" Type="http://schemas.openxmlformats.org/officeDocument/2006/relationships/customXml" Target="../ink/ink5139.xml"/><Relationship Id="rId104" Type="http://schemas.openxmlformats.org/officeDocument/2006/relationships/customXml" Target="../ink/ink5166.xml"/><Relationship Id="rId146" Type="http://schemas.openxmlformats.org/officeDocument/2006/relationships/customXml" Target="../ink/ink5187.xml"/><Relationship Id="rId188" Type="http://schemas.openxmlformats.org/officeDocument/2006/relationships/customXml" Target="../ink/ink5208.xml"/><Relationship Id="rId311" Type="http://schemas.openxmlformats.org/officeDocument/2006/relationships/image" Target="../media/image3674.png"/><Relationship Id="rId353" Type="http://schemas.openxmlformats.org/officeDocument/2006/relationships/image" Target="../media/image3695.png"/><Relationship Id="rId395" Type="http://schemas.openxmlformats.org/officeDocument/2006/relationships/image" Target="../media/image3716.png"/><Relationship Id="rId409" Type="http://schemas.openxmlformats.org/officeDocument/2006/relationships/image" Target="../media/image3723.png"/><Relationship Id="rId92" Type="http://schemas.openxmlformats.org/officeDocument/2006/relationships/customXml" Target="../ink/ink5160.xml"/><Relationship Id="rId213" Type="http://schemas.openxmlformats.org/officeDocument/2006/relationships/image" Target="../media/image3625.png"/><Relationship Id="rId420" Type="http://schemas.openxmlformats.org/officeDocument/2006/relationships/customXml" Target="../ink/ink5324.xml"/><Relationship Id="rId255" Type="http://schemas.openxmlformats.org/officeDocument/2006/relationships/image" Target="../media/image3646.png"/><Relationship Id="rId297" Type="http://schemas.openxmlformats.org/officeDocument/2006/relationships/image" Target="../media/image3667.png"/><Relationship Id="rId462" Type="http://schemas.openxmlformats.org/officeDocument/2006/relationships/customXml" Target="../ink/ink5345.xml"/><Relationship Id="rId115" Type="http://schemas.openxmlformats.org/officeDocument/2006/relationships/image" Target="../media/image3577.png"/><Relationship Id="rId157" Type="http://schemas.openxmlformats.org/officeDocument/2006/relationships/image" Target="../media/image3597.png"/><Relationship Id="rId322" Type="http://schemas.openxmlformats.org/officeDocument/2006/relationships/customXml" Target="../ink/ink5275.xml"/><Relationship Id="rId364" Type="http://schemas.openxmlformats.org/officeDocument/2006/relationships/customXml" Target="../ink/ink5296.xml"/><Relationship Id="rId61" Type="http://schemas.openxmlformats.org/officeDocument/2006/relationships/image" Target="../media/image3550.png"/><Relationship Id="rId199" Type="http://schemas.openxmlformats.org/officeDocument/2006/relationships/image" Target="../media/image3618.png"/><Relationship Id="rId19" Type="http://schemas.openxmlformats.org/officeDocument/2006/relationships/image" Target="../media/image3529.png"/><Relationship Id="rId224" Type="http://schemas.openxmlformats.org/officeDocument/2006/relationships/customXml" Target="../ink/ink5226.xml"/><Relationship Id="rId266" Type="http://schemas.openxmlformats.org/officeDocument/2006/relationships/customXml" Target="../ink/ink5247.xml"/><Relationship Id="rId431" Type="http://schemas.openxmlformats.org/officeDocument/2006/relationships/image" Target="../media/image3734.png"/><Relationship Id="rId473" Type="http://schemas.openxmlformats.org/officeDocument/2006/relationships/image" Target="../media/image3755.png"/><Relationship Id="rId30" Type="http://schemas.openxmlformats.org/officeDocument/2006/relationships/customXml" Target="../ink/ink5129.xml"/><Relationship Id="rId126" Type="http://schemas.openxmlformats.org/officeDocument/2006/relationships/customXml" Target="../ink/ink5177.xml"/><Relationship Id="rId168" Type="http://schemas.openxmlformats.org/officeDocument/2006/relationships/customXml" Target="../ink/ink5198.xml"/><Relationship Id="rId333" Type="http://schemas.openxmlformats.org/officeDocument/2006/relationships/image" Target="../media/image3685.png"/><Relationship Id="rId72" Type="http://schemas.openxmlformats.org/officeDocument/2006/relationships/customXml" Target="../ink/ink5150.xml"/><Relationship Id="rId375" Type="http://schemas.openxmlformats.org/officeDocument/2006/relationships/image" Target="../media/image3706.png"/><Relationship Id="rId3" Type="http://schemas.openxmlformats.org/officeDocument/2006/relationships/image" Target="../media/image35220.png"/><Relationship Id="rId235" Type="http://schemas.openxmlformats.org/officeDocument/2006/relationships/image" Target="../media/image3636.png"/><Relationship Id="rId277" Type="http://schemas.openxmlformats.org/officeDocument/2006/relationships/image" Target="../media/image3657.png"/><Relationship Id="rId400" Type="http://schemas.openxmlformats.org/officeDocument/2006/relationships/customXml" Target="../ink/ink5314.xml"/><Relationship Id="rId442" Type="http://schemas.openxmlformats.org/officeDocument/2006/relationships/customXml" Target="../ink/ink5335.xml"/><Relationship Id="rId484" Type="http://schemas.openxmlformats.org/officeDocument/2006/relationships/customXml" Target="../ink/ink5356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4.png"/><Relationship Id="rId671" Type="http://schemas.openxmlformats.org/officeDocument/2006/relationships/image" Target="../media/image4090.png"/><Relationship Id="rId21" Type="http://schemas.openxmlformats.org/officeDocument/2006/relationships/image" Target="../media/image3766.png"/><Relationship Id="rId324" Type="http://schemas.openxmlformats.org/officeDocument/2006/relationships/customXml" Target="../ink/ink5519.xml"/><Relationship Id="rId531" Type="http://schemas.openxmlformats.org/officeDocument/2006/relationships/image" Target="../media/image4020.png"/><Relationship Id="rId629" Type="http://schemas.openxmlformats.org/officeDocument/2006/relationships/image" Target="../media/image4069.png"/><Relationship Id="rId170" Type="http://schemas.openxmlformats.org/officeDocument/2006/relationships/customXml" Target="../ink/ink5442.xml"/><Relationship Id="rId268" Type="http://schemas.openxmlformats.org/officeDocument/2006/relationships/customXml" Target="../ink/ink5491.xml"/><Relationship Id="rId475" Type="http://schemas.openxmlformats.org/officeDocument/2006/relationships/image" Target="../media/image3992.png"/><Relationship Id="rId682" Type="http://schemas.openxmlformats.org/officeDocument/2006/relationships/customXml" Target="../ink/ink5698.xml"/><Relationship Id="rId32" Type="http://schemas.openxmlformats.org/officeDocument/2006/relationships/customXml" Target="../ink/ink5373.xml"/><Relationship Id="rId128" Type="http://schemas.openxmlformats.org/officeDocument/2006/relationships/customXml" Target="../ink/ink5421.xml"/><Relationship Id="rId335" Type="http://schemas.openxmlformats.org/officeDocument/2006/relationships/image" Target="../media/image3923.png"/><Relationship Id="rId542" Type="http://schemas.openxmlformats.org/officeDocument/2006/relationships/customXml" Target="../ink/ink5628.xml"/><Relationship Id="rId181" Type="http://schemas.openxmlformats.org/officeDocument/2006/relationships/image" Target="../media/image3846.png"/><Relationship Id="rId402" Type="http://schemas.openxmlformats.org/officeDocument/2006/relationships/customXml" Target="../ink/ink5558.xml"/><Relationship Id="rId279" Type="http://schemas.openxmlformats.org/officeDocument/2006/relationships/image" Target="../media/image3895.png"/><Relationship Id="rId486" Type="http://schemas.openxmlformats.org/officeDocument/2006/relationships/customXml" Target="../ink/ink5600.xml"/><Relationship Id="rId693" Type="http://schemas.openxmlformats.org/officeDocument/2006/relationships/image" Target="../media/image4101.png"/><Relationship Id="rId43" Type="http://schemas.openxmlformats.org/officeDocument/2006/relationships/image" Target="../media/image3777.png"/><Relationship Id="rId139" Type="http://schemas.openxmlformats.org/officeDocument/2006/relationships/image" Target="../media/image3825.png"/><Relationship Id="rId346" Type="http://schemas.openxmlformats.org/officeDocument/2006/relationships/customXml" Target="../ink/ink5530.xml"/><Relationship Id="rId553" Type="http://schemas.openxmlformats.org/officeDocument/2006/relationships/image" Target="../media/image4031.png"/><Relationship Id="rId192" Type="http://schemas.openxmlformats.org/officeDocument/2006/relationships/customXml" Target="../ink/ink5453.xml"/><Relationship Id="rId206" Type="http://schemas.openxmlformats.org/officeDocument/2006/relationships/customXml" Target="../ink/ink5460.xml"/><Relationship Id="rId413" Type="http://schemas.openxmlformats.org/officeDocument/2006/relationships/image" Target="../media/image3961.png"/><Relationship Id="rId497" Type="http://schemas.openxmlformats.org/officeDocument/2006/relationships/image" Target="../media/image4003.png"/><Relationship Id="rId620" Type="http://schemas.openxmlformats.org/officeDocument/2006/relationships/customXml" Target="../ink/ink5667.xml"/><Relationship Id="rId357" Type="http://schemas.openxmlformats.org/officeDocument/2006/relationships/image" Target="../media/image3934.png"/><Relationship Id="rId54" Type="http://schemas.openxmlformats.org/officeDocument/2006/relationships/customXml" Target="../ink/ink5384.xml"/><Relationship Id="rId217" Type="http://schemas.openxmlformats.org/officeDocument/2006/relationships/image" Target="../media/image3864.png"/><Relationship Id="rId564" Type="http://schemas.openxmlformats.org/officeDocument/2006/relationships/customXml" Target="../ink/ink5639.xml"/><Relationship Id="rId424" Type="http://schemas.openxmlformats.org/officeDocument/2006/relationships/customXml" Target="../ink/ink5569.xml"/><Relationship Id="rId631" Type="http://schemas.openxmlformats.org/officeDocument/2006/relationships/image" Target="../media/image4070.png"/><Relationship Id="rId270" Type="http://schemas.openxmlformats.org/officeDocument/2006/relationships/customXml" Target="../ink/ink5492.xml"/><Relationship Id="rId65" Type="http://schemas.openxmlformats.org/officeDocument/2006/relationships/image" Target="../media/image3788.png"/><Relationship Id="rId130" Type="http://schemas.openxmlformats.org/officeDocument/2006/relationships/customXml" Target="../ink/ink5422.xml"/><Relationship Id="rId368" Type="http://schemas.openxmlformats.org/officeDocument/2006/relationships/customXml" Target="../ink/ink5541.xml"/><Relationship Id="rId575" Type="http://schemas.openxmlformats.org/officeDocument/2006/relationships/image" Target="../media/image4042.png"/><Relationship Id="rId228" Type="http://schemas.openxmlformats.org/officeDocument/2006/relationships/customXml" Target="../ink/ink5471.xml"/><Relationship Id="rId435" Type="http://schemas.openxmlformats.org/officeDocument/2006/relationships/image" Target="../media/image3972.png"/><Relationship Id="rId642" Type="http://schemas.openxmlformats.org/officeDocument/2006/relationships/customXml" Target="../ink/ink5678.xml"/><Relationship Id="rId281" Type="http://schemas.openxmlformats.org/officeDocument/2006/relationships/image" Target="../media/image3896.png"/><Relationship Id="rId502" Type="http://schemas.openxmlformats.org/officeDocument/2006/relationships/customXml" Target="../ink/ink5608.xml"/><Relationship Id="rId76" Type="http://schemas.openxmlformats.org/officeDocument/2006/relationships/customXml" Target="../ink/ink5395.xml"/><Relationship Id="rId141" Type="http://schemas.openxmlformats.org/officeDocument/2006/relationships/image" Target="../media/image3826.png"/><Relationship Id="rId379" Type="http://schemas.openxmlformats.org/officeDocument/2006/relationships/image" Target="../media/image3944.png"/><Relationship Id="rId586" Type="http://schemas.openxmlformats.org/officeDocument/2006/relationships/customXml" Target="../ink/ink5650.xml"/><Relationship Id="rId7" Type="http://schemas.openxmlformats.org/officeDocument/2006/relationships/image" Target="../media/image37590.png"/><Relationship Id="rId239" Type="http://schemas.openxmlformats.org/officeDocument/2006/relationships/image" Target="../media/image3875.png"/><Relationship Id="rId446" Type="http://schemas.openxmlformats.org/officeDocument/2006/relationships/customXml" Target="../ink/ink5580.xml"/><Relationship Id="rId653" Type="http://schemas.openxmlformats.org/officeDocument/2006/relationships/image" Target="../media/image4081.png"/><Relationship Id="rId292" Type="http://schemas.openxmlformats.org/officeDocument/2006/relationships/customXml" Target="../ink/ink5503.xml"/><Relationship Id="rId306" Type="http://schemas.openxmlformats.org/officeDocument/2006/relationships/customXml" Target="../ink/ink5510.xml"/><Relationship Id="rId87" Type="http://schemas.openxmlformats.org/officeDocument/2006/relationships/image" Target="../media/image3799.png"/><Relationship Id="rId513" Type="http://schemas.openxmlformats.org/officeDocument/2006/relationships/image" Target="../media/image4011.png"/><Relationship Id="rId597" Type="http://schemas.openxmlformats.org/officeDocument/2006/relationships/image" Target="../media/image4053.png"/><Relationship Id="rId152" Type="http://schemas.openxmlformats.org/officeDocument/2006/relationships/customXml" Target="../ink/ink5433.xml"/><Relationship Id="rId457" Type="http://schemas.openxmlformats.org/officeDocument/2006/relationships/image" Target="../media/image3983.png"/><Relationship Id="rId664" Type="http://schemas.openxmlformats.org/officeDocument/2006/relationships/customXml" Target="../ink/ink5689.xml"/><Relationship Id="rId14" Type="http://schemas.openxmlformats.org/officeDocument/2006/relationships/customXml" Target="../ink/ink5364.xml"/><Relationship Id="rId317" Type="http://schemas.openxmlformats.org/officeDocument/2006/relationships/image" Target="../media/image3914.png"/><Relationship Id="rId524" Type="http://schemas.openxmlformats.org/officeDocument/2006/relationships/customXml" Target="../ink/ink5619.xml"/><Relationship Id="rId98" Type="http://schemas.openxmlformats.org/officeDocument/2006/relationships/customXml" Target="../ink/ink5406.xml"/><Relationship Id="rId163" Type="http://schemas.openxmlformats.org/officeDocument/2006/relationships/image" Target="../media/image3837.png"/><Relationship Id="rId370" Type="http://schemas.openxmlformats.org/officeDocument/2006/relationships/customXml" Target="../ink/ink5542.xml"/><Relationship Id="rId230" Type="http://schemas.openxmlformats.org/officeDocument/2006/relationships/customXml" Target="../ink/ink5472.xml"/><Relationship Id="rId468" Type="http://schemas.openxmlformats.org/officeDocument/2006/relationships/customXml" Target="../ink/ink5591.xml"/><Relationship Id="rId675" Type="http://schemas.openxmlformats.org/officeDocument/2006/relationships/image" Target="../media/image4092.png"/><Relationship Id="rId25" Type="http://schemas.openxmlformats.org/officeDocument/2006/relationships/image" Target="../media/image3768.png"/><Relationship Id="rId328" Type="http://schemas.openxmlformats.org/officeDocument/2006/relationships/customXml" Target="../ink/ink5521.xml"/><Relationship Id="rId535" Type="http://schemas.openxmlformats.org/officeDocument/2006/relationships/image" Target="../media/image4022.png"/><Relationship Id="rId174" Type="http://schemas.openxmlformats.org/officeDocument/2006/relationships/customXml" Target="../ink/ink5444.xml"/><Relationship Id="rId381" Type="http://schemas.openxmlformats.org/officeDocument/2006/relationships/image" Target="../media/image3945.png"/><Relationship Id="rId602" Type="http://schemas.openxmlformats.org/officeDocument/2006/relationships/customXml" Target="../ink/ink5658.xml"/><Relationship Id="rId241" Type="http://schemas.openxmlformats.org/officeDocument/2006/relationships/image" Target="../media/image3876.png"/><Relationship Id="rId479" Type="http://schemas.openxmlformats.org/officeDocument/2006/relationships/image" Target="../media/image3994.png"/><Relationship Id="rId686" Type="http://schemas.openxmlformats.org/officeDocument/2006/relationships/customXml" Target="../ink/ink5700.xml"/><Relationship Id="rId36" Type="http://schemas.openxmlformats.org/officeDocument/2006/relationships/customXml" Target="../ink/ink5375.xml"/><Relationship Id="rId339" Type="http://schemas.openxmlformats.org/officeDocument/2006/relationships/image" Target="../media/image3925.png"/><Relationship Id="rId546" Type="http://schemas.openxmlformats.org/officeDocument/2006/relationships/customXml" Target="../ink/ink5630.xml"/><Relationship Id="rId101" Type="http://schemas.openxmlformats.org/officeDocument/2006/relationships/image" Target="../media/image3806.png"/><Relationship Id="rId185" Type="http://schemas.openxmlformats.org/officeDocument/2006/relationships/image" Target="../media/image3848.png"/><Relationship Id="rId406" Type="http://schemas.openxmlformats.org/officeDocument/2006/relationships/customXml" Target="../ink/ink5560.xml"/><Relationship Id="rId392" Type="http://schemas.openxmlformats.org/officeDocument/2006/relationships/customXml" Target="../ink/ink5553.xml"/><Relationship Id="rId613" Type="http://schemas.openxmlformats.org/officeDocument/2006/relationships/image" Target="../media/image4061.png"/><Relationship Id="rId252" Type="http://schemas.openxmlformats.org/officeDocument/2006/relationships/customXml" Target="../ink/ink5483.xml"/><Relationship Id="rId47" Type="http://schemas.openxmlformats.org/officeDocument/2006/relationships/image" Target="../media/image3779.png"/><Relationship Id="rId112" Type="http://schemas.openxmlformats.org/officeDocument/2006/relationships/customXml" Target="../ink/ink5413.xml"/><Relationship Id="rId557" Type="http://schemas.openxmlformats.org/officeDocument/2006/relationships/image" Target="../media/image4033.png"/><Relationship Id="rId196" Type="http://schemas.openxmlformats.org/officeDocument/2006/relationships/customXml" Target="../ink/ink5455.xml"/><Relationship Id="rId417" Type="http://schemas.openxmlformats.org/officeDocument/2006/relationships/image" Target="../media/image3963.png"/><Relationship Id="rId624" Type="http://schemas.openxmlformats.org/officeDocument/2006/relationships/customXml" Target="../ink/ink5669.xml"/><Relationship Id="rId263" Type="http://schemas.openxmlformats.org/officeDocument/2006/relationships/image" Target="../media/image3887.png"/><Relationship Id="rId470" Type="http://schemas.openxmlformats.org/officeDocument/2006/relationships/customXml" Target="../ink/ink5592.xml"/><Relationship Id="rId58" Type="http://schemas.openxmlformats.org/officeDocument/2006/relationships/customXml" Target="../ink/ink5386.xml"/><Relationship Id="rId123" Type="http://schemas.openxmlformats.org/officeDocument/2006/relationships/image" Target="../media/image3817.png"/><Relationship Id="rId330" Type="http://schemas.openxmlformats.org/officeDocument/2006/relationships/customXml" Target="../ink/ink5522.xml"/><Relationship Id="rId568" Type="http://schemas.openxmlformats.org/officeDocument/2006/relationships/customXml" Target="../ink/ink5641.xml"/><Relationship Id="rId428" Type="http://schemas.openxmlformats.org/officeDocument/2006/relationships/customXml" Target="../ink/ink5571.xml"/><Relationship Id="rId635" Type="http://schemas.openxmlformats.org/officeDocument/2006/relationships/image" Target="../media/image4072.png"/><Relationship Id="rId274" Type="http://schemas.openxmlformats.org/officeDocument/2006/relationships/customXml" Target="../ink/ink5494.xml"/><Relationship Id="rId481" Type="http://schemas.openxmlformats.org/officeDocument/2006/relationships/image" Target="../media/image3995.png"/><Relationship Id="rId69" Type="http://schemas.openxmlformats.org/officeDocument/2006/relationships/image" Target="../media/image3790.png"/><Relationship Id="rId134" Type="http://schemas.openxmlformats.org/officeDocument/2006/relationships/customXml" Target="../ink/ink5424.xml"/><Relationship Id="rId579" Type="http://schemas.openxmlformats.org/officeDocument/2006/relationships/image" Target="../media/image4044.png"/><Relationship Id="rId341" Type="http://schemas.openxmlformats.org/officeDocument/2006/relationships/image" Target="../media/image3926.png"/><Relationship Id="rId439" Type="http://schemas.openxmlformats.org/officeDocument/2006/relationships/image" Target="../media/image3974.png"/><Relationship Id="rId646" Type="http://schemas.openxmlformats.org/officeDocument/2006/relationships/customXml" Target="../ink/ink5680.xml"/><Relationship Id="rId201" Type="http://schemas.openxmlformats.org/officeDocument/2006/relationships/image" Target="../media/image3856.png"/><Relationship Id="rId285" Type="http://schemas.openxmlformats.org/officeDocument/2006/relationships/image" Target="../media/image3898.png"/><Relationship Id="rId506" Type="http://schemas.openxmlformats.org/officeDocument/2006/relationships/customXml" Target="../ink/ink5610.xml"/><Relationship Id="rId492" Type="http://schemas.openxmlformats.org/officeDocument/2006/relationships/customXml" Target="../ink/ink5603.xml"/><Relationship Id="rId145" Type="http://schemas.openxmlformats.org/officeDocument/2006/relationships/image" Target="../media/image3828.png"/><Relationship Id="rId352" Type="http://schemas.openxmlformats.org/officeDocument/2006/relationships/customXml" Target="../ink/ink5533.xml"/><Relationship Id="rId212" Type="http://schemas.openxmlformats.org/officeDocument/2006/relationships/customXml" Target="../ink/ink5463.xml"/><Relationship Id="rId657" Type="http://schemas.openxmlformats.org/officeDocument/2006/relationships/image" Target="../media/image4083.png"/><Relationship Id="rId296" Type="http://schemas.openxmlformats.org/officeDocument/2006/relationships/customXml" Target="../ink/ink5505.xml"/><Relationship Id="rId517" Type="http://schemas.openxmlformats.org/officeDocument/2006/relationships/image" Target="../media/image4013.png"/><Relationship Id="rId60" Type="http://schemas.openxmlformats.org/officeDocument/2006/relationships/customXml" Target="../ink/ink5387.xml"/><Relationship Id="rId156" Type="http://schemas.openxmlformats.org/officeDocument/2006/relationships/customXml" Target="../ink/ink5435.xml"/><Relationship Id="rId198" Type="http://schemas.openxmlformats.org/officeDocument/2006/relationships/customXml" Target="../ink/ink5456.xml"/><Relationship Id="rId321" Type="http://schemas.openxmlformats.org/officeDocument/2006/relationships/image" Target="../media/image3916.png"/><Relationship Id="rId363" Type="http://schemas.openxmlformats.org/officeDocument/2006/relationships/image" Target="../media/image3937.png"/><Relationship Id="rId419" Type="http://schemas.openxmlformats.org/officeDocument/2006/relationships/image" Target="../media/image3964.png"/><Relationship Id="rId570" Type="http://schemas.openxmlformats.org/officeDocument/2006/relationships/customXml" Target="../ink/ink5642.xml"/><Relationship Id="rId626" Type="http://schemas.openxmlformats.org/officeDocument/2006/relationships/customXml" Target="../ink/ink5670.xml"/><Relationship Id="rId223" Type="http://schemas.openxmlformats.org/officeDocument/2006/relationships/image" Target="../media/image3867.png"/><Relationship Id="rId430" Type="http://schemas.openxmlformats.org/officeDocument/2006/relationships/customXml" Target="../ink/ink5572.xml"/><Relationship Id="rId668" Type="http://schemas.openxmlformats.org/officeDocument/2006/relationships/customXml" Target="../ink/ink5691.xml"/><Relationship Id="rId18" Type="http://schemas.openxmlformats.org/officeDocument/2006/relationships/customXml" Target="../ink/ink5366.xml"/><Relationship Id="rId265" Type="http://schemas.openxmlformats.org/officeDocument/2006/relationships/image" Target="../media/image3888.png"/><Relationship Id="rId472" Type="http://schemas.openxmlformats.org/officeDocument/2006/relationships/customXml" Target="../ink/ink5593.xml"/><Relationship Id="rId528" Type="http://schemas.openxmlformats.org/officeDocument/2006/relationships/customXml" Target="../ink/ink5621.xml"/><Relationship Id="rId125" Type="http://schemas.openxmlformats.org/officeDocument/2006/relationships/image" Target="../media/image3818.png"/><Relationship Id="rId167" Type="http://schemas.openxmlformats.org/officeDocument/2006/relationships/image" Target="../media/image3839.png"/><Relationship Id="rId332" Type="http://schemas.openxmlformats.org/officeDocument/2006/relationships/customXml" Target="../ink/ink5523.xml"/><Relationship Id="rId374" Type="http://schemas.openxmlformats.org/officeDocument/2006/relationships/customXml" Target="../ink/ink5544.xml"/><Relationship Id="rId581" Type="http://schemas.openxmlformats.org/officeDocument/2006/relationships/image" Target="../media/image4045.png"/><Relationship Id="rId71" Type="http://schemas.openxmlformats.org/officeDocument/2006/relationships/image" Target="../media/image3791.png"/><Relationship Id="rId234" Type="http://schemas.openxmlformats.org/officeDocument/2006/relationships/customXml" Target="../ink/ink5474.xml"/><Relationship Id="rId637" Type="http://schemas.openxmlformats.org/officeDocument/2006/relationships/image" Target="../media/image4073.png"/><Relationship Id="rId679" Type="http://schemas.openxmlformats.org/officeDocument/2006/relationships/image" Target="../media/image4094.png"/><Relationship Id="rId2" Type="http://schemas.openxmlformats.org/officeDocument/2006/relationships/customXml" Target="../ink/ink5358.xml"/><Relationship Id="rId29" Type="http://schemas.openxmlformats.org/officeDocument/2006/relationships/image" Target="../media/image3770.png"/><Relationship Id="rId276" Type="http://schemas.openxmlformats.org/officeDocument/2006/relationships/customXml" Target="../ink/ink5495.xml"/><Relationship Id="rId441" Type="http://schemas.openxmlformats.org/officeDocument/2006/relationships/image" Target="../media/image3975.png"/><Relationship Id="rId483" Type="http://schemas.openxmlformats.org/officeDocument/2006/relationships/image" Target="../media/image3996.png"/><Relationship Id="rId539" Type="http://schemas.openxmlformats.org/officeDocument/2006/relationships/image" Target="../media/image4024.png"/><Relationship Id="rId690" Type="http://schemas.openxmlformats.org/officeDocument/2006/relationships/customXml" Target="../ink/ink5702.xml"/><Relationship Id="rId40" Type="http://schemas.openxmlformats.org/officeDocument/2006/relationships/customXml" Target="../ink/ink5377.xml"/><Relationship Id="rId136" Type="http://schemas.openxmlformats.org/officeDocument/2006/relationships/customXml" Target="../ink/ink5425.xml"/><Relationship Id="rId178" Type="http://schemas.openxmlformats.org/officeDocument/2006/relationships/customXml" Target="../ink/ink5446.xml"/><Relationship Id="rId301" Type="http://schemas.openxmlformats.org/officeDocument/2006/relationships/image" Target="../media/image3906.png"/><Relationship Id="rId343" Type="http://schemas.openxmlformats.org/officeDocument/2006/relationships/image" Target="../media/image3927.png"/><Relationship Id="rId550" Type="http://schemas.openxmlformats.org/officeDocument/2006/relationships/customXml" Target="../ink/ink5632.xml"/><Relationship Id="rId82" Type="http://schemas.openxmlformats.org/officeDocument/2006/relationships/customXml" Target="../ink/ink5398.xml"/><Relationship Id="rId203" Type="http://schemas.openxmlformats.org/officeDocument/2006/relationships/image" Target="../media/image3857.png"/><Relationship Id="rId385" Type="http://schemas.openxmlformats.org/officeDocument/2006/relationships/image" Target="../media/image3947.png"/><Relationship Id="rId592" Type="http://schemas.openxmlformats.org/officeDocument/2006/relationships/customXml" Target="../ink/ink5653.xml"/><Relationship Id="rId606" Type="http://schemas.openxmlformats.org/officeDocument/2006/relationships/customXml" Target="../ink/ink5660.xml"/><Relationship Id="rId648" Type="http://schemas.openxmlformats.org/officeDocument/2006/relationships/customXml" Target="../ink/ink5681.xml"/><Relationship Id="rId245" Type="http://schemas.openxmlformats.org/officeDocument/2006/relationships/image" Target="../media/image3878.png"/><Relationship Id="rId287" Type="http://schemas.openxmlformats.org/officeDocument/2006/relationships/image" Target="../media/image3899.png"/><Relationship Id="rId410" Type="http://schemas.openxmlformats.org/officeDocument/2006/relationships/customXml" Target="../ink/ink5562.xml"/><Relationship Id="rId452" Type="http://schemas.openxmlformats.org/officeDocument/2006/relationships/customXml" Target="../ink/ink5583.xml"/><Relationship Id="rId494" Type="http://schemas.openxmlformats.org/officeDocument/2006/relationships/customXml" Target="../ink/ink5604.xml"/><Relationship Id="rId508" Type="http://schemas.openxmlformats.org/officeDocument/2006/relationships/customXml" Target="../ink/ink5611.xml"/><Relationship Id="rId105" Type="http://schemas.openxmlformats.org/officeDocument/2006/relationships/image" Target="../media/image3808.png"/><Relationship Id="rId147" Type="http://schemas.openxmlformats.org/officeDocument/2006/relationships/image" Target="../media/image3829.png"/><Relationship Id="rId312" Type="http://schemas.openxmlformats.org/officeDocument/2006/relationships/customXml" Target="../ink/ink5513.xml"/><Relationship Id="rId354" Type="http://schemas.openxmlformats.org/officeDocument/2006/relationships/customXml" Target="../ink/ink5534.xml"/><Relationship Id="rId51" Type="http://schemas.openxmlformats.org/officeDocument/2006/relationships/image" Target="../media/image3781.png"/><Relationship Id="rId93" Type="http://schemas.openxmlformats.org/officeDocument/2006/relationships/image" Target="../media/image3802.png"/><Relationship Id="rId189" Type="http://schemas.openxmlformats.org/officeDocument/2006/relationships/image" Target="../media/image3850.png"/><Relationship Id="rId396" Type="http://schemas.openxmlformats.org/officeDocument/2006/relationships/customXml" Target="../ink/ink5555.xml"/><Relationship Id="rId561" Type="http://schemas.openxmlformats.org/officeDocument/2006/relationships/image" Target="../media/image4035.png"/><Relationship Id="rId617" Type="http://schemas.openxmlformats.org/officeDocument/2006/relationships/image" Target="../media/image4063.png"/><Relationship Id="rId659" Type="http://schemas.openxmlformats.org/officeDocument/2006/relationships/image" Target="../media/image4084.png"/><Relationship Id="rId214" Type="http://schemas.openxmlformats.org/officeDocument/2006/relationships/customXml" Target="../ink/ink5464.xml"/><Relationship Id="rId256" Type="http://schemas.openxmlformats.org/officeDocument/2006/relationships/customXml" Target="../ink/ink5485.xml"/><Relationship Id="rId298" Type="http://schemas.openxmlformats.org/officeDocument/2006/relationships/customXml" Target="../ink/ink5506.xml"/><Relationship Id="rId421" Type="http://schemas.openxmlformats.org/officeDocument/2006/relationships/image" Target="../media/image3965.png"/><Relationship Id="rId463" Type="http://schemas.openxmlformats.org/officeDocument/2006/relationships/image" Target="../media/image3986.png"/><Relationship Id="rId519" Type="http://schemas.openxmlformats.org/officeDocument/2006/relationships/image" Target="../media/image4014.png"/><Relationship Id="rId670" Type="http://schemas.openxmlformats.org/officeDocument/2006/relationships/customXml" Target="../ink/ink5692.xml"/><Relationship Id="rId116" Type="http://schemas.openxmlformats.org/officeDocument/2006/relationships/customXml" Target="../ink/ink5415.xml"/><Relationship Id="rId158" Type="http://schemas.openxmlformats.org/officeDocument/2006/relationships/customXml" Target="../ink/ink5436.xml"/><Relationship Id="rId323" Type="http://schemas.openxmlformats.org/officeDocument/2006/relationships/image" Target="../media/image3917.png"/><Relationship Id="rId530" Type="http://schemas.openxmlformats.org/officeDocument/2006/relationships/customXml" Target="../ink/ink5622.xml"/><Relationship Id="rId20" Type="http://schemas.openxmlformats.org/officeDocument/2006/relationships/customXml" Target="../ink/ink5367.xml"/><Relationship Id="rId62" Type="http://schemas.openxmlformats.org/officeDocument/2006/relationships/customXml" Target="../ink/ink5388.xml"/><Relationship Id="rId365" Type="http://schemas.openxmlformats.org/officeDocument/2006/relationships/image" Target="../media/image3938.png"/><Relationship Id="rId572" Type="http://schemas.openxmlformats.org/officeDocument/2006/relationships/customXml" Target="../ink/ink5643.xml"/><Relationship Id="rId628" Type="http://schemas.openxmlformats.org/officeDocument/2006/relationships/customXml" Target="../ink/ink5671.xml"/><Relationship Id="rId225" Type="http://schemas.openxmlformats.org/officeDocument/2006/relationships/image" Target="../media/image3868.png"/><Relationship Id="rId267" Type="http://schemas.openxmlformats.org/officeDocument/2006/relationships/image" Target="../media/image3889.png"/><Relationship Id="rId432" Type="http://schemas.openxmlformats.org/officeDocument/2006/relationships/customXml" Target="../ink/ink5573.xml"/><Relationship Id="rId474" Type="http://schemas.openxmlformats.org/officeDocument/2006/relationships/customXml" Target="../ink/ink5594.xml"/><Relationship Id="rId127" Type="http://schemas.openxmlformats.org/officeDocument/2006/relationships/image" Target="../media/image3819.png"/><Relationship Id="rId681" Type="http://schemas.openxmlformats.org/officeDocument/2006/relationships/image" Target="../media/image4095.png"/><Relationship Id="rId31" Type="http://schemas.openxmlformats.org/officeDocument/2006/relationships/image" Target="../media/image3771.png"/><Relationship Id="rId73" Type="http://schemas.openxmlformats.org/officeDocument/2006/relationships/image" Target="../media/image3792.png"/><Relationship Id="rId169" Type="http://schemas.openxmlformats.org/officeDocument/2006/relationships/image" Target="../media/image3840.png"/><Relationship Id="rId334" Type="http://schemas.openxmlformats.org/officeDocument/2006/relationships/customXml" Target="../ink/ink5524.xml"/><Relationship Id="rId376" Type="http://schemas.openxmlformats.org/officeDocument/2006/relationships/customXml" Target="../ink/ink5545.xml"/><Relationship Id="rId541" Type="http://schemas.openxmlformats.org/officeDocument/2006/relationships/image" Target="../media/image4025.png"/><Relationship Id="rId583" Type="http://schemas.openxmlformats.org/officeDocument/2006/relationships/image" Target="../media/image4046.png"/><Relationship Id="rId639" Type="http://schemas.openxmlformats.org/officeDocument/2006/relationships/image" Target="../media/image4074.png"/><Relationship Id="rId4" Type="http://schemas.openxmlformats.org/officeDocument/2006/relationships/customXml" Target="../ink/ink5359.xml"/><Relationship Id="rId180" Type="http://schemas.openxmlformats.org/officeDocument/2006/relationships/customXml" Target="../ink/ink5447.xml"/><Relationship Id="rId236" Type="http://schemas.openxmlformats.org/officeDocument/2006/relationships/customXml" Target="../ink/ink5475.xml"/><Relationship Id="rId278" Type="http://schemas.openxmlformats.org/officeDocument/2006/relationships/customXml" Target="../ink/ink5496.xml"/><Relationship Id="rId401" Type="http://schemas.openxmlformats.org/officeDocument/2006/relationships/image" Target="../media/image3955.png"/><Relationship Id="rId443" Type="http://schemas.openxmlformats.org/officeDocument/2006/relationships/image" Target="../media/image3976.png"/><Relationship Id="rId650" Type="http://schemas.openxmlformats.org/officeDocument/2006/relationships/customXml" Target="../ink/ink5682.xml"/><Relationship Id="rId303" Type="http://schemas.openxmlformats.org/officeDocument/2006/relationships/image" Target="../media/image3907.png"/><Relationship Id="rId485" Type="http://schemas.openxmlformats.org/officeDocument/2006/relationships/image" Target="../media/image3997.png"/><Relationship Id="rId692" Type="http://schemas.openxmlformats.org/officeDocument/2006/relationships/customXml" Target="../ink/ink5703.xml"/><Relationship Id="rId42" Type="http://schemas.openxmlformats.org/officeDocument/2006/relationships/customXml" Target="../ink/ink5378.xml"/><Relationship Id="rId84" Type="http://schemas.openxmlformats.org/officeDocument/2006/relationships/customXml" Target="../ink/ink5399.xml"/><Relationship Id="rId138" Type="http://schemas.openxmlformats.org/officeDocument/2006/relationships/customXml" Target="../ink/ink5426.xml"/><Relationship Id="rId345" Type="http://schemas.openxmlformats.org/officeDocument/2006/relationships/image" Target="../media/image3928.png"/><Relationship Id="rId387" Type="http://schemas.openxmlformats.org/officeDocument/2006/relationships/image" Target="../media/image3948.png"/><Relationship Id="rId510" Type="http://schemas.openxmlformats.org/officeDocument/2006/relationships/customXml" Target="../ink/ink5612.xml"/><Relationship Id="rId552" Type="http://schemas.openxmlformats.org/officeDocument/2006/relationships/customXml" Target="../ink/ink5633.xml"/><Relationship Id="rId594" Type="http://schemas.openxmlformats.org/officeDocument/2006/relationships/customXml" Target="../ink/ink5654.xml"/><Relationship Id="rId608" Type="http://schemas.openxmlformats.org/officeDocument/2006/relationships/customXml" Target="../ink/ink5661.xml"/><Relationship Id="rId191" Type="http://schemas.openxmlformats.org/officeDocument/2006/relationships/image" Target="../media/image3851.png"/><Relationship Id="rId205" Type="http://schemas.openxmlformats.org/officeDocument/2006/relationships/image" Target="../media/image3858.png"/><Relationship Id="rId247" Type="http://schemas.openxmlformats.org/officeDocument/2006/relationships/image" Target="../media/image3879.png"/><Relationship Id="rId412" Type="http://schemas.openxmlformats.org/officeDocument/2006/relationships/customXml" Target="../ink/ink5563.xml"/><Relationship Id="rId107" Type="http://schemas.openxmlformats.org/officeDocument/2006/relationships/image" Target="../media/image3809.png"/><Relationship Id="rId289" Type="http://schemas.openxmlformats.org/officeDocument/2006/relationships/image" Target="../media/image3900.png"/><Relationship Id="rId454" Type="http://schemas.openxmlformats.org/officeDocument/2006/relationships/customXml" Target="../ink/ink5584.xml"/><Relationship Id="rId496" Type="http://schemas.openxmlformats.org/officeDocument/2006/relationships/customXml" Target="../ink/ink5605.xml"/><Relationship Id="rId661" Type="http://schemas.openxmlformats.org/officeDocument/2006/relationships/image" Target="../media/image4085.png"/><Relationship Id="rId11" Type="http://schemas.openxmlformats.org/officeDocument/2006/relationships/image" Target="../media/image37611.png"/><Relationship Id="rId53" Type="http://schemas.openxmlformats.org/officeDocument/2006/relationships/image" Target="../media/image3782.png"/><Relationship Id="rId149" Type="http://schemas.openxmlformats.org/officeDocument/2006/relationships/image" Target="../media/image3830.png"/><Relationship Id="rId314" Type="http://schemas.openxmlformats.org/officeDocument/2006/relationships/customXml" Target="../ink/ink5514.xml"/><Relationship Id="rId356" Type="http://schemas.openxmlformats.org/officeDocument/2006/relationships/customXml" Target="../ink/ink5535.xml"/><Relationship Id="rId398" Type="http://schemas.openxmlformats.org/officeDocument/2006/relationships/customXml" Target="../ink/ink5556.xml"/><Relationship Id="rId521" Type="http://schemas.openxmlformats.org/officeDocument/2006/relationships/image" Target="../media/image4015.png"/><Relationship Id="rId563" Type="http://schemas.openxmlformats.org/officeDocument/2006/relationships/image" Target="../media/image4036.png"/><Relationship Id="rId619" Type="http://schemas.openxmlformats.org/officeDocument/2006/relationships/image" Target="../media/image4064.png"/><Relationship Id="rId95" Type="http://schemas.openxmlformats.org/officeDocument/2006/relationships/image" Target="../media/image3803.png"/><Relationship Id="rId160" Type="http://schemas.openxmlformats.org/officeDocument/2006/relationships/customXml" Target="../ink/ink5437.xml"/><Relationship Id="rId216" Type="http://schemas.openxmlformats.org/officeDocument/2006/relationships/customXml" Target="../ink/ink5465.xml"/><Relationship Id="rId423" Type="http://schemas.openxmlformats.org/officeDocument/2006/relationships/image" Target="../media/image3966.png"/><Relationship Id="rId258" Type="http://schemas.openxmlformats.org/officeDocument/2006/relationships/customXml" Target="../ink/ink5486.xml"/><Relationship Id="rId465" Type="http://schemas.openxmlformats.org/officeDocument/2006/relationships/image" Target="../media/image3987.png"/><Relationship Id="rId630" Type="http://schemas.openxmlformats.org/officeDocument/2006/relationships/customXml" Target="../ink/ink5672.xml"/><Relationship Id="rId672" Type="http://schemas.openxmlformats.org/officeDocument/2006/relationships/customXml" Target="../ink/ink5693.xml"/><Relationship Id="rId22" Type="http://schemas.openxmlformats.org/officeDocument/2006/relationships/customXml" Target="../ink/ink5368.xml"/><Relationship Id="rId64" Type="http://schemas.openxmlformats.org/officeDocument/2006/relationships/customXml" Target="../ink/ink5389.xml"/><Relationship Id="rId118" Type="http://schemas.openxmlformats.org/officeDocument/2006/relationships/customXml" Target="../ink/ink5416.xml"/><Relationship Id="rId325" Type="http://schemas.openxmlformats.org/officeDocument/2006/relationships/image" Target="../media/image3918.png"/><Relationship Id="rId367" Type="http://schemas.openxmlformats.org/officeDocument/2006/relationships/image" Target="../media/image3939.png"/><Relationship Id="rId532" Type="http://schemas.openxmlformats.org/officeDocument/2006/relationships/customXml" Target="../ink/ink5623.xml"/><Relationship Id="rId574" Type="http://schemas.openxmlformats.org/officeDocument/2006/relationships/customXml" Target="../ink/ink5644.xml"/><Relationship Id="rId171" Type="http://schemas.openxmlformats.org/officeDocument/2006/relationships/image" Target="../media/image3841.png"/><Relationship Id="rId227" Type="http://schemas.openxmlformats.org/officeDocument/2006/relationships/image" Target="../media/image3869.png"/><Relationship Id="rId269" Type="http://schemas.openxmlformats.org/officeDocument/2006/relationships/image" Target="../media/image3890.png"/><Relationship Id="rId434" Type="http://schemas.openxmlformats.org/officeDocument/2006/relationships/customXml" Target="../ink/ink5574.xml"/><Relationship Id="rId476" Type="http://schemas.openxmlformats.org/officeDocument/2006/relationships/customXml" Target="../ink/ink5595.xml"/><Relationship Id="rId641" Type="http://schemas.openxmlformats.org/officeDocument/2006/relationships/image" Target="../media/image4075.png"/><Relationship Id="rId683" Type="http://schemas.openxmlformats.org/officeDocument/2006/relationships/image" Target="../media/image4096.png"/><Relationship Id="rId33" Type="http://schemas.openxmlformats.org/officeDocument/2006/relationships/image" Target="../media/image3772.png"/><Relationship Id="rId129" Type="http://schemas.openxmlformats.org/officeDocument/2006/relationships/image" Target="../media/image3820.png"/><Relationship Id="rId280" Type="http://schemas.openxmlformats.org/officeDocument/2006/relationships/customXml" Target="../ink/ink5497.xml"/><Relationship Id="rId336" Type="http://schemas.openxmlformats.org/officeDocument/2006/relationships/customXml" Target="../ink/ink5525.xml"/><Relationship Id="rId501" Type="http://schemas.openxmlformats.org/officeDocument/2006/relationships/image" Target="../media/image4005.png"/><Relationship Id="rId543" Type="http://schemas.openxmlformats.org/officeDocument/2006/relationships/image" Target="../media/image4026.png"/><Relationship Id="rId75" Type="http://schemas.openxmlformats.org/officeDocument/2006/relationships/image" Target="../media/image3793.png"/><Relationship Id="rId140" Type="http://schemas.openxmlformats.org/officeDocument/2006/relationships/customXml" Target="../ink/ink5427.xml"/><Relationship Id="rId182" Type="http://schemas.openxmlformats.org/officeDocument/2006/relationships/customXml" Target="../ink/ink5448.xml"/><Relationship Id="rId378" Type="http://schemas.openxmlformats.org/officeDocument/2006/relationships/customXml" Target="../ink/ink5546.xml"/><Relationship Id="rId403" Type="http://schemas.openxmlformats.org/officeDocument/2006/relationships/image" Target="../media/image3956.png"/><Relationship Id="rId585" Type="http://schemas.openxmlformats.org/officeDocument/2006/relationships/image" Target="../media/image4047.png"/><Relationship Id="rId6" Type="http://schemas.openxmlformats.org/officeDocument/2006/relationships/customXml" Target="../ink/ink5360.xml"/><Relationship Id="rId238" Type="http://schemas.openxmlformats.org/officeDocument/2006/relationships/customXml" Target="../ink/ink5476.xml"/><Relationship Id="rId445" Type="http://schemas.openxmlformats.org/officeDocument/2006/relationships/image" Target="../media/image3977.png"/><Relationship Id="rId487" Type="http://schemas.openxmlformats.org/officeDocument/2006/relationships/image" Target="../media/image3998.png"/><Relationship Id="rId610" Type="http://schemas.openxmlformats.org/officeDocument/2006/relationships/customXml" Target="../ink/ink5662.xml"/><Relationship Id="rId652" Type="http://schemas.openxmlformats.org/officeDocument/2006/relationships/customXml" Target="../ink/ink5683.xml"/><Relationship Id="rId291" Type="http://schemas.openxmlformats.org/officeDocument/2006/relationships/image" Target="../media/image3901.png"/><Relationship Id="rId305" Type="http://schemas.openxmlformats.org/officeDocument/2006/relationships/image" Target="../media/image3908.png"/><Relationship Id="rId347" Type="http://schemas.openxmlformats.org/officeDocument/2006/relationships/image" Target="../media/image3929.png"/><Relationship Id="rId512" Type="http://schemas.openxmlformats.org/officeDocument/2006/relationships/customXml" Target="../ink/ink5613.xml"/><Relationship Id="rId44" Type="http://schemas.openxmlformats.org/officeDocument/2006/relationships/customXml" Target="../ink/ink5379.xml"/><Relationship Id="rId86" Type="http://schemas.openxmlformats.org/officeDocument/2006/relationships/customXml" Target="../ink/ink5400.xml"/><Relationship Id="rId151" Type="http://schemas.openxmlformats.org/officeDocument/2006/relationships/image" Target="../media/image3831.png"/><Relationship Id="rId389" Type="http://schemas.openxmlformats.org/officeDocument/2006/relationships/image" Target="../media/image3949.png"/><Relationship Id="rId554" Type="http://schemas.openxmlformats.org/officeDocument/2006/relationships/customXml" Target="../ink/ink5634.xml"/><Relationship Id="rId596" Type="http://schemas.openxmlformats.org/officeDocument/2006/relationships/customXml" Target="../ink/ink5655.xml"/><Relationship Id="rId193" Type="http://schemas.openxmlformats.org/officeDocument/2006/relationships/image" Target="../media/image3852.png"/><Relationship Id="rId207" Type="http://schemas.openxmlformats.org/officeDocument/2006/relationships/image" Target="../media/image3859.png"/><Relationship Id="rId249" Type="http://schemas.openxmlformats.org/officeDocument/2006/relationships/image" Target="../media/image3880.png"/><Relationship Id="rId414" Type="http://schemas.openxmlformats.org/officeDocument/2006/relationships/customXml" Target="../ink/ink5564.xml"/><Relationship Id="rId456" Type="http://schemas.openxmlformats.org/officeDocument/2006/relationships/customXml" Target="../ink/ink5585.xml"/><Relationship Id="rId498" Type="http://schemas.openxmlformats.org/officeDocument/2006/relationships/customXml" Target="../ink/ink5606.xml"/><Relationship Id="rId621" Type="http://schemas.openxmlformats.org/officeDocument/2006/relationships/image" Target="../media/image4065.png"/><Relationship Id="rId663" Type="http://schemas.openxmlformats.org/officeDocument/2006/relationships/image" Target="../media/image4086.png"/><Relationship Id="rId13" Type="http://schemas.openxmlformats.org/officeDocument/2006/relationships/image" Target="../media/image3762.png"/><Relationship Id="rId109" Type="http://schemas.openxmlformats.org/officeDocument/2006/relationships/image" Target="../media/image3810.png"/><Relationship Id="rId260" Type="http://schemas.openxmlformats.org/officeDocument/2006/relationships/customXml" Target="../ink/ink5487.xml"/><Relationship Id="rId316" Type="http://schemas.openxmlformats.org/officeDocument/2006/relationships/customXml" Target="../ink/ink5515.xml"/><Relationship Id="rId523" Type="http://schemas.openxmlformats.org/officeDocument/2006/relationships/image" Target="../media/image4016.png"/><Relationship Id="rId55" Type="http://schemas.openxmlformats.org/officeDocument/2006/relationships/image" Target="../media/image3783.png"/><Relationship Id="rId97" Type="http://schemas.openxmlformats.org/officeDocument/2006/relationships/image" Target="../media/image3804.png"/><Relationship Id="rId120" Type="http://schemas.openxmlformats.org/officeDocument/2006/relationships/customXml" Target="../ink/ink5417.xml"/><Relationship Id="rId358" Type="http://schemas.openxmlformats.org/officeDocument/2006/relationships/customXml" Target="../ink/ink5536.xml"/><Relationship Id="rId565" Type="http://schemas.openxmlformats.org/officeDocument/2006/relationships/image" Target="../media/image4037.png"/><Relationship Id="rId162" Type="http://schemas.openxmlformats.org/officeDocument/2006/relationships/customXml" Target="../ink/ink5438.xml"/><Relationship Id="rId218" Type="http://schemas.openxmlformats.org/officeDocument/2006/relationships/customXml" Target="../ink/ink5466.xml"/><Relationship Id="rId425" Type="http://schemas.openxmlformats.org/officeDocument/2006/relationships/image" Target="../media/image3967.png"/><Relationship Id="rId467" Type="http://schemas.openxmlformats.org/officeDocument/2006/relationships/image" Target="../media/image3988.png"/><Relationship Id="rId632" Type="http://schemas.openxmlformats.org/officeDocument/2006/relationships/customXml" Target="../ink/ink5673.xml"/><Relationship Id="rId271" Type="http://schemas.openxmlformats.org/officeDocument/2006/relationships/image" Target="../media/image3891.png"/><Relationship Id="rId674" Type="http://schemas.openxmlformats.org/officeDocument/2006/relationships/customXml" Target="../ink/ink5694.xml"/><Relationship Id="rId24" Type="http://schemas.openxmlformats.org/officeDocument/2006/relationships/customXml" Target="../ink/ink5369.xml"/><Relationship Id="rId66" Type="http://schemas.openxmlformats.org/officeDocument/2006/relationships/customXml" Target="../ink/ink5390.xml"/><Relationship Id="rId131" Type="http://schemas.openxmlformats.org/officeDocument/2006/relationships/image" Target="../media/image3821.png"/><Relationship Id="rId327" Type="http://schemas.openxmlformats.org/officeDocument/2006/relationships/image" Target="../media/image3919.png"/><Relationship Id="rId369" Type="http://schemas.openxmlformats.org/officeDocument/2006/relationships/image" Target="../media/image3940.png"/><Relationship Id="rId534" Type="http://schemas.openxmlformats.org/officeDocument/2006/relationships/customXml" Target="../ink/ink5624.xml"/><Relationship Id="rId576" Type="http://schemas.openxmlformats.org/officeDocument/2006/relationships/customXml" Target="../ink/ink5645.xml"/><Relationship Id="rId173" Type="http://schemas.openxmlformats.org/officeDocument/2006/relationships/image" Target="../media/image3842.png"/><Relationship Id="rId229" Type="http://schemas.openxmlformats.org/officeDocument/2006/relationships/image" Target="../media/image3870.png"/><Relationship Id="rId380" Type="http://schemas.openxmlformats.org/officeDocument/2006/relationships/customXml" Target="../ink/ink5547.xml"/><Relationship Id="rId436" Type="http://schemas.openxmlformats.org/officeDocument/2006/relationships/customXml" Target="../ink/ink5575.xml"/><Relationship Id="rId601" Type="http://schemas.openxmlformats.org/officeDocument/2006/relationships/image" Target="../media/image4055.png"/><Relationship Id="rId643" Type="http://schemas.openxmlformats.org/officeDocument/2006/relationships/image" Target="../media/image4076.png"/><Relationship Id="rId240" Type="http://schemas.openxmlformats.org/officeDocument/2006/relationships/customXml" Target="../ink/ink5477.xml"/><Relationship Id="rId478" Type="http://schemas.openxmlformats.org/officeDocument/2006/relationships/customXml" Target="../ink/ink5596.xml"/><Relationship Id="rId685" Type="http://schemas.openxmlformats.org/officeDocument/2006/relationships/image" Target="../media/image4097.png"/><Relationship Id="rId35" Type="http://schemas.openxmlformats.org/officeDocument/2006/relationships/image" Target="../media/image3773.png"/><Relationship Id="rId77" Type="http://schemas.openxmlformats.org/officeDocument/2006/relationships/image" Target="../media/image3794.png"/><Relationship Id="rId100" Type="http://schemas.openxmlformats.org/officeDocument/2006/relationships/customXml" Target="../ink/ink5407.xml"/><Relationship Id="rId282" Type="http://schemas.openxmlformats.org/officeDocument/2006/relationships/customXml" Target="../ink/ink5498.xml"/><Relationship Id="rId338" Type="http://schemas.openxmlformats.org/officeDocument/2006/relationships/customXml" Target="../ink/ink5526.xml"/><Relationship Id="rId503" Type="http://schemas.openxmlformats.org/officeDocument/2006/relationships/image" Target="../media/image4006.png"/><Relationship Id="rId545" Type="http://schemas.openxmlformats.org/officeDocument/2006/relationships/image" Target="../media/image4027.png"/><Relationship Id="rId587" Type="http://schemas.openxmlformats.org/officeDocument/2006/relationships/image" Target="../media/image4048.png"/><Relationship Id="rId8" Type="http://schemas.openxmlformats.org/officeDocument/2006/relationships/customXml" Target="../ink/ink5361.xml"/><Relationship Id="rId142" Type="http://schemas.openxmlformats.org/officeDocument/2006/relationships/customXml" Target="../ink/ink5428.xml"/><Relationship Id="rId184" Type="http://schemas.openxmlformats.org/officeDocument/2006/relationships/customXml" Target="../ink/ink5449.xml"/><Relationship Id="rId391" Type="http://schemas.openxmlformats.org/officeDocument/2006/relationships/image" Target="../media/image3950.png"/><Relationship Id="rId405" Type="http://schemas.openxmlformats.org/officeDocument/2006/relationships/image" Target="../media/image3957.png"/><Relationship Id="rId447" Type="http://schemas.openxmlformats.org/officeDocument/2006/relationships/image" Target="../media/image3978.png"/><Relationship Id="rId612" Type="http://schemas.openxmlformats.org/officeDocument/2006/relationships/customXml" Target="../ink/ink5663.xml"/><Relationship Id="rId251" Type="http://schemas.openxmlformats.org/officeDocument/2006/relationships/image" Target="../media/image3881.png"/><Relationship Id="rId489" Type="http://schemas.openxmlformats.org/officeDocument/2006/relationships/image" Target="../media/image3999.png"/><Relationship Id="rId654" Type="http://schemas.openxmlformats.org/officeDocument/2006/relationships/customXml" Target="../ink/ink5684.xml"/><Relationship Id="rId46" Type="http://schemas.openxmlformats.org/officeDocument/2006/relationships/customXml" Target="../ink/ink5380.xml"/><Relationship Id="rId293" Type="http://schemas.openxmlformats.org/officeDocument/2006/relationships/image" Target="../media/image3902.png"/><Relationship Id="rId307" Type="http://schemas.openxmlformats.org/officeDocument/2006/relationships/image" Target="../media/image3909.png"/><Relationship Id="rId349" Type="http://schemas.openxmlformats.org/officeDocument/2006/relationships/image" Target="../media/image3930.png"/><Relationship Id="rId514" Type="http://schemas.openxmlformats.org/officeDocument/2006/relationships/customXml" Target="../ink/ink5614.xml"/><Relationship Id="rId556" Type="http://schemas.openxmlformats.org/officeDocument/2006/relationships/customXml" Target="../ink/ink5635.xml"/><Relationship Id="rId88" Type="http://schemas.openxmlformats.org/officeDocument/2006/relationships/customXml" Target="../ink/ink5401.xml"/><Relationship Id="rId111" Type="http://schemas.openxmlformats.org/officeDocument/2006/relationships/image" Target="../media/image3811.png"/><Relationship Id="rId153" Type="http://schemas.openxmlformats.org/officeDocument/2006/relationships/image" Target="../media/image3832.png"/><Relationship Id="rId195" Type="http://schemas.openxmlformats.org/officeDocument/2006/relationships/image" Target="../media/image3853.png"/><Relationship Id="rId209" Type="http://schemas.openxmlformats.org/officeDocument/2006/relationships/image" Target="../media/image3860.png"/><Relationship Id="rId360" Type="http://schemas.openxmlformats.org/officeDocument/2006/relationships/customXml" Target="../ink/ink5537.xml"/><Relationship Id="rId416" Type="http://schemas.openxmlformats.org/officeDocument/2006/relationships/customXml" Target="../ink/ink5565.xml"/><Relationship Id="rId598" Type="http://schemas.openxmlformats.org/officeDocument/2006/relationships/customXml" Target="../ink/ink5656.xml"/><Relationship Id="rId220" Type="http://schemas.openxmlformats.org/officeDocument/2006/relationships/customXml" Target="../ink/ink5467.xml"/><Relationship Id="rId458" Type="http://schemas.openxmlformats.org/officeDocument/2006/relationships/customXml" Target="../ink/ink5586.xml"/><Relationship Id="rId623" Type="http://schemas.openxmlformats.org/officeDocument/2006/relationships/image" Target="../media/image4066.png"/><Relationship Id="rId665" Type="http://schemas.openxmlformats.org/officeDocument/2006/relationships/image" Target="../media/image4087.png"/><Relationship Id="rId15" Type="http://schemas.openxmlformats.org/officeDocument/2006/relationships/image" Target="../media/image3763.png"/><Relationship Id="rId57" Type="http://schemas.openxmlformats.org/officeDocument/2006/relationships/image" Target="../media/image3784.png"/><Relationship Id="rId262" Type="http://schemas.openxmlformats.org/officeDocument/2006/relationships/customXml" Target="../ink/ink5488.xml"/><Relationship Id="rId318" Type="http://schemas.openxmlformats.org/officeDocument/2006/relationships/customXml" Target="../ink/ink5516.xml"/><Relationship Id="rId525" Type="http://schemas.openxmlformats.org/officeDocument/2006/relationships/image" Target="../media/image4017.png"/><Relationship Id="rId567" Type="http://schemas.openxmlformats.org/officeDocument/2006/relationships/image" Target="../media/image4038.png"/><Relationship Id="rId99" Type="http://schemas.openxmlformats.org/officeDocument/2006/relationships/image" Target="../media/image3805.png"/><Relationship Id="rId122" Type="http://schemas.openxmlformats.org/officeDocument/2006/relationships/customXml" Target="../ink/ink5418.xml"/><Relationship Id="rId164" Type="http://schemas.openxmlformats.org/officeDocument/2006/relationships/customXml" Target="../ink/ink5439.xml"/><Relationship Id="rId371" Type="http://schemas.openxmlformats.org/officeDocument/2006/relationships/image" Target="../media/image3941.png"/><Relationship Id="rId427" Type="http://schemas.openxmlformats.org/officeDocument/2006/relationships/image" Target="../media/image3968.png"/><Relationship Id="rId469" Type="http://schemas.openxmlformats.org/officeDocument/2006/relationships/image" Target="../media/image3989.png"/><Relationship Id="rId634" Type="http://schemas.openxmlformats.org/officeDocument/2006/relationships/customXml" Target="../ink/ink5674.xml"/><Relationship Id="rId676" Type="http://schemas.openxmlformats.org/officeDocument/2006/relationships/customXml" Target="../ink/ink5695.xml"/><Relationship Id="rId26" Type="http://schemas.openxmlformats.org/officeDocument/2006/relationships/customXml" Target="../ink/ink5370.xml"/><Relationship Id="rId231" Type="http://schemas.openxmlformats.org/officeDocument/2006/relationships/image" Target="../media/image3871.png"/><Relationship Id="rId273" Type="http://schemas.openxmlformats.org/officeDocument/2006/relationships/image" Target="../media/image3892.png"/><Relationship Id="rId329" Type="http://schemas.openxmlformats.org/officeDocument/2006/relationships/image" Target="../media/image3920.png"/><Relationship Id="rId480" Type="http://schemas.openxmlformats.org/officeDocument/2006/relationships/customXml" Target="../ink/ink5597.xml"/><Relationship Id="rId536" Type="http://schemas.openxmlformats.org/officeDocument/2006/relationships/customXml" Target="../ink/ink5625.xml"/><Relationship Id="rId68" Type="http://schemas.openxmlformats.org/officeDocument/2006/relationships/customXml" Target="../ink/ink5391.xml"/><Relationship Id="rId133" Type="http://schemas.openxmlformats.org/officeDocument/2006/relationships/image" Target="../media/image3822.png"/><Relationship Id="rId175" Type="http://schemas.openxmlformats.org/officeDocument/2006/relationships/image" Target="../media/image3843.png"/><Relationship Id="rId340" Type="http://schemas.openxmlformats.org/officeDocument/2006/relationships/customXml" Target="../ink/ink5527.xml"/><Relationship Id="rId578" Type="http://schemas.openxmlformats.org/officeDocument/2006/relationships/customXml" Target="../ink/ink5646.xml"/><Relationship Id="rId200" Type="http://schemas.openxmlformats.org/officeDocument/2006/relationships/customXml" Target="../ink/ink5457.xml"/><Relationship Id="rId382" Type="http://schemas.openxmlformats.org/officeDocument/2006/relationships/customXml" Target="../ink/ink5548.xml"/><Relationship Id="rId438" Type="http://schemas.openxmlformats.org/officeDocument/2006/relationships/customXml" Target="../ink/ink5576.xml"/><Relationship Id="rId603" Type="http://schemas.openxmlformats.org/officeDocument/2006/relationships/image" Target="../media/image4056.png"/><Relationship Id="rId645" Type="http://schemas.openxmlformats.org/officeDocument/2006/relationships/image" Target="../media/image4077.png"/><Relationship Id="rId687" Type="http://schemas.openxmlformats.org/officeDocument/2006/relationships/image" Target="../media/image4098.png"/><Relationship Id="rId242" Type="http://schemas.openxmlformats.org/officeDocument/2006/relationships/customXml" Target="../ink/ink5478.xml"/><Relationship Id="rId284" Type="http://schemas.openxmlformats.org/officeDocument/2006/relationships/customXml" Target="../ink/ink5499.xml"/><Relationship Id="rId491" Type="http://schemas.openxmlformats.org/officeDocument/2006/relationships/image" Target="../media/image4000.png"/><Relationship Id="rId505" Type="http://schemas.openxmlformats.org/officeDocument/2006/relationships/image" Target="../media/image4007.png"/><Relationship Id="rId37" Type="http://schemas.openxmlformats.org/officeDocument/2006/relationships/image" Target="../media/image3774.png"/><Relationship Id="rId79" Type="http://schemas.openxmlformats.org/officeDocument/2006/relationships/image" Target="../media/image3795.png"/><Relationship Id="rId102" Type="http://schemas.openxmlformats.org/officeDocument/2006/relationships/customXml" Target="../ink/ink5408.xml"/><Relationship Id="rId144" Type="http://schemas.openxmlformats.org/officeDocument/2006/relationships/customXml" Target="../ink/ink5429.xml"/><Relationship Id="rId547" Type="http://schemas.openxmlformats.org/officeDocument/2006/relationships/image" Target="../media/image4028.png"/><Relationship Id="rId589" Type="http://schemas.openxmlformats.org/officeDocument/2006/relationships/image" Target="../media/image4049.png"/><Relationship Id="rId90" Type="http://schemas.openxmlformats.org/officeDocument/2006/relationships/customXml" Target="../ink/ink5402.xml"/><Relationship Id="rId186" Type="http://schemas.openxmlformats.org/officeDocument/2006/relationships/customXml" Target="../ink/ink5450.xml"/><Relationship Id="rId351" Type="http://schemas.openxmlformats.org/officeDocument/2006/relationships/image" Target="../media/image3931.png"/><Relationship Id="rId393" Type="http://schemas.openxmlformats.org/officeDocument/2006/relationships/image" Target="../media/image3951.png"/><Relationship Id="rId407" Type="http://schemas.openxmlformats.org/officeDocument/2006/relationships/image" Target="../media/image3958.png"/><Relationship Id="rId449" Type="http://schemas.openxmlformats.org/officeDocument/2006/relationships/image" Target="../media/image3979.png"/><Relationship Id="rId614" Type="http://schemas.openxmlformats.org/officeDocument/2006/relationships/customXml" Target="../ink/ink5664.xml"/><Relationship Id="rId656" Type="http://schemas.openxmlformats.org/officeDocument/2006/relationships/customXml" Target="../ink/ink5685.xml"/><Relationship Id="rId211" Type="http://schemas.openxmlformats.org/officeDocument/2006/relationships/image" Target="../media/image3861.png"/><Relationship Id="rId253" Type="http://schemas.openxmlformats.org/officeDocument/2006/relationships/image" Target="../media/image3882.png"/><Relationship Id="rId295" Type="http://schemas.openxmlformats.org/officeDocument/2006/relationships/image" Target="../media/image3903.png"/><Relationship Id="rId309" Type="http://schemas.openxmlformats.org/officeDocument/2006/relationships/image" Target="../media/image3910.png"/><Relationship Id="rId460" Type="http://schemas.openxmlformats.org/officeDocument/2006/relationships/customXml" Target="../ink/ink5587.xml"/><Relationship Id="rId516" Type="http://schemas.openxmlformats.org/officeDocument/2006/relationships/customXml" Target="../ink/ink5615.xml"/><Relationship Id="rId48" Type="http://schemas.openxmlformats.org/officeDocument/2006/relationships/customXml" Target="../ink/ink5381.xml"/><Relationship Id="rId113" Type="http://schemas.openxmlformats.org/officeDocument/2006/relationships/image" Target="../media/image3812.png"/><Relationship Id="rId320" Type="http://schemas.openxmlformats.org/officeDocument/2006/relationships/customXml" Target="../ink/ink5517.xml"/><Relationship Id="rId558" Type="http://schemas.openxmlformats.org/officeDocument/2006/relationships/customXml" Target="../ink/ink5636.xml"/><Relationship Id="rId155" Type="http://schemas.openxmlformats.org/officeDocument/2006/relationships/image" Target="../media/image3833.png"/><Relationship Id="rId197" Type="http://schemas.openxmlformats.org/officeDocument/2006/relationships/image" Target="../media/image3854.png"/><Relationship Id="rId362" Type="http://schemas.openxmlformats.org/officeDocument/2006/relationships/customXml" Target="../ink/ink5538.xml"/><Relationship Id="rId418" Type="http://schemas.openxmlformats.org/officeDocument/2006/relationships/customXml" Target="../ink/ink5566.xml"/><Relationship Id="rId625" Type="http://schemas.openxmlformats.org/officeDocument/2006/relationships/image" Target="../media/image4067.png"/><Relationship Id="rId222" Type="http://schemas.openxmlformats.org/officeDocument/2006/relationships/customXml" Target="../ink/ink5468.xml"/><Relationship Id="rId264" Type="http://schemas.openxmlformats.org/officeDocument/2006/relationships/customXml" Target="../ink/ink5489.xml"/><Relationship Id="rId471" Type="http://schemas.openxmlformats.org/officeDocument/2006/relationships/image" Target="../media/image3990.png"/><Relationship Id="rId667" Type="http://schemas.openxmlformats.org/officeDocument/2006/relationships/image" Target="../media/image4088.png"/><Relationship Id="rId17" Type="http://schemas.openxmlformats.org/officeDocument/2006/relationships/image" Target="../media/image3764.png"/><Relationship Id="rId59" Type="http://schemas.openxmlformats.org/officeDocument/2006/relationships/image" Target="../media/image3785.png"/><Relationship Id="rId124" Type="http://schemas.openxmlformats.org/officeDocument/2006/relationships/customXml" Target="../ink/ink5419.xml"/><Relationship Id="rId527" Type="http://schemas.openxmlformats.org/officeDocument/2006/relationships/image" Target="../media/image4018.png"/><Relationship Id="rId569" Type="http://schemas.openxmlformats.org/officeDocument/2006/relationships/image" Target="../media/image4039.png"/><Relationship Id="rId70" Type="http://schemas.openxmlformats.org/officeDocument/2006/relationships/customXml" Target="../ink/ink5392.xml"/><Relationship Id="rId166" Type="http://schemas.openxmlformats.org/officeDocument/2006/relationships/customXml" Target="../ink/ink5440.xml"/><Relationship Id="rId331" Type="http://schemas.openxmlformats.org/officeDocument/2006/relationships/image" Target="../media/image3921.png"/><Relationship Id="rId373" Type="http://schemas.openxmlformats.org/officeDocument/2006/relationships/image" Target="../media/image2351.png"/><Relationship Id="rId429" Type="http://schemas.openxmlformats.org/officeDocument/2006/relationships/image" Target="../media/image3969.png"/><Relationship Id="rId580" Type="http://schemas.openxmlformats.org/officeDocument/2006/relationships/customXml" Target="../ink/ink5647.xml"/><Relationship Id="rId636" Type="http://schemas.openxmlformats.org/officeDocument/2006/relationships/customXml" Target="../ink/ink567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72.png"/><Relationship Id="rId440" Type="http://schemas.openxmlformats.org/officeDocument/2006/relationships/customXml" Target="../ink/ink5577.xml"/><Relationship Id="rId678" Type="http://schemas.openxmlformats.org/officeDocument/2006/relationships/customXml" Target="../ink/ink5696.xml"/><Relationship Id="rId28" Type="http://schemas.openxmlformats.org/officeDocument/2006/relationships/customXml" Target="../ink/ink5371.xml"/><Relationship Id="rId275" Type="http://schemas.openxmlformats.org/officeDocument/2006/relationships/image" Target="../media/image3893.png"/><Relationship Id="rId300" Type="http://schemas.openxmlformats.org/officeDocument/2006/relationships/customXml" Target="../ink/ink5507.xml"/><Relationship Id="rId482" Type="http://schemas.openxmlformats.org/officeDocument/2006/relationships/customXml" Target="../ink/ink5598.xml"/><Relationship Id="rId538" Type="http://schemas.openxmlformats.org/officeDocument/2006/relationships/customXml" Target="../ink/ink5626.xml"/><Relationship Id="rId81" Type="http://schemas.openxmlformats.org/officeDocument/2006/relationships/image" Target="../media/image3796.png"/><Relationship Id="rId135" Type="http://schemas.openxmlformats.org/officeDocument/2006/relationships/image" Target="../media/image3823.png"/><Relationship Id="rId177" Type="http://schemas.openxmlformats.org/officeDocument/2006/relationships/image" Target="../media/image3844.png"/><Relationship Id="rId342" Type="http://schemas.openxmlformats.org/officeDocument/2006/relationships/customXml" Target="../ink/ink5528.xml"/><Relationship Id="rId384" Type="http://schemas.openxmlformats.org/officeDocument/2006/relationships/customXml" Target="../ink/ink5549.xml"/><Relationship Id="rId591" Type="http://schemas.openxmlformats.org/officeDocument/2006/relationships/image" Target="../media/image4050.png"/><Relationship Id="rId605" Type="http://schemas.openxmlformats.org/officeDocument/2006/relationships/image" Target="../media/image4057.png"/><Relationship Id="rId202" Type="http://schemas.openxmlformats.org/officeDocument/2006/relationships/customXml" Target="../ink/ink5458.xml"/><Relationship Id="rId244" Type="http://schemas.openxmlformats.org/officeDocument/2006/relationships/customXml" Target="../ink/ink5479.xml"/><Relationship Id="rId647" Type="http://schemas.openxmlformats.org/officeDocument/2006/relationships/image" Target="../media/image4078.png"/><Relationship Id="rId689" Type="http://schemas.openxmlformats.org/officeDocument/2006/relationships/image" Target="../media/image4099.png"/><Relationship Id="rId39" Type="http://schemas.openxmlformats.org/officeDocument/2006/relationships/image" Target="../media/image3775.png"/><Relationship Id="rId286" Type="http://schemas.openxmlformats.org/officeDocument/2006/relationships/customXml" Target="../ink/ink5500.xml"/><Relationship Id="rId451" Type="http://schemas.openxmlformats.org/officeDocument/2006/relationships/image" Target="../media/image3980.png"/><Relationship Id="rId493" Type="http://schemas.openxmlformats.org/officeDocument/2006/relationships/image" Target="../media/image4001.png"/><Relationship Id="rId507" Type="http://schemas.openxmlformats.org/officeDocument/2006/relationships/image" Target="../media/image4008.png"/><Relationship Id="rId549" Type="http://schemas.openxmlformats.org/officeDocument/2006/relationships/image" Target="../media/image4029.png"/><Relationship Id="rId50" Type="http://schemas.openxmlformats.org/officeDocument/2006/relationships/customXml" Target="../ink/ink5382.xml"/><Relationship Id="rId104" Type="http://schemas.openxmlformats.org/officeDocument/2006/relationships/customXml" Target="../ink/ink5409.xml"/><Relationship Id="rId146" Type="http://schemas.openxmlformats.org/officeDocument/2006/relationships/customXml" Target="../ink/ink5430.xml"/><Relationship Id="rId188" Type="http://schemas.openxmlformats.org/officeDocument/2006/relationships/customXml" Target="../ink/ink5451.xml"/><Relationship Id="rId311" Type="http://schemas.openxmlformats.org/officeDocument/2006/relationships/image" Target="../media/image3911.png"/><Relationship Id="rId353" Type="http://schemas.openxmlformats.org/officeDocument/2006/relationships/image" Target="../media/image3932.png"/><Relationship Id="rId395" Type="http://schemas.openxmlformats.org/officeDocument/2006/relationships/image" Target="../media/image3952.png"/><Relationship Id="rId409" Type="http://schemas.openxmlformats.org/officeDocument/2006/relationships/image" Target="../media/image3959.png"/><Relationship Id="rId560" Type="http://schemas.openxmlformats.org/officeDocument/2006/relationships/customXml" Target="../ink/ink5637.xml"/><Relationship Id="rId92" Type="http://schemas.openxmlformats.org/officeDocument/2006/relationships/customXml" Target="../ink/ink5403.xml"/><Relationship Id="rId213" Type="http://schemas.openxmlformats.org/officeDocument/2006/relationships/image" Target="../media/image3862.png"/><Relationship Id="rId420" Type="http://schemas.openxmlformats.org/officeDocument/2006/relationships/customXml" Target="../ink/ink5567.xml"/><Relationship Id="rId616" Type="http://schemas.openxmlformats.org/officeDocument/2006/relationships/customXml" Target="../ink/ink5665.xml"/><Relationship Id="rId658" Type="http://schemas.openxmlformats.org/officeDocument/2006/relationships/customXml" Target="../ink/ink5686.xml"/><Relationship Id="rId255" Type="http://schemas.openxmlformats.org/officeDocument/2006/relationships/image" Target="../media/image3883.png"/><Relationship Id="rId297" Type="http://schemas.openxmlformats.org/officeDocument/2006/relationships/image" Target="../media/image3904.png"/><Relationship Id="rId462" Type="http://schemas.openxmlformats.org/officeDocument/2006/relationships/customXml" Target="../ink/ink5588.xml"/><Relationship Id="rId518" Type="http://schemas.openxmlformats.org/officeDocument/2006/relationships/customXml" Target="../ink/ink5616.xml"/><Relationship Id="rId115" Type="http://schemas.openxmlformats.org/officeDocument/2006/relationships/image" Target="../media/image3813.png"/><Relationship Id="rId157" Type="http://schemas.openxmlformats.org/officeDocument/2006/relationships/image" Target="../media/image3834.png"/><Relationship Id="rId322" Type="http://schemas.openxmlformats.org/officeDocument/2006/relationships/customXml" Target="../ink/ink5518.xml"/><Relationship Id="rId364" Type="http://schemas.openxmlformats.org/officeDocument/2006/relationships/customXml" Target="../ink/ink5539.xml"/><Relationship Id="rId61" Type="http://schemas.openxmlformats.org/officeDocument/2006/relationships/image" Target="../media/image3786.png"/><Relationship Id="rId199" Type="http://schemas.openxmlformats.org/officeDocument/2006/relationships/image" Target="../media/image3855.png"/><Relationship Id="rId571" Type="http://schemas.openxmlformats.org/officeDocument/2006/relationships/image" Target="../media/image4040.png"/><Relationship Id="rId627" Type="http://schemas.openxmlformats.org/officeDocument/2006/relationships/image" Target="../media/image4068.png"/><Relationship Id="rId669" Type="http://schemas.openxmlformats.org/officeDocument/2006/relationships/image" Target="../media/image4089.png"/><Relationship Id="rId19" Type="http://schemas.openxmlformats.org/officeDocument/2006/relationships/image" Target="../media/image3765.png"/><Relationship Id="rId224" Type="http://schemas.openxmlformats.org/officeDocument/2006/relationships/customXml" Target="../ink/ink5469.xml"/><Relationship Id="rId266" Type="http://schemas.openxmlformats.org/officeDocument/2006/relationships/customXml" Target="../ink/ink5490.xml"/><Relationship Id="rId431" Type="http://schemas.openxmlformats.org/officeDocument/2006/relationships/image" Target="../media/image3970.png"/><Relationship Id="rId473" Type="http://schemas.openxmlformats.org/officeDocument/2006/relationships/image" Target="../media/image3991.png"/><Relationship Id="rId529" Type="http://schemas.openxmlformats.org/officeDocument/2006/relationships/image" Target="../media/image4019.png"/><Relationship Id="rId680" Type="http://schemas.openxmlformats.org/officeDocument/2006/relationships/customXml" Target="../ink/ink5697.xml"/><Relationship Id="rId30" Type="http://schemas.openxmlformats.org/officeDocument/2006/relationships/customXml" Target="../ink/ink5372.xml"/><Relationship Id="rId126" Type="http://schemas.openxmlformats.org/officeDocument/2006/relationships/customXml" Target="../ink/ink5420.xml"/><Relationship Id="rId168" Type="http://schemas.openxmlformats.org/officeDocument/2006/relationships/customXml" Target="../ink/ink5441.xml"/><Relationship Id="rId333" Type="http://schemas.openxmlformats.org/officeDocument/2006/relationships/image" Target="../media/image3922.png"/><Relationship Id="rId540" Type="http://schemas.openxmlformats.org/officeDocument/2006/relationships/customXml" Target="../ink/ink5627.xml"/><Relationship Id="rId72" Type="http://schemas.openxmlformats.org/officeDocument/2006/relationships/customXml" Target="../ink/ink5393.xml"/><Relationship Id="rId375" Type="http://schemas.openxmlformats.org/officeDocument/2006/relationships/image" Target="../media/image3942.png"/><Relationship Id="rId582" Type="http://schemas.openxmlformats.org/officeDocument/2006/relationships/customXml" Target="../ink/ink5648.xml"/><Relationship Id="rId638" Type="http://schemas.openxmlformats.org/officeDocument/2006/relationships/customXml" Target="../ink/ink5676.xml"/><Relationship Id="rId3" Type="http://schemas.openxmlformats.org/officeDocument/2006/relationships/image" Target="../media/image37570.png"/><Relationship Id="rId235" Type="http://schemas.openxmlformats.org/officeDocument/2006/relationships/image" Target="../media/image3873.png"/><Relationship Id="rId277" Type="http://schemas.openxmlformats.org/officeDocument/2006/relationships/image" Target="../media/image3894.png"/><Relationship Id="rId400" Type="http://schemas.openxmlformats.org/officeDocument/2006/relationships/customXml" Target="../ink/ink5557.xml"/><Relationship Id="rId442" Type="http://schemas.openxmlformats.org/officeDocument/2006/relationships/customXml" Target="../ink/ink5578.xml"/><Relationship Id="rId484" Type="http://schemas.openxmlformats.org/officeDocument/2006/relationships/customXml" Target="../ink/ink5599.xml"/><Relationship Id="rId137" Type="http://schemas.openxmlformats.org/officeDocument/2006/relationships/image" Target="../media/image3824.png"/><Relationship Id="rId302" Type="http://schemas.openxmlformats.org/officeDocument/2006/relationships/customXml" Target="../ink/ink5508.xml"/><Relationship Id="rId344" Type="http://schemas.openxmlformats.org/officeDocument/2006/relationships/customXml" Target="../ink/ink5529.xml"/><Relationship Id="rId691" Type="http://schemas.openxmlformats.org/officeDocument/2006/relationships/image" Target="../media/image4100.png"/><Relationship Id="rId41" Type="http://schemas.openxmlformats.org/officeDocument/2006/relationships/image" Target="../media/image3776.png"/><Relationship Id="rId83" Type="http://schemas.openxmlformats.org/officeDocument/2006/relationships/image" Target="../media/image3797.png"/><Relationship Id="rId179" Type="http://schemas.openxmlformats.org/officeDocument/2006/relationships/image" Target="../media/image3845.png"/><Relationship Id="rId386" Type="http://schemas.openxmlformats.org/officeDocument/2006/relationships/customXml" Target="../ink/ink5550.xml"/><Relationship Id="rId551" Type="http://schemas.openxmlformats.org/officeDocument/2006/relationships/image" Target="../media/image4030.png"/><Relationship Id="rId593" Type="http://schemas.openxmlformats.org/officeDocument/2006/relationships/image" Target="../media/image4051.png"/><Relationship Id="rId607" Type="http://schemas.openxmlformats.org/officeDocument/2006/relationships/image" Target="../media/image4058.png"/><Relationship Id="rId649" Type="http://schemas.openxmlformats.org/officeDocument/2006/relationships/image" Target="../media/image4079.png"/><Relationship Id="rId190" Type="http://schemas.openxmlformats.org/officeDocument/2006/relationships/customXml" Target="../ink/ink5452.xml"/><Relationship Id="rId204" Type="http://schemas.openxmlformats.org/officeDocument/2006/relationships/customXml" Target="../ink/ink5459.xml"/><Relationship Id="rId246" Type="http://schemas.openxmlformats.org/officeDocument/2006/relationships/customXml" Target="../ink/ink5480.xml"/><Relationship Id="rId288" Type="http://schemas.openxmlformats.org/officeDocument/2006/relationships/customXml" Target="../ink/ink5501.xml"/><Relationship Id="rId411" Type="http://schemas.openxmlformats.org/officeDocument/2006/relationships/image" Target="../media/image3960.png"/><Relationship Id="rId453" Type="http://schemas.openxmlformats.org/officeDocument/2006/relationships/image" Target="../media/image3981.png"/><Relationship Id="rId509" Type="http://schemas.openxmlformats.org/officeDocument/2006/relationships/image" Target="../media/image4009.png"/><Relationship Id="rId660" Type="http://schemas.openxmlformats.org/officeDocument/2006/relationships/customXml" Target="../ink/ink5687.xml"/><Relationship Id="rId106" Type="http://schemas.openxmlformats.org/officeDocument/2006/relationships/customXml" Target="../ink/ink5410.xml"/><Relationship Id="rId313" Type="http://schemas.openxmlformats.org/officeDocument/2006/relationships/image" Target="../media/image3912.png"/><Relationship Id="rId495" Type="http://schemas.openxmlformats.org/officeDocument/2006/relationships/image" Target="../media/image4002.png"/><Relationship Id="rId10" Type="http://schemas.openxmlformats.org/officeDocument/2006/relationships/customXml" Target="../ink/ink5362.xml"/><Relationship Id="rId52" Type="http://schemas.openxmlformats.org/officeDocument/2006/relationships/customXml" Target="../ink/ink5383.xml"/><Relationship Id="rId94" Type="http://schemas.openxmlformats.org/officeDocument/2006/relationships/customXml" Target="../ink/ink5404.xml"/><Relationship Id="rId148" Type="http://schemas.openxmlformats.org/officeDocument/2006/relationships/customXml" Target="../ink/ink5431.xml"/><Relationship Id="rId355" Type="http://schemas.openxmlformats.org/officeDocument/2006/relationships/image" Target="../media/image3933.png"/><Relationship Id="rId397" Type="http://schemas.openxmlformats.org/officeDocument/2006/relationships/image" Target="../media/image3953.png"/><Relationship Id="rId520" Type="http://schemas.openxmlformats.org/officeDocument/2006/relationships/customXml" Target="../ink/ink5617.xml"/><Relationship Id="rId562" Type="http://schemas.openxmlformats.org/officeDocument/2006/relationships/customXml" Target="../ink/ink5638.xml"/><Relationship Id="rId618" Type="http://schemas.openxmlformats.org/officeDocument/2006/relationships/customXml" Target="../ink/ink5666.xml"/><Relationship Id="rId215" Type="http://schemas.openxmlformats.org/officeDocument/2006/relationships/image" Target="../media/image3863.png"/><Relationship Id="rId257" Type="http://schemas.openxmlformats.org/officeDocument/2006/relationships/image" Target="../media/image3884.png"/><Relationship Id="rId422" Type="http://schemas.openxmlformats.org/officeDocument/2006/relationships/customXml" Target="../ink/ink5568.xml"/><Relationship Id="rId464" Type="http://schemas.openxmlformats.org/officeDocument/2006/relationships/customXml" Target="../ink/ink5589.xml"/><Relationship Id="rId299" Type="http://schemas.openxmlformats.org/officeDocument/2006/relationships/image" Target="../media/image3905.png"/><Relationship Id="rId63" Type="http://schemas.openxmlformats.org/officeDocument/2006/relationships/image" Target="../media/image3787.png"/><Relationship Id="rId159" Type="http://schemas.openxmlformats.org/officeDocument/2006/relationships/image" Target="../media/image3835.png"/><Relationship Id="rId366" Type="http://schemas.openxmlformats.org/officeDocument/2006/relationships/customXml" Target="../ink/ink5540.xml"/><Relationship Id="rId573" Type="http://schemas.openxmlformats.org/officeDocument/2006/relationships/image" Target="../media/image4041.png"/><Relationship Id="rId226" Type="http://schemas.openxmlformats.org/officeDocument/2006/relationships/customXml" Target="../ink/ink5470.xml"/><Relationship Id="rId433" Type="http://schemas.openxmlformats.org/officeDocument/2006/relationships/image" Target="../media/image3971.png"/><Relationship Id="rId640" Type="http://schemas.openxmlformats.org/officeDocument/2006/relationships/customXml" Target="../ink/ink5677.xml"/><Relationship Id="rId74" Type="http://schemas.openxmlformats.org/officeDocument/2006/relationships/customXml" Target="../ink/ink5394.xml"/><Relationship Id="rId377" Type="http://schemas.openxmlformats.org/officeDocument/2006/relationships/image" Target="../media/image3943.png"/><Relationship Id="rId500" Type="http://schemas.openxmlformats.org/officeDocument/2006/relationships/customXml" Target="../ink/ink5607.xml"/><Relationship Id="rId584" Type="http://schemas.openxmlformats.org/officeDocument/2006/relationships/customXml" Target="../ink/ink5649.xml"/><Relationship Id="rId5" Type="http://schemas.openxmlformats.org/officeDocument/2006/relationships/image" Target="../media/image37580.png"/><Relationship Id="rId237" Type="http://schemas.openxmlformats.org/officeDocument/2006/relationships/image" Target="../media/image3874.png"/><Relationship Id="rId444" Type="http://schemas.openxmlformats.org/officeDocument/2006/relationships/customXml" Target="../ink/ink5579.xml"/><Relationship Id="rId651" Type="http://schemas.openxmlformats.org/officeDocument/2006/relationships/image" Target="../media/image4080.png"/><Relationship Id="rId290" Type="http://schemas.openxmlformats.org/officeDocument/2006/relationships/customXml" Target="../ink/ink5502.xml"/><Relationship Id="rId304" Type="http://schemas.openxmlformats.org/officeDocument/2006/relationships/customXml" Target="../ink/ink5509.xml"/><Relationship Id="rId388" Type="http://schemas.openxmlformats.org/officeDocument/2006/relationships/customXml" Target="../ink/ink5551.xml"/><Relationship Id="rId511" Type="http://schemas.openxmlformats.org/officeDocument/2006/relationships/image" Target="../media/image4010.png"/><Relationship Id="rId609" Type="http://schemas.openxmlformats.org/officeDocument/2006/relationships/image" Target="../media/image4059.png"/><Relationship Id="rId85" Type="http://schemas.openxmlformats.org/officeDocument/2006/relationships/image" Target="../media/image3798.png"/><Relationship Id="rId150" Type="http://schemas.openxmlformats.org/officeDocument/2006/relationships/customXml" Target="../ink/ink5432.xml"/><Relationship Id="rId595" Type="http://schemas.openxmlformats.org/officeDocument/2006/relationships/image" Target="../media/image4052.png"/><Relationship Id="rId248" Type="http://schemas.openxmlformats.org/officeDocument/2006/relationships/customXml" Target="../ink/ink5481.xml"/><Relationship Id="rId455" Type="http://schemas.openxmlformats.org/officeDocument/2006/relationships/image" Target="../media/image3982.png"/><Relationship Id="rId662" Type="http://schemas.openxmlformats.org/officeDocument/2006/relationships/customXml" Target="../ink/ink5688.xml"/><Relationship Id="rId12" Type="http://schemas.openxmlformats.org/officeDocument/2006/relationships/customXml" Target="../ink/ink5363.xml"/><Relationship Id="rId108" Type="http://schemas.openxmlformats.org/officeDocument/2006/relationships/customXml" Target="../ink/ink5411.xml"/><Relationship Id="rId315" Type="http://schemas.openxmlformats.org/officeDocument/2006/relationships/image" Target="../media/image3913.png"/><Relationship Id="rId522" Type="http://schemas.openxmlformats.org/officeDocument/2006/relationships/customXml" Target="../ink/ink5618.xml"/><Relationship Id="rId96" Type="http://schemas.openxmlformats.org/officeDocument/2006/relationships/customXml" Target="../ink/ink5405.xml"/><Relationship Id="rId161" Type="http://schemas.openxmlformats.org/officeDocument/2006/relationships/image" Target="../media/image3836.png"/><Relationship Id="rId399" Type="http://schemas.openxmlformats.org/officeDocument/2006/relationships/image" Target="../media/image3954.png"/><Relationship Id="rId259" Type="http://schemas.openxmlformats.org/officeDocument/2006/relationships/image" Target="../media/image3885.png"/><Relationship Id="rId466" Type="http://schemas.openxmlformats.org/officeDocument/2006/relationships/customXml" Target="../ink/ink5590.xml"/><Relationship Id="rId673" Type="http://schemas.openxmlformats.org/officeDocument/2006/relationships/image" Target="../media/image4091.png"/><Relationship Id="rId23" Type="http://schemas.openxmlformats.org/officeDocument/2006/relationships/image" Target="../media/image3767.png"/><Relationship Id="rId119" Type="http://schemas.openxmlformats.org/officeDocument/2006/relationships/image" Target="../media/image3815.png"/><Relationship Id="rId326" Type="http://schemas.openxmlformats.org/officeDocument/2006/relationships/customXml" Target="../ink/ink5520.xml"/><Relationship Id="rId533" Type="http://schemas.openxmlformats.org/officeDocument/2006/relationships/image" Target="../media/image4021.png"/><Relationship Id="rId172" Type="http://schemas.openxmlformats.org/officeDocument/2006/relationships/customXml" Target="../ink/ink5443.xml"/><Relationship Id="rId477" Type="http://schemas.openxmlformats.org/officeDocument/2006/relationships/image" Target="../media/image3993.png"/><Relationship Id="rId600" Type="http://schemas.openxmlformats.org/officeDocument/2006/relationships/customXml" Target="../ink/ink5657.xml"/><Relationship Id="rId684" Type="http://schemas.openxmlformats.org/officeDocument/2006/relationships/customXml" Target="../ink/ink5699.xml"/><Relationship Id="rId337" Type="http://schemas.openxmlformats.org/officeDocument/2006/relationships/image" Target="../media/image3924.png"/><Relationship Id="rId34" Type="http://schemas.openxmlformats.org/officeDocument/2006/relationships/customXml" Target="../ink/ink5374.xml"/><Relationship Id="rId544" Type="http://schemas.openxmlformats.org/officeDocument/2006/relationships/customXml" Target="../ink/ink5629.xml"/><Relationship Id="rId183" Type="http://schemas.openxmlformats.org/officeDocument/2006/relationships/image" Target="../media/image3847.png"/><Relationship Id="rId390" Type="http://schemas.openxmlformats.org/officeDocument/2006/relationships/customXml" Target="../ink/ink5552.xml"/><Relationship Id="rId404" Type="http://schemas.openxmlformats.org/officeDocument/2006/relationships/customXml" Target="../ink/ink5559.xml"/><Relationship Id="rId611" Type="http://schemas.openxmlformats.org/officeDocument/2006/relationships/image" Target="../media/image4060.png"/><Relationship Id="rId250" Type="http://schemas.openxmlformats.org/officeDocument/2006/relationships/customXml" Target="../ink/ink5482.xml"/><Relationship Id="rId488" Type="http://schemas.openxmlformats.org/officeDocument/2006/relationships/customXml" Target="../ink/ink5601.xml"/><Relationship Id="rId45" Type="http://schemas.openxmlformats.org/officeDocument/2006/relationships/image" Target="../media/image3778.png"/><Relationship Id="rId110" Type="http://schemas.openxmlformats.org/officeDocument/2006/relationships/customXml" Target="../ink/ink5412.xml"/><Relationship Id="rId348" Type="http://schemas.openxmlformats.org/officeDocument/2006/relationships/customXml" Target="../ink/ink5531.xml"/><Relationship Id="rId555" Type="http://schemas.openxmlformats.org/officeDocument/2006/relationships/image" Target="../media/image4032.png"/><Relationship Id="rId194" Type="http://schemas.openxmlformats.org/officeDocument/2006/relationships/customXml" Target="../ink/ink5454.xml"/><Relationship Id="rId208" Type="http://schemas.openxmlformats.org/officeDocument/2006/relationships/customXml" Target="../ink/ink5461.xml"/><Relationship Id="rId415" Type="http://schemas.openxmlformats.org/officeDocument/2006/relationships/image" Target="../media/image3962.png"/><Relationship Id="rId622" Type="http://schemas.openxmlformats.org/officeDocument/2006/relationships/customXml" Target="../ink/ink5668.xml"/><Relationship Id="rId261" Type="http://schemas.openxmlformats.org/officeDocument/2006/relationships/image" Target="../media/image3886.png"/><Relationship Id="rId499" Type="http://schemas.openxmlformats.org/officeDocument/2006/relationships/image" Target="../media/image4004.png"/><Relationship Id="rId56" Type="http://schemas.openxmlformats.org/officeDocument/2006/relationships/customXml" Target="../ink/ink5385.xml"/><Relationship Id="rId359" Type="http://schemas.openxmlformats.org/officeDocument/2006/relationships/image" Target="../media/image3935.png"/><Relationship Id="rId566" Type="http://schemas.openxmlformats.org/officeDocument/2006/relationships/customXml" Target="../ink/ink5640.xml"/><Relationship Id="rId121" Type="http://schemas.openxmlformats.org/officeDocument/2006/relationships/image" Target="../media/image3816.png"/><Relationship Id="rId219" Type="http://schemas.openxmlformats.org/officeDocument/2006/relationships/image" Target="../media/image3865.png"/><Relationship Id="rId426" Type="http://schemas.openxmlformats.org/officeDocument/2006/relationships/customXml" Target="../ink/ink5570.xml"/><Relationship Id="rId633" Type="http://schemas.openxmlformats.org/officeDocument/2006/relationships/image" Target="../media/image4071.png"/><Relationship Id="rId67" Type="http://schemas.openxmlformats.org/officeDocument/2006/relationships/image" Target="../media/image3789.png"/><Relationship Id="rId272" Type="http://schemas.openxmlformats.org/officeDocument/2006/relationships/customXml" Target="../ink/ink5493.xml"/><Relationship Id="rId577" Type="http://schemas.openxmlformats.org/officeDocument/2006/relationships/image" Target="../media/image4043.png"/><Relationship Id="rId132" Type="http://schemas.openxmlformats.org/officeDocument/2006/relationships/customXml" Target="../ink/ink5423.xml"/><Relationship Id="rId437" Type="http://schemas.openxmlformats.org/officeDocument/2006/relationships/image" Target="../media/image3973.png"/><Relationship Id="rId644" Type="http://schemas.openxmlformats.org/officeDocument/2006/relationships/customXml" Target="../ink/ink5679.xml"/><Relationship Id="rId283" Type="http://schemas.openxmlformats.org/officeDocument/2006/relationships/image" Target="../media/image3897.png"/><Relationship Id="rId490" Type="http://schemas.openxmlformats.org/officeDocument/2006/relationships/customXml" Target="../ink/ink5602.xml"/><Relationship Id="rId504" Type="http://schemas.openxmlformats.org/officeDocument/2006/relationships/customXml" Target="../ink/ink5609.xml"/><Relationship Id="rId78" Type="http://schemas.openxmlformats.org/officeDocument/2006/relationships/customXml" Target="../ink/ink5396.xml"/><Relationship Id="rId143" Type="http://schemas.openxmlformats.org/officeDocument/2006/relationships/image" Target="../media/image3827.png"/><Relationship Id="rId350" Type="http://schemas.openxmlformats.org/officeDocument/2006/relationships/customXml" Target="../ink/ink5532.xml"/><Relationship Id="rId588" Type="http://schemas.openxmlformats.org/officeDocument/2006/relationships/customXml" Target="../ink/ink5651.xml"/><Relationship Id="rId9" Type="http://schemas.openxmlformats.org/officeDocument/2006/relationships/image" Target="../media/image37600.png"/><Relationship Id="rId210" Type="http://schemas.openxmlformats.org/officeDocument/2006/relationships/customXml" Target="../ink/ink5462.xml"/><Relationship Id="rId448" Type="http://schemas.openxmlformats.org/officeDocument/2006/relationships/customXml" Target="../ink/ink5581.xml"/><Relationship Id="rId655" Type="http://schemas.openxmlformats.org/officeDocument/2006/relationships/image" Target="../media/image4082.png"/><Relationship Id="rId294" Type="http://schemas.openxmlformats.org/officeDocument/2006/relationships/customXml" Target="../ink/ink5504.xml"/><Relationship Id="rId308" Type="http://schemas.openxmlformats.org/officeDocument/2006/relationships/customXml" Target="../ink/ink5511.xml"/><Relationship Id="rId515" Type="http://schemas.openxmlformats.org/officeDocument/2006/relationships/image" Target="../media/image4012.png"/><Relationship Id="rId89" Type="http://schemas.openxmlformats.org/officeDocument/2006/relationships/image" Target="../media/image3800.png"/><Relationship Id="rId154" Type="http://schemas.openxmlformats.org/officeDocument/2006/relationships/customXml" Target="../ink/ink5434.xml"/><Relationship Id="rId361" Type="http://schemas.openxmlformats.org/officeDocument/2006/relationships/image" Target="../media/image3936.png"/><Relationship Id="rId599" Type="http://schemas.openxmlformats.org/officeDocument/2006/relationships/image" Target="../media/image4054.png"/><Relationship Id="rId459" Type="http://schemas.openxmlformats.org/officeDocument/2006/relationships/image" Target="../media/image3984.png"/><Relationship Id="rId666" Type="http://schemas.openxmlformats.org/officeDocument/2006/relationships/customXml" Target="../ink/ink5690.xml"/><Relationship Id="rId16" Type="http://schemas.openxmlformats.org/officeDocument/2006/relationships/customXml" Target="../ink/ink5365.xml"/><Relationship Id="rId221" Type="http://schemas.openxmlformats.org/officeDocument/2006/relationships/image" Target="../media/image3866.png"/><Relationship Id="rId319" Type="http://schemas.openxmlformats.org/officeDocument/2006/relationships/image" Target="../media/image3915.png"/><Relationship Id="rId526" Type="http://schemas.openxmlformats.org/officeDocument/2006/relationships/customXml" Target="../ink/ink5620.xml"/><Relationship Id="rId165" Type="http://schemas.openxmlformats.org/officeDocument/2006/relationships/image" Target="../media/image3838.png"/><Relationship Id="rId372" Type="http://schemas.openxmlformats.org/officeDocument/2006/relationships/customXml" Target="../ink/ink5543.xml"/><Relationship Id="rId677" Type="http://schemas.openxmlformats.org/officeDocument/2006/relationships/image" Target="../media/image4093.png"/><Relationship Id="rId232" Type="http://schemas.openxmlformats.org/officeDocument/2006/relationships/customXml" Target="../ink/ink5473.xml"/><Relationship Id="rId27" Type="http://schemas.openxmlformats.org/officeDocument/2006/relationships/image" Target="../media/image3769.png"/><Relationship Id="rId537" Type="http://schemas.openxmlformats.org/officeDocument/2006/relationships/image" Target="../media/image4023.png"/><Relationship Id="rId80" Type="http://schemas.openxmlformats.org/officeDocument/2006/relationships/customXml" Target="../ink/ink5397.xml"/><Relationship Id="rId176" Type="http://schemas.openxmlformats.org/officeDocument/2006/relationships/customXml" Target="../ink/ink5445.xml"/><Relationship Id="rId383" Type="http://schemas.openxmlformats.org/officeDocument/2006/relationships/image" Target="../media/image3946.png"/><Relationship Id="rId590" Type="http://schemas.openxmlformats.org/officeDocument/2006/relationships/customXml" Target="../ink/ink5652.xml"/><Relationship Id="rId604" Type="http://schemas.openxmlformats.org/officeDocument/2006/relationships/customXml" Target="../ink/ink5659.xml"/><Relationship Id="rId243" Type="http://schemas.openxmlformats.org/officeDocument/2006/relationships/image" Target="../media/image3877.png"/><Relationship Id="rId450" Type="http://schemas.openxmlformats.org/officeDocument/2006/relationships/customXml" Target="../ink/ink5582.xml"/><Relationship Id="rId688" Type="http://schemas.openxmlformats.org/officeDocument/2006/relationships/customXml" Target="../ink/ink5701.xml"/><Relationship Id="rId38" Type="http://schemas.openxmlformats.org/officeDocument/2006/relationships/customXml" Target="../ink/ink5376.xml"/><Relationship Id="rId103" Type="http://schemas.openxmlformats.org/officeDocument/2006/relationships/image" Target="../media/image3807.png"/><Relationship Id="rId310" Type="http://schemas.openxmlformats.org/officeDocument/2006/relationships/customXml" Target="../ink/ink5512.xml"/><Relationship Id="rId548" Type="http://schemas.openxmlformats.org/officeDocument/2006/relationships/customXml" Target="../ink/ink5631.xml"/><Relationship Id="rId91" Type="http://schemas.openxmlformats.org/officeDocument/2006/relationships/image" Target="../media/image3801.png"/><Relationship Id="rId187" Type="http://schemas.openxmlformats.org/officeDocument/2006/relationships/image" Target="../media/image3849.png"/><Relationship Id="rId394" Type="http://schemas.openxmlformats.org/officeDocument/2006/relationships/customXml" Target="../ink/ink5554.xml"/><Relationship Id="rId408" Type="http://schemas.openxmlformats.org/officeDocument/2006/relationships/customXml" Target="../ink/ink5561.xml"/><Relationship Id="rId615" Type="http://schemas.openxmlformats.org/officeDocument/2006/relationships/image" Target="../media/image4062.png"/><Relationship Id="rId254" Type="http://schemas.openxmlformats.org/officeDocument/2006/relationships/customXml" Target="../ink/ink5484.xml"/><Relationship Id="rId49" Type="http://schemas.openxmlformats.org/officeDocument/2006/relationships/image" Target="../media/image3780.png"/><Relationship Id="rId114" Type="http://schemas.openxmlformats.org/officeDocument/2006/relationships/customXml" Target="../ink/ink5414.xml"/><Relationship Id="rId461" Type="http://schemas.openxmlformats.org/officeDocument/2006/relationships/image" Target="../media/image3985.png"/><Relationship Id="rId559" Type="http://schemas.openxmlformats.org/officeDocument/2006/relationships/image" Target="../media/image4034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52.png"/><Relationship Id="rId21" Type="http://schemas.openxmlformats.org/officeDocument/2006/relationships/image" Target="../media/image4104.png"/><Relationship Id="rId324" Type="http://schemas.openxmlformats.org/officeDocument/2006/relationships/customXml" Target="../ink/ink5865.xml"/><Relationship Id="rId170" Type="http://schemas.openxmlformats.org/officeDocument/2006/relationships/customXml" Target="../ink/ink5788.xml"/><Relationship Id="rId226" Type="http://schemas.openxmlformats.org/officeDocument/2006/relationships/customXml" Target="../ink/ink5816.xml"/><Relationship Id="rId433" Type="http://schemas.openxmlformats.org/officeDocument/2006/relationships/image" Target="../media/image4309.png"/><Relationship Id="rId268" Type="http://schemas.openxmlformats.org/officeDocument/2006/relationships/customXml" Target="../ink/ink5837.xml"/><Relationship Id="rId475" Type="http://schemas.openxmlformats.org/officeDocument/2006/relationships/image" Target="../media/image4330.png"/><Relationship Id="rId32" Type="http://schemas.openxmlformats.org/officeDocument/2006/relationships/customXml" Target="../ink/ink5719.xml"/><Relationship Id="rId74" Type="http://schemas.openxmlformats.org/officeDocument/2006/relationships/customXml" Target="../ink/ink5740.xml"/><Relationship Id="rId128" Type="http://schemas.openxmlformats.org/officeDocument/2006/relationships/customXml" Target="../ink/ink5767.xml"/><Relationship Id="rId335" Type="http://schemas.openxmlformats.org/officeDocument/2006/relationships/image" Target="../media/image4260.png"/><Relationship Id="rId377" Type="http://schemas.openxmlformats.org/officeDocument/2006/relationships/image" Target="../media/image4281.png"/><Relationship Id="rId500" Type="http://schemas.openxmlformats.org/officeDocument/2006/relationships/customXml" Target="../ink/ink5953.xml"/><Relationship Id="rId5" Type="http://schemas.openxmlformats.org/officeDocument/2006/relationships/image" Target="../media/image40960.png"/><Relationship Id="rId181" Type="http://schemas.openxmlformats.org/officeDocument/2006/relationships/image" Target="../media/image4184.png"/><Relationship Id="rId237" Type="http://schemas.openxmlformats.org/officeDocument/2006/relationships/image" Target="../media/image4211.png"/><Relationship Id="rId402" Type="http://schemas.openxmlformats.org/officeDocument/2006/relationships/customXml" Target="../ink/ink5904.xml"/><Relationship Id="rId279" Type="http://schemas.openxmlformats.org/officeDocument/2006/relationships/image" Target="../media/image4232.png"/><Relationship Id="rId444" Type="http://schemas.openxmlformats.org/officeDocument/2006/relationships/customXml" Target="../ink/ink5925.xml"/><Relationship Id="rId486" Type="http://schemas.openxmlformats.org/officeDocument/2006/relationships/customXml" Target="../ink/ink5946.xml"/><Relationship Id="rId43" Type="http://schemas.openxmlformats.org/officeDocument/2006/relationships/image" Target="../media/image4115.png"/><Relationship Id="rId139" Type="http://schemas.openxmlformats.org/officeDocument/2006/relationships/image" Target="../media/image4163.png"/><Relationship Id="rId290" Type="http://schemas.openxmlformats.org/officeDocument/2006/relationships/customXml" Target="../ink/ink5848.xml"/><Relationship Id="rId304" Type="http://schemas.openxmlformats.org/officeDocument/2006/relationships/customXml" Target="../ink/ink5855.xml"/><Relationship Id="rId346" Type="http://schemas.openxmlformats.org/officeDocument/2006/relationships/customXml" Target="../ink/ink5876.xml"/><Relationship Id="rId388" Type="http://schemas.openxmlformats.org/officeDocument/2006/relationships/customXml" Target="../ink/ink5897.xml"/><Relationship Id="rId511" Type="http://schemas.openxmlformats.org/officeDocument/2006/relationships/image" Target="../media/image4348.png"/><Relationship Id="rId85" Type="http://schemas.openxmlformats.org/officeDocument/2006/relationships/image" Target="../media/image4136.png"/><Relationship Id="rId150" Type="http://schemas.openxmlformats.org/officeDocument/2006/relationships/customXml" Target="../ink/ink5778.xml"/><Relationship Id="rId192" Type="http://schemas.openxmlformats.org/officeDocument/2006/relationships/customXml" Target="../ink/ink5799.xml"/><Relationship Id="rId206" Type="http://schemas.openxmlformats.org/officeDocument/2006/relationships/customXml" Target="../ink/ink5806.xml"/><Relationship Id="rId413" Type="http://schemas.openxmlformats.org/officeDocument/2006/relationships/image" Target="../media/image4299.png"/><Relationship Id="rId248" Type="http://schemas.openxmlformats.org/officeDocument/2006/relationships/customXml" Target="../ink/ink5827.xml"/><Relationship Id="rId455" Type="http://schemas.openxmlformats.org/officeDocument/2006/relationships/image" Target="../media/image4320.png"/><Relationship Id="rId497" Type="http://schemas.openxmlformats.org/officeDocument/2006/relationships/image" Target="../media/image4341.png"/><Relationship Id="rId12" Type="http://schemas.openxmlformats.org/officeDocument/2006/relationships/customXml" Target="../ink/ink5709.xml"/><Relationship Id="rId108" Type="http://schemas.openxmlformats.org/officeDocument/2006/relationships/customXml" Target="../ink/ink5757.xml"/><Relationship Id="rId315" Type="http://schemas.openxmlformats.org/officeDocument/2006/relationships/image" Target="../media/image4250.png"/><Relationship Id="rId357" Type="http://schemas.openxmlformats.org/officeDocument/2006/relationships/image" Target="../media/image4271.png"/><Relationship Id="rId54" Type="http://schemas.openxmlformats.org/officeDocument/2006/relationships/customXml" Target="../ink/ink5730.xml"/><Relationship Id="rId96" Type="http://schemas.openxmlformats.org/officeDocument/2006/relationships/customXml" Target="../ink/ink5751.xml"/><Relationship Id="rId161" Type="http://schemas.openxmlformats.org/officeDocument/2006/relationships/image" Target="../media/image4174.png"/><Relationship Id="rId217" Type="http://schemas.openxmlformats.org/officeDocument/2006/relationships/image" Target="../media/image4201.png"/><Relationship Id="rId399" Type="http://schemas.openxmlformats.org/officeDocument/2006/relationships/image" Target="../media/image4292.png"/><Relationship Id="rId259" Type="http://schemas.openxmlformats.org/officeDocument/2006/relationships/image" Target="../media/image4222.png"/><Relationship Id="rId424" Type="http://schemas.openxmlformats.org/officeDocument/2006/relationships/customXml" Target="../ink/ink5915.xml"/><Relationship Id="rId466" Type="http://schemas.openxmlformats.org/officeDocument/2006/relationships/customXml" Target="../ink/ink5936.xml"/><Relationship Id="rId23" Type="http://schemas.openxmlformats.org/officeDocument/2006/relationships/image" Target="../media/image4105.png"/><Relationship Id="rId119" Type="http://schemas.openxmlformats.org/officeDocument/2006/relationships/image" Target="../media/image4153.png"/><Relationship Id="rId270" Type="http://schemas.openxmlformats.org/officeDocument/2006/relationships/customXml" Target="../ink/ink5838.xml"/><Relationship Id="rId326" Type="http://schemas.openxmlformats.org/officeDocument/2006/relationships/customXml" Target="../ink/ink5866.xml"/><Relationship Id="rId65" Type="http://schemas.openxmlformats.org/officeDocument/2006/relationships/image" Target="../media/image4126.png"/><Relationship Id="rId130" Type="http://schemas.openxmlformats.org/officeDocument/2006/relationships/customXml" Target="../ink/ink5768.xml"/><Relationship Id="rId368" Type="http://schemas.openxmlformats.org/officeDocument/2006/relationships/customXml" Target="../ink/ink5887.xml"/><Relationship Id="rId172" Type="http://schemas.openxmlformats.org/officeDocument/2006/relationships/customXml" Target="../ink/ink5789.xml"/><Relationship Id="rId228" Type="http://schemas.openxmlformats.org/officeDocument/2006/relationships/customXml" Target="../ink/ink5817.xml"/><Relationship Id="rId435" Type="http://schemas.openxmlformats.org/officeDocument/2006/relationships/image" Target="../media/image4310.png"/><Relationship Id="rId477" Type="http://schemas.openxmlformats.org/officeDocument/2006/relationships/image" Target="../media/image4331.png"/><Relationship Id="rId281" Type="http://schemas.openxmlformats.org/officeDocument/2006/relationships/image" Target="../media/image4233.png"/><Relationship Id="rId337" Type="http://schemas.openxmlformats.org/officeDocument/2006/relationships/image" Target="../media/image4261.png"/><Relationship Id="rId502" Type="http://schemas.openxmlformats.org/officeDocument/2006/relationships/customXml" Target="../ink/ink5954.xml"/><Relationship Id="rId34" Type="http://schemas.openxmlformats.org/officeDocument/2006/relationships/customXml" Target="../ink/ink5720.xml"/><Relationship Id="rId76" Type="http://schemas.openxmlformats.org/officeDocument/2006/relationships/customXml" Target="../ink/ink5741.xml"/><Relationship Id="rId141" Type="http://schemas.openxmlformats.org/officeDocument/2006/relationships/image" Target="../media/image4164.png"/><Relationship Id="rId379" Type="http://schemas.openxmlformats.org/officeDocument/2006/relationships/image" Target="../media/image4282.png"/><Relationship Id="rId7" Type="http://schemas.openxmlformats.org/officeDocument/2006/relationships/image" Target="../media/image40970.png"/><Relationship Id="rId183" Type="http://schemas.openxmlformats.org/officeDocument/2006/relationships/image" Target="../media/image11470.png"/><Relationship Id="rId239" Type="http://schemas.openxmlformats.org/officeDocument/2006/relationships/image" Target="../media/image4212.png"/><Relationship Id="rId390" Type="http://schemas.openxmlformats.org/officeDocument/2006/relationships/customXml" Target="../ink/ink5898.xml"/><Relationship Id="rId404" Type="http://schemas.openxmlformats.org/officeDocument/2006/relationships/customXml" Target="../ink/ink5905.xml"/><Relationship Id="rId446" Type="http://schemas.openxmlformats.org/officeDocument/2006/relationships/customXml" Target="../ink/ink5926.xml"/><Relationship Id="rId250" Type="http://schemas.openxmlformats.org/officeDocument/2006/relationships/customXml" Target="../ink/ink5828.xml"/><Relationship Id="rId292" Type="http://schemas.openxmlformats.org/officeDocument/2006/relationships/customXml" Target="../ink/ink5849.xml"/><Relationship Id="rId306" Type="http://schemas.openxmlformats.org/officeDocument/2006/relationships/customXml" Target="../ink/ink5856.xml"/><Relationship Id="rId488" Type="http://schemas.openxmlformats.org/officeDocument/2006/relationships/customXml" Target="../ink/ink5947.xml"/><Relationship Id="rId45" Type="http://schemas.openxmlformats.org/officeDocument/2006/relationships/image" Target="../media/image4116.png"/><Relationship Id="rId87" Type="http://schemas.openxmlformats.org/officeDocument/2006/relationships/image" Target="../media/image4137.png"/><Relationship Id="rId110" Type="http://schemas.openxmlformats.org/officeDocument/2006/relationships/customXml" Target="../ink/ink5758.xml"/><Relationship Id="rId348" Type="http://schemas.openxmlformats.org/officeDocument/2006/relationships/customXml" Target="../ink/ink5877.xml"/><Relationship Id="rId513" Type="http://schemas.openxmlformats.org/officeDocument/2006/relationships/image" Target="../media/image4349.png"/><Relationship Id="rId152" Type="http://schemas.openxmlformats.org/officeDocument/2006/relationships/customXml" Target="../ink/ink5779.xml"/><Relationship Id="rId194" Type="http://schemas.openxmlformats.org/officeDocument/2006/relationships/customXml" Target="../ink/ink5800.xml"/><Relationship Id="rId208" Type="http://schemas.openxmlformats.org/officeDocument/2006/relationships/customXml" Target="../ink/ink5807.xml"/><Relationship Id="rId415" Type="http://schemas.openxmlformats.org/officeDocument/2006/relationships/image" Target="../media/image4300.png"/><Relationship Id="rId457" Type="http://schemas.openxmlformats.org/officeDocument/2006/relationships/image" Target="../media/image4321.png"/><Relationship Id="rId261" Type="http://schemas.openxmlformats.org/officeDocument/2006/relationships/image" Target="../media/image4223.png"/><Relationship Id="rId499" Type="http://schemas.openxmlformats.org/officeDocument/2006/relationships/image" Target="../media/image4342.png"/><Relationship Id="rId14" Type="http://schemas.openxmlformats.org/officeDocument/2006/relationships/customXml" Target="../ink/ink5710.xml"/><Relationship Id="rId56" Type="http://schemas.openxmlformats.org/officeDocument/2006/relationships/customXml" Target="../ink/ink5731.xml"/><Relationship Id="rId317" Type="http://schemas.openxmlformats.org/officeDocument/2006/relationships/image" Target="../media/image4251.png"/><Relationship Id="rId359" Type="http://schemas.openxmlformats.org/officeDocument/2006/relationships/image" Target="../media/image4272.png"/><Relationship Id="rId98" Type="http://schemas.openxmlformats.org/officeDocument/2006/relationships/customXml" Target="../ink/ink5752.xml"/><Relationship Id="rId121" Type="http://schemas.openxmlformats.org/officeDocument/2006/relationships/image" Target="../media/image4154.png"/><Relationship Id="rId163" Type="http://schemas.openxmlformats.org/officeDocument/2006/relationships/image" Target="../media/image4175.png"/><Relationship Id="rId219" Type="http://schemas.openxmlformats.org/officeDocument/2006/relationships/image" Target="../media/image4202.png"/><Relationship Id="rId370" Type="http://schemas.openxmlformats.org/officeDocument/2006/relationships/customXml" Target="../ink/ink5888.xml"/><Relationship Id="rId426" Type="http://schemas.openxmlformats.org/officeDocument/2006/relationships/customXml" Target="../ink/ink5916.xml"/><Relationship Id="rId230" Type="http://schemas.openxmlformats.org/officeDocument/2006/relationships/customXml" Target="../ink/ink5818.xml"/><Relationship Id="rId468" Type="http://schemas.openxmlformats.org/officeDocument/2006/relationships/customXml" Target="../ink/ink5937.xml"/><Relationship Id="rId25" Type="http://schemas.openxmlformats.org/officeDocument/2006/relationships/image" Target="../media/image4106.png"/><Relationship Id="rId67" Type="http://schemas.openxmlformats.org/officeDocument/2006/relationships/image" Target="../media/image4127.png"/><Relationship Id="rId272" Type="http://schemas.openxmlformats.org/officeDocument/2006/relationships/customXml" Target="../ink/ink5839.xml"/><Relationship Id="rId328" Type="http://schemas.openxmlformats.org/officeDocument/2006/relationships/customXml" Target="../ink/ink5867.xml"/><Relationship Id="rId132" Type="http://schemas.openxmlformats.org/officeDocument/2006/relationships/customXml" Target="../ink/ink5769.xml"/><Relationship Id="rId174" Type="http://schemas.openxmlformats.org/officeDocument/2006/relationships/customXml" Target="../ink/ink5790.xml"/><Relationship Id="rId381" Type="http://schemas.openxmlformats.org/officeDocument/2006/relationships/image" Target="../media/image4283.png"/><Relationship Id="rId241" Type="http://schemas.openxmlformats.org/officeDocument/2006/relationships/image" Target="../media/image4213.png"/><Relationship Id="rId437" Type="http://schemas.openxmlformats.org/officeDocument/2006/relationships/image" Target="../media/image4311.png"/><Relationship Id="rId479" Type="http://schemas.openxmlformats.org/officeDocument/2006/relationships/image" Target="../media/image4332.png"/><Relationship Id="rId36" Type="http://schemas.openxmlformats.org/officeDocument/2006/relationships/customXml" Target="../ink/ink5721.xml"/><Relationship Id="rId283" Type="http://schemas.openxmlformats.org/officeDocument/2006/relationships/image" Target="../media/image4234.png"/><Relationship Id="rId339" Type="http://schemas.openxmlformats.org/officeDocument/2006/relationships/image" Target="../media/image4262.png"/><Relationship Id="rId490" Type="http://schemas.openxmlformats.org/officeDocument/2006/relationships/customXml" Target="../ink/ink5948.xml"/><Relationship Id="rId504" Type="http://schemas.openxmlformats.org/officeDocument/2006/relationships/customXml" Target="../ink/ink5955.xml"/><Relationship Id="rId78" Type="http://schemas.openxmlformats.org/officeDocument/2006/relationships/customXml" Target="../ink/ink5742.xml"/><Relationship Id="rId101" Type="http://schemas.openxmlformats.org/officeDocument/2006/relationships/image" Target="../media/image4144.png"/><Relationship Id="rId143" Type="http://schemas.openxmlformats.org/officeDocument/2006/relationships/image" Target="../media/image4165.png"/><Relationship Id="rId185" Type="http://schemas.openxmlformats.org/officeDocument/2006/relationships/image" Target="../media/image4185.png"/><Relationship Id="rId350" Type="http://schemas.openxmlformats.org/officeDocument/2006/relationships/customXml" Target="../ink/ink5878.xml"/><Relationship Id="rId406" Type="http://schemas.openxmlformats.org/officeDocument/2006/relationships/customXml" Target="../ink/ink5906.xml"/><Relationship Id="rId9" Type="http://schemas.openxmlformats.org/officeDocument/2006/relationships/image" Target="../media/image40980.png"/><Relationship Id="rId210" Type="http://schemas.openxmlformats.org/officeDocument/2006/relationships/customXml" Target="../ink/ink5808.xml"/><Relationship Id="rId392" Type="http://schemas.openxmlformats.org/officeDocument/2006/relationships/customXml" Target="../ink/ink5899.xml"/><Relationship Id="rId448" Type="http://schemas.openxmlformats.org/officeDocument/2006/relationships/customXml" Target="../ink/ink5927.xml"/><Relationship Id="rId252" Type="http://schemas.openxmlformats.org/officeDocument/2006/relationships/customXml" Target="../ink/ink5829.xml"/><Relationship Id="rId294" Type="http://schemas.openxmlformats.org/officeDocument/2006/relationships/customXml" Target="../ink/ink5850.xml"/><Relationship Id="rId308" Type="http://schemas.openxmlformats.org/officeDocument/2006/relationships/customXml" Target="../ink/ink5857.xml"/><Relationship Id="rId515" Type="http://schemas.openxmlformats.org/officeDocument/2006/relationships/image" Target="../media/image4350.png"/><Relationship Id="rId47" Type="http://schemas.openxmlformats.org/officeDocument/2006/relationships/image" Target="../media/image4117.png"/><Relationship Id="rId89" Type="http://schemas.openxmlformats.org/officeDocument/2006/relationships/image" Target="../media/image4138.png"/><Relationship Id="rId112" Type="http://schemas.openxmlformats.org/officeDocument/2006/relationships/customXml" Target="../ink/ink5759.xml"/><Relationship Id="rId154" Type="http://schemas.openxmlformats.org/officeDocument/2006/relationships/customXml" Target="../ink/ink5780.xml"/><Relationship Id="rId361" Type="http://schemas.openxmlformats.org/officeDocument/2006/relationships/image" Target="../media/image4273.png"/><Relationship Id="rId196" Type="http://schemas.openxmlformats.org/officeDocument/2006/relationships/customXml" Target="../ink/ink5801.xml"/><Relationship Id="rId417" Type="http://schemas.openxmlformats.org/officeDocument/2006/relationships/image" Target="../media/image4301.png"/><Relationship Id="rId459" Type="http://schemas.openxmlformats.org/officeDocument/2006/relationships/image" Target="../media/image4322.png"/><Relationship Id="rId16" Type="http://schemas.openxmlformats.org/officeDocument/2006/relationships/customXml" Target="../ink/ink5711.xml"/><Relationship Id="rId221" Type="http://schemas.openxmlformats.org/officeDocument/2006/relationships/image" Target="../media/image4203.png"/><Relationship Id="rId263" Type="http://schemas.openxmlformats.org/officeDocument/2006/relationships/image" Target="../media/image4224.png"/><Relationship Id="rId319" Type="http://schemas.openxmlformats.org/officeDocument/2006/relationships/image" Target="../media/image4252.png"/><Relationship Id="rId470" Type="http://schemas.openxmlformats.org/officeDocument/2006/relationships/customXml" Target="../ink/ink5938.xml"/><Relationship Id="rId58" Type="http://schemas.openxmlformats.org/officeDocument/2006/relationships/customXml" Target="../ink/ink5732.xml"/><Relationship Id="rId123" Type="http://schemas.openxmlformats.org/officeDocument/2006/relationships/image" Target="../media/image4155.png"/><Relationship Id="rId330" Type="http://schemas.openxmlformats.org/officeDocument/2006/relationships/customXml" Target="../ink/ink5868.xml"/><Relationship Id="rId165" Type="http://schemas.openxmlformats.org/officeDocument/2006/relationships/image" Target="../media/image4176.png"/><Relationship Id="rId372" Type="http://schemas.openxmlformats.org/officeDocument/2006/relationships/customXml" Target="../ink/ink5889.xml"/><Relationship Id="rId428" Type="http://schemas.openxmlformats.org/officeDocument/2006/relationships/customXml" Target="../ink/ink5917.xml"/><Relationship Id="rId232" Type="http://schemas.openxmlformats.org/officeDocument/2006/relationships/customXml" Target="../ink/ink5819.xml"/><Relationship Id="rId274" Type="http://schemas.openxmlformats.org/officeDocument/2006/relationships/customXml" Target="../ink/ink5840.xml"/><Relationship Id="rId481" Type="http://schemas.openxmlformats.org/officeDocument/2006/relationships/image" Target="../media/image4333.png"/><Relationship Id="rId27" Type="http://schemas.openxmlformats.org/officeDocument/2006/relationships/image" Target="../media/image4107.png"/><Relationship Id="rId69" Type="http://schemas.openxmlformats.org/officeDocument/2006/relationships/image" Target="../media/image4128.png"/><Relationship Id="rId134" Type="http://schemas.openxmlformats.org/officeDocument/2006/relationships/customXml" Target="../ink/ink5770.xml"/><Relationship Id="rId80" Type="http://schemas.openxmlformats.org/officeDocument/2006/relationships/customXml" Target="../ink/ink5743.xml"/><Relationship Id="rId176" Type="http://schemas.openxmlformats.org/officeDocument/2006/relationships/customXml" Target="../ink/ink5791.xml"/><Relationship Id="rId341" Type="http://schemas.openxmlformats.org/officeDocument/2006/relationships/image" Target="../media/image4263.png"/><Relationship Id="rId383" Type="http://schemas.openxmlformats.org/officeDocument/2006/relationships/image" Target="../media/image4284.png"/><Relationship Id="rId439" Type="http://schemas.openxmlformats.org/officeDocument/2006/relationships/image" Target="../media/image4312.png"/><Relationship Id="rId201" Type="http://schemas.openxmlformats.org/officeDocument/2006/relationships/image" Target="../media/image4193.png"/><Relationship Id="rId243" Type="http://schemas.openxmlformats.org/officeDocument/2006/relationships/image" Target="../media/image4214.png"/><Relationship Id="rId285" Type="http://schemas.openxmlformats.org/officeDocument/2006/relationships/image" Target="../media/image4235.png"/><Relationship Id="rId450" Type="http://schemas.openxmlformats.org/officeDocument/2006/relationships/customXml" Target="../ink/ink5928.xml"/><Relationship Id="rId506" Type="http://schemas.openxmlformats.org/officeDocument/2006/relationships/customXml" Target="../ink/ink5956.xml"/><Relationship Id="rId38" Type="http://schemas.openxmlformats.org/officeDocument/2006/relationships/customXml" Target="../ink/ink5722.xml"/><Relationship Id="rId103" Type="http://schemas.openxmlformats.org/officeDocument/2006/relationships/image" Target="../media/image4145.png"/><Relationship Id="rId310" Type="http://schemas.openxmlformats.org/officeDocument/2006/relationships/customXml" Target="../ink/ink5858.xml"/><Relationship Id="rId492" Type="http://schemas.openxmlformats.org/officeDocument/2006/relationships/customXml" Target="../ink/ink5949.xml"/><Relationship Id="rId91" Type="http://schemas.openxmlformats.org/officeDocument/2006/relationships/image" Target="../media/image4139.png"/><Relationship Id="rId145" Type="http://schemas.openxmlformats.org/officeDocument/2006/relationships/image" Target="../media/image4166.png"/><Relationship Id="rId187" Type="http://schemas.openxmlformats.org/officeDocument/2006/relationships/image" Target="../media/image4186.png"/><Relationship Id="rId352" Type="http://schemas.openxmlformats.org/officeDocument/2006/relationships/customXml" Target="../ink/ink5879.xml"/><Relationship Id="rId394" Type="http://schemas.openxmlformats.org/officeDocument/2006/relationships/customXml" Target="../ink/ink5900.xml"/><Relationship Id="rId408" Type="http://schemas.openxmlformats.org/officeDocument/2006/relationships/customXml" Target="../ink/ink5907.xml"/><Relationship Id="rId212" Type="http://schemas.openxmlformats.org/officeDocument/2006/relationships/customXml" Target="../ink/ink5809.xml"/><Relationship Id="rId254" Type="http://schemas.openxmlformats.org/officeDocument/2006/relationships/customXml" Target="../ink/ink5830.xml"/><Relationship Id="rId49" Type="http://schemas.openxmlformats.org/officeDocument/2006/relationships/image" Target="../media/image4118.png"/><Relationship Id="rId114" Type="http://schemas.openxmlformats.org/officeDocument/2006/relationships/customXml" Target="../ink/ink5760.xml"/><Relationship Id="rId296" Type="http://schemas.openxmlformats.org/officeDocument/2006/relationships/customXml" Target="../ink/ink5851.xml"/><Relationship Id="rId461" Type="http://schemas.openxmlformats.org/officeDocument/2006/relationships/image" Target="../media/image4323.png"/><Relationship Id="rId517" Type="http://schemas.openxmlformats.org/officeDocument/2006/relationships/image" Target="../media/image4351.png"/><Relationship Id="rId60" Type="http://schemas.openxmlformats.org/officeDocument/2006/relationships/customXml" Target="../ink/ink5733.xml"/><Relationship Id="rId156" Type="http://schemas.openxmlformats.org/officeDocument/2006/relationships/customXml" Target="../ink/ink5781.xml"/><Relationship Id="rId198" Type="http://schemas.openxmlformats.org/officeDocument/2006/relationships/customXml" Target="../ink/ink5802.xml"/><Relationship Id="rId321" Type="http://schemas.openxmlformats.org/officeDocument/2006/relationships/image" Target="../media/image4253.png"/><Relationship Id="rId363" Type="http://schemas.openxmlformats.org/officeDocument/2006/relationships/image" Target="../media/image4274.png"/><Relationship Id="rId419" Type="http://schemas.openxmlformats.org/officeDocument/2006/relationships/image" Target="../media/image4302.png"/><Relationship Id="rId223" Type="http://schemas.openxmlformats.org/officeDocument/2006/relationships/image" Target="../media/image4204.png"/><Relationship Id="rId430" Type="http://schemas.openxmlformats.org/officeDocument/2006/relationships/customXml" Target="../ink/ink5918.xml"/><Relationship Id="rId18" Type="http://schemas.openxmlformats.org/officeDocument/2006/relationships/customXml" Target="../ink/ink5712.xml"/><Relationship Id="rId265" Type="http://schemas.openxmlformats.org/officeDocument/2006/relationships/image" Target="../media/image4225.png"/><Relationship Id="rId472" Type="http://schemas.openxmlformats.org/officeDocument/2006/relationships/customXml" Target="../ink/ink5939.xml"/><Relationship Id="rId125" Type="http://schemas.openxmlformats.org/officeDocument/2006/relationships/image" Target="../media/image4156.png"/><Relationship Id="rId167" Type="http://schemas.openxmlformats.org/officeDocument/2006/relationships/image" Target="../media/image4177.png"/><Relationship Id="rId332" Type="http://schemas.openxmlformats.org/officeDocument/2006/relationships/customXml" Target="../ink/ink5869.xml"/><Relationship Id="rId374" Type="http://schemas.openxmlformats.org/officeDocument/2006/relationships/customXml" Target="../ink/ink5890.xml"/><Relationship Id="rId71" Type="http://schemas.openxmlformats.org/officeDocument/2006/relationships/image" Target="../media/image4129.png"/><Relationship Id="rId234" Type="http://schemas.openxmlformats.org/officeDocument/2006/relationships/customXml" Target="../ink/ink5820.xml"/><Relationship Id="rId2" Type="http://schemas.openxmlformats.org/officeDocument/2006/relationships/customXml" Target="../ink/ink5704.xml"/><Relationship Id="rId29" Type="http://schemas.openxmlformats.org/officeDocument/2006/relationships/image" Target="../media/image4108.png"/><Relationship Id="rId276" Type="http://schemas.openxmlformats.org/officeDocument/2006/relationships/customXml" Target="../ink/ink5841.xml"/><Relationship Id="rId441" Type="http://schemas.openxmlformats.org/officeDocument/2006/relationships/image" Target="../media/image4313.png"/><Relationship Id="rId483" Type="http://schemas.openxmlformats.org/officeDocument/2006/relationships/image" Target="../media/image4334.png"/><Relationship Id="rId40" Type="http://schemas.openxmlformats.org/officeDocument/2006/relationships/customXml" Target="../ink/ink5723.xml"/><Relationship Id="rId136" Type="http://schemas.openxmlformats.org/officeDocument/2006/relationships/customXml" Target="../ink/ink5771.xml"/><Relationship Id="rId178" Type="http://schemas.openxmlformats.org/officeDocument/2006/relationships/customXml" Target="../ink/ink5792.xml"/><Relationship Id="rId301" Type="http://schemas.openxmlformats.org/officeDocument/2006/relationships/image" Target="../media/image4243.png"/><Relationship Id="rId343" Type="http://schemas.openxmlformats.org/officeDocument/2006/relationships/image" Target="../media/image4264.png"/><Relationship Id="rId82" Type="http://schemas.openxmlformats.org/officeDocument/2006/relationships/customXml" Target="../ink/ink5744.xml"/><Relationship Id="rId203" Type="http://schemas.openxmlformats.org/officeDocument/2006/relationships/image" Target="../media/image4194.png"/><Relationship Id="rId385" Type="http://schemas.openxmlformats.org/officeDocument/2006/relationships/image" Target="../media/image4285.png"/><Relationship Id="rId245" Type="http://schemas.openxmlformats.org/officeDocument/2006/relationships/image" Target="../media/image4215.png"/><Relationship Id="rId287" Type="http://schemas.openxmlformats.org/officeDocument/2006/relationships/image" Target="../media/image4236.png"/><Relationship Id="rId410" Type="http://schemas.openxmlformats.org/officeDocument/2006/relationships/customXml" Target="../ink/ink5908.xml"/><Relationship Id="rId452" Type="http://schemas.openxmlformats.org/officeDocument/2006/relationships/customXml" Target="../ink/ink5929.xml"/><Relationship Id="rId494" Type="http://schemas.openxmlformats.org/officeDocument/2006/relationships/customXml" Target="../ink/ink5950.xml"/><Relationship Id="rId508" Type="http://schemas.openxmlformats.org/officeDocument/2006/relationships/customXml" Target="../ink/ink5957.xml"/><Relationship Id="rId105" Type="http://schemas.openxmlformats.org/officeDocument/2006/relationships/image" Target="../media/image4146.png"/><Relationship Id="rId147" Type="http://schemas.openxmlformats.org/officeDocument/2006/relationships/image" Target="../media/image4167.png"/><Relationship Id="rId312" Type="http://schemas.openxmlformats.org/officeDocument/2006/relationships/customXml" Target="../ink/ink5859.xml"/><Relationship Id="rId354" Type="http://schemas.openxmlformats.org/officeDocument/2006/relationships/customXml" Target="../ink/ink5880.xml"/><Relationship Id="rId51" Type="http://schemas.openxmlformats.org/officeDocument/2006/relationships/image" Target="../media/image4119.png"/><Relationship Id="rId93" Type="http://schemas.openxmlformats.org/officeDocument/2006/relationships/image" Target="../media/image4140.png"/><Relationship Id="rId189" Type="http://schemas.openxmlformats.org/officeDocument/2006/relationships/image" Target="../media/image4187.png"/><Relationship Id="rId396" Type="http://schemas.openxmlformats.org/officeDocument/2006/relationships/customXml" Target="../ink/ink5901.xml"/><Relationship Id="rId214" Type="http://schemas.openxmlformats.org/officeDocument/2006/relationships/customXml" Target="../ink/ink5810.xml"/><Relationship Id="rId256" Type="http://schemas.openxmlformats.org/officeDocument/2006/relationships/customXml" Target="../ink/ink5831.xml"/><Relationship Id="rId298" Type="http://schemas.openxmlformats.org/officeDocument/2006/relationships/customXml" Target="../ink/ink5852.xml"/><Relationship Id="rId421" Type="http://schemas.openxmlformats.org/officeDocument/2006/relationships/image" Target="../media/image4303.png"/><Relationship Id="rId463" Type="http://schemas.openxmlformats.org/officeDocument/2006/relationships/image" Target="../media/image4324.png"/><Relationship Id="rId519" Type="http://schemas.openxmlformats.org/officeDocument/2006/relationships/image" Target="../media/image4352.png"/><Relationship Id="rId116" Type="http://schemas.openxmlformats.org/officeDocument/2006/relationships/customXml" Target="../ink/ink5761.xml"/><Relationship Id="rId158" Type="http://schemas.openxmlformats.org/officeDocument/2006/relationships/customXml" Target="../ink/ink5782.xml"/><Relationship Id="rId323" Type="http://schemas.openxmlformats.org/officeDocument/2006/relationships/image" Target="../media/image4254.png"/><Relationship Id="rId20" Type="http://schemas.openxmlformats.org/officeDocument/2006/relationships/customXml" Target="../ink/ink5713.xml"/><Relationship Id="rId62" Type="http://schemas.openxmlformats.org/officeDocument/2006/relationships/customXml" Target="../ink/ink5734.xml"/><Relationship Id="rId365" Type="http://schemas.openxmlformats.org/officeDocument/2006/relationships/image" Target="../media/image4275.png"/><Relationship Id="rId225" Type="http://schemas.openxmlformats.org/officeDocument/2006/relationships/image" Target="../media/image4205.png"/><Relationship Id="rId267" Type="http://schemas.openxmlformats.org/officeDocument/2006/relationships/image" Target="../media/image4226.png"/><Relationship Id="rId432" Type="http://schemas.openxmlformats.org/officeDocument/2006/relationships/customXml" Target="../ink/ink5919.xml"/><Relationship Id="rId474" Type="http://schemas.openxmlformats.org/officeDocument/2006/relationships/customXml" Target="../ink/ink5940.xml"/><Relationship Id="rId127" Type="http://schemas.openxmlformats.org/officeDocument/2006/relationships/image" Target="../media/image4157.png"/><Relationship Id="rId31" Type="http://schemas.openxmlformats.org/officeDocument/2006/relationships/image" Target="../media/image4109.png"/><Relationship Id="rId73" Type="http://schemas.openxmlformats.org/officeDocument/2006/relationships/image" Target="../media/image4130.png"/><Relationship Id="rId169" Type="http://schemas.openxmlformats.org/officeDocument/2006/relationships/image" Target="../media/image4178.png"/><Relationship Id="rId334" Type="http://schemas.openxmlformats.org/officeDocument/2006/relationships/customXml" Target="../ink/ink5870.xml"/><Relationship Id="rId376" Type="http://schemas.openxmlformats.org/officeDocument/2006/relationships/customXml" Target="../ink/ink5891.xml"/><Relationship Id="rId4" Type="http://schemas.openxmlformats.org/officeDocument/2006/relationships/customXml" Target="../ink/ink5705.xml"/><Relationship Id="rId180" Type="http://schemas.openxmlformats.org/officeDocument/2006/relationships/customXml" Target="../ink/ink5793.xml"/><Relationship Id="rId236" Type="http://schemas.openxmlformats.org/officeDocument/2006/relationships/customXml" Target="../ink/ink5821.xml"/><Relationship Id="rId278" Type="http://schemas.openxmlformats.org/officeDocument/2006/relationships/customXml" Target="../ink/ink5842.xml"/><Relationship Id="rId401" Type="http://schemas.openxmlformats.org/officeDocument/2006/relationships/image" Target="../media/image4293.png"/><Relationship Id="rId443" Type="http://schemas.openxmlformats.org/officeDocument/2006/relationships/image" Target="../media/image4314.png"/><Relationship Id="rId303" Type="http://schemas.openxmlformats.org/officeDocument/2006/relationships/image" Target="../media/image4244.png"/><Relationship Id="rId485" Type="http://schemas.openxmlformats.org/officeDocument/2006/relationships/image" Target="../media/image4335.png"/><Relationship Id="rId42" Type="http://schemas.openxmlformats.org/officeDocument/2006/relationships/customXml" Target="../ink/ink5724.xml"/><Relationship Id="rId84" Type="http://schemas.openxmlformats.org/officeDocument/2006/relationships/customXml" Target="../ink/ink5745.xml"/><Relationship Id="rId138" Type="http://schemas.openxmlformats.org/officeDocument/2006/relationships/customXml" Target="../ink/ink5772.xml"/><Relationship Id="rId345" Type="http://schemas.openxmlformats.org/officeDocument/2006/relationships/image" Target="../media/image4265.png"/><Relationship Id="rId387" Type="http://schemas.openxmlformats.org/officeDocument/2006/relationships/image" Target="../media/image4286.png"/><Relationship Id="rId510" Type="http://schemas.openxmlformats.org/officeDocument/2006/relationships/customXml" Target="../ink/ink5958.xml"/><Relationship Id="rId191" Type="http://schemas.openxmlformats.org/officeDocument/2006/relationships/image" Target="../media/image4188.png"/><Relationship Id="rId205" Type="http://schemas.openxmlformats.org/officeDocument/2006/relationships/image" Target="../media/image4195.png"/><Relationship Id="rId247" Type="http://schemas.openxmlformats.org/officeDocument/2006/relationships/image" Target="../media/image4216.png"/><Relationship Id="rId412" Type="http://schemas.openxmlformats.org/officeDocument/2006/relationships/customXml" Target="../ink/ink5909.xml"/><Relationship Id="rId107" Type="http://schemas.openxmlformats.org/officeDocument/2006/relationships/image" Target="../media/image4147.png"/><Relationship Id="rId289" Type="http://schemas.openxmlformats.org/officeDocument/2006/relationships/image" Target="../media/image4237.png"/><Relationship Id="rId454" Type="http://schemas.openxmlformats.org/officeDocument/2006/relationships/customXml" Target="../ink/ink5930.xml"/><Relationship Id="rId496" Type="http://schemas.openxmlformats.org/officeDocument/2006/relationships/customXml" Target="../ink/ink5951.xml"/><Relationship Id="rId11" Type="http://schemas.openxmlformats.org/officeDocument/2006/relationships/image" Target="../media/image40990.png"/><Relationship Id="rId53" Type="http://schemas.openxmlformats.org/officeDocument/2006/relationships/image" Target="../media/image4120.png"/><Relationship Id="rId149" Type="http://schemas.openxmlformats.org/officeDocument/2006/relationships/image" Target="../media/image4168.png"/><Relationship Id="rId314" Type="http://schemas.openxmlformats.org/officeDocument/2006/relationships/customXml" Target="../ink/ink5860.xml"/><Relationship Id="rId356" Type="http://schemas.openxmlformats.org/officeDocument/2006/relationships/customXml" Target="../ink/ink5881.xml"/><Relationship Id="rId398" Type="http://schemas.openxmlformats.org/officeDocument/2006/relationships/customXml" Target="../ink/ink5902.xml"/><Relationship Id="rId95" Type="http://schemas.openxmlformats.org/officeDocument/2006/relationships/image" Target="../media/image4141.png"/><Relationship Id="rId160" Type="http://schemas.openxmlformats.org/officeDocument/2006/relationships/customXml" Target="../ink/ink5783.xml"/><Relationship Id="rId216" Type="http://schemas.openxmlformats.org/officeDocument/2006/relationships/customXml" Target="../ink/ink5811.xml"/><Relationship Id="rId423" Type="http://schemas.openxmlformats.org/officeDocument/2006/relationships/image" Target="../media/image4304.png"/><Relationship Id="rId258" Type="http://schemas.openxmlformats.org/officeDocument/2006/relationships/customXml" Target="../ink/ink5832.xml"/><Relationship Id="rId465" Type="http://schemas.openxmlformats.org/officeDocument/2006/relationships/image" Target="../media/image4325.png"/><Relationship Id="rId22" Type="http://schemas.openxmlformats.org/officeDocument/2006/relationships/customXml" Target="../ink/ink5714.xml"/><Relationship Id="rId64" Type="http://schemas.openxmlformats.org/officeDocument/2006/relationships/customXml" Target="../ink/ink5735.xml"/><Relationship Id="rId118" Type="http://schemas.openxmlformats.org/officeDocument/2006/relationships/customXml" Target="../ink/ink5762.xml"/><Relationship Id="rId325" Type="http://schemas.openxmlformats.org/officeDocument/2006/relationships/image" Target="../media/image4255.png"/><Relationship Id="rId367" Type="http://schemas.openxmlformats.org/officeDocument/2006/relationships/image" Target="../media/image4276.png"/><Relationship Id="rId171" Type="http://schemas.openxmlformats.org/officeDocument/2006/relationships/image" Target="../media/image4179.png"/><Relationship Id="rId227" Type="http://schemas.openxmlformats.org/officeDocument/2006/relationships/image" Target="../media/image4206.png"/><Relationship Id="rId269" Type="http://schemas.openxmlformats.org/officeDocument/2006/relationships/image" Target="../media/image4227.png"/><Relationship Id="rId434" Type="http://schemas.openxmlformats.org/officeDocument/2006/relationships/customXml" Target="../ink/ink5920.xml"/><Relationship Id="rId476" Type="http://schemas.openxmlformats.org/officeDocument/2006/relationships/customXml" Target="../ink/ink5941.xml"/><Relationship Id="rId33" Type="http://schemas.openxmlformats.org/officeDocument/2006/relationships/image" Target="../media/image4110.png"/><Relationship Id="rId129" Type="http://schemas.openxmlformats.org/officeDocument/2006/relationships/image" Target="../media/image4158.png"/><Relationship Id="rId280" Type="http://schemas.openxmlformats.org/officeDocument/2006/relationships/customXml" Target="../ink/ink5843.xml"/><Relationship Id="rId336" Type="http://schemas.openxmlformats.org/officeDocument/2006/relationships/customXml" Target="../ink/ink5871.xml"/><Relationship Id="rId501" Type="http://schemas.openxmlformats.org/officeDocument/2006/relationships/image" Target="../media/image4343.png"/><Relationship Id="rId75" Type="http://schemas.openxmlformats.org/officeDocument/2006/relationships/image" Target="../media/image4131.png"/><Relationship Id="rId140" Type="http://schemas.openxmlformats.org/officeDocument/2006/relationships/customXml" Target="../ink/ink5773.xml"/><Relationship Id="rId182" Type="http://schemas.openxmlformats.org/officeDocument/2006/relationships/customXml" Target="../ink/ink5794.xml"/><Relationship Id="rId378" Type="http://schemas.openxmlformats.org/officeDocument/2006/relationships/customXml" Target="../ink/ink5892.xml"/><Relationship Id="rId403" Type="http://schemas.openxmlformats.org/officeDocument/2006/relationships/image" Target="../media/image4294.png"/><Relationship Id="rId6" Type="http://schemas.openxmlformats.org/officeDocument/2006/relationships/customXml" Target="../ink/ink5706.xml"/><Relationship Id="rId238" Type="http://schemas.openxmlformats.org/officeDocument/2006/relationships/customXml" Target="../ink/ink5822.xml"/><Relationship Id="rId445" Type="http://schemas.openxmlformats.org/officeDocument/2006/relationships/image" Target="../media/image4315.png"/><Relationship Id="rId487" Type="http://schemas.openxmlformats.org/officeDocument/2006/relationships/image" Target="../media/image4336.png"/><Relationship Id="rId291" Type="http://schemas.openxmlformats.org/officeDocument/2006/relationships/image" Target="../media/image4238.png"/><Relationship Id="rId305" Type="http://schemas.openxmlformats.org/officeDocument/2006/relationships/image" Target="../media/image4245.png"/><Relationship Id="rId347" Type="http://schemas.openxmlformats.org/officeDocument/2006/relationships/image" Target="../media/image4266.png"/><Relationship Id="rId512" Type="http://schemas.openxmlformats.org/officeDocument/2006/relationships/customXml" Target="../ink/ink5959.xml"/><Relationship Id="rId44" Type="http://schemas.openxmlformats.org/officeDocument/2006/relationships/customXml" Target="../ink/ink5725.xml"/><Relationship Id="rId86" Type="http://schemas.openxmlformats.org/officeDocument/2006/relationships/customXml" Target="../ink/ink5746.xml"/><Relationship Id="rId151" Type="http://schemas.openxmlformats.org/officeDocument/2006/relationships/image" Target="../media/image4169.png"/><Relationship Id="rId389" Type="http://schemas.openxmlformats.org/officeDocument/2006/relationships/image" Target="../media/image4287.png"/><Relationship Id="rId193" Type="http://schemas.openxmlformats.org/officeDocument/2006/relationships/image" Target="../media/image4189.png"/><Relationship Id="rId207" Type="http://schemas.openxmlformats.org/officeDocument/2006/relationships/image" Target="../media/image4196.png"/><Relationship Id="rId249" Type="http://schemas.openxmlformats.org/officeDocument/2006/relationships/image" Target="../media/image4217.png"/><Relationship Id="rId414" Type="http://schemas.openxmlformats.org/officeDocument/2006/relationships/customXml" Target="../ink/ink5910.xml"/><Relationship Id="rId456" Type="http://schemas.openxmlformats.org/officeDocument/2006/relationships/customXml" Target="../ink/ink5931.xml"/><Relationship Id="rId498" Type="http://schemas.openxmlformats.org/officeDocument/2006/relationships/customXml" Target="../ink/ink5952.xml"/><Relationship Id="rId13" Type="http://schemas.openxmlformats.org/officeDocument/2006/relationships/image" Target="../media/image41001.png"/><Relationship Id="rId109" Type="http://schemas.openxmlformats.org/officeDocument/2006/relationships/image" Target="../media/image4148.png"/><Relationship Id="rId260" Type="http://schemas.openxmlformats.org/officeDocument/2006/relationships/customXml" Target="../ink/ink5833.xml"/><Relationship Id="rId316" Type="http://schemas.openxmlformats.org/officeDocument/2006/relationships/customXml" Target="../ink/ink5861.xml"/><Relationship Id="rId55" Type="http://schemas.openxmlformats.org/officeDocument/2006/relationships/image" Target="../media/image4121.png"/><Relationship Id="rId97" Type="http://schemas.openxmlformats.org/officeDocument/2006/relationships/image" Target="../media/image4142.png"/><Relationship Id="rId120" Type="http://schemas.openxmlformats.org/officeDocument/2006/relationships/customXml" Target="../ink/ink5763.xml"/><Relationship Id="rId358" Type="http://schemas.openxmlformats.org/officeDocument/2006/relationships/customXml" Target="../ink/ink5882.xml"/><Relationship Id="rId162" Type="http://schemas.openxmlformats.org/officeDocument/2006/relationships/customXml" Target="../ink/ink5784.xml"/><Relationship Id="rId218" Type="http://schemas.openxmlformats.org/officeDocument/2006/relationships/customXml" Target="../ink/ink5812.xml"/><Relationship Id="rId425" Type="http://schemas.openxmlformats.org/officeDocument/2006/relationships/image" Target="../media/image4305.png"/><Relationship Id="rId467" Type="http://schemas.openxmlformats.org/officeDocument/2006/relationships/image" Target="../media/image4326.png"/><Relationship Id="rId271" Type="http://schemas.openxmlformats.org/officeDocument/2006/relationships/image" Target="../media/image4228.png"/><Relationship Id="rId24" Type="http://schemas.openxmlformats.org/officeDocument/2006/relationships/customXml" Target="../ink/ink5715.xml"/><Relationship Id="rId66" Type="http://schemas.openxmlformats.org/officeDocument/2006/relationships/customXml" Target="../ink/ink5736.xml"/><Relationship Id="rId131" Type="http://schemas.openxmlformats.org/officeDocument/2006/relationships/image" Target="../media/image4159.png"/><Relationship Id="rId327" Type="http://schemas.openxmlformats.org/officeDocument/2006/relationships/image" Target="../media/image4256.png"/><Relationship Id="rId369" Type="http://schemas.openxmlformats.org/officeDocument/2006/relationships/image" Target="../media/image4277.png"/><Relationship Id="rId173" Type="http://schemas.openxmlformats.org/officeDocument/2006/relationships/image" Target="../media/image4180.png"/><Relationship Id="rId229" Type="http://schemas.openxmlformats.org/officeDocument/2006/relationships/image" Target="../media/image4207.png"/><Relationship Id="rId380" Type="http://schemas.openxmlformats.org/officeDocument/2006/relationships/customXml" Target="../ink/ink5893.xml"/><Relationship Id="rId436" Type="http://schemas.openxmlformats.org/officeDocument/2006/relationships/customXml" Target="../ink/ink5921.xml"/><Relationship Id="rId240" Type="http://schemas.openxmlformats.org/officeDocument/2006/relationships/customXml" Target="../ink/ink5823.xml"/><Relationship Id="rId478" Type="http://schemas.openxmlformats.org/officeDocument/2006/relationships/customXml" Target="../ink/ink5942.xml"/><Relationship Id="rId35" Type="http://schemas.openxmlformats.org/officeDocument/2006/relationships/image" Target="../media/image4111.png"/><Relationship Id="rId77" Type="http://schemas.openxmlformats.org/officeDocument/2006/relationships/image" Target="../media/image4132.png"/><Relationship Id="rId100" Type="http://schemas.openxmlformats.org/officeDocument/2006/relationships/customXml" Target="../ink/ink5753.xml"/><Relationship Id="rId282" Type="http://schemas.openxmlformats.org/officeDocument/2006/relationships/customXml" Target="../ink/ink5844.xml"/><Relationship Id="rId338" Type="http://schemas.openxmlformats.org/officeDocument/2006/relationships/customXml" Target="../ink/ink5872.xml"/><Relationship Id="rId503" Type="http://schemas.openxmlformats.org/officeDocument/2006/relationships/image" Target="../media/image4344.png"/><Relationship Id="rId8" Type="http://schemas.openxmlformats.org/officeDocument/2006/relationships/customXml" Target="../ink/ink5707.xml"/><Relationship Id="rId142" Type="http://schemas.openxmlformats.org/officeDocument/2006/relationships/customXml" Target="../ink/ink5774.xml"/><Relationship Id="rId184" Type="http://schemas.openxmlformats.org/officeDocument/2006/relationships/customXml" Target="../ink/ink5795.xml"/><Relationship Id="rId391" Type="http://schemas.openxmlformats.org/officeDocument/2006/relationships/image" Target="../media/image4288.png"/><Relationship Id="rId405" Type="http://schemas.openxmlformats.org/officeDocument/2006/relationships/image" Target="../media/image4295.png"/><Relationship Id="rId447" Type="http://schemas.openxmlformats.org/officeDocument/2006/relationships/image" Target="../media/image4316.png"/><Relationship Id="rId251" Type="http://schemas.openxmlformats.org/officeDocument/2006/relationships/image" Target="../media/image4218.png"/><Relationship Id="rId489" Type="http://schemas.openxmlformats.org/officeDocument/2006/relationships/image" Target="../media/image4337.png"/><Relationship Id="rId46" Type="http://schemas.openxmlformats.org/officeDocument/2006/relationships/customXml" Target="../ink/ink5726.xml"/><Relationship Id="rId293" Type="http://schemas.openxmlformats.org/officeDocument/2006/relationships/image" Target="../media/image4239.png"/><Relationship Id="rId307" Type="http://schemas.openxmlformats.org/officeDocument/2006/relationships/image" Target="../media/image4246.png"/><Relationship Id="rId349" Type="http://schemas.openxmlformats.org/officeDocument/2006/relationships/image" Target="../media/image4267.png"/><Relationship Id="rId514" Type="http://schemas.openxmlformats.org/officeDocument/2006/relationships/customXml" Target="../ink/ink5960.xml"/><Relationship Id="rId88" Type="http://schemas.openxmlformats.org/officeDocument/2006/relationships/customXml" Target="../ink/ink5747.xml"/><Relationship Id="rId111" Type="http://schemas.openxmlformats.org/officeDocument/2006/relationships/image" Target="../media/image4149.png"/><Relationship Id="rId153" Type="http://schemas.openxmlformats.org/officeDocument/2006/relationships/image" Target="../media/image4170.png"/><Relationship Id="rId195" Type="http://schemas.openxmlformats.org/officeDocument/2006/relationships/image" Target="../media/image4190.png"/><Relationship Id="rId209" Type="http://schemas.openxmlformats.org/officeDocument/2006/relationships/image" Target="../media/image4197.png"/><Relationship Id="rId360" Type="http://schemas.openxmlformats.org/officeDocument/2006/relationships/customXml" Target="../ink/ink5883.xml"/><Relationship Id="rId416" Type="http://schemas.openxmlformats.org/officeDocument/2006/relationships/customXml" Target="../ink/ink5911.xml"/><Relationship Id="rId220" Type="http://schemas.openxmlformats.org/officeDocument/2006/relationships/customXml" Target="../ink/ink5813.xml"/><Relationship Id="rId458" Type="http://schemas.openxmlformats.org/officeDocument/2006/relationships/customXml" Target="../ink/ink5932.xml"/><Relationship Id="rId15" Type="http://schemas.openxmlformats.org/officeDocument/2006/relationships/image" Target="../media/image41011.png"/><Relationship Id="rId57" Type="http://schemas.openxmlformats.org/officeDocument/2006/relationships/image" Target="../media/image4122.png"/><Relationship Id="rId262" Type="http://schemas.openxmlformats.org/officeDocument/2006/relationships/customXml" Target="../ink/ink5834.xml"/><Relationship Id="rId318" Type="http://schemas.openxmlformats.org/officeDocument/2006/relationships/customXml" Target="../ink/ink5862.xml"/><Relationship Id="rId99" Type="http://schemas.openxmlformats.org/officeDocument/2006/relationships/image" Target="../media/image4143.png"/><Relationship Id="rId122" Type="http://schemas.openxmlformats.org/officeDocument/2006/relationships/customXml" Target="../ink/ink5764.xml"/><Relationship Id="rId164" Type="http://schemas.openxmlformats.org/officeDocument/2006/relationships/customXml" Target="../ink/ink5785.xml"/><Relationship Id="rId371" Type="http://schemas.openxmlformats.org/officeDocument/2006/relationships/image" Target="../media/image4278.png"/><Relationship Id="rId427" Type="http://schemas.openxmlformats.org/officeDocument/2006/relationships/image" Target="../media/image4306.png"/><Relationship Id="rId469" Type="http://schemas.openxmlformats.org/officeDocument/2006/relationships/image" Target="../media/image4327.png"/><Relationship Id="rId26" Type="http://schemas.openxmlformats.org/officeDocument/2006/relationships/customXml" Target="../ink/ink5716.xml"/><Relationship Id="rId231" Type="http://schemas.openxmlformats.org/officeDocument/2006/relationships/image" Target="../media/image4208.png"/><Relationship Id="rId273" Type="http://schemas.openxmlformats.org/officeDocument/2006/relationships/image" Target="../media/image4229.png"/><Relationship Id="rId329" Type="http://schemas.openxmlformats.org/officeDocument/2006/relationships/image" Target="../media/image4257.png"/><Relationship Id="rId480" Type="http://schemas.openxmlformats.org/officeDocument/2006/relationships/customXml" Target="../ink/ink5943.xml"/><Relationship Id="rId68" Type="http://schemas.openxmlformats.org/officeDocument/2006/relationships/customXml" Target="../ink/ink5737.xml"/><Relationship Id="rId133" Type="http://schemas.openxmlformats.org/officeDocument/2006/relationships/image" Target="../media/image4160.png"/><Relationship Id="rId175" Type="http://schemas.openxmlformats.org/officeDocument/2006/relationships/image" Target="../media/image4181.png"/><Relationship Id="rId340" Type="http://schemas.openxmlformats.org/officeDocument/2006/relationships/customXml" Target="../ink/ink5873.xml"/><Relationship Id="rId200" Type="http://schemas.openxmlformats.org/officeDocument/2006/relationships/customXml" Target="../ink/ink5803.xml"/><Relationship Id="rId382" Type="http://schemas.openxmlformats.org/officeDocument/2006/relationships/customXml" Target="../ink/ink5894.xml"/><Relationship Id="rId438" Type="http://schemas.openxmlformats.org/officeDocument/2006/relationships/customXml" Target="../ink/ink5922.xml"/><Relationship Id="rId242" Type="http://schemas.openxmlformats.org/officeDocument/2006/relationships/customXml" Target="../ink/ink5824.xml"/><Relationship Id="rId284" Type="http://schemas.openxmlformats.org/officeDocument/2006/relationships/customXml" Target="../ink/ink5845.xml"/><Relationship Id="rId491" Type="http://schemas.openxmlformats.org/officeDocument/2006/relationships/image" Target="../media/image4338.png"/><Relationship Id="rId505" Type="http://schemas.openxmlformats.org/officeDocument/2006/relationships/image" Target="../media/image4345.png"/><Relationship Id="rId37" Type="http://schemas.openxmlformats.org/officeDocument/2006/relationships/image" Target="../media/image4112.png"/><Relationship Id="rId79" Type="http://schemas.openxmlformats.org/officeDocument/2006/relationships/image" Target="../media/image4133.png"/><Relationship Id="rId102" Type="http://schemas.openxmlformats.org/officeDocument/2006/relationships/customXml" Target="../ink/ink5754.xml"/><Relationship Id="rId144" Type="http://schemas.openxmlformats.org/officeDocument/2006/relationships/customXml" Target="../ink/ink5775.xml"/><Relationship Id="rId90" Type="http://schemas.openxmlformats.org/officeDocument/2006/relationships/customXml" Target="../ink/ink5748.xml"/><Relationship Id="rId186" Type="http://schemas.openxmlformats.org/officeDocument/2006/relationships/customXml" Target="../ink/ink5796.xml"/><Relationship Id="rId351" Type="http://schemas.openxmlformats.org/officeDocument/2006/relationships/image" Target="../media/image4268.png"/><Relationship Id="rId393" Type="http://schemas.openxmlformats.org/officeDocument/2006/relationships/image" Target="../media/image4289.png"/><Relationship Id="rId407" Type="http://schemas.openxmlformats.org/officeDocument/2006/relationships/image" Target="../media/image4296.png"/><Relationship Id="rId449" Type="http://schemas.openxmlformats.org/officeDocument/2006/relationships/image" Target="../media/image4317.png"/><Relationship Id="rId211" Type="http://schemas.openxmlformats.org/officeDocument/2006/relationships/image" Target="../media/image4198.png"/><Relationship Id="rId253" Type="http://schemas.openxmlformats.org/officeDocument/2006/relationships/image" Target="../media/image4219.png"/><Relationship Id="rId295" Type="http://schemas.openxmlformats.org/officeDocument/2006/relationships/image" Target="../media/image4240.png"/><Relationship Id="rId309" Type="http://schemas.openxmlformats.org/officeDocument/2006/relationships/image" Target="../media/image4247.png"/><Relationship Id="rId460" Type="http://schemas.openxmlformats.org/officeDocument/2006/relationships/customXml" Target="../ink/ink5933.xml"/><Relationship Id="rId516" Type="http://schemas.openxmlformats.org/officeDocument/2006/relationships/customXml" Target="../ink/ink5961.xml"/><Relationship Id="rId48" Type="http://schemas.openxmlformats.org/officeDocument/2006/relationships/customXml" Target="../ink/ink5727.xml"/><Relationship Id="rId113" Type="http://schemas.openxmlformats.org/officeDocument/2006/relationships/image" Target="../media/image4150.png"/><Relationship Id="rId320" Type="http://schemas.openxmlformats.org/officeDocument/2006/relationships/customXml" Target="../ink/ink5863.xml"/><Relationship Id="rId155" Type="http://schemas.openxmlformats.org/officeDocument/2006/relationships/image" Target="../media/image4171.png"/><Relationship Id="rId197" Type="http://schemas.openxmlformats.org/officeDocument/2006/relationships/image" Target="../media/image4191.png"/><Relationship Id="rId362" Type="http://schemas.openxmlformats.org/officeDocument/2006/relationships/customXml" Target="../ink/ink5884.xml"/><Relationship Id="rId418" Type="http://schemas.openxmlformats.org/officeDocument/2006/relationships/customXml" Target="../ink/ink5912.xml"/><Relationship Id="rId222" Type="http://schemas.openxmlformats.org/officeDocument/2006/relationships/customXml" Target="../ink/ink5814.xml"/><Relationship Id="rId264" Type="http://schemas.openxmlformats.org/officeDocument/2006/relationships/customXml" Target="../ink/ink5835.xml"/><Relationship Id="rId471" Type="http://schemas.openxmlformats.org/officeDocument/2006/relationships/image" Target="../media/image4328.png"/><Relationship Id="rId17" Type="http://schemas.openxmlformats.org/officeDocument/2006/relationships/image" Target="../media/image4102.png"/><Relationship Id="rId59" Type="http://schemas.openxmlformats.org/officeDocument/2006/relationships/image" Target="../media/image4123.png"/><Relationship Id="rId124" Type="http://schemas.openxmlformats.org/officeDocument/2006/relationships/customXml" Target="../ink/ink5765.xml"/><Relationship Id="rId70" Type="http://schemas.openxmlformats.org/officeDocument/2006/relationships/customXml" Target="../ink/ink5738.xml"/><Relationship Id="rId166" Type="http://schemas.openxmlformats.org/officeDocument/2006/relationships/customXml" Target="../ink/ink5786.xml"/><Relationship Id="rId331" Type="http://schemas.openxmlformats.org/officeDocument/2006/relationships/image" Target="../media/image4258.png"/><Relationship Id="rId373" Type="http://schemas.openxmlformats.org/officeDocument/2006/relationships/image" Target="../media/image4279.png"/><Relationship Id="rId429" Type="http://schemas.openxmlformats.org/officeDocument/2006/relationships/image" Target="../media/image430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209.png"/><Relationship Id="rId440" Type="http://schemas.openxmlformats.org/officeDocument/2006/relationships/customXml" Target="../ink/ink5923.xml"/><Relationship Id="rId28" Type="http://schemas.openxmlformats.org/officeDocument/2006/relationships/customXml" Target="../ink/ink5717.xml"/><Relationship Id="rId275" Type="http://schemas.openxmlformats.org/officeDocument/2006/relationships/image" Target="../media/image4230.png"/><Relationship Id="rId300" Type="http://schemas.openxmlformats.org/officeDocument/2006/relationships/customXml" Target="../ink/ink5853.xml"/><Relationship Id="rId482" Type="http://schemas.openxmlformats.org/officeDocument/2006/relationships/customXml" Target="../ink/ink5944.xml"/><Relationship Id="rId81" Type="http://schemas.openxmlformats.org/officeDocument/2006/relationships/image" Target="../media/image4134.png"/><Relationship Id="rId135" Type="http://schemas.openxmlformats.org/officeDocument/2006/relationships/image" Target="../media/image4161.png"/><Relationship Id="rId177" Type="http://schemas.openxmlformats.org/officeDocument/2006/relationships/image" Target="../media/image4182.png"/><Relationship Id="rId342" Type="http://schemas.openxmlformats.org/officeDocument/2006/relationships/customXml" Target="../ink/ink5874.xml"/><Relationship Id="rId384" Type="http://schemas.openxmlformats.org/officeDocument/2006/relationships/customXml" Target="../ink/ink5895.xml"/><Relationship Id="rId202" Type="http://schemas.openxmlformats.org/officeDocument/2006/relationships/customXml" Target="../ink/ink5804.xml"/><Relationship Id="rId244" Type="http://schemas.openxmlformats.org/officeDocument/2006/relationships/customXml" Target="../ink/ink5825.xml"/><Relationship Id="rId39" Type="http://schemas.openxmlformats.org/officeDocument/2006/relationships/image" Target="../media/image4113.png"/><Relationship Id="rId286" Type="http://schemas.openxmlformats.org/officeDocument/2006/relationships/customXml" Target="../ink/ink5846.xml"/><Relationship Id="rId451" Type="http://schemas.openxmlformats.org/officeDocument/2006/relationships/image" Target="../media/image4318.png"/><Relationship Id="rId493" Type="http://schemas.openxmlformats.org/officeDocument/2006/relationships/image" Target="../media/image4339.png"/><Relationship Id="rId507" Type="http://schemas.openxmlformats.org/officeDocument/2006/relationships/image" Target="../media/image4346.png"/><Relationship Id="rId50" Type="http://schemas.openxmlformats.org/officeDocument/2006/relationships/customXml" Target="../ink/ink5728.xml"/><Relationship Id="rId104" Type="http://schemas.openxmlformats.org/officeDocument/2006/relationships/customXml" Target="../ink/ink5755.xml"/><Relationship Id="rId146" Type="http://schemas.openxmlformats.org/officeDocument/2006/relationships/customXml" Target="../ink/ink5776.xml"/><Relationship Id="rId188" Type="http://schemas.openxmlformats.org/officeDocument/2006/relationships/customXml" Target="../ink/ink5797.xml"/><Relationship Id="rId311" Type="http://schemas.openxmlformats.org/officeDocument/2006/relationships/image" Target="../media/image4248.png"/><Relationship Id="rId353" Type="http://schemas.openxmlformats.org/officeDocument/2006/relationships/image" Target="../media/image4269.png"/><Relationship Id="rId395" Type="http://schemas.openxmlformats.org/officeDocument/2006/relationships/image" Target="../media/image4290.png"/><Relationship Id="rId409" Type="http://schemas.openxmlformats.org/officeDocument/2006/relationships/image" Target="../media/image4297.png"/><Relationship Id="rId92" Type="http://schemas.openxmlformats.org/officeDocument/2006/relationships/customXml" Target="../ink/ink5749.xml"/><Relationship Id="rId213" Type="http://schemas.openxmlformats.org/officeDocument/2006/relationships/image" Target="../media/image4199.png"/><Relationship Id="rId420" Type="http://schemas.openxmlformats.org/officeDocument/2006/relationships/customXml" Target="../ink/ink5913.xml"/><Relationship Id="rId255" Type="http://schemas.openxmlformats.org/officeDocument/2006/relationships/image" Target="../media/image4220.png"/><Relationship Id="rId297" Type="http://schemas.openxmlformats.org/officeDocument/2006/relationships/image" Target="../media/image4241.png"/><Relationship Id="rId462" Type="http://schemas.openxmlformats.org/officeDocument/2006/relationships/customXml" Target="../ink/ink5934.xml"/><Relationship Id="rId518" Type="http://schemas.openxmlformats.org/officeDocument/2006/relationships/customXml" Target="../ink/ink5962.xml"/><Relationship Id="rId115" Type="http://schemas.openxmlformats.org/officeDocument/2006/relationships/image" Target="../media/image4151.png"/><Relationship Id="rId157" Type="http://schemas.openxmlformats.org/officeDocument/2006/relationships/image" Target="../media/image4172.png"/><Relationship Id="rId322" Type="http://schemas.openxmlformats.org/officeDocument/2006/relationships/customXml" Target="../ink/ink5864.xml"/><Relationship Id="rId364" Type="http://schemas.openxmlformats.org/officeDocument/2006/relationships/customXml" Target="../ink/ink5885.xml"/><Relationship Id="rId61" Type="http://schemas.openxmlformats.org/officeDocument/2006/relationships/image" Target="../media/image4124.png"/><Relationship Id="rId199" Type="http://schemas.openxmlformats.org/officeDocument/2006/relationships/image" Target="../media/image4192.png"/><Relationship Id="rId19" Type="http://schemas.openxmlformats.org/officeDocument/2006/relationships/image" Target="../media/image4103.png"/><Relationship Id="rId224" Type="http://schemas.openxmlformats.org/officeDocument/2006/relationships/customXml" Target="../ink/ink5815.xml"/><Relationship Id="rId266" Type="http://schemas.openxmlformats.org/officeDocument/2006/relationships/customXml" Target="../ink/ink5836.xml"/><Relationship Id="rId431" Type="http://schemas.openxmlformats.org/officeDocument/2006/relationships/image" Target="../media/image4308.png"/><Relationship Id="rId473" Type="http://schemas.openxmlformats.org/officeDocument/2006/relationships/image" Target="../media/image4329.png"/><Relationship Id="rId30" Type="http://schemas.openxmlformats.org/officeDocument/2006/relationships/customXml" Target="../ink/ink5718.xml"/><Relationship Id="rId126" Type="http://schemas.openxmlformats.org/officeDocument/2006/relationships/customXml" Target="../ink/ink5766.xml"/><Relationship Id="rId168" Type="http://schemas.openxmlformats.org/officeDocument/2006/relationships/customXml" Target="../ink/ink5787.xml"/><Relationship Id="rId333" Type="http://schemas.openxmlformats.org/officeDocument/2006/relationships/image" Target="../media/image4259.png"/><Relationship Id="rId72" Type="http://schemas.openxmlformats.org/officeDocument/2006/relationships/customXml" Target="../ink/ink5739.xml"/><Relationship Id="rId375" Type="http://schemas.openxmlformats.org/officeDocument/2006/relationships/image" Target="../media/image4280.png"/><Relationship Id="rId3" Type="http://schemas.openxmlformats.org/officeDocument/2006/relationships/image" Target="../media/image40950.png"/><Relationship Id="rId235" Type="http://schemas.openxmlformats.org/officeDocument/2006/relationships/image" Target="../media/image4210.png"/><Relationship Id="rId277" Type="http://schemas.openxmlformats.org/officeDocument/2006/relationships/image" Target="../media/image4231.png"/><Relationship Id="rId400" Type="http://schemas.openxmlformats.org/officeDocument/2006/relationships/customXml" Target="../ink/ink5903.xml"/><Relationship Id="rId442" Type="http://schemas.openxmlformats.org/officeDocument/2006/relationships/customXml" Target="../ink/ink5924.xml"/><Relationship Id="rId484" Type="http://schemas.openxmlformats.org/officeDocument/2006/relationships/customXml" Target="../ink/ink5945.xml"/><Relationship Id="rId137" Type="http://schemas.openxmlformats.org/officeDocument/2006/relationships/image" Target="../media/image4162.png"/><Relationship Id="rId302" Type="http://schemas.openxmlformats.org/officeDocument/2006/relationships/customXml" Target="../ink/ink5854.xml"/><Relationship Id="rId344" Type="http://schemas.openxmlformats.org/officeDocument/2006/relationships/customXml" Target="../ink/ink5875.xml"/><Relationship Id="rId41" Type="http://schemas.openxmlformats.org/officeDocument/2006/relationships/image" Target="../media/image4114.png"/><Relationship Id="rId83" Type="http://schemas.openxmlformats.org/officeDocument/2006/relationships/image" Target="../media/image4135.png"/><Relationship Id="rId179" Type="http://schemas.openxmlformats.org/officeDocument/2006/relationships/image" Target="../media/image4183.png"/><Relationship Id="rId386" Type="http://schemas.openxmlformats.org/officeDocument/2006/relationships/customXml" Target="../ink/ink5896.xml"/><Relationship Id="rId190" Type="http://schemas.openxmlformats.org/officeDocument/2006/relationships/customXml" Target="../ink/ink5798.xml"/><Relationship Id="rId204" Type="http://schemas.openxmlformats.org/officeDocument/2006/relationships/customXml" Target="../ink/ink5805.xml"/><Relationship Id="rId246" Type="http://schemas.openxmlformats.org/officeDocument/2006/relationships/customXml" Target="../ink/ink5826.xml"/><Relationship Id="rId288" Type="http://schemas.openxmlformats.org/officeDocument/2006/relationships/customXml" Target="../ink/ink5847.xml"/><Relationship Id="rId411" Type="http://schemas.openxmlformats.org/officeDocument/2006/relationships/image" Target="../media/image4298.png"/><Relationship Id="rId453" Type="http://schemas.openxmlformats.org/officeDocument/2006/relationships/image" Target="../media/image4319.png"/><Relationship Id="rId509" Type="http://schemas.openxmlformats.org/officeDocument/2006/relationships/image" Target="../media/image4347.png"/><Relationship Id="rId106" Type="http://schemas.openxmlformats.org/officeDocument/2006/relationships/customXml" Target="../ink/ink5756.xml"/><Relationship Id="rId313" Type="http://schemas.openxmlformats.org/officeDocument/2006/relationships/image" Target="../media/image4249.png"/><Relationship Id="rId495" Type="http://schemas.openxmlformats.org/officeDocument/2006/relationships/image" Target="../media/image4340.png"/><Relationship Id="rId10" Type="http://schemas.openxmlformats.org/officeDocument/2006/relationships/customXml" Target="../ink/ink5708.xml"/><Relationship Id="rId52" Type="http://schemas.openxmlformats.org/officeDocument/2006/relationships/customXml" Target="../ink/ink5729.xml"/><Relationship Id="rId94" Type="http://schemas.openxmlformats.org/officeDocument/2006/relationships/customXml" Target="../ink/ink5750.xml"/><Relationship Id="rId148" Type="http://schemas.openxmlformats.org/officeDocument/2006/relationships/customXml" Target="../ink/ink5777.xml"/><Relationship Id="rId355" Type="http://schemas.openxmlformats.org/officeDocument/2006/relationships/image" Target="../media/image4270.png"/><Relationship Id="rId397" Type="http://schemas.openxmlformats.org/officeDocument/2006/relationships/image" Target="../media/image4291.png"/><Relationship Id="rId215" Type="http://schemas.openxmlformats.org/officeDocument/2006/relationships/image" Target="../media/image4200.png"/><Relationship Id="rId257" Type="http://schemas.openxmlformats.org/officeDocument/2006/relationships/image" Target="../media/image4221.png"/><Relationship Id="rId422" Type="http://schemas.openxmlformats.org/officeDocument/2006/relationships/customXml" Target="../ink/ink5914.xml"/><Relationship Id="rId464" Type="http://schemas.openxmlformats.org/officeDocument/2006/relationships/customXml" Target="../ink/ink5935.xml"/><Relationship Id="rId299" Type="http://schemas.openxmlformats.org/officeDocument/2006/relationships/image" Target="../media/image4242.png"/><Relationship Id="rId63" Type="http://schemas.openxmlformats.org/officeDocument/2006/relationships/image" Target="../media/image4125.png"/><Relationship Id="rId159" Type="http://schemas.openxmlformats.org/officeDocument/2006/relationships/image" Target="../media/image4173.png"/><Relationship Id="rId366" Type="http://schemas.openxmlformats.org/officeDocument/2006/relationships/customXml" Target="../ink/ink5886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21.xml"/><Relationship Id="rId299" Type="http://schemas.openxmlformats.org/officeDocument/2006/relationships/image" Target="../media/image4495.png"/><Relationship Id="rId21" Type="http://schemas.openxmlformats.org/officeDocument/2006/relationships/customXml" Target="../ink/ink5973.xml"/><Relationship Id="rId63" Type="http://schemas.openxmlformats.org/officeDocument/2006/relationships/customXml" Target="../ink/ink5994.xml"/><Relationship Id="rId159" Type="http://schemas.openxmlformats.org/officeDocument/2006/relationships/customXml" Target="../ink/ink6042.xml"/><Relationship Id="rId324" Type="http://schemas.openxmlformats.org/officeDocument/2006/relationships/customXml" Target="../ink/ink6125.xml"/><Relationship Id="rId366" Type="http://schemas.openxmlformats.org/officeDocument/2006/relationships/image" Target="../media/image4528.png"/><Relationship Id="rId170" Type="http://schemas.openxmlformats.org/officeDocument/2006/relationships/image" Target="../media/image4431.png"/><Relationship Id="rId226" Type="http://schemas.openxmlformats.org/officeDocument/2006/relationships/customXml" Target="../ink/ink6076.xml"/><Relationship Id="rId268" Type="http://schemas.openxmlformats.org/officeDocument/2006/relationships/customXml" Target="../ink/ink6097.xml"/><Relationship Id="rId32" Type="http://schemas.openxmlformats.org/officeDocument/2006/relationships/image" Target="../media/image4363.png"/><Relationship Id="rId74" Type="http://schemas.openxmlformats.org/officeDocument/2006/relationships/image" Target="../media/image4384.png"/><Relationship Id="rId128" Type="http://schemas.openxmlformats.org/officeDocument/2006/relationships/image" Target="../media/image4411.png"/><Relationship Id="rId335" Type="http://schemas.openxmlformats.org/officeDocument/2006/relationships/image" Target="../media/image4513.png"/><Relationship Id="rId377" Type="http://schemas.openxmlformats.org/officeDocument/2006/relationships/customXml" Target="../ink/ink6152.xml"/><Relationship Id="rId5" Type="http://schemas.openxmlformats.org/officeDocument/2006/relationships/image" Target="../media/image43511.png"/><Relationship Id="rId181" Type="http://schemas.openxmlformats.org/officeDocument/2006/relationships/customXml" Target="../ink/ink6053.xml"/><Relationship Id="rId237" Type="http://schemas.openxmlformats.org/officeDocument/2006/relationships/image" Target="../media/image4464.png"/><Relationship Id="rId402" Type="http://schemas.openxmlformats.org/officeDocument/2006/relationships/image" Target="../media/image4546.png"/><Relationship Id="rId279" Type="http://schemas.openxmlformats.org/officeDocument/2006/relationships/image" Target="../media/image4485.png"/><Relationship Id="rId43" Type="http://schemas.openxmlformats.org/officeDocument/2006/relationships/customXml" Target="../ink/ink5984.xml"/><Relationship Id="rId139" Type="http://schemas.openxmlformats.org/officeDocument/2006/relationships/customXml" Target="../ink/ink6032.xml"/><Relationship Id="rId290" Type="http://schemas.openxmlformats.org/officeDocument/2006/relationships/customXml" Target="../ink/ink6108.xml"/><Relationship Id="rId304" Type="http://schemas.openxmlformats.org/officeDocument/2006/relationships/customXml" Target="../ink/ink6115.xml"/><Relationship Id="rId346" Type="http://schemas.openxmlformats.org/officeDocument/2006/relationships/image" Target="../media/image4518.png"/><Relationship Id="rId388" Type="http://schemas.openxmlformats.org/officeDocument/2006/relationships/image" Target="../media/image4539.png"/><Relationship Id="rId85" Type="http://schemas.openxmlformats.org/officeDocument/2006/relationships/customXml" Target="../ink/ink6005.xml"/><Relationship Id="rId150" Type="http://schemas.openxmlformats.org/officeDocument/2006/relationships/image" Target="../media/image4422.png"/><Relationship Id="rId192" Type="http://schemas.openxmlformats.org/officeDocument/2006/relationships/image" Target="../media/image4442.png"/><Relationship Id="rId206" Type="http://schemas.openxmlformats.org/officeDocument/2006/relationships/image" Target="../media/image4449.png"/><Relationship Id="rId413" Type="http://schemas.openxmlformats.org/officeDocument/2006/relationships/customXml" Target="../ink/ink6170.xml"/><Relationship Id="rId248" Type="http://schemas.openxmlformats.org/officeDocument/2006/relationships/customXml" Target="../ink/ink6087.xml"/><Relationship Id="rId12" Type="http://schemas.openxmlformats.org/officeDocument/2006/relationships/customXml" Target="../ink/ink5968.xml"/><Relationship Id="rId108" Type="http://schemas.openxmlformats.org/officeDocument/2006/relationships/image" Target="../media/image4401.png"/><Relationship Id="rId315" Type="http://schemas.openxmlformats.org/officeDocument/2006/relationships/image" Target="../media/image4503.png"/><Relationship Id="rId357" Type="http://schemas.openxmlformats.org/officeDocument/2006/relationships/customXml" Target="../ink/ink6142.xml"/><Relationship Id="rId54" Type="http://schemas.openxmlformats.org/officeDocument/2006/relationships/image" Target="../media/image4374.png"/><Relationship Id="rId96" Type="http://schemas.openxmlformats.org/officeDocument/2006/relationships/image" Target="../media/image4395.png"/><Relationship Id="rId161" Type="http://schemas.openxmlformats.org/officeDocument/2006/relationships/customXml" Target="../ink/ink6043.xml"/><Relationship Id="rId217" Type="http://schemas.openxmlformats.org/officeDocument/2006/relationships/customXml" Target="../ink/ink6071.xml"/><Relationship Id="rId399" Type="http://schemas.openxmlformats.org/officeDocument/2006/relationships/customXml" Target="../ink/ink6163.xml"/><Relationship Id="rId259" Type="http://schemas.openxmlformats.org/officeDocument/2006/relationships/image" Target="../media/image4475.png"/><Relationship Id="rId23" Type="http://schemas.openxmlformats.org/officeDocument/2006/relationships/customXml" Target="../ink/ink5974.xml"/><Relationship Id="rId119" Type="http://schemas.openxmlformats.org/officeDocument/2006/relationships/customXml" Target="../ink/ink6022.xml"/><Relationship Id="rId270" Type="http://schemas.openxmlformats.org/officeDocument/2006/relationships/customXml" Target="../ink/ink6098.xml"/><Relationship Id="rId326" Type="http://schemas.openxmlformats.org/officeDocument/2006/relationships/customXml" Target="../ink/ink6126.xml"/><Relationship Id="rId65" Type="http://schemas.openxmlformats.org/officeDocument/2006/relationships/customXml" Target="../ink/ink5995.xml"/><Relationship Id="rId130" Type="http://schemas.openxmlformats.org/officeDocument/2006/relationships/image" Target="../media/image4412.png"/><Relationship Id="rId368" Type="http://schemas.openxmlformats.org/officeDocument/2006/relationships/image" Target="../media/image4529.png"/><Relationship Id="rId172" Type="http://schemas.openxmlformats.org/officeDocument/2006/relationships/image" Target="../media/image4432.png"/><Relationship Id="rId228" Type="http://schemas.openxmlformats.org/officeDocument/2006/relationships/customXml" Target="../ink/ink6077.xml"/><Relationship Id="rId281" Type="http://schemas.openxmlformats.org/officeDocument/2006/relationships/image" Target="../media/image4486.png"/><Relationship Id="rId337" Type="http://schemas.openxmlformats.org/officeDocument/2006/relationships/image" Target="../media/image4514.png"/><Relationship Id="rId34" Type="http://schemas.openxmlformats.org/officeDocument/2006/relationships/image" Target="../media/image4364.png"/><Relationship Id="rId76" Type="http://schemas.openxmlformats.org/officeDocument/2006/relationships/image" Target="../media/image4385.png"/><Relationship Id="rId141" Type="http://schemas.openxmlformats.org/officeDocument/2006/relationships/customXml" Target="../ink/ink6033.xml"/><Relationship Id="rId379" Type="http://schemas.openxmlformats.org/officeDocument/2006/relationships/customXml" Target="../ink/ink6153.xml"/><Relationship Id="rId7" Type="http://schemas.openxmlformats.org/officeDocument/2006/relationships/image" Target="../media/image43520.png"/><Relationship Id="rId183" Type="http://schemas.openxmlformats.org/officeDocument/2006/relationships/customXml" Target="../ink/ink6054.xml"/><Relationship Id="rId239" Type="http://schemas.openxmlformats.org/officeDocument/2006/relationships/image" Target="../media/image4465.png"/><Relationship Id="rId390" Type="http://schemas.openxmlformats.org/officeDocument/2006/relationships/image" Target="../media/image4540.png"/><Relationship Id="rId404" Type="http://schemas.openxmlformats.org/officeDocument/2006/relationships/image" Target="../media/image4547.png"/><Relationship Id="rId250" Type="http://schemas.openxmlformats.org/officeDocument/2006/relationships/customXml" Target="../ink/ink6088.xml"/><Relationship Id="rId292" Type="http://schemas.openxmlformats.org/officeDocument/2006/relationships/customXml" Target="../ink/ink6109.xml"/><Relationship Id="rId306" Type="http://schemas.openxmlformats.org/officeDocument/2006/relationships/customXml" Target="../ink/ink6116.xml"/><Relationship Id="rId45" Type="http://schemas.openxmlformats.org/officeDocument/2006/relationships/customXml" Target="../ink/ink5985.xml"/><Relationship Id="rId87" Type="http://schemas.openxmlformats.org/officeDocument/2006/relationships/customXml" Target="../ink/ink6006.xml"/><Relationship Id="rId110" Type="http://schemas.openxmlformats.org/officeDocument/2006/relationships/image" Target="../media/image4402.png"/><Relationship Id="rId348" Type="http://schemas.openxmlformats.org/officeDocument/2006/relationships/image" Target="../media/image4519.png"/><Relationship Id="rId152" Type="http://schemas.openxmlformats.org/officeDocument/2006/relationships/image" Target="../media/image4423.png"/><Relationship Id="rId194" Type="http://schemas.openxmlformats.org/officeDocument/2006/relationships/image" Target="../media/image4443.png"/><Relationship Id="rId208" Type="http://schemas.openxmlformats.org/officeDocument/2006/relationships/image" Target="../media/image4450.png"/><Relationship Id="rId415" Type="http://schemas.openxmlformats.org/officeDocument/2006/relationships/customXml" Target="../ink/ink6171.xml"/><Relationship Id="rId261" Type="http://schemas.openxmlformats.org/officeDocument/2006/relationships/image" Target="../media/image4476.png"/><Relationship Id="rId14" Type="http://schemas.openxmlformats.org/officeDocument/2006/relationships/customXml" Target="../ink/ink5969.xml"/><Relationship Id="rId56" Type="http://schemas.openxmlformats.org/officeDocument/2006/relationships/image" Target="../media/image4375.png"/><Relationship Id="rId317" Type="http://schemas.openxmlformats.org/officeDocument/2006/relationships/image" Target="../media/image4504.png"/><Relationship Id="rId359" Type="http://schemas.openxmlformats.org/officeDocument/2006/relationships/customXml" Target="../ink/ink6143.xml"/><Relationship Id="rId98" Type="http://schemas.openxmlformats.org/officeDocument/2006/relationships/image" Target="../media/image4396.png"/><Relationship Id="rId121" Type="http://schemas.openxmlformats.org/officeDocument/2006/relationships/customXml" Target="../ink/ink6023.xml"/><Relationship Id="rId163" Type="http://schemas.openxmlformats.org/officeDocument/2006/relationships/customXml" Target="../ink/ink6044.xml"/><Relationship Id="rId219" Type="http://schemas.openxmlformats.org/officeDocument/2006/relationships/image" Target="../media/image4455.png"/><Relationship Id="rId370" Type="http://schemas.openxmlformats.org/officeDocument/2006/relationships/image" Target="../media/image4530.png"/><Relationship Id="rId230" Type="http://schemas.openxmlformats.org/officeDocument/2006/relationships/customXml" Target="../ink/ink6078.xml"/><Relationship Id="rId25" Type="http://schemas.openxmlformats.org/officeDocument/2006/relationships/customXml" Target="../ink/ink5975.xml"/><Relationship Id="rId67" Type="http://schemas.openxmlformats.org/officeDocument/2006/relationships/customXml" Target="../ink/ink5996.xml"/><Relationship Id="rId272" Type="http://schemas.openxmlformats.org/officeDocument/2006/relationships/customXml" Target="../ink/ink6099.xml"/><Relationship Id="rId328" Type="http://schemas.openxmlformats.org/officeDocument/2006/relationships/customXml" Target="../ink/ink6127.xml"/><Relationship Id="rId132" Type="http://schemas.openxmlformats.org/officeDocument/2006/relationships/image" Target="../media/image4413.png"/><Relationship Id="rId174" Type="http://schemas.openxmlformats.org/officeDocument/2006/relationships/image" Target="../media/image4433.png"/><Relationship Id="rId381" Type="http://schemas.openxmlformats.org/officeDocument/2006/relationships/customXml" Target="../ink/ink6154.xml"/><Relationship Id="rId241" Type="http://schemas.openxmlformats.org/officeDocument/2006/relationships/image" Target="../media/image4466.png"/><Relationship Id="rId36" Type="http://schemas.openxmlformats.org/officeDocument/2006/relationships/image" Target="../media/image4365.png"/><Relationship Id="rId283" Type="http://schemas.openxmlformats.org/officeDocument/2006/relationships/image" Target="../media/image4487.png"/><Relationship Id="rId339" Type="http://schemas.openxmlformats.org/officeDocument/2006/relationships/customXml" Target="../ink/ink6133.xml"/><Relationship Id="rId78" Type="http://schemas.openxmlformats.org/officeDocument/2006/relationships/image" Target="../media/image4386.png"/><Relationship Id="rId101" Type="http://schemas.openxmlformats.org/officeDocument/2006/relationships/customXml" Target="../ink/ink6013.xml"/><Relationship Id="rId143" Type="http://schemas.openxmlformats.org/officeDocument/2006/relationships/customXml" Target="../ink/ink6034.xml"/><Relationship Id="rId185" Type="http://schemas.openxmlformats.org/officeDocument/2006/relationships/customXml" Target="../ink/ink6055.xml"/><Relationship Id="rId350" Type="http://schemas.openxmlformats.org/officeDocument/2006/relationships/image" Target="../media/image4520.png"/><Relationship Id="rId406" Type="http://schemas.openxmlformats.org/officeDocument/2006/relationships/image" Target="../media/image4548.png"/><Relationship Id="rId9" Type="http://schemas.openxmlformats.org/officeDocument/2006/relationships/image" Target="../media/image4353.png"/><Relationship Id="rId210" Type="http://schemas.openxmlformats.org/officeDocument/2006/relationships/image" Target="../media/image4451.png"/><Relationship Id="rId392" Type="http://schemas.openxmlformats.org/officeDocument/2006/relationships/image" Target="../media/image4541.png"/><Relationship Id="rId252" Type="http://schemas.openxmlformats.org/officeDocument/2006/relationships/customXml" Target="../ink/ink6089.xml"/><Relationship Id="rId294" Type="http://schemas.openxmlformats.org/officeDocument/2006/relationships/customXml" Target="../ink/ink6110.xml"/><Relationship Id="rId308" Type="http://schemas.openxmlformats.org/officeDocument/2006/relationships/customXml" Target="../ink/ink6117.xml"/><Relationship Id="rId47" Type="http://schemas.openxmlformats.org/officeDocument/2006/relationships/customXml" Target="../ink/ink5986.xml"/><Relationship Id="rId89" Type="http://schemas.openxmlformats.org/officeDocument/2006/relationships/customXml" Target="../ink/ink6007.xml"/><Relationship Id="rId112" Type="http://schemas.openxmlformats.org/officeDocument/2006/relationships/image" Target="../media/image4403.png"/><Relationship Id="rId154" Type="http://schemas.openxmlformats.org/officeDocument/2006/relationships/image" Target="../media/image4424.png"/><Relationship Id="rId361" Type="http://schemas.openxmlformats.org/officeDocument/2006/relationships/customXml" Target="../ink/ink6144.xml"/><Relationship Id="rId196" Type="http://schemas.openxmlformats.org/officeDocument/2006/relationships/image" Target="../media/image4444.png"/><Relationship Id="rId417" Type="http://schemas.openxmlformats.org/officeDocument/2006/relationships/customXml" Target="../ink/ink6172.xml"/><Relationship Id="rId16" Type="http://schemas.openxmlformats.org/officeDocument/2006/relationships/image" Target="../media/image1247.png"/><Relationship Id="rId221" Type="http://schemas.openxmlformats.org/officeDocument/2006/relationships/image" Target="../media/image4456.png"/><Relationship Id="rId263" Type="http://schemas.openxmlformats.org/officeDocument/2006/relationships/image" Target="../media/image4477.png"/><Relationship Id="rId319" Type="http://schemas.openxmlformats.org/officeDocument/2006/relationships/image" Target="../media/image4505.png"/><Relationship Id="rId58" Type="http://schemas.openxmlformats.org/officeDocument/2006/relationships/image" Target="../media/image4376.png"/><Relationship Id="rId123" Type="http://schemas.openxmlformats.org/officeDocument/2006/relationships/customXml" Target="../ink/ink6024.xml"/><Relationship Id="rId330" Type="http://schemas.openxmlformats.org/officeDocument/2006/relationships/customXml" Target="../ink/ink6128.xml"/><Relationship Id="rId165" Type="http://schemas.openxmlformats.org/officeDocument/2006/relationships/customXml" Target="../ink/ink6045.xml"/><Relationship Id="rId372" Type="http://schemas.openxmlformats.org/officeDocument/2006/relationships/image" Target="../media/image4531.png"/><Relationship Id="rId232" Type="http://schemas.openxmlformats.org/officeDocument/2006/relationships/customXml" Target="../ink/ink6079.xml"/><Relationship Id="rId274" Type="http://schemas.openxmlformats.org/officeDocument/2006/relationships/customXml" Target="../ink/ink6100.xml"/><Relationship Id="rId27" Type="http://schemas.openxmlformats.org/officeDocument/2006/relationships/customXml" Target="../ink/ink5976.xml"/><Relationship Id="rId69" Type="http://schemas.openxmlformats.org/officeDocument/2006/relationships/customXml" Target="../ink/ink5997.xml"/><Relationship Id="rId134" Type="http://schemas.openxmlformats.org/officeDocument/2006/relationships/image" Target="../media/image4414.png"/><Relationship Id="rId80" Type="http://schemas.openxmlformats.org/officeDocument/2006/relationships/image" Target="../media/image4387.png"/><Relationship Id="rId176" Type="http://schemas.openxmlformats.org/officeDocument/2006/relationships/image" Target="../media/image4434.png"/><Relationship Id="rId341" Type="http://schemas.openxmlformats.org/officeDocument/2006/relationships/customXml" Target="../ink/ink6134.xml"/><Relationship Id="rId383" Type="http://schemas.openxmlformats.org/officeDocument/2006/relationships/customXml" Target="../ink/ink6155.xml"/><Relationship Id="rId201" Type="http://schemas.openxmlformats.org/officeDocument/2006/relationships/customXml" Target="../ink/ink6063.xml"/><Relationship Id="rId222" Type="http://schemas.openxmlformats.org/officeDocument/2006/relationships/customXml" Target="../ink/ink6074.xml"/><Relationship Id="rId243" Type="http://schemas.openxmlformats.org/officeDocument/2006/relationships/image" Target="../media/image4467.png"/><Relationship Id="rId264" Type="http://schemas.openxmlformats.org/officeDocument/2006/relationships/customXml" Target="../ink/ink6095.xml"/><Relationship Id="rId285" Type="http://schemas.openxmlformats.org/officeDocument/2006/relationships/image" Target="../media/image4488.png"/><Relationship Id="rId17" Type="http://schemas.openxmlformats.org/officeDocument/2006/relationships/customXml" Target="../ink/ink5971.xml"/><Relationship Id="rId38" Type="http://schemas.openxmlformats.org/officeDocument/2006/relationships/image" Target="../media/image4366.png"/><Relationship Id="rId59" Type="http://schemas.openxmlformats.org/officeDocument/2006/relationships/customXml" Target="../ink/ink5992.xml"/><Relationship Id="rId103" Type="http://schemas.openxmlformats.org/officeDocument/2006/relationships/customXml" Target="../ink/ink6014.xml"/><Relationship Id="rId124" Type="http://schemas.openxmlformats.org/officeDocument/2006/relationships/image" Target="../media/image4409.png"/><Relationship Id="rId310" Type="http://schemas.openxmlformats.org/officeDocument/2006/relationships/customXml" Target="../ink/ink6118.xml"/><Relationship Id="rId70" Type="http://schemas.openxmlformats.org/officeDocument/2006/relationships/image" Target="../media/image4382.png"/><Relationship Id="rId91" Type="http://schemas.openxmlformats.org/officeDocument/2006/relationships/customXml" Target="../ink/ink6008.xml"/><Relationship Id="rId145" Type="http://schemas.openxmlformats.org/officeDocument/2006/relationships/customXml" Target="../ink/ink6035.xml"/><Relationship Id="rId166" Type="http://schemas.openxmlformats.org/officeDocument/2006/relationships/image" Target="../media/image4429.png"/><Relationship Id="rId187" Type="http://schemas.openxmlformats.org/officeDocument/2006/relationships/customXml" Target="../ink/ink6056.xml"/><Relationship Id="rId331" Type="http://schemas.openxmlformats.org/officeDocument/2006/relationships/image" Target="../media/image4511.png"/><Relationship Id="rId352" Type="http://schemas.openxmlformats.org/officeDocument/2006/relationships/image" Target="../media/image4521.png"/><Relationship Id="rId373" Type="http://schemas.openxmlformats.org/officeDocument/2006/relationships/customXml" Target="../ink/ink6150.xml"/><Relationship Id="rId394" Type="http://schemas.openxmlformats.org/officeDocument/2006/relationships/image" Target="../media/image4542.png"/><Relationship Id="rId408" Type="http://schemas.openxmlformats.org/officeDocument/2006/relationships/image" Target="../media/image4549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452.png"/><Relationship Id="rId233" Type="http://schemas.openxmlformats.org/officeDocument/2006/relationships/image" Target="../media/image4462.png"/><Relationship Id="rId254" Type="http://schemas.openxmlformats.org/officeDocument/2006/relationships/customXml" Target="../ink/ink6090.xml"/><Relationship Id="rId28" Type="http://schemas.openxmlformats.org/officeDocument/2006/relationships/image" Target="../media/image4361.png"/><Relationship Id="rId49" Type="http://schemas.openxmlformats.org/officeDocument/2006/relationships/customXml" Target="../ink/ink5987.xml"/><Relationship Id="rId114" Type="http://schemas.openxmlformats.org/officeDocument/2006/relationships/image" Target="../media/image4404.png"/><Relationship Id="rId275" Type="http://schemas.openxmlformats.org/officeDocument/2006/relationships/image" Target="../media/image4483.png"/><Relationship Id="rId296" Type="http://schemas.openxmlformats.org/officeDocument/2006/relationships/customXml" Target="../ink/ink6111.xml"/><Relationship Id="rId300" Type="http://schemas.openxmlformats.org/officeDocument/2006/relationships/customXml" Target="../ink/ink6113.xml"/><Relationship Id="rId60" Type="http://schemas.openxmlformats.org/officeDocument/2006/relationships/image" Target="../media/image4377.png"/><Relationship Id="rId81" Type="http://schemas.openxmlformats.org/officeDocument/2006/relationships/customXml" Target="../ink/ink6003.xml"/><Relationship Id="rId135" Type="http://schemas.openxmlformats.org/officeDocument/2006/relationships/customXml" Target="../ink/ink6030.xml"/><Relationship Id="rId156" Type="http://schemas.openxmlformats.org/officeDocument/2006/relationships/image" Target="../media/image4425.png"/><Relationship Id="rId177" Type="http://schemas.openxmlformats.org/officeDocument/2006/relationships/customXml" Target="../ink/ink6051.xml"/><Relationship Id="rId198" Type="http://schemas.openxmlformats.org/officeDocument/2006/relationships/image" Target="../media/image4445.png"/><Relationship Id="rId321" Type="http://schemas.openxmlformats.org/officeDocument/2006/relationships/image" Target="../media/image4506.png"/><Relationship Id="rId342" Type="http://schemas.openxmlformats.org/officeDocument/2006/relationships/image" Target="../media/image4516.png"/><Relationship Id="rId363" Type="http://schemas.openxmlformats.org/officeDocument/2006/relationships/customXml" Target="../ink/ink6145.xml"/><Relationship Id="rId384" Type="http://schemas.openxmlformats.org/officeDocument/2006/relationships/image" Target="../media/image4537.png"/><Relationship Id="rId419" Type="http://schemas.openxmlformats.org/officeDocument/2006/relationships/customXml" Target="../ink/ink6173.xml"/><Relationship Id="rId202" Type="http://schemas.openxmlformats.org/officeDocument/2006/relationships/image" Target="../media/image4447.png"/><Relationship Id="rId223" Type="http://schemas.openxmlformats.org/officeDocument/2006/relationships/image" Target="../media/image4457.png"/><Relationship Id="rId244" Type="http://schemas.openxmlformats.org/officeDocument/2006/relationships/customXml" Target="../ink/ink6085.xml"/><Relationship Id="rId18" Type="http://schemas.openxmlformats.org/officeDocument/2006/relationships/image" Target="../media/image4356.png"/><Relationship Id="rId39" Type="http://schemas.openxmlformats.org/officeDocument/2006/relationships/customXml" Target="../ink/ink5982.xml"/><Relationship Id="rId265" Type="http://schemas.openxmlformats.org/officeDocument/2006/relationships/image" Target="../media/image4478.png"/><Relationship Id="rId286" Type="http://schemas.openxmlformats.org/officeDocument/2006/relationships/customXml" Target="../ink/ink6106.xml"/><Relationship Id="rId50" Type="http://schemas.openxmlformats.org/officeDocument/2006/relationships/image" Target="../media/image4372.png"/><Relationship Id="rId104" Type="http://schemas.openxmlformats.org/officeDocument/2006/relationships/image" Target="../media/image4399.png"/><Relationship Id="rId125" Type="http://schemas.openxmlformats.org/officeDocument/2006/relationships/customXml" Target="../ink/ink6025.xml"/><Relationship Id="rId146" Type="http://schemas.openxmlformats.org/officeDocument/2006/relationships/image" Target="../media/image4420.png"/><Relationship Id="rId167" Type="http://schemas.openxmlformats.org/officeDocument/2006/relationships/customXml" Target="../ink/ink6046.xml"/><Relationship Id="rId188" Type="http://schemas.openxmlformats.org/officeDocument/2006/relationships/image" Target="../media/image4440.png"/><Relationship Id="rId311" Type="http://schemas.openxmlformats.org/officeDocument/2006/relationships/image" Target="../media/image4501.png"/><Relationship Id="rId332" Type="http://schemas.openxmlformats.org/officeDocument/2006/relationships/customXml" Target="../ink/ink6129.xml"/><Relationship Id="rId353" Type="http://schemas.openxmlformats.org/officeDocument/2006/relationships/customXml" Target="../ink/ink6140.xml"/><Relationship Id="rId374" Type="http://schemas.openxmlformats.org/officeDocument/2006/relationships/image" Target="../media/image4532.png"/><Relationship Id="rId395" Type="http://schemas.openxmlformats.org/officeDocument/2006/relationships/customXml" Target="../ink/ink6161.xml"/><Relationship Id="rId409" Type="http://schemas.openxmlformats.org/officeDocument/2006/relationships/customXml" Target="../ink/ink6168.xml"/><Relationship Id="rId71" Type="http://schemas.openxmlformats.org/officeDocument/2006/relationships/customXml" Target="../ink/ink5998.xml"/><Relationship Id="rId92" Type="http://schemas.openxmlformats.org/officeDocument/2006/relationships/image" Target="../media/image4393.png"/><Relationship Id="rId213" Type="http://schemas.openxmlformats.org/officeDocument/2006/relationships/customXml" Target="../ink/ink6069.xml"/><Relationship Id="rId234" Type="http://schemas.openxmlformats.org/officeDocument/2006/relationships/customXml" Target="../ink/ink6080.xml"/><Relationship Id="rId420" Type="http://schemas.openxmlformats.org/officeDocument/2006/relationships/image" Target="../media/image4555.png"/><Relationship Id="rId2" Type="http://schemas.openxmlformats.org/officeDocument/2006/relationships/customXml" Target="../ink/ink5963.xml"/><Relationship Id="rId29" Type="http://schemas.openxmlformats.org/officeDocument/2006/relationships/customXml" Target="../ink/ink5977.xml"/><Relationship Id="rId255" Type="http://schemas.openxmlformats.org/officeDocument/2006/relationships/image" Target="../media/image4473.png"/><Relationship Id="rId276" Type="http://schemas.openxmlformats.org/officeDocument/2006/relationships/customXml" Target="../ink/ink6101.xml"/><Relationship Id="rId297" Type="http://schemas.openxmlformats.org/officeDocument/2006/relationships/image" Target="../media/image4494.png"/><Relationship Id="rId40" Type="http://schemas.openxmlformats.org/officeDocument/2006/relationships/image" Target="../media/image4367.png"/><Relationship Id="rId115" Type="http://schemas.openxmlformats.org/officeDocument/2006/relationships/customXml" Target="../ink/ink6020.xml"/><Relationship Id="rId136" Type="http://schemas.openxmlformats.org/officeDocument/2006/relationships/image" Target="../media/image4415.png"/><Relationship Id="rId157" Type="http://schemas.openxmlformats.org/officeDocument/2006/relationships/customXml" Target="../ink/ink6041.xml"/><Relationship Id="rId178" Type="http://schemas.openxmlformats.org/officeDocument/2006/relationships/image" Target="../media/image4435.png"/><Relationship Id="rId301" Type="http://schemas.openxmlformats.org/officeDocument/2006/relationships/image" Target="../media/image4496.png"/><Relationship Id="rId322" Type="http://schemas.openxmlformats.org/officeDocument/2006/relationships/customXml" Target="../ink/ink6124.xml"/><Relationship Id="rId343" Type="http://schemas.openxmlformats.org/officeDocument/2006/relationships/customXml" Target="../ink/ink6135.xml"/><Relationship Id="rId364" Type="http://schemas.openxmlformats.org/officeDocument/2006/relationships/image" Target="../media/image4527.png"/><Relationship Id="rId61" Type="http://schemas.openxmlformats.org/officeDocument/2006/relationships/customXml" Target="../ink/ink5993.xml"/><Relationship Id="rId82" Type="http://schemas.openxmlformats.org/officeDocument/2006/relationships/image" Target="../media/image4388.png"/><Relationship Id="rId199" Type="http://schemas.openxmlformats.org/officeDocument/2006/relationships/customXml" Target="../ink/ink6062.xml"/><Relationship Id="rId203" Type="http://schemas.openxmlformats.org/officeDocument/2006/relationships/customXml" Target="../ink/ink6064.xml"/><Relationship Id="rId385" Type="http://schemas.openxmlformats.org/officeDocument/2006/relationships/customXml" Target="../ink/ink6156.xml"/><Relationship Id="rId19" Type="http://schemas.openxmlformats.org/officeDocument/2006/relationships/customXml" Target="../ink/ink5972.xml"/><Relationship Id="rId224" Type="http://schemas.openxmlformats.org/officeDocument/2006/relationships/customXml" Target="../ink/ink6075.xml"/><Relationship Id="rId245" Type="http://schemas.openxmlformats.org/officeDocument/2006/relationships/image" Target="../media/image4468.png"/><Relationship Id="rId266" Type="http://schemas.openxmlformats.org/officeDocument/2006/relationships/customXml" Target="../ink/ink6096.xml"/><Relationship Id="rId287" Type="http://schemas.openxmlformats.org/officeDocument/2006/relationships/image" Target="../media/image4489.png"/><Relationship Id="rId410" Type="http://schemas.openxmlformats.org/officeDocument/2006/relationships/image" Target="../media/image4550.png"/><Relationship Id="rId30" Type="http://schemas.openxmlformats.org/officeDocument/2006/relationships/image" Target="../media/image4362.png"/><Relationship Id="rId105" Type="http://schemas.openxmlformats.org/officeDocument/2006/relationships/customXml" Target="../ink/ink6015.xml"/><Relationship Id="rId126" Type="http://schemas.openxmlformats.org/officeDocument/2006/relationships/image" Target="../media/image4410.png"/><Relationship Id="rId147" Type="http://schemas.openxmlformats.org/officeDocument/2006/relationships/customXml" Target="../ink/ink6036.xml"/><Relationship Id="rId168" Type="http://schemas.openxmlformats.org/officeDocument/2006/relationships/image" Target="../media/image4430.png"/><Relationship Id="rId312" Type="http://schemas.openxmlformats.org/officeDocument/2006/relationships/customXml" Target="../ink/ink6119.xml"/><Relationship Id="rId333" Type="http://schemas.openxmlformats.org/officeDocument/2006/relationships/image" Target="../media/image4512.png"/><Relationship Id="rId354" Type="http://schemas.openxmlformats.org/officeDocument/2006/relationships/image" Target="../media/image4522.png"/><Relationship Id="rId51" Type="http://schemas.openxmlformats.org/officeDocument/2006/relationships/customXml" Target="../ink/ink5988.xml"/><Relationship Id="rId72" Type="http://schemas.openxmlformats.org/officeDocument/2006/relationships/image" Target="../media/image4383.png"/><Relationship Id="rId93" Type="http://schemas.openxmlformats.org/officeDocument/2006/relationships/customXml" Target="../ink/ink6009.xml"/><Relationship Id="rId189" Type="http://schemas.openxmlformats.org/officeDocument/2006/relationships/customXml" Target="../ink/ink6057.xml"/><Relationship Id="rId375" Type="http://schemas.openxmlformats.org/officeDocument/2006/relationships/customXml" Target="../ink/ink6151.xml"/><Relationship Id="rId396" Type="http://schemas.openxmlformats.org/officeDocument/2006/relationships/image" Target="../media/image4543.png"/><Relationship Id="rId3" Type="http://schemas.openxmlformats.org/officeDocument/2006/relationships/image" Target="../media/image21000.png"/><Relationship Id="rId214" Type="http://schemas.openxmlformats.org/officeDocument/2006/relationships/image" Target="../media/image4453.png"/><Relationship Id="rId235" Type="http://schemas.openxmlformats.org/officeDocument/2006/relationships/image" Target="../media/image4463.png"/><Relationship Id="rId256" Type="http://schemas.openxmlformats.org/officeDocument/2006/relationships/customXml" Target="../ink/ink6091.xml"/><Relationship Id="rId277" Type="http://schemas.openxmlformats.org/officeDocument/2006/relationships/image" Target="../media/image4484.png"/><Relationship Id="rId298" Type="http://schemas.openxmlformats.org/officeDocument/2006/relationships/customXml" Target="../ink/ink6112.xml"/><Relationship Id="rId400" Type="http://schemas.openxmlformats.org/officeDocument/2006/relationships/image" Target="../media/image4545.png"/><Relationship Id="rId116" Type="http://schemas.openxmlformats.org/officeDocument/2006/relationships/image" Target="../media/image4405.png"/><Relationship Id="rId137" Type="http://schemas.openxmlformats.org/officeDocument/2006/relationships/customXml" Target="../ink/ink6031.xml"/><Relationship Id="rId158" Type="http://schemas.openxmlformats.org/officeDocument/2006/relationships/image" Target="../media/image4426.png"/><Relationship Id="rId302" Type="http://schemas.openxmlformats.org/officeDocument/2006/relationships/customXml" Target="../ink/ink6114.xml"/><Relationship Id="rId323" Type="http://schemas.openxmlformats.org/officeDocument/2006/relationships/image" Target="../media/image4507.png"/><Relationship Id="rId344" Type="http://schemas.openxmlformats.org/officeDocument/2006/relationships/image" Target="../media/image4517.png"/><Relationship Id="rId20" Type="http://schemas.openxmlformats.org/officeDocument/2006/relationships/image" Target="../media/image4357.png"/><Relationship Id="rId41" Type="http://schemas.openxmlformats.org/officeDocument/2006/relationships/customXml" Target="../ink/ink5983.xml"/><Relationship Id="rId62" Type="http://schemas.openxmlformats.org/officeDocument/2006/relationships/image" Target="../media/image4378.png"/><Relationship Id="rId83" Type="http://schemas.openxmlformats.org/officeDocument/2006/relationships/customXml" Target="../ink/ink6004.xml"/><Relationship Id="rId179" Type="http://schemas.openxmlformats.org/officeDocument/2006/relationships/customXml" Target="../ink/ink6052.xml"/><Relationship Id="rId365" Type="http://schemas.openxmlformats.org/officeDocument/2006/relationships/customXml" Target="../ink/ink6146.xml"/><Relationship Id="rId386" Type="http://schemas.openxmlformats.org/officeDocument/2006/relationships/image" Target="../media/image4538.png"/><Relationship Id="rId190" Type="http://schemas.openxmlformats.org/officeDocument/2006/relationships/image" Target="../media/image4441.png"/><Relationship Id="rId204" Type="http://schemas.openxmlformats.org/officeDocument/2006/relationships/image" Target="../media/image4448.png"/><Relationship Id="rId225" Type="http://schemas.openxmlformats.org/officeDocument/2006/relationships/image" Target="../media/image4458.png"/><Relationship Id="rId246" Type="http://schemas.openxmlformats.org/officeDocument/2006/relationships/customXml" Target="../ink/ink6086.xml"/><Relationship Id="rId267" Type="http://schemas.openxmlformats.org/officeDocument/2006/relationships/image" Target="../media/image4479.png"/><Relationship Id="rId288" Type="http://schemas.openxmlformats.org/officeDocument/2006/relationships/customXml" Target="../ink/ink6107.xml"/><Relationship Id="rId411" Type="http://schemas.openxmlformats.org/officeDocument/2006/relationships/customXml" Target="../ink/ink6169.xml"/><Relationship Id="rId106" Type="http://schemas.openxmlformats.org/officeDocument/2006/relationships/image" Target="../media/image4400.png"/><Relationship Id="rId127" Type="http://schemas.openxmlformats.org/officeDocument/2006/relationships/customXml" Target="../ink/ink6026.xml"/><Relationship Id="rId313" Type="http://schemas.openxmlformats.org/officeDocument/2006/relationships/image" Target="../media/image4502.png"/><Relationship Id="rId10" Type="http://schemas.openxmlformats.org/officeDocument/2006/relationships/customXml" Target="../ink/ink5967.xml"/><Relationship Id="rId31" Type="http://schemas.openxmlformats.org/officeDocument/2006/relationships/customXml" Target="../ink/ink5978.xml"/><Relationship Id="rId52" Type="http://schemas.openxmlformats.org/officeDocument/2006/relationships/image" Target="../media/image4373.png"/><Relationship Id="rId73" Type="http://schemas.openxmlformats.org/officeDocument/2006/relationships/customXml" Target="../ink/ink5999.xml"/><Relationship Id="rId94" Type="http://schemas.openxmlformats.org/officeDocument/2006/relationships/image" Target="../media/image4394.png"/><Relationship Id="rId148" Type="http://schemas.openxmlformats.org/officeDocument/2006/relationships/image" Target="../media/image4421.png"/><Relationship Id="rId169" Type="http://schemas.openxmlformats.org/officeDocument/2006/relationships/customXml" Target="../ink/ink6047.xml"/><Relationship Id="rId334" Type="http://schemas.openxmlformats.org/officeDocument/2006/relationships/customXml" Target="../ink/ink6130.xml"/><Relationship Id="rId355" Type="http://schemas.openxmlformats.org/officeDocument/2006/relationships/customXml" Target="../ink/ink6141.xml"/><Relationship Id="rId376" Type="http://schemas.openxmlformats.org/officeDocument/2006/relationships/image" Target="../media/image4533.png"/><Relationship Id="rId397" Type="http://schemas.openxmlformats.org/officeDocument/2006/relationships/customXml" Target="../ink/ink6162.xml"/><Relationship Id="rId4" Type="http://schemas.openxmlformats.org/officeDocument/2006/relationships/customXml" Target="../ink/ink5964.xml"/><Relationship Id="rId180" Type="http://schemas.openxmlformats.org/officeDocument/2006/relationships/image" Target="../media/image4436.png"/><Relationship Id="rId215" Type="http://schemas.openxmlformats.org/officeDocument/2006/relationships/customXml" Target="../ink/ink6070.xml"/><Relationship Id="rId236" Type="http://schemas.openxmlformats.org/officeDocument/2006/relationships/customXml" Target="../ink/ink6081.xml"/><Relationship Id="rId257" Type="http://schemas.openxmlformats.org/officeDocument/2006/relationships/image" Target="../media/image4474.png"/><Relationship Id="rId278" Type="http://schemas.openxmlformats.org/officeDocument/2006/relationships/customXml" Target="../ink/ink6102.xml"/><Relationship Id="rId401" Type="http://schemas.openxmlformats.org/officeDocument/2006/relationships/customXml" Target="../ink/ink6164.xml"/><Relationship Id="rId303" Type="http://schemas.openxmlformats.org/officeDocument/2006/relationships/image" Target="../media/image4497.png"/><Relationship Id="rId42" Type="http://schemas.openxmlformats.org/officeDocument/2006/relationships/image" Target="../media/image4368.png"/><Relationship Id="rId84" Type="http://schemas.openxmlformats.org/officeDocument/2006/relationships/image" Target="../media/image4389.png"/><Relationship Id="rId138" Type="http://schemas.openxmlformats.org/officeDocument/2006/relationships/image" Target="../media/image4416.png"/><Relationship Id="rId345" Type="http://schemas.openxmlformats.org/officeDocument/2006/relationships/customXml" Target="../ink/ink6136.xml"/><Relationship Id="rId387" Type="http://schemas.openxmlformats.org/officeDocument/2006/relationships/customXml" Target="../ink/ink6157.xml"/><Relationship Id="rId191" Type="http://schemas.openxmlformats.org/officeDocument/2006/relationships/customXml" Target="../ink/ink6058.xml"/><Relationship Id="rId205" Type="http://schemas.openxmlformats.org/officeDocument/2006/relationships/customXml" Target="../ink/ink6065.xml"/><Relationship Id="rId247" Type="http://schemas.openxmlformats.org/officeDocument/2006/relationships/image" Target="../media/image4469.png"/><Relationship Id="rId412" Type="http://schemas.openxmlformats.org/officeDocument/2006/relationships/image" Target="../media/image4551.png"/><Relationship Id="rId107" Type="http://schemas.openxmlformats.org/officeDocument/2006/relationships/customXml" Target="../ink/ink6016.xml"/><Relationship Id="rId289" Type="http://schemas.openxmlformats.org/officeDocument/2006/relationships/image" Target="../media/image4490.png"/><Relationship Id="rId11" Type="http://schemas.openxmlformats.org/officeDocument/2006/relationships/image" Target="../media/image4354.png"/><Relationship Id="rId53" Type="http://schemas.openxmlformats.org/officeDocument/2006/relationships/customXml" Target="../ink/ink5989.xml"/><Relationship Id="rId149" Type="http://schemas.openxmlformats.org/officeDocument/2006/relationships/customXml" Target="../ink/ink6037.xml"/><Relationship Id="rId314" Type="http://schemas.openxmlformats.org/officeDocument/2006/relationships/customXml" Target="../ink/ink6120.xml"/><Relationship Id="rId356" Type="http://schemas.openxmlformats.org/officeDocument/2006/relationships/image" Target="../media/image4523.png"/><Relationship Id="rId398" Type="http://schemas.openxmlformats.org/officeDocument/2006/relationships/image" Target="../media/image4544.png"/><Relationship Id="rId95" Type="http://schemas.openxmlformats.org/officeDocument/2006/relationships/customXml" Target="../ink/ink6010.xml"/><Relationship Id="rId160" Type="http://schemas.openxmlformats.org/officeDocument/2006/relationships/image" Target="../media/image4427.png"/><Relationship Id="rId216" Type="http://schemas.openxmlformats.org/officeDocument/2006/relationships/image" Target="../media/image4454.png"/><Relationship Id="rId258" Type="http://schemas.openxmlformats.org/officeDocument/2006/relationships/customXml" Target="../ink/ink6092.xml"/><Relationship Id="rId22" Type="http://schemas.openxmlformats.org/officeDocument/2006/relationships/image" Target="../media/image4358.png"/><Relationship Id="rId64" Type="http://schemas.openxmlformats.org/officeDocument/2006/relationships/image" Target="../media/image4379.png"/><Relationship Id="rId118" Type="http://schemas.openxmlformats.org/officeDocument/2006/relationships/image" Target="../media/image4406.png"/><Relationship Id="rId325" Type="http://schemas.openxmlformats.org/officeDocument/2006/relationships/image" Target="../media/image4508.png"/><Relationship Id="rId367" Type="http://schemas.openxmlformats.org/officeDocument/2006/relationships/customXml" Target="../ink/ink6147.xml"/><Relationship Id="rId171" Type="http://schemas.openxmlformats.org/officeDocument/2006/relationships/customXml" Target="../ink/ink6048.xml"/><Relationship Id="rId227" Type="http://schemas.openxmlformats.org/officeDocument/2006/relationships/image" Target="../media/image4459.png"/><Relationship Id="rId269" Type="http://schemas.openxmlformats.org/officeDocument/2006/relationships/image" Target="../media/image4480.png"/><Relationship Id="rId33" Type="http://schemas.openxmlformats.org/officeDocument/2006/relationships/customXml" Target="../ink/ink5979.xml"/><Relationship Id="rId129" Type="http://schemas.openxmlformats.org/officeDocument/2006/relationships/customXml" Target="../ink/ink6027.xml"/><Relationship Id="rId280" Type="http://schemas.openxmlformats.org/officeDocument/2006/relationships/customXml" Target="../ink/ink6103.xml"/><Relationship Id="rId336" Type="http://schemas.openxmlformats.org/officeDocument/2006/relationships/customXml" Target="../ink/ink6131.xml"/><Relationship Id="rId75" Type="http://schemas.openxmlformats.org/officeDocument/2006/relationships/customXml" Target="../ink/ink6000.xml"/><Relationship Id="rId140" Type="http://schemas.openxmlformats.org/officeDocument/2006/relationships/image" Target="../media/image4417.png"/><Relationship Id="rId182" Type="http://schemas.openxmlformats.org/officeDocument/2006/relationships/image" Target="../media/image4437.png"/><Relationship Id="rId378" Type="http://schemas.openxmlformats.org/officeDocument/2006/relationships/image" Target="../media/image4534.png"/><Relationship Id="rId403" Type="http://schemas.openxmlformats.org/officeDocument/2006/relationships/customXml" Target="../ink/ink6165.xml"/><Relationship Id="rId6" Type="http://schemas.openxmlformats.org/officeDocument/2006/relationships/customXml" Target="../ink/ink5965.xml"/><Relationship Id="rId238" Type="http://schemas.openxmlformats.org/officeDocument/2006/relationships/customXml" Target="../ink/ink6082.xml"/><Relationship Id="rId291" Type="http://schemas.openxmlformats.org/officeDocument/2006/relationships/image" Target="../media/image4491.png"/><Relationship Id="rId305" Type="http://schemas.openxmlformats.org/officeDocument/2006/relationships/image" Target="../media/image4498.png"/><Relationship Id="rId347" Type="http://schemas.openxmlformats.org/officeDocument/2006/relationships/customXml" Target="../ink/ink6137.xml"/><Relationship Id="rId44" Type="http://schemas.openxmlformats.org/officeDocument/2006/relationships/image" Target="../media/image4369.png"/><Relationship Id="rId86" Type="http://schemas.openxmlformats.org/officeDocument/2006/relationships/image" Target="../media/image4390.png"/><Relationship Id="rId151" Type="http://schemas.openxmlformats.org/officeDocument/2006/relationships/customXml" Target="../ink/ink6038.xml"/><Relationship Id="rId389" Type="http://schemas.openxmlformats.org/officeDocument/2006/relationships/customXml" Target="../ink/ink6158.xml"/><Relationship Id="rId193" Type="http://schemas.openxmlformats.org/officeDocument/2006/relationships/customXml" Target="../ink/ink6059.xml"/><Relationship Id="rId207" Type="http://schemas.openxmlformats.org/officeDocument/2006/relationships/customXml" Target="../ink/ink6066.xml"/><Relationship Id="rId249" Type="http://schemas.openxmlformats.org/officeDocument/2006/relationships/image" Target="../media/image4470.png"/><Relationship Id="rId414" Type="http://schemas.openxmlformats.org/officeDocument/2006/relationships/image" Target="../media/image4552.png"/><Relationship Id="rId13" Type="http://schemas.openxmlformats.org/officeDocument/2006/relationships/image" Target="../media/image4355.png"/><Relationship Id="rId109" Type="http://schemas.openxmlformats.org/officeDocument/2006/relationships/customXml" Target="../ink/ink6017.xml"/><Relationship Id="rId260" Type="http://schemas.openxmlformats.org/officeDocument/2006/relationships/customXml" Target="../ink/ink6093.xml"/><Relationship Id="rId316" Type="http://schemas.openxmlformats.org/officeDocument/2006/relationships/customXml" Target="../ink/ink6121.xml"/><Relationship Id="rId55" Type="http://schemas.openxmlformats.org/officeDocument/2006/relationships/customXml" Target="../ink/ink5990.xml"/><Relationship Id="rId97" Type="http://schemas.openxmlformats.org/officeDocument/2006/relationships/customXml" Target="../ink/ink6011.xml"/><Relationship Id="rId120" Type="http://schemas.openxmlformats.org/officeDocument/2006/relationships/image" Target="../media/image4407.png"/><Relationship Id="rId358" Type="http://schemas.openxmlformats.org/officeDocument/2006/relationships/image" Target="../media/image4524.png"/><Relationship Id="rId162" Type="http://schemas.openxmlformats.org/officeDocument/2006/relationships/image" Target="../media/image4428.png"/><Relationship Id="rId218" Type="http://schemas.openxmlformats.org/officeDocument/2006/relationships/customXml" Target="../ink/ink6072.xml"/><Relationship Id="rId271" Type="http://schemas.openxmlformats.org/officeDocument/2006/relationships/image" Target="../media/image4481.png"/><Relationship Id="rId24" Type="http://schemas.openxmlformats.org/officeDocument/2006/relationships/image" Target="../media/image4359.png"/><Relationship Id="rId66" Type="http://schemas.openxmlformats.org/officeDocument/2006/relationships/image" Target="../media/image4380.png"/><Relationship Id="rId131" Type="http://schemas.openxmlformats.org/officeDocument/2006/relationships/customXml" Target="../ink/ink6028.xml"/><Relationship Id="rId327" Type="http://schemas.openxmlformats.org/officeDocument/2006/relationships/image" Target="../media/image4509.png"/><Relationship Id="rId369" Type="http://schemas.openxmlformats.org/officeDocument/2006/relationships/customXml" Target="../ink/ink6148.xml"/><Relationship Id="rId173" Type="http://schemas.openxmlformats.org/officeDocument/2006/relationships/customXml" Target="../ink/ink6049.xml"/><Relationship Id="rId229" Type="http://schemas.openxmlformats.org/officeDocument/2006/relationships/image" Target="../media/image4460.png"/><Relationship Id="rId380" Type="http://schemas.openxmlformats.org/officeDocument/2006/relationships/image" Target="../media/image4535.png"/><Relationship Id="rId240" Type="http://schemas.openxmlformats.org/officeDocument/2006/relationships/customXml" Target="../ink/ink6083.xml"/><Relationship Id="rId35" Type="http://schemas.openxmlformats.org/officeDocument/2006/relationships/customXml" Target="../ink/ink5980.xml"/><Relationship Id="rId77" Type="http://schemas.openxmlformats.org/officeDocument/2006/relationships/customXml" Target="../ink/ink6001.xml"/><Relationship Id="rId100" Type="http://schemas.openxmlformats.org/officeDocument/2006/relationships/image" Target="../media/image4397.png"/><Relationship Id="rId282" Type="http://schemas.openxmlformats.org/officeDocument/2006/relationships/customXml" Target="../ink/ink6104.xml"/><Relationship Id="rId338" Type="http://schemas.openxmlformats.org/officeDocument/2006/relationships/customXml" Target="../ink/ink6132.xml"/><Relationship Id="rId8" Type="http://schemas.openxmlformats.org/officeDocument/2006/relationships/customXml" Target="../ink/ink5966.xml"/><Relationship Id="rId142" Type="http://schemas.openxmlformats.org/officeDocument/2006/relationships/image" Target="../media/image4418.png"/><Relationship Id="rId184" Type="http://schemas.openxmlformats.org/officeDocument/2006/relationships/image" Target="../media/image4438.png"/><Relationship Id="rId391" Type="http://schemas.openxmlformats.org/officeDocument/2006/relationships/customXml" Target="../ink/ink6159.xml"/><Relationship Id="rId405" Type="http://schemas.openxmlformats.org/officeDocument/2006/relationships/customXml" Target="../ink/ink6166.xml"/><Relationship Id="rId251" Type="http://schemas.openxmlformats.org/officeDocument/2006/relationships/image" Target="../media/image4471.png"/><Relationship Id="rId46" Type="http://schemas.openxmlformats.org/officeDocument/2006/relationships/image" Target="../media/image4370.png"/><Relationship Id="rId293" Type="http://schemas.openxmlformats.org/officeDocument/2006/relationships/image" Target="../media/image4492.png"/><Relationship Id="rId307" Type="http://schemas.openxmlformats.org/officeDocument/2006/relationships/image" Target="../media/image4499.png"/><Relationship Id="rId349" Type="http://schemas.openxmlformats.org/officeDocument/2006/relationships/customXml" Target="../ink/ink6138.xml"/><Relationship Id="rId88" Type="http://schemas.openxmlformats.org/officeDocument/2006/relationships/image" Target="../media/image4391.png"/><Relationship Id="rId111" Type="http://schemas.openxmlformats.org/officeDocument/2006/relationships/customXml" Target="../ink/ink6018.xml"/><Relationship Id="rId153" Type="http://schemas.openxmlformats.org/officeDocument/2006/relationships/customXml" Target="../ink/ink6039.xml"/><Relationship Id="rId195" Type="http://schemas.openxmlformats.org/officeDocument/2006/relationships/customXml" Target="../ink/ink6060.xml"/><Relationship Id="rId209" Type="http://schemas.openxmlformats.org/officeDocument/2006/relationships/customXml" Target="../ink/ink6067.xml"/><Relationship Id="rId360" Type="http://schemas.openxmlformats.org/officeDocument/2006/relationships/image" Target="../media/image4525.png"/><Relationship Id="rId416" Type="http://schemas.openxmlformats.org/officeDocument/2006/relationships/image" Target="../media/image4553.png"/><Relationship Id="rId220" Type="http://schemas.openxmlformats.org/officeDocument/2006/relationships/customXml" Target="../ink/ink6073.xml"/><Relationship Id="rId15" Type="http://schemas.openxmlformats.org/officeDocument/2006/relationships/customXml" Target="../ink/ink5970.xml"/><Relationship Id="rId57" Type="http://schemas.openxmlformats.org/officeDocument/2006/relationships/customXml" Target="../ink/ink5991.xml"/><Relationship Id="rId262" Type="http://schemas.openxmlformats.org/officeDocument/2006/relationships/customXml" Target="../ink/ink6094.xml"/><Relationship Id="rId318" Type="http://schemas.openxmlformats.org/officeDocument/2006/relationships/customXml" Target="../ink/ink6122.xml"/><Relationship Id="rId99" Type="http://schemas.openxmlformats.org/officeDocument/2006/relationships/customXml" Target="../ink/ink6012.xml"/><Relationship Id="rId122" Type="http://schemas.openxmlformats.org/officeDocument/2006/relationships/image" Target="../media/image4408.png"/><Relationship Id="rId164" Type="http://schemas.openxmlformats.org/officeDocument/2006/relationships/image" Target="../media/image10190.png"/><Relationship Id="rId371" Type="http://schemas.openxmlformats.org/officeDocument/2006/relationships/customXml" Target="../ink/ink6149.xml"/><Relationship Id="rId26" Type="http://schemas.openxmlformats.org/officeDocument/2006/relationships/image" Target="../media/image4360.png"/><Relationship Id="rId231" Type="http://schemas.openxmlformats.org/officeDocument/2006/relationships/image" Target="../media/image4461.png"/><Relationship Id="rId273" Type="http://schemas.openxmlformats.org/officeDocument/2006/relationships/image" Target="../media/image4482.png"/><Relationship Id="rId329" Type="http://schemas.openxmlformats.org/officeDocument/2006/relationships/image" Target="../media/image4510.png"/><Relationship Id="rId68" Type="http://schemas.openxmlformats.org/officeDocument/2006/relationships/image" Target="../media/image4381.png"/><Relationship Id="rId133" Type="http://schemas.openxmlformats.org/officeDocument/2006/relationships/customXml" Target="../ink/ink6029.xml"/><Relationship Id="rId175" Type="http://schemas.openxmlformats.org/officeDocument/2006/relationships/customXml" Target="../ink/ink6050.xml"/><Relationship Id="rId340" Type="http://schemas.openxmlformats.org/officeDocument/2006/relationships/image" Target="../media/image4515.png"/><Relationship Id="rId200" Type="http://schemas.openxmlformats.org/officeDocument/2006/relationships/image" Target="../media/image4446.png"/><Relationship Id="rId382" Type="http://schemas.openxmlformats.org/officeDocument/2006/relationships/image" Target="../media/image4536.png"/><Relationship Id="rId242" Type="http://schemas.openxmlformats.org/officeDocument/2006/relationships/customXml" Target="../ink/ink6084.xml"/><Relationship Id="rId284" Type="http://schemas.openxmlformats.org/officeDocument/2006/relationships/customXml" Target="../ink/ink6105.xml"/><Relationship Id="rId37" Type="http://schemas.openxmlformats.org/officeDocument/2006/relationships/customXml" Target="../ink/ink5981.xml"/><Relationship Id="rId79" Type="http://schemas.openxmlformats.org/officeDocument/2006/relationships/customXml" Target="../ink/ink6002.xml"/><Relationship Id="rId102" Type="http://schemas.openxmlformats.org/officeDocument/2006/relationships/image" Target="../media/image4398.png"/><Relationship Id="rId144" Type="http://schemas.openxmlformats.org/officeDocument/2006/relationships/image" Target="../media/image4419.png"/><Relationship Id="rId90" Type="http://schemas.openxmlformats.org/officeDocument/2006/relationships/image" Target="../media/image4392.png"/><Relationship Id="rId186" Type="http://schemas.openxmlformats.org/officeDocument/2006/relationships/image" Target="../media/image4439.png"/><Relationship Id="rId351" Type="http://schemas.openxmlformats.org/officeDocument/2006/relationships/customXml" Target="../ink/ink6139.xml"/><Relationship Id="rId393" Type="http://schemas.openxmlformats.org/officeDocument/2006/relationships/customXml" Target="../ink/ink6160.xml"/><Relationship Id="rId407" Type="http://schemas.openxmlformats.org/officeDocument/2006/relationships/customXml" Target="../ink/ink6167.xml"/><Relationship Id="rId211" Type="http://schemas.openxmlformats.org/officeDocument/2006/relationships/customXml" Target="../ink/ink6068.xml"/><Relationship Id="rId253" Type="http://schemas.openxmlformats.org/officeDocument/2006/relationships/image" Target="../media/image4472.png"/><Relationship Id="rId295" Type="http://schemas.openxmlformats.org/officeDocument/2006/relationships/image" Target="../media/image4493.png"/><Relationship Id="rId309" Type="http://schemas.openxmlformats.org/officeDocument/2006/relationships/image" Target="../media/image4500.png"/><Relationship Id="rId48" Type="http://schemas.openxmlformats.org/officeDocument/2006/relationships/image" Target="../media/image4371.png"/><Relationship Id="rId113" Type="http://schemas.openxmlformats.org/officeDocument/2006/relationships/customXml" Target="../ink/ink6019.xml"/><Relationship Id="rId320" Type="http://schemas.openxmlformats.org/officeDocument/2006/relationships/customXml" Target="../ink/ink6123.xml"/><Relationship Id="rId155" Type="http://schemas.openxmlformats.org/officeDocument/2006/relationships/customXml" Target="../ink/ink6040.xml"/><Relationship Id="rId197" Type="http://schemas.openxmlformats.org/officeDocument/2006/relationships/customXml" Target="../ink/ink6061.xml"/><Relationship Id="rId362" Type="http://schemas.openxmlformats.org/officeDocument/2006/relationships/image" Target="../media/image4526.png"/><Relationship Id="rId418" Type="http://schemas.openxmlformats.org/officeDocument/2006/relationships/image" Target="../media/image4554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72.png"/><Relationship Id="rId671" Type="http://schemas.openxmlformats.org/officeDocument/2006/relationships/customXml" Target="../ink/ink6509.xml"/><Relationship Id="rId21" Type="http://schemas.openxmlformats.org/officeDocument/2006/relationships/image" Target="../media/image45240.png"/><Relationship Id="rId324" Type="http://schemas.openxmlformats.org/officeDocument/2006/relationships/customXml" Target="../ink/ink6335.xml"/><Relationship Id="rId531" Type="http://schemas.openxmlformats.org/officeDocument/2006/relationships/image" Target="../media/image4776.png"/><Relationship Id="rId629" Type="http://schemas.openxmlformats.org/officeDocument/2006/relationships/customXml" Target="../ink/ink6488.xml"/><Relationship Id="rId170" Type="http://schemas.openxmlformats.org/officeDocument/2006/relationships/customXml" Target="../ink/ink6258.xml"/><Relationship Id="rId268" Type="http://schemas.openxmlformats.org/officeDocument/2006/relationships/customXml" Target="../ink/ink6307.xml"/><Relationship Id="rId475" Type="http://schemas.openxmlformats.org/officeDocument/2006/relationships/image" Target="../media/image4748.png"/><Relationship Id="rId32" Type="http://schemas.openxmlformats.org/officeDocument/2006/relationships/customXml" Target="../ink/ink6189.xml"/><Relationship Id="rId128" Type="http://schemas.openxmlformats.org/officeDocument/2006/relationships/customXml" Target="../ink/ink6237.xml"/><Relationship Id="rId335" Type="http://schemas.openxmlformats.org/officeDocument/2006/relationships/image" Target="../media/image4681.png"/><Relationship Id="rId542" Type="http://schemas.openxmlformats.org/officeDocument/2006/relationships/customXml" Target="../ink/ink6444.xml"/><Relationship Id="rId181" Type="http://schemas.openxmlformats.org/officeDocument/2006/relationships/image" Target="../media/image4604.png"/><Relationship Id="rId402" Type="http://schemas.openxmlformats.org/officeDocument/2006/relationships/customXml" Target="../ink/ink6374.xml"/><Relationship Id="rId279" Type="http://schemas.openxmlformats.org/officeDocument/2006/relationships/image" Target="../media/image4653.png"/><Relationship Id="rId486" Type="http://schemas.openxmlformats.org/officeDocument/2006/relationships/customXml" Target="../ink/ink6416.xml"/><Relationship Id="rId43" Type="http://schemas.openxmlformats.org/officeDocument/2006/relationships/image" Target="../media/image45350.png"/><Relationship Id="rId139" Type="http://schemas.openxmlformats.org/officeDocument/2006/relationships/image" Target="../media/image4583.png"/><Relationship Id="rId346" Type="http://schemas.openxmlformats.org/officeDocument/2006/relationships/customXml" Target="../ink/ink6346.xml"/><Relationship Id="rId553" Type="http://schemas.openxmlformats.org/officeDocument/2006/relationships/customXml" Target="../ink/ink6450.xml"/><Relationship Id="rId192" Type="http://schemas.openxmlformats.org/officeDocument/2006/relationships/customXml" Target="../ink/ink6269.xml"/><Relationship Id="rId206" Type="http://schemas.openxmlformats.org/officeDocument/2006/relationships/customXml" Target="../ink/ink6276.xml"/><Relationship Id="rId413" Type="http://schemas.openxmlformats.org/officeDocument/2006/relationships/image" Target="../media/image4718.png"/><Relationship Id="rId497" Type="http://schemas.openxmlformats.org/officeDocument/2006/relationships/image" Target="../media/image4759.png"/><Relationship Id="rId620" Type="http://schemas.openxmlformats.org/officeDocument/2006/relationships/image" Target="../media/image4820.png"/><Relationship Id="rId357" Type="http://schemas.openxmlformats.org/officeDocument/2006/relationships/image" Target="../media/image4691.png"/><Relationship Id="rId54" Type="http://schemas.openxmlformats.org/officeDocument/2006/relationships/customXml" Target="../ink/ink6200.xml"/><Relationship Id="rId217" Type="http://schemas.openxmlformats.org/officeDocument/2006/relationships/image" Target="../media/image4622.png"/><Relationship Id="rId564" Type="http://schemas.openxmlformats.org/officeDocument/2006/relationships/image" Target="../media/image4792.png"/><Relationship Id="rId424" Type="http://schemas.openxmlformats.org/officeDocument/2006/relationships/customXml" Target="../ink/ink6385.xml"/><Relationship Id="rId631" Type="http://schemas.openxmlformats.org/officeDocument/2006/relationships/customXml" Target="../ink/ink6489.xml"/><Relationship Id="rId270" Type="http://schemas.openxmlformats.org/officeDocument/2006/relationships/customXml" Target="../ink/ink6308.xml"/><Relationship Id="rId65" Type="http://schemas.openxmlformats.org/officeDocument/2006/relationships/image" Target="../media/image45460.png"/><Relationship Id="rId130" Type="http://schemas.openxmlformats.org/officeDocument/2006/relationships/customXml" Target="../ink/ink6238.xml"/><Relationship Id="rId368" Type="http://schemas.openxmlformats.org/officeDocument/2006/relationships/customXml" Target="../ink/ink6357.xml"/><Relationship Id="rId575" Type="http://schemas.openxmlformats.org/officeDocument/2006/relationships/customXml" Target="../ink/ink6461.xml"/><Relationship Id="rId228" Type="http://schemas.openxmlformats.org/officeDocument/2006/relationships/customXml" Target="../ink/ink6287.xml"/><Relationship Id="rId435" Type="http://schemas.openxmlformats.org/officeDocument/2006/relationships/image" Target="../media/image4728.png"/><Relationship Id="rId642" Type="http://schemas.openxmlformats.org/officeDocument/2006/relationships/image" Target="../media/image4831.png"/><Relationship Id="rId281" Type="http://schemas.openxmlformats.org/officeDocument/2006/relationships/image" Target="../media/image4654.png"/><Relationship Id="rId502" Type="http://schemas.openxmlformats.org/officeDocument/2006/relationships/customXml" Target="../ink/ink6424.xml"/><Relationship Id="rId76" Type="http://schemas.openxmlformats.org/officeDocument/2006/relationships/customXml" Target="../ink/ink6211.xml"/><Relationship Id="rId141" Type="http://schemas.openxmlformats.org/officeDocument/2006/relationships/image" Target="../media/image4584.png"/><Relationship Id="rId379" Type="http://schemas.openxmlformats.org/officeDocument/2006/relationships/image" Target="../media/image4701.png"/><Relationship Id="rId586" Type="http://schemas.openxmlformats.org/officeDocument/2006/relationships/image" Target="../media/image4803.png"/><Relationship Id="rId7" Type="http://schemas.openxmlformats.org/officeDocument/2006/relationships/image" Target="../media/image45170.png"/><Relationship Id="rId239" Type="http://schemas.openxmlformats.org/officeDocument/2006/relationships/image" Target="../media/image4633.png"/><Relationship Id="rId446" Type="http://schemas.openxmlformats.org/officeDocument/2006/relationships/customXml" Target="../ink/ink6396.xml"/><Relationship Id="rId653" Type="http://schemas.openxmlformats.org/officeDocument/2006/relationships/customXml" Target="../ink/ink6500.xml"/><Relationship Id="rId292" Type="http://schemas.openxmlformats.org/officeDocument/2006/relationships/customXml" Target="../ink/ink6319.xml"/><Relationship Id="rId306" Type="http://schemas.openxmlformats.org/officeDocument/2006/relationships/customXml" Target="../ink/ink6326.xml"/><Relationship Id="rId87" Type="http://schemas.openxmlformats.org/officeDocument/2006/relationships/image" Target="../media/image4557.png"/><Relationship Id="rId513" Type="http://schemas.openxmlformats.org/officeDocument/2006/relationships/image" Target="../media/image4767.png"/><Relationship Id="rId597" Type="http://schemas.openxmlformats.org/officeDocument/2006/relationships/customXml" Target="../ink/ink6472.xml"/><Relationship Id="rId152" Type="http://schemas.openxmlformats.org/officeDocument/2006/relationships/customXml" Target="../ink/ink6249.xml"/><Relationship Id="rId457" Type="http://schemas.openxmlformats.org/officeDocument/2006/relationships/image" Target="../media/image4739.png"/><Relationship Id="rId664" Type="http://schemas.openxmlformats.org/officeDocument/2006/relationships/image" Target="../media/image4840.png"/><Relationship Id="rId14" Type="http://schemas.openxmlformats.org/officeDocument/2006/relationships/customXml" Target="../ink/ink6180.xml"/><Relationship Id="rId317" Type="http://schemas.openxmlformats.org/officeDocument/2006/relationships/image" Target="../media/image4672.png"/><Relationship Id="rId524" Type="http://schemas.openxmlformats.org/officeDocument/2006/relationships/customXml" Target="../ink/ink6435.xml"/><Relationship Id="rId98" Type="http://schemas.openxmlformats.org/officeDocument/2006/relationships/customXml" Target="../ink/ink6222.xml"/><Relationship Id="rId163" Type="http://schemas.openxmlformats.org/officeDocument/2006/relationships/image" Target="../media/image4595.png"/><Relationship Id="rId370" Type="http://schemas.openxmlformats.org/officeDocument/2006/relationships/customXml" Target="../ink/ink6358.xml"/><Relationship Id="rId230" Type="http://schemas.openxmlformats.org/officeDocument/2006/relationships/customXml" Target="../ink/ink6288.xml"/><Relationship Id="rId468" Type="http://schemas.openxmlformats.org/officeDocument/2006/relationships/customXml" Target="../ink/ink6407.xml"/><Relationship Id="rId25" Type="http://schemas.openxmlformats.org/officeDocument/2006/relationships/image" Target="../media/image45260.png"/><Relationship Id="rId328" Type="http://schemas.openxmlformats.org/officeDocument/2006/relationships/customXml" Target="../ink/ink6337.xml"/><Relationship Id="rId535" Type="http://schemas.openxmlformats.org/officeDocument/2006/relationships/image" Target="../media/image4778.png"/><Relationship Id="rId174" Type="http://schemas.openxmlformats.org/officeDocument/2006/relationships/customXml" Target="../ink/ink6260.xml"/><Relationship Id="rId381" Type="http://schemas.openxmlformats.org/officeDocument/2006/relationships/image" Target="../media/image4702.png"/><Relationship Id="rId602" Type="http://schemas.openxmlformats.org/officeDocument/2006/relationships/image" Target="../media/image4811.png"/><Relationship Id="rId241" Type="http://schemas.openxmlformats.org/officeDocument/2006/relationships/image" Target="../media/image4634.png"/><Relationship Id="rId479" Type="http://schemas.openxmlformats.org/officeDocument/2006/relationships/image" Target="../media/image4750.png"/><Relationship Id="rId36" Type="http://schemas.openxmlformats.org/officeDocument/2006/relationships/customXml" Target="../ink/ink6191.xml"/><Relationship Id="rId339" Type="http://schemas.openxmlformats.org/officeDocument/2006/relationships/image" Target="../media/image4683.png"/><Relationship Id="rId546" Type="http://schemas.openxmlformats.org/officeDocument/2006/relationships/image" Target="../media/image4783.png"/><Relationship Id="rId101" Type="http://schemas.openxmlformats.org/officeDocument/2006/relationships/image" Target="../media/image4564.png"/><Relationship Id="rId185" Type="http://schemas.openxmlformats.org/officeDocument/2006/relationships/image" Target="../media/image4606.png"/><Relationship Id="rId406" Type="http://schemas.openxmlformats.org/officeDocument/2006/relationships/customXml" Target="../ink/ink6376.xml"/><Relationship Id="rId392" Type="http://schemas.openxmlformats.org/officeDocument/2006/relationships/customXml" Target="../ink/ink6369.xml"/><Relationship Id="rId613" Type="http://schemas.openxmlformats.org/officeDocument/2006/relationships/customXml" Target="../ink/ink6480.xml"/><Relationship Id="rId252" Type="http://schemas.openxmlformats.org/officeDocument/2006/relationships/customXml" Target="../ink/ink6299.xml"/><Relationship Id="rId47" Type="http://schemas.openxmlformats.org/officeDocument/2006/relationships/image" Target="../media/image45370.png"/><Relationship Id="rId112" Type="http://schemas.openxmlformats.org/officeDocument/2006/relationships/customXml" Target="../ink/ink6229.xml"/><Relationship Id="rId557" Type="http://schemas.openxmlformats.org/officeDocument/2006/relationships/customXml" Target="../ink/ink6452.xml"/><Relationship Id="rId196" Type="http://schemas.openxmlformats.org/officeDocument/2006/relationships/customXml" Target="../ink/ink6271.xml"/><Relationship Id="rId417" Type="http://schemas.openxmlformats.org/officeDocument/2006/relationships/image" Target="../media/image4720.png"/><Relationship Id="rId624" Type="http://schemas.openxmlformats.org/officeDocument/2006/relationships/image" Target="../media/image4822.png"/><Relationship Id="rId263" Type="http://schemas.openxmlformats.org/officeDocument/2006/relationships/image" Target="../media/image4645.png"/><Relationship Id="rId470" Type="http://schemas.openxmlformats.org/officeDocument/2006/relationships/customXml" Target="../ink/ink6408.xml"/><Relationship Id="rId58" Type="http://schemas.openxmlformats.org/officeDocument/2006/relationships/customXml" Target="../ink/ink6202.xml"/><Relationship Id="rId123" Type="http://schemas.openxmlformats.org/officeDocument/2006/relationships/image" Target="../media/image4575.png"/><Relationship Id="rId330" Type="http://schemas.openxmlformats.org/officeDocument/2006/relationships/customXml" Target="../ink/ink6338.xml"/><Relationship Id="rId568" Type="http://schemas.openxmlformats.org/officeDocument/2006/relationships/image" Target="../media/image4794.png"/><Relationship Id="rId428" Type="http://schemas.openxmlformats.org/officeDocument/2006/relationships/customXml" Target="../ink/ink6387.xml"/><Relationship Id="rId635" Type="http://schemas.openxmlformats.org/officeDocument/2006/relationships/customXml" Target="../ink/ink6491.xml"/><Relationship Id="rId274" Type="http://schemas.openxmlformats.org/officeDocument/2006/relationships/customXml" Target="../ink/ink6310.xml"/><Relationship Id="rId481" Type="http://schemas.openxmlformats.org/officeDocument/2006/relationships/image" Target="../media/image4751.png"/><Relationship Id="rId69" Type="http://schemas.openxmlformats.org/officeDocument/2006/relationships/image" Target="../media/image45480.png"/><Relationship Id="rId134" Type="http://schemas.openxmlformats.org/officeDocument/2006/relationships/customXml" Target="../ink/ink6240.xml"/><Relationship Id="rId579" Type="http://schemas.openxmlformats.org/officeDocument/2006/relationships/customXml" Target="../ink/ink6463.xml"/><Relationship Id="rId80" Type="http://schemas.openxmlformats.org/officeDocument/2006/relationships/customXml" Target="../ink/ink6213.xml"/><Relationship Id="rId176" Type="http://schemas.openxmlformats.org/officeDocument/2006/relationships/customXml" Target="../ink/ink6261.xml"/><Relationship Id="rId341" Type="http://schemas.openxmlformats.org/officeDocument/2006/relationships/image" Target="../media/image4684.png"/><Relationship Id="rId383" Type="http://schemas.openxmlformats.org/officeDocument/2006/relationships/image" Target="../media/image4703.png"/><Relationship Id="rId439" Type="http://schemas.openxmlformats.org/officeDocument/2006/relationships/image" Target="../media/image4730.png"/><Relationship Id="rId590" Type="http://schemas.openxmlformats.org/officeDocument/2006/relationships/image" Target="../media/image4805.png"/><Relationship Id="rId604" Type="http://schemas.openxmlformats.org/officeDocument/2006/relationships/image" Target="../media/image4812.png"/><Relationship Id="rId646" Type="http://schemas.openxmlformats.org/officeDocument/2006/relationships/image" Target="../media/image4833.png"/><Relationship Id="rId201" Type="http://schemas.openxmlformats.org/officeDocument/2006/relationships/image" Target="../media/image4614.png"/><Relationship Id="rId243" Type="http://schemas.openxmlformats.org/officeDocument/2006/relationships/image" Target="../media/image4635.png"/><Relationship Id="rId285" Type="http://schemas.openxmlformats.org/officeDocument/2006/relationships/image" Target="../media/image4656.png"/><Relationship Id="rId450" Type="http://schemas.openxmlformats.org/officeDocument/2006/relationships/customXml" Target="../ink/ink6398.xml"/><Relationship Id="rId506" Type="http://schemas.openxmlformats.org/officeDocument/2006/relationships/customXml" Target="../ink/ink6426.xml"/><Relationship Id="rId38" Type="http://schemas.openxmlformats.org/officeDocument/2006/relationships/customXml" Target="../ink/ink6192.xml"/><Relationship Id="rId103" Type="http://schemas.openxmlformats.org/officeDocument/2006/relationships/image" Target="../media/image4565.png"/><Relationship Id="rId310" Type="http://schemas.openxmlformats.org/officeDocument/2006/relationships/customXml" Target="../ink/ink6328.xml"/><Relationship Id="rId492" Type="http://schemas.openxmlformats.org/officeDocument/2006/relationships/customXml" Target="../ink/ink6419.xml"/><Relationship Id="rId548" Type="http://schemas.openxmlformats.org/officeDocument/2006/relationships/image" Target="../media/image4784.png"/><Relationship Id="rId91" Type="http://schemas.openxmlformats.org/officeDocument/2006/relationships/image" Target="../media/image4559.png"/><Relationship Id="rId145" Type="http://schemas.openxmlformats.org/officeDocument/2006/relationships/image" Target="../media/image4586.png"/><Relationship Id="rId187" Type="http://schemas.openxmlformats.org/officeDocument/2006/relationships/image" Target="../media/image4607.png"/><Relationship Id="rId352" Type="http://schemas.openxmlformats.org/officeDocument/2006/relationships/customXml" Target="../ink/ink6349.xml"/><Relationship Id="rId394" Type="http://schemas.openxmlformats.org/officeDocument/2006/relationships/customXml" Target="../ink/ink6370.xml"/><Relationship Id="rId408" Type="http://schemas.openxmlformats.org/officeDocument/2006/relationships/customXml" Target="../ink/ink6377.xml"/><Relationship Id="rId615" Type="http://schemas.openxmlformats.org/officeDocument/2006/relationships/customXml" Target="../ink/ink6481.xml"/><Relationship Id="rId212" Type="http://schemas.openxmlformats.org/officeDocument/2006/relationships/customXml" Target="../ink/ink6279.xml"/><Relationship Id="rId254" Type="http://schemas.openxmlformats.org/officeDocument/2006/relationships/customXml" Target="../ink/ink6300.xml"/><Relationship Id="rId657" Type="http://schemas.openxmlformats.org/officeDocument/2006/relationships/customXml" Target="../ink/ink6502.xml"/><Relationship Id="rId49" Type="http://schemas.openxmlformats.org/officeDocument/2006/relationships/image" Target="../media/image45380.png"/><Relationship Id="rId114" Type="http://schemas.openxmlformats.org/officeDocument/2006/relationships/customXml" Target="../ink/ink6230.xml"/><Relationship Id="rId296" Type="http://schemas.openxmlformats.org/officeDocument/2006/relationships/customXml" Target="../ink/ink6321.xml"/><Relationship Id="rId461" Type="http://schemas.openxmlformats.org/officeDocument/2006/relationships/image" Target="../media/image4741.png"/><Relationship Id="rId517" Type="http://schemas.openxmlformats.org/officeDocument/2006/relationships/image" Target="../media/image4769.png"/><Relationship Id="rId559" Type="http://schemas.openxmlformats.org/officeDocument/2006/relationships/customXml" Target="../ink/ink6453.xml"/><Relationship Id="rId60" Type="http://schemas.openxmlformats.org/officeDocument/2006/relationships/customXml" Target="../ink/ink6203.xml"/><Relationship Id="rId156" Type="http://schemas.openxmlformats.org/officeDocument/2006/relationships/customXml" Target="../ink/ink6251.xml"/><Relationship Id="rId198" Type="http://schemas.openxmlformats.org/officeDocument/2006/relationships/customXml" Target="../ink/ink6272.xml"/><Relationship Id="rId321" Type="http://schemas.openxmlformats.org/officeDocument/2006/relationships/image" Target="../media/image4674.png"/><Relationship Id="rId363" Type="http://schemas.openxmlformats.org/officeDocument/2006/relationships/image" Target="../media/image4694.png"/><Relationship Id="rId419" Type="http://schemas.openxmlformats.org/officeDocument/2006/relationships/image" Target="../media/image4721.png"/><Relationship Id="rId570" Type="http://schemas.openxmlformats.org/officeDocument/2006/relationships/image" Target="../media/image4795.png"/><Relationship Id="rId626" Type="http://schemas.openxmlformats.org/officeDocument/2006/relationships/image" Target="../media/image4823.png"/><Relationship Id="rId223" Type="http://schemas.openxmlformats.org/officeDocument/2006/relationships/image" Target="../media/image4625.png"/><Relationship Id="rId430" Type="http://schemas.openxmlformats.org/officeDocument/2006/relationships/customXml" Target="../ink/ink6388.xml"/><Relationship Id="rId668" Type="http://schemas.openxmlformats.org/officeDocument/2006/relationships/image" Target="../media/image4842.png"/><Relationship Id="rId18" Type="http://schemas.openxmlformats.org/officeDocument/2006/relationships/customXml" Target="../ink/ink6182.xml"/><Relationship Id="rId265" Type="http://schemas.openxmlformats.org/officeDocument/2006/relationships/image" Target="../media/image4646.png"/><Relationship Id="rId472" Type="http://schemas.openxmlformats.org/officeDocument/2006/relationships/customXml" Target="../ink/ink6409.xml"/><Relationship Id="rId528" Type="http://schemas.openxmlformats.org/officeDocument/2006/relationships/customXml" Target="../ink/ink6437.xml"/><Relationship Id="rId125" Type="http://schemas.openxmlformats.org/officeDocument/2006/relationships/image" Target="../media/image4576.png"/><Relationship Id="rId167" Type="http://schemas.openxmlformats.org/officeDocument/2006/relationships/image" Target="../media/image4597.png"/><Relationship Id="rId332" Type="http://schemas.openxmlformats.org/officeDocument/2006/relationships/customXml" Target="../ink/ink6339.xml"/><Relationship Id="rId374" Type="http://schemas.openxmlformats.org/officeDocument/2006/relationships/customXml" Target="../ink/ink6360.xml"/><Relationship Id="rId581" Type="http://schemas.openxmlformats.org/officeDocument/2006/relationships/customXml" Target="../ink/ink6464.xml"/><Relationship Id="rId71" Type="http://schemas.openxmlformats.org/officeDocument/2006/relationships/image" Target="../media/image45490.png"/><Relationship Id="rId234" Type="http://schemas.openxmlformats.org/officeDocument/2006/relationships/customXml" Target="../ink/ink6290.xml"/><Relationship Id="rId637" Type="http://schemas.openxmlformats.org/officeDocument/2006/relationships/customXml" Target="../ink/ink6492.xml"/><Relationship Id="rId2" Type="http://schemas.openxmlformats.org/officeDocument/2006/relationships/customXml" Target="../ink/ink6174.xml"/><Relationship Id="rId29" Type="http://schemas.openxmlformats.org/officeDocument/2006/relationships/image" Target="../media/image45280.png"/><Relationship Id="rId276" Type="http://schemas.openxmlformats.org/officeDocument/2006/relationships/customXml" Target="../ink/ink6311.xml"/><Relationship Id="rId441" Type="http://schemas.openxmlformats.org/officeDocument/2006/relationships/image" Target="../media/image4731.png"/><Relationship Id="rId483" Type="http://schemas.openxmlformats.org/officeDocument/2006/relationships/image" Target="../media/image4752.png"/><Relationship Id="rId539" Type="http://schemas.openxmlformats.org/officeDocument/2006/relationships/image" Target="../media/image4780.png"/><Relationship Id="rId40" Type="http://schemas.openxmlformats.org/officeDocument/2006/relationships/customXml" Target="../ink/ink6193.xml"/><Relationship Id="rId136" Type="http://schemas.openxmlformats.org/officeDocument/2006/relationships/customXml" Target="../ink/ink6241.xml"/><Relationship Id="rId178" Type="http://schemas.openxmlformats.org/officeDocument/2006/relationships/customXml" Target="../ink/ink6262.xml"/><Relationship Id="rId301" Type="http://schemas.openxmlformats.org/officeDocument/2006/relationships/image" Target="../media/image4664.png"/><Relationship Id="rId343" Type="http://schemas.openxmlformats.org/officeDocument/2006/relationships/image" Target="../media/image4685.png"/><Relationship Id="rId550" Type="http://schemas.openxmlformats.org/officeDocument/2006/relationships/image" Target="../media/image4785.png"/><Relationship Id="rId82" Type="http://schemas.openxmlformats.org/officeDocument/2006/relationships/customXml" Target="../ink/ink6214.xml"/><Relationship Id="rId203" Type="http://schemas.openxmlformats.org/officeDocument/2006/relationships/image" Target="../media/image4615.png"/><Relationship Id="rId385" Type="http://schemas.openxmlformats.org/officeDocument/2006/relationships/image" Target="../media/image4704.png"/><Relationship Id="rId592" Type="http://schemas.openxmlformats.org/officeDocument/2006/relationships/image" Target="../media/image4806.png"/><Relationship Id="rId606" Type="http://schemas.openxmlformats.org/officeDocument/2006/relationships/image" Target="../media/image4813.png"/><Relationship Id="rId648" Type="http://schemas.openxmlformats.org/officeDocument/2006/relationships/image" Target="../media/image4834.png"/><Relationship Id="rId245" Type="http://schemas.openxmlformats.org/officeDocument/2006/relationships/image" Target="../media/image4636.png"/><Relationship Id="rId287" Type="http://schemas.openxmlformats.org/officeDocument/2006/relationships/image" Target="../media/image4657.png"/><Relationship Id="rId410" Type="http://schemas.openxmlformats.org/officeDocument/2006/relationships/customXml" Target="../ink/ink6378.xml"/><Relationship Id="rId452" Type="http://schemas.openxmlformats.org/officeDocument/2006/relationships/customXml" Target="../ink/ink6399.xml"/><Relationship Id="rId494" Type="http://schemas.openxmlformats.org/officeDocument/2006/relationships/customXml" Target="../ink/ink6420.xml"/><Relationship Id="rId508" Type="http://schemas.openxmlformats.org/officeDocument/2006/relationships/customXml" Target="../ink/ink6427.xml"/><Relationship Id="rId105" Type="http://schemas.openxmlformats.org/officeDocument/2006/relationships/image" Target="../media/image4566.png"/><Relationship Id="rId147" Type="http://schemas.openxmlformats.org/officeDocument/2006/relationships/image" Target="../media/image4587.png"/><Relationship Id="rId312" Type="http://schemas.openxmlformats.org/officeDocument/2006/relationships/customXml" Target="../ink/ink6329.xml"/><Relationship Id="rId354" Type="http://schemas.openxmlformats.org/officeDocument/2006/relationships/customXml" Target="../ink/ink6350.xml"/><Relationship Id="rId51" Type="http://schemas.openxmlformats.org/officeDocument/2006/relationships/image" Target="../media/image45390.png"/><Relationship Id="rId93" Type="http://schemas.openxmlformats.org/officeDocument/2006/relationships/image" Target="../media/image4560.png"/><Relationship Id="rId189" Type="http://schemas.openxmlformats.org/officeDocument/2006/relationships/image" Target="../media/image4608.png"/><Relationship Id="rId396" Type="http://schemas.openxmlformats.org/officeDocument/2006/relationships/customXml" Target="../ink/ink6371.xml"/><Relationship Id="rId561" Type="http://schemas.openxmlformats.org/officeDocument/2006/relationships/customXml" Target="../ink/ink6454.xml"/><Relationship Id="rId617" Type="http://schemas.openxmlformats.org/officeDocument/2006/relationships/customXml" Target="../ink/ink6482.xml"/><Relationship Id="rId659" Type="http://schemas.openxmlformats.org/officeDocument/2006/relationships/customXml" Target="../ink/ink6503.xml"/><Relationship Id="rId214" Type="http://schemas.openxmlformats.org/officeDocument/2006/relationships/customXml" Target="../ink/ink6280.xml"/><Relationship Id="rId256" Type="http://schemas.openxmlformats.org/officeDocument/2006/relationships/customXml" Target="../ink/ink6301.xml"/><Relationship Id="rId298" Type="http://schemas.openxmlformats.org/officeDocument/2006/relationships/customXml" Target="../ink/ink6322.xml"/><Relationship Id="rId421" Type="http://schemas.openxmlformats.org/officeDocument/2006/relationships/image" Target="../media/image4722.png"/><Relationship Id="rId463" Type="http://schemas.openxmlformats.org/officeDocument/2006/relationships/image" Target="../media/image4742.png"/><Relationship Id="rId519" Type="http://schemas.openxmlformats.org/officeDocument/2006/relationships/image" Target="../media/image4770.png"/><Relationship Id="rId670" Type="http://schemas.openxmlformats.org/officeDocument/2006/relationships/image" Target="../media/image4843.png"/><Relationship Id="rId116" Type="http://schemas.openxmlformats.org/officeDocument/2006/relationships/customXml" Target="../ink/ink6231.xml"/><Relationship Id="rId158" Type="http://schemas.openxmlformats.org/officeDocument/2006/relationships/customXml" Target="../ink/ink6252.xml"/><Relationship Id="rId323" Type="http://schemas.openxmlformats.org/officeDocument/2006/relationships/image" Target="../media/image4675.png"/><Relationship Id="rId530" Type="http://schemas.openxmlformats.org/officeDocument/2006/relationships/customXml" Target="../ink/ink6438.xml"/><Relationship Id="rId20" Type="http://schemas.openxmlformats.org/officeDocument/2006/relationships/customXml" Target="../ink/ink6183.xml"/><Relationship Id="rId62" Type="http://schemas.openxmlformats.org/officeDocument/2006/relationships/customXml" Target="../ink/ink6204.xml"/><Relationship Id="rId365" Type="http://schemas.openxmlformats.org/officeDocument/2006/relationships/image" Target="../media/image4695.png"/><Relationship Id="rId572" Type="http://schemas.openxmlformats.org/officeDocument/2006/relationships/image" Target="../media/image4796.png"/><Relationship Id="rId628" Type="http://schemas.openxmlformats.org/officeDocument/2006/relationships/image" Target="../media/image4824.png"/><Relationship Id="rId225" Type="http://schemas.openxmlformats.org/officeDocument/2006/relationships/image" Target="../media/image4626.png"/><Relationship Id="rId267" Type="http://schemas.openxmlformats.org/officeDocument/2006/relationships/image" Target="../media/image4647.png"/><Relationship Id="rId432" Type="http://schemas.openxmlformats.org/officeDocument/2006/relationships/customXml" Target="../ink/ink6389.xml"/><Relationship Id="rId474" Type="http://schemas.openxmlformats.org/officeDocument/2006/relationships/customXml" Target="../ink/ink6410.xml"/><Relationship Id="rId127" Type="http://schemas.openxmlformats.org/officeDocument/2006/relationships/image" Target="../media/image4577.png"/><Relationship Id="rId31" Type="http://schemas.openxmlformats.org/officeDocument/2006/relationships/image" Target="../media/image45290.png"/><Relationship Id="rId73" Type="http://schemas.openxmlformats.org/officeDocument/2006/relationships/image" Target="../media/image45500.png"/><Relationship Id="rId169" Type="http://schemas.openxmlformats.org/officeDocument/2006/relationships/image" Target="../media/image4598.png"/><Relationship Id="rId334" Type="http://schemas.openxmlformats.org/officeDocument/2006/relationships/customXml" Target="../ink/ink6340.xml"/><Relationship Id="rId376" Type="http://schemas.openxmlformats.org/officeDocument/2006/relationships/customXml" Target="../ink/ink6361.xml"/><Relationship Id="rId541" Type="http://schemas.openxmlformats.org/officeDocument/2006/relationships/image" Target="../media/image4781.png"/><Relationship Id="rId583" Type="http://schemas.openxmlformats.org/officeDocument/2006/relationships/customXml" Target="../ink/ink6465.xml"/><Relationship Id="rId639" Type="http://schemas.openxmlformats.org/officeDocument/2006/relationships/customXml" Target="../ink/ink6493.xml"/><Relationship Id="rId4" Type="http://schemas.openxmlformats.org/officeDocument/2006/relationships/customXml" Target="../ink/ink6175.xml"/><Relationship Id="rId180" Type="http://schemas.openxmlformats.org/officeDocument/2006/relationships/customXml" Target="../ink/ink6263.xml"/><Relationship Id="rId236" Type="http://schemas.openxmlformats.org/officeDocument/2006/relationships/customXml" Target="../ink/ink6291.xml"/><Relationship Id="rId278" Type="http://schemas.openxmlformats.org/officeDocument/2006/relationships/customXml" Target="../ink/ink6312.xml"/><Relationship Id="rId401" Type="http://schemas.openxmlformats.org/officeDocument/2006/relationships/image" Target="../media/image4712.png"/><Relationship Id="rId443" Type="http://schemas.openxmlformats.org/officeDocument/2006/relationships/image" Target="../media/image4732.png"/><Relationship Id="rId650" Type="http://schemas.openxmlformats.org/officeDocument/2006/relationships/image" Target="../media/image4835.png"/><Relationship Id="rId303" Type="http://schemas.openxmlformats.org/officeDocument/2006/relationships/image" Target="../media/image4665.png"/><Relationship Id="rId485" Type="http://schemas.openxmlformats.org/officeDocument/2006/relationships/image" Target="../media/image4753.png"/><Relationship Id="rId42" Type="http://schemas.openxmlformats.org/officeDocument/2006/relationships/customXml" Target="../ink/ink6194.xml"/><Relationship Id="rId84" Type="http://schemas.openxmlformats.org/officeDocument/2006/relationships/customXml" Target="../ink/ink6215.xml"/><Relationship Id="rId138" Type="http://schemas.openxmlformats.org/officeDocument/2006/relationships/customXml" Target="../ink/ink6242.xml"/><Relationship Id="rId345" Type="http://schemas.openxmlformats.org/officeDocument/2006/relationships/image" Target="../media/image4686.png"/><Relationship Id="rId387" Type="http://schemas.openxmlformats.org/officeDocument/2006/relationships/image" Target="../media/image4705.png"/><Relationship Id="rId510" Type="http://schemas.openxmlformats.org/officeDocument/2006/relationships/customXml" Target="../ink/ink6428.xml"/><Relationship Id="rId552" Type="http://schemas.openxmlformats.org/officeDocument/2006/relationships/image" Target="../media/image4786.png"/><Relationship Id="rId594" Type="http://schemas.openxmlformats.org/officeDocument/2006/relationships/image" Target="../media/image4807.png"/><Relationship Id="rId608" Type="http://schemas.openxmlformats.org/officeDocument/2006/relationships/image" Target="../media/image4814.png"/><Relationship Id="rId191" Type="http://schemas.openxmlformats.org/officeDocument/2006/relationships/image" Target="../media/image4609.png"/><Relationship Id="rId205" Type="http://schemas.openxmlformats.org/officeDocument/2006/relationships/image" Target="../media/image4616.png"/><Relationship Id="rId247" Type="http://schemas.openxmlformats.org/officeDocument/2006/relationships/image" Target="../media/image4637.png"/><Relationship Id="rId412" Type="http://schemas.openxmlformats.org/officeDocument/2006/relationships/customXml" Target="../ink/ink6379.xml"/><Relationship Id="rId107" Type="http://schemas.openxmlformats.org/officeDocument/2006/relationships/image" Target="../media/image4567.png"/><Relationship Id="rId289" Type="http://schemas.openxmlformats.org/officeDocument/2006/relationships/image" Target="../media/image4658.png"/><Relationship Id="rId454" Type="http://schemas.openxmlformats.org/officeDocument/2006/relationships/customXml" Target="../ink/ink6400.xml"/><Relationship Id="rId496" Type="http://schemas.openxmlformats.org/officeDocument/2006/relationships/customXml" Target="../ink/ink6421.xml"/><Relationship Id="rId661" Type="http://schemas.openxmlformats.org/officeDocument/2006/relationships/customXml" Target="../ink/ink6504.xml"/><Relationship Id="rId11" Type="http://schemas.openxmlformats.org/officeDocument/2006/relationships/image" Target="../media/image45190.png"/><Relationship Id="rId53" Type="http://schemas.openxmlformats.org/officeDocument/2006/relationships/image" Target="../media/image45400.png"/><Relationship Id="rId149" Type="http://schemas.openxmlformats.org/officeDocument/2006/relationships/image" Target="../media/image4588.png"/><Relationship Id="rId314" Type="http://schemas.openxmlformats.org/officeDocument/2006/relationships/customXml" Target="../ink/ink6330.xml"/><Relationship Id="rId356" Type="http://schemas.openxmlformats.org/officeDocument/2006/relationships/customXml" Target="../ink/ink6351.xml"/><Relationship Id="rId398" Type="http://schemas.openxmlformats.org/officeDocument/2006/relationships/customXml" Target="../ink/ink6372.xml"/><Relationship Id="rId521" Type="http://schemas.openxmlformats.org/officeDocument/2006/relationships/image" Target="../media/image4771.png"/><Relationship Id="rId563" Type="http://schemas.openxmlformats.org/officeDocument/2006/relationships/customXml" Target="../ink/ink6455.xml"/><Relationship Id="rId619" Type="http://schemas.openxmlformats.org/officeDocument/2006/relationships/customXml" Target="../ink/ink6483.xml"/><Relationship Id="rId95" Type="http://schemas.openxmlformats.org/officeDocument/2006/relationships/image" Target="../media/image4561.png"/><Relationship Id="rId160" Type="http://schemas.openxmlformats.org/officeDocument/2006/relationships/customXml" Target="../ink/ink6253.xml"/><Relationship Id="rId216" Type="http://schemas.openxmlformats.org/officeDocument/2006/relationships/customXml" Target="../ink/ink6281.xml"/><Relationship Id="rId423" Type="http://schemas.openxmlformats.org/officeDocument/2006/relationships/image" Target="../media/image4723.png"/><Relationship Id="rId258" Type="http://schemas.openxmlformats.org/officeDocument/2006/relationships/customXml" Target="../ink/ink6302.xml"/><Relationship Id="rId465" Type="http://schemas.openxmlformats.org/officeDocument/2006/relationships/image" Target="../media/image4743.png"/><Relationship Id="rId630" Type="http://schemas.openxmlformats.org/officeDocument/2006/relationships/image" Target="../media/image4825.png"/><Relationship Id="rId672" Type="http://schemas.openxmlformats.org/officeDocument/2006/relationships/image" Target="../media/image4844.png"/><Relationship Id="rId22" Type="http://schemas.openxmlformats.org/officeDocument/2006/relationships/customXml" Target="../ink/ink6184.xml"/><Relationship Id="rId64" Type="http://schemas.openxmlformats.org/officeDocument/2006/relationships/customXml" Target="../ink/ink6205.xml"/><Relationship Id="rId118" Type="http://schemas.openxmlformats.org/officeDocument/2006/relationships/customXml" Target="../ink/ink6232.xml"/><Relationship Id="rId325" Type="http://schemas.openxmlformats.org/officeDocument/2006/relationships/image" Target="../media/image4676.png"/><Relationship Id="rId367" Type="http://schemas.openxmlformats.org/officeDocument/2006/relationships/image" Target="../media/image4696.png"/><Relationship Id="rId532" Type="http://schemas.openxmlformats.org/officeDocument/2006/relationships/customXml" Target="../ink/ink6439.xml"/><Relationship Id="rId574" Type="http://schemas.openxmlformats.org/officeDocument/2006/relationships/image" Target="../media/image4797.png"/><Relationship Id="rId171" Type="http://schemas.openxmlformats.org/officeDocument/2006/relationships/image" Target="../media/image4599.png"/><Relationship Id="rId227" Type="http://schemas.openxmlformats.org/officeDocument/2006/relationships/image" Target="../media/image4627.png"/><Relationship Id="rId269" Type="http://schemas.openxmlformats.org/officeDocument/2006/relationships/image" Target="../media/image4648.png"/><Relationship Id="rId434" Type="http://schemas.openxmlformats.org/officeDocument/2006/relationships/customXml" Target="../ink/ink6390.xml"/><Relationship Id="rId476" Type="http://schemas.openxmlformats.org/officeDocument/2006/relationships/customXml" Target="../ink/ink6411.xml"/><Relationship Id="rId641" Type="http://schemas.openxmlformats.org/officeDocument/2006/relationships/customXml" Target="../ink/ink6494.xml"/><Relationship Id="rId33" Type="http://schemas.openxmlformats.org/officeDocument/2006/relationships/image" Target="../media/image45300.png"/><Relationship Id="rId129" Type="http://schemas.openxmlformats.org/officeDocument/2006/relationships/image" Target="../media/image4578.png"/><Relationship Id="rId280" Type="http://schemas.openxmlformats.org/officeDocument/2006/relationships/customXml" Target="../ink/ink6313.xml"/><Relationship Id="rId336" Type="http://schemas.openxmlformats.org/officeDocument/2006/relationships/customXml" Target="../ink/ink6341.xml"/><Relationship Id="rId501" Type="http://schemas.openxmlformats.org/officeDocument/2006/relationships/image" Target="../media/image4761.png"/><Relationship Id="rId543" Type="http://schemas.openxmlformats.org/officeDocument/2006/relationships/customXml" Target="../ink/ink6445.xml"/><Relationship Id="rId75" Type="http://schemas.openxmlformats.org/officeDocument/2006/relationships/image" Target="../media/image45511.png"/><Relationship Id="rId140" Type="http://schemas.openxmlformats.org/officeDocument/2006/relationships/customXml" Target="../ink/ink6243.xml"/><Relationship Id="rId182" Type="http://schemas.openxmlformats.org/officeDocument/2006/relationships/customXml" Target="../ink/ink6264.xml"/><Relationship Id="rId378" Type="http://schemas.openxmlformats.org/officeDocument/2006/relationships/customXml" Target="../ink/ink6362.xml"/><Relationship Id="rId403" Type="http://schemas.openxmlformats.org/officeDocument/2006/relationships/image" Target="../media/image4713.png"/><Relationship Id="rId585" Type="http://schemas.openxmlformats.org/officeDocument/2006/relationships/customXml" Target="../ink/ink6466.xml"/><Relationship Id="rId6" Type="http://schemas.openxmlformats.org/officeDocument/2006/relationships/customXml" Target="../ink/ink6176.xml"/><Relationship Id="rId238" Type="http://schemas.openxmlformats.org/officeDocument/2006/relationships/customXml" Target="../ink/ink6292.xml"/><Relationship Id="rId445" Type="http://schemas.openxmlformats.org/officeDocument/2006/relationships/image" Target="../media/image4733.png"/><Relationship Id="rId487" Type="http://schemas.openxmlformats.org/officeDocument/2006/relationships/image" Target="../media/image4754.png"/><Relationship Id="rId610" Type="http://schemas.openxmlformats.org/officeDocument/2006/relationships/image" Target="../media/image4815.png"/><Relationship Id="rId652" Type="http://schemas.openxmlformats.org/officeDocument/2006/relationships/image" Target="../media/image4836.png"/><Relationship Id="rId291" Type="http://schemas.openxmlformats.org/officeDocument/2006/relationships/image" Target="../media/image4659.png"/><Relationship Id="rId305" Type="http://schemas.openxmlformats.org/officeDocument/2006/relationships/image" Target="../media/image4666.png"/><Relationship Id="rId347" Type="http://schemas.openxmlformats.org/officeDocument/2006/relationships/image" Target="../media/image4687.png"/><Relationship Id="rId512" Type="http://schemas.openxmlformats.org/officeDocument/2006/relationships/customXml" Target="../ink/ink6429.xml"/><Relationship Id="rId44" Type="http://schemas.openxmlformats.org/officeDocument/2006/relationships/customXml" Target="../ink/ink6195.xml"/><Relationship Id="rId86" Type="http://schemas.openxmlformats.org/officeDocument/2006/relationships/customXml" Target="../ink/ink6216.xml"/><Relationship Id="rId151" Type="http://schemas.openxmlformats.org/officeDocument/2006/relationships/image" Target="../media/image4589.png"/><Relationship Id="rId389" Type="http://schemas.openxmlformats.org/officeDocument/2006/relationships/image" Target="../media/image4706.png"/><Relationship Id="rId554" Type="http://schemas.openxmlformats.org/officeDocument/2006/relationships/image" Target="../media/image4787.png"/><Relationship Id="rId596" Type="http://schemas.openxmlformats.org/officeDocument/2006/relationships/image" Target="../media/image4808.png"/><Relationship Id="rId193" Type="http://schemas.openxmlformats.org/officeDocument/2006/relationships/image" Target="../media/image4610.png"/><Relationship Id="rId207" Type="http://schemas.openxmlformats.org/officeDocument/2006/relationships/image" Target="../media/image4617.png"/><Relationship Id="rId249" Type="http://schemas.openxmlformats.org/officeDocument/2006/relationships/image" Target="../media/image4638.png"/><Relationship Id="rId414" Type="http://schemas.openxmlformats.org/officeDocument/2006/relationships/customXml" Target="../ink/ink6380.xml"/><Relationship Id="rId456" Type="http://schemas.openxmlformats.org/officeDocument/2006/relationships/customXml" Target="../ink/ink6401.xml"/><Relationship Id="rId498" Type="http://schemas.openxmlformats.org/officeDocument/2006/relationships/customXml" Target="../ink/ink6422.xml"/><Relationship Id="rId621" Type="http://schemas.openxmlformats.org/officeDocument/2006/relationships/customXml" Target="../ink/ink6484.xml"/><Relationship Id="rId663" Type="http://schemas.openxmlformats.org/officeDocument/2006/relationships/customXml" Target="../ink/ink6505.xml"/><Relationship Id="rId13" Type="http://schemas.openxmlformats.org/officeDocument/2006/relationships/image" Target="../media/image45200.png"/><Relationship Id="rId109" Type="http://schemas.openxmlformats.org/officeDocument/2006/relationships/image" Target="../media/image4568.png"/><Relationship Id="rId260" Type="http://schemas.openxmlformats.org/officeDocument/2006/relationships/customXml" Target="../ink/ink6303.xml"/><Relationship Id="rId316" Type="http://schemas.openxmlformats.org/officeDocument/2006/relationships/customXml" Target="../ink/ink6331.xml"/><Relationship Id="rId523" Type="http://schemas.openxmlformats.org/officeDocument/2006/relationships/image" Target="../media/image4772.png"/><Relationship Id="rId55" Type="http://schemas.openxmlformats.org/officeDocument/2006/relationships/image" Target="../media/image45411.png"/><Relationship Id="rId97" Type="http://schemas.openxmlformats.org/officeDocument/2006/relationships/image" Target="../media/image4562.png"/><Relationship Id="rId120" Type="http://schemas.openxmlformats.org/officeDocument/2006/relationships/customXml" Target="../ink/ink6233.xml"/><Relationship Id="rId358" Type="http://schemas.openxmlformats.org/officeDocument/2006/relationships/customXml" Target="../ink/ink6352.xml"/><Relationship Id="rId565" Type="http://schemas.openxmlformats.org/officeDocument/2006/relationships/customXml" Target="../ink/ink6456.xml"/><Relationship Id="rId162" Type="http://schemas.openxmlformats.org/officeDocument/2006/relationships/customXml" Target="../ink/ink6254.xml"/><Relationship Id="rId218" Type="http://schemas.openxmlformats.org/officeDocument/2006/relationships/customXml" Target="../ink/ink6282.xml"/><Relationship Id="rId425" Type="http://schemas.openxmlformats.org/officeDocument/2006/relationships/image" Target="../media/image4724.png"/><Relationship Id="rId467" Type="http://schemas.openxmlformats.org/officeDocument/2006/relationships/image" Target="../media/image4744.png"/><Relationship Id="rId632" Type="http://schemas.openxmlformats.org/officeDocument/2006/relationships/image" Target="../media/image4826.png"/><Relationship Id="rId271" Type="http://schemas.openxmlformats.org/officeDocument/2006/relationships/image" Target="../media/image4649.png"/><Relationship Id="rId24" Type="http://schemas.openxmlformats.org/officeDocument/2006/relationships/customXml" Target="../ink/ink6185.xml"/><Relationship Id="rId66" Type="http://schemas.openxmlformats.org/officeDocument/2006/relationships/customXml" Target="../ink/ink6206.xml"/><Relationship Id="rId131" Type="http://schemas.openxmlformats.org/officeDocument/2006/relationships/image" Target="../media/image4579.png"/><Relationship Id="rId327" Type="http://schemas.openxmlformats.org/officeDocument/2006/relationships/image" Target="../media/image4677.png"/><Relationship Id="rId369" Type="http://schemas.openxmlformats.org/officeDocument/2006/relationships/image" Target="../media/image4697.png"/><Relationship Id="rId534" Type="http://schemas.openxmlformats.org/officeDocument/2006/relationships/customXml" Target="../ink/ink6440.xml"/><Relationship Id="rId576" Type="http://schemas.openxmlformats.org/officeDocument/2006/relationships/image" Target="../media/image4798.png"/><Relationship Id="rId173" Type="http://schemas.openxmlformats.org/officeDocument/2006/relationships/image" Target="../media/image4600.png"/><Relationship Id="rId229" Type="http://schemas.openxmlformats.org/officeDocument/2006/relationships/image" Target="../media/image4628.png"/><Relationship Id="rId380" Type="http://schemas.openxmlformats.org/officeDocument/2006/relationships/customXml" Target="../ink/ink6363.xml"/><Relationship Id="rId436" Type="http://schemas.openxmlformats.org/officeDocument/2006/relationships/customXml" Target="../ink/ink6391.xml"/><Relationship Id="rId601" Type="http://schemas.openxmlformats.org/officeDocument/2006/relationships/customXml" Target="../ink/ink6474.xml"/><Relationship Id="rId643" Type="http://schemas.openxmlformats.org/officeDocument/2006/relationships/customXml" Target="../ink/ink6495.xml"/><Relationship Id="rId240" Type="http://schemas.openxmlformats.org/officeDocument/2006/relationships/customXml" Target="../ink/ink6293.xml"/><Relationship Id="rId478" Type="http://schemas.openxmlformats.org/officeDocument/2006/relationships/customXml" Target="../ink/ink6412.xml"/><Relationship Id="rId35" Type="http://schemas.openxmlformats.org/officeDocument/2006/relationships/image" Target="../media/image45311.png"/><Relationship Id="rId77" Type="http://schemas.openxmlformats.org/officeDocument/2006/relationships/image" Target="../media/image45520.png"/><Relationship Id="rId100" Type="http://schemas.openxmlformats.org/officeDocument/2006/relationships/customXml" Target="../ink/ink6223.xml"/><Relationship Id="rId282" Type="http://schemas.openxmlformats.org/officeDocument/2006/relationships/customXml" Target="../ink/ink6314.xml"/><Relationship Id="rId338" Type="http://schemas.openxmlformats.org/officeDocument/2006/relationships/customXml" Target="../ink/ink6342.xml"/><Relationship Id="rId503" Type="http://schemas.openxmlformats.org/officeDocument/2006/relationships/image" Target="../media/image4762.png"/><Relationship Id="rId545" Type="http://schemas.openxmlformats.org/officeDocument/2006/relationships/customXml" Target="../ink/ink6446.xml"/><Relationship Id="rId587" Type="http://schemas.openxmlformats.org/officeDocument/2006/relationships/customXml" Target="../ink/ink6467.xml"/><Relationship Id="rId8" Type="http://schemas.openxmlformats.org/officeDocument/2006/relationships/customXml" Target="../ink/ink6177.xml"/><Relationship Id="rId142" Type="http://schemas.openxmlformats.org/officeDocument/2006/relationships/customXml" Target="../ink/ink6244.xml"/><Relationship Id="rId184" Type="http://schemas.openxmlformats.org/officeDocument/2006/relationships/customXml" Target="../ink/ink6265.xml"/><Relationship Id="rId391" Type="http://schemas.openxmlformats.org/officeDocument/2006/relationships/image" Target="../media/image4707.png"/><Relationship Id="rId405" Type="http://schemas.openxmlformats.org/officeDocument/2006/relationships/image" Target="../media/image4714.png"/><Relationship Id="rId447" Type="http://schemas.openxmlformats.org/officeDocument/2006/relationships/image" Target="../media/image4734.png"/><Relationship Id="rId612" Type="http://schemas.openxmlformats.org/officeDocument/2006/relationships/image" Target="../media/image4816.png"/><Relationship Id="rId251" Type="http://schemas.openxmlformats.org/officeDocument/2006/relationships/image" Target="../media/image4639.png"/><Relationship Id="rId489" Type="http://schemas.openxmlformats.org/officeDocument/2006/relationships/image" Target="../media/image4755.png"/><Relationship Id="rId654" Type="http://schemas.openxmlformats.org/officeDocument/2006/relationships/image" Target="../media/image2007.png"/><Relationship Id="rId46" Type="http://schemas.openxmlformats.org/officeDocument/2006/relationships/customXml" Target="../ink/ink6196.xml"/><Relationship Id="rId293" Type="http://schemas.openxmlformats.org/officeDocument/2006/relationships/image" Target="../media/image4660.png"/><Relationship Id="rId307" Type="http://schemas.openxmlformats.org/officeDocument/2006/relationships/image" Target="../media/image4667.png"/><Relationship Id="rId349" Type="http://schemas.openxmlformats.org/officeDocument/2006/relationships/image" Target="../media/image4688.png"/><Relationship Id="rId514" Type="http://schemas.openxmlformats.org/officeDocument/2006/relationships/customXml" Target="../ink/ink6430.xml"/><Relationship Id="rId556" Type="http://schemas.openxmlformats.org/officeDocument/2006/relationships/image" Target="../media/image4788.png"/><Relationship Id="rId88" Type="http://schemas.openxmlformats.org/officeDocument/2006/relationships/customXml" Target="../ink/ink6217.xml"/><Relationship Id="rId111" Type="http://schemas.openxmlformats.org/officeDocument/2006/relationships/image" Target="../media/image4569.png"/><Relationship Id="rId153" Type="http://schemas.openxmlformats.org/officeDocument/2006/relationships/image" Target="../media/image4590.png"/><Relationship Id="rId195" Type="http://schemas.openxmlformats.org/officeDocument/2006/relationships/image" Target="../media/image4611.png"/><Relationship Id="rId209" Type="http://schemas.openxmlformats.org/officeDocument/2006/relationships/image" Target="../media/image4618.png"/><Relationship Id="rId360" Type="http://schemas.openxmlformats.org/officeDocument/2006/relationships/customXml" Target="../ink/ink6353.xml"/><Relationship Id="rId416" Type="http://schemas.openxmlformats.org/officeDocument/2006/relationships/customXml" Target="../ink/ink6381.xml"/><Relationship Id="rId598" Type="http://schemas.openxmlformats.org/officeDocument/2006/relationships/image" Target="../media/image4809.png"/><Relationship Id="rId220" Type="http://schemas.openxmlformats.org/officeDocument/2006/relationships/customXml" Target="../ink/ink6283.xml"/><Relationship Id="rId458" Type="http://schemas.openxmlformats.org/officeDocument/2006/relationships/customXml" Target="../ink/ink6402.xml"/><Relationship Id="rId623" Type="http://schemas.openxmlformats.org/officeDocument/2006/relationships/customXml" Target="../ink/ink6485.xml"/><Relationship Id="rId665" Type="http://schemas.openxmlformats.org/officeDocument/2006/relationships/customXml" Target="../ink/ink6506.xml"/><Relationship Id="rId15" Type="http://schemas.openxmlformats.org/officeDocument/2006/relationships/image" Target="../media/image45211.png"/><Relationship Id="rId57" Type="http://schemas.openxmlformats.org/officeDocument/2006/relationships/image" Target="../media/image45420.png"/><Relationship Id="rId262" Type="http://schemas.openxmlformats.org/officeDocument/2006/relationships/customXml" Target="../ink/ink6304.xml"/><Relationship Id="rId318" Type="http://schemas.openxmlformats.org/officeDocument/2006/relationships/customXml" Target="../ink/ink6332.xml"/><Relationship Id="rId525" Type="http://schemas.openxmlformats.org/officeDocument/2006/relationships/image" Target="../media/image4773.png"/><Relationship Id="rId567" Type="http://schemas.openxmlformats.org/officeDocument/2006/relationships/customXml" Target="../ink/ink6457.xml"/><Relationship Id="rId99" Type="http://schemas.openxmlformats.org/officeDocument/2006/relationships/image" Target="../media/image4563.png"/><Relationship Id="rId122" Type="http://schemas.openxmlformats.org/officeDocument/2006/relationships/customXml" Target="../ink/ink6234.xml"/><Relationship Id="rId164" Type="http://schemas.openxmlformats.org/officeDocument/2006/relationships/customXml" Target="../ink/ink6255.xml"/><Relationship Id="rId371" Type="http://schemas.openxmlformats.org/officeDocument/2006/relationships/image" Target="../media/image4698.png"/><Relationship Id="rId427" Type="http://schemas.openxmlformats.org/officeDocument/2006/relationships/image" Target="../media/image4725.png"/><Relationship Id="rId469" Type="http://schemas.openxmlformats.org/officeDocument/2006/relationships/image" Target="../media/image4745.png"/><Relationship Id="rId634" Type="http://schemas.openxmlformats.org/officeDocument/2006/relationships/image" Target="../media/image4827.png"/><Relationship Id="rId26" Type="http://schemas.openxmlformats.org/officeDocument/2006/relationships/customXml" Target="../ink/ink6186.xml"/><Relationship Id="rId231" Type="http://schemas.openxmlformats.org/officeDocument/2006/relationships/image" Target="../media/image4629.png"/><Relationship Id="rId273" Type="http://schemas.openxmlformats.org/officeDocument/2006/relationships/image" Target="../media/image4650.png"/><Relationship Id="rId329" Type="http://schemas.openxmlformats.org/officeDocument/2006/relationships/image" Target="../media/image4678.png"/><Relationship Id="rId480" Type="http://schemas.openxmlformats.org/officeDocument/2006/relationships/customXml" Target="../ink/ink6413.xml"/><Relationship Id="rId536" Type="http://schemas.openxmlformats.org/officeDocument/2006/relationships/customXml" Target="../ink/ink6441.xml"/><Relationship Id="rId68" Type="http://schemas.openxmlformats.org/officeDocument/2006/relationships/customXml" Target="../ink/ink6207.xml"/><Relationship Id="rId133" Type="http://schemas.openxmlformats.org/officeDocument/2006/relationships/image" Target="../media/image4580.png"/><Relationship Id="rId175" Type="http://schemas.openxmlformats.org/officeDocument/2006/relationships/image" Target="../media/image4601.png"/><Relationship Id="rId340" Type="http://schemas.openxmlformats.org/officeDocument/2006/relationships/customXml" Target="../ink/ink6343.xml"/><Relationship Id="rId578" Type="http://schemas.openxmlformats.org/officeDocument/2006/relationships/image" Target="../media/image4799.png"/><Relationship Id="rId200" Type="http://schemas.openxmlformats.org/officeDocument/2006/relationships/customXml" Target="../ink/ink6273.xml"/><Relationship Id="rId382" Type="http://schemas.openxmlformats.org/officeDocument/2006/relationships/customXml" Target="../ink/ink6364.xml"/><Relationship Id="rId438" Type="http://schemas.openxmlformats.org/officeDocument/2006/relationships/customXml" Target="../ink/ink6392.xml"/><Relationship Id="rId603" Type="http://schemas.openxmlformats.org/officeDocument/2006/relationships/customXml" Target="../ink/ink6475.xml"/><Relationship Id="rId645" Type="http://schemas.openxmlformats.org/officeDocument/2006/relationships/customXml" Target="../ink/ink6496.xml"/><Relationship Id="rId242" Type="http://schemas.openxmlformats.org/officeDocument/2006/relationships/customXml" Target="../ink/ink6294.xml"/><Relationship Id="rId284" Type="http://schemas.openxmlformats.org/officeDocument/2006/relationships/customXml" Target="../ink/ink6315.xml"/><Relationship Id="rId491" Type="http://schemas.openxmlformats.org/officeDocument/2006/relationships/image" Target="../media/image4756.png"/><Relationship Id="rId505" Type="http://schemas.openxmlformats.org/officeDocument/2006/relationships/image" Target="../media/image4763.png"/><Relationship Id="rId37" Type="http://schemas.openxmlformats.org/officeDocument/2006/relationships/image" Target="../media/image45320.png"/><Relationship Id="rId79" Type="http://schemas.openxmlformats.org/officeDocument/2006/relationships/image" Target="../media/image45530.png"/><Relationship Id="rId102" Type="http://schemas.openxmlformats.org/officeDocument/2006/relationships/customXml" Target="../ink/ink6224.xml"/><Relationship Id="rId144" Type="http://schemas.openxmlformats.org/officeDocument/2006/relationships/customXml" Target="../ink/ink6245.xml"/><Relationship Id="rId547" Type="http://schemas.openxmlformats.org/officeDocument/2006/relationships/customXml" Target="../ink/ink6447.xml"/><Relationship Id="rId589" Type="http://schemas.openxmlformats.org/officeDocument/2006/relationships/customXml" Target="../ink/ink6468.xml"/><Relationship Id="rId90" Type="http://schemas.openxmlformats.org/officeDocument/2006/relationships/customXml" Target="../ink/ink6218.xml"/><Relationship Id="rId186" Type="http://schemas.openxmlformats.org/officeDocument/2006/relationships/customXml" Target="../ink/ink6266.xml"/><Relationship Id="rId351" Type="http://schemas.openxmlformats.org/officeDocument/2006/relationships/image" Target="../media/image4689.png"/><Relationship Id="rId393" Type="http://schemas.openxmlformats.org/officeDocument/2006/relationships/image" Target="../media/image4708.png"/><Relationship Id="rId407" Type="http://schemas.openxmlformats.org/officeDocument/2006/relationships/image" Target="../media/image4715.png"/><Relationship Id="rId449" Type="http://schemas.openxmlformats.org/officeDocument/2006/relationships/image" Target="../media/image4735.png"/><Relationship Id="rId614" Type="http://schemas.openxmlformats.org/officeDocument/2006/relationships/image" Target="../media/image4817.png"/><Relationship Id="rId656" Type="http://schemas.openxmlformats.org/officeDocument/2006/relationships/image" Target="../media/image4837.png"/><Relationship Id="rId211" Type="http://schemas.openxmlformats.org/officeDocument/2006/relationships/image" Target="../media/image4619.png"/><Relationship Id="rId253" Type="http://schemas.openxmlformats.org/officeDocument/2006/relationships/image" Target="../media/image4640.png"/><Relationship Id="rId295" Type="http://schemas.openxmlformats.org/officeDocument/2006/relationships/image" Target="../media/image4661.png"/><Relationship Id="rId309" Type="http://schemas.openxmlformats.org/officeDocument/2006/relationships/image" Target="../media/image4668.png"/><Relationship Id="rId460" Type="http://schemas.openxmlformats.org/officeDocument/2006/relationships/customXml" Target="../ink/ink6403.xml"/><Relationship Id="rId516" Type="http://schemas.openxmlformats.org/officeDocument/2006/relationships/customXml" Target="../ink/ink6431.xml"/><Relationship Id="rId48" Type="http://schemas.openxmlformats.org/officeDocument/2006/relationships/customXml" Target="../ink/ink6197.xml"/><Relationship Id="rId113" Type="http://schemas.openxmlformats.org/officeDocument/2006/relationships/image" Target="../media/image4570.png"/><Relationship Id="rId320" Type="http://schemas.openxmlformats.org/officeDocument/2006/relationships/customXml" Target="../ink/ink6333.xml"/><Relationship Id="rId558" Type="http://schemas.openxmlformats.org/officeDocument/2006/relationships/image" Target="../media/image4789.png"/><Relationship Id="rId155" Type="http://schemas.openxmlformats.org/officeDocument/2006/relationships/image" Target="../media/image4591.png"/><Relationship Id="rId197" Type="http://schemas.openxmlformats.org/officeDocument/2006/relationships/image" Target="../media/image4612.png"/><Relationship Id="rId362" Type="http://schemas.openxmlformats.org/officeDocument/2006/relationships/customXml" Target="../ink/ink6354.xml"/><Relationship Id="rId418" Type="http://schemas.openxmlformats.org/officeDocument/2006/relationships/customXml" Target="../ink/ink6382.xml"/><Relationship Id="rId625" Type="http://schemas.openxmlformats.org/officeDocument/2006/relationships/customXml" Target="../ink/ink6486.xml"/><Relationship Id="rId222" Type="http://schemas.openxmlformats.org/officeDocument/2006/relationships/customXml" Target="../ink/ink6284.xml"/><Relationship Id="rId264" Type="http://schemas.openxmlformats.org/officeDocument/2006/relationships/customXml" Target="../ink/ink6305.xml"/><Relationship Id="rId471" Type="http://schemas.openxmlformats.org/officeDocument/2006/relationships/image" Target="../media/image4746.png"/><Relationship Id="rId667" Type="http://schemas.openxmlformats.org/officeDocument/2006/relationships/customXml" Target="../ink/ink6507.xml"/><Relationship Id="rId17" Type="http://schemas.openxmlformats.org/officeDocument/2006/relationships/image" Target="../media/image45220.png"/><Relationship Id="rId59" Type="http://schemas.openxmlformats.org/officeDocument/2006/relationships/image" Target="../media/image45430.png"/><Relationship Id="rId124" Type="http://schemas.openxmlformats.org/officeDocument/2006/relationships/customXml" Target="../ink/ink6235.xml"/><Relationship Id="rId527" Type="http://schemas.openxmlformats.org/officeDocument/2006/relationships/image" Target="../media/image4774.png"/><Relationship Id="rId569" Type="http://schemas.openxmlformats.org/officeDocument/2006/relationships/customXml" Target="../ink/ink6458.xml"/><Relationship Id="rId70" Type="http://schemas.openxmlformats.org/officeDocument/2006/relationships/customXml" Target="../ink/ink6208.xml"/><Relationship Id="rId166" Type="http://schemas.openxmlformats.org/officeDocument/2006/relationships/customXml" Target="../ink/ink6256.xml"/><Relationship Id="rId331" Type="http://schemas.openxmlformats.org/officeDocument/2006/relationships/image" Target="../media/image4679.png"/><Relationship Id="rId373" Type="http://schemas.openxmlformats.org/officeDocument/2006/relationships/image" Target="../media/image4699.png"/><Relationship Id="rId429" Type="http://schemas.openxmlformats.org/officeDocument/2006/relationships/image" Target="../media/image4726.png"/><Relationship Id="rId580" Type="http://schemas.openxmlformats.org/officeDocument/2006/relationships/image" Target="../media/image4800.png"/><Relationship Id="rId636" Type="http://schemas.openxmlformats.org/officeDocument/2006/relationships/image" Target="../media/image482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30.png"/><Relationship Id="rId440" Type="http://schemas.openxmlformats.org/officeDocument/2006/relationships/customXml" Target="../ink/ink6393.xml"/><Relationship Id="rId28" Type="http://schemas.openxmlformats.org/officeDocument/2006/relationships/customXml" Target="../ink/ink6187.xml"/><Relationship Id="rId275" Type="http://schemas.openxmlformats.org/officeDocument/2006/relationships/image" Target="../media/image4651.png"/><Relationship Id="rId300" Type="http://schemas.openxmlformats.org/officeDocument/2006/relationships/customXml" Target="../ink/ink6323.xml"/><Relationship Id="rId482" Type="http://schemas.openxmlformats.org/officeDocument/2006/relationships/customXml" Target="../ink/ink6414.xml"/><Relationship Id="rId538" Type="http://schemas.openxmlformats.org/officeDocument/2006/relationships/customXml" Target="../ink/ink6442.xml"/><Relationship Id="rId81" Type="http://schemas.openxmlformats.org/officeDocument/2006/relationships/image" Target="../media/image45540.png"/><Relationship Id="rId135" Type="http://schemas.openxmlformats.org/officeDocument/2006/relationships/image" Target="../media/image4581.png"/><Relationship Id="rId177" Type="http://schemas.openxmlformats.org/officeDocument/2006/relationships/image" Target="../media/image4602.png"/><Relationship Id="rId342" Type="http://schemas.openxmlformats.org/officeDocument/2006/relationships/customXml" Target="../ink/ink6344.xml"/><Relationship Id="rId384" Type="http://schemas.openxmlformats.org/officeDocument/2006/relationships/customXml" Target="../ink/ink6365.xml"/><Relationship Id="rId591" Type="http://schemas.openxmlformats.org/officeDocument/2006/relationships/customXml" Target="../ink/ink6469.xml"/><Relationship Id="rId605" Type="http://schemas.openxmlformats.org/officeDocument/2006/relationships/customXml" Target="../ink/ink6476.xml"/><Relationship Id="rId202" Type="http://schemas.openxmlformats.org/officeDocument/2006/relationships/customXml" Target="../ink/ink6274.xml"/><Relationship Id="rId244" Type="http://schemas.openxmlformats.org/officeDocument/2006/relationships/customXml" Target="../ink/ink6295.xml"/><Relationship Id="rId647" Type="http://schemas.openxmlformats.org/officeDocument/2006/relationships/customXml" Target="../ink/ink6497.xml"/><Relationship Id="rId39" Type="http://schemas.openxmlformats.org/officeDocument/2006/relationships/image" Target="../media/image45330.png"/><Relationship Id="rId286" Type="http://schemas.openxmlformats.org/officeDocument/2006/relationships/customXml" Target="../ink/ink6316.xml"/><Relationship Id="rId451" Type="http://schemas.openxmlformats.org/officeDocument/2006/relationships/image" Target="../media/image4736.png"/><Relationship Id="rId493" Type="http://schemas.openxmlformats.org/officeDocument/2006/relationships/image" Target="../media/image4757.png"/><Relationship Id="rId507" Type="http://schemas.openxmlformats.org/officeDocument/2006/relationships/image" Target="../media/image4764.png"/><Relationship Id="rId549" Type="http://schemas.openxmlformats.org/officeDocument/2006/relationships/customXml" Target="../ink/ink6448.xml"/><Relationship Id="rId50" Type="http://schemas.openxmlformats.org/officeDocument/2006/relationships/customXml" Target="../ink/ink6198.xml"/><Relationship Id="rId104" Type="http://schemas.openxmlformats.org/officeDocument/2006/relationships/customXml" Target="../ink/ink6225.xml"/><Relationship Id="rId146" Type="http://schemas.openxmlformats.org/officeDocument/2006/relationships/customXml" Target="../ink/ink6246.xml"/><Relationship Id="rId188" Type="http://schemas.openxmlformats.org/officeDocument/2006/relationships/customXml" Target="../ink/ink6267.xml"/><Relationship Id="rId311" Type="http://schemas.openxmlformats.org/officeDocument/2006/relationships/image" Target="../media/image4669.png"/><Relationship Id="rId353" Type="http://schemas.openxmlformats.org/officeDocument/2006/relationships/image" Target="../media/image21000.png"/><Relationship Id="rId395" Type="http://schemas.openxmlformats.org/officeDocument/2006/relationships/image" Target="../media/image4709.png"/><Relationship Id="rId409" Type="http://schemas.openxmlformats.org/officeDocument/2006/relationships/image" Target="../media/image4716.png"/><Relationship Id="rId560" Type="http://schemas.openxmlformats.org/officeDocument/2006/relationships/image" Target="../media/image4790.png"/><Relationship Id="rId92" Type="http://schemas.openxmlformats.org/officeDocument/2006/relationships/customXml" Target="../ink/ink6219.xml"/><Relationship Id="rId213" Type="http://schemas.openxmlformats.org/officeDocument/2006/relationships/image" Target="../media/image4620.png"/><Relationship Id="rId420" Type="http://schemas.openxmlformats.org/officeDocument/2006/relationships/customXml" Target="../ink/ink6383.xml"/><Relationship Id="rId616" Type="http://schemas.openxmlformats.org/officeDocument/2006/relationships/image" Target="../media/image4818.png"/><Relationship Id="rId658" Type="http://schemas.openxmlformats.org/officeDocument/2006/relationships/image" Target="../media/image570.png"/><Relationship Id="rId255" Type="http://schemas.openxmlformats.org/officeDocument/2006/relationships/image" Target="../media/image4641.png"/><Relationship Id="rId297" Type="http://schemas.openxmlformats.org/officeDocument/2006/relationships/image" Target="../media/image4662.png"/><Relationship Id="rId462" Type="http://schemas.openxmlformats.org/officeDocument/2006/relationships/customXml" Target="../ink/ink6404.xml"/><Relationship Id="rId518" Type="http://schemas.openxmlformats.org/officeDocument/2006/relationships/customXml" Target="../ink/ink6432.xml"/><Relationship Id="rId115" Type="http://schemas.openxmlformats.org/officeDocument/2006/relationships/image" Target="../media/image4571.png"/><Relationship Id="rId157" Type="http://schemas.openxmlformats.org/officeDocument/2006/relationships/image" Target="../media/image4592.png"/><Relationship Id="rId322" Type="http://schemas.openxmlformats.org/officeDocument/2006/relationships/customXml" Target="../ink/ink6334.xml"/><Relationship Id="rId364" Type="http://schemas.openxmlformats.org/officeDocument/2006/relationships/customXml" Target="../ink/ink6355.xml"/><Relationship Id="rId61" Type="http://schemas.openxmlformats.org/officeDocument/2006/relationships/image" Target="../media/image45440.png"/><Relationship Id="rId199" Type="http://schemas.openxmlformats.org/officeDocument/2006/relationships/image" Target="../media/image4613.png"/><Relationship Id="rId571" Type="http://schemas.openxmlformats.org/officeDocument/2006/relationships/customXml" Target="../ink/ink6459.xml"/><Relationship Id="rId627" Type="http://schemas.openxmlformats.org/officeDocument/2006/relationships/customXml" Target="../ink/ink6487.xml"/><Relationship Id="rId669" Type="http://schemas.openxmlformats.org/officeDocument/2006/relationships/customXml" Target="../ink/ink6508.xml"/><Relationship Id="rId19" Type="http://schemas.openxmlformats.org/officeDocument/2006/relationships/image" Target="../media/image45230.png"/><Relationship Id="rId224" Type="http://schemas.openxmlformats.org/officeDocument/2006/relationships/customXml" Target="../ink/ink6285.xml"/><Relationship Id="rId266" Type="http://schemas.openxmlformats.org/officeDocument/2006/relationships/customXml" Target="../ink/ink6306.xml"/><Relationship Id="rId431" Type="http://schemas.openxmlformats.org/officeDocument/2006/relationships/image" Target="../media/image4727.png"/><Relationship Id="rId473" Type="http://schemas.openxmlformats.org/officeDocument/2006/relationships/image" Target="../media/image4747.png"/><Relationship Id="rId529" Type="http://schemas.openxmlformats.org/officeDocument/2006/relationships/image" Target="../media/image4775.png"/><Relationship Id="rId30" Type="http://schemas.openxmlformats.org/officeDocument/2006/relationships/customXml" Target="../ink/ink6188.xml"/><Relationship Id="rId126" Type="http://schemas.openxmlformats.org/officeDocument/2006/relationships/customXml" Target="../ink/ink6236.xml"/><Relationship Id="rId168" Type="http://schemas.openxmlformats.org/officeDocument/2006/relationships/customXml" Target="../ink/ink6257.xml"/><Relationship Id="rId333" Type="http://schemas.openxmlformats.org/officeDocument/2006/relationships/image" Target="../media/image4680.png"/><Relationship Id="rId540" Type="http://schemas.openxmlformats.org/officeDocument/2006/relationships/customXml" Target="../ink/ink6443.xml"/><Relationship Id="rId72" Type="http://schemas.openxmlformats.org/officeDocument/2006/relationships/customXml" Target="../ink/ink6209.xml"/><Relationship Id="rId375" Type="http://schemas.openxmlformats.org/officeDocument/2006/relationships/image" Target="../media/image3245.png"/><Relationship Id="rId582" Type="http://schemas.openxmlformats.org/officeDocument/2006/relationships/image" Target="../media/image4801.png"/><Relationship Id="rId638" Type="http://schemas.openxmlformats.org/officeDocument/2006/relationships/image" Target="../media/image4829.png"/><Relationship Id="rId3" Type="http://schemas.openxmlformats.org/officeDocument/2006/relationships/image" Target="../media/image45150.png"/><Relationship Id="rId235" Type="http://schemas.openxmlformats.org/officeDocument/2006/relationships/image" Target="../media/image4631.png"/><Relationship Id="rId277" Type="http://schemas.openxmlformats.org/officeDocument/2006/relationships/image" Target="../media/image4652.png"/><Relationship Id="rId400" Type="http://schemas.openxmlformats.org/officeDocument/2006/relationships/customXml" Target="../ink/ink6373.xml"/><Relationship Id="rId442" Type="http://schemas.openxmlformats.org/officeDocument/2006/relationships/customXml" Target="../ink/ink6394.xml"/><Relationship Id="rId484" Type="http://schemas.openxmlformats.org/officeDocument/2006/relationships/customXml" Target="../ink/ink6415.xml"/><Relationship Id="rId137" Type="http://schemas.openxmlformats.org/officeDocument/2006/relationships/image" Target="../media/image4582.png"/><Relationship Id="rId302" Type="http://schemas.openxmlformats.org/officeDocument/2006/relationships/customXml" Target="../ink/ink6324.xml"/><Relationship Id="rId344" Type="http://schemas.openxmlformats.org/officeDocument/2006/relationships/customXml" Target="../ink/ink6345.xml"/><Relationship Id="rId41" Type="http://schemas.openxmlformats.org/officeDocument/2006/relationships/image" Target="../media/image45340.png"/><Relationship Id="rId83" Type="http://schemas.openxmlformats.org/officeDocument/2006/relationships/image" Target="../media/image45550.png"/><Relationship Id="rId179" Type="http://schemas.openxmlformats.org/officeDocument/2006/relationships/image" Target="../media/image4603.png"/><Relationship Id="rId386" Type="http://schemas.openxmlformats.org/officeDocument/2006/relationships/customXml" Target="../ink/ink6366.xml"/><Relationship Id="rId551" Type="http://schemas.openxmlformats.org/officeDocument/2006/relationships/customXml" Target="../ink/ink6449.xml"/><Relationship Id="rId593" Type="http://schemas.openxmlformats.org/officeDocument/2006/relationships/customXml" Target="../ink/ink6470.xml"/><Relationship Id="rId607" Type="http://schemas.openxmlformats.org/officeDocument/2006/relationships/customXml" Target="../ink/ink6477.xml"/><Relationship Id="rId649" Type="http://schemas.openxmlformats.org/officeDocument/2006/relationships/customXml" Target="../ink/ink6498.xml"/><Relationship Id="rId190" Type="http://schemas.openxmlformats.org/officeDocument/2006/relationships/customXml" Target="../ink/ink6268.xml"/><Relationship Id="rId204" Type="http://schemas.openxmlformats.org/officeDocument/2006/relationships/customXml" Target="../ink/ink6275.xml"/><Relationship Id="rId246" Type="http://schemas.openxmlformats.org/officeDocument/2006/relationships/customXml" Target="../ink/ink6296.xml"/><Relationship Id="rId288" Type="http://schemas.openxmlformats.org/officeDocument/2006/relationships/customXml" Target="../ink/ink6317.xml"/><Relationship Id="rId411" Type="http://schemas.openxmlformats.org/officeDocument/2006/relationships/image" Target="../media/image4717.png"/><Relationship Id="rId453" Type="http://schemas.openxmlformats.org/officeDocument/2006/relationships/image" Target="../media/image4737.png"/><Relationship Id="rId509" Type="http://schemas.openxmlformats.org/officeDocument/2006/relationships/image" Target="../media/image4765.png"/><Relationship Id="rId660" Type="http://schemas.openxmlformats.org/officeDocument/2006/relationships/image" Target="../media/image4838.png"/><Relationship Id="rId106" Type="http://schemas.openxmlformats.org/officeDocument/2006/relationships/customXml" Target="../ink/ink6226.xml"/><Relationship Id="rId313" Type="http://schemas.openxmlformats.org/officeDocument/2006/relationships/image" Target="../media/image4670.png"/><Relationship Id="rId495" Type="http://schemas.openxmlformats.org/officeDocument/2006/relationships/image" Target="../media/image4758.png"/><Relationship Id="rId10" Type="http://schemas.openxmlformats.org/officeDocument/2006/relationships/customXml" Target="../ink/ink6178.xml"/><Relationship Id="rId52" Type="http://schemas.openxmlformats.org/officeDocument/2006/relationships/customXml" Target="../ink/ink6199.xml"/><Relationship Id="rId94" Type="http://schemas.openxmlformats.org/officeDocument/2006/relationships/customXml" Target="../ink/ink6220.xml"/><Relationship Id="rId148" Type="http://schemas.openxmlformats.org/officeDocument/2006/relationships/customXml" Target="../ink/ink6247.xml"/><Relationship Id="rId355" Type="http://schemas.openxmlformats.org/officeDocument/2006/relationships/image" Target="../media/image4690.png"/><Relationship Id="rId397" Type="http://schemas.openxmlformats.org/officeDocument/2006/relationships/image" Target="../media/image4710.png"/><Relationship Id="rId520" Type="http://schemas.openxmlformats.org/officeDocument/2006/relationships/customXml" Target="../ink/ink6433.xml"/><Relationship Id="rId562" Type="http://schemas.openxmlformats.org/officeDocument/2006/relationships/image" Target="../media/image4791.png"/><Relationship Id="rId618" Type="http://schemas.openxmlformats.org/officeDocument/2006/relationships/image" Target="../media/image4819.png"/><Relationship Id="rId215" Type="http://schemas.openxmlformats.org/officeDocument/2006/relationships/image" Target="../media/image4621.png"/><Relationship Id="rId257" Type="http://schemas.openxmlformats.org/officeDocument/2006/relationships/image" Target="../media/image4642.png"/><Relationship Id="rId422" Type="http://schemas.openxmlformats.org/officeDocument/2006/relationships/customXml" Target="../ink/ink6384.xml"/><Relationship Id="rId464" Type="http://schemas.openxmlformats.org/officeDocument/2006/relationships/customXml" Target="../ink/ink6405.xml"/><Relationship Id="rId299" Type="http://schemas.openxmlformats.org/officeDocument/2006/relationships/image" Target="../media/image4663.png"/><Relationship Id="rId63" Type="http://schemas.openxmlformats.org/officeDocument/2006/relationships/image" Target="../media/image45450.png"/><Relationship Id="rId159" Type="http://schemas.openxmlformats.org/officeDocument/2006/relationships/image" Target="../media/image4593.png"/><Relationship Id="rId366" Type="http://schemas.openxmlformats.org/officeDocument/2006/relationships/customXml" Target="../ink/ink6356.xml"/><Relationship Id="rId573" Type="http://schemas.openxmlformats.org/officeDocument/2006/relationships/customXml" Target="../ink/ink6460.xml"/><Relationship Id="rId226" Type="http://schemas.openxmlformats.org/officeDocument/2006/relationships/customXml" Target="../ink/ink6286.xml"/><Relationship Id="rId433" Type="http://schemas.openxmlformats.org/officeDocument/2006/relationships/image" Target="../media/image19910.png"/><Relationship Id="rId640" Type="http://schemas.openxmlformats.org/officeDocument/2006/relationships/image" Target="../media/image4830.png"/><Relationship Id="rId74" Type="http://schemas.openxmlformats.org/officeDocument/2006/relationships/customXml" Target="../ink/ink6210.xml"/><Relationship Id="rId377" Type="http://schemas.openxmlformats.org/officeDocument/2006/relationships/image" Target="../media/image4700.png"/><Relationship Id="rId500" Type="http://schemas.openxmlformats.org/officeDocument/2006/relationships/customXml" Target="../ink/ink6423.xml"/><Relationship Id="rId584" Type="http://schemas.openxmlformats.org/officeDocument/2006/relationships/image" Target="../media/image4802.png"/><Relationship Id="rId5" Type="http://schemas.openxmlformats.org/officeDocument/2006/relationships/image" Target="../media/image45160.png"/><Relationship Id="rId237" Type="http://schemas.openxmlformats.org/officeDocument/2006/relationships/image" Target="../media/image4632.png"/><Relationship Id="rId444" Type="http://schemas.openxmlformats.org/officeDocument/2006/relationships/customXml" Target="../ink/ink6395.xml"/><Relationship Id="rId651" Type="http://schemas.openxmlformats.org/officeDocument/2006/relationships/customXml" Target="../ink/ink6499.xml"/><Relationship Id="rId290" Type="http://schemas.openxmlformats.org/officeDocument/2006/relationships/customXml" Target="../ink/ink6318.xml"/><Relationship Id="rId304" Type="http://schemas.openxmlformats.org/officeDocument/2006/relationships/customXml" Target="../ink/ink6325.xml"/><Relationship Id="rId388" Type="http://schemas.openxmlformats.org/officeDocument/2006/relationships/customXml" Target="../ink/ink6367.xml"/><Relationship Id="rId511" Type="http://schemas.openxmlformats.org/officeDocument/2006/relationships/image" Target="../media/image4766.png"/><Relationship Id="rId609" Type="http://schemas.openxmlformats.org/officeDocument/2006/relationships/customXml" Target="../ink/ink6478.xml"/><Relationship Id="rId85" Type="http://schemas.openxmlformats.org/officeDocument/2006/relationships/image" Target="../media/image4556.png"/><Relationship Id="rId150" Type="http://schemas.openxmlformats.org/officeDocument/2006/relationships/customXml" Target="../ink/ink6248.xml"/><Relationship Id="rId595" Type="http://schemas.openxmlformats.org/officeDocument/2006/relationships/customXml" Target="../ink/ink6471.xml"/><Relationship Id="rId248" Type="http://schemas.openxmlformats.org/officeDocument/2006/relationships/customXml" Target="../ink/ink6297.xml"/><Relationship Id="rId455" Type="http://schemas.openxmlformats.org/officeDocument/2006/relationships/image" Target="../media/image4738.png"/><Relationship Id="rId662" Type="http://schemas.openxmlformats.org/officeDocument/2006/relationships/image" Target="../media/image4839.png"/><Relationship Id="rId12" Type="http://schemas.openxmlformats.org/officeDocument/2006/relationships/customXml" Target="../ink/ink6179.xml"/><Relationship Id="rId108" Type="http://schemas.openxmlformats.org/officeDocument/2006/relationships/customXml" Target="../ink/ink6227.xml"/><Relationship Id="rId315" Type="http://schemas.openxmlformats.org/officeDocument/2006/relationships/image" Target="../media/image4671.png"/><Relationship Id="rId522" Type="http://schemas.openxmlformats.org/officeDocument/2006/relationships/customXml" Target="../ink/ink6434.xml"/><Relationship Id="rId96" Type="http://schemas.openxmlformats.org/officeDocument/2006/relationships/customXml" Target="../ink/ink6221.xml"/><Relationship Id="rId161" Type="http://schemas.openxmlformats.org/officeDocument/2006/relationships/image" Target="../media/image4594.png"/><Relationship Id="rId399" Type="http://schemas.openxmlformats.org/officeDocument/2006/relationships/image" Target="../media/image4711.png"/><Relationship Id="rId259" Type="http://schemas.openxmlformats.org/officeDocument/2006/relationships/image" Target="../media/image4643.png"/><Relationship Id="rId466" Type="http://schemas.openxmlformats.org/officeDocument/2006/relationships/customXml" Target="../ink/ink6406.xml"/><Relationship Id="rId23" Type="http://schemas.openxmlformats.org/officeDocument/2006/relationships/image" Target="../media/image45250.png"/><Relationship Id="rId119" Type="http://schemas.openxmlformats.org/officeDocument/2006/relationships/image" Target="../media/image4573.png"/><Relationship Id="rId326" Type="http://schemas.openxmlformats.org/officeDocument/2006/relationships/customXml" Target="../ink/ink6336.xml"/><Relationship Id="rId533" Type="http://schemas.openxmlformats.org/officeDocument/2006/relationships/image" Target="../media/image4777.png"/><Relationship Id="rId172" Type="http://schemas.openxmlformats.org/officeDocument/2006/relationships/customXml" Target="../ink/ink6259.xml"/><Relationship Id="rId477" Type="http://schemas.openxmlformats.org/officeDocument/2006/relationships/image" Target="../media/image4749.png"/><Relationship Id="rId600" Type="http://schemas.openxmlformats.org/officeDocument/2006/relationships/image" Target="../media/image4810.png"/><Relationship Id="rId337" Type="http://schemas.openxmlformats.org/officeDocument/2006/relationships/image" Target="../media/image4682.png"/><Relationship Id="rId34" Type="http://schemas.openxmlformats.org/officeDocument/2006/relationships/customXml" Target="../ink/ink6190.xml"/><Relationship Id="rId544" Type="http://schemas.openxmlformats.org/officeDocument/2006/relationships/image" Target="../media/image4782.png"/><Relationship Id="rId183" Type="http://schemas.openxmlformats.org/officeDocument/2006/relationships/image" Target="../media/image4605.png"/><Relationship Id="rId390" Type="http://schemas.openxmlformats.org/officeDocument/2006/relationships/customXml" Target="../ink/ink6368.xml"/><Relationship Id="rId404" Type="http://schemas.openxmlformats.org/officeDocument/2006/relationships/customXml" Target="../ink/ink6375.xml"/><Relationship Id="rId611" Type="http://schemas.openxmlformats.org/officeDocument/2006/relationships/customXml" Target="../ink/ink6479.xml"/><Relationship Id="rId250" Type="http://schemas.openxmlformats.org/officeDocument/2006/relationships/customXml" Target="../ink/ink6298.xml"/><Relationship Id="rId488" Type="http://schemas.openxmlformats.org/officeDocument/2006/relationships/customXml" Target="../ink/ink6417.xml"/><Relationship Id="rId45" Type="http://schemas.openxmlformats.org/officeDocument/2006/relationships/image" Target="../media/image45360.png"/><Relationship Id="rId110" Type="http://schemas.openxmlformats.org/officeDocument/2006/relationships/customXml" Target="../ink/ink6228.xml"/><Relationship Id="rId348" Type="http://schemas.openxmlformats.org/officeDocument/2006/relationships/customXml" Target="../ink/ink6347.xml"/><Relationship Id="rId555" Type="http://schemas.openxmlformats.org/officeDocument/2006/relationships/customXml" Target="../ink/ink6451.xml"/><Relationship Id="rId194" Type="http://schemas.openxmlformats.org/officeDocument/2006/relationships/customXml" Target="../ink/ink6270.xml"/><Relationship Id="rId208" Type="http://schemas.openxmlformats.org/officeDocument/2006/relationships/customXml" Target="../ink/ink6277.xml"/><Relationship Id="rId415" Type="http://schemas.openxmlformats.org/officeDocument/2006/relationships/image" Target="../media/image4719.png"/><Relationship Id="rId622" Type="http://schemas.openxmlformats.org/officeDocument/2006/relationships/image" Target="../media/image4821.png"/><Relationship Id="rId261" Type="http://schemas.openxmlformats.org/officeDocument/2006/relationships/image" Target="../media/image4644.png"/><Relationship Id="rId499" Type="http://schemas.openxmlformats.org/officeDocument/2006/relationships/image" Target="../media/image4760.png"/><Relationship Id="rId56" Type="http://schemas.openxmlformats.org/officeDocument/2006/relationships/customXml" Target="../ink/ink6201.xml"/><Relationship Id="rId359" Type="http://schemas.openxmlformats.org/officeDocument/2006/relationships/image" Target="../media/image4692.png"/><Relationship Id="rId566" Type="http://schemas.openxmlformats.org/officeDocument/2006/relationships/image" Target="../media/image4793.png"/><Relationship Id="rId121" Type="http://schemas.openxmlformats.org/officeDocument/2006/relationships/image" Target="../media/image4574.png"/><Relationship Id="rId219" Type="http://schemas.openxmlformats.org/officeDocument/2006/relationships/image" Target="../media/image4623.png"/><Relationship Id="rId426" Type="http://schemas.openxmlformats.org/officeDocument/2006/relationships/customXml" Target="../ink/ink6386.xml"/><Relationship Id="rId633" Type="http://schemas.openxmlformats.org/officeDocument/2006/relationships/customXml" Target="../ink/ink6490.xml"/><Relationship Id="rId67" Type="http://schemas.openxmlformats.org/officeDocument/2006/relationships/image" Target="../media/image45470.png"/><Relationship Id="rId272" Type="http://schemas.openxmlformats.org/officeDocument/2006/relationships/customXml" Target="../ink/ink6309.xml"/><Relationship Id="rId577" Type="http://schemas.openxmlformats.org/officeDocument/2006/relationships/customXml" Target="../ink/ink6462.xml"/><Relationship Id="rId132" Type="http://schemas.openxmlformats.org/officeDocument/2006/relationships/customXml" Target="../ink/ink6239.xml"/><Relationship Id="rId437" Type="http://schemas.openxmlformats.org/officeDocument/2006/relationships/image" Target="../media/image4729.png"/><Relationship Id="rId644" Type="http://schemas.openxmlformats.org/officeDocument/2006/relationships/image" Target="../media/image4832.png"/><Relationship Id="rId283" Type="http://schemas.openxmlformats.org/officeDocument/2006/relationships/image" Target="../media/image4655.png"/><Relationship Id="rId490" Type="http://schemas.openxmlformats.org/officeDocument/2006/relationships/customXml" Target="../ink/ink6418.xml"/><Relationship Id="rId504" Type="http://schemas.openxmlformats.org/officeDocument/2006/relationships/customXml" Target="../ink/ink6425.xml"/><Relationship Id="rId78" Type="http://schemas.openxmlformats.org/officeDocument/2006/relationships/customXml" Target="../ink/ink6212.xml"/><Relationship Id="rId143" Type="http://schemas.openxmlformats.org/officeDocument/2006/relationships/image" Target="../media/image4585.png"/><Relationship Id="rId350" Type="http://schemas.openxmlformats.org/officeDocument/2006/relationships/customXml" Target="../ink/ink6348.xml"/><Relationship Id="rId588" Type="http://schemas.openxmlformats.org/officeDocument/2006/relationships/image" Target="../media/image4804.png"/><Relationship Id="rId9" Type="http://schemas.openxmlformats.org/officeDocument/2006/relationships/image" Target="../media/image45180.png"/><Relationship Id="rId210" Type="http://schemas.openxmlformats.org/officeDocument/2006/relationships/customXml" Target="../ink/ink6278.xml"/><Relationship Id="rId448" Type="http://schemas.openxmlformats.org/officeDocument/2006/relationships/customXml" Target="../ink/ink6397.xml"/><Relationship Id="rId655" Type="http://schemas.openxmlformats.org/officeDocument/2006/relationships/customXml" Target="../ink/ink6501.xml"/><Relationship Id="rId294" Type="http://schemas.openxmlformats.org/officeDocument/2006/relationships/customXml" Target="../ink/ink6320.xml"/><Relationship Id="rId308" Type="http://schemas.openxmlformats.org/officeDocument/2006/relationships/customXml" Target="../ink/ink6327.xml"/><Relationship Id="rId515" Type="http://schemas.openxmlformats.org/officeDocument/2006/relationships/image" Target="../media/image4768.png"/><Relationship Id="rId89" Type="http://schemas.openxmlformats.org/officeDocument/2006/relationships/image" Target="../media/image4558.png"/><Relationship Id="rId154" Type="http://schemas.openxmlformats.org/officeDocument/2006/relationships/customXml" Target="../ink/ink6250.xml"/><Relationship Id="rId361" Type="http://schemas.openxmlformats.org/officeDocument/2006/relationships/image" Target="../media/image4693.png"/><Relationship Id="rId599" Type="http://schemas.openxmlformats.org/officeDocument/2006/relationships/customXml" Target="../ink/ink6473.xml"/><Relationship Id="rId459" Type="http://schemas.openxmlformats.org/officeDocument/2006/relationships/image" Target="../media/image4740.png"/><Relationship Id="rId666" Type="http://schemas.openxmlformats.org/officeDocument/2006/relationships/image" Target="../media/image4841.png"/><Relationship Id="rId16" Type="http://schemas.openxmlformats.org/officeDocument/2006/relationships/customXml" Target="../ink/ink6181.xml"/><Relationship Id="rId221" Type="http://schemas.openxmlformats.org/officeDocument/2006/relationships/image" Target="../media/image4624.png"/><Relationship Id="rId319" Type="http://schemas.openxmlformats.org/officeDocument/2006/relationships/image" Target="../media/image4673.png"/><Relationship Id="rId526" Type="http://schemas.openxmlformats.org/officeDocument/2006/relationships/customXml" Target="../ink/ink6436.xml"/><Relationship Id="rId165" Type="http://schemas.openxmlformats.org/officeDocument/2006/relationships/image" Target="../media/image4596.png"/><Relationship Id="rId372" Type="http://schemas.openxmlformats.org/officeDocument/2006/relationships/customXml" Target="../ink/ink6359.xml"/><Relationship Id="rId232" Type="http://schemas.openxmlformats.org/officeDocument/2006/relationships/customXml" Target="../ink/ink6289.xml"/><Relationship Id="rId27" Type="http://schemas.openxmlformats.org/officeDocument/2006/relationships/image" Target="../media/image45270.png"/><Relationship Id="rId537" Type="http://schemas.openxmlformats.org/officeDocument/2006/relationships/image" Target="../media/image4779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2.png"/><Relationship Id="rId21" Type="http://schemas.openxmlformats.org/officeDocument/2006/relationships/image" Target="../media/image254.png"/><Relationship Id="rId324" Type="http://schemas.openxmlformats.org/officeDocument/2006/relationships/customXml" Target="../ink/ink406.xml"/><Relationship Id="rId531" Type="http://schemas.openxmlformats.org/officeDocument/2006/relationships/image" Target="../media/image509.png"/><Relationship Id="rId629" Type="http://schemas.openxmlformats.org/officeDocument/2006/relationships/image" Target="../media/image558.png"/><Relationship Id="rId170" Type="http://schemas.openxmlformats.org/officeDocument/2006/relationships/customXml" Target="../ink/ink329.xml"/><Relationship Id="rId268" Type="http://schemas.openxmlformats.org/officeDocument/2006/relationships/customXml" Target="../ink/ink378.xml"/><Relationship Id="rId475" Type="http://schemas.openxmlformats.org/officeDocument/2006/relationships/image" Target="../media/image481.png"/><Relationship Id="rId32" Type="http://schemas.openxmlformats.org/officeDocument/2006/relationships/customXml" Target="../ink/ink260.xml"/><Relationship Id="rId128" Type="http://schemas.openxmlformats.org/officeDocument/2006/relationships/customXml" Target="../ink/ink308.xml"/><Relationship Id="rId335" Type="http://schemas.openxmlformats.org/officeDocument/2006/relationships/image" Target="../media/image411.png"/><Relationship Id="rId542" Type="http://schemas.openxmlformats.org/officeDocument/2006/relationships/customXml" Target="../ink/ink515.xml"/><Relationship Id="rId181" Type="http://schemas.openxmlformats.org/officeDocument/2006/relationships/image" Target="../media/image334.png"/><Relationship Id="rId402" Type="http://schemas.openxmlformats.org/officeDocument/2006/relationships/customXml" Target="../ink/ink445.xml"/><Relationship Id="rId279" Type="http://schemas.openxmlformats.org/officeDocument/2006/relationships/image" Target="../media/image383.png"/><Relationship Id="rId486" Type="http://schemas.openxmlformats.org/officeDocument/2006/relationships/customXml" Target="../ink/ink487.xml"/><Relationship Id="rId43" Type="http://schemas.openxmlformats.org/officeDocument/2006/relationships/image" Target="../media/image265.png"/><Relationship Id="rId139" Type="http://schemas.openxmlformats.org/officeDocument/2006/relationships/image" Target="../media/image313.png"/><Relationship Id="rId346" Type="http://schemas.openxmlformats.org/officeDocument/2006/relationships/customXml" Target="../ink/ink417.xml"/><Relationship Id="rId553" Type="http://schemas.openxmlformats.org/officeDocument/2006/relationships/image" Target="../media/image520.png"/><Relationship Id="rId192" Type="http://schemas.openxmlformats.org/officeDocument/2006/relationships/customXml" Target="../ink/ink340.xml"/><Relationship Id="rId206" Type="http://schemas.openxmlformats.org/officeDocument/2006/relationships/customXml" Target="../ink/ink347.xml"/><Relationship Id="rId413" Type="http://schemas.openxmlformats.org/officeDocument/2006/relationships/image" Target="../media/image450.png"/><Relationship Id="rId497" Type="http://schemas.openxmlformats.org/officeDocument/2006/relationships/image" Target="../media/image492.png"/><Relationship Id="rId620" Type="http://schemas.openxmlformats.org/officeDocument/2006/relationships/customXml" Target="../ink/ink554.xml"/><Relationship Id="rId357" Type="http://schemas.openxmlformats.org/officeDocument/2006/relationships/image" Target="../media/image422.png"/><Relationship Id="rId54" Type="http://schemas.openxmlformats.org/officeDocument/2006/relationships/customXml" Target="../ink/ink271.xml"/><Relationship Id="rId217" Type="http://schemas.openxmlformats.org/officeDocument/2006/relationships/image" Target="../media/image352.png"/><Relationship Id="rId564" Type="http://schemas.openxmlformats.org/officeDocument/2006/relationships/customXml" Target="../ink/ink526.xml"/><Relationship Id="rId424" Type="http://schemas.openxmlformats.org/officeDocument/2006/relationships/customXml" Target="../ink/ink456.xml"/><Relationship Id="rId631" Type="http://schemas.openxmlformats.org/officeDocument/2006/relationships/image" Target="../media/image559.png"/><Relationship Id="rId270" Type="http://schemas.openxmlformats.org/officeDocument/2006/relationships/customXml" Target="../ink/ink379.xml"/><Relationship Id="rId65" Type="http://schemas.openxmlformats.org/officeDocument/2006/relationships/image" Target="../media/image276.png"/><Relationship Id="rId130" Type="http://schemas.openxmlformats.org/officeDocument/2006/relationships/customXml" Target="../ink/ink309.xml"/><Relationship Id="rId368" Type="http://schemas.openxmlformats.org/officeDocument/2006/relationships/customXml" Target="../ink/ink428.xml"/><Relationship Id="rId575" Type="http://schemas.openxmlformats.org/officeDocument/2006/relationships/image" Target="../media/image531.png"/><Relationship Id="rId228" Type="http://schemas.openxmlformats.org/officeDocument/2006/relationships/customXml" Target="../ink/ink358.xml"/><Relationship Id="rId435" Type="http://schemas.openxmlformats.org/officeDocument/2006/relationships/image" Target="../media/image461.png"/><Relationship Id="rId642" Type="http://schemas.openxmlformats.org/officeDocument/2006/relationships/customXml" Target="../ink/ink565.xml"/><Relationship Id="rId281" Type="http://schemas.openxmlformats.org/officeDocument/2006/relationships/image" Target="../media/image384.png"/><Relationship Id="rId502" Type="http://schemas.openxmlformats.org/officeDocument/2006/relationships/customXml" Target="../ink/ink495.xml"/><Relationship Id="rId76" Type="http://schemas.openxmlformats.org/officeDocument/2006/relationships/customXml" Target="../ink/ink282.xml"/><Relationship Id="rId141" Type="http://schemas.openxmlformats.org/officeDocument/2006/relationships/image" Target="../media/image314.png"/><Relationship Id="rId379" Type="http://schemas.openxmlformats.org/officeDocument/2006/relationships/image" Target="../media/image433.png"/><Relationship Id="rId586" Type="http://schemas.openxmlformats.org/officeDocument/2006/relationships/customXml" Target="../ink/ink537.xml"/><Relationship Id="rId7" Type="http://schemas.openxmlformats.org/officeDocument/2006/relationships/image" Target="../media/image247.png"/><Relationship Id="rId239" Type="http://schemas.openxmlformats.org/officeDocument/2006/relationships/image" Target="../media/image363.png"/><Relationship Id="rId446" Type="http://schemas.openxmlformats.org/officeDocument/2006/relationships/customXml" Target="../ink/ink467.xml"/><Relationship Id="rId653" Type="http://schemas.openxmlformats.org/officeDocument/2006/relationships/image" Target="../media/image570.png"/><Relationship Id="rId292" Type="http://schemas.openxmlformats.org/officeDocument/2006/relationships/customXml" Target="../ink/ink390.xml"/><Relationship Id="rId306" Type="http://schemas.openxmlformats.org/officeDocument/2006/relationships/customXml" Target="../ink/ink397.xml"/><Relationship Id="rId87" Type="http://schemas.openxmlformats.org/officeDocument/2006/relationships/image" Target="../media/image287.png"/><Relationship Id="rId513" Type="http://schemas.openxmlformats.org/officeDocument/2006/relationships/image" Target="../media/image500.png"/><Relationship Id="rId597" Type="http://schemas.openxmlformats.org/officeDocument/2006/relationships/image" Target="../media/image542.png"/><Relationship Id="rId152" Type="http://schemas.openxmlformats.org/officeDocument/2006/relationships/customXml" Target="../ink/ink320.xml"/><Relationship Id="rId457" Type="http://schemas.openxmlformats.org/officeDocument/2006/relationships/image" Target="../media/image472.png"/><Relationship Id="rId14" Type="http://schemas.openxmlformats.org/officeDocument/2006/relationships/customXml" Target="../ink/ink251.xml"/><Relationship Id="rId317" Type="http://schemas.openxmlformats.org/officeDocument/2006/relationships/image" Target="../media/image402.png"/><Relationship Id="rId524" Type="http://schemas.openxmlformats.org/officeDocument/2006/relationships/customXml" Target="../ink/ink506.xml"/><Relationship Id="rId98" Type="http://schemas.openxmlformats.org/officeDocument/2006/relationships/customXml" Target="../ink/ink293.xml"/><Relationship Id="rId163" Type="http://schemas.openxmlformats.org/officeDocument/2006/relationships/image" Target="../media/image325.png"/><Relationship Id="rId370" Type="http://schemas.openxmlformats.org/officeDocument/2006/relationships/customXml" Target="../ink/ink429.xml"/><Relationship Id="rId230" Type="http://schemas.openxmlformats.org/officeDocument/2006/relationships/customXml" Target="../ink/ink359.xml"/><Relationship Id="rId468" Type="http://schemas.openxmlformats.org/officeDocument/2006/relationships/customXml" Target="../ink/ink478.xml"/><Relationship Id="rId25" Type="http://schemas.openxmlformats.org/officeDocument/2006/relationships/image" Target="../media/image256.png"/><Relationship Id="rId328" Type="http://schemas.openxmlformats.org/officeDocument/2006/relationships/customXml" Target="../ink/ink408.xml"/><Relationship Id="rId535" Type="http://schemas.openxmlformats.org/officeDocument/2006/relationships/image" Target="../media/image511.png"/><Relationship Id="rId174" Type="http://schemas.openxmlformats.org/officeDocument/2006/relationships/customXml" Target="../ink/ink331.xml"/><Relationship Id="rId381" Type="http://schemas.openxmlformats.org/officeDocument/2006/relationships/image" Target="../media/image434.png"/><Relationship Id="rId602" Type="http://schemas.openxmlformats.org/officeDocument/2006/relationships/customXml" Target="../ink/ink545.xml"/><Relationship Id="rId241" Type="http://schemas.openxmlformats.org/officeDocument/2006/relationships/image" Target="../media/image364.png"/><Relationship Id="rId479" Type="http://schemas.openxmlformats.org/officeDocument/2006/relationships/image" Target="../media/image483.png"/><Relationship Id="rId36" Type="http://schemas.openxmlformats.org/officeDocument/2006/relationships/customXml" Target="../ink/ink262.xml"/><Relationship Id="rId339" Type="http://schemas.openxmlformats.org/officeDocument/2006/relationships/image" Target="../media/image413.png"/><Relationship Id="rId546" Type="http://schemas.openxmlformats.org/officeDocument/2006/relationships/customXml" Target="../ink/ink517.xml"/><Relationship Id="rId101" Type="http://schemas.openxmlformats.org/officeDocument/2006/relationships/image" Target="../media/image294.png"/><Relationship Id="rId185" Type="http://schemas.openxmlformats.org/officeDocument/2006/relationships/image" Target="../media/image336.png"/><Relationship Id="rId406" Type="http://schemas.openxmlformats.org/officeDocument/2006/relationships/customXml" Target="../ink/ink447.xml"/><Relationship Id="rId392" Type="http://schemas.openxmlformats.org/officeDocument/2006/relationships/customXml" Target="../ink/ink440.xml"/><Relationship Id="rId613" Type="http://schemas.openxmlformats.org/officeDocument/2006/relationships/image" Target="../media/image550.png"/><Relationship Id="rId252" Type="http://schemas.openxmlformats.org/officeDocument/2006/relationships/customXml" Target="../ink/ink370.xml"/><Relationship Id="rId47" Type="http://schemas.openxmlformats.org/officeDocument/2006/relationships/image" Target="../media/image267.png"/><Relationship Id="rId112" Type="http://schemas.openxmlformats.org/officeDocument/2006/relationships/customXml" Target="../ink/ink300.xml"/><Relationship Id="rId557" Type="http://schemas.openxmlformats.org/officeDocument/2006/relationships/image" Target="../media/image522.png"/><Relationship Id="rId196" Type="http://schemas.openxmlformats.org/officeDocument/2006/relationships/customXml" Target="../ink/ink342.xml"/><Relationship Id="rId417" Type="http://schemas.openxmlformats.org/officeDocument/2006/relationships/image" Target="../media/image452.png"/><Relationship Id="rId624" Type="http://schemas.openxmlformats.org/officeDocument/2006/relationships/customXml" Target="../ink/ink556.xml"/><Relationship Id="rId263" Type="http://schemas.openxmlformats.org/officeDocument/2006/relationships/image" Target="../media/image375.png"/><Relationship Id="rId470" Type="http://schemas.openxmlformats.org/officeDocument/2006/relationships/customXml" Target="../ink/ink479.xml"/><Relationship Id="rId58" Type="http://schemas.openxmlformats.org/officeDocument/2006/relationships/customXml" Target="../ink/ink273.xml"/><Relationship Id="rId123" Type="http://schemas.openxmlformats.org/officeDocument/2006/relationships/image" Target="../media/image305.png"/><Relationship Id="rId330" Type="http://schemas.openxmlformats.org/officeDocument/2006/relationships/customXml" Target="../ink/ink409.xml"/><Relationship Id="rId568" Type="http://schemas.openxmlformats.org/officeDocument/2006/relationships/customXml" Target="../ink/ink528.xml"/><Relationship Id="rId165" Type="http://schemas.openxmlformats.org/officeDocument/2006/relationships/image" Target="../media/image326.png"/><Relationship Id="rId372" Type="http://schemas.openxmlformats.org/officeDocument/2006/relationships/customXml" Target="../ink/ink430.xml"/><Relationship Id="rId428" Type="http://schemas.openxmlformats.org/officeDocument/2006/relationships/customXml" Target="../ink/ink458.xml"/><Relationship Id="rId635" Type="http://schemas.openxmlformats.org/officeDocument/2006/relationships/image" Target="../media/image561.png"/><Relationship Id="rId232" Type="http://schemas.openxmlformats.org/officeDocument/2006/relationships/customXml" Target="../ink/ink360.xml"/><Relationship Id="rId274" Type="http://schemas.openxmlformats.org/officeDocument/2006/relationships/customXml" Target="../ink/ink381.xml"/><Relationship Id="rId481" Type="http://schemas.openxmlformats.org/officeDocument/2006/relationships/image" Target="../media/image484.png"/><Relationship Id="rId27" Type="http://schemas.openxmlformats.org/officeDocument/2006/relationships/image" Target="../media/image257.png"/><Relationship Id="rId69" Type="http://schemas.openxmlformats.org/officeDocument/2006/relationships/image" Target="../media/image278.png"/><Relationship Id="rId134" Type="http://schemas.openxmlformats.org/officeDocument/2006/relationships/customXml" Target="../ink/ink311.xml"/><Relationship Id="rId537" Type="http://schemas.openxmlformats.org/officeDocument/2006/relationships/image" Target="../media/image512.png"/><Relationship Id="rId579" Type="http://schemas.openxmlformats.org/officeDocument/2006/relationships/image" Target="../media/image533.png"/><Relationship Id="rId80" Type="http://schemas.openxmlformats.org/officeDocument/2006/relationships/customXml" Target="../ink/ink284.xml"/><Relationship Id="rId176" Type="http://schemas.openxmlformats.org/officeDocument/2006/relationships/customXml" Target="../ink/ink332.xml"/><Relationship Id="rId341" Type="http://schemas.openxmlformats.org/officeDocument/2006/relationships/image" Target="../media/image414.png"/><Relationship Id="rId383" Type="http://schemas.openxmlformats.org/officeDocument/2006/relationships/image" Target="../media/image435.png"/><Relationship Id="rId439" Type="http://schemas.openxmlformats.org/officeDocument/2006/relationships/image" Target="../media/image463.png"/><Relationship Id="rId590" Type="http://schemas.openxmlformats.org/officeDocument/2006/relationships/customXml" Target="../ink/ink539.xml"/><Relationship Id="rId604" Type="http://schemas.openxmlformats.org/officeDocument/2006/relationships/customXml" Target="../ink/ink546.xml"/><Relationship Id="rId646" Type="http://schemas.openxmlformats.org/officeDocument/2006/relationships/customXml" Target="../ink/ink567.xml"/><Relationship Id="rId201" Type="http://schemas.openxmlformats.org/officeDocument/2006/relationships/image" Target="../media/image344.png"/><Relationship Id="rId243" Type="http://schemas.openxmlformats.org/officeDocument/2006/relationships/image" Target="../media/image365.png"/><Relationship Id="rId285" Type="http://schemas.openxmlformats.org/officeDocument/2006/relationships/image" Target="../media/image386.png"/><Relationship Id="rId450" Type="http://schemas.openxmlformats.org/officeDocument/2006/relationships/customXml" Target="../ink/ink469.xml"/><Relationship Id="rId506" Type="http://schemas.openxmlformats.org/officeDocument/2006/relationships/customXml" Target="../ink/ink497.xml"/><Relationship Id="rId38" Type="http://schemas.openxmlformats.org/officeDocument/2006/relationships/customXml" Target="../ink/ink263.xml"/><Relationship Id="rId103" Type="http://schemas.openxmlformats.org/officeDocument/2006/relationships/image" Target="../media/image295.png"/><Relationship Id="rId310" Type="http://schemas.openxmlformats.org/officeDocument/2006/relationships/customXml" Target="../ink/ink399.xml"/><Relationship Id="rId492" Type="http://schemas.openxmlformats.org/officeDocument/2006/relationships/customXml" Target="../ink/ink490.xml"/><Relationship Id="rId548" Type="http://schemas.openxmlformats.org/officeDocument/2006/relationships/customXml" Target="../ink/ink518.xml"/><Relationship Id="rId91" Type="http://schemas.openxmlformats.org/officeDocument/2006/relationships/image" Target="../media/image289.png"/><Relationship Id="rId145" Type="http://schemas.openxmlformats.org/officeDocument/2006/relationships/image" Target="../media/image316.png"/><Relationship Id="rId187" Type="http://schemas.openxmlformats.org/officeDocument/2006/relationships/image" Target="../media/image337.png"/><Relationship Id="rId352" Type="http://schemas.openxmlformats.org/officeDocument/2006/relationships/customXml" Target="../ink/ink420.xml"/><Relationship Id="rId394" Type="http://schemas.openxmlformats.org/officeDocument/2006/relationships/customXml" Target="../ink/ink441.xml"/><Relationship Id="rId408" Type="http://schemas.openxmlformats.org/officeDocument/2006/relationships/customXml" Target="../ink/ink448.xml"/><Relationship Id="rId615" Type="http://schemas.openxmlformats.org/officeDocument/2006/relationships/image" Target="../media/image551.png"/><Relationship Id="rId212" Type="http://schemas.openxmlformats.org/officeDocument/2006/relationships/customXml" Target="../ink/ink350.xml"/><Relationship Id="rId254" Type="http://schemas.openxmlformats.org/officeDocument/2006/relationships/customXml" Target="../ink/ink371.xml"/><Relationship Id="rId657" Type="http://schemas.openxmlformats.org/officeDocument/2006/relationships/image" Target="../media/image572.png"/><Relationship Id="rId49" Type="http://schemas.openxmlformats.org/officeDocument/2006/relationships/image" Target="../media/image268.png"/><Relationship Id="rId114" Type="http://schemas.openxmlformats.org/officeDocument/2006/relationships/customXml" Target="../ink/ink301.xml"/><Relationship Id="rId296" Type="http://schemas.openxmlformats.org/officeDocument/2006/relationships/customXml" Target="../ink/ink392.xml"/><Relationship Id="rId461" Type="http://schemas.openxmlformats.org/officeDocument/2006/relationships/image" Target="../media/image474.png"/><Relationship Id="rId517" Type="http://schemas.openxmlformats.org/officeDocument/2006/relationships/image" Target="../media/image502.png"/><Relationship Id="rId559" Type="http://schemas.openxmlformats.org/officeDocument/2006/relationships/image" Target="../media/image523.png"/><Relationship Id="rId60" Type="http://schemas.openxmlformats.org/officeDocument/2006/relationships/customXml" Target="../ink/ink274.xml"/><Relationship Id="rId156" Type="http://schemas.openxmlformats.org/officeDocument/2006/relationships/customXml" Target="../ink/ink322.xml"/><Relationship Id="rId198" Type="http://schemas.openxmlformats.org/officeDocument/2006/relationships/customXml" Target="../ink/ink343.xml"/><Relationship Id="rId321" Type="http://schemas.openxmlformats.org/officeDocument/2006/relationships/image" Target="../media/image404.png"/><Relationship Id="rId363" Type="http://schemas.openxmlformats.org/officeDocument/2006/relationships/image" Target="../media/image425.png"/><Relationship Id="rId419" Type="http://schemas.openxmlformats.org/officeDocument/2006/relationships/image" Target="../media/image453.png"/><Relationship Id="rId570" Type="http://schemas.openxmlformats.org/officeDocument/2006/relationships/customXml" Target="../ink/ink529.xml"/><Relationship Id="rId626" Type="http://schemas.openxmlformats.org/officeDocument/2006/relationships/customXml" Target="../ink/ink557.xml"/><Relationship Id="rId223" Type="http://schemas.openxmlformats.org/officeDocument/2006/relationships/image" Target="../media/image355.png"/><Relationship Id="rId430" Type="http://schemas.openxmlformats.org/officeDocument/2006/relationships/customXml" Target="../ink/ink459.xml"/><Relationship Id="rId18" Type="http://schemas.openxmlformats.org/officeDocument/2006/relationships/customXml" Target="../ink/ink253.xml"/><Relationship Id="rId265" Type="http://schemas.openxmlformats.org/officeDocument/2006/relationships/image" Target="../media/image376.png"/><Relationship Id="rId472" Type="http://schemas.openxmlformats.org/officeDocument/2006/relationships/customXml" Target="../ink/ink480.xml"/><Relationship Id="rId528" Type="http://schemas.openxmlformats.org/officeDocument/2006/relationships/customXml" Target="../ink/ink508.xml"/><Relationship Id="rId125" Type="http://schemas.openxmlformats.org/officeDocument/2006/relationships/image" Target="../media/image306.png"/><Relationship Id="rId167" Type="http://schemas.openxmlformats.org/officeDocument/2006/relationships/image" Target="../media/image327.png"/><Relationship Id="rId332" Type="http://schemas.openxmlformats.org/officeDocument/2006/relationships/customXml" Target="../ink/ink410.xml"/><Relationship Id="rId374" Type="http://schemas.openxmlformats.org/officeDocument/2006/relationships/customXml" Target="../ink/ink431.xml"/><Relationship Id="rId581" Type="http://schemas.openxmlformats.org/officeDocument/2006/relationships/image" Target="../media/image534.png"/><Relationship Id="rId71" Type="http://schemas.openxmlformats.org/officeDocument/2006/relationships/image" Target="../media/image279.png"/><Relationship Id="rId234" Type="http://schemas.openxmlformats.org/officeDocument/2006/relationships/customXml" Target="../ink/ink361.xml"/><Relationship Id="rId637" Type="http://schemas.openxmlformats.org/officeDocument/2006/relationships/image" Target="../media/image562.png"/><Relationship Id="rId2" Type="http://schemas.openxmlformats.org/officeDocument/2006/relationships/customXml" Target="../ink/ink245.xml"/><Relationship Id="rId29" Type="http://schemas.openxmlformats.org/officeDocument/2006/relationships/image" Target="../media/image258.png"/><Relationship Id="rId276" Type="http://schemas.openxmlformats.org/officeDocument/2006/relationships/customXml" Target="../ink/ink382.xml"/><Relationship Id="rId441" Type="http://schemas.openxmlformats.org/officeDocument/2006/relationships/image" Target="../media/image464.png"/><Relationship Id="rId483" Type="http://schemas.openxmlformats.org/officeDocument/2006/relationships/image" Target="../media/image485.png"/><Relationship Id="rId539" Type="http://schemas.openxmlformats.org/officeDocument/2006/relationships/image" Target="../media/image513.png"/><Relationship Id="rId40" Type="http://schemas.openxmlformats.org/officeDocument/2006/relationships/customXml" Target="../ink/ink264.xml"/><Relationship Id="rId136" Type="http://schemas.openxmlformats.org/officeDocument/2006/relationships/customXml" Target="../ink/ink312.xml"/><Relationship Id="rId178" Type="http://schemas.openxmlformats.org/officeDocument/2006/relationships/customXml" Target="../ink/ink333.xml"/><Relationship Id="rId301" Type="http://schemas.openxmlformats.org/officeDocument/2006/relationships/image" Target="../media/image394.png"/><Relationship Id="rId343" Type="http://schemas.openxmlformats.org/officeDocument/2006/relationships/image" Target="../media/image415.png"/><Relationship Id="rId550" Type="http://schemas.openxmlformats.org/officeDocument/2006/relationships/customXml" Target="../ink/ink519.xml"/><Relationship Id="rId82" Type="http://schemas.openxmlformats.org/officeDocument/2006/relationships/customXml" Target="../ink/ink285.xml"/><Relationship Id="rId203" Type="http://schemas.openxmlformats.org/officeDocument/2006/relationships/image" Target="../media/image345.png"/><Relationship Id="rId385" Type="http://schemas.openxmlformats.org/officeDocument/2006/relationships/image" Target="../media/image436.png"/><Relationship Id="rId592" Type="http://schemas.openxmlformats.org/officeDocument/2006/relationships/customXml" Target="../ink/ink540.xml"/><Relationship Id="rId606" Type="http://schemas.openxmlformats.org/officeDocument/2006/relationships/customXml" Target="../ink/ink547.xml"/><Relationship Id="rId648" Type="http://schemas.openxmlformats.org/officeDocument/2006/relationships/customXml" Target="../ink/ink568.xml"/><Relationship Id="rId245" Type="http://schemas.openxmlformats.org/officeDocument/2006/relationships/image" Target="../media/image366.png"/><Relationship Id="rId287" Type="http://schemas.openxmlformats.org/officeDocument/2006/relationships/image" Target="../media/image387.png"/><Relationship Id="rId410" Type="http://schemas.openxmlformats.org/officeDocument/2006/relationships/customXml" Target="../ink/ink449.xml"/><Relationship Id="rId452" Type="http://schemas.openxmlformats.org/officeDocument/2006/relationships/customXml" Target="../ink/ink470.xml"/><Relationship Id="rId494" Type="http://schemas.openxmlformats.org/officeDocument/2006/relationships/customXml" Target="../ink/ink491.xml"/><Relationship Id="rId508" Type="http://schemas.openxmlformats.org/officeDocument/2006/relationships/customXml" Target="../ink/ink498.xml"/><Relationship Id="rId105" Type="http://schemas.openxmlformats.org/officeDocument/2006/relationships/image" Target="../media/image296.png"/><Relationship Id="rId147" Type="http://schemas.openxmlformats.org/officeDocument/2006/relationships/image" Target="../media/image317.png"/><Relationship Id="rId312" Type="http://schemas.openxmlformats.org/officeDocument/2006/relationships/customXml" Target="../ink/ink400.xml"/><Relationship Id="rId354" Type="http://schemas.openxmlformats.org/officeDocument/2006/relationships/customXml" Target="../ink/ink421.xml"/><Relationship Id="rId51" Type="http://schemas.openxmlformats.org/officeDocument/2006/relationships/image" Target="../media/image269.png"/><Relationship Id="rId93" Type="http://schemas.openxmlformats.org/officeDocument/2006/relationships/image" Target="../media/image290.png"/><Relationship Id="rId189" Type="http://schemas.openxmlformats.org/officeDocument/2006/relationships/image" Target="../media/image338.png"/><Relationship Id="rId396" Type="http://schemas.openxmlformats.org/officeDocument/2006/relationships/customXml" Target="../ink/ink442.xml"/><Relationship Id="rId561" Type="http://schemas.openxmlformats.org/officeDocument/2006/relationships/image" Target="../media/image524.png"/><Relationship Id="rId617" Type="http://schemas.openxmlformats.org/officeDocument/2006/relationships/image" Target="../media/image552.png"/><Relationship Id="rId214" Type="http://schemas.openxmlformats.org/officeDocument/2006/relationships/customXml" Target="../ink/ink351.xml"/><Relationship Id="rId256" Type="http://schemas.openxmlformats.org/officeDocument/2006/relationships/customXml" Target="../ink/ink372.xml"/><Relationship Id="rId298" Type="http://schemas.openxmlformats.org/officeDocument/2006/relationships/customXml" Target="../ink/ink393.xml"/><Relationship Id="rId421" Type="http://schemas.openxmlformats.org/officeDocument/2006/relationships/image" Target="../media/image454.png"/><Relationship Id="rId463" Type="http://schemas.openxmlformats.org/officeDocument/2006/relationships/image" Target="../media/image475.png"/><Relationship Id="rId519" Type="http://schemas.openxmlformats.org/officeDocument/2006/relationships/image" Target="../media/image503.png"/><Relationship Id="rId116" Type="http://schemas.openxmlformats.org/officeDocument/2006/relationships/customXml" Target="../ink/ink302.xml"/><Relationship Id="rId158" Type="http://schemas.openxmlformats.org/officeDocument/2006/relationships/customXml" Target="../ink/ink323.xml"/><Relationship Id="rId323" Type="http://schemas.openxmlformats.org/officeDocument/2006/relationships/image" Target="../media/image405.png"/><Relationship Id="rId530" Type="http://schemas.openxmlformats.org/officeDocument/2006/relationships/customXml" Target="../ink/ink509.xml"/><Relationship Id="rId20" Type="http://schemas.openxmlformats.org/officeDocument/2006/relationships/customXml" Target="../ink/ink254.xml"/><Relationship Id="rId62" Type="http://schemas.openxmlformats.org/officeDocument/2006/relationships/customXml" Target="../ink/ink275.xml"/><Relationship Id="rId365" Type="http://schemas.openxmlformats.org/officeDocument/2006/relationships/image" Target="../media/image426.png"/><Relationship Id="rId572" Type="http://schemas.openxmlformats.org/officeDocument/2006/relationships/customXml" Target="../ink/ink530.xml"/><Relationship Id="rId628" Type="http://schemas.openxmlformats.org/officeDocument/2006/relationships/customXml" Target="../ink/ink558.xml"/><Relationship Id="rId225" Type="http://schemas.openxmlformats.org/officeDocument/2006/relationships/image" Target="../media/image356.png"/><Relationship Id="rId267" Type="http://schemas.openxmlformats.org/officeDocument/2006/relationships/image" Target="../media/image377.png"/><Relationship Id="rId432" Type="http://schemas.openxmlformats.org/officeDocument/2006/relationships/customXml" Target="../ink/ink460.xml"/><Relationship Id="rId474" Type="http://schemas.openxmlformats.org/officeDocument/2006/relationships/customXml" Target="../ink/ink481.xml"/><Relationship Id="rId127" Type="http://schemas.openxmlformats.org/officeDocument/2006/relationships/image" Target="../media/image307.png"/><Relationship Id="rId31" Type="http://schemas.openxmlformats.org/officeDocument/2006/relationships/image" Target="../media/image259.png"/><Relationship Id="rId73" Type="http://schemas.openxmlformats.org/officeDocument/2006/relationships/image" Target="../media/image280.png"/><Relationship Id="rId169" Type="http://schemas.openxmlformats.org/officeDocument/2006/relationships/image" Target="../media/image328.png"/><Relationship Id="rId334" Type="http://schemas.openxmlformats.org/officeDocument/2006/relationships/customXml" Target="../ink/ink411.xml"/><Relationship Id="rId376" Type="http://schemas.openxmlformats.org/officeDocument/2006/relationships/customXml" Target="../ink/ink432.xml"/><Relationship Id="rId541" Type="http://schemas.openxmlformats.org/officeDocument/2006/relationships/image" Target="../media/image514.png"/><Relationship Id="rId583" Type="http://schemas.openxmlformats.org/officeDocument/2006/relationships/image" Target="../media/image535.png"/><Relationship Id="rId639" Type="http://schemas.openxmlformats.org/officeDocument/2006/relationships/image" Target="../media/image563.png"/><Relationship Id="rId4" Type="http://schemas.openxmlformats.org/officeDocument/2006/relationships/customXml" Target="../ink/ink246.xml"/><Relationship Id="rId180" Type="http://schemas.openxmlformats.org/officeDocument/2006/relationships/customXml" Target="../ink/ink334.xml"/><Relationship Id="rId236" Type="http://schemas.openxmlformats.org/officeDocument/2006/relationships/customXml" Target="../ink/ink362.xml"/><Relationship Id="rId278" Type="http://schemas.openxmlformats.org/officeDocument/2006/relationships/customXml" Target="../ink/ink383.xml"/><Relationship Id="rId401" Type="http://schemas.openxmlformats.org/officeDocument/2006/relationships/image" Target="../media/image444.png"/><Relationship Id="rId443" Type="http://schemas.openxmlformats.org/officeDocument/2006/relationships/image" Target="../media/image465.png"/><Relationship Id="rId650" Type="http://schemas.openxmlformats.org/officeDocument/2006/relationships/customXml" Target="../ink/ink569.xml"/><Relationship Id="rId303" Type="http://schemas.openxmlformats.org/officeDocument/2006/relationships/image" Target="../media/image395.png"/><Relationship Id="rId485" Type="http://schemas.openxmlformats.org/officeDocument/2006/relationships/image" Target="../media/image486.png"/><Relationship Id="rId42" Type="http://schemas.openxmlformats.org/officeDocument/2006/relationships/customXml" Target="../ink/ink265.xml"/><Relationship Id="rId84" Type="http://schemas.openxmlformats.org/officeDocument/2006/relationships/customXml" Target="../ink/ink286.xml"/><Relationship Id="rId138" Type="http://schemas.openxmlformats.org/officeDocument/2006/relationships/customXml" Target="../ink/ink313.xml"/><Relationship Id="rId345" Type="http://schemas.openxmlformats.org/officeDocument/2006/relationships/image" Target="../media/image416.png"/><Relationship Id="rId387" Type="http://schemas.openxmlformats.org/officeDocument/2006/relationships/image" Target="../media/image437.png"/><Relationship Id="rId510" Type="http://schemas.openxmlformats.org/officeDocument/2006/relationships/customXml" Target="../ink/ink499.xml"/><Relationship Id="rId552" Type="http://schemas.openxmlformats.org/officeDocument/2006/relationships/customXml" Target="../ink/ink520.xml"/><Relationship Id="rId594" Type="http://schemas.openxmlformats.org/officeDocument/2006/relationships/customXml" Target="../ink/ink541.xml"/><Relationship Id="rId608" Type="http://schemas.openxmlformats.org/officeDocument/2006/relationships/customXml" Target="../ink/ink548.xml"/><Relationship Id="rId191" Type="http://schemas.openxmlformats.org/officeDocument/2006/relationships/image" Target="../media/image339.png"/><Relationship Id="rId205" Type="http://schemas.openxmlformats.org/officeDocument/2006/relationships/image" Target="../media/image346.png"/><Relationship Id="rId247" Type="http://schemas.openxmlformats.org/officeDocument/2006/relationships/image" Target="../media/image367.png"/><Relationship Id="rId412" Type="http://schemas.openxmlformats.org/officeDocument/2006/relationships/customXml" Target="../ink/ink450.xml"/><Relationship Id="rId107" Type="http://schemas.openxmlformats.org/officeDocument/2006/relationships/image" Target="../media/image297.png"/><Relationship Id="rId289" Type="http://schemas.openxmlformats.org/officeDocument/2006/relationships/image" Target="../media/image388.png"/><Relationship Id="rId454" Type="http://schemas.openxmlformats.org/officeDocument/2006/relationships/customXml" Target="../ink/ink471.xml"/><Relationship Id="rId496" Type="http://schemas.openxmlformats.org/officeDocument/2006/relationships/customXml" Target="../ink/ink492.xml"/><Relationship Id="rId11" Type="http://schemas.openxmlformats.org/officeDocument/2006/relationships/image" Target="../media/image249.png"/><Relationship Id="rId53" Type="http://schemas.openxmlformats.org/officeDocument/2006/relationships/image" Target="../media/image270.png"/><Relationship Id="rId149" Type="http://schemas.openxmlformats.org/officeDocument/2006/relationships/image" Target="../media/image318.png"/><Relationship Id="rId314" Type="http://schemas.openxmlformats.org/officeDocument/2006/relationships/customXml" Target="../ink/ink401.xml"/><Relationship Id="rId356" Type="http://schemas.openxmlformats.org/officeDocument/2006/relationships/customXml" Target="../ink/ink422.xml"/><Relationship Id="rId398" Type="http://schemas.openxmlformats.org/officeDocument/2006/relationships/customXml" Target="../ink/ink443.xml"/><Relationship Id="rId521" Type="http://schemas.openxmlformats.org/officeDocument/2006/relationships/image" Target="../media/image504.png"/><Relationship Id="rId563" Type="http://schemas.openxmlformats.org/officeDocument/2006/relationships/image" Target="../media/image525.png"/><Relationship Id="rId619" Type="http://schemas.openxmlformats.org/officeDocument/2006/relationships/image" Target="../media/image553.png"/><Relationship Id="rId95" Type="http://schemas.openxmlformats.org/officeDocument/2006/relationships/image" Target="../media/image291.png"/><Relationship Id="rId160" Type="http://schemas.openxmlformats.org/officeDocument/2006/relationships/customXml" Target="../ink/ink324.xml"/><Relationship Id="rId216" Type="http://schemas.openxmlformats.org/officeDocument/2006/relationships/customXml" Target="../ink/ink352.xml"/><Relationship Id="rId423" Type="http://schemas.openxmlformats.org/officeDocument/2006/relationships/image" Target="../media/image455.png"/><Relationship Id="rId258" Type="http://schemas.openxmlformats.org/officeDocument/2006/relationships/customXml" Target="../ink/ink373.xml"/><Relationship Id="rId465" Type="http://schemas.openxmlformats.org/officeDocument/2006/relationships/image" Target="../media/image476.png"/><Relationship Id="rId630" Type="http://schemas.openxmlformats.org/officeDocument/2006/relationships/customXml" Target="../ink/ink559.xml"/><Relationship Id="rId22" Type="http://schemas.openxmlformats.org/officeDocument/2006/relationships/customXml" Target="../ink/ink255.xml"/><Relationship Id="rId64" Type="http://schemas.openxmlformats.org/officeDocument/2006/relationships/customXml" Target="../ink/ink276.xml"/><Relationship Id="rId118" Type="http://schemas.openxmlformats.org/officeDocument/2006/relationships/customXml" Target="../ink/ink303.xml"/><Relationship Id="rId325" Type="http://schemas.openxmlformats.org/officeDocument/2006/relationships/image" Target="../media/image406.png"/><Relationship Id="rId367" Type="http://schemas.openxmlformats.org/officeDocument/2006/relationships/image" Target="../media/image427.png"/><Relationship Id="rId532" Type="http://schemas.openxmlformats.org/officeDocument/2006/relationships/customXml" Target="../ink/ink510.xml"/><Relationship Id="rId574" Type="http://schemas.openxmlformats.org/officeDocument/2006/relationships/customXml" Target="../ink/ink531.xml"/><Relationship Id="rId171" Type="http://schemas.openxmlformats.org/officeDocument/2006/relationships/image" Target="../media/image329.png"/><Relationship Id="rId227" Type="http://schemas.openxmlformats.org/officeDocument/2006/relationships/image" Target="../media/image357.png"/><Relationship Id="rId269" Type="http://schemas.openxmlformats.org/officeDocument/2006/relationships/image" Target="../media/image378.png"/><Relationship Id="rId434" Type="http://schemas.openxmlformats.org/officeDocument/2006/relationships/customXml" Target="../ink/ink461.xml"/><Relationship Id="rId476" Type="http://schemas.openxmlformats.org/officeDocument/2006/relationships/customXml" Target="../ink/ink482.xml"/><Relationship Id="rId641" Type="http://schemas.openxmlformats.org/officeDocument/2006/relationships/image" Target="../media/image564.png"/><Relationship Id="rId33" Type="http://schemas.openxmlformats.org/officeDocument/2006/relationships/image" Target="../media/image260.png"/><Relationship Id="rId129" Type="http://schemas.openxmlformats.org/officeDocument/2006/relationships/image" Target="../media/image308.png"/><Relationship Id="rId280" Type="http://schemas.openxmlformats.org/officeDocument/2006/relationships/customXml" Target="../ink/ink384.xml"/><Relationship Id="rId336" Type="http://schemas.openxmlformats.org/officeDocument/2006/relationships/customXml" Target="../ink/ink412.xml"/><Relationship Id="rId501" Type="http://schemas.openxmlformats.org/officeDocument/2006/relationships/image" Target="../media/image494.png"/><Relationship Id="rId543" Type="http://schemas.openxmlformats.org/officeDocument/2006/relationships/image" Target="../media/image515.png"/><Relationship Id="rId75" Type="http://schemas.openxmlformats.org/officeDocument/2006/relationships/image" Target="../media/image281.png"/><Relationship Id="rId140" Type="http://schemas.openxmlformats.org/officeDocument/2006/relationships/customXml" Target="../ink/ink314.xml"/><Relationship Id="rId182" Type="http://schemas.openxmlformats.org/officeDocument/2006/relationships/customXml" Target="../ink/ink335.xml"/><Relationship Id="rId378" Type="http://schemas.openxmlformats.org/officeDocument/2006/relationships/customXml" Target="../ink/ink433.xml"/><Relationship Id="rId403" Type="http://schemas.openxmlformats.org/officeDocument/2006/relationships/image" Target="../media/image445.png"/><Relationship Id="rId585" Type="http://schemas.openxmlformats.org/officeDocument/2006/relationships/image" Target="../media/image536.png"/><Relationship Id="rId6" Type="http://schemas.openxmlformats.org/officeDocument/2006/relationships/customXml" Target="../ink/ink247.xml"/><Relationship Id="rId238" Type="http://schemas.openxmlformats.org/officeDocument/2006/relationships/customXml" Target="../ink/ink363.xml"/><Relationship Id="rId445" Type="http://schemas.openxmlformats.org/officeDocument/2006/relationships/image" Target="../media/image466.png"/><Relationship Id="rId487" Type="http://schemas.openxmlformats.org/officeDocument/2006/relationships/image" Target="../media/image487.png"/><Relationship Id="rId610" Type="http://schemas.openxmlformats.org/officeDocument/2006/relationships/customXml" Target="../ink/ink549.xml"/><Relationship Id="rId652" Type="http://schemas.openxmlformats.org/officeDocument/2006/relationships/customXml" Target="../ink/ink570.xml"/><Relationship Id="rId291" Type="http://schemas.openxmlformats.org/officeDocument/2006/relationships/image" Target="../media/image389.png"/><Relationship Id="rId305" Type="http://schemas.openxmlformats.org/officeDocument/2006/relationships/image" Target="../media/image396.png"/><Relationship Id="rId347" Type="http://schemas.openxmlformats.org/officeDocument/2006/relationships/image" Target="../media/image417.png"/><Relationship Id="rId512" Type="http://schemas.openxmlformats.org/officeDocument/2006/relationships/customXml" Target="../ink/ink500.xml"/><Relationship Id="rId44" Type="http://schemas.openxmlformats.org/officeDocument/2006/relationships/customXml" Target="../ink/ink266.xml"/><Relationship Id="rId86" Type="http://schemas.openxmlformats.org/officeDocument/2006/relationships/customXml" Target="../ink/ink287.xml"/><Relationship Id="rId151" Type="http://schemas.openxmlformats.org/officeDocument/2006/relationships/image" Target="../media/image319.png"/><Relationship Id="rId389" Type="http://schemas.openxmlformats.org/officeDocument/2006/relationships/image" Target="../media/image438.png"/><Relationship Id="rId554" Type="http://schemas.openxmlformats.org/officeDocument/2006/relationships/customXml" Target="../ink/ink521.xml"/><Relationship Id="rId596" Type="http://schemas.openxmlformats.org/officeDocument/2006/relationships/customXml" Target="../ink/ink542.xml"/><Relationship Id="rId193" Type="http://schemas.openxmlformats.org/officeDocument/2006/relationships/image" Target="../media/image340.png"/><Relationship Id="rId207" Type="http://schemas.openxmlformats.org/officeDocument/2006/relationships/image" Target="../media/image347.png"/><Relationship Id="rId249" Type="http://schemas.openxmlformats.org/officeDocument/2006/relationships/image" Target="../media/image368.png"/><Relationship Id="rId414" Type="http://schemas.openxmlformats.org/officeDocument/2006/relationships/customXml" Target="../ink/ink451.xml"/><Relationship Id="rId456" Type="http://schemas.openxmlformats.org/officeDocument/2006/relationships/customXml" Target="../ink/ink472.xml"/><Relationship Id="rId498" Type="http://schemas.openxmlformats.org/officeDocument/2006/relationships/customXml" Target="../ink/ink493.xml"/><Relationship Id="rId621" Type="http://schemas.openxmlformats.org/officeDocument/2006/relationships/image" Target="../media/image554.png"/><Relationship Id="rId13" Type="http://schemas.openxmlformats.org/officeDocument/2006/relationships/image" Target="../media/image250.png"/><Relationship Id="rId109" Type="http://schemas.openxmlformats.org/officeDocument/2006/relationships/image" Target="../media/image298.png"/><Relationship Id="rId260" Type="http://schemas.openxmlformats.org/officeDocument/2006/relationships/customXml" Target="../ink/ink374.xml"/><Relationship Id="rId316" Type="http://schemas.openxmlformats.org/officeDocument/2006/relationships/customXml" Target="../ink/ink402.xml"/><Relationship Id="rId523" Type="http://schemas.openxmlformats.org/officeDocument/2006/relationships/image" Target="../media/image505.png"/><Relationship Id="rId55" Type="http://schemas.openxmlformats.org/officeDocument/2006/relationships/image" Target="../media/image271.png"/><Relationship Id="rId97" Type="http://schemas.openxmlformats.org/officeDocument/2006/relationships/image" Target="../media/image292.png"/><Relationship Id="rId120" Type="http://schemas.openxmlformats.org/officeDocument/2006/relationships/customXml" Target="../ink/ink304.xml"/><Relationship Id="rId358" Type="http://schemas.openxmlformats.org/officeDocument/2006/relationships/customXml" Target="../ink/ink423.xml"/><Relationship Id="rId565" Type="http://schemas.openxmlformats.org/officeDocument/2006/relationships/image" Target="../media/image526.png"/><Relationship Id="rId162" Type="http://schemas.openxmlformats.org/officeDocument/2006/relationships/customXml" Target="../ink/ink325.xml"/><Relationship Id="rId218" Type="http://schemas.openxmlformats.org/officeDocument/2006/relationships/customXml" Target="../ink/ink353.xml"/><Relationship Id="rId425" Type="http://schemas.openxmlformats.org/officeDocument/2006/relationships/image" Target="../media/image456.png"/><Relationship Id="rId467" Type="http://schemas.openxmlformats.org/officeDocument/2006/relationships/image" Target="../media/image477.png"/><Relationship Id="rId632" Type="http://schemas.openxmlformats.org/officeDocument/2006/relationships/customXml" Target="../ink/ink560.xml"/><Relationship Id="rId271" Type="http://schemas.openxmlformats.org/officeDocument/2006/relationships/image" Target="../media/image379.png"/><Relationship Id="rId24" Type="http://schemas.openxmlformats.org/officeDocument/2006/relationships/customXml" Target="../ink/ink256.xml"/><Relationship Id="rId66" Type="http://schemas.openxmlformats.org/officeDocument/2006/relationships/customXml" Target="../ink/ink277.xml"/><Relationship Id="rId131" Type="http://schemas.openxmlformats.org/officeDocument/2006/relationships/image" Target="../media/image309.png"/><Relationship Id="rId327" Type="http://schemas.openxmlformats.org/officeDocument/2006/relationships/image" Target="../media/image407.png"/><Relationship Id="rId369" Type="http://schemas.openxmlformats.org/officeDocument/2006/relationships/image" Target="../media/image428.png"/><Relationship Id="rId534" Type="http://schemas.openxmlformats.org/officeDocument/2006/relationships/customXml" Target="../ink/ink511.xml"/><Relationship Id="rId576" Type="http://schemas.openxmlformats.org/officeDocument/2006/relationships/customXml" Target="../ink/ink532.xml"/><Relationship Id="rId173" Type="http://schemas.openxmlformats.org/officeDocument/2006/relationships/image" Target="../media/image330.png"/><Relationship Id="rId229" Type="http://schemas.openxmlformats.org/officeDocument/2006/relationships/image" Target="../media/image358.png"/><Relationship Id="rId380" Type="http://schemas.openxmlformats.org/officeDocument/2006/relationships/customXml" Target="../ink/ink434.xml"/><Relationship Id="rId436" Type="http://schemas.openxmlformats.org/officeDocument/2006/relationships/customXml" Target="../ink/ink462.xml"/><Relationship Id="rId601" Type="http://schemas.openxmlformats.org/officeDocument/2006/relationships/image" Target="../media/image544.png"/><Relationship Id="rId643" Type="http://schemas.openxmlformats.org/officeDocument/2006/relationships/image" Target="../media/image565.png"/><Relationship Id="rId240" Type="http://schemas.openxmlformats.org/officeDocument/2006/relationships/customXml" Target="../ink/ink364.xml"/><Relationship Id="rId478" Type="http://schemas.openxmlformats.org/officeDocument/2006/relationships/customXml" Target="../ink/ink483.xml"/><Relationship Id="rId35" Type="http://schemas.openxmlformats.org/officeDocument/2006/relationships/image" Target="../media/image261.png"/><Relationship Id="rId77" Type="http://schemas.openxmlformats.org/officeDocument/2006/relationships/image" Target="../media/image282.png"/><Relationship Id="rId100" Type="http://schemas.openxmlformats.org/officeDocument/2006/relationships/customXml" Target="../ink/ink294.xml"/><Relationship Id="rId282" Type="http://schemas.openxmlformats.org/officeDocument/2006/relationships/customXml" Target="../ink/ink385.xml"/><Relationship Id="rId338" Type="http://schemas.openxmlformats.org/officeDocument/2006/relationships/customXml" Target="../ink/ink413.xml"/><Relationship Id="rId503" Type="http://schemas.openxmlformats.org/officeDocument/2006/relationships/image" Target="../media/image495.png"/><Relationship Id="rId545" Type="http://schemas.openxmlformats.org/officeDocument/2006/relationships/image" Target="../media/image516.png"/><Relationship Id="rId587" Type="http://schemas.openxmlformats.org/officeDocument/2006/relationships/image" Target="../media/image537.png"/><Relationship Id="rId8" Type="http://schemas.openxmlformats.org/officeDocument/2006/relationships/customXml" Target="../ink/ink248.xml"/><Relationship Id="rId142" Type="http://schemas.openxmlformats.org/officeDocument/2006/relationships/customXml" Target="../ink/ink315.xml"/><Relationship Id="rId184" Type="http://schemas.openxmlformats.org/officeDocument/2006/relationships/customXml" Target="../ink/ink336.xml"/><Relationship Id="rId391" Type="http://schemas.openxmlformats.org/officeDocument/2006/relationships/image" Target="../media/image439.png"/><Relationship Id="rId405" Type="http://schemas.openxmlformats.org/officeDocument/2006/relationships/image" Target="../media/image446.png"/><Relationship Id="rId447" Type="http://schemas.openxmlformats.org/officeDocument/2006/relationships/image" Target="../media/image467.png"/><Relationship Id="rId612" Type="http://schemas.openxmlformats.org/officeDocument/2006/relationships/customXml" Target="../ink/ink550.xml"/><Relationship Id="rId251" Type="http://schemas.openxmlformats.org/officeDocument/2006/relationships/image" Target="../media/image369.png"/><Relationship Id="rId489" Type="http://schemas.openxmlformats.org/officeDocument/2006/relationships/image" Target="../media/image488.png"/><Relationship Id="rId654" Type="http://schemas.openxmlformats.org/officeDocument/2006/relationships/customXml" Target="../ink/ink571.xml"/><Relationship Id="rId46" Type="http://schemas.openxmlformats.org/officeDocument/2006/relationships/customXml" Target="../ink/ink267.xml"/><Relationship Id="rId293" Type="http://schemas.openxmlformats.org/officeDocument/2006/relationships/image" Target="../media/image390.png"/><Relationship Id="rId307" Type="http://schemas.openxmlformats.org/officeDocument/2006/relationships/image" Target="../media/image397.png"/><Relationship Id="rId349" Type="http://schemas.openxmlformats.org/officeDocument/2006/relationships/image" Target="../media/image418.png"/><Relationship Id="rId514" Type="http://schemas.openxmlformats.org/officeDocument/2006/relationships/customXml" Target="../ink/ink501.xml"/><Relationship Id="rId556" Type="http://schemas.openxmlformats.org/officeDocument/2006/relationships/customXml" Target="../ink/ink522.xml"/><Relationship Id="rId88" Type="http://schemas.openxmlformats.org/officeDocument/2006/relationships/customXml" Target="../ink/ink288.xml"/><Relationship Id="rId111" Type="http://schemas.openxmlformats.org/officeDocument/2006/relationships/image" Target="../media/image299.png"/><Relationship Id="rId153" Type="http://schemas.openxmlformats.org/officeDocument/2006/relationships/image" Target="../media/image320.png"/><Relationship Id="rId195" Type="http://schemas.openxmlformats.org/officeDocument/2006/relationships/image" Target="../media/image341.png"/><Relationship Id="rId209" Type="http://schemas.openxmlformats.org/officeDocument/2006/relationships/image" Target="../media/image348.png"/><Relationship Id="rId360" Type="http://schemas.openxmlformats.org/officeDocument/2006/relationships/customXml" Target="../ink/ink424.xml"/><Relationship Id="rId416" Type="http://schemas.openxmlformats.org/officeDocument/2006/relationships/customXml" Target="../ink/ink452.xml"/><Relationship Id="rId598" Type="http://schemas.openxmlformats.org/officeDocument/2006/relationships/customXml" Target="../ink/ink543.xml"/><Relationship Id="rId220" Type="http://schemas.openxmlformats.org/officeDocument/2006/relationships/customXml" Target="../ink/ink354.xml"/><Relationship Id="rId458" Type="http://schemas.openxmlformats.org/officeDocument/2006/relationships/customXml" Target="../ink/ink473.xml"/><Relationship Id="rId623" Type="http://schemas.openxmlformats.org/officeDocument/2006/relationships/image" Target="../media/image555.png"/><Relationship Id="rId15" Type="http://schemas.openxmlformats.org/officeDocument/2006/relationships/image" Target="../media/image251.png"/><Relationship Id="rId57" Type="http://schemas.openxmlformats.org/officeDocument/2006/relationships/image" Target="../media/image272.png"/><Relationship Id="rId262" Type="http://schemas.openxmlformats.org/officeDocument/2006/relationships/customXml" Target="../ink/ink375.xml"/><Relationship Id="rId318" Type="http://schemas.openxmlformats.org/officeDocument/2006/relationships/customXml" Target="../ink/ink403.xml"/><Relationship Id="rId525" Type="http://schemas.openxmlformats.org/officeDocument/2006/relationships/image" Target="../media/image506.png"/><Relationship Id="rId567" Type="http://schemas.openxmlformats.org/officeDocument/2006/relationships/image" Target="../media/image527.png"/><Relationship Id="rId99" Type="http://schemas.openxmlformats.org/officeDocument/2006/relationships/image" Target="../media/image293.png"/><Relationship Id="rId122" Type="http://schemas.openxmlformats.org/officeDocument/2006/relationships/customXml" Target="../ink/ink305.xml"/><Relationship Id="rId164" Type="http://schemas.openxmlformats.org/officeDocument/2006/relationships/customXml" Target="../ink/ink326.xml"/><Relationship Id="rId371" Type="http://schemas.openxmlformats.org/officeDocument/2006/relationships/image" Target="../media/image429.png"/><Relationship Id="rId427" Type="http://schemas.openxmlformats.org/officeDocument/2006/relationships/image" Target="../media/image457.png"/><Relationship Id="rId469" Type="http://schemas.openxmlformats.org/officeDocument/2006/relationships/image" Target="../media/image478.png"/><Relationship Id="rId634" Type="http://schemas.openxmlformats.org/officeDocument/2006/relationships/customXml" Target="../ink/ink561.xml"/><Relationship Id="rId26" Type="http://schemas.openxmlformats.org/officeDocument/2006/relationships/customXml" Target="../ink/ink257.xml"/><Relationship Id="rId231" Type="http://schemas.openxmlformats.org/officeDocument/2006/relationships/image" Target="../media/image359.png"/><Relationship Id="rId273" Type="http://schemas.openxmlformats.org/officeDocument/2006/relationships/image" Target="../media/image380.png"/><Relationship Id="rId329" Type="http://schemas.openxmlformats.org/officeDocument/2006/relationships/image" Target="../media/image408.png"/><Relationship Id="rId480" Type="http://schemas.openxmlformats.org/officeDocument/2006/relationships/customXml" Target="../ink/ink484.xml"/><Relationship Id="rId536" Type="http://schemas.openxmlformats.org/officeDocument/2006/relationships/customXml" Target="../ink/ink512.xml"/><Relationship Id="rId68" Type="http://schemas.openxmlformats.org/officeDocument/2006/relationships/customXml" Target="../ink/ink278.xml"/><Relationship Id="rId133" Type="http://schemas.openxmlformats.org/officeDocument/2006/relationships/image" Target="../media/image310.png"/><Relationship Id="rId175" Type="http://schemas.openxmlformats.org/officeDocument/2006/relationships/image" Target="../media/image331.png"/><Relationship Id="rId340" Type="http://schemas.openxmlformats.org/officeDocument/2006/relationships/customXml" Target="../ink/ink414.xml"/><Relationship Id="rId578" Type="http://schemas.openxmlformats.org/officeDocument/2006/relationships/customXml" Target="../ink/ink533.xml"/><Relationship Id="rId200" Type="http://schemas.openxmlformats.org/officeDocument/2006/relationships/customXml" Target="../ink/ink344.xml"/><Relationship Id="rId382" Type="http://schemas.openxmlformats.org/officeDocument/2006/relationships/customXml" Target="../ink/ink435.xml"/><Relationship Id="rId438" Type="http://schemas.openxmlformats.org/officeDocument/2006/relationships/customXml" Target="../ink/ink463.xml"/><Relationship Id="rId603" Type="http://schemas.openxmlformats.org/officeDocument/2006/relationships/image" Target="../media/image545.png"/><Relationship Id="rId645" Type="http://schemas.openxmlformats.org/officeDocument/2006/relationships/image" Target="../media/image566.png"/><Relationship Id="rId242" Type="http://schemas.openxmlformats.org/officeDocument/2006/relationships/customXml" Target="../ink/ink365.xml"/><Relationship Id="rId284" Type="http://schemas.openxmlformats.org/officeDocument/2006/relationships/customXml" Target="../ink/ink386.xml"/><Relationship Id="rId491" Type="http://schemas.openxmlformats.org/officeDocument/2006/relationships/image" Target="../media/image489.png"/><Relationship Id="rId505" Type="http://schemas.openxmlformats.org/officeDocument/2006/relationships/image" Target="../media/image496.png"/><Relationship Id="rId37" Type="http://schemas.openxmlformats.org/officeDocument/2006/relationships/image" Target="../media/image262.png"/><Relationship Id="rId79" Type="http://schemas.openxmlformats.org/officeDocument/2006/relationships/image" Target="../media/image283.png"/><Relationship Id="rId102" Type="http://schemas.openxmlformats.org/officeDocument/2006/relationships/customXml" Target="../ink/ink295.xml"/><Relationship Id="rId144" Type="http://schemas.openxmlformats.org/officeDocument/2006/relationships/customXml" Target="../ink/ink316.xml"/><Relationship Id="rId547" Type="http://schemas.openxmlformats.org/officeDocument/2006/relationships/image" Target="../media/image517.png"/><Relationship Id="rId589" Type="http://schemas.openxmlformats.org/officeDocument/2006/relationships/image" Target="../media/image538.png"/><Relationship Id="rId90" Type="http://schemas.openxmlformats.org/officeDocument/2006/relationships/customXml" Target="../ink/ink289.xml"/><Relationship Id="rId186" Type="http://schemas.openxmlformats.org/officeDocument/2006/relationships/customXml" Target="../ink/ink337.xml"/><Relationship Id="rId351" Type="http://schemas.openxmlformats.org/officeDocument/2006/relationships/image" Target="../media/image419.png"/><Relationship Id="rId393" Type="http://schemas.openxmlformats.org/officeDocument/2006/relationships/image" Target="../media/image440.png"/><Relationship Id="rId407" Type="http://schemas.openxmlformats.org/officeDocument/2006/relationships/image" Target="../media/image447.png"/><Relationship Id="rId449" Type="http://schemas.openxmlformats.org/officeDocument/2006/relationships/image" Target="../media/image468.png"/><Relationship Id="rId614" Type="http://schemas.openxmlformats.org/officeDocument/2006/relationships/customXml" Target="../ink/ink551.xml"/><Relationship Id="rId656" Type="http://schemas.openxmlformats.org/officeDocument/2006/relationships/customXml" Target="../ink/ink572.xml"/><Relationship Id="rId211" Type="http://schemas.openxmlformats.org/officeDocument/2006/relationships/image" Target="../media/image349.png"/><Relationship Id="rId253" Type="http://schemas.openxmlformats.org/officeDocument/2006/relationships/image" Target="../media/image370.png"/><Relationship Id="rId295" Type="http://schemas.openxmlformats.org/officeDocument/2006/relationships/image" Target="../media/image391.png"/><Relationship Id="rId309" Type="http://schemas.openxmlformats.org/officeDocument/2006/relationships/image" Target="../media/image398.png"/><Relationship Id="rId460" Type="http://schemas.openxmlformats.org/officeDocument/2006/relationships/customXml" Target="../ink/ink474.xml"/><Relationship Id="rId516" Type="http://schemas.openxmlformats.org/officeDocument/2006/relationships/customXml" Target="../ink/ink502.xml"/><Relationship Id="rId48" Type="http://schemas.openxmlformats.org/officeDocument/2006/relationships/customXml" Target="../ink/ink268.xml"/><Relationship Id="rId113" Type="http://schemas.openxmlformats.org/officeDocument/2006/relationships/image" Target="../media/image300.png"/><Relationship Id="rId320" Type="http://schemas.openxmlformats.org/officeDocument/2006/relationships/customXml" Target="../ink/ink404.xml"/><Relationship Id="rId558" Type="http://schemas.openxmlformats.org/officeDocument/2006/relationships/customXml" Target="../ink/ink523.xml"/><Relationship Id="rId155" Type="http://schemas.openxmlformats.org/officeDocument/2006/relationships/image" Target="../media/image321.png"/><Relationship Id="rId197" Type="http://schemas.openxmlformats.org/officeDocument/2006/relationships/image" Target="../media/image342.png"/><Relationship Id="rId362" Type="http://schemas.openxmlformats.org/officeDocument/2006/relationships/customXml" Target="../ink/ink425.xml"/><Relationship Id="rId418" Type="http://schemas.openxmlformats.org/officeDocument/2006/relationships/customXml" Target="../ink/ink453.xml"/><Relationship Id="rId625" Type="http://schemas.openxmlformats.org/officeDocument/2006/relationships/image" Target="../media/image556.png"/><Relationship Id="rId222" Type="http://schemas.openxmlformats.org/officeDocument/2006/relationships/customXml" Target="../ink/ink355.xml"/><Relationship Id="rId264" Type="http://schemas.openxmlformats.org/officeDocument/2006/relationships/customXml" Target="../ink/ink376.xml"/><Relationship Id="rId471" Type="http://schemas.openxmlformats.org/officeDocument/2006/relationships/image" Target="../media/image479.png"/><Relationship Id="rId17" Type="http://schemas.openxmlformats.org/officeDocument/2006/relationships/image" Target="../media/image252.png"/><Relationship Id="rId59" Type="http://schemas.openxmlformats.org/officeDocument/2006/relationships/image" Target="../media/image273.png"/><Relationship Id="rId124" Type="http://schemas.openxmlformats.org/officeDocument/2006/relationships/customXml" Target="../ink/ink306.xml"/><Relationship Id="rId527" Type="http://schemas.openxmlformats.org/officeDocument/2006/relationships/image" Target="../media/image507.png"/><Relationship Id="rId569" Type="http://schemas.openxmlformats.org/officeDocument/2006/relationships/image" Target="../media/image528.png"/><Relationship Id="rId70" Type="http://schemas.openxmlformats.org/officeDocument/2006/relationships/customXml" Target="../ink/ink279.xml"/><Relationship Id="rId166" Type="http://schemas.openxmlformats.org/officeDocument/2006/relationships/customXml" Target="../ink/ink327.xml"/><Relationship Id="rId331" Type="http://schemas.openxmlformats.org/officeDocument/2006/relationships/image" Target="../media/image409.png"/><Relationship Id="rId373" Type="http://schemas.openxmlformats.org/officeDocument/2006/relationships/image" Target="../media/image430.png"/><Relationship Id="rId429" Type="http://schemas.openxmlformats.org/officeDocument/2006/relationships/image" Target="../media/image458.png"/><Relationship Id="rId580" Type="http://schemas.openxmlformats.org/officeDocument/2006/relationships/customXml" Target="../ink/ink534.xml"/><Relationship Id="rId636" Type="http://schemas.openxmlformats.org/officeDocument/2006/relationships/customXml" Target="../ink/ink56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0.png"/><Relationship Id="rId440" Type="http://schemas.openxmlformats.org/officeDocument/2006/relationships/customXml" Target="../ink/ink464.xml"/><Relationship Id="rId28" Type="http://schemas.openxmlformats.org/officeDocument/2006/relationships/customXml" Target="../ink/ink258.xml"/><Relationship Id="rId275" Type="http://schemas.openxmlformats.org/officeDocument/2006/relationships/image" Target="../media/image381.png"/><Relationship Id="rId300" Type="http://schemas.openxmlformats.org/officeDocument/2006/relationships/customXml" Target="../ink/ink394.xml"/><Relationship Id="rId482" Type="http://schemas.openxmlformats.org/officeDocument/2006/relationships/customXml" Target="../ink/ink485.xml"/><Relationship Id="rId538" Type="http://schemas.openxmlformats.org/officeDocument/2006/relationships/customXml" Target="../ink/ink513.xml"/><Relationship Id="rId81" Type="http://schemas.openxmlformats.org/officeDocument/2006/relationships/image" Target="../media/image284.png"/><Relationship Id="rId135" Type="http://schemas.openxmlformats.org/officeDocument/2006/relationships/image" Target="../media/image311.png"/><Relationship Id="rId177" Type="http://schemas.openxmlformats.org/officeDocument/2006/relationships/image" Target="../media/image332.png"/><Relationship Id="rId342" Type="http://schemas.openxmlformats.org/officeDocument/2006/relationships/customXml" Target="../ink/ink415.xml"/><Relationship Id="rId384" Type="http://schemas.openxmlformats.org/officeDocument/2006/relationships/customXml" Target="../ink/ink436.xml"/><Relationship Id="rId591" Type="http://schemas.openxmlformats.org/officeDocument/2006/relationships/image" Target="../media/image539.png"/><Relationship Id="rId605" Type="http://schemas.openxmlformats.org/officeDocument/2006/relationships/image" Target="../media/image546.png"/><Relationship Id="rId202" Type="http://schemas.openxmlformats.org/officeDocument/2006/relationships/customXml" Target="../ink/ink345.xml"/><Relationship Id="rId244" Type="http://schemas.openxmlformats.org/officeDocument/2006/relationships/customXml" Target="../ink/ink366.xml"/><Relationship Id="rId647" Type="http://schemas.openxmlformats.org/officeDocument/2006/relationships/image" Target="../media/image567.png"/><Relationship Id="rId39" Type="http://schemas.openxmlformats.org/officeDocument/2006/relationships/image" Target="../media/image263.png"/><Relationship Id="rId286" Type="http://schemas.openxmlformats.org/officeDocument/2006/relationships/customXml" Target="../ink/ink387.xml"/><Relationship Id="rId451" Type="http://schemas.openxmlformats.org/officeDocument/2006/relationships/image" Target="../media/image469.png"/><Relationship Id="rId493" Type="http://schemas.openxmlformats.org/officeDocument/2006/relationships/image" Target="../media/image490.png"/><Relationship Id="rId507" Type="http://schemas.openxmlformats.org/officeDocument/2006/relationships/image" Target="../media/image497.png"/><Relationship Id="rId549" Type="http://schemas.openxmlformats.org/officeDocument/2006/relationships/image" Target="../media/image518.png"/><Relationship Id="rId50" Type="http://schemas.openxmlformats.org/officeDocument/2006/relationships/customXml" Target="../ink/ink269.xml"/><Relationship Id="rId104" Type="http://schemas.openxmlformats.org/officeDocument/2006/relationships/customXml" Target="../ink/ink296.xml"/><Relationship Id="rId146" Type="http://schemas.openxmlformats.org/officeDocument/2006/relationships/customXml" Target="../ink/ink317.xml"/><Relationship Id="rId188" Type="http://schemas.openxmlformats.org/officeDocument/2006/relationships/customXml" Target="../ink/ink338.xml"/><Relationship Id="rId311" Type="http://schemas.openxmlformats.org/officeDocument/2006/relationships/image" Target="../media/image399.png"/><Relationship Id="rId353" Type="http://schemas.openxmlformats.org/officeDocument/2006/relationships/image" Target="../media/image420.png"/><Relationship Id="rId395" Type="http://schemas.openxmlformats.org/officeDocument/2006/relationships/image" Target="../media/image441.png"/><Relationship Id="rId409" Type="http://schemas.openxmlformats.org/officeDocument/2006/relationships/image" Target="../media/image448.png"/><Relationship Id="rId560" Type="http://schemas.openxmlformats.org/officeDocument/2006/relationships/customXml" Target="../ink/ink524.xml"/><Relationship Id="rId92" Type="http://schemas.openxmlformats.org/officeDocument/2006/relationships/customXml" Target="../ink/ink290.xml"/><Relationship Id="rId213" Type="http://schemas.openxmlformats.org/officeDocument/2006/relationships/image" Target="../media/image350.png"/><Relationship Id="rId420" Type="http://schemas.openxmlformats.org/officeDocument/2006/relationships/customXml" Target="../ink/ink454.xml"/><Relationship Id="rId616" Type="http://schemas.openxmlformats.org/officeDocument/2006/relationships/customXml" Target="../ink/ink552.xml"/><Relationship Id="rId255" Type="http://schemas.openxmlformats.org/officeDocument/2006/relationships/image" Target="../media/image371.png"/><Relationship Id="rId297" Type="http://schemas.openxmlformats.org/officeDocument/2006/relationships/image" Target="../media/image392.png"/><Relationship Id="rId462" Type="http://schemas.openxmlformats.org/officeDocument/2006/relationships/customXml" Target="../ink/ink475.xml"/><Relationship Id="rId518" Type="http://schemas.openxmlformats.org/officeDocument/2006/relationships/customXml" Target="../ink/ink503.xml"/><Relationship Id="rId115" Type="http://schemas.openxmlformats.org/officeDocument/2006/relationships/image" Target="../media/image301.png"/><Relationship Id="rId157" Type="http://schemas.openxmlformats.org/officeDocument/2006/relationships/image" Target="../media/image322.png"/><Relationship Id="rId322" Type="http://schemas.openxmlformats.org/officeDocument/2006/relationships/customXml" Target="../ink/ink405.xml"/><Relationship Id="rId364" Type="http://schemas.openxmlformats.org/officeDocument/2006/relationships/customXml" Target="../ink/ink426.xml"/><Relationship Id="rId61" Type="http://schemas.openxmlformats.org/officeDocument/2006/relationships/image" Target="../media/image274.png"/><Relationship Id="rId199" Type="http://schemas.openxmlformats.org/officeDocument/2006/relationships/image" Target="../media/image343.png"/><Relationship Id="rId571" Type="http://schemas.openxmlformats.org/officeDocument/2006/relationships/image" Target="../media/image529.png"/><Relationship Id="rId627" Type="http://schemas.openxmlformats.org/officeDocument/2006/relationships/image" Target="../media/image557.png"/><Relationship Id="rId19" Type="http://schemas.openxmlformats.org/officeDocument/2006/relationships/image" Target="../media/image253.png"/><Relationship Id="rId224" Type="http://schemas.openxmlformats.org/officeDocument/2006/relationships/customXml" Target="../ink/ink356.xml"/><Relationship Id="rId266" Type="http://schemas.openxmlformats.org/officeDocument/2006/relationships/customXml" Target="../ink/ink377.xml"/><Relationship Id="rId431" Type="http://schemas.openxmlformats.org/officeDocument/2006/relationships/image" Target="../media/image459.png"/><Relationship Id="rId473" Type="http://schemas.openxmlformats.org/officeDocument/2006/relationships/image" Target="../media/image480.png"/><Relationship Id="rId529" Type="http://schemas.openxmlformats.org/officeDocument/2006/relationships/image" Target="../media/image508.png"/><Relationship Id="rId30" Type="http://schemas.openxmlformats.org/officeDocument/2006/relationships/customXml" Target="../ink/ink259.xml"/><Relationship Id="rId126" Type="http://schemas.openxmlformats.org/officeDocument/2006/relationships/customXml" Target="../ink/ink307.xml"/><Relationship Id="rId168" Type="http://schemas.openxmlformats.org/officeDocument/2006/relationships/customXml" Target="../ink/ink328.xml"/><Relationship Id="rId333" Type="http://schemas.openxmlformats.org/officeDocument/2006/relationships/image" Target="../media/image410.png"/><Relationship Id="rId540" Type="http://schemas.openxmlformats.org/officeDocument/2006/relationships/customXml" Target="../ink/ink514.xml"/><Relationship Id="rId72" Type="http://schemas.openxmlformats.org/officeDocument/2006/relationships/customXml" Target="../ink/ink280.xml"/><Relationship Id="rId375" Type="http://schemas.openxmlformats.org/officeDocument/2006/relationships/image" Target="../media/image431.png"/><Relationship Id="rId582" Type="http://schemas.openxmlformats.org/officeDocument/2006/relationships/customXml" Target="../ink/ink535.xml"/><Relationship Id="rId638" Type="http://schemas.openxmlformats.org/officeDocument/2006/relationships/customXml" Target="../ink/ink563.xml"/><Relationship Id="rId3" Type="http://schemas.openxmlformats.org/officeDocument/2006/relationships/image" Target="../media/image245.png"/><Relationship Id="rId235" Type="http://schemas.openxmlformats.org/officeDocument/2006/relationships/image" Target="../media/image361.png"/><Relationship Id="rId277" Type="http://schemas.openxmlformats.org/officeDocument/2006/relationships/image" Target="../media/image382.png"/><Relationship Id="rId400" Type="http://schemas.openxmlformats.org/officeDocument/2006/relationships/customXml" Target="../ink/ink444.xml"/><Relationship Id="rId442" Type="http://schemas.openxmlformats.org/officeDocument/2006/relationships/customXml" Target="../ink/ink465.xml"/><Relationship Id="rId484" Type="http://schemas.openxmlformats.org/officeDocument/2006/relationships/customXml" Target="../ink/ink486.xml"/><Relationship Id="rId137" Type="http://schemas.openxmlformats.org/officeDocument/2006/relationships/image" Target="../media/image312.png"/><Relationship Id="rId302" Type="http://schemas.openxmlformats.org/officeDocument/2006/relationships/customXml" Target="../ink/ink395.xml"/><Relationship Id="rId344" Type="http://schemas.openxmlformats.org/officeDocument/2006/relationships/customXml" Target="../ink/ink416.xml"/><Relationship Id="rId41" Type="http://schemas.openxmlformats.org/officeDocument/2006/relationships/image" Target="../media/image264.png"/><Relationship Id="rId83" Type="http://schemas.openxmlformats.org/officeDocument/2006/relationships/image" Target="../media/image285.png"/><Relationship Id="rId179" Type="http://schemas.openxmlformats.org/officeDocument/2006/relationships/image" Target="../media/image333.png"/><Relationship Id="rId386" Type="http://schemas.openxmlformats.org/officeDocument/2006/relationships/customXml" Target="../ink/ink437.xml"/><Relationship Id="rId551" Type="http://schemas.openxmlformats.org/officeDocument/2006/relationships/image" Target="../media/image519.png"/><Relationship Id="rId593" Type="http://schemas.openxmlformats.org/officeDocument/2006/relationships/image" Target="../media/image540.png"/><Relationship Id="rId607" Type="http://schemas.openxmlformats.org/officeDocument/2006/relationships/image" Target="../media/image547.png"/><Relationship Id="rId649" Type="http://schemas.openxmlformats.org/officeDocument/2006/relationships/image" Target="../media/image568.png"/><Relationship Id="rId190" Type="http://schemas.openxmlformats.org/officeDocument/2006/relationships/customXml" Target="../ink/ink339.xml"/><Relationship Id="rId204" Type="http://schemas.openxmlformats.org/officeDocument/2006/relationships/customXml" Target="../ink/ink346.xml"/><Relationship Id="rId246" Type="http://schemas.openxmlformats.org/officeDocument/2006/relationships/customXml" Target="../ink/ink367.xml"/><Relationship Id="rId288" Type="http://schemas.openxmlformats.org/officeDocument/2006/relationships/customXml" Target="../ink/ink388.xml"/><Relationship Id="rId411" Type="http://schemas.openxmlformats.org/officeDocument/2006/relationships/image" Target="../media/image449.png"/><Relationship Id="rId453" Type="http://schemas.openxmlformats.org/officeDocument/2006/relationships/image" Target="../media/image470.png"/><Relationship Id="rId509" Type="http://schemas.openxmlformats.org/officeDocument/2006/relationships/image" Target="../media/image498.png"/><Relationship Id="rId106" Type="http://schemas.openxmlformats.org/officeDocument/2006/relationships/customXml" Target="../ink/ink297.xml"/><Relationship Id="rId313" Type="http://schemas.openxmlformats.org/officeDocument/2006/relationships/image" Target="../media/image400.png"/><Relationship Id="rId495" Type="http://schemas.openxmlformats.org/officeDocument/2006/relationships/image" Target="../media/image491.png"/><Relationship Id="rId10" Type="http://schemas.openxmlformats.org/officeDocument/2006/relationships/customXml" Target="../ink/ink249.xml"/><Relationship Id="rId52" Type="http://schemas.openxmlformats.org/officeDocument/2006/relationships/customXml" Target="../ink/ink270.xml"/><Relationship Id="rId94" Type="http://schemas.openxmlformats.org/officeDocument/2006/relationships/customXml" Target="../ink/ink291.xml"/><Relationship Id="rId148" Type="http://schemas.openxmlformats.org/officeDocument/2006/relationships/customXml" Target="../ink/ink318.xml"/><Relationship Id="rId355" Type="http://schemas.openxmlformats.org/officeDocument/2006/relationships/image" Target="../media/image421.png"/><Relationship Id="rId397" Type="http://schemas.openxmlformats.org/officeDocument/2006/relationships/image" Target="../media/image442.png"/><Relationship Id="rId520" Type="http://schemas.openxmlformats.org/officeDocument/2006/relationships/customXml" Target="../ink/ink504.xml"/><Relationship Id="rId562" Type="http://schemas.openxmlformats.org/officeDocument/2006/relationships/customXml" Target="../ink/ink525.xml"/><Relationship Id="rId618" Type="http://schemas.openxmlformats.org/officeDocument/2006/relationships/customXml" Target="../ink/ink553.xml"/><Relationship Id="rId215" Type="http://schemas.openxmlformats.org/officeDocument/2006/relationships/image" Target="../media/image351.png"/><Relationship Id="rId257" Type="http://schemas.openxmlformats.org/officeDocument/2006/relationships/image" Target="../media/image372.png"/><Relationship Id="rId422" Type="http://schemas.openxmlformats.org/officeDocument/2006/relationships/customXml" Target="../ink/ink455.xml"/><Relationship Id="rId464" Type="http://schemas.openxmlformats.org/officeDocument/2006/relationships/customXml" Target="../ink/ink476.xml"/><Relationship Id="rId299" Type="http://schemas.openxmlformats.org/officeDocument/2006/relationships/image" Target="../media/image393.png"/><Relationship Id="rId63" Type="http://schemas.openxmlformats.org/officeDocument/2006/relationships/image" Target="../media/image275.png"/><Relationship Id="rId159" Type="http://schemas.openxmlformats.org/officeDocument/2006/relationships/image" Target="../media/image323.png"/><Relationship Id="rId366" Type="http://schemas.openxmlformats.org/officeDocument/2006/relationships/customXml" Target="../ink/ink427.xml"/><Relationship Id="rId573" Type="http://schemas.openxmlformats.org/officeDocument/2006/relationships/image" Target="../media/image530.png"/><Relationship Id="rId226" Type="http://schemas.openxmlformats.org/officeDocument/2006/relationships/customXml" Target="../ink/ink357.xml"/><Relationship Id="rId433" Type="http://schemas.openxmlformats.org/officeDocument/2006/relationships/image" Target="../media/image460.png"/><Relationship Id="rId640" Type="http://schemas.openxmlformats.org/officeDocument/2006/relationships/customXml" Target="../ink/ink564.xml"/><Relationship Id="rId74" Type="http://schemas.openxmlformats.org/officeDocument/2006/relationships/customXml" Target="../ink/ink281.xml"/><Relationship Id="rId377" Type="http://schemas.openxmlformats.org/officeDocument/2006/relationships/image" Target="../media/image432.png"/><Relationship Id="rId500" Type="http://schemas.openxmlformats.org/officeDocument/2006/relationships/customXml" Target="../ink/ink494.xml"/><Relationship Id="rId584" Type="http://schemas.openxmlformats.org/officeDocument/2006/relationships/customXml" Target="../ink/ink536.xml"/><Relationship Id="rId5" Type="http://schemas.openxmlformats.org/officeDocument/2006/relationships/image" Target="../media/image246.png"/><Relationship Id="rId237" Type="http://schemas.openxmlformats.org/officeDocument/2006/relationships/image" Target="../media/image362.png"/><Relationship Id="rId444" Type="http://schemas.openxmlformats.org/officeDocument/2006/relationships/customXml" Target="../ink/ink466.xml"/><Relationship Id="rId651" Type="http://schemas.openxmlformats.org/officeDocument/2006/relationships/image" Target="../media/image569.png"/><Relationship Id="rId290" Type="http://schemas.openxmlformats.org/officeDocument/2006/relationships/customXml" Target="../ink/ink389.xml"/><Relationship Id="rId304" Type="http://schemas.openxmlformats.org/officeDocument/2006/relationships/customXml" Target="../ink/ink396.xml"/><Relationship Id="rId388" Type="http://schemas.openxmlformats.org/officeDocument/2006/relationships/customXml" Target="../ink/ink438.xml"/><Relationship Id="rId511" Type="http://schemas.openxmlformats.org/officeDocument/2006/relationships/image" Target="../media/image499.png"/><Relationship Id="rId609" Type="http://schemas.openxmlformats.org/officeDocument/2006/relationships/image" Target="../media/image548.png"/><Relationship Id="rId85" Type="http://schemas.openxmlformats.org/officeDocument/2006/relationships/image" Target="../media/image286.png"/><Relationship Id="rId150" Type="http://schemas.openxmlformats.org/officeDocument/2006/relationships/customXml" Target="../ink/ink319.xml"/><Relationship Id="rId595" Type="http://schemas.openxmlformats.org/officeDocument/2006/relationships/image" Target="../media/image541.png"/><Relationship Id="rId248" Type="http://schemas.openxmlformats.org/officeDocument/2006/relationships/customXml" Target="../ink/ink368.xml"/><Relationship Id="rId455" Type="http://schemas.openxmlformats.org/officeDocument/2006/relationships/image" Target="../media/image471.png"/><Relationship Id="rId12" Type="http://schemas.openxmlformats.org/officeDocument/2006/relationships/customXml" Target="../ink/ink250.xml"/><Relationship Id="rId108" Type="http://schemas.openxmlformats.org/officeDocument/2006/relationships/customXml" Target="../ink/ink298.xml"/><Relationship Id="rId315" Type="http://schemas.openxmlformats.org/officeDocument/2006/relationships/image" Target="../media/image401.png"/><Relationship Id="rId522" Type="http://schemas.openxmlformats.org/officeDocument/2006/relationships/customXml" Target="../ink/ink505.xml"/><Relationship Id="rId96" Type="http://schemas.openxmlformats.org/officeDocument/2006/relationships/customXml" Target="../ink/ink292.xml"/><Relationship Id="rId161" Type="http://schemas.openxmlformats.org/officeDocument/2006/relationships/image" Target="../media/image324.png"/><Relationship Id="rId399" Type="http://schemas.openxmlformats.org/officeDocument/2006/relationships/image" Target="../media/image443.png"/><Relationship Id="rId259" Type="http://schemas.openxmlformats.org/officeDocument/2006/relationships/image" Target="../media/image373.png"/><Relationship Id="rId466" Type="http://schemas.openxmlformats.org/officeDocument/2006/relationships/customXml" Target="../ink/ink477.xml"/><Relationship Id="rId23" Type="http://schemas.openxmlformats.org/officeDocument/2006/relationships/image" Target="../media/image255.png"/><Relationship Id="rId119" Type="http://schemas.openxmlformats.org/officeDocument/2006/relationships/image" Target="../media/image303.png"/><Relationship Id="rId326" Type="http://schemas.openxmlformats.org/officeDocument/2006/relationships/customXml" Target="../ink/ink407.xml"/><Relationship Id="rId533" Type="http://schemas.openxmlformats.org/officeDocument/2006/relationships/image" Target="../media/image510.png"/><Relationship Id="rId172" Type="http://schemas.openxmlformats.org/officeDocument/2006/relationships/customXml" Target="../ink/ink330.xml"/><Relationship Id="rId477" Type="http://schemas.openxmlformats.org/officeDocument/2006/relationships/image" Target="../media/image482.png"/><Relationship Id="rId600" Type="http://schemas.openxmlformats.org/officeDocument/2006/relationships/customXml" Target="../ink/ink544.xml"/><Relationship Id="rId337" Type="http://schemas.openxmlformats.org/officeDocument/2006/relationships/image" Target="../media/image412.png"/><Relationship Id="rId34" Type="http://schemas.openxmlformats.org/officeDocument/2006/relationships/customXml" Target="../ink/ink261.xml"/><Relationship Id="rId544" Type="http://schemas.openxmlformats.org/officeDocument/2006/relationships/customXml" Target="../ink/ink516.xml"/><Relationship Id="rId183" Type="http://schemas.openxmlformats.org/officeDocument/2006/relationships/image" Target="../media/image335.png"/><Relationship Id="rId390" Type="http://schemas.openxmlformats.org/officeDocument/2006/relationships/customXml" Target="../ink/ink439.xml"/><Relationship Id="rId404" Type="http://schemas.openxmlformats.org/officeDocument/2006/relationships/customXml" Target="../ink/ink446.xml"/><Relationship Id="rId611" Type="http://schemas.openxmlformats.org/officeDocument/2006/relationships/image" Target="../media/image549.png"/><Relationship Id="rId250" Type="http://schemas.openxmlformats.org/officeDocument/2006/relationships/customXml" Target="../ink/ink369.xml"/><Relationship Id="rId488" Type="http://schemas.openxmlformats.org/officeDocument/2006/relationships/customXml" Target="../ink/ink488.xml"/><Relationship Id="rId45" Type="http://schemas.openxmlformats.org/officeDocument/2006/relationships/image" Target="../media/image266.png"/><Relationship Id="rId110" Type="http://schemas.openxmlformats.org/officeDocument/2006/relationships/customXml" Target="../ink/ink299.xml"/><Relationship Id="rId348" Type="http://schemas.openxmlformats.org/officeDocument/2006/relationships/customXml" Target="../ink/ink418.xml"/><Relationship Id="rId555" Type="http://schemas.openxmlformats.org/officeDocument/2006/relationships/image" Target="../media/image521.png"/><Relationship Id="rId194" Type="http://schemas.openxmlformats.org/officeDocument/2006/relationships/customXml" Target="../ink/ink341.xml"/><Relationship Id="rId208" Type="http://schemas.openxmlformats.org/officeDocument/2006/relationships/customXml" Target="../ink/ink348.xml"/><Relationship Id="rId415" Type="http://schemas.openxmlformats.org/officeDocument/2006/relationships/image" Target="../media/image451.png"/><Relationship Id="rId622" Type="http://schemas.openxmlformats.org/officeDocument/2006/relationships/customXml" Target="../ink/ink555.xml"/><Relationship Id="rId261" Type="http://schemas.openxmlformats.org/officeDocument/2006/relationships/image" Target="../media/image374.png"/><Relationship Id="rId499" Type="http://schemas.openxmlformats.org/officeDocument/2006/relationships/image" Target="../media/image493.png"/><Relationship Id="rId56" Type="http://schemas.openxmlformats.org/officeDocument/2006/relationships/customXml" Target="../ink/ink272.xml"/><Relationship Id="rId359" Type="http://schemas.openxmlformats.org/officeDocument/2006/relationships/image" Target="../media/image423.png"/><Relationship Id="rId566" Type="http://schemas.openxmlformats.org/officeDocument/2006/relationships/customXml" Target="../ink/ink527.xml"/><Relationship Id="rId121" Type="http://schemas.openxmlformats.org/officeDocument/2006/relationships/image" Target="../media/image304.png"/><Relationship Id="rId219" Type="http://schemas.openxmlformats.org/officeDocument/2006/relationships/image" Target="../media/image353.png"/><Relationship Id="rId426" Type="http://schemas.openxmlformats.org/officeDocument/2006/relationships/customXml" Target="../ink/ink457.xml"/><Relationship Id="rId633" Type="http://schemas.openxmlformats.org/officeDocument/2006/relationships/image" Target="../media/image560.png"/><Relationship Id="rId67" Type="http://schemas.openxmlformats.org/officeDocument/2006/relationships/image" Target="../media/image277.png"/><Relationship Id="rId272" Type="http://schemas.openxmlformats.org/officeDocument/2006/relationships/customXml" Target="../ink/ink380.xml"/><Relationship Id="rId577" Type="http://schemas.openxmlformats.org/officeDocument/2006/relationships/image" Target="../media/image532.png"/><Relationship Id="rId132" Type="http://schemas.openxmlformats.org/officeDocument/2006/relationships/customXml" Target="../ink/ink310.xml"/><Relationship Id="rId437" Type="http://schemas.openxmlformats.org/officeDocument/2006/relationships/image" Target="../media/image462.png"/><Relationship Id="rId644" Type="http://schemas.openxmlformats.org/officeDocument/2006/relationships/customXml" Target="../ink/ink566.xml"/><Relationship Id="rId283" Type="http://schemas.openxmlformats.org/officeDocument/2006/relationships/image" Target="../media/image385.png"/><Relationship Id="rId490" Type="http://schemas.openxmlformats.org/officeDocument/2006/relationships/customXml" Target="../ink/ink489.xml"/><Relationship Id="rId504" Type="http://schemas.openxmlformats.org/officeDocument/2006/relationships/customXml" Target="../ink/ink496.xml"/><Relationship Id="rId78" Type="http://schemas.openxmlformats.org/officeDocument/2006/relationships/customXml" Target="../ink/ink283.xml"/><Relationship Id="rId143" Type="http://schemas.openxmlformats.org/officeDocument/2006/relationships/image" Target="../media/image315.png"/><Relationship Id="rId350" Type="http://schemas.openxmlformats.org/officeDocument/2006/relationships/customXml" Target="../ink/ink419.xml"/><Relationship Id="rId588" Type="http://schemas.openxmlformats.org/officeDocument/2006/relationships/customXml" Target="../ink/ink538.xml"/><Relationship Id="rId9" Type="http://schemas.openxmlformats.org/officeDocument/2006/relationships/image" Target="../media/image248.png"/><Relationship Id="rId210" Type="http://schemas.openxmlformats.org/officeDocument/2006/relationships/customXml" Target="../ink/ink349.xml"/><Relationship Id="rId448" Type="http://schemas.openxmlformats.org/officeDocument/2006/relationships/customXml" Target="../ink/ink468.xml"/><Relationship Id="rId655" Type="http://schemas.openxmlformats.org/officeDocument/2006/relationships/image" Target="../media/image571.png"/><Relationship Id="rId294" Type="http://schemas.openxmlformats.org/officeDocument/2006/relationships/customXml" Target="../ink/ink391.xml"/><Relationship Id="rId308" Type="http://schemas.openxmlformats.org/officeDocument/2006/relationships/customXml" Target="../ink/ink398.xml"/><Relationship Id="rId515" Type="http://schemas.openxmlformats.org/officeDocument/2006/relationships/image" Target="../media/image501.png"/><Relationship Id="rId89" Type="http://schemas.openxmlformats.org/officeDocument/2006/relationships/image" Target="../media/image288.png"/><Relationship Id="rId154" Type="http://schemas.openxmlformats.org/officeDocument/2006/relationships/customXml" Target="../ink/ink321.xml"/><Relationship Id="rId361" Type="http://schemas.openxmlformats.org/officeDocument/2006/relationships/image" Target="../media/image424.png"/><Relationship Id="rId599" Type="http://schemas.openxmlformats.org/officeDocument/2006/relationships/image" Target="../media/image543.png"/><Relationship Id="rId459" Type="http://schemas.openxmlformats.org/officeDocument/2006/relationships/image" Target="../media/image473.png"/><Relationship Id="rId16" Type="http://schemas.openxmlformats.org/officeDocument/2006/relationships/customXml" Target="../ink/ink252.xml"/><Relationship Id="rId221" Type="http://schemas.openxmlformats.org/officeDocument/2006/relationships/image" Target="../media/image354.png"/><Relationship Id="rId319" Type="http://schemas.openxmlformats.org/officeDocument/2006/relationships/image" Target="../media/image403.png"/><Relationship Id="rId526" Type="http://schemas.openxmlformats.org/officeDocument/2006/relationships/customXml" Target="../ink/ink507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01.png"/><Relationship Id="rId21" Type="http://schemas.openxmlformats.org/officeDocument/2006/relationships/image" Target="../media/image4853.png"/><Relationship Id="rId63" Type="http://schemas.openxmlformats.org/officeDocument/2006/relationships/image" Target="../media/image4874.png"/><Relationship Id="rId159" Type="http://schemas.openxmlformats.org/officeDocument/2006/relationships/image" Target="../media/image4922.png"/><Relationship Id="rId170" Type="http://schemas.openxmlformats.org/officeDocument/2006/relationships/customXml" Target="../ink/ink6594.xml"/><Relationship Id="rId226" Type="http://schemas.openxmlformats.org/officeDocument/2006/relationships/customXml" Target="../ink/ink6622.xml"/><Relationship Id="rId268" Type="http://schemas.openxmlformats.org/officeDocument/2006/relationships/customXml" Target="../ink/ink6643.xml"/><Relationship Id="rId32" Type="http://schemas.openxmlformats.org/officeDocument/2006/relationships/customXml" Target="../ink/ink6525.xml"/><Relationship Id="rId74" Type="http://schemas.openxmlformats.org/officeDocument/2006/relationships/customXml" Target="../ink/ink6546.xml"/><Relationship Id="rId128" Type="http://schemas.openxmlformats.org/officeDocument/2006/relationships/customXml" Target="../ink/ink6573.xml"/><Relationship Id="rId5" Type="http://schemas.openxmlformats.org/officeDocument/2006/relationships/image" Target="../media/image4846.png"/><Relationship Id="rId181" Type="http://schemas.openxmlformats.org/officeDocument/2006/relationships/image" Target="../media/image4933.png"/><Relationship Id="rId237" Type="http://schemas.openxmlformats.org/officeDocument/2006/relationships/image" Target="../media/image4961.png"/><Relationship Id="rId279" Type="http://schemas.openxmlformats.org/officeDocument/2006/relationships/image" Target="../media/image4982.png"/><Relationship Id="rId43" Type="http://schemas.openxmlformats.org/officeDocument/2006/relationships/image" Target="../media/image4864.png"/><Relationship Id="rId139" Type="http://schemas.openxmlformats.org/officeDocument/2006/relationships/image" Target="../media/image4912.png"/><Relationship Id="rId290" Type="http://schemas.openxmlformats.org/officeDocument/2006/relationships/customXml" Target="../ink/ink6654.xml"/><Relationship Id="rId85" Type="http://schemas.openxmlformats.org/officeDocument/2006/relationships/image" Target="../media/image4885.png"/><Relationship Id="rId150" Type="http://schemas.openxmlformats.org/officeDocument/2006/relationships/customXml" Target="../ink/ink6584.xml"/><Relationship Id="rId192" Type="http://schemas.openxmlformats.org/officeDocument/2006/relationships/customXml" Target="../ink/ink6605.xml"/><Relationship Id="rId206" Type="http://schemas.openxmlformats.org/officeDocument/2006/relationships/customXml" Target="../ink/ink6612.xml"/><Relationship Id="rId248" Type="http://schemas.openxmlformats.org/officeDocument/2006/relationships/customXml" Target="../ink/ink6633.xml"/><Relationship Id="rId269" Type="http://schemas.openxmlformats.org/officeDocument/2006/relationships/image" Target="../media/image4977.png"/><Relationship Id="rId12" Type="http://schemas.openxmlformats.org/officeDocument/2006/relationships/customXml" Target="../ink/ink6515.xml"/><Relationship Id="rId33" Type="http://schemas.openxmlformats.org/officeDocument/2006/relationships/image" Target="../media/image4859.png"/><Relationship Id="rId108" Type="http://schemas.openxmlformats.org/officeDocument/2006/relationships/customXml" Target="../ink/ink6563.xml"/><Relationship Id="rId129" Type="http://schemas.openxmlformats.org/officeDocument/2006/relationships/image" Target="../media/image4907.png"/><Relationship Id="rId280" Type="http://schemas.openxmlformats.org/officeDocument/2006/relationships/customXml" Target="../ink/ink6649.xml"/><Relationship Id="rId54" Type="http://schemas.openxmlformats.org/officeDocument/2006/relationships/customXml" Target="../ink/ink6536.xml"/><Relationship Id="rId75" Type="http://schemas.openxmlformats.org/officeDocument/2006/relationships/image" Target="../media/image4880.png"/><Relationship Id="rId96" Type="http://schemas.openxmlformats.org/officeDocument/2006/relationships/customXml" Target="../ink/ink6557.xml"/><Relationship Id="rId140" Type="http://schemas.openxmlformats.org/officeDocument/2006/relationships/customXml" Target="../ink/ink6579.xml"/><Relationship Id="rId161" Type="http://schemas.openxmlformats.org/officeDocument/2006/relationships/image" Target="../media/image4923.png"/><Relationship Id="rId182" Type="http://schemas.openxmlformats.org/officeDocument/2006/relationships/customXml" Target="../ink/ink6600.xml"/><Relationship Id="rId217" Type="http://schemas.openxmlformats.org/officeDocument/2006/relationships/image" Target="../media/image4951.png"/><Relationship Id="rId6" Type="http://schemas.openxmlformats.org/officeDocument/2006/relationships/customXml" Target="../ink/ink6512.xml"/><Relationship Id="rId238" Type="http://schemas.openxmlformats.org/officeDocument/2006/relationships/customXml" Target="../ink/ink6628.xml"/><Relationship Id="rId259" Type="http://schemas.openxmlformats.org/officeDocument/2006/relationships/image" Target="../media/image4972.png"/><Relationship Id="rId23" Type="http://schemas.openxmlformats.org/officeDocument/2006/relationships/image" Target="../media/image4854.png"/><Relationship Id="rId119" Type="http://schemas.openxmlformats.org/officeDocument/2006/relationships/image" Target="../media/image4902.png"/><Relationship Id="rId270" Type="http://schemas.openxmlformats.org/officeDocument/2006/relationships/customXml" Target="../ink/ink6644.xml"/><Relationship Id="rId291" Type="http://schemas.openxmlformats.org/officeDocument/2006/relationships/image" Target="../media/image4988.png"/><Relationship Id="rId44" Type="http://schemas.openxmlformats.org/officeDocument/2006/relationships/customXml" Target="../ink/ink6531.xml"/><Relationship Id="rId65" Type="http://schemas.openxmlformats.org/officeDocument/2006/relationships/image" Target="../media/image4875.png"/><Relationship Id="rId86" Type="http://schemas.openxmlformats.org/officeDocument/2006/relationships/customXml" Target="../ink/ink6552.xml"/><Relationship Id="rId130" Type="http://schemas.openxmlformats.org/officeDocument/2006/relationships/customXml" Target="../ink/ink6574.xml"/><Relationship Id="rId151" Type="http://schemas.openxmlformats.org/officeDocument/2006/relationships/image" Target="../media/image4918.png"/><Relationship Id="rId172" Type="http://schemas.openxmlformats.org/officeDocument/2006/relationships/customXml" Target="../ink/ink6595.xml"/><Relationship Id="rId193" Type="http://schemas.openxmlformats.org/officeDocument/2006/relationships/image" Target="../media/image4939.png"/><Relationship Id="rId207" Type="http://schemas.openxmlformats.org/officeDocument/2006/relationships/image" Target="../media/image4946.png"/><Relationship Id="rId228" Type="http://schemas.openxmlformats.org/officeDocument/2006/relationships/customXml" Target="../ink/ink6623.xml"/><Relationship Id="rId249" Type="http://schemas.openxmlformats.org/officeDocument/2006/relationships/image" Target="../media/image4967.png"/><Relationship Id="rId13" Type="http://schemas.openxmlformats.org/officeDocument/2006/relationships/image" Target="../media/image4849.png"/><Relationship Id="rId109" Type="http://schemas.openxmlformats.org/officeDocument/2006/relationships/image" Target="../media/image4897.png"/><Relationship Id="rId260" Type="http://schemas.openxmlformats.org/officeDocument/2006/relationships/customXml" Target="../ink/ink6639.xml"/><Relationship Id="rId281" Type="http://schemas.openxmlformats.org/officeDocument/2006/relationships/image" Target="../media/image4983.png"/><Relationship Id="rId34" Type="http://schemas.openxmlformats.org/officeDocument/2006/relationships/customXml" Target="../ink/ink6526.xml"/><Relationship Id="rId55" Type="http://schemas.openxmlformats.org/officeDocument/2006/relationships/image" Target="../media/image4870.png"/><Relationship Id="rId76" Type="http://schemas.openxmlformats.org/officeDocument/2006/relationships/customXml" Target="../ink/ink6547.xml"/><Relationship Id="rId97" Type="http://schemas.openxmlformats.org/officeDocument/2006/relationships/image" Target="../media/image4891.png"/><Relationship Id="rId120" Type="http://schemas.openxmlformats.org/officeDocument/2006/relationships/customXml" Target="../ink/ink6569.xml"/><Relationship Id="rId141" Type="http://schemas.openxmlformats.org/officeDocument/2006/relationships/image" Target="../media/image4913.png"/><Relationship Id="rId7" Type="http://schemas.openxmlformats.org/officeDocument/2006/relationships/image" Target="../media/image4847.png"/><Relationship Id="rId162" Type="http://schemas.openxmlformats.org/officeDocument/2006/relationships/customXml" Target="../ink/ink6590.xml"/><Relationship Id="rId183" Type="http://schemas.openxmlformats.org/officeDocument/2006/relationships/image" Target="../media/image4934.png"/><Relationship Id="rId218" Type="http://schemas.openxmlformats.org/officeDocument/2006/relationships/customXml" Target="../ink/ink6618.xml"/><Relationship Id="rId239" Type="http://schemas.openxmlformats.org/officeDocument/2006/relationships/image" Target="../media/image4962.png"/><Relationship Id="rId250" Type="http://schemas.openxmlformats.org/officeDocument/2006/relationships/customXml" Target="../ink/ink6634.xml"/><Relationship Id="rId271" Type="http://schemas.openxmlformats.org/officeDocument/2006/relationships/image" Target="../media/image4978.png"/><Relationship Id="rId24" Type="http://schemas.openxmlformats.org/officeDocument/2006/relationships/customXml" Target="../ink/ink6521.xml"/><Relationship Id="rId45" Type="http://schemas.openxmlformats.org/officeDocument/2006/relationships/image" Target="../media/image4865.png"/><Relationship Id="rId66" Type="http://schemas.openxmlformats.org/officeDocument/2006/relationships/customXml" Target="../ink/ink6542.xml"/><Relationship Id="rId87" Type="http://schemas.openxmlformats.org/officeDocument/2006/relationships/image" Target="../media/image4886.png"/><Relationship Id="rId110" Type="http://schemas.openxmlformats.org/officeDocument/2006/relationships/customXml" Target="../ink/ink6564.xml"/><Relationship Id="rId131" Type="http://schemas.openxmlformats.org/officeDocument/2006/relationships/image" Target="../media/image4908.png"/><Relationship Id="rId152" Type="http://schemas.openxmlformats.org/officeDocument/2006/relationships/customXml" Target="../ink/ink6585.xml"/><Relationship Id="rId173" Type="http://schemas.openxmlformats.org/officeDocument/2006/relationships/image" Target="../media/image4929.png"/><Relationship Id="rId194" Type="http://schemas.openxmlformats.org/officeDocument/2006/relationships/customXml" Target="../ink/ink6606.xml"/><Relationship Id="rId208" Type="http://schemas.openxmlformats.org/officeDocument/2006/relationships/customXml" Target="../ink/ink6613.xml"/><Relationship Id="rId229" Type="http://schemas.openxmlformats.org/officeDocument/2006/relationships/image" Target="../media/image4957.png"/><Relationship Id="rId240" Type="http://schemas.openxmlformats.org/officeDocument/2006/relationships/customXml" Target="../ink/ink6629.xml"/><Relationship Id="rId261" Type="http://schemas.openxmlformats.org/officeDocument/2006/relationships/image" Target="../media/image4973.png"/><Relationship Id="rId14" Type="http://schemas.openxmlformats.org/officeDocument/2006/relationships/customXml" Target="../ink/ink6516.xml"/><Relationship Id="rId35" Type="http://schemas.openxmlformats.org/officeDocument/2006/relationships/image" Target="../media/image4860.png"/><Relationship Id="rId56" Type="http://schemas.openxmlformats.org/officeDocument/2006/relationships/customXml" Target="../ink/ink6537.xml"/><Relationship Id="rId77" Type="http://schemas.openxmlformats.org/officeDocument/2006/relationships/image" Target="../media/image4881.png"/><Relationship Id="rId100" Type="http://schemas.openxmlformats.org/officeDocument/2006/relationships/customXml" Target="../ink/ink6559.xml"/><Relationship Id="rId282" Type="http://schemas.openxmlformats.org/officeDocument/2006/relationships/customXml" Target="../ink/ink6650.xml"/><Relationship Id="rId8" Type="http://schemas.openxmlformats.org/officeDocument/2006/relationships/customXml" Target="../ink/ink6513.xml"/><Relationship Id="rId98" Type="http://schemas.openxmlformats.org/officeDocument/2006/relationships/customXml" Target="../ink/ink6558.xml"/><Relationship Id="rId121" Type="http://schemas.openxmlformats.org/officeDocument/2006/relationships/image" Target="../media/image4903.png"/><Relationship Id="rId142" Type="http://schemas.openxmlformats.org/officeDocument/2006/relationships/customXml" Target="../ink/ink6580.xml"/><Relationship Id="rId163" Type="http://schemas.openxmlformats.org/officeDocument/2006/relationships/image" Target="../media/image4924.png"/><Relationship Id="rId184" Type="http://schemas.openxmlformats.org/officeDocument/2006/relationships/customXml" Target="../ink/ink6601.xml"/><Relationship Id="rId219" Type="http://schemas.openxmlformats.org/officeDocument/2006/relationships/image" Target="../media/image4952.png"/><Relationship Id="rId230" Type="http://schemas.openxmlformats.org/officeDocument/2006/relationships/customXml" Target="../ink/ink6624.xml"/><Relationship Id="rId251" Type="http://schemas.openxmlformats.org/officeDocument/2006/relationships/image" Target="../media/image4968.png"/><Relationship Id="rId25" Type="http://schemas.openxmlformats.org/officeDocument/2006/relationships/image" Target="../media/image4855.png"/><Relationship Id="rId46" Type="http://schemas.openxmlformats.org/officeDocument/2006/relationships/customXml" Target="../ink/ink6532.xml"/><Relationship Id="rId67" Type="http://schemas.openxmlformats.org/officeDocument/2006/relationships/image" Target="../media/image4876.png"/><Relationship Id="rId272" Type="http://schemas.openxmlformats.org/officeDocument/2006/relationships/customXml" Target="../ink/ink6645.xml"/><Relationship Id="rId88" Type="http://schemas.openxmlformats.org/officeDocument/2006/relationships/customXml" Target="../ink/ink6553.xml"/><Relationship Id="rId111" Type="http://schemas.openxmlformats.org/officeDocument/2006/relationships/image" Target="../media/image4898.png"/><Relationship Id="rId132" Type="http://schemas.openxmlformats.org/officeDocument/2006/relationships/customXml" Target="../ink/ink6575.xml"/><Relationship Id="rId153" Type="http://schemas.openxmlformats.org/officeDocument/2006/relationships/image" Target="../media/image4919.png"/><Relationship Id="rId174" Type="http://schemas.openxmlformats.org/officeDocument/2006/relationships/customXml" Target="../ink/ink6596.xml"/><Relationship Id="rId195" Type="http://schemas.openxmlformats.org/officeDocument/2006/relationships/image" Target="../media/image4940.png"/><Relationship Id="rId209" Type="http://schemas.openxmlformats.org/officeDocument/2006/relationships/image" Target="../media/image4947.png"/><Relationship Id="rId220" Type="http://schemas.openxmlformats.org/officeDocument/2006/relationships/customXml" Target="../ink/ink6619.xml"/><Relationship Id="rId241" Type="http://schemas.openxmlformats.org/officeDocument/2006/relationships/image" Target="../media/image4963.png"/><Relationship Id="rId15" Type="http://schemas.openxmlformats.org/officeDocument/2006/relationships/image" Target="../media/image4850.png"/><Relationship Id="rId36" Type="http://schemas.openxmlformats.org/officeDocument/2006/relationships/customXml" Target="../ink/ink6527.xml"/><Relationship Id="rId57" Type="http://schemas.openxmlformats.org/officeDocument/2006/relationships/image" Target="../media/image4871.png"/><Relationship Id="rId262" Type="http://schemas.openxmlformats.org/officeDocument/2006/relationships/customXml" Target="../ink/ink6640.xml"/><Relationship Id="rId283" Type="http://schemas.openxmlformats.org/officeDocument/2006/relationships/image" Target="../media/image4984.png"/><Relationship Id="rId78" Type="http://schemas.openxmlformats.org/officeDocument/2006/relationships/customXml" Target="../ink/ink6548.xml"/><Relationship Id="rId99" Type="http://schemas.openxmlformats.org/officeDocument/2006/relationships/image" Target="../media/image4892.png"/><Relationship Id="rId101" Type="http://schemas.openxmlformats.org/officeDocument/2006/relationships/image" Target="../media/image4893.png"/><Relationship Id="rId122" Type="http://schemas.openxmlformats.org/officeDocument/2006/relationships/customXml" Target="../ink/ink6570.xml"/><Relationship Id="rId143" Type="http://schemas.openxmlformats.org/officeDocument/2006/relationships/image" Target="../media/image4914.png"/><Relationship Id="rId164" Type="http://schemas.openxmlformats.org/officeDocument/2006/relationships/customXml" Target="../ink/ink6591.xml"/><Relationship Id="rId185" Type="http://schemas.openxmlformats.org/officeDocument/2006/relationships/image" Target="../media/image4935.png"/><Relationship Id="rId9" Type="http://schemas.openxmlformats.org/officeDocument/2006/relationships/image" Target="../media/image4848.png"/><Relationship Id="rId210" Type="http://schemas.openxmlformats.org/officeDocument/2006/relationships/customXml" Target="../ink/ink6614.xml"/><Relationship Id="rId26" Type="http://schemas.openxmlformats.org/officeDocument/2006/relationships/customXml" Target="../ink/ink6522.xml"/><Relationship Id="rId231" Type="http://schemas.openxmlformats.org/officeDocument/2006/relationships/image" Target="../media/image4958.png"/><Relationship Id="rId252" Type="http://schemas.openxmlformats.org/officeDocument/2006/relationships/customXml" Target="../ink/ink6635.xml"/><Relationship Id="rId273" Type="http://schemas.openxmlformats.org/officeDocument/2006/relationships/image" Target="../media/image4979.png"/><Relationship Id="rId47" Type="http://schemas.openxmlformats.org/officeDocument/2006/relationships/image" Target="../media/image4866.png"/><Relationship Id="rId68" Type="http://schemas.openxmlformats.org/officeDocument/2006/relationships/customXml" Target="../ink/ink6543.xml"/><Relationship Id="rId89" Type="http://schemas.openxmlformats.org/officeDocument/2006/relationships/image" Target="../media/image4887.png"/><Relationship Id="rId112" Type="http://schemas.openxmlformats.org/officeDocument/2006/relationships/customXml" Target="../ink/ink6565.xml"/><Relationship Id="rId133" Type="http://schemas.openxmlformats.org/officeDocument/2006/relationships/image" Target="../media/image4909.png"/><Relationship Id="rId154" Type="http://schemas.openxmlformats.org/officeDocument/2006/relationships/customXml" Target="../ink/ink6586.xml"/><Relationship Id="rId175" Type="http://schemas.openxmlformats.org/officeDocument/2006/relationships/image" Target="../media/image4930.png"/><Relationship Id="rId196" Type="http://schemas.openxmlformats.org/officeDocument/2006/relationships/customXml" Target="../ink/ink6607.xml"/><Relationship Id="rId200" Type="http://schemas.openxmlformats.org/officeDocument/2006/relationships/customXml" Target="../ink/ink6609.xml"/><Relationship Id="rId16" Type="http://schemas.openxmlformats.org/officeDocument/2006/relationships/customXml" Target="../ink/ink6517.xml"/><Relationship Id="rId221" Type="http://schemas.openxmlformats.org/officeDocument/2006/relationships/image" Target="../media/image4953.png"/><Relationship Id="rId242" Type="http://schemas.openxmlformats.org/officeDocument/2006/relationships/customXml" Target="../ink/ink6630.xml"/><Relationship Id="rId263" Type="http://schemas.openxmlformats.org/officeDocument/2006/relationships/image" Target="../media/image4974.png"/><Relationship Id="rId284" Type="http://schemas.openxmlformats.org/officeDocument/2006/relationships/customXml" Target="../ink/ink6651.xml"/><Relationship Id="rId37" Type="http://schemas.openxmlformats.org/officeDocument/2006/relationships/image" Target="../media/image4861.png"/><Relationship Id="rId58" Type="http://schemas.openxmlformats.org/officeDocument/2006/relationships/customXml" Target="../ink/ink6538.xml"/><Relationship Id="rId79" Type="http://schemas.openxmlformats.org/officeDocument/2006/relationships/image" Target="../media/image4882.png"/><Relationship Id="rId102" Type="http://schemas.openxmlformats.org/officeDocument/2006/relationships/customXml" Target="../ink/ink6560.xml"/><Relationship Id="rId123" Type="http://schemas.openxmlformats.org/officeDocument/2006/relationships/image" Target="../media/image4904.png"/><Relationship Id="rId144" Type="http://schemas.openxmlformats.org/officeDocument/2006/relationships/customXml" Target="../ink/ink6581.xml"/><Relationship Id="rId90" Type="http://schemas.openxmlformats.org/officeDocument/2006/relationships/customXml" Target="../ink/ink6554.xml"/><Relationship Id="rId165" Type="http://schemas.openxmlformats.org/officeDocument/2006/relationships/image" Target="../media/image4925.png"/><Relationship Id="rId186" Type="http://schemas.openxmlformats.org/officeDocument/2006/relationships/customXml" Target="../ink/ink6602.xml"/><Relationship Id="rId211" Type="http://schemas.openxmlformats.org/officeDocument/2006/relationships/image" Target="../media/image4948.png"/><Relationship Id="rId232" Type="http://schemas.openxmlformats.org/officeDocument/2006/relationships/customXml" Target="../ink/ink6625.xml"/><Relationship Id="rId253" Type="http://schemas.openxmlformats.org/officeDocument/2006/relationships/image" Target="../media/image4969.png"/><Relationship Id="rId274" Type="http://schemas.openxmlformats.org/officeDocument/2006/relationships/customXml" Target="../ink/ink6646.xml"/><Relationship Id="rId27" Type="http://schemas.openxmlformats.org/officeDocument/2006/relationships/image" Target="../media/image4856.png"/><Relationship Id="rId48" Type="http://schemas.openxmlformats.org/officeDocument/2006/relationships/customXml" Target="../ink/ink6533.xml"/><Relationship Id="rId69" Type="http://schemas.openxmlformats.org/officeDocument/2006/relationships/image" Target="../media/image4877.png"/><Relationship Id="rId113" Type="http://schemas.openxmlformats.org/officeDocument/2006/relationships/image" Target="../media/image4899.png"/><Relationship Id="rId134" Type="http://schemas.openxmlformats.org/officeDocument/2006/relationships/customXml" Target="../ink/ink6576.xml"/><Relationship Id="rId80" Type="http://schemas.openxmlformats.org/officeDocument/2006/relationships/customXml" Target="../ink/ink6549.xml"/><Relationship Id="rId155" Type="http://schemas.openxmlformats.org/officeDocument/2006/relationships/image" Target="../media/image4920.png"/><Relationship Id="rId176" Type="http://schemas.openxmlformats.org/officeDocument/2006/relationships/customXml" Target="../ink/ink6597.xml"/><Relationship Id="rId197" Type="http://schemas.openxmlformats.org/officeDocument/2006/relationships/image" Target="../media/image4941.png"/><Relationship Id="rId201" Type="http://schemas.openxmlformats.org/officeDocument/2006/relationships/image" Target="../media/image4943.png"/><Relationship Id="rId222" Type="http://schemas.openxmlformats.org/officeDocument/2006/relationships/customXml" Target="../ink/ink6620.xml"/><Relationship Id="rId243" Type="http://schemas.openxmlformats.org/officeDocument/2006/relationships/image" Target="../media/image4964.png"/><Relationship Id="rId264" Type="http://schemas.openxmlformats.org/officeDocument/2006/relationships/customXml" Target="../ink/ink6641.xml"/><Relationship Id="rId285" Type="http://schemas.openxmlformats.org/officeDocument/2006/relationships/image" Target="../media/image4985.png"/><Relationship Id="rId17" Type="http://schemas.openxmlformats.org/officeDocument/2006/relationships/image" Target="../media/image4851.png"/><Relationship Id="rId38" Type="http://schemas.openxmlformats.org/officeDocument/2006/relationships/customXml" Target="../ink/ink6528.xml"/><Relationship Id="rId59" Type="http://schemas.openxmlformats.org/officeDocument/2006/relationships/image" Target="../media/image4872.png"/><Relationship Id="rId103" Type="http://schemas.openxmlformats.org/officeDocument/2006/relationships/image" Target="../media/image4894.png"/><Relationship Id="rId124" Type="http://schemas.openxmlformats.org/officeDocument/2006/relationships/customXml" Target="../ink/ink6571.xml"/><Relationship Id="rId70" Type="http://schemas.openxmlformats.org/officeDocument/2006/relationships/customXml" Target="../ink/ink6544.xml"/><Relationship Id="rId91" Type="http://schemas.openxmlformats.org/officeDocument/2006/relationships/image" Target="../media/image4888.png"/><Relationship Id="rId145" Type="http://schemas.openxmlformats.org/officeDocument/2006/relationships/image" Target="../media/image4915.png"/><Relationship Id="rId166" Type="http://schemas.openxmlformats.org/officeDocument/2006/relationships/customXml" Target="../ink/ink6592.xml"/><Relationship Id="rId187" Type="http://schemas.openxmlformats.org/officeDocument/2006/relationships/image" Target="../media/image493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615.xml"/><Relationship Id="rId233" Type="http://schemas.openxmlformats.org/officeDocument/2006/relationships/image" Target="../media/image4959.png"/><Relationship Id="rId254" Type="http://schemas.openxmlformats.org/officeDocument/2006/relationships/customXml" Target="../ink/ink6636.xml"/><Relationship Id="rId28" Type="http://schemas.openxmlformats.org/officeDocument/2006/relationships/customXml" Target="../ink/ink6523.xml"/><Relationship Id="rId49" Type="http://schemas.openxmlformats.org/officeDocument/2006/relationships/image" Target="../media/image4867.png"/><Relationship Id="rId114" Type="http://schemas.openxmlformats.org/officeDocument/2006/relationships/customXml" Target="../ink/ink6566.xml"/><Relationship Id="rId275" Type="http://schemas.openxmlformats.org/officeDocument/2006/relationships/image" Target="../media/image4980.png"/><Relationship Id="rId60" Type="http://schemas.openxmlformats.org/officeDocument/2006/relationships/customXml" Target="../ink/ink6539.xml"/><Relationship Id="rId81" Type="http://schemas.openxmlformats.org/officeDocument/2006/relationships/image" Target="../media/image4883.png"/><Relationship Id="rId135" Type="http://schemas.openxmlformats.org/officeDocument/2006/relationships/image" Target="../media/image4910.png"/><Relationship Id="rId156" Type="http://schemas.openxmlformats.org/officeDocument/2006/relationships/customXml" Target="../ink/ink6587.xml"/><Relationship Id="rId177" Type="http://schemas.openxmlformats.org/officeDocument/2006/relationships/image" Target="../media/image4931.png"/><Relationship Id="rId198" Type="http://schemas.openxmlformats.org/officeDocument/2006/relationships/customXml" Target="../ink/ink6608.xml"/><Relationship Id="rId202" Type="http://schemas.openxmlformats.org/officeDocument/2006/relationships/customXml" Target="../ink/ink6610.xml"/><Relationship Id="rId223" Type="http://schemas.openxmlformats.org/officeDocument/2006/relationships/image" Target="../media/image4954.png"/><Relationship Id="rId244" Type="http://schemas.openxmlformats.org/officeDocument/2006/relationships/customXml" Target="../ink/ink6631.xml"/><Relationship Id="rId18" Type="http://schemas.openxmlformats.org/officeDocument/2006/relationships/customXml" Target="../ink/ink6518.xml"/><Relationship Id="rId39" Type="http://schemas.openxmlformats.org/officeDocument/2006/relationships/image" Target="../media/image4862.png"/><Relationship Id="rId265" Type="http://schemas.openxmlformats.org/officeDocument/2006/relationships/image" Target="../media/image4975.png"/><Relationship Id="rId286" Type="http://schemas.openxmlformats.org/officeDocument/2006/relationships/customXml" Target="../ink/ink6652.xml"/><Relationship Id="rId50" Type="http://schemas.openxmlformats.org/officeDocument/2006/relationships/customXml" Target="../ink/ink6534.xml"/><Relationship Id="rId104" Type="http://schemas.openxmlformats.org/officeDocument/2006/relationships/customXml" Target="../ink/ink6561.xml"/><Relationship Id="rId125" Type="http://schemas.openxmlformats.org/officeDocument/2006/relationships/image" Target="../media/image4905.png"/><Relationship Id="rId146" Type="http://schemas.openxmlformats.org/officeDocument/2006/relationships/customXml" Target="../ink/ink6582.xml"/><Relationship Id="rId167" Type="http://schemas.openxmlformats.org/officeDocument/2006/relationships/image" Target="../media/image4926.png"/><Relationship Id="rId188" Type="http://schemas.openxmlformats.org/officeDocument/2006/relationships/customXml" Target="../ink/ink6603.xml"/><Relationship Id="rId71" Type="http://schemas.openxmlformats.org/officeDocument/2006/relationships/image" Target="../media/image4878.png"/><Relationship Id="rId92" Type="http://schemas.openxmlformats.org/officeDocument/2006/relationships/customXml" Target="../ink/ink6555.xml"/><Relationship Id="rId213" Type="http://schemas.openxmlformats.org/officeDocument/2006/relationships/image" Target="../media/image4949.png"/><Relationship Id="rId234" Type="http://schemas.openxmlformats.org/officeDocument/2006/relationships/customXml" Target="../ink/ink6626.xml"/><Relationship Id="rId2" Type="http://schemas.openxmlformats.org/officeDocument/2006/relationships/customXml" Target="../ink/ink6510.xml"/><Relationship Id="rId29" Type="http://schemas.openxmlformats.org/officeDocument/2006/relationships/image" Target="../media/image4857.png"/><Relationship Id="rId255" Type="http://schemas.openxmlformats.org/officeDocument/2006/relationships/image" Target="../media/image4970.png"/><Relationship Id="rId276" Type="http://schemas.openxmlformats.org/officeDocument/2006/relationships/customXml" Target="../ink/ink6647.xml"/><Relationship Id="rId40" Type="http://schemas.openxmlformats.org/officeDocument/2006/relationships/customXml" Target="../ink/ink6529.xml"/><Relationship Id="rId115" Type="http://schemas.openxmlformats.org/officeDocument/2006/relationships/image" Target="../media/image4900.png"/><Relationship Id="rId136" Type="http://schemas.openxmlformats.org/officeDocument/2006/relationships/customXml" Target="../ink/ink6577.xml"/><Relationship Id="rId157" Type="http://schemas.openxmlformats.org/officeDocument/2006/relationships/image" Target="../media/image4921.png"/><Relationship Id="rId178" Type="http://schemas.openxmlformats.org/officeDocument/2006/relationships/customXml" Target="../ink/ink6598.xml"/><Relationship Id="rId61" Type="http://schemas.openxmlformats.org/officeDocument/2006/relationships/image" Target="../media/image4873.png"/><Relationship Id="rId82" Type="http://schemas.openxmlformats.org/officeDocument/2006/relationships/customXml" Target="../ink/ink6550.xml"/><Relationship Id="rId199" Type="http://schemas.openxmlformats.org/officeDocument/2006/relationships/image" Target="../media/image4942.png"/><Relationship Id="rId203" Type="http://schemas.openxmlformats.org/officeDocument/2006/relationships/image" Target="../media/image4944.png"/><Relationship Id="rId19" Type="http://schemas.openxmlformats.org/officeDocument/2006/relationships/image" Target="../media/image4852.png"/><Relationship Id="rId224" Type="http://schemas.openxmlformats.org/officeDocument/2006/relationships/customXml" Target="../ink/ink6621.xml"/><Relationship Id="rId245" Type="http://schemas.openxmlformats.org/officeDocument/2006/relationships/image" Target="../media/image4965.png"/><Relationship Id="rId266" Type="http://schemas.openxmlformats.org/officeDocument/2006/relationships/customXml" Target="../ink/ink6642.xml"/><Relationship Id="rId287" Type="http://schemas.openxmlformats.org/officeDocument/2006/relationships/image" Target="../media/image4986.png"/><Relationship Id="rId30" Type="http://schemas.openxmlformats.org/officeDocument/2006/relationships/customXml" Target="../ink/ink6524.xml"/><Relationship Id="rId105" Type="http://schemas.openxmlformats.org/officeDocument/2006/relationships/image" Target="../media/image4895.png"/><Relationship Id="rId126" Type="http://schemas.openxmlformats.org/officeDocument/2006/relationships/customXml" Target="../ink/ink6572.xml"/><Relationship Id="rId147" Type="http://schemas.openxmlformats.org/officeDocument/2006/relationships/image" Target="../media/image4916.png"/><Relationship Id="rId168" Type="http://schemas.openxmlformats.org/officeDocument/2006/relationships/customXml" Target="../ink/ink6593.xml"/><Relationship Id="rId51" Type="http://schemas.openxmlformats.org/officeDocument/2006/relationships/image" Target="../media/image4868.png"/><Relationship Id="rId72" Type="http://schemas.openxmlformats.org/officeDocument/2006/relationships/customXml" Target="../ink/ink6545.xml"/><Relationship Id="rId93" Type="http://schemas.openxmlformats.org/officeDocument/2006/relationships/image" Target="../media/image4889.png"/><Relationship Id="rId189" Type="http://schemas.openxmlformats.org/officeDocument/2006/relationships/image" Target="../media/image4937.png"/><Relationship Id="rId3" Type="http://schemas.openxmlformats.org/officeDocument/2006/relationships/image" Target="../media/image4845.png"/><Relationship Id="rId214" Type="http://schemas.openxmlformats.org/officeDocument/2006/relationships/customXml" Target="../ink/ink6616.xml"/><Relationship Id="rId235" Type="http://schemas.openxmlformats.org/officeDocument/2006/relationships/image" Target="../media/image4960.png"/><Relationship Id="rId256" Type="http://schemas.openxmlformats.org/officeDocument/2006/relationships/customXml" Target="../ink/ink6637.xml"/><Relationship Id="rId277" Type="http://schemas.openxmlformats.org/officeDocument/2006/relationships/image" Target="../media/image4981.png"/><Relationship Id="rId116" Type="http://schemas.openxmlformats.org/officeDocument/2006/relationships/customXml" Target="../ink/ink6567.xml"/><Relationship Id="rId137" Type="http://schemas.openxmlformats.org/officeDocument/2006/relationships/image" Target="../media/image4911.png"/><Relationship Id="rId158" Type="http://schemas.openxmlformats.org/officeDocument/2006/relationships/customXml" Target="../ink/ink6588.xml"/><Relationship Id="rId20" Type="http://schemas.openxmlformats.org/officeDocument/2006/relationships/customXml" Target="../ink/ink6519.xml"/><Relationship Id="rId41" Type="http://schemas.openxmlformats.org/officeDocument/2006/relationships/image" Target="../media/image4863.png"/><Relationship Id="rId62" Type="http://schemas.openxmlformats.org/officeDocument/2006/relationships/customXml" Target="../ink/ink6540.xml"/><Relationship Id="rId83" Type="http://schemas.openxmlformats.org/officeDocument/2006/relationships/image" Target="../media/image4884.png"/><Relationship Id="rId179" Type="http://schemas.openxmlformats.org/officeDocument/2006/relationships/image" Target="../media/image4932.png"/><Relationship Id="rId190" Type="http://schemas.openxmlformats.org/officeDocument/2006/relationships/customXml" Target="../ink/ink6604.xml"/><Relationship Id="rId204" Type="http://schemas.openxmlformats.org/officeDocument/2006/relationships/customXml" Target="../ink/ink6611.xml"/><Relationship Id="rId225" Type="http://schemas.openxmlformats.org/officeDocument/2006/relationships/image" Target="../media/image4955.png"/><Relationship Id="rId246" Type="http://schemas.openxmlformats.org/officeDocument/2006/relationships/customXml" Target="../ink/ink6632.xml"/><Relationship Id="rId267" Type="http://schemas.openxmlformats.org/officeDocument/2006/relationships/image" Target="../media/image4976.png"/><Relationship Id="rId288" Type="http://schemas.openxmlformats.org/officeDocument/2006/relationships/customXml" Target="../ink/ink6653.xml"/><Relationship Id="rId106" Type="http://schemas.openxmlformats.org/officeDocument/2006/relationships/customXml" Target="../ink/ink6562.xml"/><Relationship Id="rId127" Type="http://schemas.openxmlformats.org/officeDocument/2006/relationships/image" Target="../media/image4906.png"/><Relationship Id="rId10" Type="http://schemas.openxmlformats.org/officeDocument/2006/relationships/customXml" Target="../ink/ink6514.xml"/><Relationship Id="rId31" Type="http://schemas.openxmlformats.org/officeDocument/2006/relationships/image" Target="../media/image4858.png"/><Relationship Id="rId52" Type="http://schemas.openxmlformats.org/officeDocument/2006/relationships/customXml" Target="../ink/ink6535.xml"/><Relationship Id="rId73" Type="http://schemas.openxmlformats.org/officeDocument/2006/relationships/image" Target="../media/image4879.png"/><Relationship Id="rId94" Type="http://schemas.openxmlformats.org/officeDocument/2006/relationships/customXml" Target="../ink/ink6556.xml"/><Relationship Id="rId148" Type="http://schemas.openxmlformats.org/officeDocument/2006/relationships/customXml" Target="../ink/ink6583.xml"/><Relationship Id="rId169" Type="http://schemas.openxmlformats.org/officeDocument/2006/relationships/image" Target="../media/image4927.png"/><Relationship Id="rId4" Type="http://schemas.openxmlformats.org/officeDocument/2006/relationships/customXml" Target="../ink/ink6511.xml"/><Relationship Id="rId180" Type="http://schemas.openxmlformats.org/officeDocument/2006/relationships/customXml" Target="../ink/ink6599.xml"/><Relationship Id="rId215" Type="http://schemas.openxmlformats.org/officeDocument/2006/relationships/image" Target="../media/image4950.png"/><Relationship Id="rId236" Type="http://schemas.openxmlformats.org/officeDocument/2006/relationships/customXml" Target="../ink/ink6627.xml"/><Relationship Id="rId257" Type="http://schemas.openxmlformats.org/officeDocument/2006/relationships/image" Target="../media/image4971.png"/><Relationship Id="rId278" Type="http://schemas.openxmlformats.org/officeDocument/2006/relationships/customXml" Target="../ink/ink6648.xml"/><Relationship Id="rId42" Type="http://schemas.openxmlformats.org/officeDocument/2006/relationships/customXml" Target="../ink/ink6530.xml"/><Relationship Id="rId84" Type="http://schemas.openxmlformats.org/officeDocument/2006/relationships/customXml" Target="../ink/ink6551.xml"/><Relationship Id="rId138" Type="http://schemas.openxmlformats.org/officeDocument/2006/relationships/customXml" Target="../ink/ink6578.xml"/><Relationship Id="rId191" Type="http://schemas.openxmlformats.org/officeDocument/2006/relationships/image" Target="../media/image4938.png"/><Relationship Id="rId205" Type="http://schemas.openxmlformats.org/officeDocument/2006/relationships/image" Target="../media/image4945.png"/><Relationship Id="rId247" Type="http://schemas.openxmlformats.org/officeDocument/2006/relationships/image" Target="../media/image4966.png"/><Relationship Id="rId107" Type="http://schemas.openxmlformats.org/officeDocument/2006/relationships/image" Target="../media/image4896.png"/><Relationship Id="rId289" Type="http://schemas.openxmlformats.org/officeDocument/2006/relationships/image" Target="../media/image4987.png"/><Relationship Id="rId11" Type="http://schemas.openxmlformats.org/officeDocument/2006/relationships/image" Target="../media/image4100.png"/><Relationship Id="rId53" Type="http://schemas.openxmlformats.org/officeDocument/2006/relationships/image" Target="../media/image4869.png"/><Relationship Id="rId149" Type="http://schemas.openxmlformats.org/officeDocument/2006/relationships/image" Target="../media/image4917.png"/><Relationship Id="rId95" Type="http://schemas.openxmlformats.org/officeDocument/2006/relationships/image" Target="../media/image4890.png"/><Relationship Id="rId160" Type="http://schemas.openxmlformats.org/officeDocument/2006/relationships/customXml" Target="../ink/ink6589.xml"/><Relationship Id="rId216" Type="http://schemas.openxmlformats.org/officeDocument/2006/relationships/customXml" Target="../ink/ink6617.xml"/><Relationship Id="rId258" Type="http://schemas.openxmlformats.org/officeDocument/2006/relationships/customXml" Target="../ink/ink6638.xml"/><Relationship Id="rId22" Type="http://schemas.openxmlformats.org/officeDocument/2006/relationships/customXml" Target="../ink/ink6520.xml"/><Relationship Id="rId64" Type="http://schemas.openxmlformats.org/officeDocument/2006/relationships/customXml" Target="../ink/ink6541.xml"/><Relationship Id="rId118" Type="http://schemas.openxmlformats.org/officeDocument/2006/relationships/customXml" Target="../ink/ink6568.xml"/><Relationship Id="rId171" Type="http://schemas.openxmlformats.org/officeDocument/2006/relationships/image" Target="../media/image4928.png"/><Relationship Id="rId227" Type="http://schemas.openxmlformats.org/officeDocument/2006/relationships/image" Target="../media/image4956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45.png"/><Relationship Id="rId21" Type="http://schemas.openxmlformats.org/officeDocument/2006/relationships/image" Target="../media/image4998.png"/><Relationship Id="rId42" Type="http://schemas.openxmlformats.org/officeDocument/2006/relationships/customXml" Target="../ink/ink6675.xml"/><Relationship Id="rId63" Type="http://schemas.openxmlformats.org/officeDocument/2006/relationships/image" Target="../media/image5019.png"/><Relationship Id="rId84" Type="http://schemas.openxmlformats.org/officeDocument/2006/relationships/customXml" Target="../ink/ink6696.xml"/><Relationship Id="rId138" Type="http://schemas.openxmlformats.org/officeDocument/2006/relationships/customXml" Target="../ink/ink6723.xml"/><Relationship Id="rId159" Type="http://schemas.openxmlformats.org/officeDocument/2006/relationships/image" Target="../media/image5066.png"/><Relationship Id="rId170" Type="http://schemas.openxmlformats.org/officeDocument/2006/relationships/customXml" Target="../ink/ink6739.xml"/><Relationship Id="rId107" Type="http://schemas.openxmlformats.org/officeDocument/2006/relationships/image" Target="../media/image5040.png"/><Relationship Id="rId11" Type="http://schemas.openxmlformats.org/officeDocument/2006/relationships/image" Target="../media/image4993.png"/><Relationship Id="rId32" Type="http://schemas.openxmlformats.org/officeDocument/2006/relationships/customXml" Target="../ink/ink6670.xml"/><Relationship Id="rId53" Type="http://schemas.openxmlformats.org/officeDocument/2006/relationships/image" Target="../media/image5014.png"/><Relationship Id="rId74" Type="http://schemas.openxmlformats.org/officeDocument/2006/relationships/customXml" Target="../ink/ink6691.xml"/><Relationship Id="rId128" Type="http://schemas.openxmlformats.org/officeDocument/2006/relationships/customXml" Target="../ink/ink6718.xml"/><Relationship Id="rId149" Type="http://schemas.openxmlformats.org/officeDocument/2006/relationships/image" Target="../media/image5061.png"/><Relationship Id="rId5" Type="http://schemas.openxmlformats.org/officeDocument/2006/relationships/image" Target="../media/image4990.png"/><Relationship Id="rId95" Type="http://schemas.openxmlformats.org/officeDocument/2006/relationships/image" Target="../media/image5034.png"/><Relationship Id="rId160" Type="http://schemas.openxmlformats.org/officeDocument/2006/relationships/customXml" Target="../ink/ink6734.xml"/><Relationship Id="rId181" Type="http://schemas.openxmlformats.org/officeDocument/2006/relationships/image" Target="../media/image5077.png"/><Relationship Id="rId22" Type="http://schemas.openxmlformats.org/officeDocument/2006/relationships/customXml" Target="../ink/ink6665.xml"/><Relationship Id="rId43" Type="http://schemas.openxmlformats.org/officeDocument/2006/relationships/image" Target="../media/image5009.png"/><Relationship Id="rId64" Type="http://schemas.openxmlformats.org/officeDocument/2006/relationships/customXml" Target="../ink/ink6686.xml"/><Relationship Id="rId118" Type="http://schemas.openxmlformats.org/officeDocument/2006/relationships/customXml" Target="../ink/ink6713.xml"/><Relationship Id="rId139" Type="http://schemas.openxmlformats.org/officeDocument/2006/relationships/image" Target="../media/image5056.png"/><Relationship Id="rId85" Type="http://schemas.openxmlformats.org/officeDocument/2006/relationships/image" Target="../media/image5029.png"/><Relationship Id="rId150" Type="http://schemas.openxmlformats.org/officeDocument/2006/relationships/customXml" Target="../ink/ink6729.xml"/><Relationship Id="rId171" Type="http://schemas.openxmlformats.org/officeDocument/2006/relationships/image" Target="../media/image5072.png"/><Relationship Id="rId12" Type="http://schemas.openxmlformats.org/officeDocument/2006/relationships/customXml" Target="../ink/ink6660.xml"/><Relationship Id="rId33" Type="http://schemas.openxmlformats.org/officeDocument/2006/relationships/image" Target="../media/image5004.png"/><Relationship Id="rId108" Type="http://schemas.openxmlformats.org/officeDocument/2006/relationships/customXml" Target="../ink/ink6708.xml"/><Relationship Id="rId129" Type="http://schemas.openxmlformats.org/officeDocument/2006/relationships/image" Target="../media/image5051.png"/><Relationship Id="rId54" Type="http://schemas.openxmlformats.org/officeDocument/2006/relationships/customXml" Target="../ink/ink6681.xml"/><Relationship Id="rId75" Type="http://schemas.openxmlformats.org/officeDocument/2006/relationships/image" Target="../media/image5024.png"/><Relationship Id="rId96" Type="http://schemas.openxmlformats.org/officeDocument/2006/relationships/customXml" Target="../ink/ink6702.xml"/><Relationship Id="rId140" Type="http://schemas.openxmlformats.org/officeDocument/2006/relationships/customXml" Target="../ink/ink6724.xml"/><Relationship Id="rId161" Type="http://schemas.openxmlformats.org/officeDocument/2006/relationships/image" Target="../media/image5067.png"/><Relationship Id="rId182" Type="http://schemas.openxmlformats.org/officeDocument/2006/relationships/customXml" Target="../ink/ink6745.xml"/><Relationship Id="rId6" Type="http://schemas.openxmlformats.org/officeDocument/2006/relationships/customXml" Target="../ink/ink6657.xml"/><Relationship Id="rId23" Type="http://schemas.openxmlformats.org/officeDocument/2006/relationships/image" Target="../media/image4999.png"/><Relationship Id="rId119" Type="http://schemas.openxmlformats.org/officeDocument/2006/relationships/image" Target="../media/image5046.png"/><Relationship Id="rId44" Type="http://schemas.openxmlformats.org/officeDocument/2006/relationships/customXml" Target="../ink/ink6676.xml"/><Relationship Id="rId65" Type="http://schemas.openxmlformats.org/officeDocument/2006/relationships/image" Target="../media/image570.png"/><Relationship Id="rId86" Type="http://schemas.openxmlformats.org/officeDocument/2006/relationships/customXml" Target="../ink/ink6697.xml"/><Relationship Id="rId130" Type="http://schemas.openxmlformats.org/officeDocument/2006/relationships/customXml" Target="../ink/ink6719.xml"/><Relationship Id="rId151" Type="http://schemas.openxmlformats.org/officeDocument/2006/relationships/image" Target="../media/image5062.png"/><Relationship Id="rId172" Type="http://schemas.openxmlformats.org/officeDocument/2006/relationships/customXml" Target="../ink/ink6740.xml"/><Relationship Id="rId13" Type="http://schemas.openxmlformats.org/officeDocument/2006/relationships/image" Target="../media/image4994.png"/><Relationship Id="rId18" Type="http://schemas.openxmlformats.org/officeDocument/2006/relationships/customXml" Target="../ink/ink6663.xml"/><Relationship Id="rId39" Type="http://schemas.openxmlformats.org/officeDocument/2006/relationships/image" Target="../media/image5007.png"/><Relationship Id="rId109" Type="http://schemas.openxmlformats.org/officeDocument/2006/relationships/image" Target="../media/image5041.png"/><Relationship Id="rId34" Type="http://schemas.openxmlformats.org/officeDocument/2006/relationships/customXml" Target="../ink/ink6671.xml"/><Relationship Id="rId50" Type="http://schemas.openxmlformats.org/officeDocument/2006/relationships/customXml" Target="../ink/ink6679.xml"/><Relationship Id="rId55" Type="http://schemas.openxmlformats.org/officeDocument/2006/relationships/image" Target="../media/image5015.png"/><Relationship Id="rId76" Type="http://schemas.openxmlformats.org/officeDocument/2006/relationships/customXml" Target="../ink/ink6692.xml"/><Relationship Id="rId97" Type="http://schemas.openxmlformats.org/officeDocument/2006/relationships/image" Target="../media/image5035.png"/><Relationship Id="rId104" Type="http://schemas.openxmlformats.org/officeDocument/2006/relationships/customXml" Target="../ink/ink6706.xml"/><Relationship Id="rId120" Type="http://schemas.openxmlformats.org/officeDocument/2006/relationships/customXml" Target="../ink/ink6714.xml"/><Relationship Id="rId125" Type="http://schemas.openxmlformats.org/officeDocument/2006/relationships/image" Target="../media/image5049.png"/><Relationship Id="rId141" Type="http://schemas.openxmlformats.org/officeDocument/2006/relationships/image" Target="../media/image5057.png"/><Relationship Id="rId146" Type="http://schemas.openxmlformats.org/officeDocument/2006/relationships/customXml" Target="../ink/ink6727.xml"/><Relationship Id="rId167" Type="http://schemas.openxmlformats.org/officeDocument/2006/relationships/image" Target="../media/image5070.png"/><Relationship Id="rId7" Type="http://schemas.openxmlformats.org/officeDocument/2006/relationships/image" Target="../media/image4991.png"/><Relationship Id="rId71" Type="http://schemas.openxmlformats.org/officeDocument/2006/relationships/image" Target="../media/image5022.png"/><Relationship Id="rId92" Type="http://schemas.openxmlformats.org/officeDocument/2006/relationships/customXml" Target="../ink/ink6700.xml"/><Relationship Id="rId162" Type="http://schemas.openxmlformats.org/officeDocument/2006/relationships/customXml" Target="../ink/ink6735.xml"/><Relationship Id="rId183" Type="http://schemas.openxmlformats.org/officeDocument/2006/relationships/image" Target="../media/image5078.png"/><Relationship Id="rId2" Type="http://schemas.openxmlformats.org/officeDocument/2006/relationships/customXml" Target="../ink/ink6655.xml"/><Relationship Id="rId29" Type="http://schemas.openxmlformats.org/officeDocument/2006/relationships/image" Target="../media/image5002.png"/><Relationship Id="rId24" Type="http://schemas.openxmlformats.org/officeDocument/2006/relationships/customXml" Target="../ink/ink6666.xml"/><Relationship Id="rId40" Type="http://schemas.openxmlformats.org/officeDocument/2006/relationships/customXml" Target="../ink/ink6674.xml"/><Relationship Id="rId45" Type="http://schemas.openxmlformats.org/officeDocument/2006/relationships/image" Target="../media/image5010.png"/><Relationship Id="rId66" Type="http://schemas.openxmlformats.org/officeDocument/2006/relationships/customXml" Target="../ink/ink6687.xml"/><Relationship Id="rId87" Type="http://schemas.openxmlformats.org/officeDocument/2006/relationships/image" Target="../media/image5030.png"/><Relationship Id="rId110" Type="http://schemas.openxmlformats.org/officeDocument/2006/relationships/customXml" Target="../ink/ink6709.xml"/><Relationship Id="rId115" Type="http://schemas.openxmlformats.org/officeDocument/2006/relationships/image" Target="../media/image5044.png"/><Relationship Id="rId131" Type="http://schemas.openxmlformats.org/officeDocument/2006/relationships/image" Target="../media/image5052.png"/><Relationship Id="rId136" Type="http://schemas.openxmlformats.org/officeDocument/2006/relationships/customXml" Target="../ink/ink6722.xml"/><Relationship Id="rId157" Type="http://schemas.openxmlformats.org/officeDocument/2006/relationships/image" Target="../media/image5065.png"/><Relationship Id="rId178" Type="http://schemas.openxmlformats.org/officeDocument/2006/relationships/customXml" Target="../ink/ink6743.xml"/><Relationship Id="rId61" Type="http://schemas.openxmlformats.org/officeDocument/2006/relationships/image" Target="../media/image5018.png"/><Relationship Id="rId82" Type="http://schemas.openxmlformats.org/officeDocument/2006/relationships/customXml" Target="../ink/ink6695.xml"/><Relationship Id="rId152" Type="http://schemas.openxmlformats.org/officeDocument/2006/relationships/customXml" Target="../ink/ink6730.xml"/><Relationship Id="rId173" Type="http://schemas.openxmlformats.org/officeDocument/2006/relationships/image" Target="../media/image5073.png"/><Relationship Id="rId19" Type="http://schemas.openxmlformats.org/officeDocument/2006/relationships/image" Target="../media/image4997.png"/><Relationship Id="rId14" Type="http://schemas.openxmlformats.org/officeDocument/2006/relationships/customXml" Target="../ink/ink6661.xml"/><Relationship Id="rId30" Type="http://schemas.openxmlformats.org/officeDocument/2006/relationships/customXml" Target="../ink/ink6669.xml"/><Relationship Id="rId35" Type="http://schemas.openxmlformats.org/officeDocument/2006/relationships/image" Target="../media/image5005.png"/><Relationship Id="rId56" Type="http://schemas.openxmlformats.org/officeDocument/2006/relationships/customXml" Target="../ink/ink6682.xml"/><Relationship Id="rId77" Type="http://schemas.openxmlformats.org/officeDocument/2006/relationships/image" Target="../media/image5025.png"/><Relationship Id="rId100" Type="http://schemas.openxmlformats.org/officeDocument/2006/relationships/customXml" Target="../ink/ink6704.xml"/><Relationship Id="rId105" Type="http://schemas.openxmlformats.org/officeDocument/2006/relationships/image" Target="../media/image5039.png"/><Relationship Id="rId126" Type="http://schemas.openxmlformats.org/officeDocument/2006/relationships/customXml" Target="../ink/ink6717.xml"/><Relationship Id="rId147" Type="http://schemas.openxmlformats.org/officeDocument/2006/relationships/image" Target="../media/image5060.png"/><Relationship Id="rId168" Type="http://schemas.openxmlformats.org/officeDocument/2006/relationships/customXml" Target="../ink/ink6738.xml"/><Relationship Id="rId8" Type="http://schemas.openxmlformats.org/officeDocument/2006/relationships/customXml" Target="../ink/ink6658.xml"/><Relationship Id="rId51" Type="http://schemas.openxmlformats.org/officeDocument/2006/relationships/image" Target="../media/image5013.png"/><Relationship Id="rId72" Type="http://schemas.openxmlformats.org/officeDocument/2006/relationships/customXml" Target="../ink/ink6690.xml"/><Relationship Id="rId93" Type="http://schemas.openxmlformats.org/officeDocument/2006/relationships/image" Target="../media/image5033.png"/><Relationship Id="rId98" Type="http://schemas.openxmlformats.org/officeDocument/2006/relationships/customXml" Target="../ink/ink6703.xml"/><Relationship Id="rId121" Type="http://schemas.openxmlformats.org/officeDocument/2006/relationships/image" Target="../media/image5047.png"/><Relationship Id="rId142" Type="http://schemas.openxmlformats.org/officeDocument/2006/relationships/customXml" Target="../ink/ink6725.xml"/><Relationship Id="rId163" Type="http://schemas.openxmlformats.org/officeDocument/2006/relationships/image" Target="../media/image5068.png"/><Relationship Id="rId184" Type="http://schemas.openxmlformats.org/officeDocument/2006/relationships/customXml" Target="../ink/ink6746.xml"/><Relationship Id="rId3" Type="http://schemas.openxmlformats.org/officeDocument/2006/relationships/image" Target="../media/image4989.png"/><Relationship Id="rId25" Type="http://schemas.openxmlformats.org/officeDocument/2006/relationships/image" Target="../media/image5000.png"/><Relationship Id="rId46" Type="http://schemas.openxmlformats.org/officeDocument/2006/relationships/customXml" Target="../ink/ink6677.xml"/><Relationship Id="rId67" Type="http://schemas.openxmlformats.org/officeDocument/2006/relationships/image" Target="../media/image5020.png"/><Relationship Id="rId116" Type="http://schemas.openxmlformats.org/officeDocument/2006/relationships/customXml" Target="../ink/ink6712.xml"/><Relationship Id="rId137" Type="http://schemas.openxmlformats.org/officeDocument/2006/relationships/image" Target="../media/image5055.png"/><Relationship Id="rId158" Type="http://schemas.openxmlformats.org/officeDocument/2006/relationships/customXml" Target="../ink/ink6733.xml"/><Relationship Id="rId20" Type="http://schemas.openxmlformats.org/officeDocument/2006/relationships/customXml" Target="../ink/ink6664.xml"/><Relationship Id="rId41" Type="http://schemas.openxmlformats.org/officeDocument/2006/relationships/image" Target="../media/image5008.png"/><Relationship Id="rId62" Type="http://schemas.openxmlformats.org/officeDocument/2006/relationships/customXml" Target="../ink/ink6685.xml"/><Relationship Id="rId83" Type="http://schemas.openxmlformats.org/officeDocument/2006/relationships/image" Target="../media/image5028.png"/><Relationship Id="rId88" Type="http://schemas.openxmlformats.org/officeDocument/2006/relationships/customXml" Target="../ink/ink6698.xml"/><Relationship Id="rId111" Type="http://schemas.openxmlformats.org/officeDocument/2006/relationships/image" Target="../media/image5042.png"/><Relationship Id="rId132" Type="http://schemas.openxmlformats.org/officeDocument/2006/relationships/customXml" Target="../ink/ink6720.xml"/><Relationship Id="rId153" Type="http://schemas.openxmlformats.org/officeDocument/2006/relationships/image" Target="../media/image5063.png"/><Relationship Id="rId174" Type="http://schemas.openxmlformats.org/officeDocument/2006/relationships/customXml" Target="../ink/ink6741.xml"/><Relationship Id="rId179" Type="http://schemas.openxmlformats.org/officeDocument/2006/relationships/image" Target="../media/image5076.png"/><Relationship Id="rId15" Type="http://schemas.openxmlformats.org/officeDocument/2006/relationships/image" Target="../media/image4995.png"/><Relationship Id="rId36" Type="http://schemas.openxmlformats.org/officeDocument/2006/relationships/customXml" Target="../ink/ink6672.xml"/><Relationship Id="rId57" Type="http://schemas.openxmlformats.org/officeDocument/2006/relationships/image" Target="../media/image5016.png"/><Relationship Id="rId106" Type="http://schemas.openxmlformats.org/officeDocument/2006/relationships/customXml" Target="../ink/ink6707.xml"/><Relationship Id="rId127" Type="http://schemas.openxmlformats.org/officeDocument/2006/relationships/image" Target="../media/image5050.png"/><Relationship Id="rId10" Type="http://schemas.openxmlformats.org/officeDocument/2006/relationships/customXml" Target="../ink/ink6659.xml"/><Relationship Id="rId31" Type="http://schemas.openxmlformats.org/officeDocument/2006/relationships/image" Target="../media/image5003.png"/><Relationship Id="rId52" Type="http://schemas.openxmlformats.org/officeDocument/2006/relationships/customXml" Target="../ink/ink6680.xml"/><Relationship Id="rId73" Type="http://schemas.openxmlformats.org/officeDocument/2006/relationships/image" Target="../media/image5023.png"/><Relationship Id="rId78" Type="http://schemas.openxmlformats.org/officeDocument/2006/relationships/customXml" Target="../ink/ink6693.xml"/><Relationship Id="rId94" Type="http://schemas.openxmlformats.org/officeDocument/2006/relationships/customXml" Target="../ink/ink6701.xml"/><Relationship Id="rId99" Type="http://schemas.openxmlformats.org/officeDocument/2006/relationships/image" Target="../media/image5036.png"/><Relationship Id="rId101" Type="http://schemas.openxmlformats.org/officeDocument/2006/relationships/image" Target="../media/image5037.png"/><Relationship Id="rId122" Type="http://schemas.openxmlformats.org/officeDocument/2006/relationships/customXml" Target="../ink/ink6715.xml"/><Relationship Id="rId143" Type="http://schemas.openxmlformats.org/officeDocument/2006/relationships/image" Target="../media/image5058.png"/><Relationship Id="rId148" Type="http://schemas.openxmlformats.org/officeDocument/2006/relationships/customXml" Target="../ink/ink6728.xml"/><Relationship Id="rId164" Type="http://schemas.openxmlformats.org/officeDocument/2006/relationships/customXml" Target="../ink/ink6736.xml"/><Relationship Id="rId169" Type="http://schemas.openxmlformats.org/officeDocument/2006/relationships/image" Target="../media/image5071.png"/><Relationship Id="rId185" Type="http://schemas.openxmlformats.org/officeDocument/2006/relationships/image" Target="../media/image5079.png"/><Relationship Id="rId4" Type="http://schemas.openxmlformats.org/officeDocument/2006/relationships/customXml" Target="../ink/ink6656.xml"/><Relationship Id="rId9" Type="http://schemas.openxmlformats.org/officeDocument/2006/relationships/image" Target="../media/image4992.png"/><Relationship Id="rId180" Type="http://schemas.openxmlformats.org/officeDocument/2006/relationships/customXml" Target="../ink/ink6744.xml"/><Relationship Id="rId26" Type="http://schemas.openxmlformats.org/officeDocument/2006/relationships/customXml" Target="../ink/ink6667.xml"/><Relationship Id="rId47" Type="http://schemas.openxmlformats.org/officeDocument/2006/relationships/image" Target="../media/image5011.png"/><Relationship Id="rId68" Type="http://schemas.openxmlformats.org/officeDocument/2006/relationships/customXml" Target="../ink/ink6688.xml"/><Relationship Id="rId89" Type="http://schemas.openxmlformats.org/officeDocument/2006/relationships/image" Target="../media/image5031.png"/><Relationship Id="rId112" Type="http://schemas.openxmlformats.org/officeDocument/2006/relationships/customXml" Target="../ink/ink6710.xml"/><Relationship Id="rId133" Type="http://schemas.openxmlformats.org/officeDocument/2006/relationships/image" Target="../media/image5053.png"/><Relationship Id="rId154" Type="http://schemas.openxmlformats.org/officeDocument/2006/relationships/customXml" Target="../ink/ink6731.xml"/><Relationship Id="rId175" Type="http://schemas.openxmlformats.org/officeDocument/2006/relationships/image" Target="../media/image5074.png"/><Relationship Id="rId16" Type="http://schemas.openxmlformats.org/officeDocument/2006/relationships/customXml" Target="../ink/ink6662.xml"/><Relationship Id="rId37" Type="http://schemas.openxmlformats.org/officeDocument/2006/relationships/image" Target="../media/image5006.png"/><Relationship Id="rId58" Type="http://schemas.openxmlformats.org/officeDocument/2006/relationships/customXml" Target="../ink/ink6683.xml"/><Relationship Id="rId79" Type="http://schemas.openxmlformats.org/officeDocument/2006/relationships/image" Target="../media/image5026.png"/><Relationship Id="rId102" Type="http://schemas.openxmlformats.org/officeDocument/2006/relationships/customXml" Target="../ink/ink6705.xml"/><Relationship Id="rId123" Type="http://schemas.openxmlformats.org/officeDocument/2006/relationships/image" Target="../media/image5048.png"/><Relationship Id="rId144" Type="http://schemas.openxmlformats.org/officeDocument/2006/relationships/customXml" Target="../ink/ink6726.xml"/><Relationship Id="rId90" Type="http://schemas.openxmlformats.org/officeDocument/2006/relationships/customXml" Target="../ink/ink6699.xml"/><Relationship Id="rId165" Type="http://schemas.openxmlformats.org/officeDocument/2006/relationships/image" Target="../media/image5069.png"/><Relationship Id="rId186" Type="http://schemas.openxmlformats.org/officeDocument/2006/relationships/customXml" Target="../ink/ink6747.xml"/><Relationship Id="rId27" Type="http://schemas.openxmlformats.org/officeDocument/2006/relationships/image" Target="../media/image5001.png"/><Relationship Id="rId48" Type="http://schemas.openxmlformats.org/officeDocument/2006/relationships/customXml" Target="../ink/ink6678.xml"/><Relationship Id="rId69" Type="http://schemas.openxmlformats.org/officeDocument/2006/relationships/image" Target="../media/image5021.png"/><Relationship Id="rId113" Type="http://schemas.openxmlformats.org/officeDocument/2006/relationships/image" Target="../media/image5043.png"/><Relationship Id="rId134" Type="http://schemas.openxmlformats.org/officeDocument/2006/relationships/customXml" Target="../ink/ink6721.xml"/><Relationship Id="rId80" Type="http://schemas.openxmlformats.org/officeDocument/2006/relationships/customXml" Target="../ink/ink6694.xml"/><Relationship Id="rId155" Type="http://schemas.openxmlformats.org/officeDocument/2006/relationships/image" Target="../media/image5064.png"/><Relationship Id="rId176" Type="http://schemas.openxmlformats.org/officeDocument/2006/relationships/customXml" Target="../ink/ink6742.xml"/><Relationship Id="rId17" Type="http://schemas.openxmlformats.org/officeDocument/2006/relationships/image" Target="../media/image4996.png"/><Relationship Id="rId38" Type="http://schemas.openxmlformats.org/officeDocument/2006/relationships/customXml" Target="../ink/ink6673.xml"/><Relationship Id="rId59" Type="http://schemas.openxmlformats.org/officeDocument/2006/relationships/image" Target="../media/image5017.png"/><Relationship Id="rId103" Type="http://schemas.openxmlformats.org/officeDocument/2006/relationships/image" Target="../media/image5038.png"/><Relationship Id="rId124" Type="http://schemas.openxmlformats.org/officeDocument/2006/relationships/customXml" Target="../ink/ink6716.xml"/><Relationship Id="rId70" Type="http://schemas.openxmlformats.org/officeDocument/2006/relationships/customXml" Target="../ink/ink6689.xml"/><Relationship Id="rId91" Type="http://schemas.openxmlformats.org/officeDocument/2006/relationships/image" Target="../media/image5032.png"/><Relationship Id="rId145" Type="http://schemas.openxmlformats.org/officeDocument/2006/relationships/image" Target="../media/image5059.png"/><Relationship Id="rId166" Type="http://schemas.openxmlformats.org/officeDocument/2006/relationships/customXml" Target="../ink/ink6737.xml"/><Relationship Id="rId187" Type="http://schemas.openxmlformats.org/officeDocument/2006/relationships/image" Target="../media/image5080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6668.xml"/><Relationship Id="rId49" Type="http://schemas.openxmlformats.org/officeDocument/2006/relationships/image" Target="../media/image5012.png"/><Relationship Id="rId114" Type="http://schemas.openxmlformats.org/officeDocument/2006/relationships/customXml" Target="../ink/ink6711.xml"/><Relationship Id="rId60" Type="http://schemas.openxmlformats.org/officeDocument/2006/relationships/customXml" Target="../ink/ink6684.xml"/><Relationship Id="rId81" Type="http://schemas.openxmlformats.org/officeDocument/2006/relationships/image" Target="../media/image5027.png"/><Relationship Id="rId135" Type="http://schemas.openxmlformats.org/officeDocument/2006/relationships/image" Target="../media/image5054.png"/><Relationship Id="rId156" Type="http://schemas.openxmlformats.org/officeDocument/2006/relationships/customXml" Target="../ink/ink6732.xml"/><Relationship Id="rId177" Type="http://schemas.openxmlformats.org/officeDocument/2006/relationships/image" Target="../media/image5075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38.png"/><Relationship Id="rId21" Type="http://schemas.openxmlformats.org/officeDocument/2006/relationships/image" Target="../media/image5090.png"/><Relationship Id="rId42" Type="http://schemas.openxmlformats.org/officeDocument/2006/relationships/customXml" Target="../ink/ink6768.xml"/><Relationship Id="rId63" Type="http://schemas.openxmlformats.org/officeDocument/2006/relationships/image" Target="../media/image5111.png"/><Relationship Id="rId84" Type="http://schemas.openxmlformats.org/officeDocument/2006/relationships/customXml" Target="../ink/ink6789.xml"/><Relationship Id="rId138" Type="http://schemas.openxmlformats.org/officeDocument/2006/relationships/customXml" Target="../ink/ink6816.xml"/><Relationship Id="rId159" Type="http://schemas.openxmlformats.org/officeDocument/2006/relationships/image" Target="../media/image5159.png"/><Relationship Id="rId170" Type="http://schemas.openxmlformats.org/officeDocument/2006/relationships/customXml" Target="../ink/ink6832.xml"/><Relationship Id="rId191" Type="http://schemas.openxmlformats.org/officeDocument/2006/relationships/image" Target="../media/image5175.png"/><Relationship Id="rId205" Type="http://schemas.openxmlformats.org/officeDocument/2006/relationships/image" Target="../media/image5182.png"/><Relationship Id="rId226" Type="http://schemas.openxmlformats.org/officeDocument/2006/relationships/customXml" Target="../ink/ink6860.xml"/><Relationship Id="rId247" Type="http://schemas.openxmlformats.org/officeDocument/2006/relationships/image" Target="../media/image5202.png"/><Relationship Id="rId107" Type="http://schemas.openxmlformats.org/officeDocument/2006/relationships/image" Target="../media/image5133.png"/><Relationship Id="rId11" Type="http://schemas.openxmlformats.org/officeDocument/2006/relationships/image" Target="../media/image5085.png"/><Relationship Id="rId32" Type="http://schemas.openxmlformats.org/officeDocument/2006/relationships/customXml" Target="../ink/ink6763.xml"/><Relationship Id="rId53" Type="http://schemas.openxmlformats.org/officeDocument/2006/relationships/image" Target="../media/image5106.png"/><Relationship Id="rId74" Type="http://schemas.openxmlformats.org/officeDocument/2006/relationships/customXml" Target="../ink/ink6784.xml"/><Relationship Id="rId128" Type="http://schemas.openxmlformats.org/officeDocument/2006/relationships/customXml" Target="../ink/ink6811.xml"/><Relationship Id="rId149" Type="http://schemas.openxmlformats.org/officeDocument/2006/relationships/image" Target="../media/image5154.png"/><Relationship Id="rId5" Type="http://schemas.openxmlformats.org/officeDocument/2006/relationships/image" Target="../media/image5082.png"/><Relationship Id="rId95" Type="http://schemas.openxmlformats.org/officeDocument/2006/relationships/image" Target="../media/image5127.png"/><Relationship Id="rId160" Type="http://schemas.openxmlformats.org/officeDocument/2006/relationships/customXml" Target="../ink/ink6827.xml"/><Relationship Id="rId181" Type="http://schemas.openxmlformats.org/officeDocument/2006/relationships/image" Target="../media/image5170.png"/><Relationship Id="rId216" Type="http://schemas.openxmlformats.org/officeDocument/2006/relationships/customXml" Target="../ink/ink6855.xml"/><Relationship Id="rId237" Type="http://schemas.openxmlformats.org/officeDocument/2006/relationships/image" Target="../media/image5197.png"/><Relationship Id="rId22" Type="http://schemas.openxmlformats.org/officeDocument/2006/relationships/customXml" Target="../ink/ink6758.xml"/><Relationship Id="rId43" Type="http://schemas.openxmlformats.org/officeDocument/2006/relationships/image" Target="../media/image5101.png"/><Relationship Id="rId64" Type="http://schemas.openxmlformats.org/officeDocument/2006/relationships/customXml" Target="../ink/ink6779.xml"/><Relationship Id="rId118" Type="http://schemas.openxmlformats.org/officeDocument/2006/relationships/customXml" Target="../ink/ink6806.xml"/><Relationship Id="rId139" Type="http://schemas.openxmlformats.org/officeDocument/2006/relationships/image" Target="../media/image5149.png"/><Relationship Id="rId85" Type="http://schemas.openxmlformats.org/officeDocument/2006/relationships/image" Target="../media/image5122.png"/><Relationship Id="rId150" Type="http://schemas.openxmlformats.org/officeDocument/2006/relationships/customXml" Target="../ink/ink6822.xml"/><Relationship Id="rId171" Type="http://schemas.openxmlformats.org/officeDocument/2006/relationships/image" Target="../media/image5165.png"/><Relationship Id="rId192" Type="http://schemas.openxmlformats.org/officeDocument/2006/relationships/customXml" Target="../ink/ink6843.xml"/><Relationship Id="rId206" Type="http://schemas.openxmlformats.org/officeDocument/2006/relationships/customXml" Target="../ink/ink6850.xml"/><Relationship Id="rId227" Type="http://schemas.openxmlformats.org/officeDocument/2006/relationships/image" Target="../media/image5192.png"/><Relationship Id="rId248" Type="http://schemas.openxmlformats.org/officeDocument/2006/relationships/customXml" Target="../ink/ink6871.xml"/><Relationship Id="rId12" Type="http://schemas.openxmlformats.org/officeDocument/2006/relationships/customXml" Target="../ink/ink6753.xml"/><Relationship Id="rId33" Type="http://schemas.openxmlformats.org/officeDocument/2006/relationships/image" Target="../media/image5096.png"/><Relationship Id="rId108" Type="http://schemas.openxmlformats.org/officeDocument/2006/relationships/customXml" Target="../ink/ink6801.xml"/><Relationship Id="rId129" Type="http://schemas.openxmlformats.org/officeDocument/2006/relationships/image" Target="../media/image5144.png"/><Relationship Id="rId54" Type="http://schemas.openxmlformats.org/officeDocument/2006/relationships/customXml" Target="../ink/ink6774.xml"/><Relationship Id="rId75" Type="http://schemas.openxmlformats.org/officeDocument/2006/relationships/image" Target="../media/image5117.png"/><Relationship Id="rId96" Type="http://schemas.openxmlformats.org/officeDocument/2006/relationships/customXml" Target="../ink/ink6795.xml"/><Relationship Id="rId140" Type="http://schemas.openxmlformats.org/officeDocument/2006/relationships/customXml" Target="../ink/ink6817.xml"/><Relationship Id="rId161" Type="http://schemas.openxmlformats.org/officeDocument/2006/relationships/image" Target="../media/image5160.png"/><Relationship Id="rId182" Type="http://schemas.openxmlformats.org/officeDocument/2006/relationships/customXml" Target="../ink/ink6838.xml"/><Relationship Id="rId217" Type="http://schemas.openxmlformats.org/officeDocument/2006/relationships/image" Target="../media/image5187.png"/><Relationship Id="rId6" Type="http://schemas.openxmlformats.org/officeDocument/2006/relationships/customXml" Target="../ink/ink6750.xml"/><Relationship Id="rId238" Type="http://schemas.openxmlformats.org/officeDocument/2006/relationships/customXml" Target="../ink/ink6866.xml"/><Relationship Id="rId23" Type="http://schemas.openxmlformats.org/officeDocument/2006/relationships/image" Target="../media/image5091.png"/><Relationship Id="rId119" Type="http://schemas.openxmlformats.org/officeDocument/2006/relationships/image" Target="../media/image5139.png"/><Relationship Id="rId44" Type="http://schemas.openxmlformats.org/officeDocument/2006/relationships/customXml" Target="../ink/ink6769.xml"/><Relationship Id="rId65" Type="http://schemas.openxmlformats.org/officeDocument/2006/relationships/image" Target="../media/image5112.png"/><Relationship Id="rId86" Type="http://schemas.openxmlformats.org/officeDocument/2006/relationships/customXml" Target="../ink/ink6790.xml"/><Relationship Id="rId130" Type="http://schemas.openxmlformats.org/officeDocument/2006/relationships/customXml" Target="../ink/ink6812.xml"/><Relationship Id="rId151" Type="http://schemas.openxmlformats.org/officeDocument/2006/relationships/image" Target="../media/image5155.png"/><Relationship Id="rId172" Type="http://schemas.openxmlformats.org/officeDocument/2006/relationships/customXml" Target="../ink/ink6833.xml"/><Relationship Id="rId193" Type="http://schemas.openxmlformats.org/officeDocument/2006/relationships/image" Target="../media/image5176.png"/><Relationship Id="rId207" Type="http://schemas.openxmlformats.org/officeDocument/2006/relationships/image" Target="../media/image5183.png"/><Relationship Id="rId228" Type="http://schemas.openxmlformats.org/officeDocument/2006/relationships/customXml" Target="../ink/ink6861.xml"/><Relationship Id="rId249" Type="http://schemas.openxmlformats.org/officeDocument/2006/relationships/image" Target="../media/image5203.png"/><Relationship Id="rId13" Type="http://schemas.openxmlformats.org/officeDocument/2006/relationships/image" Target="../media/image5086.png"/><Relationship Id="rId109" Type="http://schemas.openxmlformats.org/officeDocument/2006/relationships/image" Target="../media/image5134.png"/><Relationship Id="rId34" Type="http://schemas.openxmlformats.org/officeDocument/2006/relationships/customXml" Target="../ink/ink6764.xml"/><Relationship Id="rId55" Type="http://schemas.openxmlformats.org/officeDocument/2006/relationships/image" Target="../media/image5107.png"/><Relationship Id="rId76" Type="http://schemas.openxmlformats.org/officeDocument/2006/relationships/customXml" Target="../ink/ink6785.xml"/><Relationship Id="rId97" Type="http://schemas.openxmlformats.org/officeDocument/2006/relationships/image" Target="../media/image5128.png"/><Relationship Id="rId120" Type="http://schemas.openxmlformats.org/officeDocument/2006/relationships/customXml" Target="../ink/ink6807.xml"/><Relationship Id="rId141" Type="http://schemas.openxmlformats.org/officeDocument/2006/relationships/image" Target="../media/image5150.png"/><Relationship Id="rId7" Type="http://schemas.openxmlformats.org/officeDocument/2006/relationships/image" Target="../media/image5083.png"/><Relationship Id="rId162" Type="http://schemas.openxmlformats.org/officeDocument/2006/relationships/customXml" Target="../ink/ink6828.xml"/><Relationship Id="rId183" Type="http://schemas.openxmlformats.org/officeDocument/2006/relationships/image" Target="../media/image5171.png"/><Relationship Id="rId218" Type="http://schemas.openxmlformats.org/officeDocument/2006/relationships/customXml" Target="../ink/ink6856.xml"/><Relationship Id="rId239" Type="http://schemas.openxmlformats.org/officeDocument/2006/relationships/image" Target="../media/image5198.png"/><Relationship Id="rId24" Type="http://schemas.openxmlformats.org/officeDocument/2006/relationships/customXml" Target="../ink/ink6759.xml"/><Relationship Id="rId45" Type="http://schemas.openxmlformats.org/officeDocument/2006/relationships/image" Target="../media/image5102.png"/><Relationship Id="rId66" Type="http://schemas.openxmlformats.org/officeDocument/2006/relationships/customXml" Target="../ink/ink6780.xml"/><Relationship Id="rId87" Type="http://schemas.openxmlformats.org/officeDocument/2006/relationships/image" Target="../media/image5123.png"/><Relationship Id="rId110" Type="http://schemas.openxmlformats.org/officeDocument/2006/relationships/customXml" Target="../ink/ink6802.xml"/><Relationship Id="rId131" Type="http://schemas.openxmlformats.org/officeDocument/2006/relationships/image" Target="../media/image5145.png"/><Relationship Id="rId152" Type="http://schemas.openxmlformats.org/officeDocument/2006/relationships/customXml" Target="../ink/ink6823.xml"/><Relationship Id="rId173" Type="http://schemas.openxmlformats.org/officeDocument/2006/relationships/image" Target="../media/image5166.png"/><Relationship Id="rId194" Type="http://schemas.openxmlformats.org/officeDocument/2006/relationships/customXml" Target="../ink/ink6844.xml"/><Relationship Id="rId208" Type="http://schemas.openxmlformats.org/officeDocument/2006/relationships/customXml" Target="../ink/ink6851.xml"/><Relationship Id="rId229" Type="http://schemas.openxmlformats.org/officeDocument/2006/relationships/image" Target="../media/image5193.png"/><Relationship Id="rId240" Type="http://schemas.openxmlformats.org/officeDocument/2006/relationships/customXml" Target="../ink/ink6867.xml"/><Relationship Id="rId14" Type="http://schemas.openxmlformats.org/officeDocument/2006/relationships/customXml" Target="../ink/ink6754.xml"/><Relationship Id="rId35" Type="http://schemas.openxmlformats.org/officeDocument/2006/relationships/image" Target="../media/image5097.png"/><Relationship Id="rId56" Type="http://schemas.openxmlformats.org/officeDocument/2006/relationships/customXml" Target="../ink/ink6775.xml"/><Relationship Id="rId77" Type="http://schemas.openxmlformats.org/officeDocument/2006/relationships/image" Target="../media/image5118.png"/><Relationship Id="rId100" Type="http://schemas.openxmlformats.org/officeDocument/2006/relationships/customXml" Target="../ink/ink6797.xml"/><Relationship Id="rId8" Type="http://schemas.openxmlformats.org/officeDocument/2006/relationships/customXml" Target="../ink/ink6751.xml"/><Relationship Id="rId98" Type="http://schemas.openxmlformats.org/officeDocument/2006/relationships/customXml" Target="../ink/ink6796.xml"/><Relationship Id="rId121" Type="http://schemas.openxmlformats.org/officeDocument/2006/relationships/image" Target="../media/image5140.png"/><Relationship Id="rId142" Type="http://schemas.openxmlformats.org/officeDocument/2006/relationships/customXml" Target="../ink/ink6818.xml"/><Relationship Id="rId163" Type="http://schemas.openxmlformats.org/officeDocument/2006/relationships/image" Target="../media/image5161.png"/><Relationship Id="rId184" Type="http://schemas.openxmlformats.org/officeDocument/2006/relationships/customXml" Target="../ink/ink6839.xml"/><Relationship Id="rId219" Type="http://schemas.openxmlformats.org/officeDocument/2006/relationships/image" Target="../media/image5188.png"/><Relationship Id="rId230" Type="http://schemas.openxmlformats.org/officeDocument/2006/relationships/customXml" Target="../ink/ink6862.xml"/><Relationship Id="rId25" Type="http://schemas.openxmlformats.org/officeDocument/2006/relationships/image" Target="../media/image5092.png"/><Relationship Id="rId46" Type="http://schemas.openxmlformats.org/officeDocument/2006/relationships/customXml" Target="../ink/ink6770.xml"/><Relationship Id="rId67" Type="http://schemas.openxmlformats.org/officeDocument/2006/relationships/image" Target="../media/image5113.png"/><Relationship Id="rId88" Type="http://schemas.openxmlformats.org/officeDocument/2006/relationships/customXml" Target="../ink/ink6791.xml"/><Relationship Id="rId111" Type="http://schemas.openxmlformats.org/officeDocument/2006/relationships/image" Target="../media/image5135.png"/><Relationship Id="rId132" Type="http://schemas.openxmlformats.org/officeDocument/2006/relationships/customXml" Target="../ink/ink6813.xml"/><Relationship Id="rId153" Type="http://schemas.openxmlformats.org/officeDocument/2006/relationships/image" Target="../media/image5156.png"/><Relationship Id="rId174" Type="http://schemas.openxmlformats.org/officeDocument/2006/relationships/customXml" Target="../ink/ink6834.xml"/><Relationship Id="rId195" Type="http://schemas.openxmlformats.org/officeDocument/2006/relationships/image" Target="../media/image5177.png"/><Relationship Id="rId209" Type="http://schemas.openxmlformats.org/officeDocument/2006/relationships/image" Target="../media/image570.png"/><Relationship Id="rId220" Type="http://schemas.openxmlformats.org/officeDocument/2006/relationships/customXml" Target="../ink/ink6857.xml"/><Relationship Id="rId241" Type="http://schemas.openxmlformats.org/officeDocument/2006/relationships/image" Target="../media/image5199.png"/><Relationship Id="rId15" Type="http://schemas.openxmlformats.org/officeDocument/2006/relationships/image" Target="../media/image5087.png"/><Relationship Id="rId36" Type="http://schemas.openxmlformats.org/officeDocument/2006/relationships/customXml" Target="../ink/ink6765.xml"/><Relationship Id="rId57" Type="http://schemas.openxmlformats.org/officeDocument/2006/relationships/image" Target="../media/image5108.png"/><Relationship Id="rId78" Type="http://schemas.openxmlformats.org/officeDocument/2006/relationships/customXml" Target="../ink/ink6786.xml"/><Relationship Id="rId99" Type="http://schemas.openxmlformats.org/officeDocument/2006/relationships/image" Target="../media/image5129.png"/><Relationship Id="rId101" Type="http://schemas.openxmlformats.org/officeDocument/2006/relationships/image" Target="../media/image5130.png"/><Relationship Id="rId122" Type="http://schemas.openxmlformats.org/officeDocument/2006/relationships/customXml" Target="../ink/ink6808.xml"/><Relationship Id="rId143" Type="http://schemas.openxmlformats.org/officeDocument/2006/relationships/image" Target="../media/image5151.png"/><Relationship Id="rId164" Type="http://schemas.openxmlformats.org/officeDocument/2006/relationships/customXml" Target="../ink/ink6829.xml"/><Relationship Id="rId185" Type="http://schemas.openxmlformats.org/officeDocument/2006/relationships/image" Target="../media/image5172.png"/><Relationship Id="rId4" Type="http://schemas.openxmlformats.org/officeDocument/2006/relationships/customXml" Target="../ink/ink6749.xml"/><Relationship Id="rId9" Type="http://schemas.openxmlformats.org/officeDocument/2006/relationships/image" Target="../media/image5084.png"/><Relationship Id="rId180" Type="http://schemas.openxmlformats.org/officeDocument/2006/relationships/customXml" Target="../ink/ink6837.xml"/><Relationship Id="rId210" Type="http://schemas.openxmlformats.org/officeDocument/2006/relationships/customXml" Target="../ink/ink6852.xml"/><Relationship Id="rId215" Type="http://schemas.openxmlformats.org/officeDocument/2006/relationships/image" Target="../media/image5186.png"/><Relationship Id="rId236" Type="http://schemas.openxmlformats.org/officeDocument/2006/relationships/customXml" Target="../ink/ink6865.xml"/><Relationship Id="rId26" Type="http://schemas.openxmlformats.org/officeDocument/2006/relationships/customXml" Target="../ink/ink6760.xml"/><Relationship Id="rId231" Type="http://schemas.openxmlformats.org/officeDocument/2006/relationships/image" Target="../media/image5194.png"/><Relationship Id="rId47" Type="http://schemas.openxmlformats.org/officeDocument/2006/relationships/image" Target="../media/image5103.png"/><Relationship Id="rId68" Type="http://schemas.openxmlformats.org/officeDocument/2006/relationships/customXml" Target="../ink/ink6781.xml"/><Relationship Id="rId89" Type="http://schemas.openxmlformats.org/officeDocument/2006/relationships/image" Target="../media/image5124.png"/><Relationship Id="rId112" Type="http://schemas.openxmlformats.org/officeDocument/2006/relationships/customXml" Target="../ink/ink6803.xml"/><Relationship Id="rId133" Type="http://schemas.openxmlformats.org/officeDocument/2006/relationships/image" Target="../media/image5146.png"/><Relationship Id="rId154" Type="http://schemas.openxmlformats.org/officeDocument/2006/relationships/customXml" Target="../ink/ink6824.xml"/><Relationship Id="rId175" Type="http://schemas.openxmlformats.org/officeDocument/2006/relationships/image" Target="../media/image5167.png"/><Relationship Id="rId196" Type="http://schemas.openxmlformats.org/officeDocument/2006/relationships/customXml" Target="../ink/ink6845.xml"/><Relationship Id="rId200" Type="http://schemas.openxmlformats.org/officeDocument/2006/relationships/customXml" Target="../ink/ink6847.xml"/><Relationship Id="rId16" Type="http://schemas.openxmlformats.org/officeDocument/2006/relationships/customXml" Target="../ink/ink6755.xml"/><Relationship Id="rId221" Type="http://schemas.openxmlformats.org/officeDocument/2006/relationships/image" Target="../media/image5189.png"/><Relationship Id="rId242" Type="http://schemas.openxmlformats.org/officeDocument/2006/relationships/customXml" Target="../ink/ink6868.xml"/><Relationship Id="rId37" Type="http://schemas.openxmlformats.org/officeDocument/2006/relationships/image" Target="../media/image5098.png"/><Relationship Id="rId58" Type="http://schemas.openxmlformats.org/officeDocument/2006/relationships/customXml" Target="../ink/ink6776.xml"/><Relationship Id="rId79" Type="http://schemas.openxmlformats.org/officeDocument/2006/relationships/image" Target="../media/image5119.png"/><Relationship Id="rId102" Type="http://schemas.openxmlformats.org/officeDocument/2006/relationships/customXml" Target="../ink/ink6798.xml"/><Relationship Id="rId123" Type="http://schemas.openxmlformats.org/officeDocument/2006/relationships/image" Target="../media/image5141.png"/><Relationship Id="rId144" Type="http://schemas.openxmlformats.org/officeDocument/2006/relationships/customXml" Target="../ink/ink6819.xml"/><Relationship Id="rId90" Type="http://schemas.openxmlformats.org/officeDocument/2006/relationships/customXml" Target="../ink/ink6792.xml"/><Relationship Id="rId165" Type="http://schemas.openxmlformats.org/officeDocument/2006/relationships/image" Target="../media/image5162.png"/><Relationship Id="rId186" Type="http://schemas.openxmlformats.org/officeDocument/2006/relationships/customXml" Target="../ink/ink6840.xml"/><Relationship Id="rId211" Type="http://schemas.openxmlformats.org/officeDocument/2006/relationships/image" Target="../media/image5184.png"/><Relationship Id="rId232" Type="http://schemas.openxmlformats.org/officeDocument/2006/relationships/customXml" Target="../ink/ink6863.xml"/><Relationship Id="rId27" Type="http://schemas.openxmlformats.org/officeDocument/2006/relationships/image" Target="../media/image5093.png"/><Relationship Id="rId48" Type="http://schemas.openxmlformats.org/officeDocument/2006/relationships/customXml" Target="../ink/ink6771.xml"/><Relationship Id="rId69" Type="http://schemas.openxmlformats.org/officeDocument/2006/relationships/image" Target="../media/image5114.png"/><Relationship Id="rId113" Type="http://schemas.openxmlformats.org/officeDocument/2006/relationships/image" Target="../media/image5136.png"/><Relationship Id="rId134" Type="http://schemas.openxmlformats.org/officeDocument/2006/relationships/customXml" Target="../ink/ink6814.xml"/><Relationship Id="rId80" Type="http://schemas.openxmlformats.org/officeDocument/2006/relationships/customXml" Target="../ink/ink6787.xml"/><Relationship Id="rId155" Type="http://schemas.openxmlformats.org/officeDocument/2006/relationships/image" Target="../media/image5157.png"/><Relationship Id="rId176" Type="http://schemas.openxmlformats.org/officeDocument/2006/relationships/customXml" Target="../ink/ink6835.xml"/><Relationship Id="rId197" Type="http://schemas.openxmlformats.org/officeDocument/2006/relationships/image" Target="../media/image5178.png"/><Relationship Id="rId201" Type="http://schemas.openxmlformats.org/officeDocument/2006/relationships/image" Target="../media/image5180.png"/><Relationship Id="rId222" Type="http://schemas.openxmlformats.org/officeDocument/2006/relationships/customXml" Target="../ink/ink6858.xml"/><Relationship Id="rId243" Type="http://schemas.openxmlformats.org/officeDocument/2006/relationships/image" Target="../media/image5200.png"/><Relationship Id="rId17" Type="http://schemas.openxmlformats.org/officeDocument/2006/relationships/image" Target="../media/image5088.png"/><Relationship Id="rId38" Type="http://schemas.openxmlformats.org/officeDocument/2006/relationships/customXml" Target="../ink/ink6766.xml"/><Relationship Id="rId59" Type="http://schemas.openxmlformats.org/officeDocument/2006/relationships/image" Target="../media/image5109.png"/><Relationship Id="rId103" Type="http://schemas.openxmlformats.org/officeDocument/2006/relationships/image" Target="../media/image5131.png"/><Relationship Id="rId124" Type="http://schemas.openxmlformats.org/officeDocument/2006/relationships/customXml" Target="../ink/ink6809.xml"/><Relationship Id="rId70" Type="http://schemas.openxmlformats.org/officeDocument/2006/relationships/customXml" Target="../ink/ink6782.xml"/><Relationship Id="rId91" Type="http://schemas.openxmlformats.org/officeDocument/2006/relationships/image" Target="../media/image5125.png"/><Relationship Id="rId145" Type="http://schemas.openxmlformats.org/officeDocument/2006/relationships/image" Target="../media/image5152.png"/><Relationship Id="rId166" Type="http://schemas.openxmlformats.org/officeDocument/2006/relationships/customXml" Target="../ink/ink6830.xml"/><Relationship Id="rId187" Type="http://schemas.openxmlformats.org/officeDocument/2006/relationships/image" Target="../media/image517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853.xml"/><Relationship Id="rId233" Type="http://schemas.openxmlformats.org/officeDocument/2006/relationships/image" Target="../media/image5195.png"/><Relationship Id="rId28" Type="http://schemas.openxmlformats.org/officeDocument/2006/relationships/customXml" Target="../ink/ink6761.xml"/><Relationship Id="rId49" Type="http://schemas.openxmlformats.org/officeDocument/2006/relationships/image" Target="../media/image5104.png"/><Relationship Id="rId114" Type="http://schemas.openxmlformats.org/officeDocument/2006/relationships/customXml" Target="../ink/ink6804.xml"/><Relationship Id="rId60" Type="http://schemas.openxmlformats.org/officeDocument/2006/relationships/customXml" Target="../ink/ink6777.xml"/><Relationship Id="rId81" Type="http://schemas.openxmlformats.org/officeDocument/2006/relationships/image" Target="../media/image5120.png"/><Relationship Id="rId135" Type="http://schemas.openxmlformats.org/officeDocument/2006/relationships/image" Target="../media/image5147.png"/><Relationship Id="rId156" Type="http://schemas.openxmlformats.org/officeDocument/2006/relationships/customXml" Target="../ink/ink6825.xml"/><Relationship Id="rId177" Type="http://schemas.openxmlformats.org/officeDocument/2006/relationships/image" Target="../media/image5168.png"/><Relationship Id="rId198" Type="http://schemas.openxmlformats.org/officeDocument/2006/relationships/customXml" Target="../ink/ink6846.xml"/><Relationship Id="rId202" Type="http://schemas.openxmlformats.org/officeDocument/2006/relationships/customXml" Target="../ink/ink6848.xml"/><Relationship Id="rId223" Type="http://schemas.openxmlformats.org/officeDocument/2006/relationships/image" Target="../media/image5190.png"/><Relationship Id="rId244" Type="http://schemas.openxmlformats.org/officeDocument/2006/relationships/customXml" Target="../ink/ink6869.xml"/><Relationship Id="rId18" Type="http://schemas.openxmlformats.org/officeDocument/2006/relationships/customXml" Target="../ink/ink6756.xml"/><Relationship Id="rId39" Type="http://schemas.openxmlformats.org/officeDocument/2006/relationships/image" Target="../media/image5099.png"/><Relationship Id="rId50" Type="http://schemas.openxmlformats.org/officeDocument/2006/relationships/customXml" Target="../ink/ink6772.xml"/><Relationship Id="rId104" Type="http://schemas.openxmlformats.org/officeDocument/2006/relationships/customXml" Target="../ink/ink6799.xml"/><Relationship Id="rId125" Type="http://schemas.openxmlformats.org/officeDocument/2006/relationships/image" Target="../media/image5142.png"/><Relationship Id="rId146" Type="http://schemas.openxmlformats.org/officeDocument/2006/relationships/customXml" Target="../ink/ink6820.xml"/><Relationship Id="rId167" Type="http://schemas.openxmlformats.org/officeDocument/2006/relationships/image" Target="../media/image5163.png"/><Relationship Id="rId188" Type="http://schemas.openxmlformats.org/officeDocument/2006/relationships/customXml" Target="../ink/ink6841.xml"/><Relationship Id="rId71" Type="http://schemas.openxmlformats.org/officeDocument/2006/relationships/image" Target="../media/image5115.png"/><Relationship Id="rId92" Type="http://schemas.openxmlformats.org/officeDocument/2006/relationships/customXml" Target="../ink/ink6793.xml"/><Relationship Id="rId213" Type="http://schemas.openxmlformats.org/officeDocument/2006/relationships/image" Target="../media/image5185.png"/><Relationship Id="rId234" Type="http://schemas.openxmlformats.org/officeDocument/2006/relationships/customXml" Target="../ink/ink6864.xml"/><Relationship Id="rId2" Type="http://schemas.openxmlformats.org/officeDocument/2006/relationships/customXml" Target="../ink/ink6748.xml"/><Relationship Id="rId29" Type="http://schemas.openxmlformats.org/officeDocument/2006/relationships/image" Target="../media/image5094.png"/><Relationship Id="rId40" Type="http://schemas.openxmlformats.org/officeDocument/2006/relationships/customXml" Target="../ink/ink6767.xml"/><Relationship Id="rId115" Type="http://schemas.openxmlformats.org/officeDocument/2006/relationships/image" Target="../media/image5137.png"/><Relationship Id="rId136" Type="http://schemas.openxmlformats.org/officeDocument/2006/relationships/customXml" Target="../ink/ink6815.xml"/><Relationship Id="rId157" Type="http://schemas.openxmlformats.org/officeDocument/2006/relationships/image" Target="../media/image5158.png"/><Relationship Id="rId178" Type="http://schemas.openxmlformats.org/officeDocument/2006/relationships/customXml" Target="../ink/ink6836.xml"/><Relationship Id="rId61" Type="http://schemas.openxmlformats.org/officeDocument/2006/relationships/image" Target="../media/image5110.png"/><Relationship Id="rId82" Type="http://schemas.openxmlformats.org/officeDocument/2006/relationships/customXml" Target="../ink/ink6788.xml"/><Relationship Id="rId199" Type="http://schemas.openxmlformats.org/officeDocument/2006/relationships/image" Target="../media/image5179.png"/><Relationship Id="rId203" Type="http://schemas.openxmlformats.org/officeDocument/2006/relationships/image" Target="../media/image5181.png"/><Relationship Id="rId19" Type="http://schemas.openxmlformats.org/officeDocument/2006/relationships/image" Target="../media/image5089.png"/><Relationship Id="rId224" Type="http://schemas.openxmlformats.org/officeDocument/2006/relationships/customXml" Target="../ink/ink6859.xml"/><Relationship Id="rId245" Type="http://schemas.openxmlformats.org/officeDocument/2006/relationships/image" Target="../media/image5201.png"/><Relationship Id="rId30" Type="http://schemas.openxmlformats.org/officeDocument/2006/relationships/customXml" Target="../ink/ink6762.xml"/><Relationship Id="rId105" Type="http://schemas.openxmlformats.org/officeDocument/2006/relationships/image" Target="../media/image5132.png"/><Relationship Id="rId126" Type="http://schemas.openxmlformats.org/officeDocument/2006/relationships/customXml" Target="../ink/ink6810.xml"/><Relationship Id="rId147" Type="http://schemas.openxmlformats.org/officeDocument/2006/relationships/image" Target="../media/image5153.png"/><Relationship Id="rId168" Type="http://schemas.openxmlformats.org/officeDocument/2006/relationships/customXml" Target="../ink/ink6831.xml"/><Relationship Id="rId51" Type="http://schemas.openxmlformats.org/officeDocument/2006/relationships/image" Target="../media/image5105.png"/><Relationship Id="rId72" Type="http://schemas.openxmlformats.org/officeDocument/2006/relationships/customXml" Target="../ink/ink6783.xml"/><Relationship Id="rId93" Type="http://schemas.openxmlformats.org/officeDocument/2006/relationships/image" Target="../media/image5126.png"/><Relationship Id="rId189" Type="http://schemas.openxmlformats.org/officeDocument/2006/relationships/image" Target="../media/image5174.png"/><Relationship Id="rId3" Type="http://schemas.openxmlformats.org/officeDocument/2006/relationships/image" Target="../media/image5081.png"/><Relationship Id="rId214" Type="http://schemas.openxmlformats.org/officeDocument/2006/relationships/customXml" Target="../ink/ink6854.xml"/><Relationship Id="rId235" Type="http://schemas.openxmlformats.org/officeDocument/2006/relationships/image" Target="../media/image5196.png"/><Relationship Id="rId116" Type="http://schemas.openxmlformats.org/officeDocument/2006/relationships/customXml" Target="../ink/ink6805.xml"/><Relationship Id="rId137" Type="http://schemas.openxmlformats.org/officeDocument/2006/relationships/image" Target="../media/image5148.png"/><Relationship Id="rId158" Type="http://schemas.openxmlformats.org/officeDocument/2006/relationships/customXml" Target="../ink/ink6826.xml"/><Relationship Id="rId20" Type="http://schemas.openxmlformats.org/officeDocument/2006/relationships/customXml" Target="../ink/ink6757.xml"/><Relationship Id="rId41" Type="http://schemas.openxmlformats.org/officeDocument/2006/relationships/image" Target="../media/image5100.png"/><Relationship Id="rId62" Type="http://schemas.openxmlformats.org/officeDocument/2006/relationships/customXml" Target="../ink/ink6778.xml"/><Relationship Id="rId83" Type="http://schemas.openxmlformats.org/officeDocument/2006/relationships/image" Target="../media/image5121.png"/><Relationship Id="rId179" Type="http://schemas.openxmlformats.org/officeDocument/2006/relationships/image" Target="../media/image5169.png"/><Relationship Id="rId190" Type="http://schemas.openxmlformats.org/officeDocument/2006/relationships/customXml" Target="../ink/ink6842.xml"/><Relationship Id="rId204" Type="http://schemas.openxmlformats.org/officeDocument/2006/relationships/customXml" Target="../ink/ink6849.xml"/><Relationship Id="rId225" Type="http://schemas.openxmlformats.org/officeDocument/2006/relationships/image" Target="../media/image5191.png"/><Relationship Id="rId246" Type="http://schemas.openxmlformats.org/officeDocument/2006/relationships/customXml" Target="../ink/ink6870.xml"/><Relationship Id="rId106" Type="http://schemas.openxmlformats.org/officeDocument/2006/relationships/customXml" Target="../ink/ink6800.xml"/><Relationship Id="rId127" Type="http://schemas.openxmlformats.org/officeDocument/2006/relationships/image" Target="../media/image5143.png"/><Relationship Id="rId10" Type="http://schemas.openxmlformats.org/officeDocument/2006/relationships/customXml" Target="../ink/ink6752.xml"/><Relationship Id="rId31" Type="http://schemas.openxmlformats.org/officeDocument/2006/relationships/image" Target="../media/image5095.png"/><Relationship Id="rId52" Type="http://schemas.openxmlformats.org/officeDocument/2006/relationships/customXml" Target="../ink/ink6773.xml"/><Relationship Id="rId73" Type="http://schemas.openxmlformats.org/officeDocument/2006/relationships/image" Target="../media/image5116.png"/><Relationship Id="rId94" Type="http://schemas.openxmlformats.org/officeDocument/2006/relationships/customXml" Target="../ink/ink6794.xml"/><Relationship Id="rId148" Type="http://schemas.openxmlformats.org/officeDocument/2006/relationships/customXml" Target="../ink/ink6821.xml"/><Relationship Id="rId169" Type="http://schemas.openxmlformats.org/officeDocument/2006/relationships/image" Target="../media/image5164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0.png"/><Relationship Id="rId21" Type="http://schemas.openxmlformats.org/officeDocument/2006/relationships/image" Target="../media/image582.png"/><Relationship Id="rId324" Type="http://schemas.openxmlformats.org/officeDocument/2006/relationships/customXml" Target="../ink/ink734.xml"/><Relationship Id="rId531" Type="http://schemas.openxmlformats.org/officeDocument/2006/relationships/image" Target="../media/image836.png"/><Relationship Id="rId170" Type="http://schemas.openxmlformats.org/officeDocument/2006/relationships/customXml" Target="../ink/ink657.xml"/><Relationship Id="rId268" Type="http://schemas.openxmlformats.org/officeDocument/2006/relationships/customXml" Target="../ink/ink706.xml"/><Relationship Id="rId475" Type="http://schemas.openxmlformats.org/officeDocument/2006/relationships/image" Target="../media/image808.png"/><Relationship Id="rId32" Type="http://schemas.openxmlformats.org/officeDocument/2006/relationships/customXml" Target="../ink/ink588.xml"/><Relationship Id="rId128" Type="http://schemas.openxmlformats.org/officeDocument/2006/relationships/customXml" Target="../ink/ink636.xml"/><Relationship Id="rId335" Type="http://schemas.openxmlformats.org/officeDocument/2006/relationships/image" Target="../media/image739.png"/><Relationship Id="rId542" Type="http://schemas.openxmlformats.org/officeDocument/2006/relationships/customXml" Target="../ink/ink843.xml"/><Relationship Id="rId181" Type="http://schemas.openxmlformats.org/officeDocument/2006/relationships/image" Target="../media/image662.png"/><Relationship Id="rId402" Type="http://schemas.openxmlformats.org/officeDocument/2006/relationships/customXml" Target="../ink/ink773.xml"/><Relationship Id="rId279" Type="http://schemas.openxmlformats.org/officeDocument/2006/relationships/image" Target="../media/image711.png"/><Relationship Id="rId486" Type="http://schemas.openxmlformats.org/officeDocument/2006/relationships/customXml" Target="../ink/ink815.xml"/><Relationship Id="rId43" Type="http://schemas.openxmlformats.org/officeDocument/2006/relationships/image" Target="../media/image593.png"/><Relationship Id="rId139" Type="http://schemas.openxmlformats.org/officeDocument/2006/relationships/image" Target="../media/image641.png"/><Relationship Id="rId346" Type="http://schemas.openxmlformats.org/officeDocument/2006/relationships/customXml" Target="../ink/ink745.xml"/><Relationship Id="rId553" Type="http://schemas.openxmlformats.org/officeDocument/2006/relationships/image" Target="../media/image847.png"/><Relationship Id="rId192" Type="http://schemas.openxmlformats.org/officeDocument/2006/relationships/customXml" Target="../ink/ink668.xml"/><Relationship Id="rId206" Type="http://schemas.openxmlformats.org/officeDocument/2006/relationships/customXml" Target="../ink/ink675.xml"/><Relationship Id="rId413" Type="http://schemas.openxmlformats.org/officeDocument/2006/relationships/image" Target="../media/image777.png"/><Relationship Id="rId497" Type="http://schemas.openxmlformats.org/officeDocument/2006/relationships/image" Target="../media/image819.png"/><Relationship Id="rId357" Type="http://schemas.openxmlformats.org/officeDocument/2006/relationships/image" Target="../media/image750.png"/><Relationship Id="rId54" Type="http://schemas.openxmlformats.org/officeDocument/2006/relationships/customXml" Target="../ink/ink599.xml"/><Relationship Id="rId217" Type="http://schemas.openxmlformats.org/officeDocument/2006/relationships/image" Target="../media/image680.png"/><Relationship Id="rId564" Type="http://schemas.openxmlformats.org/officeDocument/2006/relationships/customXml" Target="../ink/ink854.xml"/><Relationship Id="rId424" Type="http://schemas.openxmlformats.org/officeDocument/2006/relationships/customXml" Target="../ink/ink784.xml"/><Relationship Id="rId270" Type="http://schemas.openxmlformats.org/officeDocument/2006/relationships/customXml" Target="../ink/ink707.xml"/><Relationship Id="rId65" Type="http://schemas.openxmlformats.org/officeDocument/2006/relationships/image" Target="../media/image604.png"/><Relationship Id="rId130" Type="http://schemas.openxmlformats.org/officeDocument/2006/relationships/customXml" Target="../ink/ink637.xml"/><Relationship Id="rId368" Type="http://schemas.openxmlformats.org/officeDocument/2006/relationships/customXml" Target="../ink/ink756.xml"/><Relationship Id="rId575" Type="http://schemas.openxmlformats.org/officeDocument/2006/relationships/image" Target="../media/image858.png"/><Relationship Id="rId228" Type="http://schemas.openxmlformats.org/officeDocument/2006/relationships/customXml" Target="../ink/ink686.xml"/><Relationship Id="rId435" Type="http://schemas.openxmlformats.org/officeDocument/2006/relationships/image" Target="../media/image788.png"/><Relationship Id="rId281" Type="http://schemas.openxmlformats.org/officeDocument/2006/relationships/image" Target="../media/image712.png"/><Relationship Id="rId502" Type="http://schemas.openxmlformats.org/officeDocument/2006/relationships/customXml" Target="../ink/ink823.xml"/><Relationship Id="rId76" Type="http://schemas.openxmlformats.org/officeDocument/2006/relationships/customXml" Target="../ink/ink610.xml"/><Relationship Id="rId141" Type="http://schemas.openxmlformats.org/officeDocument/2006/relationships/image" Target="../media/image642.png"/><Relationship Id="rId379" Type="http://schemas.openxmlformats.org/officeDocument/2006/relationships/image" Target="../media/image761.png"/><Relationship Id="rId586" Type="http://schemas.openxmlformats.org/officeDocument/2006/relationships/customXml" Target="../ink/ink865.xml"/><Relationship Id="rId7" Type="http://schemas.openxmlformats.org/officeDocument/2006/relationships/image" Target="../media/image575.png"/><Relationship Id="rId239" Type="http://schemas.openxmlformats.org/officeDocument/2006/relationships/image" Target="../media/image691.png"/><Relationship Id="rId446" Type="http://schemas.openxmlformats.org/officeDocument/2006/relationships/customXml" Target="../ink/ink795.xml"/><Relationship Id="rId292" Type="http://schemas.openxmlformats.org/officeDocument/2006/relationships/customXml" Target="../ink/ink718.xml"/><Relationship Id="rId306" Type="http://schemas.openxmlformats.org/officeDocument/2006/relationships/customXml" Target="../ink/ink725.xml"/><Relationship Id="rId45" Type="http://schemas.openxmlformats.org/officeDocument/2006/relationships/image" Target="../media/image594.png"/><Relationship Id="rId87" Type="http://schemas.openxmlformats.org/officeDocument/2006/relationships/image" Target="../media/image615.png"/><Relationship Id="rId110" Type="http://schemas.openxmlformats.org/officeDocument/2006/relationships/customXml" Target="../ink/ink627.xml"/><Relationship Id="rId348" Type="http://schemas.openxmlformats.org/officeDocument/2006/relationships/customXml" Target="../ink/ink746.xml"/><Relationship Id="rId513" Type="http://schemas.openxmlformats.org/officeDocument/2006/relationships/image" Target="../media/image827.png"/><Relationship Id="rId555" Type="http://schemas.openxmlformats.org/officeDocument/2006/relationships/image" Target="../media/image848.png"/><Relationship Id="rId152" Type="http://schemas.openxmlformats.org/officeDocument/2006/relationships/customXml" Target="../ink/ink648.xml"/><Relationship Id="rId194" Type="http://schemas.openxmlformats.org/officeDocument/2006/relationships/customXml" Target="../ink/ink669.xml"/><Relationship Id="rId208" Type="http://schemas.openxmlformats.org/officeDocument/2006/relationships/customXml" Target="../ink/ink676.xml"/><Relationship Id="rId415" Type="http://schemas.openxmlformats.org/officeDocument/2006/relationships/image" Target="../media/image778.png"/><Relationship Id="rId457" Type="http://schemas.openxmlformats.org/officeDocument/2006/relationships/image" Target="../media/image799.png"/><Relationship Id="rId261" Type="http://schemas.openxmlformats.org/officeDocument/2006/relationships/image" Target="../media/image702.png"/><Relationship Id="rId499" Type="http://schemas.openxmlformats.org/officeDocument/2006/relationships/image" Target="../media/image820.png"/><Relationship Id="rId14" Type="http://schemas.openxmlformats.org/officeDocument/2006/relationships/customXml" Target="../ink/ink579.xml"/><Relationship Id="rId56" Type="http://schemas.openxmlformats.org/officeDocument/2006/relationships/customXml" Target="../ink/ink600.xml"/><Relationship Id="rId317" Type="http://schemas.openxmlformats.org/officeDocument/2006/relationships/image" Target="../media/image730.png"/><Relationship Id="rId359" Type="http://schemas.openxmlformats.org/officeDocument/2006/relationships/image" Target="../media/image751.png"/><Relationship Id="rId524" Type="http://schemas.openxmlformats.org/officeDocument/2006/relationships/customXml" Target="../ink/ink834.xml"/><Relationship Id="rId566" Type="http://schemas.openxmlformats.org/officeDocument/2006/relationships/customXml" Target="../ink/ink855.xml"/><Relationship Id="rId98" Type="http://schemas.openxmlformats.org/officeDocument/2006/relationships/customXml" Target="../ink/ink621.xml"/><Relationship Id="rId121" Type="http://schemas.openxmlformats.org/officeDocument/2006/relationships/image" Target="../media/image632.png"/><Relationship Id="rId163" Type="http://schemas.openxmlformats.org/officeDocument/2006/relationships/image" Target="../media/image653.png"/><Relationship Id="rId219" Type="http://schemas.openxmlformats.org/officeDocument/2006/relationships/image" Target="../media/image681.png"/><Relationship Id="rId370" Type="http://schemas.openxmlformats.org/officeDocument/2006/relationships/customXml" Target="../ink/ink757.xml"/><Relationship Id="rId426" Type="http://schemas.openxmlformats.org/officeDocument/2006/relationships/customXml" Target="../ink/ink785.xml"/><Relationship Id="rId230" Type="http://schemas.openxmlformats.org/officeDocument/2006/relationships/customXml" Target="../ink/ink687.xml"/><Relationship Id="rId468" Type="http://schemas.openxmlformats.org/officeDocument/2006/relationships/customXml" Target="../ink/ink806.xml"/><Relationship Id="rId25" Type="http://schemas.openxmlformats.org/officeDocument/2006/relationships/image" Target="../media/image584.png"/><Relationship Id="rId67" Type="http://schemas.openxmlformats.org/officeDocument/2006/relationships/image" Target="../media/image605.png"/><Relationship Id="rId272" Type="http://schemas.openxmlformats.org/officeDocument/2006/relationships/customXml" Target="../ink/ink708.xml"/><Relationship Id="rId328" Type="http://schemas.openxmlformats.org/officeDocument/2006/relationships/customXml" Target="../ink/ink736.xml"/><Relationship Id="rId535" Type="http://schemas.openxmlformats.org/officeDocument/2006/relationships/image" Target="../media/image838.png"/><Relationship Id="rId577" Type="http://schemas.openxmlformats.org/officeDocument/2006/relationships/image" Target="../media/image859.png"/><Relationship Id="rId132" Type="http://schemas.openxmlformats.org/officeDocument/2006/relationships/customXml" Target="../ink/ink638.xml"/><Relationship Id="rId174" Type="http://schemas.openxmlformats.org/officeDocument/2006/relationships/customXml" Target="../ink/ink659.xml"/><Relationship Id="rId381" Type="http://schemas.openxmlformats.org/officeDocument/2006/relationships/image" Target="../media/image762.png"/><Relationship Id="rId241" Type="http://schemas.openxmlformats.org/officeDocument/2006/relationships/image" Target="../media/image692.png"/><Relationship Id="rId437" Type="http://schemas.openxmlformats.org/officeDocument/2006/relationships/image" Target="../media/image789.png"/><Relationship Id="rId479" Type="http://schemas.openxmlformats.org/officeDocument/2006/relationships/image" Target="../media/image810.png"/><Relationship Id="rId36" Type="http://schemas.openxmlformats.org/officeDocument/2006/relationships/customXml" Target="../ink/ink590.xml"/><Relationship Id="rId283" Type="http://schemas.openxmlformats.org/officeDocument/2006/relationships/image" Target="../media/image713.png"/><Relationship Id="rId339" Type="http://schemas.openxmlformats.org/officeDocument/2006/relationships/image" Target="../media/image741.png"/><Relationship Id="rId490" Type="http://schemas.openxmlformats.org/officeDocument/2006/relationships/customXml" Target="../ink/ink817.xml"/><Relationship Id="rId504" Type="http://schemas.openxmlformats.org/officeDocument/2006/relationships/customXml" Target="../ink/ink824.xml"/><Relationship Id="rId546" Type="http://schemas.openxmlformats.org/officeDocument/2006/relationships/customXml" Target="../ink/ink845.xml"/><Relationship Id="rId78" Type="http://schemas.openxmlformats.org/officeDocument/2006/relationships/customXml" Target="../ink/ink611.xml"/><Relationship Id="rId101" Type="http://schemas.openxmlformats.org/officeDocument/2006/relationships/image" Target="../media/image622.png"/><Relationship Id="rId143" Type="http://schemas.openxmlformats.org/officeDocument/2006/relationships/image" Target="../media/image643.png"/><Relationship Id="rId185" Type="http://schemas.openxmlformats.org/officeDocument/2006/relationships/image" Target="../media/image664.png"/><Relationship Id="rId350" Type="http://schemas.openxmlformats.org/officeDocument/2006/relationships/customXml" Target="../ink/ink747.xml"/><Relationship Id="rId406" Type="http://schemas.openxmlformats.org/officeDocument/2006/relationships/customXml" Target="../ink/ink775.xml"/><Relationship Id="rId588" Type="http://schemas.openxmlformats.org/officeDocument/2006/relationships/customXml" Target="../ink/ink866.xml"/><Relationship Id="rId9" Type="http://schemas.openxmlformats.org/officeDocument/2006/relationships/image" Target="../media/image576.png"/><Relationship Id="rId210" Type="http://schemas.openxmlformats.org/officeDocument/2006/relationships/customXml" Target="../ink/ink677.xml"/><Relationship Id="rId392" Type="http://schemas.openxmlformats.org/officeDocument/2006/relationships/customXml" Target="../ink/ink768.xml"/><Relationship Id="rId448" Type="http://schemas.openxmlformats.org/officeDocument/2006/relationships/customXml" Target="../ink/ink796.xml"/><Relationship Id="rId252" Type="http://schemas.openxmlformats.org/officeDocument/2006/relationships/customXml" Target="../ink/ink698.xml"/><Relationship Id="rId294" Type="http://schemas.openxmlformats.org/officeDocument/2006/relationships/customXml" Target="../ink/ink719.xml"/><Relationship Id="rId308" Type="http://schemas.openxmlformats.org/officeDocument/2006/relationships/customXml" Target="../ink/ink726.xml"/><Relationship Id="rId515" Type="http://schemas.openxmlformats.org/officeDocument/2006/relationships/image" Target="../media/image828.png"/><Relationship Id="rId47" Type="http://schemas.openxmlformats.org/officeDocument/2006/relationships/image" Target="../media/image595.png"/><Relationship Id="rId89" Type="http://schemas.openxmlformats.org/officeDocument/2006/relationships/image" Target="../media/image616.png"/><Relationship Id="rId112" Type="http://schemas.openxmlformats.org/officeDocument/2006/relationships/customXml" Target="../ink/ink628.xml"/><Relationship Id="rId154" Type="http://schemas.openxmlformats.org/officeDocument/2006/relationships/customXml" Target="../ink/ink649.xml"/><Relationship Id="rId361" Type="http://schemas.openxmlformats.org/officeDocument/2006/relationships/image" Target="../media/image752.png"/><Relationship Id="rId557" Type="http://schemas.openxmlformats.org/officeDocument/2006/relationships/image" Target="../media/image849.png"/><Relationship Id="rId196" Type="http://schemas.openxmlformats.org/officeDocument/2006/relationships/customXml" Target="../ink/ink670.xml"/><Relationship Id="rId417" Type="http://schemas.openxmlformats.org/officeDocument/2006/relationships/image" Target="../media/image779.png"/><Relationship Id="rId459" Type="http://schemas.openxmlformats.org/officeDocument/2006/relationships/image" Target="../media/image800.png"/><Relationship Id="rId16" Type="http://schemas.openxmlformats.org/officeDocument/2006/relationships/customXml" Target="../ink/ink580.xml"/><Relationship Id="rId221" Type="http://schemas.openxmlformats.org/officeDocument/2006/relationships/image" Target="../media/image682.png"/><Relationship Id="rId263" Type="http://schemas.openxmlformats.org/officeDocument/2006/relationships/image" Target="../media/image703.png"/><Relationship Id="rId319" Type="http://schemas.openxmlformats.org/officeDocument/2006/relationships/image" Target="../media/image731.png"/><Relationship Id="rId470" Type="http://schemas.openxmlformats.org/officeDocument/2006/relationships/customXml" Target="../ink/ink807.xml"/><Relationship Id="rId526" Type="http://schemas.openxmlformats.org/officeDocument/2006/relationships/customXml" Target="../ink/ink835.xml"/><Relationship Id="rId58" Type="http://schemas.openxmlformats.org/officeDocument/2006/relationships/customXml" Target="../ink/ink601.xml"/><Relationship Id="rId123" Type="http://schemas.openxmlformats.org/officeDocument/2006/relationships/image" Target="../media/image633.png"/><Relationship Id="rId330" Type="http://schemas.openxmlformats.org/officeDocument/2006/relationships/customXml" Target="../ink/ink737.xml"/><Relationship Id="rId568" Type="http://schemas.openxmlformats.org/officeDocument/2006/relationships/customXml" Target="../ink/ink856.xml"/><Relationship Id="rId165" Type="http://schemas.openxmlformats.org/officeDocument/2006/relationships/image" Target="../media/image654.png"/><Relationship Id="rId372" Type="http://schemas.openxmlformats.org/officeDocument/2006/relationships/customXml" Target="../ink/ink758.xml"/><Relationship Id="rId428" Type="http://schemas.openxmlformats.org/officeDocument/2006/relationships/customXml" Target="../ink/ink786.xml"/><Relationship Id="rId232" Type="http://schemas.openxmlformats.org/officeDocument/2006/relationships/customXml" Target="../ink/ink688.xml"/><Relationship Id="rId274" Type="http://schemas.openxmlformats.org/officeDocument/2006/relationships/customXml" Target="../ink/ink709.xml"/><Relationship Id="rId481" Type="http://schemas.openxmlformats.org/officeDocument/2006/relationships/image" Target="../media/image811.png"/><Relationship Id="rId27" Type="http://schemas.openxmlformats.org/officeDocument/2006/relationships/image" Target="../media/image585.png"/><Relationship Id="rId69" Type="http://schemas.openxmlformats.org/officeDocument/2006/relationships/image" Target="../media/image606.png"/><Relationship Id="rId134" Type="http://schemas.openxmlformats.org/officeDocument/2006/relationships/customXml" Target="../ink/ink639.xml"/><Relationship Id="rId537" Type="http://schemas.openxmlformats.org/officeDocument/2006/relationships/image" Target="../media/image839.png"/><Relationship Id="rId579" Type="http://schemas.openxmlformats.org/officeDocument/2006/relationships/image" Target="../media/image860.png"/><Relationship Id="rId80" Type="http://schemas.openxmlformats.org/officeDocument/2006/relationships/customXml" Target="../ink/ink612.xml"/><Relationship Id="rId176" Type="http://schemas.openxmlformats.org/officeDocument/2006/relationships/customXml" Target="../ink/ink660.xml"/><Relationship Id="rId341" Type="http://schemas.openxmlformats.org/officeDocument/2006/relationships/image" Target="../media/image742.png"/><Relationship Id="rId383" Type="http://schemas.openxmlformats.org/officeDocument/2006/relationships/image" Target="../media/image763.png"/><Relationship Id="rId439" Type="http://schemas.openxmlformats.org/officeDocument/2006/relationships/image" Target="../media/image790.png"/><Relationship Id="rId590" Type="http://schemas.openxmlformats.org/officeDocument/2006/relationships/customXml" Target="../ink/ink867.xml"/><Relationship Id="rId201" Type="http://schemas.openxmlformats.org/officeDocument/2006/relationships/image" Target="../media/image672.png"/><Relationship Id="rId243" Type="http://schemas.openxmlformats.org/officeDocument/2006/relationships/image" Target="../media/image693.png"/><Relationship Id="rId285" Type="http://schemas.openxmlformats.org/officeDocument/2006/relationships/image" Target="../media/image714.png"/><Relationship Id="rId450" Type="http://schemas.openxmlformats.org/officeDocument/2006/relationships/customXml" Target="../ink/ink797.xml"/><Relationship Id="rId506" Type="http://schemas.openxmlformats.org/officeDocument/2006/relationships/customXml" Target="../ink/ink825.xml"/><Relationship Id="rId38" Type="http://schemas.openxmlformats.org/officeDocument/2006/relationships/customXml" Target="../ink/ink591.xml"/><Relationship Id="rId103" Type="http://schemas.openxmlformats.org/officeDocument/2006/relationships/image" Target="../media/image623.png"/><Relationship Id="rId310" Type="http://schemas.openxmlformats.org/officeDocument/2006/relationships/customXml" Target="../ink/ink727.xml"/><Relationship Id="rId492" Type="http://schemas.openxmlformats.org/officeDocument/2006/relationships/customXml" Target="../ink/ink818.xml"/><Relationship Id="rId548" Type="http://schemas.openxmlformats.org/officeDocument/2006/relationships/customXml" Target="../ink/ink846.xml"/><Relationship Id="rId91" Type="http://schemas.openxmlformats.org/officeDocument/2006/relationships/image" Target="../media/image617.png"/><Relationship Id="rId145" Type="http://schemas.openxmlformats.org/officeDocument/2006/relationships/image" Target="../media/image644.png"/><Relationship Id="rId187" Type="http://schemas.openxmlformats.org/officeDocument/2006/relationships/image" Target="../media/image665.png"/><Relationship Id="rId352" Type="http://schemas.openxmlformats.org/officeDocument/2006/relationships/customXml" Target="../ink/ink748.xml"/><Relationship Id="rId394" Type="http://schemas.openxmlformats.org/officeDocument/2006/relationships/customXml" Target="../ink/ink769.xml"/><Relationship Id="rId408" Type="http://schemas.openxmlformats.org/officeDocument/2006/relationships/customXml" Target="../ink/ink776.xml"/><Relationship Id="rId212" Type="http://schemas.openxmlformats.org/officeDocument/2006/relationships/customXml" Target="../ink/ink678.xml"/><Relationship Id="rId254" Type="http://schemas.openxmlformats.org/officeDocument/2006/relationships/customXml" Target="../ink/ink699.xml"/><Relationship Id="rId49" Type="http://schemas.openxmlformats.org/officeDocument/2006/relationships/image" Target="../media/image596.png"/><Relationship Id="rId114" Type="http://schemas.openxmlformats.org/officeDocument/2006/relationships/customXml" Target="../ink/ink629.xml"/><Relationship Id="rId296" Type="http://schemas.openxmlformats.org/officeDocument/2006/relationships/customXml" Target="../ink/ink720.xml"/><Relationship Id="rId461" Type="http://schemas.openxmlformats.org/officeDocument/2006/relationships/image" Target="../media/image801.png"/><Relationship Id="rId517" Type="http://schemas.openxmlformats.org/officeDocument/2006/relationships/image" Target="../media/image829.png"/><Relationship Id="rId559" Type="http://schemas.openxmlformats.org/officeDocument/2006/relationships/image" Target="../media/image850.png"/><Relationship Id="rId60" Type="http://schemas.openxmlformats.org/officeDocument/2006/relationships/customXml" Target="../ink/ink602.xml"/><Relationship Id="rId156" Type="http://schemas.openxmlformats.org/officeDocument/2006/relationships/customXml" Target="../ink/ink650.xml"/><Relationship Id="rId198" Type="http://schemas.openxmlformats.org/officeDocument/2006/relationships/customXml" Target="../ink/ink671.xml"/><Relationship Id="rId321" Type="http://schemas.openxmlformats.org/officeDocument/2006/relationships/image" Target="../media/image732.png"/><Relationship Id="rId363" Type="http://schemas.openxmlformats.org/officeDocument/2006/relationships/image" Target="../media/image753.png"/><Relationship Id="rId419" Type="http://schemas.openxmlformats.org/officeDocument/2006/relationships/image" Target="../media/image780.png"/><Relationship Id="rId570" Type="http://schemas.openxmlformats.org/officeDocument/2006/relationships/customXml" Target="../ink/ink857.xml"/><Relationship Id="rId223" Type="http://schemas.openxmlformats.org/officeDocument/2006/relationships/image" Target="../media/image683.png"/><Relationship Id="rId430" Type="http://schemas.openxmlformats.org/officeDocument/2006/relationships/customXml" Target="../ink/ink787.xml"/><Relationship Id="rId18" Type="http://schemas.openxmlformats.org/officeDocument/2006/relationships/customXml" Target="../ink/ink581.xml"/><Relationship Id="rId265" Type="http://schemas.openxmlformats.org/officeDocument/2006/relationships/image" Target="../media/image704.png"/><Relationship Id="rId472" Type="http://schemas.openxmlformats.org/officeDocument/2006/relationships/customXml" Target="../ink/ink808.xml"/><Relationship Id="rId528" Type="http://schemas.openxmlformats.org/officeDocument/2006/relationships/customXml" Target="../ink/ink836.xml"/><Relationship Id="rId125" Type="http://schemas.openxmlformats.org/officeDocument/2006/relationships/image" Target="../media/image634.png"/><Relationship Id="rId167" Type="http://schemas.openxmlformats.org/officeDocument/2006/relationships/image" Target="../media/image655.png"/><Relationship Id="rId332" Type="http://schemas.openxmlformats.org/officeDocument/2006/relationships/customXml" Target="../ink/ink738.xml"/><Relationship Id="rId374" Type="http://schemas.openxmlformats.org/officeDocument/2006/relationships/customXml" Target="../ink/ink759.xml"/><Relationship Id="rId581" Type="http://schemas.openxmlformats.org/officeDocument/2006/relationships/image" Target="../media/image861.png"/><Relationship Id="rId71" Type="http://schemas.openxmlformats.org/officeDocument/2006/relationships/image" Target="../media/image607.png"/><Relationship Id="rId234" Type="http://schemas.openxmlformats.org/officeDocument/2006/relationships/customXml" Target="../ink/ink689.xml"/><Relationship Id="rId2" Type="http://schemas.openxmlformats.org/officeDocument/2006/relationships/customXml" Target="../ink/ink573.xml"/><Relationship Id="rId29" Type="http://schemas.openxmlformats.org/officeDocument/2006/relationships/image" Target="../media/image586.png"/><Relationship Id="rId276" Type="http://schemas.openxmlformats.org/officeDocument/2006/relationships/customXml" Target="../ink/ink710.xml"/><Relationship Id="rId441" Type="http://schemas.openxmlformats.org/officeDocument/2006/relationships/image" Target="../media/image791.png"/><Relationship Id="rId483" Type="http://schemas.openxmlformats.org/officeDocument/2006/relationships/image" Target="../media/image812.png"/><Relationship Id="rId539" Type="http://schemas.openxmlformats.org/officeDocument/2006/relationships/image" Target="../media/image840.png"/><Relationship Id="rId40" Type="http://schemas.openxmlformats.org/officeDocument/2006/relationships/customXml" Target="../ink/ink592.xml"/><Relationship Id="rId136" Type="http://schemas.openxmlformats.org/officeDocument/2006/relationships/customXml" Target="../ink/ink640.xml"/><Relationship Id="rId178" Type="http://schemas.openxmlformats.org/officeDocument/2006/relationships/customXml" Target="../ink/ink661.xml"/><Relationship Id="rId301" Type="http://schemas.openxmlformats.org/officeDocument/2006/relationships/image" Target="../media/image722.png"/><Relationship Id="rId343" Type="http://schemas.openxmlformats.org/officeDocument/2006/relationships/image" Target="../media/image743.png"/><Relationship Id="rId550" Type="http://schemas.openxmlformats.org/officeDocument/2006/relationships/customXml" Target="../ink/ink847.xml"/><Relationship Id="rId82" Type="http://schemas.openxmlformats.org/officeDocument/2006/relationships/customXml" Target="../ink/ink613.xml"/><Relationship Id="rId203" Type="http://schemas.openxmlformats.org/officeDocument/2006/relationships/image" Target="../media/image673.png"/><Relationship Id="rId385" Type="http://schemas.openxmlformats.org/officeDocument/2006/relationships/image" Target="../media/image764.png"/><Relationship Id="rId245" Type="http://schemas.openxmlformats.org/officeDocument/2006/relationships/image" Target="../media/image694.png"/><Relationship Id="rId287" Type="http://schemas.openxmlformats.org/officeDocument/2006/relationships/image" Target="../media/image715.png"/><Relationship Id="rId410" Type="http://schemas.openxmlformats.org/officeDocument/2006/relationships/customXml" Target="../ink/ink777.xml"/><Relationship Id="rId452" Type="http://schemas.openxmlformats.org/officeDocument/2006/relationships/customXml" Target="../ink/ink798.xml"/><Relationship Id="rId494" Type="http://schemas.openxmlformats.org/officeDocument/2006/relationships/customXml" Target="../ink/ink819.xml"/><Relationship Id="rId508" Type="http://schemas.openxmlformats.org/officeDocument/2006/relationships/customXml" Target="../ink/ink826.xml"/><Relationship Id="rId105" Type="http://schemas.openxmlformats.org/officeDocument/2006/relationships/image" Target="../media/image624.png"/><Relationship Id="rId147" Type="http://schemas.openxmlformats.org/officeDocument/2006/relationships/image" Target="../media/image645.png"/><Relationship Id="rId312" Type="http://schemas.openxmlformats.org/officeDocument/2006/relationships/customXml" Target="../ink/ink728.xml"/><Relationship Id="rId354" Type="http://schemas.openxmlformats.org/officeDocument/2006/relationships/customXml" Target="../ink/ink749.xml"/><Relationship Id="rId51" Type="http://schemas.openxmlformats.org/officeDocument/2006/relationships/image" Target="../media/image597.png"/><Relationship Id="rId93" Type="http://schemas.openxmlformats.org/officeDocument/2006/relationships/image" Target="../media/image618.png"/><Relationship Id="rId189" Type="http://schemas.openxmlformats.org/officeDocument/2006/relationships/image" Target="../media/image666.png"/><Relationship Id="rId396" Type="http://schemas.openxmlformats.org/officeDocument/2006/relationships/customXml" Target="../ink/ink770.xml"/><Relationship Id="rId561" Type="http://schemas.openxmlformats.org/officeDocument/2006/relationships/image" Target="../media/image851.png"/><Relationship Id="rId214" Type="http://schemas.openxmlformats.org/officeDocument/2006/relationships/customXml" Target="../ink/ink679.xml"/><Relationship Id="rId256" Type="http://schemas.openxmlformats.org/officeDocument/2006/relationships/customXml" Target="../ink/ink700.xml"/><Relationship Id="rId298" Type="http://schemas.openxmlformats.org/officeDocument/2006/relationships/customXml" Target="../ink/ink721.xml"/><Relationship Id="rId421" Type="http://schemas.openxmlformats.org/officeDocument/2006/relationships/image" Target="../media/image781.png"/><Relationship Id="rId463" Type="http://schemas.openxmlformats.org/officeDocument/2006/relationships/image" Target="../media/image802.png"/><Relationship Id="rId519" Type="http://schemas.openxmlformats.org/officeDocument/2006/relationships/image" Target="../media/image830.png"/><Relationship Id="rId116" Type="http://schemas.openxmlformats.org/officeDocument/2006/relationships/customXml" Target="../ink/ink630.xml"/><Relationship Id="rId158" Type="http://schemas.openxmlformats.org/officeDocument/2006/relationships/customXml" Target="../ink/ink651.xml"/><Relationship Id="rId323" Type="http://schemas.openxmlformats.org/officeDocument/2006/relationships/image" Target="../media/image733.png"/><Relationship Id="rId530" Type="http://schemas.openxmlformats.org/officeDocument/2006/relationships/customXml" Target="../ink/ink837.xml"/><Relationship Id="rId20" Type="http://schemas.openxmlformats.org/officeDocument/2006/relationships/customXml" Target="../ink/ink582.xml"/><Relationship Id="rId62" Type="http://schemas.openxmlformats.org/officeDocument/2006/relationships/customXml" Target="../ink/ink603.xml"/><Relationship Id="rId365" Type="http://schemas.openxmlformats.org/officeDocument/2006/relationships/image" Target="../media/image754.png"/><Relationship Id="rId572" Type="http://schemas.openxmlformats.org/officeDocument/2006/relationships/customXml" Target="../ink/ink858.xml"/><Relationship Id="rId225" Type="http://schemas.openxmlformats.org/officeDocument/2006/relationships/image" Target="../media/image684.png"/><Relationship Id="rId267" Type="http://schemas.openxmlformats.org/officeDocument/2006/relationships/image" Target="../media/image705.png"/><Relationship Id="rId432" Type="http://schemas.openxmlformats.org/officeDocument/2006/relationships/customXml" Target="../ink/ink788.xml"/><Relationship Id="rId474" Type="http://schemas.openxmlformats.org/officeDocument/2006/relationships/customXml" Target="../ink/ink809.xml"/><Relationship Id="rId127" Type="http://schemas.openxmlformats.org/officeDocument/2006/relationships/image" Target="../media/image635.png"/><Relationship Id="rId31" Type="http://schemas.openxmlformats.org/officeDocument/2006/relationships/image" Target="../media/image587.png"/><Relationship Id="rId73" Type="http://schemas.openxmlformats.org/officeDocument/2006/relationships/image" Target="../media/image608.png"/><Relationship Id="rId169" Type="http://schemas.openxmlformats.org/officeDocument/2006/relationships/image" Target="../media/image656.png"/><Relationship Id="rId334" Type="http://schemas.openxmlformats.org/officeDocument/2006/relationships/customXml" Target="../ink/ink739.xml"/><Relationship Id="rId376" Type="http://schemas.openxmlformats.org/officeDocument/2006/relationships/customXml" Target="../ink/ink760.xml"/><Relationship Id="rId541" Type="http://schemas.openxmlformats.org/officeDocument/2006/relationships/image" Target="../media/image841.png"/><Relationship Id="rId583" Type="http://schemas.openxmlformats.org/officeDocument/2006/relationships/image" Target="../media/image862.png"/><Relationship Id="rId4" Type="http://schemas.openxmlformats.org/officeDocument/2006/relationships/customXml" Target="../ink/ink574.xml"/><Relationship Id="rId180" Type="http://schemas.openxmlformats.org/officeDocument/2006/relationships/customXml" Target="../ink/ink662.xml"/><Relationship Id="rId236" Type="http://schemas.openxmlformats.org/officeDocument/2006/relationships/customXml" Target="../ink/ink690.xml"/><Relationship Id="rId278" Type="http://schemas.openxmlformats.org/officeDocument/2006/relationships/customXml" Target="../ink/ink711.xml"/><Relationship Id="rId401" Type="http://schemas.openxmlformats.org/officeDocument/2006/relationships/image" Target="../media/image771.png"/><Relationship Id="rId443" Type="http://schemas.openxmlformats.org/officeDocument/2006/relationships/image" Target="../media/image792.png"/><Relationship Id="rId303" Type="http://schemas.openxmlformats.org/officeDocument/2006/relationships/image" Target="../media/image723.png"/><Relationship Id="rId485" Type="http://schemas.openxmlformats.org/officeDocument/2006/relationships/image" Target="../media/image813.png"/><Relationship Id="rId42" Type="http://schemas.openxmlformats.org/officeDocument/2006/relationships/customXml" Target="../ink/ink593.xml"/><Relationship Id="rId84" Type="http://schemas.openxmlformats.org/officeDocument/2006/relationships/customXml" Target="../ink/ink614.xml"/><Relationship Id="rId138" Type="http://schemas.openxmlformats.org/officeDocument/2006/relationships/customXml" Target="../ink/ink641.xml"/><Relationship Id="rId345" Type="http://schemas.openxmlformats.org/officeDocument/2006/relationships/image" Target="../media/image744.png"/><Relationship Id="rId387" Type="http://schemas.openxmlformats.org/officeDocument/2006/relationships/image" Target="../media/image765.png"/><Relationship Id="rId510" Type="http://schemas.openxmlformats.org/officeDocument/2006/relationships/customXml" Target="../ink/ink827.xml"/><Relationship Id="rId552" Type="http://schemas.openxmlformats.org/officeDocument/2006/relationships/customXml" Target="../ink/ink848.xml"/><Relationship Id="rId191" Type="http://schemas.openxmlformats.org/officeDocument/2006/relationships/image" Target="../media/image667.png"/><Relationship Id="rId205" Type="http://schemas.openxmlformats.org/officeDocument/2006/relationships/image" Target="../media/image674.png"/><Relationship Id="rId247" Type="http://schemas.openxmlformats.org/officeDocument/2006/relationships/image" Target="../media/image695.png"/><Relationship Id="rId412" Type="http://schemas.openxmlformats.org/officeDocument/2006/relationships/customXml" Target="../ink/ink778.xml"/><Relationship Id="rId107" Type="http://schemas.openxmlformats.org/officeDocument/2006/relationships/image" Target="../media/image625.png"/><Relationship Id="rId289" Type="http://schemas.openxmlformats.org/officeDocument/2006/relationships/image" Target="../media/image716.png"/><Relationship Id="rId454" Type="http://schemas.openxmlformats.org/officeDocument/2006/relationships/customXml" Target="../ink/ink799.xml"/><Relationship Id="rId496" Type="http://schemas.openxmlformats.org/officeDocument/2006/relationships/customXml" Target="../ink/ink820.xml"/><Relationship Id="rId11" Type="http://schemas.openxmlformats.org/officeDocument/2006/relationships/image" Target="../media/image577.png"/><Relationship Id="rId53" Type="http://schemas.openxmlformats.org/officeDocument/2006/relationships/image" Target="../media/image598.png"/><Relationship Id="rId149" Type="http://schemas.openxmlformats.org/officeDocument/2006/relationships/image" Target="../media/image646.png"/><Relationship Id="rId314" Type="http://schemas.openxmlformats.org/officeDocument/2006/relationships/customXml" Target="../ink/ink729.xml"/><Relationship Id="rId356" Type="http://schemas.openxmlformats.org/officeDocument/2006/relationships/customXml" Target="../ink/ink750.xml"/><Relationship Id="rId398" Type="http://schemas.openxmlformats.org/officeDocument/2006/relationships/customXml" Target="../ink/ink771.xml"/><Relationship Id="rId521" Type="http://schemas.openxmlformats.org/officeDocument/2006/relationships/image" Target="../media/image831.png"/><Relationship Id="rId563" Type="http://schemas.openxmlformats.org/officeDocument/2006/relationships/image" Target="../media/image852.png"/><Relationship Id="rId95" Type="http://schemas.openxmlformats.org/officeDocument/2006/relationships/image" Target="../media/image619.png"/><Relationship Id="rId160" Type="http://schemas.openxmlformats.org/officeDocument/2006/relationships/customXml" Target="../ink/ink652.xml"/><Relationship Id="rId216" Type="http://schemas.openxmlformats.org/officeDocument/2006/relationships/customXml" Target="../ink/ink680.xml"/><Relationship Id="rId423" Type="http://schemas.openxmlformats.org/officeDocument/2006/relationships/image" Target="../media/image782.png"/><Relationship Id="rId258" Type="http://schemas.openxmlformats.org/officeDocument/2006/relationships/customXml" Target="../ink/ink701.xml"/><Relationship Id="rId465" Type="http://schemas.openxmlformats.org/officeDocument/2006/relationships/image" Target="../media/image803.png"/><Relationship Id="rId22" Type="http://schemas.openxmlformats.org/officeDocument/2006/relationships/customXml" Target="../ink/ink583.xml"/><Relationship Id="rId64" Type="http://schemas.openxmlformats.org/officeDocument/2006/relationships/customXml" Target="../ink/ink604.xml"/><Relationship Id="rId118" Type="http://schemas.openxmlformats.org/officeDocument/2006/relationships/customXml" Target="../ink/ink631.xml"/><Relationship Id="rId325" Type="http://schemas.openxmlformats.org/officeDocument/2006/relationships/image" Target="../media/image734.png"/><Relationship Id="rId367" Type="http://schemas.openxmlformats.org/officeDocument/2006/relationships/image" Target="../media/image755.png"/><Relationship Id="rId532" Type="http://schemas.openxmlformats.org/officeDocument/2006/relationships/customXml" Target="../ink/ink838.xml"/><Relationship Id="rId574" Type="http://schemas.openxmlformats.org/officeDocument/2006/relationships/customXml" Target="../ink/ink859.xml"/><Relationship Id="rId171" Type="http://schemas.openxmlformats.org/officeDocument/2006/relationships/image" Target="../media/image657.png"/><Relationship Id="rId227" Type="http://schemas.openxmlformats.org/officeDocument/2006/relationships/image" Target="../media/image685.png"/><Relationship Id="rId269" Type="http://schemas.openxmlformats.org/officeDocument/2006/relationships/image" Target="../media/image706.png"/><Relationship Id="rId434" Type="http://schemas.openxmlformats.org/officeDocument/2006/relationships/customXml" Target="../ink/ink789.xml"/><Relationship Id="rId476" Type="http://schemas.openxmlformats.org/officeDocument/2006/relationships/customXml" Target="../ink/ink810.xml"/><Relationship Id="rId33" Type="http://schemas.openxmlformats.org/officeDocument/2006/relationships/image" Target="../media/image588.png"/><Relationship Id="rId129" Type="http://schemas.openxmlformats.org/officeDocument/2006/relationships/image" Target="../media/image636.png"/><Relationship Id="rId280" Type="http://schemas.openxmlformats.org/officeDocument/2006/relationships/customXml" Target="../ink/ink712.xml"/><Relationship Id="rId336" Type="http://schemas.openxmlformats.org/officeDocument/2006/relationships/customXml" Target="../ink/ink740.xml"/><Relationship Id="rId501" Type="http://schemas.openxmlformats.org/officeDocument/2006/relationships/image" Target="../media/image821.png"/><Relationship Id="rId543" Type="http://schemas.openxmlformats.org/officeDocument/2006/relationships/image" Target="../media/image842.png"/><Relationship Id="rId75" Type="http://schemas.openxmlformats.org/officeDocument/2006/relationships/image" Target="../media/image609.png"/><Relationship Id="rId140" Type="http://schemas.openxmlformats.org/officeDocument/2006/relationships/customXml" Target="../ink/ink642.xml"/><Relationship Id="rId182" Type="http://schemas.openxmlformats.org/officeDocument/2006/relationships/customXml" Target="../ink/ink663.xml"/><Relationship Id="rId378" Type="http://schemas.openxmlformats.org/officeDocument/2006/relationships/customXml" Target="../ink/ink761.xml"/><Relationship Id="rId403" Type="http://schemas.openxmlformats.org/officeDocument/2006/relationships/image" Target="../media/image772.png"/><Relationship Id="rId585" Type="http://schemas.openxmlformats.org/officeDocument/2006/relationships/image" Target="../media/image863.png"/><Relationship Id="rId6" Type="http://schemas.openxmlformats.org/officeDocument/2006/relationships/customXml" Target="../ink/ink575.xml"/><Relationship Id="rId238" Type="http://schemas.openxmlformats.org/officeDocument/2006/relationships/customXml" Target="../ink/ink691.xml"/><Relationship Id="rId445" Type="http://schemas.openxmlformats.org/officeDocument/2006/relationships/image" Target="../media/image793.png"/><Relationship Id="rId487" Type="http://schemas.openxmlformats.org/officeDocument/2006/relationships/image" Target="../media/image814.png"/><Relationship Id="rId291" Type="http://schemas.openxmlformats.org/officeDocument/2006/relationships/image" Target="../media/image717.png"/><Relationship Id="rId305" Type="http://schemas.openxmlformats.org/officeDocument/2006/relationships/image" Target="../media/image724.png"/><Relationship Id="rId347" Type="http://schemas.openxmlformats.org/officeDocument/2006/relationships/image" Target="../media/image745.png"/><Relationship Id="rId512" Type="http://schemas.openxmlformats.org/officeDocument/2006/relationships/customXml" Target="../ink/ink828.xml"/><Relationship Id="rId44" Type="http://schemas.openxmlformats.org/officeDocument/2006/relationships/customXml" Target="../ink/ink594.xml"/><Relationship Id="rId86" Type="http://schemas.openxmlformats.org/officeDocument/2006/relationships/customXml" Target="../ink/ink615.xml"/><Relationship Id="rId151" Type="http://schemas.openxmlformats.org/officeDocument/2006/relationships/image" Target="../media/image647.png"/><Relationship Id="rId389" Type="http://schemas.openxmlformats.org/officeDocument/2006/relationships/image" Target="../media/image570.png"/><Relationship Id="rId554" Type="http://schemas.openxmlformats.org/officeDocument/2006/relationships/customXml" Target="../ink/ink849.xml"/><Relationship Id="rId193" Type="http://schemas.openxmlformats.org/officeDocument/2006/relationships/image" Target="../media/image668.png"/><Relationship Id="rId207" Type="http://schemas.openxmlformats.org/officeDocument/2006/relationships/image" Target="../media/image675.png"/><Relationship Id="rId249" Type="http://schemas.openxmlformats.org/officeDocument/2006/relationships/image" Target="../media/image696.png"/><Relationship Id="rId414" Type="http://schemas.openxmlformats.org/officeDocument/2006/relationships/customXml" Target="../ink/ink779.xml"/><Relationship Id="rId456" Type="http://schemas.openxmlformats.org/officeDocument/2006/relationships/customXml" Target="../ink/ink800.xml"/><Relationship Id="rId498" Type="http://schemas.openxmlformats.org/officeDocument/2006/relationships/customXml" Target="../ink/ink821.xml"/><Relationship Id="rId13" Type="http://schemas.openxmlformats.org/officeDocument/2006/relationships/image" Target="../media/image578.png"/><Relationship Id="rId109" Type="http://schemas.openxmlformats.org/officeDocument/2006/relationships/image" Target="../media/image626.png"/><Relationship Id="rId260" Type="http://schemas.openxmlformats.org/officeDocument/2006/relationships/customXml" Target="../ink/ink702.xml"/><Relationship Id="rId316" Type="http://schemas.openxmlformats.org/officeDocument/2006/relationships/customXml" Target="../ink/ink730.xml"/><Relationship Id="rId523" Type="http://schemas.openxmlformats.org/officeDocument/2006/relationships/image" Target="../media/image832.png"/><Relationship Id="rId55" Type="http://schemas.openxmlformats.org/officeDocument/2006/relationships/image" Target="../media/image599.png"/><Relationship Id="rId97" Type="http://schemas.openxmlformats.org/officeDocument/2006/relationships/image" Target="../media/image620.png"/><Relationship Id="rId120" Type="http://schemas.openxmlformats.org/officeDocument/2006/relationships/customXml" Target="../ink/ink632.xml"/><Relationship Id="rId358" Type="http://schemas.openxmlformats.org/officeDocument/2006/relationships/customXml" Target="../ink/ink751.xml"/><Relationship Id="rId565" Type="http://schemas.openxmlformats.org/officeDocument/2006/relationships/image" Target="../media/image853.png"/><Relationship Id="rId162" Type="http://schemas.openxmlformats.org/officeDocument/2006/relationships/customXml" Target="../ink/ink653.xml"/><Relationship Id="rId218" Type="http://schemas.openxmlformats.org/officeDocument/2006/relationships/customXml" Target="../ink/ink681.xml"/><Relationship Id="rId425" Type="http://schemas.openxmlformats.org/officeDocument/2006/relationships/image" Target="../media/image783.png"/><Relationship Id="rId467" Type="http://schemas.openxmlformats.org/officeDocument/2006/relationships/image" Target="../media/image804.png"/><Relationship Id="rId271" Type="http://schemas.openxmlformats.org/officeDocument/2006/relationships/image" Target="../media/image707.png"/><Relationship Id="rId24" Type="http://schemas.openxmlformats.org/officeDocument/2006/relationships/customXml" Target="../ink/ink584.xml"/><Relationship Id="rId66" Type="http://schemas.openxmlformats.org/officeDocument/2006/relationships/customXml" Target="../ink/ink605.xml"/><Relationship Id="rId131" Type="http://schemas.openxmlformats.org/officeDocument/2006/relationships/image" Target="../media/image637.png"/><Relationship Id="rId327" Type="http://schemas.openxmlformats.org/officeDocument/2006/relationships/image" Target="../media/image735.png"/><Relationship Id="rId369" Type="http://schemas.openxmlformats.org/officeDocument/2006/relationships/image" Target="../media/image756.png"/><Relationship Id="rId534" Type="http://schemas.openxmlformats.org/officeDocument/2006/relationships/customXml" Target="../ink/ink839.xml"/><Relationship Id="rId576" Type="http://schemas.openxmlformats.org/officeDocument/2006/relationships/customXml" Target="../ink/ink860.xml"/><Relationship Id="rId173" Type="http://schemas.openxmlformats.org/officeDocument/2006/relationships/image" Target="../media/image658.png"/><Relationship Id="rId229" Type="http://schemas.openxmlformats.org/officeDocument/2006/relationships/image" Target="../media/image686.png"/><Relationship Id="rId380" Type="http://schemas.openxmlformats.org/officeDocument/2006/relationships/customXml" Target="../ink/ink762.xml"/><Relationship Id="rId436" Type="http://schemas.openxmlformats.org/officeDocument/2006/relationships/customXml" Target="../ink/ink790.xml"/><Relationship Id="rId240" Type="http://schemas.openxmlformats.org/officeDocument/2006/relationships/customXml" Target="../ink/ink692.xml"/><Relationship Id="rId478" Type="http://schemas.openxmlformats.org/officeDocument/2006/relationships/customXml" Target="../ink/ink811.xml"/><Relationship Id="rId35" Type="http://schemas.openxmlformats.org/officeDocument/2006/relationships/image" Target="../media/image589.png"/><Relationship Id="rId77" Type="http://schemas.openxmlformats.org/officeDocument/2006/relationships/image" Target="../media/image610.png"/><Relationship Id="rId100" Type="http://schemas.openxmlformats.org/officeDocument/2006/relationships/customXml" Target="../ink/ink622.xml"/><Relationship Id="rId282" Type="http://schemas.openxmlformats.org/officeDocument/2006/relationships/customXml" Target="../ink/ink713.xml"/><Relationship Id="rId338" Type="http://schemas.openxmlformats.org/officeDocument/2006/relationships/customXml" Target="../ink/ink741.xml"/><Relationship Id="rId503" Type="http://schemas.openxmlformats.org/officeDocument/2006/relationships/image" Target="../media/image822.png"/><Relationship Id="rId545" Type="http://schemas.openxmlformats.org/officeDocument/2006/relationships/image" Target="../media/image843.png"/><Relationship Id="rId587" Type="http://schemas.openxmlformats.org/officeDocument/2006/relationships/image" Target="../media/image864.png"/><Relationship Id="rId8" Type="http://schemas.openxmlformats.org/officeDocument/2006/relationships/customXml" Target="../ink/ink576.xml"/><Relationship Id="rId142" Type="http://schemas.openxmlformats.org/officeDocument/2006/relationships/customXml" Target="../ink/ink643.xml"/><Relationship Id="rId184" Type="http://schemas.openxmlformats.org/officeDocument/2006/relationships/customXml" Target="../ink/ink664.xml"/><Relationship Id="rId391" Type="http://schemas.openxmlformats.org/officeDocument/2006/relationships/image" Target="../media/image766.png"/><Relationship Id="rId405" Type="http://schemas.openxmlformats.org/officeDocument/2006/relationships/image" Target="../media/image773.png"/><Relationship Id="rId447" Type="http://schemas.openxmlformats.org/officeDocument/2006/relationships/image" Target="../media/image794.png"/><Relationship Id="rId251" Type="http://schemas.openxmlformats.org/officeDocument/2006/relationships/image" Target="../media/image697.png"/><Relationship Id="rId489" Type="http://schemas.openxmlformats.org/officeDocument/2006/relationships/image" Target="../media/image815.png"/><Relationship Id="rId46" Type="http://schemas.openxmlformats.org/officeDocument/2006/relationships/customXml" Target="../ink/ink595.xml"/><Relationship Id="rId293" Type="http://schemas.openxmlformats.org/officeDocument/2006/relationships/image" Target="../media/image718.png"/><Relationship Id="rId307" Type="http://schemas.openxmlformats.org/officeDocument/2006/relationships/image" Target="../media/image725.png"/><Relationship Id="rId349" Type="http://schemas.openxmlformats.org/officeDocument/2006/relationships/image" Target="../media/image746.png"/><Relationship Id="rId514" Type="http://schemas.openxmlformats.org/officeDocument/2006/relationships/customXml" Target="../ink/ink829.xml"/><Relationship Id="rId556" Type="http://schemas.openxmlformats.org/officeDocument/2006/relationships/customXml" Target="../ink/ink850.xml"/><Relationship Id="rId88" Type="http://schemas.openxmlformats.org/officeDocument/2006/relationships/customXml" Target="../ink/ink616.xml"/><Relationship Id="rId111" Type="http://schemas.openxmlformats.org/officeDocument/2006/relationships/image" Target="../media/image627.png"/><Relationship Id="rId153" Type="http://schemas.openxmlformats.org/officeDocument/2006/relationships/image" Target="../media/image648.png"/><Relationship Id="rId195" Type="http://schemas.openxmlformats.org/officeDocument/2006/relationships/image" Target="../media/image669.png"/><Relationship Id="rId209" Type="http://schemas.openxmlformats.org/officeDocument/2006/relationships/image" Target="../media/image676.png"/><Relationship Id="rId360" Type="http://schemas.openxmlformats.org/officeDocument/2006/relationships/customXml" Target="../ink/ink752.xml"/><Relationship Id="rId416" Type="http://schemas.openxmlformats.org/officeDocument/2006/relationships/customXml" Target="../ink/ink780.xml"/><Relationship Id="rId220" Type="http://schemas.openxmlformats.org/officeDocument/2006/relationships/customXml" Target="../ink/ink682.xml"/><Relationship Id="rId458" Type="http://schemas.openxmlformats.org/officeDocument/2006/relationships/customXml" Target="../ink/ink801.xml"/><Relationship Id="rId15" Type="http://schemas.openxmlformats.org/officeDocument/2006/relationships/image" Target="../media/image579.png"/><Relationship Id="rId57" Type="http://schemas.openxmlformats.org/officeDocument/2006/relationships/image" Target="../media/image600.png"/><Relationship Id="rId262" Type="http://schemas.openxmlformats.org/officeDocument/2006/relationships/customXml" Target="../ink/ink703.xml"/><Relationship Id="rId318" Type="http://schemas.openxmlformats.org/officeDocument/2006/relationships/customXml" Target="../ink/ink731.xml"/><Relationship Id="rId525" Type="http://schemas.openxmlformats.org/officeDocument/2006/relationships/image" Target="../media/image833.png"/><Relationship Id="rId567" Type="http://schemas.openxmlformats.org/officeDocument/2006/relationships/image" Target="../media/image854.png"/><Relationship Id="rId99" Type="http://schemas.openxmlformats.org/officeDocument/2006/relationships/image" Target="../media/image621.png"/><Relationship Id="rId122" Type="http://schemas.openxmlformats.org/officeDocument/2006/relationships/customXml" Target="../ink/ink633.xml"/><Relationship Id="rId164" Type="http://schemas.openxmlformats.org/officeDocument/2006/relationships/customXml" Target="../ink/ink654.xml"/><Relationship Id="rId371" Type="http://schemas.openxmlformats.org/officeDocument/2006/relationships/image" Target="../media/image757.png"/><Relationship Id="rId427" Type="http://schemas.openxmlformats.org/officeDocument/2006/relationships/image" Target="../media/image784.png"/><Relationship Id="rId469" Type="http://schemas.openxmlformats.org/officeDocument/2006/relationships/image" Target="../media/image805.png"/><Relationship Id="rId26" Type="http://schemas.openxmlformats.org/officeDocument/2006/relationships/customXml" Target="../ink/ink585.xml"/><Relationship Id="rId231" Type="http://schemas.openxmlformats.org/officeDocument/2006/relationships/image" Target="../media/image687.png"/><Relationship Id="rId273" Type="http://schemas.openxmlformats.org/officeDocument/2006/relationships/image" Target="../media/image708.png"/><Relationship Id="rId329" Type="http://schemas.openxmlformats.org/officeDocument/2006/relationships/image" Target="../media/image736.png"/><Relationship Id="rId480" Type="http://schemas.openxmlformats.org/officeDocument/2006/relationships/customXml" Target="../ink/ink812.xml"/><Relationship Id="rId536" Type="http://schemas.openxmlformats.org/officeDocument/2006/relationships/customXml" Target="../ink/ink840.xml"/><Relationship Id="rId68" Type="http://schemas.openxmlformats.org/officeDocument/2006/relationships/customXml" Target="../ink/ink606.xml"/><Relationship Id="rId133" Type="http://schemas.openxmlformats.org/officeDocument/2006/relationships/image" Target="../media/image638.png"/><Relationship Id="rId175" Type="http://schemas.openxmlformats.org/officeDocument/2006/relationships/image" Target="../media/image659.png"/><Relationship Id="rId340" Type="http://schemas.openxmlformats.org/officeDocument/2006/relationships/customXml" Target="../ink/ink742.xml"/><Relationship Id="rId578" Type="http://schemas.openxmlformats.org/officeDocument/2006/relationships/customXml" Target="../ink/ink861.xml"/><Relationship Id="rId200" Type="http://schemas.openxmlformats.org/officeDocument/2006/relationships/customXml" Target="../ink/ink672.xml"/><Relationship Id="rId382" Type="http://schemas.openxmlformats.org/officeDocument/2006/relationships/customXml" Target="../ink/ink763.xml"/><Relationship Id="rId438" Type="http://schemas.openxmlformats.org/officeDocument/2006/relationships/customXml" Target="../ink/ink791.xml"/><Relationship Id="rId242" Type="http://schemas.openxmlformats.org/officeDocument/2006/relationships/customXml" Target="../ink/ink693.xml"/><Relationship Id="rId284" Type="http://schemas.openxmlformats.org/officeDocument/2006/relationships/customXml" Target="../ink/ink714.xml"/><Relationship Id="rId491" Type="http://schemas.openxmlformats.org/officeDocument/2006/relationships/image" Target="../media/image816.png"/><Relationship Id="rId505" Type="http://schemas.openxmlformats.org/officeDocument/2006/relationships/image" Target="../media/image823.png"/><Relationship Id="rId37" Type="http://schemas.openxmlformats.org/officeDocument/2006/relationships/image" Target="../media/image590.png"/><Relationship Id="rId79" Type="http://schemas.openxmlformats.org/officeDocument/2006/relationships/image" Target="../media/image611.png"/><Relationship Id="rId102" Type="http://schemas.openxmlformats.org/officeDocument/2006/relationships/customXml" Target="../ink/ink623.xml"/><Relationship Id="rId144" Type="http://schemas.openxmlformats.org/officeDocument/2006/relationships/customXml" Target="../ink/ink644.xml"/><Relationship Id="rId547" Type="http://schemas.openxmlformats.org/officeDocument/2006/relationships/image" Target="../media/image844.png"/><Relationship Id="rId589" Type="http://schemas.openxmlformats.org/officeDocument/2006/relationships/image" Target="../media/image865.png"/><Relationship Id="rId90" Type="http://schemas.openxmlformats.org/officeDocument/2006/relationships/customXml" Target="../ink/ink617.xml"/><Relationship Id="rId186" Type="http://schemas.openxmlformats.org/officeDocument/2006/relationships/customXml" Target="../ink/ink665.xml"/><Relationship Id="rId351" Type="http://schemas.openxmlformats.org/officeDocument/2006/relationships/image" Target="../media/image747.png"/><Relationship Id="rId393" Type="http://schemas.openxmlformats.org/officeDocument/2006/relationships/image" Target="../media/image767.png"/><Relationship Id="rId407" Type="http://schemas.openxmlformats.org/officeDocument/2006/relationships/image" Target="../media/image774.png"/><Relationship Id="rId449" Type="http://schemas.openxmlformats.org/officeDocument/2006/relationships/image" Target="../media/image795.png"/><Relationship Id="rId211" Type="http://schemas.openxmlformats.org/officeDocument/2006/relationships/image" Target="../media/image677.png"/><Relationship Id="rId253" Type="http://schemas.openxmlformats.org/officeDocument/2006/relationships/image" Target="../media/image698.png"/><Relationship Id="rId295" Type="http://schemas.openxmlformats.org/officeDocument/2006/relationships/image" Target="../media/image719.png"/><Relationship Id="rId309" Type="http://schemas.openxmlformats.org/officeDocument/2006/relationships/image" Target="../media/image726.png"/><Relationship Id="rId460" Type="http://schemas.openxmlformats.org/officeDocument/2006/relationships/customXml" Target="../ink/ink802.xml"/><Relationship Id="rId516" Type="http://schemas.openxmlformats.org/officeDocument/2006/relationships/customXml" Target="../ink/ink830.xml"/><Relationship Id="rId48" Type="http://schemas.openxmlformats.org/officeDocument/2006/relationships/customXml" Target="../ink/ink596.xml"/><Relationship Id="rId113" Type="http://schemas.openxmlformats.org/officeDocument/2006/relationships/image" Target="../media/image628.png"/><Relationship Id="rId320" Type="http://schemas.openxmlformats.org/officeDocument/2006/relationships/customXml" Target="../ink/ink732.xml"/><Relationship Id="rId558" Type="http://schemas.openxmlformats.org/officeDocument/2006/relationships/customXml" Target="../ink/ink851.xml"/><Relationship Id="rId155" Type="http://schemas.openxmlformats.org/officeDocument/2006/relationships/image" Target="../media/image649.png"/><Relationship Id="rId197" Type="http://schemas.openxmlformats.org/officeDocument/2006/relationships/image" Target="../media/image670.png"/><Relationship Id="rId362" Type="http://schemas.openxmlformats.org/officeDocument/2006/relationships/customXml" Target="../ink/ink753.xml"/><Relationship Id="rId418" Type="http://schemas.openxmlformats.org/officeDocument/2006/relationships/customXml" Target="../ink/ink781.xml"/><Relationship Id="rId222" Type="http://schemas.openxmlformats.org/officeDocument/2006/relationships/customXml" Target="../ink/ink683.xml"/><Relationship Id="rId264" Type="http://schemas.openxmlformats.org/officeDocument/2006/relationships/customXml" Target="../ink/ink704.xml"/><Relationship Id="rId471" Type="http://schemas.openxmlformats.org/officeDocument/2006/relationships/image" Target="../media/image806.png"/><Relationship Id="rId17" Type="http://schemas.openxmlformats.org/officeDocument/2006/relationships/image" Target="../media/image580.png"/><Relationship Id="rId59" Type="http://schemas.openxmlformats.org/officeDocument/2006/relationships/image" Target="../media/image601.png"/><Relationship Id="rId124" Type="http://schemas.openxmlformats.org/officeDocument/2006/relationships/customXml" Target="../ink/ink634.xml"/><Relationship Id="rId527" Type="http://schemas.openxmlformats.org/officeDocument/2006/relationships/image" Target="../media/image834.png"/><Relationship Id="rId569" Type="http://schemas.openxmlformats.org/officeDocument/2006/relationships/image" Target="../media/image855.png"/><Relationship Id="rId70" Type="http://schemas.openxmlformats.org/officeDocument/2006/relationships/customXml" Target="../ink/ink607.xml"/><Relationship Id="rId166" Type="http://schemas.openxmlformats.org/officeDocument/2006/relationships/customXml" Target="../ink/ink655.xml"/><Relationship Id="rId331" Type="http://schemas.openxmlformats.org/officeDocument/2006/relationships/image" Target="../media/image737.png"/><Relationship Id="rId373" Type="http://schemas.openxmlformats.org/officeDocument/2006/relationships/image" Target="../media/image758.png"/><Relationship Id="rId429" Type="http://schemas.openxmlformats.org/officeDocument/2006/relationships/image" Target="../media/image785.png"/><Relationship Id="rId580" Type="http://schemas.openxmlformats.org/officeDocument/2006/relationships/customXml" Target="../ink/ink86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88.png"/><Relationship Id="rId440" Type="http://schemas.openxmlformats.org/officeDocument/2006/relationships/customXml" Target="../ink/ink792.xml"/><Relationship Id="rId28" Type="http://schemas.openxmlformats.org/officeDocument/2006/relationships/customXml" Target="../ink/ink586.xml"/><Relationship Id="rId275" Type="http://schemas.openxmlformats.org/officeDocument/2006/relationships/image" Target="../media/image709.png"/><Relationship Id="rId300" Type="http://schemas.openxmlformats.org/officeDocument/2006/relationships/customXml" Target="../ink/ink722.xml"/><Relationship Id="rId482" Type="http://schemas.openxmlformats.org/officeDocument/2006/relationships/customXml" Target="../ink/ink813.xml"/><Relationship Id="rId538" Type="http://schemas.openxmlformats.org/officeDocument/2006/relationships/customXml" Target="../ink/ink841.xml"/><Relationship Id="rId81" Type="http://schemas.openxmlformats.org/officeDocument/2006/relationships/image" Target="../media/image612.png"/><Relationship Id="rId135" Type="http://schemas.openxmlformats.org/officeDocument/2006/relationships/image" Target="../media/image639.png"/><Relationship Id="rId177" Type="http://schemas.openxmlformats.org/officeDocument/2006/relationships/image" Target="../media/image660.png"/><Relationship Id="rId342" Type="http://schemas.openxmlformats.org/officeDocument/2006/relationships/customXml" Target="../ink/ink743.xml"/><Relationship Id="rId384" Type="http://schemas.openxmlformats.org/officeDocument/2006/relationships/customXml" Target="../ink/ink764.xml"/><Relationship Id="rId591" Type="http://schemas.openxmlformats.org/officeDocument/2006/relationships/image" Target="../media/image866.png"/><Relationship Id="rId202" Type="http://schemas.openxmlformats.org/officeDocument/2006/relationships/customXml" Target="../ink/ink673.xml"/><Relationship Id="rId244" Type="http://schemas.openxmlformats.org/officeDocument/2006/relationships/customXml" Target="../ink/ink694.xml"/><Relationship Id="rId39" Type="http://schemas.openxmlformats.org/officeDocument/2006/relationships/image" Target="../media/image591.png"/><Relationship Id="rId286" Type="http://schemas.openxmlformats.org/officeDocument/2006/relationships/customXml" Target="../ink/ink715.xml"/><Relationship Id="rId451" Type="http://schemas.openxmlformats.org/officeDocument/2006/relationships/image" Target="../media/image796.png"/><Relationship Id="rId493" Type="http://schemas.openxmlformats.org/officeDocument/2006/relationships/image" Target="../media/image817.png"/><Relationship Id="rId507" Type="http://schemas.openxmlformats.org/officeDocument/2006/relationships/image" Target="../media/image824.png"/><Relationship Id="rId549" Type="http://schemas.openxmlformats.org/officeDocument/2006/relationships/image" Target="../media/image845.png"/><Relationship Id="rId50" Type="http://schemas.openxmlformats.org/officeDocument/2006/relationships/customXml" Target="../ink/ink597.xml"/><Relationship Id="rId104" Type="http://schemas.openxmlformats.org/officeDocument/2006/relationships/customXml" Target="../ink/ink624.xml"/><Relationship Id="rId146" Type="http://schemas.openxmlformats.org/officeDocument/2006/relationships/customXml" Target="../ink/ink645.xml"/><Relationship Id="rId188" Type="http://schemas.openxmlformats.org/officeDocument/2006/relationships/customXml" Target="../ink/ink666.xml"/><Relationship Id="rId311" Type="http://schemas.openxmlformats.org/officeDocument/2006/relationships/image" Target="../media/image727.png"/><Relationship Id="rId353" Type="http://schemas.openxmlformats.org/officeDocument/2006/relationships/image" Target="../media/image748.png"/><Relationship Id="rId395" Type="http://schemas.openxmlformats.org/officeDocument/2006/relationships/image" Target="../media/image768.png"/><Relationship Id="rId409" Type="http://schemas.openxmlformats.org/officeDocument/2006/relationships/image" Target="../media/image775.png"/><Relationship Id="rId560" Type="http://schemas.openxmlformats.org/officeDocument/2006/relationships/customXml" Target="../ink/ink852.xml"/><Relationship Id="rId92" Type="http://schemas.openxmlformats.org/officeDocument/2006/relationships/customXml" Target="../ink/ink618.xml"/><Relationship Id="rId213" Type="http://schemas.openxmlformats.org/officeDocument/2006/relationships/image" Target="../media/image678.png"/><Relationship Id="rId420" Type="http://schemas.openxmlformats.org/officeDocument/2006/relationships/customXml" Target="../ink/ink782.xml"/><Relationship Id="rId255" Type="http://schemas.openxmlformats.org/officeDocument/2006/relationships/image" Target="../media/image699.png"/><Relationship Id="rId297" Type="http://schemas.openxmlformats.org/officeDocument/2006/relationships/image" Target="../media/image720.png"/><Relationship Id="rId462" Type="http://schemas.openxmlformats.org/officeDocument/2006/relationships/customXml" Target="../ink/ink803.xml"/><Relationship Id="rId518" Type="http://schemas.openxmlformats.org/officeDocument/2006/relationships/customXml" Target="../ink/ink831.xml"/><Relationship Id="rId115" Type="http://schemas.openxmlformats.org/officeDocument/2006/relationships/image" Target="../media/image629.png"/><Relationship Id="rId157" Type="http://schemas.openxmlformats.org/officeDocument/2006/relationships/image" Target="../media/image650.png"/><Relationship Id="rId322" Type="http://schemas.openxmlformats.org/officeDocument/2006/relationships/customXml" Target="../ink/ink733.xml"/><Relationship Id="rId364" Type="http://schemas.openxmlformats.org/officeDocument/2006/relationships/customXml" Target="../ink/ink754.xml"/><Relationship Id="rId61" Type="http://schemas.openxmlformats.org/officeDocument/2006/relationships/image" Target="../media/image602.png"/><Relationship Id="rId199" Type="http://schemas.openxmlformats.org/officeDocument/2006/relationships/image" Target="../media/image671.png"/><Relationship Id="rId571" Type="http://schemas.openxmlformats.org/officeDocument/2006/relationships/image" Target="../media/image856.png"/><Relationship Id="rId19" Type="http://schemas.openxmlformats.org/officeDocument/2006/relationships/image" Target="../media/image581.png"/><Relationship Id="rId224" Type="http://schemas.openxmlformats.org/officeDocument/2006/relationships/customXml" Target="../ink/ink684.xml"/><Relationship Id="rId266" Type="http://schemas.openxmlformats.org/officeDocument/2006/relationships/customXml" Target="../ink/ink705.xml"/><Relationship Id="rId431" Type="http://schemas.openxmlformats.org/officeDocument/2006/relationships/image" Target="../media/image786.png"/><Relationship Id="rId473" Type="http://schemas.openxmlformats.org/officeDocument/2006/relationships/image" Target="../media/image807.png"/><Relationship Id="rId529" Type="http://schemas.openxmlformats.org/officeDocument/2006/relationships/image" Target="../media/image835.png"/><Relationship Id="rId30" Type="http://schemas.openxmlformats.org/officeDocument/2006/relationships/customXml" Target="../ink/ink587.xml"/><Relationship Id="rId126" Type="http://schemas.openxmlformats.org/officeDocument/2006/relationships/customXml" Target="../ink/ink635.xml"/><Relationship Id="rId168" Type="http://schemas.openxmlformats.org/officeDocument/2006/relationships/customXml" Target="../ink/ink656.xml"/><Relationship Id="rId333" Type="http://schemas.openxmlformats.org/officeDocument/2006/relationships/image" Target="../media/image738.png"/><Relationship Id="rId540" Type="http://schemas.openxmlformats.org/officeDocument/2006/relationships/customXml" Target="../ink/ink842.xml"/><Relationship Id="rId72" Type="http://schemas.openxmlformats.org/officeDocument/2006/relationships/customXml" Target="../ink/ink608.xml"/><Relationship Id="rId375" Type="http://schemas.openxmlformats.org/officeDocument/2006/relationships/image" Target="../media/image759.png"/><Relationship Id="rId582" Type="http://schemas.openxmlformats.org/officeDocument/2006/relationships/customXml" Target="../ink/ink863.xml"/><Relationship Id="rId3" Type="http://schemas.openxmlformats.org/officeDocument/2006/relationships/image" Target="../media/image573.png"/><Relationship Id="rId235" Type="http://schemas.openxmlformats.org/officeDocument/2006/relationships/image" Target="../media/image689.png"/><Relationship Id="rId277" Type="http://schemas.openxmlformats.org/officeDocument/2006/relationships/image" Target="../media/image710.png"/><Relationship Id="rId400" Type="http://schemas.openxmlformats.org/officeDocument/2006/relationships/customXml" Target="../ink/ink772.xml"/><Relationship Id="rId442" Type="http://schemas.openxmlformats.org/officeDocument/2006/relationships/customXml" Target="../ink/ink793.xml"/><Relationship Id="rId484" Type="http://schemas.openxmlformats.org/officeDocument/2006/relationships/customXml" Target="../ink/ink814.xml"/><Relationship Id="rId137" Type="http://schemas.openxmlformats.org/officeDocument/2006/relationships/image" Target="../media/image640.png"/><Relationship Id="rId302" Type="http://schemas.openxmlformats.org/officeDocument/2006/relationships/customXml" Target="../ink/ink723.xml"/><Relationship Id="rId344" Type="http://schemas.openxmlformats.org/officeDocument/2006/relationships/customXml" Target="../ink/ink744.xml"/><Relationship Id="rId41" Type="http://schemas.openxmlformats.org/officeDocument/2006/relationships/image" Target="../media/image592.png"/><Relationship Id="rId83" Type="http://schemas.openxmlformats.org/officeDocument/2006/relationships/image" Target="../media/image613.png"/><Relationship Id="rId179" Type="http://schemas.openxmlformats.org/officeDocument/2006/relationships/image" Target="../media/image661.png"/><Relationship Id="rId386" Type="http://schemas.openxmlformats.org/officeDocument/2006/relationships/customXml" Target="../ink/ink765.xml"/><Relationship Id="rId551" Type="http://schemas.openxmlformats.org/officeDocument/2006/relationships/image" Target="../media/image846.png"/><Relationship Id="rId190" Type="http://schemas.openxmlformats.org/officeDocument/2006/relationships/customXml" Target="../ink/ink667.xml"/><Relationship Id="rId204" Type="http://schemas.openxmlformats.org/officeDocument/2006/relationships/customXml" Target="../ink/ink674.xml"/><Relationship Id="rId246" Type="http://schemas.openxmlformats.org/officeDocument/2006/relationships/customXml" Target="../ink/ink695.xml"/><Relationship Id="rId288" Type="http://schemas.openxmlformats.org/officeDocument/2006/relationships/customXml" Target="../ink/ink716.xml"/><Relationship Id="rId411" Type="http://schemas.openxmlformats.org/officeDocument/2006/relationships/image" Target="../media/image776.png"/><Relationship Id="rId453" Type="http://schemas.openxmlformats.org/officeDocument/2006/relationships/image" Target="../media/image797.png"/><Relationship Id="rId509" Type="http://schemas.openxmlformats.org/officeDocument/2006/relationships/image" Target="../media/image825.png"/><Relationship Id="rId106" Type="http://schemas.openxmlformats.org/officeDocument/2006/relationships/customXml" Target="../ink/ink625.xml"/><Relationship Id="rId313" Type="http://schemas.openxmlformats.org/officeDocument/2006/relationships/image" Target="../media/image728.png"/><Relationship Id="rId495" Type="http://schemas.openxmlformats.org/officeDocument/2006/relationships/image" Target="../media/image818.png"/><Relationship Id="rId10" Type="http://schemas.openxmlformats.org/officeDocument/2006/relationships/customXml" Target="../ink/ink577.xml"/><Relationship Id="rId52" Type="http://schemas.openxmlformats.org/officeDocument/2006/relationships/customXml" Target="../ink/ink598.xml"/><Relationship Id="rId94" Type="http://schemas.openxmlformats.org/officeDocument/2006/relationships/customXml" Target="../ink/ink619.xml"/><Relationship Id="rId148" Type="http://schemas.openxmlformats.org/officeDocument/2006/relationships/customXml" Target="../ink/ink646.xml"/><Relationship Id="rId355" Type="http://schemas.openxmlformats.org/officeDocument/2006/relationships/image" Target="../media/image749.png"/><Relationship Id="rId397" Type="http://schemas.openxmlformats.org/officeDocument/2006/relationships/image" Target="../media/image769.png"/><Relationship Id="rId520" Type="http://schemas.openxmlformats.org/officeDocument/2006/relationships/customXml" Target="../ink/ink832.xml"/><Relationship Id="rId562" Type="http://schemas.openxmlformats.org/officeDocument/2006/relationships/customXml" Target="../ink/ink853.xml"/><Relationship Id="rId215" Type="http://schemas.openxmlformats.org/officeDocument/2006/relationships/image" Target="../media/image679.png"/><Relationship Id="rId257" Type="http://schemas.openxmlformats.org/officeDocument/2006/relationships/image" Target="../media/image700.png"/><Relationship Id="rId422" Type="http://schemas.openxmlformats.org/officeDocument/2006/relationships/customXml" Target="../ink/ink783.xml"/><Relationship Id="rId464" Type="http://schemas.openxmlformats.org/officeDocument/2006/relationships/customXml" Target="../ink/ink804.xml"/><Relationship Id="rId299" Type="http://schemas.openxmlformats.org/officeDocument/2006/relationships/image" Target="../media/image721.png"/><Relationship Id="rId63" Type="http://schemas.openxmlformats.org/officeDocument/2006/relationships/image" Target="../media/image603.png"/><Relationship Id="rId159" Type="http://schemas.openxmlformats.org/officeDocument/2006/relationships/image" Target="../media/image651.png"/><Relationship Id="rId366" Type="http://schemas.openxmlformats.org/officeDocument/2006/relationships/customXml" Target="../ink/ink755.xml"/><Relationship Id="rId573" Type="http://schemas.openxmlformats.org/officeDocument/2006/relationships/image" Target="../media/image857.png"/><Relationship Id="rId226" Type="http://schemas.openxmlformats.org/officeDocument/2006/relationships/customXml" Target="../ink/ink685.xml"/><Relationship Id="rId433" Type="http://schemas.openxmlformats.org/officeDocument/2006/relationships/image" Target="../media/image787.png"/><Relationship Id="rId74" Type="http://schemas.openxmlformats.org/officeDocument/2006/relationships/customXml" Target="../ink/ink609.xml"/><Relationship Id="rId377" Type="http://schemas.openxmlformats.org/officeDocument/2006/relationships/image" Target="../media/image760.png"/><Relationship Id="rId500" Type="http://schemas.openxmlformats.org/officeDocument/2006/relationships/customXml" Target="../ink/ink822.xml"/><Relationship Id="rId584" Type="http://schemas.openxmlformats.org/officeDocument/2006/relationships/customXml" Target="../ink/ink864.xml"/><Relationship Id="rId5" Type="http://schemas.openxmlformats.org/officeDocument/2006/relationships/image" Target="../media/image574.png"/><Relationship Id="rId237" Type="http://schemas.openxmlformats.org/officeDocument/2006/relationships/image" Target="../media/image690.png"/><Relationship Id="rId444" Type="http://schemas.openxmlformats.org/officeDocument/2006/relationships/customXml" Target="../ink/ink794.xml"/><Relationship Id="rId290" Type="http://schemas.openxmlformats.org/officeDocument/2006/relationships/customXml" Target="../ink/ink717.xml"/><Relationship Id="rId304" Type="http://schemas.openxmlformats.org/officeDocument/2006/relationships/customXml" Target="../ink/ink724.xml"/><Relationship Id="rId388" Type="http://schemas.openxmlformats.org/officeDocument/2006/relationships/customXml" Target="../ink/ink766.xml"/><Relationship Id="rId511" Type="http://schemas.openxmlformats.org/officeDocument/2006/relationships/image" Target="../media/image826.png"/><Relationship Id="rId85" Type="http://schemas.openxmlformats.org/officeDocument/2006/relationships/image" Target="../media/image614.png"/><Relationship Id="rId150" Type="http://schemas.openxmlformats.org/officeDocument/2006/relationships/customXml" Target="../ink/ink647.xml"/><Relationship Id="rId248" Type="http://schemas.openxmlformats.org/officeDocument/2006/relationships/customXml" Target="../ink/ink696.xml"/><Relationship Id="rId455" Type="http://schemas.openxmlformats.org/officeDocument/2006/relationships/image" Target="../media/image798.png"/><Relationship Id="rId12" Type="http://schemas.openxmlformats.org/officeDocument/2006/relationships/customXml" Target="../ink/ink578.xml"/><Relationship Id="rId108" Type="http://schemas.openxmlformats.org/officeDocument/2006/relationships/customXml" Target="../ink/ink626.xml"/><Relationship Id="rId315" Type="http://schemas.openxmlformats.org/officeDocument/2006/relationships/image" Target="../media/image729.png"/><Relationship Id="rId522" Type="http://schemas.openxmlformats.org/officeDocument/2006/relationships/customXml" Target="../ink/ink833.xml"/><Relationship Id="rId96" Type="http://schemas.openxmlformats.org/officeDocument/2006/relationships/customXml" Target="../ink/ink620.xml"/><Relationship Id="rId161" Type="http://schemas.openxmlformats.org/officeDocument/2006/relationships/image" Target="../media/image652.png"/><Relationship Id="rId399" Type="http://schemas.openxmlformats.org/officeDocument/2006/relationships/image" Target="../media/image770.png"/><Relationship Id="rId259" Type="http://schemas.openxmlformats.org/officeDocument/2006/relationships/image" Target="../media/image701.png"/><Relationship Id="rId466" Type="http://schemas.openxmlformats.org/officeDocument/2006/relationships/customXml" Target="../ink/ink805.xml"/><Relationship Id="rId23" Type="http://schemas.openxmlformats.org/officeDocument/2006/relationships/image" Target="../media/image583.png"/><Relationship Id="rId119" Type="http://schemas.openxmlformats.org/officeDocument/2006/relationships/image" Target="../media/image631.png"/><Relationship Id="rId326" Type="http://schemas.openxmlformats.org/officeDocument/2006/relationships/customXml" Target="../ink/ink735.xml"/><Relationship Id="rId533" Type="http://schemas.openxmlformats.org/officeDocument/2006/relationships/image" Target="../media/image837.png"/><Relationship Id="rId172" Type="http://schemas.openxmlformats.org/officeDocument/2006/relationships/customXml" Target="../ink/ink658.xml"/><Relationship Id="rId477" Type="http://schemas.openxmlformats.org/officeDocument/2006/relationships/image" Target="../media/image809.png"/><Relationship Id="rId337" Type="http://schemas.openxmlformats.org/officeDocument/2006/relationships/image" Target="../media/image740.png"/><Relationship Id="rId34" Type="http://schemas.openxmlformats.org/officeDocument/2006/relationships/customXml" Target="../ink/ink589.xml"/><Relationship Id="rId544" Type="http://schemas.openxmlformats.org/officeDocument/2006/relationships/customXml" Target="../ink/ink844.xml"/><Relationship Id="rId183" Type="http://schemas.openxmlformats.org/officeDocument/2006/relationships/image" Target="../media/image663.png"/><Relationship Id="rId390" Type="http://schemas.openxmlformats.org/officeDocument/2006/relationships/customXml" Target="../ink/ink767.xml"/><Relationship Id="rId404" Type="http://schemas.openxmlformats.org/officeDocument/2006/relationships/customXml" Target="../ink/ink774.xml"/><Relationship Id="rId250" Type="http://schemas.openxmlformats.org/officeDocument/2006/relationships/customXml" Target="../ink/ink697.xml"/><Relationship Id="rId488" Type="http://schemas.openxmlformats.org/officeDocument/2006/relationships/customXml" Target="../ink/ink81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3.png"/><Relationship Id="rId299" Type="http://schemas.openxmlformats.org/officeDocument/2006/relationships/customXml" Target="../ink/ink1017.xml"/><Relationship Id="rId21" Type="http://schemas.openxmlformats.org/officeDocument/2006/relationships/image" Target="../media/image876.png"/><Relationship Id="rId63" Type="http://schemas.openxmlformats.org/officeDocument/2006/relationships/image" Target="../media/image897.png"/><Relationship Id="rId159" Type="http://schemas.openxmlformats.org/officeDocument/2006/relationships/image" Target="../media/image944.png"/><Relationship Id="rId170" Type="http://schemas.openxmlformats.org/officeDocument/2006/relationships/customXml" Target="../ink/ink952.xml"/><Relationship Id="rId226" Type="http://schemas.openxmlformats.org/officeDocument/2006/relationships/image" Target="../media/image977.png"/><Relationship Id="rId268" Type="http://schemas.openxmlformats.org/officeDocument/2006/relationships/image" Target="../media/image998.png"/><Relationship Id="rId32" Type="http://schemas.openxmlformats.org/officeDocument/2006/relationships/customXml" Target="../ink/ink883.xml"/><Relationship Id="rId74" Type="http://schemas.openxmlformats.org/officeDocument/2006/relationships/customXml" Target="../ink/ink904.xml"/><Relationship Id="rId128" Type="http://schemas.openxmlformats.org/officeDocument/2006/relationships/customXml" Target="../ink/ink931.xml"/><Relationship Id="rId5" Type="http://schemas.openxmlformats.org/officeDocument/2006/relationships/image" Target="../media/image868.png"/><Relationship Id="rId181" Type="http://schemas.openxmlformats.org/officeDocument/2006/relationships/image" Target="../media/image955.png"/><Relationship Id="rId237" Type="http://schemas.openxmlformats.org/officeDocument/2006/relationships/customXml" Target="../ink/ink986.xml"/><Relationship Id="rId279" Type="http://schemas.openxmlformats.org/officeDocument/2006/relationships/customXml" Target="../ink/ink1007.xml"/><Relationship Id="rId43" Type="http://schemas.openxmlformats.org/officeDocument/2006/relationships/image" Target="../media/image887.png"/><Relationship Id="rId139" Type="http://schemas.openxmlformats.org/officeDocument/2006/relationships/image" Target="../media/image934.png"/><Relationship Id="rId290" Type="http://schemas.openxmlformats.org/officeDocument/2006/relationships/image" Target="../media/image1009.png"/><Relationship Id="rId304" Type="http://schemas.openxmlformats.org/officeDocument/2006/relationships/image" Target="../media/image1016.png"/><Relationship Id="rId85" Type="http://schemas.openxmlformats.org/officeDocument/2006/relationships/image" Target="../media/image908.png"/><Relationship Id="rId150" Type="http://schemas.openxmlformats.org/officeDocument/2006/relationships/customXml" Target="../ink/ink942.xml"/><Relationship Id="rId192" Type="http://schemas.openxmlformats.org/officeDocument/2006/relationships/image" Target="../media/image960.png"/><Relationship Id="rId206" Type="http://schemas.openxmlformats.org/officeDocument/2006/relationships/image" Target="../media/image967.png"/><Relationship Id="rId248" Type="http://schemas.openxmlformats.org/officeDocument/2006/relationships/image" Target="../media/image988.png"/><Relationship Id="rId12" Type="http://schemas.openxmlformats.org/officeDocument/2006/relationships/customXml" Target="../ink/ink873.xml"/><Relationship Id="rId108" Type="http://schemas.openxmlformats.org/officeDocument/2006/relationships/customXml" Target="../ink/ink921.xml"/><Relationship Id="rId315" Type="http://schemas.openxmlformats.org/officeDocument/2006/relationships/customXml" Target="../ink/ink1025.xml"/><Relationship Id="rId54" Type="http://schemas.openxmlformats.org/officeDocument/2006/relationships/customXml" Target="../ink/ink894.xml"/><Relationship Id="rId96" Type="http://schemas.openxmlformats.org/officeDocument/2006/relationships/customXml" Target="../ink/ink915.xml"/><Relationship Id="rId161" Type="http://schemas.openxmlformats.org/officeDocument/2006/relationships/image" Target="../media/image945.png"/><Relationship Id="rId217" Type="http://schemas.openxmlformats.org/officeDocument/2006/relationships/customXml" Target="../ink/ink976.xml"/><Relationship Id="rId259" Type="http://schemas.openxmlformats.org/officeDocument/2006/relationships/customXml" Target="../ink/ink997.xml"/><Relationship Id="rId23" Type="http://schemas.openxmlformats.org/officeDocument/2006/relationships/image" Target="../media/image877.png"/><Relationship Id="rId119" Type="http://schemas.openxmlformats.org/officeDocument/2006/relationships/image" Target="../media/image924.png"/><Relationship Id="rId270" Type="http://schemas.openxmlformats.org/officeDocument/2006/relationships/image" Target="../media/image999.png"/><Relationship Id="rId65" Type="http://schemas.openxmlformats.org/officeDocument/2006/relationships/image" Target="../media/image898.png"/><Relationship Id="rId130" Type="http://schemas.openxmlformats.org/officeDocument/2006/relationships/customXml" Target="../ink/ink932.xml"/><Relationship Id="rId172" Type="http://schemas.openxmlformats.org/officeDocument/2006/relationships/customXml" Target="../ink/ink953.xml"/><Relationship Id="rId228" Type="http://schemas.openxmlformats.org/officeDocument/2006/relationships/image" Target="../media/image978.png"/><Relationship Id="rId13" Type="http://schemas.openxmlformats.org/officeDocument/2006/relationships/image" Target="../media/image872.png"/><Relationship Id="rId109" Type="http://schemas.openxmlformats.org/officeDocument/2006/relationships/image" Target="../media/image919.png"/><Relationship Id="rId260" Type="http://schemas.openxmlformats.org/officeDocument/2006/relationships/image" Target="../media/image994.png"/><Relationship Id="rId281" Type="http://schemas.openxmlformats.org/officeDocument/2006/relationships/customXml" Target="../ink/ink1008.xml"/><Relationship Id="rId316" Type="http://schemas.openxmlformats.org/officeDocument/2006/relationships/image" Target="../media/image1022.png"/><Relationship Id="rId34" Type="http://schemas.openxmlformats.org/officeDocument/2006/relationships/customXml" Target="../ink/ink884.xml"/><Relationship Id="rId55" Type="http://schemas.openxmlformats.org/officeDocument/2006/relationships/image" Target="../media/image893.png"/><Relationship Id="rId76" Type="http://schemas.openxmlformats.org/officeDocument/2006/relationships/customXml" Target="../ink/ink905.xml"/><Relationship Id="rId97" Type="http://schemas.openxmlformats.org/officeDocument/2006/relationships/image" Target="../media/image570.png"/><Relationship Id="rId120" Type="http://schemas.openxmlformats.org/officeDocument/2006/relationships/customXml" Target="../ink/ink927.xml"/><Relationship Id="rId141" Type="http://schemas.openxmlformats.org/officeDocument/2006/relationships/image" Target="../media/image935.png"/><Relationship Id="rId7" Type="http://schemas.openxmlformats.org/officeDocument/2006/relationships/image" Target="../media/image869.png"/><Relationship Id="rId162" Type="http://schemas.openxmlformats.org/officeDocument/2006/relationships/customXml" Target="../ink/ink948.xml"/><Relationship Id="rId183" Type="http://schemas.openxmlformats.org/officeDocument/2006/relationships/image" Target="../media/image956.png"/><Relationship Id="rId218" Type="http://schemas.openxmlformats.org/officeDocument/2006/relationships/image" Target="../media/image973.png"/><Relationship Id="rId239" Type="http://schemas.openxmlformats.org/officeDocument/2006/relationships/customXml" Target="../ink/ink987.xml"/><Relationship Id="rId250" Type="http://schemas.openxmlformats.org/officeDocument/2006/relationships/image" Target="../media/image989.png"/><Relationship Id="rId271" Type="http://schemas.openxmlformats.org/officeDocument/2006/relationships/customXml" Target="../ink/ink1003.xml"/><Relationship Id="rId292" Type="http://schemas.openxmlformats.org/officeDocument/2006/relationships/image" Target="../media/image1010.png"/><Relationship Id="rId306" Type="http://schemas.openxmlformats.org/officeDocument/2006/relationships/image" Target="../media/image1017.png"/><Relationship Id="rId24" Type="http://schemas.openxmlformats.org/officeDocument/2006/relationships/customXml" Target="../ink/ink879.xml"/><Relationship Id="rId45" Type="http://schemas.openxmlformats.org/officeDocument/2006/relationships/image" Target="../media/image888.png"/><Relationship Id="rId66" Type="http://schemas.openxmlformats.org/officeDocument/2006/relationships/customXml" Target="../ink/ink900.xml"/><Relationship Id="rId87" Type="http://schemas.openxmlformats.org/officeDocument/2006/relationships/image" Target="../media/image909.png"/><Relationship Id="rId110" Type="http://schemas.openxmlformats.org/officeDocument/2006/relationships/customXml" Target="../ink/ink922.xml"/><Relationship Id="rId131" Type="http://schemas.openxmlformats.org/officeDocument/2006/relationships/image" Target="../media/image930.png"/><Relationship Id="rId152" Type="http://schemas.openxmlformats.org/officeDocument/2006/relationships/customXml" Target="../ink/ink943.xml"/><Relationship Id="rId173" Type="http://schemas.openxmlformats.org/officeDocument/2006/relationships/image" Target="../media/image951.png"/><Relationship Id="rId194" Type="http://schemas.openxmlformats.org/officeDocument/2006/relationships/image" Target="../media/image961.png"/><Relationship Id="rId208" Type="http://schemas.openxmlformats.org/officeDocument/2006/relationships/image" Target="../media/image968.png"/><Relationship Id="rId229" Type="http://schemas.openxmlformats.org/officeDocument/2006/relationships/customXml" Target="../ink/ink982.xml"/><Relationship Id="rId240" Type="http://schemas.openxmlformats.org/officeDocument/2006/relationships/image" Target="../media/image984.png"/><Relationship Id="rId261" Type="http://schemas.openxmlformats.org/officeDocument/2006/relationships/customXml" Target="../ink/ink998.xml"/><Relationship Id="rId14" Type="http://schemas.openxmlformats.org/officeDocument/2006/relationships/customXml" Target="../ink/ink874.xml"/><Relationship Id="rId35" Type="http://schemas.openxmlformats.org/officeDocument/2006/relationships/image" Target="../media/image883.png"/><Relationship Id="rId56" Type="http://schemas.openxmlformats.org/officeDocument/2006/relationships/customXml" Target="../ink/ink895.xml"/><Relationship Id="rId77" Type="http://schemas.openxmlformats.org/officeDocument/2006/relationships/image" Target="../media/image904.png"/><Relationship Id="rId100" Type="http://schemas.openxmlformats.org/officeDocument/2006/relationships/customXml" Target="../ink/ink917.xml"/><Relationship Id="rId282" Type="http://schemas.openxmlformats.org/officeDocument/2006/relationships/image" Target="../media/image1005.png"/><Relationship Id="rId317" Type="http://schemas.openxmlformats.org/officeDocument/2006/relationships/customXml" Target="../ink/ink1026.xml"/><Relationship Id="rId8" Type="http://schemas.openxmlformats.org/officeDocument/2006/relationships/customXml" Target="../ink/ink871.xml"/><Relationship Id="rId98" Type="http://schemas.openxmlformats.org/officeDocument/2006/relationships/customXml" Target="../ink/ink916.xml"/><Relationship Id="rId121" Type="http://schemas.openxmlformats.org/officeDocument/2006/relationships/image" Target="../media/image925.png"/><Relationship Id="rId142" Type="http://schemas.openxmlformats.org/officeDocument/2006/relationships/customXml" Target="../ink/ink938.xml"/><Relationship Id="rId163" Type="http://schemas.openxmlformats.org/officeDocument/2006/relationships/image" Target="../media/image946.png"/><Relationship Id="rId184" Type="http://schemas.openxmlformats.org/officeDocument/2006/relationships/customXml" Target="../ink/ink959.xml"/><Relationship Id="rId219" Type="http://schemas.openxmlformats.org/officeDocument/2006/relationships/customXml" Target="../ink/ink977.xml"/><Relationship Id="rId230" Type="http://schemas.openxmlformats.org/officeDocument/2006/relationships/image" Target="../media/image979.png"/><Relationship Id="rId251" Type="http://schemas.openxmlformats.org/officeDocument/2006/relationships/customXml" Target="../ink/ink993.xml"/><Relationship Id="rId25" Type="http://schemas.openxmlformats.org/officeDocument/2006/relationships/image" Target="../media/image878.png"/><Relationship Id="rId46" Type="http://schemas.openxmlformats.org/officeDocument/2006/relationships/customXml" Target="../ink/ink890.xml"/><Relationship Id="rId67" Type="http://schemas.openxmlformats.org/officeDocument/2006/relationships/image" Target="../media/image899.png"/><Relationship Id="rId272" Type="http://schemas.openxmlformats.org/officeDocument/2006/relationships/image" Target="../media/image1000.png"/><Relationship Id="rId293" Type="http://schemas.openxmlformats.org/officeDocument/2006/relationships/customXml" Target="../ink/ink1014.xml"/><Relationship Id="rId307" Type="http://schemas.openxmlformats.org/officeDocument/2006/relationships/customXml" Target="../ink/ink1021.xml"/><Relationship Id="rId88" Type="http://schemas.openxmlformats.org/officeDocument/2006/relationships/customXml" Target="../ink/ink911.xml"/><Relationship Id="rId111" Type="http://schemas.openxmlformats.org/officeDocument/2006/relationships/image" Target="../media/image920.png"/><Relationship Id="rId132" Type="http://schemas.openxmlformats.org/officeDocument/2006/relationships/customXml" Target="../ink/ink933.xml"/><Relationship Id="rId153" Type="http://schemas.openxmlformats.org/officeDocument/2006/relationships/image" Target="../media/image941.png"/><Relationship Id="rId174" Type="http://schemas.openxmlformats.org/officeDocument/2006/relationships/customXml" Target="../ink/ink954.xml"/><Relationship Id="rId195" Type="http://schemas.openxmlformats.org/officeDocument/2006/relationships/customXml" Target="../ink/ink965.xml"/><Relationship Id="rId209" Type="http://schemas.openxmlformats.org/officeDocument/2006/relationships/customXml" Target="../ink/ink972.xml"/><Relationship Id="rId220" Type="http://schemas.openxmlformats.org/officeDocument/2006/relationships/image" Target="../media/image974.png"/><Relationship Id="rId241" Type="http://schemas.openxmlformats.org/officeDocument/2006/relationships/customXml" Target="../ink/ink988.xml"/><Relationship Id="rId15" Type="http://schemas.openxmlformats.org/officeDocument/2006/relationships/image" Target="../media/image873.png"/><Relationship Id="rId36" Type="http://schemas.openxmlformats.org/officeDocument/2006/relationships/customXml" Target="../ink/ink885.xml"/><Relationship Id="rId57" Type="http://schemas.openxmlformats.org/officeDocument/2006/relationships/image" Target="../media/image894.png"/><Relationship Id="rId262" Type="http://schemas.openxmlformats.org/officeDocument/2006/relationships/image" Target="../media/image995.png"/><Relationship Id="rId283" Type="http://schemas.openxmlformats.org/officeDocument/2006/relationships/customXml" Target="../ink/ink1009.xml"/><Relationship Id="rId318" Type="http://schemas.openxmlformats.org/officeDocument/2006/relationships/customXml" Target="../ink/ink1027.xml"/><Relationship Id="rId78" Type="http://schemas.openxmlformats.org/officeDocument/2006/relationships/customXml" Target="../ink/ink906.xml"/><Relationship Id="rId99" Type="http://schemas.openxmlformats.org/officeDocument/2006/relationships/image" Target="../media/image914.png"/><Relationship Id="rId101" Type="http://schemas.openxmlformats.org/officeDocument/2006/relationships/image" Target="../media/image915.png"/><Relationship Id="rId122" Type="http://schemas.openxmlformats.org/officeDocument/2006/relationships/customXml" Target="../ink/ink928.xml"/><Relationship Id="rId143" Type="http://schemas.openxmlformats.org/officeDocument/2006/relationships/image" Target="../media/image936.png"/><Relationship Id="rId164" Type="http://schemas.openxmlformats.org/officeDocument/2006/relationships/customXml" Target="../ink/ink949.xml"/><Relationship Id="rId185" Type="http://schemas.openxmlformats.org/officeDocument/2006/relationships/customXml" Target="../ink/ink960.xml"/><Relationship Id="rId9" Type="http://schemas.openxmlformats.org/officeDocument/2006/relationships/image" Target="../media/image870.png"/><Relationship Id="rId210" Type="http://schemas.openxmlformats.org/officeDocument/2006/relationships/image" Target="../media/image969.png"/><Relationship Id="rId26" Type="http://schemas.openxmlformats.org/officeDocument/2006/relationships/customXml" Target="../ink/ink880.xml"/><Relationship Id="rId231" Type="http://schemas.openxmlformats.org/officeDocument/2006/relationships/customXml" Target="../ink/ink983.xml"/><Relationship Id="rId252" Type="http://schemas.openxmlformats.org/officeDocument/2006/relationships/image" Target="../media/image990.png"/><Relationship Id="rId273" Type="http://schemas.openxmlformats.org/officeDocument/2006/relationships/customXml" Target="../ink/ink1004.xml"/><Relationship Id="rId294" Type="http://schemas.openxmlformats.org/officeDocument/2006/relationships/image" Target="../media/image1011.png"/><Relationship Id="rId308" Type="http://schemas.openxmlformats.org/officeDocument/2006/relationships/image" Target="../media/image1018.png"/><Relationship Id="rId47" Type="http://schemas.openxmlformats.org/officeDocument/2006/relationships/image" Target="../media/image889.png"/><Relationship Id="rId68" Type="http://schemas.openxmlformats.org/officeDocument/2006/relationships/customXml" Target="../ink/ink901.xml"/><Relationship Id="rId89" Type="http://schemas.openxmlformats.org/officeDocument/2006/relationships/image" Target="../media/image910.png"/><Relationship Id="rId112" Type="http://schemas.openxmlformats.org/officeDocument/2006/relationships/customXml" Target="../ink/ink923.xml"/><Relationship Id="rId133" Type="http://schemas.openxmlformats.org/officeDocument/2006/relationships/image" Target="../media/image931.png"/><Relationship Id="rId154" Type="http://schemas.openxmlformats.org/officeDocument/2006/relationships/customXml" Target="../ink/ink944.xml"/><Relationship Id="rId175" Type="http://schemas.openxmlformats.org/officeDocument/2006/relationships/image" Target="../media/image952.png"/><Relationship Id="rId196" Type="http://schemas.openxmlformats.org/officeDocument/2006/relationships/image" Target="../media/image962.png"/><Relationship Id="rId200" Type="http://schemas.openxmlformats.org/officeDocument/2006/relationships/image" Target="../media/image964.png"/><Relationship Id="rId16" Type="http://schemas.openxmlformats.org/officeDocument/2006/relationships/customXml" Target="../ink/ink875.xml"/><Relationship Id="rId221" Type="http://schemas.openxmlformats.org/officeDocument/2006/relationships/customXml" Target="../ink/ink978.xml"/><Relationship Id="rId242" Type="http://schemas.openxmlformats.org/officeDocument/2006/relationships/image" Target="../media/image985.png"/><Relationship Id="rId263" Type="http://schemas.openxmlformats.org/officeDocument/2006/relationships/customXml" Target="../ink/ink999.xml"/><Relationship Id="rId284" Type="http://schemas.openxmlformats.org/officeDocument/2006/relationships/image" Target="../media/image1006.png"/><Relationship Id="rId319" Type="http://schemas.openxmlformats.org/officeDocument/2006/relationships/image" Target="../media/image1023.png"/><Relationship Id="rId37" Type="http://schemas.openxmlformats.org/officeDocument/2006/relationships/image" Target="../media/image884.png"/><Relationship Id="rId58" Type="http://schemas.openxmlformats.org/officeDocument/2006/relationships/customXml" Target="../ink/ink896.xml"/><Relationship Id="rId79" Type="http://schemas.openxmlformats.org/officeDocument/2006/relationships/image" Target="../media/image905.png"/><Relationship Id="rId102" Type="http://schemas.openxmlformats.org/officeDocument/2006/relationships/customXml" Target="../ink/ink918.xml"/><Relationship Id="rId123" Type="http://schemas.openxmlformats.org/officeDocument/2006/relationships/image" Target="../media/image926.png"/><Relationship Id="rId144" Type="http://schemas.openxmlformats.org/officeDocument/2006/relationships/customXml" Target="../ink/ink939.xml"/><Relationship Id="rId90" Type="http://schemas.openxmlformats.org/officeDocument/2006/relationships/customXml" Target="../ink/ink912.xml"/><Relationship Id="rId165" Type="http://schemas.openxmlformats.org/officeDocument/2006/relationships/image" Target="../media/image947.png"/><Relationship Id="rId186" Type="http://schemas.openxmlformats.org/officeDocument/2006/relationships/image" Target="../media/image957.png"/><Relationship Id="rId211" Type="http://schemas.openxmlformats.org/officeDocument/2006/relationships/customXml" Target="../ink/ink973.xml"/><Relationship Id="rId232" Type="http://schemas.openxmlformats.org/officeDocument/2006/relationships/image" Target="../media/image980.png"/><Relationship Id="rId253" Type="http://schemas.openxmlformats.org/officeDocument/2006/relationships/customXml" Target="../ink/ink994.xml"/><Relationship Id="rId274" Type="http://schemas.openxmlformats.org/officeDocument/2006/relationships/image" Target="../media/image1001.png"/><Relationship Id="rId295" Type="http://schemas.openxmlformats.org/officeDocument/2006/relationships/customXml" Target="../ink/ink1015.xml"/><Relationship Id="rId309" Type="http://schemas.openxmlformats.org/officeDocument/2006/relationships/customXml" Target="../ink/ink1022.xml"/><Relationship Id="rId27" Type="http://schemas.openxmlformats.org/officeDocument/2006/relationships/image" Target="../media/image879.png"/><Relationship Id="rId48" Type="http://schemas.openxmlformats.org/officeDocument/2006/relationships/customXml" Target="../ink/ink891.xml"/><Relationship Id="rId69" Type="http://schemas.openxmlformats.org/officeDocument/2006/relationships/image" Target="../media/image900.png"/><Relationship Id="rId113" Type="http://schemas.openxmlformats.org/officeDocument/2006/relationships/image" Target="../media/image921.png"/><Relationship Id="rId134" Type="http://schemas.openxmlformats.org/officeDocument/2006/relationships/customXml" Target="../ink/ink934.xml"/><Relationship Id="rId80" Type="http://schemas.openxmlformats.org/officeDocument/2006/relationships/customXml" Target="../ink/ink907.xml"/><Relationship Id="rId155" Type="http://schemas.openxmlformats.org/officeDocument/2006/relationships/image" Target="../media/image942.png"/><Relationship Id="rId176" Type="http://schemas.openxmlformats.org/officeDocument/2006/relationships/customXml" Target="../ink/ink955.xml"/><Relationship Id="rId197" Type="http://schemas.openxmlformats.org/officeDocument/2006/relationships/customXml" Target="../ink/ink966.xml"/><Relationship Id="rId201" Type="http://schemas.openxmlformats.org/officeDocument/2006/relationships/customXml" Target="../ink/ink968.xml"/><Relationship Id="rId222" Type="http://schemas.openxmlformats.org/officeDocument/2006/relationships/image" Target="../media/image975.png"/><Relationship Id="rId243" Type="http://schemas.openxmlformats.org/officeDocument/2006/relationships/customXml" Target="../ink/ink989.xml"/><Relationship Id="rId264" Type="http://schemas.openxmlformats.org/officeDocument/2006/relationships/image" Target="../media/image996.png"/><Relationship Id="rId285" Type="http://schemas.openxmlformats.org/officeDocument/2006/relationships/customXml" Target="../ink/ink1010.xml"/><Relationship Id="rId17" Type="http://schemas.openxmlformats.org/officeDocument/2006/relationships/image" Target="../media/image874.png"/><Relationship Id="rId38" Type="http://schemas.openxmlformats.org/officeDocument/2006/relationships/customXml" Target="../ink/ink886.xml"/><Relationship Id="rId59" Type="http://schemas.openxmlformats.org/officeDocument/2006/relationships/image" Target="../media/image895.png"/><Relationship Id="rId103" Type="http://schemas.openxmlformats.org/officeDocument/2006/relationships/image" Target="../media/image916.png"/><Relationship Id="rId124" Type="http://schemas.openxmlformats.org/officeDocument/2006/relationships/customXml" Target="../ink/ink929.xml"/><Relationship Id="rId310" Type="http://schemas.openxmlformats.org/officeDocument/2006/relationships/image" Target="../media/image1019.png"/><Relationship Id="rId70" Type="http://schemas.openxmlformats.org/officeDocument/2006/relationships/customXml" Target="../ink/ink902.xml"/><Relationship Id="rId91" Type="http://schemas.openxmlformats.org/officeDocument/2006/relationships/image" Target="../media/image911.png"/><Relationship Id="rId145" Type="http://schemas.openxmlformats.org/officeDocument/2006/relationships/image" Target="../media/image937.png"/><Relationship Id="rId166" Type="http://schemas.openxmlformats.org/officeDocument/2006/relationships/customXml" Target="../ink/ink950.xml"/><Relationship Id="rId187" Type="http://schemas.openxmlformats.org/officeDocument/2006/relationships/customXml" Target="../ink/ink96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970.png"/><Relationship Id="rId233" Type="http://schemas.openxmlformats.org/officeDocument/2006/relationships/customXml" Target="../ink/ink984.xml"/><Relationship Id="rId254" Type="http://schemas.openxmlformats.org/officeDocument/2006/relationships/image" Target="../media/image991.png"/><Relationship Id="rId28" Type="http://schemas.openxmlformats.org/officeDocument/2006/relationships/customXml" Target="../ink/ink881.xml"/><Relationship Id="rId49" Type="http://schemas.openxmlformats.org/officeDocument/2006/relationships/image" Target="../media/image890.png"/><Relationship Id="rId114" Type="http://schemas.openxmlformats.org/officeDocument/2006/relationships/customXml" Target="../ink/ink924.xml"/><Relationship Id="rId275" Type="http://schemas.openxmlformats.org/officeDocument/2006/relationships/customXml" Target="../ink/ink1005.xml"/><Relationship Id="rId296" Type="http://schemas.openxmlformats.org/officeDocument/2006/relationships/image" Target="../media/image1012.png"/><Relationship Id="rId300" Type="http://schemas.openxmlformats.org/officeDocument/2006/relationships/image" Target="../media/image1014.png"/><Relationship Id="rId60" Type="http://schemas.openxmlformats.org/officeDocument/2006/relationships/customXml" Target="../ink/ink897.xml"/><Relationship Id="rId81" Type="http://schemas.openxmlformats.org/officeDocument/2006/relationships/image" Target="../media/image906.png"/><Relationship Id="rId135" Type="http://schemas.openxmlformats.org/officeDocument/2006/relationships/image" Target="../media/image932.png"/><Relationship Id="rId156" Type="http://schemas.openxmlformats.org/officeDocument/2006/relationships/customXml" Target="../ink/ink945.xml"/><Relationship Id="rId177" Type="http://schemas.openxmlformats.org/officeDocument/2006/relationships/image" Target="../media/image953.png"/><Relationship Id="rId198" Type="http://schemas.openxmlformats.org/officeDocument/2006/relationships/image" Target="../media/image963.png"/><Relationship Id="rId202" Type="http://schemas.openxmlformats.org/officeDocument/2006/relationships/image" Target="../media/image965.png"/><Relationship Id="rId223" Type="http://schemas.openxmlformats.org/officeDocument/2006/relationships/customXml" Target="../ink/ink979.xml"/><Relationship Id="rId244" Type="http://schemas.openxmlformats.org/officeDocument/2006/relationships/image" Target="../media/image986.png"/><Relationship Id="rId18" Type="http://schemas.openxmlformats.org/officeDocument/2006/relationships/customXml" Target="../ink/ink876.xml"/><Relationship Id="rId39" Type="http://schemas.openxmlformats.org/officeDocument/2006/relationships/image" Target="../media/image885.png"/><Relationship Id="rId265" Type="http://schemas.openxmlformats.org/officeDocument/2006/relationships/customXml" Target="../ink/ink1000.xml"/><Relationship Id="rId286" Type="http://schemas.openxmlformats.org/officeDocument/2006/relationships/image" Target="../media/image1007.png"/><Relationship Id="rId50" Type="http://schemas.openxmlformats.org/officeDocument/2006/relationships/customXml" Target="../ink/ink892.xml"/><Relationship Id="rId104" Type="http://schemas.openxmlformats.org/officeDocument/2006/relationships/customXml" Target="../ink/ink919.xml"/><Relationship Id="rId125" Type="http://schemas.openxmlformats.org/officeDocument/2006/relationships/image" Target="../media/image927.png"/><Relationship Id="rId146" Type="http://schemas.openxmlformats.org/officeDocument/2006/relationships/customXml" Target="../ink/ink940.xml"/><Relationship Id="rId167" Type="http://schemas.openxmlformats.org/officeDocument/2006/relationships/image" Target="../media/image948.png"/><Relationship Id="rId188" Type="http://schemas.openxmlformats.org/officeDocument/2006/relationships/image" Target="../media/image958.png"/><Relationship Id="rId311" Type="http://schemas.openxmlformats.org/officeDocument/2006/relationships/customXml" Target="../ink/ink1023.xml"/><Relationship Id="rId71" Type="http://schemas.openxmlformats.org/officeDocument/2006/relationships/image" Target="../media/image901.png"/><Relationship Id="rId92" Type="http://schemas.openxmlformats.org/officeDocument/2006/relationships/customXml" Target="../ink/ink913.xml"/><Relationship Id="rId213" Type="http://schemas.openxmlformats.org/officeDocument/2006/relationships/customXml" Target="../ink/ink974.xml"/><Relationship Id="rId234" Type="http://schemas.openxmlformats.org/officeDocument/2006/relationships/image" Target="../media/image981.png"/><Relationship Id="rId2" Type="http://schemas.openxmlformats.org/officeDocument/2006/relationships/customXml" Target="../ink/ink868.xml"/><Relationship Id="rId29" Type="http://schemas.openxmlformats.org/officeDocument/2006/relationships/image" Target="../media/image880.png"/><Relationship Id="rId255" Type="http://schemas.openxmlformats.org/officeDocument/2006/relationships/customXml" Target="../ink/ink995.xml"/><Relationship Id="rId276" Type="http://schemas.openxmlformats.org/officeDocument/2006/relationships/image" Target="../media/image1002.png"/><Relationship Id="rId297" Type="http://schemas.openxmlformats.org/officeDocument/2006/relationships/customXml" Target="../ink/ink1016.xml"/><Relationship Id="rId40" Type="http://schemas.openxmlformats.org/officeDocument/2006/relationships/customXml" Target="../ink/ink887.xml"/><Relationship Id="rId115" Type="http://schemas.openxmlformats.org/officeDocument/2006/relationships/image" Target="../media/image922.png"/><Relationship Id="rId136" Type="http://schemas.openxmlformats.org/officeDocument/2006/relationships/customXml" Target="../ink/ink935.xml"/><Relationship Id="rId157" Type="http://schemas.openxmlformats.org/officeDocument/2006/relationships/image" Target="../media/image943.png"/><Relationship Id="rId178" Type="http://schemas.openxmlformats.org/officeDocument/2006/relationships/customXml" Target="../ink/ink956.xml"/><Relationship Id="rId301" Type="http://schemas.openxmlformats.org/officeDocument/2006/relationships/customXml" Target="../ink/ink1018.xml"/><Relationship Id="rId61" Type="http://schemas.openxmlformats.org/officeDocument/2006/relationships/image" Target="../media/image896.png"/><Relationship Id="rId82" Type="http://schemas.openxmlformats.org/officeDocument/2006/relationships/customXml" Target="../ink/ink908.xml"/><Relationship Id="rId199" Type="http://schemas.openxmlformats.org/officeDocument/2006/relationships/customXml" Target="../ink/ink967.xml"/><Relationship Id="rId203" Type="http://schemas.openxmlformats.org/officeDocument/2006/relationships/customXml" Target="../ink/ink969.xml"/><Relationship Id="rId19" Type="http://schemas.openxmlformats.org/officeDocument/2006/relationships/image" Target="../media/image875.png"/><Relationship Id="rId224" Type="http://schemas.openxmlformats.org/officeDocument/2006/relationships/image" Target="../media/image976.png"/><Relationship Id="rId245" Type="http://schemas.openxmlformats.org/officeDocument/2006/relationships/customXml" Target="../ink/ink990.xml"/><Relationship Id="rId266" Type="http://schemas.openxmlformats.org/officeDocument/2006/relationships/image" Target="../media/image997.png"/><Relationship Id="rId287" Type="http://schemas.openxmlformats.org/officeDocument/2006/relationships/customXml" Target="../ink/ink1011.xml"/><Relationship Id="rId30" Type="http://schemas.openxmlformats.org/officeDocument/2006/relationships/customXml" Target="../ink/ink882.xml"/><Relationship Id="rId105" Type="http://schemas.openxmlformats.org/officeDocument/2006/relationships/image" Target="../media/image917.png"/><Relationship Id="rId126" Type="http://schemas.openxmlformats.org/officeDocument/2006/relationships/customXml" Target="../ink/ink930.xml"/><Relationship Id="rId147" Type="http://schemas.openxmlformats.org/officeDocument/2006/relationships/image" Target="../media/image938.png"/><Relationship Id="rId168" Type="http://schemas.openxmlformats.org/officeDocument/2006/relationships/customXml" Target="../ink/ink951.xml"/><Relationship Id="rId312" Type="http://schemas.openxmlformats.org/officeDocument/2006/relationships/image" Target="../media/image1020.png"/><Relationship Id="rId51" Type="http://schemas.openxmlformats.org/officeDocument/2006/relationships/image" Target="../media/image891.png"/><Relationship Id="rId72" Type="http://schemas.openxmlformats.org/officeDocument/2006/relationships/customXml" Target="../ink/ink903.xml"/><Relationship Id="rId93" Type="http://schemas.openxmlformats.org/officeDocument/2006/relationships/image" Target="../media/image912.png"/><Relationship Id="rId189" Type="http://schemas.openxmlformats.org/officeDocument/2006/relationships/customXml" Target="../ink/ink962.xml"/><Relationship Id="rId3" Type="http://schemas.openxmlformats.org/officeDocument/2006/relationships/image" Target="../media/image867.png"/><Relationship Id="rId214" Type="http://schemas.openxmlformats.org/officeDocument/2006/relationships/image" Target="../media/image971.png"/><Relationship Id="rId235" Type="http://schemas.openxmlformats.org/officeDocument/2006/relationships/customXml" Target="../ink/ink985.xml"/><Relationship Id="rId256" Type="http://schemas.openxmlformats.org/officeDocument/2006/relationships/image" Target="../media/image992.png"/><Relationship Id="rId277" Type="http://schemas.openxmlformats.org/officeDocument/2006/relationships/customXml" Target="../ink/ink1006.xml"/><Relationship Id="rId298" Type="http://schemas.openxmlformats.org/officeDocument/2006/relationships/image" Target="../media/image1013.png"/><Relationship Id="rId116" Type="http://schemas.openxmlformats.org/officeDocument/2006/relationships/customXml" Target="../ink/ink925.xml"/><Relationship Id="rId137" Type="http://schemas.openxmlformats.org/officeDocument/2006/relationships/image" Target="../media/image933.png"/><Relationship Id="rId158" Type="http://schemas.openxmlformats.org/officeDocument/2006/relationships/customXml" Target="../ink/ink946.xml"/><Relationship Id="rId302" Type="http://schemas.openxmlformats.org/officeDocument/2006/relationships/image" Target="../media/image1015.png"/><Relationship Id="rId20" Type="http://schemas.openxmlformats.org/officeDocument/2006/relationships/customXml" Target="../ink/ink877.xml"/><Relationship Id="rId41" Type="http://schemas.openxmlformats.org/officeDocument/2006/relationships/image" Target="../media/image886.png"/><Relationship Id="rId62" Type="http://schemas.openxmlformats.org/officeDocument/2006/relationships/customXml" Target="../ink/ink898.xml"/><Relationship Id="rId83" Type="http://schemas.openxmlformats.org/officeDocument/2006/relationships/image" Target="../media/image907.png"/><Relationship Id="rId179" Type="http://schemas.openxmlformats.org/officeDocument/2006/relationships/image" Target="../media/image954.png"/><Relationship Id="rId190" Type="http://schemas.openxmlformats.org/officeDocument/2006/relationships/image" Target="../media/image959.png"/><Relationship Id="rId204" Type="http://schemas.openxmlformats.org/officeDocument/2006/relationships/image" Target="../media/image966.png"/><Relationship Id="rId225" Type="http://schemas.openxmlformats.org/officeDocument/2006/relationships/customXml" Target="../ink/ink980.xml"/><Relationship Id="rId246" Type="http://schemas.openxmlformats.org/officeDocument/2006/relationships/image" Target="../media/image987.png"/><Relationship Id="rId267" Type="http://schemas.openxmlformats.org/officeDocument/2006/relationships/customXml" Target="../ink/ink1001.xml"/><Relationship Id="rId288" Type="http://schemas.openxmlformats.org/officeDocument/2006/relationships/image" Target="../media/image1008.png"/><Relationship Id="rId106" Type="http://schemas.openxmlformats.org/officeDocument/2006/relationships/customXml" Target="../ink/ink920.xml"/><Relationship Id="rId127" Type="http://schemas.openxmlformats.org/officeDocument/2006/relationships/image" Target="../media/image928.png"/><Relationship Id="rId313" Type="http://schemas.openxmlformats.org/officeDocument/2006/relationships/customXml" Target="../ink/ink1024.xml"/><Relationship Id="rId10" Type="http://schemas.openxmlformats.org/officeDocument/2006/relationships/customXml" Target="../ink/ink872.xml"/><Relationship Id="rId31" Type="http://schemas.openxmlformats.org/officeDocument/2006/relationships/image" Target="../media/image881.png"/><Relationship Id="rId52" Type="http://schemas.openxmlformats.org/officeDocument/2006/relationships/customXml" Target="../ink/ink893.xml"/><Relationship Id="rId73" Type="http://schemas.openxmlformats.org/officeDocument/2006/relationships/image" Target="../media/image902.png"/><Relationship Id="rId94" Type="http://schemas.openxmlformats.org/officeDocument/2006/relationships/customXml" Target="../ink/ink914.xml"/><Relationship Id="rId148" Type="http://schemas.openxmlformats.org/officeDocument/2006/relationships/customXml" Target="../ink/ink941.xml"/><Relationship Id="rId169" Type="http://schemas.openxmlformats.org/officeDocument/2006/relationships/image" Target="../media/image949.png"/><Relationship Id="rId4" Type="http://schemas.openxmlformats.org/officeDocument/2006/relationships/customXml" Target="../ink/ink869.xml"/><Relationship Id="rId180" Type="http://schemas.openxmlformats.org/officeDocument/2006/relationships/customXml" Target="../ink/ink957.xml"/><Relationship Id="rId215" Type="http://schemas.openxmlformats.org/officeDocument/2006/relationships/customXml" Target="../ink/ink975.xml"/><Relationship Id="rId236" Type="http://schemas.openxmlformats.org/officeDocument/2006/relationships/image" Target="../media/image982.png"/><Relationship Id="rId257" Type="http://schemas.openxmlformats.org/officeDocument/2006/relationships/customXml" Target="../ink/ink996.xml"/><Relationship Id="rId278" Type="http://schemas.openxmlformats.org/officeDocument/2006/relationships/image" Target="../media/image1003.png"/><Relationship Id="rId303" Type="http://schemas.openxmlformats.org/officeDocument/2006/relationships/customXml" Target="../ink/ink1019.xml"/><Relationship Id="rId42" Type="http://schemas.openxmlformats.org/officeDocument/2006/relationships/customXml" Target="../ink/ink888.xml"/><Relationship Id="rId84" Type="http://schemas.openxmlformats.org/officeDocument/2006/relationships/customXml" Target="../ink/ink909.xml"/><Relationship Id="rId138" Type="http://schemas.openxmlformats.org/officeDocument/2006/relationships/customXml" Target="../ink/ink936.xml"/><Relationship Id="rId191" Type="http://schemas.openxmlformats.org/officeDocument/2006/relationships/customXml" Target="../ink/ink963.xml"/><Relationship Id="rId205" Type="http://schemas.openxmlformats.org/officeDocument/2006/relationships/customXml" Target="../ink/ink970.xml"/><Relationship Id="rId247" Type="http://schemas.openxmlformats.org/officeDocument/2006/relationships/customXml" Target="../ink/ink991.xml"/><Relationship Id="rId107" Type="http://schemas.openxmlformats.org/officeDocument/2006/relationships/image" Target="../media/image918.png"/><Relationship Id="rId289" Type="http://schemas.openxmlformats.org/officeDocument/2006/relationships/customXml" Target="../ink/ink1012.xml"/><Relationship Id="rId11" Type="http://schemas.openxmlformats.org/officeDocument/2006/relationships/image" Target="../media/image871.png"/><Relationship Id="rId53" Type="http://schemas.openxmlformats.org/officeDocument/2006/relationships/image" Target="../media/image892.png"/><Relationship Id="rId149" Type="http://schemas.openxmlformats.org/officeDocument/2006/relationships/image" Target="../media/image939.png"/><Relationship Id="rId314" Type="http://schemas.openxmlformats.org/officeDocument/2006/relationships/image" Target="../media/image1021.png"/><Relationship Id="rId95" Type="http://schemas.openxmlformats.org/officeDocument/2006/relationships/image" Target="../media/image913.png"/><Relationship Id="rId160" Type="http://schemas.openxmlformats.org/officeDocument/2006/relationships/customXml" Target="../ink/ink947.xml"/><Relationship Id="rId216" Type="http://schemas.openxmlformats.org/officeDocument/2006/relationships/image" Target="../media/image972.png"/><Relationship Id="rId258" Type="http://schemas.openxmlformats.org/officeDocument/2006/relationships/image" Target="../media/image993.png"/><Relationship Id="rId22" Type="http://schemas.openxmlformats.org/officeDocument/2006/relationships/customXml" Target="../ink/ink878.xml"/><Relationship Id="rId64" Type="http://schemas.openxmlformats.org/officeDocument/2006/relationships/customXml" Target="../ink/ink899.xml"/><Relationship Id="rId118" Type="http://schemas.openxmlformats.org/officeDocument/2006/relationships/customXml" Target="../ink/ink926.xml"/><Relationship Id="rId171" Type="http://schemas.openxmlformats.org/officeDocument/2006/relationships/image" Target="../media/image950.png"/><Relationship Id="rId227" Type="http://schemas.openxmlformats.org/officeDocument/2006/relationships/customXml" Target="../ink/ink981.xml"/><Relationship Id="rId269" Type="http://schemas.openxmlformats.org/officeDocument/2006/relationships/customXml" Target="../ink/ink1002.xml"/><Relationship Id="rId33" Type="http://schemas.openxmlformats.org/officeDocument/2006/relationships/image" Target="../media/image882.png"/><Relationship Id="rId129" Type="http://schemas.openxmlformats.org/officeDocument/2006/relationships/image" Target="../media/image929.png"/><Relationship Id="rId280" Type="http://schemas.openxmlformats.org/officeDocument/2006/relationships/image" Target="../media/image1004.png"/><Relationship Id="rId75" Type="http://schemas.openxmlformats.org/officeDocument/2006/relationships/image" Target="../media/image903.png"/><Relationship Id="rId140" Type="http://schemas.openxmlformats.org/officeDocument/2006/relationships/customXml" Target="../ink/ink937.xml"/><Relationship Id="rId182" Type="http://schemas.openxmlformats.org/officeDocument/2006/relationships/customXml" Target="../ink/ink958.xml"/><Relationship Id="rId6" Type="http://schemas.openxmlformats.org/officeDocument/2006/relationships/customXml" Target="../ink/ink870.xml"/><Relationship Id="rId238" Type="http://schemas.openxmlformats.org/officeDocument/2006/relationships/image" Target="../media/image983.png"/><Relationship Id="rId291" Type="http://schemas.openxmlformats.org/officeDocument/2006/relationships/customXml" Target="../ink/ink1013.xml"/><Relationship Id="rId305" Type="http://schemas.openxmlformats.org/officeDocument/2006/relationships/customXml" Target="../ink/ink1020.xml"/><Relationship Id="rId44" Type="http://schemas.openxmlformats.org/officeDocument/2006/relationships/customXml" Target="../ink/ink889.xml"/><Relationship Id="rId86" Type="http://schemas.openxmlformats.org/officeDocument/2006/relationships/customXml" Target="../ink/ink910.xml"/><Relationship Id="rId151" Type="http://schemas.openxmlformats.org/officeDocument/2006/relationships/image" Target="../media/image940.png"/><Relationship Id="rId193" Type="http://schemas.openxmlformats.org/officeDocument/2006/relationships/customXml" Target="../ink/ink964.xml"/><Relationship Id="rId207" Type="http://schemas.openxmlformats.org/officeDocument/2006/relationships/customXml" Target="../ink/ink971.xml"/><Relationship Id="rId249" Type="http://schemas.openxmlformats.org/officeDocument/2006/relationships/customXml" Target="../ink/ink99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86.xml"/><Relationship Id="rId299" Type="http://schemas.openxmlformats.org/officeDocument/2006/relationships/image" Target="../media/image1170.png"/><Relationship Id="rId21" Type="http://schemas.openxmlformats.org/officeDocument/2006/relationships/image" Target="../media/image1033.png"/><Relationship Id="rId63" Type="http://schemas.openxmlformats.org/officeDocument/2006/relationships/customXml" Target="../ink/ink1059.xml"/><Relationship Id="rId159" Type="http://schemas.openxmlformats.org/officeDocument/2006/relationships/customXml" Target="../ink/ink1107.xml"/><Relationship Id="rId324" Type="http://schemas.openxmlformats.org/officeDocument/2006/relationships/customXml" Target="../ink/ink1190.xml"/><Relationship Id="rId366" Type="http://schemas.openxmlformats.org/officeDocument/2006/relationships/customXml" Target="../ink/ink1211.xml"/><Relationship Id="rId170" Type="http://schemas.openxmlformats.org/officeDocument/2006/relationships/image" Target="../media/image1106.png"/><Relationship Id="rId226" Type="http://schemas.openxmlformats.org/officeDocument/2006/relationships/image" Target="../media/image1134.png"/><Relationship Id="rId268" Type="http://schemas.openxmlformats.org/officeDocument/2006/relationships/customXml" Target="../ink/ink1162.xml"/><Relationship Id="rId32" Type="http://schemas.openxmlformats.org/officeDocument/2006/relationships/customXml" Target="../ink/ink1043.xml"/><Relationship Id="rId74" Type="http://schemas.openxmlformats.org/officeDocument/2006/relationships/image" Target="../media/image1058.png"/><Relationship Id="rId128" Type="http://schemas.openxmlformats.org/officeDocument/2006/relationships/image" Target="../media/image1085.png"/><Relationship Id="rId335" Type="http://schemas.openxmlformats.org/officeDocument/2006/relationships/image" Target="../media/image1188.png"/><Relationship Id="rId377" Type="http://schemas.openxmlformats.org/officeDocument/2006/relationships/image" Target="../media/image1209.png"/><Relationship Id="rId5" Type="http://schemas.openxmlformats.org/officeDocument/2006/relationships/image" Target="../media/image1025.png"/><Relationship Id="rId181" Type="http://schemas.openxmlformats.org/officeDocument/2006/relationships/customXml" Target="../ink/ink1118.xml"/><Relationship Id="rId237" Type="http://schemas.openxmlformats.org/officeDocument/2006/relationships/customXml" Target="../ink/ink1146.xml"/><Relationship Id="rId402" Type="http://schemas.openxmlformats.org/officeDocument/2006/relationships/customXml" Target="../ink/ink1229.xml"/><Relationship Id="rId279" Type="http://schemas.openxmlformats.org/officeDocument/2006/relationships/image" Target="../media/image1160.png"/><Relationship Id="rId43" Type="http://schemas.openxmlformats.org/officeDocument/2006/relationships/customXml" Target="../ink/ink1049.xml"/><Relationship Id="rId139" Type="http://schemas.openxmlformats.org/officeDocument/2006/relationships/customXml" Target="../ink/ink1097.xml"/><Relationship Id="rId290" Type="http://schemas.openxmlformats.org/officeDocument/2006/relationships/customXml" Target="../ink/ink1173.xml"/><Relationship Id="rId304" Type="http://schemas.openxmlformats.org/officeDocument/2006/relationships/customXml" Target="../ink/ink1180.xml"/><Relationship Id="rId346" Type="http://schemas.openxmlformats.org/officeDocument/2006/relationships/customXml" Target="../ink/ink1201.xml"/><Relationship Id="rId388" Type="http://schemas.openxmlformats.org/officeDocument/2006/relationships/customXml" Target="../ink/ink1222.xml"/><Relationship Id="rId85" Type="http://schemas.openxmlformats.org/officeDocument/2006/relationships/customXml" Target="../ink/ink1070.xml"/><Relationship Id="rId150" Type="http://schemas.openxmlformats.org/officeDocument/2006/relationships/image" Target="../media/image1096.png"/><Relationship Id="rId192" Type="http://schemas.openxmlformats.org/officeDocument/2006/relationships/image" Target="../media/image1117.png"/><Relationship Id="rId206" Type="http://schemas.openxmlformats.org/officeDocument/2006/relationships/image" Target="../media/image1124.png"/><Relationship Id="rId248" Type="http://schemas.openxmlformats.org/officeDocument/2006/relationships/image" Target="../media/image1145.png"/><Relationship Id="rId12" Type="http://schemas.openxmlformats.org/officeDocument/2006/relationships/customXml" Target="../ink/ink1033.xml"/><Relationship Id="rId108" Type="http://schemas.openxmlformats.org/officeDocument/2006/relationships/image" Target="../media/image1075.png"/><Relationship Id="rId315" Type="http://schemas.openxmlformats.org/officeDocument/2006/relationships/image" Target="../media/image1178.png"/><Relationship Id="rId357" Type="http://schemas.openxmlformats.org/officeDocument/2006/relationships/image" Target="../media/image1199.png"/><Relationship Id="rId54" Type="http://schemas.openxmlformats.org/officeDocument/2006/relationships/image" Target="../media/image1048.png"/><Relationship Id="rId96" Type="http://schemas.openxmlformats.org/officeDocument/2006/relationships/image" Target="../media/image1069.png"/><Relationship Id="rId161" Type="http://schemas.openxmlformats.org/officeDocument/2006/relationships/customXml" Target="../ink/ink1108.xml"/><Relationship Id="rId217" Type="http://schemas.openxmlformats.org/officeDocument/2006/relationships/customXml" Target="../ink/ink1136.xml"/><Relationship Id="rId399" Type="http://schemas.openxmlformats.org/officeDocument/2006/relationships/image" Target="../media/image1220.png"/><Relationship Id="rId259" Type="http://schemas.openxmlformats.org/officeDocument/2006/relationships/customXml" Target="../ink/ink1157.xml"/><Relationship Id="rId23" Type="http://schemas.openxmlformats.org/officeDocument/2006/relationships/image" Target="../media/image1034.png"/><Relationship Id="rId119" Type="http://schemas.openxmlformats.org/officeDocument/2006/relationships/customXml" Target="../ink/ink1087.xml"/><Relationship Id="rId270" Type="http://schemas.openxmlformats.org/officeDocument/2006/relationships/customXml" Target="../ink/ink1163.xml"/><Relationship Id="rId326" Type="http://schemas.openxmlformats.org/officeDocument/2006/relationships/customXml" Target="../ink/ink1191.xml"/><Relationship Id="rId65" Type="http://schemas.openxmlformats.org/officeDocument/2006/relationships/customXml" Target="../ink/ink1060.xml"/><Relationship Id="rId130" Type="http://schemas.openxmlformats.org/officeDocument/2006/relationships/image" Target="../media/image1086.png"/><Relationship Id="rId368" Type="http://schemas.openxmlformats.org/officeDocument/2006/relationships/customXml" Target="../ink/ink1212.xml"/><Relationship Id="rId172" Type="http://schemas.openxmlformats.org/officeDocument/2006/relationships/image" Target="../media/image1107.png"/><Relationship Id="rId228" Type="http://schemas.openxmlformats.org/officeDocument/2006/relationships/image" Target="../media/image1135.png"/><Relationship Id="rId281" Type="http://schemas.openxmlformats.org/officeDocument/2006/relationships/image" Target="../media/image1161.png"/><Relationship Id="rId337" Type="http://schemas.openxmlformats.org/officeDocument/2006/relationships/image" Target="../media/image1189.png"/><Relationship Id="rId34" Type="http://schemas.openxmlformats.org/officeDocument/2006/relationships/customXml" Target="../ink/ink1044.xml"/><Relationship Id="rId76" Type="http://schemas.openxmlformats.org/officeDocument/2006/relationships/image" Target="../media/image1059.png"/><Relationship Id="rId141" Type="http://schemas.openxmlformats.org/officeDocument/2006/relationships/customXml" Target="../ink/ink1098.xml"/><Relationship Id="rId379" Type="http://schemas.openxmlformats.org/officeDocument/2006/relationships/image" Target="../media/image1210.png"/><Relationship Id="rId7" Type="http://schemas.openxmlformats.org/officeDocument/2006/relationships/image" Target="../media/image1026.png"/><Relationship Id="rId183" Type="http://schemas.openxmlformats.org/officeDocument/2006/relationships/customXml" Target="../ink/ink1119.xml"/><Relationship Id="rId239" Type="http://schemas.openxmlformats.org/officeDocument/2006/relationships/customXml" Target="../ink/ink1147.xml"/><Relationship Id="rId390" Type="http://schemas.openxmlformats.org/officeDocument/2006/relationships/customXml" Target="../ink/ink1223.xml"/><Relationship Id="rId404" Type="http://schemas.openxmlformats.org/officeDocument/2006/relationships/customXml" Target="../ink/ink1230.xml"/><Relationship Id="rId250" Type="http://schemas.openxmlformats.org/officeDocument/2006/relationships/image" Target="../media/image1146.png"/><Relationship Id="rId292" Type="http://schemas.openxmlformats.org/officeDocument/2006/relationships/customXml" Target="../ink/ink1174.xml"/><Relationship Id="rId306" Type="http://schemas.openxmlformats.org/officeDocument/2006/relationships/customXml" Target="../ink/ink1181.xml"/><Relationship Id="rId45" Type="http://schemas.openxmlformats.org/officeDocument/2006/relationships/customXml" Target="../ink/ink1050.xml"/><Relationship Id="rId87" Type="http://schemas.openxmlformats.org/officeDocument/2006/relationships/customXml" Target="../ink/ink1071.xml"/><Relationship Id="rId110" Type="http://schemas.openxmlformats.org/officeDocument/2006/relationships/image" Target="../media/image1076.png"/><Relationship Id="rId348" Type="http://schemas.openxmlformats.org/officeDocument/2006/relationships/customXml" Target="../ink/ink1202.xml"/><Relationship Id="rId152" Type="http://schemas.openxmlformats.org/officeDocument/2006/relationships/image" Target="../media/image1097.png"/><Relationship Id="rId194" Type="http://schemas.openxmlformats.org/officeDocument/2006/relationships/image" Target="../media/image1118.png"/><Relationship Id="rId208" Type="http://schemas.openxmlformats.org/officeDocument/2006/relationships/image" Target="../media/image1125.png"/><Relationship Id="rId261" Type="http://schemas.openxmlformats.org/officeDocument/2006/relationships/image" Target="../media/image1151.png"/><Relationship Id="rId14" Type="http://schemas.openxmlformats.org/officeDocument/2006/relationships/customXml" Target="../ink/ink1034.xml"/><Relationship Id="rId56" Type="http://schemas.openxmlformats.org/officeDocument/2006/relationships/image" Target="../media/image1049.png"/><Relationship Id="rId317" Type="http://schemas.openxmlformats.org/officeDocument/2006/relationships/image" Target="../media/image1179.png"/><Relationship Id="rId359" Type="http://schemas.openxmlformats.org/officeDocument/2006/relationships/image" Target="../media/image1200.png"/><Relationship Id="rId98" Type="http://schemas.openxmlformats.org/officeDocument/2006/relationships/image" Target="../media/image1070.png"/><Relationship Id="rId121" Type="http://schemas.openxmlformats.org/officeDocument/2006/relationships/customXml" Target="../ink/ink1088.xml"/><Relationship Id="rId163" Type="http://schemas.openxmlformats.org/officeDocument/2006/relationships/customXml" Target="../ink/ink1109.xml"/><Relationship Id="rId219" Type="http://schemas.openxmlformats.org/officeDocument/2006/relationships/customXml" Target="../ink/ink1137.xml"/><Relationship Id="rId370" Type="http://schemas.openxmlformats.org/officeDocument/2006/relationships/customXml" Target="../ink/ink1213.xml"/><Relationship Id="rId230" Type="http://schemas.openxmlformats.org/officeDocument/2006/relationships/image" Target="../media/image1136.png"/><Relationship Id="rId25" Type="http://schemas.openxmlformats.org/officeDocument/2006/relationships/image" Target="../media/image1035.png"/><Relationship Id="rId67" Type="http://schemas.openxmlformats.org/officeDocument/2006/relationships/customXml" Target="../ink/ink1061.xml"/><Relationship Id="rId272" Type="http://schemas.openxmlformats.org/officeDocument/2006/relationships/customXml" Target="../ink/ink1164.xml"/><Relationship Id="rId328" Type="http://schemas.openxmlformats.org/officeDocument/2006/relationships/customXml" Target="../ink/ink1192.xml"/><Relationship Id="rId132" Type="http://schemas.openxmlformats.org/officeDocument/2006/relationships/image" Target="../media/image1087.png"/><Relationship Id="rId174" Type="http://schemas.openxmlformats.org/officeDocument/2006/relationships/image" Target="../media/image1108.png"/><Relationship Id="rId381" Type="http://schemas.openxmlformats.org/officeDocument/2006/relationships/image" Target="../media/image1211.png"/><Relationship Id="rId241" Type="http://schemas.openxmlformats.org/officeDocument/2006/relationships/customXml" Target="../ink/ink1148.xml"/><Relationship Id="rId36" Type="http://schemas.openxmlformats.org/officeDocument/2006/relationships/customXml" Target="../ink/ink1045.xml"/><Relationship Id="rId283" Type="http://schemas.openxmlformats.org/officeDocument/2006/relationships/image" Target="../media/image1162.png"/><Relationship Id="rId339" Type="http://schemas.openxmlformats.org/officeDocument/2006/relationships/image" Target="../media/image1190.png"/><Relationship Id="rId78" Type="http://schemas.openxmlformats.org/officeDocument/2006/relationships/image" Target="../media/image1060.png"/><Relationship Id="rId101" Type="http://schemas.openxmlformats.org/officeDocument/2006/relationships/customXml" Target="../ink/ink1078.xml"/><Relationship Id="rId143" Type="http://schemas.openxmlformats.org/officeDocument/2006/relationships/customXml" Target="../ink/ink1099.xml"/><Relationship Id="rId185" Type="http://schemas.openxmlformats.org/officeDocument/2006/relationships/customXml" Target="../ink/ink1120.xml"/><Relationship Id="rId350" Type="http://schemas.openxmlformats.org/officeDocument/2006/relationships/customXml" Target="../ink/ink1203.xml"/><Relationship Id="rId406" Type="http://schemas.openxmlformats.org/officeDocument/2006/relationships/customXml" Target="../ink/ink1231.xml"/><Relationship Id="rId9" Type="http://schemas.openxmlformats.org/officeDocument/2006/relationships/image" Target="../media/image1027.png"/><Relationship Id="rId210" Type="http://schemas.openxmlformats.org/officeDocument/2006/relationships/image" Target="../media/image1126.png"/><Relationship Id="rId392" Type="http://schemas.openxmlformats.org/officeDocument/2006/relationships/customXml" Target="../ink/ink1224.xml"/><Relationship Id="rId252" Type="http://schemas.openxmlformats.org/officeDocument/2006/relationships/image" Target="../media/image1147.png"/><Relationship Id="rId294" Type="http://schemas.openxmlformats.org/officeDocument/2006/relationships/customXml" Target="../ink/ink1175.xml"/><Relationship Id="rId308" Type="http://schemas.openxmlformats.org/officeDocument/2006/relationships/customXml" Target="../ink/ink1182.xml"/><Relationship Id="rId47" Type="http://schemas.openxmlformats.org/officeDocument/2006/relationships/customXml" Target="../ink/ink1051.xml"/><Relationship Id="rId89" Type="http://schemas.openxmlformats.org/officeDocument/2006/relationships/customXml" Target="../ink/ink1072.xml"/><Relationship Id="rId112" Type="http://schemas.openxmlformats.org/officeDocument/2006/relationships/image" Target="../media/image1077.png"/><Relationship Id="rId154" Type="http://schemas.openxmlformats.org/officeDocument/2006/relationships/image" Target="../media/image1098.png"/><Relationship Id="rId361" Type="http://schemas.openxmlformats.org/officeDocument/2006/relationships/image" Target="../media/image1201.png"/><Relationship Id="rId196" Type="http://schemas.openxmlformats.org/officeDocument/2006/relationships/image" Target="../media/image1119.png"/><Relationship Id="rId16" Type="http://schemas.openxmlformats.org/officeDocument/2006/relationships/customXml" Target="../ink/ink1035.xml"/><Relationship Id="rId221" Type="http://schemas.openxmlformats.org/officeDocument/2006/relationships/customXml" Target="../ink/ink1138.xml"/><Relationship Id="rId263" Type="http://schemas.openxmlformats.org/officeDocument/2006/relationships/image" Target="../media/image1152.png"/><Relationship Id="rId319" Type="http://schemas.openxmlformats.org/officeDocument/2006/relationships/image" Target="../media/image1180.png"/><Relationship Id="rId58" Type="http://schemas.openxmlformats.org/officeDocument/2006/relationships/image" Target="../media/image1050.png"/><Relationship Id="rId123" Type="http://schemas.openxmlformats.org/officeDocument/2006/relationships/customXml" Target="../ink/ink1089.xml"/><Relationship Id="rId330" Type="http://schemas.openxmlformats.org/officeDocument/2006/relationships/customXml" Target="../ink/ink1193.xml"/><Relationship Id="rId165" Type="http://schemas.openxmlformats.org/officeDocument/2006/relationships/customXml" Target="../ink/ink1110.xml"/><Relationship Id="rId372" Type="http://schemas.openxmlformats.org/officeDocument/2006/relationships/customXml" Target="../ink/ink1214.xml"/><Relationship Id="rId232" Type="http://schemas.openxmlformats.org/officeDocument/2006/relationships/image" Target="../media/image1137.png"/><Relationship Id="rId274" Type="http://schemas.openxmlformats.org/officeDocument/2006/relationships/customXml" Target="../ink/ink1165.xml"/><Relationship Id="rId27" Type="http://schemas.openxmlformats.org/officeDocument/2006/relationships/image" Target="../media/image1036.png"/><Relationship Id="rId48" Type="http://schemas.openxmlformats.org/officeDocument/2006/relationships/image" Target="../media/image1045.png"/><Relationship Id="rId69" Type="http://schemas.openxmlformats.org/officeDocument/2006/relationships/customXml" Target="../ink/ink1062.xml"/><Relationship Id="rId113" Type="http://schemas.openxmlformats.org/officeDocument/2006/relationships/customXml" Target="../ink/ink1084.xml"/><Relationship Id="rId134" Type="http://schemas.openxmlformats.org/officeDocument/2006/relationships/image" Target="../media/image1088.png"/><Relationship Id="rId320" Type="http://schemas.openxmlformats.org/officeDocument/2006/relationships/customXml" Target="../ink/ink1188.xml"/><Relationship Id="rId80" Type="http://schemas.openxmlformats.org/officeDocument/2006/relationships/image" Target="../media/image1061.png"/><Relationship Id="rId155" Type="http://schemas.openxmlformats.org/officeDocument/2006/relationships/customXml" Target="../ink/ink1105.xml"/><Relationship Id="rId176" Type="http://schemas.openxmlformats.org/officeDocument/2006/relationships/image" Target="../media/image1109.png"/><Relationship Id="rId197" Type="http://schemas.openxmlformats.org/officeDocument/2006/relationships/customXml" Target="../ink/ink1126.xml"/><Relationship Id="rId341" Type="http://schemas.openxmlformats.org/officeDocument/2006/relationships/image" Target="../media/image1191.png"/><Relationship Id="rId362" Type="http://schemas.openxmlformats.org/officeDocument/2006/relationships/customXml" Target="../ink/ink1209.xml"/><Relationship Id="rId383" Type="http://schemas.openxmlformats.org/officeDocument/2006/relationships/image" Target="../media/image1212.png"/><Relationship Id="rId201" Type="http://schemas.openxmlformats.org/officeDocument/2006/relationships/customXml" Target="../ink/ink1128.xml"/><Relationship Id="rId222" Type="http://schemas.openxmlformats.org/officeDocument/2006/relationships/image" Target="../media/image1132.png"/><Relationship Id="rId243" Type="http://schemas.openxmlformats.org/officeDocument/2006/relationships/customXml" Target="../ink/ink1149.xml"/><Relationship Id="rId264" Type="http://schemas.openxmlformats.org/officeDocument/2006/relationships/customXml" Target="../ink/ink1160.xml"/><Relationship Id="rId285" Type="http://schemas.openxmlformats.org/officeDocument/2006/relationships/image" Target="../media/image1163.png"/><Relationship Id="rId17" Type="http://schemas.openxmlformats.org/officeDocument/2006/relationships/image" Target="../media/image1031.png"/><Relationship Id="rId38" Type="http://schemas.openxmlformats.org/officeDocument/2006/relationships/customXml" Target="../ink/ink1046.xml"/><Relationship Id="rId59" Type="http://schemas.openxmlformats.org/officeDocument/2006/relationships/customXml" Target="../ink/ink1057.xml"/><Relationship Id="rId103" Type="http://schemas.openxmlformats.org/officeDocument/2006/relationships/customXml" Target="../ink/ink1079.xml"/><Relationship Id="rId124" Type="http://schemas.openxmlformats.org/officeDocument/2006/relationships/image" Target="../media/image1083.png"/><Relationship Id="rId310" Type="http://schemas.openxmlformats.org/officeDocument/2006/relationships/customXml" Target="../ink/ink1183.xml"/><Relationship Id="rId70" Type="http://schemas.openxmlformats.org/officeDocument/2006/relationships/image" Target="../media/image1056.png"/><Relationship Id="rId91" Type="http://schemas.openxmlformats.org/officeDocument/2006/relationships/customXml" Target="../ink/ink1073.xml"/><Relationship Id="rId145" Type="http://schemas.openxmlformats.org/officeDocument/2006/relationships/customXml" Target="../ink/ink1100.xml"/><Relationship Id="rId166" Type="http://schemas.openxmlformats.org/officeDocument/2006/relationships/image" Target="../media/image1104.png"/><Relationship Id="rId187" Type="http://schemas.openxmlformats.org/officeDocument/2006/relationships/customXml" Target="../ink/ink1121.xml"/><Relationship Id="rId331" Type="http://schemas.openxmlformats.org/officeDocument/2006/relationships/image" Target="../media/image1186.png"/><Relationship Id="rId352" Type="http://schemas.openxmlformats.org/officeDocument/2006/relationships/customXml" Target="../ink/ink1204.xml"/><Relationship Id="rId373" Type="http://schemas.openxmlformats.org/officeDocument/2006/relationships/image" Target="../media/image1207.png"/><Relationship Id="rId394" Type="http://schemas.openxmlformats.org/officeDocument/2006/relationships/customXml" Target="../ink/ink1225.xml"/><Relationship Id="rId408" Type="http://schemas.openxmlformats.org/officeDocument/2006/relationships/customXml" Target="../ink/ink123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27.png"/><Relationship Id="rId233" Type="http://schemas.openxmlformats.org/officeDocument/2006/relationships/customXml" Target="../ink/ink1144.xml"/><Relationship Id="rId254" Type="http://schemas.openxmlformats.org/officeDocument/2006/relationships/image" Target="../media/image1148.png"/><Relationship Id="rId28" Type="http://schemas.openxmlformats.org/officeDocument/2006/relationships/customXml" Target="../ink/ink1041.xml"/><Relationship Id="rId49" Type="http://schemas.openxmlformats.org/officeDocument/2006/relationships/customXml" Target="../ink/ink1052.xml"/><Relationship Id="rId114" Type="http://schemas.openxmlformats.org/officeDocument/2006/relationships/image" Target="../media/image1078.png"/><Relationship Id="rId275" Type="http://schemas.openxmlformats.org/officeDocument/2006/relationships/image" Target="../media/image1158.png"/><Relationship Id="rId296" Type="http://schemas.openxmlformats.org/officeDocument/2006/relationships/customXml" Target="../ink/ink1176.xml"/><Relationship Id="rId300" Type="http://schemas.openxmlformats.org/officeDocument/2006/relationships/customXml" Target="../ink/ink1178.xml"/><Relationship Id="rId60" Type="http://schemas.openxmlformats.org/officeDocument/2006/relationships/image" Target="../media/image1051.png"/><Relationship Id="rId81" Type="http://schemas.openxmlformats.org/officeDocument/2006/relationships/customXml" Target="../ink/ink1068.xml"/><Relationship Id="rId135" Type="http://schemas.openxmlformats.org/officeDocument/2006/relationships/customXml" Target="../ink/ink1095.xml"/><Relationship Id="rId156" Type="http://schemas.openxmlformats.org/officeDocument/2006/relationships/image" Target="../media/image1099.png"/><Relationship Id="rId177" Type="http://schemas.openxmlformats.org/officeDocument/2006/relationships/customXml" Target="../ink/ink1116.xml"/><Relationship Id="rId198" Type="http://schemas.openxmlformats.org/officeDocument/2006/relationships/image" Target="../media/image1120.png"/><Relationship Id="rId321" Type="http://schemas.openxmlformats.org/officeDocument/2006/relationships/image" Target="../media/image1181.png"/><Relationship Id="rId342" Type="http://schemas.openxmlformats.org/officeDocument/2006/relationships/customXml" Target="../ink/ink1199.xml"/><Relationship Id="rId363" Type="http://schemas.openxmlformats.org/officeDocument/2006/relationships/image" Target="../media/image1202.png"/><Relationship Id="rId384" Type="http://schemas.openxmlformats.org/officeDocument/2006/relationships/customXml" Target="../ink/ink1220.xml"/><Relationship Id="rId202" Type="http://schemas.openxmlformats.org/officeDocument/2006/relationships/image" Target="../media/image1122.png"/><Relationship Id="rId223" Type="http://schemas.openxmlformats.org/officeDocument/2006/relationships/customXml" Target="../ink/ink1139.xml"/><Relationship Id="rId244" Type="http://schemas.openxmlformats.org/officeDocument/2006/relationships/image" Target="../media/image1143.png"/><Relationship Id="rId18" Type="http://schemas.openxmlformats.org/officeDocument/2006/relationships/customXml" Target="../ink/ink1036.xml"/><Relationship Id="rId39" Type="http://schemas.openxmlformats.org/officeDocument/2006/relationships/customXml" Target="../ink/ink1047.xml"/><Relationship Id="rId265" Type="http://schemas.openxmlformats.org/officeDocument/2006/relationships/image" Target="../media/image1153.png"/><Relationship Id="rId286" Type="http://schemas.openxmlformats.org/officeDocument/2006/relationships/customXml" Target="../ink/ink1171.xml"/><Relationship Id="rId50" Type="http://schemas.openxmlformats.org/officeDocument/2006/relationships/image" Target="../media/image1046.png"/><Relationship Id="rId104" Type="http://schemas.openxmlformats.org/officeDocument/2006/relationships/image" Target="../media/image1073.png"/><Relationship Id="rId125" Type="http://schemas.openxmlformats.org/officeDocument/2006/relationships/customXml" Target="../ink/ink1090.xml"/><Relationship Id="rId146" Type="http://schemas.openxmlformats.org/officeDocument/2006/relationships/image" Target="../media/image1094.png"/><Relationship Id="rId167" Type="http://schemas.openxmlformats.org/officeDocument/2006/relationships/customXml" Target="../ink/ink1111.xml"/><Relationship Id="rId188" Type="http://schemas.openxmlformats.org/officeDocument/2006/relationships/image" Target="../media/image1115.png"/><Relationship Id="rId311" Type="http://schemas.openxmlformats.org/officeDocument/2006/relationships/image" Target="../media/image1176.png"/><Relationship Id="rId332" Type="http://schemas.openxmlformats.org/officeDocument/2006/relationships/customXml" Target="../ink/ink1194.xml"/><Relationship Id="rId353" Type="http://schemas.openxmlformats.org/officeDocument/2006/relationships/image" Target="../media/image1197.png"/><Relationship Id="rId374" Type="http://schemas.openxmlformats.org/officeDocument/2006/relationships/customXml" Target="../ink/ink1215.xml"/><Relationship Id="rId395" Type="http://schemas.openxmlformats.org/officeDocument/2006/relationships/image" Target="../media/image1218.png"/><Relationship Id="rId409" Type="http://schemas.openxmlformats.org/officeDocument/2006/relationships/image" Target="../media/image1225.png"/><Relationship Id="rId71" Type="http://schemas.openxmlformats.org/officeDocument/2006/relationships/customXml" Target="../ink/ink1063.xml"/><Relationship Id="rId92" Type="http://schemas.openxmlformats.org/officeDocument/2006/relationships/image" Target="../media/image1067.png"/><Relationship Id="rId213" Type="http://schemas.openxmlformats.org/officeDocument/2006/relationships/customXml" Target="../ink/ink1134.xml"/><Relationship Id="rId234" Type="http://schemas.openxmlformats.org/officeDocument/2006/relationships/image" Target="../media/image1138.png"/><Relationship Id="rId2" Type="http://schemas.openxmlformats.org/officeDocument/2006/relationships/customXml" Target="../ink/ink1028.xml"/><Relationship Id="rId29" Type="http://schemas.openxmlformats.org/officeDocument/2006/relationships/image" Target="../media/image1037.png"/><Relationship Id="rId255" Type="http://schemas.openxmlformats.org/officeDocument/2006/relationships/customXml" Target="../ink/ink1155.xml"/><Relationship Id="rId276" Type="http://schemas.openxmlformats.org/officeDocument/2006/relationships/customXml" Target="../ink/ink1166.xml"/><Relationship Id="rId297" Type="http://schemas.openxmlformats.org/officeDocument/2006/relationships/image" Target="../media/image1169.png"/><Relationship Id="rId40" Type="http://schemas.openxmlformats.org/officeDocument/2006/relationships/image" Target="../media/image1041.png"/><Relationship Id="rId115" Type="http://schemas.openxmlformats.org/officeDocument/2006/relationships/customXml" Target="../ink/ink1085.xml"/><Relationship Id="rId136" Type="http://schemas.openxmlformats.org/officeDocument/2006/relationships/image" Target="../media/image1089.png"/><Relationship Id="rId157" Type="http://schemas.openxmlformats.org/officeDocument/2006/relationships/customXml" Target="../ink/ink1106.xml"/><Relationship Id="rId178" Type="http://schemas.openxmlformats.org/officeDocument/2006/relationships/image" Target="../media/image1110.png"/><Relationship Id="rId301" Type="http://schemas.openxmlformats.org/officeDocument/2006/relationships/image" Target="../media/image1171.png"/><Relationship Id="rId322" Type="http://schemas.openxmlformats.org/officeDocument/2006/relationships/customXml" Target="../ink/ink1189.xml"/><Relationship Id="rId343" Type="http://schemas.openxmlformats.org/officeDocument/2006/relationships/image" Target="../media/image1192.png"/><Relationship Id="rId364" Type="http://schemas.openxmlformats.org/officeDocument/2006/relationships/customXml" Target="../ink/ink1210.xml"/><Relationship Id="rId61" Type="http://schemas.openxmlformats.org/officeDocument/2006/relationships/customXml" Target="../ink/ink1058.xml"/><Relationship Id="rId82" Type="http://schemas.openxmlformats.org/officeDocument/2006/relationships/image" Target="../media/image1062.png"/><Relationship Id="rId199" Type="http://schemas.openxmlformats.org/officeDocument/2006/relationships/customXml" Target="../ink/ink1127.xml"/><Relationship Id="rId203" Type="http://schemas.openxmlformats.org/officeDocument/2006/relationships/customXml" Target="../ink/ink1129.xml"/><Relationship Id="rId385" Type="http://schemas.openxmlformats.org/officeDocument/2006/relationships/image" Target="../media/image1213.png"/><Relationship Id="rId19" Type="http://schemas.openxmlformats.org/officeDocument/2006/relationships/image" Target="../media/image1032.png"/><Relationship Id="rId224" Type="http://schemas.openxmlformats.org/officeDocument/2006/relationships/image" Target="../media/image1133.png"/><Relationship Id="rId245" Type="http://schemas.openxmlformats.org/officeDocument/2006/relationships/customXml" Target="../ink/ink1150.xml"/><Relationship Id="rId266" Type="http://schemas.openxmlformats.org/officeDocument/2006/relationships/customXml" Target="../ink/ink1161.xml"/><Relationship Id="rId287" Type="http://schemas.openxmlformats.org/officeDocument/2006/relationships/image" Target="../media/image1164.png"/><Relationship Id="rId410" Type="http://schemas.openxmlformats.org/officeDocument/2006/relationships/customXml" Target="../ink/ink1233.xml"/><Relationship Id="rId30" Type="http://schemas.openxmlformats.org/officeDocument/2006/relationships/customXml" Target="../ink/ink1042.xml"/><Relationship Id="rId105" Type="http://schemas.openxmlformats.org/officeDocument/2006/relationships/customXml" Target="../ink/ink1080.xml"/><Relationship Id="rId126" Type="http://schemas.openxmlformats.org/officeDocument/2006/relationships/image" Target="../media/image1084.png"/><Relationship Id="rId147" Type="http://schemas.openxmlformats.org/officeDocument/2006/relationships/customXml" Target="../ink/ink1101.xml"/><Relationship Id="rId168" Type="http://schemas.openxmlformats.org/officeDocument/2006/relationships/image" Target="../media/image1105.png"/><Relationship Id="rId312" Type="http://schemas.openxmlformats.org/officeDocument/2006/relationships/customXml" Target="../ink/ink1184.xml"/><Relationship Id="rId333" Type="http://schemas.openxmlformats.org/officeDocument/2006/relationships/image" Target="../media/image1187.png"/><Relationship Id="rId354" Type="http://schemas.openxmlformats.org/officeDocument/2006/relationships/customXml" Target="../ink/ink1205.xml"/><Relationship Id="rId51" Type="http://schemas.openxmlformats.org/officeDocument/2006/relationships/customXml" Target="../ink/ink1053.xml"/><Relationship Id="rId72" Type="http://schemas.openxmlformats.org/officeDocument/2006/relationships/image" Target="../media/image1057.png"/><Relationship Id="rId93" Type="http://schemas.openxmlformats.org/officeDocument/2006/relationships/customXml" Target="../ink/ink1074.xml"/><Relationship Id="rId189" Type="http://schemas.openxmlformats.org/officeDocument/2006/relationships/customXml" Target="../ink/ink1122.xml"/><Relationship Id="rId375" Type="http://schemas.openxmlformats.org/officeDocument/2006/relationships/image" Target="../media/image1208.png"/><Relationship Id="rId396" Type="http://schemas.openxmlformats.org/officeDocument/2006/relationships/customXml" Target="../ink/ink1226.xml"/><Relationship Id="rId3" Type="http://schemas.openxmlformats.org/officeDocument/2006/relationships/image" Target="../media/image1024.png"/><Relationship Id="rId214" Type="http://schemas.openxmlformats.org/officeDocument/2006/relationships/image" Target="../media/image1128.png"/><Relationship Id="rId235" Type="http://schemas.openxmlformats.org/officeDocument/2006/relationships/customXml" Target="../ink/ink1145.xml"/><Relationship Id="rId256" Type="http://schemas.openxmlformats.org/officeDocument/2006/relationships/image" Target="../media/image1149.png"/><Relationship Id="rId277" Type="http://schemas.openxmlformats.org/officeDocument/2006/relationships/image" Target="../media/image1159.png"/><Relationship Id="rId298" Type="http://schemas.openxmlformats.org/officeDocument/2006/relationships/customXml" Target="../ink/ink1177.xml"/><Relationship Id="rId400" Type="http://schemas.openxmlformats.org/officeDocument/2006/relationships/customXml" Target="../ink/ink1228.xml"/><Relationship Id="rId116" Type="http://schemas.openxmlformats.org/officeDocument/2006/relationships/image" Target="../media/image1079.png"/><Relationship Id="rId137" Type="http://schemas.openxmlformats.org/officeDocument/2006/relationships/customXml" Target="../ink/ink1096.xml"/><Relationship Id="rId158" Type="http://schemas.openxmlformats.org/officeDocument/2006/relationships/image" Target="../media/image1100.png"/><Relationship Id="rId302" Type="http://schemas.openxmlformats.org/officeDocument/2006/relationships/customXml" Target="../ink/ink1179.xml"/><Relationship Id="rId323" Type="http://schemas.openxmlformats.org/officeDocument/2006/relationships/image" Target="../media/image1182.png"/><Relationship Id="rId344" Type="http://schemas.openxmlformats.org/officeDocument/2006/relationships/customXml" Target="../ink/ink1200.xml"/><Relationship Id="rId20" Type="http://schemas.openxmlformats.org/officeDocument/2006/relationships/customXml" Target="../ink/ink1037.xml"/><Relationship Id="rId41" Type="http://schemas.openxmlformats.org/officeDocument/2006/relationships/customXml" Target="../ink/ink1048.xml"/><Relationship Id="rId62" Type="http://schemas.openxmlformats.org/officeDocument/2006/relationships/image" Target="../media/image1052.png"/><Relationship Id="rId83" Type="http://schemas.openxmlformats.org/officeDocument/2006/relationships/customXml" Target="../ink/ink1069.xml"/><Relationship Id="rId179" Type="http://schemas.openxmlformats.org/officeDocument/2006/relationships/customXml" Target="../ink/ink1117.xml"/><Relationship Id="rId365" Type="http://schemas.openxmlformats.org/officeDocument/2006/relationships/image" Target="../media/image1203.png"/><Relationship Id="rId386" Type="http://schemas.openxmlformats.org/officeDocument/2006/relationships/customXml" Target="../ink/ink1221.xml"/><Relationship Id="rId190" Type="http://schemas.openxmlformats.org/officeDocument/2006/relationships/image" Target="../media/image1116.png"/><Relationship Id="rId204" Type="http://schemas.openxmlformats.org/officeDocument/2006/relationships/image" Target="../media/image1123.png"/><Relationship Id="rId225" Type="http://schemas.openxmlformats.org/officeDocument/2006/relationships/customXml" Target="../ink/ink1140.xml"/><Relationship Id="rId246" Type="http://schemas.openxmlformats.org/officeDocument/2006/relationships/image" Target="../media/image1144.png"/><Relationship Id="rId267" Type="http://schemas.openxmlformats.org/officeDocument/2006/relationships/image" Target="../media/image1154.png"/><Relationship Id="rId288" Type="http://schemas.openxmlformats.org/officeDocument/2006/relationships/customXml" Target="../ink/ink1172.xml"/><Relationship Id="rId411" Type="http://schemas.openxmlformats.org/officeDocument/2006/relationships/image" Target="../media/image1226.png"/><Relationship Id="rId106" Type="http://schemas.openxmlformats.org/officeDocument/2006/relationships/image" Target="../media/image1074.png"/><Relationship Id="rId127" Type="http://schemas.openxmlformats.org/officeDocument/2006/relationships/customXml" Target="../ink/ink1091.xml"/><Relationship Id="rId313" Type="http://schemas.openxmlformats.org/officeDocument/2006/relationships/image" Target="../media/image1177.png"/><Relationship Id="rId10" Type="http://schemas.openxmlformats.org/officeDocument/2006/relationships/customXml" Target="../ink/ink1032.xml"/><Relationship Id="rId31" Type="http://schemas.openxmlformats.org/officeDocument/2006/relationships/image" Target="../media/image1038.png"/><Relationship Id="rId52" Type="http://schemas.openxmlformats.org/officeDocument/2006/relationships/image" Target="../media/image1047.png"/><Relationship Id="rId73" Type="http://schemas.openxmlformats.org/officeDocument/2006/relationships/customXml" Target="../ink/ink1064.xml"/><Relationship Id="rId94" Type="http://schemas.openxmlformats.org/officeDocument/2006/relationships/image" Target="../media/image1068.png"/><Relationship Id="rId148" Type="http://schemas.openxmlformats.org/officeDocument/2006/relationships/image" Target="../media/image1095.png"/><Relationship Id="rId169" Type="http://schemas.openxmlformats.org/officeDocument/2006/relationships/customXml" Target="../ink/ink1112.xml"/><Relationship Id="rId334" Type="http://schemas.openxmlformats.org/officeDocument/2006/relationships/customXml" Target="../ink/ink1195.xml"/><Relationship Id="rId355" Type="http://schemas.openxmlformats.org/officeDocument/2006/relationships/image" Target="../media/image1198.png"/><Relationship Id="rId376" Type="http://schemas.openxmlformats.org/officeDocument/2006/relationships/customXml" Target="../ink/ink1216.xml"/><Relationship Id="rId397" Type="http://schemas.openxmlformats.org/officeDocument/2006/relationships/image" Target="../media/image1219.png"/><Relationship Id="rId4" Type="http://schemas.openxmlformats.org/officeDocument/2006/relationships/customXml" Target="../ink/ink1029.xml"/><Relationship Id="rId180" Type="http://schemas.openxmlformats.org/officeDocument/2006/relationships/image" Target="../media/image1111.png"/><Relationship Id="rId215" Type="http://schemas.openxmlformats.org/officeDocument/2006/relationships/customXml" Target="../ink/ink1135.xml"/><Relationship Id="rId236" Type="http://schemas.openxmlformats.org/officeDocument/2006/relationships/image" Target="../media/image1139.png"/><Relationship Id="rId257" Type="http://schemas.openxmlformats.org/officeDocument/2006/relationships/customXml" Target="../ink/ink1156.xml"/><Relationship Id="rId278" Type="http://schemas.openxmlformats.org/officeDocument/2006/relationships/customXml" Target="../ink/ink1167.xml"/><Relationship Id="rId401" Type="http://schemas.openxmlformats.org/officeDocument/2006/relationships/image" Target="../media/image1221.png"/><Relationship Id="rId303" Type="http://schemas.openxmlformats.org/officeDocument/2006/relationships/image" Target="../media/image1172.png"/><Relationship Id="rId42" Type="http://schemas.openxmlformats.org/officeDocument/2006/relationships/image" Target="../media/image1042.png"/><Relationship Id="rId84" Type="http://schemas.openxmlformats.org/officeDocument/2006/relationships/image" Target="../media/image1063.png"/><Relationship Id="rId138" Type="http://schemas.openxmlformats.org/officeDocument/2006/relationships/image" Target="../media/image1090.png"/><Relationship Id="rId345" Type="http://schemas.openxmlformats.org/officeDocument/2006/relationships/image" Target="../media/image1193.png"/><Relationship Id="rId387" Type="http://schemas.openxmlformats.org/officeDocument/2006/relationships/image" Target="../media/image1214.png"/><Relationship Id="rId191" Type="http://schemas.openxmlformats.org/officeDocument/2006/relationships/customXml" Target="../ink/ink1123.xml"/><Relationship Id="rId205" Type="http://schemas.openxmlformats.org/officeDocument/2006/relationships/customXml" Target="../ink/ink1130.xml"/><Relationship Id="rId247" Type="http://schemas.openxmlformats.org/officeDocument/2006/relationships/customXml" Target="../ink/ink1151.xml"/><Relationship Id="rId107" Type="http://schemas.openxmlformats.org/officeDocument/2006/relationships/customXml" Target="../ink/ink1081.xml"/><Relationship Id="rId289" Type="http://schemas.openxmlformats.org/officeDocument/2006/relationships/image" Target="../media/image1165.png"/><Relationship Id="rId11" Type="http://schemas.openxmlformats.org/officeDocument/2006/relationships/image" Target="../media/image1028.png"/><Relationship Id="rId53" Type="http://schemas.openxmlformats.org/officeDocument/2006/relationships/customXml" Target="../ink/ink1054.xml"/><Relationship Id="rId149" Type="http://schemas.openxmlformats.org/officeDocument/2006/relationships/customXml" Target="../ink/ink1102.xml"/><Relationship Id="rId314" Type="http://schemas.openxmlformats.org/officeDocument/2006/relationships/customXml" Target="../ink/ink1185.xml"/><Relationship Id="rId356" Type="http://schemas.openxmlformats.org/officeDocument/2006/relationships/customXml" Target="../ink/ink1206.xml"/><Relationship Id="rId398" Type="http://schemas.openxmlformats.org/officeDocument/2006/relationships/customXml" Target="../ink/ink1227.xml"/><Relationship Id="rId95" Type="http://schemas.openxmlformats.org/officeDocument/2006/relationships/customXml" Target="../ink/ink1075.xml"/><Relationship Id="rId160" Type="http://schemas.openxmlformats.org/officeDocument/2006/relationships/image" Target="../media/image1101.png"/><Relationship Id="rId216" Type="http://schemas.openxmlformats.org/officeDocument/2006/relationships/image" Target="../media/image1129.png"/><Relationship Id="rId258" Type="http://schemas.openxmlformats.org/officeDocument/2006/relationships/image" Target="../media/image1150.png"/><Relationship Id="rId22" Type="http://schemas.openxmlformats.org/officeDocument/2006/relationships/customXml" Target="../ink/ink1038.xml"/><Relationship Id="rId64" Type="http://schemas.openxmlformats.org/officeDocument/2006/relationships/image" Target="../media/image1053.png"/><Relationship Id="rId118" Type="http://schemas.openxmlformats.org/officeDocument/2006/relationships/image" Target="../media/image1080.png"/><Relationship Id="rId325" Type="http://schemas.openxmlformats.org/officeDocument/2006/relationships/image" Target="../media/image1183.png"/><Relationship Id="rId367" Type="http://schemas.openxmlformats.org/officeDocument/2006/relationships/image" Target="../media/image1204.png"/><Relationship Id="rId171" Type="http://schemas.openxmlformats.org/officeDocument/2006/relationships/customXml" Target="../ink/ink1113.xml"/><Relationship Id="rId227" Type="http://schemas.openxmlformats.org/officeDocument/2006/relationships/customXml" Target="../ink/ink1141.xml"/><Relationship Id="rId269" Type="http://schemas.openxmlformats.org/officeDocument/2006/relationships/image" Target="../media/image1155.png"/><Relationship Id="rId33" Type="http://schemas.openxmlformats.org/officeDocument/2006/relationships/image" Target="../media/image1039.png"/><Relationship Id="rId129" Type="http://schemas.openxmlformats.org/officeDocument/2006/relationships/customXml" Target="../ink/ink1092.xml"/><Relationship Id="rId280" Type="http://schemas.openxmlformats.org/officeDocument/2006/relationships/customXml" Target="../ink/ink1168.xml"/><Relationship Id="rId336" Type="http://schemas.openxmlformats.org/officeDocument/2006/relationships/customXml" Target="../ink/ink1196.xml"/><Relationship Id="rId75" Type="http://schemas.openxmlformats.org/officeDocument/2006/relationships/customXml" Target="../ink/ink1065.xml"/><Relationship Id="rId140" Type="http://schemas.openxmlformats.org/officeDocument/2006/relationships/image" Target="../media/image1091.png"/><Relationship Id="rId182" Type="http://schemas.openxmlformats.org/officeDocument/2006/relationships/image" Target="../media/image1112.png"/><Relationship Id="rId378" Type="http://schemas.openxmlformats.org/officeDocument/2006/relationships/customXml" Target="../ink/ink1217.xml"/><Relationship Id="rId403" Type="http://schemas.openxmlformats.org/officeDocument/2006/relationships/image" Target="../media/image1222.png"/><Relationship Id="rId6" Type="http://schemas.openxmlformats.org/officeDocument/2006/relationships/customXml" Target="../ink/ink1030.xml"/><Relationship Id="rId238" Type="http://schemas.openxmlformats.org/officeDocument/2006/relationships/image" Target="../media/image1140.png"/><Relationship Id="rId291" Type="http://schemas.openxmlformats.org/officeDocument/2006/relationships/image" Target="../media/image1166.png"/><Relationship Id="rId305" Type="http://schemas.openxmlformats.org/officeDocument/2006/relationships/image" Target="../media/image1173.png"/><Relationship Id="rId347" Type="http://schemas.openxmlformats.org/officeDocument/2006/relationships/image" Target="../media/image1194.png"/><Relationship Id="rId44" Type="http://schemas.openxmlformats.org/officeDocument/2006/relationships/image" Target="../media/image1043.png"/><Relationship Id="rId86" Type="http://schemas.openxmlformats.org/officeDocument/2006/relationships/image" Target="../media/image1064.png"/><Relationship Id="rId151" Type="http://schemas.openxmlformats.org/officeDocument/2006/relationships/customXml" Target="../ink/ink1103.xml"/><Relationship Id="rId389" Type="http://schemas.openxmlformats.org/officeDocument/2006/relationships/image" Target="../media/image1215.png"/><Relationship Id="rId193" Type="http://schemas.openxmlformats.org/officeDocument/2006/relationships/customXml" Target="../ink/ink1124.xml"/><Relationship Id="rId207" Type="http://schemas.openxmlformats.org/officeDocument/2006/relationships/customXml" Target="../ink/ink1131.xml"/><Relationship Id="rId249" Type="http://schemas.openxmlformats.org/officeDocument/2006/relationships/customXml" Target="../ink/ink1152.xml"/><Relationship Id="rId13" Type="http://schemas.openxmlformats.org/officeDocument/2006/relationships/image" Target="../media/image1029.png"/><Relationship Id="rId109" Type="http://schemas.openxmlformats.org/officeDocument/2006/relationships/customXml" Target="../ink/ink1082.xml"/><Relationship Id="rId260" Type="http://schemas.openxmlformats.org/officeDocument/2006/relationships/customXml" Target="../ink/ink1158.xml"/><Relationship Id="rId316" Type="http://schemas.openxmlformats.org/officeDocument/2006/relationships/customXml" Target="../ink/ink1186.xml"/><Relationship Id="rId55" Type="http://schemas.openxmlformats.org/officeDocument/2006/relationships/customXml" Target="../ink/ink1055.xml"/><Relationship Id="rId97" Type="http://schemas.openxmlformats.org/officeDocument/2006/relationships/customXml" Target="../ink/ink1076.xml"/><Relationship Id="rId120" Type="http://schemas.openxmlformats.org/officeDocument/2006/relationships/image" Target="../media/image1081.png"/><Relationship Id="rId358" Type="http://schemas.openxmlformats.org/officeDocument/2006/relationships/customXml" Target="../ink/ink1207.xml"/><Relationship Id="rId162" Type="http://schemas.openxmlformats.org/officeDocument/2006/relationships/image" Target="../media/image1102.png"/><Relationship Id="rId218" Type="http://schemas.openxmlformats.org/officeDocument/2006/relationships/image" Target="../media/image1130.png"/><Relationship Id="rId271" Type="http://schemas.openxmlformats.org/officeDocument/2006/relationships/image" Target="../media/image1156.png"/><Relationship Id="rId24" Type="http://schemas.openxmlformats.org/officeDocument/2006/relationships/customXml" Target="../ink/ink1039.xml"/><Relationship Id="rId66" Type="http://schemas.openxmlformats.org/officeDocument/2006/relationships/image" Target="../media/image1054.png"/><Relationship Id="rId131" Type="http://schemas.openxmlformats.org/officeDocument/2006/relationships/customXml" Target="../ink/ink1093.xml"/><Relationship Id="rId327" Type="http://schemas.openxmlformats.org/officeDocument/2006/relationships/image" Target="../media/image1184.png"/><Relationship Id="rId369" Type="http://schemas.openxmlformats.org/officeDocument/2006/relationships/image" Target="../media/image1205.png"/><Relationship Id="rId173" Type="http://schemas.openxmlformats.org/officeDocument/2006/relationships/customXml" Target="../ink/ink1114.xml"/><Relationship Id="rId229" Type="http://schemas.openxmlformats.org/officeDocument/2006/relationships/customXml" Target="../ink/ink1142.xml"/><Relationship Id="rId380" Type="http://schemas.openxmlformats.org/officeDocument/2006/relationships/customXml" Target="../ink/ink1218.xml"/><Relationship Id="rId240" Type="http://schemas.openxmlformats.org/officeDocument/2006/relationships/image" Target="../media/image1141.png"/><Relationship Id="rId35" Type="http://schemas.openxmlformats.org/officeDocument/2006/relationships/image" Target="../media/image1040.png"/><Relationship Id="rId77" Type="http://schemas.openxmlformats.org/officeDocument/2006/relationships/customXml" Target="../ink/ink1066.xml"/><Relationship Id="rId100" Type="http://schemas.openxmlformats.org/officeDocument/2006/relationships/image" Target="../media/image1071.png"/><Relationship Id="rId282" Type="http://schemas.openxmlformats.org/officeDocument/2006/relationships/customXml" Target="../ink/ink1169.xml"/><Relationship Id="rId338" Type="http://schemas.openxmlformats.org/officeDocument/2006/relationships/customXml" Target="../ink/ink1197.xml"/><Relationship Id="rId8" Type="http://schemas.openxmlformats.org/officeDocument/2006/relationships/customXml" Target="../ink/ink1031.xml"/><Relationship Id="rId142" Type="http://schemas.openxmlformats.org/officeDocument/2006/relationships/image" Target="../media/image1092.png"/><Relationship Id="rId184" Type="http://schemas.openxmlformats.org/officeDocument/2006/relationships/image" Target="../media/image1113.png"/><Relationship Id="rId391" Type="http://schemas.openxmlformats.org/officeDocument/2006/relationships/image" Target="../media/image1216.png"/><Relationship Id="rId405" Type="http://schemas.openxmlformats.org/officeDocument/2006/relationships/image" Target="../media/image1223.png"/><Relationship Id="rId251" Type="http://schemas.openxmlformats.org/officeDocument/2006/relationships/customXml" Target="../ink/ink1153.xml"/><Relationship Id="rId46" Type="http://schemas.openxmlformats.org/officeDocument/2006/relationships/image" Target="../media/image1044.png"/><Relationship Id="rId293" Type="http://schemas.openxmlformats.org/officeDocument/2006/relationships/image" Target="../media/image1167.png"/><Relationship Id="rId307" Type="http://schemas.openxmlformats.org/officeDocument/2006/relationships/image" Target="../media/image1174.png"/><Relationship Id="rId349" Type="http://schemas.openxmlformats.org/officeDocument/2006/relationships/image" Target="../media/image1195.png"/><Relationship Id="rId88" Type="http://schemas.openxmlformats.org/officeDocument/2006/relationships/image" Target="../media/image1065.png"/><Relationship Id="rId111" Type="http://schemas.openxmlformats.org/officeDocument/2006/relationships/customXml" Target="../ink/ink1083.xml"/><Relationship Id="rId153" Type="http://schemas.openxmlformats.org/officeDocument/2006/relationships/customXml" Target="../ink/ink1104.xml"/><Relationship Id="rId195" Type="http://schemas.openxmlformats.org/officeDocument/2006/relationships/customXml" Target="../ink/ink1125.xml"/><Relationship Id="rId209" Type="http://schemas.openxmlformats.org/officeDocument/2006/relationships/customXml" Target="../ink/ink1132.xml"/><Relationship Id="rId360" Type="http://schemas.openxmlformats.org/officeDocument/2006/relationships/customXml" Target="../ink/ink1208.xml"/><Relationship Id="rId220" Type="http://schemas.openxmlformats.org/officeDocument/2006/relationships/image" Target="../media/image1131.png"/><Relationship Id="rId15" Type="http://schemas.openxmlformats.org/officeDocument/2006/relationships/image" Target="../media/image1030.png"/><Relationship Id="rId57" Type="http://schemas.openxmlformats.org/officeDocument/2006/relationships/customXml" Target="../ink/ink1056.xml"/><Relationship Id="rId262" Type="http://schemas.openxmlformats.org/officeDocument/2006/relationships/customXml" Target="../ink/ink1159.xml"/><Relationship Id="rId318" Type="http://schemas.openxmlformats.org/officeDocument/2006/relationships/customXml" Target="../ink/ink1187.xml"/><Relationship Id="rId99" Type="http://schemas.openxmlformats.org/officeDocument/2006/relationships/customXml" Target="../ink/ink1077.xml"/><Relationship Id="rId122" Type="http://schemas.openxmlformats.org/officeDocument/2006/relationships/image" Target="../media/image1082.png"/><Relationship Id="rId164" Type="http://schemas.openxmlformats.org/officeDocument/2006/relationships/image" Target="../media/image1103.png"/><Relationship Id="rId371" Type="http://schemas.openxmlformats.org/officeDocument/2006/relationships/image" Target="../media/image1206.png"/><Relationship Id="rId26" Type="http://schemas.openxmlformats.org/officeDocument/2006/relationships/customXml" Target="../ink/ink1040.xml"/><Relationship Id="rId231" Type="http://schemas.openxmlformats.org/officeDocument/2006/relationships/customXml" Target="../ink/ink1143.xml"/><Relationship Id="rId273" Type="http://schemas.openxmlformats.org/officeDocument/2006/relationships/image" Target="../media/image1157.png"/><Relationship Id="rId329" Type="http://schemas.openxmlformats.org/officeDocument/2006/relationships/image" Target="../media/image1185.png"/><Relationship Id="rId68" Type="http://schemas.openxmlformats.org/officeDocument/2006/relationships/image" Target="../media/image1055.png"/><Relationship Id="rId133" Type="http://schemas.openxmlformats.org/officeDocument/2006/relationships/customXml" Target="../ink/ink1094.xml"/><Relationship Id="rId175" Type="http://schemas.openxmlformats.org/officeDocument/2006/relationships/customXml" Target="../ink/ink1115.xml"/><Relationship Id="rId340" Type="http://schemas.openxmlformats.org/officeDocument/2006/relationships/customXml" Target="../ink/ink1198.xml"/><Relationship Id="rId200" Type="http://schemas.openxmlformats.org/officeDocument/2006/relationships/image" Target="../media/image1121.png"/><Relationship Id="rId382" Type="http://schemas.openxmlformats.org/officeDocument/2006/relationships/customXml" Target="../ink/ink1219.xml"/><Relationship Id="rId242" Type="http://schemas.openxmlformats.org/officeDocument/2006/relationships/image" Target="../media/image1142.png"/><Relationship Id="rId284" Type="http://schemas.openxmlformats.org/officeDocument/2006/relationships/customXml" Target="../ink/ink1170.xml"/><Relationship Id="rId37" Type="http://schemas.openxmlformats.org/officeDocument/2006/relationships/image" Target="../media/image570.png"/><Relationship Id="rId79" Type="http://schemas.openxmlformats.org/officeDocument/2006/relationships/customXml" Target="../ink/ink1067.xml"/><Relationship Id="rId102" Type="http://schemas.openxmlformats.org/officeDocument/2006/relationships/image" Target="../media/image1072.png"/><Relationship Id="rId144" Type="http://schemas.openxmlformats.org/officeDocument/2006/relationships/image" Target="../media/image1093.png"/><Relationship Id="rId90" Type="http://schemas.openxmlformats.org/officeDocument/2006/relationships/image" Target="../media/image1066.png"/><Relationship Id="rId186" Type="http://schemas.openxmlformats.org/officeDocument/2006/relationships/image" Target="../media/image1114.png"/><Relationship Id="rId351" Type="http://schemas.openxmlformats.org/officeDocument/2006/relationships/image" Target="../media/image1196.png"/><Relationship Id="rId393" Type="http://schemas.openxmlformats.org/officeDocument/2006/relationships/image" Target="../media/image1217.png"/><Relationship Id="rId407" Type="http://schemas.openxmlformats.org/officeDocument/2006/relationships/image" Target="../media/image1224.png"/><Relationship Id="rId211" Type="http://schemas.openxmlformats.org/officeDocument/2006/relationships/customXml" Target="../ink/ink1133.xml"/><Relationship Id="rId253" Type="http://schemas.openxmlformats.org/officeDocument/2006/relationships/customXml" Target="../ink/ink1154.xml"/><Relationship Id="rId295" Type="http://schemas.openxmlformats.org/officeDocument/2006/relationships/image" Target="../media/image1168.png"/><Relationship Id="rId309" Type="http://schemas.openxmlformats.org/officeDocument/2006/relationships/image" Target="../media/image117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0.png"/><Relationship Id="rId21" Type="http://schemas.openxmlformats.org/officeDocument/2006/relationships/image" Target="../media/image10100.png"/><Relationship Id="rId324" Type="http://schemas.openxmlformats.org/officeDocument/2006/relationships/image" Target="../media/image16110.png"/><Relationship Id="rId531" Type="http://schemas.openxmlformats.org/officeDocument/2006/relationships/customXml" Target="../ink/ink1499.xml"/><Relationship Id="rId629" Type="http://schemas.openxmlformats.org/officeDocument/2006/relationships/customXml" Target="../ink/ink1548.xml"/><Relationship Id="rId170" Type="http://schemas.openxmlformats.org/officeDocument/2006/relationships/customXml" Target="../ink/ink1318.xml"/><Relationship Id="rId268" Type="http://schemas.openxmlformats.org/officeDocument/2006/relationships/image" Target="../media/image13310.png"/><Relationship Id="rId475" Type="http://schemas.openxmlformats.org/officeDocument/2006/relationships/customXml" Target="../ink/ink1471.xml"/><Relationship Id="rId32" Type="http://schemas.openxmlformats.org/officeDocument/2006/relationships/customXml" Target="../ink/ink1249.xml"/><Relationship Id="rId128" Type="http://schemas.openxmlformats.org/officeDocument/2006/relationships/customXml" Target="../ink/ink1297.xml"/><Relationship Id="rId335" Type="http://schemas.openxmlformats.org/officeDocument/2006/relationships/customXml" Target="../ink/ink1401.xml"/><Relationship Id="rId542" Type="http://schemas.openxmlformats.org/officeDocument/2006/relationships/image" Target="../media/image27010.png"/><Relationship Id="rId181" Type="http://schemas.openxmlformats.org/officeDocument/2006/relationships/image" Target="../media/image9010.png"/><Relationship Id="rId402" Type="http://schemas.openxmlformats.org/officeDocument/2006/relationships/image" Target="../media/image20010.png"/><Relationship Id="rId279" Type="http://schemas.openxmlformats.org/officeDocument/2006/relationships/customXml" Target="../ink/ink1373.xml"/><Relationship Id="rId486" Type="http://schemas.openxmlformats.org/officeDocument/2006/relationships/image" Target="../media/image24210.png"/><Relationship Id="rId43" Type="http://schemas.openxmlformats.org/officeDocument/2006/relationships/image" Target="../media/image21100.png"/><Relationship Id="rId139" Type="http://schemas.openxmlformats.org/officeDocument/2006/relationships/image" Target="../media/image6910.png"/><Relationship Id="rId346" Type="http://schemas.openxmlformats.org/officeDocument/2006/relationships/image" Target="../media/image17210.png"/><Relationship Id="rId553" Type="http://schemas.openxmlformats.org/officeDocument/2006/relationships/customXml" Target="../ink/ink1510.xml"/><Relationship Id="rId192" Type="http://schemas.openxmlformats.org/officeDocument/2006/relationships/customXml" Target="../ink/ink1329.xml"/><Relationship Id="rId206" Type="http://schemas.openxmlformats.org/officeDocument/2006/relationships/image" Target="../media/image10210.png"/><Relationship Id="rId413" Type="http://schemas.openxmlformats.org/officeDocument/2006/relationships/customXml" Target="../ink/ink1440.xml"/><Relationship Id="rId497" Type="http://schemas.openxmlformats.org/officeDocument/2006/relationships/customXml" Target="../ink/ink1482.xml"/><Relationship Id="rId620" Type="http://schemas.openxmlformats.org/officeDocument/2006/relationships/image" Target="../media/image30910.png"/><Relationship Id="rId357" Type="http://schemas.openxmlformats.org/officeDocument/2006/relationships/customXml" Target="../ink/ink1412.xml"/><Relationship Id="rId54" Type="http://schemas.openxmlformats.org/officeDocument/2006/relationships/customXml" Target="../ink/ink1260.xml"/><Relationship Id="rId217" Type="http://schemas.openxmlformats.org/officeDocument/2006/relationships/customXml" Target="../ink/ink1342.xml"/><Relationship Id="rId564" Type="http://schemas.openxmlformats.org/officeDocument/2006/relationships/image" Target="../media/image28110.png"/><Relationship Id="rId424" Type="http://schemas.openxmlformats.org/officeDocument/2006/relationships/image" Target="../media/image21110.png"/><Relationship Id="rId631" Type="http://schemas.openxmlformats.org/officeDocument/2006/relationships/customXml" Target="../ink/ink1549.xml"/><Relationship Id="rId270" Type="http://schemas.openxmlformats.org/officeDocument/2006/relationships/image" Target="../media/image13410.png"/><Relationship Id="rId65" Type="http://schemas.openxmlformats.org/officeDocument/2006/relationships/image" Target="../media/image32100.png"/><Relationship Id="rId130" Type="http://schemas.openxmlformats.org/officeDocument/2006/relationships/customXml" Target="../ink/ink1298.xml"/><Relationship Id="rId368" Type="http://schemas.openxmlformats.org/officeDocument/2006/relationships/image" Target="../media/image18310.png"/><Relationship Id="rId575" Type="http://schemas.openxmlformats.org/officeDocument/2006/relationships/customXml" Target="../ink/ink1521.xml"/><Relationship Id="rId228" Type="http://schemas.openxmlformats.org/officeDocument/2006/relationships/image" Target="../media/image11310.png"/><Relationship Id="rId435" Type="http://schemas.openxmlformats.org/officeDocument/2006/relationships/customXml" Target="../ink/ink1451.xml"/><Relationship Id="rId642" Type="http://schemas.openxmlformats.org/officeDocument/2006/relationships/image" Target="../media/image32010.png"/><Relationship Id="rId281" Type="http://schemas.openxmlformats.org/officeDocument/2006/relationships/customXml" Target="../ink/ink1374.xml"/><Relationship Id="rId502" Type="http://schemas.openxmlformats.org/officeDocument/2006/relationships/image" Target="../media/image25010.png"/><Relationship Id="rId76" Type="http://schemas.openxmlformats.org/officeDocument/2006/relationships/customXml" Target="../ink/ink1271.xml"/><Relationship Id="rId141" Type="http://schemas.openxmlformats.org/officeDocument/2006/relationships/image" Target="../media/image7010.png"/><Relationship Id="rId379" Type="http://schemas.openxmlformats.org/officeDocument/2006/relationships/customXml" Target="../ink/ink1423.xml"/><Relationship Id="rId586" Type="http://schemas.openxmlformats.org/officeDocument/2006/relationships/image" Target="../media/image29210.png"/><Relationship Id="rId7" Type="http://schemas.openxmlformats.org/officeDocument/2006/relationships/image" Target="../media/image31000.png"/><Relationship Id="rId239" Type="http://schemas.openxmlformats.org/officeDocument/2006/relationships/customXml" Target="../ink/ink1353.xml"/><Relationship Id="rId446" Type="http://schemas.openxmlformats.org/officeDocument/2006/relationships/image" Target="../media/image22210.png"/><Relationship Id="rId292" Type="http://schemas.openxmlformats.org/officeDocument/2006/relationships/image" Target="../media/image14510.png"/><Relationship Id="rId306" Type="http://schemas.openxmlformats.org/officeDocument/2006/relationships/image" Target="../media/image15210.png"/><Relationship Id="rId87" Type="http://schemas.openxmlformats.org/officeDocument/2006/relationships/image" Target="../media/image43100.png"/><Relationship Id="rId513" Type="http://schemas.openxmlformats.org/officeDocument/2006/relationships/customXml" Target="../ink/ink1490.xml"/><Relationship Id="rId597" Type="http://schemas.openxmlformats.org/officeDocument/2006/relationships/customXml" Target="../ink/ink1532.xml"/><Relationship Id="rId152" Type="http://schemas.openxmlformats.org/officeDocument/2006/relationships/customXml" Target="../ink/ink1309.xml"/><Relationship Id="rId457" Type="http://schemas.openxmlformats.org/officeDocument/2006/relationships/customXml" Target="../ink/ink1462.xml"/><Relationship Id="rId14" Type="http://schemas.openxmlformats.org/officeDocument/2006/relationships/customXml" Target="../ink/ink1240.xml"/><Relationship Id="rId317" Type="http://schemas.openxmlformats.org/officeDocument/2006/relationships/customXml" Target="../ink/ink1392.xml"/><Relationship Id="rId524" Type="http://schemas.openxmlformats.org/officeDocument/2006/relationships/image" Target="../media/image26110.png"/><Relationship Id="rId98" Type="http://schemas.openxmlformats.org/officeDocument/2006/relationships/customXml" Target="../ink/ink1282.xml"/><Relationship Id="rId163" Type="http://schemas.openxmlformats.org/officeDocument/2006/relationships/image" Target="../media/image8110.png"/><Relationship Id="rId370" Type="http://schemas.openxmlformats.org/officeDocument/2006/relationships/image" Target="../media/image18410.png"/><Relationship Id="rId230" Type="http://schemas.openxmlformats.org/officeDocument/2006/relationships/image" Target="../media/image11410.png"/><Relationship Id="rId468" Type="http://schemas.openxmlformats.org/officeDocument/2006/relationships/image" Target="../media/image23310.png"/><Relationship Id="rId25" Type="http://schemas.openxmlformats.org/officeDocument/2006/relationships/image" Target="../media/image12100.png"/><Relationship Id="rId328" Type="http://schemas.openxmlformats.org/officeDocument/2006/relationships/image" Target="../media/image16310.png"/><Relationship Id="rId535" Type="http://schemas.openxmlformats.org/officeDocument/2006/relationships/customXml" Target="../ink/ink1501.xml"/><Relationship Id="rId174" Type="http://schemas.openxmlformats.org/officeDocument/2006/relationships/customXml" Target="../ink/ink1320.xml"/><Relationship Id="rId381" Type="http://schemas.openxmlformats.org/officeDocument/2006/relationships/customXml" Target="../ink/ink1424.xml"/><Relationship Id="rId602" Type="http://schemas.openxmlformats.org/officeDocument/2006/relationships/image" Target="../media/image30010.png"/><Relationship Id="rId241" Type="http://schemas.openxmlformats.org/officeDocument/2006/relationships/customXml" Target="../ink/ink1354.xml"/><Relationship Id="rId479" Type="http://schemas.openxmlformats.org/officeDocument/2006/relationships/customXml" Target="../ink/ink1473.xml"/><Relationship Id="rId36" Type="http://schemas.openxmlformats.org/officeDocument/2006/relationships/customXml" Target="../ink/ink1251.xml"/><Relationship Id="rId339" Type="http://schemas.openxmlformats.org/officeDocument/2006/relationships/customXml" Target="../ink/ink1403.xml"/><Relationship Id="rId546" Type="http://schemas.openxmlformats.org/officeDocument/2006/relationships/image" Target="../media/image27210.png"/><Relationship Id="rId101" Type="http://schemas.openxmlformats.org/officeDocument/2006/relationships/image" Target="../media/image50100.png"/><Relationship Id="rId185" Type="http://schemas.openxmlformats.org/officeDocument/2006/relationships/image" Target="../media/image9210.png"/><Relationship Id="rId406" Type="http://schemas.openxmlformats.org/officeDocument/2006/relationships/image" Target="../media/image20210.png"/><Relationship Id="rId392" Type="http://schemas.openxmlformats.org/officeDocument/2006/relationships/image" Target="../media/image19510.png"/><Relationship Id="rId613" Type="http://schemas.openxmlformats.org/officeDocument/2006/relationships/customXml" Target="../ink/ink1540.xml"/><Relationship Id="rId252" Type="http://schemas.openxmlformats.org/officeDocument/2006/relationships/image" Target="../media/image12510.png"/><Relationship Id="rId47" Type="http://schemas.openxmlformats.org/officeDocument/2006/relationships/image" Target="../media/image23100.png"/><Relationship Id="rId112" Type="http://schemas.openxmlformats.org/officeDocument/2006/relationships/customXml" Target="../ink/ink1289.xml"/><Relationship Id="rId557" Type="http://schemas.openxmlformats.org/officeDocument/2006/relationships/customXml" Target="../ink/ink1512.xml"/><Relationship Id="rId196" Type="http://schemas.openxmlformats.org/officeDocument/2006/relationships/image" Target="../media/image9710.png"/><Relationship Id="rId417" Type="http://schemas.openxmlformats.org/officeDocument/2006/relationships/customXml" Target="../ink/ink1442.xml"/><Relationship Id="rId459" Type="http://schemas.openxmlformats.org/officeDocument/2006/relationships/customXml" Target="../ink/ink1463.xml"/><Relationship Id="rId624" Type="http://schemas.openxmlformats.org/officeDocument/2006/relationships/image" Target="../media/image31110.png"/><Relationship Id="rId16" Type="http://schemas.openxmlformats.org/officeDocument/2006/relationships/customXml" Target="../ink/ink1241.xml"/><Relationship Id="rId221" Type="http://schemas.openxmlformats.org/officeDocument/2006/relationships/customXml" Target="../ink/ink1344.xml"/><Relationship Id="rId263" Type="http://schemas.openxmlformats.org/officeDocument/2006/relationships/customXml" Target="../ink/ink1365.xml"/><Relationship Id="rId319" Type="http://schemas.openxmlformats.org/officeDocument/2006/relationships/customXml" Target="../ink/ink1393.xml"/><Relationship Id="rId470" Type="http://schemas.openxmlformats.org/officeDocument/2006/relationships/image" Target="../media/image23410.png"/><Relationship Id="rId526" Type="http://schemas.openxmlformats.org/officeDocument/2006/relationships/image" Target="../media/image26210.png"/><Relationship Id="rId58" Type="http://schemas.openxmlformats.org/officeDocument/2006/relationships/customXml" Target="../ink/ink1262.xml"/><Relationship Id="rId123" Type="http://schemas.openxmlformats.org/officeDocument/2006/relationships/image" Target="../media/image6110.png"/><Relationship Id="rId330" Type="http://schemas.openxmlformats.org/officeDocument/2006/relationships/image" Target="../media/image16410.png"/><Relationship Id="rId568" Type="http://schemas.openxmlformats.org/officeDocument/2006/relationships/image" Target="../media/image28310.png"/><Relationship Id="rId165" Type="http://schemas.openxmlformats.org/officeDocument/2006/relationships/image" Target="../media/image8210.png"/><Relationship Id="rId372" Type="http://schemas.openxmlformats.org/officeDocument/2006/relationships/image" Target="../media/image18510.png"/><Relationship Id="rId428" Type="http://schemas.openxmlformats.org/officeDocument/2006/relationships/image" Target="../media/image21310.png"/><Relationship Id="rId635" Type="http://schemas.openxmlformats.org/officeDocument/2006/relationships/customXml" Target="../ink/ink1551.xml"/><Relationship Id="rId232" Type="http://schemas.openxmlformats.org/officeDocument/2006/relationships/image" Target="../media/image11510.png"/><Relationship Id="rId274" Type="http://schemas.openxmlformats.org/officeDocument/2006/relationships/image" Target="../media/image13610.png"/><Relationship Id="rId481" Type="http://schemas.openxmlformats.org/officeDocument/2006/relationships/customXml" Target="../ink/ink1474.xml"/><Relationship Id="rId27" Type="http://schemas.openxmlformats.org/officeDocument/2006/relationships/image" Target="../media/image13100.png"/><Relationship Id="rId69" Type="http://schemas.openxmlformats.org/officeDocument/2006/relationships/image" Target="../media/image34100.png"/><Relationship Id="rId134" Type="http://schemas.openxmlformats.org/officeDocument/2006/relationships/customXml" Target="../ink/ink1300.xml"/><Relationship Id="rId537" Type="http://schemas.openxmlformats.org/officeDocument/2006/relationships/customXml" Target="../ink/ink1502.xml"/><Relationship Id="rId579" Type="http://schemas.openxmlformats.org/officeDocument/2006/relationships/customXml" Target="../ink/ink1523.xml"/><Relationship Id="rId80" Type="http://schemas.openxmlformats.org/officeDocument/2006/relationships/customXml" Target="../ink/ink1273.xml"/><Relationship Id="rId176" Type="http://schemas.openxmlformats.org/officeDocument/2006/relationships/customXml" Target="../ink/ink1321.xml"/><Relationship Id="rId341" Type="http://schemas.openxmlformats.org/officeDocument/2006/relationships/customXml" Target="../ink/ink1404.xml"/><Relationship Id="rId383" Type="http://schemas.openxmlformats.org/officeDocument/2006/relationships/customXml" Target="../ink/ink1425.xml"/><Relationship Id="rId439" Type="http://schemas.openxmlformats.org/officeDocument/2006/relationships/customXml" Target="../ink/ink1453.xml"/><Relationship Id="rId590" Type="http://schemas.openxmlformats.org/officeDocument/2006/relationships/image" Target="../media/image29410.png"/><Relationship Id="rId604" Type="http://schemas.openxmlformats.org/officeDocument/2006/relationships/image" Target="../media/image30110.png"/><Relationship Id="rId646" Type="http://schemas.openxmlformats.org/officeDocument/2006/relationships/image" Target="../media/image32210.png"/><Relationship Id="rId201" Type="http://schemas.openxmlformats.org/officeDocument/2006/relationships/customXml" Target="../ink/ink1334.xml"/><Relationship Id="rId243" Type="http://schemas.openxmlformats.org/officeDocument/2006/relationships/customXml" Target="../ink/ink1355.xml"/><Relationship Id="rId285" Type="http://schemas.openxmlformats.org/officeDocument/2006/relationships/customXml" Target="../ink/ink1376.xml"/><Relationship Id="rId450" Type="http://schemas.openxmlformats.org/officeDocument/2006/relationships/image" Target="../media/image22410.png"/><Relationship Id="rId506" Type="http://schemas.openxmlformats.org/officeDocument/2006/relationships/image" Target="../media/image25210.png"/><Relationship Id="rId38" Type="http://schemas.openxmlformats.org/officeDocument/2006/relationships/customXml" Target="../ink/ink1252.xml"/><Relationship Id="rId103" Type="http://schemas.openxmlformats.org/officeDocument/2006/relationships/image" Target="../media/image51100.png"/><Relationship Id="rId310" Type="http://schemas.openxmlformats.org/officeDocument/2006/relationships/image" Target="../media/image15410.png"/><Relationship Id="rId492" Type="http://schemas.openxmlformats.org/officeDocument/2006/relationships/image" Target="../media/image24510.png"/><Relationship Id="rId548" Type="http://schemas.openxmlformats.org/officeDocument/2006/relationships/image" Target="../media/image27310.png"/><Relationship Id="rId91" Type="http://schemas.openxmlformats.org/officeDocument/2006/relationships/image" Target="../media/image45100.png"/><Relationship Id="rId145" Type="http://schemas.openxmlformats.org/officeDocument/2006/relationships/image" Target="../media/image7210.png"/><Relationship Id="rId187" Type="http://schemas.openxmlformats.org/officeDocument/2006/relationships/image" Target="../media/image9310.png"/><Relationship Id="rId352" Type="http://schemas.openxmlformats.org/officeDocument/2006/relationships/image" Target="../media/image17510.png"/><Relationship Id="rId394" Type="http://schemas.openxmlformats.org/officeDocument/2006/relationships/image" Target="../media/image19610.png"/><Relationship Id="rId408" Type="http://schemas.openxmlformats.org/officeDocument/2006/relationships/image" Target="../media/image20310.png"/><Relationship Id="rId615" Type="http://schemas.openxmlformats.org/officeDocument/2006/relationships/customXml" Target="../ink/ink1541.xml"/><Relationship Id="rId212" Type="http://schemas.openxmlformats.org/officeDocument/2006/relationships/image" Target="../media/image10510.png"/><Relationship Id="rId254" Type="http://schemas.openxmlformats.org/officeDocument/2006/relationships/image" Target="../media/image12610.png"/><Relationship Id="rId49" Type="http://schemas.openxmlformats.org/officeDocument/2006/relationships/image" Target="../media/image24100.png"/><Relationship Id="rId114" Type="http://schemas.openxmlformats.org/officeDocument/2006/relationships/customXml" Target="../ink/ink1290.xml"/><Relationship Id="rId296" Type="http://schemas.openxmlformats.org/officeDocument/2006/relationships/image" Target="../media/image14710.png"/><Relationship Id="rId461" Type="http://schemas.openxmlformats.org/officeDocument/2006/relationships/customXml" Target="../ink/ink1464.xml"/><Relationship Id="rId517" Type="http://schemas.openxmlformats.org/officeDocument/2006/relationships/customXml" Target="../ink/ink1492.xml"/><Relationship Id="rId559" Type="http://schemas.openxmlformats.org/officeDocument/2006/relationships/customXml" Target="../ink/ink1513.xml"/><Relationship Id="rId60" Type="http://schemas.openxmlformats.org/officeDocument/2006/relationships/customXml" Target="../ink/ink1263.xml"/><Relationship Id="rId156" Type="http://schemas.openxmlformats.org/officeDocument/2006/relationships/customXml" Target="../ink/ink1311.xml"/><Relationship Id="rId198" Type="http://schemas.openxmlformats.org/officeDocument/2006/relationships/image" Target="../media/image9810.png"/><Relationship Id="rId321" Type="http://schemas.openxmlformats.org/officeDocument/2006/relationships/customXml" Target="../ink/ink1394.xml"/><Relationship Id="rId363" Type="http://schemas.openxmlformats.org/officeDocument/2006/relationships/customXml" Target="../ink/ink1415.xml"/><Relationship Id="rId419" Type="http://schemas.openxmlformats.org/officeDocument/2006/relationships/customXml" Target="../ink/ink1443.xml"/><Relationship Id="rId570" Type="http://schemas.openxmlformats.org/officeDocument/2006/relationships/image" Target="../media/image28410.png"/><Relationship Id="rId626" Type="http://schemas.openxmlformats.org/officeDocument/2006/relationships/image" Target="../media/image31210.png"/><Relationship Id="rId223" Type="http://schemas.openxmlformats.org/officeDocument/2006/relationships/customXml" Target="../ink/ink1345.xml"/><Relationship Id="rId430" Type="http://schemas.openxmlformats.org/officeDocument/2006/relationships/image" Target="../media/image21410.png"/><Relationship Id="rId18" Type="http://schemas.openxmlformats.org/officeDocument/2006/relationships/customXml" Target="../ink/ink1242.xml"/><Relationship Id="rId265" Type="http://schemas.openxmlformats.org/officeDocument/2006/relationships/customXml" Target="../ink/ink1366.xml"/><Relationship Id="rId472" Type="http://schemas.openxmlformats.org/officeDocument/2006/relationships/image" Target="../media/image23510.png"/><Relationship Id="rId528" Type="http://schemas.openxmlformats.org/officeDocument/2006/relationships/image" Target="../media/image26310.png"/><Relationship Id="rId125" Type="http://schemas.openxmlformats.org/officeDocument/2006/relationships/image" Target="../media/image6210.png"/><Relationship Id="rId167" Type="http://schemas.openxmlformats.org/officeDocument/2006/relationships/image" Target="../media/image8310.png"/><Relationship Id="rId332" Type="http://schemas.openxmlformats.org/officeDocument/2006/relationships/image" Target="../media/image16510.png"/><Relationship Id="rId374" Type="http://schemas.openxmlformats.org/officeDocument/2006/relationships/image" Target="../media/image18610.png"/><Relationship Id="rId581" Type="http://schemas.openxmlformats.org/officeDocument/2006/relationships/customXml" Target="../ink/ink1524.xml"/><Relationship Id="rId71" Type="http://schemas.openxmlformats.org/officeDocument/2006/relationships/image" Target="../media/image35100.png"/><Relationship Id="rId234" Type="http://schemas.openxmlformats.org/officeDocument/2006/relationships/image" Target="../media/image11610.png"/><Relationship Id="rId637" Type="http://schemas.openxmlformats.org/officeDocument/2006/relationships/customXml" Target="../ink/ink1552.xml"/><Relationship Id="rId2" Type="http://schemas.openxmlformats.org/officeDocument/2006/relationships/customXml" Target="../ink/ink1234.xml"/><Relationship Id="rId29" Type="http://schemas.openxmlformats.org/officeDocument/2006/relationships/image" Target="../media/image14100.png"/><Relationship Id="rId276" Type="http://schemas.openxmlformats.org/officeDocument/2006/relationships/image" Target="../media/image13710.png"/><Relationship Id="rId441" Type="http://schemas.openxmlformats.org/officeDocument/2006/relationships/customXml" Target="../ink/ink1454.xml"/><Relationship Id="rId483" Type="http://schemas.openxmlformats.org/officeDocument/2006/relationships/customXml" Target="../ink/ink1475.xml"/><Relationship Id="rId539" Type="http://schemas.openxmlformats.org/officeDocument/2006/relationships/customXml" Target="../ink/ink1503.xml"/><Relationship Id="rId40" Type="http://schemas.openxmlformats.org/officeDocument/2006/relationships/customXml" Target="../ink/ink1253.xml"/><Relationship Id="rId136" Type="http://schemas.openxmlformats.org/officeDocument/2006/relationships/customXml" Target="../ink/ink1301.xml"/><Relationship Id="rId178" Type="http://schemas.openxmlformats.org/officeDocument/2006/relationships/customXml" Target="../ink/ink1322.xml"/><Relationship Id="rId301" Type="http://schemas.openxmlformats.org/officeDocument/2006/relationships/customXml" Target="../ink/ink1384.xml"/><Relationship Id="rId343" Type="http://schemas.openxmlformats.org/officeDocument/2006/relationships/customXml" Target="../ink/ink1405.xml"/><Relationship Id="rId550" Type="http://schemas.openxmlformats.org/officeDocument/2006/relationships/image" Target="../media/image27410.png"/><Relationship Id="rId82" Type="http://schemas.openxmlformats.org/officeDocument/2006/relationships/customXml" Target="../ink/ink1274.xml"/><Relationship Id="rId203" Type="http://schemas.openxmlformats.org/officeDocument/2006/relationships/customXml" Target="../ink/ink1335.xml"/><Relationship Id="rId385" Type="http://schemas.openxmlformats.org/officeDocument/2006/relationships/customXml" Target="../ink/ink1426.xml"/><Relationship Id="rId592" Type="http://schemas.openxmlformats.org/officeDocument/2006/relationships/image" Target="../media/image29510.png"/><Relationship Id="rId606" Type="http://schemas.openxmlformats.org/officeDocument/2006/relationships/image" Target="../media/image30210.png"/><Relationship Id="rId648" Type="http://schemas.openxmlformats.org/officeDocument/2006/relationships/image" Target="../media/image32310.png"/><Relationship Id="rId245" Type="http://schemas.openxmlformats.org/officeDocument/2006/relationships/customXml" Target="../ink/ink1356.xml"/><Relationship Id="rId287" Type="http://schemas.openxmlformats.org/officeDocument/2006/relationships/customXml" Target="../ink/ink1377.xml"/><Relationship Id="rId410" Type="http://schemas.openxmlformats.org/officeDocument/2006/relationships/image" Target="../media/image20410.png"/><Relationship Id="rId452" Type="http://schemas.openxmlformats.org/officeDocument/2006/relationships/image" Target="../media/image22510.png"/><Relationship Id="rId494" Type="http://schemas.openxmlformats.org/officeDocument/2006/relationships/image" Target="../media/image24610.png"/><Relationship Id="rId508" Type="http://schemas.openxmlformats.org/officeDocument/2006/relationships/image" Target="../media/image25310.png"/><Relationship Id="rId105" Type="http://schemas.openxmlformats.org/officeDocument/2006/relationships/image" Target="../media/image5210.png"/><Relationship Id="rId147" Type="http://schemas.openxmlformats.org/officeDocument/2006/relationships/image" Target="../media/image7310.png"/><Relationship Id="rId312" Type="http://schemas.openxmlformats.org/officeDocument/2006/relationships/image" Target="../media/image15510.png"/><Relationship Id="rId354" Type="http://schemas.openxmlformats.org/officeDocument/2006/relationships/image" Target="../media/image17610.png"/><Relationship Id="rId51" Type="http://schemas.openxmlformats.org/officeDocument/2006/relationships/image" Target="../media/image25100.png"/><Relationship Id="rId93" Type="http://schemas.openxmlformats.org/officeDocument/2006/relationships/image" Target="../media/image46100.png"/><Relationship Id="rId189" Type="http://schemas.openxmlformats.org/officeDocument/2006/relationships/image" Target="../media/image9410.png"/><Relationship Id="rId396" Type="http://schemas.openxmlformats.org/officeDocument/2006/relationships/image" Target="../media/image19710.png"/><Relationship Id="rId561" Type="http://schemas.openxmlformats.org/officeDocument/2006/relationships/customXml" Target="../ink/ink1514.xml"/><Relationship Id="rId617" Type="http://schemas.openxmlformats.org/officeDocument/2006/relationships/customXml" Target="../ink/ink1542.xml"/><Relationship Id="rId214" Type="http://schemas.openxmlformats.org/officeDocument/2006/relationships/image" Target="../media/image10610.png"/><Relationship Id="rId256" Type="http://schemas.openxmlformats.org/officeDocument/2006/relationships/image" Target="../media/image12710.png"/><Relationship Id="rId298" Type="http://schemas.openxmlformats.org/officeDocument/2006/relationships/image" Target="../media/image14810.png"/><Relationship Id="rId421" Type="http://schemas.openxmlformats.org/officeDocument/2006/relationships/customXml" Target="../ink/ink1444.xml"/><Relationship Id="rId463" Type="http://schemas.openxmlformats.org/officeDocument/2006/relationships/customXml" Target="../ink/ink1465.xml"/><Relationship Id="rId519" Type="http://schemas.openxmlformats.org/officeDocument/2006/relationships/customXml" Target="../ink/ink1493.xml"/><Relationship Id="rId116" Type="http://schemas.openxmlformats.org/officeDocument/2006/relationships/customXml" Target="../ink/ink1291.xml"/><Relationship Id="rId158" Type="http://schemas.openxmlformats.org/officeDocument/2006/relationships/customXml" Target="../ink/ink1312.xml"/><Relationship Id="rId323" Type="http://schemas.openxmlformats.org/officeDocument/2006/relationships/customXml" Target="../ink/ink1395.xml"/><Relationship Id="rId530" Type="http://schemas.openxmlformats.org/officeDocument/2006/relationships/image" Target="../media/image26410.png"/><Relationship Id="rId20" Type="http://schemas.openxmlformats.org/officeDocument/2006/relationships/customXml" Target="../ink/ink1243.xml"/><Relationship Id="rId62" Type="http://schemas.openxmlformats.org/officeDocument/2006/relationships/customXml" Target="../ink/ink1264.xml"/><Relationship Id="rId365" Type="http://schemas.openxmlformats.org/officeDocument/2006/relationships/customXml" Target="../ink/ink1416.xml"/><Relationship Id="rId572" Type="http://schemas.openxmlformats.org/officeDocument/2006/relationships/image" Target="../media/image28510.png"/><Relationship Id="rId628" Type="http://schemas.openxmlformats.org/officeDocument/2006/relationships/image" Target="../media/image31310.png"/><Relationship Id="rId225" Type="http://schemas.openxmlformats.org/officeDocument/2006/relationships/customXml" Target="../ink/ink1346.xml"/><Relationship Id="rId267" Type="http://schemas.openxmlformats.org/officeDocument/2006/relationships/customXml" Target="../ink/ink1367.xml"/><Relationship Id="rId432" Type="http://schemas.openxmlformats.org/officeDocument/2006/relationships/image" Target="../media/image21510.png"/><Relationship Id="rId474" Type="http://schemas.openxmlformats.org/officeDocument/2006/relationships/image" Target="../media/image23610.png"/><Relationship Id="rId127" Type="http://schemas.openxmlformats.org/officeDocument/2006/relationships/image" Target="../media/image6310.png"/><Relationship Id="rId31" Type="http://schemas.openxmlformats.org/officeDocument/2006/relationships/image" Target="../media/image15100.png"/><Relationship Id="rId73" Type="http://schemas.openxmlformats.org/officeDocument/2006/relationships/image" Target="../media/image36100.png"/><Relationship Id="rId169" Type="http://schemas.openxmlformats.org/officeDocument/2006/relationships/image" Target="../media/image8410.png"/><Relationship Id="rId334" Type="http://schemas.openxmlformats.org/officeDocument/2006/relationships/image" Target="../media/image16610.png"/><Relationship Id="rId376" Type="http://schemas.openxmlformats.org/officeDocument/2006/relationships/image" Target="../media/image18710.png"/><Relationship Id="rId541" Type="http://schemas.openxmlformats.org/officeDocument/2006/relationships/customXml" Target="../ink/ink1504.xml"/><Relationship Id="rId583" Type="http://schemas.openxmlformats.org/officeDocument/2006/relationships/customXml" Target="../ink/ink1525.xml"/><Relationship Id="rId639" Type="http://schemas.openxmlformats.org/officeDocument/2006/relationships/customXml" Target="../ink/ink1553.xml"/><Relationship Id="rId4" Type="http://schemas.openxmlformats.org/officeDocument/2006/relationships/customXml" Target="../ink/ink1235.xml"/><Relationship Id="rId180" Type="http://schemas.openxmlformats.org/officeDocument/2006/relationships/customXml" Target="../ink/ink1323.xml"/><Relationship Id="rId236" Type="http://schemas.openxmlformats.org/officeDocument/2006/relationships/image" Target="../media/image11710.png"/><Relationship Id="rId278" Type="http://schemas.openxmlformats.org/officeDocument/2006/relationships/image" Target="../media/image13810.png"/><Relationship Id="rId401" Type="http://schemas.openxmlformats.org/officeDocument/2006/relationships/customXml" Target="../ink/ink1434.xml"/><Relationship Id="rId443" Type="http://schemas.openxmlformats.org/officeDocument/2006/relationships/customXml" Target="../ink/ink1455.xml"/><Relationship Id="rId303" Type="http://schemas.openxmlformats.org/officeDocument/2006/relationships/customXml" Target="../ink/ink1385.xml"/><Relationship Id="rId485" Type="http://schemas.openxmlformats.org/officeDocument/2006/relationships/customXml" Target="../ink/ink1476.xml"/><Relationship Id="rId42" Type="http://schemas.openxmlformats.org/officeDocument/2006/relationships/customXml" Target="../ink/ink1254.xml"/><Relationship Id="rId84" Type="http://schemas.openxmlformats.org/officeDocument/2006/relationships/customXml" Target="../ink/ink1275.xml"/><Relationship Id="rId138" Type="http://schemas.openxmlformats.org/officeDocument/2006/relationships/customXml" Target="../ink/ink1302.xml"/><Relationship Id="rId345" Type="http://schemas.openxmlformats.org/officeDocument/2006/relationships/customXml" Target="../ink/ink1406.xml"/><Relationship Id="rId387" Type="http://schemas.openxmlformats.org/officeDocument/2006/relationships/customXml" Target="../ink/ink1427.xml"/><Relationship Id="rId510" Type="http://schemas.openxmlformats.org/officeDocument/2006/relationships/image" Target="../media/image25410.png"/><Relationship Id="rId552" Type="http://schemas.openxmlformats.org/officeDocument/2006/relationships/image" Target="../media/image27510.png"/><Relationship Id="rId594" Type="http://schemas.openxmlformats.org/officeDocument/2006/relationships/image" Target="../media/image29610.png"/><Relationship Id="rId608" Type="http://schemas.openxmlformats.org/officeDocument/2006/relationships/image" Target="../media/image30310.png"/><Relationship Id="rId191" Type="http://schemas.openxmlformats.org/officeDocument/2006/relationships/image" Target="../media/image9510.png"/><Relationship Id="rId205" Type="http://schemas.openxmlformats.org/officeDocument/2006/relationships/customXml" Target="../ink/ink1336.xml"/><Relationship Id="rId247" Type="http://schemas.openxmlformats.org/officeDocument/2006/relationships/customXml" Target="../ink/ink1357.xml"/><Relationship Id="rId412" Type="http://schemas.openxmlformats.org/officeDocument/2006/relationships/image" Target="../media/image20510.png"/><Relationship Id="rId107" Type="http://schemas.openxmlformats.org/officeDocument/2006/relationships/image" Target="../media/image5310.png"/><Relationship Id="rId289" Type="http://schemas.openxmlformats.org/officeDocument/2006/relationships/customXml" Target="../ink/ink1378.xml"/><Relationship Id="rId454" Type="http://schemas.openxmlformats.org/officeDocument/2006/relationships/image" Target="../media/image22610.png"/><Relationship Id="rId496" Type="http://schemas.openxmlformats.org/officeDocument/2006/relationships/image" Target="../media/image24710.png"/><Relationship Id="rId11" Type="http://schemas.openxmlformats.org/officeDocument/2006/relationships/image" Target="../media/image5204.png"/><Relationship Id="rId53" Type="http://schemas.openxmlformats.org/officeDocument/2006/relationships/image" Target="../media/image26100.png"/><Relationship Id="rId149" Type="http://schemas.openxmlformats.org/officeDocument/2006/relationships/image" Target="../media/image7410.png"/><Relationship Id="rId314" Type="http://schemas.openxmlformats.org/officeDocument/2006/relationships/image" Target="../media/image15610.png"/><Relationship Id="rId356" Type="http://schemas.openxmlformats.org/officeDocument/2006/relationships/image" Target="../media/image17710.png"/><Relationship Id="rId398" Type="http://schemas.openxmlformats.org/officeDocument/2006/relationships/image" Target="../media/image19810.png"/><Relationship Id="rId521" Type="http://schemas.openxmlformats.org/officeDocument/2006/relationships/customXml" Target="../ink/ink1494.xml"/><Relationship Id="rId563" Type="http://schemas.openxmlformats.org/officeDocument/2006/relationships/customXml" Target="../ink/ink1515.xml"/><Relationship Id="rId619" Type="http://schemas.openxmlformats.org/officeDocument/2006/relationships/customXml" Target="../ink/ink1543.xml"/><Relationship Id="rId95" Type="http://schemas.openxmlformats.org/officeDocument/2006/relationships/image" Target="../media/image47100.png"/><Relationship Id="rId160" Type="http://schemas.openxmlformats.org/officeDocument/2006/relationships/customXml" Target="../ink/ink1313.xml"/><Relationship Id="rId216" Type="http://schemas.openxmlformats.org/officeDocument/2006/relationships/image" Target="../media/image10710.png"/><Relationship Id="rId423" Type="http://schemas.openxmlformats.org/officeDocument/2006/relationships/customXml" Target="../ink/ink1445.xml"/><Relationship Id="rId258" Type="http://schemas.openxmlformats.org/officeDocument/2006/relationships/image" Target="../media/image12810.png"/><Relationship Id="rId465" Type="http://schemas.openxmlformats.org/officeDocument/2006/relationships/customXml" Target="../ink/ink1466.xml"/><Relationship Id="rId630" Type="http://schemas.openxmlformats.org/officeDocument/2006/relationships/image" Target="../media/image31410.png"/><Relationship Id="rId22" Type="http://schemas.openxmlformats.org/officeDocument/2006/relationships/customXml" Target="../ink/ink1244.xml"/><Relationship Id="rId64" Type="http://schemas.openxmlformats.org/officeDocument/2006/relationships/customXml" Target="../ink/ink1265.xml"/><Relationship Id="rId118" Type="http://schemas.openxmlformats.org/officeDocument/2006/relationships/customXml" Target="../ink/ink1292.xml"/><Relationship Id="rId325" Type="http://schemas.openxmlformats.org/officeDocument/2006/relationships/customXml" Target="../ink/ink1396.xml"/><Relationship Id="rId367" Type="http://schemas.openxmlformats.org/officeDocument/2006/relationships/customXml" Target="../ink/ink1417.xml"/><Relationship Id="rId532" Type="http://schemas.openxmlformats.org/officeDocument/2006/relationships/image" Target="../media/image26510.png"/><Relationship Id="rId574" Type="http://schemas.openxmlformats.org/officeDocument/2006/relationships/image" Target="../media/image28610.png"/><Relationship Id="rId171" Type="http://schemas.openxmlformats.org/officeDocument/2006/relationships/image" Target="../media/image8510.png"/><Relationship Id="rId227" Type="http://schemas.openxmlformats.org/officeDocument/2006/relationships/customXml" Target="../ink/ink1347.xml"/><Relationship Id="rId269" Type="http://schemas.openxmlformats.org/officeDocument/2006/relationships/customXml" Target="../ink/ink1368.xml"/><Relationship Id="rId434" Type="http://schemas.openxmlformats.org/officeDocument/2006/relationships/image" Target="../media/image21610.png"/><Relationship Id="rId476" Type="http://schemas.openxmlformats.org/officeDocument/2006/relationships/image" Target="../media/image23710.png"/><Relationship Id="rId641" Type="http://schemas.openxmlformats.org/officeDocument/2006/relationships/customXml" Target="../ink/ink1554.xml"/><Relationship Id="rId33" Type="http://schemas.openxmlformats.org/officeDocument/2006/relationships/image" Target="../media/image16100.png"/><Relationship Id="rId129" Type="http://schemas.openxmlformats.org/officeDocument/2006/relationships/image" Target="../media/image6410.png"/><Relationship Id="rId280" Type="http://schemas.openxmlformats.org/officeDocument/2006/relationships/image" Target="../media/image13910.png"/><Relationship Id="rId336" Type="http://schemas.openxmlformats.org/officeDocument/2006/relationships/image" Target="../media/image16710.png"/><Relationship Id="rId501" Type="http://schemas.openxmlformats.org/officeDocument/2006/relationships/customXml" Target="../ink/ink1484.xml"/><Relationship Id="rId543" Type="http://schemas.openxmlformats.org/officeDocument/2006/relationships/customXml" Target="../ink/ink1505.xml"/><Relationship Id="rId75" Type="http://schemas.openxmlformats.org/officeDocument/2006/relationships/image" Target="../media/image37100.png"/><Relationship Id="rId140" Type="http://schemas.openxmlformats.org/officeDocument/2006/relationships/customXml" Target="../ink/ink1303.xml"/><Relationship Id="rId182" Type="http://schemas.openxmlformats.org/officeDocument/2006/relationships/customXml" Target="../ink/ink1324.xml"/><Relationship Id="rId378" Type="http://schemas.openxmlformats.org/officeDocument/2006/relationships/image" Target="../media/image18810.png"/><Relationship Id="rId403" Type="http://schemas.openxmlformats.org/officeDocument/2006/relationships/customXml" Target="../ink/ink1435.xml"/><Relationship Id="rId585" Type="http://schemas.openxmlformats.org/officeDocument/2006/relationships/customXml" Target="../ink/ink1526.xml"/><Relationship Id="rId6" Type="http://schemas.openxmlformats.org/officeDocument/2006/relationships/customXml" Target="../ink/ink1236.xml"/><Relationship Id="rId238" Type="http://schemas.openxmlformats.org/officeDocument/2006/relationships/image" Target="../media/image11810.png"/><Relationship Id="rId445" Type="http://schemas.openxmlformats.org/officeDocument/2006/relationships/customXml" Target="../ink/ink1456.xml"/><Relationship Id="rId487" Type="http://schemas.openxmlformats.org/officeDocument/2006/relationships/customXml" Target="../ink/ink1477.xml"/><Relationship Id="rId610" Type="http://schemas.openxmlformats.org/officeDocument/2006/relationships/image" Target="../media/image30410.png"/><Relationship Id="rId291" Type="http://schemas.openxmlformats.org/officeDocument/2006/relationships/customXml" Target="../ink/ink1379.xml"/><Relationship Id="rId305" Type="http://schemas.openxmlformats.org/officeDocument/2006/relationships/customXml" Target="../ink/ink1386.xml"/><Relationship Id="rId347" Type="http://schemas.openxmlformats.org/officeDocument/2006/relationships/customXml" Target="../ink/ink1407.xml"/><Relationship Id="rId512" Type="http://schemas.openxmlformats.org/officeDocument/2006/relationships/image" Target="../media/image25510.png"/><Relationship Id="rId44" Type="http://schemas.openxmlformats.org/officeDocument/2006/relationships/customXml" Target="../ink/ink1255.xml"/><Relationship Id="rId86" Type="http://schemas.openxmlformats.org/officeDocument/2006/relationships/customXml" Target="../ink/ink1276.xml"/><Relationship Id="rId151" Type="http://schemas.openxmlformats.org/officeDocument/2006/relationships/image" Target="../media/image7510.png"/><Relationship Id="rId389" Type="http://schemas.openxmlformats.org/officeDocument/2006/relationships/customXml" Target="../ink/ink1428.xml"/><Relationship Id="rId554" Type="http://schemas.openxmlformats.org/officeDocument/2006/relationships/image" Target="../media/image27610.png"/><Relationship Id="rId596" Type="http://schemas.openxmlformats.org/officeDocument/2006/relationships/image" Target="../media/image29710.png"/><Relationship Id="rId193" Type="http://schemas.openxmlformats.org/officeDocument/2006/relationships/customXml" Target="../ink/ink1330.xml"/><Relationship Id="rId207" Type="http://schemas.openxmlformats.org/officeDocument/2006/relationships/customXml" Target="../ink/ink1337.xml"/><Relationship Id="rId249" Type="http://schemas.openxmlformats.org/officeDocument/2006/relationships/customXml" Target="../ink/ink1358.xml"/><Relationship Id="rId414" Type="http://schemas.openxmlformats.org/officeDocument/2006/relationships/image" Target="../media/image20610.png"/><Relationship Id="rId456" Type="http://schemas.openxmlformats.org/officeDocument/2006/relationships/image" Target="../media/image22710.png"/><Relationship Id="rId498" Type="http://schemas.openxmlformats.org/officeDocument/2006/relationships/image" Target="../media/image24810.png"/><Relationship Id="rId621" Type="http://schemas.openxmlformats.org/officeDocument/2006/relationships/customXml" Target="../ink/ink1544.xml"/><Relationship Id="rId13" Type="http://schemas.openxmlformats.org/officeDocument/2006/relationships/image" Target="../media/image6100.png"/><Relationship Id="rId109" Type="http://schemas.openxmlformats.org/officeDocument/2006/relationships/image" Target="../media/image5410.png"/><Relationship Id="rId260" Type="http://schemas.openxmlformats.org/officeDocument/2006/relationships/image" Target="../media/image12910.png"/><Relationship Id="rId316" Type="http://schemas.openxmlformats.org/officeDocument/2006/relationships/image" Target="../media/image15710.png"/><Relationship Id="rId523" Type="http://schemas.openxmlformats.org/officeDocument/2006/relationships/customXml" Target="../ink/ink1495.xml"/><Relationship Id="rId55" Type="http://schemas.openxmlformats.org/officeDocument/2006/relationships/image" Target="../media/image27100.png"/><Relationship Id="rId97" Type="http://schemas.openxmlformats.org/officeDocument/2006/relationships/image" Target="../media/image48100.png"/><Relationship Id="rId120" Type="http://schemas.openxmlformats.org/officeDocument/2006/relationships/customXml" Target="../ink/ink1293.xml"/><Relationship Id="rId358" Type="http://schemas.openxmlformats.org/officeDocument/2006/relationships/image" Target="../media/image17810.png"/><Relationship Id="rId565" Type="http://schemas.openxmlformats.org/officeDocument/2006/relationships/customXml" Target="../ink/ink1516.xml"/><Relationship Id="rId162" Type="http://schemas.openxmlformats.org/officeDocument/2006/relationships/customXml" Target="../ink/ink1314.xml"/><Relationship Id="rId218" Type="http://schemas.openxmlformats.org/officeDocument/2006/relationships/image" Target="../media/image10810.png"/><Relationship Id="rId425" Type="http://schemas.openxmlformats.org/officeDocument/2006/relationships/customXml" Target="../ink/ink1446.xml"/><Relationship Id="rId467" Type="http://schemas.openxmlformats.org/officeDocument/2006/relationships/customXml" Target="../ink/ink1467.xml"/><Relationship Id="rId632" Type="http://schemas.openxmlformats.org/officeDocument/2006/relationships/image" Target="../media/image31510.png"/><Relationship Id="rId271" Type="http://schemas.openxmlformats.org/officeDocument/2006/relationships/customXml" Target="../ink/ink1369.xml"/><Relationship Id="rId24" Type="http://schemas.openxmlformats.org/officeDocument/2006/relationships/customXml" Target="../ink/ink1245.xml"/><Relationship Id="rId66" Type="http://schemas.openxmlformats.org/officeDocument/2006/relationships/customXml" Target="../ink/ink1266.xml"/><Relationship Id="rId131" Type="http://schemas.openxmlformats.org/officeDocument/2006/relationships/image" Target="../media/image6510.png"/><Relationship Id="rId327" Type="http://schemas.openxmlformats.org/officeDocument/2006/relationships/customXml" Target="../ink/ink1397.xml"/><Relationship Id="rId369" Type="http://schemas.openxmlformats.org/officeDocument/2006/relationships/customXml" Target="../ink/ink1418.xml"/><Relationship Id="rId534" Type="http://schemas.openxmlformats.org/officeDocument/2006/relationships/image" Target="../media/image26610.png"/><Relationship Id="rId576" Type="http://schemas.openxmlformats.org/officeDocument/2006/relationships/image" Target="../media/image28710.png"/><Relationship Id="rId173" Type="http://schemas.openxmlformats.org/officeDocument/2006/relationships/image" Target="../media/image8610.png"/><Relationship Id="rId229" Type="http://schemas.openxmlformats.org/officeDocument/2006/relationships/customXml" Target="../ink/ink1348.xml"/><Relationship Id="rId380" Type="http://schemas.openxmlformats.org/officeDocument/2006/relationships/image" Target="../media/image18910.png"/><Relationship Id="rId436" Type="http://schemas.openxmlformats.org/officeDocument/2006/relationships/image" Target="../media/image21710.png"/><Relationship Id="rId601" Type="http://schemas.openxmlformats.org/officeDocument/2006/relationships/customXml" Target="../ink/ink1534.xml"/><Relationship Id="rId643" Type="http://schemas.openxmlformats.org/officeDocument/2006/relationships/customXml" Target="../ink/ink1555.xml"/><Relationship Id="rId240" Type="http://schemas.openxmlformats.org/officeDocument/2006/relationships/image" Target="../media/image11910.png"/><Relationship Id="rId478" Type="http://schemas.openxmlformats.org/officeDocument/2006/relationships/image" Target="../media/image23810.png"/><Relationship Id="rId35" Type="http://schemas.openxmlformats.org/officeDocument/2006/relationships/image" Target="../media/image17100.png"/><Relationship Id="rId77" Type="http://schemas.openxmlformats.org/officeDocument/2006/relationships/image" Target="../media/image38100.png"/><Relationship Id="rId100" Type="http://schemas.openxmlformats.org/officeDocument/2006/relationships/customXml" Target="../ink/ink1283.xml"/><Relationship Id="rId282" Type="http://schemas.openxmlformats.org/officeDocument/2006/relationships/image" Target="../media/image14010.png"/><Relationship Id="rId338" Type="http://schemas.openxmlformats.org/officeDocument/2006/relationships/image" Target="../media/image16810.png"/><Relationship Id="rId503" Type="http://schemas.openxmlformats.org/officeDocument/2006/relationships/customXml" Target="../ink/ink1485.xml"/><Relationship Id="rId545" Type="http://schemas.openxmlformats.org/officeDocument/2006/relationships/customXml" Target="../ink/ink1506.xml"/><Relationship Id="rId587" Type="http://schemas.openxmlformats.org/officeDocument/2006/relationships/customXml" Target="../ink/ink1527.xml"/><Relationship Id="rId8" Type="http://schemas.openxmlformats.org/officeDocument/2006/relationships/customXml" Target="../ink/ink1237.xml"/><Relationship Id="rId142" Type="http://schemas.openxmlformats.org/officeDocument/2006/relationships/customXml" Target="../ink/ink1304.xml"/><Relationship Id="rId184" Type="http://schemas.openxmlformats.org/officeDocument/2006/relationships/customXml" Target="../ink/ink1325.xml"/><Relationship Id="rId391" Type="http://schemas.openxmlformats.org/officeDocument/2006/relationships/customXml" Target="../ink/ink1429.xml"/><Relationship Id="rId405" Type="http://schemas.openxmlformats.org/officeDocument/2006/relationships/customXml" Target="../ink/ink1436.xml"/><Relationship Id="rId447" Type="http://schemas.openxmlformats.org/officeDocument/2006/relationships/customXml" Target="../ink/ink1457.xml"/><Relationship Id="rId612" Type="http://schemas.openxmlformats.org/officeDocument/2006/relationships/image" Target="../media/image30510.png"/><Relationship Id="rId251" Type="http://schemas.openxmlformats.org/officeDocument/2006/relationships/customXml" Target="../ink/ink1359.xml"/><Relationship Id="rId489" Type="http://schemas.openxmlformats.org/officeDocument/2006/relationships/customXml" Target="../ink/ink1478.xml"/><Relationship Id="rId46" Type="http://schemas.openxmlformats.org/officeDocument/2006/relationships/customXml" Target="../ink/ink1256.xml"/><Relationship Id="rId293" Type="http://schemas.openxmlformats.org/officeDocument/2006/relationships/customXml" Target="../ink/ink1380.xml"/><Relationship Id="rId307" Type="http://schemas.openxmlformats.org/officeDocument/2006/relationships/customXml" Target="../ink/ink1387.xml"/><Relationship Id="rId349" Type="http://schemas.openxmlformats.org/officeDocument/2006/relationships/customXml" Target="../ink/ink1408.xml"/><Relationship Id="rId514" Type="http://schemas.openxmlformats.org/officeDocument/2006/relationships/image" Target="../media/image25610.png"/><Relationship Id="rId556" Type="http://schemas.openxmlformats.org/officeDocument/2006/relationships/image" Target="../media/image27710.png"/><Relationship Id="rId88" Type="http://schemas.openxmlformats.org/officeDocument/2006/relationships/customXml" Target="../ink/ink1277.xml"/><Relationship Id="rId111" Type="http://schemas.openxmlformats.org/officeDocument/2006/relationships/image" Target="../media/image5510.png"/><Relationship Id="rId153" Type="http://schemas.openxmlformats.org/officeDocument/2006/relationships/image" Target="../media/image7610.png"/><Relationship Id="rId195" Type="http://schemas.openxmlformats.org/officeDocument/2006/relationships/customXml" Target="../ink/ink1331.xml"/><Relationship Id="rId209" Type="http://schemas.openxmlformats.org/officeDocument/2006/relationships/customXml" Target="../ink/ink1338.xml"/><Relationship Id="rId360" Type="http://schemas.openxmlformats.org/officeDocument/2006/relationships/image" Target="../media/image17910.png"/><Relationship Id="rId416" Type="http://schemas.openxmlformats.org/officeDocument/2006/relationships/image" Target="../media/image20710.png"/><Relationship Id="rId598" Type="http://schemas.openxmlformats.org/officeDocument/2006/relationships/image" Target="../media/image29810.png"/><Relationship Id="rId220" Type="http://schemas.openxmlformats.org/officeDocument/2006/relationships/image" Target="../media/image10910.png"/><Relationship Id="rId458" Type="http://schemas.openxmlformats.org/officeDocument/2006/relationships/image" Target="../media/image22810.png"/><Relationship Id="rId623" Type="http://schemas.openxmlformats.org/officeDocument/2006/relationships/customXml" Target="../ink/ink1545.xml"/><Relationship Id="rId15" Type="http://schemas.openxmlformats.org/officeDocument/2006/relationships/image" Target="../media/image7100.png"/><Relationship Id="rId57" Type="http://schemas.openxmlformats.org/officeDocument/2006/relationships/image" Target="../media/image28100.png"/><Relationship Id="rId262" Type="http://schemas.openxmlformats.org/officeDocument/2006/relationships/image" Target="../media/image13010.png"/><Relationship Id="rId318" Type="http://schemas.openxmlformats.org/officeDocument/2006/relationships/image" Target="../media/image15810.png"/><Relationship Id="rId525" Type="http://schemas.openxmlformats.org/officeDocument/2006/relationships/customXml" Target="../ink/ink1496.xml"/><Relationship Id="rId567" Type="http://schemas.openxmlformats.org/officeDocument/2006/relationships/customXml" Target="../ink/ink1517.xml"/><Relationship Id="rId99" Type="http://schemas.openxmlformats.org/officeDocument/2006/relationships/image" Target="../media/image49100.png"/><Relationship Id="rId122" Type="http://schemas.openxmlformats.org/officeDocument/2006/relationships/customXml" Target="../ink/ink1294.xml"/><Relationship Id="rId164" Type="http://schemas.openxmlformats.org/officeDocument/2006/relationships/customXml" Target="../ink/ink1315.xml"/><Relationship Id="rId371" Type="http://schemas.openxmlformats.org/officeDocument/2006/relationships/customXml" Target="../ink/ink1419.xml"/><Relationship Id="rId427" Type="http://schemas.openxmlformats.org/officeDocument/2006/relationships/customXml" Target="../ink/ink1447.xml"/><Relationship Id="rId469" Type="http://schemas.openxmlformats.org/officeDocument/2006/relationships/customXml" Target="../ink/ink1468.xml"/><Relationship Id="rId634" Type="http://schemas.openxmlformats.org/officeDocument/2006/relationships/image" Target="../media/image31610.png"/><Relationship Id="rId26" Type="http://schemas.openxmlformats.org/officeDocument/2006/relationships/customXml" Target="../ink/ink1246.xml"/><Relationship Id="rId231" Type="http://schemas.openxmlformats.org/officeDocument/2006/relationships/customXml" Target="../ink/ink1349.xml"/><Relationship Id="rId273" Type="http://schemas.openxmlformats.org/officeDocument/2006/relationships/customXml" Target="../ink/ink1370.xml"/><Relationship Id="rId329" Type="http://schemas.openxmlformats.org/officeDocument/2006/relationships/customXml" Target="../ink/ink1398.xml"/><Relationship Id="rId480" Type="http://schemas.openxmlformats.org/officeDocument/2006/relationships/image" Target="../media/image23910.png"/><Relationship Id="rId536" Type="http://schemas.openxmlformats.org/officeDocument/2006/relationships/image" Target="../media/image26710.png"/><Relationship Id="rId68" Type="http://schemas.openxmlformats.org/officeDocument/2006/relationships/customXml" Target="../ink/ink1267.xml"/><Relationship Id="rId133" Type="http://schemas.openxmlformats.org/officeDocument/2006/relationships/image" Target="../media/image6610.png"/><Relationship Id="rId175" Type="http://schemas.openxmlformats.org/officeDocument/2006/relationships/image" Target="../media/image8710.png"/><Relationship Id="rId340" Type="http://schemas.openxmlformats.org/officeDocument/2006/relationships/image" Target="../media/image16910.png"/><Relationship Id="rId578" Type="http://schemas.openxmlformats.org/officeDocument/2006/relationships/image" Target="../media/image28810.png"/><Relationship Id="rId200" Type="http://schemas.openxmlformats.org/officeDocument/2006/relationships/image" Target="../media/image9910.png"/><Relationship Id="rId382" Type="http://schemas.openxmlformats.org/officeDocument/2006/relationships/image" Target="../media/image19010.png"/><Relationship Id="rId438" Type="http://schemas.openxmlformats.org/officeDocument/2006/relationships/image" Target="../media/image21810.png"/><Relationship Id="rId603" Type="http://schemas.openxmlformats.org/officeDocument/2006/relationships/customXml" Target="../ink/ink1535.xml"/><Relationship Id="rId645" Type="http://schemas.openxmlformats.org/officeDocument/2006/relationships/customXml" Target="../ink/ink1556.xml"/><Relationship Id="rId242" Type="http://schemas.openxmlformats.org/officeDocument/2006/relationships/image" Target="../media/image12010.png"/><Relationship Id="rId284" Type="http://schemas.openxmlformats.org/officeDocument/2006/relationships/image" Target="../media/image14110.png"/><Relationship Id="rId491" Type="http://schemas.openxmlformats.org/officeDocument/2006/relationships/customXml" Target="../ink/ink1479.xml"/><Relationship Id="rId505" Type="http://schemas.openxmlformats.org/officeDocument/2006/relationships/customXml" Target="../ink/ink1486.xml"/><Relationship Id="rId37" Type="http://schemas.openxmlformats.org/officeDocument/2006/relationships/image" Target="../media/image18100.png"/><Relationship Id="rId79" Type="http://schemas.openxmlformats.org/officeDocument/2006/relationships/image" Target="../media/image39100.png"/><Relationship Id="rId102" Type="http://schemas.openxmlformats.org/officeDocument/2006/relationships/customXml" Target="../ink/ink1284.xml"/><Relationship Id="rId144" Type="http://schemas.openxmlformats.org/officeDocument/2006/relationships/customXml" Target="../ink/ink1305.xml"/><Relationship Id="rId547" Type="http://schemas.openxmlformats.org/officeDocument/2006/relationships/customXml" Target="../ink/ink1507.xml"/><Relationship Id="rId589" Type="http://schemas.openxmlformats.org/officeDocument/2006/relationships/customXml" Target="../ink/ink1528.xml"/><Relationship Id="rId90" Type="http://schemas.openxmlformats.org/officeDocument/2006/relationships/customXml" Target="../ink/ink1278.xml"/><Relationship Id="rId186" Type="http://schemas.openxmlformats.org/officeDocument/2006/relationships/customXml" Target="../ink/ink1326.xml"/><Relationship Id="rId351" Type="http://schemas.openxmlformats.org/officeDocument/2006/relationships/customXml" Target="../ink/ink1409.xml"/><Relationship Id="rId393" Type="http://schemas.openxmlformats.org/officeDocument/2006/relationships/customXml" Target="../ink/ink1430.xml"/><Relationship Id="rId407" Type="http://schemas.openxmlformats.org/officeDocument/2006/relationships/customXml" Target="../ink/ink1437.xml"/><Relationship Id="rId449" Type="http://schemas.openxmlformats.org/officeDocument/2006/relationships/customXml" Target="../ink/ink1458.xml"/><Relationship Id="rId614" Type="http://schemas.openxmlformats.org/officeDocument/2006/relationships/image" Target="../media/image30610.png"/><Relationship Id="rId211" Type="http://schemas.openxmlformats.org/officeDocument/2006/relationships/customXml" Target="../ink/ink1339.xml"/><Relationship Id="rId253" Type="http://schemas.openxmlformats.org/officeDocument/2006/relationships/customXml" Target="../ink/ink1360.xml"/><Relationship Id="rId295" Type="http://schemas.openxmlformats.org/officeDocument/2006/relationships/customXml" Target="../ink/ink1381.xml"/><Relationship Id="rId309" Type="http://schemas.openxmlformats.org/officeDocument/2006/relationships/customXml" Target="../ink/ink1388.xml"/><Relationship Id="rId460" Type="http://schemas.openxmlformats.org/officeDocument/2006/relationships/image" Target="../media/image22910.png"/><Relationship Id="rId516" Type="http://schemas.openxmlformats.org/officeDocument/2006/relationships/image" Target="../media/image25710.png"/><Relationship Id="rId48" Type="http://schemas.openxmlformats.org/officeDocument/2006/relationships/customXml" Target="../ink/ink1257.xml"/><Relationship Id="rId113" Type="http://schemas.openxmlformats.org/officeDocument/2006/relationships/image" Target="../media/image5610.png"/><Relationship Id="rId320" Type="http://schemas.openxmlformats.org/officeDocument/2006/relationships/image" Target="../media/image15910.png"/><Relationship Id="rId558" Type="http://schemas.openxmlformats.org/officeDocument/2006/relationships/image" Target="../media/image27810.png"/><Relationship Id="rId155" Type="http://schemas.openxmlformats.org/officeDocument/2006/relationships/image" Target="../media/image7710.png"/><Relationship Id="rId197" Type="http://schemas.openxmlformats.org/officeDocument/2006/relationships/customXml" Target="../ink/ink1332.xml"/><Relationship Id="rId362" Type="http://schemas.openxmlformats.org/officeDocument/2006/relationships/image" Target="../media/image18010.png"/><Relationship Id="rId418" Type="http://schemas.openxmlformats.org/officeDocument/2006/relationships/image" Target="../media/image20810.png"/><Relationship Id="rId625" Type="http://schemas.openxmlformats.org/officeDocument/2006/relationships/customXml" Target="../ink/ink1546.xml"/><Relationship Id="rId222" Type="http://schemas.openxmlformats.org/officeDocument/2006/relationships/image" Target="../media/image11010.png"/><Relationship Id="rId264" Type="http://schemas.openxmlformats.org/officeDocument/2006/relationships/image" Target="../media/image13110.png"/><Relationship Id="rId471" Type="http://schemas.openxmlformats.org/officeDocument/2006/relationships/customXml" Target="../ink/ink1469.xml"/><Relationship Id="rId17" Type="http://schemas.openxmlformats.org/officeDocument/2006/relationships/image" Target="../media/image8100.png"/><Relationship Id="rId59" Type="http://schemas.openxmlformats.org/officeDocument/2006/relationships/image" Target="../media/image29100.png"/><Relationship Id="rId124" Type="http://schemas.openxmlformats.org/officeDocument/2006/relationships/customXml" Target="../ink/ink1295.xml"/><Relationship Id="rId527" Type="http://schemas.openxmlformats.org/officeDocument/2006/relationships/customXml" Target="../ink/ink1497.xml"/><Relationship Id="rId569" Type="http://schemas.openxmlformats.org/officeDocument/2006/relationships/customXml" Target="../ink/ink1518.xml"/><Relationship Id="rId70" Type="http://schemas.openxmlformats.org/officeDocument/2006/relationships/customXml" Target="../ink/ink1268.xml"/><Relationship Id="rId166" Type="http://schemas.openxmlformats.org/officeDocument/2006/relationships/customXml" Target="../ink/ink1316.xml"/><Relationship Id="rId331" Type="http://schemas.openxmlformats.org/officeDocument/2006/relationships/customXml" Target="../ink/ink1399.xml"/><Relationship Id="rId373" Type="http://schemas.openxmlformats.org/officeDocument/2006/relationships/customXml" Target="../ink/ink1420.xml"/><Relationship Id="rId429" Type="http://schemas.openxmlformats.org/officeDocument/2006/relationships/customXml" Target="../ink/ink1448.xml"/><Relationship Id="rId580" Type="http://schemas.openxmlformats.org/officeDocument/2006/relationships/image" Target="../media/image28910.png"/><Relationship Id="rId636" Type="http://schemas.openxmlformats.org/officeDocument/2006/relationships/image" Target="../media/image3171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350.xml"/><Relationship Id="rId440" Type="http://schemas.openxmlformats.org/officeDocument/2006/relationships/image" Target="../media/image21910.png"/><Relationship Id="rId28" Type="http://schemas.openxmlformats.org/officeDocument/2006/relationships/customXml" Target="../ink/ink1247.xml"/><Relationship Id="rId275" Type="http://schemas.openxmlformats.org/officeDocument/2006/relationships/customXml" Target="../ink/ink1371.xml"/><Relationship Id="rId300" Type="http://schemas.openxmlformats.org/officeDocument/2006/relationships/image" Target="../media/image14910.png"/><Relationship Id="rId482" Type="http://schemas.openxmlformats.org/officeDocument/2006/relationships/image" Target="../media/image24010.png"/><Relationship Id="rId538" Type="http://schemas.openxmlformats.org/officeDocument/2006/relationships/image" Target="../media/image26810.png"/><Relationship Id="rId81" Type="http://schemas.openxmlformats.org/officeDocument/2006/relationships/image" Target="../media/image40100.png"/><Relationship Id="rId135" Type="http://schemas.openxmlformats.org/officeDocument/2006/relationships/image" Target="../media/image6710.png"/><Relationship Id="rId177" Type="http://schemas.openxmlformats.org/officeDocument/2006/relationships/image" Target="../media/image8810.png"/><Relationship Id="rId342" Type="http://schemas.openxmlformats.org/officeDocument/2006/relationships/image" Target="../media/image17010.png"/><Relationship Id="rId384" Type="http://schemas.openxmlformats.org/officeDocument/2006/relationships/image" Target="../media/image19110.png"/><Relationship Id="rId591" Type="http://schemas.openxmlformats.org/officeDocument/2006/relationships/customXml" Target="../ink/ink1529.xml"/><Relationship Id="rId605" Type="http://schemas.openxmlformats.org/officeDocument/2006/relationships/customXml" Target="../ink/ink1536.xml"/><Relationship Id="rId202" Type="http://schemas.openxmlformats.org/officeDocument/2006/relationships/image" Target="../media/image10010.png"/><Relationship Id="rId244" Type="http://schemas.openxmlformats.org/officeDocument/2006/relationships/image" Target="../media/image12110.png"/><Relationship Id="rId647" Type="http://schemas.openxmlformats.org/officeDocument/2006/relationships/customXml" Target="../ink/ink1557.xml"/><Relationship Id="rId39" Type="http://schemas.openxmlformats.org/officeDocument/2006/relationships/image" Target="../media/image19100.png"/><Relationship Id="rId286" Type="http://schemas.openxmlformats.org/officeDocument/2006/relationships/image" Target="../media/image14210.png"/><Relationship Id="rId451" Type="http://schemas.openxmlformats.org/officeDocument/2006/relationships/customXml" Target="../ink/ink1459.xml"/><Relationship Id="rId493" Type="http://schemas.openxmlformats.org/officeDocument/2006/relationships/customXml" Target="../ink/ink1480.xml"/><Relationship Id="rId507" Type="http://schemas.openxmlformats.org/officeDocument/2006/relationships/customXml" Target="../ink/ink1487.xml"/><Relationship Id="rId549" Type="http://schemas.openxmlformats.org/officeDocument/2006/relationships/customXml" Target="../ink/ink1508.xml"/><Relationship Id="rId50" Type="http://schemas.openxmlformats.org/officeDocument/2006/relationships/customXml" Target="../ink/ink1258.xml"/><Relationship Id="rId104" Type="http://schemas.openxmlformats.org/officeDocument/2006/relationships/customXml" Target="../ink/ink1285.xml"/><Relationship Id="rId146" Type="http://schemas.openxmlformats.org/officeDocument/2006/relationships/customXml" Target="../ink/ink1306.xml"/><Relationship Id="rId188" Type="http://schemas.openxmlformats.org/officeDocument/2006/relationships/customXml" Target="../ink/ink1327.xml"/><Relationship Id="rId311" Type="http://schemas.openxmlformats.org/officeDocument/2006/relationships/customXml" Target="../ink/ink1389.xml"/><Relationship Id="rId353" Type="http://schemas.openxmlformats.org/officeDocument/2006/relationships/customXml" Target="../ink/ink1410.xml"/><Relationship Id="rId395" Type="http://schemas.openxmlformats.org/officeDocument/2006/relationships/customXml" Target="../ink/ink1431.xml"/><Relationship Id="rId409" Type="http://schemas.openxmlformats.org/officeDocument/2006/relationships/customXml" Target="../ink/ink1438.xml"/><Relationship Id="rId560" Type="http://schemas.openxmlformats.org/officeDocument/2006/relationships/image" Target="../media/image27910.png"/><Relationship Id="rId92" Type="http://schemas.openxmlformats.org/officeDocument/2006/relationships/customXml" Target="../ink/ink1279.xml"/><Relationship Id="rId213" Type="http://schemas.openxmlformats.org/officeDocument/2006/relationships/customXml" Target="../ink/ink1340.xml"/><Relationship Id="rId420" Type="http://schemas.openxmlformats.org/officeDocument/2006/relationships/image" Target="../media/image20910.png"/><Relationship Id="rId616" Type="http://schemas.openxmlformats.org/officeDocument/2006/relationships/image" Target="../media/image30710.png"/><Relationship Id="rId255" Type="http://schemas.openxmlformats.org/officeDocument/2006/relationships/customXml" Target="../ink/ink1361.xml"/><Relationship Id="rId297" Type="http://schemas.openxmlformats.org/officeDocument/2006/relationships/customXml" Target="../ink/ink1382.xml"/><Relationship Id="rId462" Type="http://schemas.openxmlformats.org/officeDocument/2006/relationships/image" Target="../media/image23010.png"/><Relationship Id="rId518" Type="http://schemas.openxmlformats.org/officeDocument/2006/relationships/image" Target="../media/image25810.png"/><Relationship Id="rId115" Type="http://schemas.openxmlformats.org/officeDocument/2006/relationships/image" Target="../media/image5710.png"/><Relationship Id="rId157" Type="http://schemas.openxmlformats.org/officeDocument/2006/relationships/image" Target="../media/image7810.png"/><Relationship Id="rId322" Type="http://schemas.openxmlformats.org/officeDocument/2006/relationships/image" Target="../media/image16010.png"/><Relationship Id="rId364" Type="http://schemas.openxmlformats.org/officeDocument/2006/relationships/image" Target="../media/image18110.png"/><Relationship Id="rId61" Type="http://schemas.openxmlformats.org/officeDocument/2006/relationships/image" Target="../media/image30100.png"/><Relationship Id="rId199" Type="http://schemas.openxmlformats.org/officeDocument/2006/relationships/customXml" Target="../ink/ink1333.xml"/><Relationship Id="rId571" Type="http://schemas.openxmlformats.org/officeDocument/2006/relationships/customXml" Target="../ink/ink1519.xml"/><Relationship Id="rId627" Type="http://schemas.openxmlformats.org/officeDocument/2006/relationships/customXml" Target="../ink/ink1547.xml"/><Relationship Id="rId19" Type="http://schemas.openxmlformats.org/officeDocument/2006/relationships/image" Target="../media/image9100.png"/><Relationship Id="rId224" Type="http://schemas.openxmlformats.org/officeDocument/2006/relationships/image" Target="../media/image11110.png"/><Relationship Id="rId266" Type="http://schemas.openxmlformats.org/officeDocument/2006/relationships/image" Target="../media/image13210.png"/><Relationship Id="rId431" Type="http://schemas.openxmlformats.org/officeDocument/2006/relationships/customXml" Target="../ink/ink1449.xml"/><Relationship Id="rId473" Type="http://schemas.openxmlformats.org/officeDocument/2006/relationships/customXml" Target="../ink/ink1470.xml"/><Relationship Id="rId529" Type="http://schemas.openxmlformats.org/officeDocument/2006/relationships/customXml" Target="../ink/ink1498.xml"/><Relationship Id="rId30" Type="http://schemas.openxmlformats.org/officeDocument/2006/relationships/customXml" Target="../ink/ink1248.xml"/><Relationship Id="rId126" Type="http://schemas.openxmlformats.org/officeDocument/2006/relationships/customXml" Target="../ink/ink1296.xml"/><Relationship Id="rId168" Type="http://schemas.openxmlformats.org/officeDocument/2006/relationships/customXml" Target="../ink/ink1317.xml"/><Relationship Id="rId333" Type="http://schemas.openxmlformats.org/officeDocument/2006/relationships/customXml" Target="../ink/ink1400.xml"/><Relationship Id="rId540" Type="http://schemas.openxmlformats.org/officeDocument/2006/relationships/image" Target="../media/image26910.png"/><Relationship Id="rId72" Type="http://schemas.openxmlformats.org/officeDocument/2006/relationships/customXml" Target="../ink/ink1269.xml"/><Relationship Id="rId375" Type="http://schemas.openxmlformats.org/officeDocument/2006/relationships/customXml" Target="../ink/ink1421.xml"/><Relationship Id="rId582" Type="http://schemas.openxmlformats.org/officeDocument/2006/relationships/image" Target="../media/image29010.png"/><Relationship Id="rId638" Type="http://schemas.openxmlformats.org/officeDocument/2006/relationships/image" Target="../media/image31810.png"/><Relationship Id="rId3" Type="http://schemas.openxmlformats.org/officeDocument/2006/relationships/image" Target="../media/image11000.png"/><Relationship Id="rId235" Type="http://schemas.openxmlformats.org/officeDocument/2006/relationships/customXml" Target="../ink/ink1351.xml"/><Relationship Id="rId277" Type="http://schemas.openxmlformats.org/officeDocument/2006/relationships/customXml" Target="../ink/ink1372.xml"/><Relationship Id="rId400" Type="http://schemas.openxmlformats.org/officeDocument/2006/relationships/image" Target="../media/image19910.png"/><Relationship Id="rId442" Type="http://schemas.openxmlformats.org/officeDocument/2006/relationships/image" Target="../media/image22010.png"/><Relationship Id="rId484" Type="http://schemas.openxmlformats.org/officeDocument/2006/relationships/image" Target="../media/image24110.png"/><Relationship Id="rId137" Type="http://schemas.openxmlformats.org/officeDocument/2006/relationships/image" Target="../media/image6810.png"/><Relationship Id="rId302" Type="http://schemas.openxmlformats.org/officeDocument/2006/relationships/image" Target="../media/image15010.png"/><Relationship Id="rId344" Type="http://schemas.openxmlformats.org/officeDocument/2006/relationships/image" Target="../media/image17110.png"/><Relationship Id="rId41" Type="http://schemas.openxmlformats.org/officeDocument/2006/relationships/image" Target="../media/image20100.png"/><Relationship Id="rId83" Type="http://schemas.openxmlformats.org/officeDocument/2006/relationships/image" Target="../media/image41100.png"/><Relationship Id="rId179" Type="http://schemas.openxmlformats.org/officeDocument/2006/relationships/image" Target="../media/image8910.png"/><Relationship Id="rId386" Type="http://schemas.openxmlformats.org/officeDocument/2006/relationships/image" Target="../media/image19210.png"/><Relationship Id="rId551" Type="http://schemas.openxmlformats.org/officeDocument/2006/relationships/customXml" Target="../ink/ink1509.xml"/><Relationship Id="rId593" Type="http://schemas.openxmlformats.org/officeDocument/2006/relationships/customXml" Target="../ink/ink1530.xml"/><Relationship Id="rId607" Type="http://schemas.openxmlformats.org/officeDocument/2006/relationships/customXml" Target="../ink/ink1537.xml"/><Relationship Id="rId190" Type="http://schemas.openxmlformats.org/officeDocument/2006/relationships/customXml" Target="../ink/ink1328.xml"/><Relationship Id="rId204" Type="http://schemas.openxmlformats.org/officeDocument/2006/relationships/image" Target="../media/image10110.png"/><Relationship Id="rId246" Type="http://schemas.openxmlformats.org/officeDocument/2006/relationships/image" Target="../media/image12210.png"/><Relationship Id="rId288" Type="http://schemas.openxmlformats.org/officeDocument/2006/relationships/image" Target="../media/image14310.png"/><Relationship Id="rId411" Type="http://schemas.openxmlformats.org/officeDocument/2006/relationships/customXml" Target="../ink/ink1439.xml"/><Relationship Id="rId453" Type="http://schemas.openxmlformats.org/officeDocument/2006/relationships/customXml" Target="../ink/ink1460.xml"/><Relationship Id="rId509" Type="http://schemas.openxmlformats.org/officeDocument/2006/relationships/customXml" Target="../ink/ink1488.xml"/><Relationship Id="rId106" Type="http://schemas.openxmlformats.org/officeDocument/2006/relationships/customXml" Target="../ink/ink1286.xml"/><Relationship Id="rId313" Type="http://schemas.openxmlformats.org/officeDocument/2006/relationships/customXml" Target="../ink/ink1390.xml"/><Relationship Id="rId495" Type="http://schemas.openxmlformats.org/officeDocument/2006/relationships/customXml" Target="../ink/ink1481.xml"/><Relationship Id="rId10" Type="http://schemas.openxmlformats.org/officeDocument/2006/relationships/customXml" Target="../ink/ink1238.xml"/><Relationship Id="rId52" Type="http://schemas.openxmlformats.org/officeDocument/2006/relationships/customXml" Target="../ink/ink1259.xml"/><Relationship Id="rId94" Type="http://schemas.openxmlformats.org/officeDocument/2006/relationships/customXml" Target="../ink/ink1280.xml"/><Relationship Id="rId148" Type="http://schemas.openxmlformats.org/officeDocument/2006/relationships/customXml" Target="../ink/ink1307.xml"/><Relationship Id="rId355" Type="http://schemas.openxmlformats.org/officeDocument/2006/relationships/customXml" Target="../ink/ink1411.xml"/><Relationship Id="rId397" Type="http://schemas.openxmlformats.org/officeDocument/2006/relationships/customXml" Target="../ink/ink1432.xml"/><Relationship Id="rId520" Type="http://schemas.openxmlformats.org/officeDocument/2006/relationships/image" Target="../media/image25910.png"/><Relationship Id="rId562" Type="http://schemas.openxmlformats.org/officeDocument/2006/relationships/image" Target="../media/image28010.png"/><Relationship Id="rId618" Type="http://schemas.openxmlformats.org/officeDocument/2006/relationships/image" Target="../media/image30810.png"/><Relationship Id="rId215" Type="http://schemas.openxmlformats.org/officeDocument/2006/relationships/customXml" Target="../ink/ink1341.xml"/><Relationship Id="rId257" Type="http://schemas.openxmlformats.org/officeDocument/2006/relationships/customXml" Target="../ink/ink1362.xml"/><Relationship Id="rId422" Type="http://schemas.openxmlformats.org/officeDocument/2006/relationships/image" Target="../media/image21010.png"/><Relationship Id="rId464" Type="http://schemas.openxmlformats.org/officeDocument/2006/relationships/image" Target="../media/image23110.png"/><Relationship Id="rId299" Type="http://schemas.openxmlformats.org/officeDocument/2006/relationships/customXml" Target="../ink/ink1383.xml"/><Relationship Id="rId63" Type="http://schemas.openxmlformats.org/officeDocument/2006/relationships/image" Target="../media/image31100.png"/><Relationship Id="rId159" Type="http://schemas.openxmlformats.org/officeDocument/2006/relationships/image" Target="../media/image7910.png"/><Relationship Id="rId366" Type="http://schemas.openxmlformats.org/officeDocument/2006/relationships/image" Target="../media/image18210.png"/><Relationship Id="rId573" Type="http://schemas.openxmlformats.org/officeDocument/2006/relationships/customXml" Target="../ink/ink1520.xml"/><Relationship Id="rId226" Type="http://schemas.openxmlformats.org/officeDocument/2006/relationships/image" Target="../media/image11210.png"/><Relationship Id="rId433" Type="http://schemas.openxmlformats.org/officeDocument/2006/relationships/customXml" Target="../ink/ink1450.xml"/><Relationship Id="rId640" Type="http://schemas.openxmlformats.org/officeDocument/2006/relationships/image" Target="../media/image31910.png"/><Relationship Id="rId74" Type="http://schemas.openxmlformats.org/officeDocument/2006/relationships/customXml" Target="../ink/ink1270.xml"/><Relationship Id="rId377" Type="http://schemas.openxmlformats.org/officeDocument/2006/relationships/customXml" Target="../ink/ink1422.xml"/><Relationship Id="rId500" Type="http://schemas.openxmlformats.org/officeDocument/2006/relationships/image" Target="../media/image24910.png"/><Relationship Id="rId584" Type="http://schemas.openxmlformats.org/officeDocument/2006/relationships/image" Target="../media/image29110.png"/><Relationship Id="rId5" Type="http://schemas.openxmlformats.org/officeDocument/2006/relationships/image" Target="../media/image21000.png"/><Relationship Id="rId237" Type="http://schemas.openxmlformats.org/officeDocument/2006/relationships/customXml" Target="../ink/ink1352.xml"/><Relationship Id="rId444" Type="http://schemas.openxmlformats.org/officeDocument/2006/relationships/image" Target="../media/image22110.png"/><Relationship Id="rId290" Type="http://schemas.openxmlformats.org/officeDocument/2006/relationships/image" Target="../media/image14410.png"/><Relationship Id="rId304" Type="http://schemas.openxmlformats.org/officeDocument/2006/relationships/image" Target="../media/image15110.png"/><Relationship Id="rId388" Type="http://schemas.openxmlformats.org/officeDocument/2006/relationships/image" Target="../media/image19310.png"/><Relationship Id="rId511" Type="http://schemas.openxmlformats.org/officeDocument/2006/relationships/customXml" Target="../ink/ink1489.xml"/><Relationship Id="rId609" Type="http://schemas.openxmlformats.org/officeDocument/2006/relationships/customXml" Target="../ink/ink1538.xml"/><Relationship Id="rId85" Type="http://schemas.openxmlformats.org/officeDocument/2006/relationships/image" Target="../media/image42100.png"/><Relationship Id="rId150" Type="http://schemas.openxmlformats.org/officeDocument/2006/relationships/customXml" Target="../ink/ink1308.xml"/><Relationship Id="rId595" Type="http://schemas.openxmlformats.org/officeDocument/2006/relationships/customXml" Target="../ink/ink1531.xml"/><Relationship Id="rId248" Type="http://schemas.openxmlformats.org/officeDocument/2006/relationships/image" Target="../media/image12310.png"/><Relationship Id="rId455" Type="http://schemas.openxmlformats.org/officeDocument/2006/relationships/customXml" Target="../ink/ink1461.xml"/><Relationship Id="rId12" Type="http://schemas.openxmlformats.org/officeDocument/2006/relationships/customXml" Target="../ink/ink1239.xml"/><Relationship Id="rId108" Type="http://schemas.openxmlformats.org/officeDocument/2006/relationships/customXml" Target="../ink/ink1287.xml"/><Relationship Id="rId315" Type="http://schemas.openxmlformats.org/officeDocument/2006/relationships/customXml" Target="../ink/ink1391.xml"/><Relationship Id="rId522" Type="http://schemas.openxmlformats.org/officeDocument/2006/relationships/image" Target="../media/image26010.png"/><Relationship Id="rId96" Type="http://schemas.openxmlformats.org/officeDocument/2006/relationships/customXml" Target="../ink/ink1281.xml"/><Relationship Id="rId161" Type="http://schemas.openxmlformats.org/officeDocument/2006/relationships/image" Target="../media/image8010.png"/><Relationship Id="rId399" Type="http://schemas.openxmlformats.org/officeDocument/2006/relationships/customXml" Target="../ink/ink1433.xml"/><Relationship Id="rId259" Type="http://schemas.openxmlformats.org/officeDocument/2006/relationships/customXml" Target="../ink/ink1363.xml"/><Relationship Id="rId466" Type="http://schemas.openxmlformats.org/officeDocument/2006/relationships/image" Target="../media/image23210.png"/><Relationship Id="rId23" Type="http://schemas.openxmlformats.org/officeDocument/2006/relationships/image" Target="../media/image11100.png"/><Relationship Id="rId119" Type="http://schemas.openxmlformats.org/officeDocument/2006/relationships/image" Target="../media/image5910.png"/><Relationship Id="rId326" Type="http://schemas.openxmlformats.org/officeDocument/2006/relationships/image" Target="../media/image16210.png"/><Relationship Id="rId533" Type="http://schemas.openxmlformats.org/officeDocument/2006/relationships/customXml" Target="../ink/ink1500.xml"/><Relationship Id="rId172" Type="http://schemas.openxmlformats.org/officeDocument/2006/relationships/customXml" Target="../ink/ink1319.xml"/><Relationship Id="rId477" Type="http://schemas.openxmlformats.org/officeDocument/2006/relationships/customXml" Target="../ink/ink1472.xml"/><Relationship Id="rId600" Type="http://schemas.openxmlformats.org/officeDocument/2006/relationships/image" Target="../media/image29910.png"/><Relationship Id="rId337" Type="http://schemas.openxmlformats.org/officeDocument/2006/relationships/customXml" Target="../ink/ink1402.xml"/><Relationship Id="rId34" Type="http://schemas.openxmlformats.org/officeDocument/2006/relationships/customXml" Target="../ink/ink1250.xml"/><Relationship Id="rId544" Type="http://schemas.openxmlformats.org/officeDocument/2006/relationships/image" Target="../media/image27110.png"/><Relationship Id="rId183" Type="http://schemas.openxmlformats.org/officeDocument/2006/relationships/image" Target="../media/image9110.png"/><Relationship Id="rId390" Type="http://schemas.openxmlformats.org/officeDocument/2006/relationships/image" Target="../media/image19410.png"/><Relationship Id="rId404" Type="http://schemas.openxmlformats.org/officeDocument/2006/relationships/image" Target="../media/image20110.png"/><Relationship Id="rId611" Type="http://schemas.openxmlformats.org/officeDocument/2006/relationships/customXml" Target="../ink/ink1539.xml"/><Relationship Id="rId250" Type="http://schemas.openxmlformats.org/officeDocument/2006/relationships/image" Target="../media/image12410.png"/><Relationship Id="rId488" Type="http://schemas.openxmlformats.org/officeDocument/2006/relationships/image" Target="../media/image24310.png"/><Relationship Id="rId45" Type="http://schemas.openxmlformats.org/officeDocument/2006/relationships/image" Target="../media/image22100.png"/><Relationship Id="rId110" Type="http://schemas.openxmlformats.org/officeDocument/2006/relationships/customXml" Target="../ink/ink1288.xml"/><Relationship Id="rId348" Type="http://schemas.openxmlformats.org/officeDocument/2006/relationships/image" Target="../media/image17310.png"/><Relationship Id="rId555" Type="http://schemas.openxmlformats.org/officeDocument/2006/relationships/customXml" Target="../ink/ink1511.xml"/><Relationship Id="rId194" Type="http://schemas.openxmlformats.org/officeDocument/2006/relationships/image" Target="../media/image9610.png"/><Relationship Id="rId208" Type="http://schemas.openxmlformats.org/officeDocument/2006/relationships/image" Target="../media/image10310.png"/><Relationship Id="rId415" Type="http://schemas.openxmlformats.org/officeDocument/2006/relationships/customXml" Target="../ink/ink1441.xml"/><Relationship Id="rId622" Type="http://schemas.openxmlformats.org/officeDocument/2006/relationships/image" Target="../media/image31010.png"/><Relationship Id="rId261" Type="http://schemas.openxmlformats.org/officeDocument/2006/relationships/customXml" Target="../ink/ink1364.xml"/><Relationship Id="rId499" Type="http://schemas.openxmlformats.org/officeDocument/2006/relationships/customXml" Target="../ink/ink1483.xml"/><Relationship Id="rId56" Type="http://schemas.openxmlformats.org/officeDocument/2006/relationships/customXml" Target="../ink/ink1261.xml"/><Relationship Id="rId359" Type="http://schemas.openxmlformats.org/officeDocument/2006/relationships/customXml" Target="../ink/ink1413.xml"/><Relationship Id="rId566" Type="http://schemas.openxmlformats.org/officeDocument/2006/relationships/image" Target="../media/image28210.png"/><Relationship Id="rId121" Type="http://schemas.openxmlformats.org/officeDocument/2006/relationships/image" Target="../media/image6010.png"/><Relationship Id="rId219" Type="http://schemas.openxmlformats.org/officeDocument/2006/relationships/customXml" Target="../ink/ink1343.xml"/><Relationship Id="rId426" Type="http://schemas.openxmlformats.org/officeDocument/2006/relationships/image" Target="../media/image21210.png"/><Relationship Id="rId633" Type="http://schemas.openxmlformats.org/officeDocument/2006/relationships/customXml" Target="../ink/ink1550.xml"/><Relationship Id="rId67" Type="http://schemas.openxmlformats.org/officeDocument/2006/relationships/image" Target="../media/image33100.png"/><Relationship Id="rId272" Type="http://schemas.openxmlformats.org/officeDocument/2006/relationships/image" Target="../media/image13510.png"/><Relationship Id="rId577" Type="http://schemas.openxmlformats.org/officeDocument/2006/relationships/customXml" Target="../ink/ink1522.xml"/><Relationship Id="rId132" Type="http://schemas.openxmlformats.org/officeDocument/2006/relationships/customXml" Target="../ink/ink1299.xml"/><Relationship Id="rId437" Type="http://schemas.openxmlformats.org/officeDocument/2006/relationships/customXml" Target="../ink/ink1452.xml"/><Relationship Id="rId644" Type="http://schemas.openxmlformats.org/officeDocument/2006/relationships/image" Target="../media/image32110.png"/><Relationship Id="rId283" Type="http://schemas.openxmlformats.org/officeDocument/2006/relationships/customXml" Target="../ink/ink1375.xml"/><Relationship Id="rId490" Type="http://schemas.openxmlformats.org/officeDocument/2006/relationships/image" Target="../media/image24410.png"/><Relationship Id="rId504" Type="http://schemas.openxmlformats.org/officeDocument/2006/relationships/image" Target="../media/image25110.png"/><Relationship Id="rId78" Type="http://schemas.openxmlformats.org/officeDocument/2006/relationships/customXml" Target="../ink/ink1272.xml"/><Relationship Id="rId143" Type="http://schemas.openxmlformats.org/officeDocument/2006/relationships/image" Target="../media/image7110.png"/><Relationship Id="rId350" Type="http://schemas.openxmlformats.org/officeDocument/2006/relationships/image" Target="../media/image17410.png"/><Relationship Id="rId588" Type="http://schemas.openxmlformats.org/officeDocument/2006/relationships/image" Target="../media/image29310.png"/><Relationship Id="rId9" Type="http://schemas.openxmlformats.org/officeDocument/2006/relationships/image" Target="../media/image41000.png"/><Relationship Id="rId210" Type="http://schemas.openxmlformats.org/officeDocument/2006/relationships/image" Target="../media/image10410.png"/><Relationship Id="rId448" Type="http://schemas.openxmlformats.org/officeDocument/2006/relationships/image" Target="../media/image22310.png"/><Relationship Id="rId294" Type="http://schemas.openxmlformats.org/officeDocument/2006/relationships/image" Target="../media/image14610.png"/><Relationship Id="rId308" Type="http://schemas.openxmlformats.org/officeDocument/2006/relationships/image" Target="../media/image15310.png"/><Relationship Id="rId515" Type="http://schemas.openxmlformats.org/officeDocument/2006/relationships/customXml" Target="../ink/ink1491.xml"/><Relationship Id="rId89" Type="http://schemas.openxmlformats.org/officeDocument/2006/relationships/image" Target="../media/image44100.png"/><Relationship Id="rId154" Type="http://schemas.openxmlformats.org/officeDocument/2006/relationships/customXml" Target="../ink/ink1310.xml"/><Relationship Id="rId361" Type="http://schemas.openxmlformats.org/officeDocument/2006/relationships/customXml" Target="../ink/ink1414.xml"/><Relationship Id="rId599" Type="http://schemas.openxmlformats.org/officeDocument/2006/relationships/customXml" Target="../ink/ink153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10.png"/><Relationship Id="rId21" Type="http://schemas.openxmlformats.org/officeDocument/2006/relationships/image" Target="../media/image33310.png"/><Relationship Id="rId324" Type="http://schemas.openxmlformats.org/officeDocument/2006/relationships/customXml" Target="../ink/ink1719.xml"/><Relationship Id="rId531" Type="http://schemas.openxmlformats.org/officeDocument/2006/relationships/image" Target="../media/image5860.png"/><Relationship Id="rId170" Type="http://schemas.openxmlformats.org/officeDocument/2006/relationships/customXml" Target="../ink/ink1642.xml"/><Relationship Id="rId268" Type="http://schemas.openxmlformats.org/officeDocument/2006/relationships/customXml" Target="../ink/ink1691.xml"/><Relationship Id="rId475" Type="http://schemas.openxmlformats.org/officeDocument/2006/relationships/image" Target="../media/image5580.png"/><Relationship Id="rId32" Type="http://schemas.openxmlformats.org/officeDocument/2006/relationships/customXml" Target="../ink/ink1573.xml"/><Relationship Id="rId128" Type="http://schemas.openxmlformats.org/officeDocument/2006/relationships/customXml" Target="../ink/ink1621.xml"/><Relationship Id="rId335" Type="http://schemas.openxmlformats.org/officeDocument/2006/relationships/image" Target="../media/image48810.png"/><Relationship Id="rId542" Type="http://schemas.openxmlformats.org/officeDocument/2006/relationships/customXml" Target="../ink/ink1828.xml"/><Relationship Id="rId181" Type="http://schemas.openxmlformats.org/officeDocument/2006/relationships/image" Target="../media/image41210.png"/><Relationship Id="rId402" Type="http://schemas.openxmlformats.org/officeDocument/2006/relationships/customXml" Target="../ink/ink1758.xml"/><Relationship Id="rId279" Type="http://schemas.openxmlformats.org/officeDocument/2006/relationships/image" Target="../media/image46010.png"/><Relationship Id="rId486" Type="http://schemas.openxmlformats.org/officeDocument/2006/relationships/customXml" Target="../ink/ink1800.xml"/><Relationship Id="rId43" Type="http://schemas.openxmlformats.org/officeDocument/2006/relationships/image" Target="../media/image34410.png"/><Relationship Id="rId139" Type="http://schemas.openxmlformats.org/officeDocument/2006/relationships/image" Target="../media/image39110.png"/><Relationship Id="rId346" Type="http://schemas.openxmlformats.org/officeDocument/2006/relationships/customXml" Target="../ink/ink1730.xml"/><Relationship Id="rId553" Type="http://schemas.openxmlformats.org/officeDocument/2006/relationships/image" Target="../media/image5970.png"/><Relationship Id="rId192" Type="http://schemas.openxmlformats.org/officeDocument/2006/relationships/customXml" Target="../ink/ink1653.xml"/><Relationship Id="rId206" Type="http://schemas.openxmlformats.org/officeDocument/2006/relationships/customXml" Target="../ink/ink1660.xml"/><Relationship Id="rId413" Type="http://schemas.openxmlformats.org/officeDocument/2006/relationships/image" Target="../media/image5270.png"/><Relationship Id="rId497" Type="http://schemas.openxmlformats.org/officeDocument/2006/relationships/image" Target="../media/image5690.png"/><Relationship Id="rId357" Type="http://schemas.openxmlformats.org/officeDocument/2006/relationships/image" Target="../media/image49910.png"/><Relationship Id="rId54" Type="http://schemas.openxmlformats.org/officeDocument/2006/relationships/customXml" Target="../ink/ink1584.xml"/><Relationship Id="rId217" Type="http://schemas.openxmlformats.org/officeDocument/2006/relationships/image" Target="../media/image42910.png"/><Relationship Id="rId564" Type="http://schemas.openxmlformats.org/officeDocument/2006/relationships/customXml" Target="../ink/ink1839.xml"/><Relationship Id="rId424" Type="http://schemas.openxmlformats.org/officeDocument/2006/relationships/customXml" Target="../ink/ink1769.xml"/><Relationship Id="rId270" Type="http://schemas.openxmlformats.org/officeDocument/2006/relationships/customXml" Target="../ink/ink1692.xml"/><Relationship Id="rId65" Type="http://schemas.openxmlformats.org/officeDocument/2006/relationships/image" Target="../media/image35510.png"/><Relationship Id="rId130" Type="http://schemas.openxmlformats.org/officeDocument/2006/relationships/customXml" Target="../ink/ink1622.xml"/><Relationship Id="rId368" Type="http://schemas.openxmlformats.org/officeDocument/2006/relationships/customXml" Target="../ink/ink1741.xml"/><Relationship Id="rId575" Type="http://schemas.openxmlformats.org/officeDocument/2006/relationships/image" Target="../media/image6080.png"/><Relationship Id="rId228" Type="http://schemas.openxmlformats.org/officeDocument/2006/relationships/customXml" Target="../ink/ink1671.xml"/><Relationship Id="rId435" Type="http://schemas.openxmlformats.org/officeDocument/2006/relationships/image" Target="../media/image5380.png"/><Relationship Id="rId281" Type="http://schemas.openxmlformats.org/officeDocument/2006/relationships/image" Target="../media/image46110.png"/><Relationship Id="rId502" Type="http://schemas.openxmlformats.org/officeDocument/2006/relationships/customXml" Target="../ink/ink1808.xml"/><Relationship Id="rId76" Type="http://schemas.openxmlformats.org/officeDocument/2006/relationships/customXml" Target="../ink/ink1595.xml"/><Relationship Id="rId141" Type="http://schemas.openxmlformats.org/officeDocument/2006/relationships/image" Target="../media/image39210.png"/><Relationship Id="rId379" Type="http://schemas.openxmlformats.org/officeDocument/2006/relationships/image" Target="../media/image51010.png"/><Relationship Id="rId586" Type="http://schemas.openxmlformats.org/officeDocument/2006/relationships/customXml" Target="../ink/ink1850.xml"/><Relationship Id="rId7" Type="http://schemas.openxmlformats.org/officeDocument/2006/relationships/image" Target="../media/image32610.png"/><Relationship Id="rId239" Type="http://schemas.openxmlformats.org/officeDocument/2006/relationships/image" Target="../media/image44010.png"/><Relationship Id="rId446" Type="http://schemas.openxmlformats.org/officeDocument/2006/relationships/customXml" Target="../ink/ink1780.xml"/><Relationship Id="rId292" Type="http://schemas.openxmlformats.org/officeDocument/2006/relationships/customXml" Target="../ink/ink1703.xml"/><Relationship Id="rId306" Type="http://schemas.openxmlformats.org/officeDocument/2006/relationships/customXml" Target="../ink/ink1710.xml"/><Relationship Id="rId87" Type="http://schemas.openxmlformats.org/officeDocument/2006/relationships/image" Target="../media/image36610.png"/><Relationship Id="rId513" Type="http://schemas.openxmlformats.org/officeDocument/2006/relationships/image" Target="../media/image5770.png"/><Relationship Id="rId597" Type="http://schemas.openxmlformats.org/officeDocument/2006/relationships/image" Target="../media/image6190.png"/><Relationship Id="rId152" Type="http://schemas.openxmlformats.org/officeDocument/2006/relationships/customXml" Target="../ink/ink1633.xml"/><Relationship Id="rId457" Type="http://schemas.openxmlformats.org/officeDocument/2006/relationships/image" Target="../media/image5490.png"/><Relationship Id="rId14" Type="http://schemas.openxmlformats.org/officeDocument/2006/relationships/customXml" Target="../ink/ink1564.xml"/><Relationship Id="rId317" Type="http://schemas.openxmlformats.org/officeDocument/2006/relationships/image" Target="../media/image47910.png"/><Relationship Id="rId524" Type="http://schemas.openxmlformats.org/officeDocument/2006/relationships/customXml" Target="../ink/ink1819.xml"/><Relationship Id="rId98" Type="http://schemas.openxmlformats.org/officeDocument/2006/relationships/customXml" Target="../ink/ink1606.xml"/><Relationship Id="rId163" Type="http://schemas.openxmlformats.org/officeDocument/2006/relationships/image" Target="../media/image40310.png"/><Relationship Id="rId370" Type="http://schemas.openxmlformats.org/officeDocument/2006/relationships/customXml" Target="../ink/ink1742.xml"/><Relationship Id="rId230" Type="http://schemas.openxmlformats.org/officeDocument/2006/relationships/customXml" Target="../ink/ink1672.xml"/><Relationship Id="rId468" Type="http://schemas.openxmlformats.org/officeDocument/2006/relationships/customXml" Target="../ink/ink1791.xml"/><Relationship Id="rId25" Type="http://schemas.openxmlformats.org/officeDocument/2006/relationships/image" Target="../media/image33510.png"/><Relationship Id="rId67" Type="http://schemas.openxmlformats.org/officeDocument/2006/relationships/image" Target="../media/image35610.png"/><Relationship Id="rId272" Type="http://schemas.openxmlformats.org/officeDocument/2006/relationships/customXml" Target="../ink/ink1693.xml"/><Relationship Id="rId328" Type="http://schemas.openxmlformats.org/officeDocument/2006/relationships/customXml" Target="../ink/ink1721.xml"/><Relationship Id="rId535" Type="http://schemas.openxmlformats.org/officeDocument/2006/relationships/image" Target="../media/image5880.png"/><Relationship Id="rId577" Type="http://schemas.openxmlformats.org/officeDocument/2006/relationships/image" Target="../media/image6090.png"/><Relationship Id="rId132" Type="http://schemas.openxmlformats.org/officeDocument/2006/relationships/customXml" Target="../ink/ink1623.xml"/><Relationship Id="rId174" Type="http://schemas.openxmlformats.org/officeDocument/2006/relationships/customXml" Target="../ink/ink1644.xml"/><Relationship Id="rId381" Type="http://schemas.openxmlformats.org/officeDocument/2006/relationships/image" Target="../media/image51110.png"/><Relationship Id="rId602" Type="http://schemas.openxmlformats.org/officeDocument/2006/relationships/customXml" Target="../ink/ink1858.xml"/><Relationship Id="rId241" Type="http://schemas.openxmlformats.org/officeDocument/2006/relationships/image" Target="../media/image44110.png"/><Relationship Id="rId437" Type="http://schemas.openxmlformats.org/officeDocument/2006/relationships/image" Target="../media/image5390.png"/><Relationship Id="rId479" Type="http://schemas.openxmlformats.org/officeDocument/2006/relationships/image" Target="../media/image5600.png"/><Relationship Id="rId36" Type="http://schemas.openxmlformats.org/officeDocument/2006/relationships/customXml" Target="../ink/ink1575.xml"/><Relationship Id="rId283" Type="http://schemas.openxmlformats.org/officeDocument/2006/relationships/image" Target="../media/image46210.png"/><Relationship Id="rId339" Type="http://schemas.openxmlformats.org/officeDocument/2006/relationships/image" Target="../media/image49010.png"/><Relationship Id="rId490" Type="http://schemas.openxmlformats.org/officeDocument/2006/relationships/customXml" Target="../ink/ink1802.xml"/><Relationship Id="rId504" Type="http://schemas.openxmlformats.org/officeDocument/2006/relationships/customXml" Target="../ink/ink1809.xml"/><Relationship Id="rId546" Type="http://schemas.openxmlformats.org/officeDocument/2006/relationships/customXml" Target="../ink/ink1830.xml"/><Relationship Id="rId78" Type="http://schemas.openxmlformats.org/officeDocument/2006/relationships/customXml" Target="../ink/ink1596.xml"/><Relationship Id="rId101" Type="http://schemas.openxmlformats.org/officeDocument/2006/relationships/image" Target="../media/image37310.png"/><Relationship Id="rId143" Type="http://schemas.openxmlformats.org/officeDocument/2006/relationships/image" Target="../media/image39310.png"/><Relationship Id="rId185" Type="http://schemas.openxmlformats.org/officeDocument/2006/relationships/image" Target="../media/image41310.png"/><Relationship Id="rId350" Type="http://schemas.openxmlformats.org/officeDocument/2006/relationships/customXml" Target="../ink/ink1732.xml"/><Relationship Id="rId406" Type="http://schemas.openxmlformats.org/officeDocument/2006/relationships/customXml" Target="../ink/ink1760.xml"/><Relationship Id="rId588" Type="http://schemas.openxmlformats.org/officeDocument/2006/relationships/customXml" Target="../ink/ink1851.xml"/><Relationship Id="rId9" Type="http://schemas.openxmlformats.org/officeDocument/2006/relationships/image" Target="../media/image32710.png"/><Relationship Id="rId210" Type="http://schemas.openxmlformats.org/officeDocument/2006/relationships/customXml" Target="../ink/ink1662.xml"/><Relationship Id="rId392" Type="http://schemas.openxmlformats.org/officeDocument/2006/relationships/customXml" Target="../ink/ink1753.xml"/><Relationship Id="rId448" Type="http://schemas.openxmlformats.org/officeDocument/2006/relationships/customXml" Target="../ink/ink1781.xml"/><Relationship Id="rId613" Type="http://schemas.openxmlformats.org/officeDocument/2006/relationships/image" Target="../media/image6270.png"/><Relationship Id="rId252" Type="http://schemas.openxmlformats.org/officeDocument/2006/relationships/customXml" Target="../ink/ink1683.xml"/><Relationship Id="rId294" Type="http://schemas.openxmlformats.org/officeDocument/2006/relationships/customXml" Target="../ink/ink1704.xml"/><Relationship Id="rId308" Type="http://schemas.openxmlformats.org/officeDocument/2006/relationships/customXml" Target="../ink/ink1711.xml"/><Relationship Id="rId515" Type="http://schemas.openxmlformats.org/officeDocument/2006/relationships/image" Target="../media/image5780.png"/><Relationship Id="rId47" Type="http://schemas.openxmlformats.org/officeDocument/2006/relationships/image" Target="../media/image34610.png"/><Relationship Id="rId89" Type="http://schemas.openxmlformats.org/officeDocument/2006/relationships/image" Target="../media/image36710.png"/><Relationship Id="rId112" Type="http://schemas.openxmlformats.org/officeDocument/2006/relationships/customXml" Target="../ink/ink1613.xml"/><Relationship Id="rId154" Type="http://schemas.openxmlformats.org/officeDocument/2006/relationships/customXml" Target="../ink/ink1634.xml"/><Relationship Id="rId361" Type="http://schemas.openxmlformats.org/officeDocument/2006/relationships/image" Target="../media/image50110.png"/><Relationship Id="rId557" Type="http://schemas.openxmlformats.org/officeDocument/2006/relationships/image" Target="../media/image5990.png"/><Relationship Id="rId599" Type="http://schemas.openxmlformats.org/officeDocument/2006/relationships/image" Target="../media/image6200.png"/><Relationship Id="rId196" Type="http://schemas.openxmlformats.org/officeDocument/2006/relationships/customXml" Target="../ink/ink1655.xml"/><Relationship Id="rId417" Type="http://schemas.openxmlformats.org/officeDocument/2006/relationships/image" Target="../media/image5290.png"/><Relationship Id="rId459" Type="http://schemas.openxmlformats.org/officeDocument/2006/relationships/image" Target="../media/image5500.png"/><Relationship Id="rId16" Type="http://schemas.openxmlformats.org/officeDocument/2006/relationships/customXml" Target="../ink/ink1565.xml"/><Relationship Id="rId221" Type="http://schemas.openxmlformats.org/officeDocument/2006/relationships/image" Target="../media/image43110.png"/><Relationship Id="rId263" Type="http://schemas.openxmlformats.org/officeDocument/2006/relationships/image" Target="../media/image45210.png"/><Relationship Id="rId319" Type="http://schemas.openxmlformats.org/officeDocument/2006/relationships/image" Target="../media/image48010.png"/><Relationship Id="rId470" Type="http://schemas.openxmlformats.org/officeDocument/2006/relationships/customXml" Target="../ink/ink1792.xml"/><Relationship Id="rId526" Type="http://schemas.openxmlformats.org/officeDocument/2006/relationships/customXml" Target="../ink/ink1820.xml"/><Relationship Id="rId58" Type="http://schemas.openxmlformats.org/officeDocument/2006/relationships/customXml" Target="../ink/ink1586.xml"/><Relationship Id="rId123" Type="http://schemas.openxmlformats.org/officeDocument/2006/relationships/image" Target="../media/image38410.png"/><Relationship Id="rId330" Type="http://schemas.openxmlformats.org/officeDocument/2006/relationships/customXml" Target="../ink/ink1722.xml"/><Relationship Id="rId568" Type="http://schemas.openxmlformats.org/officeDocument/2006/relationships/customXml" Target="../ink/ink1841.xml"/><Relationship Id="rId165" Type="http://schemas.openxmlformats.org/officeDocument/2006/relationships/image" Target="../media/image40410.png"/><Relationship Id="rId372" Type="http://schemas.openxmlformats.org/officeDocument/2006/relationships/customXml" Target="../ink/ink1743.xml"/><Relationship Id="rId428" Type="http://schemas.openxmlformats.org/officeDocument/2006/relationships/customXml" Target="../ink/ink1771.xml"/><Relationship Id="rId232" Type="http://schemas.openxmlformats.org/officeDocument/2006/relationships/customXml" Target="../ink/ink1673.xml"/><Relationship Id="rId274" Type="http://schemas.openxmlformats.org/officeDocument/2006/relationships/customXml" Target="../ink/ink1694.xml"/><Relationship Id="rId481" Type="http://schemas.openxmlformats.org/officeDocument/2006/relationships/image" Target="../media/image5611.png"/><Relationship Id="rId27" Type="http://schemas.openxmlformats.org/officeDocument/2006/relationships/image" Target="../media/image33610.png"/><Relationship Id="rId69" Type="http://schemas.openxmlformats.org/officeDocument/2006/relationships/image" Target="../media/image35710.png"/><Relationship Id="rId134" Type="http://schemas.openxmlformats.org/officeDocument/2006/relationships/customXml" Target="../ink/ink1624.xml"/><Relationship Id="rId537" Type="http://schemas.openxmlformats.org/officeDocument/2006/relationships/image" Target="../media/image5890.png"/><Relationship Id="rId579" Type="http://schemas.openxmlformats.org/officeDocument/2006/relationships/image" Target="../media/image6101.png"/><Relationship Id="rId80" Type="http://schemas.openxmlformats.org/officeDocument/2006/relationships/customXml" Target="../ink/ink1597.xml"/><Relationship Id="rId176" Type="http://schemas.openxmlformats.org/officeDocument/2006/relationships/customXml" Target="../ink/ink1645.xml"/><Relationship Id="rId341" Type="http://schemas.openxmlformats.org/officeDocument/2006/relationships/image" Target="../media/image49110.png"/><Relationship Id="rId383" Type="http://schemas.openxmlformats.org/officeDocument/2006/relationships/image" Target="../media/image51210.png"/><Relationship Id="rId439" Type="http://schemas.openxmlformats.org/officeDocument/2006/relationships/image" Target="../media/image5400.png"/><Relationship Id="rId590" Type="http://schemas.openxmlformats.org/officeDocument/2006/relationships/customXml" Target="../ink/ink1852.xml"/><Relationship Id="rId604" Type="http://schemas.openxmlformats.org/officeDocument/2006/relationships/customXml" Target="../ink/ink1859.xml"/><Relationship Id="rId201" Type="http://schemas.openxmlformats.org/officeDocument/2006/relationships/image" Target="../media/image42110.png"/><Relationship Id="rId243" Type="http://schemas.openxmlformats.org/officeDocument/2006/relationships/image" Target="../media/image44210.png"/><Relationship Id="rId285" Type="http://schemas.openxmlformats.org/officeDocument/2006/relationships/image" Target="../media/image46310.png"/><Relationship Id="rId450" Type="http://schemas.openxmlformats.org/officeDocument/2006/relationships/customXml" Target="../ink/ink1782.xml"/><Relationship Id="rId506" Type="http://schemas.openxmlformats.org/officeDocument/2006/relationships/customXml" Target="../ink/ink1810.xml"/><Relationship Id="rId38" Type="http://schemas.openxmlformats.org/officeDocument/2006/relationships/customXml" Target="../ink/ink1576.xml"/><Relationship Id="rId103" Type="http://schemas.openxmlformats.org/officeDocument/2006/relationships/image" Target="../media/image37410.png"/><Relationship Id="rId310" Type="http://schemas.openxmlformats.org/officeDocument/2006/relationships/customXml" Target="../ink/ink1712.xml"/><Relationship Id="rId492" Type="http://schemas.openxmlformats.org/officeDocument/2006/relationships/customXml" Target="../ink/ink1803.xml"/><Relationship Id="rId548" Type="http://schemas.openxmlformats.org/officeDocument/2006/relationships/customXml" Target="../ink/ink1831.xml"/><Relationship Id="rId91" Type="http://schemas.openxmlformats.org/officeDocument/2006/relationships/image" Target="../media/image36810.png"/><Relationship Id="rId145" Type="http://schemas.openxmlformats.org/officeDocument/2006/relationships/image" Target="../media/image39410.png"/><Relationship Id="rId187" Type="http://schemas.openxmlformats.org/officeDocument/2006/relationships/image" Target="../media/image41410.png"/><Relationship Id="rId352" Type="http://schemas.openxmlformats.org/officeDocument/2006/relationships/customXml" Target="../ink/ink1733.xml"/><Relationship Id="rId394" Type="http://schemas.openxmlformats.org/officeDocument/2006/relationships/customXml" Target="../ink/ink1754.xml"/><Relationship Id="rId408" Type="http://schemas.openxmlformats.org/officeDocument/2006/relationships/customXml" Target="../ink/ink1761.xml"/><Relationship Id="rId212" Type="http://schemas.openxmlformats.org/officeDocument/2006/relationships/customXml" Target="../ink/ink1663.xml"/><Relationship Id="rId254" Type="http://schemas.openxmlformats.org/officeDocument/2006/relationships/customXml" Target="../ink/ink1684.xml"/><Relationship Id="rId49" Type="http://schemas.openxmlformats.org/officeDocument/2006/relationships/image" Target="../media/image34710.png"/><Relationship Id="rId114" Type="http://schemas.openxmlformats.org/officeDocument/2006/relationships/customXml" Target="../ink/ink1614.xml"/><Relationship Id="rId296" Type="http://schemas.openxmlformats.org/officeDocument/2006/relationships/customXml" Target="../ink/ink1705.xml"/><Relationship Id="rId461" Type="http://schemas.openxmlformats.org/officeDocument/2006/relationships/image" Target="../media/image5511.png"/><Relationship Id="rId517" Type="http://schemas.openxmlformats.org/officeDocument/2006/relationships/image" Target="../media/image5790.png"/><Relationship Id="rId559" Type="http://schemas.openxmlformats.org/officeDocument/2006/relationships/image" Target="../media/image6000.png"/><Relationship Id="rId60" Type="http://schemas.openxmlformats.org/officeDocument/2006/relationships/customXml" Target="../ink/ink1587.xml"/><Relationship Id="rId156" Type="http://schemas.openxmlformats.org/officeDocument/2006/relationships/customXml" Target="../ink/ink1635.xml"/><Relationship Id="rId198" Type="http://schemas.openxmlformats.org/officeDocument/2006/relationships/customXml" Target="../ink/ink1656.xml"/><Relationship Id="rId321" Type="http://schemas.openxmlformats.org/officeDocument/2006/relationships/image" Target="../media/image48110.png"/><Relationship Id="rId363" Type="http://schemas.openxmlformats.org/officeDocument/2006/relationships/image" Target="../media/image50210.png"/><Relationship Id="rId419" Type="http://schemas.openxmlformats.org/officeDocument/2006/relationships/image" Target="../media/image5300.png"/><Relationship Id="rId570" Type="http://schemas.openxmlformats.org/officeDocument/2006/relationships/customXml" Target="../ink/ink1842.xml"/><Relationship Id="rId223" Type="http://schemas.openxmlformats.org/officeDocument/2006/relationships/image" Target="../media/image43210.png"/><Relationship Id="rId430" Type="http://schemas.openxmlformats.org/officeDocument/2006/relationships/customXml" Target="../ink/ink1772.xml"/><Relationship Id="rId18" Type="http://schemas.openxmlformats.org/officeDocument/2006/relationships/customXml" Target="../ink/ink1566.xml"/><Relationship Id="rId265" Type="http://schemas.openxmlformats.org/officeDocument/2006/relationships/image" Target="../media/image45310.png"/><Relationship Id="rId472" Type="http://schemas.openxmlformats.org/officeDocument/2006/relationships/customXml" Target="../ink/ink1793.xml"/><Relationship Id="rId528" Type="http://schemas.openxmlformats.org/officeDocument/2006/relationships/customXml" Target="../ink/ink1821.xml"/><Relationship Id="rId125" Type="http://schemas.openxmlformats.org/officeDocument/2006/relationships/image" Target="../media/image38510.png"/><Relationship Id="rId167" Type="http://schemas.openxmlformats.org/officeDocument/2006/relationships/image" Target="../media/image40510.png"/><Relationship Id="rId332" Type="http://schemas.openxmlformats.org/officeDocument/2006/relationships/customXml" Target="../ink/ink1723.xml"/><Relationship Id="rId374" Type="http://schemas.openxmlformats.org/officeDocument/2006/relationships/customXml" Target="../ink/ink1744.xml"/><Relationship Id="rId581" Type="http://schemas.openxmlformats.org/officeDocument/2006/relationships/image" Target="../media/image6111.png"/><Relationship Id="rId71" Type="http://schemas.openxmlformats.org/officeDocument/2006/relationships/image" Target="../media/image35810.png"/><Relationship Id="rId234" Type="http://schemas.openxmlformats.org/officeDocument/2006/relationships/customXml" Target="../ink/ink1674.xml"/><Relationship Id="rId2" Type="http://schemas.openxmlformats.org/officeDocument/2006/relationships/customXml" Target="../ink/ink1558.xml"/><Relationship Id="rId29" Type="http://schemas.openxmlformats.org/officeDocument/2006/relationships/image" Target="../media/image33710.png"/><Relationship Id="rId276" Type="http://schemas.openxmlformats.org/officeDocument/2006/relationships/customXml" Target="../ink/ink1695.xml"/><Relationship Id="rId441" Type="http://schemas.openxmlformats.org/officeDocument/2006/relationships/image" Target="../media/image5411.png"/><Relationship Id="rId483" Type="http://schemas.openxmlformats.org/officeDocument/2006/relationships/image" Target="../media/image5620.png"/><Relationship Id="rId539" Type="http://schemas.openxmlformats.org/officeDocument/2006/relationships/image" Target="../media/image5900.png"/><Relationship Id="rId40" Type="http://schemas.openxmlformats.org/officeDocument/2006/relationships/customXml" Target="../ink/ink1577.xml"/><Relationship Id="rId136" Type="http://schemas.openxmlformats.org/officeDocument/2006/relationships/customXml" Target="../ink/ink1625.xml"/><Relationship Id="rId178" Type="http://schemas.openxmlformats.org/officeDocument/2006/relationships/customXml" Target="../ink/ink1646.xml"/><Relationship Id="rId301" Type="http://schemas.openxmlformats.org/officeDocument/2006/relationships/image" Target="../media/image47110.png"/><Relationship Id="rId343" Type="http://schemas.openxmlformats.org/officeDocument/2006/relationships/image" Target="../media/image49210.png"/><Relationship Id="rId550" Type="http://schemas.openxmlformats.org/officeDocument/2006/relationships/customXml" Target="../ink/ink1832.xml"/><Relationship Id="rId82" Type="http://schemas.openxmlformats.org/officeDocument/2006/relationships/customXml" Target="../ink/ink1598.xml"/><Relationship Id="rId203" Type="http://schemas.openxmlformats.org/officeDocument/2006/relationships/image" Target="../media/image42210.png"/><Relationship Id="rId385" Type="http://schemas.openxmlformats.org/officeDocument/2006/relationships/image" Target="../media/image51310.png"/><Relationship Id="rId592" Type="http://schemas.openxmlformats.org/officeDocument/2006/relationships/customXml" Target="../ink/ink1853.xml"/><Relationship Id="rId606" Type="http://schemas.openxmlformats.org/officeDocument/2006/relationships/customXml" Target="../ink/ink1860.xml"/><Relationship Id="rId245" Type="http://schemas.openxmlformats.org/officeDocument/2006/relationships/image" Target="../media/image44310.png"/><Relationship Id="rId287" Type="http://schemas.openxmlformats.org/officeDocument/2006/relationships/image" Target="../media/image46410.png"/><Relationship Id="rId410" Type="http://schemas.openxmlformats.org/officeDocument/2006/relationships/customXml" Target="../ink/ink1762.xml"/><Relationship Id="rId452" Type="http://schemas.openxmlformats.org/officeDocument/2006/relationships/customXml" Target="../ink/ink1783.xml"/><Relationship Id="rId494" Type="http://schemas.openxmlformats.org/officeDocument/2006/relationships/customXml" Target="../ink/ink1804.xml"/><Relationship Id="rId508" Type="http://schemas.openxmlformats.org/officeDocument/2006/relationships/customXml" Target="../ink/ink1811.xml"/><Relationship Id="rId105" Type="http://schemas.openxmlformats.org/officeDocument/2006/relationships/image" Target="../media/image37510.png"/><Relationship Id="rId147" Type="http://schemas.openxmlformats.org/officeDocument/2006/relationships/image" Target="../media/image39510.png"/><Relationship Id="rId312" Type="http://schemas.openxmlformats.org/officeDocument/2006/relationships/customXml" Target="../ink/ink1713.xml"/><Relationship Id="rId354" Type="http://schemas.openxmlformats.org/officeDocument/2006/relationships/customXml" Target="../ink/ink1734.xml"/><Relationship Id="rId51" Type="http://schemas.openxmlformats.org/officeDocument/2006/relationships/image" Target="../media/image34810.png"/><Relationship Id="rId93" Type="http://schemas.openxmlformats.org/officeDocument/2006/relationships/image" Target="../media/image36910.png"/><Relationship Id="rId189" Type="http://schemas.openxmlformats.org/officeDocument/2006/relationships/image" Target="../media/image41510.png"/><Relationship Id="rId396" Type="http://schemas.openxmlformats.org/officeDocument/2006/relationships/customXml" Target="../ink/ink1755.xml"/><Relationship Id="rId561" Type="http://schemas.openxmlformats.org/officeDocument/2006/relationships/image" Target="../media/image6011.png"/><Relationship Id="rId214" Type="http://schemas.openxmlformats.org/officeDocument/2006/relationships/customXml" Target="../ink/ink1664.xml"/><Relationship Id="rId256" Type="http://schemas.openxmlformats.org/officeDocument/2006/relationships/customXml" Target="../ink/ink1685.xml"/><Relationship Id="rId298" Type="http://schemas.openxmlformats.org/officeDocument/2006/relationships/customXml" Target="../ink/ink1706.xml"/><Relationship Id="rId421" Type="http://schemas.openxmlformats.org/officeDocument/2006/relationships/image" Target="../media/image5311.png"/><Relationship Id="rId463" Type="http://schemas.openxmlformats.org/officeDocument/2006/relationships/image" Target="../media/image5520.png"/><Relationship Id="rId519" Type="http://schemas.openxmlformats.org/officeDocument/2006/relationships/image" Target="../media/image5800.png"/><Relationship Id="rId116" Type="http://schemas.openxmlformats.org/officeDocument/2006/relationships/customXml" Target="../ink/ink1615.xml"/><Relationship Id="rId158" Type="http://schemas.openxmlformats.org/officeDocument/2006/relationships/customXml" Target="../ink/ink1636.xml"/><Relationship Id="rId323" Type="http://schemas.openxmlformats.org/officeDocument/2006/relationships/image" Target="../media/image48210.png"/><Relationship Id="rId530" Type="http://schemas.openxmlformats.org/officeDocument/2006/relationships/customXml" Target="../ink/ink1822.xml"/><Relationship Id="rId20" Type="http://schemas.openxmlformats.org/officeDocument/2006/relationships/customXml" Target="../ink/ink1567.xml"/><Relationship Id="rId62" Type="http://schemas.openxmlformats.org/officeDocument/2006/relationships/customXml" Target="../ink/ink1588.xml"/><Relationship Id="rId365" Type="http://schemas.openxmlformats.org/officeDocument/2006/relationships/image" Target="../media/image50310.png"/><Relationship Id="rId572" Type="http://schemas.openxmlformats.org/officeDocument/2006/relationships/customXml" Target="../ink/ink1843.xml"/><Relationship Id="rId225" Type="http://schemas.openxmlformats.org/officeDocument/2006/relationships/image" Target="../media/image43310.png"/><Relationship Id="rId267" Type="http://schemas.openxmlformats.org/officeDocument/2006/relationships/image" Target="../media/image45410.png"/><Relationship Id="rId432" Type="http://schemas.openxmlformats.org/officeDocument/2006/relationships/customXml" Target="../ink/ink1773.xml"/><Relationship Id="rId474" Type="http://schemas.openxmlformats.org/officeDocument/2006/relationships/customXml" Target="../ink/ink1794.xml"/><Relationship Id="rId127" Type="http://schemas.openxmlformats.org/officeDocument/2006/relationships/image" Target="../media/image21000.png"/><Relationship Id="rId31" Type="http://schemas.openxmlformats.org/officeDocument/2006/relationships/image" Target="../media/image33810.png"/><Relationship Id="rId73" Type="http://schemas.openxmlformats.org/officeDocument/2006/relationships/image" Target="../media/image35910.png"/><Relationship Id="rId169" Type="http://schemas.openxmlformats.org/officeDocument/2006/relationships/image" Target="../media/image40610.png"/><Relationship Id="rId334" Type="http://schemas.openxmlformats.org/officeDocument/2006/relationships/customXml" Target="../ink/ink1724.xml"/><Relationship Id="rId376" Type="http://schemas.openxmlformats.org/officeDocument/2006/relationships/customXml" Target="../ink/ink1745.xml"/><Relationship Id="rId541" Type="http://schemas.openxmlformats.org/officeDocument/2006/relationships/image" Target="../media/image5911.png"/><Relationship Id="rId583" Type="http://schemas.openxmlformats.org/officeDocument/2006/relationships/image" Target="../media/image6120.png"/><Relationship Id="rId4" Type="http://schemas.openxmlformats.org/officeDocument/2006/relationships/customXml" Target="../ink/ink1559.xml"/><Relationship Id="rId180" Type="http://schemas.openxmlformats.org/officeDocument/2006/relationships/customXml" Target="../ink/ink1647.xml"/><Relationship Id="rId236" Type="http://schemas.openxmlformats.org/officeDocument/2006/relationships/customXml" Target="../ink/ink1675.xml"/><Relationship Id="rId278" Type="http://schemas.openxmlformats.org/officeDocument/2006/relationships/customXml" Target="../ink/ink1696.xml"/><Relationship Id="rId401" Type="http://schemas.openxmlformats.org/officeDocument/2006/relationships/image" Target="../media/image5211.png"/><Relationship Id="rId443" Type="http://schemas.openxmlformats.org/officeDocument/2006/relationships/image" Target="../media/image5420.png"/><Relationship Id="rId303" Type="http://schemas.openxmlformats.org/officeDocument/2006/relationships/image" Target="../media/image47210.png"/><Relationship Id="rId485" Type="http://schemas.openxmlformats.org/officeDocument/2006/relationships/image" Target="../media/image5630.png"/><Relationship Id="rId42" Type="http://schemas.openxmlformats.org/officeDocument/2006/relationships/customXml" Target="../ink/ink1578.xml"/><Relationship Id="rId84" Type="http://schemas.openxmlformats.org/officeDocument/2006/relationships/customXml" Target="../ink/ink1599.xml"/><Relationship Id="rId138" Type="http://schemas.openxmlformats.org/officeDocument/2006/relationships/customXml" Target="../ink/ink1626.xml"/><Relationship Id="rId345" Type="http://schemas.openxmlformats.org/officeDocument/2006/relationships/image" Target="../media/image49310.png"/><Relationship Id="rId387" Type="http://schemas.openxmlformats.org/officeDocument/2006/relationships/image" Target="../media/image51410.png"/><Relationship Id="rId510" Type="http://schemas.openxmlformats.org/officeDocument/2006/relationships/customXml" Target="../ink/ink1812.xml"/><Relationship Id="rId552" Type="http://schemas.openxmlformats.org/officeDocument/2006/relationships/customXml" Target="../ink/ink1833.xml"/><Relationship Id="rId594" Type="http://schemas.openxmlformats.org/officeDocument/2006/relationships/customXml" Target="../ink/ink1854.xml"/><Relationship Id="rId608" Type="http://schemas.openxmlformats.org/officeDocument/2006/relationships/customXml" Target="../ink/ink1861.xml"/><Relationship Id="rId191" Type="http://schemas.openxmlformats.org/officeDocument/2006/relationships/image" Target="../media/image41610.png"/><Relationship Id="rId205" Type="http://schemas.openxmlformats.org/officeDocument/2006/relationships/image" Target="../media/image42310.png"/><Relationship Id="rId247" Type="http://schemas.openxmlformats.org/officeDocument/2006/relationships/image" Target="../media/image44410.png"/><Relationship Id="rId412" Type="http://schemas.openxmlformats.org/officeDocument/2006/relationships/customXml" Target="../ink/ink1763.xml"/><Relationship Id="rId107" Type="http://schemas.openxmlformats.org/officeDocument/2006/relationships/image" Target="../media/image37610.png"/><Relationship Id="rId289" Type="http://schemas.openxmlformats.org/officeDocument/2006/relationships/image" Target="../media/image46510.png"/><Relationship Id="rId454" Type="http://schemas.openxmlformats.org/officeDocument/2006/relationships/customXml" Target="../ink/ink1784.xml"/><Relationship Id="rId496" Type="http://schemas.openxmlformats.org/officeDocument/2006/relationships/customXml" Target="../ink/ink1805.xml"/><Relationship Id="rId11" Type="http://schemas.openxmlformats.org/officeDocument/2006/relationships/image" Target="../media/image32810.png"/><Relationship Id="rId53" Type="http://schemas.openxmlformats.org/officeDocument/2006/relationships/image" Target="../media/image34910.png"/><Relationship Id="rId149" Type="http://schemas.openxmlformats.org/officeDocument/2006/relationships/image" Target="../media/image39610.png"/><Relationship Id="rId314" Type="http://schemas.openxmlformats.org/officeDocument/2006/relationships/customXml" Target="../ink/ink1714.xml"/><Relationship Id="rId356" Type="http://schemas.openxmlformats.org/officeDocument/2006/relationships/customXml" Target="../ink/ink1735.xml"/><Relationship Id="rId398" Type="http://schemas.openxmlformats.org/officeDocument/2006/relationships/customXml" Target="../ink/ink1756.xml"/><Relationship Id="rId521" Type="http://schemas.openxmlformats.org/officeDocument/2006/relationships/image" Target="../media/image5811.png"/><Relationship Id="rId563" Type="http://schemas.openxmlformats.org/officeDocument/2006/relationships/image" Target="../media/image6020.png"/><Relationship Id="rId95" Type="http://schemas.openxmlformats.org/officeDocument/2006/relationships/image" Target="../media/image37010.png"/><Relationship Id="rId160" Type="http://schemas.openxmlformats.org/officeDocument/2006/relationships/customXml" Target="../ink/ink1637.xml"/><Relationship Id="rId216" Type="http://schemas.openxmlformats.org/officeDocument/2006/relationships/customXml" Target="../ink/ink1665.xml"/><Relationship Id="rId423" Type="http://schemas.openxmlformats.org/officeDocument/2006/relationships/image" Target="../media/image5320.png"/><Relationship Id="rId258" Type="http://schemas.openxmlformats.org/officeDocument/2006/relationships/customXml" Target="../ink/ink1686.xml"/><Relationship Id="rId465" Type="http://schemas.openxmlformats.org/officeDocument/2006/relationships/image" Target="../media/image5530.png"/><Relationship Id="rId22" Type="http://schemas.openxmlformats.org/officeDocument/2006/relationships/customXml" Target="../ink/ink1568.xml"/><Relationship Id="rId64" Type="http://schemas.openxmlformats.org/officeDocument/2006/relationships/customXml" Target="../ink/ink1589.xml"/><Relationship Id="rId118" Type="http://schemas.openxmlformats.org/officeDocument/2006/relationships/customXml" Target="../ink/ink1616.xml"/><Relationship Id="rId325" Type="http://schemas.openxmlformats.org/officeDocument/2006/relationships/image" Target="../media/image48310.png"/><Relationship Id="rId367" Type="http://schemas.openxmlformats.org/officeDocument/2006/relationships/image" Target="../media/image50410.png"/><Relationship Id="rId532" Type="http://schemas.openxmlformats.org/officeDocument/2006/relationships/customXml" Target="../ink/ink1823.xml"/><Relationship Id="rId574" Type="http://schemas.openxmlformats.org/officeDocument/2006/relationships/customXml" Target="../ink/ink1844.xml"/><Relationship Id="rId171" Type="http://schemas.openxmlformats.org/officeDocument/2006/relationships/image" Target="../media/image40710.png"/><Relationship Id="rId227" Type="http://schemas.openxmlformats.org/officeDocument/2006/relationships/image" Target="../media/image43410.png"/><Relationship Id="rId269" Type="http://schemas.openxmlformats.org/officeDocument/2006/relationships/image" Target="../media/image45510.png"/><Relationship Id="rId434" Type="http://schemas.openxmlformats.org/officeDocument/2006/relationships/customXml" Target="../ink/ink1774.xml"/><Relationship Id="rId476" Type="http://schemas.openxmlformats.org/officeDocument/2006/relationships/customXml" Target="../ink/ink1795.xml"/><Relationship Id="rId33" Type="http://schemas.openxmlformats.org/officeDocument/2006/relationships/image" Target="../media/image33910.png"/><Relationship Id="rId129" Type="http://schemas.openxmlformats.org/officeDocument/2006/relationships/image" Target="../media/image38610.png"/><Relationship Id="rId280" Type="http://schemas.openxmlformats.org/officeDocument/2006/relationships/customXml" Target="../ink/ink1697.xml"/><Relationship Id="rId336" Type="http://schemas.openxmlformats.org/officeDocument/2006/relationships/customXml" Target="../ink/ink1725.xml"/><Relationship Id="rId501" Type="http://schemas.openxmlformats.org/officeDocument/2006/relationships/image" Target="../media/image5711.png"/><Relationship Id="rId543" Type="http://schemas.openxmlformats.org/officeDocument/2006/relationships/image" Target="../media/image5920.png"/><Relationship Id="rId75" Type="http://schemas.openxmlformats.org/officeDocument/2006/relationships/image" Target="../media/image36010.png"/><Relationship Id="rId140" Type="http://schemas.openxmlformats.org/officeDocument/2006/relationships/customXml" Target="../ink/ink1627.xml"/><Relationship Id="rId182" Type="http://schemas.openxmlformats.org/officeDocument/2006/relationships/customXml" Target="../ink/ink1648.xml"/><Relationship Id="rId378" Type="http://schemas.openxmlformats.org/officeDocument/2006/relationships/customXml" Target="../ink/ink1746.xml"/><Relationship Id="rId403" Type="http://schemas.openxmlformats.org/officeDocument/2006/relationships/image" Target="../media/image5220.png"/><Relationship Id="rId585" Type="http://schemas.openxmlformats.org/officeDocument/2006/relationships/image" Target="../media/image6130.png"/><Relationship Id="rId6" Type="http://schemas.openxmlformats.org/officeDocument/2006/relationships/customXml" Target="../ink/ink1560.xml"/><Relationship Id="rId238" Type="http://schemas.openxmlformats.org/officeDocument/2006/relationships/customXml" Target="../ink/ink1676.xml"/><Relationship Id="rId445" Type="http://schemas.openxmlformats.org/officeDocument/2006/relationships/image" Target="../media/image5430.png"/><Relationship Id="rId487" Type="http://schemas.openxmlformats.org/officeDocument/2006/relationships/image" Target="../media/image5640.png"/><Relationship Id="rId610" Type="http://schemas.openxmlformats.org/officeDocument/2006/relationships/customXml" Target="../ink/ink1862.xml"/><Relationship Id="rId291" Type="http://schemas.openxmlformats.org/officeDocument/2006/relationships/image" Target="../media/image46610.png"/><Relationship Id="rId305" Type="http://schemas.openxmlformats.org/officeDocument/2006/relationships/image" Target="../media/image47310.png"/><Relationship Id="rId347" Type="http://schemas.openxmlformats.org/officeDocument/2006/relationships/image" Target="../media/image49410.png"/><Relationship Id="rId512" Type="http://schemas.openxmlformats.org/officeDocument/2006/relationships/customXml" Target="../ink/ink1813.xml"/><Relationship Id="rId44" Type="http://schemas.openxmlformats.org/officeDocument/2006/relationships/customXml" Target="../ink/ink1579.xml"/><Relationship Id="rId86" Type="http://schemas.openxmlformats.org/officeDocument/2006/relationships/customXml" Target="../ink/ink1600.xml"/><Relationship Id="rId151" Type="http://schemas.openxmlformats.org/officeDocument/2006/relationships/image" Target="../media/image39710.png"/><Relationship Id="rId389" Type="http://schemas.openxmlformats.org/officeDocument/2006/relationships/image" Target="../media/image51510.png"/><Relationship Id="rId554" Type="http://schemas.openxmlformats.org/officeDocument/2006/relationships/customXml" Target="../ink/ink1834.xml"/><Relationship Id="rId596" Type="http://schemas.openxmlformats.org/officeDocument/2006/relationships/customXml" Target="../ink/ink1855.xml"/><Relationship Id="rId193" Type="http://schemas.openxmlformats.org/officeDocument/2006/relationships/image" Target="../media/image41710.png"/><Relationship Id="rId207" Type="http://schemas.openxmlformats.org/officeDocument/2006/relationships/image" Target="../media/image42410.png"/><Relationship Id="rId249" Type="http://schemas.openxmlformats.org/officeDocument/2006/relationships/image" Target="../media/image44510.png"/><Relationship Id="rId414" Type="http://schemas.openxmlformats.org/officeDocument/2006/relationships/customXml" Target="../ink/ink1764.xml"/><Relationship Id="rId456" Type="http://schemas.openxmlformats.org/officeDocument/2006/relationships/customXml" Target="../ink/ink1785.xml"/><Relationship Id="rId498" Type="http://schemas.openxmlformats.org/officeDocument/2006/relationships/customXml" Target="../ink/ink1806.xml"/><Relationship Id="rId13" Type="http://schemas.openxmlformats.org/officeDocument/2006/relationships/image" Target="../media/image32910.png"/><Relationship Id="rId109" Type="http://schemas.openxmlformats.org/officeDocument/2006/relationships/image" Target="../media/image37710.png"/><Relationship Id="rId260" Type="http://schemas.openxmlformats.org/officeDocument/2006/relationships/customXml" Target="../ink/ink1687.xml"/><Relationship Id="rId316" Type="http://schemas.openxmlformats.org/officeDocument/2006/relationships/customXml" Target="../ink/ink1715.xml"/><Relationship Id="rId523" Type="http://schemas.openxmlformats.org/officeDocument/2006/relationships/image" Target="../media/image5820.png"/><Relationship Id="rId55" Type="http://schemas.openxmlformats.org/officeDocument/2006/relationships/image" Target="../media/image35010.png"/><Relationship Id="rId97" Type="http://schemas.openxmlformats.org/officeDocument/2006/relationships/image" Target="../media/image37110.png"/><Relationship Id="rId120" Type="http://schemas.openxmlformats.org/officeDocument/2006/relationships/customXml" Target="../ink/ink1617.xml"/><Relationship Id="rId358" Type="http://schemas.openxmlformats.org/officeDocument/2006/relationships/customXml" Target="../ink/ink1736.xml"/><Relationship Id="rId565" Type="http://schemas.openxmlformats.org/officeDocument/2006/relationships/image" Target="../media/image6030.png"/><Relationship Id="rId162" Type="http://schemas.openxmlformats.org/officeDocument/2006/relationships/customXml" Target="../ink/ink1638.xml"/><Relationship Id="rId218" Type="http://schemas.openxmlformats.org/officeDocument/2006/relationships/customXml" Target="../ink/ink1666.xml"/><Relationship Id="rId425" Type="http://schemas.openxmlformats.org/officeDocument/2006/relationships/image" Target="../media/image5330.png"/><Relationship Id="rId467" Type="http://schemas.openxmlformats.org/officeDocument/2006/relationships/image" Target="../media/image5540.png"/><Relationship Id="rId271" Type="http://schemas.openxmlformats.org/officeDocument/2006/relationships/image" Target="../media/image45610.png"/><Relationship Id="rId24" Type="http://schemas.openxmlformats.org/officeDocument/2006/relationships/customXml" Target="../ink/ink1569.xml"/><Relationship Id="rId66" Type="http://schemas.openxmlformats.org/officeDocument/2006/relationships/customXml" Target="../ink/ink1590.xml"/><Relationship Id="rId131" Type="http://schemas.openxmlformats.org/officeDocument/2006/relationships/image" Target="../media/image38710.png"/><Relationship Id="rId327" Type="http://schemas.openxmlformats.org/officeDocument/2006/relationships/image" Target="../media/image48410.png"/><Relationship Id="rId369" Type="http://schemas.openxmlformats.org/officeDocument/2006/relationships/image" Target="../media/image50510.png"/><Relationship Id="rId534" Type="http://schemas.openxmlformats.org/officeDocument/2006/relationships/customXml" Target="../ink/ink1824.xml"/><Relationship Id="rId576" Type="http://schemas.openxmlformats.org/officeDocument/2006/relationships/customXml" Target="../ink/ink1845.xml"/><Relationship Id="rId173" Type="http://schemas.openxmlformats.org/officeDocument/2006/relationships/image" Target="../media/image40810.png"/><Relationship Id="rId229" Type="http://schemas.openxmlformats.org/officeDocument/2006/relationships/image" Target="../media/image43510.png"/><Relationship Id="rId380" Type="http://schemas.openxmlformats.org/officeDocument/2006/relationships/customXml" Target="../ink/ink1747.xml"/><Relationship Id="rId436" Type="http://schemas.openxmlformats.org/officeDocument/2006/relationships/customXml" Target="../ink/ink1775.xml"/><Relationship Id="rId601" Type="http://schemas.openxmlformats.org/officeDocument/2006/relationships/image" Target="../media/image6211.png"/><Relationship Id="rId240" Type="http://schemas.openxmlformats.org/officeDocument/2006/relationships/customXml" Target="../ink/ink1677.xml"/><Relationship Id="rId478" Type="http://schemas.openxmlformats.org/officeDocument/2006/relationships/customXml" Target="../ink/ink1796.xml"/><Relationship Id="rId35" Type="http://schemas.openxmlformats.org/officeDocument/2006/relationships/image" Target="../media/image34010.png"/><Relationship Id="rId77" Type="http://schemas.openxmlformats.org/officeDocument/2006/relationships/image" Target="../media/image36110.png"/><Relationship Id="rId100" Type="http://schemas.openxmlformats.org/officeDocument/2006/relationships/customXml" Target="../ink/ink1607.xml"/><Relationship Id="rId282" Type="http://schemas.openxmlformats.org/officeDocument/2006/relationships/customXml" Target="../ink/ink1698.xml"/><Relationship Id="rId338" Type="http://schemas.openxmlformats.org/officeDocument/2006/relationships/customXml" Target="../ink/ink1726.xml"/><Relationship Id="rId503" Type="http://schemas.openxmlformats.org/officeDocument/2006/relationships/image" Target="../media/image5720.png"/><Relationship Id="rId545" Type="http://schemas.openxmlformats.org/officeDocument/2006/relationships/image" Target="../media/image5930.png"/><Relationship Id="rId587" Type="http://schemas.openxmlformats.org/officeDocument/2006/relationships/image" Target="../media/image6140.png"/><Relationship Id="rId8" Type="http://schemas.openxmlformats.org/officeDocument/2006/relationships/customXml" Target="../ink/ink1561.xml"/><Relationship Id="rId142" Type="http://schemas.openxmlformats.org/officeDocument/2006/relationships/customXml" Target="../ink/ink1628.xml"/><Relationship Id="rId184" Type="http://schemas.openxmlformats.org/officeDocument/2006/relationships/customXml" Target="../ink/ink1649.xml"/><Relationship Id="rId391" Type="http://schemas.openxmlformats.org/officeDocument/2006/relationships/image" Target="../media/image51610.png"/><Relationship Id="rId405" Type="http://schemas.openxmlformats.org/officeDocument/2006/relationships/image" Target="../media/image5230.png"/><Relationship Id="rId447" Type="http://schemas.openxmlformats.org/officeDocument/2006/relationships/image" Target="../media/image5440.png"/><Relationship Id="rId612" Type="http://schemas.openxmlformats.org/officeDocument/2006/relationships/customXml" Target="../ink/ink1863.xml"/><Relationship Id="rId251" Type="http://schemas.openxmlformats.org/officeDocument/2006/relationships/image" Target="../media/image44610.png"/><Relationship Id="rId489" Type="http://schemas.openxmlformats.org/officeDocument/2006/relationships/image" Target="../media/image5650.png"/><Relationship Id="rId46" Type="http://schemas.openxmlformats.org/officeDocument/2006/relationships/customXml" Target="../ink/ink1580.xml"/><Relationship Id="rId293" Type="http://schemas.openxmlformats.org/officeDocument/2006/relationships/image" Target="../media/image46710.png"/><Relationship Id="rId307" Type="http://schemas.openxmlformats.org/officeDocument/2006/relationships/image" Target="../media/image47410.png"/><Relationship Id="rId349" Type="http://schemas.openxmlformats.org/officeDocument/2006/relationships/image" Target="../media/image49510.png"/><Relationship Id="rId514" Type="http://schemas.openxmlformats.org/officeDocument/2006/relationships/customXml" Target="../ink/ink1814.xml"/><Relationship Id="rId556" Type="http://schemas.openxmlformats.org/officeDocument/2006/relationships/customXml" Target="../ink/ink1835.xml"/><Relationship Id="rId88" Type="http://schemas.openxmlformats.org/officeDocument/2006/relationships/customXml" Target="../ink/ink1601.xml"/><Relationship Id="rId111" Type="http://schemas.openxmlformats.org/officeDocument/2006/relationships/image" Target="../media/image37810.png"/><Relationship Id="rId153" Type="http://schemas.openxmlformats.org/officeDocument/2006/relationships/image" Target="../media/image39810.png"/><Relationship Id="rId195" Type="http://schemas.openxmlformats.org/officeDocument/2006/relationships/image" Target="../media/image41810.png"/><Relationship Id="rId209" Type="http://schemas.openxmlformats.org/officeDocument/2006/relationships/image" Target="../media/image42510.png"/><Relationship Id="rId360" Type="http://schemas.openxmlformats.org/officeDocument/2006/relationships/customXml" Target="../ink/ink1737.xml"/><Relationship Id="rId416" Type="http://schemas.openxmlformats.org/officeDocument/2006/relationships/customXml" Target="../ink/ink1765.xml"/><Relationship Id="rId598" Type="http://schemas.openxmlformats.org/officeDocument/2006/relationships/customXml" Target="../ink/ink1856.xml"/><Relationship Id="rId220" Type="http://schemas.openxmlformats.org/officeDocument/2006/relationships/customXml" Target="../ink/ink1667.xml"/><Relationship Id="rId458" Type="http://schemas.openxmlformats.org/officeDocument/2006/relationships/customXml" Target="../ink/ink1786.xml"/><Relationship Id="rId15" Type="http://schemas.openxmlformats.org/officeDocument/2006/relationships/image" Target="../media/image33010.png"/><Relationship Id="rId57" Type="http://schemas.openxmlformats.org/officeDocument/2006/relationships/image" Target="../media/image35110.png"/><Relationship Id="rId262" Type="http://schemas.openxmlformats.org/officeDocument/2006/relationships/customXml" Target="../ink/ink1688.xml"/><Relationship Id="rId318" Type="http://schemas.openxmlformats.org/officeDocument/2006/relationships/customXml" Target="../ink/ink1716.xml"/><Relationship Id="rId525" Type="http://schemas.openxmlformats.org/officeDocument/2006/relationships/image" Target="../media/image5830.png"/><Relationship Id="rId567" Type="http://schemas.openxmlformats.org/officeDocument/2006/relationships/image" Target="../media/image6040.png"/><Relationship Id="rId99" Type="http://schemas.openxmlformats.org/officeDocument/2006/relationships/image" Target="../media/image37210.png"/><Relationship Id="rId122" Type="http://schemas.openxmlformats.org/officeDocument/2006/relationships/customXml" Target="../ink/ink1618.xml"/><Relationship Id="rId164" Type="http://schemas.openxmlformats.org/officeDocument/2006/relationships/customXml" Target="../ink/ink1639.xml"/><Relationship Id="rId371" Type="http://schemas.openxmlformats.org/officeDocument/2006/relationships/image" Target="../media/image50610.png"/><Relationship Id="rId427" Type="http://schemas.openxmlformats.org/officeDocument/2006/relationships/image" Target="../media/image5340.png"/><Relationship Id="rId469" Type="http://schemas.openxmlformats.org/officeDocument/2006/relationships/image" Target="../media/image5550.png"/><Relationship Id="rId26" Type="http://schemas.openxmlformats.org/officeDocument/2006/relationships/customXml" Target="../ink/ink1570.xml"/><Relationship Id="rId231" Type="http://schemas.openxmlformats.org/officeDocument/2006/relationships/image" Target="../media/image43610.png"/><Relationship Id="rId273" Type="http://schemas.openxmlformats.org/officeDocument/2006/relationships/image" Target="../media/image45710.png"/><Relationship Id="rId329" Type="http://schemas.openxmlformats.org/officeDocument/2006/relationships/image" Target="../media/image48510.png"/><Relationship Id="rId480" Type="http://schemas.openxmlformats.org/officeDocument/2006/relationships/customXml" Target="../ink/ink1797.xml"/><Relationship Id="rId536" Type="http://schemas.openxmlformats.org/officeDocument/2006/relationships/customXml" Target="../ink/ink1825.xml"/><Relationship Id="rId68" Type="http://schemas.openxmlformats.org/officeDocument/2006/relationships/customXml" Target="../ink/ink1591.xml"/><Relationship Id="rId133" Type="http://schemas.openxmlformats.org/officeDocument/2006/relationships/image" Target="../media/image38810.png"/><Relationship Id="rId175" Type="http://schemas.openxmlformats.org/officeDocument/2006/relationships/image" Target="../media/image40910.png"/><Relationship Id="rId340" Type="http://schemas.openxmlformats.org/officeDocument/2006/relationships/customXml" Target="../ink/ink1727.xml"/><Relationship Id="rId578" Type="http://schemas.openxmlformats.org/officeDocument/2006/relationships/customXml" Target="../ink/ink1846.xml"/><Relationship Id="rId200" Type="http://schemas.openxmlformats.org/officeDocument/2006/relationships/customXml" Target="../ink/ink1657.xml"/><Relationship Id="rId382" Type="http://schemas.openxmlformats.org/officeDocument/2006/relationships/customXml" Target="../ink/ink1748.xml"/><Relationship Id="rId438" Type="http://schemas.openxmlformats.org/officeDocument/2006/relationships/customXml" Target="../ink/ink1776.xml"/><Relationship Id="rId603" Type="http://schemas.openxmlformats.org/officeDocument/2006/relationships/image" Target="../media/image6220.png"/><Relationship Id="rId242" Type="http://schemas.openxmlformats.org/officeDocument/2006/relationships/customXml" Target="../ink/ink1678.xml"/><Relationship Id="rId284" Type="http://schemas.openxmlformats.org/officeDocument/2006/relationships/customXml" Target="../ink/ink1699.xml"/><Relationship Id="rId491" Type="http://schemas.openxmlformats.org/officeDocument/2006/relationships/image" Target="../media/image5660.png"/><Relationship Id="rId505" Type="http://schemas.openxmlformats.org/officeDocument/2006/relationships/image" Target="../media/image5730.png"/><Relationship Id="rId37" Type="http://schemas.openxmlformats.org/officeDocument/2006/relationships/image" Target="../media/image34110.png"/><Relationship Id="rId79" Type="http://schemas.openxmlformats.org/officeDocument/2006/relationships/image" Target="../media/image36210.png"/><Relationship Id="rId102" Type="http://schemas.openxmlformats.org/officeDocument/2006/relationships/customXml" Target="../ink/ink1608.xml"/><Relationship Id="rId144" Type="http://schemas.openxmlformats.org/officeDocument/2006/relationships/customXml" Target="../ink/ink1629.xml"/><Relationship Id="rId547" Type="http://schemas.openxmlformats.org/officeDocument/2006/relationships/image" Target="../media/image5940.png"/><Relationship Id="rId589" Type="http://schemas.openxmlformats.org/officeDocument/2006/relationships/image" Target="../media/image6150.png"/><Relationship Id="rId90" Type="http://schemas.openxmlformats.org/officeDocument/2006/relationships/customXml" Target="../ink/ink1602.xml"/><Relationship Id="rId186" Type="http://schemas.openxmlformats.org/officeDocument/2006/relationships/customXml" Target="../ink/ink1650.xml"/><Relationship Id="rId351" Type="http://schemas.openxmlformats.org/officeDocument/2006/relationships/image" Target="../media/image49610.png"/><Relationship Id="rId393" Type="http://schemas.openxmlformats.org/officeDocument/2006/relationships/image" Target="../media/image51710.png"/><Relationship Id="rId407" Type="http://schemas.openxmlformats.org/officeDocument/2006/relationships/image" Target="../media/image5240.png"/><Relationship Id="rId449" Type="http://schemas.openxmlformats.org/officeDocument/2006/relationships/image" Target="../media/image5450.png"/><Relationship Id="rId614" Type="http://schemas.openxmlformats.org/officeDocument/2006/relationships/customXml" Target="../ink/ink1864.xml"/><Relationship Id="rId211" Type="http://schemas.openxmlformats.org/officeDocument/2006/relationships/image" Target="../media/image42610.png"/><Relationship Id="rId253" Type="http://schemas.openxmlformats.org/officeDocument/2006/relationships/image" Target="../media/image44710.png"/><Relationship Id="rId295" Type="http://schemas.openxmlformats.org/officeDocument/2006/relationships/image" Target="../media/image46810.png"/><Relationship Id="rId309" Type="http://schemas.openxmlformats.org/officeDocument/2006/relationships/image" Target="../media/image47510.png"/><Relationship Id="rId460" Type="http://schemas.openxmlformats.org/officeDocument/2006/relationships/customXml" Target="../ink/ink1787.xml"/><Relationship Id="rId516" Type="http://schemas.openxmlformats.org/officeDocument/2006/relationships/customXml" Target="../ink/ink1815.xml"/><Relationship Id="rId48" Type="http://schemas.openxmlformats.org/officeDocument/2006/relationships/customXml" Target="../ink/ink1581.xml"/><Relationship Id="rId113" Type="http://schemas.openxmlformats.org/officeDocument/2006/relationships/image" Target="../media/image37910.png"/><Relationship Id="rId320" Type="http://schemas.openxmlformats.org/officeDocument/2006/relationships/customXml" Target="../ink/ink1717.xml"/><Relationship Id="rId558" Type="http://schemas.openxmlformats.org/officeDocument/2006/relationships/customXml" Target="../ink/ink1836.xml"/><Relationship Id="rId155" Type="http://schemas.openxmlformats.org/officeDocument/2006/relationships/image" Target="../media/image39910.png"/><Relationship Id="rId197" Type="http://schemas.openxmlformats.org/officeDocument/2006/relationships/image" Target="../media/image41910.png"/><Relationship Id="rId362" Type="http://schemas.openxmlformats.org/officeDocument/2006/relationships/customXml" Target="../ink/ink1738.xml"/><Relationship Id="rId418" Type="http://schemas.openxmlformats.org/officeDocument/2006/relationships/customXml" Target="../ink/ink1766.xml"/><Relationship Id="rId222" Type="http://schemas.openxmlformats.org/officeDocument/2006/relationships/customXml" Target="../ink/ink1668.xml"/><Relationship Id="rId264" Type="http://schemas.openxmlformats.org/officeDocument/2006/relationships/customXml" Target="../ink/ink1689.xml"/><Relationship Id="rId471" Type="http://schemas.openxmlformats.org/officeDocument/2006/relationships/image" Target="../media/image5560.png"/><Relationship Id="rId17" Type="http://schemas.openxmlformats.org/officeDocument/2006/relationships/image" Target="../media/image33110.png"/><Relationship Id="rId59" Type="http://schemas.openxmlformats.org/officeDocument/2006/relationships/image" Target="../media/image35210.png"/><Relationship Id="rId124" Type="http://schemas.openxmlformats.org/officeDocument/2006/relationships/customXml" Target="../ink/ink1619.xml"/><Relationship Id="rId527" Type="http://schemas.openxmlformats.org/officeDocument/2006/relationships/image" Target="../media/image5840.png"/><Relationship Id="rId569" Type="http://schemas.openxmlformats.org/officeDocument/2006/relationships/image" Target="../media/image6050.png"/><Relationship Id="rId70" Type="http://schemas.openxmlformats.org/officeDocument/2006/relationships/customXml" Target="../ink/ink1592.xml"/><Relationship Id="rId166" Type="http://schemas.openxmlformats.org/officeDocument/2006/relationships/customXml" Target="../ink/ink1640.xml"/><Relationship Id="rId331" Type="http://schemas.openxmlformats.org/officeDocument/2006/relationships/image" Target="../media/image48610.png"/><Relationship Id="rId373" Type="http://schemas.openxmlformats.org/officeDocument/2006/relationships/image" Target="../media/image50710.png"/><Relationship Id="rId429" Type="http://schemas.openxmlformats.org/officeDocument/2006/relationships/image" Target="../media/image5350.png"/><Relationship Id="rId580" Type="http://schemas.openxmlformats.org/officeDocument/2006/relationships/customXml" Target="../ink/ink184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710.png"/><Relationship Id="rId440" Type="http://schemas.openxmlformats.org/officeDocument/2006/relationships/customXml" Target="../ink/ink1777.xml"/><Relationship Id="rId28" Type="http://schemas.openxmlformats.org/officeDocument/2006/relationships/customXml" Target="../ink/ink1571.xml"/><Relationship Id="rId275" Type="http://schemas.openxmlformats.org/officeDocument/2006/relationships/image" Target="../media/image45810.png"/><Relationship Id="rId300" Type="http://schemas.openxmlformats.org/officeDocument/2006/relationships/customXml" Target="../ink/ink1707.xml"/><Relationship Id="rId482" Type="http://schemas.openxmlformats.org/officeDocument/2006/relationships/customXml" Target="../ink/ink1798.xml"/><Relationship Id="rId538" Type="http://schemas.openxmlformats.org/officeDocument/2006/relationships/customXml" Target="../ink/ink1826.xml"/><Relationship Id="rId81" Type="http://schemas.openxmlformats.org/officeDocument/2006/relationships/image" Target="../media/image36310.png"/><Relationship Id="rId135" Type="http://schemas.openxmlformats.org/officeDocument/2006/relationships/image" Target="../media/image38910.png"/><Relationship Id="rId177" Type="http://schemas.openxmlformats.org/officeDocument/2006/relationships/image" Target="../media/image41010.png"/><Relationship Id="rId342" Type="http://schemas.openxmlformats.org/officeDocument/2006/relationships/customXml" Target="../ink/ink1728.xml"/><Relationship Id="rId384" Type="http://schemas.openxmlformats.org/officeDocument/2006/relationships/customXml" Target="../ink/ink1749.xml"/><Relationship Id="rId591" Type="http://schemas.openxmlformats.org/officeDocument/2006/relationships/image" Target="../media/image6160.png"/><Relationship Id="rId605" Type="http://schemas.openxmlformats.org/officeDocument/2006/relationships/image" Target="../media/image6230.png"/><Relationship Id="rId202" Type="http://schemas.openxmlformats.org/officeDocument/2006/relationships/customXml" Target="../ink/ink1658.xml"/><Relationship Id="rId244" Type="http://schemas.openxmlformats.org/officeDocument/2006/relationships/customXml" Target="../ink/ink1679.xml"/><Relationship Id="rId39" Type="http://schemas.openxmlformats.org/officeDocument/2006/relationships/image" Target="../media/image34210.png"/><Relationship Id="rId286" Type="http://schemas.openxmlformats.org/officeDocument/2006/relationships/customXml" Target="../ink/ink1700.xml"/><Relationship Id="rId451" Type="http://schemas.openxmlformats.org/officeDocument/2006/relationships/image" Target="../media/image5460.png"/><Relationship Id="rId493" Type="http://schemas.openxmlformats.org/officeDocument/2006/relationships/image" Target="../media/image5670.png"/><Relationship Id="rId507" Type="http://schemas.openxmlformats.org/officeDocument/2006/relationships/image" Target="../media/image5740.png"/><Relationship Id="rId549" Type="http://schemas.openxmlformats.org/officeDocument/2006/relationships/image" Target="../media/image5950.png"/><Relationship Id="rId50" Type="http://schemas.openxmlformats.org/officeDocument/2006/relationships/customXml" Target="../ink/ink1582.xml"/><Relationship Id="rId104" Type="http://schemas.openxmlformats.org/officeDocument/2006/relationships/customXml" Target="../ink/ink1609.xml"/><Relationship Id="rId146" Type="http://schemas.openxmlformats.org/officeDocument/2006/relationships/customXml" Target="../ink/ink1630.xml"/><Relationship Id="rId188" Type="http://schemas.openxmlformats.org/officeDocument/2006/relationships/customXml" Target="../ink/ink1651.xml"/><Relationship Id="rId311" Type="http://schemas.openxmlformats.org/officeDocument/2006/relationships/image" Target="../media/image47610.png"/><Relationship Id="rId353" Type="http://schemas.openxmlformats.org/officeDocument/2006/relationships/image" Target="../media/image49710.png"/><Relationship Id="rId395" Type="http://schemas.openxmlformats.org/officeDocument/2006/relationships/image" Target="../media/image51810.png"/><Relationship Id="rId409" Type="http://schemas.openxmlformats.org/officeDocument/2006/relationships/image" Target="../media/image5250.png"/><Relationship Id="rId560" Type="http://schemas.openxmlformats.org/officeDocument/2006/relationships/customXml" Target="../ink/ink1837.xml"/><Relationship Id="rId92" Type="http://schemas.openxmlformats.org/officeDocument/2006/relationships/customXml" Target="../ink/ink1603.xml"/><Relationship Id="rId213" Type="http://schemas.openxmlformats.org/officeDocument/2006/relationships/image" Target="../media/image42710.png"/><Relationship Id="rId420" Type="http://schemas.openxmlformats.org/officeDocument/2006/relationships/customXml" Target="../ink/ink1767.xml"/><Relationship Id="rId255" Type="http://schemas.openxmlformats.org/officeDocument/2006/relationships/image" Target="../media/image44810.png"/><Relationship Id="rId297" Type="http://schemas.openxmlformats.org/officeDocument/2006/relationships/image" Target="../media/image46910.png"/><Relationship Id="rId462" Type="http://schemas.openxmlformats.org/officeDocument/2006/relationships/customXml" Target="../ink/ink1788.xml"/><Relationship Id="rId518" Type="http://schemas.openxmlformats.org/officeDocument/2006/relationships/customXml" Target="../ink/ink1816.xml"/><Relationship Id="rId115" Type="http://schemas.openxmlformats.org/officeDocument/2006/relationships/image" Target="../media/image38010.png"/><Relationship Id="rId157" Type="http://schemas.openxmlformats.org/officeDocument/2006/relationships/image" Target="../media/image40010.png"/><Relationship Id="rId322" Type="http://schemas.openxmlformats.org/officeDocument/2006/relationships/customXml" Target="../ink/ink1718.xml"/><Relationship Id="rId364" Type="http://schemas.openxmlformats.org/officeDocument/2006/relationships/customXml" Target="../ink/ink1739.xml"/><Relationship Id="rId61" Type="http://schemas.openxmlformats.org/officeDocument/2006/relationships/image" Target="../media/image35310.png"/><Relationship Id="rId199" Type="http://schemas.openxmlformats.org/officeDocument/2006/relationships/image" Target="../media/image42010.png"/><Relationship Id="rId571" Type="http://schemas.openxmlformats.org/officeDocument/2006/relationships/image" Target="../media/image6060.png"/><Relationship Id="rId19" Type="http://schemas.openxmlformats.org/officeDocument/2006/relationships/image" Target="../media/image33210.png"/><Relationship Id="rId224" Type="http://schemas.openxmlformats.org/officeDocument/2006/relationships/customXml" Target="../ink/ink1669.xml"/><Relationship Id="rId266" Type="http://schemas.openxmlformats.org/officeDocument/2006/relationships/customXml" Target="../ink/ink1690.xml"/><Relationship Id="rId431" Type="http://schemas.openxmlformats.org/officeDocument/2006/relationships/image" Target="../media/image5360.png"/><Relationship Id="rId473" Type="http://schemas.openxmlformats.org/officeDocument/2006/relationships/image" Target="../media/image5570.png"/><Relationship Id="rId529" Type="http://schemas.openxmlformats.org/officeDocument/2006/relationships/image" Target="../media/image5850.png"/><Relationship Id="rId30" Type="http://schemas.openxmlformats.org/officeDocument/2006/relationships/customXml" Target="../ink/ink1572.xml"/><Relationship Id="rId126" Type="http://schemas.openxmlformats.org/officeDocument/2006/relationships/customXml" Target="../ink/ink1620.xml"/><Relationship Id="rId168" Type="http://schemas.openxmlformats.org/officeDocument/2006/relationships/customXml" Target="../ink/ink1641.xml"/><Relationship Id="rId333" Type="http://schemas.openxmlformats.org/officeDocument/2006/relationships/image" Target="../media/image48710.png"/><Relationship Id="rId540" Type="http://schemas.openxmlformats.org/officeDocument/2006/relationships/customXml" Target="../ink/ink1827.xml"/><Relationship Id="rId72" Type="http://schemas.openxmlformats.org/officeDocument/2006/relationships/customXml" Target="../ink/ink1593.xml"/><Relationship Id="rId375" Type="http://schemas.openxmlformats.org/officeDocument/2006/relationships/image" Target="../media/image50810.png"/><Relationship Id="rId582" Type="http://schemas.openxmlformats.org/officeDocument/2006/relationships/customXml" Target="../ink/ink1848.xml"/><Relationship Id="rId3" Type="http://schemas.openxmlformats.org/officeDocument/2006/relationships/image" Target="../media/image32410.png"/><Relationship Id="rId235" Type="http://schemas.openxmlformats.org/officeDocument/2006/relationships/image" Target="../media/image43810.png"/><Relationship Id="rId277" Type="http://schemas.openxmlformats.org/officeDocument/2006/relationships/image" Target="../media/image45910.png"/><Relationship Id="rId400" Type="http://schemas.openxmlformats.org/officeDocument/2006/relationships/customXml" Target="../ink/ink1757.xml"/><Relationship Id="rId442" Type="http://schemas.openxmlformats.org/officeDocument/2006/relationships/customXml" Target="../ink/ink1778.xml"/><Relationship Id="rId484" Type="http://schemas.openxmlformats.org/officeDocument/2006/relationships/customXml" Target="../ink/ink1799.xml"/><Relationship Id="rId137" Type="http://schemas.openxmlformats.org/officeDocument/2006/relationships/image" Target="../media/image39010.png"/><Relationship Id="rId302" Type="http://schemas.openxmlformats.org/officeDocument/2006/relationships/customXml" Target="../ink/ink1708.xml"/><Relationship Id="rId344" Type="http://schemas.openxmlformats.org/officeDocument/2006/relationships/customXml" Target="../ink/ink1729.xml"/><Relationship Id="rId41" Type="http://schemas.openxmlformats.org/officeDocument/2006/relationships/image" Target="../media/image34310.png"/><Relationship Id="rId83" Type="http://schemas.openxmlformats.org/officeDocument/2006/relationships/image" Target="../media/image36410.png"/><Relationship Id="rId179" Type="http://schemas.openxmlformats.org/officeDocument/2006/relationships/image" Target="../media/image41110.png"/><Relationship Id="rId386" Type="http://schemas.openxmlformats.org/officeDocument/2006/relationships/customXml" Target="../ink/ink1750.xml"/><Relationship Id="rId551" Type="http://schemas.openxmlformats.org/officeDocument/2006/relationships/image" Target="../media/image5960.png"/><Relationship Id="rId593" Type="http://schemas.openxmlformats.org/officeDocument/2006/relationships/image" Target="../media/image6170.png"/><Relationship Id="rId607" Type="http://schemas.openxmlformats.org/officeDocument/2006/relationships/image" Target="../media/image6240.png"/><Relationship Id="rId190" Type="http://schemas.openxmlformats.org/officeDocument/2006/relationships/customXml" Target="../ink/ink1652.xml"/><Relationship Id="rId204" Type="http://schemas.openxmlformats.org/officeDocument/2006/relationships/customXml" Target="../ink/ink1659.xml"/><Relationship Id="rId246" Type="http://schemas.openxmlformats.org/officeDocument/2006/relationships/customXml" Target="../ink/ink1680.xml"/><Relationship Id="rId288" Type="http://schemas.openxmlformats.org/officeDocument/2006/relationships/customXml" Target="../ink/ink1701.xml"/><Relationship Id="rId411" Type="http://schemas.openxmlformats.org/officeDocument/2006/relationships/image" Target="../media/image5260.png"/><Relationship Id="rId453" Type="http://schemas.openxmlformats.org/officeDocument/2006/relationships/image" Target="../media/image5470.png"/><Relationship Id="rId509" Type="http://schemas.openxmlformats.org/officeDocument/2006/relationships/image" Target="../media/image5750.png"/><Relationship Id="rId106" Type="http://schemas.openxmlformats.org/officeDocument/2006/relationships/customXml" Target="../ink/ink1610.xml"/><Relationship Id="rId313" Type="http://schemas.openxmlformats.org/officeDocument/2006/relationships/image" Target="../media/image47710.png"/><Relationship Id="rId495" Type="http://schemas.openxmlformats.org/officeDocument/2006/relationships/image" Target="../media/image5680.png"/><Relationship Id="rId10" Type="http://schemas.openxmlformats.org/officeDocument/2006/relationships/customXml" Target="../ink/ink1562.xml"/><Relationship Id="rId52" Type="http://schemas.openxmlformats.org/officeDocument/2006/relationships/customXml" Target="../ink/ink1583.xml"/><Relationship Id="rId94" Type="http://schemas.openxmlformats.org/officeDocument/2006/relationships/customXml" Target="../ink/ink1604.xml"/><Relationship Id="rId148" Type="http://schemas.openxmlformats.org/officeDocument/2006/relationships/customXml" Target="../ink/ink1631.xml"/><Relationship Id="rId355" Type="http://schemas.openxmlformats.org/officeDocument/2006/relationships/image" Target="../media/image49810.png"/><Relationship Id="rId397" Type="http://schemas.openxmlformats.org/officeDocument/2006/relationships/image" Target="../media/image51910.png"/><Relationship Id="rId520" Type="http://schemas.openxmlformats.org/officeDocument/2006/relationships/customXml" Target="../ink/ink1817.xml"/><Relationship Id="rId562" Type="http://schemas.openxmlformats.org/officeDocument/2006/relationships/customXml" Target="../ink/ink1838.xml"/><Relationship Id="rId215" Type="http://schemas.openxmlformats.org/officeDocument/2006/relationships/image" Target="../media/image42810.png"/><Relationship Id="rId257" Type="http://schemas.openxmlformats.org/officeDocument/2006/relationships/image" Target="../media/image44910.png"/><Relationship Id="rId422" Type="http://schemas.openxmlformats.org/officeDocument/2006/relationships/customXml" Target="../ink/ink1768.xml"/><Relationship Id="rId464" Type="http://schemas.openxmlformats.org/officeDocument/2006/relationships/customXml" Target="../ink/ink1789.xml"/><Relationship Id="rId299" Type="http://schemas.openxmlformats.org/officeDocument/2006/relationships/image" Target="../media/image47010.png"/><Relationship Id="rId63" Type="http://schemas.openxmlformats.org/officeDocument/2006/relationships/image" Target="../media/image35410.png"/><Relationship Id="rId159" Type="http://schemas.openxmlformats.org/officeDocument/2006/relationships/image" Target="../media/image40110.png"/><Relationship Id="rId366" Type="http://schemas.openxmlformats.org/officeDocument/2006/relationships/customXml" Target="../ink/ink1740.xml"/><Relationship Id="rId573" Type="http://schemas.openxmlformats.org/officeDocument/2006/relationships/image" Target="../media/image6070.png"/><Relationship Id="rId226" Type="http://schemas.openxmlformats.org/officeDocument/2006/relationships/customXml" Target="../ink/ink1670.xml"/><Relationship Id="rId433" Type="http://schemas.openxmlformats.org/officeDocument/2006/relationships/image" Target="../media/image5370.png"/><Relationship Id="rId74" Type="http://schemas.openxmlformats.org/officeDocument/2006/relationships/customXml" Target="../ink/ink1594.xml"/><Relationship Id="rId377" Type="http://schemas.openxmlformats.org/officeDocument/2006/relationships/image" Target="../media/image50910.png"/><Relationship Id="rId500" Type="http://schemas.openxmlformats.org/officeDocument/2006/relationships/customXml" Target="../ink/ink1807.xml"/><Relationship Id="rId584" Type="http://schemas.openxmlformats.org/officeDocument/2006/relationships/customXml" Target="../ink/ink1849.xml"/><Relationship Id="rId5" Type="http://schemas.openxmlformats.org/officeDocument/2006/relationships/image" Target="../media/image32510.png"/><Relationship Id="rId237" Type="http://schemas.openxmlformats.org/officeDocument/2006/relationships/image" Target="../media/image43910.png"/><Relationship Id="rId444" Type="http://schemas.openxmlformats.org/officeDocument/2006/relationships/customXml" Target="../ink/ink1779.xml"/><Relationship Id="rId290" Type="http://schemas.openxmlformats.org/officeDocument/2006/relationships/customXml" Target="../ink/ink1702.xml"/><Relationship Id="rId304" Type="http://schemas.openxmlformats.org/officeDocument/2006/relationships/customXml" Target="../ink/ink1709.xml"/><Relationship Id="rId388" Type="http://schemas.openxmlformats.org/officeDocument/2006/relationships/customXml" Target="../ink/ink1751.xml"/><Relationship Id="rId511" Type="http://schemas.openxmlformats.org/officeDocument/2006/relationships/image" Target="../media/image5760.png"/><Relationship Id="rId609" Type="http://schemas.openxmlformats.org/officeDocument/2006/relationships/image" Target="../media/image6250.png"/><Relationship Id="rId85" Type="http://schemas.openxmlformats.org/officeDocument/2006/relationships/image" Target="../media/image36510.png"/><Relationship Id="rId150" Type="http://schemas.openxmlformats.org/officeDocument/2006/relationships/customXml" Target="../ink/ink1632.xml"/><Relationship Id="rId595" Type="http://schemas.openxmlformats.org/officeDocument/2006/relationships/image" Target="../media/image6180.png"/><Relationship Id="rId248" Type="http://schemas.openxmlformats.org/officeDocument/2006/relationships/customXml" Target="../ink/ink1681.xml"/><Relationship Id="rId455" Type="http://schemas.openxmlformats.org/officeDocument/2006/relationships/image" Target="../media/image5480.png"/><Relationship Id="rId12" Type="http://schemas.openxmlformats.org/officeDocument/2006/relationships/customXml" Target="../ink/ink1563.xml"/><Relationship Id="rId108" Type="http://schemas.openxmlformats.org/officeDocument/2006/relationships/customXml" Target="../ink/ink1611.xml"/><Relationship Id="rId315" Type="http://schemas.openxmlformats.org/officeDocument/2006/relationships/image" Target="../media/image47810.png"/><Relationship Id="rId522" Type="http://schemas.openxmlformats.org/officeDocument/2006/relationships/customXml" Target="../ink/ink1818.xml"/><Relationship Id="rId96" Type="http://schemas.openxmlformats.org/officeDocument/2006/relationships/customXml" Target="../ink/ink1605.xml"/><Relationship Id="rId161" Type="http://schemas.openxmlformats.org/officeDocument/2006/relationships/image" Target="../media/image40210.png"/><Relationship Id="rId399" Type="http://schemas.openxmlformats.org/officeDocument/2006/relationships/image" Target="../media/image5205.png"/><Relationship Id="rId259" Type="http://schemas.openxmlformats.org/officeDocument/2006/relationships/image" Target="../media/image45010.png"/><Relationship Id="rId466" Type="http://schemas.openxmlformats.org/officeDocument/2006/relationships/customXml" Target="../ink/ink1790.xml"/><Relationship Id="rId23" Type="http://schemas.openxmlformats.org/officeDocument/2006/relationships/image" Target="../media/image33410.png"/><Relationship Id="rId119" Type="http://schemas.openxmlformats.org/officeDocument/2006/relationships/image" Target="../media/image38210.png"/><Relationship Id="rId326" Type="http://schemas.openxmlformats.org/officeDocument/2006/relationships/customXml" Target="../ink/ink1720.xml"/><Relationship Id="rId533" Type="http://schemas.openxmlformats.org/officeDocument/2006/relationships/image" Target="../media/image5870.png"/><Relationship Id="rId172" Type="http://schemas.openxmlformats.org/officeDocument/2006/relationships/customXml" Target="../ink/ink1643.xml"/><Relationship Id="rId477" Type="http://schemas.openxmlformats.org/officeDocument/2006/relationships/image" Target="../media/image5590.png"/><Relationship Id="rId600" Type="http://schemas.openxmlformats.org/officeDocument/2006/relationships/customXml" Target="../ink/ink1857.xml"/><Relationship Id="rId337" Type="http://schemas.openxmlformats.org/officeDocument/2006/relationships/image" Target="../media/image48910.png"/><Relationship Id="rId34" Type="http://schemas.openxmlformats.org/officeDocument/2006/relationships/customXml" Target="../ink/ink1574.xml"/><Relationship Id="rId544" Type="http://schemas.openxmlformats.org/officeDocument/2006/relationships/customXml" Target="../ink/ink1829.xml"/><Relationship Id="rId183" Type="http://schemas.openxmlformats.org/officeDocument/2006/relationships/image" Target="../media/image18210.png"/><Relationship Id="rId390" Type="http://schemas.openxmlformats.org/officeDocument/2006/relationships/customXml" Target="../ink/ink1752.xml"/><Relationship Id="rId404" Type="http://schemas.openxmlformats.org/officeDocument/2006/relationships/customXml" Target="../ink/ink1759.xml"/><Relationship Id="rId611" Type="http://schemas.openxmlformats.org/officeDocument/2006/relationships/image" Target="../media/image6260.png"/><Relationship Id="rId250" Type="http://schemas.openxmlformats.org/officeDocument/2006/relationships/customXml" Target="../ink/ink1682.xml"/><Relationship Id="rId488" Type="http://schemas.openxmlformats.org/officeDocument/2006/relationships/customXml" Target="../ink/ink1801.xml"/><Relationship Id="rId45" Type="http://schemas.openxmlformats.org/officeDocument/2006/relationships/image" Target="../media/image34510.png"/><Relationship Id="rId110" Type="http://schemas.openxmlformats.org/officeDocument/2006/relationships/customXml" Target="../ink/ink1612.xml"/><Relationship Id="rId348" Type="http://schemas.openxmlformats.org/officeDocument/2006/relationships/customXml" Target="../ink/ink1731.xml"/><Relationship Id="rId555" Type="http://schemas.openxmlformats.org/officeDocument/2006/relationships/image" Target="../media/image5980.png"/><Relationship Id="rId194" Type="http://schemas.openxmlformats.org/officeDocument/2006/relationships/customXml" Target="../ink/ink1654.xml"/><Relationship Id="rId208" Type="http://schemas.openxmlformats.org/officeDocument/2006/relationships/customXml" Target="../ink/ink1661.xml"/><Relationship Id="rId415" Type="http://schemas.openxmlformats.org/officeDocument/2006/relationships/image" Target="../media/image5280.png"/><Relationship Id="rId261" Type="http://schemas.openxmlformats.org/officeDocument/2006/relationships/image" Target="../media/image45110.png"/><Relationship Id="rId499" Type="http://schemas.openxmlformats.org/officeDocument/2006/relationships/image" Target="../media/image5700.png"/><Relationship Id="rId56" Type="http://schemas.openxmlformats.org/officeDocument/2006/relationships/customXml" Target="../ink/ink1585.xml"/><Relationship Id="rId359" Type="http://schemas.openxmlformats.org/officeDocument/2006/relationships/image" Target="../media/image50010.png"/><Relationship Id="rId566" Type="http://schemas.openxmlformats.org/officeDocument/2006/relationships/customXml" Target="../ink/ink1840.xml"/><Relationship Id="rId121" Type="http://schemas.openxmlformats.org/officeDocument/2006/relationships/image" Target="../media/image38310.png"/><Relationship Id="rId219" Type="http://schemas.openxmlformats.org/officeDocument/2006/relationships/image" Target="../media/image43010.png"/><Relationship Id="rId426" Type="http://schemas.openxmlformats.org/officeDocument/2006/relationships/customXml" Target="../ink/ink1770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50.png"/><Relationship Id="rId299" Type="http://schemas.openxmlformats.org/officeDocument/2006/relationships/customXml" Target="../ink/ink2014.xml"/><Relationship Id="rId21" Type="http://schemas.openxmlformats.org/officeDocument/2006/relationships/image" Target="../media/image6370.png"/><Relationship Id="rId63" Type="http://schemas.openxmlformats.org/officeDocument/2006/relationships/image" Target="../media/image6580.png"/><Relationship Id="rId159" Type="http://schemas.openxmlformats.org/officeDocument/2006/relationships/image" Target="../media/image7060.png"/><Relationship Id="rId324" Type="http://schemas.openxmlformats.org/officeDocument/2006/relationships/image" Target="../media/image7860.png"/><Relationship Id="rId366" Type="http://schemas.openxmlformats.org/officeDocument/2006/relationships/customXml" Target="../ink/ink2048.xml"/><Relationship Id="rId170" Type="http://schemas.openxmlformats.org/officeDocument/2006/relationships/customXml" Target="../ink/ink1949.xml"/><Relationship Id="rId226" Type="http://schemas.openxmlformats.org/officeDocument/2006/relationships/customXml" Target="../ink/ink1977.xml"/><Relationship Id="rId433" Type="http://schemas.openxmlformats.org/officeDocument/2006/relationships/image" Target="../media/image8400.png"/><Relationship Id="rId268" Type="http://schemas.openxmlformats.org/officeDocument/2006/relationships/customXml" Target="../ink/ink1998.xml"/><Relationship Id="rId475" Type="http://schemas.openxmlformats.org/officeDocument/2006/relationships/image" Target="../media/image8611.png"/><Relationship Id="rId32" Type="http://schemas.openxmlformats.org/officeDocument/2006/relationships/customXml" Target="../ink/ink1880.xml"/><Relationship Id="rId74" Type="http://schemas.openxmlformats.org/officeDocument/2006/relationships/customXml" Target="../ink/ink1901.xml"/><Relationship Id="rId128" Type="http://schemas.openxmlformats.org/officeDocument/2006/relationships/customXml" Target="../ink/ink1928.xml"/><Relationship Id="rId335" Type="http://schemas.openxmlformats.org/officeDocument/2006/relationships/customXml" Target="../ink/ink2032.xml"/><Relationship Id="rId377" Type="http://schemas.openxmlformats.org/officeDocument/2006/relationships/image" Target="../media/image8120.png"/><Relationship Id="rId5" Type="http://schemas.openxmlformats.org/officeDocument/2006/relationships/image" Target="../media/image6290.png"/><Relationship Id="rId181" Type="http://schemas.openxmlformats.org/officeDocument/2006/relationships/image" Target="../media/image7170.png"/><Relationship Id="rId237" Type="http://schemas.openxmlformats.org/officeDocument/2006/relationships/image" Target="../media/image7450.png"/><Relationship Id="rId402" Type="http://schemas.openxmlformats.org/officeDocument/2006/relationships/customXml" Target="../ink/ink2066.xml"/><Relationship Id="rId279" Type="http://schemas.openxmlformats.org/officeDocument/2006/relationships/image" Target="../media/image7650.png"/><Relationship Id="rId444" Type="http://schemas.openxmlformats.org/officeDocument/2006/relationships/customXml" Target="../ink/ink2087.xml"/><Relationship Id="rId43" Type="http://schemas.openxmlformats.org/officeDocument/2006/relationships/image" Target="../media/image6480.png"/><Relationship Id="rId139" Type="http://schemas.openxmlformats.org/officeDocument/2006/relationships/image" Target="../media/image6960.png"/><Relationship Id="rId290" Type="http://schemas.openxmlformats.org/officeDocument/2006/relationships/customXml" Target="../ink/ink2009.xml"/><Relationship Id="rId304" Type="http://schemas.openxmlformats.org/officeDocument/2006/relationships/image" Target="../media/image7760.png"/><Relationship Id="rId346" Type="http://schemas.openxmlformats.org/officeDocument/2006/relationships/customXml" Target="../ink/ink2038.xml"/><Relationship Id="rId388" Type="http://schemas.openxmlformats.org/officeDocument/2006/relationships/customXml" Target="../ink/ink2059.xml"/><Relationship Id="rId85" Type="http://schemas.openxmlformats.org/officeDocument/2006/relationships/image" Target="../media/image6690.png"/><Relationship Id="rId150" Type="http://schemas.openxmlformats.org/officeDocument/2006/relationships/customXml" Target="../ink/ink1939.xml"/><Relationship Id="rId192" Type="http://schemas.openxmlformats.org/officeDocument/2006/relationships/customXml" Target="../ink/ink1960.xml"/><Relationship Id="rId206" Type="http://schemas.openxmlformats.org/officeDocument/2006/relationships/customXml" Target="../ink/ink1967.xml"/><Relationship Id="rId413" Type="http://schemas.openxmlformats.org/officeDocument/2006/relationships/image" Target="../media/image8300.png"/><Relationship Id="rId248" Type="http://schemas.openxmlformats.org/officeDocument/2006/relationships/customXml" Target="../ink/ink1988.xml"/><Relationship Id="rId455" Type="http://schemas.openxmlformats.org/officeDocument/2006/relationships/image" Target="../media/image8511.png"/><Relationship Id="rId12" Type="http://schemas.openxmlformats.org/officeDocument/2006/relationships/customXml" Target="../ink/ink1870.xml"/><Relationship Id="rId108" Type="http://schemas.openxmlformats.org/officeDocument/2006/relationships/customXml" Target="../ink/ink1918.xml"/><Relationship Id="rId315" Type="http://schemas.openxmlformats.org/officeDocument/2006/relationships/customXml" Target="../ink/ink2022.xml"/><Relationship Id="rId357" Type="http://schemas.openxmlformats.org/officeDocument/2006/relationships/image" Target="../media/image8020.png"/><Relationship Id="rId54" Type="http://schemas.openxmlformats.org/officeDocument/2006/relationships/customXml" Target="../ink/ink1891.xml"/><Relationship Id="rId96" Type="http://schemas.openxmlformats.org/officeDocument/2006/relationships/customXml" Target="../ink/ink1912.xml"/><Relationship Id="rId161" Type="http://schemas.openxmlformats.org/officeDocument/2006/relationships/image" Target="../media/image7070.png"/><Relationship Id="rId217" Type="http://schemas.openxmlformats.org/officeDocument/2006/relationships/image" Target="../media/image7350.png"/><Relationship Id="rId399" Type="http://schemas.openxmlformats.org/officeDocument/2006/relationships/image" Target="../media/image8230.png"/><Relationship Id="rId259" Type="http://schemas.openxmlformats.org/officeDocument/2006/relationships/image" Target="../media/image7560.png"/><Relationship Id="rId424" Type="http://schemas.openxmlformats.org/officeDocument/2006/relationships/customXml" Target="../ink/ink2077.xml"/><Relationship Id="rId466" Type="http://schemas.openxmlformats.org/officeDocument/2006/relationships/customXml" Target="../ink/ink2098.xml"/><Relationship Id="rId23" Type="http://schemas.openxmlformats.org/officeDocument/2006/relationships/image" Target="../media/image6380.png"/><Relationship Id="rId119" Type="http://schemas.openxmlformats.org/officeDocument/2006/relationships/image" Target="../media/image6860.png"/><Relationship Id="rId270" Type="http://schemas.openxmlformats.org/officeDocument/2006/relationships/customXml" Target="../ink/ink1999.xml"/><Relationship Id="rId326" Type="http://schemas.openxmlformats.org/officeDocument/2006/relationships/image" Target="../media/image7870.png"/><Relationship Id="rId65" Type="http://schemas.openxmlformats.org/officeDocument/2006/relationships/image" Target="../media/image6590.png"/><Relationship Id="rId130" Type="http://schemas.openxmlformats.org/officeDocument/2006/relationships/customXml" Target="../ink/ink1929.xml"/><Relationship Id="rId368" Type="http://schemas.openxmlformats.org/officeDocument/2006/relationships/customXml" Target="../ink/ink2049.xml"/><Relationship Id="rId172" Type="http://schemas.openxmlformats.org/officeDocument/2006/relationships/customXml" Target="../ink/ink1950.xml"/><Relationship Id="rId228" Type="http://schemas.openxmlformats.org/officeDocument/2006/relationships/customXml" Target="../ink/ink1978.xml"/><Relationship Id="rId435" Type="http://schemas.openxmlformats.org/officeDocument/2006/relationships/image" Target="../media/image8411.png"/><Relationship Id="rId477" Type="http://schemas.openxmlformats.org/officeDocument/2006/relationships/image" Target="../media/image1227.png"/><Relationship Id="rId281" Type="http://schemas.openxmlformats.org/officeDocument/2006/relationships/image" Target="../media/image7660.png"/><Relationship Id="rId337" Type="http://schemas.openxmlformats.org/officeDocument/2006/relationships/image" Target="../media/image7920.png"/><Relationship Id="rId34" Type="http://schemas.openxmlformats.org/officeDocument/2006/relationships/customXml" Target="../ink/ink1881.xml"/><Relationship Id="rId76" Type="http://schemas.openxmlformats.org/officeDocument/2006/relationships/customXml" Target="../ink/ink1902.xml"/><Relationship Id="rId141" Type="http://schemas.openxmlformats.org/officeDocument/2006/relationships/image" Target="../media/image6970.png"/><Relationship Id="rId379" Type="http://schemas.openxmlformats.org/officeDocument/2006/relationships/image" Target="../media/image8130.png"/><Relationship Id="rId7" Type="http://schemas.openxmlformats.org/officeDocument/2006/relationships/image" Target="../media/image6300.png"/><Relationship Id="rId183" Type="http://schemas.openxmlformats.org/officeDocument/2006/relationships/image" Target="../media/image7180.png"/><Relationship Id="rId239" Type="http://schemas.openxmlformats.org/officeDocument/2006/relationships/image" Target="../media/image7460.png"/><Relationship Id="rId390" Type="http://schemas.openxmlformats.org/officeDocument/2006/relationships/customXml" Target="../ink/ink2060.xml"/><Relationship Id="rId404" Type="http://schemas.openxmlformats.org/officeDocument/2006/relationships/customXml" Target="../ink/ink2067.xml"/><Relationship Id="rId446" Type="http://schemas.openxmlformats.org/officeDocument/2006/relationships/customXml" Target="../ink/ink2088.xml"/><Relationship Id="rId250" Type="http://schemas.openxmlformats.org/officeDocument/2006/relationships/customXml" Target="../ink/ink1989.xml"/><Relationship Id="rId292" Type="http://schemas.openxmlformats.org/officeDocument/2006/relationships/customXml" Target="../ink/ink2010.xml"/><Relationship Id="rId306" Type="http://schemas.openxmlformats.org/officeDocument/2006/relationships/image" Target="../media/image7770.png"/><Relationship Id="rId45" Type="http://schemas.openxmlformats.org/officeDocument/2006/relationships/image" Target="../media/image6490.png"/><Relationship Id="rId87" Type="http://schemas.openxmlformats.org/officeDocument/2006/relationships/image" Target="../media/image6700.png"/><Relationship Id="rId110" Type="http://schemas.openxmlformats.org/officeDocument/2006/relationships/customXml" Target="../ink/ink1919.xml"/><Relationship Id="rId348" Type="http://schemas.openxmlformats.org/officeDocument/2006/relationships/customXml" Target="../ink/ink2039.xml"/><Relationship Id="rId152" Type="http://schemas.openxmlformats.org/officeDocument/2006/relationships/customXml" Target="../ink/ink1940.xml"/><Relationship Id="rId194" Type="http://schemas.openxmlformats.org/officeDocument/2006/relationships/customXml" Target="../ink/ink1961.xml"/><Relationship Id="rId208" Type="http://schemas.openxmlformats.org/officeDocument/2006/relationships/customXml" Target="../ink/ink1968.xml"/><Relationship Id="rId415" Type="http://schemas.openxmlformats.org/officeDocument/2006/relationships/image" Target="../media/image8311.png"/><Relationship Id="rId457" Type="http://schemas.openxmlformats.org/officeDocument/2006/relationships/image" Target="../media/image8520.png"/><Relationship Id="rId261" Type="http://schemas.openxmlformats.org/officeDocument/2006/relationships/image" Target="../media/image7570.png"/><Relationship Id="rId14" Type="http://schemas.openxmlformats.org/officeDocument/2006/relationships/customXml" Target="../ink/ink1871.xml"/><Relationship Id="rId56" Type="http://schemas.openxmlformats.org/officeDocument/2006/relationships/customXml" Target="../ink/ink1892.xml"/><Relationship Id="rId317" Type="http://schemas.openxmlformats.org/officeDocument/2006/relationships/customXml" Target="../ink/ink2023.xml"/><Relationship Id="rId359" Type="http://schemas.openxmlformats.org/officeDocument/2006/relationships/image" Target="../media/image8030.png"/><Relationship Id="rId98" Type="http://schemas.openxmlformats.org/officeDocument/2006/relationships/customXml" Target="../ink/ink1913.xml"/><Relationship Id="rId121" Type="http://schemas.openxmlformats.org/officeDocument/2006/relationships/image" Target="../media/image6870.png"/><Relationship Id="rId163" Type="http://schemas.openxmlformats.org/officeDocument/2006/relationships/image" Target="../media/image7080.png"/><Relationship Id="rId219" Type="http://schemas.openxmlformats.org/officeDocument/2006/relationships/image" Target="../media/image7360.png"/><Relationship Id="rId370" Type="http://schemas.openxmlformats.org/officeDocument/2006/relationships/customXml" Target="../ink/ink2050.xml"/><Relationship Id="rId426" Type="http://schemas.openxmlformats.org/officeDocument/2006/relationships/customXml" Target="../ink/ink2078.xml"/><Relationship Id="rId230" Type="http://schemas.openxmlformats.org/officeDocument/2006/relationships/customXml" Target="../ink/ink1979.xml"/><Relationship Id="rId468" Type="http://schemas.openxmlformats.org/officeDocument/2006/relationships/customXml" Target="../ink/ink2099.xml"/><Relationship Id="rId25" Type="http://schemas.openxmlformats.org/officeDocument/2006/relationships/image" Target="../media/image6390.png"/><Relationship Id="rId67" Type="http://schemas.openxmlformats.org/officeDocument/2006/relationships/image" Target="../media/image6600.png"/><Relationship Id="rId272" Type="http://schemas.openxmlformats.org/officeDocument/2006/relationships/customXml" Target="../ink/ink2000.xml"/><Relationship Id="rId328" Type="http://schemas.openxmlformats.org/officeDocument/2006/relationships/image" Target="../media/image7880.png"/><Relationship Id="rId132" Type="http://schemas.openxmlformats.org/officeDocument/2006/relationships/customXml" Target="../ink/ink1930.xml"/><Relationship Id="rId174" Type="http://schemas.openxmlformats.org/officeDocument/2006/relationships/customXml" Target="../ink/ink1951.xml"/><Relationship Id="rId381" Type="http://schemas.openxmlformats.org/officeDocument/2006/relationships/image" Target="../media/image8140.png"/><Relationship Id="rId241" Type="http://schemas.openxmlformats.org/officeDocument/2006/relationships/image" Target="../media/image7470.png"/><Relationship Id="rId437" Type="http://schemas.openxmlformats.org/officeDocument/2006/relationships/image" Target="../media/image8420.png"/><Relationship Id="rId479" Type="http://schemas.openxmlformats.org/officeDocument/2006/relationships/image" Target="../media/image1228.png"/><Relationship Id="rId36" Type="http://schemas.openxmlformats.org/officeDocument/2006/relationships/customXml" Target="../ink/ink1882.xml"/><Relationship Id="rId283" Type="http://schemas.openxmlformats.org/officeDocument/2006/relationships/image" Target="../media/image49610.png"/><Relationship Id="rId339" Type="http://schemas.openxmlformats.org/officeDocument/2006/relationships/image" Target="../media/image7930.png"/><Relationship Id="rId78" Type="http://schemas.openxmlformats.org/officeDocument/2006/relationships/customXml" Target="../ink/ink1903.xml"/><Relationship Id="rId101" Type="http://schemas.openxmlformats.org/officeDocument/2006/relationships/image" Target="../media/image6770.png"/><Relationship Id="rId143" Type="http://schemas.openxmlformats.org/officeDocument/2006/relationships/image" Target="../media/image6980.png"/><Relationship Id="rId185" Type="http://schemas.openxmlformats.org/officeDocument/2006/relationships/image" Target="../media/image7190.png"/><Relationship Id="rId350" Type="http://schemas.openxmlformats.org/officeDocument/2006/relationships/customXml" Target="../ink/ink2040.xml"/><Relationship Id="rId406" Type="http://schemas.openxmlformats.org/officeDocument/2006/relationships/customXml" Target="../ink/ink2068.xml"/><Relationship Id="rId9" Type="http://schemas.openxmlformats.org/officeDocument/2006/relationships/image" Target="../media/image6311.png"/><Relationship Id="rId210" Type="http://schemas.openxmlformats.org/officeDocument/2006/relationships/customXml" Target="../ink/ink1969.xml"/><Relationship Id="rId392" Type="http://schemas.openxmlformats.org/officeDocument/2006/relationships/customXml" Target="../ink/ink2061.xml"/><Relationship Id="rId448" Type="http://schemas.openxmlformats.org/officeDocument/2006/relationships/customXml" Target="../ink/ink2089.xml"/><Relationship Id="rId252" Type="http://schemas.openxmlformats.org/officeDocument/2006/relationships/customXml" Target="../ink/ink1990.xml"/><Relationship Id="rId294" Type="http://schemas.openxmlformats.org/officeDocument/2006/relationships/customXml" Target="../ink/ink2011.xml"/><Relationship Id="rId308" Type="http://schemas.openxmlformats.org/officeDocument/2006/relationships/image" Target="../media/image7780.png"/><Relationship Id="rId47" Type="http://schemas.openxmlformats.org/officeDocument/2006/relationships/image" Target="../media/image6500.png"/><Relationship Id="rId89" Type="http://schemas.openxmlformats.org/officeDocument/2006/relationships/image" Target="../media/image6711.png"/><Relationship Id="rId112" Type="http://schemas.openxmlformats.org/officeDocument/2006/relationships/customXml" Target="../ink/ink1920.xml"/><Relationship Id="rId154" Type="http://schemas.openxmlformats.org/officeDocument/2006/relationships/customXml" Target="../ink/ink1941.xml"/><Relationship Id="rId361" Type="http://schemas.openxmlformats.org/officeDocument/2006/relationships/image" Target="../media/image8040.png"/><Relationship Id="rId196" Type="http://schemas.openxmlformats.org/officeDocument/2006/relationships/customXml" Target="../ink/ink1962.xml"/><Relationship Id="rId417" Type="http://schemas.openxmlformats.org/officeDocument/2006/relationships/image" Target="../media/image8320.png"/><Relationship Id="rId459" Type="http://schemas.openxmlformats.org/officeDocument/2006/relationships/image" Target="../media/image8530.png"/><Relationship Id="rId16" Type="http://schemas.openxmlformats.org/officeDocument/2006/relationships/customXml" Target="../ink/ink1872.xml"/><Relationship Id="rId221" Type="http://schemas.openxmlformats.org/officeDocument/2006/relationships/image" Target="../media/image7370.png"/><Relationship Id="rId263" Type="http://schemas.openxmlformats.org/officeDocument/2006/relationships/image" Target="../media/image7580.png"/><Relationship Id="rId319" Type="http://schemas.openxmlformats.org/officeDocument/2006/relationships/customXml" Target="../ink/ink2024.xml"/><Relationship Id="rId470" Type="http://schemas.openxmlformats.org/officeDocument/2006/relationships/customXml" Target="../ink/ink2100.xml"/><Relationship Id="rId58" Type="http://schemas.openxmlformats.org/officeDocument/2006/relationships/customXml" Target="../ink/ink1893.xml"/><Relationship Id="rId123" Type="http://schemas.openxmlformats.org/officeDocument/2006/relationships/image" Target="../media/image6880.png"/><Relationship Id="rId330" Type="http://schemas.openxmlformats.org/officeDocument/2006/relationships/image" Target="../media/image7890.png"/><Relationship Id="rId165" Type="http://schemas.openxmlformats.org/officeDocument/2006/relationships/image" Target="../media/image7090.png"/><Relationship Id="rId372" Type="http://schemas.openxmlformats.org/officeDocument/2006/relationships/customXml" Target="../ink/ink2051.xml"/><Relationship Id="rId428" Type="http://schemas.openxmlformats.org/officeDocument/2006/relationships/customXml" Target="../ink/ink2079.xml"/><Relationship Id="rId232" Type="http://schemas.openxmlformats.org/officeDocument/2006/relationships/customXml" Target="../ink/ink1980.xml"/><Relationship Id="rId274" Type="http://schemas.openxmlformats.org/officeDocument/2006/relationships/customXml" Target="../ink/ink2001.xml"/><Relationship Id="rId481" Type="http://schemas.openxmlformats.org/officeDocument/2006/relationships/image" Target="../media/image1229.png"/><Relationship Id="rId27" Type="http://schemas.openxmlformats.org/officeDocument/2006/relationships/image" Target="../media/image6400.png"/><Relationship Id="rId69" Type="http://schemas.openxmlformats.org/officeDocument/2006/relationships/image" Target="../media/image6611.png"/><Relationship Id="rId134" Type="http://schemas.openxmlformats.org/officeDocument/2006/relationships/customXml" Target="../ink/ink1931.xml"/><Relationship Id="rId80" Type="http://schemas.openxmlformats.org/officeDocument/2006/relationships/customXml" Target="../ink/ink1904.xml"/><Relationship Id="rId176" Type="http://schemas.openxmlformats.org/officeDocument/2006/relationships/customXml" Target="../ink/ink1952.xml"/><Relationship Id="rId341" Type="http://schemas.openxmlformats.org/officeDocument/2006/relationships/image" Target="../media/image7940.png"/><Relationship Id="rId383" Type="http://schemas.openxmlformats.org/officeDocument/2006/relationships/image" Target="../media/image8150.png"/><Relationship Id="rId439" Type="http://schemas.openxmlformats.org/officeDocument/2006/relationships/image" Target="../media/image8430.png"/><Relationship Id="rId201" Type="http://schemas.openxmlformats.org/officeDocument/2006/relationships/image" Target="../media/image7270.png"/><Relationship Id="rId243" Type="http://schemas.openxmlformats.org/officeDocument/2006/relationships/image" Target="../media/image7480.png"/><Relationship Id="rId285" Type="http://schemas.openxmlformats.org/officeDocument/2006/relationships/image" Target="../media/image7670.png"/><Relationship Id="rId450" Type="http://schemas.openxmlformats.org/officeDocument/2006/relationships/customXml" Target="../ink/ink2090.xml"/><Relationship Id="rId38" Type="http://schemas.openxmlformats.org/officeDocument/2006/relationships/customXml" Target="../ink/ink1883.xml"/><Relationship Id="rId103" Type="http://schemas.openxmlformats.org/officeDocument/2006/relationships/image" Target="../media/image6780.png"/><Relationship Id="rId310" Type="http://schemas.openxmlformats.org/officeDocument/2006/relationships/image" Target="../media/image7790.png"/><Relationship Id="rId91" Type="http://schemas.openxmlformats.org/officeDocument/2006/relationships/image" Target="../media/image6720.png"/><Relationship Id="rId145" Type="http://schemas.openxmlformats.org/officeDocument/2006/relationships/image" Target="../media/image6990.png"/><Relationship Id="rId187" Type="http://schemas.openxmlformats.org/officeDocument/2006/relationships/image" Target="../media/image7200.png"/><Relationship Id="rId352" Type="http://schemas.openxmlformats.org/officeDocument/2006/relationships/customXml" Target="../ink/ink2041.xml"/><Relationship Id="rId394" Type="http://schemas.openxmlformats.org/officeDocument/2006/relationships/customXml" Target="../ink/ink2062.xml"/><Relationship Id="rId408" Type="http://schemas.openxmlformats.org/officeDocument/2006/relationships/customXml" Target="../ink/ink2069.xml"/><Relationship Id="rId212" Type="http://schemas.openxmlformats.org/officeDocument/2006/relationships/customXml" Target="../ink/ink1970.xml"/><Relationship Id="rId254" Type="http://schemas.openxmlformats.org/officeDocument/2006/relationships/customXml" Target="../ink/ink1991.xml"/><Relationship Id="rId49" Type="http://schemas.openxmlformats.org/officeDocument/2006/relationships/image" Target="../media/image6511.png"/><Relationship Id="rId114" Type="http://schemas.openxmlformats.org/officeDocument/2006/relationships/customXml" Target="../ink/ink1921.xml"/><Relationship Id="rId296" Type="http://schemas.openxmlformats.org/officeDocument/2006/relationships/image" Target="../media/image7720.png"/><Relationship Id="rId461" Type="http://schemas.openxmlformats.org/officeDocument/2006/relationships/image" Target="../media/image8540.png"/><Relationship Id="rId60" Type="http://schemas.openxmlformats.org/officeDocument/2006/relationships/customXml" Target="../ink/ink1894.xml"/><Relationship Id="rId156" Type="http://schemas.openxmlformats.org/officeDocument/2006/relationships/customXml" Target="../ink/ink1942.xml"/><Relationship Id="rId198" Type="http://schemas.openxmlformats.org/officeDocument/2006/relationships/customXml" Target="../ink/ink1963.xml"/><Relationship Id="rId321" Type="http://schemas.openxmlformats.org/officeDocument/2006/relationships/customXml" Target="../ink/ink2025.xml"/><Relationship Id="rId363" Type="http://schemas.openxmlformats.org/officeDocument/2006/relationships/image" Target="../media/image8050.png"/><Relationship Id="rId419" Type="http://schemas.openxmlformats.org/officeDocument/2006/relationships/image" Target="../media/image8330.png"/><Relationship Id="rId223" Type="http://schemas.openxmlformats.org/officeDocument/2006/relationships/image" Target="../media/image7380.png"/><Relationship Id="rId430" Type="http://schemas.openxmlformats.org/officeDocument/2006/relationships/customXml" Target="../ink/ink2080.xml"/><Relationship Id="rId18" Type="http://schemas.openxmlformats.org/officeDocument/2006/relationships/customXml" Target="../ink/ink1873.xml"/><Relationship Id="rId265" Type="http://schemas.openxmlformats.org/officeDocument/2006/relationships/image" Target="../media/image7590.png"/><Relationship Id="rId472" Type="http://schemas.openxmlformats.org/officeDocument/2006/relationships/customXml" Target="../ink/ink2101.xml"/><Relationship Id="rId125" Type="http://schemas.openxmlformats.org/officeDocument/2006/relationships/image" Target="../media/image6890.png"/><Relationship Id="rId167" Type="http://schemas.openxmlformats.org/officeDocument/2006/relationships/image" Target="../media/image7101.png"/><Relationship Id="rId332" Type="http://schemas.openxmlformats.org/officeDocument/2006/relationships/image" Target="../media/image7900.png"/><Relationship Id="rId374" Type="http://schemas.openxmlformats.org/officeDocument/2006/relationships/customXml" Target="../ink/ink2052.xml"/><Relationship Id="rId71" Type="http://schemas.openxmlformats.org/officeDocument/2006/relationships/image" Target="../media/image6620.png"/><Relationship Id="rId234" Type="http://schemas.openxmlformats.org/officeDocument/2006/relationships/customXml" Target="../ink/ink1981.xml"/><Relationship Id="rId2" Type="http://schemas.openxmlformats.org/officeDocument/2006/relationships/customXml" Target="../ink/ink1865.xml"/><Relationship Id="rId29" Type="http://schemas.openxmlformats.org/officeDocument/2006/relationships/image" Target="../media/image6411.png"/><Relationship Id="rId276" Type="http://schemas.openxmlformats.org/officeDocument/2006/relationships/customXml" Target="../ink/ink2002.xml"/><Relationship Id="rId441" Type="http://schemas.openxmlformats.org/officeDocument/2006/relationships/image" Target="../media/image8440.png"/><Relationship Id="rId483" Type="http://schemas.openxmlformats.org/officeDocument/2006/relationships/image" Target="../media/image1230.png"/><Relationship Id="rId40" Type="http://schemas.openxmlformats.org/officeDocument/2006/relationships/customXml" Target="../ink/ink1884.xml"/><Relationship Id="rId136" Type="http://schemas.openxmlformats.org/officeDocument/2006/relationships/customXml" Target="../ink/ink1932.xml"/><Relationship Id="rId178" Type="http://schemas.openxmlformats.org/officeDocument/2006/relationships/customXml" Target="../ink/ink1953.xml"/><Relationship Id="rId301" Type="http://schemas.openxmlformats.org/officeDocument/2006/relationships/customXml" Target="../ink/ink2015.xml"/><Relationship Id="rId343" Type="http://schemas.openxmlformats.org/officeDocument/2006/relationships/image" Target="../media/image7950.png"/><Relationship Id="rId82" Type="http://schemas.openxmlformats.org/officeDocument/2006/relationships/customXml" Target="../ink/ink1905.xml"/><Relationship Id="rId203" Type="http://schemas.openxmlformats.org/officeDocument/2006/relationships/image" Target="../media/image7280.png"/><Relationship Id="rId385" Type="http://schemas.openxmlformats.org/officeDocument/2006/relationships/image" Target="../media/image8160.png"/><Relationship Id="rId245" Type="http://schemas.openxmlformats.org/officeDocument/2006/relationships/image" Target="../media/image7490.png"/><Relationship Id="rId287" Type="http://schemas.openxmlformats.org/officeDocument/2006/relationships/image" Target="../media/image7680.png"/><Relationship Id="rId410" Type="http://schemas.openxmlformats.org/officeDocument/2006/relationships/customXml" Target="../ink/ink2070.xml"/><Relationship Id="rId452" Type="http://schemas.openxmlformats.org/officeDocument/2006/relationships/customXml" Target="../ink/ink2091.xml"/><Relationship Id="rId105" Type="http://schemas.openxmlformats.org/officeDocument/2006/relationships/image" Target="../media/image6790.png"/><Relationship Id="rId147" Type="http://schemas.openxmlformats.org/officeDocument/2006/relationships/image" Target="../media/image7000.png"/><Relationship Id="rId312" Type="http://schemas.openxmlformats.org/officeDocument/2006/relationships/image" Target="../media/image7800.png"/><Relationship Id="rId354" Type="http://schemas.openxmlformats.org/officeDocument/2006/relationships/customXml" Target="../ink/ink2042.xml"/><Relationship Id="rId51" Type="http://schemas.openxmlformats.org/officeDocument/2006/relationships/image" Target="../media/image6520.png"/><Relationship Id="rId93" Type="http://schemas.openxmlformats.org/officeDocument/2006/relationships/image" Target="../media/image6730.png"/><Relationship Id="rId189" Type="http://schemas.openxmlformats.org/officeDocument/2006/relationships/image" Target="../media/image7211.png"/><Relationship Id="rId396" Type="http://schemas.openxmlformats.org/officeDocument/2006/relationships/customXml" Target="../ink/ink2063.xml"/><Relationship Id="rId214" Type="http://schemas.openxmlformats.org/officeDocument/2006/relationships/customXml" Target="../ink/ink1971.xml"/><Relationship Id="rId256" Type="http://schemas.openxmlformats.org/officeDocument/2006/relationships/customXml" Target="../ink/ink1992.xml"/><Relationship Id="rId298" Type="http://schemas.openxmlformats.org/officeDocument/2006/relationships/image" Target="../media/image7730.png"/><Relationship Id="rId421" Type="http://schemas.openxmlformats.org/officeDocument/2006/relationships/image" Target="../media/image8340.png"/><Relationship Id="rId463" Type="http://schemas.openxmlformats.org/officeDocument/2006/relationships/image" Target="../media/image8550.png"/><Relationship Id="rId116" Type="http://schemas.openxmlformats.org/officeDocument/2006/relationships/customXml" Target="../ink/ink1922.xml"/><Relationship Id="rId137" Type="http://schemas.openxmlformats.org/officeDocument/2006/relationships/image" Target="../media/image6950.png"/><Relationship Id="rId158" Type="http://schemas.openxmlformats.org/officeDocument/2006/relationships/customXml" Target="../ink/ink1943.xml"/><Relationship Id="rId302" Type="http://schemas.openxmlformats.org/officeDocument/2006/relationships/image" Target="../media/image7750.png"/><Relationship Id="rId323" Type="http://schemas.openxmlformats.org/officeDocument/2006/relationships/customXml" Target="../ink/ink2026.xml"/><Relationship Id="rId344" Type="http://schemas.openxmlformats.org/officeDocument/2006/relationships/customXml" Target="../ink/ink2037.xml"/><Relationship Id="rId20" Type="http://schemas.openxmlformats.org/officeDocument/2006/relationships/customXml" Target="../ink/ink1874.xml"/><Relationship Id="rId41" Type="http://schemas.openxmlformats.org/officeDocument/2006/relationships/image" Target="../media/image6470.png"/><Relationship Id="rId62" Type="http://schemas.openxmlformats.org/officeDocument/2006/relationships/customXml" Target="../ink/ink1895.xml"/><Relationship Id="rId83" Type="http://schemas.openxmlformats.org/officeDocument/2006/relationships/image" Target="../media/image6680.png"/><Relationship Id="rId179" Type="http://schemas.openxmlformats.org/officeDocument/2006/relationships/image" Target="../media/image7160.png"/><Relationship Id="rId365" Type="http://schemas.openxmlformats.org/officeDocument/2006/relationships/image" Target="../media/image8060.png"/><Relationship Id="rId386" Type="http://schemas.openxmlformats.org/officeDocument/2006/relationships/customXml" Target="../ink/ink2058.xml"/><Relationship Id="rId190" Type="http://schemas.openxmlformats.org/officeDocument/2006/relationships/customXml" Target="../ink/ink1959.xml"/><Relationship Id="rId204" Type="http://schemas.openxmlformats.org/officeDocument/2006/relationships/customXml" Target="../ink/ink1966.xml"/><Relationship Id="rId225" Type="http://schemas.openxmlformats.org/officeDocument/2006/relationships/image" Target="../media/image7390.png"/><Relationship Id="rId246" Type="http://schemas.openxmlformats.org/officeDocument/2006/relationships/customXml" Target="../ink/ink1987.xml"/><Relationship Id="rId267" Type="http://schemas.openxmlformats.org/officeDocument/2006/relationships/image" Target="../media/image7600.png"/><Relationship Id="rId288" Type="http://schemas.openxmlformats.org/officeDocument/2006/relationships/customXml" Target="../ink/ink2008.xml"/><Relationship Id="rId411" Type="http://schemas.openxmlformats.org/officeDocument/2006/relationships/image" Target="../media/image8290.png"/><Relationship Id="rId432" Type="http://schemas.openxmlformats.org/officeDocument/2006/relationships/customXml" Target="../ink/ink2081.xml"/><Relationship Id="rId453" Type="http://schemas.openxmlformats.org/officeDocument/2006/relationships/image" Target="../media/image8500.png"/><Relationship Id="rId474" Type="http://schemas.openxmlformats.org/officeDocument/2006/relationships/customXml" Target="../ink/ink2102.xml"/><Relationship Id="rId106" Type="http://schemas.openxmlformats.org/officeDocument/2006/relationships/customXml" Target="../ink/ink1917.xml"/><Relationship Id="rId127" Type="http://schemas.openxmlformats.org/officeDocument/2006/relationships/image" Target="../media/image6900.png"/><Relationship Id="rId313" Type="http://schemas.openxmlformats.org/officeDocument/2006/relationships/customXml" Target="../ink/ink2021.xml"/><Relationship Id="rId10" Type="http://schemas.openxmlformats.org/officeDocument/2006/relationships/customXml" Target="../ink/ink1869.xml"/><Relationship Id="rId31" Type="http://schemas.openxmlformats.org/officeDocument/2006/relationships/image" Target="../media/image6420.png"/><Relationship Id="rId52" Type="http://schemas.openxmlformats.org/officeDocument/2006/relationships/customXml" Target="../ink/ink1890.xml"/><Relationship Id="rId73" Type="http://schemas.openxmlformats.org/officeDocument/2006/relationships/image" Target="../media/image6630.png"/><Relationship Id="rId94" Type="http://schemas.openxmlformats.org/officeDocument/2006/relationships/customXml" Target="../ink/ink1911.xml"/><Relationship Id="rId148" Type="http://schemas.openxmlformats.org/officeDocument/2006/relationships/customXml" Target="../ink/ink1938.xml"/><Relationship Id="rId169" Type="http://schemas.openxmlformats.org/officeDocument/2006/relationships/image" Target="../media/image7111.png"/><Relationship Id="rId334" Type="http://schemas.openxmlformats.org/officeDocument/2006/relationships/image" Target="../media/image7911.png"/><Relationship Id="rId355" Type="http://schemas.openxmlformats.org/officeDocument/2006/relationships/image" Target="../media/image8011.png"/><Relationship Id="rId376" Type="http://schemas.openxmlformats.org/officeDocument/2006/relationships/customXml" Target="../ink/ink2053.xml"/><Relationship Id="rId397" Type="http://schemas.openxmlformats.org/officeDocument/2006/relationships/image" Target="../media/image8220.png"/><Relationship Id="rId4" Type="http://schemas.openxmlformats.org/officeDocument/2006/relationships/customXml" Target="../ink/ink1866.xml"/><Relationship Id="rId180" Type="http://schemas.openxmlformats.org/officeDocument/2006/relationships/customXml" Target="../ink/ink1954.xml"/><Relationship Id="rId215" Type="http://schemas.openxmlformats.org/officeDocument/2006/relationships/image" Target="../media/image7340.png"/><Relationship Id="rId236" Type="http://schemas.openxmlformats.org/officeDocument/2006/relationships/customXml" Target="../ink/ink1982.xml"/><Relationship Id="rId257" Type="http://schemas.openxmlformats.org/officeDocument/2006/relationships/image" Target="../media/image7550.png"/><Relationship Id="rId278" Type="http://schemas.openxmlformats.org/officeDocument/2006/relationships/customXml" Target="../ink/ink2003.xml"/><Relationship Id="rId401" Type="http://schemas.openxmlformats.org/officeDocument/2006/relationships/image" Target="../media/image8240.png"/><Relationship Id="rId422" Type="http://schemas.openxmlformats.org/officeDocument/2006/relationships/customXml" Target="../ink/ink2076.xml"/><Relationship Id="rId443" Type="http://schemas.openxmlformats.org/officeDocument/2006/relationships/image" Target="../media/image8450.png"/><Relationship Id="rId464" Type="http://schemas.openxmlformats.org/officeDocument/2006/relationships/customXml" Target="../ink/ink2097.xml"/><Relationship Id="rId303" Type="http://schemas.openxmlformats.org/officeDocument/2006/relationships/customXml" Target="../ink/ink2016.xml"/><Relationship Id="rId485" Type="http://schemas.openxmlformats.org/officeDocument/2006/relationships/image" Target="../media/image1231.png"/><Relationship Id="rId42" Type="http://schemas.openxmlformats.org/officeDocument/2006/relationships/customXml" Target="../ink/ink1885.xml"/><Relationship Id="rId84" Type="http://schemas.openxmlformats.org/officeDocument/2006/relationships/customXml" Target="../ink/ink1906.xml"/><Relationship Id="rId138" Type="http://schemas.openxmlformats.org/officeDocument/2006/relationships/customXml" Target="../ink/ink1933.xml"/><Relationship Id="rId345" Type="http://schemas.openxmlformats.org/officeDocument/2006/relationships/image" Target="../media/image7960.png"/><Relationship Id="rId387" Type="http://schemas.openxmlformats.org/officeDocument/2006/relationships/image" Target="../media/image8170.png"/><Relationship Id="rId191" Type="http://schemas.openxmlformats.org/officeDocument/2006/relationships/image" Target="../media/image7220.png"/><Relationship Id="rId205" Type="http://schemas.openxmlformats.org/officeDocument/2006/relationships/image" Target="../media/image7290.png"/><Relationship Id="rId247" Type="http://schemas.openxmlformats.org/officeDocument/2006/relationships/image" Target="../media/image7500.png"/><Relationship Id="rId412" Type="http://schemas.openxmlformats.org/officeDocument/2006/relationships/customXml" Target="../ink/ink2071.xml"/><Relationship Id="rId107" Type="http://schemas.openxmlformats.org/officeDocument/2006/relationships/image" Target="../media/image6800.png"/><Relationship Id="rId289" Type="http://schemas.openxmlformats.org/officeDocument/2006/relationships/image" Target="../media/image7690.png"/><Relationship Id="rId454" Type="http://schemas.openxmlformats.org/officeDocument/2006/relationships/customXml" Target="../ink/ink2092.xml"/><Relationship Id="rId11" Type="http://schemas.openxmlformats.org/officeDocument/2006/relationships/image" Target="../media/image6320.png"/><Relationship Id="rId53" Type="http://schemas.openxmlformats.org/officeDocument/2006/relationships/image" Target="../media/image6530.png"/><Relationship Id="rId149" Type="http://schemas.openxmlformats.org/officeDocument/2006/relationships/image" Target="../media/image7011.png"/><Relationship Id="rId314" Type="http://schemas.openxmlformats.org/officeDocument/2006/relationships/image" Target="../media/image7811.png"/><Relationship Id="rId356" Type="http://schemas.openxmlformats.org/officeDocument/2006/relationships/customXml" Target="../ink/ink2043.xml"/><Relationship Id="rId398" Type="http://schemas.openxmlformats.org/officeDocument/2006/relationships/customXml" Target="../ink/ink2064.xml"/><Relationship Id="rId95" Type="http://schemas.openxmlformats.org/officeDocument/2006/relationships/image" Target="../media/image6740.png"/><Relationship Id="rId160" Type="http://schemas.openxmlformats.org/officeDocument/2006/relationships/customXml" Target="../ink/ink1944.xml"/><Relationship Id="rId216" Type="http://schemas.openxmlformats.org/officeDocument/2006/relationships/customXml" Target="../ink/ink1972.xml"/><Relationship Id="rId423" Type="http://schemas.openxmlformats.org/officeDocument/2006/relationships/image" Target="../media/image8350.png"/><Relationship Id="rId258" Type="http://schemas.openxmlformats.org/officeDocument/2006/relationships/customXml" Target="../ink/ink1993.xml"/><Relationship Id="rId465" Type="http://schemas.openxmlformats.org/officeDocument/2006/relationships/image" Target="../media/image8560.png"/><Relationship Id="rId22" Type="http://schemas.openxmlformats.org/officeDocument/2006/relationships/customXml" Target="../ink/ink1875.xml"/><Relationship Id="rId64" Type="http://schemas.openxmlformats.org/officeDocument/2006/relationships/customXml" Target="../ink/ink1896.xml"/><Relationship Id="rId118" Type="http://schemas.openxmlformats.org/officeDocument/2006/relationships/customXml" Target="../ink/ink1923.xml"/><Relationship Id="rId325" Type="http://schemas.openxmlformats.org/officeDocument/2006/relationships/customXml" Target="../ink/ink2027.xml"/><Relationship Id="rId367" Type="http://schemas.openxmlformats.org/officeDocument/2006/relationships/image" Target="../media/image8070.png"/><Relationship Id="rId171" Type="http://schemas.openxmlformats.org/officeDocument/2006/relationships/image" Target="../media/image7120.png"/><Relationship Id="rId227" Type="http://schemas.openxmlformats.org/officeDocument/2006/relationships/image" Target="../media/image7400.png"/><Relationship Id="rId269" Type="http://schemas.openxmlformats.org/officeDocument/2006/relationships/image" Target="../media/image7611.png"/><Relationship Id="rId434" Type="http://schemas.openxmlformats.org/officeDocument/2006/relationships/customXml" Target="../ink/ink2082.xml"/><Relationship Id="rId476" Type="http://schemas.openxmlformats.org/officeDocument/2006/relationships/customXml" Target="../ink/ink2103.xml"/><Relationship Id="rId33" Type="http://schemas.openxmlformats.org/officeDocument/2006/relationships/image" Target="../media/image6430.png"/><Relationship Id="rId129" Type="http://schemas.openxmlformats.org/officeDocument/2006/relationships/image" Target="../media/image6911.png"/><Relationship Id="rId280" Type="http://schemas.openxmlformats.org/officeDocument/2006/relationships/customXml" Target="../ink/ink2004.xml"/><Relationship Id="rId336" Type="http://schemas.openxmlformats.org/officeDocument/2006/relationships/customXml" Target="../ink/ink2033.xml"/><Relationship Id="rId75" Type="http://schemas.openxmlformats.org/officeDocument/2006/relationships/image" Target="../media/image6640.png"/><Relationship Id="rId140" Type="http://schemas.openxmlformats.org/officeDocument/2006/relationships/customXml" Target="../ink/ink1934.xml"/><Relationship Id="rId182" Type="http://schemas.openxmlformats.org/officeDocument/2006/relationships/customXml" Target="../ink/ink1955.xml"/><Relationship Id="rId378" Type="http://schemas.openxmlformats.org/officeDocument/2006/relationships/customXml" Target="../ink/ink2054.xml"/><Relationship Id="rId403" Type="http://schemas.openxmlformats.org/officeDocument/2006/relationships/image" Target="../media/image8250.png"/><Relationship Id="rId6" Type="http://schemas.openxmlformats.org/officeDocument/2006/relationships/customXml" Target="../ink/ink1867.xml"/><Relationship Id="rId238" Type="http://schemas.openxmlformats.org/officeDocument/2006/relationships/customXml" Target="../ink/ink1983.xml"/><Relationship Id="rId445" Type="http://schemas.openxmlformats.org/officeDocument/2006/relationships/image" Target="../media/image8460.png"/><Relationship Id="rId291" Type="http://schemas.openxmlformats.org/officeDocument/2006/relationships/image" Target="../media/image7700.png"/><Relationship Id="rId305" Type="http://schemas.openxmlformats.org/officeDocument/2006/relationships/customXml" Target="../ink/ink2017.xml"/><Relationship Id="rId347" Type="http://schemas.openxmlformats.org/officeDocument/2006/relationships/image" Target="../media/image7970.png"/><Relationship Id="rId44" Type="http://schemas.openxmlformats.org/officeDocument/2006/relationships/customXml" Target="../ink/ink1886.xml"/><Relationship Id="rId86" Type="http://schemas.openxmlformats.org/officeDocument/2006/relationships/customXml" Target="../ink/ink1907.xml"/><Relationship Id="rId151" Type="http://schemas.openxmlformats.org/officeDocument/2006/relationships/image" Target="../media/image7020.png"/><Relationship Id="rId389" Type="http://schemas.openxmlformats.org/officeDocument/2006/relationships/image" Target="../media/image8180.png"/><Relationship Id="rId193" Type="http://schemas.openxmlformats.org/officeDocument/2006/relationships/image" Target="../media/image7230.png"/><Relationship Id="rId207" Type="http://schemas.openxmlformats.org/officeDocument/2006/relationships/image" Target="../media/image7300.png"/><Relationship Id="rId249" Type="http://schemas.openxmlformats.org/officeDocument/2006/relationships/image" Target="../media/image7511.png"/><Relationship Id="rId414" Type="http://schemas.openxmlformats.org/officeDocument/2006/relationships/customXml" Target="../ink/ink2072.xml"/><Relationship Id="rId456" Type="http://schemas.openxmlformats.org/officeDocument/2006/relationships/customXml" Target="../ink/ink2093.xml"/><Relationship Id="rId13" Type="http://schemas.openxmlformats.org/officeDocument/2006/relationships/image" Target="../media/image6330.png"/><Relationship Id="rId109" Type="http://schemas.openxmlformats.org/officeDocument/2006/relationships/image" Target="../media/image6811.png"/><Relationship Id="rId260" Type="http://schemas.openxmlformats.org/officeDocument/2006/relationships/customXml" Target="../ink/ink1994.xml"/><Relationship Id="rId316" Type="http://schemas.openxmlformats.org/officeDocument/2006/relationships/image" Target="../media/image7820.png"/><Relationship Id="rId55" Type="http://schemas.openxmlformats.org/officeDocument/2006/relationships/image" Target="../media/image6540.png"/><Relationship Id="rId97" Type="http://schemas.openxmlformats.org/officeDocument/2006/relationships/image" Target="../media/image6750.png"/><Relationship Id="rId120" Type="http://schemas.openxmlformats.org/officeDocument/2006/relationships/customXml" Target="../ink/ink1924.xml"/><Relationship Id="rId358" Type="http://schemas.openxmlformats.org/officeDocument/2006/relationships/customXml" Target="../ink/ink2044.xml"/><Relationship Id="rId162" Type="http://schemas.openxmlformats.org/officeDocument/2006/relationships/customXml" Target="../ink/ink1945.xml"/><Relationship Id="rId218" Type="http://schemas.openxmlformats.org/officeDocument/2006/relationships/customXml" Target="../ink/ink1973.xml"/><Relationship Id="rId425" Type="http://schemas.openxmlformats.org/officeDocument/2006/relationships/image" Target="../media/image8360.png"/><Relationship Id="rId467" Type="http://schemas.openxmlformats.org/officeDocument/2006/relationships/image" Target="../media/image8570.png"/><Relationship Id="rId271" Type="http://schemas.openxmlformats.org/officeDocument/2006/relationships/image" Target="../media/image7620.png"/><Relationship Id="rId24" Type="http://schemas.openxmlformats.org/officeDocument/2006/relationships/customXml" Target="../ink/ink1876.xml"/><Relationship Id="rId66" Type="http://schemas.openxmlformats.org/officeDocument/2006/relationships/customXml" Target="../ink/ink1897.xml"/><Relationship Id="rId131" Type="http://schemas.openxmlformats.org/officeDocument/2006/relationships/image" Target="../media/image6920.png"/><Relationship Id="rId327" Type="http://schemas.openxmlformats.org/officeDocument/2006/relationships/customXml" Target="../ink/ink2028.xml"/><Relationship Id="rId369" Type="http://schemas.openxmlformats.org/officeDocument/2006/relationships/image" Target="../media/image8080.png"/><Relationship Id="rId173" Type="http://schemas.openxmlformats.org/officeDocument/2006/relationships/image" Target="../media/image7130.png"/><Relationship Id="rId229" Type="http://schemas.openxmlformats.org/officeDocument/2006/relationships/image" Target="../media/image7411.png"/><Relationship Id="rId380" Type="http://schemas.openxmlformats.org/officeDocument/2006/relationships/customXml" Target="../ink/ink2055.xml"/><Relationship Id="rId436" Type="http://schemas.openxmlformats.org/officeDocument/2006/relationships/customXml" Target="../ink/ink2083.xml"/><Relationship Id="rId240" Type="http://schemas.openxmlformats.org/officeDocument/2006/relationships/customXml" Target="../ink/ink1984.xml"/><Relationship Id="rId478" Type="http://schemas.openxmlformats.org/officeDocument/2006/relationships/customXml" Target="../ink/ink2104.xml"/><Relationship Id="rId35" Type="http://schemas.openxmlformats.org/officeDocument/2006/relationships/image" Target="../media/image6440.png"/><Relationship Id="rId77" Type="http://schemas.openxmlformats.org/officeDocument/2006/relationships/image" Target="../media/image6650.png"/><Relationship Id="rId100" Type="http://schemas.openxmlformats.org/officeDocument/2006/relationships/customXml" Target="../ink/ink1914.xml"/><Relationship Id="rId282" Type="http://schemas.openxmlformats.org/officeDocument/2006/relationships/customXml" Target="../ink/ink2005.xml"/><Relationship Id="rId338" Type="http://schemas.openxmlformats.org/officeDocument/2006/relationships/customXml" Target="../ink/ink2034.xml"/><Relationship Id="rId8" Type="http://schemas.openxmlformats.org/officeDocument/2006/relationships/customXml" Target="../ink/ink1868.xml"/><Relationship Id="rId142" Type="http://schemas.openxmlformats.org/officeDocument/2006/relationships/customXml" Target="../ink/ink1935.xml"/><Relationship Id="rId184" Type="http://schemas.openxmlformats.org/officeDocument/2006/relationships/customXml" Target="../ink/ink1956.xml"/><Relationship Id="rId391" Type="http://schemas.openxmlformats.org/officeDocument/2006/relationships/image" Target="../media/image8190.png"/><Relationship Id="rId405" Type="http://schemas.openxmlformats.org/officeDocument/2006/relationships/image" Target="../media/image8260.png"/><Relationship Id="rId447" Type="http://schemas.openxmlformats.org/officeDocument/2006/relationships/image" Target="../media/image8470.png"/><Relationship Id="rId251" Type="http://schemas.openxmlformats.org/officeDocument/2006/relationships/image" Target="../media/image7520.png"/><Relationship Id="rId46" Type="http://schemas.openxmlformats.org/officeDocument/2006/relationships/customXml" Target="../ink/ink1887.xml"/><Relationship Id="rId293" Type="http://schemas.openxmlformats.org/officeDocument/2006/relationships/image" Target="../media/image7711.png"/><Relationship Id="rId307" Type="http://schemas.openxmlformats.org/officeDocument/2006/relationships/customXml" Target="../ink/ink2018.xml"/><Relationship Id="rId349" Type="http://schemas.openxmlformats.org/officeDocument/2006/relationships/image" Target="../media/image7980.png"/><Relationship Id="rId88" Type="http://schemas.openxmlformats.org/officeDocument/2006/relationships/customXml" Target="../ink/ink1908.xml"/><Relationship Id="rId111" Type="http://schemas.openxmlformats.org/officeDocument/2006/relationships/image" Target="../media/image6820.png"/><Relationship Id="rId153" Type="http://schemas.openxmlformats.org/officeDocument/2006/relationships/image" Target="../media/image7030.png"/><Relationship Id="rId195" Type="http://schemas.openxmlformats.org/officeDocument/2006/relationships/image" Target="../media/image7240.png"/><Relationship Id="rId209" Type="http://schemas.openxmlformats.org/officeDocument/2006/relationships/image" Target="../media/image7311.png"/><Relationship Id="rId360" Type="http://schemas.openxmlformats.org/officeDocument/2006/relationships/customXml" Target="../ink/ink2045.xml"/><Relationship Id="rId416" Type="http://schemas.openxmlformats.org/officeDocument/2006/relationships/customXml" Target="../ink/ink2073.xml"/><Relationship Id="rId220" Type="http://schemas.openxmlformats.org/officeDocument/2006/relationships/customXml" Target="../ink/ink1974.xml"/><Relationship Id="rId458" Type="http://schemas.openxmlformats.org/officeDocument/2006/relationships/customXml" Target="../ink/ink2094.xml"/><Relationship Id="rId15" Type="http://schemas.openxmlformats.org/officeDocument/2006/relationships/image" Target="../media/image6340.png"/><Relationship Id="rId57" Type="http://schemas.openxmlformats.org/officeDocument/2006/relationships/image" Target="../media/image6550.png"/><Relationship Id="rId262" Type="http://schemas.openxmlformats.org/officeDocument/2006/relationships/customXml" Target="../ink/ink1995.xml"/><Relationship Id="rId318" Type="http://schemas.openxmlformats.org/officeDocument/2006/relationships/image" Target="../media/image7830.png"/><Relationship Id="rId99" Type="http://schemas.openxmlformats.org/officeDocument/2006/relationships/image" Target="../media/image6760.png"/><Relationship Id="rId122" Type="http://schemas.openxmlformats.org/officeDocument/2006/relationships/customXml" Target="../ink/ink1925.xml"/><Relationship Id="rId164" Type="http://schemas.openxmlformats.org/officeDocument/2006/relationships/customXml" Target="../ink/ink1946.xml"/><Relationship Id="rId371" Type="http://schemas.openxmlformats.org/officeDocument/2006/relationships/image" Target="../media/image8090.png"/><Relationship Id="rId427" Type="http://schemas.openxmlformats.org/officeDocument/2006/relationships/image" Target="../media/image8370.png"/><Relationship Id="rId469" Type="http://schemas.openxmlformats.org/officeDocument/2006/relationships/image" Target="../media/image8580.png"/><Relationship Id="rId26" Type="http://schemas.openxmlformats.org/officeDocument/2006/relationships/customXml" Target="../ink/ink1877.xml"/><Relationship Id="rId231" Type="http://schemas.openxmlformats.org/officeDocument/2006/relationships/image" Target="../media/image7420.png"/><Relationship Id="rId273" Type="http://schemas.openxmlformats.org/officeDocument/2006/relationships/image" Target="../media/image21000.png"/><Relationship Id="rId329" Type="http://schemas.openxmlformats.org/officeDocument/2006/relationships/customXml" Target="../ink/ink2029.xml"/><Relationship Id="rId480" Type="http://schemas.openxmlformats.org/officeDocument/2006/relationships/customXml" Target="../ink/ink2105.xml"/><Relationship Id="rId68" Type="http://schemas.openxmlformats.org/officeDocument/2006/relationships/customXml" Target="../ink/ink1898.xml"/><Relationship Id="rId133" Type="http://schemas.openxmlformats.org/officeDocument/2006/relationships/image" Target="../media/image6930.png"/><Relationship Id="rId175" Type="http://schemas.openxmlformats.org/officeDocument/2006/relationships/image" Target="../media/image7140.png"/><Relationship Id="rId340" Type="http://schemas.openxmlformats.org/officeDocument/2006/relationships/customXml" Target="../ink/ink2035.xml"/><Relationship Id="rId200" Type="http://schemas.openxmlformats.org/officeDocument/2006/relationships/customXml" Target="../ink/ink1964.xml"/><Relationship Id="rId382" Type="http://schemas.openxmlformats.org/officeDocument/2006/relationships/customXml" Target="../ink/ink2056.xml"/><Relationship Id="rId438" Type="http://schemas.openxmlformats.org/officeDocument/2006/relationships/customXml" Target="../ink/ink2084.xml"/><Relationship Id="rId242" Type="http://schemas.openxmlformats.org/officeDocument/2006/relationships/customXml" Target="../ink/ink1985.xml"/><Relationship Id="rId284" Type="http://schemas.openxmlformats.org/officeDocument/2006/relationships/customXml" Target="../ink/ink2006.xml"/><Relationship Id="rId37" Type="http://schemas.openxmlformats.org/officeDocument/2006/relationships/image" Target="../media/image6450.png"/><Relationship Id="rId79" Type="http://schemas.openxmlformats.org/officeDocument/2006/relationships/image" Target="../media/image6660.png"/><Relationship Id="rId102" Type="http://schemas.openxmlformats.org/officeDocument/2006/relationships/customXml" Target="../ink/ink1915.xml"/><Relationship Id="rId144" Type="http://schemas.openxmlformats.org/officeDocument/2006/relationships/customXml" Target="../ink/ink1936.xml"/><Relationship Id="rId90" Type="http://schemas.openxmlformats.org/officeDocument/2006/relationships/customXml" Target="../ink/ink1909.xml"/><Relationship Id="rId186" Type="http://schemas.openxmlformats.org/officeDocument/2006/relationships/customXml" Target="../ink/ink1957.xml"/><Relationship Id="rId351" Type="http://schemas.openxmlformats.org/officeDocument/2006/relationships/image" Target="../media/image7990.png"/><Relationship Id="rId393" Type="http://schemas.openxmlformats.org/officeDocument/2006/relationships/image" Target="../media/image8200.png"/><Relationship Id="rId407" Type="http://schemas.openxmlformats.org/officeDocument/2006/relationships/image" Target="../media/image8270.png"/><Relationship Id="rId449" Type="http://schemas.openxmlformats.org/officeDocument/2006/relationships/image" Target="../media/image8480.png"/><Relationship Id="rId211" Type="http://schemas.openxmlformats.org/officeDocument/2006/relationships/image" Target="../media/image7320.png"/><Relationship Id="rId253" Type="http://schemas.openxmlformats.org/officeDocument/2006/relationships/image" Target="../media/image7530.png"/><Relationship Id="rId295" Type="http://schemas.openxmlformats.org/officeDocument/2006/relationships/customXml" Target="../ink/ink2012.xml"/><Relationship Id="rId309" Type="http://schemas.openxmlformats.org/officeDocument/2006/relationships/customXml" Target="../ink/ink2019.xml"/><Relationship Id="rId460" Type="http://schemas.openxmlformats.org/officeDocument/2006/relationships/customXml" Target="../ink/ink2095.xml"/><Relationship Id="rId48" Type="http://schemas.openxmlformats.org/officeDocument/2006/relationships/customXml" Target="../ink/ink1888.xml"/><Relationship Id="rId113" Type="http://schemas.openxmlformats.org/officeDocument/2006/relationships/image" Target="../media/image6830.png"/><Relationship Id="rId320" Type="http://schemas.openxmlformats.org/officeDocument/2006/relationships/image" Target="../media/image7840.png"/><Relationship Id="rId155" Type="http://schemas.openxmlformats.org/officeDocument/2006/relationships/image" Target="../media/image7040.png"/><Relationship Id="rId197" Type="http://schemas.openxmlformats.org/officeDocument/2006/relationships/image" Target="../media/image7250.png"/><Relationship Id="rId362" Type="http://schemas.openxmlformats.org/officeDocument/2006/relationships/customXml" Target="../ink/ink2046.xml"/><Relationship Id="rId418" Type="http://schemas.openxmlformats.org/officeDocument/2006/relationships/customXml" Target="../ink/ink2074.xml"/><Relationship Id="rId222" Type="http://schemas.openxmlformats.org/officeDocument/2006/relationships/customXml" Target="../ink/ink1975.xml"/><Relationship Id="rId264" Type="http://schemas.openxmlformats.org/officeDocument/2006/relationships/customXml" Target="../ink/ink1996.xml"/><Relationship Id="rId471" Type="http://schemas.openxmlformats.org/officeDocument/2006/relationships/image" Target="../media/image8590.png"/><Relationship Id="rId17" Type="http://schemas.openxmlformats.org/officeDocument/2006/relationships/image" Target="../media/image6350.png"/><Relationship Id="rId59" Type="http://schemas.openxmlformats.org/officeDocument/2006/relationships/image" Target="../media/image6560.png"/><Relationship Id="rId124" Type="http://schemas.openxmlformats.org/officeDocument/2006/relationships/customXml" Target="../ink/ink1926.xml"/><Relationship Id="rId70" Type="http://schemas.openxmlformats.org/officeDocument/2006/relationships/customXml" Target="../ink/ink1899.xml"/><Relationship Id="rId166" Type="http://schemas.openxmlformats.org/officeDocument/2006/relationships/customXml" Target="../ink/ink1947.xml"/><Relationship Id="rId331" Type="http://schemas.openxmlformats.org/officeDocument/2006/relationships/customXml" Target="../ink/ink2030.xml"/><Relationship Id="rId373" Type="http://schemas.openxmlformats.org/officeDocument/2006/relationships/image" Target="../media/image8101.png"/><Relationship Id="rId429" Type="http://schemas.openxmlformats.org/officeDocument/2006/relationships/image" Target="../media/image838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430.png"/><Relationship Id="rId440" Type="http://schemas.openxmlformats.org/officeDocument/2006/relationships/customXml" Target="../ink/ink2085.xml"/><Relationship Id="rId28" Type="http://schemas.openxmlformats.org/officeDocument/2006/relationships/customXml" Target="../ink/ink1878.xml"/><Relationship Id="rId275" Type="http://schemas.openxmlformats.org/officeDocument/2006/relationships/image" Target="../media/image7630.png"/><Relationship Id="rId300" Type="http://schemas.openxmlformats.org/officeDocument/2006/relationships/image" Target="../media/image7740.png"/><Relationship Id="rId482" Type="http://schemas.openxmlformats.org/officeDocument/2006/relationships/customXml" Target="../ink/ink2106.xml"/><Relationship Id="rId81" Type="http://schemas.openxmlformats.org/officeDocument/2006/relationships/image" Target="../media/image6670.png"/><Relationship Id="rId135" Type="http://schemas.openxmlformats.org/officeDocument/2006/relationships/image" Target="../media/image6940.png"/><Relationship Id="rId177" Type="http://schemas.openxmlformats.org/officeDocument/2006/relationships/image" Target="../media/image7150.png"/><Relationship Id="rId342" Type="http://schemas.openxmlformats.org/officeDocument/2006/relationships/customXml" Target="../ink/ink2036.xml"/><Relationship Id="rId384" Type="http://schemas.openxmlformats.org/officeDocument/2006/relationships/customXml" Target="../ink/ink2057.xml"/><Relationship Id="rId202" Type="http://schemas.openxmlformats.org/officeDocument/2006/relationships/customXml" Target="../ink/ink1965.xml"/><Relationship Id="rId244" Type="http://schemas.openxmlformats.org/officeDocument/2006/relationships/customXml" Target="../ink/ink1986.xml"/><Relationship Id="rId39" Type="http://schemas.openxmlformats.org/officeDocument/2006/relationships/image" Target="../media/image6460.png"/><Relationship Id="rId286" Type="http://schemas.openxmlformats.org/officeDocument/2006/relationships/customXml" Target="../ink/ink2007.xml"/><Relationship Id="rId451" Type="http://schemas.openxmlformats.org/officeDocument/2006/relationships/image" Target="../media/image8490.png"/><Relationship Id="rId50" Type="http://schemas.openxmlformats.org/officeDocument/2006/relationships/customXml" Target="../ink/ink1889.xml"/><Relationship Id="rId104" Type="http://schemas.openxmlformats.org/officeDocument/2006/relationships/customXml" Target="../ink/ink1916.xml"/><Relationship Id="rId146" Type="http://schemas.openxmlformats.org/officeDocument/2006/relationships/customXml" Target="../ink/ink1937.xml"/><Relationship Id="rId188" Type="http://schemas.openxmlformats.org/officeDocument/2006/relationships/customXml" Target="../ink/ink1958.xml"/><Relationship Id="rId311" Type="http://schemas.openxmlformats.org/officeDocument/2006/relationships/customXml" Target="../ink/ink2020.xml"/><Relationship Id="rId353" Type="http://schemas.openxmlformats.org/officeDocument/2006/relationships/image" Target="../media/image8000.png"/><Relationship Id="rId395" Type="http://schemas.openxmlformats.org/officeDocument/2006/relationships/image" Target="../media/image8211.png"/><Relationship Id="rId409" Type="http://schemas.openxmlformats.org/officeDocument/2006/relationships/image" Target="../media/image8280.png"/><Relationship Id="rId92" Type="http://schemas.openxmlformats.org/officeDocument/2006/relationships/customXml" Target="../ink/ink1910.xml"/><Relationship Id="rId213" Type="http://schemas.openxmlformats.org/officeDocument/2006/relationships/image" Target="../media/image7330.png"/><Relationship Id="rId420" Type="http://schemas.openxmlformats.org/officeDocument/2006/relationships/customXml" Target="../ink/ink2075.xml"/><Relationship Id="rId255" Type="http://schemas.openxmlformats.org/officeDocument/2006/relationships/image" Target="../media/image7540.png"/><Relationship Id="rId297" Type="http://schemas.openxmlformats.org/officeDocument/2006/relationships/customXml" Target="../ink/ink2013.xml"/><Relationship Id="rId462" Type="http://schemas.openxmlformats.org/officeDocument/2006/relationships/customXml" Target="../ink/ink2096.xml"/><Relationship Id="rId115" Type="http://schemas.openxmlformats.org/officeDocument/2006/relationships/image" Target="../media/image6840.png"/><Relationship Id="rId157" Type="http://schemas.openxmlformats.org/officeDocument/2006/relationships/image" Target="../media/image7050.png"/><Relationship Id="rId322" Type="http://schemas.openxmlformats.org/officeDocument/2006/relationships/image" Target="../media/image7850.png"/><Relationship Id="rId364" Type="http://schemas.openxmlformats.org/officeDocument/2006/relationships/customXml" Target="../ink/ink2047.xml"/><Relationship Id="rId61" Type="http://schemas.openxmlformats.org/officeDocument/2006/relationships/image" Target="../media/image6570.png"/><Relationship Id="rId199" Type="http://schemas.openxmlformats.org/officeDocument/2006/relationships/image" Target="../media/image7260.png"/><Relationship Id="rId19" Type="http://schemas.openxmlformats.org/officeDocument/2006/relationships/image" Target="../media/image6360.png"/><Relationship Id="rId224" Type="http://schemas.openxmlformats.org/officeDocument/2006/relationships/customXml" Target="../ink/ink1976.xml"/><Relationship Id="rId266" Type="http://schemas.openxmlformats.org/officeDocument/2006/relationships/customXml" Target="../ink/ink1997.xml"/><Relationship Id="rId431" Type="http://schemas.openxmlformats.org/officeDocument/2006/relationships/image" Target="../media/image8390.png"/><Relationship Id="rId473" Type="http://schemas.openxmlformats.org/officeDocument/2006/relationships/image" Target="../media/image8600.png"/><Relationship Id="rId30" Type="http://schemas.openxmlformats.org/officeDocument/2006/relationships/customXml" Target="../ink/ink1879.xml"/><Relationship Id="rId126" Type="http://schemas.openxmlformats.org/officeDocument/2006/relationships/customXml" Target="../ink/ink1927.xml"/><Relationship Id="rId168" Type="http://schemas.openxmlformats.org/officeDocument/2006/relationships/customXml" Target="../ink/ink1948.xml"/><Relationship Id="rId333" Type="http://schemas.openxmlformats.org/officeDocument/2006/relationships/customXml" Target="../ink/ink2031.xml"/><Relationship Id="rId72" Type="http://schemas.openxmlformats.org/officeDocument/2006/relationships/customXml" Target="../ink/ink1900.xml"/><Relationship Id="rId375" Type="http://schemas.openxmlformats.org/officeDocument/2006/relationships/image" Target="../media/image8111.png"/><Relationship Id="rId3" Type="http://schemas.openxmlformats.org/officeDocument/2006/relationships/image" Target="../media/image6280.png"/><Relationship Id="rId235" Type="http://schemas.openxmlformats.org/officeDocument/2006/relationships/image" Target="../media/image7440.png"/><Relationship Id="rId277" Type="http://schemas.openxmlformats.org/officeDocument/2006/relationships/image" Target="../media/image7640.png"/><Relationship Id="rId400" Type="http://schemas.openxmlformats.org/officeDocument/2006/relationships/customXml" Target="../ink/ink2065.xml"/><Relationship Id="rId442" Type="http://schemas.openxmlformats.org/officeDocument/2006/relationships/customXml" Target="../ink/ink2086.xml"/><Relationship Id="rId484" Type="http://schemas.openxmlformats.org/officeDocument/2006/relationships/customXml" Target="../ink/ink2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ACC8E-A5E7-4C26-AB8F-09DEAAAB8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94FDD-BBAE-4FC7-A773-171DFCEC91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2.4 Random Variables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207BD1-1D0B-4983-87D7-91C59A4FE995}"/>
              </a:ext>
            </a:extLst>
          </p:cNvPr>
          <p:cNvGrpSpPr/>
          <p:nvPr/>
        </p:nvGrpSpPr>
        <p:grpSpPr>
          <a:xfrm>
            <a:off x="8484559" y="1967452"/>
            <a:ext cx="3148560" cy="3044160"/>
            <a:chOff x="8484559" y="1967452"/>
            <a:chExt cx="3148560" cy="30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369C80-A84C-4A92-8C36-0C1D8A141DB6}"/>
                    </a:ext>
                  </a:extLst>
                </p14:cNvPr>
                <p14:cNvContentPartPr/>
                <p14:nvPr/>
              </p14:nvContentPartPr>
              <p14:xfrm>
                <a:off x="8484559" y="2690332"/>
                <a:ext cx="503640" cy="580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369C80-A84C-4A92-8C36-0C1D8A141D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75919" y="2681692"/>
                  <a:ext cx="52128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E6A47AC-5292-4C80-9612-3DBFCD87FE64}"/>
                    </a:ext>
                  </a:extLst>
                </p14:cNvPr>
                <p14:cNvContentPartPr/>
                <p14:nvPr/>
              </p14:nvContentPartPr>
              <p14:xfrm>
                <a:off x="9038239" y="2626612"/>
                <a:ext cx="128880" cy="288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E6A47AC-5292-4C80-9612-3DBFCD87FE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29599" y="2617972"/>
                  <a:ext cx="1465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32956F-2494-4C77-9C95-5C4C1EF78C19}"/>
                    </a:ext>
                  </a:extLst>
                </p14:cNvPr>
                <p14:cNvContentPartPr/>
                <p14:nvPr/>
              </p14:nvContentPartPr>
              <p14:xfrm>
                <a:off x="8877679" y="2410972"/>
                <a:ext cx="315000" cy="314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32956F-2494-4C77-9C95-5C4C1EF78C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68679" y="2402332"/>
                  <a:ext cx="3326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AF5CD0-3BB4-410B-AAC3-C04711075C0A}"/>
                    </a:ext>
                  </a:extLst>
                </p14:cNvPr>
                <p14:cNvContentPartPr/>
                <p14:nvPr/>
              </p14:nvContentPartPr>
              <p14:xfrm>
                <a:off x="9415879" y="2226652"/>
                <a:ext cx="131760" cy="268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AF5CD0-3BB4-410B-AAC3-C04711075C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06879" y="2218012"/>
                  <a:ext cx="1494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186D24-1EB6-4907-952C-44DA63045914}"/>
                    </a:ext>
                  </a:extLst>
                </p14:cNvPr>
                <p14:cNvContentPartPr/>
                <p14:nvPr/>
              </p14:nvContentPartPr>
              <p14:xfrm>
                <a:off x="9450799" y="2196052"/>
                <a:ext cx="137520" cy="210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186D24-1EB6-4907-952C-44DA630459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2159" y="2187412"/>
                  <a:ext cx="155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8DCB65-E1E2-41A1-9B3B-4723D7F8FFD9}"/>
                    </a:ext>
                  </a:extLst>
                </p14:cNvPr>
                <p14:cNvContentPartPr/>
                <p14:nvPr/>
              </p14:nvContentPartPr>
              <p14:xfrm>
                <a:off x="9407959" y="2289292"/>
                <a:ext cx="213120" cy="198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8DCB65-E1E2-41A1-9B3B-4723D7F8FF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98959" y="2280292"/>
                  <a:ext cx="230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A19C4B-4361-4088-846A-851EDF59207D}"/>
                    </a:ext>
                  </a:extLst>
                </p14:cNvPr>
                <p14:cNvContentPartPr/>
                <p14:nvPr/>
              </p14:nvContentPartPr>
              <p14:xfrm>
                <a:off x="9394639" y="2218012"/>
                <a:ext cx="183240" cy="153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A19C4B-4361-4088-846A-851EDF5920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85999" y="2209372"/>
                  <a:ext cx="200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E4556C-F5B1-4CBF-B2D3-0BE1DA37BBF0}"/>
                    </a:ext>
                  </a:extLst>
                </p14:cNvPr>
                <p14:cNvContentPartPr/>
                <p14:nvPr/>
              </p14:nvContentPartPr>
              <p14:xfrm>
                <a:off x="9713599" y="2017492"/>
                <a:ext cx="150480" cy="400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E4556C-F5B1-4CBF-B2D3-0BE1DA37BB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04959" y="2008852"/>
                  <a:ext cx="1681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00822E-8F91-4E2B-8E83-82D168F5DDC9}"/>
                    </a:ext>
                  </a:extLst>
                </p14:cNvPr>
                <p14:cNvContentPartPr/>
                <p14:nvPr/>
              </p14:nvContentPartPr>
              <p14:xfrm>
                <a:off x="8818639" y="3125932"/>
                <a:ext cx="543240" cy="663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00822E-8F91-4E2B-8E83-82D168F5DD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09999" y="3117292"/>
                  <a:ext cx="56088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081750-591C-48A7-B1BB-96B4BA2ED975}"/>
                    </a:ext>
                  </a:extLst>
                </p14:cNvPr>
                <p14:cNvContentPartPr/>
                <p14:nvPr/>
              </p14:nvContentPartPr>
              <p14:xfrm>
                <a:off x="9751399" y="2818492"/>
                <a:ext cx="316800" cy="428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9081750-591C-48A7-B1BB-96B4BA2ED9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42399" y="2809852"/>
                  <a:ext cx="3344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03A752-BF15-42D4-B46B-84EB61EA7199}"/>
                    </a:ext>
                  </a:extLst>
                </p14:cNvPr>
                <p14:cNvContentPartPr/>
                <p14:nvPr/>
              </p14:nvContentPartPr>
              <p14:xfrm>
                <a:off x="10180879" y="2362012"/>
                <a:ext cx="133920" cy="881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03A752-BF15-42D4-B46B-84EB61EA719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71879" y="2353012"/>
                  <a:ext cx="15156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ACA971-94B9-44C8-AE4B-305C023350E5}"/>
                    </a:ext>
                  </a:extLst>
                </p14:cNvPr>
                <p14:cNvContentPartPr/>
                <p14:nvPr/>
              </p14:nvContentPartPr>
              <p14:xfrm>
                <a:off x="10343959" y="2395132"/>
                <a:ext cx="263880" cy="432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ACA971-94B9-44C8-AE4B-305C023350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34959" y="2386132"/>
                  <a:ext cx="2815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DBB0126-F197-4BC0-8A97-38DCFC8990CA}"/>
                    </a:ext>
                  </a:extLst>
                </p14:cNvPr>
                <p14:cNvContentPartPr/>
                <p14:nvPr/>
              </p14:nvContentPartPr>
              <p14:xfrm>
                <a:off x="10656079" y="2157892"/>
                <a:ext cx="124200" cy="20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DBB0126-F197-4BC0-8A97-38DCFC8990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47079" y="2149252"/>
                  <a:ext cx="141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AA025B-DFE4-4A5C-B798-CF2EF8E2CBA9}"/>
                    </a:ext>
                  </a:extLst>
                </p14:cNvPr>
                <p14:cNvContentPartPr/>
                <p14:nvPr/>
              </p14:nvContentPartPr>
              <p14:xfrm>
                <a:off x="10813759" y="1967452"/>
                <a:ext cx="63000" cy="486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AA025B-DFE4-4A5C-B798-CF2EF8E2CB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805119" y="1958452"/>
                  <a:ext cx="806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BAC6FB-1C3B-422A-AA3F-CAF2E7DD969B}"/>
                    </a:ext>
                  </a:extLst>
                </p14:cNvPr>
                <p14:cNvContentPartPr/>
                <p14:nvPr/>
              </p14:nvContentPartPr>
              <p14:xfrm>
                <a:off x="9282319" y="4547572"/>
                <a:ext cx="57960" cy="464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BAC6FB-1C3B-422A-AA3F-CAF2E7DD96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73319" y="4538932"/>
                  <a:ext cx="756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2125B1-4E04-4477-8B8C-BB8095B48E5F}"/>
                    </a:ext>
                  </a:extLst>
                </p14:cNvPr>
                <p14:cNvContentPartPr/>
                <p14:nvPr/>
              </p14:nvContentPartPr>
              <p14:xfrm>
                <a:off x="9001159" y="4205572"/>
                <a:ext cx="474480" cy="512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2125B1-4E04-4477-8B8C-BB8095B48E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92519" y="4196932"/>
                  <a:ext cx="4921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6AB013-F07E-4B4B-A180-24C4B88B4EDF}"/>
                    </a:ext>
                  </a:extLst>
                </p14:cNvPr>
                <p14:cNvContentPartPr/>
                <p14:nvPr/>
              </p14:nvContentPartPr>
              <p14:xfrm>
                <a:off x="9537559" y="4151212"/>
                <a:ext cx="310320" cy="432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6AB013-F07E-4B4B-A180-24C4B88B4E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28919" y="4142212"/>
                  <a:ext cx="3279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C718FE-F664-4378-BA15-45423C2C91BD}"/>
                    </a:ext>
                  </a:extLst>
                </p14:cNvPr>
                <p14:cNvContentPartPr/>
                <p14:nvPr/>
              </p14:nvContentPartPr>
              <p14:xfrm>
                <a:off x="9906559" y="4172092"/>
                <a:ext cx="72720" cy="268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C718FE-F664-4378-BA15-45423C2C91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97919" y="4163092"/>
                  <a:ext cx="90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704107-2561-48F5-949E-F538D4A9F5C3}"/>
                    </a:ext>
                  </a:extLst>
                </p14:cNvPr>
                <p14:cNvContentPartPr/>
                <p14:nvPr/>
              </p14:nvContentPartPr>
              <p14:xfrm>
                <a:off x="10084039" y="4088572"/>
                <a:ext cx="55440" cy="175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704107-2561-48F5-949E-F538D4A9F5C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75399" y="4079572"/>
                  <a:ext cx="73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2F31CD-288C-45C5-8353-9648DE7D676D}"/>
                    </a:ext>
                  </a:extLst>
                </p14:cNvPr>
                <p14:cNvContentPartPr/>
                <p14:nvPr/>
              </p14:nvContentPartPr>
              <p14:xfrm>
                <a:off x="10218319" y="3987772"/>
                <a:ext cx="64800" cy="159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2F31CD-288C-45C5-8353-9648DE7D67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09319" y="3978772"/>
                  <a:ext cx="82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E4B214-8CD2-4EA5-AAD5-C573B725E1F6}"/>
                    </a:ext>
                  </a:extLst>
                </p14:cNvPr>
                <p14:cNvContentPartPr/>
                <p14:nvPr/>
              </p14:nvContentPartPr>
              <p14:xfrm>
                <a:off x="10378879" y="3840892"/>
                <a:ext cx="257760" cy="615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E4B214-8CD2-4EA5-AAD5-C573B725E1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70239" y="3832252"/>
                  <a:ext cx="27540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C6D21C-0840-437B-A2CD-0850D5C82D52}"/>
                    </a:ext>
                  </a:extLst>
                </p14:cNvPr>
                <p14:cNvContentPartPr/>
                <p14:nvPr/>
              </p14:nvContentPartPr>
              <p14:xfrm>
                <a:off x="10406959" y="3391252"/>
                <a:ext cx="342360" cy="46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C6D21C-0840-437B-A2CD-0850D5C82D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97959" y="3382612"/>
                  <a:ext cx="3600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34C081A-D9AD-45F8-81E7-4400A09F6756}"/>
                    </a:ext>
                  </a:extLst>
                </p14:cNvPr>
                <p14:cNvContentPartPr/>
                <p14:nvPr/>
              </p14:nvContentPartPr>
              <p14:xfrm>
                <a:off x="10869199" y="3049612"/>
                <a:ext cx="308880" cy="466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34C081A-D9AD-45F8-81E7-4400A09F67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60559" y="3040972"/>
                  <a:ext cx="3265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827D75C-3D42-4EE4-A0F4-56C53A63F8DC}"/>
                    </a:ext>
                  </a:extLst>
                </p14:cNvPr>
                <p14:cNvContentPartPr/>
                <p14:nvPr/>
              </p14:nvContentPartPr>
              <p14:xfrm>
                <a:off x="11247559" y="3210172"/>
                <a:ext cx="12600" cy="51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827D75C-3D42-4EE4-A0F4-56C53A63F8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38559" y="3201532"/>
                  <a:ext cx="30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D17943-7C98-407D-BBC9-713B00DB81A2}"/>
                    </a:ext>
                  </a:extLst>
                </p14:cNvPr>
                <p14:cNvContentPartPr/>
                <p14:nvPr/>
              </p14:nvContentPartPr>
              <p14:xfrm>
                <a:off x="11216959" y="2595292"/>
                <a:ext cx="416160" cy="493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D17943-7C98-407D-BBC9-713B00DB81A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08319" y="2586652"/>
                  <a:ext cx="433800" cy="51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393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E8CD854-D4E5-4146-97DD-3ACDA5299A9B}"/>
              </a:ext>
            </a:extLst>
          </p:cNvPr>
          <p:cNvGrpSpPr/>
          <p:nvPr/>
        </p:nvGrpSpPr>
        <p:grpSpPr>
          <a:xfrm>
            <a:off x="302119" y="-34922"/>
            <a:ext cx="11590560" cy="3351960"/>
            <a:chOff x="302119" y="-34922"/>
            <a:chExt cx="11590560" cy="335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A689DE5-2B7E-470C-8CB6-B782F23C9D28}"/>
                    </a:ext>
                  </a:extLst>
                </p14:cNvPr>
                <p14:cNvContentPartPr/>
                <p14:nvPr/>
              </p14:nvContentPartPr>
              <p14:xfrm>
                <a:off x="427039" y="3075118"/>
                <a:ext cx="136800" cy="241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A689DE5-2B7E-470C-8CB6-B782F23C9D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039" y="3066118"/>
                  <a:ext cx="154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A8836B-F3AC-4A92-B647-FA65D703512A}"/>
                    </a:ext>
                  </a:extLst>
                </p14:cNvPr>
                <p14:cNvContentPartPr/>
                <p14:nvPr/>
              </p14:nvContentPartPr>
              <p14:xfrm>
                <a:off x="492919" y="2889718"/>
                <a:ext cx="463320" cy="378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A8836B-F3AC-4A92-B647-FA65D70351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3919" y="2880718"/>
                  <a:ext cx="480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8D65652-5DF4-42AB-B23F-4D13AB57A44B}"/>
                    </a:ext>
                  </a:extLst>
                </p14:cNvPr>
                <p14:cNvContentPartPr/>
                <p14:nvPr/>
              </p14:nvContentPartPr>
              <p14:xfrm>
                <a:off x="993319" y="3099958"/>
                <a:ext cx="167040" cy="15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8D65652-5DF4-42AB-B23F-4D13AB57A4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4319" y="3090958"/>
                  <a:ext cx="184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290FACD-81E9-44F8-AA0C-4BC327798CB8}"/>
                    </a:ext>
                  </a:extLst>
                </p14:cNvPr>
                <p14:cNvContentPartPr/>
                <p14:nvPr/>
              </p14:nvContentPartPr>
              <p14:xfrm>
                <a:off x="1343959" y="3007438"/>
                <a:ext cx="230760" cy="193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290FACD-81E9-44F8-AA0C-4BC327798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35319" y="2998798"/>
                  <a:ext cx="248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3DEF871-2557-48BE-BD15-828093FC9CD9}"/>
                    </a:ext>
                  </a:extLst>
                </p14:cNvPr>
                <p14:cNvContentPartPr/>
                <p14:nvPr/>
              </p14:nvContentPartPr>
              <p14:xfrm>
                <a:off x="1589839" y="2920678"/>
                <a:ext cx="165240" cy="273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3DEF871-2557-48BE-BD15-828093FC9C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1199" y="2912038"/>
                  <a:ext cx="182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5D9E97-C31D-4183-9547-83C88CCF228B}"/>
                    </a:ext>
                  </a:extLst>
                </p14:cNvPr>
                <p14:cNvContentPartPr/>
                <p14:nvPr/>
              </p14:nvContentPartPr>
              <p14:xfrm>
                <a:off x="1790719" y="3037318"/>
                <a:ext cx="143280" cy="156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5D9E97-C31D-4183-9547-83C88CCF22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1719" y="3028678"/>
                  <a:ext cx="16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618CCA5-3E43-4994-B3A9-BF4E4606D198}"/>
                    </a:ext>
                  </a:extLst>
                </p14:cNvPr>
                <p14:cNvContentPartPr/>
                <p14:nvPr/>
              </p14:nvContentPartPr>
              <p14:xfrm>
                <a:off x="2022199" y="3004558"/>
                <a:ext cx="161640" cy="179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618CCA5-3E43-4994-B3A9-BF4E4606D1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3199" y="2995918"/>
                  <a:ext cx="179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73BAEC-2D9C-4382-A952-CE288E7BA771}"/>
                    </a:ext>
                  </a:extLst>
                </p14:cNvPr>
                <p14:cNvContentPartPr/>
                <p14:nvPr/>
              </p14:nvContentPartPr>
              <p14:xfrm>
                <a:off x="2248639" y="2976838"/>
                <a:ext cx="145440" cy="231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73BAEC-2D9C-4382-A952-CE288E7BA7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9639" y="2968198"/>
                  <a:ext cx="163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844098A-8356-4C4C-B557-D98E26975D4B}"/>
                    </a:ext>
                  </a:extLst>
                </p14:cNvPr>
                <p14:cNvContentPartPr/>
                <p14:nvPr/>
              </p14:nvContentPartPr>
              <p14:xfrm>
                <a:off x="2785039" y="2944078"/>
                <a:ext cx="214920" cy="219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844098A-8356-4C4C-B557-D98E26975D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6039" y="2935078"/>
                  <a:ext cx="232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09F440D-71C5-4516-BC43-1C43DE6F90D3}"/>
                    </a:ext>
                  </a:extLst>
                </p14:cNvPr>
                <p14:cNvContentPartPr/>
                <p14:nvPr/>
              </p14:nvContentPartPr>
              <p14:xfrm>
                <a:off x="3116599" y="2948038"/>
                <a:ext cx="126000" cy="221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09F440D-71C5-4516-BC43-1C43DE6F90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7599" y="2939398"/>
                  <a:ext cx="143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DDB4AC7-C1D7-4A90-BA75-B8C8630C0F3D}"/>
                    </a:ext>
                  </a:extLst>
                </p14:cNvPr>
                <p14:cNvContentPartPr/>
                <p14:nvPr/>
              </p14:nvContentPartPr>
              <p14:xfrm>
                <a:off x="3091039" y="2923198"/>
                <a:ext cx="120240" cy="183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DDB4AC7-C1D7-4A90-BA75-B8C8630C0F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2039" y="2914558"/>
                  <a:ext cx="137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B25D6E0-AD29-4E89-8D3C-7AD8231C6418}"/>
                    </a:ext>
                  </a:extLst>
                </p14:cNvPr>
                <p14:cNvContentPartPr/>
                <p14:nvPr/>
              </p14:nvContentPartPr>
              <p14:xfrm>
                <a:off x="3337279" y="2994838"/>
                <a:ext cx="131040" cy="118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B25D6E0-AD29-4E89-8D3C-7AD8231C64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8279" y="2986198"/>
                  <a:ext cx="148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82EC2EB-0950-450E-B118-EAAE31BD0A1E}"/>
                    </a:ext>
                  </a:extLst>
                </p14:cNvPr>
                <p14:cNvContentPartPr/>
                <p14:nvPr/>
              </p14:nvContentPartPr>
              <p14:xfrm>
                <a:off x="3555799" y="3040198"/>
                <a:ext cx="207720" cy="61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82EC2EB-0950-450E-B118-EAAE31BD0A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47159" y="3031198"/>
                  <a:ext cx="225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249B592-9A55-463C-9E02-8DEBD76ACA89}"/>
                    </a:ext>
                  </a:extLst>
                </p14:cNvPr>
                <p14:cNvContentPartPr/>
                <p14:nvPr/>
              </p14:nvContentPartPr>
              <p14:xfrm>
                <a:off x="3728239" y="3047038"/>
                <a:ext cx="129960" cy="268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249B592-9A55-463C-9E02-8DEBD76ACA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9239" y="3038038"/>
                  <a:ext cx="147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4119602-0EAB-445C-8583-CFA1087D2E1D}"/>
                    </a:ext>
                  </a:extLst>
                </p14:cNvPr>
                <p14:cNvContentPartPr/>
                <p14:nvPr/>
              </p14:nvContentPartPr>
              <p14:xfrm>
                <a:off x="3871159" y="2958118"/>
                <a:ext cx="158400" cy="176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4119602-0EAB-445C-8583-CFA1087D2E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2159" y="2949118"/>
                  <a:ext cx="176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4D59280-5065-4AB8-A975-D8AA72A8FE80}"/>
                    </a:ext>
                  </a:extLst>
                </p14:cNvPr>
                <p14:cNvContentPartPr/>
                <p14:nvPr/>
              </p14:nvContentPartPr>
              <p14:xfrm>
                <a:off x="4149079" y="2663278"/>
                <a:ext cx="198720" cy="381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4D59280-5065-4AB8-A975-D8AA72A8FE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0079" y="2654278"/>
                  <a:ext cx="216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388A601-F76A-472C-A965-ACFE1B6E7174}"/>
                    </a:ext>
                  </a:extLst>
                </p14:cNvPr>
                <p14:cNvContentPartPr/>
                <p14:nvPr/>
              </p14:nvContentPartPr>
              <p14:xfrm>
                <a:off x="4236559" y="2916358"/>
                <a:ext cx="219600" cy="238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388A601-F76A-472C-A965-ACFE1B6E71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27919" y="2907358"/>
                  <a:ext cx="237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8498C7-6C78-4386-9B7E-1A18FF42B314}"/>
                    </a:ext>
                  </a:extLst>
                </p14:cNvPr>
                <p14:cNvContentPartPr/>
                <p14:nvPr/>
              </p14:nvContentPartPr>
              <p14:xfrm>
                <a:off x="302119" y="424078"/>
                <a:ext cx="215280" cy="30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8498C7-6C78-4386-9B7E-1A18FF42B3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3119" y="415078"/>
                  <a:ext cx="232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3BA9AC-BFEB-45CE-A5EF-7037F2487EBB}"/>
                    </a:ext>
                  </a:extLst>
                </p14:cNvPr>
                <p14:cNvContentPartPr/>
                <p14:nvPr/>
              </p14:nvContentPartPr>
              <p14:xfrm>
                <a:off x="325159" y="302038"/>
                <a:ext cx="363960" cy="41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3BA9AC-BFEB-45CE-A5EF-7037F2487E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6159" y="293398"/>
                  <a:ext cx="381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8BC6A4-CDAA-48F1-A31D-E34CECBEE94C}"/>
                    </a:ext>
                  </a:extLst>
                </p14:cNvPr>
                <p14:cNvContentPartPr/>
                <p14:nvPr/>
              </p14:nvContentPartPr>
              <p14:xfrm>
                <a:off x="671839" y="464758"/>
                <a:ext cx="174240" cy="19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8BC6A4-CDAA-48F1-A31D-E34CECBEE9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3199" y="456118"/>
                  <a:ext cx="191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62ED04-1399-4CE5-9028-83208214C4C8}"/>
                    </a:ext>
                  </a:extLst>
                </p14:cNvPr>
                <p14:cNvContentPartPr/>
                <p14:nvPr/>
              </p14:nvContentPartPr>
              <p14:xfrm>
                <a:off x="1007359" y="110518"/>
                <a:ext cx="313560" cy="59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62ED04-1399-4CE5-9028-83208214C4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8719" y="101518"/>
                  <a:ext cx="33120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F0B1F3-73B9-478D-A133-A51ECB345506}"/>
                    </a:ext>
                  </a:extLst>
                </p14:cNvPr>
                <p14:cNvContentPartPr/>
                <p14:nvPr/>
              </p14:nvContentPartPr>
              <p14:xfrm>
                <a:off x="984319" y="520198"/>
                <a:ext cx="202320" cy="8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F0B1F3-73B9-478D-A133-A51ECB3455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5679" y="511558"/>
                  <a:ext cx="219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41CC89B-8BEF-4A1D-B500-1E28BEED23F0}"/>
                    </a:ext>
                  </a:extLst>
                </p14:cNvPr>
                <p14:cNvContentPartPr/>
                <p14:nvPr/>
              </p14:nvContentPartPr>
              <p14:xfrm>
                <a:off x="1365199" y="353878"/>
                <a:ext cx="295560" cy="143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41CC89B-8BEF-4A1D-B500-1E28BEED23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56199" y="344878"/>
                  <a:ext cx="313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210907-79C5-40D8-99AD-6681FB5A6C5B}"/>
                    </a:ext>
                  </a:extLst>
                </p14:cNvPr>
                <p14:cNvContentPartPr/>
                <p14:nvPr/>
              </p14:nvContentPartPr>
              <p14:xfrm>
                <a:off x="1956679" y="428398"/>
                <a:ext cx="28080" cy="2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210907-79C5-40D8-99AD-6681FB5A6C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8039" y="419398"/>
                  <a:ext cx="4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59241F-BFED-4B53-96B8-A1E3798B2E00}"/>
                    </a:ext>
                  </a:extLst>
                </p14:cNvPr>
                <p14:cNvContentPartPr/>
                <p14:nvPr/>
              </p14:nvContentPartPr>
              <p14:xfrm>
                <a:off x="1932199" y="623518"/>
                <a:ext cx="65880" cy="2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59241F-BFED-4B53-96B8-A1E3798B2E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23199" y="614878"/>
                  <a:ext cx="83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002248-BED4-4176-9D92-F1F98887D0A7}"/>
                    </a:ext>
                  </a:extLst>
                </p14:cNvPr>
                <p14:cNvContentPartPr/>
                <p14:nvPr/>
              </p14:nvContentPartPr>
              <p14:xfrm>
                <a:off x="422359" y="1124278"/>
                <a:ext cx="259560" cy="366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002248-BED4-4176-9D92-F1F98887D0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3359" y="1115278"/>
                  <a:ext cx="277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71F230-813E-49AF-944E-125B261BA033}"/>
                    </a:ext>
                  </a:extLst>
                </p14:cNvPr>
                <p14:cNvContentPartPr/>
                <p14:nvPr/>
              </p14:nvContentPartPr>
              <p14:xfrm>
                <a:off x="747799" y="1213918"/>
                <a:ext cx="201960" cy="215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71F230-813E-49AF-944E-125B261BA0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8799" y="1205278"/>
                  <a:ext cx="219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784787-7E13-43C0-B640-B5D51CD1B302}"/>
                    </a:ext>
                  </a:extLst>
                </p14:cNvPr>
                <p14:cNvContentPartPr/>
                <p14:nvPr/>
              </p14:nvContentPartPr>
              <p14:xfrm>
                <a:off x="981079" y="1285918"/>
                <a:ext cx="186120" cy="140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784787-7E13-43C0-B640-B5D51CD1B3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2079" y="1277278"/>
                  <a:ext cx="203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E6A9EBB-B274-42F2-8CB2-BA1EB3B7A648}"/>
                    </a:ext>
                  </a:extLst>
                </p14:cNvPr>
                <p14:cNvContentPartPr/>
                <p14:nvPr/>
              </p14:nvContentPartPr>
              <p14:xfrm>
                <a:off x="1151359" y="1077838"/>
                <a:ext cx="175680" cy="30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E6A9EBB-B274-42F2-8CB2-BA1EB3B7A6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2719" y="1068838"/>
                  <a:ext cx="193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82A0FE-132E-42AA-94F2-88699D2F0026}"/>
                    </a:ext>
                  </a:extLst>
                </p14:cNvPr>
                <p14:cNvContentPartPr/>
                <p14:nvPr/>
              </p14:nvContentPartPr>
              <p14:xfrm>
                <a:off x="1346119" y="911158"/>
                <a:ext cx="391320" cy="551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82A0FE-132E-42AA-94F2-88699D2F00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37119" y="902158"/>
                  <a:ext cx="4089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83F1BD-1338-4EA1-AD4F-3136CB718F6A}"/>
                    </a:ext>
                  </a:extLst>
                </p14:cNvPr>
                <p14:cNvContentPartPr/>
                <p14:nvPr/>
              </p14:nvContentPartPr>
              <p14:xfrm>
                <a:off x="1367719" y="1217158"/>
                <a:ext cx="303120" cy="8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83F1BD-1338-4EA1-AD4F-3136CB718F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59079" y="1208518"/>
                  <a:ext cx="320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FD021E4-7171-482A-9C4D-178D2928AA3B}"/>
                    </a:ext>
                  </a:extLst>
                </p14:cNvPr>
                <p14:cNvContentPartPr/>
                <p14:nvPr/>
              </p14:nvContentPartPr>
              <p14:xfrm>
                <a:off x="1774519" y="917638"/>
                <a:ext cx="192240" cy="524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FD021E4-7171-482A-9C4D-178D2928AA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65879" y="908638"/>
                  <a:ext cx="2098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04827E7-18F3-4B3E-AF65-068A8B864616}"/>
                    </a:ext>
                  </a:extLst>
                </p14:cNvPr>
                <p14:cNvContentPartPr/>
                <p14:nvPr/>
              </p14:nvContentPartPr>
              <p14:xfrm>
                <a:off x="480679" y="1819798"/>
                <a:ext cx="298080" cy="27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04827E7-18F3-4B3E-AF65-068A8B8646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679" y="1810798"/>
                  <a:ext cx="315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C61BC91-601C-4074-8C43-0F238974883B}"/>
                    </a:ext>
                  </a:extLst>
                </p14:cNvPr>
                <p14:cNvContentPartPr/>
                <p14:nvPr/>
              </p14:nvContentPartPr>
              <p14:xfrm>
                <a:off x="789559" y="2030398"/>
                <a:ext cx="16560" cy="25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C61BC91-601C-4074-8C43-0F23897488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0919" y="2021758"/>
                  <a:ext cx="34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D00087E-21D8-451B-91E9-2B1185638649}"/>
                    </a:ext>
                  </a:extLst>
                </p14:cNvPr>
                <p14:cNvContentPartPr/>
                <p14:nvPr/>
              </p14:nvContentPartPr>
              <p14:xfrm>
                <a:off x="967759" y="1799278"/>
                <a:ext cx="306000" cy="25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D00087E-21D8-451B-91E9-2B11856386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9119" y="1790278"/>
                  <a:ext cx="323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C2EBB6F-DE5B-435E-8D90-E583F53E0AAA}"/>
                    </a:ext>
                  </a:extLst>
                </p14:cNvPr>
                <p14:cNvContentPartPr/>
                <p14:nvPr/>
              </p14:nvContentPartPr>
              <p14:xfrm>
                <a:off x="1302199" y="2015638"/>
                <a:ext cx="6120" cy="24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C2EBB6F-DE5B-435E-8D90-E583F53E0A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93199" y="2006998"/>
                  <a:ext cx="23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A49722-B139-4161-B779-3CEFFA276455}"/>
                    </a:ext>
                  </a:extLst>
                </p14:cNvPr>
                <p14:cNvContentPartPr/>
                <p14:nvPr/>
              </p14:nvContentPartPr>
              <p14:xfrm>
                <a:off x="1778479" y="1878478"/>
                <a:ext cx="85320" cy="128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A49722-B139-4161-B779-3CEFFA2764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69479" y="1869838"/>
                  <a:ext cx="102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B9E7DB-8522-4D96-9536-EEB5CD914848}"/>
                    </a:ext>
                  </a:extLst>
                </p14:cNvPr>
                <p14:cNvContentPartPr/>
                <p14:nvPr/>
              </p14:nvContentPartPr>
              <p14:xfrm>
                <a:off x="1912399" y="1738798"/>
                <a:ext cx="18360" cy="15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B9E7DB-8522-4D96-9536-EEB5CD9148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03399" y="1730158"/>
                  <a:ext cx="36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917A02A-37F9-4954-92CF-1DB42FBE07AE}"/>
                    </a:ext>
                  </a:extLst>
                </p14:cNvPr>
                <p14:cNvContentPartPr/>
                <p14:nvPr/>
              </p14:nvContentPartPr>
              <p14:xfrm>
                <a:off x="1975399" y="1803598"/>
                <a:ext cx="166680" cy="183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917A02A-37F9-4954-92CF-1DB42FBE07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66759" y="1794598"/>
                  <a:ext cx="184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1A3079-81ED-43C4-9114-F8FD0FC1BD39}"/>
                    </a:ext>
                  </a:extLst>
                </p14:cNvPr>
                <p14:cNvContentPartPr/>
                <p14:nvPr/>
              </p14:nvContentPartPr>
              <p14:xfrm>
                <a:off x="10207879" y="-34922"/>
                <a:ext cx="359640" cy="608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1A3079-81ED-43C4-9114-F8FD0FC1BD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99239" y="-43922"/>
                  <a:ext cx="37728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A8585E-3181-43CB-A0C7-30312A16C755}"/>
                    </a:ext>
                  </a:extLst>
                </p14:cNvPr>
                <p14:cNvContentPartPr/>
                <p14:nvPr/>
              </p14:nvContentPartPr>
              <p14:xfrm>
                <a:off x="10098439" y="398878"/>
                <a:ext cx="293760" cy="8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A8585E-3181-43CB-A0C7-30312A16C7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89439" y="390238"/>
                  <a:ext cx="311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F04D5E-4A51-4F10-A430-97930CA26F28}"/>
                    </a:ext>
                  </a:extLst>
                </p14:cNvPr>
                <p14:cNvContentPartPr/>
                <p14:nvPr/>
              </p14:nvContentPartPr>
              <p14:xfrm>
                <a:off x="10405159" y="396358"/>
                <a:ext cx="204480" cy="142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F04D5E-4A51-4F10-A430-97930CA26F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96159" y="387718"/>
                  <a:ext cx="222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30835D-CFD0-4451-8B26-F5EF82029B95}"/>
                    </a:ext>
                  </a:extLst>
                </p14:cNvPr>
                <p14:cNvContentPartPr/>
                <p14:nvPr/>
              </p14:nvContentPartPr>
              <p14:xfrm>
                <a:off x="10641679" y="369718"/>
                <a:ext cx="239400" cy="168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30835D-CFD0-4451-8B26-F5EF82029B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33039" y="361078"/>
                  <a:ext cx="257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EA18CF2-A547-4F38-91B8-DE0C1AB846D1}"/>
                    </a:ext>
                  </a:extLst>
                </p14:cNvPr>
                <p14:cNvContentPartPr/>
                <p14:nvPr/>
              </p14:nvContentPartPr>
              <p14:xfrm>
                <a:off x="10926799" y="366478"/>
                <a:ext cx="155520" cy="167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EA18CF2-A547-4F38-91B8-DE0C1AB846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17799" y="357838"/>
                  <a:ext cx="173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86FF11-CFAA-4BB7-8C45-3D0328F8CE9F}"/>
                    </a:ext>
                  </a:extLst>
                </p14:cNvPr>
                <p14:cNvContentPartPr/>
                <p14:nvPr/>
              </p14:nvContentPartPr>
              <p14:xfrm>
                <a:off x="11048479" y="113398"/>
                <a:ext cx="467280" cy="475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86FF11-CFAA-4BB7-8C45-3D0328F8CE9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39839" y="104398"/>
                  <a:ext cx="4849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66E031-3EA6-4022-ADFE-5C647D816B5B}"/>
                    </a:ext>
                  </a:extLst>
                </p14:cNvPr>
                <p14:cNvContentPartPr/>
                <p14:nvPr/>
              </p14:nvContentPartPr>
              <p14:xfrm>
                <a:off x="11295439" y="276118"/>
                <a:ext cx="264240" cy="30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66E031-3EA6-4022-ADFE-5C647D816B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86439" y="267118"/>
                  <a:ext cx="281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9F8D3B7-22F1-4AB7-840C-FC7F1C10CB68}"/>
                    </a:ext>
                  </a:extLst>
                </p14:cNvPr>
                <p14:cNvContentPartPr/>
                <p14:nvPr/>
              </p14:nvContentPartPr>
              <p14:xfrm>
                <a:off x="11531959" y="384838"/>
                <a:ext cx="108720" cy="150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9F8D3B7-22F1-4AB7-840C-FC7F1C10CB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23319" y="376198"/>
                  <a:ext cx="126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0F44FD-649F-4BCC-8E74-9B0834905A03}"/>
                    </a:ext>
                  </a:extLst>
                </p14:cNvPr>
                <p14:cNvContentPartPr/>
                <p14:nvPr/>
              </p14:nvContentPartPr>
              <p14:xfrm>
                <a:off x="11665519" y="430198"/>
                <a:ext cx="227160" cy="168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0F44FD-649F-4BCC-8E74-9B0834905A0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56519" y="421558"/>
                  <a:ext cx="244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D8A13D0-064A-4962-BCDA-70083109FD27}"/>
                    </a:ext>
                  </a:extLst>
                </p14:cNvPr>
                <p14:cNvContentPartPr/>
                <p14:nvPr/>
              </p14:nvContentPartPr>
              <p14:xfrm>
                <a:off x="10464919" y="689758"/>
                <a:ext cx="453240" cy="2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D8A13D0-064A-4962-BCDA-70083109FD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55919" y="681118"/>
                  <a:ext cx="470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214F99-A5B6-41DD-8BA4-33C540ED1546}"/>
                    </a:ext>
                  </a:extLst>
                </p14:cNvPr>
                <p14:cNvContentPartPr/>
                <p14:nvPr/>
              </p14:nvContentPartPr>
              <p14:xfrm>
                <a:off x="2702959" y="426598"/>
                <a:ext cx="144720" cy="24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214F99-A5B6-41DD-8BA4-33C540ED15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93959" y="417598"/>
                  <a:ext cx="162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2FB9E2-EB6F-4881-9B08-7DBA5029E189}"/>
                    </a:ext>
                  </a:extLst>
                </p14:cNvPr>
                <p14:cNvContentPartPr/>
                <p14:nvPr/>
              </p14:nvContentPartPr>
              <p14:xfrm>
                <a:off x="2549599" y="282958"/>
                <a:ext cx="699480" cy="16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2FB9E2-EB6F-4881-9B08-7DBA5029E1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40599" y="274318"/>
                  <a:ext cx="717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5F6BE4-D5C5-4FF9-8FA1-30B5A2C1A07F}"/>
                    </a:ext>
                  </a:extLst>
                </p14:cNvPr>
                <p14:cNvContentPartPr/>
                <p14:nvPr/>
              </p14:nvContentPartPr>
              <p14:xfrm>
                <a:off x="3040639" y="323638"/>
                <a:ext cx="225360" cy="31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5F6BE4-D5C5-4FF9-8FA1-30B5A2C1A0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31639" y="314998"/>
                  <a:ext cx="243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99D357F-5CD9-49A6-9D3B-696C6838D224}"/>
                    </a:ext>
                  </a:extLst>
                </p14:cNvPr>
                <p14:cNvContentPartPr/>
                <p14:nvPr/>
              </p14:nvContentPartPr>
              <p14:xfrm>
                <a:off x="3322159" y="489598"/>
                <a:ext cx="147960" cy="17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99D357F-5CD9-49A6-9D3B-696C6838D22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3519" y="480598"/>
                  <a:ext cx="165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91714E-CDEC-44B1-8C17-893531737339}"/>
                    </a:ext>
                  </a:extLst>
                </p14:cNvPr>
                <p14:cNvContentPartPr/>
                <p14:nvPr/>
              </p14:nvContentPartPr>
              <p14:xfrm>
                <a:off x="3913639" y="509398"/>
                <a:ext cx="10080" cy="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91714E-CDEC-44B1-8C17-8935317373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04999" y="500398"/>
                  <a:ext cx="2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AA881B-F1B1-4EE6-A133-3E1E21D49FEF}"/>
                    </a:ext>
                  </a:extLst>
                </p14:cNvPr>
                <p14:cNvContentPartPr/>
                <p14:nvPr/>
              </p14:nvContentPartPr>
              <p14:xfrm>
                <a:off x="3922279" y="389518"/>
                <a:ext cx="240480" cy="21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AA881B-F1B1-4EE6-A133-3E1E21D49F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13639" y="380878"/>
                  <a:ext cx="258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6520BE-44EF-4437-BD39-AAACE35D3FCA}"/>
                    </a:ext>
                  </a:extLst>
                </p14:cNvPr>
                <p14:cNvContentPartPr/>
                <p14:nvPr/>
              </p14:nvContentPartPr>
              <p14:xfrm>
                <a:off x="4205239" y="446758"/>
                <a:ext cx="15408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6520BE-44EF-4437-BD39-AAACE35D3F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96599" y="438118"/>
                  <a:ext cx="171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E973A8-4C1D-43A8-8AFB-5D4D70577D4A}"/>
                    </a:ext>
                  </a:extLst>
                </p14:cNvPr>
                <p14:cNvContentPartPr/>
                <p14:nvPr/>
              </p14:nvContentPartPr>
              <p14:xfrm>
                <a:off x="4412599" y="414358"/>
                <a:ext cx="312840" cy="15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E973A8-4C1D-43A8-8AFB-5D4D70577D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03959" y="405718"/>
                  <a:ext cx="330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08C2A8-C1A6-4F85-A48C-8C3C6A20B977}"/>
                    </a:ext>
                  </a:extLst>
                </p14:cNvPr>
                <p14:cNvContentPartPr/>
                <p14:nvPr/>
              </p14:nvContentPartPr>
              <p14:xfrm>
                <a:off x="4809679" y="432358"/>
                <a:ext cx="183960" cy="14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08C2A8-C1A6-4F85-A48C-8C3C6A20B9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01039" y="423358"/>
                  <a:ext cx="201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C750A2-6DB4-4A05-B6DF-214CA888A55C}"/>
                    </a:ext>
                  </a:extLst>
                </p14:cNvPr>
                <p14:cNvContentPartPr/>
                <p14:nvPr/>
              </p14:nvContentPartPr>
              <p14:xfrm>
                <a:off x="5150239" y="195478"/>
                <a:ext cx="183600" cy="42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C750A2-6DB4-4A05-B6DF-214CA888A5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41239" y="186478"/>
                  <a:ext cx="2012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7853D1-7C13-406D-A9E2-DD36B3B4A2F5}"/>
                    </a:ext>
                  </a:extLst>
                </p14:cNvPr>
                <p14:cNvContentPartPr/>
                <p14:nvPr/>
              </p14:nvContentPartPr>
              <p14:xfrm>
                <a:off x="5296399" y="448198"/>
                <a:ext cx="151920" cy="147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7853D1-7C13-406D-A9E2-DD36B3B4A2F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7759" y="439198"/>
                  <a:ext cx="169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A90137-1F94-4E93-91EC-8F7060E5ED8B}"/>
                    </a:ext>
                  </a:extLst>
                </p14:cNvPr>
                <p14:cNvContentPartPr/>
                <p14:nvPr/>
              </p14:nvContentPartPr>
              <p14:xfrm>
                <a:off x="5596279" y="143998"/>
                <a:ext cx="265680" cy="479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A90137-1F94-4E93-91EC-8F7060E5ED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87279" y="134998"/>
                  <a:ext cx="2833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4585D99-0803-4F28-B4A0-E7E6AB72BDE9}"/>
                    </a:ext>
                  </a:extLst>
                </p14:cNvPr>
                <p14:cNvContentPartPr/>
                <p14:nvPr/>
              </p14:nvContentPartPr>
              <p14:xfrm>
                <a:off x="5584039" y="417598"/>
                <a:ext cx="258480" cy="19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4585D99-0803-4F28-B4A0-E7E6AB72BD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75399" y="408958"/>
                  <a:ext cx="276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DF1142-1E84-4921-B302-AF92128810D7}"/>
                    </a:ext>
                  </a:extLst>
                </p14:cNvPr>
                <p14:cNvContentPartPr/>
                <p14:nvPr/>
              </p14:nvContentPartPr>
              <p14:xfrm>
                <a:off x="5995519" y="354958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DF1142-1E84-4921-B302-AF92128810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86519" y="346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52FA97-E679-4605-9239-CFA9426A94CD}"/>
                    </a:ext>
                  </a:extLst>
                </p14:cNvPr>
                <p14:cNvContentPartPr/>
                <p14:nvPr/>
              </p14:nvContentPartPr>
              <p14:xfrm>
                <a:off x="5977519" y="400318"/>
                <a:ext cx="282960" cy="178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52FA97-E679-4605-9239-CFA9426A94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68879" y="391678"/>
                  <a:ext cx="300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FD0BDE-99E1-4C59-BA74-551DDECDB180}"/>
                    </a:ext>
                  </a:extLst>
                </p14:cNvPr>
                <p14:cNvContentPartPr/>
                <p14:nvPr/>
              </p14:nvContentPartPr>
              <p14:xfrm>
                <a:off x="6209359" y="412558"/>
                <a:ext cx="233280" cy="208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FD0BDE-99E1-4C59-BA74-551DDECDB1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00719" y="403918"/>
                  <a:ext cx="250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300062-D80D-446B-A5EF-5E1176F20005}"/>
                    </a:ext>
                  </a:extLst>
                </p14:cNvPr>
                <p14:cNvContentPartPr/>
                <p14:nvPr/>
              </p14:nvContentPartPr>
              <p14:xfrm>
                <a:off x="4934239" y="761398"/>
                <a:ext cx="800640" cy="10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300062-D80D-446B-A5EF-5E1176F200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25239" y="752398"/>
                  <a:ext cx="818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08A2DD-2518-470C-8CB3-A7AC1DEEE945}"/>
                    </a:ext>
                  </a:extLst>
                </p14:cNvPr>
                <p14:cNvContentPartPr/>
                <p14:nvPr/>
              </p14:nvContentPartPr>
              <p14:xfrm>
                <a:off x="6781399" y="409318"/>
                <a:ext cx="263880" cy="19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08A2DD-2518-470C-8CB3-A7AC1DEEE9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72399" y="400678"/>
                  <a:ext cx="281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DBFCDD-84D1-4856-A497-688EAC0995D7}"/>
                    </a:ext>
                  </a:extLst>
                </p14:cNvPr>
                <p14:cNvContentPartPr/>
                <p14:nvPr/>
              </p14:nvContentPartPr>
              <p14:xfrm>
                <a:off x="7046719" y="174598"/>
                <a:ext cx="236880" cy="3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DBFCDD-84D1-4856-A497-688EAC0995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37719" y="165958"/>
                  <a:ext cx="25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C6B5CC-E24F-44EE-ABFE-4ED35E13BC8C}"/>
                    </a:ext>
                  </a:extLst>
                </p14:cNvPr>
                <p14:cNvContentPartPr/>
                <p14:nvPr/>
              </p14:nvContentPartPr>
              <p14:xfrm>
                <a:off x="7146799" y="412918"/>
                <a:ext cx="136800" cy="11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C6B5CC-E24F-44EE-ABFE-4ED35E13BC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37799" y="404278"/>
                  <a:ext cx="154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55D89E-416F-4DA0-ABAE-7A745B864C9E}"/>
                    </a:ext>
                  </a:extLst>
                </p14:cNvPr>
                <p14:cNvContentPartPr/>
                <p14:nvPr/>
              </p14:nvContentPartPr>
              <p14:xfrm>
                <a:off x="7300879" y="334078"/>
                <a:ext cx="180720" cy="20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55D89E-416F-4DA0-ABAE-7A745B864C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92239" y="325078"/>
                  <a:ext cx="198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2D23E1-2ABD-428E-A732-1BC59B858A4B}"/>
                    </a:ext>
                  </a:extLst>
                </p14:cNvPr>
                <p14:cNvContentPartPr/>
                <p14:nvPr/>
              </p14:nvContentPartPr>
              <p14:xfrm>
                <a:off x="7585999" y="134278"/>
                <a:ext cx="315360" cy="447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2D23E1-2ABD-428E-A732-1BC59B858A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77359" y="125278"/>
                  <a:ext cx="3330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83B48E-C939-4282-8E48-148251F6C54D}"/>
                    </a:ext>
                  </a:extLst>
                </p14:cNvPr>
                <p14:cNvContentPartPr/>
                <p14:nvPr/>
              </p14:nvContentPartPr>
              <p14:xfrm>
                <a:off x="7535599" y="295198"/>
                <a:ext cx="362160" cy="91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83B48E-C939-4282-8E48-148251F6C5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26959" y="286198"/>
                  <a:ext cx="379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4628D8-806A-4661-91C9-507701FEFA31}"/>
                    </a:ext>
                  </a:extLst>
                </p14:cNvPr>
                <p14:cNvContentPartPr/>
                <p14:nvPr/>
              </p14:nvContentPartPr>
              <p14:xfrm>
                <a:off x="7843039" y="366478"/>
                <a:ext cx="274680" cy="169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4628D8-806A-4661-91C9-507701FEFA3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34039" y="357478"/>
                  <a:ext cx="292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857729D-D557-461C-A512-8B0692416BA2}"/>
                    </a:ext>
                  </a:extLst>
                </p14:cNvPr>
                <p14:cNvContentPartPr/>
                <p14:nvPr/>
              </p14:nvContentPartPr>
              <p14:xfrm>
                <a:off x="8303119" y="121678"/>
                <a:ext cx="243000" cy="447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857729D-D557-461C-A512-8B0692416BA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94479" y="112678"/>
                  <a:ext cx="2606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398E95-1F9B-409E-999C-B3B25B2CC480}"/>
                    </a:ext>
                  </a:extLst>
                </p14:cNvPr>
                <p14:cNvContentPartPr/>
                <p14:nvPr/>
              </p14:nvContentPartPr>
              <p14:xfrm>
                <a:off x="8653039" y="390238"/>
                <a:ext cx="208080" cy="164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398E95-1F9B-409E-999C-B3B25B2CC48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44399" y="381238"/>
                  <a:ext cx="225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25C414-6321-4DE7-B262-692C081A239E}"/>
                    </a:ext>
                  </a:extLst>
                </p14:cNvPr>
                <p14:cNvContentPartPr/>
                <p14:nvPr/>
              </p14:nvContentPartPr>
              <p14:xfrm>
                <a:off x="8957959" y="111958"/>
                <a:ext cx="256320" cy="39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25C414-6321-4DE7-B262-692C081A23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48959" y="102958"/>
                  <a:ext cx="2739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D0214A-E5D5-442E-B6AF-BE1DAA793BB2}"/>
                    </a:ext>
                  </a:extLst>
                </p14:cNvPr>
                <p14:cNvContentPartPr/>
                <p14:nvPr/>
              </p14:nvContentPartPr>
              <p14:xfrm>
                <a:off x="8917639" y="329758"/>
                <a:ext cx="312840" cy="189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D0214A-E5D5-442E-B6AF-BE1DAA793B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08999" y="320758"/>
                  <a:ext cx="330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2BD92D-BC24-4F50-A166-23B99A36C66F}"/>
                    </a:ext>
                  </a:extLst>
                </p14:cNvPr>
                <p14:cNvContentPartPr/>
                <p14:nvPr/>
              </p14:nvContentPartPr>
              <p14:xfrm>
                <a:off x="9329119" y="300238"/>
                <a:ext cx="72360" cy="54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2BD92D-BC24-4F50-A166-23B99A36C66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20119" y="291238"/>
                  <a:ext cx="90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61C3EBE-451C-43F7-BBCE-1BB4AF689200}"/>
                    </a:ext>
                  </a:extLst>
                </p14:cNvPr>
                <p14:cNvContentPartPr/>
                <p14:nvPr/>
              </p14:nvContentPartPr>
              <p14:xfrm>
                <a:off x="9348919" y="379438"/>
                <a:ext cx="128880" cy="132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61C3EBE-451C-43F7-BBCE-1BB4AF6892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40279" y="370438"/>
                  <a:ext cx="146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BAE5BD-5FC9-443A-96A1-1A115DF500A2}"/>
                    </a:ext>
                  </a:extLst>
                </p14:cNvPr>
                <p14:cNvContentPartPr/>
                <p14:nvPr/>
              </p14:nvContentPartPr>
              <p14:xfrm>
                <a:off x="9533959" y="382678"/>
                <a:ext cx="269280" cy="18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BAE5BD-5FC9-443A-96A1-1A115DF500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24959" y="373678"/>
                  <a:ext cx="286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53366C-8677-4B22-8A3F-5CF433523337}"/>
                    </a:ext>
                  </a:extLst>
                </p14:cNvPr>
                <p14:cNvContentPartPr/>
                <p14:nvPr/>
              </p14:nvContentPartPr>
              <p14:xfrm>
                <a:off x="7128799" y="660598"/>
                <a:ext cx="454320" cy="66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53366C-8677-4B22-8A3F-5CF4335233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19799" y="651598"/>
                  <a:ext cx="471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D79B7D-CD69-415A-AB2A-D275EF6EBEAC}"/>
                    </a:ext>
                  </a:extLst>
                </p14:cNvPr>
                <p14:cNvContentPartPr/>
                <p14:nvPr/>
              </p14:nvContentPartPr>
              <p14:xfrm>
                <a:off x="2428999" y="1167838"/>
                <a:ext cx="240480" cy="245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D79B7D-CD69-415A-AB2A-D275EF6EBE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19999" y="1159198"/>
                  <a:ext cx="258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D4D200B-1F68-4973-AB8C-9AE819664742}"/>
                    </a:ext>
                  </a:extLst>
                </p14:cNvPr>
                <p14:cNvContentPartPr/>
                <p14:nvPr/>
              </p14:nvContentPartPr>
              <p14:xfrm>
                <a:off x="2590999" y="1265758"/>
                <a:ext cx="245160" cy="316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D4D200B-1F68-4973-AB8C-9AE8196647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81999" y="1256758"/>
                  <a:ext cx="262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0ADA18-7ADF-4807-9865-082B674A21C6}"/>
                    </a:ext>
                  </a:extLst>
                </p14:cNvPr>
                <p14:cNvContentPartPr/>
                <p14:nvPr/>
              </p14:nvContentPartPr>
              <p14:xfrm>
                <a:off x="2698279" y="1158478"/>
                <a:ext cx="302400" cy="19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0ADA18-7ADF-4807-9865-082B674A21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89279" y="1149478"/>
                  <a:ext cx="320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422AB9-B6B7-4EA2-9B18-DF32FBC3FCE4}"/>
                    </a:ext>
                  </a:extLst>
                </p14:cNvPr>
                <p14:cNvContentPartPr/>
                <p14:nvPr/>
              </p14:nvContentPartPr>
              <p14:xfrm>
                <a:off x="3006079" y="1129678"/>
                <a:ext cx="244800" cy="21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422AB9-B6B7-4EA2-9B18-DF32FBC3FCE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97079" y="1120678"/>
                  <a:ext cx="262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477FC6-2044-4BE2-B6A2-C464B8B63C6C}"/>
                    </a:ext>
                  </a:extLst>
                </p14:cNvPr>
                <p14:cNvContentPartPr/>
                <p14:nvPr/>
              </p14:nvContentPartPr>
              <p14:xfrm>
                <a:off x="3222439" y="1180438"/>
                <a:ext cx="313920" cy="192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477FC6-2044-4BE2-B6A2-C464B8B63C6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13799" y="1171438"/>
                  <a:ext cx="331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8CF8ED7-9BD2-47AE-8D53-C1CE5C23B7AE}"/>
                    </a:ext>
                  </a:extLst>
                </p14:cNvPr>
                <p14:cNvContentPartPr/>
                <p14:nvPr/>
              </p14:nvContentPartPr>
              <p14:xfrm>
                <a:off x="3708439" y="733318"/>
                <a:ext cx="435240" cy="64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8CF8ED7-9BD2-47AE-8D53-C1CE5C23B7A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99439" y="724318"/>
                  <a:ext cx="45288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05AA1DD-51A1-450B-B944-374BC157AB84}"/>
                    </a:ext>
                  </a:extLst>
                </p14:cNvPr>
                <p14:cNvContentPartPr/>
                <p14:nvPr/>
              </p14:nvContentPartPr>
              <p14:xfrm>
                <a:off x="3704479" y="1191238"/>
                <a:ext cx="284040" cy="109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05AA1DD-51A1-450B-B944-374BC157AB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95839" y="1182238"/>
                  <a:ext cx="301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F530FE9-9A66-48A4-B370-9FF820ECD298}"/>
                    </a:ext>
                  </a:extLst>
                </p14:cNvPr>
                <p14:cNvContentPartPr/>
                <p14:nvPr/>
              </p14:nvContentPartPr>
              <p14:xfrm>
                <a:off x="4158079" y="1075678"/>
                <a:ext cx="9360" cy="2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530FE9-9A66-48A4-B370-9FF820ECD29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49079" y="1067038"/>
                  <a:ext cx="27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FDB600-722C-4339-9D1F-5708B98E7BC2}"/>
                    </a:ext>
                  </a:extLst>
                </p14:cNvPr>
                <p14:cNvContentPartPr/>
                <p14:nvPr/>
              </p14:nvContentPartPr>
              <p14:xfrm>
                <a:off x="4137919" y="1144438"/>
                <a:ext cx="180360" cy="153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0FDB600-722C-4339-9D1F-5708B98E7BC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29279" y="1135798"/>
                  <a:ext cx="198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D05085-9D87-4DE9-AA8F-FFB86006CABE}"/>
                    </a:ext>
                  </a:extLst>
                </p14:cNvPr>
                <p14:cNvContentPartPr/>
                <p14:nvPr/>
              </p14:nvContentPartPr>
              <p14:xfrm>
                <a:off x="4372999" y="1101238"/>
                <a:ext cx="149760" cy="209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D05085-9D87-4DE9-AA8F-FFB86006CAB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63999" y="1092238"/>
                  <a:ext cx="167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1523B9-AAD8-4D91-822D-49419E57EF21}"/>
                    </a:ext>
                  </a:extLst>
                </p14:cNvPr>
                <p14:cNvContentPartPr/>
                <p14:nvPr/>
              </p14:nvContentPartPr>
              <p14:xfrm>
                <a:off x="4983199" y="919438"/>
                <a:ext cx="237240" cy="393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1523B9-AAD8-4D91-822D-49419E57EF2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74559" y="910798"/>
                  <a:ext cx="2548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2042676-49AE-4603-AB76-319AB05F3EDB}"/>
                    </a:ext>
                  </a:extLst>
                </p14:cNvPr>
                <p14:cNvContentPartPr/>
                <p14:nvPr/>
              </p14:nvContentPartPr>
              <p14:xfrm>
                <a:off x="4945759" y="1045078"/>
                <a:ext cx="308880" cy="108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2042676-49AE-4603-AB76-319AB05F3E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36759" y="1036438"/>
                  <a:ext cx="326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5A81DA-DD63-4CD8-BB02-C0FF7673BD9C}"/>
                    </a:ext>
                  </a:extLst>
                </p14:cNvPr>
                <p14:cNvContentPartPr/>
                <p14:nvPr/>
              </p14:nvContentPartPr>
              <p14:xfrm>
                <a:off x="5232679" y="906118"/>
                <a:ext cx="237600" cy="403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5A81DA-DD63-4CD8-BB02-C0FF7673BD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23679" y="897118"/>
                  <a:ext cx="2552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ED288A0-1D14-4967-AB82-7D837A84D655}"/>
                    </a:ext>
                  </a:extLst>
                </p14:cNvPr>
                <p14:cNvContentPartPr/>
                <p14:nvPr/>
              </p14:nvContentPartPr>
              <p14:xfrm>
                <a:off x="5523559" y="1141558"/>
                <a:ext cx="136440" cy="13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ED288A0-1D14-4967-AB82-7D837A84D65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14559" y="1132558"/>
                  <a:ext cx="154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02D6FD-082E-4924-B012-9B893C329D79}"/>
                    </a:ext>
                  </a:extLst>
                </p14:cNvPr>
                <p14:cNvContentPartPr/>
                <p14:nvPr/>
              </p14:nvContentPartPr>
              <p14:xfrm>
                <a:off x="5836039" y="1238398"/>
                <a:ext cx="228600" cy="288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02D6FD-082E-4924-B012-9B893C329D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27039" y="1229398"/>
                  <a:ext cx="246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900672E-63F0-46F6-AC4F-9575F0FC9BE0}"/>
                    </a:ext>
                  </a:extLst>
                </p14:cNvPr>
                <p14:cNvContentPartPr/>
                <p14:nvPr/>
              </p14:nvContentPartPr>
              <p14:xfrm>
                <a:off x="5976079" y="1061998"/>
                <a:ext cx="348120" cy="244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900672E-63F0-46F6-AC4F-9575F0FC9BE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67439" y="1052998"/>
                  <a:ext cx="365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8237171-ABF8-4D0C-B8D9-2497A3C4C3AF}"/>
                    </a:ext>
                  </a:extLst>
                </p14:cNvPr>
                <p14:cNvContentPartPr/>
                <p14:nvPr/>
              </p14:nvContentPartPr>
              <p14:xfrm>
                <a:off x="6346159" y="1070278"/>
                <a:ext cx="180360" cy="19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8237171-ABF8-4D0C-B8D9-2497A3C4C3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37159" y="1061638"/>
                  <a:ext cx="198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77AB4C5-8443-436A-824A-802DB2C674BD}"/>
                    </a:ext>
                  </a:extLst>
                </p14:cNvPr>
                <p14:cNvContentPartPr/>
                <p14:nvPr/>
              </p14:nvContentPartPr>
              <p14:xfrm>
                <a:off x="6494839" y="1141918"/>
                <a:ext cx="176760" cy="161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77AB4C5-8443-436A-824A-802DB2C674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85839" y="1133278"/>
                  <a:ext cx="194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4D97443-3DBE-48A5-81EF-FF6873BD3CA5}"/>
                    </a:ext>
                  </a:extLst>
                </p14:cNvPr>
                <p14:cNvContentPartPr/>
                <p14:nvPr/>
              </p14:nvContentPartPr>
              <p14:xfrm>
                <a:off x="6779599" y="890638"/>
                <a:ext cx="237960" cy="401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4D97443-3DBE-48A5-81EF-FF6873BD3C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70959" y="881998"/>
                  <a:ext cx="2556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AA85437-80C3-41E1-A27C-1BE3B1D8DDDF}"/>
                    </a:ext>
                  </a:extLst>
                </p14:cNvPr>
                <p14:cNvContentPartPr/>
                <p14:nvPr/>
              </p14:nvContentPartPr>
              <p14:xfrm>
                <a:off x="7061119" y="1132198"/>
                <a:ext cx="127800" cy="157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AA85437-80C3-41E1-A27C-1BE3B1D8DDD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52479" y="1123198"/>
                  <a:ext cx="145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4991549-2DD8-41C6-B157-32E44671A64D}"/>
                    </a:ext>
                  </a:extLst>
                </p14:cNvPr>
                <p14:cNvContentPartPr/>
                <p14:nvPr/>
              </p14:nvContentPartPr>
              <p14:xfrm>
                <a:off x="7305199" y="854998"/>
                <a:ext cx="214920" cy="393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4991549-2DD8-41C6-B157-32E44671A6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96199" y="845998"/>
                  <a:ext cx="2325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E006511-10CE-45D4-B451-71D1AE4FC4FE}"/>
                    </a:ext>
                  </a:extLst>
                </p14:cNvPr>
                <p14:cNvContentPartPr/>
                <p14:nvPr/>
              </p14:nvContentPartPr>
              <p14:xfrm>
                <a:off x="7591759" y="1116718"/>
                <a:ext cx="71280" cy="126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E006511-10CE-45D4-B451-71D1AE4FC4F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83119" y="1108078"/>
                  <a:ext cx="88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A09CE0-4E51-42C8-B590-A6C336F4BC26}"/>
                    </a:ext>
                  </a:extLst>
                </p14:cNvPr>
                <p14:cNvContentPartPr/>
                <p14:nvPr/>
              </p14:nvContentPartPr>
              <p14:xfrm>
                <a:off x="7838719" y="840598"/>
                <a:ext cx="248760" cy="411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A09CE0-4E51-42C8-B590-A6C336F4BC2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29719" y="831598"/>
                  <a:ext cx="2664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95536E-C16E-4ECE-A138-B46928C74459}"/>
                    </a:ext>
                  </a:extLst>
                </p14:cNvPr>
                <p14:cNvContentPartPr/>
                <p14:nvPr/>
              </p14:nvContentPartPr>
              <p14:xfrm>
                <a:off x="7998919" y="799198"/>
                <a:ext cx="480240" cy="483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95536E-C16E-4ECE-A138-B46928C7445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89919" y="790198"/>
                  <a:ext cx="497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D34499-6BCC-4546-9CF8-9B54F43AE22E}"/>
                    </a:ext>
                  </a:extLst>
                </p14:cNvPr>
                <p14:cNvContentPartPr/>
                <p14:nvPr/>
              </p14:nvContentPartPr>
              <p14:xfrm>
                <a:off x="8196559" y="1045798"/>
                <a:ext cx="302040" cy="153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D34499-6BCC-4546-9CF8-9B54F43AE2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87559" y="1036798"/>
                  <a:ext cx="319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C884B6-A3ED-4899-8D74-AABCE62E6843}"/>
                    </a:ext>
                  </a:extLst>
                </p14:cNvPr>
                <p14:cNvContentPartPr/>
                <p14:nvPr/>
              </p14:nvContentPartPr>
              <p14:xfrm>
                <a:off x="8311399" y="1111678"/>
                <a:ext cx="304560" cy="42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C884B6-A3ED-4899-8D74-AABCE62E68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02399" y="1102678"/>
                  <a:ext cx="3222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76F51D6-1AFA-4211-B0AC-39FBBF9E0BBB}"/>
                    </a:ext>
                  </a:extLst>
                </p14:cNvPr>
                <p14:cNvContentPartPr/>
                <p14:nvPr/>
              </p14:nvContentPartPr>
              <p14:xfrm>
                <a:off x="2639959" y="1574278"/>
                <a:ext cx="237240" cy="408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76F51D6-1AFA-4211-B0AC-39FBBF9E0B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31319" y="1565638"/>
                  <a:ext cx="2548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5A552C-AAAD-4E39-9BE6-842421393AEA}"/>
                    </a:ext>
                  </a:extLst>
                </p14:cNvPr>
                <p14:cNvContentPartPr/>
                <p14:nvPr/>
              </p14:nvContentPartPr>
              <p14:xfrm>
                <a:off x="2783959" y="1751758"/>
                <a:ext cx="180000" cy="167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5A552C-AAAD-4E39-9BE6-842421393AE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74959" y="1743118"/>
                  <a:ext cx="197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36FE11-43F8-4F86-8043-6DC0470B44A0}"/>
                    </a:ext>
                  </a:extLst>
                </p14:cNvPr>
                <p14:cNvContentPartPr/>
                <p14:nvPr/>
              </p14:nvContentPartPr>
              <p14:xfrm>
                <a:off x="3008599" y="1704958"/>
                <a:ext cx="184320" cy="21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36FE11-43F8-4F86-8043-6DC0470B44A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99599" y="1696318"/>
                  <a:ext cx="201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3545AD-A947-431A-BA37-396426AB1EAA}"/>
                    </a:ext>
                  </a:extLst>
                </p14:cNvPr>
                <p14:cNvContentPartPr/>
                <p14:nvPr/>
              </p14:nvContentPartPr>
              <p14:xfrm>
                <a:off x="3217399" y="1649158"/>
                <a:ext cx="236160" cy="235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3545AD-A947-431A-BA37-396426AB1EA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08399" y="1640518"/>
                  <a:ext cx="25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E645102-FF07-4BAC-8589-601C26DC6497}"/>
                    </a:ext>
                  </a:extLst>
                </p14:cNvPr>
                <p14:cNvContentPartPr/>
                <p14:nvPr/>
              </p14:nvContentPartPr>
              <p14:xfrm>
                <a:off x="3831919" y="1459798"/>
                <a:ext cx="231840" cy="427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E645102-FF07-4BAC-8589-601C26DC64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23279" y="1450798"/>
                  <a:ext cx="2494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0F2CF9-CD4C-4F82-A21C-1EAA5B0955FA}"/>
                    </a:ext>
                  </a:extLst>
                </p14:cNvPr>
                <p14:cNvContentPartPr/>
                <p14:nvPr/>
              </p14:nvContentPartPr>
              <p14:xfrm>
                <a:off x="3770719" y="1668238"/>
                <a:ext cx="255600" cy="42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0F2CF9-CD4C-4F82-A21C-1EAA5B0955F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62079" y="1659238"/>
                  <a:ext cx="273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658210-B38F-49BE-8740-150025F6469D}"/>
                    </a:ext>
                  </a:extLst>
                </p14:cNvPr>
                <p14:cNvContentPartPr/>
                <p14:nvPr/>
              </p14:nvContentPartPr>
              <p14:xfrm>
                <a:off x="4113439" y="1398238"/>
                <a:ext cx="191520" cy="448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658210-B38F-49BE-8740-150025F6469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04439" y="1389598"/>
                  <a:ext cx="2091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D5CCB7-5725-407D-A0CB-7738375CA287}"/>
                    </a:ext>
                  </a:extLst>
                </p14:cNvPr>
                <p14:cNvContentPartPr/>
                <p14:nvPr/>
              </p14:nvContentPartPr>
              <p14:xfrm>
                <a:off x="4399639" y="1702078"/>
                <a:ext cx="121680" cy="118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D5CCB7-5725-407D-A0CB-7738375CA28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90999" y="1693078"/>
                  <a:ext cx="139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BFCE976-56A1-48AB-A131-9019D90146F2}"/>
                    </a:ext>
                  </a:extLst>
                </p14:cNvPr>
                <p14:cNvContentPartPr/>
                <p14:nvPr/>
              </p14:nvContentPartPr>
              <p14:xfrm>
                <a:off x="4531039" y="1719358"/>
                <a:ext cx="187560" cy="111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BFCE976-56A1-48AB-A131-9019D90146F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22399" y="1710358"/>
                  <a:ext cx="20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A7CE96-C852-40F8-8379-158BF122EF9F}"/>
                    </a:ext>
                  </a:extLst>
                </p14:cNvPr>
                <p14:cNvContentPartPr/>
                <p14:nvPr/>
              </p14:nvContentPartPr>
              <p14:xfrm>
                <a:off x="5062399" y="1643758"/>
                <a:ext cx="165960" cy="156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A7CE96-C852-40F8-8379-158BF122EF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53759" y="1635118"/>
                  <a:ext cx="183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7908C3-17F8-433B-916B-3F87908A0BFA}"/>
                    </a:ext>
                  </a:extLst>
                </p14:cNvPr>
                <p14:cNvContentPartPr/>
                <p14:nvPr/>
              </p14:nvContentPartPr>
              <p14:xfrm>
                <a:off x="5336359" y="1569238"/>
                <a:ext cx="216000" cy="263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7908C3-17F8-433B-916B-3F87908A0B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27719" y="1560598"/>
                  <a:ext cx="233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3F405FB-102E-404A-B277-45A48C3BFE9C}"/>
                    </a:ext>
                  </a:extLst>
                </p14:cNvPr>
                <p14:cNvContentPartPr/>
                <p14:nvPr/>
              </p14:nvContentPartPr>
              <p14:xfrm>
                <a:off x="5868439" y="1583278"/>
                <a:ext cx="285120" cy="192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3F405FB-102E-404A-B277-45A48C3BFE9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59439" y="1574638"/>
                  <a:ext cx="302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653DD1-82F8-4880-8205-72821290B96B}"/>
                    </a:ext>
                  </a:extLst>
                </p14:cNvPr>
                <p14:cNvContentPartPr/>
                <p14:nvPr/>
              </p14:nvContentPartPr>
              <p14:xfrm>
                <a:off x="6109279" y="1637998"/>
                <a:ext cx="210240" cy="366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653DD1-82F8-4880-8205-72821290B96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00279" y="1628998"/>
                  <a:ext cx="227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8059D2-6EB9-4328-A4AF-4C9A60CACE9F}"/>
                    </a:ext>
                  </a:extLst>
                </p14:cNvPr>
                <p14:cNvContentPartPr/>
                <p14:nvPr/>
              </p14:nvContentPartPr>
              <p14:xfrm>
                <a:off x="6374959" y="1613878"/>
                <a:ext cx="181800" cy="16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8059D2-6EB9-4328-A4AF-4C9A60CACE9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65959" y="1605238"/>
                  <a:ext cx="199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72A9FB9-E579-41CA-93C1-3C9048EA195F}"/>
                    </a:ext>
                  </a:extLst>
                </p14:cNvPr>
                <p14:cNvContentPartPr/>
                <p14:nvPr/>
              </p14:nvContentPartPr>
              <p14:xfrm>
                <a:off x="6633799" y="1625398"/>
                <a:ext cx="144360" cy="136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72A9FB9-E579-41CA-93C1-3C9048EA195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25159" y="1616758"/>
                  <a:ext cx="16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E1A511-91C6-4832-AFDB-5B99628906D7}"/>
                    </a:ext>
                  </a:extLst>
                </p14:cNvPr>
                <p14:cNvContentPartPr/>
                <p14:nvPr/>
              </p14:nvContentPartPr>
              <p14:xfrm>
                <a:off x="6911359" y="1442878"/>
                <a:ext cx="202320" cy="340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E1A511-91C6-4832-AFDB-5B99628906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02719" y="1434238"/>
                  <a:ext cx="2199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5D5FE12-DD06-4D30-BF9D-75D1581C072B}"/>
                    </a:ext>
                  </a:extLst>
                </p14:cNvPr>
                <p14:cNvContentPartPr/>
                <p14:nvPr/>
              </p14:nvContentPartPr>
              <p14:xfrm>
                <a:off x="7484119" y="1296358"/>
                <a:ext cx="215640" cy="47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5D5FE12-DD06-4D30-BF9D-75D1581C072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75119" y="1287718"/>
                  <a:ext cx="2332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98D490-5633-45FA-84B8-61C946DD7BC3}"/>
                    </a:ext>
                  </a:extLst>
                </p14:cNvPr>
                <p14:cNvContentPartPr/>
                <p14:nvPr/>
              </p14:nvContentPartPr>
              <p14:xfrm>
                <a:off x="7338679" y="1543678"/>
                <a:ext cx="398160" cy="10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98D490-5633-45FA-84B8-61C946DD7BC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29679" y="1535038"/>
                  <a:ext cx="415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1F96994-CFD5-4470-BA7B-3BFF10C49F5F}"/>
                    </a:ext>
                  </a:extLst>
                </p14:cNvPr>
                <p14:cNvContentPartPr/>
                <p14:nvPr/>
              </p14:nvContentPartPr>
              <p14:xfrm>
                <a:off x="7624519" y="1604878"/>
                <a:ext cx="212760" cy="168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F96994-CFD5-4470-BA7B-3BFF10C49F5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15519" y="1596238"/>
                  <a:ext cx="230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FB33C5D-721F-4DB2-B72C-4BBD93397D43}"/>
                    </a:ext>
                  </a:extLst>
                </p14:cNvPr>
                <p14:cNvContentPartPr/>
                <p14:nvPr/>
              </p14:nvContentPartPr>
              <p14:xfrm>
                <a:off x="8339119" y="1554118"/>
                <a:ext cx="236520" cy="20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FB33C5D-721F-4DB2-B72C-4BBD93397D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30119" y="1545118"/>
                  <a:ext cx="254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C9B8F4A-0DC9-4872-B14E-AAA05287EE41}"/>
                    </a:ext>
                  </a:extLst>
                </p14:cNvPr>
                <p14:cNvContentPartPr/>
                <p14:nvPr/>
              </p14:nvContentPartPr>
              <p14:xfrm>
                <a:off x="9010879" y="864718"/>
                <a:ext cx="218520" cy="410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C9B8F4A-0DC9-4872-B14E-AAA05287EE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01879" y="856078"/>
                  <a:ext cx="2361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411675A-7779-4193-8E6C-4343074FFEFE}"/>
                    </a:ext>
                  </a:extLst>
                </p14:cNvPr>
                <p14:cNvContentPartPr/>
                <p14:nvPr/>
              </p14:nvContentPartPr>
              <p14:xfrm>
                <a:off x="8943919" y="1000438"/>
                <a:ext cx="381600" cy="127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411675A-7779-4193-8E6C-4343074FFEF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34919" y="991798"/>
                  <a:ext cx="399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270AAFF-4218-48F0-9426-75D637E28DA0}"/>
                    </a:ext>
                  </a:extLst>
                </p14:cNvPr>
                <p14:cNvContentPartPr/>
                <p14:nvPr/>
              </p14:nvContentPartPr>
              <p14:xfrm>
                <a:off x="9302119" y="791278"/>
                <a:ext cx="220680" cy="40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270AAFF-4218-48F0-9426-75D637E28DA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93119" y="782278"/>
                  <a:ext cx="2383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02109C3-F312-4783-9986-009DA91339E9}"/>
                    </a:ext>
                  </a:extLst>
                </p14:cNvPr>
                <p14:cNvContentPartPr/>
                <p14:nvPr/>
              </p14:nvContentPartPr>
              <p14:xfrm>
                <a:off x="9566719" y="1064158"/>
                <a:ext cx="138600" cy="129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02109C3-F312-4783-9986-009DA91339E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557719" y="1055518"/>
                  <a:ext cx="156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74F238B-1685-4E76-B8FA-33B5297767B7}"/>
                    </a:ext>
                  </a:extLst>
                </p14:cNvPr>
                <p14:cNvContentPartPr/>
                <p14:nvPr/>
              </p14:nvContentPartPr>
              <p14:xfrm>
                <a:off x="9835999" y="780118"/>
                <a:ext cx="253800" cy="465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74F238B-1685-4E76-B8FA-33B5297767B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27359" y="771118"/>
                  <a:ext cx="2714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AB2B488-AC98-47FA-B134-9A9DA8285527}"/>
                    </a:ext>
                  </a:extLst>
                </p14:cNvPr>
                <p14:cNvContentPartPr/>
                <p14:nvPr/>
              </p14:nvContentPartPr>
              <p14:xfrm>
                <a:off x="9815119" y="1006918"/>
                <a:ext cx="305280" cy="79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AB2B488-AC98-47FA-B134-9A9DA82855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06119" y="998278"/>
                  <a:ext cx="322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A8C420A-C116-42FB-A92E-E240E7E652B0}"/>
                    </a:ext>
                  </a:extLst>
                </p14:cNvPr>
                <p14:cNvContentPartPr/>
                <p14:nvPr/>
              </p14:nvContentPartPr>
              <p14:xfrm>
                <a:off x="10346839" y="1002598"/>
                <a:ext cx="203760" cy="163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A8C420A-C116-42FB-A92E-E240E7E652B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38199" y="993958"/>
                  <a:ext cx="22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9D8737-FF7E-4DD4-8F32-5AA97B9FAAE4}"/>
                    </a:ext>
                  </a:extLst>
                </p14:cNvPr>
                <p14:cNvContentPartPr/>
                <p14:nvPr/>
              </p14:nvContentPartPr>
              <p14:xfrm>
                <a:off x="9055519" y="1477438"/>
                <a:ext cx="205200" cy="232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9D8737-FF7E-4DD4-8F32-5AA97B9FAAE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46519" y="1468798"/>
                  <a:ext cx="222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FACF36-6B30-43A0-AE9C-AB52E22F8A3F}"/>
                    </a:ext>
                  </a:extLst>
                </p14:cNvPr>
                <p14:cNvContentPartPr/>
                <p14:nvPr/>
              </p14:nvContentPartPr>
              <p14:xfrm>
                <a:off x="9260719" y="1507678"/>
                <a:ext cx="225000" cy="169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FACF36-6B30-43A0-AE9C-AB52E22F8A3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51719" y="1499038"/>
                  <a:ext cx="242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7AC377-8449-4AFF-83F5-575C6E1199AD}"/>
                    </a:ext>
                  </a:extLst>
                </p14:cNvPr>
                <p14:cNvContentPartPr/>
                <p14:nvPr/>
              </p14:nvContentPartPr>
              <p14:xfrm>
                <a:off x="9490399" y="1504438"/>
                <a:ext cx="264240" cy="210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7AC377-8449-4AFF-83F5-575C6E1199A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81759" y="1495438"/>
                  <a:ext cx="281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82180A-D508-428D-BEFA-47DA2BFF6E89}"/>
                    </a:ext>
                  </a:extLst>
                </p14:cNvPr>
                <p14:cNvContentPartPr/>
                <p14:nvPr/>
              </p14:nvContentPartPr>
              <p14:xfrm>
                <a:off x="9796759" y="1253158"/>
                <a:ext cx="255240" cy="465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82180A-D508-428D-BEFA-47DA2BFF6E8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87759" y="1244158"/>
                  <a:ext cx="2728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E291966-10E6-450F-91DE-1E651E7C95DC}"/>
                    </a:ext>
                  </a:extLst>
                </p14:cNvPr>
                <p14:cNvContentPartPr/>
                <p14:nvPr/>
              </p14:nvContentPartPr>
              <p14:xfrm>
                <a:off x="9735919" y="1444318"/>
                <a:ext cx="389880" cy="80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E291966-10E6-450F-91DE-1E651E7C95D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27279" y="1435678"/>
                  <a:ext cx="407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D9CDE8-5EFF-4F80-ABF7-9D7A47C72385}"/>
                    </a:ext>
                  </a:extLst>
                </p14:cNvPr>
                <p14:cNvContentPartPr/>
                <p14:nvPr/>
              </p14:nvContentPartPr>
              <p14:xfrm>
                <a:off x="10014199" y="1545118"/>
                <a:ext cx="168840" cy="134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D9CDE8-5EFF-4F80-ABF7-9D7A47C7238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05199" y="1536118"/>
                  <a:ext cx="186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0A4C322-5232-4D1B-B1C0-9C2143BC3EC8}"/>
                    </a:ext>
                  </a:extLst>
                </p14:cNvPr>
                <p14:cNvContentPartPr/>
                <p14:nvPr/>
              </p14:nvContentPartPr>
              <p14:xfrm>
                <a:off x="10319839" y="1595518"/>
                <a:ext cx="72000" cy="97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0A4C322-5232-4D1B-B1C0-9C2143BC3EC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11199" y="1586518"/>
                  <a:ext cx="89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F91970-65EE-4131-A2E8-FBBDE2CC8438}"/>
                    </a:ext>
                  </a:extLst>
                </p14:cNvPr>
                <p14:cNvContentPartPr/>
                <p14:nvPr/>
              </p14:nvContentPartPr>
              <p14:xfrm>
                <a:off x="10464559" y="1555198"/>
                <a:ext cx="223200" cy="129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F91970-65EE-4131-A2E8-FBBDE2CC84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55919" y="1546558"/>
                  <a:ext cx="24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B69D8D-BAD0-493B-B4B5-F49D994E21CA}"/>
                    </a:ext>
                  </a:extLst>
                </p14:cNvPr>
                <p14:cNvContentPartPr/>
                <p14:nvPr/>
              </p14:nvContentPartPr>
              <p14:xfrm>
                <a:off x="619999" y="2382118"/>
                <a:ext cx="267840" cy="293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B69D8D-BAD0-493B-B4B5-F49D994E21C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1359" y="2373118"/>
                  <a:ext cx="2854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E7ECA8-7696-4A7F-AA2B-49817B0D3740}"/>
                    </a:ext>
                  </a:extLst>
                </p14:cNvPr>
                <p14:cNvContentPartPr/>
                <p14:nvPr/>
              </p14:nvContentPartPr>
              <p14:xfrm>
                <a:off x="896479" y="2449078"/>
                <a:ext cx="180360" cy="17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E7ECA8-7696-4A7F-AA2B-49817B0D374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7479" y="2440078"/>
                  <a:ext cx="198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6E5E5E1-630A-41FC-ADFF-FF4B18E7A460}"/>
                    </a:ext>
                  </a:extLst>
                </p14:cNvPr>
                <p14:cNvContentPartPr/>
                <p14:nvPr/>
              </p14:nvContentPartPr>
              <p14:xfrm>
                <a:off x="1215439" y="2191318"/>
                <a:ext cx="181440" cy="405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6E5E5E1-630A-41FC-ADFF-FF4B18E7A46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06439" y="2182318"/>
                  <a:ext cx="199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BADEF5D-BEE5-465A-BD79-08C53DE1CB00}"/>
                    </a:ext>
                  </a:extLst>
                </p14:cNvPr>
                <p14:cNvContentPartPr/>
                <p14:nvPr/>
              </p14:nvContentPartPr>
              <p14:xfrm>
                <a:off x="1445479" y="2413798"/>
                <a:ext cx="126000" cy="125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BADEF5D-BEE5-465A-BD79-08C53DE1CB0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36839" y="2404798"/>
                  <a:ext cx="143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83723B-1325-44C9-B18B-498C9FE9DA58}"/>
                    </a:ext>
                  </a:extLst>
                </p14:cNvPr>
                <p14:cNvContentPartPr/>
                <p14:nvPr/>
              </p14:nvContentPartPr>
              <p14:xfrm>
                <a:off x="1699279" y="2321278"/>
                <a:ext cx="190080" cy="256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83723B-1325-44C9-B18B-498C9FE9DA5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90279" y="2312638"/>
                  <a:ext cx="207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A4F358A-3265-483F-BE0F-E84F9E5F2870}"/>
                    </a:ext>
                  </a:extLst>
                </p14:cNvPr>
                <p14:cNvContentPartPr/>
                <p14:nvPr/>
              </p14:nvContentPartPr>
              <p14:xfrm>
                <a:off x="1946959" y="2587318"/>
                <a:ext cx="5400" cy="7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A4F358A-3265-483F-BE0F-E84F9E5F28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37959" y="2578318"/>
                  <a:ext cx="23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180326E-BFF5-4E7C-BE9E-1C64D185226B}"/>
                    </a:ext>
                  </a:extLst>
                </p14:cNvPr>
                <p14:cNvContentPartPr/>
                <p14:nvPr/>
              </p14:nvContentPartPr>
              <p14:xfrm>
                <a:off x="2446279" y="2341798"/>
                <a:ext cx="87840" cy="147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180326E-BFF5-4E7C-BE9E-1C64D18522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37279" y="2332798"/>
                  <a:ext cx="105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AFBDB54-E9FF-4F79-A041-A8C43ADB6598}"/>
                    </a:ext>
                  </a:extLst>
                </p14:cNvPr>
                <p14:cNvContentPartPr/>
                <p14:nvPr/>
              </p14:nvContentPartPr>
              <p14:xfrm>
                <a:off x="2263039" y="2181598"/>
                <a:ext cx="587880" cy="167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AFBDB54-E9FF-4F79-A041-A8C43ADB659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54399" y="2172958"/>
                  <a:ext cx="605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1C266B-F8CD-43C7-A87D-308B1212E828}"/>
                    </a:ext>
                  </a:extLst>
                </p14:cNvPr>
                <p14:cNvContentPartPr/>
                <p14:nvPr/>
              </p14:nvContentPartPr>
              <p14:xfrm>
                <a:off x="2761639" y="2088358"/>
                <a:ext cx="207720" cy="336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1C266B-F8CD-43C7-A87D-308B1212E82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52999" y="2079718"/>
                  <a:ext cx="225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385F0ED-2279-4DE0-B36C-558DC364A299}"/>
                    </a:ext>
                  </a:extLst>
                </p14:cNvPr>
                <p14:cNvContentPartPr/>
                <p14:nvPr/>
              </p14:nvContentPartPr>
              <p14:xfrm>
                <a:off x="3037759" y="2253958"/>
                <a:ext cx="160200" cy="175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385F0ED-2279-4DE0-B36C-558DC364A29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28759" y="2245318"/>
                  <a:ext cx="177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E0319A5-D37F-482F-B76E-45B86B23A509}"/>
                    </a:ext>
                  </a:extLst>
                </p14:cNvPr>
                <p14:cNvContentPartPr/>
                <p14:nvPr/>
              </p14:nvContentPartPr>
              <p14:xfrm>
                <a:off x="3572359" y="2237038"/>
                <a:ext cx="159840" cy="188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E0319A5-D37F-482F-B76E-45B86B23A50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63719" y="2228398"/>
                  <a:ext cx="177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4A789B7-F371-44C8-A3B6-5BE0F5D6A40B}"/>
                    </a:ext>
                  </a:extLst>
                </p14:cNvPr>
                <p14:cNvContentPartPr/>
                <p14:nvPr/>
              </p14:nvContentPartPr>
              <p14:xfrm>
                <a:off x="3775759" y="2269438"/>
                <a:ext cx="194400" cy="149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4A789B7-F371-44C8-A3B6-5BE0F5D6A40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66759" y="2260798"/>
                  <a:ext cx="212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621D6D8-BEBE-454D-B7F9-4849D75AC9AD}"/>
                    </a:ext>
                  </a:extLst>
                </p14:cNvPr>
                <p14:cNvContentPartPr/>
                <p14:nvPr/>
              </p14:nvContentPartPr>
              <p14:xfrm>
                <a:off x="3944959" y="2096278"/>
                <a:ext cx="148320" cy="222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621D6D8-BEBE-454D-B7F9-4849D75AC9A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36319" y="2087278"/>
                  <a:ext cx="165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75B5891-0F77-4A50-B89F-730F6AB5ED21}"/>
                    </a:ext>
                  </a:extLst>
                </p14:cNvPr>
                <p14:cNvContentPartPr/>
                <p14:nvPr/>
              </p14:nvContentPartPr>
              <p14:xfrm>
                <a:off x="4105519" y="1936798"/>
                <a:ext cx="339120" cy="542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75B5891-0F77-4A50-B89F-730F6AB5ED2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96879" y="1928158"/>
                  <a:ext cx="3567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A90B2A2-7DB9-4746-B8C0-45837E3F7024}"/>
                    </a:ext>
                  </a:extLst>
                </p14:cNvPr>
                <p14:cNvContentPartPr/>
                <p14:nvPr/>
              </p14:nvContentPartPr>
              <p14:xfrm>
                <a:off x="4102639" y="2240998"/>
                <a:ext cx="268560" cy="133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A90B2A2-7DB9-4746-B8C0-45837E3F702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93999" y="2231998"/>
                  <a:ext cx="286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A08E364-474F-4C2E-B2F4-E6B0D7846E51}"/>
                    </a:ext>
                  </a:extLst>
                </p14:cNvPr>
                <p14:cNvContentPartPr/>
                <p14:nvPr/>
              </p14:nvContentPartPr>
              <p14:xfrm>
                <a:off x="4701319" y="2288158"/>
                <a:ext cx="36720" cy="82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A08E364-474F-4C2E-B2F4-E6B0D7846E5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92679" y="2279158"/>
                  <a:ext cx="54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11FF48F-135E-4EB0-8E71-C87A14CB12A3}"/>
                    </a:ext>
                  </a:extLst>
                </p14:cNvPr>
                <p14:cNvContentPartPr/>
                <p14:nvPr/>
              </p14:nvContentPartPr>
              <p14:xfrm>
                <a:off x="4846039" y="2180878"/>
                <a:ext cx="2880" cy="18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11FF48F-135E-4EB0-8E71-C87A14CB12A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837399" y="2172238"/>
                  <a:ext cx="20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59DC2A8-7627-4F75-BEC5-2608DB335E1C}"/>
                    </a:ext>
                  </a:extLst>
                </p14:cNvPr>
                <p14:cNvContentPartPr/>
                <p14:nvPr/>
              </p14:nvContentPartPr>
              <p14:xfrm>
                <a:off x="4816879" y="2172598"/>
                <a:ext cx="178560" cy="214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59DC2A8-7627-4F75-BEC5-2608DB335E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08239" y="2163958"/>
                  <a:ext cx="196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3DA8138-4376-40C5-8483-89DB9778990A}"/>
                    </a:ext>
                  </a:extLst>
                </p14:cNvPr>
                <p14:cNvContentPartPr/>
                <p14:nvPr/>
              </p14:nvContentPartPr>
              <p14:xfrm>
                <a:off x="5267599" y="2190598"/>
                <a:ext cx="264240" cy="560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3DA8138-4376-40C5-8483-89DB9778990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58959" y="2181598"/>
                  <a:ext cx="28188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93C3CBB-065A-4982-98DC-8A3C5C817E5F}"/>
                    </a:ext>
                  </a:extLst>
                </p14:cNvPr>
                <p14:cNvContentPartPr/>
                <p14:nvPr/>
              </p14:nvContentPartPr>
              <p14:xfrm>
                <a:off x="5599879" y="2209318"/>
                <a:ext cx="160920" cy="154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93C3CBB-065A-4982-98DC-8A3C5C817E5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91239" y="2200318"/>
                  <a:ext cx="178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F0ED220-E5D7-4254-BCFE-A785B47A4BF8}"/>
                    </a:ext>
                  </a:extLst>
                </p14:cNvPr>
                <p14:cNvContentPartPr/>
                <p14:nvPr/>
              </p14:nvContentPartPr>
              <p14:xfrm>
                <a:off x="5804719" y="2201038"/>
                <a:ext cx="182160" cy="165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F0ED220-E5D7-4254-BCFE-A785B47A4B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96079" y="2192038"/>
                  <a:ext cx="199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54BF505-A1A6-45D7-A7E8-35BFCD755DD4}"/>
                    </a:ext>
                  </a:extLst>
                </p14:cNvPr>
                <p14:cNvContentPartPr/>
                <p14:nvPr/>
              </p14:nvContentPartPr>
              <p14:xfrm>
                <a:off x="6014239" y="2192038"/>
                <a:ext cx="188640" cy="156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54BF505-A1A6-45D7-A7E8-35BFCD755DD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05599" y="2183038"/>
                  <a:ext cx="206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DFD6E8-C487-4EF9-B254-A7B81B307F3A}"/>
                    </a:ext>
                  </a:extLst>
                </p14:cNvPr>
                <p14:cNvContentPartPr/>
                <p14:nvPr/>
              </p14:nvContentPartPr>
              <p14:xfrm>
                <a:off x="6234559" y="2167558"/>
                <a:ext cx="147600" cy="186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DFD6E8-C487-4EF9-B254-A7B81B307F3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25919" y="2158558"/>
                  <a:ext cx="165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0F8FE1F-DFFE-4BCA-8730-B04FAD73A2C4}"/>
                    </a:ext>
                  </a:extLst>
                </p14:cNvPr>
                <p14:cNvContentPartPr/>
                <p14:nvPr/>
              </p14:nvContentPartPr>
              <p14:xfrm>
                <a:off x="6380359" y="2174398"/>
                <a:ext cx="248760" cy="155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0F8FE1F-DFFE-4BCA-8730-B04FAD73A2C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371719" y="2165398"/>
                  <a:ext cx="266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3B467D5-432A-4B31-9A6B-0682FD4ADC8E}"/>
                    </a:ext>
                  </a:extLst>
                </p14:cNvPr>
                <p14:cNvContentPartPr/>
                <p14:nvPr/>
              </p14:nvContentPartPr>
              <p14:xfrm>
                <a:off x="6671239" y="1975678"/>
                <a:ext cx="316440" cy="369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3B467D5-432A-4B31-9A6B-0682FD4ADC8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62239" y="1966678"/>
                  <a:ext cx="3340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40810A-5E9B-4124-BFB5-1FE20EDA9E12}"/>
                    </a:ext>
                  </a:extLst>
                </p14:cNvPr>
                <p14:cNvContentPartPr/>
                <p14:nvPr/>
              </p14:nvContentPartPr>
              <p14:xfrm>
                <a:off x="6954919" y="2235238"/>
                <a:ext cx="105840" cy="79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40810A-5E9B-4124-BFB5-1FE20EDA9E1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46279" y="2226238"/>
                  <a:ext cx="123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F51AC6A-7463-4E14-848F-5553F3C3E4DF}"/>
                    </a:ext>
                  </a:extLst>
                </p14:cNvPr>
                <p14:cNvContentPartPr/>
                <p14:nvPr/>
              </p14:nvContentPartPr>
              <p14:xfrm>
                <a:off x="6925399" y="2183038"/>
                <a:ext cx="216000" cy="418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F51AC6A-7463-4E14-848F-5553F3C3E4D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16399" y="2174038"/>
                  <a:ext cx="2336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B334A4C-7D20-4403-AD96-54731413E528}"/>
                    </a:ext>
                  </a:extLst>
                </p14:cNvPr>
                <p14:cNvContentPartPr/>
                <p14:nvPr/>
              </p14:nvContentPartPr>
              <p14:xfrm>
                <a:off x="7401319" y="2182318"/>
                <a:ext cx="257400" cy="148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B334A4C-7D20-4403-AD96-54731413E52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92319" y="2173678"/>
                  <a:ext cx="275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B0F3D20-FADB-4B6E-881C-B1A5883C530D}"/>
                    </a:ext>
                  </a:extLst>
                </p14:cNvPr>
                <p14:cNvContentPartPr/>
                <p14:nvPr/>
              </p14:nvContentPartPr>
              <p14:xfrm>
                <a:off x="7552879" y="1938598"/>
                <a:ext cx="265680" cy="36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B0F3D20-FADB-4B6E-881C-B1A5883C530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44239" y="1929958"/>
                  <a:ext cx="283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7C5F4-9562-456B-93B6-EEC96ED2EA92}"/>
                    </a:ext>
                  </a:extLst>
                </p14:cNvPr>
                <p14:cNvContentPartPr/>
                <p14:nvPr/>
              </p14:nvContentPartPr>
              <p14:xfrm>
                <a:off x="7680679" y="2139478"/>
                <a:ext cx="208800" cy="178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7C5F4-9562-456B-93B6-EEC96ED2EA9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72039" y="2130838"/>
                  <a:ext cx="226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E9034BD-1ED4-4090-A0E6-9B7F064F0205}"/>
                    </a:ext>
                  </a:extLst>
                </p14:cNvPr>
                <p14:cNvContentPartPr/>
                <p14:nvPr/>
              </p14:nvContentPartPr>
              <p14:xfrm>
                <a:off x="7876159" y="2154238"/>
                <a:ext cx="237600" cy="190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E9034BD-1ED4-4090-A0E6-9B7F064F020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67519" y="2145598"/>
                  <a:ext cx="255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2114168-A9E7-4D37-91B1-2FFC735AF084}"/>
                    </a:ext>
                  </a:extLst>
                </p14:cNvPr>
                <p14:cNvContentPartPr/>
                <p14:nvPr/>
              </p14:nvContentPartPr>
              <p14:xfrm>
                <a:off x="8225719" y="2142718"/>
                <a:ext cx="141840" cy="165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2114168-A9E7-4D37-91B1-2FFC735AF08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16719" y="2133718"/>
                  <a:ext cx="159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5A18762-A786-4AFE-BE9F-B40BC2C78EFF}"/>
                    </a:ext>
                  </a:extLst>
                </p14:cNvPr>
                <p14:cNvContentPartPr/>
                <p14:nvPr/>
              </p14:nvContentPartPr>
              <p14:xfrm>
                <a:off x="8475199" y="1852558"/>
                <a:ext cx="224280" cy="435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5A18762-A786-4AFE-BE9F-B40BC2C78EF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466199" y="1843558"/>
                  <a:ext cx="2419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8ADA4E8-06E6-4110-B709-1FEC4C55BB1F}"/>
                    </a:ext>
                  </a:extLst>
                </p14:cNvPr>
                <p14:cNvContentPartPr/>
                <p14:nvPr/>
              </p14:nvContentPartPr>
              <p14:xfrm>
                <a:off x="8383399" y="2065678"/>
                <a:ext cx="466560" cy="21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8ADA4E8-06E6-4110-B709-1FEC4C55BB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74759" y="2056678"/>
                  <a:ext cx="484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708E458-361F-4E3D-B044-E87FE27A5B5A}"/>
                    </a:ext>
                  </a:extLst>
                </p14:cNvPr>
                <p14:cNvContentPartPr/>
                <p14:nvPr/>
              </p14:nvContentPartPr>
              <p14:xfrm>
                <a:off x="8925919" y="2113558"/>
                <a:ext cx="189000" cy="19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708E458-361F-4E3D-B044-E87FE27A5B5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17279" y="2104918"/>
                  <a:ext cx="206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941DE43-20AD-40C5-9EDD-8E0A00A2137B}"/>
                    </a:ext>
                  </a:extLst>
                </p14:cNvPr>
                <p14:cNvContentPartPr/>
                <p14:nvPr/>
              </p14:nvContentPartPr>
              <p14:xfrm>
                <a:off x="9104479" y="1957678"/>
                <a:ext cx="186120" cy="322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941DE43-20AD-40C5-9EDD-8E0A00A2137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95479" y="1949038"/>
                  <a:ext cx="203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FA2C262-0B38-47A6-91BC-6E6B0BEC63A8}"/>
                    </a:ext>
                  </a:extLst>
                </p14:cNvPr>
                <p14:cNvContentPartPr/>
                <p14:nvPr/>
              </p14:nvContentPartPr>
              <p14:xfrm>
                <a:off x="9441079" y="1901518"/>
                <a:ext cx="234000" cy="366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FA2C262-0B38-47A6-91BC-6E6B0BEC63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32439" y="1892878"/>
                  <a:ext cx="2516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B050732-F550-4F10-930B-C556C095E32D}"/>
                    </a:ext>
                  </a:extLst>
                </p14:cNvPr>
                <p14:cNvContentPartPr/>
                <p14:nvPr/>
              </p14:nvContentPartPr>
              <p14:xfrm>
                <a:off x="9739159" y="2113198"/>
                <a:ext cx="87120" cy="127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B050732-F550-4F10-930B-C556C095E3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30519" y="2104558"/>
                  <a:ext cx="104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CAF217-255C-48E8-BBDF-077A77A535A2}"/>
                    </a:ext>
                  </a:extLst>
                </p14:cNvPr>
                <p14:cNvContentPartPr/>
                <p14:nvPr/>
              </p14:nvContentPartPr>
              <p14:xfrm>
                <a:off x="9693439" y="2090158"/>
                <a:ext cx="217800" cy="378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CAF217-255C-48E8-BBDF-077A77A535A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84439" y="2081518"/>
                  <a:ext cx="235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4B64071-1802-45DC-8707-234E6B6AC1D7}"/>
                    </a:ext>
                  </a:extLst>
                </p14:cNvPr>
                <p14:cNvContentPartPr/>
                <p14:nvPr/>
              </p14:nvContentPartPr>
              <p14:xfrm>
                <a:off x="10201039" y="1857238"/>
                <a:ext cx="554040" cy="359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4B64071-1802-45DC-8707-234E6B6AC1D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192039" y="1848598"/>
                  <a:ext cx="571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22E49A2-8C81-4B39-8C32-4576F987A009}"/>
                    </a:ext>
                  </a:extLst>
                </p14:cNvPr>
                <p14:cNvContentPartPr/>
                <p14:nvPr/>
              </p14:nvContentPartPr>
              <p14:xfrm>
                <a:off x="10225159" y="2036878"/>
                <a:ext cx="265680" cy="59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22E49A2-8C81-4B39-8C32-4576F987A00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16519" y="2027878"/>
                  <a:ext cx="283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882B3D7-382A-4B77-8110-5CC39E6B1DB4}"/>
                    </a:ext>
                  </a:extLst>
                </p14:cNvPr>
                <p14:cNvContentPartPr/>
                <p14:nvPr/>
              </p14:nvContentPartPr>
              <p14:xfrm>
                <a:off x="10582639" y="1973158"/>
                <a:ext cx="172080" cy="214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882B3D7-382A-4B77-8110-5CC39E6B1DB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73999" y="1964158"/>
                  <a:ext cx="189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B35210C-F865-4126-8DAB-05290682154A}"/>
                    </a:ext>
                  </a:extLst>
                </p14:cNvPr>
                <p14:cNvContentPartPr/>
                <p14:nvPr/>
              </p14:nvContentPartPr>
              <p14:xfrm>
                <a:off x="10772719" y="2035438"/>
                <a:ext cx="257040" cy="150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B35210C-F865-4126-8DAB-05290682154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763719" y="2026798"/>
                  <a:ext cx="274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7B76E24-3507-478A-8767-3274BBB6AE26}"/>
                    </a:ext>
                  </a:extLst>
                </p14:cNvPr>
                <p14:cNvContentPartPr/>
                <p14:nvPr/>
              </p14:nvContentPartPr>
              <p14:xfrm>
                <a:off x="10752919" y="2010598"/>
                <a:ext cx="239040" cy="164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7B76E24-3507-478A-8767-3274BBB6AE2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44279" y="2001958"/>
                  <a:ext cx="256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800004C-9672-45B1-8015-EABF6257FFF7}"/>
                    </a:ext>
                  </a:extLst>
                </p14:cNvPr>
                <p14:cNvContentPartPr/>
                <p14:nvPr/>
              </p14:nvContentPartPr>
              <p14:xfrm>
                <a:off x="11038759" y="1826278"/>
                <a:ext cx="196560" cy="513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800004C-9672-45B1-8015-EABF6257FF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029759" y="1817638"/>
                  <a:ext cx="2142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9579BD3-DA3F-458C-9D1C-F6D60EF84778}"/>
                    </a:ext>
                  </a:extLst>
                </p14:cNvPr>
                <p14:cNvContentPartPr/>
                <p14:nvPr/>
              </p14:nvContentPartPr>
              <p14:xfrm>
                <a:off x="4790239" y="2884318"/>
                <a:ext cx="20160" cy="14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9579BD3-DA3F-458C-9D1C-F6D60EF8477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81239" y="2875678"/>
                  <a:ext cx="3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F2E9A8F-0474-4429-801F-B1116AF2EB05}"/>
                    </a:ext>
                  </a:extLst>
                </p14:cNvPr>
                <p14:cNvContentPartPr/>
                <p14:nvPr/>
              </p14:nvContentPartPr>
              <p14:xfrm>
                <a:off x="4745239" y="3079078"/>
                <a:ext cx="24120" cy="32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F2E9A8F-0474-4429-801F-B1116AF2EB0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36599" y="3070078"/>
                  <a:ext cx="417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5DE8EB3-CC95-4BC2-A8A6-FF4E680F6488}"/>
              </a:ext>
            </a:extLst>
          </p:cNvPr>
          <p:cNvGrpSpPr/>
          <p:nvPr/>
        </p:nvGrpSpPr>
        <p:grpSpPr>
          <a:xfrm>
            <a:off x="1996639" y="3918958"/>
            <a:ext cx="943200" cy="407160"/>
            <a:chOff x="1996639" y="3918958"/>
            <a:chExt cx="94320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9743EAC-12A2-4085-AFE1-EAA0C9140719}"/>
                    </a:ext>
                  </a:extLst>
                </p14:cNvPr>
                <p14:cNvContentPartPr/>
                <p14:nvPr/>
              </p14:nvContentPartPr>
              <p14:xfrm>
                <a:off x="1996639" y="3918958"/>
                <a:ext cx="516960" cy="407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9743EAC-12A2-4085-AFE1-EAA0C914071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87639" y="3910318"/>
                  <a:ext cx="5346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6BA0B50-904A-468D-9066-CEB438F37A45}"/>
                    </a:ext>
                  </a:extLst>
                </p14:cNvPr>
                <p14:cNvContentPartPr/>
                <p14:nvPr/>
              </p14:nvContentPartPr>
              <p14:xfrm>
                <a:off x="2014999" y="4139998"/>
                <a:ext cx="259920" cy="83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6BA0B50-904A-468D-9066-CEB438F37A4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06359" y="4130998"/>
                  <a:ext cx="277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B5708E4-7256-4CC8-AF20-27369BA0695E}"/>
                    </a:ext>
                  </a:extLst>
                </p14:cNvPr>
                <p14:cNvContentPartPr/>
                <p14:nvPr/>
              </p14:nvContentPartPr>
              <p14:xfrm>
                <a:off x="2374999" y="4065478"/>
                <a:ext cx="140400" cy="201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B5708E4-7256-4CC8-AF20-27369BA0695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365999" y="4056838"/>
                  <a:ext cx="158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6C92688-267C-414A-B2C9-3BFBECE49349}"/>
                    </a:ext>
                  </a:extLst>
                </p14:cNvPr>
                <p14:cNvContentPartPr/>
                <p14:nvPr/>
              </p14:nvContentPartPr>
              <p14:xfrm>
                <a:off x="2494519" y="4082758"/>
                <a:ext cx="221400" cy="193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6C92688-267C-414A-B2C9-3BFBECE4934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85879" y="4074118"/>
                  <a:ext cx="239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831922B-CDD1-4772-AADF-23F632C578F0}"/>
                    </a:ext>
                  </a:extLst>
                </p14:cNvPr>
                <p14:cNvContentPartPr/>
                <p14:nvPr/>
              </p14:nvContentPartPr>
              <p14:xfrm>
                <a:off x="2836519" y="3949558"/>
                <a:ext cx="103320" cy="363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831922B-CDD1-4772-AADF-23F632C578F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827879" y="3940558"/>
                  <a:ext cx="12096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EF3EB4F8-7FDE-4145-B39D-A7AD287964F1}"/>
              </a:ext>
            </a:extLst>
          </p:cNvPr>
          <p:cNvGrpSpPr/>
          <p:nvPr/>
        </p:nvGrpSpPr>
        <p:grpSpPr>
          <a:xfrm>
            <a:off x="3176359" y="4016518"/>
            <a:ext cx="152640" cy="137160"/>
            <a:chOff x="3176359" y="4016518"/>
            <a:chExt cx="15264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C291405-D583-4F3F-A6AA-B15B8BA1288F}"/>
                    </a:ext>
                  </a:extLst>
                </p14:cNvPr>
                <p14:cNvContentPartPr/>
                <p14:nvPr/>
              </p14:nvContentPartPr>
              <p14:xfrm>
                <a:off x="3176359" y="4016518"/>
                <a:ext cx="152640" cy="27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C291405-D583-4F3F-A6AA-B15B8BA1288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67719" y="4007518"/>
                  <a:ext cx="170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1A63E4C-2C95-44D2-80C6-66DE1E5B7658}"/>
                    </a:ext>
                  </a:extLst>
                </p14:cNvPr>
                <p14:cNvContentPartPr/>
                <p14:nvPr/>
              </p14:nvContentPartPr>
              <p14:xfrm>
                <a:off x="3183559" y="4129198"/>
                <a:ext cx="134280" cy="24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1A63E4C-2C95-44D2-80C6-66DE1E5B765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74559" y="4120558"/>
                  <a:ext cx="1519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B1CD9CA-F103-402E-8C77-FE7C4849D397}"/>
              </a:ext>
            </a:extLst>
          </p:cNvPr>
          <p:cNvGrpSpPr/>
          <p:nvPr/>
        </p:nvGrpSpPr>
        <p:grpSpPr>
          <a:xfrm>
            <a:off x="3720319" y="3564718"/>
            <a:ext cx="1099080" cy="1258200"/>
            <a:chOff x="3720319" y="3564718"/>
            <a:chExt cx="1099080" cy="12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2F66B13-B55A-4390-97AA-21777356566E}"/>
                    </a:ext>
                  </a:extLst>
                </p14:cNvPr>
                <p14:cNvContentPartPr/>
                <p14:nvPr/>
              </p14:nvContentPartPr>
              <p14:xfrm>
                <a:off x="3720319" y="3570478"/>
                <a:ext cx="508320" cy="1252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2F66B13-B55A-4390-97AA-21777356566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11679" y="3561838"/>
                  <a:ext cx="52596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63148A1-9482-4239-988A-5FFB31EF4F0E}"/>
                    </a:ext>
                  </a:extLst>
                </p14:cNvPr>
                <p14:cNvContentPartPr/>
                <p14:nvPr/>
              </p14:nvContentPartPr>
              <p14:xfrm>
                <a:off x="4513759" y="3564718"/>
                <a:ext cx="209880" cy="203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63148A1-9482-4239-988A-5FFB31EF4F0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04759" y="3556078"/>
                  <a:ext cx="227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A760C2F-7337-4735-93E5-ECE10AB7AD2E}"/>
                    </a:ext>
                  </a:extLst>
                </p14:cNvPr>
                <p14:cNvContentPartPr/>
                <p14:nvPr/>
              </p14:nvContentPartPr>
              <p14:xfrm>
                <a:off x="4606999" y="3850558"/>
                <a:ext cx="49320" cy="145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A760C2F-7337-4735-93E5-ECE10AB7AD2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97999" y="3841918"/>
                  <a:ext cx="66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777A4B6-3F1A-49F3-9765-DCF5168D762C}"/>
                    </a:ext>
                  </a:extLst>
                </p14:cNvPr>
                <p14:cNvContentPartPr/>
                <p14:nvPr/>
              </p14:nvContentPartPr>
              <p14:xfrm>
                <a:off x="4429519" y="4021558"/>
                <a:ext cx="389880" cy="77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777A4B6-3F1A-49F3-9765-DCF5168D762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420879" y="4012558"/>
                  <a:ext cx="407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EF2B416-2109-4875-9BF4-BAC144C4AE9E}"/>
                    </a:ext>
                  </a:extLst>
                </p14:cNvPr>
                <p14:cNvContentPartPr/>
                <p14:nvPr/>
              </p14:nvContentPartPr>
              <p14:xfrm>
                <a:off x="4515199" y="4181038"/>
                <a:ext cx="171360" cy="81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EF2B416-2109-4875-9BF4-BAC144C4AE9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06199" y="4172038"/>
                  <a:ext cx="189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C29C880-6200-42B7-B725-245EA060D69A}"/>
                    </a:ext>
                  </a:extLst>
                </p14:cNvPr>
                <p14:cNvContentPartPr/>
                <p14:nvPr/>
              </p14:nvContentPartPr>
              <p14:xfrm>
                <a:off x="4650919" y="4143238"/>
                <a:ext cx="78840" cy="253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C29C880-6200-42B7-B725-245EA060D69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42279" y="4134598"/>
                  <a:ext cx="964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A66D49A-6055-4209-9967-E6D9BA49DE79}"/>
              </a:ext>
            </a:extLst>
          </p:cNvPr>
          <p:cNvGrpSpPr/>
          <p:nvPr/>
        </p:nvGrpSpPr>
        <p:grpSpPr>
          <a:xfrm>
            <a:off x="5550919" y="3417478"/>
            <a:ext cx="1436040" cy="680400"/>
            <a:chOff x="5550919" y="3417478"/>
            <a:chExt cx="1436040" cy="6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2091154-D74C-4332-B36C-C3949F54C0DE}"/>
                    </a:ext>
                  </a:extLst>
                </p14:cNvPr>
                <p14:cNvContentPartPr/>
                <p14:nvPr/>
              </p14:nvContentPartPr>
              <p14:xfrm>
                <a:off x="5595559" y="3471838"/>
                <a:ext cx="210240" cy="224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2091154-D74C-4332-B36C-C3949F54C0D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86559" y="3462838"/>
                  <a:ext cx="227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DD27888-21A5-44F4-8E2E-732543EE6858}"/>
                    </a:ext>
                  </a:extLst>
                </p14:cNvPr>
                <p14:cNvContentPartPr/>
                <p14:nvPr/>
              </p14:nvContentPartPr>
              <p14:xfrm>
                <a:off x="5550919" y="3438718"/>
                <a:ext cx="224280" cy="211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DD27888-21A5-44F4-8E2E-732543EE685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42279" y="3429718"/>
                  <a:ext cx="241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B8C7FD-FB25-4E00-AA41-CE261708141A}"/>
                    </a:ext>
                  </a:extLst>
                </p14:cNvPr>
                <p14:cNvContentPartPr/>
                <p14:nvPr/>
              </p14:nvContentPartPr>
              <p14:xfrm>
                <a:off x="5903719" y="3417478"/>
                <a:ext cx="213840" cy="194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B8C7FD-FB25-4E00-AA41-CE261708141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895079" y="3408838"/>
                  <a:ext cx="231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F95647E-1CEC-4774-869B-FACF23F2C1F6}"/>
                    </a:ext>
                  </a:extLst>
                </p14:cNvPr>
                <p14:cNvContentPartPr/>
                <p14:nvPr/>
              </p14:nvContentPartPr>
              <p14:xfrm>
                <a:off x="6297199" y="3453838"/>
                <a:ext cx="228600" cy="1634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F95647E-1CEC-4774-869B-FACF23F2C1F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88199" y="3445198"/>
                  <a:ext cx="246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3161271-3B50-482B-80AA-C4B28093B701}"/>
                    </a:ext>
                  </a:extLst>
                </p14:cNvPr>
                <p14:cNvContentPartPr/>
                <p14:nvPr/>
              </p14:nvContentPartPr>
              <p14:xfrm>
                <a:off x="5566759" y="3908158"/>
                <a:ext cx="186480" cy="185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3161271-3B50-482B-80AA-C4B28093B70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57759" y="3899158"/>
                  <a:ext cx="204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4BE8667-8AC5-43AB-9BCA-2D0FA668934D}"/>
                    </a:ext>
                  </a:extLst>
                </p14:cNvPr>
                <p14:cNvContentPartPr/>
                <p14:nvPr/>
              </p14:nvContentPartPr>
              <p14:xfrm>
                <a:off x="5884999" y="3816358"/>
                <a:ext cx="190800" cy="166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4BE8667-8AC5-43AB-9BCA-2D0FA668934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875999" y="3807358"/>
                  <a:ext cx="208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D8E43E4-2D06-49FA-917A-04DE3441F11C}"/>
                    </a:ext>
                  </a:extLst>
                </p14:cNvPr>
                <p14:cNvContentPartPr/>
                <p14:nvPr/>
              </p14:nvContentPartPr>
              <p14:xfrm>
                <a:off x="5858719" y="4045318"/>
                <a:ext cx="174600" cy="52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D8E43E4-2D06-49FA-917A-04DE3441F11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850079" y="4036318"/>
                  <a:ext cx="192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BA443E8-4A7A-4D2E-8280-B56FA6186209}"/>
                    </a:ext>
                  </a:extLst>
                </p14:cNvPr>
                <p14:cNvContentPartPr/>
                <p14:nvPr/>
              </p14:nvContentPartPr>
              <p14:xfrm>
                <a:off x="6223399" y="3812758"/>
                <a:ext cx="238680" cy="206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BA443E8-4A7A-4D2E-8280-B56FA618620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14399" y="3804118"/>
                  <a:ext cx="256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07B0BB6-49EA-4778-A855-3826778C47DF}"/>
                    </a:ext>
                  </a:extLst>
                </p14:cNvPr>
                <p14:cNvContentPartPr/>
                <p14:nvPr/>
              </p14:nvContentPartPr>
              <p14:xfrm>
                <a:off x="6216919" y="3779278"/>
                <a:ext cx="212760" cy="202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07B0BB6-49EA-4778-A855-3826778C47D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207919" y="3770278"/>
                  <a:ext cx="230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00A5552-88B2-4D0B-B095-B5CAAD7D6981}"/>
                    </a:ext>
                  </a:extLst>
                </p14:cNvPr>
                <p14:cNvContentPartPr/>
                <p14:nvPr/>
              </p14:nvContentPartPr>
              <p14:xfrm>
                <a:off x="6560359" y="3802318"/>
                <a:ext cx="181440" cy="145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00A5552-88B2-4D0B-B095-B5CAAD7D698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51719" y="3793318"/>
                  <a:ext cx="199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A5AF160-FF52-40DE-9985-4FAE527BCE62}"/>
                    </a:ext>
                  </a:extLst>
                </p14:cNvPr>
                <p14:cNvContentPartPr/>
                <p14:nvPr/>
              </p14:nvContentPartPr>
              <p14:xfrm>
                <a:off x="6915679" y="3736438"/>
                <a:ext cx="71280" cy="345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A5AF160-FF52-40DE-9985-4FAE527BCE6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907039" y="3727798"/>
                  <a:ext cx="8892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43EEAA77-3BAD-4F3C-BBE2-F3A456B6DB02}"/>
              </a:ext>
            </a:extLst>
          </p:cNvPr>
          <p:cNvGrpSpPr/>
          <p:nvPr/>
        </p:nvGrpSpPr>
        <p:grpSpPr>
          <a:xfrm>
            <a:off x="4378039" y="4474438"/>
            <a:ext cx="482400" cy="535320"/>
            <a:chOff x="4378039" y="4474438"/>
            <a:chExt cx="48240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72159D-066E-428E-8A6F-61080310858C}"/>
                    </a:ext>
                  </a:extLst>
                </p14:cNvPr>
                <p14:cNvContentPartPr/>
                <p14:nvPr/>
              </p14:nvContentPartPr>
              <p14:xfrm>
                <a:off x="4527439" y="4474438"/>
                <a:ext cx="216360" cy="199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72159D-066E-428E-8A6F-61080310858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518439" y="4465798"/>
                  <a:ext cx="234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FA6DABA-ACD9-4E3E-8C98-15EB3A160EEA}"/>
                    </a:ext>
                  </a:extLst>
                </p14:cNvPr>
                <p14:cNvContentPartPr/>
                <p14:nvPr/>
              </p14:nvContentPartPr>
              <p14:xfrm>
                <a:off x="4378039" y="4651558"/>
                <a:ext cx="482400" cy="103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FA6DABA-ACD9-4E3E-8C98-15EB3A160EE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69039" y="4642918"/>
                  <a:ext cx="50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0D37D46-D8E5-49B8-8074-E1FD9064811C}"/>
                    </a:ext>
                  </a:extLst>
                </p14:cNvPr>
                <p14:cNvContentPartPr/>
                <p14:nvPr/>
              </p14:nvContentPartPr>
              <p14:xfrm>
                <a:off x="4560559" y="4795918"/>
                <a:ext cx="159840" cy="74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0D37D46-D8E5-49B8-8074-E1FD9064811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551559" y="4787278"/>
                  <a:ext cx="177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54EC058-B820-44B4-9552-65BA30043700}"/>
                    </a:ext>
                  </a:extLst>
                </p14:cNvPr>
                <p14:cNvContentPartPr/>
                <p14:nvPr/>
              </p14:nvContentPartPr>
              <p14:xfrm>
                <a:off x="4645879" y="4767838"/>
                <a:ext cx="115920" cy="241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54EC058-B820-44B4-9552-65BA3004370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637239" y="4758838"/>
                  <a:ext cx="13356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6D53407-68B3-4718-A562-379498A49527}"/>
              </a:ext>
            </a:extLst>
          </p:cNvPr>
          <p:cNvGrpSpPr/>
          <p:nvPr/>
        </p:nvGrpSpPr>
        <p:grpSpPr>
          <a:xfrm>
            <a:off x="5627959" y="4267438"/>
            <a:ext cx="1598400" cy="313920"/>
            <a:chOff x="5627959" y="4267438"/>
            <a:chExt cx="15984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B3D6D13-DF84-4C3A-B553-E530D23BD61D}"/>
                    </a:ext>
                  </a:extLst>
                </p14:cNvPr>
                <p14:cNvContentPartPr/>
                <p14:nvPr/>
              </p14:nvContentPartPr>
              <p14:xfrm>
                <a:off x="5627959" y="4325758"/>
                <a:ext cx="70920" cy="255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B3D6D13-DF84-4C3A-B553-E530D23BD61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19319" y="4316758"/>
                  <a:ext cx="88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98EE952-9A26-4F9D-AF84-DF744A364380}"/>
                    </a:ext>
                  </a:extLst>
                </p14:cNvPr>
                <p14:cNvContentPartPr/>
                <p14:nvPr/>
              </p14:nvContentPartPr>
              <p14:xfrm>
                <a:off x="5838559" y="4269598"/>
                <a:ext cx="171720" cy="153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98EE952-9A26-4F9D-AF84-DF744A36438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29559" y="4260958"/>
                  <a:ext cx="189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565B3DD-CB52-4710-BB33-DE74F570E96B}"/>
                    </a:ext>
                  </a:extLst>
                </p14:cNvPr>
                <p14:cNvContentPartPr/>
                <p14:nvPr/>
              </p14:nvContentPartPr>
              <p14:xfrm>
                <a:off x="5873479" y="4448158"/>
                <a:ext cx="154800" cy="35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565B3DD-CB52-4710-BB33-DE74F570E96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64839" y="4439518"/>
                  <a:ext cx="172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A67E4FF-821E-40E4-9B7C-70C813DD7383}"/>
                    </a:ext>
                  </a:extLst>
                </p14:cNvPr>
                <p14:cNvContentPartPr/>
                <p14:nvPr/>
              </p14:nvContentPartPr>
              <p14:xfrm>
                <a:off x="6249319" y="4340518"/>
                <a:ext cx="225000" cy="161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A67E4FF-821E-40E4-9B7C-70C813DD738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40319" y="4331518"/>
                  <a:ext cx="242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1E92B9A-6EC9-4933-B92C-A8407FFE1E22}"/>
                    </a:ext>
                  </a:extLst>
                </p14:cNvPr>
                <p14:cNvContentPartPr/>
                <p14:nvPr/>
              </p14:nvContentPartPr>
              <p14:xfrm>
                <a:off x="6249679" y="4302718"/>
                <a:ext cx="207000" cy="193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1E92B9A-6EC9-4933-B92C-A8407FFE1E2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241039" y="4294078"/>
                  <a:ext cx="224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4A160F-C121-4D39-A2A4-22839F3B718F}"/>
                    </a:ext>
                  </a:extLst>
                </p14:cNvPr>
                <p14:cNvContentPartPr/>
                <p14:nvPr/>
              </p14:nvContentPartPr>
              <p14:xfrm>
                <a:off x="6563599" y="4301998"/>
                <a:ext cx="186480" cy="125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4A160F-C121-4D39-A2A4-22839F3B718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54959" y="4293358"/>
                  <a:ext cx="20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CD7699E-4D4A-483F-AE7B-1D777ECCECE5}"/>
                    </a:ext>
                  </a:extLst>
                </p14:cNvPr>
                <p14:cNvContentPartPr/>
                <p14:nvPr/>
              </p14:nvContentPartPr>
              <p14:xfrm>
                <a:off x="6937279" y="4267438"/>
                <a:ext cx="289080" cy="271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CD7699E-4D4A-483F-AE7B-1D777ECCECE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28279" y="4258438"/>
                  <a:ext cx="30672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B77753BE-8E31-4404-AE1F-3076F5D91EE1}"/>
                  </a:ext>
                </a:extLst>
              </p14:cNvPr>
              <p14:cNvContentPartPr/>
              <p14:nvPr/>
            </p14:nvContentPartPr>
            <p14:xfrm>
              <a:off x="4552279" y="5192998"/>
              <a:ext cx="47160" cy="2192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B77753BE-8E31-4404-AE1F-3076F5D91EE1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543279" y="5184358"/>
                <a:ext cx="6480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DFB85F5-3B29-4DE4-97F3-7FFD89BB5A85}"/>
              </a:ext>
            </a:extLst>
          </p:cNvPr>
          <p:cNvGrpSpPr/>
          <p:nvPr/>
        </p:nvGrpSpPr>
        <p:grpSpPr>
          <a:xfrm>
            <a:off x="5721919" y="4867918"/>
            <a:ext cx="1173240" cy="331560"/>
            <a:chOff x="5721919" y="4867918"/>
            <a:chExt cx="11732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C32DA14-A296-426F-9BD9-8F7DED545E0A}"/>
                    </a:ext>
                  </a:extLst>
                </p14:cNvPr>
                <p14:cNvContentPartPr/>
                <p14:nvPr/>
              </p14:nvContentPartPr>
              <p14:xfrm>
                <a:off x="5724439" y="4885558"/>
                <a:ext cx="206640" cy="244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C32DA14-A296-426F-9BD9-8F7DED545E0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715439" y="4876918"/>
                  <a:ext cx="224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A6E73A9-EDC2-437A-9B75-FBF8609B3CBD}"/>
                    </a:ext>
                  </a:extLst>
                </p14:cNvPr>
                <p14:cNvContentPartPr/>
                <p14:nvPr/>
              </p14:nvContentPartPr>
              <p14:xfrm>
                <a:off x="5721919" y="4908598"/>
                <a:ext cx="195480" cy="172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A6E73A9-EDC2-437A-9B75-FBF8609B3CB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712919" y="4899958"/>
                  <a:ext cx="213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1DE91F0-87A0-4DC2-9292-CD28EFF89BC9}"/>
                    </a:ext>
                  </a:extLst>
                </p14:cNvPr>
                <p14:cNvContentPartPr/>
                <p14:nvPr/>
              </p14:nvContentPartPr>
              <p14:xfrm>
                <a:off x="6049879" y="4867918"/>
                <a:ext cx="235800" cy="196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1DE91F0-87A0-4DC2-9292-CD28EFF89BC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041239" y="4858918"/>
                  <a:ext cx="253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3F0AD68-37FB-44F5-8577-156E5BDB8DAE}"/>
                    </a:ext>
                  </a:extLst>
                </p14:cNvPr>
                <p14:cNvContentPartPr/>
                <p14:nvPr/>
              </p14:nvContentPartPr>
              <p14:xfrm>
                <a:off x="6130879" y="5046478"/>
                <a:ext cx="250920" cy="153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3F0AD68-37FB-44F5-8577-156E5BDB8DA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121879" y="5037478"/>
                  <a:ext cx="268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1413D54-0058-4E75-B7D9-0897FC36665F}"/>
                    </a:ext>
                  </a:extLst>
                </p14:cNvPr>
                <p14:cNvContentPartPr/>
                <p14:nvPr/>
              </p14:nvContentPartPr>
              <p14:xfrm>
                <a:off x="6531919" y="4868638"/>
                <a:ext cx="363240" cy="237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1413D54-0058-4E75-B7D9-0897FC36665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22919" y="4859638"/>
                  <a:ext cx="3808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58E7DD2-0D03-40A6-BA63-951050EBED17}"/>
              </a:ext>
            </a:extLst>
          </p:cNvPr>
          <p:cNvGrpSpPr/>
          <p:nvPr/>
        </p:nvGrpSpPr>
        <p:grpSpPr>
          <a:xfrm>
            <a:off x="7507159" y="3669892"/>
            <a:ext cx="561960" cy="410040"/>
            <a:chOff x="7507159" y="3669892"/>
            <a:chExt cx="56196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BEAEC20-911F-46A0-AD56-4B8CA15A39F9}"/>
                    </a:ext>
                  </a:extLst>
                </p14:cNvPr>
                <p14:cNvContentPartPr/>
                <p14:nvPr/>
              </p14:nvContentPartPr>
              <p14:xfrm>
                <a:off x="7555399" y="3807412"/>
                <a:ext cx="513720" cy="58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BEAEC20-911F-46A0-AD56-4B8CA15A39F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46759" y="3798412"/>
                  <a:ext cx="531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B6AC16-510F-4B2F-84F2-65D480AF63A8}"/>
                    </a:ext>
                  </a:extLst>
                </p14:cNvPr>
                <p14:cNvContentPartPr/>
                <p14:nvPr/>
              </p14:nvContentPartPr>
              <p14:xfrm>
                <a:off x="7594279" y="3887692"/>
                <a:ext cx="3600" cy="9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B6AC16-510F-4B2F-84F2-65D480AF63A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585639" y="3878692"/>
                  <a:ext cx="21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AD8A034-BCEF-48D5-B8EA-3C4A1E82B294}"/>
                    </a:ext>
                  </a:extLst>
                </p14:cNvPr>
                <p14:cNvContentPartPr/>
                <p14:nvPr/>
              </p14:nvContentPartPr>
              <p14:xfrm>
                <a:off x="7507159" y="3669892"/>
                <a:ext cx="263520" cy="410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AD8A034-BCEF-48D5-B8EA-3C4A1E82B29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498159" y="3660892"/>
                  <a:ext cx="281160" cy="42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446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74BE04D-498B-4A52-A430-D4CBF63EDC73}"/>
                  </a:ext>
                </a:extLst>
              </p14:cNvPr>
              <p14:cNvContentPartPr/>
              <p14:nvPr/>
            </p14:nvContentPartPr>
            <p14:xfrm>
              <a:off x="1798279" y="31211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74BE04D-498B-4A52-A430-D4CBF63EDC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9279" y="3034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F6185267-7D01-4ED5-9411-F629F9274482}"/>
              </a:ext>
            </a:extLst>
          </p:cNvPr>
          <p:cNvGrpSpPr/>
          <p:nvPr/>
        </p:nvGrpSpPr>
        <p:grpSpPr>
          <a:xfrm>
            <a:off x="10511719" y="102958"/>
            <a:ext cx="1119600" cy="379080"/>
            <a:chOff x="10511719" y="102958"/>
            <a:chExt cx="111960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D15C218-D9F2-41CB-80CB-7928EF5E1437}"/>
                    </a:ext>
                  </a:extLst>
                </p14:cNvPr>
                <p14:cNvContentPartPr/>
                <p14:nvPr/>
              </p14:nvContentPartPr>
              <p14:xfrm>
                <a:off x="10586239" y="292678"/>
                <a:ext cx="132480" cy="163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D15C218-D9F2-41CB-80CB-7928EF5E14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77239" y="283678"/>
                  <a:ext cx="150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14890A0-2443-4B45-A7A6-B65D2A0FAD77}"/>
                    </a:ext>
                  </a:extLst>
                </p14:cNvPr>
                <p14:cNvContentPartPr/>
                <p14:nvPr/>
              </p14:nvContentPartPr>
              <p14:xfrm>
                <a:off x="10511719" y="175318"/>
                <a:ext cx="499680" cy="102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14890A0-2443-4B45-A7A6-B65D2A0FAD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2719" y="166318"/>
                  <a:ext cx="517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40319F-9BE0-4853-822E-397DB7E4DBB8}"/>
                    </a:ext>
                  </a:extLst>
                </p14:cNvPr>
                <p14:cNvContentPartPr/>
                <p14:nvPr/>
              </p14:nvContentPartPr>
              <p14:xfrm>
                <a:off x="10890439" y="102958"/>
                <a:ext cx="196920" cy="330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40319F-9BE0-4853-822E-397DB7E4DB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81439" y="94318"/>
                  <a:ext cx="214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3D90C9E-BACD-42AB-9F3C-68C163A3E5F9}"/>
                    </a:ext>
                  </a:extLst>
                </p14:cNvPr>
                <p14:cNvContentPartPr/>
                <p14:nvPr/>
              </p14:nvContentPartPr>
              <p14:xfrm>
                <a:off x="11171599" y="287998"/>
                <a:ext cx="92160" cy="160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3D90C9E-BACD-42AB-9F3C-68C163A3E5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62959" y="279358"/>
                  <a:ext cx="109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B28C0F1-E52E-4CC4-AC0E-D31C7D09927F}"/>
                    </a:ext>
                  </a:extLst>
                </p14:cNvPr>
                <p14:cNvContentPartPr/>
                <p14:nvPr/>
              </p14:nvContentPartPr>
              <p14:xfrm>
                <a:off x="11310199" y="330478"/>
                <a:ext cx="321120" cy="151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B28C0F1-E52E-4CC4-AC0E-D31C7D0992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01199" y="321838"/>
                  <a:ext cx="3387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C5650AF-4D61-45EF-AFCE-4C7853AF81A9}"/>
              </a:ext>
            </a:extLst>
          </p:cNvPr>
          <p:cNvGrpSpPr/>
          <p:nvPr/>
        </p:nvGrpSpPr>
        <p:grpSpPr>
          <a:xfrm>
            <a:off x="400039" y="12598"/>
            <a:ext cx="9785520" cy="1946520"/>
            <a:chOff x="400039" y="12598"/>
            <a:chExt cx="9785520" cy="19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A849620-686C-4BB5-8679-E1BB8D39F8B3}"/>
                    </a:ext>
                  </a:extLst>
                </p14:cNvPr>
                <p14:cNvContentPartPr/>
                <p14:nvPr/>
              </p14:nvContentPartPr>
              <p14:xfrm>
                <a:off x="9336679" y="201598"/>
                <a:ext cx="276480" cy="245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A849620-686C-4BB5-8679-E1BB8D39F8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27679" y="192958"/>
                  <a:ext cx="294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25A2492-6240-4C73-B407-066EDAC1F773}"/>
                    </a:ext>
                  </a:extLst>
                </p14:cNvPr>
                <p14:cNvContentPartPr/>
                <p14:nvPr/>
              </p14:nvContentPartPr>
              <p14:xfrm>
                <a:off x="9595159" y="427678"/>
                <a:ext cx="32760" cy="34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25A2492-6240-4C73-B407-066EDAC1F7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86159" y="419038"/>
                  <a:ext cx="50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6F18641-F978-48FD-8EF7-CE0D74C38CFC}"/>
                    </a:ext>
                  </a:extLst>
                </p14:cNvPr>
                <p14:cNvContentPartPr/>
                <p14:nvPr/>
              </p14:nvContentPartPr>
              <p14:xfrm>
                <a:off x="9811159" y="173158"/>
                <a:ext cx="374400" cy="30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6F18641-F978-48FD-8EF7-CE0D74C38C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02159" y="164158"/>
                  <a:ext cx="392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48DA602-515A-4AAB-B7ED-A8E58C3FD98E}"/>
                    </a:ext>
                  </a:extLst>
                </p14:cNvPr>
                <p14:cNvContentPartPr/>
                <p14:nvPr/>
              </p14:nvContentPartPr>
              <p14:xfrm>
                <a:off x="10137319" y="444958"/>
                <a:ext cx="45360" cy="24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48DA602-515A-4AAB-B7ED-A8E58C3FD9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28679" y="435958"/>
                  <a:ext cx="63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C243C45-BEE7-4757-A29D-1BC098B6EABC}"/>
                    </a:ext>
                  </a:extLst>
                </p14:cNvPr>
                <p14:cNvContentPartPr/>
                <p14:nvPr/>
              </p14:nvContentPartPr>
              <p14:xfrm>
                <a:off x="6518239" y="312838"/>
                <a:ext cx="230760" cy="161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C243C45-BEE7-4757-A29D-1BC098B6EA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09599" y="304198"/>
                  <a:ext cx="248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65E7AC3-0485-4420-A8D4-CCBA8D2E9BDA}"/>
                    </a:ext>
                  </a:extLst>
                </p14:cNvPr>
                <p14:cNvContentPartPr/>
                <p14:nvPr/>
              </p14:nvContentPartPr>
              <p14:xfrm>
                <a:off x="7088479" y="299158"/>
                <a:ext cx="250560" cy="173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65E7AC3-0485-4420-A8D4-CCBA8D2E9B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79839" y="290158"/>
                  <a:ext cx="268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35D640A-4585-4739-B471-BD4AF92F61BD}"/>
                    </a:ext>
                  </a:extLst>
                </p14:cNvPr>
                <p14:cNvContentPartPr/>
                <p14:nvPr/>
              </p14:nvContentPartPr>
              <p14:xfrm>
                <a:off x="7324279" y="76318"/>
                <a:ext cx="195840" cy="353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35D640A-4585-4739-B471-BD4AF92F61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15279" y="67678"/>
                  <a:ext cx="213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E5CE2D3-01AB-45D1-AFE5-F85173FDFC58}"/>
                    </a:ext>
                  </a:extLst>
                </p14:cNvPr>
                <p14:cNvContentPartPr/>
                <p14:nvPr/>
              </p14:nvContentPartPr>
              <p14:xfrm>
                <a:off x="7429759" y="320038"/>
                <a:ext cx="69120" cy="127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E5CE2D3-01AB-45D1-AFE5-F85173FDFC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21119" y="311038"/>
                  <a:ext cx="86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7614845-86D7-4077-B65F-6A403384CE91}"/>
                    </a:ext>
                  </a:extLst>
                </p14:cNvPr>
                <p14:cNvContentPartPr/>
                <p14:nvPr/>
              </p14:nvContentPartPr>
              <p14:xfrm>
                <a:off x="7594999" y="267118"/>
                <a:ext cx="189720" cy="205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7614845-86D7-4077-B65F-6A403384CE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85999" y="258118"/>
                  <a:ext cx="207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CC6424-35BE-4AFC-A78C-D7852095A2B0}"/>
                    </a:ext>
                  </a:extLst>
                </p14:cNvPr>
                <p14:cNvContentPartPr/>
                <p14:nvPr/>
              </p14:nvContentPartPr>
              <p14:xfrm>
                <a:off x="7840519" y="254878"/>
                <a:ext cx="187920" cy="18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CC6424-35BE-4AFC-A78C-D7852095A2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31879" y="246238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4C6E6D5-95BF-496E-8454-E3C01F89C714}"/>
                    </a:ext>
                  </a:extLst>
                </p14:cNvPr>
                <p14:cNvContentPartPr/>
                <p14:nvPr/>
              </p14:nvContentPartPr>
              <p14:xfrm>
                <a:off x="8068039" y="260998"/>
                <a:ext cx="198000" cy="185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4C6E6D5-95BF-496E-8454-E3C01F89C7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59399" y="251998"/>
                  <a:ext cx="215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433D97-7CBD-42E2-890E-472ADFBBDA1C}"/>
                    </a:ext>
                  </a:extLst>
                </p14:cNvPr>
                <p14:cNvContentPartPr/>
                <p14:nvPr/>
              </p14:nvContentPartPr>
              <p14:xfrm>
                <a:off x="8299519" y="267478"/>
                <a:ext cx="128160" cy="166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433D97-7CBD-42E2-890E-472ADFBBDA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90519" y="258478"/>
                  <a:ext cx="145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2BE5AFE-0261-4BD0-9A85-BED88C285468}"/>
                    </a:ext>
                  </a:extLst>
                </p14:cNvPr>
                <p14:cNvContentPartPr/>
                <p14:nvPr/>
              </p14:nvContentPartPr>
              <p14:xfrm>
                <a:off x="8586079" y="19438"/>
                <a:ext cx="300600" cy="480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2BE5AFE-0261-4BD0-9A85-BED88C2854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77439" y="10438"/>
                  <a:ext cx="3182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CBB5351-32E0-45D5-8A15-A6C9C01860FF}"/>
                    </a:ext>
                  </a:extLst>
                </p14:cNvPr>
                <p14:cNvContentPartPr/>
                <p14:nvPr/>
              </p14:nvContentPartPr>
              <p14:xfrm>
                <a:off x="8801359" y="302038"/>
                <a:ext cx="195480" cy="171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CBB5351-32E0-45D5-8A15-A6C9C01860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92359" y="293398"/>
                  <a:ext cx="213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314035-BF49-4304-9B23-0FABB83F4794}"/>
                    </a:ext>
                  </a:extLst>
                </p14:cNvPr>
                <p14:cNvContentPartPr/>
                <p14:nvPr/>
              </p14:nvContentPartPr>
              <p14:xfrm>
                <a:off x="564199" y="380518"/>
                <a:ext cx="149040" cy="228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314035-BF49-4304-9B23-0FABB83F47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199" y="371878"/>
                  <a:ext cx="166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4D5FBB-8BD3-4610-8274-B89F8A3638C0}"/>
                    </a:ext>
                  </a:extLst>
                </p14:cNvPr>
                <p14:cNvContentPartPr/>
                <p14:nvPr/>
              </p14:nvContentPartPr>
              <p14:xfrm>
                <a:off x="400039" y="535678"/>
                <a:ext cx="411480" cy="10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4D5FBB-8BD3-4610-8274-B89F8A3638C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1039" y="526678"/>
                  <a:ext cx="429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72F4B0-232A-406C-AF27-87C3A8083BE2}"/>
                    </a:ext>
                  </a:extLst>
                </p14:cNvPr>
                <p14:cNvContentPartPr/>
                <p14:nvPr/>
              </p14:nvContentPartPr>
              <p14:xfrm>
                <a:off x="427039" y="317878"/>
                <a:ext cx="450000" cy="97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72F4B0-232A-406C-AF27-87C3A8083B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8039" y="309238"/>
                  <a:ext cx="46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53BC85-EF98-493B-80EF-672574279170}"/>
                    </a:ext>
                  </a:extLst>
                </p14:cNvPr>
                <p14:cNvContentPartPr/>
                <p14:nvPr/>
              </p14:nvContentPartPr>
              <p14:xfrm>
                <a:off x="857599" y="419398"/>
                <a:ext cx="313200" cy="144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53BC85-EF98-493B-80EF-6725742791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8599" y="410758"/>
                  <a:ext cx="330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BB358F-6F27-4505-8AD2-6ABA81192EEC}"/>
                    </a:ext>
                  </a:extLst>
                </p14:cNvPr>
                <p14:cNvContentPartPr/>
                <p14:nvPr/>
              </p14:nvContentPartPr>
              <p14:xfrm>
                <a:off x="1167919" y="476278"/>
                <a:ext cx="142560" cy="23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BB358F-6F27-4505-8AD2-6ABA81192E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8919" y="467278"/>
                  <a:ext cx="160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7B3E38-C45D-4598-9C3D-49F4B1F0E164}"/>
                    </a:ext>
                  </a:extLst>
                </p14:cNvPr>
                <p14:cNvContentPartPr/>
                <p14:nvPr/>
              </p14:nvContentPartPr>
              <p14:xfrm>
                <a:off x="1257559" y="342718"/>
                <a:ext cx="289440" cy="204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7B3E38-C45D-4598-9C3D-49F4B1F0E1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48559" y="333718"/>
                  <a:ext cx="307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4A8EB8-DC49-4904-9CBD-11062EA638DF}"/>
                    </a:ext>
                  </a:extLst>
                </p14:cNvPr>
                <p14:cNvContentPartPr/>
                <p14:nvPr/>
              </p14:nvContentPartPr>
              <p14:xfrm>
                <a:off x="1589119" y="391318"/>
                <a:ext cx="85680" cy="14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4A8EB8-DC49-4904-9CBD-11062EA638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80119" y="382678"/>
                  <a:ext cx="103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96E066-5C56-4DD1-989F-D731A04B443F}"/>
                    </a:ext>
                  </a:extLst>
                </p14:cNvPr>
                <p14:cNvContentPartPr/>
                <p14:nvPr/>
              </p14:nvContentPartPr>
              <p14:xfrm>
                <a:off x="1827439" y="361438"/>
                <a:ext cx="217080" cy="17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96E066-5C56-4DD1-989F-D731A04B44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18799" y="352798"/>
                  <a:ext cx="234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0DB803-A687-402F-A56A-1EE5B38FF426}"/>
                    </a:ext>
                  </a:extLst>
                </p14:cNvPr>
                <p14:cNvContentPartPr/>
                <p14:nvPr/>
              </p14:nvContentPartPr>
              <p14:xfrm>
                <a:off x="2206159" y="104398"/>
                <a:ext cx="192960" cy="42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0DB803-A687-402F-A56A-1EE5B38FF4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97519" y="95398"/>
                  <a:ext cx="2106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72D61B-55A3-4CA8-B8C4-4C5717273149}"/>
                    </a:ext>
                  </a:extLst>
                </p14:cNvPr>
                <p14:cNvContentPartPr/>
                <p14:nvPr/>
              </p14:nvContentPartPr>
              <p14:xfrm>
                <a:off x="2131639" y="316798"/>
                <a:ext cx="358920" cy="5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72D61B-55A3-4CA8-B8C4-4C57172731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22999" y="307798"/>
                  <a:ext cx="376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FA278C-9B73-4899-84D8-AB164347FED4}"/>
                    </a:ext>
                  </a:extLst>
                </p14:cNvPr>
                <p14:cNvContentPartPr/>
                <p14:nvPr/>
              </p14:nvContentPartPr>
              <p14:xfrm>
                <a:off x="2396239" y="386638"/>
                <a:ext cx="152640" cy="9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FA278C-9B73-4899-84D8-AB164347FED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87599" y="377638"/>
                  <a:ext cx="170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22403D-391B-4DA1-9E9D-F737B35864F7}"/>
                    </a:ext>
                  </a:extLst>
                </p14:cNvPr>
                <p14:cNvContentPartPr/>
                <p14:nvPr/>
              </p14:nvContentPartPr>
              <p14:xfrm>
                <a:off x="2602519" y="419038"/>
                <a:ext cx="147600" cy="84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22403D-391B-4DA1-9E9D-F737B35864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93519" y="410038"/>
                  <a:ext cx="16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E7D566-CC7A-4C88-9D99-186EB008619B}"/>
                    </a:ext>
                  </a:extLst>
                </p14:cNvPr>
                <p14:cNvContentPartPr/>
                <p14:nvPr/>
              </p14:nvContentPartPr>
              <p14:xfrm>
                <a:off x="2909959" y="86038"/>
                <a:ext cx="290520" cy="423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E7D566-CC7A-4C88-9D99-186EB00861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00959" y="77038"/>
                  <a:ext cx="3081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0695C4-C44A-49D7-A066-727346ACA056}"/>
                    </a:ext>
                  </a:extLst>
                </p14:cNvPr>
                <p14:cNvContentPartPr/>
                <p14:nvPr/>
              </p14:nvContentPartPr>
              <p14:xfrm>
                <a:off x="3307039" y="357478"/>
                <a:ext cx="77400" cy="19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0695C4-C44A-49D7-A066-727346ACA0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98399" y="348838"/>
                  <a:ext cx="95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B948DC-D557-4607-BA31-9EBC1B3AED40}"/>
                    </a:ext>
                  </a:extLst>
                </p14:cNvPr>
                <p14:cNvContentPartPr/>
                <p14:nvPr/>
              </p14:nvContentPartPr>
              <p14:xfrm>
                <a:off x="3793759" y="111958"/>
                <a:ext cx="295920" cy="438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B948DC-D557-4607-BA31-9EBC1B3AED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84759" y="103318"/>
                  <a:ext cx="313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411E75-5E09-4882-9317-0169DBC45165}"/>
                    </a:ext>
                  </a:extLst>
                </p14:cNvPr>
                <p14:cNvContentPartPr/>
                <p14:nvPr/>
              </p14:nvContentPartPr>
              <p14:xfrm>
                <a:off x="4118479" y="316438"/>
                <a:ext cx="162360" cy="20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411E75-5E09-4882-9317-0169DBC451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09839" y="307438"/>
                  <a:ext cx="180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906C930-E5F2-4EBC-99AA-8991E786ED87}"/>
                    </a:ext>
                  </a:extLst>
                </p14:cNvPr>
                <p14:cNvContentPartPr/>
                <p14:nvPr/>
              </p14:nvContentPartPr>
              <p14:xfrm>
                <a:off x="4471279" y="62998"/>
                <a:ext cx="265320" cy="496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906C930-E5F2-4EBC-99AA-8991E786ED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62639" y="53998"/>
                  <a:ext cx="2829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D6E20B-FEEF-4B81-A759-08AAC01B9F5A}"/>
                    </a:ext>
                  </a:extLst>
                </p14:cNvPr>
                <p14:cNvContentPartPr/>
                <p14:nvPr/>
              </p14:nvContentPartPr>
              <p14:xfrm>
                <a:off x="4384879" y="290518"/>
                <a:ext cx="319320" cy="84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D6E20B-FEEF-4B81-A759-08AAC01B9F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76239" y="281878"/>
                  <a:ext cx="336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EEADCD-5CD0-40B5-9F0B-CAF79A093DED}"/>
                    </a:ext>
                  </a:extLst>
                </p14:cNvPr>
                <p14:cNvContentPartPr/>
                <p14:nvPr/>
              </p14:nvContentPartPr>
              <p14:xfrm>
                <a:off x="5100919" y="209518"/>
                <a:ext cx="171000" cy="310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EEADCD-5CD0-40B5-9F0B-CAF79A093D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92279" y="200878"/>
                  <a:ext cx="188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D823CB-5582-4631-AD2B-DA6E8CCB3A53}"/>
                    </a:ext>
                  </a:extLst>
                </p14:cNvPr>
                <p14:cNvContentPartPr/>
                <p14:nvPr/>
              </p14:nvContentPartPr>
              <p14:xfrm>
                <a:off x="5068879" y="105478"/>
                <a:ext cx="281520" cy="335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D823CB-5582-4631-AD2B-DA6E8CCB3A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59879" y="96838"/>
                  <a:ext cx="2991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AE51E0-B929-4A75-8D04-19465DDE1295}"/>
                    </a:ext>
                  </a:extLst>
                </p14:cNvPr>
                <p14:cNvContentPartPr/>
                <p14:nvPr/>
              </p14:nvContentPartPr>
              <p14:xfrm>
                <a:off x="5619319" y="12598"/>
                <a:ext cx="260280" cy="488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AE51E0-B929-4A75-8D04-19465DDE12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10679" y="3598"/>
                  <a:ext cx="2779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A9B2C4D-CDD7-4471-BC44-52D4C9397221}"/>
                    </a:ext>
                  </a:extLst>
                </p14:cNvPr>
                <p14:cNvContentPartPr/>
                <p14:nvPr/>
              </p14:nvContentPartPr>
              <p14:xfrm>
                <a:off x="5929639" y="293038"/>
                <a:ext cx="191160" cy="217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A9B2C4D-CDD7-4471-BC44-52D4C93972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639" y="284398"/>
                  <a:ext cx="208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755043-45FD-4F61-995B-9B55CD59B873}"/>
                    </a:ext>
                  </a:extLst>
                </p14:cNvPr>
                <p14:cNvContentPartPr/>
                <p14:nvPr/>
              </p14:nvContentPartPr>
              <p14:xfrm>
                <a:off x="1071799" y="1192318"/>
                <a:ext cx="89280" cy="71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755043-45FD-4F61-995B-9B55CD59B8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2799" y="1183678"/>
                  <a:ext cx="106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C404A2-060A-4F7B-9F86-C97E4A743980}"/>
                    </a:ext>
                  </a:extLst>
                </p14:cNvPr>
                <p14:cNvContentPartPr/>
                <p14:nvPr/>
              </p14:nvContentPartPr>
              <p14:xfrm>
                <a:off x="1623319" y="1033558"/>
                <a:ext cx="131040" cy="213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C404A2-060A-4F7B-9F86-C97E4A7439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14679" y="1024918"/>
                  <a:ext cx="148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C2EB16-51D4-46DD-89CA-BB8B73A85682}"/>
                    </a:ext>
                  </a:extLst>
                </p14:cNvPr>
                <p14:cNvContentPartPr/>
                <p14:nvPr/>
              </p14:nvContentPartPr>
              <p14:xfrm>
                <a:off x="1518919" y="919438"/>
                <a:ext cx="499320" cy="10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C2EB16-51D4-46DD-89CA-BB8B73A856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09919" y="910798"/>
                  <a:ext cx="516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6249E9B-6A77-4C90-9533-9BA7F92646AA}"/>
                    </a:ext>
                  </a:extLst>
                </p14:cNvPr>
                <p14:cNvContentPartPr/>
                <p14:nvPr/>
              </p14:nvContentPartPr>
              <p14:xfrm>
                <a:off x="2003479" y="843478"/>
                <a:ext cx="197280" cy="326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6249E9B-6A77-4C90-9533-9BA7F92646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94839" y="834838"/>
                  <a:ext cx="2149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D6CFAA-BAC8-464F-9D90-F6C2627F24DE}"/>
                    </a:ext>
                  </a:extLst>
                </p14:cNvPr>
                <p14:cNvContentPartPr/>
                <p14:nvPr/>
              </p14:nvContentPartPr>
              <p14:xfrm>
                <a:off x="2278159" y="1001878"/>
                <a:ext cx="195840" cy="19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D6CFAA-BAC8-464F-9D90-F6C2627F24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69159" y="992878"/>
                  <a:ext cx="213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35EE7F8-7FEE-43A3-9FAB-884F1134D624}"/>
                    </a:ext>
                  </a:extLst>
                </p14:cNvPr>
                <p14:cNvContentPartPr/>
                <p14:nvPr/>
              </p14:nvContentPartPr>
              <p14:xfrm>
                <a:off x="2731759" y="1131118"/>
                <a:ext cx="178200" cy="345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35EE7F8-7FEE-43A3-9FAB-884F1134D6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23119" y="1122478"/>
                  <a:ext cx="1958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67FEB8-A6C8-47F8-976E-860AA3D761CD}"/>
                    </a:ext>
                  </a:extLst>
                </p14:cNvPr>
                <p14:cNvContentPartPr/>
                <p14:nvPr/>
              </p14:nvContentPartPr>
              <p14:xfrm>
                <a:off x="2858839" y="1022398"/>
                <a:ext cx="293040" cy="204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67FEB8-A6C8-47F8-976E-860AA3D761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50199" y="1013398"/>
                  <a:ext cx="310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359B3B0-1612-498F-8FF3-76020A56518D}"/>
                    </a:ext>
                  </a:extLst>
                </p14:cNvPr>
                <p14:cNvContentPartPr/>
                <p14:nvPr/>
              </p14:nvContentPartPr>
              <p14:xfrm>
                <a:off x="3205159" y="1050118"/>
                <a:ext cx="286560" cy="14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359B3B0-1612-498F-8FF3-76020A5651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96159" y="1041478"/>
                  <a:ext cx="304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6D1BF8F-6A6B-469D-B7B5-DEB8B700D837}"/>
                    </a:ext>
                  </a:extLst>
                </p14:cNvPr>
                <p14:cNvContentPartPr/>
                <p14:nvPr/>
              </p14:nvContentPartPr>
              <p14:xfrm>
                <a:off x="3654799" y="589318"/>
                <a:ext cx="313200" cy="624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D1BF8F-6A6B-469D-B7B5-DEB8B700D8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46159" y="580678"/>
                  <a:ext cx="33084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155BDD2-6159-4771-845F-CE600DA14BCF}"/>
                    </a:ext>
                  </a:extLst>
                </p14:cNvPr>
                <p14:cNvContentPartPr/>
                <p14:nvPr/>
              </p14:nvContentPartPr>
              <p14:xfrm>
                <a:off x="3636439" y="988918"/>
                <a:ext cx="271440" cy="100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155BDD2-6159-4771-845F-CE600DA14BC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7439" y="980278"/>
                  <a:ext cx="289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DA6BDC7-CF6F-47F2-B3B0-B85AC0A29A0A}"/>
                    </a:ext>
                  </a:extLst>
                </p14:cNvPr>
                <p14:cNvContentPartPr/>
                <p14:nvPr/>
              </p14:nvContentPartPr>
              <p14:xfrm>
                <a:off x="4199479" y="1056238"/>
                <a:ext cx="177840" cy="141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DA6BDC7-CF6F-47F2-B3B0-B85AC0A29A0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90479" y="1047238"/>
                  <a:ext cx="195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D08C90A-0F15-4A7F-B76B-A275BBFEE834}"/>
                    </a:ext>
                  </a:extLst>
                </p14:cNvPr>
                <p14:cNvContentPartPr/>
                <p14:nvPr/>
              </p14:nvContentPartPr>
              <p14:xfrm>
                <a:off x="4578199" y="637918"/>
                <a:ext cx="329400" cy="582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D08C90A-0F15-4A7F-B76B-A275BBFEE8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69559" y="628918"/>
                  <a:ext cx="3470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AC78D0-23B5-4689-8055-BC49882D5775}"/>
                    </a:ext>
                  </a:extLst>
                </p14:cNvPr>
                <p14:cNvContentPartPr/>
                <p14:nvPr/>
              </p14:nvContentPartPr>
              <p14:xfrm>
                <a:off x="4589719" y="978118"/>
                <a:ext cx="197280" cy="4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DAC78D0-23B5-4689-8055-BC49882D57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81079" y="969478"/>
                  <a:ext cx="214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7CA2E3-62B2-4571-BE1B-C13B2EC6A66B}"/>
                    </a:ext>
                  </a:extLst>
                </p14:cNvPr>
                <p14:cNvContentPartPr/>
                <p14:nvPr/>
              </p14:nvContentPartPr>
              <p14:xfrm>
                <a:off x="5073199" y="923758"/>
                <a:ext cx="298080" cy="258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7CA2E3-62B2-4571-BE1B-C13B2EC6A6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64559" y="915118"/>
                  <a:ext cx="315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E35F4F1-9E22-4876-B6DD-8FB591D4905F}"/>
                    </a:ext>
                  </a:extLst>
                </p14:cNvPr>
                <p14:cNvContentPartPr/>
                <p14:nvPr/>
              </p14:nvContentPartPr>
              <p14:xfrm>
                <a:off x="5067439" y="870478"/>
                <a:ext cx="336600" cy="304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E35F4F1-9E22-4876-B6DD-8FB591D490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58439" y="861478"/>
                  <a:ext cx="3542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59D33EA-9339-487D-8B3F-F0914A104509}"/>
                    </a:ext>
                  </a:extLst>
                </p14:cNvPr>
                <p14:cNvContentPartPr/>
                <p14:nvPr/>
              </p14:nvContentPartPr>
              <p14:xfrm>
                <a:off x="5751799" y="1152358"/>
                <a:ext cx="11880" cy="15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59D33EA-9339-487D-8B3F-F0914A1045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43159" y="1143358"/>
                  <a:ext cx="29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A1E7CEB-E8F2-490C-887A-4676590F924C}"/>
                    </a:ext>
                  </a:extLst>
                </p14:cNvPr>
                <p14:cNvContentPartPr/>
                <p14:nvPr/>
              </p14:nvContentPartPr>
              <p14:xfrm>
                <a:off x="5728039" y="1078918"/>
                <a:ext cx="51840" cy="97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A1E7CEB-E8F2-490C-887A-4676590F92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19399" y="1069918"/>
                  <a:ext cx="69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90F71C-588A-47F5-BA15-B9594C3F20AB}"/>
                    </a:ext>
                  </a:extLst>
                </p14:cNvPr>
                <p14:cNvContentPartPr/>
                <p14:nvPr/>
              </p14:nvContentPartPr>
              <p14:xfrm>
                <a:off x="5809759" y="953278"/>
                <a:ext cx="19440" cy="11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90F71C-588A-47F5-BA15-B9594C3F20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01119" y="944278"/>
                  <a:ext cx="37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320091E-0959-4699-A980-2C11EECB690E}"/>
                    </a:ext>
                  </a:extLst>
                </p14:cNvPr>
                <p14:cNvContentPartPr/>
                <p14:nvPr/>
              </p14:nvContentPartPr>
              <p14:xfrm>
                <a:off x="5890399" y="1007638"/>
                <a:ext cx="137160" cy="153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320091E-0959-4699-A980-2C11EECB69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81759" y="998638"/>
                  <a:ext cx="154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96BB9D7-0B68-4300-A762-F91C4939DEB6}"/>
                    </a:ext>
                  </a:extLst>
                </p14:cNvPr>
                <p14:cNvContentPartPr/>
                <p14:nvPr/>
              </p14:nvContentPartPr>
              <p14:xfrm>
                <a:off x="6311239" y="1103038"/>
                <a:ext cx="173160" cy="274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96BB9D7-0B68-4300-A762-F91C4939DE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02599" y="1094398"/>
                  <a:ext cx="190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77631B7-D90A-437B-BDCB-4CD80A63D114}"/>
                    </a:ext>
                  </a:extLst>
                </p14:cNvPr>
                <p14:cNvContentPartPr/>
                <p14:nvPr/>
              </p14:nvContentPartPr>
              <p14:xfrm>
                <a:off x="6417439" y="961558"/>
                <a:ext cx="306000" cy="189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77631B7-D90A-437B-BDCB-4CD80A63D1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08439" y="952558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EF692CD-0484-4510-AABF-C56C601F0C19}"/>
                    </a:ext>
                  </a:extLst>
                </p14:cNvPr>
                <p14:cNvContentPartPr/>
                <p14:nvPr/>
              </p14:nvContentPartPr>
              <p14:xfrm>
                <a:off x="6800119" y="947518"/>
                <a:ext cx="108000" cy="194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EF692CD-0484-4510-AABF-C56C601F0C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91119" y="938518"/>
                  <a:ext cx="125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9990E0-34A5-4BCD-8F6A-D66A6DF5EF5A}"/>
                    </a:ext>
                  </a:extLst>
                </p14:cNvPr>
                <p14:cNvContentPartPr/>
                <p14:nvPr/>
              </p14:nvContentPartPr>
              <p14:xfrm>
                <a:off x="6962479" y="968398"/>
                <a:ext cx="183240" cy="167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9990E0-34A5-4BCD-8F6A-D66A6DF5EF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53479" y="959758"/>
                  <a:ext cx="200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CEEEC28-A621-43C0-8143-27D5CEF5DE39}"/>
                    </a:ext>
                  </a:extLst>
                </p14:cNvPr>
                <p14:cNvContentPartPr/>
                <p14:nvPr/>
              </p14:nvContentPartPr>
              <p14:xfrm>
                <a:off x="6935479" y="949318"/>
                <a:ext cx="182880" cy="180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CEEEC28-A621-43C0-8143-27D5CEF5DE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26479" y="940678"/>
                  <a:ext cx="200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A052CD-D067-4CA2-ADDA-CA01926A1D53}"/>
                    </a:ext>
                  </a:extLst>
                </p14:cNvPr>
                <p14:cNvContentPartPr/>
                <p14:nvPr/>
              </p14:nvContentPartPr>
              <p14:xfrm>
                <a:off x="7214839" y="834478"/>
                <a:ext cx="168480" cy="33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A052CD-D067-4CA2-ADDA-CA01926A1D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06199" y="825838"/>
                  <a:ext cx="186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E28E89E-B0F6-4A04-8507-ECE80DDA7751}"/>
                    </a:ext>
                  </a:extLst>
                </p14:cNvPr>
                <p14:cNvContentPartPr/>
                <p14:nvPr/>
              </p14:nvContentPartPr>
              <p14:xfrm>
                <a:off x="7659439" y="959038"/>
                <a:ext cx="131760" cy="14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E28E89E-B0F6-4A04-8507-ECE80DDA77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50439" y="950398"/>
                  <a:ext cx="149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8995580-3FB0-402A-A8AE-876691133157}"/>
                    </a:ext>
                  </a:extLst>
                </p14:cNvPr>
                <p14:cNvContentPartPr/>
                <p14:nvPr/>
              </p14:nvContentPartPr>
              <p14:xfrm>
                <a:off x="7626319" y="1024558"/>
                <a:ext cx="248400" cy="51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8995580-3FB0-402A-A8AE-87669113315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17679" y="1015918"/>
                  <a:ext cx="266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2A64DC-F7DB-4715-AE5A-962B3ABA65FA}"/>
                    </a:ext>
                  </a:extLst>
                </p14:cNvPr>
                <p14:cNvContentPartPr/>
                <p14:nvPr/>
              </p14:nvContentPartPr>
              <p14:xfrm>
                <a:off x="7952119" y="863278"/>
                <a:ext cx="217800" cy="316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2A64DC-F7DB-4715-AE5A-962B3ABA65F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43479" y="854638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7D6397A-7602-486B-B2A7-FCDE36CC7034}"/>
                    </a:ext>
                  </a:extLst>
                </p14:cNvPr>
                <p14:cNvContentPartPr/>
                <p14:nvPr/>
              </p14:nvContentPartPr>
              <p14:xfrm>
                <a:off x="8094319" y="732238"/>
                <a:ext cx="318600" cy="24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7D6397A-7602-486B-B2A7-FCDE36CC70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85679" y="723598"/>
                  <a:ext cx="336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031D97-6816-4141-8EEF-B54C3D275829}"/>
                    </a:ext>
                  </a:extLst>
                </p14:cNvPr>
                <p14:cNvContentPartPr/>
                <p14:nvPr/>
              </p14:nvContentPartPr>
              <p14:xfrm>
                <a:off x="8380159" y="814678"/>
                <a:ext cx="282240" cy="319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031D97-6816-4141-8EEF-B54C3D2758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71519" y="805678"/>
                  <a:ext cx="299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AEF0ADB-F18F-4EB1-8B0C-88F2C1728C94}"/>
                    </a:ext>
                  </a:extLst>
                </p14:cNvPr>
                <p14:cNvContentPartPr/>
                <p14:nvPr/>
              </p14:nvContentPartPr>
              <p14:xfrm>
                <a:off x="8644039" y="866518"/>
                <a:ext cx="219600" cy="225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AEF0ADB-F18F-4EB1-8B0C-88F2C1728C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35399" y="857518"/>
                  <a:ext cx="23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AAA415-C4CF-447A-AD9A-60245518E86F}"/>
                    </a:ext>
                  </a:extLst>
                </p14:cNvPr>
                <p14:cNvContentPartPr/>
                <p14:nvPr/>
              </p14:nvContentPartPr>
              <p14:xfrm>
                <a:off x="8563039" y="841678"/>
                <a:ext cx="310320" cy="243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AAA415-C4CF-447A-AD9A-60245518E8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54399" y="832678"/>
                  <a:ext cx="327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4DBC295-AE13-48E7-B8EB-F2EF8496510B}"/>
                    </a:ext>
                  </a:extLst>
                </p14:cNvPr>
                <p14:cNvContentPartPr/>
                <p14:nvPr/>
              </p14:nvContentPartPr>
              <p14:xfrm>
                <a:off x="8987839" y="889558"/>
                <a:ext cx="156600" cy="48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4DBC295-AE13-48E7-B8EB-F2EF8496510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79199" y="880558"/>
                  <a:ext cx="174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064D39-1D3F-4F45-AE82-7D381F0987D3}"/>
                    </a:ext>
                  </a:extLst>
                </p14:cNvPr>
                <p14:cNvContentPartPr/>
                <p14:nvPr/>
              </p14:nvContentPartPr>
              <p14:xfrm>
                <a:off x="9010159" y="917998"/>
                <a:ext cx="460800" cy="172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064D39-1D3F-4F45-AE82-7D381F0987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01519" y="909358"/>
                  <a:ext cx="478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944D306-7987-4AB1-AEEC-042506812740}"/>
                    </a:ext>
                  </a:extLst>
                </p14:cNvPr>
                <p14:cNvContentPartPr/>
                <p14:nvPr/>
              </p14:nvContentPartPr>
              <p14:xfrm>
                <a:off x="9240919" y="912598"/>
                <a:ext cx="181080" cy="155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944D306-7987-4AB1-AEEC-0425068127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232279" y="903598"/>
                  <a:ext cx="198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F6B6FA0-5EDF-46CC-83D7-CDB011A45B13}"/>
                    </a:ext>
                  </a:extLst>
                </p14:cNvPr>
                <p14:cNvContentPartPr/>
                <p14:nvPr/>
              </p14:nvContentPartPr>
              <p14:xfrm>
                <a:off x="9520639" y="756718"/>
                <a:ext cx="247680" cy="440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F6B6FA0-5EDF-46CC-83D7-CDB011A45B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11999" y="748078"/>
                  <a:ext cx="2653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8B2C328-8B14-45E2-B6C8-A4DE6B792689}"/>
                    </a:ext>
                  </a:extLst>
                </p14:cNvPr>
                <p14:cNvContentPartPr/>
                <p14:nvPr/>
              </p14:nvContentPartPr>
              <p14:xfrm>
                <a:off x="1143799" y="1838518"/>
                <a:ext cx="74160" cy="49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8B2C328-8B14-45E2-B6C8-A4DE6B7926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5159" y="1829518"/>
                  <a:ext cx="91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D79AF56-3EB4-4937-8D8F-6CD5D32E2D93}"/>
                    </a:ext>
                  </a:extLst>
                </p14:cNvPr>
                <p14:cNvContentPartPr/>
                <p14:nvPr/>
              </p14:nvContentPartPr>
              <p14:xfrm>
                <a:off x="1699999" y="1665718"/>
                <a:ext cx="147600" cy="288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D79AF56-3EB4-4937-8D8F-6CD5D32E2D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0999" y="1656718"/>
                  <a:ext cx="165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89F8649-5B44-4D2E-847F-DD985A0616FA}"/>
                    </a:ext>
                  </a:extLst>
                </p14:cNvPr>
                <p14:cNvContentPartPr/>
                <p14:nvPr/>
              </p14:nvContentPartPr>
              <p14:xfrm>
                <a:off x="1575079" y="1571398"/>
                <a:ext cx="547560" cy="110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89F8649-5B44-4D2E-847F-DD985A0616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66079" y="1562398"/>
                  <a:ext cx="565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8A9C302-3033-48D5-8496-F4D01A3F5935}"/>
                    </a:ext>
                  </a:extLst>
                </p14:cNvPr>
                <p14:cNvContentPartPr/>
                <p14:nvPr/>
              </p14:nvContentPartPr>
              <p14:xfrm>
                <a:off x="1926439" y="1554118"/>
                <a:ext cx="294840" cy="400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8A9C302-3033-48D5-8496-F4D01A3F59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17799" y="1545118"/>
                  <a:ext cx="3124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327E944-8F6D-4535-8162-09CDDA06630A}"/>
                    </a:ext>
                  </a:extLst>
                </p14:cNvPr>
                <p14:cNvContentPartPr/>
                <p14:nvPr/>
              </p14:nvContentPartPr>
              <p14:xfrm>
                <a:off x="2272399" y="1719358"/>
                <a:ext cx="214920" cy="19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327E944-8F6D-4535-8162-09CDDA0663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63399" y="1710718"/>
                  <a:ext cx="232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D915731-8B33-4728-8AAC-069BEF5E1D30}"/>
                    </a:ext>
                  </a:extLst>
                </p14:cNvPr>
                <p14:cNvContentPartPr/>
                <p14:nvPr/>
              </p14:nvContentPartPr>
              <p14:xfrm>
                <a:off x="2876479" y="1693798"/>
                <a:ext cx="203400" cy="217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D915731-8B33-4728-8AAC-069BEF5E1D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67839" y="1684798"/>
                  <a:ext cx="221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511DF89-B775-4C0B-81D3-5BDDA8B26C8F}"/>
                    </a:ext>
                  </a:extLst>
                </p14:cNvPr>
                <p14:cNvContentPartPr/>
                <p14:nvPr/>
              </p14:nvContentPartPr>
              <p14:xfrm>
                <a:off x="3136039" y="1733398"/>
                <a:ext cx="201600" cy="151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511DF89-B775-4C0B-81D3-5BDDA8B26C8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27039" y="1724758"/>
                  <a:ext cx="219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89804C9-3507-44D4-92FB-6DD85A097BAA}"/>
                    </a:ext>
                  </a:extLst>
                </p14:cNvPr>
                <p14:cNvContentPartPr/>
                <p14:nvPr/>
              </p14:nvContentPartPr>
              <p14:xfrm>
                <a:off x="3311359" y="1558438"/>
                <a:ext cx="174600" cy="273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89804C9-3507-44D4-92FB-6DD85A097B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02719" y="1549798"/>
                  <a:ext cx="192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1FF5159-6D63-4385-A011-318A0C26EDC6}"/>
                    </a:ext>
                  </a:extLst>
                </p14:cNvPr>
                <p14:cNvContentPartPr/>
                <p14:nvPr/>
              </p14:nvContentPartPr>
              <p14:xfrm>
                <a:off x="3519439" y="1301398"/>
                <a:ext cx="382320" cy="657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1FF5159-6D63-4385-A011-318A0C26EDC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10799" y="1292758"/>
                  <a:ext cx="3999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87BFF08-EE89-4D91-B638-824D84B183AB}"/>
                    </a:ext>
                  </a:extLst>
                </p14:cNvPr>
                <p14:cNvContentPartPr/>
                <p14:nvPr/>
              </p14:nvContentPartPr>
              <p14:xfrm>
                <a:off x="3544279" y="1717918"/>
                <a:ext cx="212760" cy="82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87BFF08-EE89-4D91-B638-824D84B183A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35639" y="1709278"/>
                  <a:ext cx="230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6515EAA-B9D9-4426-984D-8B4A4A5AFF72}"/>
                    </a:ext>
                  </a:extLst>
                </p14:cNvPr>
                <p14:cNvContentPartPr/>
                <p14:nvPr/>
              </p14:nvContentPartPr>
              <p14:xfrm>
                <a:off x="4145119" y="1777678"/>
                <a:ext cx="130680" cy="140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6515EAA-B9D9-4426-984D-8B4A4A5AFF7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36479" y="1769038"/>
                  <a:ext cx="148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08EE139-D23D-4CED-AE68-55079088E2A9}"/>
                    </a:ext>
                  </a:extLst>
                </p14:cNvPr>
                <p14:cNvContentPartPr/>
                <p14:nvPr/>
              </p14:nvContentPartPr>
              <p14:xfrm>
                <a:off x="4424119" y="1362958"/>
                <a:ext cx="390960" cy="571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08EE139-D23D-4CED-AE68-55079088E2A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15119" y="1354318"/>
                  <a:ext cx="4086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E2327DF-51DD-4E63-97A5-58D2E8334298}"/>
                    </a:ext>
                  </a:extLst>
                </p14:cNvPr>
                <p14:cNvContentPartPr/>
                <p14:nvPr/>
              </p14:nvContentPartPr>
              <p14:xfrm>
                <a:off x="4445719" y="1702078"/>
                <a:ext cx="289800" cy="92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E2327DF-51DD-4E63-97A5-58D2E833429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37079" y="1693078"/>
                  <a:ext cx="30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F5B396B-58AD-4CE6-8406-CD834AC25826}"/>
                    </a:ext>
                  </a:extLst>
                </p14:cNvPr>
                <p14:cNvContentPartPr/>
                <p14:nvPr/>
              </p14:nvContentPartPr>
              <p14:xfrm>
                <a:off x="5042959" y="1613158"/>
                <a:ext cx="281160" cy="319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F5B396B-58AD-4CE6-8406-CD834AC258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33959" y="1604518"/>
                  <a:ext cx="298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2942A7F-3280-4EF2-80DD-52FFBD13E8D4}"/>
                    </a:ext>
                  </a:extLst>
                </p14:cNvPr>
                <p14:cNvContentPartPr/>
                <p14:nvPr/>
              </p14:nvContentPartPr>
              <p14:xfrm>
                <a:off x="5032519" y="1610998"/>
                <a:ext cx="282240" cy="249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2942A7F-3280-4EF2-80DD-52FFBD13E8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23519" y="1601998"/>
                  <a:ext cx="299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AE64A43-035C-46DF-A7F9-94965209A960}"/>
                    </a:ext>
                  </a:extLst>
                </p14:cNvPr>
                <p14:cNvContentPartPr/>
                <p14:nvPr/>
              </p14:nvContentPartPr>
              <p14:xfrm>
                <a:off x="5673319" y="1770838"/>
                <a:ext cx="36360" cy="83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AE64A43-035C-46DF-A7F9-94965209A9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64679" y="1762198"/>
                  <a:ext cx="54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E096B0E-05F6-4F7B-B450-F674CB51B5C8}"/>
                    </a:ext>
                  </a:extLst>
                </p14:cNvPr>
                <p14:cNvContentPartPr/>
                <p14:nvPr/>
              </p14:nvContentPartPr>
              <p14:xfrm>
                <a:off x="5874919" y="1641958"/>
                <a:ext cx="200160" cy="227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E096B0E-05F6-4F7B-B450-F674CB51B5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65919" y="1633318"/>
                  <a:ext cx="2178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5EC4E95-039F-4DFB-89C4-AFADBC306FEE}"/>
              </a:ext>
            </a:extLst>
          </p:cNvPr>
          <p:cNvGrpSpPr/>
          <p:nvPr/>
        </p:nvGrpSpPr>
        <p:grpSpPr>
          <a:xfrm>
            <a:off x="6333919" y="1353238"/>
            <a:ext cx="981360" cy="521280"/>
            <a:chOff x="6333919" y="1353238"/>
            <a:chExt cx="98136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1A53932-AD19-4B14-8780-01049F1FD924}"/>
                    </a:ext>
                  </a:extLst>
                </p14:cNvPr>
                <p14:cNvContentPartPr/>
                <p14:nvPr/>
              </p14:nvContentPartPr>
              <p14:xfrm>
                <a:off x="6333919" y="1353238"/>
                <a:ext cx="614160" cy="521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1A53932-AD19-4B14-8780-01049F1FD92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25279" y="1344238"/>
                  <a:ext cx="6318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BA6EFC-745C-46B5-9452-C0D35F9C78E4}"/>
                    </a:ext>
                  </a:extLst>
                </p14:cNvPr>
                <p14:cNvContentPartPr/>
                <p14:nvPr/>
              </p14:nvContentPartPr>
              <p14:xfrm>
                <a:off x="6480079" y="1640878"/>
                <a:ext cx="181440" cy="74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BA6EFC-745C-46B5-9452-C0D35F9C78E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71439" y="1631878"/>
                  <a:ext cx="199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501A777-8C1C-40B5-958E-82E83A3B4A30}"/>
                    </a:ext>
                  </a:extLst>
                </p14:cNvPr>
                <p14:cNvContentPartPr/>
                <p14:nvPr/>
              </p14:nvContentPartPr>
              <p14:xfrm>
                <a:off x="6729199" y="1597318"/>
                <a:ext cx="167400" cy="193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501A777-8C1C-40B5-958E-82E83A3B4A3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20199" y="1588678"/>
                  <a:ext cx="18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AC7464-3298-4711-B85E-648AB967E12F}"/>
                    </a:ext>
                  </a:extLst>
                </p14:cNvPr>
                <p14:cNvContentPartPr/>
                <p14:nvPr/>
              </p14:nvContentPartPr>
              <p14:xfrm>
                <a:off x="6908119" y="1614238"/>
                <a:ext cx="213480" cy="18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AC7464-3298-4711-B85E-648AB967E12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99119" y="1605598"/>
                  <a:ext cx="23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639B556-4B12-498C-A3AC-EDD44A04BDDB}"/>
                    </a:ext>
                  </a:extLst>
                </p14:cNvPr>
                <p14:cNvContentPartPr/>
                <p14:nvPr/>
              </p14:nvContentPartPr>
              <p14:xfrm>
                <a:off x="7164439" y="1473838"/>
                <a:ext cx="150840" cy="380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639B556-4B12-498C-A3AC-EDD44A04BD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55799" y="1465198"/>
                  <a:ext cx="16848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902F9FF-C076-4FC7-89C6-8E773A6AD20F}"/>
              </a:ext>
            </a:extLst>
          </p:cNvPr>
          <p:cNvGrpSpPr/>
          <p:nvPr/>
        </p:nvGrpSpPr>
        <p:grpSpPr>
          <a:xfrm>
            <a:off x="7557919" y="1399318"/>
            <a:ext cx="2464560" cy="495000"/>
            <a:chOff x="7557919" y="1399318"/>
            <a:chExt cx="246456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B8BEFFB-5464-4A63-B8DF-9E4B3875C824}"/>
                    </a:ext>
                  </a:extLst>
                </p14:cNvPr>
                <p14:cNvContentPartPr/>
                <p14:nvPr/>
              </p14:nvContentPartPr>
              <p14:xfrm>
                <a:off x="7557919" y="1631158"/>
                <a:ext cx="212400" cy="59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B8BEFFB-5464-4A63-B8DF-9E4B3875C8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48919" y="1622518"/>
                  <a:ext cx="230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7E48A1D-2545-470F-8ABB-DE87D1709F0E}"/>
                    </a:ext>
                  </a:extLst>
                </p14:cNvPr>
                <p14:cNvContentPartPr/>
                <p14:nvPr/>
              </p14:nvContentPartPr>
              <p14:xfrm>
                <a:off x="7561879" y="1751038"/>
                <a:ext cx="175680" cy="29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7E48A1D-2545-470F-8ABB-DE87D1709F0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52879" y="1742398"/>
                  <a:ext cx="193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29F9B4A-122C-4E01-AB7A-8AB7017E2918}"/>
                    </a:ext>
                  </a:extLst>
                </p14:cNvPr>
                <p14:cNvContentPartPr/>
                <p14:nvPr/>
              </p14:nvContentPartPr>
              <p14:xfrm>
                <a:off x="7965439" y="1589038"/>
                <a:ext cx="159840" cy="285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29F9B4A-122C-4E01-AB7A-8AB7017E291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56799" y="1580398"/>
                  <a:ext cx="1774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2F9BE27-8B07-4882-80BF-20443E3CD65D}"/>
                    </a:ext>
                  </a:extLst>
                </p14:cNvPr>
                <p14:cNvContentPartPr/>
                <p14:nvPr/>
              </p14:nvContentPartPr>
              <p14:xfrm>
                <a:off x="8098999" y="1399318"/>
                <a:ext cx="342000" cy="267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2F9BE27-8B07-4882-80BF-20443E3CD65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89999" y="1390678"/>
                  <a:ext cx="359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0A21947-89D0-48CC-B481-6466A11CA539}"/>
                    </a:ext>
                  </a:extLst>
                </p14:cNvPr>
                <p14:cNvContentPartPr/>
                <p14:nvPr/>
              </p14:nvContentPartPr>
              <p14:xfrm>
                <a:off x="8480959" y="1541878"/>
                <a:ext cx="270720" cy="352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0A21947-89D0-48CC-B481-6466A11CA5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71959" y="1533238"/>
                  <a:ext cx="288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77E98B5-DF85-487A-89CA-5CA78A6C4987}"/>
                    </a:ext>
                  </a:extLst>
                </p14:cNvPr>
                <p14:cNvContentPartPr/>
                <p14:nvPr/>
              </p14:nvContentPartPr>
              <p14:xfrm>
                <a:off x="8827279" y="1598758"/>
                <a:ext cx="183960" cy="261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77E98B5-DF85-487A-89CA-5CA78A6C498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18279" y="1589758"/>
                  <a:ext cx="201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2C5F0E9-560F-4AE9-853B-F7C499AA4BB3}"/>
                    </a:ext>
                  </a:extLst>
                </p14:cNvPr>
                <p14:cNvContentPartPr/>
                <p14:nvPr/>
              </p14:nvContentPartPr>
              <p14:xfrm>
                <a:off x="8766439" y="1559158"/>
                <a:ext cx="281880" cy="254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2C5F0E9-560F-4AE9-853B-F7C499AA4BB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57439" y="1550518"/>
                  <a:ext cx="299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D71A6E-4502-48DD-B719-6AF9B9782628}"/>
                    </a:ext>
                  </a:extLst>
                </p14:cNvPr>
                <p14:cNvContentPartPr/>
                <p14:nvPr/>
              </p14:nvContentPartPr>
              <p14:xfrm>
                <a:off x="9151279" y="1531438"/>
                <a:ext cx="163800" cy="155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D71A6E-4502-48DD-B719-6AF9B978262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42279" y="1522438"/>
                  <a:ext cx="181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AB0CBC2-D6FE-4364-9E1A-D52755B46ECA}"/>
                    </a:ext>
                  </a:extLst>
                </p14:cNvPr>
                <p14:cNvContentPartPr/>
                <p14:nvPr/>
              </p14:nvContentPartPr>
              <p14:xfrm>
                <a:off x="9131839" y="1751038"/>
                <a:ext cx="175680" cy="53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AB0CBC2-D6FE-4364-9E1A-D52755B46EC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23199" y="1742398"/>
                  <a:ext cx="193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FDA91C5-B820-4788-B84C-FC9F6027CBC5}"/>
                    </a:ext>
                  </a:extLst>
                </p14:cNvPr>
                <p14:cNvContentPartPr/>
                <p14:nvPr/>
              </p14:nvContentPartPr>
              <p14:xfrm>
                <a:off x="9441439" y="1608838"/>
                <a:ext cx="293760" cy="210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FDA91C5-B820-4788-B84C-FC9F6027CBC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32439" y="1600198"/>
                  <a:ext cx="311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BC0C739-F66B-46C0-9E5F-35FD2BE315C2}"/>
                    </a:ext>
                  </a:extLst>
                </p14:cNvPr>
                <p14:cNvContentPartPr/>
                <p14:nvPr/>
              </p14:nvContentPartPr>
              <p14:xfrm>
                <a:off x="9895039" y="1420558"/>
                <a:ext cx="127440" cy="462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BC0C739-F66B-46C0-9E5F-35FD2BE3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86039" y="1411558"/>
                  <a:ext cx="145080" cy="48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22A3BD9-99A0-4064-B763-E0A37EBA71B4}"/>
                  </a:ext>
                </a:extLst>
              </p14:cNvPr>
              <p14:cNvContentPartPr/>
              <p14:nvPr/>
            </p14:nvContentPartPr>
            <p14:xfrm>
              <a:off x="1146319" y="2565358"/>
              <a:ext cx="57240" cy="655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22A3BD9-99A0-4064-B763-E0A37EBA71B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37319" y="2556718"/>
                <a:ext cx="7488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7A1B815-55C4-42B5-8552-335462829E12}"/>
              </a:ext>
            </a:extLst>
          </p:cNvPr>
          <p:cNvGrpSpPr/>
          <p:nvPr/>
        </p:nvGrpSpPr>
        <p:grpSpPr>
          <a:xfrm>
            <a:off x="1706839" y="2209678"/>
            <a:ext cx="930960" cy="440280"/>
            <a:chOff x="1706839" y="2209678"/>
            <a:chExt cx="93096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26DDD22-C700-40D7-80D6-3766F2CF6753}"/>
                    </a:ext>
                  </a:extLst>
                </p14:cNvPr>
                <p14:cNvContentPartPr/>
                <p14:nvPr/>
              </p14:nvContentPartPr>
              <p14:xfrm>
                <a:off x="1706839" y="2209678"/>
                <a:ext cx="499680" cy="374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26DDD22-C700-40D7-80D6-3766F2CF67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98199" y="2200678"/>
                  <a:ext cx="517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DF0537B-6A12-404D-ABC3-363F1524F80A}"/>
                    </a:ext>
                  </a:extLst>
                </p14:cNvPr>
                <p14:cNvContentPartPr/>
                <p14:nvPr/>
              </p14:nvContentPartPr>
              <p14:xfrm>
                <a:off x="1772719" y="2420638"/>
                <a:ext cx="211320" cy="59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DF0537B-6A12-404D-ABC3-363F1524F80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64079" y="2411998"/>
                  <a:ext cx="228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52FBFE2-3BEF-40F8-A5F3-02D707103E5A}"/>
                    </a:ext>
                  </a:extLst>
                </p14:cNvPr>
                <p14:cNvContentPartPr/>
                <p14:nvPr/>
              </p14:nvContentPartPr>
              <p14:xfrm>
                <a:off x="2061079" y="2384998"/>
                <a:ext cx="85680" cy="146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52FBFE2-3BEF-40F8-A5F3-02D707103E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52439" y="2376358"/>
                  <a:ext cx="103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73D437-28AF-4A22-98C5-FB7724942ED6}"/>
                    </a:ext>
                  </a:extLst>
                </p14:cNvPr>
                <p14:cNvContentPartPr/>
                <p14:nvPr/>
              </p14:nvContentPartPr>
              <p14:xfrm>
                <a:off x="2225959" y="2408758"/>
                <a:ext cx="158400" cy="108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73D437-28AF-4A22-98C5-FB7724942E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16959" y="2399758"/>
                  <a:ext cx="176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69E3EE2-C3A8-4D28-A086-AD1CD71A1DE1}"/>
                    </a:ext>
                  </a:extLst>
                </p14:cNvPr>
                <p14:cNvContentPartPr/>
                <p14:nvPr/>
              </p14:nvContentPartPr>
              <p14:xfrm>
                <a:off x="2210119" y="2349358"/>
                <a:ext cx="147600" cy="168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69E3EE2-C3A8-4D28-A086-AD1CD71A1D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01479" y="2340358"/>
                  <a:ext cx="165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5E8A728-A6E1-4640-96DF-892845B3A314}"/>
                    </a:ext>
                  </a:extLst>
                </p14:cNvPr>
                <p14:cNvContentPartPr/>
                <p14:nvPr/>
              </p14:nvContentPartPr>
              <p14:xfrm>
                <a:off x="2497759" y="2224438"/>
                <a:ext cx="140040" cy="425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5E8A728-A6E1-4640-96DF-892845B3A3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89119" y="2215438"/>
                  <a:ext cx="15768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CF0D079-5615-4743-AAD2-A9B1C2F11343}"/>
                  </a:ext>
                </a:extLst>
              </p14:cNvPr>
              <p14:cNvContentPartPr/>
              <p14:nvPr/>
            </p14:nvContentPartPr>
            <p14:xfrm>
              <a:off x="1187719" y="3619078"/>
              <a:ext cx="56880" cy="576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CF0D079-5615-4743-AAD2-A9B1C2F1134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78719" y="3610438"/>
                <a:ext cx="7452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3CD38B7B-1025-416C-B8C3-38F958BF3996}"/>
              </a:ext>
            </a:extLst>
          </p:cNvPr>
          <p:cNvGrpSpPr/>
          <p:nvPr/>
        </p:nvGrpSpPr>
        <p:grpSpPr>
          <a:xfrm>
            <a:off x="1717999" y="3338638"/>
            <a:ext cx="1660320" cy="787320"/>
            <a:chOff x="1717999" y="3338638"/>
            <a:chExt cx="1660320" cy="78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A0D170-7157-484C-9766-6F7DB9D7DB35}"/>
                    </a:ext>
                  </a:extLst>
                </p14:cNvPr>
                <p14:cNvContentPartPr/>
                <p14:nvPr/>
              </p14:nvContentPartPr>
              <p14:xfrm>
                <a:off x="1717999" y="3338638"/>
                <a:ext cx="461520" cy="485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A0D170-7157-484C-9766-6F7DB9D7DB3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08999" y="3329638"/>
                  <a:ext cx="4791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413A83C-9CFA-4EA9-A537-8BCEEAE01815}"/>
                    </a:ext>
                  </a:extLst>
                </p14:cNvPr>
                <p14:cNvContentPartPr/>
                <p14:nvPr/>
              </p14:nvContentPartPr>
              <p14:xfrm>
                <a:off x="1815919" y="3953158"/>
                <a:ext cx="187200" cy="172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413A83C-9CFA-4EA9-A537-8BCEEAE018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07279" y="3944158"/>
                  <a:ext cx="204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6A807FF-F600-484B-BB2E-A3D74E78FD7D}"/>
                    </a:ext>
                  </a:extLst>
                </p14:cNvPr>
                <p14:cNvContentPartPr/>
                <p14:nvPr/>
              </p14:nvContentPartPr>
              <p14:xfrm>
                <a:off x="1810879" y="3992758"/>
                <a:ext cx="163800" cy="131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6A807FF-F600-484B-BB2E-A3D74E78FD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02239" y="3984118"/>
                  <a:ext cx="181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D647304-0B0B-4E15-A1C6-E49A113337D3}"/>
                    </a:ext>
                  </a:extLst>
                </p14:cNvPr>
                <p14:cNvContentPartPr/>
                <p14:nvPr/>
              </p14:nvContentPartPr>
              <p14:xfrm>
                <a:off x="2308399" y="3698278"/>
                <a:ext cx="146520" cy="314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D647304-0B0B-4E15-A1C6-E49A113337D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99759" y="3689278"/>
                  <a:ext cx="164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76D1D75-4EE7-4B2D-8595-DA36546EC1B6}"/>
                    </a:ext>
                  </a:extLst>
                </p14:cNvPr>
                <p14:cNvContentPartPr/>
                <p14:nvPr/>
              </p14:nvContentPartPr>
              <p14:xfrm>
                <a:off x="2376439" y="3561478"/>
                <a:ext cx="287640" cy="177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76D1D75-4EE7-4B2D-8595-DA36546EC1B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67439" y="3552478"/>
                  <a:ext cx="305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8F34FA1-B44A-49E6-AFA1-196DC4CCF47C}"/>
                    </a:ext>
                  </a:extLst>
                </p14:cNvPr>
                <p14:cNvContentPartPr/>
                <p14:nvPr/>
              </p14:nvContentPartPr>
              <p14:xfrm>
                <a:off x="2790439" y="3529078"/>
                <a:ext cx="123480" cy="213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8F34FA1-B44A-49E6-AFA1-196DC4CCF4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81799" y="3520078"/>
                  <a:ext cx="141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D33177C-2833-4CBC-B5C5-1CFDB9D65D3E}"/>
                    </a:ext>
                  </a:extLst>
                </p14:cNvPr>
                <p14:cNvContentPartPr/>
                <p14:nvPr/>
              </p14:nvContentPartPr>
              <p14:xfrm>
                <a:off x="2927239" y="3582718"/>
                <a:ext cx="167400" cy="151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D33177C-2833-4CBC-B5C5-1CFDB9D65D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18239" y="3574078"/>
                  <a:ext cx="185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87C4AF7-AB23-4AEA-A3BC-76EA711E151E}"/>
                    </a:ext>
                  </a:extLst>
                </p14:cNvPr>
                <p14:cNvContentPartPr/>
                <p14:nvPr/>
              </p14:nvContentPartPr>
              <p14:xfrm>
                <a:off x="2909239" y="3590278"/>
                <a:ext cx="195480" cy="154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87C4AF7-AB23-4AEA-A3BC-76EA711E151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00239" y="3581638"/>
                  <a:ext cx="213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AA2884-BA75-49C9-B621-8F08595A2788}"/>
                    </a:ext>
                  </a:extLst>
                </p14:cNvPr>
                <p14:cNvContentPartPr/>
                <p14:nvPr/>
              </p14:nvContentPartPr>
              <p14:xfrm>
                <a:off x="3205879" y="3439798"/>
                <a:ext cx="172440" cy="308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AA2884-BA75-49C9-B621-8F08595A278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96879" y="3431158"/>
                  <a:ext cx="19008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B3112D-F6D2-4934-B213-7F5CC28BCD1D}"/>
              </a:ext>
            </a:extLst>
          </p:cNvPr>
          <p:cNvGrpSpPr/>
          <p:nvPr/>
        </p:nvGrpSpPr>
        <p:grpSpPr>
          <a:xfrm>
            <a:off x="3694399" y="3592798"/>
            <a:ext cx="175680" cy="105840"/>
            <a:chOff x="3694399" y="3592798"/>
            <a:chExt cx="17568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AEAE7A8-E8AF-488A-9BE0-5A7A2558D5D1}"/>
                    </a:ext>
                  </a:extLst>
                </p14:cNvPr>
                <p14:cNvContentPartPr/>
                <p14:nvPr/>
              </p14:nvContentPartPr>
              <p14:xfrm>
                <a:off x="3694399" y="3592798"/>
                <a:ext cx="125280" cy="21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AEAE7A8-E8AF-488A-9BE0-5A7A2558D5D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85399" y="3584158"/>
                  <a:ext cx="14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3B2989D-754C-473F-97D2-74F5862998DA}"/>
                    </a:ext>
                  </a:extLst>
                </p14:cNvPr>
                <p14:cNvContentPartPr/>
                <p14:nvPr/>
              </p14:nvContentPartPr>
              <p14:xfrm>
                <a:off x="3709519" y="3683518"/>
                <a:ext cx="160560" cy="15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3B2989D-754C-473F-97D2-74F5862998D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00879" y="3674878"/>
                  <a:ext cx="1782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639CB1D-DE28-476F-9BE6-3309C6BBFDC3}"/>
              </a:ext>
            </a:extLst>
          </p:cNvPr>
          <p:cNvGrpSpPr/>
          <p:nvPr/>
        </p:nvGrpSpPr>
        <p:grpSpPr>
          <a:xfrm>
            <a:off x="4151599" y="3354478"/>
            <a:ext cx="2379960" cy="487800"/>
            <a:chOff x="4151599" y="3354478"/>
            <a:chExt cx="237996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2ABF8D9-70B7-45B6-8ED5-5113CD435A46}"/>
                    </a:ext>
                  </a:extLst>
                </p14:cNvPr>
                <p14:cNvContentPartPr/>
                <p14:nvPr/>
              </p14:nvContentPartPr>
              <p14:xfrm>
                <a:off x="4151599" y="3354478"/>
                <a:ext cx="622800" cy="48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2ABF8D9-70B7-45B6-8ED5-5113CD435A4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42599" y="3345478"/>
                  <a:ext cx="6404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D6C09B7-2284-4114-A195-52FD361D627B}"/>
                    </a:ext>
                  </a:extLst>
                </p14:cNvPr>
                <p14:cNvContentPartPr/>
                <p14:nvPr/>
              </p14:nvContentPartPr>
              <p14:xfrm>
                <a:off x="4885639" y="3539878"/>
                <a:ext cx="107640" cy="226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D6C09B7-2284-4114-A195-52FD361D62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76999" y="3531238"/>
                  <a:ext cx="125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70087B5-AE94-4B07-99F4-720FAC81DF6C}"/>
                    </a:ext>
                  </a:extLst>
                </p14:cNvPr>
                <p14:cNvContentPartPr/>
                <p14:nvPr/>
              </p14:nvContentPartPr>
              <p14:xfrm>
                <a:off x="4929919" y="3417118"/>
                <a:ext cx="246240" cy="192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70087B5-AE94-4B07-99F4-720FAC81DF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21279" y="3408478"/>
                  <a:ext cx="26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5D851BC-0A52-4B99-BD43-6B3C344BC8DD}"/>
                    </a:ext>
                  </a:extLst>
                </p14:cNvPr>
                <p14:cNvContentPartPr/>
                <p14:nvPr/>
              </p14:nvContentPartPr>
              <p14:xfrm>
                <a:off x="5276959" y="3423238"/>
                <a:ext cx="189720" cy="371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5D851BC-0A52-4B99-BD43-6B3C344BC8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67959" y="3414598"/>
                  <a:ext cx="207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29AF1DD-2739-4B33-9843-E77AFB54A88B}"/>
                    </a:ext>
                  </a:extLst>
                </p14:cNvPr>
                <p14:cNvContentPartPr/>
                <p14:nvPr/>
              </p14:nvContentPartPr>
              <p14:xfrm>
                <a:off x="5538319" y="3484438"/>
                <a:ext cx="203040" cy="313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29AF1DD-2739-4B33-9843-E77AFB54A88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29319" y="3475798"/>
                  <a:ext cx="220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21C5A66-5174-462A-AD7D-8CEF16856072}"/>
                    </a:ext>
                  </a:extLst>
                </p14:cNvPr>
                <p14:cNvContentPartPr/>
                <p14:nvPr/>
              </p14:nvContentPartPr>
              <p14:xfrm>
                <a:off x="5542639" y="3437998"/>
                <a:ext cx="239760" cy="294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21C5A66-5174-462A-AD7D-8CEF168560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33639" y="3428998"/>
                  <a:ext cx="257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B18903A-5A97-4969-906F-22B9E71EA874}"/>
                    </a:ext>
                  </a:extLst>
                </p14:cNvPr>
                <p14:cNvContentPartPr/>
                <p14:nvPr/>
              </p14:nvContentPartPr>
              <p14:xfrm>
                <a:off x="5844319" y="3563638"/>
                <a:ext cx="103680" cy="32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B18903A-5A97-4969-906F-22B9E71EA87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35319" y="3554638"/>
                  <a:ext cx="121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225AB2A-75DA-452A-A619-013AB9EC4A78}"/>
                    </a:ext>
                  </a:extLst>
                </p14:cNvPr>
                <p14:cNvContentPartPr/>
                <p14:nvPr/>
              </p14:nvContentPartPr>
              <p14:xfrm>
                <a:off x="5836039" y="3660478"/>
                <a:ext cx="124200" cy="26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225AB2A-75DA-452A-A619-013AB9EC4A7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27039" y="3651838"/>
                  <a:ext cx="141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DF9B4DD-5C5D-4CD9-B3F2-0D4268BF723F}"/>
                    </a:ext>
                  </a:extLst>
                </p14:cNvPr>
                <p14:cNvContentPartPr/>
                <p14:nvPr/>
              </p14:nvContentPartPr>
              <p14:xfrm>
                <a:off x="6126199" y="3548158"/>
                <a:ext cx="201240" cy="165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DF9B4DD-5C5D-4CD9-B3F2-0D4268BF723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17559" y="3539518"/>
                  <a:ext cx="218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DD2CA9A-6D91-4C45-91A7-339C31296811}"/>
                    </a:ext>
                  </a:extLst>
                </p14:cNvPr>
                <p14:cNvContentPartPr/>
                <p14:nvPr/>
              </p14:nvContentPartPr>
              <p14:xfrm>
                <a:off x="6096679" y="3524038"/>
                <a:ext cx="177120" cy="182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DD2CA9A-6D91-4C45-91A7-339C3129681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88039" y="3515398"/>
                  <a:ext cx="194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57C7444-C1CD-421A-B78C-9DAF68758B4C}"/>
                    </a:ext>
                  </a:extLst>
                </p14:cNvPr>
                <p14:cNvContentPartPr/>
                <p14:nvPr/>
              </p14:nvContentPartPr>
              <p14:xfrm>
                <a:off x="6319879" y="3393358"/>
                <a:ext cx="211680" cy="369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57C7444-C1CD-421A-B78C-9DAF68758B4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11239" y="3384358"/>
                  <a:ext cx="22932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9A01666-1DCB-4A49-9C63-41A17F964A9A}"/>
              </a:ext>
            </a:extLst>
          </p:cNvPr>
          <p:cNvGrpSpPr/>
          <p:nvPr/>
        </p:nvGrpSpPr>
        <p:grpSpPr>
          <a:xfrm>
            <a:off x="6721999" y="3455278"/>
            <a:ext cx="532800" cy="326880"/>
            <a:chOff x="6721999" y="3455278"/>
            <a:chExt cx="53280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CFA4DEA-11E8-4F78-B503-FE3A5F3A9628}"/>
                    </a:ext>
                  </a:extLst>
                </p14:cNvPr>
                <p14:cNvContentPartPr/>
                <p14:nvPr/>
              </p14:nvContentPartPr>
              <p14:xfrm>
                <a:off x="6761239" y="3520798"/>
                <a:ext cx="191160" cy="41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CFA4DEA-11E8-4F78-B503-FE3A5F3A962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52599" y="3512158"/>
                  <a:ext cx="208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3A557C9-6C34-4688-BBE3-A5F2F9EEFB48}"/>
                    </a:ext>
                  </a:extLst>
                </p14:cNvPr>
                <p14:cNvContentPartPr/>
                <p14:nvPr/>
              </p14:nvContentPartPr>
              <p14:xfrm>
                <a:off x="6721999" y="3631318"/>
                <a:ext cx="215280" cy="35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3A557C9-6C34-4688-BBE3-A5F2F9EEFB4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12999" y="3622678"/>
                  <a:ext cx="232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089BA7F-B203-4DDF-BF71-98CA1CED908D}"/>
                    </a:ext>
                  </a:extLst>
                </p14:cNvPr>
                <p14:cNvContentPartPr/>
                <p14:nvPr/>
              </p14:nvContentPartPr>
              <p14:xfrm>
                <a:off x="7154359" y="3455278"/>
                <a:ext cx="100440" cy="326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089BA7F-B203-4DDF-BF71-98CA1CED908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45359" y="3446278"/>
                  <a:ext cx="1180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CC2F9A3-90E3-4C79-83DE-9CFDFB9B119E}"/>
              </a:ext>
            </a:extLst>
          </p:cNvPr>
          <p:cNvGrpSpPr/>
          <p:nvPr/>
        </p:nvGrpSpPr>
        <p:grpSpPr>
          <a:xfrm>
            <a:off x="7645759" y="3305878"/>
            <a:ext cx="1103760" cy="413280"/>
            <a:chOff x="7645759" y="3305878"/>
            <a:chExt cx="11037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863F10F-E51C-4D80-B678-0EC0FA86B24A}"/>
                    </a:ext>
                  </a:extLst>
                </p14:cNvPr>
                <p14:cNvContentPartPr/>
                <p14:nvPr/>
              </p14:nvContentPartPr>
              <p14:xfrm>
                <a:off x="7645759" y="3494878"/>
                <a:ext cx="327960" cy="224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863F10F-E51C-4D80-B678-0EC0FA86B24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36759" y="3485878"/>
                  <a:ext cx="345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2B2427C-6FE8-4CAB-A4FA-F6D7DEB5D96F}"/>
                    </a:ext>
                  </a:extLst>
                </p14:cNvPr>
                <p14:cNvContentPartPr/>
                <p14:nvPr/>
              </p14:nvContentPartPr>
              <p14:xfrm>
                <a:off x="8001439" y="3305878"/>
                <a:ext cx="162720" cy="345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2B2427C-6FE8-4CAB-A4FA-F6D7DEB5D96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92439" y="3297238"/>
                  <a:ext cx="180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839C1A4-E55A-4E59-AA1B-D3B40DDDFD24}"/>
                    </a:ext>
                  </a:extLst>
                </p14:cNvPr>
                <p14:cNvContentPartPr/>
                <p14:nvPr/>
              </p14:nvContentPartPr>
              <p14:xfrm>
                <a:off x="8224279" y="3493798"/>
                <a:ext cx="134640" cy="163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839C1A4-E55A-4E59-AA1B-D3B40DDDFD2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15639" y="3484798"/>
                  <a:ext cx="152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5E0BD71-1AB8-4A97-BD83-F6E3E2C2507B}"/>
                    </a:ext>
                  </a:extLst>
                </p14:cNvPr>
                <p14:cNvContentPartPr/>
                <p14:nvPr/>
              </p14:nvContentPartPr>
              <p14:xfrm>
                <a:off x="8441359" y="3497398"/>
                <a:ext cx="127080" cy="153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5E0BD71-1AB8-4A97-BD83-F6E3E2C250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32719" y="3488398"/>
                  <a:ext cx="144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02DA23F-D8C0-449B-A4BE-C5925B82412F}"/>
                    </a:ext>
                  </a:extLst>
                </p14:cNvPr>
                <p14:cNvContentPartPr/>
                <p14:nvPr/>
              </p14:nvContentPartPr>
              <p14:xfrm>
                <a:off x="8609479" y="3509638"/>
                <a:ext cx="140040" cy="160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02DA23F-D8C0-449B-A4BE-C5925B82412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00479" y="3500638"/>
                  <a:ext cx="1576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1BB0235-748A-4C00-AE37-1C5267299DA4}"/>
              </a:ext>
            </a:extLst>
          </p:cNvPr>
          <p:cNvGrpSpPr/>
          <p:nvPr/>
        </p:nvGrpSpPr>
        <p:grpSpPr>
          <a:xfrm>
            <a:off x="9098359" y="3212998"/>
            <a:ext cx="727920" cy="509040"/>
            <a:chOff x="9098359" y="3212998"/>
            <a:chExt cx="72792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401079A-9F7D-4866-B749-9896E1F841BC}"/>
                    </a:ext>
                  </a:extLst>
                </p14:cNvPr>
                <p14:cNvContentPartPr/>
                <p14:nvPr/>
              </p14:nvContentPartPr>
              <p14:xfrm>
                <a:off x="9116719" y="3237118"/>
                <a:ext cx="276480" cy="484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401079A-9F7D-4866-B749-9896E1F841B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108079" y="3228118"/>
                  <a:ext cx="2941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579126C-980B-4C97-88F9-B1439EF53AC7}"/>
                    </a:ext>
                  </a:extLst>
                </p14:cNvPr>
                <p14:cNvContentPartPr/>
                <p14:nvPr/>
              </p14:nvContentPartPr>
              <p14:xfrm>
                <a:off x="9098359" y="3432958"/>
                <a:ext cx="281160" cy="81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579126C-980B-4C97-88F9-B1439EF53AC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89359" y="3423958"/>
                  <a:ext cx="29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E00C67A-E277-4531-98FF-F0C7416907EC}"/>
                    </a:ext>
                  </a:extLst>
                </p14:cNvPr>
                <p14:cNvContentPartPr/>
                <p14:nvPr/>
              </p14:nvContentPartPr>
              <p14:xfrm>
                <a:off x="9401119" y="3212998"/>
                <a:ext cx="225000" cy="455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E00C67A-E277-4531-98FF-F0C7416907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92479" y="3204358"/>
                  <a:ext cx="242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D87DD02-C825-4551-968F-C5BA8294B334}"/>
                    </a:ext>
                  </a:extLst>
                </p14:cNvPr>
                <p14:cNvContentPartPr/>
                <p14:nvPr/>
              </p14:nvContentPartPr>
              <p14:xfrm>
                <a:off x="9680479" y="3512518"/>
                <a:ext cx="145800" cy="169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D87DD02-C825-4551-968F-C5BA8294B3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71839" y="3503878"/>
                  <a:ext cx="16344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B168B94-0B29-4267-883D-608B5C1B2F75}"/>
              </a:ext>
            </a:extLst>
          </p:cNvPr>
          <p:cNvGrpSpPr/>
          <p:nvPr/>
        </p:nvGrpSpPr>
        <p:grpSpPr>
          <a:xfrm>
            <a:off x="10103839" y="3461038"/>
            <a:ext cx="873360" cy="216360"/>
            <a:chOff x="10103839" y="3461038"/>
            <a:chExt cx="8733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A08CD4D-40E8-4F70-8623-3DF468287DBE}"/>
                    </a:ext>
                  </a:extLst>
                </p14:cNvPr>
                <p14:cNvContentPartPr/>
                <p14:nvPr/>
              </p14:nvContentPartPr>
              <p14:xfrm>
                <a:off x="10103839" y="3461038"/>
                <a:ext cx="177840" cy="187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A08CD4D-40E8-4F70-8623-3DF468287DB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95199" y="3452038"/>
                  <a:ext cx="195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F3CAB26-D0E3-4C5F-9E51-443459708A60}"/>
                    </a:ext>
                  </a:extLst>
                </p14:cNvPr>
                <p14:cNvContentPartPr/>
                <p14:nvPr/>
              </p14:nvContentPartPr>
              <p14:xfrm>
                <a:off x="10395079" y="3480838"/>
                <a:ext cx="180000" cy="134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F3CAB26-D0E3-4C5F-9E51-443459708A6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386079" y="3471838"/>
                  <a:ext cx="19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6D1B8A6-BD0A-4ABE-BBD9-5678CB5CEACC}"/>
                    </a:ext>
                  </a:extLst>
                </p14:cNvPr>
                <p14:cNvContentPartPr/>
                <p14:nvPr/>
              </p14:nvContentPartPr>
              <p14:xfrm>
                <a:off x="10667599" y="3504958"/>
                <a:ext cx="309600" cy="172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6D1B8A6-BD0A-4ABE-BBD9-5678CB5CEAC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658599" y="3496318"/>
                  <a:ext cx="32724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4223EFA-58A8-4515-B054-A510745AFCAD}"/>
              </a:ext>
            </a:extLst>
          </p:cNvPr>
          <p:cNvGrpSpPr/>
          <p:nvPr/>
        </p:nvGrpSpPr>
        <p:grpSpPr>
          <a:xfrm>
            <a:off x="1297519" y="4462198"/>
            <a:ext cx="285120" cy="270000"/>
            <a:chOff x="1297519" y="4462198"/>
            <a:chExt cx="28512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8D9FB0A-D565-4867-A0EB-F1867ABF63C1}"/>
                    </a:ext>
                  </a:extLst>
                </p14:cNvPr>
                <p14:cNvContentPartPr/>
                <p14:nvPr/>
              </p14:nvContentPartPr>
              <p14:xfrm>
                <a:off x="1297519" y="4591078"/>
                <a:ext cx="59040" cy="129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8D9FB0A-D565-4867-A0EB-F1867ABF63C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88879" y="4582078"/>
                  <a:ext cx="76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0345C62-474B-44FA-A6A6-325E5E0665C9}"/>
                    </a:ext>
                  </a:extLst>
                </p14:cNvPr>
                <p14:cNvContentPartPr/>
                <p14:nvPr/>
              </p14:nvContentPartPr>
              <p14:xfrm>
                <a:off x="1455559" y="4462198"/>
                <a:ext cx="6120" cy="11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0345C62-474B-44FA-A6A6-325E5E0665C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46919" y="4453558"/>
                  <a:ext cx="23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675DE5A-F48D-409D-B0E0-D12209E909EC}"/>
                    </a:ext>
                  </a:extLst>
                </p14:cNvPr>
                <p14:cNvContentPartPr/>
                <p14:nvPr/>
              </p14:nvContentPartPr>
              <p14:xfrm>
                <a:off x="1418119" y="4499278"/>
                <a:ext cx="164520" cy="232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675DE5A-F48D-409D-B0E0-D12209E909E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09119" y="4490638"/>
                  <a:ext cx="18216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860151D-F741-4771-BE57-80C36100F893}"/>
              </a:ext>
            </a:extLst>
          </p:cNvPr>
          <p:cNvGrpSpPr/>
          <p:nvPr/>
        </p:nvGrpSpPr>
        <p:grpSpPr>
          <a:xfrm>
            <a:off x="2051359" y="4267078"/>
            <a:ext cx="1746360" cy="440640"/>
            <a:chOff x="2051359" y="4267078"/>
            <a:chExt cx="174636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A78A404-42BF-47AD-BBC3-5DDDB0279FCC}"/>
                    </a:ext>
                  </a:extLst>
                </p14:cNvPr>
                <p14:cNvContentPartPr/>
                <p14:nvPr/>
              </p14:nvContentPartPr>
              <p14:xfrm>
                <a:off x="2051359" y="4514038"/>
                <a:ext cx="177840" cy="174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A78A404-42BF-47AD-BBC3-5DDDB0279FC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42719" y="4505038"/>
                  <a:ext cx="195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08A3CCA-A07B-4D23-93C8-A390BB0ACCE6}"/>
                    </a:ext>
                  </a:extLst>
                </p14:cNvPr>
                <p14:cNvContentPartPr/>
                <p14:nvPr/>
              </p14:nvContentPartPr>
              <p14:xfrm>
                <a:off x="2333959" y="4458238"/>
                <a:ext cx="219240" cy="227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08A3CCA-A07B-4D23-93C8-A390BB0ACCE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24959" y="4449238"/>
                  <a:ext cx="236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81E96FC-0615-4398-851A-63B1EF6E84D0}"/>
                    </a:ext>
                  </a:extLst>
                </p14:cNvPr>
                <p14:cNvContentPartPr/>
                <p14:nvPr/>
              </p14:nvContentPartPr>
              <p14:xfrm>
                <a:off x="2517199" y="4464358"/>
                <a:ext cx="213120" cy="243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81E96FC-0615-4398-851A-63B1EF6E84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08559" y="4455358"/>
                  <a:ext cx="230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F53E43B-6EC0-4B2A-B655-2E0DD55DAE94}"/>
                    </a:ext>
                  </a:extLst>
                </p14:cNvPr>
                <p14:cNvContentPartPr/>
                <p14:nvPr/>
              </p14:nvContentPartPr>
              <p14:xfrm>
                <a:off x="2812759" y="4449598"/>
                <a:ext cx="217800" cy="221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F53E43B-6EC0-4B2A-B655-2E0DD55DAE9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04119" y="4440598"/>
                  <a:ext cx="235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8DCDC7F-459E-450B-8300-125165FD6589}"/>
                    </a:ext>
                  </a:extLst>
                </p14:cNvPr>
                <p14:cNvContentPartPr/>
                <p14:nvPr/>
              </p14:nvContentPartPr>
              <p14:xfrm>
                <a:off x="3234319" y="4495678"/>
                <a:ext cx="184320" cy="139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8DCDC7F-459E-450B-8300-125165FD65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25679" y="4486678"/>
                  <a:ext cx="20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E1F002A-A92A-451D-A6B4-DC0C94FB202D}"/>
                    </a:ext>
                  </a:extLst>
                </p14:cNvPr>
                <p14:cNvContentPartPr/>
                <p14:nvPr/>
              </p14:nvContentPartPr>
              <p14:xfrm>
                <a:off x="3503599" y="4335478"/>
                <a:ext cx="134280" cy="286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E1F002A-A92A-451D-A6B4-DC0C94FB202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94959" y="4326478"/>
                  <a:ext cx="1519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5F3388A-708A-4D67-B81B-0DC8E8150EF0}"/>
                    </a:ext>
                  </a:extLst>
                </p14:cNvPr>
                <p14:cNvContentPartPr/>
                <p14:nvPr/>
              </p14:nvContentPartPr>
              <p14:xfrm>
                <a:off x="3693679" y="4267078"/>
                <a:ext cx="104040" cy="339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5F3388A-708A-4D67-B81B-0DC8E8150EF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85039" y="4258438"/>
                  <a:ext cx="12168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BC719F9-48E0-44EA-BD3F-B2BC50E45CC6}"/>
              </a:ext>
            </a:extLst>
          </p:cNvPr>
          <p:cNvGrpSpPr/>
          <p:nvPr/>
        </p:nvGrpSpPr>
        <p:grpSpPr>
          <a:xfrm>
            <a:off x="4133959" y="3980878"/>
            <a:ext cx="1172880" cy="626040"/>
            <a:chOff x="4133959" y="3980878"/>
            <a:chExt cx="117288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9747913-8DEF-4FFB-ADE4-D0D6DAC5246C}"/>
                    </a:ext>
                  </a:extLst>
                </p14:cNvPr>
                <p14:cNvContentPartPr/>
                <p14:nvPr/>
              </p14:nvContentPartPr>
              <p14:xfrm>
                <a:off x="4316839" y="3980878"/>
                <a:ext cx="205200" cy="187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9747913-8DEF-4FFB-ADE4-D0D6DAC5246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07839" y="3971878"/>
                  <a:ext cx="222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7F7165C-8D61-48AD-B4A8-33536E1F0881}"/>
                    </a:ext>
                  </a:extLst>
                </p14:cNvPr>
                <p14:cNvContentPartPr/>
                <p14:nvPr/>
              </p14:nvContentPartPr>
              <p14:xfrm>
                <a:off x="4316119" y="3998518"/>
                <a:ext cx="156600" cy="139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7F7165C-8D61-48AD-B4A8-33536E1F08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07479" y="3989878"/>
                  <a:ext cx="174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3D044D4-DE81-478E-BB23-ABBDB00774BA}"/>
                    </a:ext>
                  </a:extLst>
                </p14:cNvPr>
                <p14:cNvContentPartPr/>
                <p14:nvPr/>
              </p14:nvContentPartPr>
              <p14:xfrm>
                <a:off x="4133959" y="4390558"/>
                <a:ext cx="233640" cy="216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3D044D4-DE81-478E-BB23-ABBDB00774B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24959" y="4381558"/>
                  <a:ext cx="251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45988D8-54C6-4AA4-B63E-0843B0711634}"/>
                    </a:ext>
                  </a:extLst>
                </p14:cNvPr>
                <p14:cNvContentPartPr/>
                <p14:nvPr/>
              </p14:nvContentPartPr>
              <p14:xfrm>
                <a:off x="4306759" y="4418638"/>
                <a:ext cx="194760" cy="171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45988D8-54C6-4AA4-B63E-0843B071163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97759" y="4409638"/>
                  <a:ext cx="212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EE932BA-C07B-46BA-B372-18D87D0F6926}"/>
                    </a:ext>
                  </a:extLst>
                </p14:cNvPr>
                <p14:cNvContentPartPr/>
                <p14:nvPr/>
              </p14:nvContentPartPr>
              <p14:xfrm>
                <a:off x="4593679" y="4165198"/>
                <a:ext cx="202680" cy="3956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EE932BA-C07B-46BA-B372-18D87D0F692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84679" y="4156198"/>
                  <a:ext cx="2203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823C32E-6C08-46F8-A427-D34D0B56F22B}"/>
                    </a:ext>
                  </a:extLst>
                </p14:cNvPr>
                <p14:cNvContentPartPr/>
                <p14:nvPr/>
              </p14:nvContentPartPr>
              <p14:xfrm>
                <a:off x="4755679" y="4343758"/>
                <a:ext cx="160920" cy="157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823C32E-6C08-46F8-A427-D34D0B56F22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46679" y="4334758"/>
                  <a:ext cx="17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23F125A-8CEE-474C-990C-806F4C79B6B8}"/>
                    </a:ext>
                  </a:extLst>
                </p14:cNvPr>
                <p14:cNvContentPartPr/>
                <p14:nvPr/>
              </p14:nvContentPartPr>
              <p14:xfrm>
                <a:off x="4941799" y="4335478"/>
                <a:ext cx="168840" cy="1742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23F125A-8CEE-474C-990C-806F4C79B6B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32799" y="4326478"/>
                  <a:ext cx="186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032828D-02E5-429A-86C8-20B4A1618E8D}"/>
                    </a:ext>
                  </a:extLst>
                </p14:cNvPr>
                <p14:cNvContentPartPr/>
                <p14:nvPr/>
              </p14:nvContentPartPr>
              <p14:xfrm>
                <a:off x="5178319" y="4271398"/>
                <a:ext cx="128520" cy="272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032828D-02E5-429A-86C8-20B4A1618E8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69679" y="4262758"/>
                  <a:ext cx="1461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5EE6A7FD-0ABD-4F60-A8E1-9E046216FCC1}"/>
              </a:ext>
            </a:extLst>
          </p:cNvPr>
          <p:cNvGrpSpPr/>
          <p:nvPr/>
        </p:nvGrpSpPr>
        <p:grpSpPr>
          <a:xfrm>
            <a:off x="5559199" y="4004998"/>
            <a:ext cx="634680" cy="552600"/>
            <a:chOff x="5559199" y="4004998"/>
            <a:chExt cx="6346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43FCF07-D4B1-4736-8FDB-41EE69F2BAA7}"/>
                    </a:ext>
                  </a:extLst>
                </p14:cNvPr>
                <p14:cNvContentPartPr/>
                <p14:nvPr/>
              </p14:nvContentPartPr>
              <p14:xfrm>
                <a:off x="5559199" y="4405318"/>
                <a:ext cx="163800" cy="118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43FCF07-D4B1-4736-8FDB-41EE69F2BAA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50559" y="4396678"/>
                  <a:ext cx="181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7EE88B0-2F1D-42D6-9B15-20C38306CCA4}"/>
                    </a:ext>
                  </a:extLst>
                </p14:cNvPr>
                <p14:cNvContentPartPr/>
                <p14:nvPr/>
              </p14:nvContentPartPr>
              <p14:xfrm>
                <a:off x="5851879" y="4004998"/>
                <a:ext cx="342000" cy="552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7EE88B0-2F1D-42D6-9B15-20C38306CCA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42879" y="3995998"/>
                  <a:ext cx="3596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BFD9D93-33DC-4D3F-B85A-B933637954AD}"/>
                    </a:ext>
                  </a:extLst>
                </p14:cNvPr>
                <p14:cNvContentPartPr/>
                <p14:nvPr/>
              </p14:nvContentPartPr>
              <p14:xfrm>
                <a:off x="5801479" y="4357798"/>
                <a:ext cx="224280" cy="44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BFD9D93-33DC-4D3F-B85A-B933637954A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92839" y="4348798"/>
                  <a:ext cx="2419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3B05AD0-3090-4A52-8DE7-4AE251E1C8C4}"/>
              </a:ext>
            </a:extLst>
          </p:cNvPr>
          <p:cNvGrpSpPr/>
          <p:nvPr/>
        </p:nvGrpSpPr>
        <p:grpSpPr>
          <a:xfrm>
            <a:off x="6359479" y="4086718"/>
            <a:ext cx="459720" cy="393480"/>
            <a:chOff x="6359479" y="4086718"/>
            <a:chExt cx="45972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6B58433-3E5E-42D1-9D88-54C37FD4EC67}"/>
                    </a:ext>
                  </a:extLst>
                </p14:cNvPr>
                <p14:cNvContentPartPr/>
                <p14:nvPr/>
              </p14:nvContentPartPr>
              <p14:xfrm>
                <a:off x="6412399" y="4103638"/>
                <a:ext cx="220320" cy="3567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6B58433-3E5E-42D1-9D88-54C37FD4EC6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03759" y="4094998"/>
                  <a:ext cx="2379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78F79CB-0BE7-4B5E-A3DC-81A9171508C0}"/>
                    </a:ext>
                  </a:extLst>
                </p14:cNvPr>
                <p14:cNvContentPartPr/>
                <p14:nvPr/>
              </p14:nvContentPartPr>
              <p14:xfrm>
                <a:off x="6359479" y="4086718"/>
                <a:ext cx="329400" cy="372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78F79CB-0BE7-4B5E-A3DC-81A9171508C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50839" y="4077718"/>
                  <a:ext cx="3470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0FA68F5-5395-4095-A0C0-D5B62FEEC65F}"/>
                    </a:ext>
                  </a:extLst>
                </p14:cNvPr>
                <p14:cNvContentPartPr/>
                <p14:nvPr/>
              </p14:nvContentPartPr>
              <p14:xfrm>
                <a:off x="6793999" y="4435918"/>
                <a:ext cx="25200" cy="442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0FA68F5-5395-4095-A0C0-D5B62FEEC6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84999" y="4427278"/>
                  <a:ext cx="4284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E798D07E-3F79-4AE1-921A-47944D5A926D}"/>
              </a:ext>
            </a:extLst>
          </p:cNvPr>
          <p:cNvGrpSpPr/>
          <p:nvPr/>
        </p:nvGrpSpPr>
        <p:grpSpPr>
          <a:xfrm>
            <a:off x="2926519" y="2171518"/>
            <a:ext cx="2086200" cy="839520"/>
            <a:chOff x="2926519" y="2171518"/>
            <a:chExt cx="2086200" cy="83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CE45128-06F2-4C0D-A96A-7577E660C417}"/>
                    </a:ext>
                  </a:extLst>
                </p14:cNvPr>
                <p14:cNvContentPartPr/>
                <p14:nvPr/>
              </p14:nvContentPartPr>
              <p14:xfrm>
                <a:off x="2930119" y="2383558"/>
                <a:ext cx="144720" cy="34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CE45128-06F2-4C0D-A96A-7577E660C41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21479" y="2374558"/>
                  <a:ext cx="162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DED2147-5A6C-4D57-8789-58D34DD1C314}"/>
                    </a:ext>
                  </a:extLst>
                </p14:cNvPr>
                <p14:cNvContentPartPr/>
                <p14:nvPr/>
              </p14:nvContentPartPr>
              <p14:xfrm>
                <a:off x="2926519" y="2453758"/>
                <a:ext cx="134280" cy="46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DED2147-5A6C-4D57-8789-58D34DD1C31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7519" y="2444758"/>
                  <a:ext cx="151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F2DE5C5-E6B4-435F-8AF1-24C25318E21A}"/>
                    </a:ext>
                  </a:extLst>
                </p14:cNvPr>
                <p14:cNvContentPartPr/>
                <p14:nvPr/>
              </p14:nvContentPartPr>
              <p14:xfrm>
                <a:off x="3471919" y="2171518"/>
                <a:ext cx="480600" cy="465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F2DE5C5-E6B4-435F-8AF1-24C25318E2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62919" y="2162878"/>
                  <a:ext cx="4982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1AB16D-5A31-41CB-8512-984BC6127DF0}"/>
                    </a:ext>
                  </a:extLst>
                </p14:cNvPr>
                <p14:cNvContentPartPr/>
                <p14:nvPr/>
              </p14:nvContentPartPr>
              <p14:xfrm>
                <a:off x="3348079" y="2730238"/>
                <a:ext cx="155880" cy="28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1AB16D-5A31-41CB-8512-984BC6127D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339079" y="2721238"/>
                  <a:ext cx="173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2CBD0DB-A921-4106-9F20-844E4005348A}"/>
                    </a:ext>
                  </a:extLst>
                </p14:cNvPr>
                <p14:cNvContentPartPr/>
                <p14:nvPr/>
              </p14:nvContentPartPr>
              <p14:xfrm>
                <a:off x="3245839" y="2832118"/>
                <a:ext cx="326880" cy="75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2CBD0DB-A921-4106-9F20-844E4005348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37199" y="2823118"/>
                  <a:ext cx="344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4F80D08-42CC-4DEF-A15F-762799D2E676}"/>
                    </a:ext>
                  </a:extLst>
                </p14:cNvPr>
                <p14:cNvContentPartPr/>
                <p14:nvPr/>
              </p14:nvContentPartPr>
              <p14:xfrm>
                <a:off x="3661639" y="2734558"/>
                <a:ext cx="172800" cy="147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4F80D08-42CC-4DEF-A15F-762799D2E67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52639" y="2725558"/>
                  <a:ext cx="190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EED0176-9B4D-490D-85EA-A7EE41064341}"/>
                    </a:ext>
                  </a:extLst>
                </p14:cNvPr>
                <p14:cNvContentPartPr/>
                <p14:nvPr/>
              </p14:nvContentPartPr>
              <p14:xfrm>
                <a:off x="3607639" y="2954878"/>
                <a:ext cx="132480" cy="22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EED0176-9B4D-490D-85EA-A7EE4106434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598639" y="2945878"/>
                  <a:ext cx="150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3FE7054-1DFF-436A-9F93-085E2B5F8270}"/>
                    </a:ext>
                  </a:extLst>
                </p14:cNvPr>
                <p14:cNvContentPartPr/>
                <p14:nvPr/>
              </p14:nvContentPartPr>
              <p14:xfrm>
                <a:off x="3907519" y="2816638"/>
                <a:ext cx="186840" cy="124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3FE7054-1DFF-436A-9F93-085E2B5F827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98519" y="2807998"/>
                  <a:ext cx="204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87E4E8D-5FD6-4718-9C62-92933B9A8337}"/>
                    </a:ext>
                  </a:extLst>
                </p14:cNvPr>
                <p14:cNvContentPartPr/>
                <p14:nvPr/>
              </p14:nvContentPartPr>
              <p14:xfrm>
                <a:off x="3919759" y="2813758"/>
                <a:ext cx="125280" cy="88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87E4E8D-5FD6-4718-9C62-92933B9A833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10759" y="2804758"/>
                  <a:ext cx="142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DB8E169-3FE3-4D33-BA77-314F204332E9}"/>
                    </a:ext>
                  </a:extLst>
                </p14:cNvPr>
                <p14:cNvContentPartPr/>
                <p14:nvPr/>
              </p14:nvContentPartPr>
              <p14:xfrm>
                <a:off x="4186519" y="2451238"/>
                <a:ext cx="81720" cy="240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DB8E169-3FE3-4D33-BA77-314F204332E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77879" y="2442598"/>
                  <a:ext cx="99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A1B47DC-9782-4EEE-B529-0CBFDA5DAB5B}"/>
                    </a:ext>
                  </a:extLst>
                </p14:cNvPr>
                <p14:cNvContentPartPr/>
                <p14:nvPr/>
              </p14:nvContentPartPr>
              <p14:xfrm>
                <a:off x="4243399" y="2316598"/>
                <a:ext cx="261000" cy="186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A1B47DC-9782-4EEE-B529-0CBFDA5DAB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34759" y="2307958"/>
                  <a:ext cx="278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ECE15CE-867B-4F71-A39D-7572A743F137}"/>
                    </a:ext>
                  </a:extLst>
                </p14:cNvPr>
                <p14:cNvContentPartPr/>
                <p14:nvPr/>
              </p14:nvContentPartPr>
              <p14:xfrm>
                <a:off x="4528519" y="2301838"/>
                <a:ext cx="137880" cy="178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ECE15CE-867B-4F71-A39D-7572A743F13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19879" y="2293198"/>
                  <a:ext cx="155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8EB3C16-1DB1-4764-9306-5C99E3345902}"/>
                    </a:ext>
                  </a:extLst>
                </p14:cNvPr>
                <p14:cNvContentPartPr/>
                <p14:nvPr/>
              </p14:nvContentPartPr>
              <p14:xfrm>
                <a:off x="4737319" y="2294638"/>
                <a:ext cx="76680" cy="192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8EB3C16-1DB1-4764-9306-5C99E334590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28679" y="2285638"/>
                  <a:ext cx="94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DA09387-C4A2-45C6-95A7-465745A0695F}"/>
                    </a:ext>
                  </a:extLst>
                </p14:cNvPr>
                <p14:cNvContentPartPr/>
                <p14:nvPr/>
              </p14:nvContentPartPr>
              <p14:xfrm>
                <a:off x="4686559" y="2353678"/>
                <a:ext cx="181440" cy="55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DA09387-C4A2-45C6-95A7-465745A069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77919" y="2345038"/>
                  <a:ext cx="199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2C0F5F1-1588-4CBA-B063-2FC18E5A0E4D}"/>
                    </a:ext>
                  </a:extLst>
                </p14:cNvPr>
                <p14:cNvContentPartPr/>
                <p14:nvPr/>
              </p14:nvContentPartPr>
              <p14:xfrm>
                <a:off x="4865119" y="2233798"/>
                <a:ext cx="147600" cy="307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2C0F5F1-1588-4CBA-B063-2FC18E5A0E4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856479" y="2225158"/>
                  <a:ext cx="16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BE02213-54F8-491C-A5A5-4EA489131766}"/>
                    </a:ext>
                  </a:extLst>
                </p14:cNvPr>
                <p14:cNvContentPartPr/>
                <p14:nvPr/>
              </p14:nvContentPartPr>
              <p14:xfrm>
                <a:off x="4213519" y="2755132"/>
                <a:ext cx="594000" cy="84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BE02213-54F8-491C-A5A5-4EA48913176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204519" y="2746492"/>
                  <a:ext cx="6116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1161727D-CE95-4BD0-B6FE-A5977C9135CD}"/>
              </a:ext>
            </a:extLst>
          </p:cNvPr>
          <p:cNvGrpSpPr/>
          <p:nvPr/>
        </p:nvGrpSpPr>
        <p:grpSpPr>
          <a:xfrm>
            <a:off x="5310439" y="2152078"/>
            <a:ext cx="2747880" cy="793080"/>
            <a:chOff x="5310439" y="2152078"/>
            <a:chExt cx="274788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BAFDCA-9164-4745-9A9C-6FC9EB9C17EC}"/>
                    </a:ext>
                  </a:extLst>
                </p14:cNvPr>
                <p14:cNvContentPartPr/>
                <p14:nvPr/>
              </p14:nvContentPartPr>
              <p14:xfrm>
                <a:off x="5310439" y="2391478"/>
                <a:ext cx="154800" cy="35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BAFDCA-9164-4745-9A9C-6FC9EB9C17E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01799" y="2382478"/>
                  <a:ext cx="172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45165F7-F872-4256-BC6D-EF30F222A7FA}"/>
                    </a:ext>
                  </a:extLst>
                </p14:cNvPr>
                <p14:cNvContentPartPr/>
                <p14:nvPr/>
              </p14:nvContentPartPr>
              <p14:xfrm>
                <a:off x="5346079" y="2490118"/>
                <a:ext cx="139320" cy="28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45165F7-F872-4256-BC6D-EF30F222A7F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37439" y="2481478"/>
                  <a:ext cx="156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A85F878-18FB-4634-9C80-9720B1A4F6BD}"/>
                    </a:ext>
                  </a:extLst>
                </p14:cNvPr>
                <p14:cNvContentPartPr/>
                <p14:nvPr/>
              </p14:nvContentPartPr>
              <p14:xfrm>
                <a:off x="5775919" y="2211478"/>
                <a:ext cx="485640" cy="415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A85F878-18FB-4634-9C80-9720B1A4F6B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67279" y="2202838"/>
                  <a:ext cx="5032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EF653C5-8C62-468B-BF49-A7CA79EF4704}"/>
                    </a:ext>
                  </a:extLst>
                </p14:cNvPr>
                <p14:cNvContentPartPr/>
                <p14:nvPr/>
              </p14:nvContentPartPr>
              <p14:xfrm>
                <a:off x="5762599" y="2684518"/>
                <a:ext cx="107640" cy="260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EF653C5-8C62-468B-BF49-A7CA79EF470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53959" y="2675878"/>
                  <a:ext cx="125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0060E3B-D25C-4F81-8CEA-3DFE1D9DA990}"/>
                    </a:ext>
                  </a:extLst>
                </p14:cNvPr>
                <p14:cNvContentPartPr/>
                <p14:nvPr/>
              </p14:nvContentPartPr>
              <p14:xfrm>
                <a:off x="5695639" y="2792518"/>
                <a:ext cx="221040" cy="87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0060E3B-D25C-4F81-8CEA-3DFE1D9DA99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86999" y="2783878"/>
                  <a:ext cx="238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06FD61-B9C6-4460-BAF3-16AE62D92945}"/>
                    </a:ext>
                  </a:extLst>
                </p14:cNvPr>
                <p14:cNvContentPartPr/>
                <p14:nvPr/>
              </p14:nvContentPartPr>
              <p14:xfrm>
                <a:off x="5986159" y="2739958"/>
                <a:ext cx="88920" cy="91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06FD61-B9C6-4460-BAF3-16AE62D9294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77159" y="2731318"/>
                  <a:ext cx="106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3743903-58F9-4CAC-882D-5C000FFEE05A}"/>
                    </a:ext>
                  </a:extLst>
                </p14:cNvPr>
                <p14:cNvContentPartPr/>
                <p14:nvPr/>
              </p14:nvContentPartPr>
              <p14:xfrm>
                <a:off x="5927839" y="2887198"/>
                <a:ext cx="121680" cy="38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3743903-58F9-4CAC-882D-5C000FFEE05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18839" y="2878198"/>
                  <a:ext cx="139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C2DA9AB-DAEB-44DE-83A5-73D59AA523C9}"/>
                    </a:ext>
                  </a:extLst>
                </p14:cNvPr>
                <p14:cNvContentPartPr/>
                <p14:nvPr/>
              </p14:nvContentPartPr>
              <p14:xfrm>
                <a:off x="6217999" y="2755798"/>
                <a:ext cx="147600" cy="122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C2DA9AB-DAEB-44DE-83A5-73D59AA523C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09359" y="2746798"/>
                  <a:ext cx="165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E05DA12-B11B-42FE-8B42-6C89F579428E}"/>
                    </a:ext>
                  </a:extLst>
                </p14:cNvPr>
                <p14:cNvContentPartPr/>
                <p14:nvPr/>
              </p14:nvContentPartPr>
              <p14:xfrm>
                <a:off x="6199279" y="2737798"/>
                <a:ext cx="133560" cy="126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E05DA12-B11B-42FE-8B42-6C89F579428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90279" y="2728798"/>
                  <a:ext cx="151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ADA9266-E9DF-42AB-94B2-9B6CAED1B3C2}"/>
                    </a:ext>
                  </a:extLst>
                </p14:cNvPr>
                <p14:cNvContentPartPr/>
                <p14:nvPr/>
              </p14:nvContentPartPr>
              <p14:xfrm>
                <a:off x="6499879" y="2312278"/>
                <a:ext cx="93960" cy="192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ADA9266-E9DF-42AB-94B2-9B6CAED1B3C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91239" y="2303638"/>
                  <a:ext cx="111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ACB0392-BDD6-4B67-874E-28405ADBECC4}"/>
                    </a:ext>
                  </a:extLst>
                </p14:cNvPr>
                <p14:cNvContentPartPr/>
                <p14:nvPr/>
              </p14:nvContentPartPr>
              <p14:xfrm>
                <a:off x="6547759" y="2189158"/>
                <a:ext cx="224640" cy="192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ACB0392-BDD6-4B67-874E-28405ADBECC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538759" y="2180518"/>
                  <a:ext cx="242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EA8EA4E-F007-4362-8291-0DCD8295AACF}"/>
                    </a:ext>
                  </a:extLst>
                </p14:cNvPr>
                <p14:cNvContentPartPr/>
                <p14:nvPr/>
              </p14:nvContentPartPr>
              <p14:xfrm>
                <a:off x="6820279" y="2231998"/>
                <a:ext cx="145440" cy="25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EA8EA4E-F007-4362-8291-0DCD8295AAC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11639" y="2222998"/>
                  <a:ext cx="163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E79C68C-8212-499A-B6A2-7CEFA771B619}"/>
                    </a:ext>
                  </a:extLst>
                </p14:cNvPr>
                <p14:cNvContentPartPr/>
                <p14:nvPr/>
              </p14:nvContentPartPr>
              <p14:xfrm>
                <a:off x="7009999" y="2305798"/>
                <a:ext cx="157320" cy="162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E79C68C-8212-499A-B6A2-7CEFA771B61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01359" y="2297158"/>
                  <a:ext cx="174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F23A4B7-9031-4AA1-8C82-0DFAA508251A}"/>
                    </a:ext>
                  </a:extLst>
                </p14:cNvPr>
                <p14:cNvContentPartPr/>
                <p14:nvPr/>
              </p14:nvContentPartPr>
              <p14:xfrm>
                <a:off x="6967519" y="2254318"/>
                <a:ext cx="191520" cy="201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F23A4B7-9031-4AA1-8C82-0DFAA508251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958519" y="2245318"/>
                  <a:ext cx="209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C50AC2D-2288-4F3E-9BFF-ED991F13E56C}"/>
                    </a:ext>
                  </a:extLst>
                </p14:cNvPr>
                <p14:cNvContentPartPr/>
                <p14:nvPr/>
              </p14:nvContentPartPr>
              <p14:xfrm>
                <a:off x="7288279" y="2291398"/>
                <a:ext cx="147600" cy="46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C50AC2D-2288-4F3E-9BFF-ED991F13E56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79279" y="2282398"/>
                  <a:ext cx="165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A3E0A5E-B8FF-48F3-9266-51310B3D3B07}"/>
                    </a:ext>
                  </a:extLst>
                </p14:cNvPr>
                <p14:cNvContentPartPr/>
                <p14:nvPr/>
              </p14:nvContentPartPr>
              <p14:xfrm>
                <a:off x="7295839" y="2376718"/>
                <a:ext cx="129240" cy="25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A3E0A5E-B8FF-48F3-9266-51310B3D3B0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287199" y="2368078"/>
                  <a:ext cx="146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E767EBD-96E5-485E-AC43-0DAB6D5017CC}"/>
                    </a:ext>
                  </a:extLst>
                </p14:cNvPr>
                <p14:cNvContentPartPr/>
                <p14:nvPr/>
              </p14:nvContentPartPr>
              <p14:xfrm>
                <a:off x="7656199" y="2152078"/>
                <a:ext cx="188640" cy="29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E767EBD-96E5-485E-AC43-0DAB6D5017C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47559" y="2143438"/>
                  <a:ext cx="206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40E7BD8-E106-4191-A042-F86371CE7331}"/>
                    </a:ext>
                  </a:extLst>
                </p14:cNvPr>
                <p14:cNvContentPartPr/>
                <p14:nvPr/>
              </p14:nvContentPartPr>
              <p14:xfrm>
                <a:off x="7582399" y="2283478"/>
                <a:ext cx="269280" cy="68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40E7BD8-E106-4191-A042-F86371CE733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73759" y="2274838"/>
                  <a:ext cx="286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854CB1-F070-41AE-84D3-D122693838B2}"/>
                    </a:ext>
                  </a:extLst>
                </p14:cNvPr>
                <p14:cNvContentPartPr/>
                <p14:nvPr/>
              </p14:nvContentPartPr>
              <p14:xfrm>
                <a:off x="7922959" y="2162518"/>
                <a:ext cx="135360" cy="379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854CB1-F070-41AE-84D3-D122693838B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913959" y="2153518"/>
                  <a:ext cx="1530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A5EA1CA-7BAB-4522-BF22-416F663CAC92}"/>
                    </a:ext>
                  </a:extLst>
                </p14:cNvPr>
                <p14:cNvContentPartPr/>
                <p14:nvPr/>
              </p14:nvContentPartPr>
              <p14:xfrm>
                <a:off x="6634519" y="2585572"/>
                <a:ext cx="1184760" cy="986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A5EA1CA-7BAB-4522-BF22-416F663CAC9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25519" y="2576932"/>
                  <a:ext cx="1202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D3C8CA-788C-4859-A4F0-CEF3441AA904}"/>
                  </a:ext>
                </a:extLst>
              </p14:cNvPr>
              <p14:cNvContentPartPr/>
              <p14:nvPr/>
            </p14:nvContentPartPr>
            <p14:xfrm>
              <a:off x="6894079" y="2842252"/>
              <a:ext cx="661320" cy="5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D3C8CA-788C-4859-A4F0-CEF3441AA904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6885079" y="2833252"/>
                <a:ext cx="678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03AD9A-C2E6-4C56-B77F-FE38186A1E5D}"/>
                  </a:ext>
                </a:extLst>
              </p14:cNvPr>
              <p14:cNvContentPartPr/>
              <p14:nvPr/>
            </p14:nvContentPartPr>
            <p14:xfrm>
              <a:off x="4291279" y="2991292"/>
              <a:ext cx="489960" cy="52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03AD9A-C2E6-4C56-B77F-FE38186A1E5D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4282639" y="2982292"/>
                <a:ext cx="50760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9A0B049-DD0E-4DAB-8374-BDAD601388DD}"/>
              </a:ext>
            </a:extLst>
          </p:cNvPr>
          <p:cNvGrpSpPr/>
          <p:nvPr/>
        </p:nvGrpSpPr>
        <p:grpSpPr>
          <a:xfrm>
            <a:off x="8848879" y="2315572"/>
            <a:ext cx="1145880" cy="382320"/>
            <a:chOff x="8848879" y="2315572"/>
            <a:chExt cx="114588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6D62E6-945B-4D2B-B73F-893657D355D8}"/>
                    </a:ext>
                  </a:extLst>
                </p14:cNvPr>
                <p14:cNvContentPartPr/>
                <p14:nvPr/>
              </p14:nvContentPartPr>
              <p14:xfrm>
                <a:off x="8879479" y="2500252"/>
                <a:ext cx="1115280" cy="91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6D62E6-945B-4D2B-B73F-893657D355D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870479" y="2491252"/>
                  <a:ext cx="1132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D72F944-D2DD-4692-8E9D-B8CE32D017E0}"/>
                    </a:ext>
                  </a:extLst>
                </p14:cNvPr>
                <p14:cNvContentPartPr/>
                <p14:nvPr/>
              </p14:nvContentPartPr>
              <p14:xfrm>
                <a:off x="8848879" y="2315572"/>
                <a:ext cx="391320" cy="382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D72F944-D2DD-4692-8E9D-B8CE32D017E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39879" y="2306572"/>
                  <a:ext cx="408960" cy="39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EC3C7E-1474-4829-B8FB-CFFD1822E7E5}"/>
                  </a:ext>
                </a:extLst>
              </p14:cNvPr>
              <p14:cNvContentPartPr/>
              <p14:nvPr/>
            </p14:nvContentPartPr>
            <p14:xfrm>
              <a:off x="6909919" y="2737132"/>
              <a:ext cx="553320" cy="64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EC3C7E-1474-4829-B8FB-CFFD1822E7E5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901279" y="2728132"/>
                <a:ext cx="570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2DC421-5780-4626-886B-0BFBC23AD490}"/>
                  </a:ext>
                </a:extLst>
              </p14:cNvPr>
              <p14:cNvContentPartPr/>
              <p14:nvPr/>
            </p14:nvContentPartPr>
            <p14:xfrm>
              <a:off x="4266799" y="2839012"/>
              <a:ext cx="591480" cy="107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2DC421-5780-4626-886B-0BFBC23AD490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257799" y="2830372"/>
                <a:ext cx="6091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973DD99-8241-48D8-A77E-6826AD2474FB}"/>
                  </a:ext>
                </a:extLst>
              </p14:cNvPr>
              <p14:cNvContentPartPr/>
              <p14:nvPr/>
            </p14:nvContentPartPr>
            <p14:xfrm>
              <a:off x="11003839" y="3341572"/>
              <a:ext cx="234000" cy="1397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973DD99-8241-48D8-A77E-6826AD2474F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0995199" y="3332932"/>
                <a:ext cx="251640" cy="14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53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3A4EC0-962A-4E83-846B-524997D2B87A}"/>
                  </a:ext>
                </a:extLst>
              </p14:cNvPr>
              <p14:cNvContentPartPr/>
              <p14:nvPr/>
            </p14:nvContentPartPr>
            <p14:xfrm>
              <a:off x="448639" y="473038"/>
              <a:ext cx="117000" cy="314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3A4EC0-962A-4E83-846B-524997D2B8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999" y="464038"/>
                <a:ext cx="1346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7DF7FF-52B7-4FD8-85B2-4EF9AF90088B}"/>
                  </a:ext>
                </a:extLst>
              </p14:cNvPr>
              <p14:cNvContentPartPr/>
              <p14:nvPr/>
            </p14:nvContentPartPr>
            <p14:xfrm>
              <a:off x="501199" y="235438"/>
              <a:ext cx="298800" cy="35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7DF7FF-52B7-4FD8-85B2-4EF9AF9008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559" y="226438"/>
                <a:ext cx="31644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36D8C6-9F8F-4AC2-9324-706BFBE3435C}"/>
                  </a:ext>
                </a:extLst>
              </p14:cNvPr>
              <p14:cNvContentPartPr/>
              <p14:nvPr/>
            </p14:nvContentPartPr>
            <p14:xfrm>
              <a:off x="713239" y="483838"/>
              <a:ext cx="351720" cy="24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36D8C6-9F8F-4AC2-9324-706BFBE343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599" y="475198"/>
                <a:ext cx="3693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B819D2-7EC9-44DB-BB6F-7B9B1AE9B640}"/>
                  </a:ext>
                </a:extLst>
              </p14:cNvPr>
              <p14:cNvContentPartPr/>
              <p14:nvPr/>
            </p14:nvContentPartPr>
            <p14:xfrm>
              <a:off x="1132999" y="482758"/>
              <a:ext cx="251640" cy="18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B819D2-7EC9-44DB-BB6F-7B9B1AE9B6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3999" y="474118"/>
                <a:ext cx="2692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73A16E-B3D3-4E10-BA6F-1E795849A927}"/>
                  </a:ext>
                </a:extLst>
              </p14:cNvPr>
              <p14:cNvContentPartPr/>
              <p14:nvPr/>
            </p14:nvContentPartPr>
            <p14:xfrm>
              <a:off x="1451959" y="438478"/>
              <a:ext cx="11160" cy="2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73A16E-B3D3-4E10-BA6F-1E795849A9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2959" y="429838"/>
                <a:ext cx="28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C71B49-BF56-4360-9F06-117FEF88D377}"/>
                  </a:ext>
                </a:extLst>
              </p14:cNvPr>
              <p14:cNvContentPartPr/>
              <p14:nvPr/>
            </p14:nvContentPartPr>
            <p14:xfrm>
              <a:off x="1518199" y="508678"/>
              <a:ext cx="70920" cy="131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C71B49-BF56-4360-9F06-117FEF88D3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9559" y="499678"/>
                <a:ext cx="885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149FEDB-86C9-49EA-849C-179951B8E592}"/>
                  </a:ext>
                </a:extLst>
              </p14:cNvPr>
              <p14:cNvContentPartPr/>
              <p14:nvPr/>
            </p14:nvContentPartPr>
            <p14:xfrm>
              <a:off x="1680199" y="510478"/>
              <a:ext cx="136080" cy="124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149FEDB-86C9-49EA-849C-179951B8E5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1199" y="501838"/>
                <a:ext cx="1537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ABDAA0-92BD-4D7A-80A8-0A041E792BA9}"/>
                  </a:ext>
                </a:extLst>
              </p14:cNvPr>
              <p14:cNvContentPartPr/>
              <p14:nvPr/>
            </p14:nvContentPartPr>
            <p14:xfrm>
              <a:off x="1958479" y="450718"/>
              <a:ext cx="104400" cy="232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ABDAA0-92BD-4D7A-80A8-0A041E792B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49479" y="441718"/>
                <a:ext cx="12204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63FE051-E09A-4A94-8FAD-CC6F21C04304}"/>
              </a:ext>
            </a:extLst>
          </p:cNvPr>
          <p:cNvGrpSpPr/>
          <p:nvPr/>
        </p:nvGrpSpPr>
        <p:grpSpPr>
          <a:xfrm>
            <a:off x="2409559" y="230038"/>
            <a:ext cx="4337280" cy="3830760"/>
            <a:chOff x="2409559" y="230038"/>
            <a:chExt cx="4337280" cy="38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7D7E42-0F4F-45C3-855B-B0BC9CC3E559}"/>
                    </a:ext>
                  </a:extLst>
                </p14:cNvPr>
                <p14:cNvContentPartPr/>
                <p14:nvPr/>
              </p14:nvContentPartPr>
              <p14:xfrm>
                <a:off x="2760919" y="3816358"/>
                <a:ext cx="140040" cy="15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7D7E42-0F4F-45C3-855B-B0BC9CC3E5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1919" y="3807358"/>
                  <a:ext cx="157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218DA7-AA7F-451B-A4FA-84B1C9E2D550}"/>
                    </a:ext>
                  </a:extLst>
                </p14:cNvPr>
                <p14:cNvContentPartPr/>
                <p14:nvPr/>
              </p14:nvContentPartPr>
              <p14:xfrm>
                <a:off x="2594239" y="1117438"/>
                <a:ext cx="268200" cy="278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218DA7-AA7F-451B-A4FA-84B1C9E2D5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5239" y="1108438"/>
                  <a:ext cx="285840" cy="28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8C8F73-E011-443A-8E7D-22E923253CE2}"/>
                    </a:ext>
                  </a:extLst>
                </p14:cNvPr>
                <p14:cNvContentPartPr/>
                <p14:nvPr/>
              </p14:nvContentPartPr>
              <p14:xfrm>
                <a:off x="2833999" y="3782518"/>
                <a:ext cx="3476880" cy="124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8C8F73-E011-443A-8E7D-22E923253C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4999" y="3773518"/>
                  <a:ext cx="3494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CC2D3C-50BA-4BC9-8855-1508C128BB50}"/>
                    </a:ext>
                  </a:extLst>
                </p14:cNvPr>
                <p14:cNvContentPartPr/>
                <p14:nvPr/>
              </p14:nvContentPartPr>
              <p14:xfrm>
                <a:off x="6522919" y="3809158"/>
                <a:ext cx="219600" cy="25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CC2D3C-50BA-4BC9-8855-1508C128BB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14279" y="3800158"/>
                  <a:ext cx="237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2E96FF-F988-468A-8CE8-AC5F1E4EAA97}"/>
                    </a:ext>
                  </a:extLst>
                </p14:cNvPr>
                <p14:cNvContentPartPr/>
                <p14:nvPr/>
              </p14:nvContentPartPr>
              <p14:xfrm>
                <a:off x="6564319" y="3855958"/>
                <a:ext cx="182520" cy="16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2E96FF-F988-468A-8CE8-AC5F1E4EAA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55679" y="3847318"/>
                  <a:ext cx="20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1CC9BE-A414-4142-B1D4-4B1EC9F74ED5}"/>
                    </a:ext>
                  </a:extLst>
                </p14:cNvPr>
                <p14:cNvContentPartPr/>
                <p14:nvPr/>
              </p14:nvContentPartPr>
              <p14:xfrm>
                <a:off x="2409559" y="407878"/>
                <a:ext cx="236520" cy="20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1CC9BE-A414-4142-B1D4-4B1EC9F74E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00919" y="399238"/>
                  <a:ext cx="254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137017-A56F-447F-954B-267D63D0AD9A}"/>
                    </a:ext>
                  </a:extLst>
                </p14:cNvPr>
                <p14:cNvContentPartPr/>
                <p14:nvPr/>
              </p14:nvContentPartPr>
              <p14:xfrm>
                <a:off x="2659759" y="443518"/>
                <a:ext cx="195120" cy="18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137017-A56F-447F-954B-267D63D0AD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51119" y="434878"/>
                  <a:ext cx="212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CF7C50-EC8B-4C86-A49A-B5FCE9AEE9CA}"/>
                    </a:ext>
                  </a:extLst>
                </p14:cNvPr>
                <p14:cNvContentPartPr/>
                <p14:nvPr/>
              </p14:nvContentPartPr>
              <p14:xfrm>
                <a:off x="2884759" y="468718"/>
                <a:ext cx="187200" cy="144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CF7C50-EC8B-4C86-A49A-B5FCE9AEE9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75759" y="459718"/>
                  <a:ext cx="204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B37146-BE70-4115-BA04-7FEB87BD4955}"/>
                    </a:ext>
                  </a:extLst>
                </p14:cNvPr>
                <p14:cNvContentPartPr/>
                <p14:nvPr/>
              </p14:nvContentPartPr>
              <p14:xfrm>
                <a:off x="3053599" y="483838"/>
                <a:ext cx="258840" cy="134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B37146-BE70-4115-BA04-7FEB87BD49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4959" y="475198"/>
                  <a:ext cx="276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DFB1AD-F699-471B-B7AE-5A7806B1EA96}"/>
                    </a:ext>
                  </a:extLst>
                </p14:cNvPr>
                <p14:cNvContentPartPr/>
                <p14:nvPr/>
              </p14:nvContentPartPr>
              <p14:xfrm>
                <a:off x="3284719" y="532438"/>
                <a:ext cx="101880" cy="272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DFB1AD-F699-471B-B7AE-5A7806B1EA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76079" y="523438"/>
                  <a:ext cx="119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DEF2B0-968B-47FB-81A3-BCEB26D64373}"/>
                    </a:ext>
                  </a:extLst>
                </p14:cNvPr>
                <p14:cNvContentPartPr/>
                <p14:nvPr/>
              </p14:nvContentPartPr>
              <p14:xfrm>
                <a:off x="3358879" y="461158"/>
                <a:ext cx="239400" cy="16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DEF2B0-968B-47FB-81A3-BCEB26D643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50239" y="452518"/>
                  <a:ext cx="257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F16BD2-0C01-45E4-B509-42B6DB821DCD}"/>
                    </a:ext>
                  </a:extLst>
                </p14:cNvPr>
                <p14:cNvContentPartPr/>
                <p14:nvPr/>
              </p14:nvContentPartPr>
              <p14:xfrm>
                <a:off x="3657319" y="230038"/>
                <a:ext cx="189720" cy="359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F16BD2-0C01-45E4-B509-42B6DB821D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48679" y="221038"/>
                  <a:ext cx="2073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5F4840-7FBA-43D8-ADD0-FD43B69AD4D0}"/>
                    </a:ext>
                  </a:extLst>
                </p14:cNvPr>
                <p14:cNvContentPartPr/>
                <p14:nvPr/>
              </p14:nvContentPartPr>
              <p14:xfrm>
                <a:off x="3768199" y="421918"/>
                <a:ext cx="207000" cy="19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5F4840-7FBA-43D8-ADD0-FD43B69AD4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59559" y="413278"/>
                  <a:ext cx="224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3DDF13-7734-4334-AD7C-6225CDE06E7A}"/>
                    </a:ext>
                  </a:extLst>
                </p14:cNvPr>
                <p14:cNvContentPartPr/>
                <p14:nvPr/>
              </p14:nvContentPartPr>
              <p14:xfrm>
                <a:off x="4169959" y="383038"/>
                <a:ext cx="68040" cy="18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3DDF13-7734-4334-AD7C-6225CDE06E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61319" y="374398"/>
                  <a:ext cx="85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94429C-2824-4EF0-BB96-3FC24540836E}"/>
                    </a:ext>
                  </a:extLst>
                </p14:cNvPr>
                <p14:cNvContentPartPr/>
                <p14:nvPr/>
              </p14:nvContentPartPr>
              <p14:xfrm>
                <a:off x="2744719" y="763918"/>
                <a:ext cx="315000" cy="335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94429C-2824-4EF0-BB96-3FC2454083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35719" y="754918"/>
                  <a:ext cx="332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2FE377-5B31-4F51-8205-450B151AC51D}"/>
                    </a:ext>
                  </a:extLst>
                </p14:cNvPr>
                <p14:cNvContentPartPr/>
                <p14:nvPr/>
              </p14:nvContentPartPr>
              <p14:xfrm>
                <a:off x="2791159" y="970198"/>
                <a:ext cx="103680" cy="2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2FE377-5B31-4F51-8205-450B151AC5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82519" y="961558"/>
                  <a:ext cx="121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54A620-B35F-44E8-B41C-655C05F3B7D2}"/>
                    </a:ext>
                  </a:extLst>
                </p14:cNvPr>
                <p14:cNvContentPartPr/>
                <p14:nvPr/>
              </p14:nvContentPartPr>
              <p14:xfrm>
                <a:off x="3021919" y="952918"/>
                <a:ext cx="44640" cy="13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54A620-B35F-44E8-B41C-655C05F3B7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12919" y="943918"/>
                  <a:ext cx="62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B6A48A-B4AC-4A5F-812D-9E190F331595}"/>
                    </a:ext>
                  </a:extLst>
                </p14:cNvPr>
                <p14:cNvContentPartPr/>
                <p14:nvPr/>
              </p14:nvContentPartPr>
              <p14:xfrm>
                <a:off x="3111559" y="965518"/>
                <a:ext cx="216360" cy="12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B6A48A-B4AC-4A5F-812D-9E190F3315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02919" y="956518"/>
                  <a:ext cx="234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880C04-3F0F-4CBC-B5AE-6C72B20FCC00}"/>
                    </a:ext>
                  </a:extLst>
                </p14:cNvPr>
                <p14:cNvContentPartPr/>
                <p14:nvPr/>
              </p14:nvContentPartPr>
              <p14:xfrm>
                <a:off x="3395959" y="811078"/>
                <a:ext cx="208800" cy="360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880C04-3F0F-4CBC-B5AE-6C72B20FCC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86959" y="802078"/>
                  <a:ext cx="226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296326-0416-46C4-AD4B-B78E8646D344}"/>
                    </a:ext>
                  </a:extLst>
                </p14:cNvPr>
                <p14:cNvContentPartPr/>
                <p14:nvPr/>
              </p14:nvContentPartPr>
              <p14:xfrm>
                <a:off x="2824999" y="3912478"/>
                <a:ext cx="2880" cy="1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296326-0416-46C4-AD4B-B78E8646D34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6359" y="3903838"/>
                  <a:ext cx="2052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09DA91-8B48-4E1A-BBC0-B3B3B63C9956}"/>
                  </a:ext>
                </a:extLst>
              </p14:cNvPr>
              <p14:cNvContentPartPr/>
              <p14:nvPr/>
            </p14:nvContentPartPr>
            <p14:xfrm>
              <a:off x="1880719" y="3805198"/>
              <a:ext cx="868320" cy="185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09DA91-8B48-4E1A-BBC0-B3B3B63C995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71719" y="3796198"/>
                <a:ext cx="8859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B99DED0-79AD-404D-94F2-42AD3F84D058}"/>
                  </a:ext>
                </a:extLst>
              </p14:cNvPr>
              <p14:cNvContentPartPr/>
              <p14:nvPr/>
            </p14:nvContentPartPr>
            <p14:xfrm>
              <a:off x="2714839" y="3277438"/>
              <a:ext cx="95040" cy="85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B99DED0-79AD-404D-94F2-42AD3F84D05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06199" y="3268438"/>
                <a:ext cx="1126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AAAAFCC-D367-4FD9-B4BC-58C72D48C283}"/>
                  </a:ext>
                </a:extLst>
              </p14:cNvPr>
              <p14:cNvContentPartPr/>
              <p14:nvPr/>
            </p14:nvContentPartPr>
            <p14:xfrm>
              <a:off x="2627359" y="2326678"/>
              <a:ext cx="74160" cy="59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AAAAFCC-D367-4FD9-B4BC-58C72D48C2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18719" y="2318038"/>
                <a:ext cx="9180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8E5AD093-F62C-401D-BC46-3A496DCAA172}"/>
              </a:ext>
            </a:extLst>
          </p:cNvPr>
          <p:cNvGrpSpPr/>
          <p:nvPr/>
        </p:nvGrpSpPr>
        <p:grpSpPr>
          <a:xfrm>
            <a:off x="2588119" y="1808638"/>
            <a:ext cx="92880" cy="77760"/>
            <a:chOff x="2588119" y="1808638"/>
            <a:chExt cx="92880" cy="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EF8E7A5-9FAF-4560-AF9D-D51917B03AAF}"/>
                    </a:ext>
                  </a:extLst>
                </p14:cNvPr>
                <p14:cNvContentPartPr/>
                <p14:nvPr/>
              </p14:nvContentPartPr>
              <p14:xfrm>
                <a:off x="2649679" y="1879198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EF8E7A5-9FAF-4560-AF9D-D51917B03AA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40679" y="1870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D4858B-5810-413F-A2E8-29C4A6E40503}"/>
                    </a:ext>
                  </a:extLst>
                </p14:cNvPr>
                <p14:cNvContentPartPr/>
                <p14:nvPr/>
              </p14:nvContentPartPr>
              <p14:xfrm>
                <a:off x="2588119" y="1808638"/>
                <a:ext cx="92880" cy="77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D4858B-5810-413F-A2E8-29C4A6E4050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79479" y="1799638"/>
                  <a:ext cx="11052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CE3238-878F-4802-BB3A-307D21F4F083}"/>
              </a:ext>
            </a:extLst>
          </p:cNvPr>
          <p:cNvGrpSpPr/>
          <p:nvPr/>
        </p:nvGrpSpPr>
        <p:grpSpPr>
          <a:xfrm>
            <a:off x="3585319" y="3758758"/>
            <a:ext cx="41400" cy="598680"/>
            <a:chOff x="3585319" y="3758758"/>
            <a:chExt cx="4140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3F3938-FFAA-478A-8933-BBCF98209AF7}"/>
                    </a:ext>
                  </a:extLst>
                </p14:cNvPr>
                <p14:cNvContentPartPr/>
                <p14:nvPr/>
              </p14:nvContentPartPr>
              <p14:xfrm>
                <a:off x="3585319" y="3758758"/>
                <a:ext cx="33480" cy="262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3F3938-FFAA-478A-8933-BBCF98209A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76319" y="3750118"/>
                  <a:ext cx="51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20A1BEF-BCC9-428E-BBF4-6BCDEFDFA220}"/>
                    </a:ext>
                  </a:extLst>
                </p14:cNvPr>
                <p14:cNvContentPartPr/>
                <p14:nvPr/>
              </p14:nvContentPartPr>
              <p14:xfrm>
                <a:off x="3607279" y="4155478"/>
                <a:ext cx="19440" cy="20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20A1BEF-BCC9-428E-BBF4-6BCDEFDFA2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98279" y="4146478"/>
                  <a:ext cx="3708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4CD97-F157-43C0-9DE4-2D0E0B3B450C}"/>
              </a:ext>
            </a:extLst>
          </p:cNvPr>
          <p:cNvGrpSpPr/>
          <p:nvPr/>
        </p:nvGrpSpPr>
        <p:grpSpPr>
          <a:xfrm>
            <a:off x="4339879" y="3714118"/>
            <a:ext cx="300240" cy="563400"/>
            <a:chOff x="4339879" y="3714118"/>
            <a:chExt cx="3002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9BC965C-2C20-4A44-A7CA-A34F63154CD2}"/>
                    </a:ext>
                  </a:extLst>
                </p14:cNvPr>
                <p14:cNvContentPartPr/>
                <p14:nvPr/>
              </p14:nvContentPartPr>
              <p14:xfrm>
                <a:off x="4370479" y="3714118"/>
                <a:ext cx="50040" cy="266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9BC965C-2C20-4A44-A7CA-A34F63154C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61479" y="3705478"/>
                  <a:ext cx="67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B5C7ECF-B28F-469E-B2A7-AF168BA4B1E6}"/>
                    </a:ext>
                  </a:extLst>
                </p14:cNvPr>
                <p14:cNvContentPartPr/>
                <p14:nvPr/>
              </p14:nvContentPartPr>
              <p14:xfrm>
                <a:off x="4339879" y="4097878"/>
                <a:ext cx="300240" cy="17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B5C7ECF-B28F-469E-B2A7-AF168BA4B1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30879" y="4089238"/>
                  <a:ext cx="3178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136C58-1D61-4808-948D-46D66EC04265}"/>
              </a:ext>
            </a:extLst>
          </p:cNvPr>
          <p:cNvGrpSpPr/>
          <p:nvPr/>
        </p:nvGrpSpPr>
        <p:grpSpPr>
          <a:xfrm>
            <a:off x="2776039" y="3279598"/>
            <a:ext cx="851760" cy="148320"/>
            <a:chOff x="2776039" y="3279598"/>
            <a:chExt cx="85176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2C38759-2807-4E18-8D51-1B036178219B}"/>
                    </a:ext>
                  </a:extLst>
                </p14:cNvPr>
                <p14:cNvContentPartPr/>
                <p14:nvPr/>
              </p14:nvContentPartPr>
              <p14:xfrm>
                <a:off x="2776039" y="3290758"/>
                <a:ext cx="756720" cy="36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2C38759-2807-4E18-8D51-1B03617821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67039" y="3281758"/>
                  <a:ext cx="774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1655F6-1849-489A-9E7B-24D5D5321807}"/>
                    </a:ext>
                  </a:extLst>
                </p14:cNvPr>
                <p14:cNvContentPartPr/>
                <p14:nvPr/>
              </p14:nvContentPartPr>
              <p14:xfrm>
                <a:off x="3480559" y="3279598"/>
                <a:ext cx="147240" cy="14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1655F6-1849-489A-9E7B-24D5D53218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1919" y="3270958"/>
                  <a:ext cx="16488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753BFC1-EE22-4ED1-9069-7E4ED78324D0}"/>
                  </a:ext>
                </a:extLst>
              </p14:cNvPr>
              <p14:cNvContentPartPr/>
              <p14:nvPr/>
            </p14:nvContentPartPr>
            <p14:xfrm>
              <a:off x="3404959" y="2418118"/>
              <a:ext cx="111960" cy="86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753BFC1-EE22-4ED1-9069-7E4ED78324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95959" y="2409478"/>
                <a:ext cx="1296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B4D9407-BD6E-43DB-B6D9-C25E732DBA8B}"/>
                  </a:ext>
                </a:extLst>
              </p14:cNvPr>
              <p14:cNvContentPartPr/>
              <p14:nvPr/>
            </p14:nvContentPartPr>
            <p14:xfrm>
              <a:off x="3463999" y="2438638"/>
              <a:ext cx="727920" cy="27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B4D9407-BD6E-43DB-B6D9-C25E732DBA8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55359" y="2429638"/>
                <a:ext cx="745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10BB76D-CA5C-4351-B4B0-EC7FBB3D9E6E}"/>
                  </a:ext>
                </a:extLst>
              </p14:cNvPr>
              <p14:cNvContentPartPr/>
              <p14:nvPr/>
            </p14:nvContentPartPr>
            <p14:xfrm>
              <a:off x="4101199" y="2408398"/>
              <a:ext cx="113760" cy="128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10BB76D-CA5C-4351-B4B0-EC7FBB3D9E6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92559" y="2399398"/>
                <a:ext cx="13140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4F92FE2-5DE0-494B-95F7-E8680ABC30CE}"/>
              </a:ext>
            </a:extLst>
          </p:cNvPr>
          <p:cNvGrpSpPr/>
          <p:nvPr/>
        </p:nvGrpSpPr>
        <p:grpSpPr>
          <a:xfrm>
            <a:off x="4028479" y="1869478"/>
            <a:ext cx="1240200" cy="190800"/>
            <a:chOff x="4028479" y="1869478"/>
            <a:chExt cx="124020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B72CF2-B829-4636-91FA-B06216835966}"/>
                    </a:ext>
                  </a:extLst>
                </p14:cNvPr>
                <p14:cNvContentPartPr/>
                <p14:nvPr/>
              </p14:nvContentPartPr>
              <p14:xfrm>
                <a:off x="4028479" y="1908358"/>
                <a:ext cx="85680" cy="100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B72CF2-B829-4636-91FA-B0621683596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19839" y="1899358"/>
                  <a:ext cx="10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9F5B29-3E8D-4A24-9FE3-9213A22DD59B}"/>
                    </a:ext>
                  </a:extLst>
                </p14:cNvPr>
                <p14:cNvContentPartPr/>
                <p14:nvPr/>
              </p14:nvContentPartPr>
              <p14:xfrm>
                <a:off x="4120999" y="1869478"/>
                <a:ext cx="1147680" cy="19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9F5B29-3E8D-4A24-9FE3-9213A22DD5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12359" y="1860838"/>
                  <a:ext cx="11653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3880CEB-A719-416A-9583-B15DDB72B171}"/>
              </a:ext>
            </a:extLst>
          </p:cNvPr>
          <p:cNvGrpSpPr/>
          <p:nvPr/>
        </p:nvGrpSpPr>
        <p:grpSpPr>
          <a:xfrm>
            <a:off x="2233159" y="3107158"/>
            <a:ext cx="236880" cy="398880"/>
            <a:chOff x="2233159" y="3107158"/>
            <a:chExt cx="2368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807511-EB86-4A3E-897E-BE772B429B48}"/>
                    </a:ext>
                  </a:extLst>
                </p14:cNvPr>
                <p14:cNvContentPartPr/>
                <p14:nvPr/>
              </p14:nvContentPartPr>
              <p14:xfrm>
                <a:off x="2239279" y="3137758"/>
                <a:ext cx="32040" cy="152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807511-EB86-4A3E-897E-BE772B429B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30279" y="3128758"/>
                  <a:ext cx="49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6BE56C-F6D1-44F4-B46A-294C64BB8635}"/>
                    </a:ext>
                  </a:extLst>
                </p14:cNvPr>
                <p14:cNvContentPartPr/>
                <p14:nvPr/>
              </p14:nvContentPartPr>
              <p14:xfrm>
                <a:off x="2233159" y="3107158"/>
                <a:ext cx="177840" cy="37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6BE56C-F6D1-44F4-B46A-294C64BB86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24519" y="3098158"/>
                  <a:ext cx="1954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5F150E-12BD-4239-BB70-64AF40CF8BF4}"/>
                    </a:ext>
                  </a:extLst>
                </p14:cNvPr>
                <p14:cNvContentPartPr/>
                <p14:nvPr/>
              </p14:nvContentPartPr>
              <p14:xfrm>
                <a:off x="2358439" y="3328918"/>
                <a:ext cx="92520" cy="8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5F150E-12BD-4239-BB70-64AF40CF8B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9439" y="3320278"/>
                  <a:ext cx="110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F83243-23E5-41F2-9BAB-F6F09A409CFD}"/>
                    </a:ext>
                  </a:extLst>
                </p14:cNvPr>
                <p14:cNvContentPartPr/>
                <p14:nvPr/>
              </p14:nvContentPartPr>
              <p14:xfrm>
                <a:off x="2448439" y="3317398"/>
                <a:ext cx="21600" cy="188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F83243-23E5-41F2-9BAB-F6F09A409C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39439" y="3308758"/>
                  <a:ext cx="392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C08D405-62F2-469C-9871-0DB101F0BA7F}"/>
              </a:ext>
            </a:extLst>
          </p:cNvPr>
          <p:cNvGrpSpPr/>
          <p:nvPr/>
        </p:nvGrpSpPr>
        <p:grpSpPr>
          <a:xfrm>
            <a:off x="2031559" y="2163598"/>
            <a:ext cx="339120" cy="420840"/>
            <a:chOff x="2031559" y="2163598"/>
            <a:chExt cx="3391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D7CB38-46FA-4950-A20F-22051DA309E6}"/>
                    </a:ext>
                  </a:extLst>
                </p14:cNvPr>
                <p14:cNvContentPartPr/>
                <p14:nvPr/>
              </p14:nvContentPartPr>
              <p14:xfrm>
                <a:off x="2031559" y="2204638"/>
                <a:ext cx="101880" cy="168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D7CB38-46FA-4950-A20F-22051DA309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22919" y="2195638"/>
                  <a:ext cx="119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6CA4614-C981-49A7-B3CB-0C329447F184}"/>
                    </a:ext>
                  </a:extLst>
                </p14:cNvPr>
                <p14:cNvContentPartPr/>
                <p14:nvPr/>
              </p14:nvContentPartPr>
              <p14:xfrm>
                <a:off x="2134879" y="2163598"/>
                <a:ext cx="146880" cy="37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6CA4614-C981-49A7-B3CB-0C329447F1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26239" y="2154958"/>
                  <a:ext cx="164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20BFBA9-CFAC-480F-9001-7D1633A2DAF4}"/>
                    </a:ext>
                  </a:extLst>
                </p14:cNvPr>
                <p14:cNvContentPartPr/>
                <p14:nvPr/>
              </p14:nvContentPartPr>
              <p14:xfrm>
                <a:off x="2279599" y="2366998"/>
                <a:ext cx="50760" cy="88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20BFBA9-CFAC-480F-9001-7D1633A2DA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70959" y="2358358"/>
                  <a:ext cx="68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DD1724A-D9F0-4DB0-B479-6ECB0DD3B48A}"/>
                    </a:ext>
                  </a:extLst>
                </p14:cNvPr>
                <p14:cNvContentPartPr/>
                <p14:nvPr/>
              </p14:nvContentPartPr>
              <p14:xfrm>
                <a:off x="2314519" y="2383918"/>
                <a:ext cx="56160" cy="20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DD1724A-D9F0-4DB0-B479-6ECB0DD3B4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05519" y="2375278"/>
                  <a:ext cx="7380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BA2702A-55D4-41CD-8404-3C5B26D2A2C0}"/>
                  </a:ext>
                </a:extLst>
              </p14:cNvPr>
              <p14:cNvContentPartPr/>
              <p14:nvPr/>
            </p14:nvContentPartPr>
            <p14:xfrm>
              <a:off x="2194279" y="1696318"/>
              <a:ext cx="41760" cy="194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BA2702A-55D4-41CD-8404-3C5B26D2A2C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85279" y="1687318"/>
                <a:ext cx="5940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CC2703E-D4BD-43C6-B7E8-45CC35612811}"/>
              </a:ext>
            </a:extLst>
          </p:cNvPr>
          <p:cNvGrpSpPr/>
          <p:nvPr/>
        </p:nvGrpSpPr>
        <p:grpSpPr>
          <a:xfrm>
            <a:off x="5889679" y="1892158"/>
            <a:ext cx="672480" cy="425520"/>
            <a:chOff x="5889679" y="1892158"/>
            <a:chExt cx="67248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99C672-6F04-4A9A-BE93-53218C04291A}"/>
                    </a:ext>
                  </a:extLst>
                </p14:cNvPr>
                <p14:cNvContentPartPr/>
                <p14:nvPr/>
              </p14:nvContentPartPr>
              <p14:xfrm>
                <a:off x="5889679" y="1914478"/>
                <a:ext cx="162360" cy="403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99C672-6F04-4A9A-BE93-53218C0429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80679" y="1905838"/>
                  <a:ext cx="1800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5DBFFC-16CA-4838-A2F0-D0728119A7AC}"/>
                    </a:ext>
                  </a:extLst>
                </p14:cNvPr>
                <p14:cNvContentPartPr/>
                <p14:nvPr/>
              </p14:nvContentPartPr>
              <p14:xfrm>
                <a:off x="6157519" y="1918078"/>
                <a:ext cx="93960" cy="110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5DBFFC-16CA-4838-A2F0-D0728119A7A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48519" y="1909438"/>
                  <a:ext cx="111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BDB083D-2BB7-433D-95E9-130D951FE4DC}"/>
                    </a:ext>
                  </a:extLst>
                </p14:cNvPr>
                <p14:cNvContentPartPr/>
                <p14:nvPr/>
              </p14:nvContentPartPr>
              <p14:xfrm>
                <a:off x="6300799" y="1894678"/>
                <a:ext cx="119880" cy="12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BDB083D-2BB7-433D-95E9-130D951FE4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91799" y="1886038"/>
                  <a:ext cx="137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637F4FB-1613-4E14-A6EB-41192947AB16}"/>
                    </a:ext>
                  </a:extLst>
                </p14:cNvPr>
                <p14:cNvContentPartPr/>
                <p14:nvPr/>
              </p14:nvContentPartPr>
              <p14:xfrm>
                <a:off x="6494479" y="1892158"/>
                <a:ext cx="67680" cy="132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637F4FB-1613-4E14-A6EB-41192947AB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85479" y="1883518"/>
                  <a:ext cx="853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44E059-B1DC-4221-AAD5-4D0FAB3D6A78}"/>
              </a:ext>
            </a:extLst>
          </p:cNvPr>
          <p:cNvGrpSpPr/>
          <p:nvPr/>
        </p:nvGrpSpPr>
        <p:grpSpPr>
          <a:xfrm>
            <a:off x="6874279" y="1668238"/>
            <a:ext cx="322200" cy="432000"/>
            <a:chOff x="6874279" y="1668238"/>
            <a:chExt cx="32220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47F88F3-7252-4C77-B939-96A99C02DC79}"/>
                    </a:ext>
                  </a:extLst>
                </p14:cNvPr>
                <p14:cNvContentPartPr/>
                <p14:nvPr/>
              </p14:nvContentPartPr>
              <p14:xfrm>
                <a:off x="7001359" y="1668238"/>
                <a:ext cx="38520" cy="432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7F88F3-7252-4C77-B939-96A99C02DC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92359" y="1659238"/>
                  <a:ext cx="561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9CEEED7-E389-484D-AB67-B442EB5945A8}"/>
                    </a:ext>
                  </a:extLst>
                </p14:cNvPr>
                <p14:cNvContentPartPr/>
                <p14:nvPr/>
              </p14:nvContentPartPr>
              <p14:xfrm>
                <a:off x="6874279" y="1894678"/>
                <a:ext cx="207720" cy="32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9CEEED7-E389-484D-AB67-B442EB5945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65639" y="1886038"/>
                  <a:ext cx="225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D1B60A-7F3C-45CB-95C0-AFC5AB259E39}"/>
                    </a:ext>
                  </a:extLst>
                </p14:cNvPr>
                <p14:cNvContentPartPr/>
                <p14:nvPr/>
              </p14:nvContentPartPr>
              <p14:xfrm>
                <a:off x="7122319" y="1928518"/>
                <a:ext cx="74160" cy="108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D1B60A-7F3C-45CB-95C0-AFC5AB259E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13679" y="1919518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59821D5-E57D-4B40-AA4D-E2CB9EB6B2A0}"/>
                  </a:ext>
                </a:extLst>
              </p14:cNvPr>
              <p14:cNvContentPartPr/>
              <p14:nvPr/>
            </p14:nvContentPartPr>
            <p14:xfrm>
              <a:off x="7628479" y="1685878"/>
              <a:ext cx="40320" cy="350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59821D5-E57D-4B40-AA4D-E2CB9EB6B2A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19839" y="1677238"/>
                <a:ext cx="57960" cy="36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D891EADD-99BD-4358-ACF8-731EDEC7C036}"/>
              </a:ext>
            </a:extLst>
          </p:cNvPr>
          <p:cNvGrpSpPr/>
          <p:nvPr/>
        </p:nvGrpSpPr>
        <p:grpSpPr>
          <a:xfrm>
            <a:off x="7984519" y="1885318"/>
            <a:ext cx="302040" cy="153720"/>
            <a:chOff x="7984519" y="1885318"/>
            <a:chExt cx="30204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94D910-0794-4945-949C-F1437A326D26}"/>
                    </a:ext>
                  </a:extLst>
                </p14:cNvPr>
                <p14:cNvContentPartPr/>
                <p14:nvPr/>
              </p14:nvContentPartPr>
              <p14:xfrm>
                <a:off x="7984519" y="1891078"/>
                <a:ext cx="108720" cy="11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94D910-0794-4945-949C-F1437A326D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75879" y="1882438"/>
                  <a:ext cx="126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C0F741-81EB-4DC9-BFDB-B58139F8E31E}"/>
                    </a:ext>
                  </a:extLst>
                </p14:cNvPr>
                <p14:cNvContentPartPr/>
                <p14:nvPr/>
              </p14:nvContentPartPr>
              <p14:xfrm>
                <a:off x="8162359" y="1885318"/>
                <a:ext cx="124200" cy="153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C0F741-81EB-4DC9-BFDB-B58139F8E3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53359" y="1876318"/>
                  <a:ext cx="1418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C92AA7-0955-4E5E-BCE2-AA50687EBB78}"/>
              </a:ext>
            </a:extLst>
          </p:cNvPr>
          <p:cNvGrpSpPr/>
          <p:nvPr/>
        </p:nvGrpSpPr>
        <p:grpSpPr>
          <a:xfrm>
            <a:off x="8626759" y="1768678"/>
            <a:ext cx="641160" cy="246600"/>
            <a:chOff x="8626759" y="1768678"/>
            <a:chExt cx="6411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2219BF0-BB3E-4695-B03B-5CB3A18D6CBA}"/>
                    </a:ext>
                  </a:extLst>
                </p14:cNvPr>
                <p14:cNvContentPartPr/>
                <p14:nvPr/>
              </p14:nvContentPartPr>
              <p14:xfrm>
                <a:off x="8633239" y="1801438"/>
                <a:ext cx="268920" cy="213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2219BF0-BB3E-4695-B03B-5CB3A18D6C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24599" y="1792798"/>
                  <a:ext cx="286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A09F15-4B38-45BF-9593-55A9FF505C64}"/>
                    </a:ext>
                  </a:extLst>
                </p14:cNvPr>
                <p14:cNvContentPartPr/>
                <p14:nvPr/>
              </p14:nvContentPartPr>
              <p14:xfrm>
                <a:off x="8626759" y="1816918"/>
                <a:ext cx="131400" cy="182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A09F15-4B38-45BF-9593-55A9FF505C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18119" y="1807918"/>
                  <a:ext cx="149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002ADF-7E33-4F7C-8CF2-071900441ECA}"/>
                    </a:ext>
                  </a:extLst>
                </p14:cNvPr>
                <p14:cNvContentPartPr/>
                <p14:nvPr/>
              </p14:nvContentPartPr>
              <p14:xfrm>
                <a:off x="8978839" y="1768678"/>
                <a:ext cx="289080" cy="20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002ADF-7E33-4F7C-8CF2-071900441E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70199" y="1760038"/>
                  <a:ext cx="30672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F3CA89F-A75B-4B3F-B3F7-3CDD5EFD1F79}"/>
                  </a:ext>
                </a:extLst>
              </p14:cNvPr>
              <p14:cNvContentPartPr/>
              <p14:nvPr/>
            </p14:nvContentPartPr>
            <p14:xfrm>
              <a:off x="9529999" y="1705318"/>
              <a:ext cx="322920" cy="280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F3CA89F-A75B-4B3F-B3F7-3CDD5EFD1F7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521359" y="1696318"/>
                <a:ext cx="3405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C41782D-B13F-44E8-8297-6EEB14300664}"/>
                  </a:ext>
                </a:extLst>
              </p14:cNvPr>
              <p14:cNvContentPartPr/>
              <p14:nvPr/>
            </p14:nvContentPartPr>
            <p14:xfrm>
              <a:off x="6907399" y="4620958"/>
              <a:ext cx="291240" cy="444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C41782D-B13F-44E8-8297-6EEB1430066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898759" y="4612318"/>
                <a:ext cx="3088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0F638B7-8DB9-4980-92D8-487833400CDE}"/>
                  </a:ext>
                </a:extLst>
              </p14:cNvPr>
              <p14:cNvContentPartPr/>
              <p14:nvPr/>
            </p14:nvContentPartPr>
            <p14:xfrm>
              <a:off x="6858439" y="4747318"/>
              <a:ext cx="451800" cy="131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0F638B7-8DB9-4980-92D8-487833400CD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849439" y="4738678"/>
                <a:ext cx="469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ED381FD-998F-410E-B619-90AB6353187F}"/>
                  </a:ext>
                </a:extLst>
              </p14:cNvPr>
              <p14:cNvContentPartPr/>
              <p14:nvPr/>
            </p14:nvContentPartPr>
            <p14:xfrm>
              <a:off x="7246879" y="4513318"/>
              <a:ext cx="284760" cy="457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ED381FD-998F-410E-B619-90AB6353187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37879" y="4504318"/>
                <a:ext cx="3024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5A3F385-E5DB-4144-8FCD-3A0965C0C078}"/>
                  </a:ext>
                </a:extLst>
              </p14:cNvPr>
              <p14:cNvContentPartPr/>
              <p14:nvPr/>
            </p14:nvContentPartPr>
            <p14:xfrm>
              <a:off x="7565119" y="4798078"/>
              <a:ext cx="185760" cy="151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5A3F385-E5DB-4144-8FCD-3A0965C0C07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56479" y="4789438"/>
                <a:ext cx="2034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7EA69C3-B103-4C10-917A-0614C6879E48}"/>
                  </a:ext>
                </a:extLst>
              </p14:cNvPr>
              <p14:cNvContentPartPr/>
              <p14:nvPr/>
            </p14:nvContentPartPr>
            <p14:xfrm>
              <a:off x="7899919" y="4899238"/>
              <a:ext cx="167400" cy="254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7EA69C3-B103-4C10-917A-0614C6879E4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90919" y="4890238"/>
                <a:ext cx="1850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66A4C7E-08A9-4EB4-B94F-37F859F26020}"/>
                  </a:ext>
                </a:extLst>
              </p14:cNvPr>
              <p14:cNvContentPartPr/>
              <p14:nvPr/>
            </p14:nvContentPartPr>
            <p14:xfrm>
              <a:off x="8021239" y="4740478"/>
              <a:ext cx="297720" cy="2271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66A4C7E-08A9-4EB4-B94F-37F859F2602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12239" y="4731838"/>
                <a:ext cx="3153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C8B8D58-0F73-48FE-84CB-7AFE82EBF2BC}"/>
                  </a:ext>
                </a:extLst>
              </p14:cNvPr>
              <p14:cNvContentPartPr/>
              <p14:nvPr/>
            </p14:nvContentPartPr>
            <p14:xfrm>
              <a:off x="8360719" y="4774678"/>
              <a:ext cx="188280" cy="146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C8B8D58-0F73-48FE-84CB-7AFE82EBF2B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351719" y="4766038"/>
                <a:ext cx="205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B684A30-BA6E-438B-A8BB-CB0972F36014}"/>
                  </a:ext>
                </a:extLst>
              </p14:cNvPr>
              <p14:cNvContentPartPr/>
              <p14:nvPr/>
            </p14:nvContentPartPr>
            <p14:xfrm>
              <a:off x="8582839" y="4716718"/>
              <a:ext cx="267480" cy="2271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B684A30-BA6E-438B-A8BB-CB0972F3601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74199" y="4708078"/>
                <a:ext cx="2851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CD574A9-BACB-4C06-A564-A50A472F0D4D}"/>
                  </a:ext>
                </a:extLst>
              </p14:cNvPr>
              <p14:cNvContentPartPr/>
              <p14:nvPr/>
            </p14:nvContentPartPr>
            <p14:xfrm>
              <a:off x="8818279" y="4728958"/>
              <a:ext cx="190440" cy="222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CD574A9-BACB-4C06-A564-A50A472F0D4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809279" y="4719958"/>
                <a:ext cx="2080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9DFE247-6CB7-4EEB-840D-F80BBD6953D0}"/>
                  </a:ext>
                </a:extLst>
              </p14:cNvPr>
              <p14:cNvContentPartPr/>
              <p14:nvPr/>
            </p14:nvContentPartPr>
            <p14:xfrm>
              <a:off x="9106639" y="4771438"/>
              <a:ext cx="66960" cy="169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9DFE247-6CB7-4EEB-840D-F80BBD6953D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097999" y="4762438"/>
                <a:ext cx="846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6F2C75D-0908-4CC9-AFCC-ACD92A85F106}"/>
                  </a:ext>
                </a:extLst>
              </p14:cNvPr>
              <p14:cNvContentPartPr/>
              <p14:nvPr/>
            </p14:nvContentPartPr>
            <p14:xfrm>
              <a:off x="9299599" y="4456438"/>
              <a:ext cx="301320" cy="4928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6F2C75D-0908-4CC9-AFCC-ACD92A85F10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290959" y="4447798"/>
                <a:ext cx="31896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6226A51-2A86-4E54-AC58-19549337CA56}"/>
                  </a:ext>
                </a:extLst>
              </p14:cNvPr>
              <p14:cNvContentPartPr/>
              <p14:nvPr/>
            </p14:nvContentPartPr>
            <p14:xfrm>
              <a:off x="9634039" y="4465438"/>
              <a:ext cx="290880" cy="482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6226A51-2A86-4E54-AC58-19549337CA5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625039" y="4456438"/>
                <a:ext cx="3085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A865A85-F61C-4531-83DE-7D2A4E409C4F}"/>
                  </a:ext>
                </a:extLst>
              </p14:cNvPr>
              <p14:cNvContentPartPr/>
              <p14:nvPr/>
            </p14:nvContentPartPr>
            <p14:xfrm>
              <a:off x="9832039" y="4774678"/>
              <a:ext cx="216000" cy="163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A865A85-F61C-4531-83DE-7D2A4E409C4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823399" y="4766038"/>
                <a:ext cx="2336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80E40EA-84B2-458D-8723-ECF2F390402C}"/>
              </a:ext>
            </a:extLst>
          </p:cNvPr>
          <p:cNvGrpSpPr/>
          <p:nvPr/>
        </p:nvGrpSpPr>
        <p:grpSpPr>
          <a:xfrm>
            <a:off x="1555999" y="4691158"/>
            <a:ext cx="5017320" cy="1847520"/>
            <a:chOff x="1555999" y="4691158"/>
            <a:chExt cx="5017320" cy="18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FB50A7E-9699-45BB-8666-B577DE1AB62C}"/>
                    </a:ext>
                  </a:extLst>
                </p14:cNvPr>
                <p14:cNvContentPartPr/>
                <p14:nvPr/>
              </p14:nvContentPartPr>
              <p14:xfrm>
                <a:off x="4537879" y="4930558"/>
                <a:ext cx="191160" cy="199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FB50A7E-9699-45BB-8666-B577DE1AB62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28879" y="4921558"/>
                  <a:ext cx="208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C88F97-0FDF-4F8D-A6C7-190421FA87D7}"/>
                    </a:ext>
                  </a:extLst>
                </p14:cNvPr>
                <p14:cNvContentPartPr/>
                <p14:nvPr/>
              </p14:nvContentPartPr>
              <p14:xfrm>
                <a:off x="4750279" y="4904998"/>
                <a:ext cx="216000" cy="192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C88F97-0FDF-4F8D-A6C7-190421FA87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41639" y="4895998"/>
                  <a:ext cx="233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DA22866-43F3-43A7-9AC5-963F69AE371B}"/>
                    </a:ext>
                  </a:extLst>
                </p14:cNvPr>
                <p14:cNvContentPartPr/>
                <p14:nvPr/>
              </p14:nvContentPartPr>
              <p14:xfrm>
                <a:off x="5005519" y="4917598"/>
                <a:ext cx="153000" cy="159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DA22866-43F3-43A7-9AC5-963F69AE37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96519" y="4908958"/>
                  <a:ext cx="170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F499283-DF4A-4B4E-A2C0-64CDB6C6CF4C}"/>
                    </a:ext>
                  </a:extLst>
                </p14:cNvPr>
                <p14:cNvContentPartPr/>
                <p14:nvPr/>
              </p14:nvContentPartPr>
              <p14:xfrm>
                <a:off x="5229079" y="4916158"/>
                <a:ext cx="195120" cy="197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F499283-DF4A-4B4E-A2C0-64CDB6C6CF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20439" y="4907518"/>
                  <a:ext cx="212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4C65A5E-5F88-4977-B103-F1F022BB51FE}"/>
                    </a:ext>
                  </a:extLst>
                </p14:cNvPr>
                <p14:cNvContentPartPr/>
                <p14:nvPr/>
              </p14:nvContentPartPr>
              <p14:xfrm>
                <a:off x="5452279" y="4856758"/>
                <a:ext cx="264600" cy="235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4C65A5E-5F88-4977-B103-F1F022BB51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43639" y="4847758"/>
                  <a:ext cx="282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8330D23-378B-4304-B66F-FD961E01D7EA}"/>
                    </a:ext>
                  </a:extLst>
                </p14:cNvPr>
                <p14:cNvContentPartPr/>
                <p14:nvPr/>
              </p14:nvContentPartPr>
              <p14:xfrm>
                <a:off x="5956999" y="4935238"/>
                <a:ext cx="142200" cy="154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8330D23-378B-4304-B66F-FD961E01D7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48359" y="4926238"/>
                  <a:ext cx="159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FD927C9-EFD9-49FE-84A2-907A928973D6}"/>
                    </a:ext>
                  </a:extLst>
                </p14:cNvPr>
                <p14:cNvContentPartPr/>
                <p14:nvPr/>
              </p14:nvContentPartPr>
              <p14:xfrm>
                <a:off x="6239959" y="4691158"/>
                <a:ext cx="282600" cy="443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FD927C9-EFD9-49FE-84A2-907A928973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30959" y="4682518"/>
                  <a:ext cx="300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5015C48-70AB-4007-91DE-43E397FBFFF9}"/>
                    </a:ext>
                  </a:extLst>
                </p14:cNvPr>
                <p14:cNvContentPartPr/>
                <p14:nvPr/>
              </p14:nvContentPartPr>
              <p14:xfrm>
                <a:off x="6228079" y="4863238"/>
                <a:ext cx="345240" cy="55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5015C48-70AB-4007-91DE-43E397FBFF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9439" y="4854598"/>
                  <a:ext cx="362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288143C-2216-40BA-83C6-23BBFBD1EFF0}"/>
                    </a:ext>
                  </a:extLst>
                </p14:cNvPr>
                <p14:cNvContentPartPr/>
                <p14:nvPr/>
              </p14:nvContentPartPr>
              <p14:xfrm>
                <a:off x="1726279" y="5017678"/>
                <a:ext cx="120960" cy="246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288143C-2216-40BA-83C6-23BBFBD1EF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17279" y="5008678"/>
                  <a:ext cx="138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5B3DA1A-2EE8-4FBF-8FEE-B5D84F94747B}"/>
                    </a:ext>
                  </a:extLst>
                </p14:cNvPr>
                <p14:cNvContentPartPr/>
                <p14:nvPr/>
              </p14:nvContentPartPr>
              <p14:xfrm>
                <a:off x="1555999" y="4795558"/>
                <a:ext cx="702000" cy="206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5B3DA1A-2EE8-4FBF-8FEE-B5D84F9474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46999" y="4786558"/>
                  <a:ext cx="719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874162B-242A-43F9-9A97-EE7C187BEDC7}"/>
                    </a:ext>
                  </a:extLst>
                </p14:cNvPr>
                <p14:cNvContentPartPr/>
                <p14:nvPr/>
              </p14:nvContentPartPr>
              <p14:xfrm>
                <a:off x="2072959" y="4790518"/>
                <a:ext cx="267840" cy="441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874162B-242A-43F9-9A97-EE7C187BED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64319" y="4781878"/>
                  <a:ext cx="2854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29CE42A-4978-41A1-8BC8-93DD0B5C8A6C}"/>
                    </a:ext>
                  </a:extLst>
                </p14:cNvPr>
                <p14:cNvContentPartPr/>
                <p14:nvPr/>
              </p14:nvContentPartPr>
              <p14:xfrm>
                <a:off x="2350519" y="5032798"/>
                <a:ext cx="177120" cy="156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29CE42A-4978-41A1-8BC8-93DD0B5C8A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41519" y="5024158"/>
                  <a:ext cx="194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B547718-FBA1-45A5-A279-C7A35A925288}"/>
                    </a:ext>
                  </a:extLst>
                </p14:cNvPr>
                <p14:cNvContentPartPr/>
                <p14:nvPr/>
              </p14:nvContentPartPr>
              <p14:xfrm>
                <a:off x="2841199" y="5040718"/>
                <a:ext cx="217800" cy="439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B547718-FBA1-45A5-A279-C7A35A92528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32199" y="5031718"/>
                  <a:ext cx="2354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D555947-D872-4E4B-9610-C8812A8721FB}"/>
                    </a:ext>
                  </a:extLst>
                </p14:cNvPr>
                <p14:cNvContentPartPr/>
                <p14:nvPr/>
              </p14:nvContentPartPr>
              <p14:xfrm>
                <a:off x="2977999" y="4871518"/>
                <a:ext cx="119520" cy="65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D555947-D872-4E4B-9610-C8812A8721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69359" y="4862878"/>
                  <a:ext cx="137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9098E5-87AF-4E4B-A49F-C487BC57016F}"/>
                    </a:ext>
                  </a:extLst>
                </p14:cNvPr>
                <p14:cNvContentPartPr/>
                <p14:nvPr/>
              </p14:nvContentPartPr>
              <p14:xfrm>
                <a:off x="3132079" y="5006158"/>
                <a:ext cx="207360" cy="171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9098E5-87AF-4E4B-A49F-C487BC5701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3079" y="4997518"/>
                  <a:ext cx="225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2C0F706-0270-4C2B-BDF6-6ED3C1B92784}"/>
                    </a:ext>
                  </a:extLst>
                </p14:cNvPr>
                <p14:cNvContentPartPr/>
                <p14:nvPr/>
              </p14:nvContentPartPr>
              <p14:xfrm>
                <a:off x="3317119" y="5018398"/>
                <a:ext cx="270000" cy="165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2C0F706-0270-4C2B-BDF6-6ED3C1B9278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08119" y="5009398"/>
                  <a:ext cx="287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3C72A62-88A5-4243-8FB6-D84213F3A3DE}"/>
                    </a:ext>
                  </a:extLst>
                </p14:cNvPr>
                <p14:cNvContentPartPr/>
                <p14:nvPr/>
              </p14:nvContentPartPr>
              <p14:xfrm>
                <a:off x="3542119" y="5011918"/>
                <a:ext cx="222120" cy="40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3C72A62-88A5-4243-8FB6-D84213F3A3D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33119" y="5003278"/>
                  <a:ext cx="239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ADCB45F-2FF2-4026-932D-2D9404757E0C}"/>
                    </a:ext>
                  </a:extLst>
                </p14:cNvPr>
                <p14:cNvContentPartPr/>
                <p14:nvPr/>
              </p14:nvContentPartPr>
              <p14:xfrm>
                <a:off x="3692599" y="4961158"/>
                <a:ext cx="235800" cy="227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ADCB45F-2FF2-4026-932D-2D9404757E0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83959" y="4952158"/>
                  <a:ext cx="253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96EC8A-CF38-4A3B-9687-3E7D3043D128}"/>
                    </a:ext>
                  </a:extLst>
                </p14:cNvPr>
                <p14:cNvContentPartPr/>
                <p14:nvPr/>
              </p14:nvContentPartPr>
              <p14:xfrm>
                <a:off x="3935239" y="4907878"/>
                <a:ext cx="191160" cy="266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96EC8A-CF38-4A3B-9687-3E7D3043D1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26599" y="4899238"/>
                  <a:ext cx="208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8BC14C-51B3-4541-B388-B6C1CF0BBECC}"/>
                    </a:ext>
                  </a:extLst>
                </p14:cNvPr>
                <p14:cNvContentPartPr/>
                <p14:nvPr/>
              </p14:nvContentPartPr>
              <p14:xfrm>
                <a:off x="1713679" y="5496118"/>
                <a:ext cx="274320" cy="263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8BC14C-51B3-4541-B388-B6C1CF0BBEC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04679" y="5487118"/>
                  <a:ext cx="291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85D4240-9BE5-4452-9E4F-CEACEAAE8E22}"/>
                    </a:ext>
                  </a:extLst>
                </p14:cNvPr>
                <p14:cNvContentPartPr/>
                <p14:nvPr/>
              </p14:nvContentPartPr>
              <p14:xfrm>
                <a:off x="1925359" y="5586838"/>
                <a:ext cx="184320" cy="163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85D4240-9BE5-4452-9E4F-CEACEAAE8E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16719" y="5577838"/>
                  <a:ext cx="201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F97D96-2096-440C-BD85-DA8254F81C82}"/>
                    </a:ext>
                  </a:extLst>
                </p14:cNvPr>
                <p14:cNvContentPartPr/>
                <p14:nvPr/>
              </p14:nvContentPartPr>
              <p14:xfrm>
                <a:off x="2243959" y="5286958"/>
                <a:ext cx="213840" cy="430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F97D96-2096-440C-BD85-DA8254F81C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35319" y="5277958"/>
                  <a:ext cx="2314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D5B2397-D5FE-4BB7-8387-0A856184C5F5}"/>
                    </a:ext>
                  </a:extLst>
                </p14:cNvPr>
                <p14:cNvContentPartPr/>
                <p14:nvPr/>
              </p14:nvContentPartPr>
              <p14:xfrm>
                <a:off x="2403439" y="5515918"/>
                <a:ext cx="183240" cy="15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D5B2397-D5FE-4BB7-8387-0A856184C5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94799" y="5506918"/>
                  <a:ext cx="200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9F254C2-D7FD-47F7-86D2-F56925B87D45}"/>
                    </a:ext>
                  </a:extLst>
                </p14:cNvPr>
                <p14:cNvContentPartPr/>
                <p14:nvPr/>
              </p14:nvContentPartPr>
              <p14:xfrm>
                <a:off x="2598559" y="5506198"/>
                <a:ext cx="160560" cy="14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9F254C2-D7FD-47F7-86D2-F56925B87D4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89559" y="5497558"/>
                  <a:ext cx="178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ACA74C-2CE9-4D09-BEC4-7A4016724D6F}"/>
                    </a:ext>
                  </a:extLst>
                </p14:cNvPr>
                <p14:cNvContentPartPr/>
                <p14:nvPr/>
              </p14:nvContentPartPr>
              <p14:xfrm>
                <a:off x="2836519" y="5454718"/>
                <a:ext cx="133920" cy="222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ACA74C-2CE9-4D09-BEC4-7A4016724D6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27879" y="5445718"/>
                  <a:ext cx="151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CD82F05-CC4D-4707-9211-2D2F17AF9FE1}"/>
                    </a:ext>
                  </a:extLst>
                </p14:cNvPr>
                <p14:cNvContentPartPr/>
                <p14:nvPr/>
              </p14:nvContentPartPr>
              <p14:xfrm>
                <a:off x="3439879" y="5466238"/>
                <a:ext cx="159840" cy="113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CD82F05-CC4D-4707-9211-2D2F17AF9FE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0879" y="5457238"/>
                  <a:ext cx="177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B3B64E-C7A1-42BD-8BF0-426C92B36241}"/>
                    </a:ext>
                  </a:extLst>
                </p14:cNvPr>
                <p14:cNvContentPartPr/>
                <p14:nvPr/>
              </p14:nvContentPartPr>
              <p14:xfrm>
                <a:off x="3773239" y="5106598"/>
                <a:ext cx="286920" cy="521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B3B64E-C7A1-42BD-8BF0-426C92B362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64599" y="5097958"/>
                  <a:ext cx="3045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75723A7-62C6-4B48-A7F2-68953DFBA927}"/>
                    </a:ext>
                  </a:extLst>
                </p14:cNvPr>
                <p14:cNvContentPartPr/>
                <p14:nvPr/>
              </p14:nvContentPartPr>
              <p14:xfrm>
                <a:off x="3775399" y="5421598"/>
                <a:ext cx="268200" cy="68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75723A7-62C6-4B48-A7F2-68953DFBA9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66399" y="5412598"/>
                  <a:ext cx="285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E182FDB-0228-4403-8891-E39F07BA86D1}"/>
                    </a:ext>
                  </a:extLst>
                </p14:cNvPr>
                <p14:cNvContentPartPr/>
                <p14:nvPr/>
              </p14:nvContentPartPr>
              <p14:xfrm>
                <a:off x="4444279" y="5219998"/>
                <a:ext cx="274680" cy="298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E182FDB-0228-4403-8891-E39F07BA86D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35639" y="5210998"/>
                  <a:ext cx="292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91CBA04-83EB-4D76-B947-443BBB548FD6}"/>
                    </a:ext>
                  </a:extLst>
                </p14:cNvPr>
                <p14:cNvContentPartPr/>
                <p14:nvPr/>
              </p14:nvContentPartPr>
              <p14:xfrm>
                <a:off x="4368319" y="5163118"/>
                <a:ext cx="349920" cy="352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91CBA04-83EB-4D76-B947-443BBB548F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59679" y="5154118"/>
                  <a:ext cx="367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4E67D27-AEF5-48F3-B768-B43B13B42DD4}"/>
                    </a:ext>
                  </a:extLst>
                </p14:cNvPr>
                <p14:cNvContentPartPr/>
                <p14:nvPr/>
              </p14:nvContentPartPr>
              <p14:xfrm>
                <a:off x="4963039" y="5505478"/>
                <a:ext cx="56880" cy="23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4E67D27-AEF5-48F3-B768-B43B13B42D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54039" y="5496838"/>
                  <a:ext cx="74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4DE209-BD2F-4964-BE2A-C123406337F8}"/>
                    </a:ext>
                  </a:extLst>
                </p14:cNvPr>
                <p14:cNvContentPartPr/>
                <p14:nvPr/>
              </p14:nvContentPartPr>
              <p14:xfrm>
                <a:off x="1752559" y="6112798"/>
                <a:ext cx="86040" cy="147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4DE209-BD2F-4964-BE2A-C123406337F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43919" y="6103798"/>
                  <a:ext cx="103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2A85ACB-31B0-43C5-9EC9-99A7E809B144}"/>
                    </a:ext>
                  </a:extLst>
                </p14:cNvPr>
                <p14:cNvContentPartPr/>
                <p14:nvPr/>
              </p14:nvContentPartPr>
              <p14:xfrm>
                <a:off x="1697479" y="6076438"/>
                <a:ext cx="131760" cy="281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2A85ACB-31B0-43C5-9EC9-99A7E809B14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88839" y="6067438"/>
                  <a:ext cx="149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0D21D0B-38E2-418C-A9C5-ED326A3FE4E9}"/>
                    </a:ext>
                  </a:extLst>
                </p14:cNvPr>
                <p14:cNvContentPartPr/>
                <p14:nvPr/>
              </p14:nvContentPartPr>
              <p14:xfrm>
                <a:off x="1561039" y="6015238"/>
                <a:ext cx="465480" cy="102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0D21D0B-38E2-418C-A9C5-ED326A3FE4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52039" y="6006238"/>
                  <a:ext cx="483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72D7AE2-F223-4016-89BF-D842C5A23471}"/>
                    </a:ext>
                  </a:extLst>
                </p14:cNvPr>
                <p14:cNvContentPartPr/>
                <p14:nvPr/>
              </p14:nvContentPartPr>
              <p14:xfrm>
                <a:off x="1899439" y="5954758"/>
                <a:ext cx="230040" cy="34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72D7AE2-F223-4016-89BF-D842C5A2347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0799" y="5945758"/>
                  <a:ext cx="247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C03CB6B-52C2-4F1D-A92A-EF9645F8B3CB}"/>
                    </a:ext>
                  </a:extLst>
                </p14:cNvPr>
                <p14:cNvContentPartPr/>
                <p14:nvPr/>
              </p14:nvContentPartPr>
              <p14:xfrm>
                <a:off x="2172319" y="6134758"/>
                <a:ext cx="191160" cy="171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C03CB6B-52C2-4F1D-A92A-EF9645F8B3C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63319" y="6126118"/>
                  <a:ext cx="208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0679984-9265-4B47-8A1E-9B8089C624F5}"/>
                    </a:ext>
                  </a:extLst>
                </p14:cNvPr>
                <p14:cNvContentPartPr/>
                <p14:nvPr/>
              </p14:nvContentPartPr>
              <p14:xfrm>
                <a:off x="2601079" y="6149878"/>
                <a:ext cx="208440" cy="388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0679984-9265-4B47-8A1E-9B8089C624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92079" y="6140878"/>
                  <a:ext cx="2260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B8BF07B-8CA3-4A16-B0B2-F84E4E5CCC1D}"/>
                    </a:ext>
                  </a:extLst>
                </p14:cNvPr>
                <p14:cNvContentPartPr/>
                <p14:nvPr/>
              </p14:nvContentPartPr>
              <p14:xfrm>
                <a:off x="2818159" y="5985718"/>
                <a:ext cx="15120" cy="1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B8BF07B-8CA3-4A16-B0B2-F84E4E5CCC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09159" y="5977078"/>
                  <a:ext cx="32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4F0C091-61FA-4455-A8F6-EE829E49FF8C}"/>
                    </a:ext>
                  </a:extLst>
                </p14:cNvPr>
                <p14:cNvContentPartPr/>
                <p14:nvPr/>
              </p14:nvContentPartPr>
              <p14:xfrm>
                <a:off x="2871799" y="6075718"/>
                <a:ext cx="189000" cy="173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4F0C091-61FA-4455-A8F6-EE829E49FF8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63159" y="6067078"/>
                  <a:ext cx="206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49363F8-6278-4414-B582-7EEFAFBF2F7D}"/>
                    </a:ext>
                  </a:extLst>
                </p14:cNvPr>
                <p14:cNvContentPartPr/>
                <p14:nvPr/>
              </p14:nvContentPartPr>
              <p14:xfrm>
                <a:off x="3071599" y="6076798"/>
                <a:ext cx="320760" cy="168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49363F8-6278-4414-B582-7EEFAFBF2F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62959" y="6068158"/>
                  <a:ext cx="338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FB60F7E-91D0-4222-AD21-6D15BB693C8B}"/>
                    </a:ext>
                  </a:extLst>
                </p14:cNvPr>
                <p14:cNvContentPartPr/>
                <p14:nvPr/>
              </p14:nvContentPartPr>
              <p14:xfrm>
                <a:off x="3344839" y="6131878"/>
                <a:ext cx="180720" cy="348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FB60F7E-91D0-4222-AD21-6D15BB693C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36199" y="6123238"/>
                  <a:ext cx="198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DB03251-5CA3-4D21-87AC-F7BC9C96EFB1}"/>
                    </a:ext>
                  </a:extLst>
                </p14:cNvPr>
                <p14:cNvContentPartPr/>
                <p14:nvPr/>
              </p14:nvContentPartPr>
              <p14:xfrm>
                <a:off x="3460759" y="6032518"/>
                <a:ext cx="212760" cy="201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DB03251-5CA3-4D21-87AC-F7BC9C96EF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52119" y="6023518"/>
                  <a:ext cx="230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3A92034-9E99-49BF-AD54-CC953C2854D2}"/>
                    </a:ext>
                  </a:extLst>
                </p14:cNvPr>
                <p14:cNvContentPartPr/>
                <p14:nvPr/>
              </p14:nvContentPartPr>
              <p14:xfrm>
                <a:off x="3870799" y="5968798"/>
                <a:ext cx="219240" cy="266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3A92034-9E99-49BF-AD54-CC953C2854D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62159" y="5959798"/>
                  <a:ext cx="236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D6895E4-0067-41B4-96F6-DD9B144AECBF}"/>
                    </a:ext>
                  </a:extLst>
                </p14:cNvPr>
                <p14:cNvContentPartPr/>
                <p14:nvPr/>
              </p14:nvContentPartPr>
              <p14:xfrm>
                <a:off x="4200199" y="6060958"/>
                <a:ext cx="59040" cy="105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D6895E4-0067-41B4-96F6-DD9B144AECB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91559" y="6052318"/>
                  <a:ext cx="76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3814EF9-9F2C-4CA7-BB7D-4E552F32877C}"/>
                    </a:ext>
                  </a:extLst>
                </p14:cNvPr>
                <p14:cNvContentPartPr/>
                <p14:nvPr/>
              </p14:nvContentPartPr>
              <p14:xfrm>
                <a:off x="4407919" y="5976718"/>
                <a:ext cx="184320" cy="228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3814EF9-9F2C-4CA7-BB7D-4E552F3287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99279" y="5967718"/>
                  <a:ext cx="201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12C2AD5-E015-4320-ABD2-3AEAD1D0F3E9}"/>
                    </a:ext>
                  </a:extLst>
                </p14:cNvPr>
                <p14:cNvContentPartPr/>
                <p14:nvPr/>
              </p14:nvContentPartPr>
              <p14:xfrm>
                <a:off x="4642279" y="5968798"/>
                <a:ext cx="253800" cy="218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12C2AD5-E015-4320-ABD2-3AEAD1D0F3E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633279" y="5959798"/>
                  <a:ext cx="271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5A44E47-CF78-48F6-835C-35F203FE6A43}"/>
                    </a:ext>
                  </a:extLst>
                </p14:cNvPr>
                <p14:cNvContentPartPr/>
                <p14:nvPr/>
              </p14:nvContentPartPr>
              <p14:xfrm>
                <a:off x="5246719" y="6066718"/>
                <a:ext cx="4320" cy="15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5A44E47-CF78-48F6-835C-35F203FE6A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37719" y="6058078"/>
                  <a:ext cx="21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0B040E3-D844-4072-9438-5F262509A0A1}"/>
                    </a:ext>
                  </a:extLst>
                </p14:cNvPr>
                <p14:cNvContentPartPr/>
                <p14:nvPr/>
              </p14:nvContentPartPr>
              <p14:xfrm>
                <a:off x="5164279" y="6001918"/>
                <a:ext cx="167040" cy="126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0B040E3-D844-4072-9438-5F262509A0A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55279" y="5992918"/>
                  <a:ext cx="184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6471E1F-E45F-4997-8EDC-38B905648F6C}"/>
                    </a:ext>
                  </a:extLst>
                </p14:cNvPr>
                <p14:cNvContentPartPr/>
                <p14:nvPr/>
              </p14:nvContentPartPr>
              <p14:xfrm>
                <a:off x="5492959" y="5686918"/>
                <a:ext cx="183240" cy="466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6471E1F-E45F-4997-8EDC-38B905648F6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483959" y="5677918"/>
                  <a:ext cx="2008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114C3F6-63C1-4F75-A765-E23A8AA5223F}"/>
                    </a:ext>
                  </a:extLst>
                </p14:cNvPr>
                <p14:cNvContentPartPr/>
                <p14:nvPr/>
              </p14:nvContentPartPr>
              <p14:xfrm>
                <a:off x="5410519" y="5958358"/>
                <a:ext cx="230040" cy="46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114C3F6-63C1-4F75-A765-E23A8AA5223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01879" y="5949718"/>
                  <a:ext cx="247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D61954-9182-4BAD-808D-6E8339E6437E}"/>
                    </a:ext>
                  </a:extLst>
                </p14:cNvPr>
                <p14:cNvContentPartPr/>
                <p14:nvPr/>
              </p14:nvContentPartPr>
              <p14:xfrm>
                <a:off x="6009559" y="5959078"/>
                <a:ext cx="227520" cy="201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3D61954-9182-4BAD-808D-6E8339E6437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000559" y="5950078"/>
                  <a:ext cx="245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4C68DFD-BAF4-4B2A-A7D1-62B6AE08A16C}"/>
                    </a:ext>
                  </a:extLst>
                </p14:cNvPr>
                <p14:cNvContentPartPr/>
                <p14:nvPr/>
              </p14:nvContentPartPr>
              <p14:xfrm>
                <a:off x="5941159" y="5921998"/>
                <a:ext cx="249840" cy="158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4C68DFD-BAF4-4B2A-A7D1-62B6AE08A16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932519" y="5913358"/>
                  <a:ext cx="2674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7112C1-51B1-4B8C-AD52-FFFE10C0F766}"/>
              </a:ext>
            </a:extLst>
          </p:cNvPr>
          <p:cNvGrpSpPr/>
          <p:nvPr/>
        </p:nvGrpSpPr>
        <p:grpSpPr>
          <a:xfrm>
            <a:off x="6604639" y="5845678"/>
            <a:ext cx="300600" cy="273600"/>
            <a:chOff x="6604639" y="5845678"/>
            <a:chExt cx="30060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1DA8C03-1EBA-439A-BF4C-36C6EC146E1F}"/>
                    </a:ext>
                  </a:extLst>
                </p14:cNvPr>
                <p14:cNvContentPartPr/>
                <p14:nvPr/>
              </p14:nvContentPartPr>
              <p14:xfrm>
                <a:off x="6604639" y="5997598"/>
                <a:ext cx="47520" cy="12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1DA8C03-1EBA-439A-BF4C-36C6EC146E1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595639" y="5988958"/>
                  <a:ext cx="6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B07C391-320F-45B0-BA28-061C78DD5B2B}"/>
                    </a:ext>
                  </a:extLst>
                </p14:cNvPr>
                <p14:cNvContentPartPr/>
                <p14:nvPr/>
              </p14:nvContentPartPr>
              <p14:xfrm>
                <a:off x="6731359" y="5845678"/>
                <a:ext cx="2880" cy="37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B07C391-320F-45B0-BA28-061C78DD5B2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722719" y="5836678"/>
                  <a:ext cx="20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06AD3C6-C99A-4542-B521-F591BF0A3C3A}"/>
                    </a:ext>
                  </a:extLst>
                </p14:cNvPr>
                <p14:cNvContentPartPr/>
                <p14:nvPr/>
              </p14:nvContentPartPr>
              <p14:xfrm>
                <a:off x="6749359" y="5905798"/>
                <a:ext cx="155880" cy="191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06AD3C6-C99A-4542-B521-F591BF0A3C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740719" y="5897158"/>
                  <a:ext cx="1735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BC9FD9A-9ABA-4E12-B16E-01F0B7DB2FEC}"/>
              </a:ext>
            </a:extLst>
          </p:cNvPr>
          <p:cNvGrpSpPr/>
          <p:nvPr/>
        </p:nvGrpSpPr>
        <p:grpSpPr>
          <a:xfrm>
            <a:off x="7211599" y="5737678"/>
            <a:ext cx="1090440" cy="550800"/>
            <a:chOff x="7211599" y="5737678"/>
            <a:chExt cx="109044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A27983-D982-4D67-A1F4-0C0E03C27E65}"/>
                    </a:ext>
                  </a:extLst>
                </p14:cNvPr>
                <p14:cNvContentPartPr/>
                <p14:nvPr/>
              </p14:nvContentPartPr>
              <p14:xfrm>
                <a:off x="7211599" y="6037558"/>
                <a:ext cx="176400" cy="250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A27983-D982-4D67-A1F4-0C0E03C27E6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202959" y="6028558"/>
                  <a:ext cx="194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82A5779-FFC4-4EF7-A083-7ABD90E94A1F}"/>
                    </a:ext>
                  </a:extLst>
                </p14:cNvPr>
                <p14:cNvContentPartPr/>
                <p14:nvPr/>
              </p14:nvContentPartPr>
              <p14:xfrm>
                <a:off x="7334359" y="5892478"/>
                <a:ext cx="243720" cy="206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82A5779-FFC4-4EF7-A083-7ABD90E94A1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325359" y="5883838"/>
                  <a:ext cx="261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BEA7FF5-C055-4AA7-BEAF-AA98C84DC01C}"/>
                    </a:ext>
                  </a:extLst>
                </p14:cNvPr>
                <p14:cNvContentPartPr/>
                <p14:nvPr/>
              </p14:nvContentPartPr>
              <p14:xfrm>
                <a:off x="7737919" y="5855758"/>
                <a:ext cx="108360" cy="239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BEA7FF5-C055-4AA7-BEAF-AA98C84DC01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728919" y="5846758"/>
                  <a:ext cx="126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8F446A7-1A41-4C4E-90D7-A7F861044176}"/>
                    </a:ext>
                  </a:extLst>
                </p14:cNvPr>
                <p14:cNvContentPartPr/>
                <p14:nvPr/>
              </p14:nvContentPartPr>
              <p14:xfrm>
                <a:off x="7902799" y="5910118"/>
                <a:ext cx="170280" cy="152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8F446A7-1A41-4C4E-90D7-A7F86104417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893799" y="5901118"/>
                  <a:ext cx="187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66C94F9-869A-4026-8173-4923B75E8D62}"/>
                    </a:ext>
                  </a:extLst>
                </p14:cNvPr>
                <p14:cNvContentPartPr/>
                <p14:nvPr/>
              </p14:nvContentPartPr>
              <p14:xfrm>
                <a:off x="7841239" y="5737678"/>
                <a:ext cx="460800" cy="399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66C94F9-869A-4026-8173-4923B75E8D6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32239" y="5729038"/>
                  <a:ext cx="47844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AEF8E84-FD15-423D-8F67-E110BDAC899A}"/>
              </a:ext>
            </a:extLst>
          </p:cNvPr>
          <p:cNvGrpSpPr/>
          <p:nvPr/>
        </p:nvGrpSpPr>
        <p:grpSpPr>
          <a:xfrm>
            <a:off x="8543239" y="5597998"/>
            <a:ext cx="2312640" cy="618840"/>
            <a:chOff x="8543239" y="5597998"/>
            <a:chExt cx="23126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C4A99B1-3D30-4699-9DA9-8813F64C6178}"/>
                    </a:ext>
                  </a:extLst>
                </p14:cNvPr>
                <p14:cNvContentPartPr/>
                <p14:nvPr/>
              </p14:nvContentPartPr>
              <p14:xfrm>
                <a:off x="8562319" y="5904358"/>
                <a:ext cx="187560" cy="52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C4A99B1-3D30-4699-9DA9-8813F64C617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553679" y="5895718"/>
                  <a:ext cx="205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B4B025B-DE6B-4C89-9581-7A2ED11EA782}"/>
                    </a:ext>
                  </a:extLst>
                </p14:cNvPr>
                <p14:cNvContentPartPr/>
                <p14:nvPr/>
              </p14:nvContentPartPr>
              <p14:xfrm>
                <a:off x="8543239" y="6006958"/>
                <a:ext cx="169920" cy="38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B4B025B-DE6B-4C89-9581-7A2ED11EA78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534599" y="5997958"/>
                  <a:ext cx="187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4B1BEEF-4ADB-469A-891D-C7D87C404F1C}"/>
                    </a:ext>
                  </a:extLst>
                </p14:cNvPr>
                <p14:cNvContentPartPr/>
                <p14:nvPr/>
              </p14:nvContentPartPr>
              <p14:xfrm>
                <a:off x="8942119" y="5763958"/>
                <a:ext cx="192960" cy="382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4B1BEEF-4ADB-469A-891D-C7D87C404F1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33119" y="5754958"/>
                  <a:ext cx="2106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6E1BC1-EF36-482F-BE9E-3178B7598A6F}"/>
                    </a:ext>
                  </a:extLst>
                </p14:cNvPr>
                <p14:cNvContentPartPr/>
                <p14:nvPr/>
              </p14:nvContentPartPr>
              <p14:xfrm>
                <a:off x="8997559" y="5656678"/>
                <a:ext cx="296640" cy="293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6E1BC1-EF36-482F-BE9E-3178B7598A6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988919" y="5648038"/>
                  <a:ext cx="314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CD76CD4-4E5B-4D70-8BC4-2E8D677DBFAB}"/>
                    </a:ext>
                  </a:extLst>
                </p14:cNvPr>
                <p14:cNvContentPartPr/>
                <p14:nvPr/>
              </p14:nvContentPartPr>
              <p14:xfrm>
                <a:off x="9357559" y="5709598"/>
                <a:ext cx="264600" cy="381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CD76CD4-4E5B-4D70-8BC4-2E8D677DBFA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348559" y="5700958"/>
                  <a:ext cx="2822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6D2BE0A-20FD-460B-8A14-998C54E057F9}"/>
                    </a:ext>
                  </a:extLst>
                </p14:cNvPr>
                <p14:cNvContentPartPr/>
                <p14:nvPr/>
              </p14:nvContentPartPr>
              <p14:xfrm>
                <a:off x="9659599" y="5795638"/>
                <a:ext cx="239760" cy="289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6D2BE0A-20FD-460B-8A14-998C54E057F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50959" y="5786998"/>
                  <a:ext cx="257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979CCB9-4E26-4C52-A3C4-5CD361EBC477}"/>
                    </a:ext>
                  </a:extLst>
                </p14:cNvPr>
                <p14:cNvContentPartPr/>
                <p14:nvPr/>
              </p14:nvContentPartPr>
              <p14:xfrm>
                <a:off x="9583999" y="5774758"/>
                <a:ext cx="528120" cy="243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979CCB9-4E26-4C52-A3C4-5CD361EBC47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574999" y="5766118"/>
                  <a:ext cx="545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41A621F-5960-4926-9860-26032069358A}"/>
                    </a:ext>
                  </a:extLst>
                </p14:cNvPr>
                <p14:cNvContentPartPr/>
                <p14:nvPr/>
              </p14:nvContentPartPr>
              <p14:xfrm>
                <a:off x="9992959" y="5953318"/>
                <a:ext cx="138600" cy="23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41A621F-5960-4926-9860-26032069358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984319" y="5944318"/>
                  <a:ext cx="156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09F9E9-EA1A-4BD1-8711-7036C6500840}"/>
                    </a:ext>
                  </a:extLst>
                </p14:cNvPr>
                <p14:cNvContentPartPr/>
                <p14:nvPr/>
              </p14:nvContentPartPr>
              <p14:xfrm>
                <a:off x="10221919" y="5851438"/>
                <a:ext cx="331200" cy="204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09F9E9-EA1A-4BD1-8711-7036C650084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213279" y="5842438"/>
                  <a:ext cx="348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B48A342-0495-4073-A42D-07944A4E2364}"/>
                    </a:ext>
                  </a:extLst>
                </p14:cNvPr>
                <p14:cNvContentPartPr/>
                <p14:nvPr/>
              </p14:nvContentPartPr>
              <p14:xfrm>
                <a:off x="10652479" y="5597998"/>
                <a:ext cx="203400" cy="618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B48A342-0495-4073-A42D-07944A4E236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643839" y="5589358"/>
                  <a:ext cx="221040" cy="63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DAECC7E-E6D2-406C-916D-E7F2B1E570DD}"/>
                  </a:ext>
                </a:extLst>
              </p14:cNvPr>
              <p14:cNvContentPartPr/>
              <p14:nvPr/>
            </p14:nvContentPartPr>
            <p14:xfrm>
              <a:off x="7523719" y="6304732"/>
              <a:ext cx="3081600" cy="1134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DAECC7E-E6D2-406C-916D-E7F2B1E570DD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514719" y="6295732"/>
                <a:ext cx="30992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F72150E-208F-45BF-A323-097C760FB8EA}"/>
                  </a:ext>
                </a:extLst>
              </p14:cNvPr>
              <p14:cNvContentPartPr/>
              <p14:nvPr/>
            </p14:nvContentPartPr>
            <p14:xfrm>
              <a:off x="2708359" y="4161292"/>
              <a:ext cx="233280" cy="176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F72150E-208F-45BF-A323-097C760FB8EA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2699359" y="4152292"/>
                <a:ext cx="2509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D6AD9BE-79DF-4EF4-94F1-988B6F2DABF9}"/>
                  </a:ext>
                </a:extLst>
              </p14:cNvPr>
              <p14:cNvContentPartPr/>
              <p14:nvPr/>
            </p14:nvContentPartPr>
            <p14:xfrm>
              <a:off x="2924359" y="3417532"/>
              <a:ext cx="113760" cy="366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D6AD9BE-79DF-4EF4-94F1-988B6F2DABF9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915719" y="3408532"/>
                <a:ext cx="1314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E2F71B0-BA6B-4DF1-887B-3781A06EB5A0}"/>
                  </a:ext>
                </a:extLst>
              </p14:cNvPr>
              <p14:cNvContentPartPr/>
              <p14:nvPr/>
            </p14:nvContentPartPr>
            <p14:xfrm>
              <a:off x="3529159" y="2623012"/>
              <a:ext cx="120960" cy="478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E2F71B0-BA6B-4DF1-887B-3781A06EB5A0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520159" y="2614012"/>
                <a:ext cx="1386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389730B-F620-4355-B942-B702E0E8DB99}"/>
                  </a:ext>
                </a:extLst>
              </p14:cNvPr>
              <p14:cNvContentPartPr/>
              <p14:nvPr/>
            </p14:nvContentPartPr>
            <p14:xfrm>
              <a:off x="4155559" y="2054932"/>
              <a:ext cx="135000" cy="264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389730B-F620-4355-B942-B702E0E8DB9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146559" y="2045932"/>
                <a:ext cx="1526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669E2C4-AAD0-4B2F-9FFF-18B0C8E7D451}"/>
                  </a:ext>
                </a:extLst>
              </p14:cNvPr>
              <p14:cNvContentPartPr/>
              <p14:nvPr/>
            </p14:nvContentPartPr>
            <p14:xfrm>
              <a:off x="1740319" y="3868612"/>
              <a:ext cx="992160" cy="175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669E2C4-AAD0-4B2F-9FFF-18B0C8E7D451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731319" y="3859612"/>
                <a:ext cx="1009800" cy="1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11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416EF3C-0434-4B0E-A2E6-81C5E5C7366E}"/>
              </a:ext>
            </a:extLst>
          </p:cNvPr>
          <p:cNvGrpSpPr/>
          <p:nvPr/>
        </p:nvGrpSpPr>
        <p:grpSpPr>
          <a:xfrm>
            <a:off x="1764799" y="264598"/>
            <a:ext cx="319320" cy="378000"/>
            <a:chOff x="1764799" y="264598"/>
            <a:chExt cx="3193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D1D34FC-BE4E-46D3-9A7D-E55D41824C9C}"/>
                    </a:ext>
                  </a:extLst>
                </p14:cNvPr>
                <p14:cNvContentPartPr/>
                <p14:nvPr/>
              </p14:nvContentPartPr>
              <p14:xfrm>
                <a:off x="1764799" y="264598"/>
                <a:ext cx="319320" cy="37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D1D34FC-BE4E-46D3-9A7D-E55D41824C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6159" y="255598"/>
                  <a:ext cx="336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C46A461-4641-4C2E-BD01-C97BBB876EBC}"/>
                    </a:ext>
                  </a:extLst>
                </p14:cNvPr>
                <p14:cNvContentPartPr/>
                <p14:nvPr/>
              </p14:nvContentPartPr>
              <p14:xfrm>
                <a:off x="1782439" y="269638"/>
                <a:ext cx="217800" cy="30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C46A461-4641-4C2E-BD01-C97BBB876E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3439" y="260638"/>
                  <a:ext cx="23544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511B6-A680-4DB8-A19C-38C66000A51E}"/>
              </a:ext>
            </a:extLst>
          </p:cNvPr>
          <p:cNvGrpSpPr/>
          <p:nvPr/>
        </p:nvGrpSpPr>
        <p:grpSpPr>
          <a:xfrm>
            <a:off x="2481919" y="175678"/>
            <a:ext cx="419760" cy="435960"/>
            <a:chOff x="2481919" y="175678"/>
            <a:chExt cx="41976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A56536-BAB8-4CB7-A10F-D7FD6B7CAF18}"/>
                    </a:ext>
                  </a:extLst>
                </p14:cNvPr>
                <p14:cNvContentPartPr/>
                <p14:nvPr/>
              </p14:nvContentPartPr>
              <p14:xfrm>
                <a:off x="2481919" y="175678"/>
                <a:ext cx="172800" cy="43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A56536-BAB8-4CB7-A10F-D7FD6B7CAF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72919" y="167038"/>
                  <a:ext cx="1904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F5272A-434D-42DC-B4A7-656EB99DD9D4}"/>
                    </a:ext>
                  </a:extLst>
                </p14:cNvPr>
                <p14:cNvContentPartPr/>
                <p14:nvPr/>
              </p14:nvContentPartPr>
              <p14:xfrm>
                <a:off x="2752639" y="393478"/>
                <a:ext cx="149040" cy="18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F5272A-434D-42DC-B4A7-656EB99DD9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3639" y="384838"/>
                  <a:ext cx="16668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2566FA-7AE4-49D8-B189-3094AEC0F91C}"/>
                  </a:ext>
                </a:extLst>
              </p14:cNvPr>
              <p14:cNvContentPartPr/>
              <p14:nvPr/>
            </p14:nvContentPartPr>
            <p14:xfrm>
              <a:off x="3330799" y="374398"/>
              <a:ext cx="160920" cy="178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2566FA-7AE4-49D8-B189-3094AEC0F9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2159" y="365398"/>
                <a:ext cx="1785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CA9AF2D-5EDB-4C9F-9117-2F5FBEDDB7B3}"/>
              </a:ext>
            </a:extLst>
          </p:cNvPr>
          <p:cNvGrpSpPr/>
          <p:nvPr/>
        </p:nvGrpSpPr>
        <p:grpSpPr>
          <a:xfrm>
            <a:off x="3924439" y="73078"/>
            <a:ext cx="1850760" cy="543600"/>
            <a:chOff x="3924439" y="73078"/>
            <a:chExt cx="185076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B5737E-688D-481E-8639-C1A9B57C369F}"/>
                    </a:ext>
                  </a:extLst>
                </p14:cNvPr>
                <p14:cNvContentPartPr/>
                <p14:nvPr/>
              </p14:nvContentPartPr>
              <p14:xfrm>
                <a:off x="3924439" y="372598"/>
                <a:ext cx="242280" cy="16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B5737E-688D-481E-8639-C1A9B57C36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15439" y="363598"/>
                  <a:ext cx="259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4C62A48-A46C-4A30-8647-D51625841D7B}"/>
                    </a:ext>
                  </a:extLst>
                </p14:cNvPr>
                <p14:cNvContentPartPr/>
                <p14:nvPr/>
              </p14:nvContentPartPr>
              <p14:xfrm>
                <a:off x="4133959" y="126718"/>
                <a:ext cx="5688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4C62A48-A46C-4A30-8647-D51625841D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5319" y="117718"/>
                  <a:ext cx="745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075D69-6F7E-4E31-91D9-C389C0AFC2CC}"/>
                    </a:ext>
                  </a:extLst>
                </p14:cNvPr>
                <p14:cNvContentPartPr/>
                <p14:nvPr/>
              </p14:nvContentPartPr>
              <p14:xfrm>
                <a:off x="4297759" y="401758"/>
                <a:ext cx="10440" cy="93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075D69-6F7E-4E31-91D9-C389C0AFC2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88759" y="392758"/>
                  <a:ext cx="28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92F84D-37A1-4FB4-B4FA-265AFBF1CF7B}"/>
                    </a:ext>
                  </a:extLst>
                </p14:cNvPr>
                <p14:cNvContentPartPr/>
                <p14:nvPr/>
              </p14:nvContentPartPr>
              <p14:xfrm>
                <a:off x="4391359" y="299518"/>
                <a:ext cx="160560" cy="21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92F84D-37A1-4FB4-B4FA-265AFBF1CF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82719" y="290878"/>
                  <a:ext cx="178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71CF6E-BA6A-40DC-9B9F-6292047280A1}"/>
                    </a:ext>
                  </a:extLst>
                </p14:cNvPr>
                <p14:cNvContentPartPr/>
                <p14:nvPr/>
              </p14:nvContentPartPr>
              <p14:xfrm>
                <a:off x="4604119" y="308158"/>
                <a:ext cx="123480" cy="20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71CF6E-BA6A-40DC-9B9F-6292047280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5119" y="299158"/>
                  <a:ext cx="141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94FD6F-8594-4F01-BE31-349ADA894BF1}"/>
                    </a:ext>
                  </a:extLst>
                </p14:cNvPr>
                <p14:cNvContentPartPr/>
                <p14:nvPr/>
              </p14:nvContentPartPr>
              <p14:xfrm>
                <a:off x="4806079" y="327958"/>
                <a:ext cx="297000" cy="16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94FD6F-8594-4F01-BE31-349ADA894B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97079" y="319318"/>
                  <a:ext cx="314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F47125-1C06-4216-8E13-EEDB18A13DEA}"/>
                    </a:ext>
                  </a:extLst>
                </p14:cNvPr>
                <p14:cNvContentPartPr/>
                <p14:nvPr/>
              </p14:nvContentPartPr>
              <p14:xfrm>
                <a:off x="5381359" y="73078"/>
                <a:ext cx="51480" cy="424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F47125-1C06-4216-8E13-EEDB18A13D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2359" y="64438"/>
                  <a:ext cx="691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D82AF7-65FF-4248-8261-CF713F41D338}"/>
                    </a:ext>
                  </a:extLst>
                </p14:cNvPr>
                <p14:cNvContentPartPr/>
                <p14:nvPr/>
              </p14:nvContentPartPr>
              <p14:xfrm>
                <a:off x="5198839" y="303118"/>
                <a:ext cx="361440" cy="4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D82AF7-65FF-4248-8261-CF713F41D3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89839" y="294118"/>
                  <a:ext cx="379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38F4CA-1718-4624-87D9-AB4229B0AA5F}"/>
                    </a:ext>
                  </a:extLst>
                </p14:cNvPr>
                <p14:cNvContentPartPr/>
                <p14:nvPr/>
              </p14:nvContentPartPr>
              <p14:xfrm>
                <a:off x="5554159" y="350278"/>
                <a:ext cx="221040" cy="26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38F4CA-1718-4624-87D9-AB4229B0AA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5159" y="341278"/>
                  <a:ext cx="23868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2081C4-F8D8-40D2-A046-211646F5D3A2}"/>
              </a:ext>
            </a:extLst>
          </p:cNvPr>
          <p:cNvGrpSpPr/>
          <p:nvPr/>
        </p:nvGrpSpPr>
        <p:grpSpPr>
          <a:xfrm>
            <a:off x="6202519" y="359638"/>
            <a:ext cx="660960" cy="213840"/>
            <a:chOff x="6202519" y="359638"/>
            <a:chExt cx="66096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E95123-2734-4656-8D78-D759DA899E99}"/>
                    </a:ext>
                  </a:extLst>
                </p14:cNvPr>
                <p14:cNvContentPartPr/>
                <p14:nvPr/>
              </p14:nvContentPartPr>
              <p14:xfrm>
                <a:off x="6202519" y="402838"/>
                <a:ext cx="191880" cy="17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E95123-2734-4656-8D78-D759DA899E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93879" y="394198"/>
                  <a:ext cx="209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D3C61A-A334-4922-AD17-8E9204B93580}"/>
                    </a:ext>
                  </a:extLst>
                </p14:cNvPr>
                <p14:cNvContentPartPr/>
                <p14:nvPr/>
              </p14:nvContentPartPr>
              <p14:xfrm>
                <a:off x="6471079" y="539278"/>
                <a:ext cx="7200" cy="29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D3C61A-A334-4922-AD17-8E9204B935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62439" y="530638"/>
                  <a:ext cx="24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456D60-BAC8-4BD4-BAB4-0FA5E09117C4}"/>
                    </a:ext>
                  </a:extLst>
                </p14:cNvPr>
                <p14:cNvContentPartPr/>
                <p14:nvPr/>
              </p14:nvContentPartPr>
              <p14:xfrm>
                <a:off x="6580159" y="359638"/>
                <a:ext cx="225720" cy="13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456D60-BAC8-4BD4-BAB4-0FA5E09117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71519" y="350638"/>
                  <a:ext cx="243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D07AC2-F930-4739-91AE-1E0BD2F97C2C}"/>
                    </a:ext>
                  </a:extLst>
                </p14:cNvPr>
                <p14:cNvContentPartPr/>
                <p14:nvPr/>
              </p14:nvContentPartPr>
              <p14:xfrm>
                <a:off x="6859159" y="493918"/>
                <a:ext cx="4320" cy="24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D07AC2-F930-4739-91AE-1E0BD2F97C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50159" y="485278"/>
                  <a:ext cx="219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500D5F-0A84-4DD6-A49C-110701AB318C}"/>
              </a:ext>
            </a:extLst>
          </p:cNvPr>
          <p:cNvGrpSpPr/>
          <p:nvPr/>
        </p:nvGrpSpPr>
        <p:grpSpPr>
          <a:xfrm>
            <a:off x="7275319" y="61558"/>
            <a:ext cx="904680" cy="504720"/>
            <a:chOff x="7275319" y="61558"/>
            <a:chExt cx="9046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48BCA1-FA80-41DC-8617-DD4345BDB7FA}"/>
                    </a:ext>
                  </a:extLst>
                </p14:cNvPr>
                <p14:cNvContentPartPr/>
                <p14:nvPr/>
              </p14:nvContentPartPr>
              <p14:xfrm>
                <a:off x="7317079" y="530998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48BCA1-FA80-41DC-8617-DD4345BDB7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08079" y="522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E9EE82F-8F6B-4710-A0AB-A8264C06FE5D}"/>
                    </a:ext>
                  </a:extLst>
                </p14:cNvPr>
                <p14:cNvContentPartPr/>
                <p14:nvPr/>
              </p14:nvContentPartPr>
              <p14:xfrm>
                <a:off x="7275319" y="410038"/>
                <a:ext cx="221400" cy="13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E9EE82F-8F6B-4710-A0AB-A8264C06FE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66319" y="401038"/>
                  <a:ext cx="23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96F7CC-02B3-40B5-B717-218DBF71BC86}"/>
                    </a:ext>
                  </a:extLst>
                </p14:cNvPr>
                <p14:cNvContentPartPr/>
                <p14:nvPr/>
              </p14:nvContentPartPr>
              <p14:xfrm>
                <a:off x="7561519" y="487078"/>
                <a:ext cx="3600" cy="60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96F7CC-02B3-40B5-B717-218DBF71BC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52879" y="478078"/>
                  <a:ext cx="21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D2AEBE-6087-454F-B5AD-0DF591849E88}"/>
                    </a:ext>
                  </a:extLst>
                </p14:cNvPr>
                <p14:cNvContentPartPr/>
                <p14:nvPr/>
              </p14:nvContentPartPr>
              <p14:xfrm>
                <a:off x="7761679" y="152278"/>
                <a:ext cx="67680" cy="414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D2AEBE-6087-454F-B5AD-0DF591849E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53039" y="143278"/>
                  <a:ext cx="85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7FB044-209D-4B13-8A8D-67A54B1E6CF2}"/>
                    </a:ext>
                  </a:extLst>
                </p14:cNvPr>
                <p14:cNvContentPartPr/>
                <p14:nvPr/>
              </p14:nvContentPartPr>
              <p14:xfrm>
                <a:off x="7675999" y="300958"/>
                <a:ext cx="223560" cy="102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7FB044-209D-4B13-8A8D-67A54B1E6CF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67359" y="291958"/>
                  <a:ext cx="241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749ACD9-11EE-4A30-B0D4-F99ED1BE7504}"/>
                    </a:ext>
                  </a:extLst>
                </p14:cNvPr>
                <p14:cNvContentPartPr/>
                <p14:nvPr/>
              </p14:nvContentPartPr>
              <p14:xfrm>
                <a:off x="7984519" y="61558"/>
                <a:ext cx="195480" cy="47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49ACD9-11EE-4A30-B0D4-F99ED1BE75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75879" y="52918"/>
                  <a:ext cx="213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D6BA7E-B1EA-4419-934F-85CC1107E05A}"/>
              </a:ext>
            </a:extLst>
          </p:cNvPr>
          <p:cNvGrpSpPr/>
          <p:nvPr/>
        </p:nvGrpSpPr>
        <p:grpSpPr>
          <a:xfrm>
            <a:off x="8535679" y="-28442"/>
            <a:ext cx="894240" cy="853200"/>
            <a:chOff x="8535679" y="-28442"/>
            <a:chExt cx="894240" cy="8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594F67C-8D37-4EDD-B9FD-35128E373FC1}"/>
                    </a:ext>
                  </a:extLst>
                </p14:cNvPr>
                <p14:cNvContentPartPr/>
                <p14:nvPr/>
              </p14:nvContentPartPr>
              <p14:xfrm>
                <a:off x="8542879" y="471238"/>
                <a:ext cx="41040" cy="353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594F67C-8D37-4EDD-B9FD-35128E373F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33879" y="462238"/>
                  <a:ext cx="58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0BD92D9-ED59-4856-95CB-2A4D91B23405}"/>
                    </a:ext>
                  </a:extLst>
                </p14:cNvPr>
                <p14:cNvContentPartPr/>
                <p14:nvPr/>
              </p14:nvContentPartPr>
              <p14:xfrm>
                <a:off x="8535679" y="276838"/>
                <a:ext cx="263160" cy="209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0BD92D9-ED59-4856-95CB-2A4D91B234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7039" y="268198"/>
                  <a:ext cx="280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33B9C7-952F-4E31-A5B2-2F03B39FE2C0}"/>
                    </a:ext>
                  </a:extLst>
                </p14:cNvPr>
                <p14:cNvContentPartPr/>
                <p14:nvPr/>
              </p14:nvContentPartPr>
              <p14:xfrm>
                <a:off x="8862919" y="330118"/>
                <a:ext cx="22284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33B9C7-952F-4E31-A5B2-2F03B39FE2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53919" y="321478"/>
                  <a:ext cx="240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5843444-4C0D-4A91-8C74-CF87BC6945C8}"/>
                    </a:ext>
                  </a:extLst>
                </p14:cNvPr>
                <p14:cNvContentPartPr/>
                <p14:nvPr/>
              </p14:nvContentPartPr>
              <p14:xfrm>
                <a:off x="9295999" y="-28442"/>
                <a:ext cx="133920" cy="51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5843444-4C0D-4A91-8C74-CF87BC6945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86999" y="-37442"/>
                  <a:ext cx="1515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8669EF1-1CF5-448D-8DE2-0449C764F96D}"/>
                    </a:ext>
                  </a:extLst>
                </p14:cNvPr>
                <p14:cNvContentPartPr/>
                <p14:nvPr/>
              </p14:nvContentPartPr>
              <p14:xfrm>
                <a:off x="9225799" y="353878"/>
                <a:ext cx="155160" cy="4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8669EF1-1CF5-448D-8DE2-0449C764F9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16799" y="344878"/>
                  <a:ext cx="1728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984413-8CC1-407F-8B9F-724C8133F711}"/>
              </a:ext>
            </a:extLst>
          </p:cNvPr>
          <p:cNvGrpSpPr/>
          <p:nvPr/>
        </p:nvGrpSpPr>
        <p:grpSpPr>
          <a:xfrm>
            <a:off x="9643399" y="173878"/>
            <a:ext cx="1024200" cy="592920"/>
            <a:chOff x="9643399" y="173878"/>
            <a:chExt cx="102420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DE092C-A914-42CF-B1E5-7155B8F39243}"/>
                    </a:ext>
                  </a:extLst>
                </p14:cNvPr>
                <p14:cNvContentPartPr/>
                <p14:nvPr/>
              </p14:nvContentPartPr>
              <p14:xfrm>
                <a:off x="9643399" y="389518"/>
                <a:ext cx="57960" cy="37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DE092C-A914-42CF-B1E5-7155B8F392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34759" y="380518"/>
                  <a:ext cx="756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9B8B53-DD01-493B-B709-432335B274E6}"/>
                    </a:ext>
                  </a:extLst>
                </p14:cNvPr>
                <p14:cNvContentPartPr/>
                <p14:nvPr/>
              </p14:nvContentPartPr>
              <p14:xfrm>
                <a:off x="9656359" y="275758"/>
                <a:ext cx="236160" cy="192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9B8B53-DD01-493B-B709-432335B274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47719" y="267118"/>
                  <a:ext cx="253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8AE005-4391-4FDF-912C-3BFFF50BEB85}"/>
                    </a:ext>
                  </a:extLst>
                </p14:cNvPr>
                <p14:cNvContentPartPr/>
                <p14:nvPr/>
              </p14:nvContentPartPr>
              <p14:xfrm>
                <a:off x="10024279" y="276118"/>
                <a:ext cx="77760" cy="18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8AE005-4391-4FDF-912C-3BFFF50BEB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15279" y="267478"/>
                  <a:ext cx="95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1C762B-3BCA-4D53-B01E-3462049A1B4D}"/>
                    </a:ext>
                  </a:extLst>
                </p14:cNvPr>
                <p14:cNvContentPartPr/>
                <p14:nvPr/>
              </p14:nvContentPartPr>
              <p14:xfrm>
                <a:off x="10173679" y="332638"/>
                <a:ext cx="180360" cy="115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1C762B-3BCA-4D53-B01E-3462049A1B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65039" y="323998"/>
                  <a:ext cx="19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5DF4A87-F55E-4898-90C9-EC3C28518DB6}"/>
                    </a:ext>
                  </a:extLst>
                </p14:cNvPr>
                <p14:cNvContentPartPr/>
                <p14:nvPr/>
              </p14:nvContentPartPr>
              <p14:xfrm>
                <a:off x="10098439" y="270358"/>
                <a:ext cx="184680" cy="185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5DF4A87-F55E-4898-90C9-EC3C28518D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89439" y="261358"/>
                  <a:ext cx="202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9DC79E-8CFF-4AF6-9AB0-6FC23232BB81}"/>
                    </a:ext>
                  </a:extLst>
                </p14:cNvPr>
                <p14:cNvContentPartPr/>
                <p14:nvPr/>
              </p14:nvContentPartPr>
              <p14:xfrm>
                <a:off x="10305079" y="173878"/>
                <a:ext cx="362520" cy="34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9DC79E-8CFF-4AF6-9AB0-6FC23232BB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96079" y="165238"/>
                  <a:ext cx="38016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AFA5E3-832F-4118-A1C2-1E1CAF789009}"/>
              </a:ext>
            </a:extLst>
          </p:cNvPr>
          <p:cNvGrpSpPr/>
          <p:nvPr/>
        </p:nvGrpSpPr>
        <p:grpSpPr>
          <a:xfrm>
            <a:off x="326599" y="1016998"/>
            <a:ext cx="933120" cy="497880"/>
            <a:chOff x="326599" y="1016998"/>
            <a:chExt cx="93312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6177290-24BE-4B77-BF98-2CFAC517A724}"/>
                    </a:ext>
                  </a:extLst>
                </p14:cNvPr>
                <p14:cNvContentPartPr/>
                <p14:nvPr/>
              </p14:nvContentPartPr>
              <p14:xfrm>
                <a:off x="511279" y="1236598"/>
                <a:ext cx="38880" cy="278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6177290-24BE-4B77-BF98-2CFAC517A7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2279" y="1227598"/>
                  <a:ext cx="56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4FEB1ED-C928-4A8D-BDD2-8CA2EC235284}"/>
                    </a:ext>
                  </a:extLst>
                </p14:cNvPr>
                <p14:cNvContentPartPr/>
                <p14:nvPr/>
              </p14:nvContentPartPr>
              <p14:xfrm>
                <a:off x="326599" y="1152358"/>
                <a:ext cx="465480" cy="6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4FEB1ED-C928-4A8D-BDD2-8CA2EC2352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7959" y="1143718"/>
                  <a:ext cx="483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3CA72F-4F52-4FC6-BE1B-AFE9F6911AD5}"/>
                    </a:ext>
                  </a:extLst>
                </p14:cNvPr>
                <p14:cNvContentPartPr/>
                <p14:nvPr/>
              </p14:nvContentPartPr>
              <p14:xfrm>
                <a:off x="819799" y="1016998"/>
                <a:ext cx="189000" cy="450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93CA72F-4F52-4FC6-BE1B-AFE9F6911A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1159" y="1008358"/>
                  <a:ext cx="2066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C7E539-5803-4EAC-91B7-E8F8737E49BB}"/>
                    </a:ext>
                  </a:extLst>
                </p14:cNvPr>
                <p14:cNvContentPartPr/>
                <p14:nvPr/>
              </p14:nvContentPartPr>
              <p14:xfrm>
                <a:off x="1139839" y="1288438"/>
                <a:ext cx="119880" cy="21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C7E539-5803-4EAC-91B7-E8F8737E49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1199" y="1279438"/>
                  <a:ext cx="1375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93FACC-E4AD-405F-95E2-C45C471AD290}"/>
              </a:ext>
            </a:extLst>
          </p:cNvPr>
          <p:cNvGrpSpPr/>
          <p:nvPr/>
        </p:nvGrpSpPr>
        <p:grpSpPr>
          <a:xfrm>
            <a:off x="3265279" y="1001158"/>
            <a:ext cx="1095120" cy="391680"/>
            <a:chOff x="3265279" y="1001158"/>
            <a:chExt cx="10951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330AA5-05FB-40F1-83B7-9F8A4AFE2979}"/>
                    </a:ext>
                  </a:extLst>
                </p14:cNvPr>
                <p14:cNvContentPartPr/>
                <p14:nvPr/>
              </p14:nvContentPartPr>
              <p14:xfrm>
                <a:off x="3265279" y="1012678"/>
                <a:ext cx="189000" cy="380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330AA5-05FB-40F1-83B7-9F8A4AFE29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56639" y="1003678"/>
                  <a:ext cx="206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20F075-A96A-4BFF-A633-BD26851CBE7B}"/>
                    </a:ext>
                  </a:extLst>
                </p14:cNvPr>
                <p14:cNvContentPartPr/>
                <p14:nvPr/>
              </p14:nvContentPartPr>
              <p14:xfrm>
                <a:off x="3526279" y="1199158"/>
                <a:ext cx="181080" cy="157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20F075-A96A-4BFF-A633-BD26851CBE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17279" y="1190518"/>
                  <a:ext cx="198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849B07-203D-4AE7-AE18-3F34A88A2CBB}"/>
                    </a:ext>
                  </a:extLst>
                </p14:cNvPr>
                <p14:cNvContentPartPr/>
                <p14:nvPr/>
              </p14:nvContentPartPr>
              <p14:xfrm>
                <a:off x="3857119" y="1001158"/>
                <a:ext cx="29160" cy="336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849B07-203D-4AE7-AE18-3F34A88A2C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48119" y="992158"/>
                  <a:ext cx="468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F15512-6404-4A7F-9462-9FB445CE2D8E}"/>
                    </a:ext>
                  </a:extLst>
                </p14:cNvPr>
                <p14:cNvContentPartPr/>
                <p14:nvPr/>
              </p14:nvContentPartPr>
              <p14:xfrm>
                <a:off x="3786199" y="1076398"/>
                <a:ext cx="316080" cy="180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F15512-6404-4A7F-9462-9FB445CE2D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77199" y="1067398"/>
                  <a:ext cx="333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73E7B9-9FDB-4444-9167-F3AADC8925BA}"/>
                    </a:ext>
                  </a:extLst>
                </p14:cNvPr>
                <p14:cNvContentPartPr/>
                <p14:nvPr/>
              </p14:nvContentPartPr>
              <p14:xfrm>
                <a:off x="3878719" y="1268998"/>
                <a:ext cx="149400" cy="69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73E7B9-9FDB-4444-9167-F3AADC8925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69719" y="1259998"/>
                  <a:ext cx="167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325E482-5575-4BE1-A267-642CC277D060}"/>
                    </a:ext>
                  </a:extLst>
                </p14:cNvPr>
                <p14:cNvContentPartPr/>
                <p14:nvPr/>
              </p14:nvContentPartPr>
              <p14:xfrm>
                <a:off x="4205599" y="1165678"/>
                <a:ext cx="154800" cy="166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325E482-5575-4BE1-A267-642CC277D0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96599" y="1156678"/>
                  <a:ext cx="172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86B41FD-7C5F-42F5-A51B-FC281F84825F}"/>
              </a:ext>
            </a:extLst>
          </p:cNvPr>
          <p:cNvGrpSpPr/>
          <p:nvPr/>
        </p:nvGrpSpPr>
        <p:grpSpPr>
          <a:xfrm>
            <a:off x="4696639" y="890638"/>
            <a:ext cx="1994040" cy="618480"/>
            <a:chOff x="4696639" y="890638"/>
            <a:chExt cx="199404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CFF8676-B5C2-4967-A9B9-3BDE5DD69479}"/>
                    </a:ext>
                  </a:extLst>
                </p14:cNvPr>
                <p14:cNvContentPartPr/>
                <p14:nvPr/>
              </p14:nvContentPartPr>
              <p14:xfrm>
                <a:off x="4728319" y="1208878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CFF8676-B5C2-4967-A9B9-3BDE5DD694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19319" y="1200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21FDCD-3CA7-4A3E-8756-6558A602C7A0}"/>
                    </a:ext>
                  </a:extLst>
                </p14:cNvPr>
                <p14:cNvContentPartPr/>
                <p14:nvPr/>
              </p14:nvContentPartPr>
              <p14:xfrm>
                <a:off x="4696639" y="1133278"/>
                <a:ext cx="210960" cy="170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621FDCD-3CA7-4A3E-8756-6558A602C7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87999" y="1124638"/>
                  <a:ext cx="228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718737C-B825-48D8-A250-1E5842D23236}"/>
                    </a:ext>
                  </a:extLst>
                </p14:cNvPr>
                <p14:cNvContentPartPr/>
                <p14:nvPr/>
              </p14:nvContentPartPr>
              <p14:xfrm>
                <a:off x="4997959" y="1151638"/>
                <a:ext cx="185040" cy="124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718737C-B825-48D8-A250-1E5842D2323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88959" y="1142638"/>
                  <a:ext cx="202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B714CA-0B1D-455F-8F7E-0E63E0277063}"/>
                    </a:ext>
                  </a:extLst>
                </p14:cNvPr>
                <p14:cNvContentPartPr/>
                <p14:nvPr/>
              </p14:nvContentPartPr>
              <p14:xfrm>
                <a:off x="5029279" y="1139398"/>
                <a:ext cx="146880" cy="117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B714CA-0B1D-455F-8F7E-0E63E027706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20279" y="1130758"/>
                  <a:ext cx="164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7DF4E2-2173-495D-91D9-2E1D94A200FF}"/>
                    </a:ext>
                  </a:extLst>
                </p14:cNvPr>
                <p14:cNvContentPartPr/>
                <p14:nvPr/>
              </p14:nvContentPartPr>
              <p14:xfrm>
                <a:off x="5239159" y="1220398"/>
                <a:ext cx="55800" cy="288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7DF4E2-2173-495D-91D9-2E1D94A200F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230159" y="1211758"/>
                  <a:ext cx="73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CB6B17-3F89-486B-8CE5-C3BFC019E0C3}"/>
                    </a:ext>
                  </a:extLst>
                </p14:cNvPr>
                <p14:cNvContentPartPr/>
                <p14:nvPr/>
              </p14:nvContentPartPr>
              <p14:xfrm>
                <a:off x="5234479" y="1107358"/>
                <a:ext cx="21492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CB6B17-3F89-486B-8CE5-C3BFC019E0C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25839" y="1098358"/>
                  <a:ext cx="232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D9F4EB-63D0-494E-96F8-233E54A9BEE6}"/>
                    </a:ext>
                  </a:extLst>
                </p14:cNvPr>
                <p14:cNvContentPartPr/>
                <p14:nvPr/>
              </p14:nvContentPartPr>
              <p14:xfrm>
                <a:off x="5536159" y="1100878"/>
                <a:ext cx="363960" cy="19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D9F4EB-63D0-494E-96F8-233E54A9BEE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27159" y="1091878"/>
                  <a:ext cx="381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6C8776F-8913-467D-A147-BD9EA29FDE28}"/>
                    </a:ext>
                  </a:extLst>
                </p14:cNvPr>
                <p14:cNvContentPartPr/>
                <p14:nvPr/>
              </p14:nvContentPartPr>
              <p14:xfrm>
                <a:off x="6116119" y="890638"/>
                <a:ext cx="46800" cy="43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6C8776F-8913-467D-A147-BD9EA29FDE2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07479" y="881998"/>
                  <a:ext cx="644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1820181-73B1-4EDF-B0C8-AFCE15E34DA5}"/>
                    </a:ext>
                  </a:extLst>
                </p14:cNvPr>
                <p14:cNvContentPartPr/>
                <p14:nvPr/>
              </p14:nvContentPartPr>
              <p14:xfrm>
                <a:off x="5946919" y="1110238"/>
                <a:ext cx="360360" cy="79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1820181-73B1-4EDF-B0C8-AFCE15E34DA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38279" y="1101238"/>
                  <a:ext cx="378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D8ECA0-6832-4703-ACA9-802F4C569676}"/>
                    </a:ext>
                  </a:extLst>
                </p14:cNvPr>
                <p14:cNvContentPartPr/>
                <p14:nvPr/>
              </p14:nvContentPartPr>
              <p14:xfrm>
                <a:off x="6239239" y="1110598"/>
                <a:ext cx="157320" cy="139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D8ECA0-6832-4703-ACA9-802F4C56967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230239" y="1101958"/>
                  <a:ext cx="174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850415-D3A2-426A-9868-6901F726A829}"/>
                    </a:ext>
                  </a:extLst>
                </p14:cNvPr>
                <p14:cNvContentPartPr/>
                <p14:nvPr/>
              </p14:nvContentPartPr>
              <p14:xfrm>
                <a:off x="6437239" y="1135078"/>
                <a:ext cx="204120" cy="133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850415-D3A2-426A-9868-6901F726A82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428239" y="1126078"/>
                  <a:ext cx="221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455A1E7-D6AE-49AD-AF66-9C5BE0E75E4F}"/>
                    </a:ext>
                  </a:extLst>
                </p14:cNvPr>
                <p14:cNvContentPartPr/>
                <p14:nvPr/>
              </p14:nvContentPartPr>
              <p14:xfrm>
                <a:off x="6627679" y="962638"/>
                <a:ext cx="63000" cy="312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455A1E7-D6AE-49AD-AF66-9C5BE0E75E4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18679" y="953998"/>
                  <a:ext cx="806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A3218BA-2D62-43BB-B866-B966B817371E}"/>
              </a:ext>
            </a:extLst>
          </p:cNvPr>
          <p:cNvGrpSpPr/>
          <p:nvPr/>
        </p:nvGrpSpPr>
        <p:grpSpPr>
          <a:xfrm>
            <a:off x="6920719" y="917638"/>
            <a:ext cx="955440" cy="393840"/>
            <a:chOff x="6920719" y="917638"/>
            <a:chExt cx="95544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AAF95D-5E00-4054-B5B8-DB8E8086901B}"/>
                    </a:ext>
                  </a:extLst>
                </p14:cNvPr>
                <p14:cNvContentPartPr/>
                <p14:nvPr/>
              </p14:nvContentPartPr>
              <p14:xfrm>
                <a:off x="6920719" y="1072798"/>
                <a:ext cx="210240" cy="20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AAF95D-5E00-4054-B5B8-DB8E808690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12079" y="1063798"/>
                  <a:ext cx="227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4886691-E6A2-41F1-9878-A2BCBCA5C5B1}"/>
                    </a:ext>
                  </a:extLst>
                </p14:cNvPr>
                <p14:cNvContentPartPr/>
                <p14:nvPr/>
              </p14:nvContentPartPr>
              <p14:xfrm>
                <a:off x="7118719" y="1139758"/>
                <a:ext cx="139320" cy="134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4886691-E6A2-41F1-9878-A2BCBCA5C5B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09719" y="1130758"/>
                  <a:ext cx="156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016D87-34A6-48AB-9560-BC7C0223ABBB}"/>
                    </a:ext>
                  </a:extLst>
                </p14:cNvPr>
                <p14:cNvContentPartPr/>
                <p14:nvPr/>
              </p14:nvContentPartPr>
              <p14:xfrm>
                <a:off x="7400599" y="917638"/>
                <a:ext cx="60840" cy="354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016D87-34A6-48AB-9560-BC7C0223ABB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91959" y="908638"/>
                  <a:ext cx="784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89538D-39FF-4DFC-B259-787E1B408252}"/>
                    </a:ext>
                  </a:extLst>
                </p14:cNvPr>
                <p14:cNvContentPartPr/>
                <p14:nvPr/>
              </p14:nvContentPartPr>
              <p14:xfrm>
                <a:off x="7544959" y="1083958"/>
                <a:ext cx="105840" cy="182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89538D-39FF-4DFC-B259-787E1B40825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35959" y="1075318"/>
                  <a:ext cx="123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BAEDDC-15BB-4AB9-B38C-F95BCC6A5125}"/>
                    </a:ext>
                  </a:extLst>
                </p14:cNvPr>
                <p14:cNvContentPartPr/>
                <p14:nvPr/>
              </p14:nvContentPartPr>
              <p14:xfrm>
                <a:off x="7731799" y="1094398"/>
                <a:ext cx="144360" cy="217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BAEDDC-15BB-4AB9-B38C-F95BCC6A512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722799" y="1085398"/>
                  <a:ext cx="1620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137D54-C48D-49BA-9DC7-1417F1921E21}"/>
              </a:ext>
            </a:extLst>
          </p:cNvPr>
          <p:cNvGrpSpPr/>
          <p:nvPr/>
        </p:nvGrpSpPr>
        <p:grpSpPr>
          <a:xfrm>
            <a:off x="8156599" y="1060198"/>
            <a:ext cx="474480" cy="244080"/>
            <a:chOff x="8156599" y="1060198"/>
            <a:chExt cx="4744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61AD80C-81AD-4BCD-9027-929BBC69BB3E}"/>
                    </a:ext>
                  </a:extLst>
                </p14:cNvPr>
                <p14:cNvContentPartPr/>
                <p14:nvPr/>
              </p14:nvContentPartPr>
              <p14:xfrm>
                <a:off x="8156599" y="1130038"/>
                <a:ext cx="156960" cy="13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61AD80C-81AD-4BCD-9027-929BBC69BB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47599" y="1121398"/>
                  <a:ext cx="174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FF845D-7778-40B8-9767-D22C13B6F570}"/>
                    </a:ext>
                  </a:extLst>
                </p14:cNvPr>
                <p14:cNvContentPartPr/>
                <p14:nvPr/>
              </p14:nvContentPartPr>
              <p14:xfrm>
                <a:off x="8440639" y="1060198"/>
                <a:ext cx="190440" cy="244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FF845D-7778-40B8-9767-D22C13B6F57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31639" y="1051198"/>
                  <a:ext cx="20808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E4C0690-C607-4593-9750-F4737C2BEBB3}"/>
              </a:ext>
            </a:extLst>
          </p:cNvPr>
          <p:cNvGrpSpPr/>
          <p:nvPr/>
        </p:nvGrpSpPr>
        <p:grpSpPr>
          <a:xfrm>
            <a:off x="8851759" y="757438"/>
            <a:ext cx="2930040" cy="664920"/>
            <a:chOff x="8851759" y="757438"/>
            <a:chExt cx="2930040" cy="6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B7B521C-F5F3-44B6-BD86-57EF1D8666DB}"/>
                    </a:ext>
                  </a:extLst>
                </p14:cNvPr>
                <p14:cNvContentPartPr/>
                <p14:nvPr/>
              </p14:nvContentPartPr>
              <p14:xfrm>
                <a:off x="8851759" y="1093318"/>
                <a:ext cx="231120" cy="190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B7B521C-F5F3-44B6-BD86-57EF1D8666D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42759" y="1084678"/>
                  <a:ext cx="248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3E0B3A-46A8-461D-8448-2C343C3C66E2}"/>
                    </a:ext>
                  </a:extLst>
                </p14:cNvPr>
                <p14:cNvContentPartPr/>
                <p14:nvPr/>
              </p14:nvContentPartPr>
              <p14:xfrm>
                <a:off x="9132559" y="1140118"/>
                <a:ext cx="192960" cy="122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3E0B3A-46A8-461D-8448-2C343C3C66E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23919" y="1131118"/>
                  <a:ext cx="210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12EFD4A-C9E0-43E3-9E80-968C19B59F3C}"/>
                    </a:ext>
                  </a:extLst>
                </p14:cNvPr>
                <p14:cNvContentPartPr/>
                <p14:nvPr/>
              </p14:nvContentPartPr>
              <p14:xfrm>
                <a:off x="9056599" y="1135078"/>
                <a:ext cx="225000" cy="177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12EFD4A-C9E0-43E3-9E80-968C19B59F3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047959" y="1126078"/>
                  <a:ext cx="242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C66F77-68FC-4852-8027-7709C7DC39DD}"/>
                    </a:ext>
                  </a:extLst>
                </p14:cNvPr>
                <p14:cNvContentPartPr/>
                <p14:nvPr/>
              </p14:nvContentPartPr>
              <p14:xfrm>
                <a:off x="9388879" y="1187278"/>
                <a:ext cx="50760" cy="23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C66F77-68FC-4852-8027-7709C7DC39D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79879" y="1178638"/>
                  <a:ext cx="68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B9C020C-12E8-4B35-BAAE-1C3CBA812F07}"/>
                    </a:ext>
                  </a:extLst>
                </p14:cNvPr>
                <p14:cNvContentPartPr/>
                <p14:nvPr/>
              </p14:nvContentPartPr>
              <p14:xfrm>
                <a:off x="9402559" y="1085398"/>
                <a:ext cx="233640" cy="159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B9C020C-12E8-4B35-BAAE-1C3CBA812F0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93559" y="1076398"/>
                  <a:ext cx="251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456238-B1B0-457E-B4B7-023237AC9E5E}"/>
                    </a:ext>
                  </a:extLst>
                </p14:cNvPr>
                <p14:cNvContentPartPr/>
                <p14:nvPr/>
              </p14:nvContentPartPr>
              <p14:xfrm>
                <a:off x="9664999" y="1072438"/>
                <a:ext cx="226800" cy="17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456238-B1B0-457E-B4B7-023237AC9E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55999" y="1063438"/>
                  <a:ext cx="244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0468479-26D5-46F6-9FE6-271A22D50648}"/>
                    </a:ext>
                  </a:extLst>
                </p14:cNvPr>
                <p14:cNvContentPartPr/>
                <p14:nvPr/>
              </p14:nvContentPartPr>
              <p14:xfrm>
                <a:off x="9925639" y="787318"/>
                <a:ext cx="442080" cy="453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0468479-26D5-46F6-9FE6-271A22D5064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16639" y="778678"/>
                  <a:ext cx="459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4341B88-E8CC-4B31-9D32-DD932F5FDFDF}"/>
                    </a:ext>
                  </a:extLst>
                </p14:cNvPr>
                <p14:cNvContentPartPr/>
                <p14:nvPr/>
              </p14:nvContentPartPr>
              <p14:xfrm>
                <a:off x="10045159" y="980638"/>
                <a:ext cx="435960" cy="75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4341B88-E8CC-4B31-9D32-DD932F5FDFD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36519" y="971998"/>
                  <a:ext cx="453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73802DB-E314-479C-B63B-B77B14EE2588}"/>
                    </a:ext>
                  </a:extLst>
                </p14:cNvPr>
                <p14:cNvContentPartPr/>
                <p14:nvPr/>
              </p14:nvContentPartPr>
              <p14:xfrm>
                <a:off x="10318399" y="1115998"/>
                <a:ext cx="192960" cy="12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73802DB-E314-479C-B63B-B77B14EE258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09399" y="1106998"/>
                  <a:ext cx="210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557888-CFC0-42D7-9858-3C800ECCFCA1}"/>
                    </a:ext>
                  </a:extLst>
                </p14:cNvPr>
                <p14:cNvContentPartPr/>
                <p14:nvPr/>
              </p14:nvContentPartPr>
              <p14:xfrm>
                <a:off x="10749679" y="757438"/>
                <a:ext cx="77040" cy="427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557888-CFC0-42D7-9858-3C800ECCFCA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741039" y="748798"/>
                  <a:ext cx="946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20FC5A-34D6-446A-8AB0-FAA9196BE57A}"/>
                    </a:ext>
                  </a:extLst>
                </p14:cNvPr>
                <p14:cNvContentPartPr/>
                <p14:nvPr/>
              </p14:nvContentPartPr>
              <p14:xfrm>
                <a:off x="10611799" y="1009438"/>
                <a:ext cx="334440" cy="225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20FC5A-34D6-446A-8AB0-FAA9196BE57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602799" y="1000438"/>
                  <a:ext cx="352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545F9BD-F0D2-4B73-B79D-523106DBDC52}"/>
                    </a:ext>
                  </a:extLst>
                </p14:cNvPr>
                <p14:cNvContentPartPr/>
                <p14:nvPr/>
              </p14:nvContentPartPr>
              <p14:xfrm>
                <a:off x="11067559" y="930238"/>
                <a:ext cx="40680" cy="35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545F9BD-F0D2-4B73-B79D-523106DBDC5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058919" y="921598"/>
                  <a:ext cx="58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C9D4E4D-BEAD-4E4D-A970-61958DB6F27F}"/>
                    </a:ext>
                  </a:extLst>
                </p14:cNvPr>
                <p14:cNvContentPartPr/>
                <p14:nvPr/>
              </p14:nvContentPartPr>
              <p14:xfrm>
                <a:off x="11074759" y="1086118"/>
                <a:ext cx="168120" cy="128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C9D4E4D-BEAD-4E4D-A970-61958DB6F27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065759" y="1077478"/>
                  <a:ext cx="185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910C53F-A248-433B-BE1B-BA3C1FBFDCA7}"/>
                    </a:ext>
                  </a:extLst>
                </p14:cNvPr>
                <p14:cNvContentPartPr/>
                <p14:nvPr/>
              </p14:nvContentPartPr>
              <p14:xfrm>
                <a:off x="11267359" y="1068118"/>
                <a:ext cx="247320" cy="18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910C53F-A248-433B-BE1B-BA3C1FBFDCA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258359" y="1059478"/>
                  <a:ext cx="264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AE6E0B9-576F-42A1-91FF-54B83AE15960}"/>
                    </a:ext>
                  </a:extLst>
                </p14:cNvPr>
                <p14:cNvContentPartPr/>
                <p14:nvPr/>
              </p14:nvContentPartPr>
              <p14:xfrm>
                <a:off x="11610439" y="803878"/>
                <a:ext cx="171360" cy="579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AE6E0B9-576F-42A1-91FF-54B83AE1596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601799" y="795238"/>
                  <a:ext cx="189000" cy="59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9E5F921-804D-43CF-9FC1-AE2542CFC15E}"/>
              </a:ext>
            </a:extLst>
          </p:cNvPr>
          <p:cNvGrpSpPr/>
          <p:nvPr/>
        </p:nvGrpSpPr>
        <p:grpSpPr>
          <a:xfrm>
            <a:off x="1743559" y="1190518"/>
            <a:ext cx="1148760" cy="403920"/>
            <a:chOff x="1743559" y="1190518"/>
            <a:chExt cx="114876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E40482F-E5B6-4A0A-A154-E67C24222ABC}"/>
                    </a:ext>
                  </a:extLst>
                </p14:cNvPr>
                <p14:cNvContentPartPr/>
                <p14:nvPr/>
              </p14:nvContentPartPr>
              <p14:xfrm>
                <a:off x="1743559" y="1247398"/>
                <a:ext cx="289080" cy="18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E40482F-E5B6-4A0A-A154-E67C24222AB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34919" y="1238398"/>
                  <a:ext cx="306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8F9BE86-5B4C-4528-9F91-8ED4CF13EB23}"/>
                    </a:ext>
                  </a:extLst>
                </p14:cNvPr>
                <p14:cNvContentPartPr/>
                <p14:nvPr/>
              </p14:nvContentPartPr>
              <p14:xfrm>
                <a:off x="2158639" y="1220398"/>
                <a:ext cx="163800" cy="185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8F9BE86-5B4C-4528-9F91-8ED4CF13EB2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49999" y="1211758"/>
                  <a:ext cx="181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1D2DDE-AA0A-4D6A-9067-F5BCD7906B9F}"/>
                    </a:ext>
                  </a:extLst>
                </p14:cNvPr>
                <p14:cNvContentPartPr/>
                <p14:nvPr/>
              </p14:nvContentPartPr>
              <p14:xfrm>
                <a:off x="2378959" y="1241278"/>
                <a:ext cx="160200" cy="142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1D2DDE-AA0A-4D6A-9067-F5BCD7906B9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369959" y="1232278"/>
                  <a:ext cx="177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7D737A-C127-41C5-A7C1-AC0CA9AB0CD0}"/>
                    </a:ext>
                  </a:extLst>
                </p14:cNvPr>
                <p14:cNvContentPartPr/>
                <p14:nvPr/>
              </p14:nvContentPartPr>
              <p14:xfrm>
                <a:off x="2653999" y="1190518"/>
                <a:ext cx="238320" cy="183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7D737A-C127-41C5-A7C1-AC0CA9AB0CD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44999" y="1181518"/>
                  <a:ext cx="255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DE03F7-7603-425C-ABF9-5A655FC8F648}"/>
                    </a:ext>
                  </a:extLst>
                </p14:cNvPr>
                <p14:cNvContentPartPr/>
                <p14:nvPr/>
              </p14:nvContentPartPr>
              <p14:xfrm>
                <a:off x="1844719" y="1514518"/>
                <a:ext cx="83736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DE03F7-7603-425C-ABF9-5A655FC8F64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36079" y="1505518"/>
                  <a:ext cx="85500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EA66A5A-357B-41EE-B8D3-E4CE13B1BD9D}"/>
              </a:ext>
            </a:extLst>
          </p:cNvPr>
          <p:cNvGrpSpPr/>
          <p:nvPr/>
        </p:nvGrpSpPr>
        <p:grpSpPr>
          <a:xfrm>
            <a:off x="-281" y="24478"/>
            <a:ext cx="1551600" cy="570600"/>
            <a:chOff x="-281" y="24478"/>
            <a:chExt cx="155160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2C9E685-A1C7-4AD6-A014-3B4CB86892D4}"/>
                    </a:ext>
                  </a:extLst>
                </p14:cNvPr>
                <p14:cNvContentPartPr/>
                <p14:nvPr/>
              </p14:nvContentPartPr>
              <p14:xfrm>
                <a:off x="61639" y="218158"/>
                <a:ext cx="31680" cy="296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2C9E685-A1C7-4AD6-A014-3B4CB86892D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639" y="209518"/>
                  <a:ext cx="493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E07DF0A-6F7F-4452-9878-01E461A859B6}"/>
                    </a:ext>
                  </a:extLst>
                </p14:cNvPr>
                <p14:cNvContentPartPr/>
                <p14:nvPr/>
              </p14:nvContentPartPr>
              <p14:xfrm>
                <a:off x="-281" y="165598"/>
                <a:ext cx="198360" cy="403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E07DF0A-6F7F-4452-9878-01E461A859B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-8921" y="156958"/>
                  <a:ext cx="2160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7CA612C-0556-45ED-B5DB-3E5D5C99DEEB}"/>
                    </a:ext>
                  </a:extLst>
                </p14:cNvPr>
                <p14:cNvContentPartPr/>
                <p14:nvPr/>
              </p14:nvContentPartPr>
              <p14:xfrm>
                <a:off x="244519" y="307438"/>
                <a:ext cx="123840" cy="201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7CA612C-0556-45ED-B5DB-3E5D5C99DEE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5879" y="298438"/>
                  <a:ext cx="141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8649416-FEFF-40AB-B356-3EAE9AB3599A}"/>
                    </a:ext>
                  </a:extLst>
                </p14:cNvPr>
                <p14:cNvContentPartPr/>
                <p14:nvPr/>
              </p14:nvContentPartPr>
              <p14:xfrm>
                <a:off x="457999" y="24478"/>
                <a:ext cx="124560" cy="541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8649416-FEFF-40AB-B356-3EAE9AB3599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9359" y="15838"/>
                  <a:ext cx="14220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CF0EFA-920E-4CEB-8C8E-561FE94F4643}"/>
                    </a:ext>
                  </a:extLst>
                </p14:cNvPr>
                <p14:cNvContentPartPr/>
                <p14:nvPr/>
              </p14:nvContentPartPr>
              <p14:xfrm>
                <a:off x="385279" y="405358"/>
                <a:ext cx="100080" cy="34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CF0EFA-920E-4CEB-8C8E-561FE94F46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6639" y="396718"/>
                  <a:ext cx="117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CC9FAC8-408B-48FD-8532-DF18236E5733}"/>
                    </a:ext>
                  </a:extLst>
                </p14:cNvPr>
                <p14:cNvContentPartPr/>
                <p14:nvPr/>
              </p14:nvContentPartPr>
              <p14:xfrm>
                <a:off x="594799" y="183598"/>
                <a:ext cx="9360" cy="98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CC9FAC8-408B-48FD-8532-DF18236E573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5799" y="174598"/>
                  <a:ext cx="27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6CFF80-8D23-4392-A4CD-5155BE2CC5F0}"/>
                    </a:ext>
                  </a:extLst>
                </p14:cNvPr>
                <p14:cNvContentPartPr/>
                <p14:nvPr/>
              </p14:nvContentPartPr>
              <p14:xfrm>
                <a:off x="675079" y="149038"/>
                <a:ext cx="107640" cy="132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6CFF80-8D23-4392-A4CD-5155BE2CC5F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66439" y="140038"/>
                  <a:ext cx="125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B5F8446-9E76-4843-87DF-F3F60976A285}"/>
                    </a:ext>
                  </a:extLst>
                </p14:cNvPr>
                <p14:cNvContentPartPr/>
                <p14:nvPr/>
              </p14:nvContentPartPr>
              <p14:xfrm>
                <a:off x="692359" y="370438"/>
                <a:ext cx="68040" cy="201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B5F8446-9E76-4843-87DF-F3F60976A28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3359" y="361438"/>
                  <a:ext cx="85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0D6F87-3AB4-4122-B904-67A50A2605F6}"/>
                    </a:ext>
                  </a:extLst>
                </p14:cNvPr>
                <p14:cNvContentPartPr/>
                <p14:nvPr/>
              </p14:nvContentPartPr>
              <p14:xfrm>
                <a:off x="960199" y="140038"/>
                <a:ext cx="222120" cy="45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0D6F87-3AB4-4122-B904-67A50A2605F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51559" y="131398"/>
                  <a:ext cx="239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E1E875B-9A52-404B-92DC-00DA08755550}"/>
                    </a:ext>
                  </a:extLst>
                </p14:cNvPr>
                <p14:cNvContentPartPr/>
                <p14:nvPr/>
              </p14:nvContentPartPr>
              <p14:xfrm>
                <a:off x="1208959" y="370438"/>
                <a:ext cx="130680" cy="192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E1E875B-9A52-404B-92DC-00DA0875555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00319" y="361438"/>
                  <a:ext cx="148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7555BE8-75F1-41C1-BC50-CCBB1A823947}"/>
                    </a:ext>
                  </a:extLst>
                </p14:cNvPr>
                <p14:cNvContentPartPr/>
                <p14:nvPr/>
              </p14:nvContentPartPr>
              <p14:xfrm>
                <a:off x="1395799" y="106918"/>
                <a:ext cx="93960" cy="447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7555BE8-75F1-41C1-BC50-CCBB1A82394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386799" y="98278"/>
                  <a:ext cx="1116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3EF2D7-151D-49E7-BBD7-23F83E3171E2}"/>
                    </a:ext>
                  </a:extLst>
                </p14:cNvPr>
                <p14:cNvContentPartPr/>
                <p14:nvPr/>
              </p14:nvContentPartPr>
              <p14:xfrm>
                <a:off x="1306519" y="319318"/>
                <a:ext cx="244800" cy="63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3EF2D7-151D-49E7-BBD7-23F83E3171E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97519" y="310318"/>
                  <a:ext cx="26244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0295DC2-9C33-463C-B10F-48CCC1693EAF}"/>
              </a:ext>
            </a:extLst>
          </p:cNvPr>
          <p:cNvGrpSpPr/>
          <p:nvPr/>
        </p:nvGrpSpPr>
        <p:grpSpPr>
          <a:xfrm>
            <a:off x="564199" y="1883878"/>
            <a:ext cx="275400" cy="278280"/>
            <a:chOff x="564199" y="1883878"/>
            <a:chExt cx="27540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8323EAE-8E14-4727-9119-920EEC1ED786}"/>
                    </a:ext>
                  </a:extLst>
                </p14:cNvPr>
                <p14:cNvContentPartPr/>
                <p14:nvPr/>
              </p14:nvContentPartPr>
              <p14:xfrm>
                <a:off x="564199" y="2030038"/>
                <a:ext cx="7920" cy="13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323EAE-8E14-4727-9119-920EEC1ED78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5559" y="2021038"/>
                  <a:ext cx="25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C412B9-A6FE-471F-B150-063052C7395B}"/>
                    </a:ext>
                  </a:extLst>
                </p14:cNvPr>
                <p14:cNvContentPartPr/>
                <p14:nvPr/>
              </p14:nvContentPartPr>
              <p14:xfrm>
                <a:off x="583999" y="1883878"/>
                <a:ext cx="16920" cy="17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C412B9-A6FE-471F-B150-063052C7395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4999" y="1874878"/>
                  <a:ext cx="34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1267929-BDC3-4C2B-955E-923B0FEE2B8B}"/>
                    </a:ext>
                  </a:extLst>
                </p14:cNvPr>
                <p14:cNvContentPartPr/>
                <p14:nvPr/>
              </p14:nvContentPartPr>
              <p14:xfrm>
                <a:off x="703879" y="1912318"/>
                <a:ext cx="135720" cy="24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1267929-BDC3-4C2B-955E-923B0FEE2B8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4879" y="1903678"/>
                  <a:ext cx="15336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2259E27-D998-4094-8CE0-2436D4A2235A}"/>
              </a:ext>
            </a:extLst>
          </p:cNvPr>
          <p:cNvGrpSpPr/>
          <p:nvPr/>
        </p:nvGrpSpPr>
        <p:grpSpPr>
          <a:xfrm>
            <a:off x="1438999" y="1963438"/>
            <a:ext cx="608760" cy="351000"/>
            <a:chOff x="1438999" y="1963438"/>
            <a:chExt cx="6087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68ABA9D-9D41-456C-95C0-D56090191683}"/>
                    </a:ext>
                  </a:extLst>
                </p14:cNvPr>
                <p14:cNvContentPartPr/>
                <p14:nvPr/>
              </p14:nvContentPartPr>
              <p14:xfrm>
                <a:off x="1438999" y="1963438"/>
                <a:ext cx="345600" cy="252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68ABA9D-9D41-456C-95C0-D5609019168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29999" y="1954798"/>
                  <a:ext cx="363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05AEFCC-9408-45D5-98E5-3C28E7F79A21}"/>
                    </a:ext>
                  </a:extLst>
                </p14:cNvPr>
                <p14:cNvContentPartPr/>
                <p14:nvPr/>
              </p14:nvContentPartPr>
              <p14:xfrm>
                <a:off x="1838959" y="2196718"/>
                <a:ext cx="208800" cy="114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05AEFCC-9408-45D5-98E5-3C28E7F79A2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830319" y="2188078"/>
                  <a:ext cx="226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CC80263-D651-489B-B14F-ADE99519954A}"/>
                    </a:ext>
                  </a:extLst>
                </p14:cNvPr>
                <p14:cNvContentPartPr/>
                <p14:nvPr/>
              </p14:nvContentPartPr>
              <p14:xfrm>
                <a:off x="1856959" y="2156398"/>
                <a:ext cx="172440" cy="158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CC80263-D651-489B-B14F-ADE99519954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47959" y="2147758"/>
                  <a:ext cx="1900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3DB68E-CD09-4731-AA2A-D31A3194ACA1}"/>
              </a:ext>
            </a:extLst>
          </p:cNvPr>
          <p:cNvGrpSpPr/>
          <p:nvPr/>
        </p:nvGrpSpPr>
        <p:grpSpPr>
          <a:xfrm>
            <a:off x="2282839" y="2015638"/>
            <a:ext cx="157320" cy="100800"/>
            <a:chOff x="2282839" y="2015638"/>
            <a:chExt cx="15732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3471324-B6FC-45C5-9F1E-B3C2A8B9B4DA}"/>
                    </a:ext>
                  </a:extLst>
                </p14:cNvPr>
                <p14:cNvContentPartPr/>
                <p14:nvPr/>
              </p14:nvContentPartPr>
              <p14:xfrm>
                <a:off x="2282839" y="2015638"/>
                <a:ext cx="112320" cy="23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3471324-B6FC-45C5-9F1E-B3C2A8B9B4D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74199" y="2006998"/>
                  <a:ext cx="129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00E520-E31D-4DCD-8268-470F7D9A37D6}"/>
                    </a:ext>
                  </a:extLst>
                </p14:cNvPr>
                <p14:cNvContentPartPr/>
                <p14:nvPr/>
              </p14:nvContentPartPr>
              <p14:xfrm>
                <a:off x="2324239" y="2074318"/>
                <a:ext cx="115920" cy="42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00E520-E31D-4DCD-8268-470F7D9A37D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15599" y="2065318"/>
                  <a:ext cx="13356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0552EA4-733A-40A6-BF9B-96795CB12B9B}"/>
              </a:ext>
            </a:extLst>
          </p:cNvPr>
          <p:cNvGrpSpPr/>
          <p:nvPr/>
        </p:nvGrpSpPr>
        <p:grpSpPr>
          <a:xfrm>
            <a:off x="2806639" y="1758238"/>
            <a:ext cx="1106280" cy="441000"/>
            <a:chOff x="2806639" y="1758238"/>
            <a:chExt cx="110628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9428CE6-7F70-4FEE-8F79-A7CB727B5C72}"/>
                    </a:ext>
                  </a:extLst>
                </p14:cNvPr>
                <p14:cNvContentPartPr/>
                <p14:nvPr/>
              </p14:nvContentPartPr>
              <p14:xfrm>
                <a:off x="2806639" y="1851118"/>
                <a:ext cx="400320" cy="335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9428CE6-7F70-4FEE-8F79-A7CB727B5C7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797639" y="1842478"/>
                  <a:ext cx="417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D3BAF5-EABD-4C6B-B821-2B0EBB1FA587}"/>
                    </a:ext>
                  </a:extLst>
                </p14:cNvPr>
                <p14:cNvContentPartPr/>
                <p14:nvPr/>
              </p14:nvContentPartPr>
              <p14:xfrm>
                <a:off x="2856319" y="2020318"/>
                <a:ext cx="159840" cy="35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D3BAF5-EABD-4C6B-B821-2B0EBB1FA58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47319" y="2011678"/>
                  <a:ext cx="177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33DA90-8E4D-4339-8DA0-C997C5A1FC52}"/>
                    </a:ext>
                  </a:extLst>
                </p14:cNvPr>
                <p14:cNvContentPartPr/>
                <p14:nvPr/>
              </p14:nvContentPartPr>
              <p14:xfrm>
                <a:off x="3221359" y="1888198"/>
                <a:ext cx="124560" cy="23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33DA90-8E4D-4339-8DA0-C997C5A1FC5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12719" y="1879558"/>
                  <a:ext cx="142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454896-E71C-411F-9DF9-2DA26C3FFB29}"/>
                    </a:ext>
                  </a:extLst>
                </p14:cNvPr>
                <p14:cNvContentPartPr/>
                <p14:nvPr/>
              </p14:nvContentPartPr>
              <p14:xfrm>
                <a:off x="3439159" y="1921318"/>
                <a:ext cx="254160" cy="185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454896-E71C-411F-9DF9-2DA26C3FFB2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430519" y="1912678"/>
                  <a:ext cx="271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42FC04-7C1F-482D-A025-BF5FD608E367}"/>
                    </a:ext>
                  </a:extLst>
                </p14:cNvPr>
                <p14:cNvContentPartPr/>
                <p14:nvPr/>
              </p14:nvContentPartPr>
              <p14:xfrm>
                <a:off x="3445639" y="1887118"/>
                <a:ext cx="174240" cy="19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42FC04-7C1F-482D-A025-BF5FD608E3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36999" y="1878118"/>
                  <a:ext cx="191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F89BBF8-AC18-4E04-9BC1-BCD519B40982}"/>
                    </a:ext>
                  </a:extLst>
                </p14:cNvPr>
                <p14:cNvContentPartPr/>
                <p14:nvPr/>
              </p14:nvContentPartPr>
              <p14:xfrm>
                <a:off x="3673159" y="1758238"/>
                <a:ext cx="239760" cy="441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F89BBF8-AC18-4E04-9BC1-BCD519B409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664519" y="1749238"/>
                  <a:ext cx="257400" cy="45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5E10D4-C658-4ED1-A88D-CC6652C05651}"/>
              </a:ext>
            </a:extLst>
          </p:cNvPr>
          <p:cNvGrpSpPr/>
          <p:nvPr/>
        </p:nvGrpSpPr>
        <p:grpSpPr>
          <a:xfrm>
            <a:off x="4203799" y="1919518"/>
            <a:ext cx="182160" cy="145800"/>
            <a:chOff x="4203799" y="1919518"/>
            <a:chExt cx="1821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575FDDB-A370-45E8-A859-2A67612EA948}"/>
                    </a:ext>
                  </a:extLst>
                </p14:cNvPr>
                <p14:cNvContentPartPr/>
                <p14:nvPr/>
              </p14:nvContentPartPr>
              <p14:xfrm>
                <a:off x="4207759" y="1919518"/>
                <a:ext cx="175680" cy="30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575FDDB-A370-45E8-A859-2A67612EA94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198759" y="1910518"/>
                  <a:ext cx="193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66BC056-C4A4-41B4-86B4-95F41D95F5D4}"/>
                    </a:ext>
                  </a:extLst>
                </p14:cNvPr>
                <p14:cNvContentPartPr/>
                <p14:nvPr/>
              </p14:nvContentPartPr>
              <p14:xfrm>
                <a:off x="4203799" y="2038678"/>
                <a:ext cx="182160" cy="26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66BC056-C4A4-41B4-86B4-95F41D95F5D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195159" y="2030038"/>
                  <a:ext cx="19980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5A99040-AD5B-43BC-B999-E52C24B76C28}"/>
                  </a:ext>
                </a:extLst>
              </p14:cNvPr>
              <p14:cNvContentPartPr/>
              <p14:nvPr/>
            </p14:nvContentPartPr>
            <p14:xfrm>
              <a:off x="4831639" y="1695598"/>
              <a:ext cx="506880" cy="4942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5A99040-AD5B-43BC-B999-E52C24B76C2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822639" y="1686958"/>
                <a:ext cx="524520" cy="51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8D92E67-9185-4D26-A56F-9AF1E4D5342E}"/>
              </a:ext>
            </a:extLst>
          </p:cNvPr>
          <p:cNvGrpSpPr/>
          <p:nvPr/>
        </p:nvGrpSpPr>
        <p:grpSpPr>
          <a:xfrm>
            <a:off x="4941799" y="2325238"/>
            <a:ext cx="246240" cy="198000"/>
            <a:chOff x="4941799" y="2325238"/>
            <a:chExt cx="2462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26A4331-591F-42CF-BF61-68DF35BB5DF7}"/>
                    </a:ext>
                  </a:extLst>
                </p14:cNvPr>
                <p14:cNvContentPartPr/>
                <p14:nvPr/>
              </p14:nvContentPartPr>
              <p14:xfrm>
                <a:off x="4943239" y="2325238"/>
                <a:ext cx="244800" cy="198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26A4331-591F-42CF-BF61-68DF35BB5DF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34239" y="2316238"/>
                  <a:ext cx="262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03CFBBE-70A8-41B1-AE85-B2A153D6DA0E}"/>
                    </a:ext>
                  </a:extLst>
                </p14:cNvPr>
                <p14:cNvContentPartPr/>
                <p14:nvPr/>
              </p14:nvContentPartPr>
              <p14:xfrm>
                <a:off x="4941799" y="2332798"/>
                <a:ext cx="201240" cy="152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03CFBBE-70A8-41B1-AE85-B2A153D6DA0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33159" y="2323798"/>
                  <a:ext cx="2188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FE466A2-72F8-4543-A4F2-C283BCD757FF}"/>
              </a:ext>
            </a:extLst>
          </p:cNvPr>
          <p:cNvGrpSpPr/>
          <p:nvPr/>
        </p:nvGrpSpPr>
        <p:grpSpPr>
          <a:xfrm>
            <a:off x="7141399" y="1813318"/>
            <a:ext cx="221760" cy="157320"/>
            <a:chOff x="7141399" y="1813318"/>
            <a:chExt cx="2217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651A1C6-E54B-4F20-BAC0-F058AE34E75A}"/>
                    </a:ext>
                  </a:extLst>
                </p14:cNvPr>
                <p14:cNvContentPartPr/>
                <p14:nvPr/>
              </p14:nvContentPartPr>
              <p14:xfrm>
                <a:off x="7141399" y="1813318"/>
                <a:ext cx="215280" cy="56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651A1C6-E54B-4F20-BAC0-F058AE34E75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32759" y="1804678"/>
                  <a:ext cx="232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CF64790-B491-4497-A868-EF4D9F89A42A}"/>
                    </a:ext>
                  </a:extLst>
                </p14:cNvPr>
                <p14:cNvContentPartPr/>
                <p14:nvPr/>
              </p14:nvContentPartPr>
              <p14:xfrm>
                <a:off x="7193239" y="1909798"/>
                <a:ext cx="169920" cy="60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CF64790-B491-4497-A868-EF4D9F89A42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84239" y="1901158"/>
                  <a:ext cx="18756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06FEEA-B253-4197-B488-9CCFF3FC13B4}"/>
              </a:ext>
            </a:extLst>
          </p:cNvPr>
          <p:cNvGrpSpPr/>
          <p:nvPr/>
        </p:nvGrpSpPr>
        <p:grpSpPr>
          <a:xfrm>
            <a:off x="7683559" y="2286718"/>
            <a:ext cx="280440" cy="213840"/>
            <a:chOff x="7683559" y="2286718"/>
            <a:chExt cx="28044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00099A-8DB1-470A-AA01-06C00BDE23A9}"/>
                    </a:ext>
                  </a:extLst>
                </p14:cNvPr>
                <p14:cNvContentPartPr/>
                <p14:nvPr/>
              </p14:nvContentPartPr>
              <p14:xfrm>
                <a:off x="7683559" y="2286718"/>
                <a:ext cx="280440" cy="213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00099A-8DB1-470A-AA01-06C00BDE23A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674919" y="2278078"/>
                  <a:ext cx="298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D6C4F5-B1E9-4FA1-ABDE-2791E7B2A06C}"/>
                    </a:ext>
                  </a:extLst>
                </p14:cNvPr>
                <p14:cNvContentPartPr/>
                <p14:nvPr/>
              </p14:nvContentPartPr>
              <p14:xfrm>
                <a:off x="7700479" y="2301478"/>
                <a:ext cx="181800" cy="181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D6C4F5-B1E9-4FA1-ABDE-2791E7B2A06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691839" y="2292838"/>
                  <a:ext cx="1994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C017F40-DBF4-4096-A172-F24BC60196BC}"/>
              </a:ext>
            </a:extLst>
          </p:cNvPr>
          <p:cNvGrpSpPr/>
          <p:nvPr/>
        </p:nvGrpSpPr>
        <p:grpSpPr>
          <a:xfrm>
            <a:off x="7634959" y="1562038"/>
            <a:ext cx="2692080" cy="566280"/>
            <a:chOff x="7634959" y="1562038"/>
            <a:chExt cx="269208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FD94001-802E-4A79-B584-5A0569D8317B}"/>
                    </a:ext>
                  </a:extLst>
                </p14:cNvPr>
                <p14:cNvContentPartPr/>
                <p14:nvPr/>
              </p14:nvContentPartPr>
              <p14:xfrm>
                <a:off x="7634959" y="1600918"/>
                <a:ext cx="486720" cy="527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FD94001-802E-4A79-B584-5A0569D8317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625959" y="1591918"/>
                  <a:ext cx="5043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84EC35A-0C83-4A2D-A3BD-87C849E0000B}"/>
                    </a:ext>
                  </a:extLst>
                </p14:cNvPr>
                <p14:cNvContentPartPr/>
                <p14:nvPr/>
              </p14:nvContentPartPr>
              <p14:xfrm>
                <a:off x="8259559" y="1831318"/>
                <a:ext cx="250200" cy="185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84EC35A-0C83-4A2D-A3BD-87C849E0000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250919" y="1822678"/>
                  <a:ext cx="267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0B1B53-06EF-429C-A56B-E7ACC94EF321}"/>
                    </a:ext>
                  </a:extLst>
                </p14:cNvPr>
                <p14:cNvContentPartPr/>
                <p14:nvPr/>
              </p14:nvContentPartPr>
              <p14:xfrm>
                <a:off x="8299879" y="1825558"/>
                <a:ext cx="149040" cy="177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0B1B53-06EF-429C-A56B-E7ACC94EF32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90879" y="1816918"/>
                  <a:ext cx="166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54DBFF-59FE-4EA7-91FC-A6D1E3C0CC6E}"/>
                    </a:ext>
                  </a:extLst>
                </p14:cNvPr>
                <p14:cNvContentPartPr/>
                <p14:nvPr/>
              </p14:nvContentPartPr>
              <p14:xfrm>
                <a:off x="8725039" y="1756078"/>
                <a:ext cx="26640" cy="226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54DBFF-59FE-4EA7-91FC-A6D1E3C0CC6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16039" y="1747438"/>
                  <a:ext cx="44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A4C2873-DC47-4D56-937D-3E11A3B93BA5}"/>
                    </a:ext>
                  </a:extLst>
                </p14:cNvPr>
                <p14:cNvContentPartPr/>
                <p14:nvPr/>
              </p14:nvContentPartPr>
              <p14:xfrm>
                <a:off x="8692639" y="1562038"/>
                <a:ext cx="282240" cy="266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A4C2873-DC47-4D56-937D-3E11A3B93BA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83639" y="1553038"/>
                  <a:ext cx="299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0511203-41E5-439A-8517-6FEA71FDAACA}"/>
                    </a:ext>
                  </a:extLst>
                </p14:cNvPr>
                <p14:cNvContentPartPr/>
                <p14:nvPr/>
              </p14:nvContentPartPr>
              <p14:xfrm>
                <a:off x="9049399" y="1731598"/>
                <a:ext cx="119520" cy="219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0511203-41E5-439A-8517-6FEA71FDAAC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40399" y="1722598"/>
                  <a:ext cx="137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697999B-5DC2-417D-BCFC-1697A4DF56EC}"/>
                    </a:ext>
                  </a:extLst>
                </p14:cNvPr>
                <p14:cNvContentPartPr/>
                <p14:nvPr/>
              </p14:nvContentPartPr>
              <p14:xfrm>
                <a:off x="9256399" y="1727638"/>
                <a:ext cx="214560" cy="214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697999B-5DC2-417D-BCFC-1697A4DF56E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247759" y="1718638"/>
                  <a:ext cx="232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B25CF52-93C1-458C-B3A6-E70E75846E05}"/>
                    </a:ext>
                  </a:extLst>
                </p14:cNvPr>
                <p14:cNvContentPartPr/>
                <p14:nvPr/>
              </p14:nvContentPartPr>
              <p14:xfrm>
                <a:off x="9214279" y="1628638"/>
                <a:ext cx="195480" cy="289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B25CF52-93C1-458C-B3A6-E70E75846E0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205639" y="1619638"/>
                  <a:ext cx="213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0ECBC4F-3110-470E-846B-14102BA692E8}"/>
                    </a:ext>
                  </a:extLst>
                </p14:cNvPr>
                <p14:cNvContentPartPr/>
                <p14:nvPr/>
              </p14:nvContentPartPr>
              <p14:xfrm>
                <a:off x="9546559" y="1742758"/>
                <a:ext cx="150120" cy="140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0ECBC4F-3110-470E-846B-14102BA692E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37919" y="1734118"/>
                  <a:ext cx="167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D55EFDD-20CB-461D-811C-591E0C5C15FE}"/>
                    </a:ext>
                  </a:extLst>
                </p14:cNvPr>
                <p14:cNvContentPartPr/>
                <p14:nvPr/>
              </p14:nvContentPartPr>
              <p14:xfrm>
                <a:off x="9818719" y="1758238"/>
                <a:ext cx="247320" cy="147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D55EFDD-20CB-461D-811C-591E0C5C15F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09719" y="1749238"/>
                  <a:ext cx="264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7216EB6-C5B6-4288-8B2A-0A4850FC8495}"/>
                    </a:ext>
                  </a:extLst>
                </p14:cNvPr>
                <p14:cNvContentPartPr/>
                <p14:nvPr/>
              </p14:nvContentPartPr>
              <p14:xfrm>
                <a:off x="9835999" y="1766518"/>
                <a:ext cx="186120" cy="155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7216EB6-C5B6-4288-8B2A-0A4850FC849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27359" y="1757518"/>
                  <a:ext cx="203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04E0AE5-6150-4801-B75B-B8292EF5624F}"/>
                    </a:ext>
                  </a:extLst>
                </p14:cNvPr>
                <p14:cNvContentPartPr/>
                <p14:nvPr/>
              </p14:nvContentPartPr>
              <p14:xfrm>
                <a:off x="10052359" y="1589038"/>
                <a:ext cx="274680" cy="356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04E0AE5-6150-4801-B75B-B8292EF5624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043359" y="1580398"/>
                  <a:ext cx="29232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58A734B-0D65-4C99-A64F-8D5A291326E8}"/>
              </a:ext>
            </a:extLst>
          </p:cNvPr>
          <p:cNvGrpSpPr/>
          <p:nvPr/>
        </p:nvGrpSpPr>
        <p:grpSpPr>
          <a:xfrm>
            <a:off x="613519" y="2778118"/>
            <a:ext cx="1656360" cy="443160"/>
            <a:chOff x="613519" y="2778118"/>
            <a:chExt cx="165636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CC50BDC-5A5D-4F56-B0AD-BF8900BC3D2B}"/>
                    </a:ext>
                  </a:extLst>
                </p14:cNvPr>
                <p14:cNvContentPartPr/>
                <p14:nvPr/>
              </p14:nvContentPartPr>
              <p14:xfrm>
                <a:off x="616399" y="2942278"/>
                <a:ext cx="41760" cy="279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CC50BDC-5A5D-4F56-B0AD-BF8900BC3D2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07759" y="2933638"/>
                  <a:ext cx="59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DEE2105-B69E-46FA-93AC-0DDE8141F081}"/>
                    </a:ext>
                  </a:extLst>
                </p14:cNvPr>
                <p14:cNvContentPartPr/>
                <p14:nvPr/>
              </p14:nvContentPartPr>
              <p14:xfrm>
                <a:off x="613519" y="2778118"/>
                <a:ext cx="232920" cy="228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DEE2105-B69E-46FA-93AC-0DDE8141F08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04519" y="2769478"/>
                  <a:ext cx="250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D8A384F-72E0-4E88-906B-6A80B3035543}"/>
                    </a:ext>
                  </a:extLst>
                </p14:cNvPr>
                <p14:cNvContentPartPr/>
                <p14:nvPr/>
              </p14:nvContentPartPr>
              <p14:xfrm>
                <a:off x="893959" y="2960278"/>
                <a:ext cx="129960" cy="198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D8A384F-72E0-4E88-906B-6A80B303554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4959" y="2951638"/>
                  <a:ext cx="14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63AC35F-6023-4C3C-B1C6-CE6ADB5FF7E2}"/>
                    </a:ext>
                  </a:extLst>
                </p14:cNvPr>
                <p14:cNvContentPartPr/>
                <p14:nvPr/>
              </p14:nvContentPartPr>
              <p14:xfrm>
                <a:off x="1044799" y="2976838"/>
                <a:ext cx="159840" cy="163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63AC35F-6023-4C3C-B1C6-CE6ADB5FF7E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35799" y="2967838"/>
                  <a:ext cx="177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08DC742-3D33-441D-B154-14CB4751C7CB}"/>
                    </a:ext>
                  </a:extLst>
                </p14:cNvPr>
                <p14:cNvContentPartPr/>
                <p14:nvPr/>
              </p14:nvContentPartPr>
              <p14:xfrm>
                <a:off x="1304359" y="2927518"/>
                <a:ext cx="195120" cy="191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08DC742-3D33-441D-B154-14CB4751C7C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95359" y="2918518"/>
                  <a:ext cx="212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D2F459E-0ADC-492A-A613-737F1720B568}"/>
                    </a:ext>
                  </a:extLst>
                </p14:cNvPr>
                <p14:cNvContentPartPr/>
                <p14:nvPr/>
              </p14:nvContentPartPr>
              <p14:xfrm>
                <a:off x="1531519" y="2841838"/>
                <a:ext cx="63000" cy="258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D2F459E-0ADC-492A-A613-737F1720B56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522879" y="2832838"/>
                  <a:ext cx="80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F010174-583D-4A17-BD93-F4DFF22C0B2F}"/>
                    </a:ext>
                  </a:extLst>
                </p14:cNvPr>
                <p14:cNvContentPartPr/>
                <p14:nvPr/>
              </p14:nvContentPartPr>
              <p14:xfrm>
                <a:off x="1642759" y="2978278"/>
                <a:ext cx="104040" cy="135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F010174-583D-4A17-BD93-F4DFF22C0B2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634119" y="2969278"/>
                  <a:ext cx="12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4A822E7-0931-4EEF-9678-027743AEB224}"/>
                    </a:ext>
                  </a:extLst>
                </p14:cNvPr>
                <p14:cNvContentPartPr/>
                <p14:nvPr/>
              </p14:nvContentPartPr>
              <p14:xfrm>
                <a:off x="1864519" y="2984038"/>
                <a:ext cx="140040" cy="11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4A822E7-0931-4EEF-9678-027743AEB22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855519" y="2975038"/>
                  <a:ext cx="15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3456243-2F6E-45B9-B7DE-FA946A5EC9D3}"/>
                    </a:ext>
                  </a:extLst>
                </p14:cNvPr>
                <p14:cNvContentPartPr/>
                <p14:nvPr/>
              </p14:nvContentPartPr>
              <p14:xfrm>
                <a:off x="2103199" y="2923198"/>
                <a:ext cx="166680" cy="212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3456243-2F6E-45B9-B7DE-FA946A5EC9D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094199" y="2914558"/>
                  <a:ext cx="18432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E650CE6-BD4D-4418-949B-849C0B133405}"/>
              </a:ext>
            </a:extLst>
          </p:cNvPr>
          <p:cNvGrpSpPr/>
          <p:nvPr/>
        </p:nvGrpSpPr>
        <p:grpSpPr>
          <a:xfrm>
            <a:off x="2643199" y="2909878"/>
            <a:ext cx="785520" cy="222840"/>
            <a:chOff x="2643199" y="2909878"/>
            <a:chExt cx="7855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EB77033-249B-4D6B-AF5E-9B47C375BD79}"/>
                    </a:ext>
                  </a:extLst>
                </p14:cNvPr>
                <p14:cNvContentPartPr/>
                <p14:nvPr/>
              </p14:nvContentPartPr>
              <p14:xfrm>
                <a:off x="2643199" y="2926798"/>
                <a:ext cx="249120" cy="205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EB77033-249B-4D6B-AF5E-9B47C375BD7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634559" y="2918158"/>
                  <a:ext cx="266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D0349AD-84A7-4C20-BEDE-E2CC32BC3073}"/>
                    </a:ext>
                  </a:extLst>
                </p14:cNvPr>
                <p14:cNvContentPartPr/>
                <p14:nvPr/>
              </p14:nvContentPartPr>
              <p14:xfrm>
                <a:off x="2981959" y="2909878"/>
                <a:ext cx="239040" cy="170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D0349AD-84A7-4C20-BEDE-E2CC32BC307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972959" y="2901238"/>
                  <a:ext cx="256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7A7D52-79B9-48EA-8E77-CC86C54D75B2}"/>
                    </a:ext>
                  </a:extLst>
                </p14:cNvPr>
                <p14:cNvContentPartPr/>
                <p14:nvPr/>
              </p14:nvContentPartPr>
              <p14:xfrm>
                <a:off x="2951359" y="2917078"/>
                <a:ext cx="477360" cy="150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7A7D52-79B9-48EA-8E77-CC86C54D75B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942359" y="2908078"/>
                  <a:ext cx="495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0BE4DB-3A0F-4612-8363-F824BE544A18}"/>
                    </a:ext>
                  </a:extLst>
                </p14:cNvPr>
                <p14:cNvContentPartPr/>
                <p14:nvPr/>
              </p14:nvContentPartPr>
              <p14:xfrm>
                <a:off x="3406759" y="3076918"/>
                <a:ext cx="6840" cy="2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0BE4DB-3A0F-4612-8363-F824BE544A1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397759" y="3068278"/>
                  <a:ext cx="244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9482A8C-94F7-4F4C-8302-FFCE4CE7023E}"/>
              </a:ext>
            </a:extLst>
          </p:cNvPr>
          <p:cNvGrpSpPr/>
          <p:nvPr/>
        </p:nvGrpSpPr>
        <p:grpSpPr>
          <a:xfrm>
            <a:off x="2404519" y="3572638"/>
            <a:ext cx="374400" cy="345240"/>
            <a:chOff x="2404519" y="3572638"/>
            <a:chExt cx="37440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EC00890-CC67-486E-9047-352ED7285BD7}"/>
                    </a:ext>
                  </a:extLst>
                </p14:cNvPr>
                <p14:cNvContentPartPr/>
                <p14:nvPr/>
              </p14:nvContentPartPr>
              <p14:xfrm>
                <a:off x="2434039" y="3573718"/>
                <a:ext cx="249840" cy="227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EC00890-CC67-486E-9047-352ED7285BD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425399" y="3565078"/>
                  <a:ext cx="267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AE68323-4D58-49B2-A6A0-2A9264DF38B4}"/>
                    </a:ext>
                  </a:extLst>
                </p14:cNvPr>
                <p14:cNvContentPartPr/>
                <p14:nvPr/>
              </p14:nvContentPartPr>
              <p14:xfrm>
                <a:off x="2495599" y="3572638"/>
                <a:ext cx="159840" cy="191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AE68323-4D58-49B2-A6A0-2A9264DF38B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486599" y="3563638"/>
                  <a:ext cx="177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F34BE3E-9BC0-4A77-976E-BF0E6E0C825E}"/>
                    </a:ext>
                  </a:extLst>
                </p14:cNvPr>
                <p14:cNvContentPartPr/>
                <p14:nvPr/>
              </p14:nvContentPartPr>
              <p14:xfrm>
                <a:off x="2404519" y="3875758"/>
                <a:ext cx="374400" cy="42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F34BE3E-9BC0-4A77-976E-BF0E6E0C825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395519" y="3867118"/>
                  <a:ext cx="3920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DCB3E35-9706-442D-9F4B-8E5B8D87472A}"/>
                  </a:ext>
                </a:extLst>
              </p14:cNvPr>
              <p14:cNvContentPartPr/>
              <p14:nvPr/>
            </p14:nvContentPartPr>
            <p14:xfrm>
              <a:off x="2532679" y="4030198"/>
              <a:ext cx="240120" cy="184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DCB3E35-9706-442D-9F4B-8E5B8D87472A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523679" y="4021198"/>
                <a:ext cx="257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3CABCD2-0972-48AA-87EE-122372029C8C}"/>
                  </a:ext>
                </a:extLst>
              </p14:cNvPr>
              <p14:cNvContentPartPr/>
              <p14:nvPr/>
            </p14:nvContentPartPr>
            <p14:xfrm>
              <a:off x="2697559" y="4387678"/>
              <a:ext cx="15120" cy="2044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3CABCD2-0972-48AA-87EE-122372029C8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688559" y="4378678"/>
                <a:ext cx="327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6CD9F17-B4C7-4C40-B32D-06574269E3BB}"/>
                  </a:ext>
                </a:extLst>
              </p14:cNvPr>
              <p14:cNvContentPartPr/>
              <p14:nvPr/>
            </p14:nvContentPartPr>
            <p14:xfrm>
              <a:off x="2644639" y="4765318"/>
              <a:ext cx="338400" cy="2034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6CD9F17-B4C7-4C40-B32D-06574269E3B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635639" y="4756318"/>
                <a:ext cx="356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76426C4-56AC-4DD9-9393-CC9940697681}"/>
              </a:ext>
            </a:extLst>
          </p:cNvPr>
          <p:cNvGrpSpPr/>
          <p:nvPr/>
        </p:nvGrpSpPr>
        <p:grpSpPr>
          <a:xfrm>
            <a:off x="831319" y="5411158"/>
            <a:ext cx="1157400" cy="540720"/>
            <a:chOff x="831319" y="5411158"/>
            <a:chExt cx="115740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CC3EBD9-AB2E-4959-A73F-DF2C6640D848}"/>
                    </a:ext>
                  </a:extLst>
                </p14:cNvPr>
                <p14:cNvContentPartPr/>
                <p14:nvPr/>
              </p14:nvContentPartPr>
              <p14:xfrm>
                <a:off x="831319" y="5549758"/>
                <a:ext cx="476280" cy="387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CC3EBD9-AB2E-4959-A73F-DF2C6640D84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22679" y="5540758"/>
                  <a:ext cx="4939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9ACEFBE-620C-4861-A084-A21D770287CA}"/>
                    </a:ext>
                  </a:extLst>
                </p14:cNvPr>
                <p14:cNvContentPartPr/>
                <p14:nvPr/>
              </p14:nvContentPartPr>
              <p14:xfrm>
                <a:off x="949399" y="5754238"/>
                <a:ext cx="243360" cy="37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9ACEFBE-620C-4861-A084-A21D770287C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40399" y="5745598"/>
                  <a:ext cx="261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D147115-407C-4DA9-B958-AD915F0A08D0}"/>
                    </a:ext>
                  </a:extLst>
                </p14:cNvPr>
                <p14:cNvContentPartPr/>
                <p14:nvPr/>
              </p14:nvContentPartPr>
              <p14:xfrm>
                <a:off x="1306519" y="5653438"/>
                <a:ext cx="131040" cy="253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D147115-407C-4DA9-B958-AD915F0A08D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297879" y="5644798"/>
                  <a:ext cx="1486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16748DA-56F8-43AD-8738-D7B00D512D0E}"/>
                    </a:ext>
                  </a:extLst>
                </p14:cNvPr>
                <p14:cNvContentPartPr/>
                <p14:nvPr/>
              </p14:nvContentPartPr>
              <p14:xfrm>
                <a:off x="1537279" y="5624638"/>
                <a:ext cx="235080" cy="263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16748DA-56F8-43AD-8738-D7B00D512D0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28639" y="5615638"/>
                  <a:ext cx="252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FCCC7F4-D786-4C86-99DD-3A78AFC70536}"/>
                    </a:ext>
                  </a:extLst>
                </p14:cNvPr>
                <p14:cNvContentPartPr/>
                <p14:nvPr/>
              </p14:nvContentPartPr>
              <p14:xfrm>
                <a:off x="1818079" y="5411158"/>
                <a:ext cx="170640" cy="540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FCCC7F4-D786-4C86-99DD-3A78AFC7053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809079" y="5402518"/>
                  <a:ext cx="188280" cy="55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8A4C229-2016-4087-BE8E-E40CF5B15994}"/>
              </a:ext>
            </a:extLst>
          </p:cNvPr>
          <p:cNvGrpSpPr/>
          <p:nvPr/>
        </p:nvGrpSpPr>
        <p:grpSpPr>
          <a:xfrm>
            <a:off x="2249719" y="5554798"/>
            <a:ext cx="1494720" cy="351000"/>
            <a:chOff x="2249719" y="5554798"/>
            <a:chExt cx="14947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255EECF-6280-424E-8DA8-208A87A80ED1}"/>
                    </a:ext>
                  </a:extLst>
                </p14:cNvPr>
                <p14:cNvContentPartPr/>
                <p14:nvPr/>
              </p14:nvContentPartPr>
              <p14:xfrm>
                <a:off x="2249719" y="5635078"/>
                <a:ext cx="191160" cy="56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255EECF-6280-424E-8DA8-208A87A80ED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241079" y="5626438"/>
                  <a:ext cx="208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52AEBC5-2FDD-4CD7-9516-AABA55E5D9E5}"/>
                    </a:ext>
                  </a:extLst>
                </p14:cNvPr>
                <p14:cNvContentPartPr/>
                <p14:nvPr/>
              </p14:nvContentPartPr>
              <p14:xfrm>
                <a:off x="2286079" y="5742358"/>
                <a:ext cx="168840" cy="3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52AEBC5-2FDD-4CD7-9516-AABA55E5D9E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277439" y="5733358"/>
                  <a:ext cx="186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2EA9B92-A423-4681-8D87-A321E4819C96}"/>
                    </a:ext>
                  </a:extLst>
                </p14:cNvPr>
                <p14:cNvContentPartPr/>
                <p14:nvPr/>
              </p14:nvContentPartPr>
              <p14:xfrm>
                <a:off x="2655439" y="5554798"/>
                <a:ext cx="455040" cy="296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2EA9B92-A423-4681-8D87-A321E4819C9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646439" y="5545798"/>
                  <a:ext cx="472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0A0ECE3-36CB-405D-83D4-A6BC7AC53973}"/>
                    </a:ext>
                  </a:extLst>
                </p14:cNvPr>
                <p14:cNvContentPartPr/>
                <p14:nvPr/>
              </p14:nvContentPartPr>
              <p14:xfrm>
                <a:off x="3125959" y="5745598"/>
                <a:ext cx="262800" cy="160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0A0ECE3-36CB-405D-83D4-A6BC7AC5397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116959" y="5736598"/>
                  <a:ext cx="280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A0AA7A8-0D2D-4717-9816-D7BA3895A4DE}"/>
                    </a:ext>
                  </a:extLst>
                </p14:cNvPr>
                <p14:cNvContentPartPr/>
                <p14:nvPr/>
              </p14:nvContentPartPr>
              <p14:xfrm>
                <a:off x="3112639" y="5770078"/>
                <a:ext cx="240840" cy="118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A0AA7A8-0D2D-4717-9816-D7BA3895A4D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03999" y="5761438"/>
                  <a:ext cx="258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81D0525-1E1B-47CB-84B8-D66232AD350C}"/>
                    </a:ext>
                  </a:extLst>
                </p14:cNvPr>
                <p14:cNvContentPartPr/>
                <p14:nvPr/>
              </p14:nvContentPartPr>
              <p14:xfrm>
                <a:off x="3550759" y="5627158"/>
                <a:ext cx="139680" cy="40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81D0525-1E1B-47CB-84B8-D66232AD350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42119" y="5618158"/>
                  <a:ext cx="157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AFC37D5-7272-43BC-827E-FE474C34829B}"/>
                    </a:ext>
                  </a:extLst>
                </p14:cNvPr>
                <p14:cNvContentPartPr/>
                <p14:nvPr/>
              </p14:nvContentPartPr>
              <p14:xfrm>
                <a:off x="3578119" y="5721838"/>
                <a:ext cx="166320" cy="34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AFC37D5-7272-43BC-827E-FE474C34829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569479" y="5712838"/>
                  <a:ext cx="1839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72FAF22-AE5B-4787-B47A-347042AB2586}"/>
              </a:ext>
            </a:extLst>
          </p:cNvPr>
          <p:cNvGrpSpPr/>
          <p:nvPr/>
        </p:nvGrpSpPr>
        <p:grpSpPr>
          <a:xfrm>
            <a:off x="4011199" y="5340238"/>
            <a:ext cx="982800" cy="675360"/>
            <a:chOff x="4011199" y="5340238"/>
            <a:chExt cx="98280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E44D3D2-4B70-49BB-91EA-CB038965C7DB}"/>
                    </a:ext>
                  </a:extLst>
                </p14:cNvPr>
                <p14:cNvContentPartPr/>
                <p14:nvPr/>
              </p14:nvContentPartPr>
              <p14:xfrm>
                <a:off x="4011199" y="5544358"/>
                <a:ext cx="258840" cy="259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E44D3D2-4B70-49BB-91EA-CB038965C7D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02559" y="5535718"/>
                  <a:ext cx="276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6E4CF0-382A-4969-9D39-9C3F5290B879}"/>
                    </a:ext>
                  </a:extLst>
                </p14:cNvPr>
                <p14:cNvContentPartPr/>
                <p14:nvPr/>
              </p14:nvContentPartPr>
              <p14:xfrm>
                <a:off x="4458319" y="5684758"/>
                <a:ext cx="24480" cy="2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6E4CF0-382A-4969-9D39-9C3F5290B87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449679" y="5676118"/>
                  <a:ext cx="42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82A84CF-D0CF-4DA2-8D64-5F16EEF18FB1}"/>
                    </a:ext>
                  </a:extLst>
                </p14:cNvPr>
                <p14:cNvContentPartPr/>
                <p14:nvPr/>
              </p14:nvContentPartPr>
              <p14:xfrm>
                <a:off x="4792039" y="5340238"/>
                <a:ext cx="125280" cy="234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82A84CF-D0CF-4DA2-8D64-5F16EEF18FB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783039" y="5331238"/>
                  <a:ext cx="142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8DBC182-949E-4152-BA35-C4531038ACD7}"/>
                    </a:ext>
                  </a:extLst>
                </p14:cNvPr>
                <p14:cNvContentPartPr/>
                <p14:nvPr/>
              </p14:nvContentPartPr>
              <p14:xfrm>
                <a:off x="4644079" y="5583238"/>
                <a:ext cx="349920" cy="63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8DBC182-949E-4152-BA35-C4531038ACD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635079" y="5574238"/>
                  <a:ext cx="367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8666CFE-1390-41F9-BFD2-18216E9EA983}"/>
                    </a:ext>
                  </a:extLst>
                </p14:cNvPr>
                <p14:cNvContentPartPr/>
                <p14:nvPr/>
              </p14:nvContentPartPr>
              <p14:xfrm>
                <a:off x="4723639" y="5716438"/>
                <a:ext cx="168840" cy="124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8666CFE-1390-41F9-BFD2-18216E9EA98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14999" y="5707438"/>
                  <a:ext cx="186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F327377-F5DE-4945-BAC8-78EAAC9ABCA4}"/>
                    </a:ext>
                  </a:extLst>
                </p14:cNvPr>
                <p14:cNvContentPartPr/>
                <p14:nvPr/>
              </p14:nvContentPartPr>
              <p14:xfrm>
                <a:off x="4775479" y="5721838"/>
                <a:ext cx="169200" cy="29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F327377-F5DE-4945-BAC8-78EAAC9ABCA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766479" y="5712838"/>
                  <a:ext cx="186840" cy="31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905723B-97A3-45CC-9DE6-0F1C4E5A21BA}"/>
                  </a:ext>
                </a:extLst>
              </p14:cNvPr>
              <p14:cNvContentPartPr/>
              <p14:nvPr/>
            </p14:nvContentPartPr>
            <p14:xfrm>
              <a:off x="5200279" y="5590438"/>
              <a:ext cx="333720" cy="36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905723B-97A3-45CC-9DE6-0F1C4E5A21BA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191639" y="5581798"/>
                <a:ext cx="3513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DE0ECE8-446F-463D-95BD-8EEFF2CED129}"/>
                  </a:ext>
                </a:extLst>
              </p14:cNvPr>
              <p14:cNvContentPartPr/>
              <p14:nvPr/>
            </p14:nvContentPartPr>
            <p14:xfrm>
              <a:off x="5334919" y="5494678"/>
              <a:ext cx="65880" cy="2638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DE0ECE8-446F-463D-95BD-8EEFF2CED129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325919" y="5486038"/>
                <a:ext cx="8352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026BB2C-9765-4FE1-8F64-AF9DACFCC6F9}"/>
              </a:ext>
            </a:extLst>
          </p:cNvPr>
          <p:cNvGrpSpPr/>
          <p:nvPr/>
        </p:nvGrpSpPr>
        <p:grpSpPr>
          <a:xfrm>
            <a:off x="5730199" y="5302798"/>
            <a:ext cx="2303280" cy="663840"/>
            <a:chOff x="5730199" y="5302798"/>
            <a:chExt cx="230328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0F15693-C7EC-45A0-A4DC-16CA8870E30D}"/>
                    </a:ext>
                  </a:extLst>
                </p14:cNvPr>
                <p14:cNvContentPartPr/>
                <p14:nvPr/>
              </p14:nvContentPartPr>
              <p14:xfrm>
                <a:off x="5730199" y="5441038"/>
                <a:ext cx="82080" cy="344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0F15693-C7EC-45A0-A4DC-16CA8870E30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721199" y="5432398"/>
                  <a:ext cx="997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68EE8E1-FD54-47DB-A898-B9E7DD8B8095}"/>
                    </a:ext>
                  </a:extLst>
                </p14:cNvPr>
                <p14:cNvContentPartPr/>
                <p14:nvPr/>
              </p14:nvContentPartPr>
              <p14:xfrm>
                <a:off x="5955199" y="5613478"/>
                <a:ext cx="27720" cy="33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68EE8E1-FD54-47DB-A898-B9E7DD8B809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946559" y="5604838"/>
                  <a:ext cx="45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84A8A4B-7DE6-4A8A-B51A-DD48E27AD2A4}"/>
                    </a:ext>
                  </a:extLst>
                </p14:cNvPr>
                <p14:cNvContentPartPr/>
                <p14:nvPr/>
              </p14:nvContentPartPr>
              <p14:xfrm>
                <a:off x="6277399" y="5330878"/>
                <a:ext cx="136440" cy="268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84A8A4B-7DE6-4A8A-B51A-DD48E27AD2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268399" y="5321878"/>
                  <a:ext cx="154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94BA4DB-7D2E-446B-9B5F-6A0D0409F595}"/>
                    </a:ext>
                  </a:extLst>
                </p14:cNvPr>
                <p14:cNvContentPartPr/>
                <p14:nvPr/>
              </p14:nvContentPartPr>
              <p14:xfrm>
                <a:off x="6151759" y="5624638"/>
                <a:ext cx="297000" cy="41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94BA4DB-7D2E-446B-9B5F-6A0D0409F59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42759" y="5615998"/>
                  <a:ext cx="314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18B9388-EB20-4845-BA3E-3AE4F9A773C1}"/>
                    </a:ext>
                  </a:extLst>
                </p14:cNvPr>
                <p14:cNvContentPartPr/>
                <p14:nvPr/>
              </p14:nvContentPartPr>
              <p14:xfrm>
                <a:off x="6187039" y="5708878"/>
                <a:ext cx="313920" cy="257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18B9388-EB20-4845-BA3E-3AE4F9A773C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178399" y="5699878"/>
                  <a:ext cx="331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7C7454F-7844-4DFB-8365-7597DC3F7F01}"/>
                    </a:ext>
                  </a:extLst>
                </p14:cNvPr>
                <p14:cNvContentPartPr/>
                <p14:nvPr/>
              </p14:nvContentPartPr>
              <p14:xfrm>
                <a:off x="6608959" y="5533198"/>
                <a:ext cx="321120" cy="44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7C7454F-7844-4DFB-8365-7597DC3F7F0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600319" y="5524198"/>
                  <a:ext cx="338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7A96F61-674E-4582-A332-D98BFD23CBF0}"/>
                    </a:ext>
                  </a:extLst>
                </p14:cNvPr>
                <p14:cNvContentPartPr/>
                <p14:nvPr/>
              </p14:nvContentPartPr>
              <p14:xfrm>
                <a:off x="6769519" y="5431678"/>
                <a:ext cx="47160" cy="226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7A96F61-674E-4582-A332-D98BFD23CBF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760519" y="5422678"/>
                  <a:ext cx="64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3BF4D04-3450-45FE-B08A-A305FAA1282D}"/>
                    </a:ext>
                  </a:extLst>
                </p14:cNvPr>
                <p14:cNvContentPartPr/>
                <p14:nvPr/>
              </p14:nvContentPartPr>
              <p14:xfrm>
                <a:off x="7045279" y="5437438"/>
                <a:ext cx="321120" cy="292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3BF4D04-3450-45FE-B08A-A305FAA1282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036279" y="5428798"/>
                  <a:ext cx="338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6A062F-596A-4B42-9266-52ED35411AA0}"/>
                    </a:ext>
                  </a:extLst>
                </p14:cNvPr>
                <p14:cNvContentPartPr/>
                <p14:nvPr/>
              </p14:nvContentPartPr>
              <p14:xfrm>
                <a:off x="7501759" y="5555518"/>
                <a:ext cx="68760" cy="38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6A062F-596A-4B42-9266-52ED35411AA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493119" y="5546518"/>
                  <a:ext cx="86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5B4CE42-5BA3-43C4-9214-AE90AD57A3B8}"/>
                    </a:ext>
                  </a:extLst>
                </p14:cNvPr>
                <p14:cNvContentPartPr/>
                <p14:nvPr/>
              </p14:nvContentPartPr>
              <p14:xfrm>
                <a:off x="7867159" y="5302798"/>
                <a:ext cx="99720" cy="240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5B4CE42-5BA3-43C4-9214-AE90AD57A3B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858519" y="5294158"/>
                  <a:ext cx="117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B26BA4B-0ECA-42E1-AF36-1F60D148ED5B}"/>
                    </a:ext>
                  </a:extLst>
                </p14:cNvPr>
                <p14:cNvContentPartPr/>
                <p14:nvPr/>
              </p14:nvContentPartPr>
              <p14:xfrm>
                <a:off x="7681039" y="5565958"/>
                <a:ext cx="352440" cy="62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B26BA4B-0ECA-42E1-AF36-1F60D148ED5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72399" y="5556958"/>
                  <a:ext cx="370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6E13E6-4AC7-4127-B482-18598479AEDF}"/>
                    </a:ext>
                  </a:extLst>
                </p14:cNvPr>
                <p14:cNvContentPartPr/>
                <p14:nvPr/>
              </p14:nvContentPartPr>
              <p14:xfrm>
                <a:off x="7763839" y="5681518"/>
                <a:ext cx="161280" cy="117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6E13E6-4AC7-4127-B482-18598479AED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55199" y="5672878"/>
                  <a:ext cx="178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D3D3C1E-9957-4BC4-903B-AA84D2380829}"/>
                    </a:ext>
                  </a:extLst>
                </p14:cNvPr>
                <p14:cNvContentPartPr/>
                <p14:nvPr/>
              </p14:nvContentPartPr>
              <p14:xfrm>
                <a:off x="7830799" y="5702038"/>
                <a:ext cx="94680" cy="261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D3D3C1E-9957-4BC4-903B-AA84D238082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822159" y="5693398"/>
                  <a:ext cx="11232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374B57D-C149-4EC6-843A-86428AF23F8E}"/>
              </a:ext>
            </a:extLst>
          </p:cNvPr>
          <p:cNvGrpSpPr/>
          <p:nvPr/>
        </p:nvGrpSpPr>
        <p:grpSpPr>
          <a:xfrm>
            <a:off x="8282599" y="5464078"/>
            <a:ext cx="155880" cy="136080"/>
            <a:chOff x="8282599" y="5464078"/>
            <a:chExt cx="15588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10EDD42-4B65-4D24-B479-040F760335AA}"/>
                    </a:ext>
                  </a:extLst>
                </p14:cNvPr>
                <p14:cNvContentPartPr/>
                <p14:nvPr/>
              </p14:nvContentPartPr>
              <p14:xfrm>
                <a:off x="8282599" y="5464078"/>
                <a:ext cx="140040" cy="33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10EDD42-4B65-4D24-B479-040F760335A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73599" y="5455438"/>
                  <a:ext cx="157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0137294-0DC1-4E9B-A539-8C0DFE61082E}"/>
                    </a:ext>
                  </a:extLst>
                </p14:cNvPr>
                <p14:cNvContentPartPr/>
                <p14:nvPr/>
              </p14:nvContentPartPr>
              <p14:xfrm>
                <a:off x="8302399" y="5577478"/>
                <a:ext cx="136080" cy="22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0137294-0DC1-4E9B-A539-8C0DFE61082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293399" y="5568838"/>
                  <a:ext cx="153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FEECC95-BD56-4F5B-A670-6B75EF6A134C}"/>
                  </a:ext>
                </a:extLst>
              </p14:cNvPr>
              <p14:cNvContentPartPr/>
              <p14:nvPr/>
            </p14:nvContentPartPr>
            <p14:xfrm>
              <a:off x="8755279" y="5347438"/>
              <a:ext cx="118440" cy="3884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FEECC95-BD56-4F5B-A670-6B75EF6A134C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8746279" y="5338798"/>
                <a:ext cx="136080" cy="40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5D77819D-D9BD-437C-AF46-B9FC701DB95F}"/>
              </a:ext>
            </a:extLst>
          </p:cNvPr>
          <p:cNvGrpSpPr/>
          <p:nvPr/>
        </p:nvGrpSpPr>
        <p:grpSpPr>
          <a:xfrm>
            <a:off x="5491519" y="1677238"/>
            <a:ext cx="1347480" cy="536760"/>
            <a:chOff x="5491519" y="1677238"/>
            <a:chExt cx="134748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222ECF5-43A2-4244-A6F4-514D2A754E3D}"/>
                    </a:ext>
                  </a:extLst>
                </p14:cNvPr>
                <p14:cNvContentPartPr/>
                <p14:nvPr/>
              </p14:nvContentPartPr>
              <p14:xfrm>
                <a:off x="5543719" y="1842118"/>
                <a:ext cx="317160" cy="158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222ECF5-43A2-4244-A6F4-514D2A754E3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535079" y="1833478"/>
                  <a:ext cx="334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53CDA11-66D4-46BE-B591-2D16EE3EF1B0}"/>
                    </a:ext>
                  </a:extLst>
                </p14:cNvPr>
                <p14:cNvContentPartPr/>
                <p14:nvPr/>
              </p14:nvContentPartPr>
              <p14:xfrm>
                <a:off x="5576479" y="1777318"/>
                <a:ext cx="175320" cy="198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53CDA11-66D4-46BE-B591-2D16EE3EF1B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67479" y="1768318"/>
                  <a:ext cx="192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BCB291-D244-49CE-9F82-1D4F2FD78BDA}"/>
                    </a:ext>
                  </a:extLst>
                </p14:cNvPr>
                <p14:cNvContentPartPr/>
                <p14:nvPr/>
              </p14:nvContentPartPr>
              <p14:xfrm>
                <a:off x="6018559" y="1936078"/>
                <a:ext cx="36720" cy="277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BCB291-D244-49CE-9F82-1D4F2FD78BD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009559" y="1927078"/>
                  <a:ext cx="54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2115458-EF8E-4484-A456-C7E9C552B99F}"/>
                    </a:ext>
                  </a:extLst>
                </p14:cNvPr>
                <p14:cNvContentPartPr/>
                <p14:nvPr/>
              </p14:nvContentPartPr>
              <p14:xfrm>
                <a:off x="5978959" y="1850758"/>
                <a:ext cx="187920" cy="19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2115458-EF8E-4484-A456-C7E9C552B99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969959" y="1841758"/>
                  <a:ext cx="205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1CA117-FEBD-45D5-94BF-3294053DC14E}"/>
                    </a:ext>
                  </a:extLst>
                </p14:cNvPr>
                <p14:cNvContentPartPr/>
                <p14:nvPr/>
              </p14:nvContentPartPr>
              <p14:xfrm>
                <a:off x="6309079" y="1823038"/>
                <a:ext cx="107640" cy="211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1CA117-FEBD-45D5-94BF-3294053DC14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300439" y="1814038"/>
                  <a:ext cx="125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F31D319-03E7-493C-BA30-E205B05D8CFF}"/>
                    </a:ext>
                  </a:extLst>
                </p14:cNvPr>
                <p14:cNvContentPartPr/>
                <p14:nvPr/>
              </p14:nvContentPartPr>
              <p14:xfrm>
                <a:off x="6477199" y="1869838"/>
                <a:ext cx="182520" cy="136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F31D319-03E7-493C-BA30-E205B05D8CF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468199" y="1860838"/>
                  <a:ext cx="20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7069181-9BD1-4C19-AEFB-D9BAA8837518}"/>
                    </a:ext>
                  </a:extLst>
                </p14:cNvPr>
                <p14:cNvContentPartPr/>
                <p14:nvPr/>
              </p14:nvContentPartPr>
              <p14:xfrm>
                <a:off x="6462439" y="1677238"/>
                <a:ext cx="376560" cy="345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7069181-9BD1-4C19-AEFB-D9BAA883751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453799" y="1668238"/>
                  <a:ext cx="3942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7A356D7-9DB5-41C0-A7E8-7B7253E2F8A1}"/>
                    </a:ext>
                  </a:extLst>
                </p14:cNvPr>
                <p14:cNvContentPartPr/>
                <p14:nvPr/>
              </p14:nvContentPartPr>
              <p14:xfrm>
                <a:off x="5491519" y="1932892"/>
                <a:ext cx="71280" cy="91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7A356D7-9DB5-41C0-A7E8-7B7253E2F8A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82519" y="1923892"/>
                  <a:ext cx="8892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681AB0A7-0FAE-46CC-9AF1-45D70EE0992C}"/>
                  </a:ext>
                </a:extLst>
              </p14:cNvPr>
              <p14:cNvContentPartPr/>
              <p14:nvPr/>
            </p14:nvContentPartPr>
            <p14:xfrm>
              <a:off x="4908679" y="2679892"/>
              <a:ext cx="1780200" cy="2343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681AB0A7-0FAE-46CC-9AF1-45D70EE0992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4900039" y="2670892"/>
                <a:ext cx="179784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F621C141-CD92-48AD-94D3-ED40214C5B8E}"/>
              </a:ext>
            </a:extLst>
          </p:cNvPr>
          <p:cNvGrpSpPr/>
          <p:nvPr/>
        </p:nvGrpSpPr>
        <p:grpSpPr>
          <a:xfrm>
            <a:off x="3610879" y="3431518"/>
            <a:ext cx="937440" cy="1601280"/>
            <a:chOff x="3610879" y="3431518"/>
            <a:chExt cx="937440" cy="16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2B90457-4F59-4CF2-BD99-201409DE3E45}"/>
                    </a:ext>
                  </a:extLst>
                </p14:cNvPr>
                <p14:cNvContentPartPr/>
                <p14:nvPr/>
              </p14:nvContentPartPr>
              <p14:xfrm>
                <a:off x="3677839" y="3667678"/>
                <a:ext cx="31680" cy="239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2B90457-4F59-4CF2-BD99-201409DE3E4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668839" y="3658678"/>
                  <a:ext cx="49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FC53540-9E7D-4175-A98C-CB5B3BD981B3}"/>
                    </a:ext>
                  </a:extLst>
                </p14:cNvPr>
                <p14:cNvContentPartPr/>
                <p14:nvPr/>
              </p14:nvContentPartPr>
              <p14:xfrm>
                <a:off x="3610879" y="3525478"/>
                <a:ext cx="279000" cy="189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FC53540-9E7D-4175-A98C-CB5B3BD981B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601879" y="3516838"/>
                  <a:ext cx="296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497C02A-198B-4AB9-B097-A3CFEA2804AE}"/>
                    </a:ext>
                  </a:extLst>
                </p14:cNvPr>
                <p14:cNvContentPartPr/>
                <p14:nvPr/>
              </p14:nvContentPartPr>
              <p14:xfrm>
                <a:off x="3988519" y="3558598"/>
                <a:ext cx="84240" cy="174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497C02A-198B-4AB9-B097-A3CFEA2804A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979519" y="3549598"/>
                  <a:ext cx="101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E2CB974-AD5E-49A2-9935-08338009F5CB}"/>
                    </a:ext>
                  </a:extLst>
                </p14:cNvPr>
                <p14:cNvContentPartPr/>
                <p14:nvPr/>
              </p14:nvContentPartPr>
              <p14:xfrm>
                <a:off x="4158799" y="3586678"/>
                <a:ext cx="200520" cy="135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E2CB974-AD5E-49A2-9935-08338009F5C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149799" y="3577678"/>
                  <a:ext cx="218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0BC227-C270-4369-8A17-39D871AAC417}"/>
                    </a:ext>
                  </a:extLst>
                </p14:cNvPr>
                <p14:cNvContentPartPr/>
                <p14:nvPr/>
              </p14:nvContentPartPr>
              <p14:xfrm>
                <a:off x="4134679" y="3620518"/>
                <a:ext cx="158040" cy="108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0BC227-C270-4369-8A17-39D871AAC41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126039" y="3611878"/>
                  <a:ext cx="175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E3A08D8-AC74-409C-B6A8-9A4C94E138C3}"/>
                    </a:ext>
                  </a:extLst>
                </p14:cNvPr>
                <p14:cNvContentPartPr/>
                <p14:nvPr/>
              </p14:nvContentPartPr>
              <p14:xfrm>
                <a:off x="4379479" y="3431518"/>
                <a:ext cx="168840" cy="321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E3A08D8-AC74-409C-B6A8-9A4C94E138C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70479" y="3422518"/>
                  <a:ext cx="1864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7527B85-1869-46E1-9558-598A55435E6D}"/>
                    </a:ext>
                  </a:extLst>
                </p14:cNvPr>
                <p14:cNvContentPartPr/>
                <p14:nvPr/>
              </p14:nvContentPartPr>
              <p14:xfrm>
                <a:off x="3679999" y="3789358"/>
                <a:ext cx="841320" cy="98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7527B85-1869-46E1-9558-598A55435E6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671359" y="3780358"/>
                  <a:ext cx="858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EC9CAAD-3D8D-49C1-9C77-DDA0D6B36FCC}"/>
                    </a:ext>
                  </a:extLst>
                </p14:cNvPr>
                <p14:cNvContentPartPr/>
                <p14:nvPr/>
              </p14:nvContentPartPr>
              <p14:xfrm>
                <a:off x="4011199" y="3981958"/>
                <a:ext cx="360" cy="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EC9CAAD-3D8D-49C1-9C77-DDA0D6B36F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02559" y="3973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99F292-DD2C-449F-9FA1-EA5AF26D3CB0}"/>
                    </a:ext>
                  </a:extLst>
                </p14:cNvPr>
                <p14:cNvContentPartPr/>
                <p14:nvPr/>
              </p14:nvContentPartPr>
              <p14:xfrm>
                <a:off x="3983119" y="3920038"/>
                <a:ext cx="31680" cy="81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99F292-DD2C-449F-9FA1-EA5AF26D3CB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974479" y="3911398"/>
                  <a:ext cx="49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7FE9F9D-044F-4487-9536-6F9C02C377E9}"/>
                    </a:ext>
                  </a:extLst>
                </p14:cNvPr>
                <p14:cNvContentPartPr/>
                <p14:nvPr/>
              </p14:nvContentPartPr>
              <p14:xfrm>
                <a:off x="4073839" y="3880078"/>
                <a:ext cx="163800" cy="247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7FE9F9D-044F-4487-9536-6F9C02C377E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64839" y="3871078"/>
                  <a:ext cx="181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A093422-D1D6-495A-A546-961D33D240C8}"/>
                    </a:ext>
                  </a:extLst>
                </p14:cNvPr>
                <p14:cNvContentPartPr/>
                <p14:nvPr/>
              </p14:nvContentPartPr>
              <p14:xfrm>
                <a:off x="4291999" y="3966118"/>
                <a:ext cx="79200" cy="71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A093422-D1D6-495A-A546-961D33D240C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283359" y="3957118"/>
                  <a:ext cx="96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833D435-6D07-4194-8249-74566B6B0C14}"/>
                    </a:ext>
                  </a:extLst>
                </p14:cNvPr>
                <p14:cNvContentPartPr/>
                <p14:nvPr/>
              </p14:nvContentPartPr>
              <p14:xfrm>
                <a:off x="4395319" y="3957118"/>
                <a:ext cx="19440" cy="197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833D435-6D07-4194-8249-74566B6B0C1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386319" y="3948478"/>
                  <a:ext cx="37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66DB03C-E295-472F-9EF5-C8B3F65D87FB}"/>
                    </a:ext>
                  </a:extLst>
                </p14:cNvPr>
                <p14:cNvContentPartPr/>
                <p14:nvPr/>
              </p14:nvContentPartPr>
              <p14:xfrm>
                <a:off x="3955039" y="4290838"/>
                <a:ext cx="50760" cy="106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66DB03C-E295-472F-9EF5-C8B3F65D87F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946399" y="4281838"/>
                  <a:ext cx="68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5CE387F-BC99-4DBD-989E-29DBFD72A0AA}"/>
                    </a:ext>
                  </a:extLst>
                </p14:cNvPr>
                <p14:cNvContentPartPr/>
                <p14:nvPr/>
              </p14:nvContentPartPr>
              <p14:xfrm>
                <a:off x="4071319" y="4200478"/>
                <a:ext cx="85680" cy="340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5CE387F-BC99-4DBD-989E-29DBFD72A0A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62319" y="4191478"/>
                  <a:ext cx="103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DE91409-B37A-4CA0-ABC4-CB35BD736F52}"/>
                    </a:ext>
                  </a:extLst>
                </p14:cNvPr>
                <p14:cNvContentPartPr/>
                <p14:nvPr/>
              </p14:nvContentPartPr>
              <p14:xfrm>
                <a:off x="4269679" y="4298038"/>
                <a:ext cx="199440" cy="17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DE91409-B37A-4CA0-ABC4-CB35BD736F5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260679" y="4289038"/>
                  <a:ext cx="217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6E81425-27E8-4F3F-800A-9B2EFE03AC7C}"/>
                    </a:ext>
                  </a:extLst>
                </p14:cNvPr>
                <p14:cNvContentPartPr/>
                <p14:nvPr/>
              </p14:nvContentPartPr>
              <p14:xfrm>
                <a:off x="4059799" y="4710958"/>
                <a:ext cx="67320" cy="111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6E81425-27E8-4F3F-800A-9B2EFE03AC7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50799" y="4701958"/>
                  <a:ext cx="8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EA53C66-3E76-43EF-8F45-43020C2DB066}"/>
                    </a:ext>
                  </a:extLst>
                </p14:cNvPr>
                <p14:cNvContentPartPr/>
                <p14:nvPr/>
              </p14:nvContentPartPr>
              <p14:xfrm>
                <a:off x="4191199" y="4607638"/>
                <a:ext cx="120240" cy="389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EA53C66-3E76-43EF-8F45-43020C2DB06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82199" y="4598998"/>
                  <a:ext cx="137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958CDD-4DA9-4FCE-9562-C30857DF3757}"/>
                    </a:ext>
                  </a:extLst>
                </p14:cNvPr>
                <p14:cNvContentPartPr/>
                <p14:nvPr/>
              </p14:nvContentPartPr>
              <p14:xfrm>
                <a:off x="4340959" y="4776478"/>
                <a:ext cx="122400" cy="120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958CDD-4DA9-4FCE-9562-C30857DF375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331959" y="4767838"/>
                  <a:ext cx="140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6FA67A8-6277-4CB8-A1B5-95D281CA47CC}"/>
                    </a:ext>
                  </a:extLst>
                </p14:cNvPr>
                <p14:cNvContentPartPr/>
                <p14:nvPr/>
              </p14:nvContentPartPr>
              <p14:xfrm>
                <a:off x="4463359" y="4777918"/>
                <a:ext cx="37080" cy="254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6FA67A8-6277-4CB8-A1B5-95D281CA47C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454719" y="4769278"/>
                  <a:ext cx="54720" cy="27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6F2A02-8FE0-4D09-BE8D-9AC6C966029A}"/>
                  </a:ext>
                </a:extLst>
              </p14:cNvPr>
              <p14:cNvContentPartPr/>
              <p14:nvPr/>
            </p14:nvContentPartPr>
            <p14:xfrm>
              <a:off x="1491919" y="2455612"/>
              <a:ext cx="527040" cy="80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6F2A02-8FE0-4D09-BE8D-9AC6C966029A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483279" y="2446612"/>
                <a:ext cx="5446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94179C-BE3E-47C9-BB25-AE8A344026CC}"/>
                  </a:ext>
                </a:extLst>
              </p14:cNvPr>
              <p14:cNvContentPartPr/>
              <p14:nvPr/>
            </p14:nvContentPartPr>
            <p14:xfrm>
              <a:off x="2774599" y="2420332"/>
              <a:ext cx="955080" cy="52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94179C-BE3E-47C9-BB25-AE8A344026CC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2765959" y="2411692"/>
                <a:ext cx="9727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F38ECE-269C-4618-BE5E-01FE22637C65}"/>
                  </a:ext>
                </a:extLst>
              </p14:cNvPr>
              <p14:cNvContentPartPr/>
              <p14:nvPr/>
            </p14:nvContentPartPr>
            <p14:xfrm>
              <a:off x="6004159" y="2312332"/>
              <a:ext cx="733320" cy="73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F38ECE-269C-4618-BE5E-01FE22637C65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995519" y="2303332"/>
                <a:ext cx="750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66D3F6-AA99-4211-85E3-35A3861CC567}"/>
                  </a:ext>
                </a:extLst>
              </p14:cNvPr>
              <p14:cNvContentPartPr/>
              <p14:nvPr/>
            </p14:nvContentPartPr>
            <p14:xfrm>
              <a:off x="8803879" y="2183812"/>
              <a:ext cx="1498680" cy="102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66D3F6-AA99-4211-85E3-35A3861CC567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795239" y="2175172"/>
                <a:ext cx="15163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DBD086-F088-4B5F-8098-52C291CE0BA8}"/>
                  </a:ext>
                </a:extLst>
              </p14:cNvPr>
              <p14:cNvContentPartPr/>
              <p14:nvPr/>
            </p14:nvContentPartPr>
            <p14:xfrm>
              <a:off x="3924439" y="5065972"/>
              <a:ext cx="656640" cy="93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DBD086-F088-4B5F-8098-52C291CE0BA8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915799" y="5057332"/>
                <a:ext cx="6742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C9EE181-7395-4CA5-BC7F-3B06CBA10F72}"/>
                  </a:ext>
                </a:extLst>
              </p14:cNvPr>
              <p14:cNvContentPartPr/>
              <p14:nvPr/>
            </p14:nvContentPartPr>
            <p14:xfrm>
              <a:off x="9405439" y="5188012"/>
              <a:ext cx="510840" cy="445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C9EE181-7395-4CA5-BC7F-3B06CBA10F72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9396799" y="5179012"/>
                <a:ext cx="528480" cy="46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E9AB3E1-8177-455D-8B20-C7E1985F9E78}"/>
              </a:ext>
            </a:extLst>
          </p:cNvPr>
          <p:cNvGrpSpPr/>
          <p:nvPr/>
        </p:nvGrpSpPr>
        <p:grpSpPr>
          <a:xfrm>
            <a:off x="4002919" y="6050212"/>
            <a:ext cx="259200" cy="86040"/>
            <a:chOff x="4002919" y="6050212"/>
            <a:chExt cx="2592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B0903E-352A-42B2-BB2F-701E5115FD1B}"/>
                    </a:ext>
                  </a:extLst>
                </p14:cNvPr>
                <p14:cNvContentPartPr/>
                <p14:nvPr/>
              </p14:nvContentPartPr>
              <p14:xfrm>
                <a:off x="4081399" y="6050212"/>
                <a:ext cx="35280" cy="30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B0903E-352A-42B2-BB2F-701E5115FD1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72759" y="6041212"/>
                  <a:ext cx="52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271D2E-5D2B-4F34-8C26-D566D832578D}"/>
                    </a:ext>
                  </a:extLst>
                </p14:cNvPr>
                <p14:cNvContentPartPr/>
                <p14:nvPr/>
              </p14:nvContentPartPr>
              <p14:xfrm>
                <a:off x="4002919" y="6055972"/>
                <a:ext cx="259200" cy="80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271D2E-5D2B-4F34-8C26-D566D832578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994279" y="6046972"/>
                  <a:ext cx="27684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F2A46A0-F4AB-46FD-A47A-1A8A67AB67E1}"/>
                  </a:ext>
                </a:extLst>
              </p14:cNvPr>
              <p14:cNvContentPartPr/>
              <p14:nvPr/>
            </p14:nvContentPartPr>
            <p14:xfrm>
              <a:off x="5642719" y="6010612"/>
              <a:ext cx="177120" cy="169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F2A46A0-F4AB-46FD-A47A-1A8A67AB67E1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5634079" y="6001972"/>
                <a:ext cx="194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C82268F-BB81-4EC4-8ED8-33A41AF3E90E}"/>
                  </a:ext>
                </a:extLst>
              </p14:cNvPr>
              <p14:cNvContentPartPr/>
              <p14:nvPr/>
            </p14:nvContentPartPr>
            <p14:xfrm>
              <a:off x="4640119" y="6159292"/>
              <a:ext cx="428400" cy="781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C82268F-BB81-4EC4-8ED8-33A41AF3E90E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631479" y="6150292"/>
                <a:ext cx="4460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F1E944A-A4CF-43E2-BEA0-B7CD2E9C54B3}"/>
                  </a:ext>
                </a:extLst>
              </p14:cNvPr>
              <p14:cNvContentPartPr/>
              <p14:nvPr/>
            </p14:nvContentPartPr>
            <p14:xfrm>
              <a:off x="6116119" y="6113932"/>
              <a:ext cx="411840" cy="1306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F1E944A-A4CF-43E2-BEA0-B7CD2E9C54B3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107119" y="6105292"/>
                <a:ext cx="4294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9EE08BD-F6FC-4671-AE3A-BDBED354851C}"/>
                  </a:ext>
                </a:extLst>
              </p14:cNvPr>
              <p14:cNvContentPartPr/>
              <p14:nvPr/>
            </p14:nvContentPartPr>
            <p14:xfrm>
              <a:off x="7661599" y="6144532"/>
              <a:ext cx="505080" cy="1108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9EE08BD-F6FC-4671-AE3A-BDBED354851C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652959" y="6135892"/>
                <a:ext cx="52272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EB2F4F6-11C9-4AA4-9612-BE12E40AAA76}"/>
              </a:ext>
            </a:extLst>
          </p:cNvPr>
          <p:cNvGrpSpPr/>
          <p:nvPr/>
        </p:nvGrpSpPr>
        <p:grpSpPr>
          <a:xfrm>
            <a:off x="5081479" y="4183972"/>
            <a:ext cx="636840" cy="505440"/>
            <a:chOff x="5081479" y="4183972"/>
            <a:chExt cx="6368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8F1FB1-E7E6-47C1-AEBB-4C7C96C39183}"/>
                    </a:ext>
                  </a:extLst>
                </p14:cNvPr>
                <p14:cNvContentPartPr/>
                <p14:nvPr/>
              </p14:nvContentPartPr>
              <p14:xfrm>
                <a:off x="5163199" y="4387372"/>
                <a:ext cx="555120" cy="36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8F1FB1-E7E6-47C1-AEBB-4C7C96C391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154559" y="4378372"/>
                  <a:ext cx="572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8ABF4C2-9904-40A2-96D4-4C94CA0B9F89}"/>
                    </a:ext>
                  </a:extLst>
                </p14:cNvPr>
                <p14:cNvContentPartPr/>
                <p14:nvPr/>
              </p14:nvContentPartPr>
              <p14:xfrm>
                <a:off x="5081479" y="4183972"/>
                <a:ext cx="286200" cy="505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8ABF4C2-9904-40A2-96D4-4C94CA0B9F8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72479" y="4175332"/>
                  <a:ext cx="30384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A0B251B4-805C-4862-90C2-76798C56E1C4}"/>
                  </a:ext>
                </a:extLst>
              </p14:cNvPr>
              <p14:cNvContentPartPr/>
              <p14:nvPr/>
            </p14:nvContentPartPr>
            <p14:xfrm>
              <a:off x="2805199" y="2333212"/>
              <a:ext cx="902160" cy="2142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A0B251B4-805C-4862-90C2-76798C56E1C4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2796559" y="2324212"/>
                <a:ext cx="9198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235A523-17F2-42CD-8325-D69E06750BE1}"/>
                  </a:ext>
                </a:extLst>
              </p14:cNvPr>
              <p14:cNvContentPartPr/>
              <p14:nvPr/>
            </p14:nvContentPartPr>
            <p14:xfrm>
              <a:off x="5997319" y="2416372"/>
              <a:ext cx="551520" cy="824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235A523-17F2-42CD-8325-D69E06750BE1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5988679" y="2407732"/>
                <a:ext cx="56916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664279EB-6FE6-4177-AF8B-67ED99FDD598}"/>
              </a:ext>
            </a:extLst>
          </p:cNvPr>
          <p:cNvGrpSpPr/>
          <p:nvPr/>
        </p:nvGrpSpPr>
        <p:grpSpPr>
          <a:xfrm>
            <a:off x="8816839" y="2148532"/>
            <a:ext cx="1655280" cy="314640"/>
            <a:chOff x="8816839" y="2148532"/>
            <a:chExt cx="165528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AD96166-0CD1-467C-9FB3-BF2FFED889C5}"/>
                    </a:ext>
                  </a:extLst>
                </p14:cNvPr>
                <p14:cNvContentPartPr/>
                <p14:nvPr/>
              </p14:nvContentPartPr>
              <p14:xfrm>
                <a:off x="8846359" y="2367052"/>
                <a:ext cx="4680" cy="2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AD96166-0CD1-467C-9FB3-BF2FFED889C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37359" y="2358412"/>
                  <a:ext cx="2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A66C280-FCE0-4DB5-BDDE-71372B96B0F9}"/>
                    </a:ext>
                  </a:extLst>
                </p14:cNvPr>
                <p14:cNvContentPartPr/>
                <p14:nvPr/>
              </p14:nvContentPartPr>
              <p14:xfrm>
                <a:off x="8816839" y="2148532"/>
                <a:ext cx="1655280" cy="314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A66C280-FCE0-4DB5-BDDE-71372B96B0F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808199" y="2139892"/>
                  <a:ext cx="1672920" cy="33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776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E84BAD1-E5C2-4992-8541-5323E4A6B19B}"/>
              </a:ext>
            </a:extLst>
          </p:cNvPr>
          <p:cNvGrpSpPr/>
          <p:nvPr/>
        </p:nvGrpSpPr>
        <p:grpSpPr>
          <a:xfrm>
            <a:off x="253519" y="248398"/>
            <a:ext cx="978480" cy="419400"/>
            <a:chOff x="253519" y="248398"/>
            <a:chExt cx="9784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91A8EEA-E3DB-4774-B586-4C4315FE765C}"/>
                    </a:ext>
                  </a:extLst>
                </p14:cNvPr>
                <p14:cNvContentPartPr/>
                <p14:nvPr/>
              </p14:nvContentPartPr>
              <p14:xfrm>
                <a:off x="516319" y="382678"/>
                <a:ext cx="19440" cy="285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91A8EEA-E3DB-4774-B586-4C4315FE765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7319" y="374038"/>
                  <a:ext cx="37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9C2B4BA-73C2-4018-8AC8-AFAE4A50197F}"/>
                    </a:ext>
                  </a:extLst>
                </p14:cNvPr>
                <p14:cNvContentPartPr/>
                <p14:nvPr/>
              </p14:nvContentPartPr>
              <p14:xfrm>
                <a:off x="253519" y="282958"/>
                <a:ext cx="559080" cy="101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9C2B4BA-73C2-4018-8AC8-AFAE4A5019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519" y="274318"/>
                  <a:ext cx="576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5288BF0-5A05-41BE-A2A6-4796665B6A9E}"/>
                    </a:ext>
                  </a:extLst>
                </p14:cNvPr>
                <p14:cNvContentPartPr/>
                <p14:nvPr/>
              </p14:nvContentPartPr>
              <p14:xfrm>
                <a:off x="826639" y="248398"/>
                <a:ext cx="159480" cy="37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5288BF0-5A05-41BE-A2A6-4796665B6A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639" y="239758"/>
                  <a:ext cx="1771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0A38F9-CC61-470B-AC69-8E12C926F70A}"/>
                    </a:ext>
                  </a:extLst>
                </p14:cNvPr>
                <p14:cNvContentPartPr/>
                <p14:nvPr/>
              </p14:nvContentPartPr>
              <p14:xfrm>
                <a:off x="1051639" y="436318"/>
                <a:ext cx="180360" cy="215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0A38F9-CC61-470B-AC69-8E12C926F7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2639" y="427318"/>
                  <a:ext cx="198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378489-A913-4A94-8BA2-C7505C39D682}"/>
              </a:ext>
            </a:extLst>
          </p:cNvPr>
          <p:cNvGrpSpPr/>
          <p:nvPr/>
        </p:nvGrpSpPr>
        <p:grpSpPr>
          <a:xfrm>
            <a:off x="1663639" y="339118"/>
            <a:ext cx="1691280" cy="464040"/>
            <a:chOff x="1663639" y="339118"/>
            <a:chExt cx="169128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E2DB7A4-F136-466E-8E5F-4E16184C8782}"/>
                    </a:ext>
                  </a:extLst>
                </p14:cNvPr>
                <p14:cNvContentPartPr/>
                <p14:nvPr/>
              </p14:nvContentPartPr>
              <p14:xfrm>
                <a:off x="1663639" y="387718"/>
                <a:ext cx="273960" cy="251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E2DB7A4-F136-466E-8E5F-4E16184C87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4999" y="378718"/>
                  <a:ext cx="291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104FA9-1EA9-4180-B864-5208FD15CDF3}"/>
                    </a:ext>
                  </a:extLst>
                </p14:cNvPr>
                <p14:cNvContentPartPr/>
                <p14:nvPr/>
              </p14:nvContentPartPr>
              <p14:xfrm>
                <a:off x="1870639" y="451798"/>
                <a:ext cx="172080" cy="16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104FA9-1EA9-4180-B864-5208FD15CD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1999" y="442798"/>
                  <a:ext cx="189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E46D35-575A-491C-A2B7-DA265909D385}"/>
                    </a:ext>
                  </a:extLst>
                </p14:cNvPr>
                <p14:cNvContentPartPr/>
                <p14:nvPr/>
              </p14:nvContentPartPr>
              <p14:xfrm>
                <a:off x="2130559" y="439918"/>
                <a:ext cx="135360" cy="19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E46D35-575A-491C-A2B7-DA265909D3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1919" y="430918"/>
                  <a:ext cx="153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5F92F4-D511-4D32-837C-A87EEE97EB7C}"/>
                    </a:ext>
                  </a:extLst>
                </p14:cNvPr>
                <p14:cNvContentPartPr/>
                <p14:nvPr/>
              </p14:nvContentPartPr>
              <p14:xfrm>
                <a:off x="2341519" y="339118"/>
                <a:ext cx="82080" cy="27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5F92F4-D511-4D32-837C-A87EEE97EB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2519" y="330118"/>
                  <a:ext cx="99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4CBB0D-DC41-4593-A916-9D0B63CA3A15}"/>
                    </a:ext>
                  </a:extLst>
                </p14:cNvPr>
                <p14:cNvContentPartPr/>
                <p14:nvPr/>
              </p14:nvContentPartPr>
              <p14:xfrm>
                <a:off x="2534479" y="435958"/>
                <a:ext cx="355320" cy="150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4CBB0D-DC41-4593-A916-9D0B63CA3A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5839" y="427318"/>
                  <a:ext cx="372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CFD5BF-9876-4B33-B25D-3CD56A423B01}"/>
                    </a:ext>
                  </a:extLst>
                </p14:cNvPr>
                <p14:cNvContentPartPr/>
                <p14:nvPr/>
              </p14:nvContentPartPr>
              <p14:xfrm>
                <a:off x="3025879" y="376198"/>
                <a:ext cx="84960" cy="16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CFD5BF-9876-4B33-B25D-3CD56A423B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7239" y="367198"/>
                  <a:ext cx="102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C24666A-8AFB-40D1-98DD-29D84F06F5A0}"/>
                    </a:ext>
                  </a:extLst>
                </p14:cNvPr>
                <p14:cNvContentPartPr/>
                <p14:nvPr/>
              </p14:nvContentPartPr>
              <p14:xfrm>
                <a:off x="3153679" y="388798"/>
                <a:ext cx="201240" cy="19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C24666A-8AFB-40D1-98DD-29D84F06F5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5039" y="379798"/>
                  <a:ext cx="218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86FB17-8478-4F1E-8544-736CB25228D9}"/>
                    </a:ext>
                  </a:extLst>
                </p14:cNvPr>
                <p14:cNvContentPartPr/>
                <p14:nvPr/>
              </p14:nvContentPartPr>
              <p14:xfrm>
                <a:off x="2001679" y="748438"/>
                <a:ext cx="811440" cy="5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86FB17-8478-4F1E-8544-736CB25228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92679" y="739798"/>
                  <a:ext cx="82908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2D7DE3-B4DC-4FB7-8483-9309CB3F5BCF}"/>
              </a:ext>
            </a:extLst>
          </p:cNvPr>
          <p:cNvGrpSpPr/>
          <p:nvPr/>
        </p:nvGrpSpPr>
        <p:grpSpPr>
          <a:xfrm>
            <a:off x="3867919" y="39958"/>
            <a:ext cx="529560" cy="528480"/>
            <a:chOff x="3867919" y="39958"/>
            <a:chExt cx="52956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C572A8-67A1-400C-A9E0-B51F433FC326}"/>
                    </a:ext>
                  </a:extLst>
                </p14:cNvPr>
                <p14:cNvContentPartPr/>
                <p14:nvPr/>
              </p14:nvContentPartPr>
              <p14:xfrm>
                <a:off x="3867919" y="455758"/>
                <a:ext cx="152280" cy="9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C572A8-67A1-400C-A9E0-B51F433FC3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8919" y="446758"/>
                  <a:ext cx="169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3841A9-C06E-41CE-9582-AAD17AB3A461}"/>
                    </a:ext>
                  </a:extLst>
                </p14:cNvPr>
                <p14:cNvContentPartPr/>
                <p14:nvPr/>
              </p14:nvContentPartPr>
              <p14:xfrm>
                <a:off x="4209199" y="39958"/>
                <a:ext cx="179640" cy="528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3841A9-C06E-41CE-9582-AAD17AB3A4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0199" y="31318"/>
                  <a:ext cx="197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3406FC-350A-4396-9728-FBB45CFC9328}"/>
                    </a:ext>
                  </a:extLst>
                </p14:cNvPr>
                <p14:cNvContentPartPr/>
                <p14:nvPr/>
              </p14:nvContentPartPr>
              <p14:xfrm>
                <a:off x="4134679" y="368638"/>
                <a:ext cx="262800" cy="6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3406FC-350A-4396-9728-FBB45CFC93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26039" y="359638"/>
                  <a:ext cx="2804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6EB80-BFEE-49D0-874A-391E450A84FB}"/>
              </a:ext>
            </a:extLst>
          </p:cNvPr>
          <p:cNvGrpSpPr/>
          <p:nvPr/>
        </p:nvGrpSpPr>
        <p:grpSpPr>
          <a:xfrm>
            <a:off x="4792759" y="294118"/>
            <a:ext cx="356040" cy="276120"/>
            <a:chOff x="4792759" y="294118"/>
            <a:chExt cx="35604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A7F578-D6D1-45D2-9361-66F6DB7F8759}"/>
                    </a:ext>
                  </a:extLst>
                </p14:cNvPr>
                <p14:cNvContentPartPr/>
                <p14:nvPr/>
              </p14:nvContentPartPr>
              <p14:xfrm>
                <a:off x="4806079" y="294118"/>
                <a:ext cx="342720" cy="27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A7F578-D6D1-45D2-9361-66F6DB7F87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7439" y="285118"/>
                  <a:ext cx="360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721D34-949C-4BA3-AA92-18E9268D09A9}"/>
                    </a:ext>
                  </a:extLst>
                </p14:cNvPr>
                <p14:cNvContentPartPr/>
                <p14:nvPr/>
              </p14:nvContentPartPr>
              <p14:xfrm>
                <a:off x="4792759" y="294478"/>
                <a:ext cx="206280" cy="259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721D34-949C-4BA3-AA92-18E9268D09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83759" y="285838"/>
                  <a:ext cx="22392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3FD84D-F6A8-4E15-8137-5C174CEDCF68}"/>
              </a:ext>
            </a:extLst>
          </p:cNvPr>
          <p:cNvGrpSpPr/>
          <p:nvPr/>
        </p:nvGrpSpPr>
        <p:grpSpPr>
          <a:xfrm>
            <a:off x="5451919" y="276478"/>
            <a:ext cx="381600" cy="245160"/>
            <a:chOff x="5451919" y="276478"/>
            <a:chExt cx="38160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41D07FE-29D7-42E3-A549-F1F5B2574FC3}"/>
                    </a:ext>
                  </a:extLst>
                </p14:cNvPr>
                <p14:cNvContentPartPr/>
                <p14:nvPr/>
              </p14:nvContentPartPr>
              <p14:xfrm>
                <a:off x="5454079" y="407878"/>
                <a:ext cx="16200" cy="10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41D07FE-29D7-42E3-A549-F1F5B2574F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5079" y="399238"/>
                  <a:ext cx="33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608F40-C8C1-4B02-9A1D-3A9264224B9E}"/>
                    </a:ext>
                  </a:extLst>
                </p14:cNvPr>
                <p14:cNvContentPartPr/>
                <p14:nvPr/>
              </p14:nvContentPartPr>
              <p14:xfrm>
                <a:off x="5451919" y="279718"/>
                <a:ext cx="21960" cy="2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608F40-C8C1-4B02-9A1D-3A9264224B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43279" y="271078"/>
                  <a:ext cx="39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EBE5071-DC07-4AE5-8192-2D6FDF94D9DC}"/>
                    </a:ext>
                  </a:extLst>
                </p14:cNvPr>
                <p14:cNvContentPartPr/>
                <p14:nvPr/>
              </p14:nvContentPartPr>
              <p14:xfrm>
                <a:off x="5660359" y="276478"/>
                <a:ext cx="173160" cy="245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EBE5071-DC07-4AE5-8192-2D6FDF94D9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51719" y="267478"/>
                  <a:ext cx="19080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C7282B5-E23C-46E8-B27D-A48F3A60F225}"/>
                  </a:ext>
                </a:extLst>
              </p14:cNvPr>
              <p14:cNvContentPartPr/>
              <p14:nvPr/>
            </p14:nvContentPartPr>
            <p14:xfrm>
              <a:off x="6088399" y="295558"/>
              <a:ext cx="34200" cy="240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C7282B5-E23C-46E8-B27D-A48F3A60F22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79759" y="286918"/>
                <a:ext cx="518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3E05357-C917-4FDB-9DC0-21DF65C7F137}"/>
                  </a:ext>
                </a:extLst>
              </p14:cNvPr>
              <p14:cNvContentPartPr/>
              <p14:nvPr/>
            </p14:nvContentPartPr>
            <p14:xfrm>
              <a:off x="5738479" y="1066678"/>
              <a:ext cx="201600" cy="115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3E05357-C917-4FDB-9DC0-21DF65C7F13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29839" y="1058038"/>
                <a:ext cx="21924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87AAA0-4D9C-4C38-A6F8-BAFE88332DA4}"/>
              </a:ext>
            </a:extLst>
          </p:cNvPr>
          <p:cNvGrpSpPr/>
          <p:nvPr/>
        </p:nvGrpSpPr>
        <p:grpSpPr>
          <a:xfrm>
            <a:off x="322999" y="1091158"/>
            <a:ext cx="3548520" cy="1684800"/>
            <a:chOff x="322999" y="1091158"/>
            <a:chExt cx="354852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A1B564-346D-4CBB-B5C9-3C1556550E81}"/>
                    </a:ext>
                  </a:extLst>
                </p14:cNvPr>
                <p14:cNvContentPartPr/>
                <p14:nvPr/>
              </p14:nvContentPartPr>
              <p14:xfrm>
                <a:off x="1535479" y="1270078"/>
                <a:ext cx="596160" cy="324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A1B564-346D-4CBB-B5C9-3C1556550E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26479" y="1261438"/>
                  <a:ext cx="613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BBC294-BEB5-4704-89F7-DACCBB744632}"/>
                    </a:ext>
                  </a:extLst>
                </p14:cNvPr>
                <p14:cNvContentPartPr/>
                <p14:nvPr/>
              </p14:nvContentPartPr>
              <p14:xfrm>
                <a:off x="2301199" y="1091158"/>
                <a:ext cx="184320" cy="15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BBC294-BEB5-4704-89F7-DACCBB7446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92559" y="1082518"/>
                  <a:ext cx="201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51CC969-4131-41AA-9231-CAE86E1426C1}"/>
                    </a:ext>
                  </a:extLst>
                </p14:cNvPr>
                <p14:cNvContentPartPr/>
                <p14:nvPr/>
              </p14:nvContentPartPr>
              <p14:xfrm>
                <a:off x="2021479" y="1586518"/>
                <a:ext cx="188640" cy="20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51CC969-4131-41AA-9231-CAE86E1426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12479" y="1577878"/>
                  <a:ext cx="206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1743A5-E73F-43CD-9BEE-D66E21DB6292}"/>
                    </a:ext>
                  </a:extLst>
                </p14:cNvPr>
                <p14:cNvContentPartPr/>
                <p14:nvPr/>
              </p14:nvContentPartPr>
              <p14:xfrm>
                <a:off x="2026519" y="1565638"/>
                <a:ext cx="133560" cy="20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1743A5-E73F-43CD-9BEE-D66E21DB62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17879" y="1556638"/>
                  <a:ext cx="151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CB860D-450F-46AC-891B-0CC0EAE37EDB}"/>
                    </a:ext>
                  </a:extLst>
                </p14:cNvPr>
                <p14:cNvContentPartPr/>
                <p14:nvPr/>
              </p14:nvContentPartPr>
              <p14:xfrm>
                <a:off x="2677759" y="1396798"/>
                <a:ext cx="154800" cy="2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CB860D-450F-46AC-891B-0CC0EAE37E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68759" y="1388158"/>
                  <a:ext cx="172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B41A12-4F52-4707-BBC4-7B3E727A912A}"/>
                    </a:ext>
                  </a:extLst>
                </p14:cNvPr>
                <p14:cNvContentPartPr/>
                <p14:nvPr/>
              </p14:nvContentPartPr>
              <p14:xfrm>
                <a:off x="2728879" y="1515238"/>
                <a:ext cx="158040" cy="2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B41A12-4F52-4707-BBC4-7B3E727A91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19879" y="1506238"/>
                  <a:ext cx="175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2B5B4B-0C92-484B-ADBC-348CF8BCADD1}"/>
                    </a:ext>
                  </a:extLst>
                </p14:cNvPr>
                <p14:cNvContentPartPr/>
                <p14:nvPr/>
              </p14:nvContentPartPr>
              <p14:xfrm>
                <a:off x="3353479" y="1122838"/>
                <a:ext cx="518040" cy="50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2B5B4B-0C92-484B-ADBC-348CF8BCAD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44479" y="1114198"/>
                  <a:ext cx="5356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5BA8717-C0BB-473A-83C4-7EF28EEFD43A}"/>
                    </a:ext>
                  </a:extLst>
                </p14:cNvPr>
                <p14:cNvContentPartPr/>
                <p14:nvPr/>
              </p14:nvContentPartPr>
              <p14:xfrm>
                <a:off x="3498919" y="1796758"/>
                <a:ext cx="221760" cy="211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5BA8717-C0BB-473A-83C4-7EF28EEFD4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90279" y="1788118"/>
                  <a:ext cx="239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77EC62-141F-4E11-8BB9-3AA5664DBF66}"/>
                    </a:ext>
                  </a:extLst>
                </p14:cNvPr>
                <p14:cNvContentPartPr/>
                <p14:nvPr/>
              </p14:nvContentPartPr>
              <p14:xfrm>
                <a:off x="3476599" y="1806118"/>
                <a:ext cx="169200" cy="181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77EC62-141F-4E11-8BB9-3AA5664DBF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7599" y="1797118"/>
                  <a:ext cx="186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1672F18-AC7D-48EB-A629-DC879BAE027E}"/>
                    </a:ext>
                  </a:extLst>
                </p14:cNvPr>
                <p14:cNvContentPartPr/>
                <p14:nvPr/>
              </p14:nvContentPartPr>
              <p14:xfrm>
                <a:off x="322999" y="1175758"/>
                <a:ext cx="236160" cy="39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1672F18-AC7D-48EB-A629-DC879BAE02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4359" y="1167118"/>
                  <a:ext cx="2538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5C7B79-C81C-4843-A5BC-B9FFA3FA9768}"/>
                    </a:ext>
                  </a:extLst>
                </p14:cNvPr>
                <p14:cNvContentPartPr/>
                <p14:nvPr/>
              </p14:nvContentPartPr>
              <p14:xfrm>
                <a:off x="523879" y="1221838"/>
                <a:ext cx="161280" cy="299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5C7B79-C81C-4843-A5BC-B9FFA3FA97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4879" y="1212838"/>
                  <a:ext cx="1789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C75B47-4F0E-480D-8D9F-F63D4A9E4705}"/>
                    </a:ext>
                  </a:extLst>
                </p14:cNvPr>
                <p14:cNvContentPartPr/>
                <p14:nvPr/>
              </p14:nvContentPartPr>
              <p14:xfrm>
                <a:off x="705679" y="1272598"/>
                <a:ext cx="153720" cy="197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C75B47-4F0E-480D-8D9F-F63D4A9E47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7039" y="1263958"/>
                  <a:ext cx="171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6791928-D3EB-4846-A525-D0359970E278}"/>
                    </a:ext>
                  </a:extLst>
                </p14:cNvPr>
                <p14:cNvContentPartPr/>
                <p14:nvPr/>
              </p14:nvContentPartPr>
              <p14:xfrm>
                <a:off x="671839" y="1254238"/>
                <a:ext cx="182160" cy="23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6791928-D3EB-4846-A525-D0359970E2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3199" y="1245598"/>
                  <a:ext cx="199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C401B5-73BF-41DC-8697-22199D9367C1}"/>
                    </a:ext>
                  </a:extLst>
                </p14:cNvPr>
                <p14:cNvContentPartPr/>
                <p14:nvPr/>
              </p14:nvContentPartPr>
              <p14:xfrm>
                <a:off x="869839" y="1097278"/>
                <a:ext cx="167760" cy="463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C401B5-73BF-41DC-8697-22199D9367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0839" y="1088638"/>
                  <a:ext cx="1854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9756961-5AAF-4575-96FE-4D3E2DBA162D}"/>
                    </a:ext>
                  </a:extLst>
                </p14:cNvPr>
                <p14:cNvContentPartPr/>
                <p14:nvPr/>
              </p14:nvContentPartPr>
              <p14:xfrm>
                <a:off x="1161799" y="1335958"/>
                <a:ext cx="122760" cy="39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9756961-5AAF-4575-96FE-4D3E2DBA16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2799" y="1326958"/>
                  <a:ext cx="140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A166FD-03DA-46A1-92D0-19F7E58DBD97}"/>
                    </a:ext>
                  </a:extLst>
                </p14:cNvPr>
                <p14:cNvContentPartPr/>
                <p14:nvPr/>
              </p14:nvContentPartPr>
              <p14:xfrm>
                <a:off x="1187359" y="1433158"/>
                <a:ext cx="178920" cy="1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A166FD-03DA-46A1-92D0-19F7E58DBD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78359" y="1424158"/>
                  <a:ext cx="196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E3EED0A-E8E1-43CC-B171-1E0499B3C874}"/>
                    </a:ext>
                  </a:extLst>
                </p14:cNvPr>
                <p14:cNvContentPartPr/>
                <p14:nvPr/>
              </p14:nvContentPartPr>
              <p14:xfrm>
                <a:off x="405439" y="2065318"/>
                <a:ext cx="272880" cy="46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E3EED0A-E8E1-43CC-B171-1E0499B3C8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6439" y="2056678"/>
                  <a:ext cx="2905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85FACC4-4505-481D-977E-E464FC34902D}"/>
                    </a:ext>
                  </a:extLst>
                </p14:cNvPr>
                <p14:cNvContentPartPr/>
                <p14:nvPr/>
              </p14:nvContentPartPr>
              <p14:xfrm>
                <a:off x="514519" y="2327038"/>
                <a:ext cx="164160" cy="37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85FACC4-4505-481D-977E-E464FC3490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5519" y="2318038"/>
                  <a:ext cx="181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E17DA5-668C-4D3C-AA94-1C63E869E3F4}"/>
                    </a:ext>
                  </a:extLst>
                </p14:cNvPr>
                <p14:cNvContentPartPr/>
                <p14:nvPr/>
              </p14:nvContentPartPr>
              <p14:xfrm>
                <a:off x="801079" y="2071078"/>
                <a:ext cx="59400" cy="39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E17DA5-668C-4D3C-AA94-1C63E869E3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2079" y="2062438"/>
                  <a:ext cx="770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5E464DF-02CC-403D-B389-3E5E6550A86C}"/>
                    </a:ext>
                  </a:extLst>
                </p14:cNvPr>
                <p14:cNvContentPartPr/>
                <p14:nvPr/>
              </p14:nvContentPartPr>
              <p14:xfrm>
                <a:off x="1065319" y="1979278"/>
                <a:ext cx="93960" cy="530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5E464DF-02CC-403D-B389-3E5E6550A8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6679" y="1970638"/>
                  <a:ext cx="1116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5A7A23-A398-4883-A6F3-1AB9FB274FB1}"/>
                    </a:ext>
                  </a:extLst>
                </p14:cNvPr>
                <p14:cNvContentPartPr/>
                <p14:nvPr/>
              </p14:nvContentPartPr>
              <p14:xfrm>
                <a:off x="973159" y="2251798"/>
                <a:ext cx="263520" cy="66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5A7A23-A398-4883-A6F3-1AB9FB274F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519" y="2242798"/>
                  <a:ext cx="281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B50294-D724-41B2-80A2-CC53931C61F0}"/>
                    </a:ext>
                  </a:extLst>
                </p14:cNvPr>
                <p14:cNvContentPartPr/>
                <p14:nvPr/>
              </p14:nvContentPartPr>
              <p14:xfrm>
                <a:off x="1209679" y="2308678"/>
                <a:ext cx="364320" cy="162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B50294-D724-41B2-80A2-CC53931C61F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01039" y="2300038"/>
                  <a:ext cx="381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AF28349-2CCB-40DB-878B-77F304375BE7}"/>
                    </a:ext>
                  </a:extLst>
                </p14:cNvPr>
                <p14:cNvContentPartPr/>
                <p14:nvPr/>
              </p14:nvContentPartPr>
              <p14:xfrm>
                <a:off x="1638439" y="2336758"/>
                <a:ext cx="177120" cy="146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AF28349-2CCB-40DB-878B-77F304375B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9439" y="2327758"/>
                  <a:ext cx="19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9E878F9-B228-4E64-89E2-F03C1A38A534}"/>
                    </a:ext>
                  </a:extLst>
                </p14:cNvPr>
                <p14:cNvContentPartPr/>
                <p14:nvPr/>
              </p14:nvContentPartPr>
              <p14:xfrm>
                <a:off x="1939039" y="2344678"/>
                <a:ext cx="191160" cy="117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9E878F9-B228-4E64-89E2-F03C1A38A5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30039" y="2335678"/>
                  <a:ext cx="208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3A1EB6-D469-4DB3-92D6-BA37A8160D9D}"/>
                    </a:ext>
                  </a:extLst>
                </p14:cNvPr>
                <p14:cNvContentPartPr/>
                <p14:nvPr/>
              </p14:nvContentPartPr>
              <p14:xfrm>
                <a:off x="2280319" y="2022838"/>
                <a:ext cx="72000" cy="488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3A1EB6-D469-4DB3-92D6-BA37A8160D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71679" y="2013838"/>
                  <a:ext cx="896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DB604A-020F-4847-AC0F-BD307DB44DE0}"/>
                    </a:ext>
                  </a:extLst>
                </p14:cNvPr>
                <p14:cNvContentPartPr/>
                <p14:nvPr/>
              </p14:nvContentPartPr>
              <p14:xfrm>
                <a:off x="2188879" y="2284198"/>
                <a:ext cx="257040" cy="167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DB604A-020F-4847-AC0F-BD307DB44D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80239" y="2275558"/>
                  <a:ext cx="274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986CF83-8821-4762-A8D5-0976E1D43AC1}"/>
                    </a:ext>
                  </a:extLst>
                </p14:cNvPr>
                <p14:cNvContentPartPr/>
                <p14:nvPr/>
              </p14:nvContentPartPr>
              <p14:xfrm>
                <a:off x="2516479" y="2150278"/>
                <a:ext cx="36000" cy="48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986CF83-8821-4762-A8D5-0976E1D43A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07479" y="2141638"/>
                  <a:ext cx="53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D883CC-CC6B-4ED4-927C-307F63D00892}"/>
                    </a:ext>
                  </a:extLst>
                </p14:cNvPr>
                <p14:cNvContentPartPr/>
                <p14:nvPr/>
              </p14:nvContentPartPr>
              <p14:xfrm>
                <a:off x="2557159" y="2277718"/>
                <a:ext cx="471600" cy="201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D883CC-CC6B-4ED4-927C-307F63D008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48519" y="2269078"/>
                  <a:ext cx="489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C3BFE4E-9BA3-4B8A-BE60-DE94ADD959FA}"/>
                    </a:ext>
                  </a:extLst>
                </p14:cNvPr>
                <p14:cNvContentPartPr/>
                <p14:nvPr/>
              </p14:nvContentPartPr>
              <p14:xfrm>
                <a:off x="3114439" y="2066758"/>
                <a:ext cx="20520" cy="40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C3BFE4E-9BA3-4B8A-BE60-DE94ADD959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05799" y="2058118"/>
                  <a:ext cx="38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2D9D8AE-E379-492F-A2A8-E9D80497C276}"/>
                    </a:ext>
                  </a:extLst>
                </p14:cNvPr>
                <p14:cNvContentPartPr/>
                <p14:nvPr/>
              </p14:nvContentPartPr>
              <p14:xfrm>
                <a:off x="3175279" y="2313358"/>
                <a:ext cx="196560" cy="462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2D9D8AE-E379-492F-A2A8-E9D80497C27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66279" y="2304358"/>
                  <a:ext cx="2142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29D9379-2754-47E0-8DB6-AAAC2BB2A6C6}"/>
                    </a:ext>
                  </a:extLst>
                </p14:cNvPr>
                <p14:cNvContentPartPr/>
                <p14:nvPr/>
              </p14:nvContentPartPr>
              <p14:xfrm>
                <a:off x="3690439" y="2283478"/>
                <a:ext cx="2700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29D9379-2754-47E0-8DB6-AAAC2BB2A6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81799" y="2274838"/>
                  <a:ext cx="44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41867A1-36CB-46CA-BE48-AA9281B6499D}"/>
                    </a:ext>
                  </a:extLst>
                </p14:cNvPr>
                <p14:cNvContentPartPr/>
                <p14:nvPr/>
              </p14:nvContentPartPr>
              <p14:xfrm>
                <a:off x="3736519" y="2499118"/>
                <a:ext cx="11880" cy="1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41867A1-36CB-46CA-BE48-AA9281B649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27519" y="2490478"/>
                  <a:ext cx="295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B3B7EBC-F8E3-4EFE-83EF-DE1727180DF5}"/>
              </a:ext>
            </a:extLst>
          </p:cNvPr>
          <p:cNvGrpSpPr/>
          <p:nvPr/>
        </p:nvGrpSpPr>
        <p:grpSpPr>
          <a:xfrm>
            <a:off x="1849759" y="2861278"/>
            <a:ext cx="1276200" cy="665280"/>
            <a:chOff x="1849759" y="2861278"/>
            <a:chExt cx="1276200" cy="66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F236FC-2AF0-46FC-A598-808D1F7A1781}"/>
                    </a:ext>
                  </a:extLst>
                </p14:cNvPr>
                <p14:cNvContentPartPr/>
                <p14:nvPr/>
              </p14:nvContentPartPr>
              <p14:xfrm>
                <a:off x="1849759" y="2999878"/>
                <a:ext cx="559800" cy="36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F236FC-2AF0-46FC-A598-808D1F7A17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41119" y="2990878"/>
                  <a:ext cx="5774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8864F6D-8499-46D7-9A91-565B82191BB7}"/>
                    </a:ext>
                  </a:extLst>
                </p14:cNvPr>
                <p14:cNvContentPartPr/>
                <p14:nvPr/>
              </p14:nvContentPartPr>
              <p14:xfrm>
                <a:off x="2534839" y="2861278"/>
                <a:ext cx="140760" cy="182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8864F6D-8499-46D7-9A91-565B82191BB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5839" y="2852638"/>
                  <a:ext cx="158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CBC4DC-35F6-4371-979F-C011A8A130ED}"/>
                    </a:ext>
                  </a:extLst>
                </p14:cNvPr>
                <p14:cNvContentPartPr/>
                <p14:nvPr/>
              </p14:nvContentPartPr>
              <p14:xfrm>
                <a:off x="2274559" y="3365278"/>
                <a:ext cx="207720" cy="161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CBC4DC-35F6-4371-979F-C011A8A130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65919" y="3356638"/>
                  <a:ext cx="225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7BCCE2-DAEE-4F55-8FD5-8B1AB0BC89F0}"/>
                    </a:ext>
                  </a:extLst>
                </p14:cNvPr>
                <p14:cNvContentPartPr/>
                <p14:nvPr/>
              </p14:nvContentPartPr>
              <p14:xfrm>
                <a:off x="2298679" y="3371038"/>
                <a:ext cx="152280" cy="133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7BCCE2-DAEE-4F55-8FD5-8B1AB0BC89F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89679" y="3362038"/>
                  <a:ext cx="169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B8B4A1B-114C-40AB-9746-D5A2A7A154E8}"/>
                    </a:ext>
                  </a:extLst>
                </p14:cNvPr>
                <p14:cNvContentPartPr/>
                <p14:nvPr/>
              </p14:nvContentPartPr>
              <p14:xfrm>
                <a:off x="2894479" y="3183478"/>
                <a:ext cx="172440" cy="13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B8B4A1B-114C-40AB-9746-D5A2A7A154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85839" y="3174838"/>
                  <a:ext cx="190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43E87EF-6C48-40E1-A13C-C2EA33394A01}"/>
                    </a:ext>
                  </a:extLst>
                </p14:cNvPr>
                <p14:cNvContentPartPr/>
                <p14:nvPr/>
              </p14:nvContentPartPr>
              <p14:xfrm>
                <a:off x="2920759" y="3262678"/>
                <a:ext cx="205200" cy="27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43E87EF-6C48-40E1-A13C-C2EA33394A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11759" y="3253678"/>
                  <a:ext cx="22284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3A863EE-8494-4155-A0C8-FCD73F1CDBD4}"/>
                  </a:ext>
                </a:extLst>
              </p14:cNvPr>
              <p14:cNvContentPartPr/>
              <p14:nvPr/>
            </p14:nvContentPartPr>
            <p14:xfrm>
              <a:off x="3564439" y="2907358"/>
              <a:ext cx="555120" cy="505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3A863EE-8494-4155-A0C8-FCD73F1CDBD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555439" y="2898718"/>
                <a:ext cx="572760" cy="52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B1286B1-FF9F-46DB-9CF1-F8CCA00ADC94}"/>
              </a:ext>
            </a:extLst>
          </p:cNvPr>
          <p:cNvGrpSpPr/>
          <p:nvPr/>
        </p:nvGrpSpPr>
        <p:grpSpPr>
          <a:xfrm>
            <a:off x="3620959" y="3566878"/>
            <a:ext cx="231840" cy="196200"/>
            <a:chOff x="3620959" y="3566878"/>
            <a:chExt cx="23184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EDE31AC-378C-4236-BF96-A5C5BB85F0C7}"/>
                    </a:ext>
                  </a:extLst>
                </p14:cNvPr>
                <p14:cNvContentPartPr/>
                <p14:nvPr/>
              </p14:nvContentPartPr>
              <p14:xfrm>
                <a:off x="3673159" y="3611518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EDE31AC-378C-4236-BF96-A5C5BB85F0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64519" y="36025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8C4FC8B-31E7-4A34-AD06-DC9BEA8264AA}"/>
                    </a:ext>
                  </a:extLst>
                </p14:cNvPr>
                <p14:cNvContentPartPr/>
                <p14:nvPr/>
              </p14:nvContentPartPr>
              <p14:xfrm>
                <a:off x="3620959" y="3566878"/>
                <a:ext cx="231840" cy="196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8C4FC8B-31E7-4A34-AD06-DC9BEA8264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2319" y="3557878"/>
                  <a:ext cx="249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42ED8A-C2B2-4A0D-B456-1025950B0E35}"/>
                    </a:ext>
                  </a:extLst>
                </p14:cNvPr>
                <p14:cNvContentPartPr/>
                <p14:nvPr/>
              </p14:nvContentPartPr>
              <p14:xfrm>
                <a:off x="3659839" y="3575518"/>
                <a:ext cx="145800" cy="18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42ED8A-C2B2-4A0D-B456-1025950B0E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51199" y="3566878"/>
                  <a:ext cx="1634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4BD564B-0BDD-4B79-84E7-B650BDB8E6BA}"/>
              </a:ext>
            </a:extLst>
          </p:cNvPr>
          <p:cNvGrpSpPr/>
          <p:nvPr/>
        </p:nvGrpSpPr>
        <p:grpSpPr>
          <a:xfrm>
            <a:off x="3061519" y="4349518"/>
            <a:ext cx="217800" cy="131400"/>
            <a:chOff x="3061519" y="4349518"/>
            <a:chExt cx="21780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CF39784-B5F1-4790-8039-FCAC6CD45A05}"/>
                    </a:ext>
                  </a:extLst>
                </p14:cNvPr>
                <p14:cNvContentPartPr/>
                <p14:nvPr/>
              </p14:nvContentPartPr>
              <p14:xfrm>
                <a:off x="3061519" y="4349518"/>
                <a:ext cx="168840" cy="48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CF39784-B5F1-4790-8039-FCAC6CD45A0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52879" y="4340878"/>
                  <a:ext cx="186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9377F4C-36F9-4671-86DA-53610B1B8887}"/>
                    </a:ext>
                  </a:extLst>
                </p14:cNvPr>
                <p14:cNvContentPartPr/>
                <p14:nvPr/>
              </p14:nvContentPartPr>
              <p14:xfrm>
                <a:off x="3090319" y="4444918"/>
                <a:ext cx="189000" cy="36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9377F4C-36F9-4671-86DA-53610B1B88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81679" y="4436278"/>
                  <a:ext cx="2066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B81388-1ACA-4203-96FF-AD0E35578AB1}"/>
              </a:ext>
            </a:extLst>
          </p:cNvPr>
          <p:cNvGrpSpPr/>
          <p:nvPr/>
        </p:nvGrpSpPr>
        <p:grpSpPr>
          <a:xfrm>
            <a:off x="3733639" y="3977278"/>
            <a:ext cx="1645920" cy="574560"/>
            <a:chOff x="3733639" y="3977278"/>
            <a:chExt cx="1645920" cy="5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D2B883B-4757-4CD7-8E79-DE52A24A5946}"/>
                    </a:ext>
                  </a:extLst>
                </p14:cNvPr>
                <p14:cNvContentPartPr/>
                <p14:nvPr/>
              </p14:nvContentPartPr>
              <p14:xfrm>
                <a:off x="3733639" y="4041358"/>
                <a:ext cx="529200" cy="510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D2B883B-4757-4CD7-8E79-DE52A24A59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24999" y="4032358"/>
                  <a:ext cx="5468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D3002C-2B5A-496A-93E6-5BF7113FC9BB}"/>
                    </a:ext>
                  </a:extLst>
                </p14:cNvPr>
                <p14:cNvContentPartPr/>
                <p14:nvPr/>
              </p14:nvContentPartPr>
              <p14:xfrm>
                <a:off x="3848119" y="4297678"/>
                <a:ext cx="236160" cy="43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D3002C-2B5A-496A-93E6-5BF7113FC9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39119" y="4289038"/>
                  <a:ext cx="253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23115E3-FBFA-491E-AE02-BA670060726D}"/>
                    </a:ext>
                  </a:extLst>
                </p14:cNvPr>
                <p14:cNvContentPartPr/>
                <p14:nvPr/>
              </p14:nvContentPartPr>
              <p14:xfrm>
                <a:off x="4339519" y="4211638"/>
                <a:ext cx="124200" cy="230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23115E3-FBFA-491E-AE02-BA67006072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30879" y="4202638"/>
                  <a:ext cx="141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69AD34-4032-4487-96FC-D3C03EFEF821}"/>
                    </a:ext>
                  </a:extLst>
                </p14:cNvPr>
                <p14:cNvContentPartPr/>
                <p14:nvPr/>
              </p14:nvContentPartPr>
              <p14:xfrm>
                <a:off x="4641199" y="4216318"/>
                <a:ext cx="202680" cy="189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69AD34-4032-4487-96FC-D3C03EFEF8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32559" y="4207318"/>
                  <a:ext cx="220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DE6F75C-2E75-4D08-A6C1-C278273C1450}"/>
                    </a:ext>
                  </a:extLst>
                </p14:cNvPr>
                <p14:cNvContentPartPr/>
                <p14:nvPr/>
              </p14:nvContentPartPr>
              <p14:xfrm>
                <a:off x="4621039" y="4187158"/>
                <a:ext cx="183960" cy="163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DE6F75C-2E75-4D08-A6C1-C278273C145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12039" y="4178158"/>
                  <a:ext cx="20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E02FA7B-79BC-40CF-AE81-C2ED46D586CD}"/>
                    </a:ext>
                  </a:extLst>
                </p14:cNvPr>
                <p14:cNvContentPartPr/>
                <p14:nvPr/>
              </p14:nvContentPartPr>
              <p14:xfrm>
                <a:off x="4909399" y="3977278"/>
                <a:ext cx="115560" cy="18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E02FA7B-79BC-40CF-AE81-C2ED46D586C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00759" y="3968638"/>
                  <a:ext cx="133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1C48B4B-748B-4E3D-919C-AB9DA1D6F825}"/>
                    </a:ext>
                  </a:extLst>
                </p14:cNvPr>
                <p14:cNvContentPartPr/>
                <p14:nvPr/>
              </p14:nvContentPartPr>
              <p14:xfrm>
                <a:off x="5168959" y="4007518"/>
                <a:ext cx="210600" cy="456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1C48B4B-748B-4E3D-919C-AB9DA1D6F8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59959" y="3998518"/>
                  <a:ext cx="22824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376D5E7-E6F2-41D6-826F-C752B7C18D3C}"/>
              </a:ext>
            </a:extLst>
          </p:cNvPr>
          <p:cNvGrpSpPr/>
          <p:nvPr/>
        </p:nvGrpSpPr>
        <p:grpSpPr>
          <a:xfrm>
            <a:off x="5636239" y="3695758"/>
            <a:ext cx="2150640" cy="772200"/>
            <a:chOff x="5636239" y="3695758"/>
            <a:chExt cx="215064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B7A2B5B-2723-4C61-815F-E885C5C01962}"/>
                    </a:ext>
                  </a:extLst>
                </p14:cNvPr>
                <p14:cNvContentPartPr/>
                <p14:nvPr/>
              </p14:nvContentPartPr>
              <p14:xfrm>
                <a:off x="5636239" y="4166998"/>
                <a:ext cx="239040" cy="41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B7A2B5B-2723-4C61-815F-E885C5C0196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27599" y="4157998"/>
                  <a:ext cx="256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380D6F-E5DD-4421-9797-31057E932CC5}"/>
                    </a:ext>
                  </a:extLst>
                </p14:cNvPr>
                <p14:cNvContentPartPr/>
                <p14:nvPr/>
              </p14:nvContentPartPr>
              <p14:xfrm>
                <a:off x="6169039" y="3913198"/>
                <a:ext cx="527040" cy="426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380D6F-E5DD-4421-9797-31057E932CC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60039" y="3904558"/>
                  <a:ext cx="544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9C0F6C5-F7A8-4288-BF18-ADD5F182990B}"/>
                    </a:ext>
                  </a:extLst>
                </p14:cNvPr>
                <p14:cNvContentPartPr/>
                <p14:nvPr/>
              </p14:nvContentPartPr>
              <p14:xfrm>
                <a:off x="6291439" y="4109398"/>
                <a:ext cx="250200" cy="63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9C0F6C5-F7A8-4288-BF18-ADD5F18299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82439" y="4100758"/>
                  <a:ext cx="267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6A3B699-F5EA-4E62-9F66-B3C51B09CFDC}"/>
                    </a:ext>
                  </a:extLst>
                </p14:cNvPr>
                <p14:cNvContentPartPr/>
                <p14:nvPr/>
              </p14:nvContentPartPr>
              <p14:xfrm>
                <a:off x="6699679" y="4046038"/>
                <a:ext cx="130320" cy="230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6A3B699-F5EA-4E62-9F66-B3C51B09CF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91039" y="4037398"/>
                  <a:ext cx="147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764204-1CB4-4DCF-AE0C-04D3EA173EFC}"/>
                    </a:ext>
                  </a:extLst>
                </p14:cNvPr>
                <p14:cNvContentPartPr/>
                <p14:nvPr/>
              </p14:nvContentPartPr>
              <p14:xfrm>
                <a:off x="6859519" y="4050358"/>
                <a:ext cx="254880" cy="181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764204-1CB4-4DCF-AE0C-04D3EA173EF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50519" y="4041718"/>
                  <a:ext cx="272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EA85CF6-F596-4972-A194-CF01104BFF98}"/>
                    </a:ext>
                  </a:extLst>
                </p14:cNvPr>
                <p14:cNvContentPartPr/>
                <p14:nvPr/>
              </p14:nvContentPartPr>
              <p14:xfrm>
                <a:off x="7069399" y="3926518"/>
                <a:ext cx="240480" cy="322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EA85CF6-F596-4972-A194-CF01104BFF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60759" y="3917518"/>
                  <a:ext cx="2581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9E1F78-E30A-471F-B64F-A265F007FD52}"/>
                    </a:ext>
                  </a:extLst>
                </p14:cNvPr>
                <p14:cNvContentPartPr/>
                <p14:nvPr/>
              </p14:nvContentPartPr>
              <p14:xfrm>
                <a:off x="7303039" y="3770998"/>
                <a:ext cx="259200" cy="583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9E1F78-E30A-471F-B64F-A265F007FD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94039" y="3761998"/>
                  <a:ext cx="27684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8D2CC6F-8430-421D-93B5-4A28A892473A}"/>
                    </a:ext>
                  </a:extLst>
                </p14:cNvPr>
                <p14:cNvContentPartPr/>
                <p14:nvPr/>
              </p14:nvContentPartPr>
              <p14:xfrm>
                <a:off x="6019639" y="3871078"/>
                <a:ext cx="296280" cy="596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8D2CC6F-8430-421D-93B5-4A28A89247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10639" y="3862078"/>
                  <a:ext cx="31392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42C354F-597A-4771-A6DC-9D465868554C}"/>
                    </a:ext>
                  </a:extLst>
                </p14:cNvPr>
                <p14:cNvContentPartPr/>
                <p14:nvPr/>
              </p14:nvContentPartPr>
              <p14:xfrm>
                <a:off x="7544959" y="3695758"/>
                <a:ext cx="241920" cy="158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42C354F-597A-4771-A6DC-9D46586855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35959" y="3686758"/>
                  <a:ext cx="2595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F106E5E-7C57-45F3-BEBD-66C6A75BB170}"/>
              </a:ext>
            </a:extLst>
          </p:cNvPr>
          <p:cNvGrpSpPr/>
          <p:nvPr/>
        </p:nvGrpSpPr>
        <p:grpSpPr>
          <a:xfrm>
            <a:off x="8297719" y="3752638"/>
            <a:ext cx="2860920" cy="596880"/>
            <a:chOff x="8297719" y="3752638"/>
            <a:chExt cx="286092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016F9BB-F892-4B4B-9AC1-4DDCD7138DAB}"/>
                    </a:ext>
                  </a:extLst>
                </p14:cNvPr>
                <p14:cNvContentPartPr/>
                <p14:nvPr/>
              </p14:nvContentPartPr>
              <p14:xfrm>
                <a:off x="8523439" y="3976918"/>
                <a:ext cx="73800" cy="173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016F9BB-F892-4B4B-9AC1-4DDCD7138D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14799" y="3967918"/>
                  <a:ext cx="91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11BFA79-E547-4F4A-8804-D5E0DAFFDE4F}"/>
                    </a:ext>
                  </a:extLst>
                </p14:cNvPr>
                <p14:cNvContentPartPr/>
                <p14:nvPr/>
              </p14:nvContentPartPr>
              <p14:xfrm>
                <a:off x="8297719" y="4189318"/>
                <a:ext cx="437760" cy="44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11BFA79-E547-4F4A-8804-D5E0DAFFDE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89079" y="4180678"/>
                  <a:ext cx="455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6EDEAE3-5E0D-4365-A951-C729DBD643F8}"/>
                    </a:ext>
                  </a:extLst>
                </p14:cNvPr>
                <p14:cNvContentPartPr/>
                <p14:nvPr/>
              </p14:nvContentPartPr>
              <p14:xfrm>
                <a:off x="8321479" y="3912118"/>
                <a:ext cx="469800" cy="80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6EDEAE3-5E0D-4365-A951-C729DBD643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12479" y="3903118"/>
                  <a:ext cx="487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6B40089-32F7-4425-ACFD-ED5A5F9CA117}"/>
                    </a:ext>
                  </a:extLst>
                </p14:cNvPr>
                <p14:cNvContentPartPr/>
                <p14:nvPr/>
              </p14:nvContentPartPr>
              <p14:xfrm>
                <a:off x="8844559" y="4107238"/>
                <a:ext cx="222840" cy="98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6B40089-32F7-4425-ACFD-ED5A5F9CA1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35559" y="4098238"/>
                  <a:ext cx="240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8221A57-1DC6-444C-9673-76C8534C0794}"/>
                    </a:ext>
                  </a:extLst>
                </p14:cNvPr>
                <p14:cNvContentPartPr/>
                <p14:nvPr/>
              </p14:nvContentPartPr>
              <p14:xfrm>
                <a:off x="9153079" y="4107598"/>
                <a:ext cx="107280" cy="241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8221A57-1DC6-444C-9673-76C8534C07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44079" y="4098958"/>
                  <a:ext cx="124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105D26D-3CCF-4252-BAE3-A76DFB80186F}"/>
                    </a:ext>
                  </a:extLst>
                </p14:cNvPr>
                <p14:cNvContentPartPr/>
                <p14:nvPr/>
              </p14:nvContentPartPr>
              <p14:xfrm>
                <a:off x="9213199" y="4030198"/>
                <a:ext cx="230040" cy="211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105D26D-3CCF-4252-BAE3-A76DFB80186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04199" y="4021558"/>
                  <a:ext cx="247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0A44254-BE5D-4882-ACD5-0BF171744259}"/>
                    </a:ext>
                  </a:extLst>
                </p14:cNvPr>
                <p14:cNvContentPartPr/>
                <p14:nvPr/>
              </p14:nvContentPartPr>
              <p14:xfrm>
                <a:off x="9520279" y="4030198"/>
                <a:ext cx="15156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0A44254-BE5D-4882-ACD5-0BF1717442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11639" y="4021558"/>
                  <a:ext cx="169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40D512-C871-4DE1-8659-BEF85BC08B09}"/>
                    </a:ext>
                  </a:extLst>
                </p14:cNvPr>
                <p14:cNvContentPartPr/>
                <p14:nvPr/>
              </p14:nvContentPartPr>
              <p14:xfrm>
                <a:off x="9720079" y="3966118"/>
                <a:ext cx="251640" cy="294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40D512-C871-4DE1-8659-BEF85BC08B0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11079" y="3957118"/>
                  <a:ext cx="269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9DFD2FF-BABE-49F1-B6D2-D4FA8359382B}"/>
                    </a:ext>
                  </a:extLst>
                </p14:cNvPr>
                <p14:cNvContentPartPr/>
                <p14:nvPr/>
              </p14:nvContentPartPr>
              <p14:xfrm>
                <a:off x="9958039" y="3752638"/>
                <a:ext cx="308880" cy="481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9DFD2FF-BABE-49F1-B6D2-D4FA835938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49399" y="3743998"/>
                  <a:ext cx="32652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DE2C3B5-99F3-4DB3-8D0C-56389FF630DD}"/>
                    </a:ext>
                  </a:extLst>
                </p14:cNvPr>
                <p14:cNvContentPartPr/>
                <p14:nvPr/>
              </p14:nvContentPartPr>
              <p14:xfrm>
                <a:off x="10179439" y="4006798"/>
                <a:ext cx="177480" cy="188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DE2C3B5-99F3-4DB3-8D0C-56389FF630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70439" y="3998158"/>
                  <a:ext cx="195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BAF3E5F-BB95-4C41-BE96-B362E4284B60}"/>
                    </a:ext>
                  </a:extLst>
                </p14:cNvPr>
                <p14:cNvContentPartPr/>
                <p14:nvPr/>
              </p14:nvContentPartPr>
              <p14:xfrm>
                <a:off x="10418479" y="4116598"/>
                <a:ext cx="213480" cy="99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BAF3E5F-BB95-4C41-BE96-B362E4284B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09479" y="4107598"/>
                  <a:ext cx="231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3181749-507F-49C8-9D14-DCEBB7BCE055}"/>
                    </a:ext>
                  </a:extLst>
                </p14:cNvPr>
                <p14:cNvContentPartPr/>
                <p14:nvPr/>
              </p14:nvContentPartPr>
              <p14:xfrm>
                <a:off x="10741399" y="3756238"/>
                <a:ext cx="417240" cy="458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3181749-507F-49C8-9D14-DCEBB7BCE0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32759" y="3747238"/>
                  <a:ext cx="434880" cy="47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400C152-FD98-4388-8E9E-04404BE045D3}"/>
              </a:ext>
            </a:extLst>
          </p:cNvPr>
          <p:cNvGrpSpPr/>
          <p:nvPr/>
        </p:nvGrpSpPr>
        <p:grpSpPr>
          <a:xfrm>
            <a:off x="8069479" y="5033158"/>
            <a:ext cx="348120" cy="286560"/>
            <a:chOff x="8069479" y="5033158"/>
            <a:chExt cx="3481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866B267-D38D-4C5E-A5E5-993A6C056D2B}"/>
                    </a:ext>
                  </a:extLst>
                </p14:cNvPr>
                <p14:cNvContentPartPr/>
                <p14:nvPr/>
              </p14:nvContentPartPr>
              <p14:xfrm>
                <a:off x="8069479" y="5135758"/>
                <a:ext cx="87120" cy="166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866B267-D38D-4C5E-A5E5-993A6C056D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60839" y="5126758"/>
                  <a:ext cx="10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D0D57E7-6668-4F07-A32C-C66BD369D005}"/>
                    </a:ext>
                  </a:extLst>
                </p14:cNvPr>
                <p14:cNvContentPartPr/>
                <p14:nvPr/>
              </p14:nvContentPartPr>
              <p14:xfrm>
                <a:off x="8202679" y="5033158"/>
                <a:ext cx="38520" cy="39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D0D57E7-6668-4F07-A32C-C66BD369D0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94039" y="5024158"/>
                  <a:ext cx="56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81E17F-F6B0-4945-9A04-85A0E1341F53}"/>
                    </a:ext>
                  </a:extLst>
                </p14:cNvPr>
                <p14:cNvContentPartPr/>
                <p14:nvPr/>
              </p14:nvContentPartPr>
              <p14:xfrm>
                <a:off x="8227159" y="5064118"/>
                <a:ext cx="190440" cy="255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81E17F-F6B0-4945-9A04-85A0E1341F5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18159" y="5055118"/>
                  <a:ext cx="2080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046B932-DE93-4A1B-A558-E27AF23E6441}"/>
              </a:ext>
            </a:extLst>
          </p:cNvPr>
          <p:cNvGrpSpPr/>
          <p:nvPr/>
        </p:nvGrpSpPr>
        <p:grpSpPr>
          <a:xfrm>
            <a:off x="8834839" y="4758838"/>
            <a:ext cx="819360" cy="536040"/>
            <a:chOff x="8834839" y="4758838"/>
            <a:chExt cx="81936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53617EB-5DF6-45DE-A85A-03BCBFBB4FC8}"/>
                    </a:ext>
                  </a:extLst>
                </p14:cNvPr>
                <p14:cNvContentPartPr/>
                <p14:nvPr/>
              </p14:nvContentPartPr>
              <p14:xfrm>
                <a:off x="8857879" y="4867918"/>
                <a:ext cx="308520" cy="426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53617EB-5DF6-45DE-A85A-03BCBFBB4F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48879" y="4858918"/>
                  <a:ext cx="3261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037B010-0373-4CD2-B244-C22217935563}"/>
                    </a:ext>
                  </a:extLst>
                </p14:cNvPr>
                <p14:cNvContentPartPr/>
                <p14:nvPr/>
              </p14:nvContentPartPr>
              <p14:xfrm>
                <a:off x="8834839" y="5055478"/>
                <a:ext cx="332640" cy="80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037B010-0373-4CD2-B244-C2221793556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25839" y="5046478"/>
                  <a:ext cx="350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721C41C-8CFF-4E8D-B1D6-1A1A7D2D8D91}"/>
                    </a:ext>
                  </a:extLst>
                </p14:cNvPr>
                <p14:cNvContentPartPr/>
                <p14:nvPr/>
              </p14:nvContentPartPr>
              <p14:xfrm>
                <a:off x="9132559" y="4758838"/>
                <a:ext cx="308880" cy="489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721C41C-8CFF-4E8D-B1D6-1A1A7D2D8D9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23919" y="4749838"/>
                  <a:ext cx="3265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695B79E-6C00-43D5-81C9-9D73502EC66C}"/>
                    </a:ext>
                  </a:extLst>
                </p14:cNvPr>
                <p14:cNvContentPartPr/>
                <p14:nvPr/>
              </p14:nvContentPartPr>
              <p14:xfrm>
                <a:off x="9432799" y="5043598"/>
                <a:ext cx="221400" cy="239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695B79E-6C00-43D5-81C9-9D73502EC66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24159" y="5034598"/>
                  <a:ext cx="23904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B869313-D821-4E01-AC2C-2EE36A72B4D0}"/>
              </a:ext>
            </a:extLst>
          </p:cNvPr>
          <p:cNvGrpSpPr/>
          <p:nvPr/>
        </p:nvGrpSpPr>
        <p:grpSpPr>
          <a:xfrm>
            <a:off x="321919" y="4718878"/>
            <a:ext cx="7450200" cy="1822680"/>
            <a:chOff x="321919" y="4718878"/>
            <a:chExt cx="7450200" cy="18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D9759B1-F09D-48C2-8E3C-39DFB538BBC0}"/>
                    </a:ext>
                  </a:extLst>
                </p14:cNvPr>
                <p14:cNvContentPartPr/>
                <p14:nvPr/>
              </p14:nvContentPartPr>
              <p14:xfrm>
                <a:off x="468439" y="5203438"/>
                <a:ext cx="163080" cy="289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D9759B1-F09D-48C2-8E3C-39DFB538BBC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9799" y="5194438"/>
                  <a:ext cx="180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3997984-80F7-43F8-A7D5-10DAFC1CFAFB}"/>
                    </a:ext>
                  </a:extLst>
                </p14:cNvPr>
                <p14:cNvContentPartPr/>
                <p14:nvPr/>
              </p14:nvContentPartPr>
              <p14:xfrm>
                <a:off x="321919" y="5039278"/>
                <a:ext cx="730440" cy="199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3997984-80F7-43F8-A7D5-10DAFC1CFA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2919" y="5030638"/>
                  <a:ext cx="748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41BEDEE-872D-4E6C-A7B4-3CB4B2B172EB}"/>
                    </a:ext>
                  </a:extLst>
                </p14:cNvPr>
                <p14:cNvContentPartPr/>
                <p14:nvPr/>
              </p14:nvContentPartPr>
              <p14:xfrm>
                <a:off x="787399" y="5014078"/>
                <a:ext cx="291960" cy="427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41BEDEE-872D-4E6C-A7B4-3CB4B2B172E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8399" y="5005078"/>
                  <a:ext cx="3096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3F36CF-FB9A-45E3-9F73-75B2FEDCB436}"/>
                    </a:ext>
                  </a:extLst>
                </p14:cNvPr>
                <p14:cNvContentPartPr/>
                <p14:nvPr/>
              </p14:nvContentPartPr>
              <p14:xfrm>
                <a:off x="1112839" y="5240158"/>
                <a:ext cx="220680" cy="248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3F36CF-FB9A-45E3-9F73-75B2FEDCB4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4199" y="5231518"/>
                  <a:ext cx="238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E424CFB-B93B-48B3-A11B-5CB187BB98C8}"/>
                    </a:ext>
                  </a:extLst>
                </p14:cNvPr>
                <p14:cNvContentPartPr/>
                <p14:nvPr/>
              </p14:nvContentPartPr>
              <p14:xfrm>
                <a:off x="1707559" y="5184718"/>
                <a:ext cx="331920" cy="292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E424CFB-B93B-48B3-A11B-5CB187BB98C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98919" y="5176078"/>
                  <a:ext cx="349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65A936D-36FD-4684-BE8F-E27BFF61F67F}"/>
                    </a:ext>
                  </a:extLst>
                </p14:cNvPr>
                <p14:cNvContentPartPr/>
                <p14:nvPr/>
              </p14:nvContentPartPr>
              <p14:xfrm>
                <a:off x="2063599" y="4947478"/>
                <a:ext cx="285480" cy="519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65A936D-36FD-4684-BE8F-E27BFF61F6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54599" y="4938838"/>
                  <a:ext cx="3031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484B350-7BAA-45FC-9C5B-021B2E682CD9}"/>
                    </a:ext>
                  </a:extLst>
                </p14:cNvPr>
                <p14:cNvContentPartPr/>
                <p14:nvPr/>
              </p14:nvContentPartPr>
              <p14:xfrm>
                <a:off x="2050999" y="5191558"/>
                <a:ext cx="335520" cy="77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484B350-7BAA-45FC-9C5B-021B2E682CD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42359" y="5182918"/>
                  <a:ext cx="353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068ACC6-BD60-435C-8CBC-A0F32C300748}"/>
                    </a:ext>
                  </a:extLst>
                </p14:cNvPr>
                <p14:cNvContentPartPr/>
                <p14:nvPr/>
              </p14:nvContentPartPr>
              <p14:xfrm>
                <a:off x="2206519" y="5243038"/>
                <a:ext cx="207000" cy="194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068ACC6-BD60-435C-8CBC-A0F32C3007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97519" y="5234038"/>
                  <a:ext cx="224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5E07590-5734-4C3C-B2D5-ABDF7A45D683}"/>
                    </a:ext>
                  </a:extLst>
                </p14:cNvPr>
                <p14:cNvContentPartPr/>
                <p14:nvPr/>
              </p14:nvContentPartPr>
              <p14:xfrm>
                <a:off x="2428279" y="5299558"/>
                <a:ext cx="183960" cy="113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5E07590-5734-4C3C-B2D5-ABDF7A45D68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19279" y="5290558"/>
                  <a:ext cx="201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04216DA-D8E4-4C76-9AD0-19BA9F747A9C}"/>
                    </a:ext>
                  </a:extLst>
                </p14:cNvPr>
                <p14:cNvContentPartPr/>
                <p14:nvPr/>
              </p14:nvContentPartPr>
              <p14:xfrm>
                <a:off x="2743999" y="5010118"/>
                <a:ext cx="398160" cy="413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04216DA-D8E4-4C76-9AD0-19BA9F747A9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35359" y="5001118"/>
                  <a:ext cx="4158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94866F-F542-4FDC-9BC1-83DE4F24E844}"/>
                    </a:ext>
                  </a:extLst>
                </p14:cNvPr>
                <p14:cNvContentPartPr/>
                <p14:nvPr/>
              </p14:nvContentPartPr>
              <p14:xfrm>
                <a:off x="3032359" y="5185438"/>
                <a:ext cx="20160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94866F-F542-4FDC-9BC1-83DE4F24E84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23719" y="5176438"/>
                  <a:ext cx="219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92C4D4C-9D94-4131-87BA-21D527B50205}"/>
                    </a:ext>
                  </a:extLst>
                </p14:cNvPr>
                <p14:cNvContentPartPr/>
                <p14:nvPr/>
              </p14:nvContentPartPr>
              <p14:xfrm>
                <a:off x="3261319" y="5235118"/>
                <a:ext cx="156600" cy="192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92C4D4C-9D94-4131-87BA-21D527B5020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52679" y="5226478"/>
                  <a:ext cx="174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4C4B370-C529-48EB-A381-95C7F3CB236E}"/>
                    </a:ext>
                  </a:extLst>
                </p14:cNvPr>
                <p14:cNvContentPartPr/>
                <p14:nvPr/>
              </p14:nvContentPartPr>
              <p14:xfrm>
                <a:off x="3452839" y="5248798"/>
                <a:ext cx="225720" cy="217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4C4B370-C529-48EB-A381-95C7F3CB23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43839" y="5240158"/>
                  <a:ext cx="243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38D9165-0DA5-4D43-9D6E-0B0606F5D860}"/>
                    </a:ext>
                  </a:extLst>
                </p14:cNvPr>
                <p14:cNvContentPartPr/>
                <p14:nvPr/>
              </p14:nvContentPartPr>
              <p14:xfrm>
                <a:off x="3655879" y="5016958"/>
                <a:ext cx="219600" cy="365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38D9165-0DA5-4D43-9D6E-0B0606F5D8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47239" y="5008318"/>
                  <a:ext cx="237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ED79C5-29BC-4ACB-99F7-37DB71A6FD54}"/>
                    </a:ext>
                  </a:extLst>
                </p14:cNvPr>
                <p14:cNvContentPartPr/>
                <p14:nvPr/>
              </p14:nvContentPartPr>
              <p14:xfrm>
                <a:off x="3994999" y="5237638"/>
                <a:ext cx="306720" cy="239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ED79C5-29BC-4ACB-99F7-37DB71A6FD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86359" y="5228998"/>
                  <a:ext cx="324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B61DCD0-4927-46C5-A9A4-5B6C6CC1EDBE}"/>
                    </a:ext>
                  </a:extLst>
                </p14:cNvPr>
                <p14:cNvContentPartPr/>
                <p14:nvPr/>
              </p14:nvContentPartPr>
              <p14:xfrm>
                <a:off x="4219279" y="4965478"/>
                <a:ext cx="289440" cy="434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B61DCD0-4927-46C5-A9A4-5B6C6CC1EDB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10279" y="4956478"/>
                  <a:ext cx="307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907FBE4-378C-422F-BEF5-4CD3834E3F4E}"/>
                    </a:ext>
                  </a:extLst>
                </p14:cNvPr>
                <p14:cNvContentPartPr/>
                <p14:nvPr/>
              </p14:nvContentPartPr>
              <p14:xfrm>
                <a:off x="4338439" y="5240878"/>
                <a:ext cx="219240" cy="201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907FBE4-378C-422F-BEF5-4CD3834E3F4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29799" y="5232238"/>
                  <a:ext cx="23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30CC216-D007-4DB9-A8C3-11B95442A781}"/>
                    </a:ext>
                  </a:extLst>
                </p14:cNvPr>
                <p14:cNvContentPartPr/>
                <p14:nvPr/>
              </p14:nvContentPartPr>
              <p14:xfrm>
                <a:off x="4625719" y="5202718"/>
                <a:ext cx="308160" cy="20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30CC216-D007-4DB9-A8C3-11B95442A7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17079" y="5193718"/>
                  <a:ext cx="325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9E5DD64-F7EC-4E21-8A73-3F51D47C9B49}"/>
                    </a:ext>
                  </a:extLst>
                </p14:cNvPr>
                <p14:cNvContentPartPr/>
                <p14:nvPr/>
              </p14:nvContentPartPr>
              <p14:xfrm>
                <a:off x="4862239" y="5138998"/>
                <a:ext cx="206280" cy="282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9E5DD64-F7EC-4E21-8A73-3F51D47C9B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53239" y="5129998"/>
                  <a:ext cx="22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B448FD8-12C0-4EBA-9B1F-4F8B9281E934}"/>
                    </a:ext>
                  </a:extLst>
                </p14:cNvPr>
                <p14:cNvContentPartPr/>
                <p14:nvPr/>
              </p14:nvContentPartPr>
              <p14:xfrm>
                <a:off x="5050519" y="5229358"/>
                <a:ext cx="209160" cy="155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B448FD8-12C0-4EBA-9B1F-4F8B9281E93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41519" y="5220718"/>
                  <a:ext cx="226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59B0A68-6897-4E78-93E2-53E5F9A96905}"/>
                    </a:ext>
                  </a:extLst>
                </p14:cNvPr>
                <p14:cNvContentPartPr/>
                <p14:nvPr/>
              </p14:nvContentPartPr>
              <p14:xfrm>
                <a:off x="5411239" y="4939198"/>
                <a:ext cx="243720" cy="45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59B0A68-6897-4E78-93E2-53E5F9A9690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02239" y="4930558"/>
                  <a:ext cx="2613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B49E3BB-4B0F-4703-8018-A06FAFEB5E82}"/>
                    </a:ext>
                  </a:extLst>
                </p14:cNvPr>
                <p14:cNvContentPartPr/>
                <p14:nvPr/>
              </p14:nvContentPartPr>
              <p14:xfrm>
                <a:off x="5355079" y="5181478"/>
                <a:ext cx="304560" cy="192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B49E3BB-4B0F-4703-8018-A06FAFEB5E8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46439" y="5172838"/>
                  <a:ext cx="322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DE7B3AF-B42E-43EA-867A-016F0E9629E3}"/>
                    </a:ext>
                  </a:extLst>
                </p14:cNvPr>
                <p14:cNvContentPartPr/>
                <p14:nvPr/>
              </p14:nvContentPartPr>
              <p14:xfrm>
                <a:off x="5756119" y="5082118"/>
                <a:ext cx="43200" cy="45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DE7B3AF-B42E-43EA-867A-016F0E9629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47479" y="5073478"/>
                  <a:ext cx="60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F85F6C-4D0E-4A04-8709-791D5B9B153D}"/>
                    </a:ext>
                  </a:extLst>
                </p14:cNvPr>
                <p14:cNvContentPartPr/>
                <p14:nvPr/>
              </p14:nvContentPartPr>
              <p14:xfrm>
                <a:off x="5742079" y="5224318"/>
                <a:ext cx="444960" cy="213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F85F6C-4D0E-4A04-8709-791D5B9B153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33439" y="5215678"/>
                  <a:ext cx="462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1AA2199-2A5A-48C3-8846-F6AEFE74BABB}"/>
                    </a:ext>
                  </a:extLst>
                </p14:cNvPr>
                <p14:cNvContentPartPr/>
                <p14:nvPr/>
              </p14:nvContentPartPr>
              <p14:xfrm>
                <a:off x="2498839" y="5582878"/>
                <a:ext cx="623520" cy="50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1AA2199-2A5A-48C3-8846-F6AEFE74BAB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90199" y="5573878"/>
                  <a:ext cx="641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39B4B0F-8F30-44F2-AE89-F801C6A9C0E3}"/>
                    </a:ext>
                  </a:extLst>
                </p14:cNvPr>
                <p14:cNvContentPartPr/>
                <p14:nvPr/>
              </p14:nvContentPartPr>
              <p14:xfrm>
                <a:off x="4457599" y="5551558"/>
                <a:ext cx="469080" cy="32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39B4B0F-8F30-44F2-AE89-F801C6A9C0E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48959" y="5542918"/>
                  <a:ext cx="486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8466FA9-DBD9-44E3-A7BE-E22CB0E32C0B}"/>
                    </a:ext>
                  </a:extLst>
                </p14:cNvPr>
                <p14:cNvContentPartPr/>
                <p14:nvPr/>
              </p14:nvContentPartPr>
              <p14:xfrm>
                <a:off x="6558919" y="5198758"/>
                <a:ext cx="172080" cy="141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8466FA9-DBD9-44E3-A7BE-E22CB0E32C0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50279" y="5190118"/>
                  <a:ext cx="189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B02843D-0F24-4C5D-A449-EA63D1BC33AE}"/>
                    </a:ext>
                  </a:extLst>
                </p14:cNvPr>
                <p14:cNvContentPartPr/>
                <p14:nvPr/>
              </p14:nvContentPartPr>
              <p14:xfrm>
                <a:off x="6817399" y="4718878"/>
                <a:ext cx="398160" cy="655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B02843D-0F24-4C5D-A449-EA63D1BC33A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08759" y="4709878"/>
                  <a:ext cx="41580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74A8784-B7F6-4B4C-ABC0-4408D62FA7B4}"/>
                    </a:ext>
                  </a:extLst>
                </p14:cNvPr>
                <p14:cNvContentPartPr/>
                <p14:nvPr/>
              </p14:nvContentPartPr>
              <p14:xfrm>
                <a:off x="6847639" y="5091838"/>
                <a:ext cx="267480" cy="66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74A8784-B7F6-4B4C-ABC0-4408D62FA7B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38639" y="5082838"/>
                  <a:ext cx="285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DDA3B7C-6E74-4CDA-8E63-BF214009E461}"/>
                    </a:ext>
                  </a:extLst>
                </p14:cNvPr>
                <p14:cNvContentPartPr/>
                <p14:nvPr/>
              </p14:nvContentPartPr>
              <p14:xfrm>
                <a:off x="7536319" y="4907158"/>
                <a:ext cx="175680" cy="411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DDA3B7C-6E74-4CDA-8E63-BF214009E46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27679" y="4898518"/>
                  <a:ext cx="1933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79D3F84-BC55-4AB5-87E8-A0FB6C682FAE}"/>
                    </a:ext>
                  </a:extLst>
                </p14:cNvPr>
                <p14:cNvContentPartPr/>
                <p14:nvPr/>
              </p14:nvContentPartPr>
              <p14:xfrm>
                <a:off x="7422919" y="4898158"/>
                <a:ext cx="349200" cy="361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79D3F84-BC55-4AB5-87E8-A0FB6C682FA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13919" y="4889158"/>
                  <a:ext cx="3668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56B645B-B0BC-4D28-892B-C981FAF828B3}"/>
                    </a:ext>
                  </a:extLst>
                </p14:cNvPr>
                <p14:cNvContentPartPr/>
                <p14:nvPr/>
              </p14:nvContentPartPr>
              <p14:xfrm>
                <a:off x="465199" y="5971318"/>
                <a:ext cx="306000" cy="269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56B645B-B0BC-4D28-892B-C981FAF828B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6559" y="5962318"/>
                  <a:ext cx="323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DE9461E-CFBB-4CDB-AF33-061698BAB11C}"/>
                    </a:ext>
                  </a:extLst>
                </p14:cNvPr>
                <p14:cNvContentPartPr/>
                <p14:nvPr/>
              </p14:nvContentPartPr>
              <p14:xfrm>
                <a:off x="703159" y="6056278"/>
                <a:ext cx="315720" cy="485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DE9461E-CFBB-4CDB-AF33-061698BAB11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4519" y="6047278"/>
                  <a:ext cx="333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F2C7FE2-6055-4E0F-BF09-003FF46BCAB9}"/>
                    </a:ext>
                  </a:extLst>
                </p14:cNvPr>
                <p14:cNvContentPartPr/>
                <p14:nvPr/>
              </p14:nvContentPartPr>
              <p14:xfrm>
                <a:off x="1105279" y="6001198"/>
                <a:ext cx="237600" cy="212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F2C7FE2-6055-4E0F-BF09-003FF46BCA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6639" y="5992198"/>
                  <a:ext cx="255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37028C5-5AC1-4363-8469-A1BF9270CD46}"/>
                    </a:ext>
                  </a:extLst>
                </p14:cNvPr>
                <p14:cNvContentPartPr/>
                <p14:nvPr/>
              </p14:nvContentPartPr>
              <p14:xfrm>
                <a:off x="1359439" y="6032158"/>
                <a:ext cx="169560" cy="14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37028C5-5AC1-4363-8469-A1BF9270CD4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50799" y="6023518"/>
                  <a:ext cx="18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048E517-FD98-4C89-B8F6-8BB2AB58FD29}"/>
                    </a:ext>
                  </a:extLst>
                </p14:cNvPr>
                <p14:cNvContentPartPr/>
                <p14:nvPr/>
              </p14:nvContentPartPr>
              <p14:xfrm>
                <a:off x="1570039" y="6005518"/>
                <a:ext cx="178200" cy="183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048E517-FD98-4C89-B8F6-8BB2AB58FD2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61039" y="5996878"/>
                  <a:ext cx="195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9398DD-F14E-4F2F-A940-5F95F32B9D9E}"/>
                    </a:ext>
                  </a:extLst>
                </p14:cNvPr>
                <p14:cNvContentPartPr/>
                <p14:nvPr/>
              </p14:nvContentPartPr>
              <p14:xfrm>
                <a:off x="1734559" y="6013438"/>
                <a:ext cx="187200" cy="194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9398DD-F14E-4F2F-A940-5F95F32B9D9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25559" y="6004438"/>
                  <a:ext cx="204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3DC220A-464B-45E7-A6CD-A0F64A9171F8}"/>
                    </a:ext>
                  </a:extLst>
                </p14:cNvPr>
                <p14:cNvContentPartPr/>
                <p14:nvPr/>
              </p14:nvContentPartPr>
              <p14:xfrm>
                <a:off x="2231359" y="5978158"/>
                <a:ext cx="281520" cy="221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3DC220A-464B-45E7-A6CD-A0F64A9171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22359" y="5969158"/>
                  <a:ext cx="299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2E4584F-D92A-4DF9-93E7-D8354907A420}"/>
                    </a:ext>
                  </a:extLst>
                </p14:cNvPr>
                <p14:cNvContentPartPr/>
                <p14:nvPr/>
              </p14:nvContentPartPr>
              <p14:xfrm>
                <a:off x="2434039" y="6040078"/>
                <a:ext cx="189720" cy="136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2E4584F-D92A-4DF9-93E7-D8354907A42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25399" y="6031078"/>
                  <a:ext cx="207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7183EBD-329F-4BFF-A958-5D0A867DEB1D}"/>
                    </a:ext>
                  </a:extLst>
                </p14:cNvPr>
                <p14:cNvContentPartPr/>
                <p14:nvPr/>
              </p14:nvContentPartPr>
              <p14:xfrm>
                <a:off x="2662639" y="6018118"/>
                <a:ext cx="148680" cy="155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7183EBD-329F-4BFF-A958-5D0A867DEB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53999" y="6009478"/>
                  <a:ext cx="166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BEE78FA-B5DD-4062-AC6D-41FCD86D7507}"/>
                    </a:ext>
                  </a:extLst>
                </p14:cNvPr>
                <p14:cNvContentPartPr/>
                <p14:nvPr/>
              </p14:nvContentPartPr>
              <p14:xfrm>
                <a:off x="2984479" y="5783758"/>
                <a:ext cx="196920" cy="416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BEE78FA-B5DD-4062-AC6D-41FCD86D750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75839" y="5775118"/>
                  <a:ext cx="214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1EEB766-DE26-44F1-AACA-4C9D651CBF11}"/>
                    </a:ext>
                  </a:extLst>
                </p14:cNvPr>
                <p14:cNvContentPartPr/>
                <p14:nvPr/>
              </p14:nvContentPartPr>
              <p14:xfrm>
                <a:off x="2890159" y="5959798"/>
                <a:ext cx="303480" cy="43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1EEB766-DE26-44F1-AACA-4C9D651CBF1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881159" y="5950798"/>
                  <a:ext cx="321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A8E61A3-D40B-49AC-9E8B-A5704E17512B}"/>
                    </a:ext>
                  </a:extLst>
                </p14:cNvPr>
                <p14:cNvContentPartPr/>
                <p14:nvPr/>
              </p14:nvContentPartPr>
              <p14:xfrm>
                <a:off x="3393799" y="6016318"/>
                <a:ext cx="175320" cy="124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A8E61A3-D40B-49AC-9E8B-A5704E1751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84799" y="6007678"/>
                  <a:ext cx="192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FE44C1-ECA0-4FEE-A999-02F40DE37890}"/>
                    </a:ext>
                  </a:extLst>
                </p14:cNvPr>
                <p14:cNvContentPartPr/>
                <p14:nvPr/>
              </p14:nvContentPartPr>
              <p14:xfrm>
                <a:off x="3701959" y="5671438"/>
                <a:ext cx="244800" cy="450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FE44C1-ECA0-4FEE-A999-02F40DE3789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93319" y="5662798"/>
                  <a:ext cx="2624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34FC365-ABC9-4CD5-8516-C403365C8992}"/>
                    </a:ext>
                  </a:extLst>
                </p14:cNvPr>
                <p14:cNvContentPartPr/>
                <p14:nvPr/>
              </p14:nvContentPartPr>
              <p14:xfrm>
                <a:off x="3707719" y="5945758"/>
                <a:ext cx="165960" cy="37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34FC365-ABC9-4CD5-8516-C403365C899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99079" y="5936758"/>
                  <a:ext cx="183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B21C436-B157-485D-A4BA-6B3BE4FE1D03}"/>
                    </a:ext>
                  </a:extLst>
                </p14:cNvPr>
                <p14:cNvContentPartPr/>
                <p14:nvPr/>
              </p14:nvContentPartPr>
              <p14:xfrm>
                <a:off x="4204519" y="5720038"/>
                <a:ext cx="230400" cy="407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B21C436-B157-485D-A4BA-6B3BE4FE1D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95879" y="5711038"/>
                  <a:ext cx="2480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1863FDA-F781-4290-A8E0-1830988DA683}"/>
                    </a:ext>
                  </a:extLst>
                </p14:cNvPr>
                <p14:cNvContentPartPr/>
                <p14:nvPr/>
              </p14:nvContentPartPr>
              <p14:xfrm>
                <a:off x="4138999" y="5853958"/>
                <a:ext cx="365760" cy="84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1863FDA-F781-4290-A8E0-1830988DA6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30359" y="5844958"/>
                  <a:ext cx="383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27552FE-DC64-4CBA-A0F0-8895B7FD4DBE}"/>
                    </a:ext>
                  </a:extLst>
                </p14:cNvPr>
                <p14:cNvContentPartPr/>
                <p14:nvPr/>
              </p14:nvContentPartPr>
              <p14:xfrm>
                <a:off x="4455079" y="5695198"/>
                <a:ext cx="203400" cy="398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27552FE-DC64-4CBA-A0F0-8895B7FD4DB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446439" y="5686198"/>
                  <a:ext cx="221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49C238D-E60D-4E24-AC54-2D0C70EFB64B}"/>
                    </a:ext>
                  </a:extLst>
                </p14:cNvPr>
                <p14:cNvContentPartPr/>
                <p14:nvPr/>
              </p14:nvContentPartPr>
              <p14:xfrm>
                <a:off x="4722559" y="5905798"/>
                <a:ext cx="154080" cy="160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49C238D-E60D-4E24-AC54-2D0C70EFB64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13559" y="5897158"/>
                  <a:ext cx="171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E9A4B55-70AA-4B92-A2B7-2C1DAA6ADE6C}"/>
                    </a:ext>
                  </a:extLst>
                </p14:cNvPr>
                <p14:cNvContentPartPr/>
                <p14:nvPr/>
              </p14:nvContentPartPr>
              <p14:xfrm>
                <a:off x="5245279" y="5843158"/>
                <a:ext cx="255600" cy="247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E9A4B55-70AA-4B92-A2B7-2C1DAA6ADE6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36639" y="5834158"/>
                  <a:ext cx="273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E4B05B4-85AA-434E-8B48-2CE319BDDC49}"/>
                    </a:ext>
                  </a:extLst>
                </p14:cNvPr>
                <p14:cNvContentPartPr/>
                <p14:nvPr/>
              </p14:nvContentPartPr>
              <p14:xfrm>
                <a:off x="5405479" y="5892838"/>
                <a:ext cx="213480" cy="165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E4B05B4-85AA-434E-8B48-2CE319BDDC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96839" y="5883838"/>
                  <a:ext cx="231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B640B7B-C87D-42BD-9D01-AA615CDD25E6}"/>
                    </a:ext>
                  </a:extLst>
                </p14:cNvPr>
                <p14:cNvContentPartPr/>
                <p14:nvPr/>
              </p14:nvContentPartPr>
              <p14:xfrm>
                <a:off x="5663959" y="5899678"/>
                <a:ext cx="127800" cy="164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B640B7B-C87D-42BD-9D01-AA615CDD25E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54959" y="5891038"/>
                  <a:ext cx="145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9493E06-C797-4618-BA9F-F53A9AA578D6}"/>
                    </a:ext>
                  </a:extLst>
                </p14:cNvPr>
                <p14:cNvContentPartPr/>
                <p14:nvPr/>
              </p14:nvContentPartPr>
              <p14:xfrm>
                <a:off x="5834599" y="5782318"/>
                <a:ext cx="181440" cy="263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9493E06-C797-4618-BA9F-F53A9AA578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25959" y="5773678"/>
                  <a:ext cx="199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0155C0-3028-4F32-9ECD-EDF7B1F3F711}"/>
                    </a:ext>
                  </a:extLst>
                </p14:cNvPr>
                <p14:cNvContentPartPr/>
                <p14:nvPr/>
              </p14:nvContentPartPr>
              <p14:xfrm>
                <a:off x="5980759" y="5906158"/>
                <a:ext cx="202320" cy="135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70155C0-3028-4F32-9ECD-EDF7B1F3F71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72119" y="5897518"/>
                  <a:ext cx="219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06F4887-EEFD-448F-9E50-535B24BF1DBF}"/>
                    </a:ext>
                  </a:extLst>
                </p14:cNvPr>
                <p14:cNvContentPartPr/>
                <p14:nvPr/>
              </p14:nvContentPartPr>
              <p14:xfrm>
                <a:off x="6207199" y="5942518"/>
                <a:ext cx="105480" cy="118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06F4887-EEFD-448F-9E50-535B24BF1DB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198199" y="5933518"/>
                  <a:ext cx="123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8970036-579D-4472-9A2B-F742F98E0F04}"/>
                    </a:ext>
                  </a:extLst>
                </p14:cNvPr>
                <p14:cNvContentPartPr/>
                <p14:nvPr/>
              </p14:nvContentPartPr>
              <p14:xfrm>
                <a:off x="6440839" y="5906518"/>
                <a:ext cx="99000" cy="163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8970036-579D-4472-9A2B-F742F98E0F0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31839" y="5897518"/>
                  <a:ext cx="116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4E686FE-F364-4CA3-9B7D-B3EAB12619AA}"/>
                    </a:ext>
                  </a:extLst>
                </p14:cNvPr>
                <p14:cNvContentPartPr/>
                <p14:nvPr/>
              </p14:nvContentPartPr>
              <p14:xfrm>
                <a:off x="6635599" y="5869798"/>
                <a:ext cx="249840" cy="192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4E686FE-F364-4CA3-9B7D-B3EAB12619A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26599" y="5861158"/>
                  <a:ext cx="2674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8291264-A324-41C6-97EB-6CF253345767}"/>
              </a:ext>
            </a:extLst>
          </p:cNvPr>
          <p:cNvGrpSpPr/>
          <p:nvPr/>
        </p:nvGrpSpPr>
        <p:grpSpPr>
          <a:xfrm>
            <a:off x="7081639" y="5521678"/>
            <a:ext cx="4013280" cy="609120"/>
            <a:chOff x="7081639" y="5521678"/>
            <a:chExt cx="401328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E683D1F-990E-4FB6-AA1B-9C52AF0DAAB3}"/>
                    </a:ext>
                  </a:extLst>
                </p14:cNvPr>
                <p14:cNvContentPartPr/>
                <p14:nvPr/>
              </p14:nvContentPartPr>
              <p14:xfrm>
                <a:off x="7107559" y="5825518"/>
                <a:ext cx="9360" cy="15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E683D1F-990E-4FB6-AA1B-9C52AF0DAAB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98919" y="5816878"/>
                  <a:ext cx="27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7E43FBA-03D4-4F4E-A0A9-DD0DACCF789E}"/>
                    </a:ext>
                  </a:extLst>
                </p14:cNvPr>
                <p14:cNvContentPartPr/>
                <p14:nvPr/>
              </p14:nvContentPartPr>
              <p14:xfrm>
                <a:off x="7081639" y="5974558"/>
                <a:ext cx="33480" cy="28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7E43FBA-03D4-4F4E-A0A9-DD0DACCF789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72639" y="5965558"/>
                  <a:ext cx="51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259477A-35A8-4D19-B026-5516F966D661}"/>
                    </a:ext>
                  </a:extLst>
                </p14:cNvPr>
                <p14:cNvContentPartPr/>
                <p14:nvPr/>
              </p14:nvContentPartPr>
              <p14:xfrm>
                <a:off x="7450279" y="5770438"/>
                <a:ext cx="141480" cy="248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259477A-35A8-4D19-B026-5516F966D66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41279" y="5761438"/>
                  <a:ext cx="159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4ECE46B-6629-436C-A727-FF273B7C9FE7}"/>
                    </a:ext>
                  </a:extLst>
                </p14:cNvPr>
                <p14:cNvContentPartPr/>
                <p14:nvPr/>
              </p14:nvContentPartPr>
              <p14:xfrm>
                <a:off x="7376839" y="5708518"/>
                <a:ext cx="450720" cy="91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4ECE46B-6629-436C-A727-FF273B7C9FE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367839" y="5699518"/>
                  <a:ext cx="468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6E3723D-E636-4F67-AE36-183560937D91}"/>
                    </a:ext>
                  </a:extLst>
                </p14:cNvPr>
                <p14:cNvContentPartPr/>
                <p14:nvPr/>
              </p14:nvContentPartPr>
              <p14:xfrm>
                <a:off x="7675279" y="5625358"/>
                <a:ext cx="253080" cy="384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6E3723D-E636-4F67-AE36-183560937D9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66639" y="5616718"/>
                  <a:ext cx="270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50BC2E4-C6EC-4E01-8B75-BE243FABC584}"/>
                    </a:ext>
                  </a:extLst>
                </p14:cNvPr>
                <p14:cNvContentPartPr/>
                <p14:nvPr/>
              </p14:nvContentPartPr>
              <p14:xfrm>
                <a:off x="7952839" y="5843878"/>
                <a:ext cx="160560" cy="141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50BC2E4-C6EC-4E01-8B75-BE243FABC58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43839" y="5834878"/>
                  <a:ext cx="178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7A48B29-E419-4692-8DEA-1FF20DAAF07F}"/>
                    </a:ext>
                  </a:extLst>
                </p14:cNvPr>
                <p14:cNvContentPartPr/>
                <p14:nvPr/>
              </p14:nvContentPartPr>
              <p14:xfrm>
                <a:off x="8161999" y="5577838"/>
                <a:ext cx="365040" cy="436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7A48B29-E419-4692-8DEA-1FF20DAAF07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52999" y="5568838"/>
                  <a:ext cx="382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F5A48FB-7DBC-43D0-AE5C-44A9C2AE8E93}"/>
                    </a:ext>
                  </a:extLst>
                </p14:cNvPr>
                <p14:cNvContentPartPr/>
                <p14:nvPr/>
              </p14:nvContentPartPr>
              <p14:xfrm>
                <a:off x="8615599" y="5819398"/>
                <a:ext cx="73800" cy="132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F5A48FB-7DBC-43D0-AE5C-44A9C2AE8E9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06599" y="5810398"/>
                  <a:ext cx="91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8C06747-C2D7-4AFB-A2AA-B0550F19B4D6}"/>
                    </a:ext>
                  </a:extLst>
                </p14:cNvPr>
                <p14:cNvContentPartPr/>
                <p14:nvPr/>
              </p14:nvContentPartPr>
              <p14:xfrm>
                <a:off x="8760679" y="5692318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8C06747-C2D7-4AFB-A2AA-B0550F19B4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52039" y="5683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D5C9CE3-A3B2-4AE0-B6AA-43E499C3692D}"/>
                    </a:ext>
                  </a:extLst>
                </p14:cNvPr>
                <p14:cNvContentPartPr/>
                <p14:nvPr/>
              </p14:nvContentPartPr>
              <p14:xfrm>
                <a:off x="8725039" y="5739838"/>
                <a:ext cx="225720" cy="221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D5C9CE3-A3B2-4AE0-B6AA-43E499C3692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16039" y="5730838"/>
                  <a:ext cx="243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4D765C2-C4DE-47DC-BC28-FD0F6329CA01}"/>
                    </a:ext>
                  </a:extLst>
                </p14:cNvPr>
                <p14:cNvContentPartPr/>
                <p14:nvPr/>
              </p14:nvContentPartPr>
              <p14:xfrm>
                <a:off x="9139399" y="5663158"/>
                <a:ext cx="520560" cy="312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4D765C2-C4DE-47DC-BC28-FD0F6329CA0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130399" y="5654518"/>
                  <a:ext cx="538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6CB3B5E-F4B6-4632-84A5-EF85AA7B4E02}"/>
                    </a:ext>
                  </a:extLst>
                </p14:cNvPr>
                <p14:cNvContentPartPr/>
                <p14:nvPr/>
              </p14:nvContentPartPr>
              <p14:xfrm>
                <a:off x="9405439" y="5923078"/>
                <a:ext cx="188280" cy="171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6CB3B5E-F4B6-4632-84A5-EF85AA7B4E0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96439" y="5914438"/>
                  <a:ext cx="205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456D31F-4D3A-44B4-A767-52E0CB2C99E5}"/>
                    </a:ext>
                  </a:extLst>
                </p14:cNvPr>
                <p14:cNvContentPartPr/>
                <p14:nvPr/>
              </p14:nvContentPartPr>
              <p14:xfrm>
                <a:off x="9384559" y="5889598"/>
                <a:ext cx="149760" cy="156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456D31F-4D3A-44B4-A767-52E0CB2C99E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75919" y="5880598"/>
                  <a:ext cx="167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E811FCA-8EC1-4783-9D49-84A2859D159C}"/>
                    </a:ext>
                  </a:extLst>
                </p14:cNvPr>
                <p14:cNvContentPartPr/>
                <p14:nvPr/>
              </p14:nvContentPartPr>
              <p14:xfrm>
                <a:off x="9806119" y="5798878"/>
                <a:ext cx="172080" cy="31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E811FCA-8EC1-4783-9D49-84A2859D159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797479" y="5790238"/>
                  <a:ext cx="189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1429E53-C3DB-4EE8-AF20-98FB502A349C}"/>
                    </a:ext>
                  </a:extLst>
                </p14:cNvPr>
                <p14:cNvContentPartPr/>
                <p14:nvPr/>
              </p14:nvContentPartPr>
              <p14:xfrm>
                <a:off x="9791359" y="5920918"/>
                <a:ext cx="173880" cy="22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1429E53-C3DB-4EE8-AF20-98FB502A349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782719" y="5911918"/>
                  <a:ext cx="191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D96637F-C08B-42B9-9993-C5E35675B224}"/>
                    </a:ext>
                  </a:extLst>
                </p14:cNvPr>
                <p14:cNvContentPartPr/>
                <p14:nvPr/>
              </p14:nvContentPartPr>
              <p14:xfrm>
                <a:off x="10149199" y="5521678"/>
                <a:ext cx="945720" cy="570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D96637F-C08B-42B9-9993-C5E35675B22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140559" y="5512678"/>
                  <a:ext cx="9633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8327407-1286-407D-BE06-5A87B41BAE3F}"/>
                    </a:ext>
                  </a:extLst>
                </p14:cNvPr>
                <p14:cNvContentPartPr/>
                <p14:nvPr/>
              </p14:nvContentPartPr>
              <p14:xfrm>
                <a:off x="10381039" y="5704918"/>
                <a:ext cx="407520" cy="261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8327407-1286-407D-BE06-5A87B41BAE3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372399" y="5696278"/>
                  <a:ext cx="4251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17B550E-9507-40F0-B6E4-AB5E0E0A7CE2}"/>
                    </a:ext>
                  </a:extLst>
                </p14:cNvPr>
                <p14:cNvContentPartPr/>
                <p14:nvPr/>
              </p14:nvContentPartPr>
              <p14:xfrm>
                <a:off x="10854799" y="5615998"/>
                <a:ext cx="170640" cy="108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17B550E-9507-40F0-B6E4-AB5E0E0A7CE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845799" y="5607358"/>
                  <a:ext cx="188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76B1B51-98C8-4C52-8315-5F2FB22199FB}"/>
                    </a:ext>
                  </a:extLst>
                </p14:cNvPr>
                <p14:cNvContentPartPr/>
                <p14:nvPr/>
              </p14:nvContentPartPr>
              <p14:xfrm>
                <a:off x="10556719" y="5978158"/>
                <a:ext cx="244080" cy="15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76B1B51-98C8-4C52-8315-5F2FB22199F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548079" y="5969518"/>
                  <a:ext cx="261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A8BD5BB-EB65-40EE-9E24-69325B4B179B}"/>
                    </a:ext>
                  </a:extLst>
                </p14:cNvPr>
                <p14:cNvContentPartPr/>
                <p14:nvPr/>
              </p14:nvContentPartPr>
              <p14:xfrm>
                <a:off x="10609639" y="5959438"/>
                <a:ext cx="137520" cy="123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A8BD5BB-EB65-40EE-9E24-69325B4B179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600999" y="5950798"/>
                  <a:ext cx="15516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7DA9946-E396-4916-87D6-908E613E7BD4}"/>
                  </a:ext>
                </a:extLst>
              </p14:cNvPr>
              <p14:cNvContentPartPr/>
              <p14:nvPr/>
            </p14:nvContentPartPr>
            <p14:xfrm>
              <a:off x="11455279" y="6094438"/>
              <a:ext cx="14400" cy="93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7DA9946-E396-4916-87D6-908E613E7BD4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1446639" y="6085438"/>
                <a:ext cx="320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F026CC2-6E9A-48D7-9A1C-A7822916F9F5}"/>
              </a:ext>
            </a:extLst>
          </p:cNvPr>
          <p:cNvGrpSpPr/>
          <p:nvPr/>
        </p:nvGrpSpPr>
        <p:grpSpPr>
          <a:xfrm>
            <a:off x="4165279" y="1151638"/>
            <a:ext cx="4167000" cy="2322360"/>
            <a:chOff x="4165279" y="1151638"/>
            <a:chExt cx="4167000" cy="23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BBBD98-6B63-4409-BE61-F4FACE8E2DE5}"/>
                    </a:ext>
                  </a:extLst>
                </p14:cNvPr>
                <p14:cNvContentPartPr/>
                <p14:nvPr/>
              </p14:nvContentPartPr>
              <p14:xfrm>
                <a:off x="4180759" y="1249918"/>
                <a:ext cx="96120" cy="30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BBBD98-6B63-4409-BE61-F4FACE8E2DE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172119" y="1240918"/>
                  <a:ext cx="113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892394-EE9B-4F5B-AC55-DBE8C6BF7FCA}"/>
                    </a:ext>
                  </a:extLst>
                </p14:cNvPr>
                <p14:cNvContentPartPr/>
                <p14:nvPr/>
              </p14:nvContentPartPr>
              <p14:xfrm>
                <a:off x="4393879" y="1316878"/>
                <a:ext cx="197640" cy="17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892394-EE9B-4F5B-AC55-DBE8C6BF7FC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385239" y="1307878"/>
                  <a:ext cx="215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87BBD8-2085-4261-A5FB-E0234C26363B}"/>
                    </a:ext>
                  </a:extLst>
                </p14:cNvPr>
                <p14:cNvContentPartPr/>
                <p14:nvPr/>
              </p14:nvContentPartPr>
              <p14:xfrm>
                <a:off x="4395319" y="1264678"/>
                <a:ext cx="182160" cy="218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87BBD8-2085-4261-A5FB-E0234C26363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386319" y="1256038"/>
                  <a:ext cx="199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7E6946-DA47-40ED-880E-613A661784A5}"/>
                    </a:ext>
                  </a:extLst>
                </p14:cNvPr>
                <p14:cNvContentPartPr/>
                <p14:nvPr/>
              </p14:nvContentPartPr>
              <p14:xfrm>
                <a:off x="4705999" y="1360078"/>
                <a:ext cx="115200" cy="28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7E6946-DA47-40ED-880E-613A661784A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96999" y="1351438"/>
                  <a:ext cx="132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7352F4-19BB-45F7-A8BE-531E8B6A1104}"/>
                    </a:ext>
                  </a:extLst>
                </p14:cNvPr>
                <p14:cNvContentPartPr/>
                <p14:nvPr/>
              </p14:nvContentPartPr>
              <p14:xfrm>
                <a:off x="4950799" y="1265038"/>
                <a:ext cx="311760" cy="237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7352F4-19BB-45F7-A8BE-531E8B6A110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941799" y="1256398"/>
                  <a:ext cx="329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668419-93C1-479A-958A-73737E72AA1F}"/>
                    </a:ext>
                  </a:extLst>
                </p14:cNvPr>
                <p14:cNvContentPartPr/>
                <p14:nvPr/>
              </p14:nvContentPartPr>
              <p14:xfrm>
                <a:off x="5312959" y="1437478"/>
                <a:ext cx="187200" cy="120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668419-93C1-479A-958A-73737E72AA1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304319" y="1428478"/>
                  <a:ext cx="204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54A7A1-9738-4893-8AC0-2772C95C80AB}"/>
                    </a:ext>
                  </a:extLst>
                </p14:cNvPr>
                <p14:cNvContentPartPr/>
                <p14:nvPr/>
              </p14:nvContentPartPr>
              <p14:xfrm>
                <a:off x="5315479" y="1447558"/>
                <a:ext cx="150120" cy="131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54A7A1-9738-4893-8AC0-2772C95C80A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306839" y="1438558"/>
                  <a:ext cx="167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554551E-620B-484B-9362-DF936F3EFCC9}"/>
                    </a:ext>
                  </a:extLst>
                </p14:cNvPr>
                <p14:cNvContentPartPr/>
                <p14:nvPr/>
              </p14:nvContentPartPr>
              <p14:xfrm>
                <a:off x="5576119" y="1226878"/>
                <a:ext cx="203760" cy="36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554551E-620B-484B-9362-DF936F3EFCC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567119" y="1217878"/>
                  <a:ext cx="221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5397A6-DD47-46F2-98E4-D3E4013EE541}"/>
                    </a:ext>
                  </a:extLst>
                </p14:cNvPr>
                <p14:cNvContentPartPr/>
                <p14:nvPr/>
              </p14:nvContentPartPr>
              <p14:xfrm>
                <a:off x="6087319" y="1288438"/>
                <a:ext cx="27360" cy="233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5397A6-DD47-46F2-98E4-D3E4013EE54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078319" y="1279438"/>
                  <a:ext cx="45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BED82EF-1776-4193-970D-DC40C0C8F036}"/>
                    </a:ext>
                  </a:extLst>
                </p14:cNvPr>
                <p14:cNvContentPartPr/>
                <p14:nvPr/>
              </p14:nvContentPartPr>
              <p14:xfrm>
                <a:off x="6046279" y="1151638"/>
                <a:ext cx="250200" cy="21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BED82EF-1776-4193-970D-DC40C0C8F03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037639" y="1142638"/>
                  <a:ext cx="267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834C1C-6F30-49E8-9578-5BBD663B34F3}"/>
                    </a:ext>
                  </a:extLst>
                </p14:cNvPr>
                <p14:cNvContentPartPr/>
                <p14:nvPr/>
              </p14:nvContentPartPr>
              <p14:xfrm>
                <a:off x="6363079" y="1240198"/>
                <a:ext cx="134640" cy="255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834C1C-6F30-49E8-9578-5BBD663B34F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354079" y="1231558"/>
                  <a:ext cx="152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01F1CAB-BC4C-4D5D-9AF1-55063437C7C8}"/>
                    </a:ext>
                  </a:extLst>
                </p14:cNvPr>
                <p14:cNvContentPartPr/>
                <p14:nvPr/>
              </p14:nvContentPartPr>
              <p14:xfrm>
                <a:off x="6542359" y="1268998"/>
                <a:ext cx="210240" cy="227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01F1CAB-BC4C-4D5D-9AF1-55063437C7C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33719" y="1259998"/>
                  <a:ext cx="227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A09324-9720-4A88-AB74-3CFC2F317EE1}"/>
                    </a:ext>
                  </a:extLst>
                </p14:cNvPr>
                <p14:cNvContentPartPr/>
                <p14:nvPr/>
              </p14:nvContentPartPr>
              <p14:xfrm>
                <a:off x="6551359" y="1224358"/>
                <a:ext cx="140400" cy="219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A09324-9720-4A88-AB74-3CFC2F317EE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542359" y="1215718"/>
                  <a:ext cx="158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21F974-85A5-42A8-A546-C29D46F81EBF}"/>
                    </a:ext>
                  </a:extLst>
                </p14:cNvPr>
                <p14:cNvContentPartPr/>
                <p14:nvPr/>
              </p14:nvContentPartPr>
              <p14:xfrm>
                <a:off x="6835399" y="1320478"/>
                <a:ext cx="56520" cy="7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21F974-85A5-42A8-A546-C29D46F81E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826399" y="1311838"/>
                  <a:ext cx="74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80C557-F843-4F58-87E0-4F96DC73E464}"/>
                    </a:ext>
                  </a:extLst>
                </p14:cNvPr>
                <p14:cNvContentPartPr/>
                <p14:nvPr/>
              </p14:nvContentPartPr>
              <p14:xfrm>
                <a:off x="6813079" y="1336678"/>
                <a:ext cx="394920" cy="117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80C557-F843-4F58-87E0-4F96DC73E46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804079" y="1327678"/>
                  <a:ext cx="412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022EB4-8673-4D61-BBA5-7B0AD9B279C1}"/>
                    </a:ext>
                  </a:extLst>
                </p14:cNvPr>
                <p14:cNvContentPartPr/>
                <p14:nvPr/>
              </p14:nvContentPartPr>
              <p14:xfrm>
                <a:off x="7040239" y="1311118"/>
                <a:ext cx="115200" cy="12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022EB4-8673-4D61-BBA5-7B0AD9B279C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31239" y="1302118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1C6FCE-2AA8-48C7-8807-F19673DE27D6}"/>
                    </a:ext>
                  </a:extLst>
                </p14:cNvPr>
                <p14:cNvContentPartPr/>
                <p14:nvPr/>
              </p14:nvContentPartPr>
              <p14:xfrm>
                <a:off x="7172719" y="1169278"/>
                <a:ext cx="232920" cy="360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1C6FCE-2AA8-48C7-8807-F19673DE27D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164079" y="1160638"/>
                  <a:ext cx="2505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EF9A2A5-2B12-4D11-9A0C-C95A14A51566}"/>
                    </a:ext>
                  </a:extLst>
                </p14:cNvPr>
                <p14:cNvContentPartPr/>
                <p14:nvPr/>
              </p14:nvContentPartPr>
              <p14:xfrm>
                <a:off x="4219999" y="3093478"/>
                <a:ext cx="240480" cy="25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EF9A2A5-2B12-4D11-9A0C-C95A14A5156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210999" y="3084838"/>
                  <a:ext cx="258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270C160-AADA-4CA5-8873-85E693297C7B}"/>
                    </a:ext>
                  </a:extLst>
                </p14:cNvPr>
                <p14:cNvContentPartPr/>
                <p14:nvPr/>
              </p14:nvContentPartPr>
              <p14:xfrm>
                <a:off x="4165279" y="3091678"/>
                <a:ext cx="224640" cy="210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270C160-AADA-4CA5-8873-85E693297C7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156639" y="3083038"/>
                  <a:ext cx="242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3E56B99-E30F-4966-A7B9-24DD9562FAE4}"/>
                    </a:ext>
                  </a:extLst>
                </p14:cNvPr>
                <p14:cNvContentPartPr/>
                <p14:nvPr/>
              </p14:nvContentPartPr>
              <p14:xfrm>
                <a:off x="4462999" y="2915638"/>
                <a:ext cx="159120" cy="149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3E56B99-E30F-4966-A7B9-24DD9562FAE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454359" y="2906638"/>
                  <a:ext cx="176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F84DDC-9F44-4326-97AD-6015BCF9D265}"/>
                    </a:ext>
                  </a:extLst>
                </p14:cNvPr>
                <p14:cNvContentPartPr/>
                <p14:nvPr/>
              </p14:nvContentPartPr>
              <p14:xfrm>
                <a:off x="4778719" y="3024718"/>
                <a:ext cx="32040" cy="289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F84DDC-9F44-4326-97AD-6015BCF9D26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769719" y="3015718"/>
                  <a:ext cx="49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68D80F-D9EE-47F2-A4A8-2CE662941B02}"/>
                    </a:ext>
                  </a:extLst>
                </p14:cNvPr>
                <p14:cNvContentPartPr/>
                <p14:nvPr/>
              </p14:nvContentPartPr>
              <p14:xfrm>
                <a:off x="4736959" y="2879998"/>
                <a:ext cx="324000" cy="217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68D80F-D9EE-47F2-A4A8-2CE662941B0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727959" y="2870998"/>
                  <a:ext cx="341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45FB564-6DE0-4C67-ABB8-9A98CA6A8D28}"/>
                    </a:ext>
                  </a:extLst>
                </p14:cNvPr>
                <p14:cNvContentPartPr/>
                <p14:nvPr/>
              </p14:nvContentPartPr>
              <p14:xfrm>
                <a:off x="5091559" y="3048478"/>
                <a:ext cx="164880" cy="248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45FB564-6DE0-4C67-ABB8-9A98CA6A8D2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082919" y="3039478"/>
                  <a:ext cx="182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B51F4C2-B6DA-4F8F-B544-D44E63CD7C6D}"/>
                    </a:ext>
                  </a:extLst>
                </p14:cNvPr>
                <p14:cNvContentPartPr/>
                <p14:nvPr/>
              </p14:nvContentPartPr>
              <p14:xfrm>
                <a:off x="5303599" y="3079078"/>
                <a:ext cx="197280" cy="212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B51F4C2-B6DA-4F8F-B544-D44E63CD7C6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294959" y="3070078"/>
                  <a:ext cx="214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97107B7-741D-4578-9C7F-3C0A4F6A2029}"/>
                    </a:ext>
                  </a:extLst>
                </p14:cNvPr>
                <p14:cNvContentPartPr/>
                <p14:nvPr/>
              </p14:nvContentPartPr>
              <p14:xfrm>
                <a:off x="5247799" y="3043438"/>
                <a:ext cx="480960" cy="210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97107B7-741D-4578-9C7F-3C0A4F6A202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238799" y="3034438"/>
                  <a:ext cx="498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7966ED3-90A2-405D-9EAA-499526F17554}"/>
                    </a:ext>
                  </a:extLst>
                </p14:cNvPr>
                <p14:cNvContentPartPr/>
                <p14:nvPr/>
              </p14:nvContentPartPr>
              <p14:xfrm>
                <a:off x="5626519" y="3186718"/>
                <a:ext cx="83160" cy="16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7966ED3-90A2-405D-9EAA-499526F1755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617519" y="3177718"/>
                  <a:ext cx="100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EFE676-2402-4125-97FA-B4226939E88A}"/>
                    </a:ext>
                  </a:extLst>
                </p14:cNvPr>
                <p14:cNvContentPartPr/>
                <p14:nvPr/>
              </p14:nvContentPartPr>
              <p14:xfrm>
                <a:off x="5874199" y="3117958"/>
                <a:ext cx="194400" cy="110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EFE676-2402-4125-97FA-B4226939E88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865559" y="3108958"/>
                  <a:ext cx="212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453B757-C19E-48CB-A695-2ACF5E2ADE9A}"/>
                    </a:ext>
                  </a:extLst>
                </p14:cNvPr>
                <p14:cNvContentPartPr/>
                <p14:nvPr/>
              </p14:nvContentPartPr>
              <p14:xfrm>
                <a:off x="5838559" y="3088438"/>
                <a:ext cx="216360" cy="125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453B757-C19E-48CB-A695-2ACF5E2ADE9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29919" y="3079798"/>
                  <a:ext cx="234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613215A-7070-4AB0-930E-53BA68F9E4E8}"/>
                    </a:ext>
                  </a:extLst>
                </p14:cNvPr>
                <p14:cNvContentPartPr/>
                <p14:nvPr/>
              </p14:nvContentPartPr>
              <p14:xfrm>
                <a:off x="6108199" y="2889358"/>
                <a:ext cx="215280" cy="519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613215A-7070-4AB0-930E-53BA68F9E4E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99559" y="2880718"/>
                  <a:ext cx="2329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A88547-AE21-4126-8EC2-04DC303910F1}"/>
                    </a:ext>
                  </a:extLst>
                </p14:cNvPr>
                <p14:cNvContentPartPr/>
                <p14:nvPr/>
              </p14:nvContentPartPr>
              <p14:xfrm>
                <a:off x="6567919" y="3144958"/>
                <a:ext cx="239400" cy="42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A88547-AE21-4126-8EC2-04DC303910F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559279" y="3135958"/>
                  <a:ext cx="257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02182D4-7555-4046-9826-89F9BEC63798}"/>
                    </a:ext>
                  </a:extLst>
                </p14:cNvPr>
                <p14:cNvContentPartPr/>
                <p14:nvPr/>
              </p14:nvContentPartPr>
              <p14:xfrm>
                <a:off x="7093159" y="3065398"/>
                <a:ext cx="360000" cy="282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02182D4-7555-4046-9826-89F9BEC6379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084159" y="3056758"/>
                  <a:ext cx="377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E63FE24-74F7-4896-B005-D7543D2DB026}"/>
                    </a:ext>
                  </a:extLst>
                </p14:cNvPr>
                <p14:cNvContentPartPr/>
                <p14:nvPr/>
              </p14:nvContentPartPr>
              <p14:xfrm>
                <a:off x="7515439" y="3287518"/>
                <a:ext cx="261720" cy="18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E63FE24-74F7-4896-B005-D7543D2DB02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06439" y="3278518"/>
                  <a:ext cx="279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F522AA6-A283-489C-8F5E-725726FF3E1E}"/>
                    </a:ext>
                  </a:extLst>
                </p14:cNvPr>
                <p14:cNvContentPartPr/>
                <p14:nvPr/>
              </p14:nvContentPartPr>
              <p14:xfrm>
                <a:off x="7531279" y="3301198"/>
                <a:ext cx="134280" cy="154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F522AA6-A283-489C-8F5E-725726FF3E1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522279" y="3292558"/>
                  <a:ext cx="151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183CE5-0386-458A-AC58-085AE1DFCFCA}"/>
                    </a:ext>
                  </a:extLst>
                </p14:cNvPr>
                <p14:cNvContentPartPr/>
                <p14:nvPr/>
              </p14:nvContentPartPr>
              <p14:xfrm>
                <a:off x="7548919" y="2844358"/>
                <a:ext cx="205200" cy="139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183CE5-0386-458A-AC58-085AE1DFCFC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540279" y="2835358"/>
                  <a:ext cx="222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BE835E6-046D-4453-9B35-BCB207100CA1}"/>
                    </a:ext>
                  </a:extLst>
                </p14:cNvPr>
                <p14:cNvContentPartPr/>
                <p14:nvPr/>
              </p14:nvContentPartPr>
              <p14:xfrm>
                <a:off x="7568359" y="1322332"/>
                <a:ext cx="763920" cy="1641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BE835E6-046D-4453-9B35-BCB207100CA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559359" y="1313692"/>
                  <a:ext cx="781560" cy="165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58EEF50C-3EBE-4DA8-8E89-11AB856EF993}"/>
                  </a:ext>
                </a:extLst>
              </p14:cNvPr>
              <p14:cNvContentPartPr/>
              <p14:nvPr/>
            </p14:nvContentPartPr>
            <p14:xfrm>
              <a:off x="3674599" y="4694812"/>
              <a:ext cx="1312200" cy="856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58EEF50C-3EBE-4DA8-8E89-11AB856EF993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3665959" y="4686172"/>
                <a:ext cx="13298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0701337-6653-4DF4-B066-28203A9AEC6E}"/>
                  </a:ext>
                </a:extLst>
              </p14:cNvPr>
              <p14:cNvContentPartPr/>
              <p14:nvPr/>
            </p14:nvContentPartPr>
            <p14:xfrm>
              <a:off x="6067519" y="4570252"/>
              <a:ext cx="1158480" cy="892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0701337-6653-4DF4-B066-28203A9AEC6E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058519" y="4561252"/>
                <a:ext cx="11761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1A64DF-1274-40CD-85B4-5781D01A6338}"/>
                  </a:ext>
                </a:extLst>
              </p14:cNvPr>
              <p14:cNvContentPartPr/>
              <p14:nvPr/>
            </p14:nvContentPartPr>
            <p14:xfrm>
              <a:off x="8499319" y="1087612"/>
              <a:ext cx="276480" cy="464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1A64DF-1274-40CD-85B4-5781D01A6338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8490679" y="1078972"/>
                <a:ext cx="2941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D8499D9-38FE-4D62-A184-1F098FC151DD}"/>
                  </a:ext>
                </a:extLst>
              </p14:cNvPr>
              <p14:cNvContentPartPr/>
              <p14:nvPr/>
            </p14:nvContentPartPr>
            <p14:xfrm>
              <a:off x="8551159" y="1298572"/>
              <a:ext cx="697320" cy="33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D8499D9-38FE-4D62-A184-1F098FC151DD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8542159" y="1289932"/>
                <a:ext cx="7149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875CABC-2FC0-42CE-BB5A-B47032955C1E}"/>
                  </a:ext>
                </a:extLst>
              </p14:cNvPr>
              <p14:cNvContentPartPr/>
              <p14:nvPr/>
            </p14:nvContentPartPr>
            <p14:xfrm>
              <a:off x="3452119" y="3612652"/>
              <a:ext cx="2915640" cy="325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875CABC-2FC0-42CE-BB5A-B47032955C1E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3443119" y="3604012"/>
                <a:ext cx="2933280" cy="34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D1B677BF-D741-4218-B92E-BF78FF78764E}"/>
              </a:ext>
            </a:extLst>
          </p:cNvPr>
          <p:cNvGrpSpPr/>
          <p:nvPr/>
        </p:nvGrpSpPr>
        <p:grpSpPr>
          <a:xfrm>
            <a:off x="3972319" y="3637132"/>
            <a:ext cx="3946680" cy="360360"/>
            <a:chOff x="3972319" y="3637132"/>
            <a:chExt cx="394668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94A710-0CAA-4C69-A8F7-1C0449FD0D18}"/>
                    </a:ext>
                  </a:extLst>
                </p14:cNvPr>
                <p14:cNvContentPartPr/>
                <p14:nvPr/>
              </p14:nvContentPartPr>
              <p14:xfrm>
                <a:off x="3972319" y="3637132"/>
                <a:ext cx="2346120" cy="360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94A710-0CAA-4C69-A8F7-1C0449FD0D1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963679" y="3628492"/>
                  <a:ext cx="23637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73214B5-39F7-4C7E-97AB-81960BEAA11B}"/>
                    </a:ext>
                  </a:extLst>
                </p14:cNvPr>
                <p14:cNvContentPartPr/>
                <p14:nvPr/>
              </p14:nvContentPartPr>
              <p14:xfrm>
                <a:off x="7021519" y="3638932"/>
                <a:ext cx="897480" cy="76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73214B5-39F7-4C7E-97AB-81960BEAA11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012519" y="3629932"/>
                  <a:ext cx="91512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B2C7F37-DE84-4B4A-AF43-D5BDBED4A4FA}"/>
                  </a:ext>
                </a:extLst>
              </p14:cNvPr>
              <p14:cNvContentPartPr/>
              <p14:nvPr/>
            </p14:nvContentPartPr>
            <p14:xfrm>
              <a:off x="8437399" y="4315372"/>
              <a:ext cx="2570040" cy="1620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B2C7F37-DE84-4B4A-AF43-D5BDBED4A4FA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428759" y="4306732"/>
                <a:ext cx="258768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5DCBE45-ED8C-4022-B2D3-3F77ABA4634E}"/>
              </a:ext>
            </a:extLst>
          </p:cNvPr>
          <p:cNvGrpSpPr/>
          <p:nvPr/>
        </p:nvGrpSpPr>
        <p:grpSpPr>
          <a:xfrm>
            <a:off x="4198039" y="3400612"/>
            <a:ext cx="1503720" cy="199800"/>
            <a:chOff x="4198039" y="3400612"/>
            <a:chExt cx="150372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560D1C-C9C8-43B8-B13D-0A88D694128F}"/>
                    </a:ext>
                  </a:extLst>
                </p14:cNvPr>
                <p14:cNvContentPartPr/>
                <p14:nvPr/>
              </p14:nvContentPartPr>
              <p14:xfrm>
                <a:off x="4198039" y="3510052"/>
                <a:ext cx="145800" cy="71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560D1C-C9C8-43B8-B13D-0A88D694128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189399" y="3501052"/>
                  <a:ext cx="163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A25D555-9286-4443-A0C6-13EC7727BA96}"/>
                    </a:ext>
                  </a:extLst>
                </p14:cNvPr>
                <p14:cNvContentPartPr/>
                <p14:nvPr/>
              </p14:nvContentPartPr>
              <p14:xfrm>
                <a:off x="4344199" y="3593572"/>
                <a:ext cx="25920" cy="6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A25D555-9286-4443-A0C6-13EC7727BA9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335559" y="3584572"/>
                  <a:ext cx="43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28F4053-AC81-4D78-B5CC-A4E4CF76E2B8}"/>
                    </a:ext>
                  </a:extLst>
                </p14:cNvPr>
                <p14:cNvContentPartPr/>
                <p14:nvPr/>
              </p14:nvContentPartPr>
              <p14:xfrm>
                <a:off x="5184439" y="3400612"/>
                <a:ext cx="517320" cy="98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28F4053-AC81-4D78-B5CC-A4E4CF76E2B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175439" y="3391972"/>
                  <a:ext cx="534960" cy="11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0782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4C4EBAE-33AE-469A-8F8D-3782133B78A7}"/>
              </a:ext>
            </a:extLst>
          </p:cNvPr>
          <p:cNvGrpSpPr/>
          <p:nvPr/>
        </p:nvGrpSpPr>
        <p:grpSpPr>
          <a:xfrm>
            <a:off x="659959" y="129958"/>
            <a:ext cx="1226520" cy="562320"/>
            <a:chOff x="659959" y="129958"/>
            <a:chExt cx="122652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9186DD-A98A-42A9-8659-0E3C96FBC5E6}"/>
                    </a:ext>
                  </a:extLst>
                </p14:cNvPr>
                <p14:cNvContentPartPr/>
                <p14:nvPr/>
              </p14:nvContentPartPr>
              <p14:xfrm>
                <a:off x="659959" y="250558"/>
                <a:ext cx="553320" cy="441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9186DD-A98A-42A9-8659-0E3C96FBC5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0959" y="241558"/>
                  <a:ext cx="5709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9BECF4E-8496-45C1-9710-00D07FC94353}"/>
                    </a:ext>
                  </a:extLst>
                </p14:cNvPr>
                <p14:cNvContentPartPr/>
                <p14:nvPr/>
              </p14:nvContentPartPr>
              <p14:xfrm>
                <a:off x="1068199" y="484558"/>
                <a:ext cx="150840" cy="146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9BECF4E-8496-45C1-9710-00D07FC94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9199" y="475558"/>
                  <a:ext cx="168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6A4C1F-D01B-4D2E-AFC2-B318A80FF567}"/>
                    </a:ext>
                  </a:extLst>
                </p14:cNvPr>
                <p14:cNvContentPartPr/>
                <p14:nvPr/>
              </p14:nvContentPartPr>
              <p14:xfrm>
                <a:off x="1402279" y="129958"/>
                <a:ext cx="274680" cy="515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6A4C1F-D01B-4D2E-AFC2-B318A80FF5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3279" y="120958"/>
                  <a:ext cx="2923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3AAFC6-2021-4B68-AE44-7A4FBDB8EB78}"/>
                    </a:ext>
                  </a:extLst>
                </p14:cNvPr>
                <p14:cNvContentPartPr/>
                <p14:nvPr/>
              </p14:nvContentPartPr>
              <p14:xfrm>
                <a:off x="1359799" y="383758"/>
                <a:ext cx="322560" cy="62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3AAFC6-2021-4B68-AE44-7A4FBDB8EB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0799" y="375118"/>
                  <a:ext cx="340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0E6610-BB4A-4A1C-8F23-3F4D9874E4D7}"/>
                    </a:ext>
                  </a:extLst>
                </p14:cNvPr>
                <p14:cNvContentPartPr/>
                <p14:nvPr/>
              </p14:nvContentPartPr>
              <p14:xfrm>
                <a:off x="1623319" y="445318"/>
                <a:ext cx="263160" cy="214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0E6610-BB4A-4A1C-8F23-3F4D9874E4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4679" y="436678"/>
                  <a:ext cx="2808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4253BC-A275-4E7B-9922-E8BF5FE3A99A}"/>
              </a:ext>
            </a:extLst>
          </p:cNvPr>
          <p:cNvGrpSpPr/>
          <p:nvPr/>
        </p:nvGrpSpPr>
        <p:grpSpPr>
          <a:xfrm>
            <a:off x="2372839" y="103318"/>
            <a:ext cx="2229480" cy="540000"/>
            <a:chOff x="2372839" y="103318"/>
            <a:chExt cx="222948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9775962-0470-4D3D-A8D2-6EB61A87122B}"/>
                    </a:ext>
                  </a:extLst>
                </p14:cNvPr>
                <p14:cNvContentPartPr/>
                <p14:nvPr/>
              </p14:nvContentPartPr>
              <p14:xfrm>
                <a:off x="2372839" y="254158"/>
                <a:ext cx="497880" cy="373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9775962-0470-4D3D-A8D2-6EB61A8712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64199" y="245158"/>
                  <a:ext cx="5155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116042-5055-4CD9-B8A4-D72CDA40F04E}"/>
                    </a:ext>
                  </a:extLst>
                </p14:cNvPr>
                <p14:cNvContentPartPr/>
                <p14:nvPr/>
              </p14:nvContentPartPr>
              <p14:xfrm>
                <a:off x="2492719" y="466558"/>
                <a:ext cx="154800" cy="45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116042-5055-4CD9-B8A4-D72CDA40F0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4079" y="457918"/>
                  <a:ext cx="172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F23842-A22F-4EF4-AAC2-68A985105C45}"/>
                    </a:ext>
                  </a:extLst>
                </p14:cNvPr>
                <p14:cNvContentPartPr/>
                <p14:nvPr/>
              </p14:nvContentPartPr>
              <p14:xfrm>
                <a:off x="2846959" y="287278"/>
                <a:ext cx="275760" cy="301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F23842-A22F-4EF4-AAC2-68A985105C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7959" y="278638"/>
                  <a:ext cx="293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B920AB-B2E8-4060-AB52-F573D51C7490}"/>
                    </a:ext>
                  </a:extLst>
                </p14:cNvPr>
                <p14:cNvContentPartPr/>
                <p14:nvPr/>
              </p14:nvContentPartPr>
              <p14:xfrm>
                <a:off x="3278959" y="103318"/>
                <a:ext cx="285480" cy="472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B920AB-B2E8-4060-AB52-F573D51C74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0319" y="94678"/>
                  <a:ext cx="3031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3EC011-2247-4BEC-B6FE-9277AC846C32}"/>
                    </a:ext>
                  </a:extLst>
                </p14:cNvPr>
                <p14:cNvContentPartPr/>
                <p14:nvPr/>
              </p14:nvContentPartPr>
              <p14:xfrm>
                <a:off x="3246559" y="397798"/>
                <a:ext cx="174960" cy="48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3EC011-2247-4BEC-B6FE-9277AC846C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37919" y="388798"/>
                  <a:ext cx="192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2387B8-8198-44F6-B489-E9671D014AE8}"/>
                    </a:ext>
                  </a:extLst>
                </p14:cNvPr>
                <p14:cNvContentPartPr/>
                <p14:nvPr/>
              </p14:nvContentPartPr>
              <p14:xfrm>
                <a:off x="3518719" y="353158"/>
                <a:ext cx="344160" cy="15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2387B8-8198-44F6-B489-E9671D014A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9719" y="344158"/>
                  <a:ext cx="361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BE6693-FC62-4140-A89E-3A1B23D2D921}"/>
                    </a:ext>
                  </a:extLst>
                </p14:cNvPr>
                <p14:cNvContentPartPr/>
                <p14:nvPr/>
              </p14:nvContentPartPr>
              <p14:xfrm>
                <a:off x="3664519" y="375478"/>
                <a:ext cx="146880" cy="11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BE6693-FC62-4140-A89E-3A1B23D2D9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5519" y="366478"/>
                  <a:ext cx="164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36852D-2B06-4DD7-8428-9A203F731298}"/>
                    </a:ext>
                  </a:extLst>
                </p14:cNvPr>
                <p14:cNvContentPartPr/>
                <p14:nvPr/>
              </p14:nvContentPartPr>
              <p14:xfrm>
                <a:off x="3888079" y="303838"/>
                <a:ext cx="131400" cy="242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36852D-2B06-4DD7-8428-9A203F7312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9439" y="295198"/>
                  <a:ext cx="149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E5D5F0-F0ED-44CF-8D67-5706FBDFD53B}"/>
                    </a:ext>
                  </a:extLst>
                </p14:cNvPr>
                <p14:cNvContentPartPr/>
                <p14:nvPr/>
              </p14:nvContentPartPr>
              <p14:xfrm>
                <a:off x="4065919" y="225718"/>
                <a:ext cx="159840" cy="417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E5D5F0-F0ED-44CF-8D67-5706FBDFD5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7279" y="216718"/>
                  <a:ext cx="1774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566F83-4712-4ECA-BF95-8AA5B5272B45}"/>
                    </a:ext>
                  </a:extLst>
                </p14:cNvPr>
                <p14:cNvContentPartPr/>
                <p14:nvPr/>
              </p14:nvContentPartPr>
              <p14:xfrm>
                <a:off x="4433119" y="360358"/>
                <a:ext cx="168480" cy="18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566F83-4712-4ECA-BF95-8AA5B5272B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4119" y="351358"/>
                  <a:ext cx="186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735103-99DF-4CEC-B4F7-4D8F0CCE73FC}"/>
                    </a:ext>
                  </a:extLst>
                </p14:cNvPr>
                <p14:cNvContentPartPr/>
                <p14:nvPr/>
              </p14:nvContentPartPr>
              <p14:xfrm>
                <a:off x="4426639" y="452518"/>
                <a:ext cx="175680" cy="4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735103-99DF-4CEC-B4F7-4D8F0CCE73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17639" y="443878"/>
                  <a:ext cx="1933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7D1B46-3AF9-457A-A65B-DFD5B8AFDA13}"/>
              </a:ext>
            </a:extLst>
          </p:cNvPr>
          <p:cNvGrpSpPr/>
          <p:nvPr/>
        </p:nvGrpSpPr>
        <p:grpSpPr>
          <a:xfrm>
            <a:off x="4892119" y="29518"/>
            <a:ext cx="3338280" cy="595800"/>
            <a:chOff x="4892119" y="29518"/>
            <a:chExt cx="333828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58DF8A-4DF6-4066-AD7E-3CBA7E5AFBCB}"/>
                    </a:ext>
                  </a:extLst>
                </p14:cNvPr>
                <p14:cNvContentPartPr/>
                <p14:nvPr/>
              </p14:nvContentPartPr>
              <p14:xfrm>
                <a:off x="4892119" y="228958"/>
                <a:ext cx="521280" cy="396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58DF8A-4DF6-4066-AD7E-3CBA7E5AFB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83119" y="219958"/>
                  <a:ext cx="5389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F75ABB-612D-4B97-AA94-E9029E4E8844}"/>
                    </a:ext>
                  </a:extLst>
                </p14:cNvPr>
                <p14:cNvContentPartPr/>
                <p14:nvPr/>
              </p14:nvContentPartPr>
              <p14:xfrm>
                <a:off x="5622919" y="29518"/>
                <a:ext cx="333720" cy="561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F75ABB-612D-4B97-AA94-E9029E4E88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4279" y="20518"/>
                  <a:ext cx="3513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BBA492-F2F3-47C1-A697-E8E032BB3E0A}"/>
                    </a:ext>
                  </a:extLst>
                </p14:cNvPr>
                <p14:cNvContentPartPr/>
                <p14:nvPr/>
              </p14:nvContentPartPr>
              <p14:xfrm>
                <a:off x="5624359" y="352438"/>
                <a:ext cx="239400" cy="51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BBA492-F2F3-47C1-A697-E8E032BB3E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15359" y="343798"/>
                  <a:ext cx="257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F4952C-705B-4321-BF19-2DB014EFC1E0}"/>
                    </a:ext>
                  </a:extLst>
                </p14:cNvPr>
                <p14:cNvContentPartPr/>
                <p14:nvPr/>
              </p14:nvContentPartPr>
              <p14:xfrm>
                <a:off x="5925319" y="353158"/>
                <a:ext cx="78120" cy="168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F4952C-705B-4321-BF19-2DB014EFC1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16319" y="344158"/>
                  <a:ext cx="95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678464-1366-4C28-A791-28864C03EBC3}"/>
                    </a:ext>
                  </a:extLst>
                </p14:cNvPr>
                <p14:cNvContentPartPr/>
                <p14:nvPr/>
              </p14:nvContentPartPr>
              <p14:xfrm>
                <a:off x="6067519" y="345598"/>
                <a:ext cx="239040" cy="178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678464-1366-4C28-A791-28864C03EB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58879" y="336598"/>
                  <a:ext cx="256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3C3B22-8C8B-47C5-A802-AE6297160E22}"/>
                    </a:ext>
                  </a:extLst>
                </p14:cNvPr>
                <p14:cNvContentPartPr/>
                <p14:nvPr/>
              </p14:nvContentPartPr>
              <p14:xfrm>
                <a:off x="6342919" y="210958"/>
                <a:ext cx="154440" cy="316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3C3B22-8C8B-47C5-A802-AE6297160E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34279" y="201958"/>
                  <a:ext cx="1720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367403-0C9D-4284-B347-03BD8CA6111A}"/>
                    </a:ext>
                  </a:extLst>
                </p14:cNvPr>
                <p14:cNvContentPartPr/>
                <p14:nvPr/>
              </p14:nvContentPartPr>
              <p14:xfrm>
                <a:off x="6639199" y="273958"/>
                <a:ext cx="141120" cy="230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367403-0C9D-4284-B347-03BD8CA611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0199" y="265318"/>
                  <a:ext cx="158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7C474A-6F1E-41FD-9059-BC69D9CBE46E}"/>
                    </a:ext>
                  </a:extLst>
                </p14:cNvPr>
                <p14:cNvContentPartPr/>
                <p14:nvPr/>
              </p14:nvContentPartPr>
              <p14:xfrm>
                <a:off x="6745399" y="114838"/>
                <a:ext cx="231120" cy="19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7C474A-6F1E-41FD-9059-BC69D9CBE4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36759" y="105838"/>
                  <a:ext cx="248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CB84DF-58F1-40E1-8599-AE25AF0B658B}"/>
                    </a:ext>
                  </a:extLst>
                </p14:cNvPr>
                <p14:cNvContentPartPr/>
                <p14:nvPr/>
              </p14:nvContentPartPr>
              <p14:xfrm>
                <a:off x="6981199" y="223198"/>
                <a:ext cx="152640" cy="240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CB84DF-58F1-40E1-8599-AE25AF0B65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2559" y="214558"/>
                  <a:ext cx="170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A36FF74-EB8A-4769-A914-E3FFE995D7A9}"/>
                    </a:ext>
                  </a:extLst>
                </p14:cNvPr>
                <p14:cNvContentPartPr/>
                <p14:nvPr/>
              </p14:nvContentPartPr>
              <p14:xfrm>
                <a:off x="7145719" y="234358"/>
                <a:ext cx="211320" cy="253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A36FF74-EB8A-4769-A914-E3FFE995D7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36719" y="225718"/>
                  <a:ext cx="228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8EC887-C37E-496B-801D-03BC8EA37BBF}"/>
                    </a:ext>
                  </a:extLst>
                </p14:cNvPr>
                <p14:cNvContentPartPr/>
                <p14:nvPr/>
              </p14:nvContentPartPr>
              <p14:xfrm>
                <a:off x="7096399" y="193678"/>
                <a:ext cx="205200" cy="27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8EC887-C37E-496B-801D-03BC8EA37B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7399" y="184678"/>
                  <a:ext cx="222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F958CA-C97C-4692-B4D8-BDD5EABF425A}"/>
                    </a:ext>
                  </a:extLst>
                </p14:cNvPr>
                <p14:cNvContentPartPr/>
                <p14:nvPr/>
              </p14:nvContentPartPr>
              <p14:xfrm>
                <a:off x="7459279" y="288718"/>
                <a:ext cx="168120" cy="49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F958CA-C97C-4692-B4D8-BDD5EABF4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279" y="279718"/>
                  <a:ext cx="18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65F432-626E-4209-86B0-2914992DEB2C}"/>
                    </a:ext>
                  </a:extLst>
                </p14:cNvPr>
                <p14:cNvContentPartPr/>
                <p14:nvPr/>
              </p14:nvContentPartPr>
              <p14:xfrm>
                <a:off x="7504639" y="295558"/>
                <a:ext cx="513000" cy="126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65F432-626E-4209-86B0-2914992DEB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95639" y="286918"/>
                  <a:ext cx="530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730EAA-233B-4E48-9BF7-C2BF32B5C86B}"/>
                    </a:ext>
                  </a:extLst>
                </p14:cNvPr>
                <p14:cNvContentPartPr/>
                <p14:nvPr/>
              </p14:nvContentPartPr>
              <p14:xfrm>
                <a:off x="7777519" y="271798"/>
                <a:ext cx="174600" cy="144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730EAA-233B-4E48-9BF7-C2BF32B5C86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68519" y="262798"/>
                  <a:ext cx="192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23B0F1-E9FB-44CD-9076-AF82C56056C1}"/>
                    </a:ext>
                  </a:extLst>
                </p14:cNvPr>
                <p14:cNvContentPartPr/>
                <p14:nvPr/>
              </p14:nvContentPartPr>
              <p14:xfrm>
                <a:off x="8047879" y="135718"/>
                <a:ext cx="182520" cy="362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23B0F1-E9FB-44CD-9076-AF82C56056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39239" y="127078"/>
                  <a:ext cx="20016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900A0C-64D7-47F7-85BE-12D5D68C33CE}"/>
              </a:ext>
            </a:extLst>
          </p:cNvPr>
          <p:cNvGrpSpPr/>
          <p:nvPr/>
        </p:nvGrpSpPr>
        <p:grpSpPr>
          <a:xfrm>
            <a:off x="694879" y="1069918"/>
            <a:ext cx="1300680" cy="477000"/>
            <a:chOff x="694879" y="1069918"/>
            <a:chExt cx="130068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FFBEEC-8FFE-4D5B-9EB1-E08883389491}"/>
                    </a:ext>
                  </a:extLst>
                </p14:cNvPr>
                <p14:cNvContentPartPr/>
                <p14:nvPr/>
              </p14:nvContentPartPr>
              <p14:xfrm>
                <a:off x="694879" y="1235158"/>
                <a:ext cx="122760" cy="311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FFBEEC-8FFE-4D5B-9EB1-E088833894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5879" y="1226158"/>
                  <a:ext cx="1404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B16B52-282E-4477-BD37-3AB6DB9F7AE4}"/>
                    </a:ext>
                  </a:extLst>
                </p14:cNvPr>
                <p14:cNvContentPartPr/>
                <p14:nvPr/>
              </p14:nvContentPartPr>
              <p14:xfrm>
                <a:off x="739519" y="1069918"/>
                <a:ext cx="316080" cy="43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B16B52-282E-4477-BD37-3AB6DB9F7A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0519" y="1061278"/>
                  <a:ext cx="3337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2F3644-182A-4EBD-89BB-54392C9ECD9D}"/>
                    </a:ext>
                  </a:extLst>
                </p14:cNvPr>
                <p14:cNvContentPartPr/>
                <p14:nvPr/>
              </p14:nvContentPartPr>
              <p14:xfrm>
                <a:off x="1008079" y="1295998"/>
                <a:ext cx="201960" cy="188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2F3644-182A-4EBD-89BB-54392C9ECD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9079" y="1287358"/>
                  <a:ext cx="219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93CAFC-2086-428F-A6BA-D1C5C85E8C94}"/>
                    </a:ext>
                  </a:extLst>
                </p14:cNvPr>
                <p14:cNvContentPartPr/>
                <p14:nvPr/>
              </p14:nvContentPartPr>
              <p14:xfrm>
                <a:off x="1283479" y="1289518"/>
                <a:ext cx="132840" cy="184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D93CAFC-2086-428F-A6BA-D1C5C85E8C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74839" y="1280518"/>
                  <a:ext cx="150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955FC8-FEE1-48E8-96A4-B1C0F90991C6}"/>
                    </a:ext>
                  </a:extLst>
                </p14:cNvPr>
                <p14:cNvContentPartPr/>
                <p14:nvPr/>
              </p14:nvContentPartPr>
              <p14:xfrm>
                <a:off x="1446199" y="1334158"/>
                <a:ext cx="146520" cy="119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955FC8-FEE1-48E8-96A4-B1C0F90991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37199" y="1325518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B3B5AF3-D998-4462-891D-C4638F121BB8}"/>
                    </a:ext>
                  </a:extLst>
                </p14:cNvPr>
                <p14:cNvContentPartPr/>
                <p14:nvPr/>
              </p14:nvContentPartPr>
              <p14:xfrm>
                <a:off x="1733839" y="1249558"/>
                <a:ext cx="73440" cy="202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B3B5AF3-D998-4462-891D-C4638F121B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4839" y="1240558"/>
                  <a:ext cx="91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7D7D8C-C06D-43B3-9C15-C1347C3272E9}"/>
                    </a:ext>
                  </a:extLst>
                </p14:cNvPr>
                <p14:cNvContentPartPr/>
                <p14:nvPr/>
              </p14:nvContentPartPr>
              <p14:xfrm>
                <a:off x="1908439" y="1190158"/>
                <a:ext cx="87120" cy="277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7D7D8C-C06D-43B3-9C15-C1347C3272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9799" y="1181158"/>
                  <a:ext cx="10476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38A250-0E11-4D44-B7B7-CDDC2519A604}"/>
              </a:ext>
            </a:extLst>
          </p:cNvPr>
          <p:cNvGrpSpPr/>
          <p:nvPr/>
        </p:nvGrpSpPr>
        <p:grpSpPr>
          <a:xfrm>
            <a:off x="2394439" y="1040038"/>
            <a:ext cx="1289880" cy="622800"/>
            <a:chOff x="2394439" y="1040038"/>
            <a:chExt cx="128988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4AF6F8-895B-443F-B159-4EB85E6CE137}"/>
                    </a:ext>
                  </a:extLst>
                </p14:cNvPr>
                <p14:cNvContentPartPr/>
                <p14:nvPr/>
              </p14:nvContentPartPr>
              <p14:xfrm>
                <a:off x="2394439" y="1132558"/>
                <a:ext cx="599760" cy="323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4AF6F8-895B-443F-B159-4EB85E6CE1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5799" y="1123558"/>
                  <a:ext cx="617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E6E462F-7129-4C6B-A9B8-8BB5CA083E46}"/>
                    </a:ext>
                  </a:extLst>
                </p14:cNvPr>
                <p14:cNvContentPartPr/>
                <p14:nvPr/>
              </p14:nvContentPartPr>
              <p14:xfrm>
                <a:off x="3087079" y="1040038"/>
                <a:ext cx="115920" cy="156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E6E462F-7129-4C6B-A9B8-8BB5CA083E4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78079" y="1031398"/>
                  <a:ext cx="133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8D1502-8D12-4388-83BB-77562B5A806E}"/>
                    </a:ext>
                  </a:extLst>
                </p14:cNvPr>
                <p14:cNvContentPartPr/>
                <p14:nvPr/>
              </p14:nvContentPartPr>
              <p14:xfrm>
                <a:off x="2818519" y="1469158"/>
                <a:ext cx="181440" cy="186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8D1502-8D12-4388-83BB-77562B5A80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09879" y="1460518"/>
                  <a:ext cx="199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FA35790-7C7B-4462-84FB-BE69F3196B01}"/>
                    </a:ext>
                  </a:extLst>
                </p14:cNvPr>
                <p14:cNvContentPartPr/>
                <p14:nvPr/>
              </p14:nvContentPartPr>
              <p14:xfrm>
                <a:off x="2846599" y="1501198"/>
                <a:ext cx="127800" cy="161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FA35790-7C7B-4462-84FB-BE69F3196B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37959" y="1492198"/>
                  <a:ext cx="145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B800C2-B185-45A5-A690-449BD94C59CC}"/>
                    </a:ext>
                  </a:extLst>
                </p14:cNvPr>
                <p14:cNvContentPartPr/>
                <p14:nvPr/>
              </p14:nvContentPartPr>
              <p14:xfrm>
                <a:off x="3481279" y="1338118"/>
                <a:ext cx="144000" cy="36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B800C2-B185-45A5-A690-449BD94C59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72639" y="1329478"/>
                  <a:ext cx="161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D9CE4-C607-40C9-8448-FDF00FD9BCC3}"/>
                    </a:ext>
                  </a:extLst>
                </p14:cNvPr>
                <p14:cNvContentPartPr/>
                <p14:nvPr/>
              </p14:nvContentPartPr>
              <p14:xfrm>
                <a:off x="3441679" y="1407238"/>
                <a:ext cx="242640" cy="5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D9CE4-C607-40C9-8448-FDF00FD9BC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33039" y="1398598"/>
                  <a:ext cx="26028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D1C812-B6CE-4F86-86DA-37BCC75CADC5}"/>
                  </a:ext>
                </a:extLst>
              </p14:cNvPr>
              <p14:cNvContentPartPr/>
              <p14:nvPr/>
            </p14:nvContentPartPr>
            <p14:xfrm>
              <a:off x="3991039" y="1126798"/>
              <a:ext cx="465840" cy="4424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D1C812-B6CE-4F86-86DA-37BCC75CADC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82039" y="1117798"/>
                <a:ext cx="483480" cy="46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46C56610-342C-4565-BDD2-B8E4786E4D42}"/>
              </a:ext>
            </a:extLst>
          </p:cNvPr>
          <p:cNvGrpSpPr/>
          <p:nvPr/>
        </p:nvGrpSpPr>
        <p:grpSpPr>
          <a:xfrm>
            <a:off x="4040719" y="1752478"/>
            <a:ext cx="185400" cy="168840"/>
            <a:chOff x="4040719" y="1752478"/>
            <a:chExt cx="18540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347871-5F8A-48F9-AC78-32A314EB808A}"/>
                    </a:ext>
                  </a:extLst>
                </p14:cNvPr>
                <p14:cNvContentPartPr/>
                <p14:nvPr/>
              </p14:nvContentPartPr>
              <p14:xfrm>
                <a:off x="4040719" y="1752478"/>
                <a:ext cx="185400" cy="154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347871-5F8A-48F9-AC78-32A314EB808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31719" y="1743478"/>
                  <a:ext cx="203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3AB533-26A5-4606-986A-D97A4C567D22}"/>
                    </a:ext>
                  </a:extLst>
                </p14:cNvPr>
                <p14:cNvContentPartPr/>
                <p14:nvPr/>
              </p14:nvContentPartPr>
              <p14:xfrm>
                <a:off x="4041439" y="1774798"/>
                <a:ext cx="140040" cy="146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3AB533-26A5-4606-986A-D97A4C567D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32439" y="1765798"/>
                  <a:ext cx="1576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B8795FF-0480-4558-AFDC-05C1FE4EC843}"/>
              </a:ext>
            </a:extLst>
          </p:cNvPr>
          <p:cNvGrpSpPr/>
          <p:nvPr/>
        </p:nvGrpSpPr>
        <p:grpSpPr>
          <a:xfrm>
            <a:off x="4690159" y="777238"/>
            <a:ext cx="3383280" cy="811080"/>
            <a:chOff x="4690159" y="777238"/>
            <a:chExt cx="338328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B36E2E-938C-479B-9507-50D7267D1E9B}"/>
                    </a:ext>
                  </a:extLst>
                </p14:cNvPr>
                <p14:cNvContentPartPr/>
                <p14:nvPr/>
              </p14:nvContentPartPr>
              <p14:xfrm>
                <a:off x="5025319" y="777238"/>
                <a:ext cx="222840" cy="239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B36E2E-938C-479B-9507-50D7267D1E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16679" y="768238"/>
                  <a:ext cx="240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2A20F5-FDEE-4500-AA90-2180CF2CF941}"/>
                    </a:ext>
                  </a:extLst>
                </p14:cNvPr>
                <p14:cNvContentPartPr/>
                <p14:nvPr/>
              </p14:nvContentPartPr>
              <p14:xfrm>
                <a:off x="5047639" y="791278"/>
                <a:ext cx="214560" cy="183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2A20F5-FDEE-4500-AA90-2180CF2CF9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8999" y="782278"/>
                  <a:ext cx="232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0716EE8-8365-4607-8E85-B459C32560C2}"/>
                    </a:ext>
                  </a:extLst>
                </p14:cNvPr>
                <p14:cNvContentPartPr/>
                <p14:nvPr/>
              </p14:nvContentPartPr>
              <p14:xfrm>
                <a:off x="4690159" y="1207078"/>
                <a:ext cx="138600" cy="266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0716EE8-8365-4607-8E85-B459C32560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81159" y="1198438"/>
                  <a:ext cx="156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BE845B-B171-4935-A73C-0920E284DB02}"/>
                    </a:ext>
                  </a:extLst>
                </p14:cNvPr>
                <p14:cNvContentPartPr/>
                <p14:nvPr/>
              </p14:nvContentPartPr>
              <p14:xfrm>
                <a:off x="4927759" y="1254958"/>
                <a:ext cx="180720" cy="218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BE845B-B171-4935-A73C-0920E284DB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19119" y="1245958"/>
                  <a:ext cx="198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D365DE-19BE-42AA-8D93-94765ABF15A3}"/>
                    </a:ext>
                  </a:extLst>
                </p14:cNvPr>
                <p14:cNvContentPartPr/>
                <p14:nvPr/>
              </p14:nvContentPartPr>
              <p14:xfrm>
                <a:off x="4909759" y="1251718"/>
                <a:ext cx="183960" cy="186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D365DE-19BE-42AA-8D93-94765ABF15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01119" y="1243078"/>
                  <a:ext cx="201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8CE192-06CE-4449-8CB1-E9CDDBF91F5B}"/>
                    </a:ext>
                  </a:extLst>
                </p14:cNvPr>
                <p14:cNvContentPartPr/>
                <p14:nvPr/>
              </p14:nvContentPartPr>
              <p14:xfrm>
                <a:off x="5188759" y="1352518"/>
                <a:ext cx="124560" cy="39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8CE192-06CE-4449-8CB1-E9CDDBF91F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79759" y="1343878"/>
                  <a:ext cx="14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ADFF50-E445-4769-A2A2-BC2FAE5D1CCE}"/>
                    </a:ext>
                  </a:extLst>
                </p14:cNvPr>
                <p14:cNvContentPartPr/>
                <p14:nvPr/>
              </p14:nvContentPartPr>
              <p14:xfrm>
                <a:off x="5460919" y="1260358"/>
                <a:ext cx="364320" cy="182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ADFF50-E445-4769-A2A2-BC2FAE5D1C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52279" y="1251718"/>
                  <a:ext cx="381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DBF8DE-5EF5-4450-AD75-133A5F467C7C}"/>
                    </a:ext>
                  </a:extLst>
                </p14:cNvPr>
                <p14:cNvContentPartPr/>
                <p14:nvPr/>
              </p14:nvContentPartPr>
              <p14:xfrm>
                <a:off x="5851879" y="1426318"/>
                <a:ext cx="210240" cy="138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DBF8DE-5EF5-4450-AD75-133A5F467C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42879" y="1417678"/>
                  <a:ext cx="227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A35A83-7F99-43A0-BD99-38FED73AF084}"/>
                    </a:ext>
                  </a:extLst>
                </p14:cNvPr>
                <p14:cNvContentPartPr/>
                <p14:nvPr/>
              </p14:nvContentPartPr>
              <p14:xfrm>
                <a:off x="5847559" y="1469878"/>
                <a:ext cx="177120" cy="118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A35A83-7F99-43A0-BD99-38FED73AF08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38559" y="1460878"/>
                  <a:ext cx="19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171470-182E-4567-9A35-17667272E4DC}"/>
                    </a:ext>
                  </a:extLst>
                </p14:cNvPr>
                <p14:cNvContentPartPr/>
                <p14:nvPr/>
              </p14:nvContentPartPr>
              <p14:xfrm>
                <a:off x="6081559" y="1203118"/>
                <a:ext cx="221400" cy="347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171470-182E-4567-9A35-17667272E4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72559" y="1194478"/>
                  <a:ext cx="2390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E8C4A3-1412-4657-B562-41EA52D2D4EB}"/>
                    </a:ext>
                  </a:extLst>
                </p14:cNvPr>
                <p14:cNvContentPartPr/>
                <p14:nvPr/>
              </p14:nvContentPartPr>
              <p14:xfrm>
                <a:off x="6314479" y="1039318"/>
                <a:ext cx="188640" cy="110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E8C4A3-1412-4657-B562-41EA52D2D4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05479" y="1030678"/>
                  <a:ext cx="206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CE11601-8525-4B79-AB9A-4654F3E4FF1D}"/>
                    </a:ext>
                  </a:extLst>
                </p14:cNvPr>
                <p14:cNvContentPartPr/>
                <p14:nvPr/>
              </p14:nvContentPartPr>
              <p14:xfrm>
                <a:off x="6515359" y="1269718"/>
                <a:ext cx="111600" cy="213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CE11601-8525-4B79-AB9A-4654F3E4FF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6359" y="1260718"/>
                  <a:ext cx="129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3B6BCB4-7EE8-43C3-A68C-6D93B8C6A326}"/>
                    </a:ext>
                  </a:extLst>
                </p14:cNvPr>
                <p14:cNvContentPartPr/>
                <p14:nvPr/>
              </p14:nvContentPartPr>
              <p14:xfrm>
                <a:off x="6593119" y="1104478"/>
                <a:ext cx="300960" cy="216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3B6BCB4-7EE8-43C3-A68C-6D93B8C6A3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84119" y="1095838"/>
                  <a:ext cx="318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7FD01E-AED5-4694-AF44-F493C65E0881}"/>
                    </a:ext>
                  </a:extLst>
                </p14:cNvPr>
                <p14:cNvContentPartPr/>
                <p14:nvPr/>
              </p14:nvContentPartPr>
              <p14:xfrm>
                <a:off x="6784639" y="1187998"/>
                <a:ext cx="137520" cy="249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7FD01E-AED5-4694-AF44-F493C65E08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75639" y="1178998"/>
                  <a:ext cx="155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3260575-78D6-493C-A853-613ADA0487F2}"/>
                    </a:ext>
                  </a:extLst>
                </p14:cNvPr>
                <p14:cNvContentPartPr/>
                <p14:nvPr/>
              </p14:nvContentPartPr>
              <p14:xfrm>
                <a:off x="7003879" y="1194478"/>
                <a:ext cx="159120" cy="227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3260575-78D6-493C-A853-613ADA0487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94879" y="1185478"/>
                  <a:ext cx="176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1BED1C2-7A83-4746-B305-B2408FE1979C}"/>
                    </a:ext>
                  </a:extLst>
                </p14:cNvPr>
                <p14:cNvContentPartPr/>
                <p14:nvPr/>
              </p14:nvContentPartPr>
              <p14:xfrm>
                <a:off x="6973639" y="1157398"/>
                <a:ext cx="186120" cy="223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1BED1C2-7A83-4746-B305-B2408FE1979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64639" y="1148398"/>
                  <a:ext cx="203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715DB8-08E8-470E-B615-323971F2B4DE}"/>
                    </a:ext>
                  </a:extLst>
                </p14:cNvPr>
                <p14:cNvContentPartPr/>
                <p14:nvPr/>
              </p14:nvContentPartPr>
              <p14:xfrm>
                <a:off x="7265239" y="1243078"/>
                <a:ext cx="147600" cy="109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715DB8-08E8-470E-B615-323971F2B4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56599" y="1234438"/>
                  <a:ext cx="165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58E916-54E2-4FF5-B1B4-460AE60335FF}"/>
                    </a:ext>
                  </a:extLst>
                </p14:cNvPr>
                <p14:cNvContentPartPr/>
                <p14:nvPr/>
              </p14:nvContentPartPr>
              <p14:xfrm>
                <a:off x="7555399" y="1220398"/>
                <a:ext cx="216000" cy="159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A58E916-54E2-4FF5-B1B4-460AE60335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46759" y="1211758"/>
                  <a:ext cx="233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B55821-D853-4BED-8C17-8673E882E3A8}"/>
                    </a:ext>
                  </a:extLst>
                </p14:cNvPr>
                <p14:cNvContentPartPr/>
                <p14:nvPr/>
              </p14:nvContentPartPr>
              <p14:xfrm>
                <a:off x="7541359" y="1195558"/>
                <a:ext cx="201240" cy="221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B55821-D853-4BED-8C17-8673E882E3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2719" y="1186918"/>
                  <a:ext cx="218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EF3F63-14BB-43FB-B9E1-68A25B2EB507}"/>
                    </a:ext>
                  </a:extLst>
                </p14:cNvPr>
                <p14:cNvContentPartPr/>
                <p14:nvPr/>
              </p14:nvContentPartPr>
              <p14:xfrm>
                <a:off x="7814239" y="1041118"/>
                <a:ext cx="259200" cy="379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EF3F63-14BB-43FB-B9E1-68A25B2EB50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05599" y="1032478"/>
                  <a:ext cx="27684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962D91D-3DED-49BB-BABD-93464295E809}"/>
              </a:ext>
            </a:extLst>
          </p:cNvPr>
          <p:cNvGrpSpPr/>
          <p:nvPr/>
        </p:nvGrpSpPr>
        <p:grpSpPr>
          <a:xfrm>
            <a:off x="781639" y="2523958"/>
            <a:ext cx="260640" cy="101880"/>
            <a:chOff x="781639" y="2523958"/>
            <a:chExt cx="260640" cy="10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2CB6FF-82A5-48EB-BB98-BC581E0AAAD8}"/>
                    </a:ext>
                  </a:extLst>
                </p14:cNvPr>
                <p14:cNvContentPartPr/>
                <p14:nvPr/>
              </p14:nvContentPartPr>
              <p14:xfrm>
                <a:off x="781639" y="2523958"/>
                <a:ext cx="101880" cy="15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2CB6FF-82A5-48EB-BB98-BC581E0AAA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2639" y="2515318"/>
                  <a:ext cx="11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BBFFCA3-DF66-4DDC-BA1E-CE09D77D37CA}"/>
                    </a:ext>
                  </a:extLst>
                </p14:cNvPr>
                <p14:cNvContentPartPr/>
                <p14:nvPr/>
              </p14:nvContentPartPr>
              <p14:xfrm>
                <a:off x="848599" y="2606398"/>
                <a:ext cx="193680" cy="19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BBFFCA3-DF66-4DDC-BA1E-CE09D77D37C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9599" y="2597398"/>
                  <a:ext cx="2113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9FF2437-EB5D-491B-9834-708D88DC3188}"/>
              </a:ext>
            </a:extLst>
          </p:cNvPr>
          <p:cNvGrpSpPr/>
          <p:nvPr/>
        </p:nvGrpSpPr>
        <p:grpSpPr>
          <a:xfrm>
            <a:off x="783439" y="3554278"/>
            <a:ext cx="215280" cy="135720"/>
            <a:chOff x="783439" y="3554278"/>
            <a:chExt cx="21528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6F3559-E7E2-4F77-844C-6BAF85997017}"/>
                    </a:ext>
                  </a:extLst>
                </p14:cNvPr>
                <p14:cNvContentPartPr/>
                <p14:nvPr/>
              </p14:nvContentPartPr>
              <p14:xfrm>
                <a:off x="783439" y="3554278"/>
                <a:ext cx="181440" cy="49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6F3559-E7E2-4F77-844C-6BAF859970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4799" y="3545638"/>
                  <a:ext cx="199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9A864B-59FB-4594-9073-68140AF2308C}"/>
                    </a:ext>
                  </a:extLst>
                </p14:cNvPr>
                <p14:cNvContentPartPr/>
                <p14:nvPr/>
              </p14:nvContentPartPr>
              <p14:xfrm>
                <a:off x="861919" y="3671278"/>
                <a:ext cx="136800" cy="18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9A864B-59FB-4594-9073-68140AF230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3279" y="3662638"/>
                  <a:ext cx="1544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43A4EBE-91C5-461B-965A-536AD4788900}"/>
              </a:ext>
            </a:extLst>
          </p:cNvPr>
          <p:cNvGrpSpPr/>
          <p:nvPr/>
        </p:nvGrpSpPr>
        <p:grpSpPr>
          <a:xfrm>
            <a:off x="799279" y="4827238"/>
            <a:ext cx="293040" cy="137520"/>
            <a:chOff x="799279" y="4827238"/>
            <a:chExt cx="29304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106D968-3CBD-4E6F-8C45-22503AB4A685}"/>
                    </a:ext>
                  </a:extLst>
                </p14:cNvPr>
                <p14:cNvContentPartPr/>
                <p14:nvPr/>
              </p14:nvContentPartPr>
              <p14:xfrm>
                <a:off x="799279" y="4827238"/>
                <a:ext cx="168840" cy="43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106D968-3CBD-4E6F-8C45-22503AB4A6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0639" y="4818598"/>
                  <a:ext cx="186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F0EDBCF-CDDC-414F-B02D-DE8A824F69A8}"/>
                    </a:ext>
                  </a:extLst>
                </p14:cNvPr>
                <p14:cNvContentPartPr/>
                <p14:nvPr/>
              </p14:nvContentPartPr>
              <p14:xfrm>
                <a:off x="814039" y="4939918"/>
                <a:ext cx="278280" cy="24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F0EDBCF-CDDC-414F-B02D-DE8A824F69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5399" y="4930918"/>
                  <a:ext cx="2959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9F6B7B6-CFC0-4A03-BCD2-A4D98BD8FE4B}"/>
              </a:ext>
            </a:extLst>
          </p:cNvPr>
          <p:cNvGrpSpPr/>
          <p:nvPr/>
        </p:nvGrpSpPr>
        <p:grpSpPr>
          <a:xfrm>
            <a:off x="1403359" y="4495678"/>
            <a:ext cx="1542960" cy="531720"/>
            <a:chOff x="1403359" y="4495678"/>
            <a:chExt cx="1542960" cy="53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D79A5F8-B405-4D7A-A619-699F8E434AAA}"/>
                    </a:ext>
                  </a:extLst>
                </p14:cNvPr>
                <p14:cNvContentPartPr/>
                <p14:nvPr/>
              </p14:nvContentPartPr>
              <p14:xfrm>
                <a:off x="1403359" y="4579198"/>
                <a:ext cx="565200" cy="448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D79A5F8-B405-4D7A-A619-699F8E434A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94719" y="4570198"/>
                  <a:ext cx="582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F291F06-BCA1-4862-816F-A54ED3337583}"/>
                    </a:ext>
                  </a:extLst>
                </p14:cNvPr>
                <p14:cNvContentPartPr/>
                <p14:nvPr/>
              </p14:nvContentPartPr>
              <p14:xfrm>
                <a:off x="1533679" y="4790158"/>
                <a:ext cx="234720" cy="70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F291F06-BCA1-4862-816F-A54ED333758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25039" y="4781158"/>
                  <a:ext cx="252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75AF150-CD4D-423A-8F37-62C52743EA86}"/>
                    </a:ext>
                  </a:extLst>
                </p14:cNvPr>
                <p14:cNvContentPartPr/>
                <p14:nvPr/>
              </p14:nvContentPartPr>
              <p14:xfrm>
                <a:off x="1995199" y="4650838"/>
                <a:ext cx="247320" cy="316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75AF150-CD4D-423A-8F37-62C52743EA8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86199" y="4641838"/>
                  <a:ext cx="2649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AFD0953-5F23-4133-B996-0727681D3CF8}"/>
                    </a:ext>
                  </a:extLst>
                </p14:cNvPr>
                <p14:cNvContentPartPr/>
                <p14:nvPr/>
              </p14:nvContentPartPr>
              <p14:xfrm>
                <a:off x="2292919" y="4708798"/>
                <a:ext cx="246960" cy="259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AFD0953-5F23-4133-B996-0727681D3CF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83919" y="4699798"/>
                  <a:ext cx="264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2B1ACC4-C4F2-423A-92CD-6A28CAA2826C}"/>
                    </a:ext>
                  </a:extLst>
                </p14:cNvPr>
                <p14:cNvContentPartPr/>
                <p14:nvPr/>
              </p14:nvContentPartPr>
              <p14:xfrm>
                <a:off x="2212279" y="4665958"/>
                <a:ext cx="301320" cy="303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2B1ACC4-C4F2-423A-92CD-6A28CAA282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03279" y="4656958"/>
                  <a:ext cx="318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B94C608-6BE4-4259-9B55-18646997A150}"/>
                    </a:ext>
                  </a:extLst>
                </p14:cNvPr>
                <p14:cNvContentPartPr/>
                <p14:nvPr/>
              </p14:nvContentPartPr>
              <p14:xfrm>
                <a:off x="2608279" y="4495678"/>
                <a:ext cx="173880" cy="128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B94C608-6BE4-4259-9B55-18646997A15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99279" y="4486678"/>
                  <a:ext cx="191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BD31DBE-C7E0-406A-8D41-7D0EED106F72}"/>
                    </a:ext>
                  </a:extLst>
                </p14:cNvPr>
                <p14:cNvContentPartPr/>
                <p14:nvPr/>
              </p14:nvContentPartPr>
              <p14:xfrm>
                <a:off x="2801599" y="4550398"/>
                <a:ext cx="144720" cy="473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BD31DBE-C7E0-406A-8D41-7D0EED106F7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92959" y="4541398"/>
                  <a:ext cx="162360" cy="49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FA5D41A-14CC-404E-920C-853524BDF0E8}"/>
                  </a:ext>
                </a:extLst>
              </p14:cNvPr>
              <p14:cNvContentPartPr/>
              <p14:nvPr/>
            </p14:nvContentPartPr>
            <p14:xfrm>
              <a:off x="3249079" y="4731118"/>
              <a:ext cx="145080" cy="518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FA5D41A-14CC-404E-920C-853524BDF0E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40439" y="4722478"/>
                <a:ext cx="1627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3C81212-4BB9-48D3-8030-9F4144C4FCE3}"/>
              </a:ext>
            </a:extLst>
          </p:cNvPr>
          <p:cNvGrpSpPr/>
          <p:nvPr/>
        </p:nvGrpSpPr>
        <p:grpSpPr>
          <a:xfrm>
            <a:off x="3642199" y="4546078"/>
            <a:ext cx="2108160" cy="443160"/>
            <a:chOff x="3642199" y="4546078"/>
            <a:chExt cx="210816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3053A41-705F-4EB3-B3E5-50D3DE85DFFD}"/>
                    </a:ext>
                  </a:extLst>
                </p14:cNvPr>
                <p14:cNvContentPartPr/>
                <p14:nvPr/>
              </p14:nvContentPartPr>
              <p14:xfrm>
                <a:off x="3642199" y="4546078"/>
                <a:ext cx="405000" cy="372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3053A41-705F-4EB3-B3E5-50D3DE85DFF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33199" y="4537078"/>
                  <a:ext cx="422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B3C203D-9C49-42D1-AD99-F86D19E504D2}"/>
                    </a:ext>
                  </a:extLst>
                </p14:cNvPr>
                <p14:cNvContentPartPr/>
                <p14:nvPr/>
              </p14:nvContentPartPr>
              <p14:xfrm>
                <a:off x="4064119" y="4667758"/>
                <a:ext cx="429120" cy="237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B3C203D-9C49-42D1-AD99-F86D19E504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55479" y="4658758"/>
                  <a:ext cx="446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40D9EED-5BE8-465B-AED5-B6B0822A9AD2}"/>
                    </a:ext>
                  </a:extLst>
                </p14:cNvPr>
                <p14:cNvContentPartPr/>
                <p14:nvPr/>
              </p14:nvContentPartPr>
              <p14:xfrm>
                <a:off x="4543999" y="4763158"/>
                <a:ext cx="183960" cy="172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40D9EED-5BE8-465B-AED5-B6B0822A9AD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34999" y="4754518"/>
                  <a:ext cx="201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769DAB6-8359-4EF7-AFE9-83FA4BA3CFF2}"/>
                    </a:ext>
                  </a:extLst>
                </p14:cNvPr>
                <p14:cNvContentPartPr/>
                <p14:nvPr/>
              </p14:nvContentPartPr>
              <p14:xfrm>
                <a:off x="4550119" y="4760638"/>
                <a:ext cx="154080" cy="184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769DAB6-8359-4EF7-AFE9-83FA4BA3CF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41479" y="4751998"/>
                  <a:ext cx="171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B68205B-9C7B-4B8F-A70F-CFFB7B532D69}"/>
                    </a:ext>
                  </a:extLst>
                </p14:cNvPr>
                <p14:cNvContentPartPr/>
                <p14:nvPr/>
              </p14:nvContentPartPr>
              <p14:xfrm>
                <a:off x="4936759" y="4749838"/>
                <a:ext cx="6840" cy="24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B68205B-9C7B-4B8F-A70F-CFFB7B532D6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28119" y="4741198"/>
                  <a:ext cx="24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FF9CA57-B43F-4762-BAF5-52B4DCB20CE4}"/>
                    </a:ext>
                  </a:extLst>
                </p14:cNvPr>
                <p14:cNvContentPartPr/>
                <p14:nvPr/>
              </p14:nvContentPartPr>
              <p14:xfrm>
                <a:off x="5070679" y="4577038"/>
                <a:ext cx="458280" cy="294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FF9CA57-B43F-4762-BAF5-52B4DCB20CE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62039" y="4568038"/>
                  <a:ext cx="4759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4956A99-BF9E-406D-9EC0-2E2F24E0C77C}"/>
                    </a:ext>
                  </a:extLst>
                </p14:cNvPr>
                <p14:cNvContentPartPr/>
                <p14:nvPr/>
              </p14:nvContentPartPr>
              <p14:xfrm>
                <a:off x="5536879" y="4779718"/>
                <a:ext cx="213480" cy="209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4956A99-BF9E-406D-9EC0-2E2F24E0C77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27879" y="4771078"/>
                  <a:ext cx="231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20136C-9C4F-455A-9C7B-83E5E5B8F716}"/>
                    </a:ext>
                  </a:extLst>
                </p14:cNvPr>
                <p14:cNvContentPartPr/>
                <p14:nvPr/>
              </p14:nvContentPartPr>
              <p14:xfrm>
                <a:off x="5546599" y="4805638"/>
                <a:ext cx="145080" cy="172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20136C-9C4F-455A-9C7B-83E5E5B8F71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37959" y="4796638"/>
                  <a:ext cx="1627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544DCEF-29CC-426F-A9C7-FBAEF41E238C}"/>
              </a:ext>
            </a:extLst>
          </p:cNvPr>
          <p:cNvGrpSpPr/>
          <p:nvPr/>
        </p:nvGrpSpPr>
        <p:grpSpPr>
          <a:xfrm>
            <a:off x="5973919" y="4436638"/>
            <a:ext cx="1477440" cy="582120"/>
            <a:chOff x="5973919" y="4436638"/>
            <a:chExt cx="1477440" cy="5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A963F79-FCC3-4B94-A8FB-CAFAE01F05D2}"/>
                    </a:ext>
                  </a:extLst>
                </p14:cNvPr>
                <p14:cNvContentPartPr/>
                <p14:nvPr/>
              </p14:nvContentPartPr>
              <p14:xfrm>
                <a:off x="5973919" y="4660558"/>
                <a:ext cx="347400" cy="81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A963F79-FCC3-4B94-A8FB-CAFAE01F05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64919" y="4651558"/>
                  <a:ext cx="365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2D96108-1AF8-441A-86A7-0D956FC054F7}"/>
                    </a:ext>
                  </a:extLst>
                </p14:cNvPr>
                <p14:cNvContentPartPr/>
                <p14:nvPr/>
              </p14:nvContentPartPr>
              <p14:xfrm>
                <a:off x="6081559" y="4601158"/>
                <a:ext cx="91080" cy="241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2D96108-1AF8-441A-86A7-0D956FC054F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72559" y="4592518"/>
                  <a:ext cx="108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79672CF-4718-4054-8BE9-0C60EE6D04C9}"/>
                    </a:ext>
                  </a:extLst>
                </p14:cNvPr>
                <p14:cNvContentPartPr/>
                <p14:nvPr/>
              </p14:nvContentPartPr>
              <p14:xfrm>
                <a:off x="6465319" y="4619158"/>
                <a:ext cx="456480" cy="269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79672CF-4718-4054-8BE9-0C60EE6D04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56679" y="4610158"/>
                  <a:ext cx="474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A2D0584-AD19-41BA-8963-36D4A80DF17B}"/>
                    </a:ext>
                  </a:extLst>
                </p14:cNvPr>
                <p14:cNvContentPartPr/>
                <p14:nvPr/>
              </p14:nvContentPartPr>
              <p14:xfrm>
                <a:off x="6920719" y="4820038"/>
                <a:ext cx="237600" cy="198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A2D0584-AD19-41BA-8963-36D4A80DF17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11719" y="4811038"/>
                  <a:ext cx="255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0F1F215-3006-4B30-B3DF-D55C11A17E09}"/>
                    </a:ext>
                  </a:extLst>
                </p14:cNvPr>
                <p14:cNvContentPartPr/>
                <p14:nvPr/>
              </p14:nvContentPartPr>
              <p14:xfrm>
                <a:off x="6897679" y="4805998"/>
                <a:ext cx="225720" cy="207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0F1F215-3006-4B30-B3DF-D55C11A17E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88679" y="4796998"/>
                  <a:ext cx="243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C526371-F053-435D-A283-EA29BFCAB59A}"/>
                    </a:ext>
                  </a:extLst>
                </p14:cNvPr>
                <p14:cNvContentPartPr/>
                <p14:nvPr/>
              </p14:nvContentPartPr>
              <p14:xfrm>
                <a:off x="7056079" y="4436638"/>
                <a:ext cx="204480" cy="141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C526371-F053-435D-A283-EA29BFCAB59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47079" y="4427998"/>
                  <a:ext cx="222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D354AD7-5A30-4345-9FA9-A2DB244BEBAC}"/>
                    </a:ext>
                  </a:extLst>
                </p14:cNvPr>
                <p14:cNvContentPartPr/>
                <p14:nvPr/>
              </p14:nvContentPartPr>
              <p14:xfrm>
                <a:off x="7417159" y="4750198"/>
                <a:ext cx="34200" cy="28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D354AD7-5A30-4345-9FA9-A2DB244BEBA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08159" y="4741198"/>
                  <a:ext cx="518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68E0441-0336-496A-B260-2447945C2A77}"/>
                  </a:ext>
                </a:extLst>
              </p14:cNvPr>
              <p14:cNvContentPartPr/>
              <p14:nvPr/>
            </p14:nvContentPartPr>
            <p14:xfrm>
              <a:off x="7774999" y="4585318"/>
              <a:ext cx="66960" cy="3304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68E0441-0336-496A-B260-2447945C2A7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765999" y="4576678"/>
                <a:ext cx="84600" cy="34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E122280-351B-4F6D-AA40-016A62955988}"/>
              </a:ext>
            </a:extLst>
          </p:cNvPr>
          <p:cNvGrpSpPr/>
          <p:nvPr/>
        </p:nvGrpSpPr>
        <p:grpSpPr>
          <a:xfrm>
            <a:off x="8145439" y="4690438"/>
            <a:ext cx="182880" cy="137160"/>
            <a:chOff x="8145439" y="4690438"/>
            <a:chExt cx="18288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CDCAA78-8584-4727-A5F5-9AA9171EC85B}"/>
                    </a:ext>
                  </a:extLst>
                </p14:cNvPr>
                <p14:cNvContentPartPr/>
                <p14:nvPr/>
              </p14:nvContentPartPr>
              <p14:xfrm>
                <a:off x="8147959" y="4690438"/>
                <a:ext cx="173160" cy="39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CDCAA78-8584-4727-A5F5-9AA9171EC85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38959" y="4681798"/>
                  <a:ext cx="190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4E499A4-ACAD-4B82-9A08-1BEEC70F179F}"/>
                    </a:ext>
                  </a:extLst>
                </p14:cNvPr>
                <p14:cNvContentPartPr/>
                <p14:nvPr/>
              </p14:nvContentPartPr>
              <p14:xfrm>
                <a:off x="8145439" y="4802038"/>
                <a:ext cx="182880" cy="25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4E499A4-ACAD-4B82-9A08-1BEEC70F179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36439" y="4793398"/>
                  <a:ext cx="2005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FDBF5C8-8E4C-4BB1-8C3A-B0FF33AF6C58}"/>
              </a:ext>
            </a:extLst>
          </p:cNvPr>
          <p:cNvGrpSpPr/>
          <p:nvPr/>
        </p:nvGrpSpPr>
        <p:grpSpPr>
          <a:xfrm>
            <a:off x="8598679" y="4408558"/>
            <a:ext cx="1470240" cy="562320"/>
            <a:chOff x="8598679" y="4408558"/>
            <a:chExt cx="147024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3AE02DC-FFFD-40AC-8BAD-0F8A47D6C8BA}"/>
                    </a:ext>
                  </a:extLst>
                </p14:cNvPr>
                <p14:cNvContentPartPr/>
                <p14:nvPr/>
              </p14:nvContentPartPr>
              <p14:xfrm>
                <a:off x="8598679" y="4475518"/>
                <a:ext cx="529560" cy="495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3AE02DC-FFFD-40AC-8BAD-0F8A47D6C8B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90039" y="4466878"/>
                  <a:ext cx="5472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24EC7AC-EEA9-430E-A883-DB7D705743CD}"/>
                    </a:ext>
                  </a:extLst>
                </p14:cNvPr>
                <p14:cNvContentPartPr/>
                <p14:nvPr/>
              </p14:nvContentPartPr>
              <p14:xfrm>
                <a:off x="8667079" y="4746598"/>
                <a:ext cx="236880" cy="51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24EC7AC-EEA9-430E-A883-DB7D705743C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58439" y="4737958"/>
                  <a:ext cx="254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AADEC86-F9F9-42C9-9B02-AB563F834B96}"/>
                    </a:ext>
                  </a:extLst>
                </p14:cNvPr>
                <p14:cNvContentPartPr/>
                <p14:nvPr/>
              </p14:nvContentPartPr>
              <p14:xfrm>
                <a:off x="8984239" y="4643998"/>
                <a:ext cx="122400" cy="242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AADEC86-F9F9-42C9-9B02-AB563F834B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75599" y="4635358"/>
                  <a:ext cx="140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BA25456-3C9D-4CC4-8285-F66A29D41B85}"/>
                    </a:ext>
                  </a:extLst>
                </p14:cNvPr>
                <p14:cNvContentPartPr/>
                <p14:nvPr/>
              </p14:nvContentPartPr>
              <p14:xfrm>
                <a:off x="9152719" y="4677838"/>
                <a:ext cx="247680" cy="186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BA25456-3C9D-4CC4-8285-F66A29D41B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43719" y="4668838"/>
                  <a:ext cx="265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C1E88B4-4D91-4DE6-B2F8-2B4F24DD2A0B}"/>
                    </a:ext>
                  </a:extLst>
                </p14:cNvPr>
                <p14:cNvContentPartPr/>
                <p14:nvPr/>
              </p14:nvContentPartPr>
              <p14:xfrm>
                <a:off x="9156319" y="4671358"/>
                <a:ext cx="194400" cy="222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C1E88B4-4D91-4DE6-B2F8-2B4F24DD2A0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47319" y="4662718"/>
                  <a:ext cx="212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D7326D8-24A3-4065-BCA1-DBF28DBFD877}"/>
                    </a:ext>
                  </a:extLst>
                </p14:cNvPr>
                <p14:cNvContentPartPr/>
                <p14:nvPr/>
              </p14:nvContentPartPr>
              <p14:xfrm>
                <a:off x="9440719" y="4516558"/>
                <a:ext cx="160560" cy="112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D7326D8-24A3-4065-BCA1-DBF28DBFD8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31719" y="4507558"/>
                  <a:ext cx="178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3A5519-AB61-4D04-9369-91ABE1189C54}"/>
                    </a:ext>
                  </a:extLst>
                </p14:cNvPr>
                <p14:cNvContentPartPr/>
                <p14:nvPr/>
              </p14:nvContentPartPr>
              <p14:xfrm>
                <a:off x="9619999" y="4408558"/>
                <a:ext cx="139680" cy="479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3A5519-AB61-4D04-9369-91ABE1189C5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10999" y="4399558"/>
                  <a:ext cx="1573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A971FB4-B3F3-4164-9554-F9E770833AEB}"/>
                    </a:ext>
                  </a:extLst>
                </p14:cNvPr>
                <p14:cNvContentPartPr/>
                <p14:nvPr/>
              </p14:nvContentPartPr>
              <p14:xfrm>
                <a:off x="9930679" y="4678918"/>
                <a:ext cx="138240" cy="40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A971FB4-B3F3-4164-9554-F9E770833A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21679" y="4670278"/>
                  <a:ext cx="15588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665A79D-605E-4791-A18E-2C79ECDD5F93}"/>
              </a:ext>
            </a:extLst>
          </p:cNvPr>
          <p:cNvGrpSpPr/>
          <p:nvPr/>
        </p:nvGrpSpPr>
        <p:grpSpPr>
          <a:xfrm>
            <a:off x="10339999" y="4400278"/>
            <a:ext cx="755640" cy="574200"/>
            <a:chOff x="10339999" y="4400278"/>
            <a:chExt cx="75564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2FE9B07-BADE-4D65-BCCA-5F8F888BFAC1}"/>
                    </a:ext>
                  </a:extLst>
                </p14:cNvPr>
                <p14:cNvContentPartPr/>
                <p14:nvPr/>
              </p14:nvContentPartPr>
              <p14:xfrm>
                <a:off x="10339999" y="4586038"/>
                <a:ext cx="420480" cy="259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2FE9B07-BADE-4D65-BCCA-5F8F888BFAC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30999" y="4577038"/>
                  <a:ext cx="438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0241FD1-EB3E-4A0F-8FDC-643EB1B25C9D}"/>
                    </a:ext>
                  </a:extLst>
                </p14:cNvPr>
                <p14:cNvContentPartPr/>
                <p14:nvPr/>
              </p14:nvContentPartPr>
              <p14:xfrm>
                <a:off x="10748599" y="4784398"/>
                <a:ext cx="219240" cy="190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0241FD1-EB3E-4A0F-8FDC-643EB1B25C9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739599" y="4775398"/>
                  <a:ext cx="236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19E280-5FA2-4465-8CB3-68C95E2AC488}"/>
                    </a:ext>
                  </a:extLst>
                </p14:cNvPr>
                <p14:cNvContentPartPr/>
                <p14:nvPr/>
              </p14:nvContentPartPr>
              <p14:xfrm>
                <a:off x="10755799" y="4773598"/>
                <a:ext cx="137880" cy="172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19E280-5FA2-4465-8CB3-68C95E2AC4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47159" y="4764598"/>
                  <a:ext cx="155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253E689-ED26-4711-83E8-6CD0A0D811F2}"/>
                    </a:ext>
                  </a:extLst>
                </p14:cNvPr>
                <p14:cNvContentPartPr/>
                <p14:nvPr/>
              </p14:nvContentPartPr>
              <p14:xfrm>
                <a:off x="10901959" y="4400278"/>
                <a:ext cx="193680" cy="163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253E689-ED26-4711-83E8-6CD0A0D811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892959" y="4391638"/>
                  <a:ext cx="2113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90A1E01-6677-490E-BA61-F5EA53396D18}"/>
              </a:ext>
            </a:extLst>
          </p:cNvPr>
          <p:cNvGrpSpPr/>
          <p:nvPr/>
        </p:nvGrpSpPr>
        <p:grpSpPr>
          <a:xfrm>
            <a:off x="7903159" y="5168158"/>
            <a:ext cx="3729960" cy="640800"/>
            <a:chOff x="7903159" y="5168158"/>
            <a:chExt cx="372996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B7A2005-301C-4221-80C6-0DD3C08831CB}"/>
                    </a:ext>
                  </a:extLst>
                </p14:cNvPr>
                <p14:cNvContentPartPr/>
                <p14:nvPr/>
              </p14:nvContentPartPr>
              <p14:xfrm>
                <a:off x="7916479" y="5498638"/>
                <a:ext cx="158040" cy="34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B7A2005-301C-4221-80C6-0DD3C08831C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07479" y="5489638"/>
                  <a:ext cx="175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CFE5E4-78A9-4E71-996D-27CDEDB6EA08}"/>
                    </a:ext>
                  </a:extLst>
                </p14:cNvPr>
                <p14:cNvContentPartPr/>
                <p14:nvPr/>
              </p14:nvContentPartPr>
              <p14:xfrm>
                <a:off x="7903159" y="5598718"/>
                <a:ext cx="153360" cy="34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CFE5E4-78A9-4E71-996D-27CDEDB6EA0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94159" y="5590078"/>
                  <a:ext cx="171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D7CCADD-3EB7-4863-BF45-DC374CEF58D2}"/>
                    </a:ext>
                  </a:extLst>
                </p14:cNvPr>
                <p14:cNvContentPartPr/>
                <p14:nvPr/>
              </p14:nvContentPartPr>
              <p14:xfrm>
                <a:off x="8304919" y="5385598"/>
                <a:ext cx="435240" cy="385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D7CCADD-3EB7-4863-BF45-DC374CEF58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95919" y="5376958"/>
                  <a:ext cx="4528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21FD268-47DC-4282-B428-9615B952C613}"/>
                    </a:ext>
                  </a:extLst>
                </p14:cNvPr>
                <p14:cNvContentPartPr/>
                <p14:nvPr/>
              </p14:nvContentPartPr>
              <p14:xfrm>
                <a:off x="8395999" y="5553358"/>
                <a:ext cx="217080" cy="55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21FD268-47DC-4282-B428-9615B952C61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87359" y="5544718"/>
                  <a:ext cx="234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D6449C5-6C2E-4D6C-986E-DF077EBFD568}"/>
                    </a:ext>
                  </a:extLst>
                </p14:cNvPr>
                <p14:cNvContentPartPr/>
                <p14:nvPr/>
              </p14:nvContentPartPr>
              <p14:xfrm>
                <a:off x="8766079" y="5457958"/>
                <a:ext cx="185760" cy="272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D6449C5-6C2E-4D6C-986E-DF077EBFD56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57079" y="5448958"/>
                  <a:ext cx="203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B4CE00A-8875-4E66-A48D-0D03BB9AFD28}"/>
                    </a:ext>
                  </a:extLst>
                </p14:cNvPr>
                <p14:cNvContentPartPr/>
                <p14:nvPr/>
              </p14:nvContentPartPr>
              <p14:xfrm>
                <a:off x="8956159" y="5501878"/>
                <a:ext cx="187920" cy="207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B4CE00A-8875-4E66-A48D-0D03BB9AFD2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47519" y="5492878"/>
                  <a:ext cx="205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28475C5-9158-42EF-91E1-922C272CFAF5}"/>
                    </a:ext>
                  </a:extLst>
                </p14:cNvPr>
                <p14:cNvContentPartPr/>
                <p14:nvPr/>
              </p14:nvContentPartPr>
              <p14:xfrm>
                <a:off x="8943919" y="5510158"/>
                <a:ext cx="194400" cy="209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28475C5-9158-42EF-91E1-922C272CFAF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34919" y="5501518"/>
                  <a:ext cx="212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9A23B9D-7AA8-4B67-A857-9D7852003D7E}"/>
                    </a:ext>
                  </a:extLst>
                </p14:cNvPr>
                <p14:cNvContentPartPr/>
                <p14:nvPr/>
              </p14:nvContentPartPr>
              <p14:xfrm>
                <a:off x="9182959" y="5353918"/>
                <a:ext cx="132840" cy="130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9A23B9D-7AA8-4B67-A857-9D7852003D7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74319" y="5344918"/>
                  <a:ext cx="150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11B8ED7-46C0-4D6C-9238-28F883E9B60C}"/>
                    </a:ext>
                  </a:extLst>
                </p14:cNvPr>
                <p14:cNvContentPartPr/>
                <p14:nvPr/>
              </p14:nvContentPartPr>
              <p14:xfrm>
                <a:off x="9375919" y="5331598"/>
                <a:ext cx="190440" cy="415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11B8ED7-46C0-4D6C-9238-28F883E9B60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66919" y="5322598"/>
                  <a:ext cx="2080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5E8F54C-2832-429B-9DCC-4D5D273ED78D}"/>
                    </a:ext>
                  </a:extLst>
                </p14:cNvPr>
                <p14:cNvContentPartPr/>
                <p14:nvPr/>
              </p14:nvContentPartPr>
              <p14:xfrm>
                <a:off x="9777319" y="5534278"/>
                <a:ext cx="7920" cy="18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5E8F54C-2832-429B-9DCC-4D5D273ED78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68679" y="5525638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6E59873-7BCF-478D-8FE9-3C8B104099FF}"/>
                    </a:ext>
                  </a:extLst>
                </p14:cNvPr>
                <p14:cNvContentPartPr/>
                <p14:nvPr/>
              </p14:nvContentPartPr>
              <p14:xfrm>
                <a:off x="9762199" y="5509798"/>
                <a:ext cx="189720" cy="38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6E59873-7BCF-478D-8FE9-3C8B104099F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53199" y="5501158"/>
                  <a:ext cx="207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56385F9-52C9-4A54-9318-AE1730FE1430}"/>
                    </a:ext>
                  </a:extLst>
                </p14:cNvPr>
                <p14:cNvContentPartPr/>
                <p14:nvPr/>
              </p14:nvContentPartPr>
              <p14:xfrm>
                <a:off x="10206079" y="5324758"/>
                <a:ext cx="492480" cy="419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56385F9-52C9-4A54-9318-AE1730FE143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97079" y="5315758"/>
                  <a:ext cx="510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C39995D-4854-47EF-B3BB-1C03F38A8E8B}"/>
                    </a:ext>
                  </a:extLst>
                </p14:cNvPr>
                <p14:cNvContentPartPr/>
                <p14:nvPr/>
              </p14:nvContentPartPr>
              <p14:xfrm>
                <a:off x="10373119" y="5533918"/>
                <a:ext cx="182160" cy="38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C39995D-4854-47EF-B3BB-1C03F38A8E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364479" y="5524918"/>
                  <a:ext cx="199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52F8898-6594-4EAE-90FB-4C0A89A38A24}"/>
                    </a:ext>
                  </a:extLst>
                </p14:cNvPr>
                <p14:cNvContentPartPr/>
                <p14:nvPr/>
              </p14:nvContentPartPr>
              <p14:xfrm>
                <a:off x="10630879" y="5496838"/>
                <a:ext cx="101160" cy="168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52F8898-6594-4EAE-90FB-4C0A89A38A2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621879" y="5487838"/>
                  <a:ext cx="118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825EA4C-CAB5-4E0B-A037-986D04A6BBE6}"/>
                    </a:ext>
                  </a:extLst>
                </p14:cNvPr>
                <p14:cNvContentPartPr/>
                <p14:nvPr/>
              </p14:nvContentPartPr>
              <p14:xfrm>
                <a:off x="10770919" y="5494678"/>
                <a:ext cx="165600" cy="172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825EA4C-CAB5-4E0B-A037-986D04A6BBE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61919" y="5486038"/>
                  <a:ext cx="183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9F214EF-CD26-43CA-9510-BAD4818D153C}"/>
                    </a:ext>
                  </a:extLst>
                </p14:cNvPr>
                <p14:cNvContentPartPr/>
                <p14:nvPr/>
              </p14:nvContentPartPr>
              <p14:xfrm>
                <a:off x="10773799" y="5476318"/>
                <a:ext cx="107640" cy="159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9F214EF-CD26-43CA-9510-BAD4818D153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64799" y="5467318"/>
                  <a:ext cx="125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FAB25B8-3B7B-45E1-9F39-B729EEACDE8A}"/>
                    </a:ext>
                  </a:extLst>
                </p14:cNvPr>
                <p14:cNvContentPartPr/>
                <p14:nvPr/>
              </p14:nvContentPartPr>
              <p14:xfrm>
                <a:off x="10987639" y="5393518"/>
                <a:ext cx="192240" cy="323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FAB25B8-3B7B-45E1-9F39-B729EEACDE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78999" y="5384518"/>
                  <a:ext cx="209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5F8F83D-7D99-4E8E-8E9D-385A5EFD02EE}"/>
                    </a:ext>
                  </a:extLst>
                </p14:cNvPr>
                <p14:cNvContentPartPr/>
                <p14:nvPr/>
              </p14:nvContentPartPr>
              <p14:xfrm>
                <a:off x="10068199" y="5357158"/>
                <a:ext cx="246240" cy="451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5F8F83D-7D99-4E8E-8E9D-385A5EFD02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59199" y="5348518"/>
                  <a:ext cx="2638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10436E6-753F-4B77-81D1-541FCD2542D6}"/>
                    </a:ext>
                  </a:extLst>
                </p14:cNvPr>
                <p14:cNvContentPartPr/>
                <p14:nvPr/>
              </p14:nvContentPartPr>
              <p14:xfrm>
                <a:off x="11167279" y="5293078"/>
                <a:ext cx="307080" cy="461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10436E6-753F-4B77-81D1-541FCD2542D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158279" y="5284438"/>
                  <a:ext cx="3247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8F23A5C-6B8F-4AF5-9B02-BA30914034A1}"/>
                    </a:ext>
                  </a:extLst>
                </p14:cNvPr>
                <p14:cNvContentPartPr/>
                <p14:nvPr/>
              </p14:nvContentPartPr>
              <p14:xfrm>
                <a:off x="11391559" y="5168158"/>
                <a:ext cx="241560" cy="114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8F23A5C-6B8F-4AF5-9B02-BA30914034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382919" y="5159518"/>
                  <a:ext cx="25920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9EAC2A3-9EE2-43B7-8796-DB84F532048A}"/>
                  </a:ext>
                </a:extLst>
              </p14:cNvPr>
              <p14:cNvContentPartPr/>
              <p14:nvPr/>
            </p14:nvContentPartPr>
            <p14:xfrm>
              <a:off x="4573879" y="3860332"/>
              <a:ext cx="939960" cy="698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9EAC2A3-9EE2-43B7-8796-DB84F532048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564879" y="3851332"/>
                <a:ext cx="957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BAE15D6-3771-47B3-BF20-40C629C5DB21}"/>
                  </a:ext>
                </a:extLst>
              </p14:cNvPr>
              <p14:cNvContentPartPr/>
              <p14:nvPr/>
            </p14:nvContentPartPr>
            <p14:xfrm>
              <a:off x="2302639" y="4002532"/>
              <a:ext cx="1428480" cy="709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BAE15D6-3771-47B3-BF20-40C629C5DB2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293999" y="3993892"/>
                <a:ext cx="1446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E644E6D3-B28C-4534-A758-348ACFB465A7}"/>
                  </a:ext>
                </a:extLst>
              </p14:cNvPr>
              <p14:cNvContentPartPr/>
              <p14:nvPr/>
            </p14:nvContentPartPr>
            <p14:xfrm>
              <a:off x="5848639" y="4085332"/>
              <a:ext cx="2322720" cy="9864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E644E6D3-B28C-4534-A758-348ACFB465A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839639" y="4076332"/>
                <a:ext cx="23403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DDBFCFE-4569-47C9-898C-82D6B15D8639}"/>
                  </a:ext>
                </a:extLst>
              </p14:cNvPr>
              <p14:cNvContentPartPr/>
              <p14:nvPr/>
            </p14:nvContentPartPr>
            <p14:xfrm>
              <a:off x="8153719" y="5986852"/>
              <a:ext cx="3467880" cy="1472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DDBFCFE-4569-47C9-898C-82D6B15D863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144719" y="5977852"/>
                <a:ext cx="3485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F07663D1-E507-42D6-A064-C037D03B904B}"/>
                  </a:ext>
                </a:extLst>
              </p14:cNvPr>
              <p14:cNvContentPartPr/>
              <p14:nvPr/>
            </p14:nvContentPartPr>
            <p14:xfrm>
              <a:off x="1472479" y="5200252"/>
              <a:ext cx="1331280" cy="1231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F07663D1-E507-42D6-A064-C037D03B904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463479" y="5191612"/>
                <a:ext cx="13489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DEA56C3-7E05-4FF4-B8A2-6F3F689AAB78}"/>
              </a:ext>
            </a:extLst>
          </p:cNvPr>
          <p:cNvGrpSpPr/>
          <p:nvPr/>
        </p:nvGrpSpPr>
        <p:grpSpPr>
          <a:xfrm>
            <a:off x="1357999" y="2196358"/>
            <a:ext cx="10424880" cy="2081520"/>
            <a:chOff x="1357999" y="2196358"/>
            <a:chExt cx="10424880" cy="20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DF806F-96D7-45AA-980D-38696B4E75F7}"/>
                    </a:ext>
                  </a:extLst>
                </p14:cNvPr>
                <p14:cNvContentPartPr/>
                <p14:nvPr/>
              </p14:nvContentPartPr>
              <p14:xfrm>
                <a:off x="1479679" y="2300038"/>
                <a:ext cx="434880" cy="452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DF806F-96D7-45AA-980D-38696B4E75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471039" y="2291398"/>
                  <a:ext cx="4525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D143A5-7F64-4D77-AEB8-7513B56D62F8}"/>
                    </a:ext>
                  </a:extLst>
                </p14:cNvPr>
                <p14:cNvContentPartPr/>
                <p14:nvPr/>
              </p14:nvContentPartPr>
              <p14:xfrm>
                <a:off x="1561759" y="2890798"/>
                <a:ext cx="194400" cy="196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D143A5-7F64-4D77-AEB8-7513B56D62F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52759" y="2881798"/>
                  <a:ext cx="212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C32A48-27D0-4F6C-8C19-1DF023C7AC9E}"/>
                    </a:ext>
                  </a:extLst>
                </p14:cNvPr>
                <p14:cNvContentPartPr/>
                <p14:nvPr/>
              </p14:nvContentPartPr>
              <p14:xfrm>
                <a:off x="1537279" y="2925358"/>
                <a:ext cx="170640" cy="150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C32A48-27D0-4F6C-8C19-1DF023C7AC9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28639" y="2916358"/>
                  <a:ext cx="188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B65F0A-6876-4DFD-94B9-AFB54B336462}"/>
                    </a:ext>
                  </a:extLst>
                </p14:cNvPr>
                <p14:cNvContentPartPr/>
                <p14:nvPr/>
              </p14:nvContentPartPr>
              <p14:xfrm>
                <a:off x="2225239" y="2344318"/>
                <a:ext cx="132120" cy="286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B65F0A-6876-4DFD-94B9-AFB54B33646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16239" y="2335318"/>
                  <a:ext cx="1497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43FDC8B-ABA4-4A43-83C9-986E83CD0756}"/>
                    </a:ext>
                  </a:extLst>
                </p14:cNvPr>
                <p14:cNvContentPartPr/>
                <p14:nvPr/>
              </p14:nvContentPartPr>
              <p14:xfrm>
                <a:off x="2407759" y="2442598"/>
                <a:ext cx="241560" cy="208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43FDC8B-ABA4-4A43-83C9-986E83CD075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99119" y="2433598"/>
                  <a:ext cx="259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B8C263-9D17-4010-8472-7EAB02AA9E5F}"/>
                    </a:ext>
                  </a:extLst>
                </p14:cNvPr>
                <p14:cNvContentPartPr/>
                <p14:nvPr/>
              </p14:nvContentPartPr>
              <p14:xfrm>
                <a:off x="2424679" y="2424598"/>
                <a:ext cx="173880" cy="190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B8C263-9D17-4010-8472-7EAB02AA9E5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15679" y="2415598"/>
                  <a:ext cx="191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B3B6F0F-8DD7-48BB-A276-0D07B62840B1}"/>
                    </a:ext>
                  </a:extLst>
                </p14:cNvPr>
                <p14:cNvContentPartPr/>
                <p14:nvPr/>
              </p14:nvContentPartPr>
              <p14:xfrm>
                <a:off x="2693599" y="2204638"/>
                <a:ext cx="154440" cy="136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B3B6F0F-8DD7-48BB-A276-0D07B62840B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84959" y="2195998"/>
                  <a:ext cx="172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BB7C48F-7F5F-45F9-AD28-8D85F44AA234}"/>
                    </a:ext>
                  </a:extLst>
                </p14:cNvPr>
                <p14:cNvContentPartPr/>
                <p14:nvPr/>
              </p14:nvContentPartPr>
              <p14:xfrm>
                <a:off x="2840839" y="2504878"/>
                <a:ext cx="96840" cy="27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BB7C48F-7F5F-45F9-AD28-8D85F44AA2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32199" y="2496238"/>
                  <a:ext cx="114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2BDC14-4057-42E6-B818-EE6D5A9B465B}"/>
                    </a:ext>
                  </a:extLst>
                </p14:cNvPr>
                <p14:cNvContentPartPr/>
                <p14:nvPr/>
              </p14:nvContentPartPr>
              <p14:xfrm>
                <a:off x="3178879" y="2373118"/>
                <a:ext cx="314640" cy="253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2BDC14-4057-42E6-B818-EE6D5A9B465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70239" y="2364478"/>
                  <a:ext cx="332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B9B538-91A8-4D2B-9709-FD79068BAE7F}"/>
                    </a:ext>
                  </a:extLst>
                </p14:cNvPr>
                <p14:cNvContentPartPr/>
                <p14:nvPr/>
              </p14:nvContentPartPr>
              <p14:xfrm>
                <a:off x="3525919" y="2384998"/>
                <a:ext cx="395640" cy="222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B9B538-91A8-4D2B-9709-FD79068BAE7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516919" y="2375998"/>
                  <a:ext cx="413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D8865D5-2C70-4D4E-AFA0-2EFA6B21A72E}"/>
                    </a:ext>
                  </a:extLst>
                </p14:cNvPr>
                <p14:cNvContentPartPr/>
                <p14:nvPr/>
              </p14:nvContentPartPr>
              <p14:xfrm>
                <a:off x="3944239" y="2483998"/>
                <a:ext cx="225000" cy="167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D8865D5-2C70-4D4E-AFA0-2EFA6B21A72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35239" y="2474998"/>
                  <a:ext cx="242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6EFE0D-9850-4912-B7EC-B9873B63AE54}"/>
                    </a:ext>
                  </a:extLst>
                </p14:cNvPr>
                <p14:cNvContentPartPr/>
                <p14:nvPr/>
              </p14:nvContentPartPr>
              <p14:xfrm>
                <a:off x="3948919" y="2499478"/>
                <a:ext cx="18720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6EFE0D-9850-4912-B7EC-B9873B63AE5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39919" y="2490838"/>
                  <a:ext cx="20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55AB3BA-4A9C-4EE7-97A6-45468FF97545}"/>
                    </a:ext>
                  </a:extLst>
                </p14:cNvPr>
                <p14:cNvContentPartPr/>
                <p14:nvPr/>
              </p14:nvContentPartPr>
              <p14:xfrm>
                <a:off x="4232239" y="2373478"/>
                <a:ext cx="301320" cy="268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55AB3BA-4A9C-4EE7-97A6-45468FF9754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23239" y="2364838"/>
                  <a:ext cx="318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C65B5FD-8E24-41A9-94E4-1FB59E7C8922}"/>
                    </a:ext>
                  </a:extLst>
                </p14:cNvPr>
                <p14:cNvContentPartPr/>
                <p14:nvPr/>
              </p14:nvContentPartPr>
              <p14:xfrm>
                <a:off x="4261039" y="2367718"/>
                <a:ext cx="168480" cy="196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C65B5FD-8E24-41A9-94E4-1FB59E7C892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52039" y="2359078"/>
                  <a:ext cx="186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6124F4F-F7A2-473A-99EB-74E61D77ED1C}"/>
                    </a:ext>
                  </a:extLst>
                </p14:cNvPr>
                <p14:cNvContentPartPr/>
                <p14:nvPr/>
              </p14:nvContentPartPr>
              <p14:xfrm>
                <a:off x="4619239" y="2417038"/>
                <a:ext cx="318600" cy="84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6124F4F-F7A2-473A-99EB-74E61D77ED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610239" y="2408038"/>
                  <a:ext cx="336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07A282B-CCC0-4513-959D-23458A19EAE7}"/>
                    </a:ext>
                  </a:extLst>
                </p14:cNvPr>
                <p14:cNvContentPartPr/>
                <p14:nvPr/>
              </p14:nvContentPartPr>
              <p14:xfrm>
                <a:off x="4762519" y="2370238"/>
                <a:ext cx="86760" cy="180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07A282B-CCC0-4513-959D-23458A19EAE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53519" y="2361598"/>
                  <a:ext cx="104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199CAF-BBE1-4E91-A241-044C5393DCC2}"/>
                    </a:ext>
                  </a:extLst>
                </p14:cNvPr>
                <p14:cNvContentPartPr/>
                <p14:nvPr/>
              </p14:nvContentPartPr>
              <p14:xfrm>
                <a:off x="5015959" y="2327758"/>
                <a:ext cx="479160" cy="254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199CAF-BBE1-4E91-A241-044C5393DCC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006959" y="2318758"/>
                  <a:ext cx="496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C4A6757-E84E-4D04-BC82-22F81331E9D3}"/>
                    </a:ext>
                  </a:extLst>
                </p14:cNvPr>
                <p14:cNvContentPartPr/>
                <p14:nvPr/>
              </p14:nvContentPartPr>
              <p14:xfrm>
                <a:off x="5511319" y="2585158"/>
                <a:ext cx="169560" cy="160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C4A6757-E84E-4D04-BC82-22F81331E9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02319" y="2576518"/>
                  <a:ext cx="187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B217A6-E00F-4F5F-8DCC-405F06E573C5}"/>
                    </a:ext>
                  </a:extLst>
                </p14:cNvPr>
                <p14:cNvContentPartPr/>
                <p14:nvPr/>
              </p14:nvContentPartPr>
              <p14:xfrm>
                <a:off x="5414479" y="2618278"/>
                <a:ext cx="228600" cy="132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B217A6-E00F-4F5F-8DCC-405F06E573C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05479" y="2609638"/>
                  <a:ext cx="246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35B751-2360-40E5-92F2-EEE6A61647CE}"/>
                    </a:ext>
                  </a:extLst>
                </p14:cNvPr>
                <p14:cNvContentPartPr/>
                <p14:nvPr/>
              </p14:nvContentPartPr>
              <p14:xfrm>
                <a:off x="5569999" y="2196358"/>
                <a:ext cx="171360" cy="102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35B751-2360-40E5-92F2-EEE6A61647C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61359" y="2187358"/>
                  <a:ext cx="189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CE722C-DC58-46E3-B60A-6C62D448F785}"/>
                    </a:ext>
                  </a:extLst>
                </p14:cNvPr>
                <p14:cNvContentPartPr/>
                <p14:nvPr/>
              </p14:nvContentPartPr>
              <p14:xfrm>
                <a:off x="5820559" y="2247838"/>
                <a:ext cx="158040" cy="344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CE722C-DC58-46E3-B60A-6C62D448F78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11919" y="2239198"/>
                  <a:ext cx="175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2B27C7-80FE-44EA-AA6C-7F5EAE8D88FB}"/>
                    </a:ext>
                  </a:extLst>
                </p14:cNvPr>
                <p14:cNvContentPartPr/>
                <p14:nvPr/>
              </p14:nvContentPartPr>
              <p14:xfrm>
                <a:off x="6106399" y="2317318"/>
                <a:ext cx="122040" cy="271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2B27C7-80FE-44EA-AA6C-7F5EAE8D88F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97759" y="2308678"/>
                  <a:ext cx="139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31B51A-AB41-478F-9D72-78518936944C}"/>
                    </a:ext>
                  </a:extLst>
                </p14:cNvPr>
                <p14:cNvContentPartPr/>
                <p14:nvPr/>
              </p14:nvContentPartPr>
              <p14:xfrm>
                <a:off x="6168319" y="2212918"/>
                <a:ext cx="259200" cy="186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31B51A-AB41-478F-9D72-7851893694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59679" y="2204278"/>
                  <a:ext cx="276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522BC73-B47A-4EC1-91C8-4B1D21B02933}"/>
                    </a:ext>
                  </a:extLst>
                </p14:cNvPr>
                <p14:cNvContentPartPr/>
                <p14:nvPr/>
              </p14:nvContentPartPr>
              <p14:xfrm>
                <a:off x="6468919" y="2266198"/>
                <a:ext cx="181080" cy="255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522BC73-B47A-4EC1-91C8-4B1D21B0293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60279" y="2257198"/>
                  <a:ext cx="198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3DEDD9-8F08-494F-88E3-06F762D791A2}"/>
                    </a:ext>
                  </a:extLst>
                </p14:cNvPr>
                <p14:cNvContentPartPr/>
                <p14:nvPr/>
              </p14:nvContentPartPr>
              <p14:xfrm>
                <a:off x="6670159" y="2288878"/>
                <a:ext cx="205200" cy="244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3DEDD9-8F08-494F-88E3-06F762D791A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61159" y="2279878"/>
                  <a:ext cx="222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3A7A01-08EA-4AC4-A580-DD3DCC0D682F}"/>
                    </a:ext>
                  </a:extLst>
                </p14:cNvPr>
                <p14:cNvContentPartPr/>
                <p14:nvPr/>
              </p14:nvContentPartPr>
              <p14:xfrm>
                <a:off x="6596719" y="2248558"/>
                <a:ext cx="279000" cy="283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3A7A01-08EA-4AC4-A580-DD3DCC0D682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88079" y="2239558"/>
                  <a:ext cx="296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6D8D41D-2B45-42C4-948C-0F3721F35C5A}"/>
                    </a:ext>
                  </a:extLst>
                </p14:cNvPr>
                <p14:cNvContentPartPr/>
                <p14:nvPr/>
              </p14:nvContentPartPr>
              <p14:xfrm>
                <a:off x="6990919" y="2354398"/>
                <a:ext cx="155880" cy="113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6D8D41D-2B45-42C4-948C-0F3721F35C5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82279" y="2345758"/>
                  <a:ext cx="173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485DD67-E4A5-4263-8B63-92D111A9BA80}"/>
                    </a:ext>
                  </a:extLst>
                </p14:cNvPr>
                <p14:cNvContentPartPr/>
                <p14:nvPr/>
              </p14:nvContentPartPr>
              <p14:xfrm>
                <a:off x="7268119" y="2368438"/>
                <a:ext cx="256320" cy="157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485DD67-E4A5-4263-8B63-92D111A9BA8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59479" y="2359798"/>
                  <a:ext cx="273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E1FCE4D-196B-4396-81F6-8D6B7C1F637E}"/>
                    </a:ext>
                  </a:extLst>
                </p14:cNvPr>
                <p14:cNvContentPartPr/>
                <p14:nvPr/>
              </p14:nvContentPartPr>
              <p14:xfrm>
                <a:off x="7291879" y="2361958"/>
                <a:ext cx="185400" cy="160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E1FCE4D-196B-4396-81F6-8D6B7C1F637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83239" y="2353318"/>
                  <a:ext cx="203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C84B76-4944-45C7-9BA5-E4E47E822725}"/>
                    </a:ext>
                  </a:extLst>
                </p14:cNvPr>
                <p14:cNvContentPartPr/>
                <p14:nvPr/>
              </p14:nvContentPartPr>
              <p14:xfrm>
                <a:off x="7570879" y="2203558"/>
                <a:ext cx="179280" cy="473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C84B76-4944-45C7-9BA5-E4E47E8227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562239" y="2194918"/>
                  <a:ext cx="1969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708140E-B8C3-4DD4-90EE-047DF71887E4}"/>
                    </a:ext>
                  </a:extLst>
                </p14:cNvPr>
                <p14:cNvContentPartPr/>
                <p14:nvPr/>
              </p14:nvContentPartPr>
              <p14:xfrm>
                <a:off x="1357999" y="3503518"/>
                <a:ext cx="493560" cy="441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708140E-B8C3-4DD4-90EE-047DF71887E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48999" y="3494878"/>
                  <a:ext cx="5112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D59D83F-0E19-4073-9BD1-F43E04C30EB7}"/>
                    </a:ext>
                  </a:extLst>
                </p14:cNvPr>
                <p14:cNvContentPartPr/>
                <p14:nvPr/>
              </p14:nvContentPartPr>
              <p14:xfrm>
                <a:off x="1520719" y="4065478"/>
                <a:ext cx="263160" cy="212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D59D83F-0E19-4073-9BD1-F43E04C30EB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511719" y="4056838"/>
                  <a:ext cx="280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AD2BB5-EB35-44B9-87AC-6C488BCC06E9}"/>
                    </a:ext>
                  </a:extLst>
                </p14:cNvPr>
                <p14:cNvContentPartPr/>
                <p14:nvPr/>
              </p14:nvContentPartPr>
              <p14:xfrm>
                <a:off x="1536559" y="4092838"/>
                <a:ext cx="179640" cy="152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AD2BB5-EB35-44B9-87AC-6C488BCC06E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27919" y="4084198"/>
                  <a:ext cx="197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B0336C6-CA3B-4FA3-8FD3-6A9C07428279}"/>
                    </a:ext>
                  </a:extLst>
                </p14:cNvPr>
                <p14:cNvContentPartPr/>
                <p14:nvPr/>
              </p14:nvContentPartPr>
              <p14:xfrm>
                <a:off x="2114359" y="3560038"/>
                <a:ext cx="226440" cy="276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B0336C6-CA3B-4FA3-8FD3-6A9C0742827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05359" y="3551038"/>
                  <a:ext cx="244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184EAF8-4370-405F-AA98-4B4CFFF217AE}"/>
                    </a:ext>
                  </a:extLst>
                </p14:cNvPr>
                <p14:cNvContentPartPr/>
                <p14:nvPr/>
              </p14:nvContentPartPr>
              <p14:xfrm>
                <a:off x="2106439" y="3536278"/>
                <a:ext cx="209520" cy="268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184EAF8-4370-405F-AA98-4B4CFFF217A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97439" y="3527278"/>
                  <a:ext cx="227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1587CFA-1B25-4D76-BC90-A01DA6710997}"/>
                    </a:ext>
                  </a:extLst>
                </p14:cNvPr>
                <p14:cNvContentPartPr/>
                <p14:nvPr/>
              </p14:nvContentPartPr>
              <p14:xfrm>
                <a:off x="2434039" y="3317038"/>
                <a:ext cx="204480" cy="145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1587CFA-1B25-4D76-BC90-A01DA671099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425399" y="3308038"/>
                  <a:ext cx="222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33353E-D920-4C46-A3EB-20C515D08FFB}"/>
                    </a:ext>
                  </a:extLst>
                </p14:cNvPr>
                <p14:cNvContentPartPr/>
                <p14:nvPr/>
              </p14:nvContentPartPr>
              <p14:xfrm>
                <a:off x="2654359" y="3547078"/>
                <a:ext cx="119520" cy="240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33353E-D920-4C46-A3EB-20C515D08F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645719" y="3538078"/>
                  <a:ext cx="137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F7E04A-89FD-48F7-A474-CFD2FF568CC1}"/>
                    </a:ext>
                  </a:extLst>
                </p14:cNvPr>
                <p14:cNvContentPartPr/>
                <p14:nvPr/>
              </p14:nvContentPartPr>
              <p14:xfrm>
                <a:off x="2725639" y="3409918"/>
                <a:ext cx="282240" cy="245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F7E04A-89FD-48F7-A474-CFD2FF568CC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16639" y="3400918"/>
                  <a:ext cx="299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BD06C4F-2FE5-4526-BB69-CEB1B3434CF2}"/>
                    </a:ext>
                  </a:extLst>
                </p14:cNvPr>
                <p14:cNvContentPartPr/>
                <p14:nvPr/>
              </p14:nvContentPartPr>
              <p14:xfrm>
                <a:off x="3027679" y="3487678"/>
                <a:ext cx="140760" cy="254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BD06C4F-2FE5-4526-BB69-CEB1B3434CF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19039" y="3479038"/>
                  <a:ext cx="158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6BD636-E76C-4E14-9352-284A7C485492}"/>
                    </a:ext>
                  </a:extLst>
                </p14:cNvPr>
                <p14:cNvContentPartPr/>
                <p14:nvPr/>
              </p14:nvContentPartPr>
              <p14:xfrm>
                <a:off x="3264559" y="3494878"/>
                <a:ext cx="194400" cy="278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6BD636-E76C-4E14-9352-284A7C48549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255559" y="3485878"/>
                  <a:ext cx="212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EAD591-7222-4B13-A8FB-21337E9F5749}"/>
                    </a:ext>
                  </a:extLst>
                </p14:cNvPr>
                <p14:cNvContentPartPr/>
                <p14:nvPr/>
              </p14:nvContentPartPr>
              <p14:xfrm>
                <a:off x="3187159" y="3461758"/>
                <a:ext cx="218520" cy="246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EAD591-7222-4B13-A8FB-21337E9F574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178519" y="3452758"/>
                  <a:ext cx="236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0DE926-E050-4F61-AE20-032D70DB8002}"/>
                    </a:ext>
                  </a:extLst>
                </p14:cNvPr>
                <p14:cNvContentPartPr/>
                <p14:nvPr/>
              </p14:nvContentPartPr>
              <p14:xfrm>
                <a:off x="3497119" y="3568678"/>
                <a:ext cx="119160" cy="112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0DE926-E050-4F61-AE20-032D70DB800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88479" y="3560038"/>
                  <a:ext cx="136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F57C362-7C95-485A-B97C-0612D04941F7}"/>
                    </a:ext>
                  </a:extLst>
                </p14:cNvPr>
                <p14:cNvContentPartPr/>
                <p14:nvPr/>
              </p14:nvContentPartPr>
              <p14:xfrm>
                <a:off x="3721399" y="3605038"/>
                <a:ext cx="201240" cy="123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F57C362-7C95-485A-B97C-0612D04941F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712759" y="3596398"/>
                  <a:ext cx="218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DF9B2C-005B-4706-9E37-8EB1254645D8}"/>
                    </a:ext>
                  </a:extLst>
                </p14:cNvPr>
                <p14:cNvContentPartPr/>
                <p14:nvPr/>
              </p14:nvContentPartPr>
              <p14:xfrm>
                <a:off x="3718519" y="3564358"/>
                <a:ext cx="192960" cy="160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DF9B2C-005B-4706-9E37-8EB1254645D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09879" y="3555718"/>
                  <a:ext cx="210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06F4247-F888-407F-82DA-EF06E131DAA9}"/>
                    </a:ext>
                  </a:extLst>
                </p14:cNvPr>
                <p14:cNvContentPartPr/>
                <p14:nvPr/>
              </p14:nvContentPartPr>
              <p14:xfrm>
                <a:off x="3887359" y="3399838"/>
                <a:ext cx="204480" cy="351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06F4247-F888-407F-82DA-EF06E131DAA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78719" y="3390838"/>
                  <a:ext cx="222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18713A5-B1AE-4000-B4CC-9B164C8F01C3}"/>
                    </a:ext>
                  </a:extLst>
                </p14:cNvPr>
                <p14:cNvContentPartPr/>
                <p14:nvPr/>
              </p14:nvContentPartPr>
              <p14:xfrm>
                <a:off x="4256359" y="3539518"/>
                <a:ext cx="174600" cy="35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18713A5-B1AE-4000-B4CC-9B164C8F01C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47359" y="3530518"/>
                  <a:ext cx="192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BFC4ABB-A2D2-44D8-88F9-4D605329323D}"/>
                    </a:ext>
                  </a:extLst>
                </p14:cNvPr>
                <p14:cNvContentPartPr/>
                <p14:nvPr/>
              </p14:nvContentPartPr>
              <p14:xfrm>
                <a:off x="4566319" y="3410638"/>
                <a:ext cx="349200" cy="293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BFC4ABB-A2D2-44D8-88F9-4D60532932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57679" y="3401998"/>
                  <a:ext cx="366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C9C2C54-034B-4476-8153-C2C230D2B987}"/>
                    </a:ext>
                  </a:extLst>
                </p14:cNvPr>
                <p14:cNvContentPartPr/>
                <p14:nvPr/>
              </p14:nvContentPartPr>
              <p14:xfrm>
                <a:off x="4976359" y="3473638"/>
                <a:ext cx="367560" cy="246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C9C2C54-034B-4476-8153-C2C230D2B98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67359" y="3464638"/>
                  <a:ext cx="385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358E826-9906-40C3-9A19-A4E3BC518D0D}"/>
                    </a:ext>
                  </a:extLst>
                </p14:cNvPr>
                <p14:cNvContentPartPr/>
                <p14:nvPr/>
              </p14:nvContentPartPr>
              <p14:xfrm>
                <a:off x="5387119" y="3602518"/>
                <a:ext cx="215640" cy="153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358E826-9906-40C3-9A19-A4E3BC518D0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78119" y="3593878"/>
                  <a:ext cx="233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4C9D25F-954A-435C-A912-F869B52260E2}"/>
                    </a:ext>
                  </a:extLst>
                </p14:cNvPr>
                <p14:cNvContentPartPr/>
                <p14:nvPr/>
              </p14:nvContentPartPr>
              <p14:xfrm>
                <a:off x="5391439" y="3602518"/>
                <a:ext cx="164880" cy="164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4C9D25F-954A-435C-A912-F869B52260E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82799" y="3593878"/>
                  <a:ext cx="182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E8E6AD-6E96-40B5-ACAC-827158711075}"/>
                    </a:ext>
                  </a:extLst>
                </p14:cNvPr>
                <p14:cNvContentPartPr/>
                <p14:nvPr/>
              </p14:nvContentPartPr>
              <p14:xfrm>
                <a:off x="5787079" y="3298318"/>
                <a:ext cx="467640" cy="413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E8E6AD-6E96-40B5-ACAC-82715871107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78439" y="3289318"/>
                  <a:ext cx="4852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E74059-FEFF-4145-BBEE-AC63B56CB4EA}"/>
                    </a:ext>
                  </a:extLst>
                </p14:cNvPr>
                <p14:cNvContentPartPr/>
                <p14:nvPr/>
              </p14:nvContentPartPr>
              <p14:xfrm>
                <a:off x="6440119" y="3456358"/>
                <a:ext cx="250920" cy="189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E74059-FEFF-4145-BBEE-AC63B56CB4E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431119" y="3447718"/>
                  <a:ext cx="268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4B2B71-480C-48F6-B280-94E7C8744F92}"/>
                    </a:ext>
                  </a:extLst>
                </p14:cNvPr>
                <p14:cNvContentPartPr/>
                <p14:nvPr/>
              </p14:nvContentPartPr>
              <p14:xfrm>
                <a:off x="6451999" y="3434758"/>
                <a:ext cx="182880" cy="203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4B2B71-480C-48F6-B280-94E7C8744F9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443359" y="3426118"/>
                  <a:ext cx="200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0C51BFB-B045-4EAF-B8CF-2F3DDCBE3137}"/>
                    </a:ext>
                  </a:extLst>
                </p14:cNvPr>
                <p14:cNvContentPartPr/>
                <p14:nvPr/>
              </p14:nvContentPartPr>
              <p14:xfrm>
                <a:off x="6845839" y="3403438"/>
                <a:ext cx="112680" cy="253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0C51BFB-B045-4EAF-B8CF-2F3DDCBE313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836839" y="3394798"/>
                  <a:ext cx="130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60B356-1C6D-4248-BF65-96F7962EACD7}"/>
                    </a:ext>
                  </a:extLst>
                </p14:cNvPr>
                <p14:cNvContentPartPr/>
                <p14:nvPr/>
              </p14:nvContentPartPr>
              <p14:xfrm>
                <a:off x="6900919" y="3280678"/>
                <a:ext cx="227880" cy="222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60B356-1C6D-4248-BF65-96F7962EACD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892279" y="3272038"/>
                  <a:ext cx="245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06D26C4-DCFC-422C-AC41-9342A8D2DE79}"/>
                    </a:ext>
                  </a:extLst>
                </p14:cNvPr>
                <p14:cNvContentPartPr/>
                <p14:nvPr/>
              </p14:nvContentPartPr>
              <p14:xfrm>
                <a:off x="7230679" y="3357358"/>
                <a:ext cx="173160" cy="251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06D26C4-DCFC-422C-AC41-9342A8D2DE7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22039" y="3348358"/>
                  <a:ext cx="190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C408C3D-1671-4E27-B0EC-0811875475B3}"/>
                    </a:ext>
                  </a:extLst>
                </p14:cNvPr>
                <p14:cNvContentPartPr/>
                <p14:nvPr/>
              </p14:nvContentPartPr>
              <p14:xfrm>
                <a:off x="7429039" y="3384358"/>
                <a:ext cx="177840" cy="225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C408C3D-1671-4E27-B0EC-0811875475B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420039" y="3375718"/>
                  <a:ext cx="195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691C6D6-E76E-4F6D-8835-443880D1430A}"/>
                    </a:ext>
                  </a:extLst>
                </p14:cNvPr>
                <p14:cNvContentPartPr/>
                <p14:nvPr/>
              </p14:nvContentPartPr>
              <p14:xfrm>
                <a:off x="7372879" y="3302278"/>
                <a:ext cx="478800" cy="322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691C6D6-E76E-4F6D-8835-443880D1430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364239" y="3293278"/>
                  <a:ext cx="496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0B4650A-BB0A-493E-926B-9D16E8D41C5B}"/>
                    </a:ext>
                  </a:extLst>
                </p14:cNvPr>
                <p14:cNvContentPartPr/>
                <p14:nvPr/>
              </p14:nvContentPartPr>
              <p14:xfrm>
                <a:off x="7739719" y="3506758"/>
                <a:ext cx="151560" cy="55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0B4650A-BB0A-493E-926B-9D16E8D41C5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731079" y="3497758"/>
                  <a:ext cx="169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65C8854-0AEC-4375-BC03-539391503CE2}"/>
                    </a:ext>
                  </a:extLst>
                </p14:cNvPr>
                <p14:cNvContentPartPr/>
                <p14:nvPr/>
              </p14:nvContentPartPr>
              <p14:xfrm>
                <a:off x="7966879" y="3405958"/>
                <a:ext cx="257400" cy="187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65C8854-0AEC-4375-BC03-539391503CE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957879" y="3397318"/>
                  <a:ext cx="275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39DB1AA-6828-4ECE-A316-7F9894668F3E}"/>
                    </a:ext>
                  </a:extLst>
                </p14:cNvPr>
                <p14:cNvContentPartPr/>
                <p14:nvPr/>
              </p14:nvContentPartPr>
              <p14:xfrm>
                <a:off x="8210959" y="3133078"/>
                <a:ext cx="161280" cy="55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39DB1AA-6828-4ECE-A316-7F9894668F3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202319" y="3124438"/>
                  <a:ext cx="1789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C4B52B-81B3-4A7E-9B1B-72E6533D81EC}"/>
                    </a:ext>
                  </a:extLst>
                </p14:cNvPr>
                <p14:cNvContentPartPr/>
                <p14:nvPr/>
              </p14:nvContentPartPr>
              <p14:xfrm>
                <a:off x="8561239" y="3384358"/>
                <a:ext cx="345240" cy="84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C4B52B-81B3-4A7E-9B1B-72E6533D81E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552239" y="3375718"/>
                  <a:ext cx="362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EE72C89-6862-4FEC-9AB2-836B631F35B5}"/>
                    </a:ext>
                  </a:extLst>
                </p14:cNvPr>
                <p14:cNvContentPartPr/>
                <p14:nvPr/>
              </p14:nvContentPartPr>
              <p14:xfrm>
                <a:off x="8690839" y="3319198"/>
                <a:ext cx="44280" cy="246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EE72C89-6862-4FEC-9AB2-836B631F35B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682199" y="3310558"/>
                  <a:ext cx="61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B706DAD-BF07-4790-8B1C-3279F2A8D9AF}"/>
                    </a:ext>
                  </a:extLst>
                </p14:cNvPr>
                <p14:cNvContentPartPr/>
                <p14:nvPr/>
              </p14:nvContentPartPr>
              <p14:xfrm>
                <a:off x="8921239" y="3316678"/>
                <a:ext cx="471240" cy="301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B706DAD-BF07-4790-8B1C-3279F2A8D9A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912239" y="3308038"/>
                  <a:ext cx="488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F98D48-2BE1-4215-8A35-0A1E65948C62}"/>
                    </a:ext>
                  </a:extLst>
                </p14:cNvPr>
                <p14:cNvContentPartPr/>
                <p14:nvPr/>
              </p14:nvContentPartPr>
              <p14:xfrm>
                <a:off x="9421279" y="3602518"/>
                <a:ext cx="167760" cy="156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F98D48-2BE1-4215-8A35-0A1E65948C6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12639" y="3593518"/>
                  <a:ext cx="185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6BD49CC-CCF9-4838-98E7-F3F52E8CF952}"/>
                    </a:ext>
                  </a:extLst>
                </p14:cNvPr>
                <p14:cNvContentPartPr/>
                <p14:nvPr/>
              </p14:nvContentPartPr>
              <p14:xfrm>
                <a:off x="9369799" y="3601078"/>
                <a:ext cx="159840" cy="142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6BD49CC-CCF9-4838-98E7-F3F52E8CF95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61159" y="3592438"/>
                  <a:ext cx="177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56E597C-694F-4872-AA7A-A15748DBDF14}"/>
                    </a:ext>
                  </a:extLst>
                </p14:cNvPr>
                <p14:cNvContentPartPr/>
                <p14:nvPr/>
              </p14:nvContentPartPr>
              <p14:xfrm>
                <a:off x="9547279" y="3116878"/>
                <a:ext cx="147240" cy="120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56E597C-694F-4872-AA7A-A15748DBDF1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538279" y="3107878"/>
                  <a:ext cx="164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52112BD-869B-42FC-B237-5BB9D8AB8ED5}"/>
                    </a:ext>
                  </a:extLst>
                </p14:cNvPr>
                <p14:cNvContentPartPr/>
                <p14:nvPr/>
              </p14:nvContentPartPr>
              <p14:xfrm>
                <a:off x="9790279" y="3189238"/>
                <a:ext cx="392040" cy="403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52112BD-869B-42FC-B237-5BB9D8AB8ED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781279" y="3180598"/>
                  <a:ext cx="4096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5E1D40A-15E9-41EB-BE4D-D70D16713D82}"/>
                    </a:ext>
                  </a:extLst>
                </p14:cNvPr>
                <p14:cNvContentPartPr/>
                <p14:nvPr/>
              </p14:nvContentPartPr>
              <p14:xfrm>
                <a:off x="9895399" y="3728878"/>
                <a:ext cx="259920" cy="159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5E1D40A-15E9-41EB-BE4D-D70D16713D8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886759" y="3719878"/>
                  <a:ext cx="27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EA6FD26-91D6-4830-B0D0-324EBC3DB510}"/>
                    </a:ext>
                  </a:extLst>
                </p14:cNvPr>
                <p14:cNvContentPartPr/>
                <p14:nvPr/>
              </p14:nvContentPartPr>
              <p14:xfrm>
                <a:off x="9945079" y="3730318"/>
                <a:ext cx="152640" cy="131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EA6FD26-91D6-4830-B0D0-324EBC3DB51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936439" y="3721318"/>
                  <a:ext cx="170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6C257DE-0DED-42DC-8D39-9DE574690931}"/>
                    </a:ext>
                  </a:extLst>
                </p14:cNvPr>
                <p14:cNvContentPartPr/>
                <p14:nvPr/>
              </p14:nvContentPartPr>
              <p14:xfrm>
                <a:off x="10304359" y="3288238"/>
                <a:ext cx="97200" cy="220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6C257DE-0DED-42DC-8D39-9DE57469093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295359" y="3279238"/>
                  <a:ext cx="114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C337549-A2B6-4277-85A2-A7B254C45B56}"/>
                    </a:ext>
                  </a:extLst>
                </p14:cNvPr>
                <p14:cNvContentPartPr/>
                <p14:nvPr/>
              </p14:nvContentPartPr>
              <p14:xfrm>
                <a:off x="10339639" y="3127318"/>
                <a:ext cx="329040" cy="228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C337549-A2B6-4277-85A2-A7B254C45B5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330639" y="3118678"/>
                  <a:ext cx="346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20A3DA3-9F88-4DB9-81E7-F2CB00BF99B2}"/>
                    </a:ext>
                  </a:extLst>
                </p14:cNvPr>
                <p14:cNvContentPartPr/>
                <p14:nvPr/>
              </p14:nvContentPartPr>
              <p14:xfrm>
                <a:off x="10619719" y="3235678"/>
                <a:ext cx="171360" cy="258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20A3DA3-9F88-4DB9-81E7-F2CB00BF99B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611079" y="3227038"/>
                  <a:ext cx="189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2ECEC6-4418-4EB9-9635-6E698DFF92A9}"/>
                    </a:ext>
                  </a:extLst>
                </p14:cNvPr>
                <p14:cNvContentPartPr/>
                <p14:nvPr/>
              </p14:nvContentPartPr>
              <p14:xfrm>
                <a:off x="10814119" y="3266278"/>
                <a:ext cx="237600" cy="233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2ECEC6-4418-4EB9-9635-6E698DFF92A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805119" y="3257638"/>
                  <a:ext cx="255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FA5A069-66EB-4FEE-B46E-3B726F011572}"/>
                    </a:ext>
                  </a:extLst>
                </p14:cNvPr>
                <p14:cNvContentPartPr/>
                <p14:nvPr/>
              </p14:nvContentPartPr>
              <p14:xfrm>
                <a:off x="10783879" y="3251878"/>
                <a:ext cx="495360" cy="227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FA5A069-66EB-4FEE-B46E-3B726F01157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774879" y="3242878"/>
                  <a:ext cx="513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83C14A4-06AA-46C0-A66B-8B2903C75662}"/>
                    </a:ext>
                  </a:extLst>
                </p14:cNvPr>
                <p14:cNvContentPartPr/>
                <p14:nvPr/>
              </p14:nvContentPartPr>
              <p14:xfrm>
                <a:off x="11114719" y="3397678"/>
                <a:ext cx="172440" cy="45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83C14A4-06AA-46C0-A66B-8B2903C7566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106079" y="3389038"/>
                  <a:ext cx="190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C907C98-70DD-4F34-B9E5-B45D36D9FD37}"/>
                    </a:ext>
                  </a:extLst>
                </p14:cNvPr>
                <p14:cNvContentPartPr/>
                <p14:nvPr/>
              </p14:nvContentPartPr>
              <p14:xfrm>
                <a:off x="11332879" y="3305158"/>
                <a:ext cx="281520" cy="177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C907C98-70DD-4F34-B9E5-B45D36D9FD3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324239" y="3296518"/>
                  <a:ext cx="299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4C93D13-5457-47B0-BA64-D9A652C3B6D2}"/>
                    </a:ext>
                  </a:extLst>
                </p14:cNvPr>
                <p14:cNvContentPartPr/>
                <p14:nvPr/>
              </p14:nvContentPartPr>
              <p14:xfrm>
                <a:off x="11571559" y="3129118"/>
                <a:ext cx="211320" cy="444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4C93D13-5457-47B0-BA64-D9A652C3B6D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562559" y="3120478"/>
                  <a:ext cx="2289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1CB33B4-67C3-4053-BF29-4C0DBE14CA18}"/>
                    </a:ext>
                  </a:extLst>
                </p14:cNvPr>
                <p14:cNvContentPartPr/>
                <p14:nvPr/>
              </p14:nvContentPartPr>
              <p14:xfrm>
                <a:off x="9023479" y="3891292"/>
                <a:ext cx="360" cy="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1CB33B4-67C3-4053-BF29-4C0DBE14CA1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014839" y="38826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B2DCD70-BE87-4EA7-A277-2A600F4940E1}"/>
                    </a:ext>
                  </a:extLst>
                </p14:cNvPr>
                <p14:cNvContentPartPr/>
                <p14:nvPr/>
              </p14:nvContentPartPr>
              <p14:xfrm>
                <a:off x="9038959" y="3835852"/>
                <a:ext cx="460800" cy="67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B2DCD70-BE87-4EA7-A277-2A600F4940E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029959" y="3827212"/>
                  <a:ext cx="478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E457A8E-F373-4A9D-905A-5417CA3876CF}"/>
                    </a:ext>
                  </a:extLst>
                </p14:cNvPr>
                <p14:cNvContentPartPr/>
                <p14:nvPr/>
              </p14:nvContentPartPr>
              <p14:xfrm>
                <a:off x="5906239" y="3829678"/>
                <a:ext cx="191520" cy="167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E457A8E-F373-4A9D-905A-5417CA3876C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897239" y="3820678"/>
                  <a:ext cx="209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33AC4F8-BB48-4912-B004-9E03E0C92195}"/>
                    </a:ext>
                  </a:extLst>
                </p14:cNvPr>
                <p14:cNvContentPartPr/>
                <p14:nvPr/>
              </p14:nvContentPartPr>
              <p14:xfrm>
                <a:off x="5836759" y="3851278"/>
                <a:ext cx="192960" cy="162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33AC4F8-BB48-4912-B004-9E03E0C9219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27759" y="3842278"/>
                  <a:ext cx="210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129BB30-2ACF-4567-A590-A29C93751224}"/>
                    </a:ext>
                  </a:extLst>
                </p14:cNvPr>
                <p14:cNvContentPartPr/>
                <p14:nvPr/>
              </p14:nvContentPartPr>
              <p14:xfrm>
                <a:off x="3108679" y="2817412"/>
                <a:ext cx="855720" cy="53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129BB30-2ACF-4567-A590-A29C9375122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100039" y="2808412"/>
                  <a:ext cx="873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E659AE8-A554-47C0-942F-85FA1ECD83F4}"/>
                    </a:ext>
                  </a:extLst>
                </p14:cNvPr>
                <p14:cNvContentPartPr/>
                <p14:nvPr/>
              </p14:nvContentPartPr>
              <p14:xfrm>
                <a:off x="4542199" y="3876532"/>
                <a:ext cx="825840" cy="1814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E659AE8-A554-47C0-942F-85FA1ECD83F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533559" y="3867892"/>
                  <a:ext cx="843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681DD49-83A4-4806-AEF2-DB89C51432A8}"/>
                    </a:ext>
                  </a:extLst>
                </p14:cNvPr>
                <p14:cNvContentPartPr/>
                <p14:nvPr/>
              </p14:nvContentPartPr>
              <p14:xfrm>
                <a:off x="5799679" y="4026652"/>
                <a:ext cx="2306160" cy="2235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681DD49-83A4-4806-AEF2-DB89C51432A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790679" y="4018012"/>
                  <a:ext cx="2323800" cy="24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1240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4DB0A-9B1E-4F18-A0BF-C8CB5B681508}"/>
              </a:ext>
            </a:extLst>
          </p:cNvPr>
          <p:cNvGrpSpPr/>
          <p:nvPr/>
        </p:nvGrpSpPr>
        <p:grpSpPr>
          <a:xfrm>
            <a:off x="367639" y="147958"/>
            <a:ext cx="1748160" cy="498960"/>
            <a:chOff x="367639" y="147958"/>
            <a:chExt cx="174816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7984828-D20A-4FFA-805B-93D19077E4CD}"/>
                    </a:ext>
                  </a:extLst>
                </p14:cNvPr>
                <p14:cNvContentPartPr/>
                <p14:nvPr/>
              </p14:nvContentPartPr>
              <p14:xfrm>
                <a:off x="429199" y="319318"/>
                <a:ext cx="24840" cy="327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7984828-D20A-4FFA-805B-93D19077E4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0559" y="310318"/>
                  <a:ext cx="42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F33230-1974-4BD2-BEDE-782D60D60F85}"/>
                    </a:ext>
                  </a:extLst>
                </p14:cNvPr>
                <p14:cNvContentPartPr/>
                <p14:nvPr/>
              </p14:nvContentPartPr>
              <p14:xfrm>
                <a:off x="367639" y="147958"/>
                <a:ext cx="253440" cy="314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F33230-1974-4BD2-BEDE-782D60D60F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999" y="139318"/>
                  <a:ext cx="271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B2DD9C5-3E2B-4887-ADA9-9B16A86CB91E}"/>
                    </a:ext>
                  </a:extLst>
                </p14:cNvPr>
                <p14:cNvContentPartPr/>
                <p14:nvPr/>
              </p14:nvContentPartPr>
              <p14:xfrm>
                <a:off x="711079" y="364318"/>
                <a:ext cx="98280" cy="268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B2DD9C5-3E2B-4887-ADA9-9B16A86CB9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2439" y="355678"/>
                  <a:ext cx="115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EBCA1F-A931-4F36-95B7-B254E820A44E}"/>
                    </a:ext>
                  </a:extLst>
                </p14:cNvPr>
                <p14:cNvContentPartPr/>
                <p14:nvPr/>
              </p14:nvContentPartPr>
              <p14:xfrm>
                <a:off x="836359" y="415078"/>
                <a:ext cx="171000" cy="191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EBCA1F-A931-4F36-95B7-B254E820A4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7719" y="406438"/>
                  <a:ext cx="188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3DC779-F4FD-4374-99AF-8825AB2CD3DF}"/>
                    </a:ext>
                  </a:extLst>
                </p14:cNvPr>
                <p14:cNvContentPartPr/>
                <p14:nvPr/>
              </p14:nvContentPartPr>
              <p14:xfrm>
                <a:off x="1069999" y="381238"/>
                <a:ext cx="205200" cy="197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3DC779-F4FD-4374-99AF-8825AB2CD3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0999" y="372238"/>
                  <a:ext cx="222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1B6986-F930-491E-A94C-3AF7EAC4DE5C}"/>
                    </a:ext>
                  </a:extLst>
                </p14:cNvPr>
                <p14:cNvContentPartPr/>
                <p14:nvPr/>
              </p14:nvContentPartPr>
              <p14:xfrm>
                <a:off x="1347919" y="265678"/>
                <a:ext cx="87840" cy="28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1B6986-F930-491E-A94C-3AF7EAC4DE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9279" y="257038"/>
                  <a:ext cx="105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1315D2-22C8-4523-9236-650097C9EE41}"/>
                    </a:ext>
                  </a:extLst>
                </p14:cNvPr>
                <p14:cNvContentPartPr/>
                <p14:nvPr/>
              </p14:nvContentPartPr>
              <p14:xfrm>
                <a:off x="1530439" y="392758"/>
                <a:ext cx="79560" cy="15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1315D2-22C8-4523-9236-650097C9EE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21799" y="383758"/>
                  <a:ext cx="97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7FFC57-F567-4A28-9CBD-8EECD967DD0A}"/>
                    </a:ext>
                  </a:extLst>
                </p14:cNvPr>
                <p14:cNvContentPartPr/>
                <p14:nvPr/>
              </p14:nvContentPartPr>
              <p14:xfrm>
                <a:off x="1711159" y="420118"/>
                <a:ext cx="145080" cy="13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7FFC57-F567-4A28-9CBD-8EECD967DD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02159" y="411118"/>
                  <a:ext cx="162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E9373A-33B8-4B3F-9DBC-5B7FA5D2AA44}"/>
                    </a:ext>
                  </a:extLst>
                </p14:cNvPr>
                <p14:cNvContentPartPr/>
                <p14:nvPr/>
              </p14:nvContentPartPr>
              <p14:xfrm>
                <a:off x="2011399" y="328318"/>
                <a:ext cx="104400" cy="22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E9373A-33B8-4B3F-9DBC-5B7FA5D2AA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02759" y="319678"/>
                  <a:ext cx="1220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B2A078-E3C6-46C1-85EF-278E28289EBC}"/>
              </a:ext>
            </a:extLst>
          </p:cNvPr>
          <p:cNvGrpSpPr/>
          <p:nvPr/>
        </p:nvGrpSpPr>
        <p:grpSpPr>
          <a:xfrm>
            <a:off x="2471479" y="112678"/>
            <a:ext cx="1735200" cy="545760"/>
            <a:chOff x="2471479" y="112678"/>
            <a:chExt cx="173520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C84B10-08A8-4A4A-8D99-D59F751211ED}"/>
                    </a:ext>
                  </a:extLst>
                </p14:cNvPr>
                <p14:cNvContentPartPr/>
                <p14:nvPr/>
              </p14:nvContentPartPr>
              <p14:xfrm>
                <a:off x="2471479" y="321478"/>
                <a:ext cx="218880" cy="212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C84B10-08A8-4A4A-8D99-D59F751211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2479" y="312478"/>
                  <a:ext cx="236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364B1F-8E15-4D94-AC87-817D6BE970A5}"/>
                    </a:ext>
                  </a:extLst>
                </p14:cNvPr>
                <p14:cNvContentPartPr/>
                <p14:nvPr/>
              </p14:nvContentPartPr>
              <p14:xfrm>
                <a:off x="2786119" y="319318"/>
                <a:ext cx="202680" cy="19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364B1F-8E15-4D94-AC87-817D6BE970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77479" y="310318"/>
                  <a:ext cx="220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6EF9FC-CC6C-4128-AAE7-5CC13CBF4A92}"/>
                    </a:ext>
                  </a:extLst>
                </p14:cNvPr>
                <p14:cNvContentPartPr/>
                <p14:nvPr/>
              </p14:nvContentPartPr>
              <p14:xfrm>
                <a:off x="2734999" y="364318"/>
                <a:ext cx="169920" cy="16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6EF9FC-CC6C-4128-AAE7-5CC13CBF4A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26359" y="355318"/>
                  <a:ext cx="187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05C9B3-E083-4A09-9FB3-3CE7F0928767}"/>
                    </a:ext>
                  </a:extLst>
                </p14:cNvPr>
                <p14:cNvContentPartPr/>
                <p14:nvPr/>
              </p14:nvContentPartPr>
              <p14:xfrm>
                <a:off x="3071959" y="338038"/>
                <a:ext cx="122760" cy="15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05C9B3-E083-4A09-9FB3-3CE7F09287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2959" y="329398"/>
                  <a:ext cx="140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269C9C-117C-4E3C-A518-6D5F2CD7DD92}"/>
                    </a:ext>
                  </a:extLst>
                </p14:cNvPr>
                <p14:cNvContentPartPr/>
                <p14:nvPr/>
              </p14:nvContentPartPr>
              <p14:xfrm>
                <a:off x="3249799" y="397438"/>
                <a:ext cx="272520" cy="11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269C9C-117C-4E3C-A518-6D5F2CD7DD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41159" y="388438"/>
                  <a:ext cx="290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89D667-74DD-4CB5-BE54-059843F333F8}"/>
                    </a:ext>
                  </a:extLst>
                </p14:cNvPr>
                <p14:cNvContentPartPr/>
                <p14:nvPr/>
              </p14:nvContentPartPr>
              <p14:xfrm>
                <a:off x="3580639" y="390238"/>
                <a:ext cx="52560" cy="268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89D667-74DD-4CB5-BE54-059843F333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1999" y="381238"/>
                  <a:ext cx="70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4B5DFD-888D-47ED-BC8E-1A30A76197A3}"/>
                    </a:ext>
                  </a:extLst>
                </p14:cNvPr>
                <p14:cNvContentPartPr/>
                <p14:nvPr/>
              </p14:nvContentPartPr>
              <p14:xfrm>
                <a:off x="3614119" y="299158"/>
                <a:ext cx="169560" cy="19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4B5DFD-888D-47ED-BC8E-1A30A76197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05119" y="290158"/>
                  <a:ext cx="187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BC5249-D23E-4144-B4BC-635994E5C225}"/>
                    </a:ext>
                  </a:extLst>
                </p14:cNvPr>
                <p14:cNvContentPartPr/>
                <p14:nvPr/>
              </p14:nvContentPartPr>
              <p14:xfrm>
                <a:off x="3875839" y="112678"/>
                <a:ext cx="51120" cy="34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BC5249-D23E-4144-B4BC-635994E5C2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66839" y="103678"/>
                  <a:ext cx="68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8370A3-F3A1-4DC1-98EB-01F6F8FA1D3F}"/>
                    </a:ext>
                  </a:extLst>
                </p14:cNvPr>
                <p14:cNvContentPartPr/>
                <p14:nvPr/>
              </p14:nvContentPartPr>
              <p14:xfrm>
                <a:off x="3947119" y="294838"/>
                <a:ext cx="259560" cy="235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8370A3-F3A1-4DC1-98EB-01F6F8FA1D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8119" y="286198"/>
                  <a:ext cx="27720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289F54B-BA0E-4367-96A4-6D95886F7676}"/>
                  </a:ext>
                </a:extLst>
              </p14:cNvPr>
              <p14:cNvContentPartPr/>
              <p14:nvPr/>
            </p14:nvContentPartPr>
            <p14:xfrm>
              <a:off x="4351399" y="297358"/>
              <a:ext cx="41760" cy="1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289F54B-BA0E-4367-96A4-6D95886F767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42399" y="288358"/>
                <a:ext cx="594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649703D-8F03-486E-8BAA-9C2BD1788414}"/>
                  </a:ext>
                </a:extLst>
              </p14:cNvPr>
              <p14:cNvContentPartPr/>
              <p14:nvPr/>
            </p14:nvContentPartPr>
            <p14:xfrm>
              <a:off x="4351759" y="429118"/>
              <a:ext cx="73800" cy="1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649703D-8F03-486E-8BAA-9C2BD17884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43119" y="420118"/>
                <a:ext cx="9144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8C782C2-D2C2-41FA-B8CA-1C2C889D8736}"/>
              </a:ext>
            </a:extLst>
          </p:cNvPr>
          <p:cNvGrpSpPr/>
          <p:nvPr/>
        </p:nvGrpSpPr>
        <p:grpSpPr>
          <a:xfrm>
            <a:off x="2664439" y="857878"/>
            <a:ext cx="971280" cy="513360"/>
            <a:chOff x="2664439" y="857878"/>
            <a:chExt cx="97128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FC8097-A5D4-4BF8-95A0-8A87CB72146A}"/>
                    </a:ext>
                  </a:extLst>
                </p14:cNvPr>
                <p14:cNvContentPartPr/>
                <p14:nvPr/>
              </p14:nvContentPartPr>
              <p14:xfrm>
                <a:off x="2714479" y="1126798"/>
                <a:ext cx="36000" cy="237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FC8097-A5D4-4BF8-95A0-8A87CB7214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05839" y="1117798"/>
                  <a:ext cx="5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A67E7F-F745-49B1-B9A4-0F8847E20587}"/>
                    </a:ext>
                  </a:extLst>
                </p14:cNvPr>
                <p14:cNvContentPartPr/>
                <p14:nvPr/>
              </p14:nvContentPartPr>
              <p14:xfrm>
                <a:off x="2664439" y="924838"/>
                <a:ext cx="316440" cy="21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A67E7F-F745-49B1-B9A4-0F8847E205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5439" y="916198"/>
                  <a:ext cx="334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C9CEE4-F7EC-40F4-8798-C3FF01F19FCE}"/>
                    </a:ext>
                  </a:extLst>
                </p14:cNvPr>
                <p14:cNvContentPartPr/>
                <p14:nvPr/>
              </p14:nvContentPartPr>
              <p14:xfrm>
                <a:off x="3065839" y="944278"/>
                <a:ext cx="113760" cy="220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C9CEE4-F7EC-40F4-8798-C3FF01F19FC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56839" y="935638"/>
                  <a:ext cx="131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A0DAA2-BFD5-45B5-B7AA-13BD233CA40A}"/>
                    </a:ext>
                  </a:extLst>
                </p14:cNvPr>
                <p14:cNvContentPartPr/>
                <p14:nvPr/>
              </p14:nvContentPartPr>
              <p14:xfrm>
                <a:off x="3250519" y="938518"/>
                <a:ext cx="131760" cy="18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A0DAA2-BFD5-45B5-B7AA-13BD233CA4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41519" y="929878"/>
                  <a:ext cx="149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3CD62E-4C84-411C-9415-7DB0A30B569E}"/>
                    </a:ext>
                  </a:extLst>
                </p14:cNvPr>
                <p14:cNvContentPartPr/>
                <p14:nvPr/>
              </p14:nvContentPartPr>
              <p14:xfrm>
                <a:off x="3161599" y="977398"/>
                <a:ext cx="180360" cy="144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3CD62E-4C84-411C-9415-7DB0A30B56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2599" y="968758"/>
                  <a:ext cx="198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E8B7D6-45AE-4549-B42F-AAA031DC2C0F}"/>
                    </a:ext>
                  </a:extLst>
                </p14:cNvPr>
                <p14:cNvContentPartPr/>
                <p14:nvPr/>
              </p14:nvContentPartPr>
              <p14:xfrm>
                <a:off x="3459319" y="857878"/>
                <a:ext cx="176400" cy="286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E8B7D6-45AE-4549-B42F-AAA031DC2C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50679" y="849238"/>
                  <a:ext cx="194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B1B28E-0433-4111-AFFF-021AF7B1A26D}"/>
                    </a:ext>
                  </a:extLst>
                </p14:cNvPr>
                <p14:cNvContentPartPr/>
                <p14:nvPr/>
              </p14:nvContentPartPr>
              <p14:xfrm>
                <a:off x="2675239" y="1288798"/>
                <a:ext cx="713520" cy="82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B1B28E-0433-4111-AFFF-021AF7B1A2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66239" y="1280158"/>
                  <a:ext cx="7311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2DA778-4CB8-4A5E-B923-E033ABF99BDD}"/>
              </a:ext>
            </a:extLst>
          </p:cNvPr>
          <p:cNvGrpSpPr/>
          <p:nvPr/>
        </p:nvGrpSpPr>
        <p:grpSpPr>
          <a:xfrm>
            <a:off x="1085839" y="903598"/>
            <a:ext cx="458280" cy="743040"/>
            <a:chOff x="1085839" y="903598"/>
            <a:chExt cx="458280" cy="7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78A20B-1937-4C60-97EA-034F9723B376}"/>
                    </a:ext>
                  </a:extLst>
                </p14:cNvPr>
                <p14:cNvContentPartPr/>
                <p14:nvPr/>
              </p14:nvContentPartPr>
              <p14:xfrm>
                <a:off x="1219039" y="965518"/>
                <a:ext cx="248040" cy="32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78A20B-1937-4C60-97EA-034F9723B3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10039" y="956518"/>
                  <a:ext cx="265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D2FD78-6C7F-4C5D-93E9-17E52DD21D9B}"/>
                    </a:ext>
                  </a:extLst>
                </p14:cNvPr>
                <p14:cNvContentPartPr/>
                <p14:nvPr/>
              </p14:nvContentPartPr>
              <p14:xfrm>
                <a:off x="1196719" y="903598"/>
                <a:ext cx="229320" cy="333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D2FD78-6C7F-4C5D-93E9-17E52DD21D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8079" y="894958"/>
                  <a:ext cx="246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B35733-4E7C-47CE-941A-1950B5FE13C4}"/>
                    </a:ext>
                  </a:extLst>
                </p14:cNvPr>
                <p14:cNvContentPartPr/>
                <p14:nvPr/>
              </p14:nvContentPartPr>
              <p14:xfrm>
                <a:off x="1085839" y="1306798"/>
                <a:ext cx="458280" cy="83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B35733-4E7C-47CE-941A-1950B5FE13C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6839" y="1297798"/>
                  <a:ext cx="475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AA2334-7C3B-4A8D-8FA8-F173DFF11304}"/>
                    </a:ext>
                  </a:extLst>
                </p14:cNvPr>
                <p14:cNvContentPartPr/>
                <p14:nvPr/>
              </p14:nvContentPartPr>
              <p14:xfrm>
                <a:off x="1203199" y="1474198"/>
                <a:ext cx="259560" cy="172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AA2334-7C3B-4A8D-8FA8-F173DFF113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94559" y="1465558"/>
                  <a:ext cx="27720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EBFFA84-A77E-443F-8BE5-601746E0AF44}"/>
                  </a:ext>
                </a:extLst>
              </p14:cNvPr>
              <p14:cNvContentPartPr/>
              <p14:nvPr/>
            </p14:nvContentPartPr>
            <p14:xfrm>
              <a:off x="1325599" y="1835998"/>
              <a:ext cx="22680" cy="205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EBFFA84-A77E-443F-8BE5-601746E0AF4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16599" y="1826998"/>
                <a:ext cx="403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2B4D94A-BC55-451F-B3C8-4A2E296510E2}"/>
                  </a:ext>
                </a:extLst>
              </p14:cNvPr>
              <p14:cNvContentPartPr/>
              <p14:nvPr/>
            </p14:nvContentPartPr>
            <p14:xfrm>
              <a:off x="1257919" y="2220118"/>
              <a:ext cx="322920" cy="209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2B4D94A-BC55-451F-B3C8-4A2E296510E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49279" y="2211118"/>
                <a:ext cx="34056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13765C2-806F-43F1-9F76-7588ED135FA0}"/>
              </a:ext>
            </a:extLst>
          </p:cNvPr>
          <p:cNvGrpSpPr/>
          <p:nvPr/>
        </p:nvGrpSpPr>
        <p:grpSpPr>
          <a:xfrm>
            <a:off x="2960719" y="1353238"/>
            <a:ext cx="352440" cy="250200"/>
            <a:chOff x="2960719" y="1353238"/>
            <a:chExt cx="3524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24DE89A-3914-41A1-B676-2B07C6F7FF40}"/>
                    </a:ext>
                  </a:extLst>
                </p14:cNvPr>
                <p14:cNvContentPartPr/>
                <p14:nvPr/>
              </p14:nvContentPartPr>
              <p14:xfrm>
                <a:off x="2960719" y="1417318"/>
                <a:ext cx="10440" cy="9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24DE89A-3914-41A1-B676-2B07C6F7FF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2079" y="1408678"/>
                  <a:ext cx="28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571F03-2B1D-4DF2-A22B-3BC126A26265}"/>
                    </a:ext>
                  </a:extLst>
                </p14:cNvPr>
                <p14:cNvContentPartPr/>
                <p14:nvPr/>
              </p14:nvContentPartPr>
              <p14:xfrm>
                <a:off x="3085279" y="1353238"/>
                <a:ext cx="78840" cy="24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571F03-2B1D-4DF2-A22B-3BC126A262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76279" y="1344238"/>
                  <a:ext cx="96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59269D7-17FF-4341-B314-CCD1958A839D}"/>
                    </a:ext>
                  </a:extLst>
                </p14:cNvPr>
                <p14:cNvContentPartPr/>
                <p14:nvPr/>
              </p14:nvContentPartPr>
              <p14:xfrm>
                <a:off x="3208759" y="1423438"/>
                <a:ext cx="75240" cy="72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59269D7-17FF-4341-B314-CCD1958A83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99759" y="1414438"/>
                  <a:ext cx="92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9B568A-6B60-4A9C-B7A0-6E523634BCBD}"/>
                    </a:ext>
                  </a:extLst>
                </p14:cNvPr>
                <p14:cNvContentPartPr/>
                <p14:nvPr/>
              </p14:nvContentPartPr>
              <p14:xfrm>
                <a:off x="3299479" y="1408678"/>
                <a:ext cx="13680" cy="194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9B568A-6B60-4A9C-B7A0-6E523634BC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90839" y="1399678"/>
                  <a:ext cx="3132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32CC3B-D1D9-4056-8FAE-FFD220150D68}"/>
              </a:ext>
            </a:extLst>
          </p:cNvPr>
          <p:cNvGrpSpPr/>
          <p:nvPr/>
        </p:nvGrpSpPr>
        <p:grpSpPr>
          <a:xfrm>
            <a:off x="2894839" y="1725478"/>
            <a:ext cx="482760" cy="835920"/>
            <a:chOff x="2894839" y="1725478"/>
            <a:chExt cx="48276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859AC5-13D3-4CBD-B950-7DFF301EA8D7}"/>
                    </a:ext>
                  </a:extLst>
                </p14:cNvPr>
                <p14:cNvContentPartPr/>
                <p14:nvPr/>
              </p14:nvContentPartPr>
              <p14:xfrm>
                <a:off x="2894839" y="1790638"/>
                <a:ext cx="12240" cy="10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859AC5-13D3-4CBD-B950-7DFF301EA8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85839" y="1781638"/>
                  <a:ext cx="29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BDD17B-325A-483B-BA06-D28E21518D8D}"/>
                    </a:ext>
                  </a:extLst>
                </p14:cNvPr>
                <p14:cNvContentPartPr/>
                <p14:nvPr/>
              </p14:nvContentPartPr>
              <p14:xfrm>
                <a:off x="2982679" y="1725478"/>
                <a:ext cx="85320" cy="327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BDD17B-325A-483B-BA06-D28E21518D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74039" y="1716838"/>
                  <a:ext cx="1029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B898DAC-335E-4052-9548-6B322632CAA1}"/>
                    </a:ext>
                  </a:extLst>
                </p14:cNvPr>
                <p14:cNvContentPartPr/>
                <p14:nvPr/>
              </p14:nvContentPartPr>
              <p14:xfrm>
                <a:off x="3189319" y="1835278"/>
                <a:ext cx="188280" cy="184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B898DAC-335E-4052-9548-6B322632CAA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80319" y="1826278"/>
                  <a:ext cx="205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21CB6C8-7F3F-4AD6-8542-32C008B5A5C0}"/>
                    </a:ext>
                  </a:extLst>
                </p14:cNvPr>
                <p14:cNvContentPartPr/>
                <p14:nvPr/>
              </p14:nvContentPartPr>
              <p14:xfrm>
                <a:off x="2902399" y="2242798"/>
                <a:ext cx="25560" cy="143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21CB6C8-7F3F-4AD6-8542-32C008B5A5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93759" y="2233798"/>
                  <a:ext cx="43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A29C0DA-E71E-404E-9521-E7624E01DDC3}"/>
                    </a:ext>
                  </a:extLst>
                </p14:cNvPr>
                <p14:cNvContentPartPr/>
                <p14:nvPr/>
              </p14:nvContentPartPr>
              <p14:xfrm>
                <a:off x="2985919" y="2145238"/>
                <a:ext cx="117720" cy="380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A29C0DA-E71E-404E-9521-E7624E01DD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76919" y="2136598"/>
                  <a:ext cx="1353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2C1E6B-80B0-4077-9D55-DE0C24174A93}"/>
                    </a:ext>
                  </a:extLst>
                </p14:cNvPr>
                <p14:cNvContentPartPr/>
                <p14:nvPr/>
              </p14:nvContentPartPr>
              <p14:xfrm>
                <a:off x="3170239" y="2253598"/>
                <a:ext cx="131760" cy="12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2C1E6B-80B0-4077-9D55-DE0C24174A9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61239" y="2244958"/>
                  <a:ext cx="149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1EA243-A36B-4C42-9DCC-077A47F6B98C}"/>
                    </a:ext>
                  </a:extLst>
                </p14:cNvPr>
                <p14:cNvContentPartPr/>
                <p14:nvPr/>
              </p14:nvContentPartPr>
              <p14:xfrm>
                <a:off x="3305239" y="2252518"/>
                <a:ext cx="33480" cy="308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1EA243-A36B-4C42-9DCC-077A47F6B9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96239" y="2243518"/>
                  <a:ext cx="511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710A22-B691-4791-A40B-E0D591410721}"/>
              </a:ext>
            </a:extLst>
          </p:cNvPr>
          <p:cNvGrpSpPr/>
          <p:nvPr/>
        </p:nvGrpSpPr>
        <p:grpSpPr>
          <a:xfrm>
            <a:off x="695599" y="2795758"/>
            <a:ext cx="2145960" cy="569520"/>
            <a:chOff x="695599" y="2795758"/>
            <a:chExt cx="214596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BAC05A6-77AE-4883-A694-F32E5A32E39D}"/>
                    </a:ext>
                  </a:extLst>
                </p14:cNvPr>
                <p14:cNvContentPartPr/>
                <p14:nvPr/>
              </p14:nvContentPartPr>
              <p14:xfrm>
                <a:off x="695599" y="2885758"/>
                <a:ext cx="330120" cy="41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BAC05A6-77AE-4883-A694-F32E5A32E3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6599" y="2876758"/>
                  <a:ext cx="3477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B4A94C-1C7B-4E54-BD1C-EE6F90CE71CE}"/>
                    </a:ext>
                  </a:extLst>
                </p14:cNvPr>
                <p14:cNvContentPartPr/>
                <p14:nvPr/>
              </p14:nvContentPartPr>
              <p14:xfrm>
                <a:off x="1057759" y="2994118"/>
                <a:ext cx="111600" cy="264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B4A94C-1C7B-4E54-BD1C-EE6F90CE71C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8759" y="2985118"/>
                  <a:ext cx="129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4082EB-1D5D-4B35-A889-475B68E4EAC2}"/>
                    </a:ext>
                  </a:extLst>
                </p14:cNvPr>
                <p14:cNvContentPartPr/>
                <p14:nvPr/>
              </p14:nvContentPartPr>
              <p14:xfrm>
                <a:off x="1265119" y="3017158"/>
                <a:ext cx="174240" cy="245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4082EB-1D5D-4B35-A889-475B68E4EA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56119" y="3008158"/>
                  <a:ext cx="191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BFD5A1-BBFA-40F4-BBD7-0C87DB29A924}"/>
                    </a:ext>
                  </a:extLst>
                </p14:cNvPr>
                <p14:cNvContentPartPr/>
                <p14:nvPr/>
              </p14:nvContentPartPr>
              <p14:xfrm>
                <a:off x="1251079" y="3002398"/>
                <a:ext cx="169920" cy="21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BFD5A1-BBFA-40F4-BBD7-0C87DB29A9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42439" y="2993398"/>
                  <a:ext cx="187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1AE684-4F28-4EB8-8075-EE95791EB35F}"/>
                    </a:ext>
                  </a:extLst>
                </p14:cNvPr>
                <p14:cNvContentPartPr/>
                <p14:nvPr/>
              </p14:nvContentPartPr>
              <p14:xfrm>
                <a:off x="1508839" y="2844718"/>
                <a:ext cx="421560" cy="42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1AE684-4F28-4EB8-8075-EE95791EB35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99839" y="2836078"/>
                  <a:ext cx="4392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F02F91-94A4-47FF-A6E3-A9846181D3E1}"/>
                    </a:ext>
                  </a:extLst>
                </p14:cNvPr>
                <p14:cNvContentPartPr/>
                <p14:nvPr/>
              </p14:nvContentPartPr>
              <p14:xfrm>
                <a:off x="1799719" y="3100678"/>
                <a:ext cx="162000" cy="38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F02F91-94A4-47FF-A6E3-A9846181D3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90719" y="3091678"/>
                  <a:ext cx="179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3F469D7-441F-4EC5-B17D-F4A968CB2A6F}"/>
                    </a:ext>
                  </a:extLst>
                </p14:cNvPr>
                <p14:cNvContentPartPr/>
                <p14:nvPr/>
              </p14:nvContentPartPr>
              <p14:xfrm>
                <a:off x="2103199" y="2904838"/>
                <a:ext cx="503280" cy="303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3F469D7-441F-4EC5-B17D-F4A968CB2A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94559" y="2895838"/>
                  <a:ext cx="520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480AF8-7F63-48CE-A35A-EC794316C7EB}"/>
                    </a:ext>
                  </a:extLst>
                </p14:cNvPr>
                <p14:cNvContentPartPr/>
                <p14:nvPr/>
              </p14:nvContentPartPr>
              <p14:xfrm>
                <a:off x="2697559" y="2795758"/>
                <a:ext cx="144000" cy="210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480AF8-7F63-48CE-A35A-EC794316C7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88919" y="2786758"/>
                  <a:ext cx="161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5284DD-2E96-4689-B6F8-2EF723982BAE}"/>
                    </a:ext>
                  </a:extLst>
                </p14:cNvPr>
                <p14:cNvContentPartPr/>
                <p14:nvPr/>
              </p14:nvContentPartPr>
              <p14:xfrm>
                <a:off x="2512519" y="3196438"/>
                <a:ext cx="158040" cy="168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5284DD-2E96-4689-B6F8-2EF723982B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03519" y="3187798"/>
                  <a:ext cx="175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A3C049-E151-4B0E-9494-7C844BD22037}"/>
                    </a:ext>
                  </a:extLst>
                </p14:cNvPr>
                <p14:cNvContentPartPr/>
                <p14:nvPr/>
              </p14:nvContentPartPr>
              <p14:xfrm>
                <a:off x="2547439" y="3212278"/>
                <a:ext cx="117720" cy="11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A3C049-E151-4B0E-9494-7C844BD220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38799" y="3203278"/>
                  <a:ext cx="13536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8DC9A8-FD20-46B0-9E13-8BDFC80E9CC6}"/>
              </a:ext>
            </a:extLst>
          </p:cNvPr>
          <p:cNvGrpSpPr/>
          <p:nvPr/>
        </p:nvGrpSpPr>
        <p:grpSpPr>
          <a:xfrm>
            <a:off x="3228919" y="2962798"/>
            <a:ext cx="138600" cy="131040"/>
            <a:chOff x="3228919" y="2962798"/>
            <a:chExt cx="1386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FE2296-1E8F-4538-A921-9B1DF2052C35}"/>
                    </a:ext>
                  </a:extLst>
                </p14:cNvPr>
                <p14:cNvContentPartPr/>
                <p14:nvPr/>
              </p14:nvContentPartPr>
              <p14:xfrm>
                <a:off x="3228919" y="2962798"/>
                <a:ext cx="124200" cy="30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FE2296-1E8F-4538-A921-9B1DF2052C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19919" y="2954158"/>
                  <a:ext cx="141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E88EC1D-AD64-456D-841E-5AF7C4E905F0}"/>
                    </a:ext>
                  </a:extLst>
                </p14:cNvPr>
                <p14:cNvContentPartPr/>
                <p14:nvPr/>
              </p14:nvContentPartPr>
              <p14:xfrm>
                <a:off x="3237199" y="3062518"/>
                <a:ext cx="130320" cy="31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E88EC1D-AD64-456D-841E-5AF7C4E905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28199" y="3053878"/>
                  <a:ext cx="1479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6005B49-4036-47F1-B829-0F35ADC3EFA9}"/>
              </a:ext>
            </a:extLst>
          </p:cNvPr>
          <p:cNvGrpSpPr/>
          <p:nvPr/>
        </p:nvGrpSpPr>
        <p:grpSpPr>
          <a:xfrm>
            <a:off x="3790159" y="3395878"/>
            <a:ext cx="240480" cy="163080"/>
            <a:chOff x="3790159" y="3395878"/>
            <a:chExt cx="2404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B64BF5-D04B-48CD-B94E-6352A0F9B99F}"/>
                    </a:ext>
                  </a:extLst>
                </p14:cNvPr>
                <p14:cNvContentPartPr/>
                <p14:nvPr/>
              </p14:nvContentPartPr>
              <p14:xfrm>
                <a:off x="3790159" y="3399118"/>
                <a:ext cx="240480" cy="159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B64BF5-D04B-48CD-B94E-6352A0F9B99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81159" y="3390118"/>
                  <a:ext cx="258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AC1EDBC-9489-40BB-A1FE-716E0F015E39}"/>
                    </a:ext>
                  </a:extLst>
                </p14:cNvPr>
                <p14:cNvContentPartPr/>
                <p14:nvPr/>
              </p14:nvContentPartPr>
              <p14:xfrm>
                <a:off x="3834799" y="3395878"/>
                <a:ext cx="143280" cy="135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AC1EDBC-9489-40BB-A1FE-716E0F015E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25799" y="3386878"/>
                  <a:ext cx="160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681FA5F-8F18-461B-ABAF-AAE7D5AA0230}"/>
              </a:ext>
            </a:extLst>
          </p:cNvPr>
          <p:cNvGrpSpPr/>
          <p:nvPr/>
        </p:nvGrpSpPr>
        <p:grpSpPr>
          <a:xfrm>
            <a:off x="3737599" y="2551318"/>
            <a:ext cx="4008600" cy="695520"/>
            <a:chOff x="3737599" y="2551318"/>
            <a:chExt cx="4008600" cy="6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3EDC35-5D5B-4A56-AD0B-0A046591984A}"/>
                    </a:ext>
                  </a:extLst>
                </p14:cNvPr>
                <p14:cNvContentPartPr/>
                <p14:nvPr/>
              </p14:nvContentPartPr>
              <p14:xfrm>
                <a:off x="3737599" y="2784238"/>
                <a:ext cx="444240" cy="462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3EDC35-5D5B-4A56-AD0B-0A04659198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28959" y="2775598"/>
                  <a:ext cx="461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B14939-7F44-4D5E-B495-2AD41A702B2D}"/>
                    </a:ext>
                  </a:extLst>
                </p14:cNvPr>
                <p14:cNvContentPartPr/>
                <p14:nvPr/>
              </p14:nvContentPartPr>
              <p14:xfrm>
                <a:off x="4341679" y="2816638"/>
                <a:ext cx="186480" cy="34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B14939-7F44-4D5E-B495-2AD41A702B2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32679" y="2807638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B64089-8F59-4F49-8224-3F3CF5C902E8}"/>
                    </a:ext>
                  </a:extLst>
                </p14:cNvPr>
                <p14:cNvContentPartPr/>
                <p14:nvPr/>
              </p14:nvContentPartPr>
              <p14:xfrm>
                <a:off x="4552639" y="2953798"/>
                <a:ext cx="174960" cy="157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B64089-8F59-4F49-8224-3F3CF5C902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43999" y="2945158"/>
                  <a:ext cx="192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2C19580-402C-41A7-9CAA-E7C6DB01F6BC}"/>
                    </a:ext>
                  </a:extLst>
                </p14:cNvPr>
                <p14:cNvContentPartPr/>
                <p14:nvPr/>
              </p14:nvContentPartPr>
              <p14:xfrm>
                <a:off x="4515199" y="2913118"/>
                <a:ext cx="204840" cy="21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2C19580-402C-41A7-9CAA-E7C6DB01F6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06559" y="2904118"/>
                  <a:ext cx="222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D142D0-EABF-42D3-AE0C-3C7B04FB36E4}"/>
                    </a:ext>
                  </a:extLst>
                </p14:cNvPr>
                <p14:cNvContentPartPr/>
                <p14:nvPr/>
              </p14:nvContentPartPr>
              <p14:xfrm>
                <a:off x="4866559" y="2959198"/>
                <a:ext cx="124560" cy="41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D142D0-EABF-42D3-AE0C-3C7B04FB36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57919" y="2950198"/>
                  <a:ext cx="142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A1EAD18-A5A2-4424-931B-1989ACEAA5B4}"/>
                    </a:ext>
                  </a:extLst>
                </p14:cNvPr>
                <p14:cNvContentPartPr/>
                <p14:nvPr/>
              </p14:nvContentPartPr>
              <p14:xfrm>
                <a:off x="5117839" y="3059638"/>
                <a:ext cx="432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A1EAD18-A5A2-4424-931B-1989ACEAA5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09199" y="3050998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B8180C-E15F-4969-AC25-AE90490EB993}"/>
                    </a:ext>
                  </a:extLst>
                </p14:cNvPr>
                <p14:cNvContentPartPr/>
                <p14:nvPr/>
              </p14:nvContentPartPr>
              <p14:xfrm>
                <a:off x="5095519" y="2834638"/>
                <a:ext cx="307080" cy="247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B8180C-E15F-4969-AC25-AE90490EB99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86879" y="2825998"/>
                  <a:ext cx="324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8BAB4D-15A3-413F-B3B6-01FDF5E4C16A}"/>
                    </a:ext>
                  </a:extLst>
                </p14:cNvPr>
                <p14:cNvContentPartPr/>
                <p14:nvPr/>
              </p14:nvContentPartPr>
              <p14:xfrm>
                <a:off x="5415199" y="3070078"/>
                <a:ext cx="172440" cy="127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8BAB4D-15A3-413F-B3B6-01FDF5E4C1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06199" y="3061078"/>
                  <a:ext cx="190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28D90F-71BC-464A-97CB-234A23A2A621}"/>
                    </a:ext>
                  </a:extLst>
                </p14:cNvPr>
                <p14:cNvContentPartPr/>
                <p14:nvPr/>
              </p14:nvContentPartPr>
              <p14:xfrm>
                <a:off x="5420239" y="3070078"/>
                <a:ext cx="137520" cy="119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28D90F-71BC-464A-97CB-234A23A2A6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11239" y="3061078"/>
                  <a:ext cx="155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BEFDA19-A01A-492E-95D4-8BCE33147C3D}"/>
                    </a:ext>
                  </a:extLst>
                </p14:cNvPr>
                <p14:cNvContentPartPr/>
                <p14:nvPr/>
              </p14:nvContentPartPr>
              <p14:xfrm>
                <a:off x="5674039" y="2791438"/>
                <a:ext cx="181800" cy="31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BEFDA19-A01A-492E-95D4-8BCE33147C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65039" y="2782438"/>
                  <a:ext cx="1994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6B2A0D-1571-4D89-91D2-7BB948558CAA}"/>
                    </a:ext>
                  </a:extLst>
                </p14:cNvPr>
                <p14:cNvContentPartPr/>
                <p14:nvPr/>
              </p14:nvContentPartPr>
              <p14:xfrm>
                <a:off x="5815519" y="2554198"/>
                <a:ext cx="236880" cy="151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6B2A0D-1571-4D89-91D2-7BB948558C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06879" y="2545198"/>
                  <a:ext cx="254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1410AEC-C635-4CC7-B405-E0124645A920}"/>
                    </a:ext>
                  </a:extLst>
                </p14:cNvPr>
                <p14:cNvContentPartPr/>
                <p14:nvPr/>
              </p14:nvContentPartPr>
              <p14:xfrm>
                <a:off x="6114319" y="2773438"/>
                <a:ext cx="154800" cy="28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1410AEC-C635-4CC7-B405-E0124645A9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05679" y="2764798"/>
                  <a:ext cx="172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D5BA71-0D02-40DA-8F61-C2DDEF931558}"/>
                    </a:ext>
                  </a:extLst>
                </p14:cNvPr>
                <p14:cNvContentPartPr/>
                <p14:nvPr/>
              </p14:nvContentPartPr>
              <p14:xfrm>
                <a:off x="6223039" y="2626918"/>
                <a:ext cx="220680" cy="21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D5BA71-0D02-40DA-8F61-C2DDEF9315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14399" y="2618278"/>
                  <a:ext cx="238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9A60913-AEDF-47DF-A78A-35E8D6B67001}"/>
                    </a:ext>
                  </a:extLst>
                </p14:cNvPr>
                <p14:cNvContentPartPr/>
                <p14:nvPr/>
              </p14:nvContentPartPr>
              <p14:xfrm>
                <a:off x="6389359" y="2745358"/>
                <a:ext cx="194040" cy="272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9A60913-AEDF-47DF-A78A-35E8D6B670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80359" y="2736718"/>
                  <a:ext cx="211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DAF5B82-F03A-4F4E-B9E1-3DD46110F334}"/>
                    </a:ext>
                  </a:extLst>
                </p14:cNvPr>
                <p14:cNvContentPartPr/>
                <p14:nvPr/>
              </p14:nvContentPartPr>
              <p14:xfrm>
                <a:off x="6626239" y="2786398"/>
                <a:ext cx="221040" cy="21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DAF5B82-F03A-4F4E-B9E1-3DD46110F3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17239" y="2777398"/>
                  <a:ext cx="238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719EEF-3104-415D-A3D8-4847E1A61673}"/>
                    </a:ext>
                  </a:extLst>
                </p14:cNvPr>
                <p14:cNvContentPartPr/>
                <p14:nvPr/>
              </p14:nvContentPartPr>
              <p14:xfrm>
                <a:off x="6617239" y="2680918"/>
                <a:ext cx="479880" cy="307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719EEF-3104-415D-A3D8-4847E1A6167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08599" y="2672278"/>
                  <a:ext cx="4975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96CEC62-5A2E-4486-9624-77C06F89AE1F}"/>
                    </a:ext>
                  </a:extLst>
                </p14:cNvPr>
                <p14:cNvContentPartPr/>
                <p14:nvPr/>
              </p14:nvContentPartPr>
              <p14:xfrm>
                <a:off x="6962479" y="2885038"/>
                <a:ext cx="113760" cy="46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96CEC62-5A2E-4486-9624-77C06F89AE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53479" y="2876398"/>
                  <a:ext cx="131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5B41434-9149-4882-A84D-0367DCC89E26}"/>
                    </a:ext>
                  </a:extLst>
                </p14:cNvPr>
                <p14:cNvContentPartPr/>
                <p14:nvPr/>
              </p14:nvContentPartPr>
              <p14:xfrm>
                <a:off x="7183519" y="2779198"/>
                <a:ext cx="300960" cy="154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5B41434-9149-4882-A84D-0367DCC89E2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74519" y="2770558"/>
                  <a:ext cx="318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9960B71-388E-4B2A-9A45-5EB6B906A31A}"/>
                    </a:ext>
                  </a:extLst>
                </p14:cNvPr>
                <p14:cNvContentPartPr/>
                <p14:nvPr/>
              </p14:nvContentPartPr>
              <p14:xfrm>
                <a:off x="7562959" y="2551318"/>
                <a:ext cx="183240" cy="403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9960B71-388E-4B2A-9A45-5EB6B906A3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54319" y="2542678"/>
                  <a:ext cx="20088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999618A-C992-45F7-9E6E-D4F4AA64DD96}"/>
              </a:ext>
            </a:extLst>
          </p:cNvPr>
          <p:cNvGrpSpPr/>
          <p:nvPr/>
        </p:nvGrpSpPr>
        <p:grpSpPr>
          <a:xfrm>
            <a:off x="3239719" y="3839038"/>
            <a:ext cx="161640" cy="121320"/>
            <a:chOff x="3239719" y="3839038"/>
            <a:chExt cx="16164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FE0073-94DE-4C7E-8011-962E72AEE9B7}"/>
                    </a:ext>
                  </a:extLst>
                </p14:cNvPr>
                <p14:cNvContentPartPr/>
                <p14:nvPr/>
              </p14:nvContentPartPr>
              <p14:xfrm>
                <a:off x="3239719" y="3839038"/>
                <a:ext cx="117000" cy="39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FE0073-94DE-4C7E-8011-962E72AEE9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30719" y="3830398"/>
                  <a:ext cx="134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20F27D9-0014-4FAA-A33E-999EA36749E9}"/>
                    </a:ext>
                  </a:extLst>
                </p14:cNvPr>
                <p14:cNvContentPartPr/>
                <p14:nvPr/>
              </p14:nvContentPartPr>
              <p14:xfrm>
                <a:off x="3273559" y="3922198"/>
                <a:ext cx="127800" cy="38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20F27D9-0014-4FAA-A33E-999EA36749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64559" y="3913198"/>
                  <a:ext cx="1454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5EC4162-146C-4BCB-8099-7AC19D9F6671}"/>
              </a:ext>
            </a:extLst>
          </p:cNvPr>
          <p:cNvGrpSpPr/>
          <p:nvPr/>
        </p:nvGrpSpPr>
        <p:grpSpPr>
          <a:xfrm>
            <a:off x="3821479" y="3737158"/>
            <a:ext cx="657000" cy="239040"/>
            <a:chOff x="3821479" y="3737158"/>
            <a:chExt cx="6570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A66736-A0CD-4F72-9362-945590F37C99}"/>
                    </a:ext>
                  </a:extLst>
                </p14:cNvPr>
                <p14:cNvContentPartPr/>
                <p14:nvPr/>
              </p14:nvContentPartPr>
              <p14:xfrm>
                <a:off x="3821479" y="3737158"/>
                <a:ext cx="147600" cy="239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A66736-A0CD-4F72-9362-945590F37C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12479" y="3728158"/>
                  <a:ext cx="165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03D1CB7-1F8C-4EDA-BB0F-31E44051771A}"/>
                    </a:ext>
                  </a:extLst>
                </p14:cNvPr>
                <p14:cNvContentPartPr/>
                <p14:nvPr/>
              </p14:nvContentPartPr>
              <p14:xfrm>
                <a:off x="4004719" y="3784318"/>
                <a:ext cx="171720" cy="146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03D1CB7-1F8C-4EDA-BB0F-31E4405177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95719" y="3775318"/>
                  <a:ext cx="189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C47D7B-2BCD-4461-AF89-F41E026C0291}"/>
                    </a:ext>
                  </a:extLst>
                </p14:cNvPr>
                <p14:cNvContentPartPr/>
                <p14:nvPr/>
              </p14:nvContentPartPr>
              <p14:xfrm>
                <a:off x="4332679" y="3808438"/>
                <a:ext cx="145800" cy="57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C47D7B-2BCD-4461-AF89-F41E026C02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23679" y="3799798"/>
                  <a:ext cx="1634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A8E365-3B00-475C-AE1A-B538B8445556}"/>
              </a:ext>
            </a:extLst>
          </p:cNvPr>
          <p:cNvGrpSpPr/>
          <p:nvPr/>
        </p:nvGrpSpPr>
        <p:grpSpPr>
          <a:xfrm>
            <a:off x="4656679" y="3457798"/>
            <a:ext cx="843120" cy="621720"/>
            <a:chOff x="4656679" y="3457798"/>
            <a:chExt cx="84312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2541321-4B58-4BD8-9CF0-4C54B011F511}"/>
                    </a:ext>
                  </a:extLst>
                </p14:cNvPr>
                <p14:cNvContentPartPr/>
                <p14:nvPr/>
              </p14:nvContentPartPr>
              <p14:xfrm>
                <a:off x="4656679" y="3704398"/>
                <a:ext cx="25920" cy="161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2541321-4B58-4BD8-9CF0-4C54B011F5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48039" y="3695758"/>
                  <a:ext cx="43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CF6B64-8F50-4A14-8C60-6FDFF9DAD00B}"/>
                    </a:ext>
                  </a:extLst>
                </p14:cNvPr>
                <p14:cNvContentPartPr/>
                <p14:nvPr/>
              </p14:nvContentPartPr>
              <p14:xfrm>
                <a:off x="4716799" y="3595678"/>
                <a:ext cx="145800" cy="354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CF6B64-8F50-4A14-8C60-6FDFF9DAD0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07799" y="3586678"/>
                  <a:ext cx="1634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91FC024-FBB5-49F8-84A9-7BC9A6F19DB8}"/>
                    </a:ext>
                  </a:extLst>
                </p14:cNvPr>
                <p14:cNvContentPartPr/>
                <p14:nvPr/>
              </p14:nvContentPartPr>
              <p14:xfrm>
                <a:off x="4828759" y="3457798"/>
                <a:ext cx="171720" cy="12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91FC024-FBB5-49F8-84A9-7BC9A6F19D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20119" y="3448798"/>
                  <a:ext cx="189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E2F16B-99F7-40F1-AE61-7238B6B5D0A7}"/>
                    </a:ext>
                  </a:extLst>
                </p14:cNvPr>
                <p14:cNvContentPartPr/>
                <p14:nvPr/>
              </p14:nvContentPartPr>
              <p14:xfrm>
                <a:off x="5078959" y="3767038"/>
                <a:ext cx="17640" cy="7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E2F16B-99F7-40F1-AE61-7238B6B5D0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69959" y="3758398"/>
                  <a:ext cx="35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75F463F-9976-496C-AB6C-B11BD9550D2F}"/>
                    </a:ext>
                  </a:extLst>
                </p14:cNvPr>
                <p14:cNvContentPartPr/>
                <p14:nvPr/>
              </p14:nvContentPartPr>
              <p14:xfrm>
                <a:off x="5363719" y="3556078"/>
                <a:ext cx="57960" cy="160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75F463F-9976-496C-AB6C-B11BD9550D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55079" y="3547438"/>
                  <a:ext cx="75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3B97BBC-2126-4B74-AC8A-62173FD77289}"/>
                    </a:ext>
                  </a:extLst>
                </p14:cNvPr>
                <p14:cNvContentPartPr/>
                <p14:nvPr/>
              </p14:nvContentPartPr>
              <p14:xfrm>
                <a:off x="5247439" y="3738958"/>
                <a:ext cx="252360" cy="66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3B97BBC-2126-4B74-AC8A-62173FD7728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38439" y="3729958"/>
                  <a:ext cx="270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D45C9C4-5E00-404B-9CE0-53FDC555AC91}"/>
                    </a:ext>
                  </a:extLst>
                </p14:cNvPr>
                <p14:cNvContentPartPr/>
                <p14:nvPr/>
              </p14:nvContentPartPr>
              <p14:xfrm>
                <a:off x="5328439" y="3835438"/>
                <a:ext cx="150840" cy="10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D45C9C4-5E00-404B-9CE0-53FDC555AC9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19439" y="3826438"/>
                  <a:ext cx="168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4E3017-7E04-4059-8930-502933622A22}"/>
                    </a:ext>
                  </a:extLst>
                </p14:cNvPr>
                <p14:cNvContentPartPr/>
                <p14:nvPr/>
              </p14:nvContentPartPr>
              <p14:xfrm>
                <a:off x="5416639" y="3818158"/>
                <a:ext cx="82080" cy="261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4E3017-7E04-4059-8930-502933622A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07999" y="3809158"/>
                  <a:ext cx="9972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33F767-9E47-40DB-AE8E-32715E9EEE24}"/>
              </a:ext>
            </a:extLst>
          </p:cNvPr>
          <p:cNvGrpSpPr/>
          <p:nvPr/>
        </p:nvGrpSpPr>
        <p:grpSpPr>
          <a:xfrm>
            <a:off x="5730919" y="3606478"/>
            <a:ext cx="298440" cy="183240"/>
            <a:chOff x="5730919" y="3606478"/>
            <a:chExt cx="29844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2EECA29-CD84-4225-A719-ECA1A657F643}"/>
                    </a:ext>
                  </a:extLst>
                </p14:cNvPr>
                <p14:cNvContentPartPr/>
                <p14:nvPr/>
              </p14:nvContentPartPr>
              <p14:xfrm>
                <a:off x="5730919" y="3648598"/>
                <a:ext cx="298440" cy="74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2EECA29-CD84-4225-A719-ECA1A657F64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21919" y="3639958"/>
                  <a:ext cx="316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468E79A-247C-4531-86C6-C21055EC240E}"/>
                    </a:ext>
                  </a:extLst>
                </p14:cNvPr>
                <p14:cNvContentPartPr/>
                <p14:nvPr/>
              </p14:nvContentPartPr>
              <p14:xfrm>
                <a:off x="5835319" y="3606478"/>
                <a:ext cx="47520" cy="183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468E79A-247C-4531-86C6-C21055EC24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26679" y="3597478"/>
                  <a:ext cx="651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6409CBD-6C92-43D8-A150-8375F5F39E32}"/>
              </a:ext>
            </a:extLst>
          </p:cNvPr>
          <p:cNvGrpSpPr/>
          <p:nvPr/>
        </p:nvGrpSpPr>
        <p:grpSpPr>
          <a:xfrm>
            <a:off x="6251119" y="3259438"/>
            <a:ext cx="1550160" cy="747360"/>
            <a:chOff x="6251119" y="3259438"/>
            <a:chExt cx="1550160" cy="74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4937844-1758-4BFB-8323-59A50292CD14}"/>
                    </a:ext>
                  </a:extLst>
                </p14:cNvPr>
                <p14:cNvContentPartPr/>
                <p14:nvPr/>
              </p14:nvContentPartPr>
              <p14:xfrm>
                <a:off x="6251119" y="3497758"/>
                <a:ext cx="154800" cy="340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4937844-1758-4BFB-8323-59A50292C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42119" y="3489118"/>
                  <a:ext cx="172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4D0C58-C497-46B4-B7C6-E1F2E9060A28}"/>
                    </a:ext>
                  </a:extLst>
                </p14:cNvPr>
                <p14:cNvContentPartPr/>
                <p14:nvPr/>
              </p14:nvContentPartPr>
              <p14:xfrm>
                <a:off x="6455599" y="3573718"/>
                <a:ext cx="45720" cy="176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4D0C58-C497-46B4-B7C6-E1F2E9060A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46959" y="3565078"/>
                  <a:ext cx="63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139E76A-13E0-4215-9B65-1C05EA730C01}"/>
                    </a:ext>
                  </a:extLst>
                </p14:cNvPr>
                <p14:cNvContentPartPr/>
                <p14:nvPr/>
              </p14:nvContentPartPr>
              <p14:xfrm>
                <a:off x="6646039" y="3618718"/>
                <a:ext cx="156240" cy="49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139E76A-13E0-4215-9B65-1C05EA730C0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37039" y="3609718"/>
                  <a:ext cx="173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9E62D3F-1888-4B11-A924-E35452F74660}"/>
                    </a:ext>
                  </a:extLst>
                </p14:cNvPr>
                <p14:cNvContentPartPr/>
                <p14:nvPr/>
              </p14:nvContentPartPr>
              <p14:xfrm>
                <a:off x="6920359" y="3547798"/>
                <a:ext cx="60840" cy="187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9E62D3F-1888-4B11-A924-E35452F746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11359" y="3538798"/>
                  <a:ext cx="7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86248ED-1F87-450E-A070-2FA064D2D372}"/>
                    </a:ext>
                  </a:extLst>
                </p14:cNvPr>
                <p14:cNvContentPartPr/>
                <p14:nvPr/>
              </p14:nvContentPartPr>
              <p14:xfrm>
                <a:off x="7014679" y="3433318"/>
                <a:ext cx="121680" cy="362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86248ED-1F87-450E-A070-2FA064D2D3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05679" y="3424318"/>
                  <a:ext cx="1393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7613738-2017-4AA9-B6E1-BA8682107439}"/>
                    </a:ext>
                  </a:extLst>
                </p14:cNvPr>
                <p14:cNvContentPartPr/>
                <p14:nvPr/>
              </p14:nvContentPartPr>
              <p14:xfrm>
                <a:off x="7166239" y="3259438"/>
                <a:ext cx="172440" cy="157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7613738-2017-4AA9-B6E1-BA868210743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57599" y="3250798"/>
                  <a:ext cx="190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D113092-1D03-4FB1-BAE5-63DF0EA3F4BF}"/>
                    </a:ext>
                  </a:extLst>
                </p14:cNvPr>
                <p14:cNvContentPartPr/>
                <p14:nvPr/>
              </p14:nvContentPartPr>
              <p14:xfrm>
                <a:off x="7382599" y="3663718"/>
                <a:ext cx="20880" cy="1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D113092-1D03-4FB1-BAE5-63DF0EA3F4B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73959" y="3655078"/>
                  <a:ext cx="38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A7B4B9-4C86-4E30-AB70-35192BEE4E79}"/>
                    </a:ext>
                  </a:extLst>
                </p14:cNvPr>
                <p14:cNvContentPartPr/>
                <p14:nvPr/>
              </p14:nvContentPartPr>
              <p14:xfrm>
                <a:off x="7697599" y="3430798"/>
                <a:ext cx="41760" cy="20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A7B4B9-4C86-4E30-AB70-35192BEE4E7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88959" y="3422158"/>
                  <a:ext cx="59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207A27E-666E-4E39-B246-6C476929D94F}"/>
                    </a:ext>
                  </a:extLst>
                </p14:cNvPr>
                <p14:cNvContentPartPr/>
                <p14:nvPr/>
              </p14:nvContentPartPr>
              <p14:xfrm>
                <a:off x="7570159" y="3674518"/>
                <a:ext cx="231120" cy="47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207A27E-666E-4E39-B246-6C476929D9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61159" y="3665518"/>
                  <a:ext cx="248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DB0FC40-C100-4238-8330-4427FBE1262F}"/>
                    </a:ext>
                  </a:extLst>
                </p14:cNvPr>
                <p14:cNvContentPartPr/>
                <p14:nvPr/>
              </p14:nvContentPartPr>
              <p14:xfrm>
                <a:off x="7557919" y="3801598"/>
                <a:ext cx="214560" cy="205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DB0FC40-C100-4238-8330-4427FBE126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49279" y="3792598"/>
                  <a:ext cx="2322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D53BE62-F773-455D-B2CF-4E0E5C30A4C8}"/>
              </a:ext>
            </a:extLst>
          </p:cNvPr>
          <p:cNvGrpSpPr/>
          <p:nvPr/>
        </p:nvGrpSpPr>
        <p:grpSpPr>
          <a:xfrm>
            <a:off x="8030599" y="3564358"/>
            <a:ext cx="283680" cy="209520"/>
            <a:chOff x="8030599" y="3564358"/>
            <a:chExt cx="28368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E3ED4EE-D283-4DB7-8EA1-084EFBF0258D}"/>
                    </a:ext>
                  </a:extLst>
                </p14:cNvPr>
                <p14:cNvContentPartPr/>
                <p14:nvPr/>
              </p14:nvContentPartPr>
              <p14:xfrm>
                <a:off x="8030599" y="3624118"/>
                <a:ext cx="283680" cy="42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E3ED4EE-D283-4DB7-8EA1-084EFBF0258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21599" y="3615478"/>
                  <a:ext cx="30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C1F0D83-8EC2-4B4C-BA16-493DF0D90946}"/>
                    </a:ext>
                  </a:extLst>
                </p14:cNvPr>
                <p14:cNvContentPartPr/>
                <p14:nvPr/>
              </p14:nvContentPartPr>
              <p14:xfrm>
                <a:off x="8181799" y="3564358"/>
                <a:ext cx="16920" cy="209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C1F0D83-8EC2-4B4C-BA16-493DF0D909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73159" y="3555358"/>
                  <a:ext cx="345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D8D2600-E8BC-4C84-A97A-A36854A0807D}"/>
              </a:ext>
            </a:extLst>
          </p:cNvPr>
          <p:cNvGrpSpPr/>
          <p:nvPr/>
        </p:nvGrpSpPr>
        <p:grpSpPr>
          <a:xfrm>
            <a:off x="8586079" y="3189598"/>
            <a:ext cx="1683360" cy="780480"/>
            <a:chOff x="8586079" y="3189598"/>
            <a:chExt cx="168336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B3A1741-FCBB-49E5-BFDE-42A69EB199F4}"/>
                    </a:ext>
                  </a:extLst>
                </p14:cNvPr>
                <p14:cNvContentPartPr/>
                <p14:nvPr/>
              </p14:nvContentPartPr>
              <p14:xfrm>
                <a:off x="8586079" y="3496678"/>
                <a:ext cx="133920" cy="25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B3A1741-FCBB-49E5-BFDE-42A69EB199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77079" y="3488038"/>
                  <a:ext cx="151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B0D40C2-B21B-4967-AE71-74FDFF9E3ADB}"/>
                    </a:ext>
                  </a:extLst>
                </p14:cNvPr>
                <p14:cNvContentPartPr/>
                <p14:nvPr/>
              </p14:nvContentPartPr>
              <p14:xfrm>
                <a:off x="8755999" y="3523318"/>
                <a:ext cx="169560" cy="205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B0D40C2-B21B-4967-AE71-74FDFF9E3AD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46999" y="3514678"/>
                  <a:ext cx="187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355C592-B497-4267-91C7-B62FD43011F3}"/>
                    </a:ext>
                  </a:extLst>
                </p14:cNvPr>
                <p14:cNvContentPartPr/>
                <p14:nvPr/>
              </p14:nvContentPartPr>
              <p14:xfrm>
                <a:off x="9031399" y="3614398"/>
                <a:ext cx="118440" cy="27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355C592-B497-4267-91C7-B62FD43011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22399" y="3605398"/>
                  <a:ext cx="136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75E3FD4-8EFE-4D1B-8359-6C3F28E4092E}"/>
                    </a:ext>
                  </a:extLst>
                </p14:cNvPr>
                <p14:cNvContentPartPr/>
                <p14:nvPr/>
              </p14:nvContentPartPr>
              <p14:xfrm>
                <a:off x="9287359" y="3517558"/>
                <a:ext cx="57960" cy="198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75E3FD4-8EFE-4D1B-8359-6C3F28E4092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78359" y="3508918"/>
                  <a:ext cx="75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B6673AF-C875-40AA-B7A8-63A4DE443669}"/>
                    </a:ext>
                  </a:extLst>
                </p14:cNvPr>
                <p14:cNvContentPartPr/>
                <p14:nvPr/>
              </p14:nvContentPartPr>
              <p14:xfrm>
                <a:off x="9460879" y="3383998"/>
                <a:ext cx="189360" cy="349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B6673AF-C875-40AA-B7A8-63A4DE44366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52239" y="3374998"/>
                  <a:ext cx="2070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1FD779-EFF3-41DE-B648-534F318F8394}"/>
                    </a:ext>
                  </a:extLst>
                </p14:cNvPr>
                <p14:cNvContentPartPr/>
                <p14:nvPr/>
              </p14:nvContentPartPr>
              <p14:xfrm>
                <a:off x="9612439" y="3189598"/>
                <a:ext cx="183240" cy="155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1FD779-EFF3-41DE-B648-534F318F83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03439" y="3180598"/>
                  <a:ext cx="200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2358E64-4BB3-4CFE-BD24-34F7497D787E}"/>
                    </a:ext>
                  </a:extLst>
                </p14:cNvPr>
                <p14:cNvContentPartPr/>
                <p14:nvPr/>
              </p14:nvContentPartPr>
              <p14:xfrm>
                <a:off x="9807919" y="3570478"/>
                <a:ext cx="19080" cy="25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2358E64-4BB3-4CFE-BD24-34F7497D78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99279" y="3561838"/>
                  <a:ext cx="36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A8C37C6-1FC9-4C01-9C71-47A355177DBA}"/>
                    </a:ext>
                  </a:extLst>
                </p14:cNvPr>
                <p14:cNvContentPartPr/>
                <p14:nvPr/>
              </p14:nvContentPartPr>
              <p14:xfrm>
                <a:off x="10168279" y="3309118"/>
                <a:ext cx="99360" cy="219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A8C37C6-1FC9-4C01-9C71-47A355177DB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59639" y="3300478"/>
                  <a:ext cx="117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9C35DB3-17A0-4AFF-B50F-D4E82A1AC43D}"/>
                    </a:ext>
                  </a:extLst>
                </p14:cNvPr>
                <p14:cNvContentPartPr/>
                <p14:nvPr/>
              </p14:nvContentPartPr>
              <p14:xfrm>
                <a:off x="9994039" y="3539518"/>
                <a:ext cx="275400" cy="87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9C35DB3-17A0-4AFF-B50F-D4E82A1AC43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85399" y="3530518"/>
                  <a:ext cx="293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F1F7A1F-D4BD-4903-AB99-CEF9BF5DA134}"/>
                    </a:ext>
                  </a:extLst>
                </p14:cNvPr>
                <p14:cNvContentPartPr/>
                <p14:nvPr/>
              </p14:nvContentPartPr>
              <p14:xfrm>
                <a:off x="10019239" y="3686038"/>
                <a:ext cx="128520" cy="100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F1F7A1F-D4BD-4903-AB99-CEF9BF5DA1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010239" y="3677398"/>
                  <a:ext cx="146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1D8BD8-4741-4751-BB09-D9494EC0C6CD}"/>
                    </a:ext>
                  </a:extLst>
                </p14:cNvPr>
                <p14:cNvContentPartPr/>
                <p14:nvPr/>
              </p14:nvContentPartPr>
              <p14:xfrm>
                <a:off x="10101319" y="3691078"/>
                <a:ext cx="98640" cy="27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1D8BD8-4741-4751-BB09-D9494EC0C6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92679" y="3682438"/>
                  <a:ext cx="1162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FA768ED-0225-434F-863C-6BF490DB465F}"/>
              </a:ext>
            </a:extLst>
          </p:cNvPr>
          <p:cNvGrpSpPr/>
          <p:nvPr/>
        </p:nvGrpSpPr>
        <p:grpSpPr>
          <a:xfrm>
            <a:off x="10537999" y="3492718"/>
            <a:ext cx="121680" cy="116640"/>
            <a:chOff x="10537999" y="3492718"/>
            <a:chExt cx="12168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F6BF453-6764-4BDE-B981-5E246242944B}"/>
                    </a:ext>
                  </a:extLst>
                </p14:cNvPr>
                <p14:cNvContentPartPr/>
                <p14:nvPr/>
              </p14:nvContentPartPr>
              <p14:xfrm>
                <a:off x="10537999" y="3492718"/>
                <a:ext cx="121680" cy="23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F6BF453-6764-4BDE-B981-5E246242944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29359" y="3484078"/>
                  <a:ext cx="139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3F30E70-15CC-494C-ADCB-5C96D6F21F56}"/>
                    </a:ext>
                  </a:extLst>
                </p14:cNvPr>
                <p14:cNvContentPartPr/>
                <p14:nvPr/>
              </p14:nvContentPartPr>
              <p14:xfrm>
                <a:off x="10542679" y="3589198"/>
                <a:ext cx="115200" cy="2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3F30E70-15CC-494C-ADCB-5C96D6F21F5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34039" y="3580198"/>
                  <a:ext cx="1328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526E2C7-C2CA-454D-8DF2-C94B4BDAC721}"/>
              </a:ext>
            </a:extLst>
          </p:cNvPr>
          <p:cNvGrpSpPr/>
          <p:nvPr/>
        </p:nvGrpSpPr>
        <p:grpSpPr>
          <a:xfrm>
            <a:off x="10871719" y="3200038"/>
            <a:ext cx="399600" cy="623520"/>
            <a:chOff x="10871719" y="3200038"/>
            <a:chExt cx="39960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F731FF8-AFA6-4FA5-A92F-9653BF0C5DD2}"/>
                    </a:ext>
                  </a:extLst>
                </p14:cNvPr>
                <p14:cNvContentPartPr/>
                <p14:nvPr/>
              </p14:nvContentPartPr>
              <p14:xfrm>
                <a:off x="11099599" y="3200038"/>
                <a:ext cx="60480" cy="220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F731FF8-AFA6-4FA5-A92F-9653BF0C5D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90599" y="3191398"/>
                  <a:ext cx="78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42AAFB1-4C6F-49E5-9F57-709F7A08D69D}"/>
                    </a:ext>
                  </a:extLst>
                </p14:cNvPr>
                <p14:cNvContentPartPr/>
                <p14:nvPr/>
              </p14:nvContentPartPr>
              <p14:xfrm>
                <a:off x="10912039" y="3450238"/>
                <a:ext cx="359280" cy="35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42AAFB1-4C6F-49E5-9F57-709F7A08D6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03399" y="3441238"/>
                  <a:ext cx="376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CEDF29-DFB6-43F5-B01A-D861B99BB089}"/>
                    </a:ext>
                  </a:extLst>
                </p14:cNvPr>
                <p14:cNvContentPartPr/>
                <p14:nvPr/>
              </p14:nvContentPartPr>
              <p14:xfrm>
                <a:off x="10871719" y="3571918"/>
                <a:ext cx="335160" cy="251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CEDF29-DFB6-43F5-B01A-D861B99BB08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63079" y="3562918"/>
                  <a:ext cx="35280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EC159E8-60AA-4DED-93C8-B29B7CFA3A0C}"/>
              </a:ext>
            </a:extLst>
          </p:cNvPr>
          <p:cNvGrpSpPr/>
          <p:nvPr/>
        </p:nvGrpSpPr>
        <p:grpSpPr>
          <a:xfrm>
            <a:off x="722599" y="4412518"/>
            <a:ext cx="945360" cy="382680"/>
            <a:chOff x="722599" y="4412518"/>
            <a:chExt cx="94536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A5FE95D-5497-4A37-B389-19F2A1CB1D8B}"/>
                    </a:ext>
                  </a:extLst>
                </p14:cNvPr>
                <p14:cNvContentPartPr/>
                <p14:nvPr/>
              </p14:nvContentPartPr>
              <p14:xfrm>
                <a:off x="722599" y="4434118"/>
                <a:ext cx="312480" cy="361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A5FE95D-5497-4A37-B389-19F2A1CB1D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3959" y="4425478"/>
                  <a:ext cx="3301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C50EE1F-779D-4694-903B-2AC67939AE34}"/>
                    </a:ext>
                  </a:extLst>
                </p14:cNvPr>
                <p14:cNvContentPartPr/>
                <p14:nvPr/>
              </p14:nvContentPartPr>
              <p14:xfrm>
                <a:off x="841039" y="4593598"/>
                <a:ext cx="212760" cy="85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C50EE1F-779D-4694-903B-2AC67939AE3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2039" y="4584958"/>
                  <a:ext cx="230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1D84412-BE45-428D-8FA0-1F135B719E5B}"/>
                    </a:ext>
                  </a:extLst>
                </p14:cNvPr>
                <p14:cNvContentPartPr/>
                <p14:nvPr/>
              </p14:nvContentPartPr>
              <p14:xfrm>
                <a:off x="1146319" y="4412518"/>
                <a:ext cx="110160" cy="309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1D84412-BE45-428D-8FA0-1F135B719E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37679" y="4403518"/>
                  <a:ext cx="127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EA14376-30CB-4980-A5DE-0DF1262CAA89}"/>
                    </a:ext>
                  </a:extLst>
                </p14:cNvPr>
                <p14:cNvContentPartPr/>
                <p14:nvPr/>
              </p14:nvContentPartPr>
              <p14:xfrm>
                <a:off x="1251799" y="4519798"/>
                <a:ext cx="173160" cy="188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EA14376-30CB-4980-A5DE-0DF1262CAA8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42799" y="4510798"/>
                  <a:ext cx="190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727B102-A456-4A90-B73D-95D384F6DCF8}"/>
                    </a:ext>
                  </a:extLst>
                </p14:cNvPr>
                <p14:cNvContentPartPr/>
                <p14:nvPr/>
              </p14:nvContentPartPr>
              <p14:xfrm>
                <a:off x="1521079" y="4482718"/>
                <a:ext cx="146880" cy="19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727B102-A456-4A90-B73D-95D384F6DCF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12079" y="4473718"/>
                  <a:ext cx="16452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0919EF-E3A1-4C08-8083-64AEDC044A42}"/>
              </a:ext>
            </a:extLst>
          </p:cNvPr>
          <p:cNvGrpSpPr/>
          <p:nvPr/>
        </p:nvGrpSpPr>
        <p:grpSpPr>
          <a:xfrm>
            <a:off x="2942359" y="5639038"/>
            <a:ext cx="228240" cy="170640"/>
            <a:chOff x="2942359" y="5639038"/>
            <a:chExt cx="22824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B8FE3A9-835A-44BF-9173-09DA031A3186}"/>
                    </a:ext>
                  </a:extLst>
                </p14:cNvPr>
                <p14:cNvContentPartPr/>
                <p14:nvPr/>
              </p14:nvContentPartPr>
              <p14:xfrm>
                <a:off x="2942359" y="5639038"/>
                <a:ext cx="228240" cy="170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B8FE3A9-835A-44BF-9173-09DA031A318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33359" y="5630038"/>
                  <a:ext cx="245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FA93B7F-EC1E-4D7D-B021-B0E67743EA93}"/>
                    </a:ext>
                  </a:extLst>
                </p14:cNvPr>
                <p14:cNvContentPartPr/>
                <p14:nvPr/>
              </p14:nvContentPartPr>
              <p14:xfrm>
                <a:off x="2967919" y="5664958"/>
                <a:ext cx="172080" cy="136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FA93B7F-EC1E-4D7D-B021-B0E67743EA9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58919" y="5656318"/>
                  <a:ext cx="1897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1532884-6202-4E9F-A24E-705191B98955}"/>
              </a:ext>
            </a:extLst>
          </p:cNvPr>
          <p:cNvGrpSpPr/>
          <p:nvPr/>
        </p:nvGrpSpPr>
        <p:grpSpPr>
          <a:xfrm>
            <a:off x="2261239" y="4094998"/>
            <a:ext cx="4752360" cy="1409400"/>
            <a:chOff x="2261239" y="4094998"/>
            <a:chExt cx="4752360" cy="14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7D7196-1108-408D-9AE8-9FAD3D472FA6}"/>
                    </a:ext>
                  </a:extLst>
                </p14:cNvPr>
                <p14:cNvContentPartPr/>
                <p14:nvPr/>
              </p14:nvContentPartPr>
              <p14:xfrm>
                <a:off x="2261239" y="4407838"/>
                <a:ext cx="473760" cy="341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7D7196-1108-408D-9AE8-9FAD3D472F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52239" y="4398838"/>
                  <a:ext cx="49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0D6BC7E-9C98-4533-BA40-36C839F76585}"/>
                    </a:ext>
                  </a:extLst>
                </p14:cNvPr>
                <p14:cNvContentPartPr/>
                <p14:nvPr/>
              </p14:nvContentPartPr>
              <p14:xfrm>
                <a:off x="2817079" y="4273918"/>
                <a:ext cx="122040" cy="148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0D6BC7E-9C98-4533-BA40-36C839F7658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808079" y="4264918"/>
                  <a:ext cx="139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B7F8706-6F1C-4537-A8F5-DCB20C598986}"/>
                    </a:ext>
                  </a:extLst>
                </p14:cNvPr>
                <p14:cNvContentPartPr/>
                <p14:nvPr/>
              </p14:nvContentPartPr>
              <p14:xfrm>
                <a:off x="2558959" y="4704118"/>
                <a:ext cx="227160" cy="209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B7F8706-6F1C-4537-A8F5-DCB20C59898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50319" y="4695118"/>
                  <a:ext cx="244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0E6EC9E-9FC6-4DA0-A2C7-DA3A0F2F78A3}"/>
                    </a:ext>
                  </a:extLst>
                </p14:cNvPr>
                <p14:cNvContentPartPr/>
                <p14:nvPr/>
              </p14:nvContentPartPr>
              <p14:xfrm>
                <a:off x="2562199" y="4721038"/>
                <a:ext cx="182160" cy="214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0E6EC9E-9FC6-4DA0-A2C7-DA3A0F2F78A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53199" y="4712038"/>
                  <a:ext cx="199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9F4FF44-FAE3-4097-8526-A8611A07103C}"/>
                    </a:ext>
                  </a:extLst>
                </p14:cNvPr>
                <p14:cNvContentPartPr/>
                <p14:nvPr/>
              </p14:nvContentPartPr>
              <p14:xfrm>
                <a:off x="3128119" y="4568398"/>
                <a:ext cx="173160" cy="34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9F4FF44-FAE3-4097-8526-A8611A0710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19119" y="4559398"/>
                  <a:ext cx="190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DF28B6-D281-44B2-A762-A99C5C3FAD63}"/>
                    </a:ext>
                  </a:extLst>
                </p14:cNvPr>
                <p14:cNvContentPartPr/>
                <p14:nvPr/>
              </p14:nvContentPartPr>
              <p14:xfrm>
                <a:off x="3140719" y="4695838"/>
                <a:ext cx="116280" cy="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DF28B6-D281-44B2-A762-A99C5C3FAD6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32079" y="4686838"/>
                  <a:ext cx="133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2FF2D66-AA6B-4FCF-A441-AE01029979BC}"/>
                    </a:ext>
                  </a:extLst>
                </p14:cNvPr>
                <p14:cNvContentPartPr/>
                <p14:nvPr/>
              </p14:nvContentPartPr>
              <p14:xfrm>
                <a:off x="3565519" y="4377958"/>
                <a:ext cx="400320" cy="376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2FF2D66-AA6B-4FCF-A441-AE01029979B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56519" y="4369318"/>
                  <a:ext cx="417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5A1F54B-B9EA-4650-9676-2EF5E15146EE}"/>
                    </a:ext>
                  </a:extLst>
                </p14:cNvPr>
                <p14:cNvContentPartPr/>
                <p14:nvPr/>
              </p14:nvContentPartPr>
              <p14:xfrm>
                <a:off x="3624919" y="4595398"/>
                <a:ext cx="196200" cy="40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5A1F54B-B9EA-4650-9676-2EF5E15146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15919" y="4586758"/>
                  <a:ext cx="213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F56C0E6-F3EB-4F6B-B117-2F724F82D87A}"/>
                    </a:ext>
                  </a:extLst>
                </p14:cNvPr>
                <p14:cNvContentPartPr/>
                <p14:nvPr/>
              </p14:nvContentPartPr>
              <p14:xfrm>
                <a:off x="3964399" y="4449958"/>
                <a:ext cx="124920" cy="238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F56C0E6-F3EB-4F6B-B117-2F724F82D87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55399" y="4441318"/>
                  <a:ext cx="142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C00A53-0E03-4945-9936-33A83CF29C37}"/>
                    </a:ext>
                  </a:extLst>
                </p14:cNvPr>
                <p14:cNvContentPartPr/>
                <p14:nvPr/>
              </p14:nvContentPartPr>
              <p14:xfrm>
                <a:off x="4187599" y="4491718"/>
                <a:ext cx="199080" cy="226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C00A53-0E03-4945-9936-33A83CF29C3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78959" y="4482718"/>
                  <a:ext cx="216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1B6726-69F4-4E60-8901-F355DACE3124}"/>
                    </a:ext>
                  </a:extLst>
                </p14:cNvPr>
                <p14:cNvContentPartPr/>
                <p14:nvPr/>
              </p14:nvContentPartPr>
              <p14:xfrm>
                <a:off x="4156639" y="4498558"/>
                <a:ext cx="203040" cy="20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1B6726-69F4-4E60-8901-F355DACE312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47999" y="4489558"/>
                  <a:ext cx="220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8711660-7D20-4E4A-9403-27407AF06E3A}"/>
                    </a:ext>
                  </a:extLst>
                </p14:cNvPr>
                <p14:cNvContentPartPr/>
                <p14:nvPr/>
              </p14:nvContentPartPr>
              <p14:xfrm>
                <a:off x="4450759" y="4316038"/>
                <a:ext cx="101880" cy="137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8711660-7D20-4E4A-9403-27407AF06E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41759" y="4307038"/>
                  <a:ext cx="119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FB156C9-46EB-46A1-AEE7-C74F7125F201}"/>
                    </a:ext>
                  </a:extLst>
                </p14:cNvPr>
                <p14:cNvContentPartPr/>
                <p14:nvPr/>
              </p14:nvContentPartPr>
              <p14:xfrm>
                <a:off x="4613479" y="4216678"/>
                <a:ext cx="145800" cy="504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FB156C9-46EB-46A1-AEE7-C74F7125F20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04479" y="4208038"/>
                  <a:ext cx="1634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44873E-ADEA-4BEE-AEFD-FD0BEBCE8CA6}"/>
                    </a:ext>
                  </a:extLst>
                </p14:cNvPr>
                <p14:cNvContentPartPr/>
                <p14:nvPr/>
              </p14:nvContentPartPr>
              <p14:xfrm>
                <a:off x="4994719" y="4492798"/>
                <a:ext cx="163080" cy="2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44873E-ADEA-4BEE-AEFD-FD0BEBCE8CA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86079" y="4484158"/>
                  <a:ext cx="180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E5F6ABB-89A1-4D59-917F-E4977203E68C}"/>
                    </a:ext>
                  </a:extLst>
                </p14:cNvPr>
                <p14:cNvContentPartPr/>
                <p14:nvPr/>
              </p14:nvContentPartPr>
              <p14:xfrm>
                <a:off x="5510599" y="4289758"/>
                <a:ext cx="437040" cy="413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E5F6ABB-89A1-4D59-917F-E4977203E68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01959" y="4281118"/>
                  <a:ext cx="4546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3C338F4-A99A-433E-BFF1-28BEEFE46CAA}"/>
                    </a:ext>
                  </a:extLst>
                </p14:cNvPr>
                <p14:cNvContentPartPr/>
                <p14:nvPr/>
              </p14:nvContentPartPr>
              <p14:xfrm>
                <a:off x="5629399" y="4515118"/>
                <a:ext cx="196200" cy="51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3C338F4-A99A-433E-BFF1-28BEEFE46CA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20399" y="4506478"/>
                  <a:ext cx="213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C24E2E-15EF-49CE-B882-D06009A225D0}"/>
                    </a:ext>
                  </a:extLst>
                </p14:cNvPr>
                <p14:cNvContentPartPr/>
                <p14:nvPr/>
              </p14:nvContentPartPr>
              <p14:xfrm>
                <a:off x="5951239" y="4404598"/>
                <a:ext cx="146520" cy="206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C24E2E-15EF-49CE-B882-D06009A225D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42239" y="4395958"/>
                  <a:ext cx="164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DAB2879-E17E-4A9F-8124-7D04AE87C508}"/>
                    </a:ext>
                  </a:extLst>
                </p14:cNvPr>
                <p14:cNvContentPartPr/>
                <p14:nvPr/>
              </p14:nvContentPartPr>
              <p14:xfrm>
                <a:off x="6205399" y="4455358"/>
                <a:ext cx="195480" cy="140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DAB2879-E17E-4A9F-8124-7D04AE87C50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96399" y="4446358"/>
                  <a:ext cx="213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AFE5C21-9063-47FA-A969-E461E5A71AA4}"/>
                    </a:ext>
                  </a:extLst>
                </p14:cNvPr>
                <p14:cNvContentPartPr/>
                <p14:nvPr/>
              </p14:nvContentPartPr>
              <p14:xfrm>
                <a:off x="6178759" y="4418278"/>
                <a:ext cx="188640" cy="187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AFE5C21-9063-47FA-A969-E461E5A71A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70119" y="4409278"/>
                  <a:ext cx="206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A4CBB68-D3A3-4980-8F9D-AF152F44803F}"/>
                    </a:ext>
                  </a:extLst>
                </p14:cNvPr>
                <p14:cNvContentPartPr/>
                <p14:nvPr/>
              </p14:nvContentPartPr>
              <p14:xfrm>
                <a:off x="6437599" y="4332238"/>
                <a:ext cx="184680" cy="330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A4CBB68-D3A3-4980-8F9D-AF152F44803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28959" y="4323238"/>
                  <a:ext cx="202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DAFE389-3C12-47DB-AA85-7163B66251EE}"/>
                    </a:ext>
                  </a:extLst>
                </p14:cNvPr>
                <p14:cNvContentPartPr/>
                <p14:nvPr/>
              </p14:nvContentPartPr>
              <p14:xfrm>
                <a:off x="5342479" y="4309198"/>
                <a:ext cx="184680" cy="358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DAFE389-3C12-47DB-AA85-7163B66251E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33479" y="4300198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6BABAE3-4EA7-4559-80D1-EC8A4DC2E812}"/>
                    </a:ext>
                  </a:extLst>
                </p14:cNvPr>
                <p14:cNvContentPartPr/>
                <p14:nvPr/>
              </p14:nvContentPartPr>
              <p14:xfrm>
                <a:off x="6594919" y="4277158"/>
                <a:ext cx="278640" cy="337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6BABAE3-4EA7-4559-80D1-EC8A4DC2E81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86279" y="4268518"/>
                  <a:ext cx="2962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01FF71B-91BF-45E6-98C9-BC6077090A7D}"/>
                    </a:ext>
                  </a:extLst>
                </p14:cNvPr>
                <p14:cNvContentPartPr/>
                <p14:nvPr/>
              </p14:nvContentPartPr>
              <p14:xfrm>
                <a:off x="6808039" y="4094998"/>
                <a:ext cx="205560" cy="154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01FF71B-91BF-45E6-98C9-BC6077090A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99039" y="4085998"/>
                  <a:ext cx="223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AC72903-A7FC-4FE2-8B79-3CB2C9812D5C}"/>
                    </a:ext>
                  </a:extLst>
                </p14:cNvPr>
                <p14:cNvContentPartPr/>
                <p14:nvPr/>
              </p14:nvContentPartPr>
              <p14:xfrm>
                <a:off x="2333959" y="5303518"/>
                <a:ext cx="131400" cy="28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AC72903-A7FC-4FE2-8B79-3CB2C9812D5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324959" y="5294518"/>
                  <a:ext cx="149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FBC880A-BF09-4248-BDCA-2567B1FCADBE}"/>
                    </a:ext>
                  </a:extLst>
                </p14:cNvPr>
                <p14:cNvContentPartPr/>
                <p14:nvPr/>
              </p14:nvContentPartPr>
              <p14:xfrm>
                <a:off x="2311639" y="5381998"/>
                <a:ext cx="216000" cy="24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FBC880A-BF09-4248-BDCA-2567B1FCADB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02639" y="5372998"/>
                  <a:ext cx="233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085F905-C12D-44F8-B369-F0FA2686662E}"/>
                    </a:ext>
                  </a:extLst>
                </p14:cNvPr>
                <p14:cNvContentPartPr/>
                <p14:nvPr/>
              </p14:nvContentPartPr>
              <p14:xfrm>
                <a:off x="2869999" y="5154118"/>
                <a:ext cx="358200" cy="35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085F905-C12D-44F8-B369-F0FA2686662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61359" y="5145478"/>
                  <a:ext cx="375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95855A9-718A-4816-AD3B-860AF5D8C6CB}"/>
                    </a:ext>
                  </a:extLst>
                </p14:cNvPr>
                <p14:cNvContentPartPr/>
                <p14:nvPr/>
              </p14:nvContentPartPr>
              <p14:xfrm>
                <a:off x="3399919" y="5246998"/>
                <a:ext cx="180720" cy="186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95855A9-718A-4816-AD3B-860AF5D8C6C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90919" y="5238358"/>
                  <a:ext cx="198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6AA4F0A-D782-4562-BE42-10F8AC2928BF}"/>
                    </a:ext>
                  </a:extLst>
                </p14:cNvPr>
                <p14:cNvContentPartPr/>
                <p14:nvPr/>
              </p14:nvContentPartPr>
              <p14:xfrm>
                <a:off x="3389479" y="5231518"/>
                <a:ext cx="165600" cy="163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6AA4F0A-D782-4562-BE42-10F8AC2928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80479" y="5222878"/>
                  <a:ext cx="183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A3C4F09-1628-484B-A272-FE159EE04C41}"/>
                    </a:ext>
                  </a:extLst>
                </p14:cNvPr>
                <p14:cNvContentPartPr/>
                <p14:nvPr/>
              </p14:nvContentPartPr>
              <p14:xfrm>
                <a:off x="3634279" y="5021638"/>
                <a:ext cx="101880" cy="129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A3C4F09-1628-484B-A272-FE159EE04C4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25279" y="5012638"/>
                  <a:ext cx="119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7FF34A7-E051-4219-8FFA-5D2B98A4414F}"/>
                    </a:ext>
                  </a:extLst>
                </p14:cNvPr>
                <p14:cNvContentPartPr/>
                <p14:nvPr/>
              </p14:nvContentPartPr>
              <p14:xfrm>
                <a:off x="3799519" y="5205958"/>
                <a:ext cx="82080" cy="207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7FF34A7-E051-4219-8FFA-5D2B98A4414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90879" y="5196958"/>
                  <a:ext cx="99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436DEE-5166-4BAF-B8A4-B6F961D1F055}"/>
                    </a:ext>
                  </a:extLst>
                </p14:cNvPr>
                <p14:cNvContentPartPr/>
                <p14:nvPr/>
              </p14:nvContentPartPr>
              <p14:xfrm>
                <a:off x="3869359" y="5063758"/>
                <a:ext cx="245520" cy="154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436DEE-5166-4BAF-B8A4-B6F961D1F05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60359" y="5055118"/>
                  <a:ext cx="263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6048771-8C18-4B46-8092-F84BBB33C20A}"/>
                    </a:ext>
                  </a:extLst>
                </p14:cNvPr>
                <p14:cNvContentPartPr/>
                <p14:nvPr/>
              </p14:nvContentPartPr>
              <p14:xfrm>
                <a:off x="4100479" y="5089318"/>
                <a:ext cx="167040" cy="269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6048771-8C18-4B46-8092-F84BBB33C2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91479" y="5080318"/>
                  <a:ext cx="184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23A5DAB-2676-4C01-A0D0-32E7DA5DFB3F}"/>
                    </a:ext>
                  </a:extLst>
                </p14:cNvPr>
                <p14:cNvContentPartPr/>
                <p14:nvPr/>
              </p14:nvContentPartPr>
              <p14:xfrm>
                <a:off x="4255279" y="5128558"/>
                <a:ext cx="180720" cy="225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23A5DAB-2676-4C01-A0D0-32E7DA5DFB3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46279" y="5119918"/>
                  <a:ext cx="198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584EA6E-EE27-459A-BAA1-8CB295F0828A}"/>
                    </a:ext>
                  </a:extLst>
                </p14:cNvPr>
                <p14:cNvContentPartPr/>
                <p14:nvPr/>
              </p14:nvContentPartPr>
              <p14:xfrm>
                <a:off x="4277959" y="5136118"/>
                <a:ext cx="155880" cy="187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584EA6E-EE27-459A-BAA1-8CB295F0828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68959" y="5127478"/>
                  <a:ext cx="173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CB37A82-2B53-4694-9AA5-14FE1AB83A45}"/>
                    </a:ext>
                  </a:extLst>
                </p14:cNvPr>
                <p14:cNvContentPartPr/>
                <p14:nvPr/>
              </p14:nvContentPartPr>
              <p14:xfrm>
                <a:off x="4524199" y="5164918"/>
                <a:ext cx="124200" cy="52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CB37A82-2B53-4694-9AA5-14FE1AB83A4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15199" y="5156278"/>
                  <a:ext cx="141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843EEDD-B79D-4232-93AD-1C1FDCD5ED87}"/>
                    </a:ext>
                  </a:extLst>
                </p14:cNvPr>
                <p14:cNvContentPartPr/>
                <p14:nvPr/>
              </p14:nvContentPartPr>
              <p14:xfrm>
                <a:off x="4474159" y="5272558"/>
                <a:ext cx="172440" cy="19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843EEDD-B79D-4232-93AD-1C1FDCD5ED8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65519" y="5263558"/>
                  <a:ext cx="190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128E457-5823-4C93-9C19-85ADBD819257}"/>
                    </a:ext>
                  </a:extLst>
                </p14:cNvPr>
                <p14:cNvContentPartPr/>
                <p14:nvPr/>
              </p14:nvContentPartPr>
              <p14:xfrm>
                <a:off x="4779799" y="5150518"/>
                <a:ext cx="200160" cy="165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128E457-5823-4C93-9C19-85ADBD81925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71159" y="5141518"/>
                  <a:ext cx="217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62612F9-4FFE-4A2F-B3A9-04796AF2FB7A}"/>
                    </a:ext>
                  </a:extLst>
                </p14:cNvPr>
                <p14:cNvContentPartPr/>
                <p14:nvPr/>
              </p14:nvContentPartPr>
              <p14:xfrm>
                <a:off x="4765759" y="5130718"/>
                <a:ext cx="166320" cy="17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62612F9-4FFE-4A2F-B3A9-04796AF2FB7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57119" y="5121718"/>
                  <a:ext cx="183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A10AC15-4357-4F7E-90BF-5A81B2E286C9}"/>
                    </a:ext>
                  </a:extLst>
                </p14:cNvPr>
                <p14:cNvContentPartPr/>
                <p14:nvPr/>
              </p14:nvContentPartPr>
              <p14:xfrm>
                <a:off x="5004439" y="4954678"/>
                <a:ext cx="227880" cy="433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A10AC15-4357-4F7E-90BF-5A81B2E286C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995439" y="4945678"/>
                  <a:ext cx="2455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EEE435-C6CF-4FED-BA64-08FBEA58E44F}"/>
                    </a:ext>
                  </a:extLst>
                </p14:cNvPr>
                <p14:cNvContentPartPr/>
                <p14:nvPr/>
              </p14:nvContentPartPr>
              <p14:xfrm>
                <a:off x="5483239" y="5105878"/>
                <a:ext cx="218160" cy="72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EEE435-C6CF-4FED-BA64-08FBEA58E44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74239" y="5096878"/>
                  <a:ext cx="235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298E306-0DF7-425C-92BD-EC70C01AB9EC}"/>
                    </a:ext>
                  </a:extLst>
                </p14:cNvPr>
                <p14:cNvContentPartPr/>
                <p14:nvPr/>
              </p14:nvContentPartPr>
              <p14:xfrm>
                <a:off x="5994799" y="5036038"/>
                <a:ext cx="114480" cy="256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298E306-0DF7-425C-92BD-EC70C01AB9E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85799" y="5027038"/>
                  <a:ext cx="132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7592A59-51C8-47FD-BBF3-D517E519A48B}"/>
                    </a:ext>
                  </a:extLst>
                </p14:cNvPr>
                <p14:cNvContentPartPr/>
                <p14:nvPr/>
              </p14:nvContentPartPr>
              <p14:xfrm>
                <a:off x="6209719" y="4872238"/>
                <a:ext cx="266400" cy="181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7592A59-51C8-47FD-BBF3-D517E519A48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200719" y="4863598"/>
                  <a:ext cx="28404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0BDE6D2-CBDB-49B4-A659-52110484FCC1}"/>
              </a:ext>
            </a:extLst>
          </p:cNvPr>
          <p:cNvGrpSpPr/>
          <p:nvPr/>
        </p:nvGrpSpPr>
        <p:grpSpPr>
          <a:xfrm>
            <a:off x="6768439" y="5088598"/>
            <a:ext cx="150120" cy="125640"/>
            <a:chOff x="6768439" y="5088598"/>
            <a:chExt cx="15012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368D3F4-D7E5-469A-B335-B6E273E71D47}"/>
                    </a:ext>
                  </a:extLst>
                </p14:cNvPr>
                <p14:cNvContentPartPr/>
                <p14:nvPr/>
              </p14:nvContentPartPr>
              <p14:xfrm>
                <a:off x="6768439" y="5088598"/>
                <a:ext cx="113760" cy="21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368D3F4-D7E5-469A-B335-B6E273E71D4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59439" y="5079598"/>
                  <a:ext cx="13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E63C7B9-808A-400C-A01D-2AC38C5AA145}"/>
                    </a:ext>
                  </a:extLst>
                </p14:cNvPr>
                <p14:cNvContentPartPr/>
                <p14:nvPr/>
              </p14:nvContentPartPr>
              <p14:xfrm>
                <a:off x="6768439" y="5205598"/>
                <a:ext cx="150120" cy="8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E63C7B9-808A-400C-A01D-2AC38C5AA14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59439" y="5196958"/>
                  <a:ext cx="1677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3EDE3F7-7F15-44A9-AEAB-F07534FEF0F5}"/>
              </a:ext>
            </a:extLst>
          </p:cNvPr>
          <p:cNvGrpSpPr/>
          <p:nvPr/>
        </p:nvGrpSpPr>
        <p:grpSpPr>
          <a:xfrm>
            <a:off x="7192519" y="4639318"/>
            <a:ext cx="3251160" cy="845640"/>
            <a:chOff x="7192519" y="4639318"/>
            <a:chExt cx="3251160" cy="8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3F36D0-E491-4B69-87C2-7A92EC02F962}"/>
                    </a:ext>
                  </a:extLst>
                </p14:cNvPr>
                <p14:cNvContentPartPr/>
                <p14:nvPr/>
              </p14:nvContentPartPr>
              <p14:xfrm>
                <a:off x="7192519" y="5022358"/>
                <a:ext cx="232560" cy="223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3F36D0-E491-4B69-87C2-7A92EC02F96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83879" y="5013358"/>
                  <a:ext cx="250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4609F14-5D84-49B5-A657-B646CF5A4A2D}"/>
                    </a:ext>
                  </a:extLst>
                </p14:cNvPr>
                <p14:cNvContentPartPr/>
                <p14:nvPr/>
              </p14:nvContentPartPr>
              <p14:xfrm>
                <a:off x="7534159" y="4789438"/>
                <a:ext cx="138600" cy="156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4609F14-5D84-49B5-A657-B646CF5A4A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525519" y="4780438"/>
                  <a:ext cx="156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325C1BB-2C2A-4B0E-8400-48A89C3C5D02}"/>
                    </a:ext>
                  </a:extLst>
                </p14:cNvPr>
                <p14:cNvContentPartPr/>
                <p14:nvPr/>
              </p14:nvContentPartPr>
              <p14:xfrm>
                <a:off x="7691839" y="5168878"/>
                <a:ext cx="30240" cy="22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325C1BB-2C2A-4B0E-8400-48A89C3C5D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683199" y="5160238"/>
                  <a:ext cx="47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CDF9E77-AFEF-4153-85BC-72DAFC22385B}"/>
                    </a:ext>
                  </a:extLst>
                </p14:cNvPr>
                <p14:cNvContentPartPr/>
                <p14:nvPr/>
              </p14:nvContentPartPr>
              <p14:xfrm>
                <a:off x="7987039" y="4874758"/>
                <a:ext cx="78840" cy="176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CDF9E77-AFEF-4153-85BC-72DAFC22385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78399" y="4866118"/>
                  <a:ext cx="96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E828679-5C5C-430B-B035-07969A9C20D8}"/>
                    </a:ext>
                  </a:extLst>
                </p14:cNvPr>
                <p14:cNvContentPartPr/>
                <p14:nvPr/>
              </p14:nvContentPartPr>
              <p14:xfrm>
                <a:off x="7862839" y="5117398"/>
                <a:ext cx="231120" cy="45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E828679-5C5C-430B-B035-07969A9C20D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54199" y="5108398"/>
                  <a:ext cx="248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ED0D333-F2A8-4B8F-83E1-9788F014A0E6}"/>
                    </a:ext>
                  </a:extLst>
                </p14:cNvPr>
                <p14:cNvContentPartPr/>
                <p14:nvPr/>
              </p14:nvContentPartPr>
              <p14:xfrm>
                <a:off x="7896679" y="5251318"/>
                <a:ext cx="129600" cy="86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ED0D333-F2A8-4B8F-83E1-9788F014A0E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88039" y="5242318"/>
                  <a:ext cx="147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38CF3C-0ED5-4889-8A59-23565F1FC1CD}"/>
                    </a:ext>
                  </a:extLst>
                </p14:cNvPr>
                <p14:cNvContentPartPr/>
                <p14:nvPr/>
              </p14:nvContentPartPr>
              <p14:xfrm>
                <a:off x="7992799" y="5230078"/>
                <a:ext cx="77760" cy="254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38CF3C-0ED5-4889-8A59-23565F1FC1C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84159" y="5221438"/>
                  <a:ext cx="95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FD8B1E0-2F81-449E-AB65-41C48F1332FC}"/>
                    </a:ext>
                  </a:extLst>
                </p14:cNvPr>
                <p14:cNvContentPartPr/>
                <p14:nvPr/>
              </p14:nvContentPartPr>
              <p14:xfrm>
                <a:off x="8258839" y="5083918"/>
                <a:ext cx="236880" cy="60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FD8B1E0-2F81-449E-AB65-41C48F1332F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50199" y="5074918"/>
                  <a:ext cx="254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19EF574-2FD3-451A-8C3F-450E823989A9}"/>
                    </a:ext>
                  </a:extLst>
                </p14:cNvPr>
                <p14:cNvContentPartPr/>
                <p14:nvPr/>
              </p14:nvContentPartPr>
              <p14:xfrm>
                <a:off x="8370439" y="5045038"/>
                <a:ext cx="20520" cy="172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19EF574-2FD3-451A-8C3F-450E823989A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61799" y="5036398"/>
                  <a:ext cx="38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62EA817-38C2-4FB4-9192-C225CB68DFCB}"/>
                    </a:ext>
                  </a:extLst>
                </p14:cNvPr>
                <p14:cNvContentPartPr/>
                <p14:nvPr/>
              </p14:nvContentPartPr>
              <p14:xfrm>
                <a:off x="8573839" y="4981318"/>
                <a:ext cx="71640" cy="254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62EA817-38C2-4FB4-9192-C225CB68DFC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65199" y="4972678"/>
                  <a:ext cx="89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F48F777-1772-4A39-8DE4-D07F919005FD}"/>
                    </a:ext>
                  </a:extLst>
                </p14:cNvPr>
                <p14:cNvContentPartPr/>
                <p14:nvPr/>
              </p14:nvContentPartPr>
              <p14:xfrm>
                <a:off x="8747359" y="4774678"/>
                <a:ext cx="160560" cy="175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F48F777-1772-4A39-8DE4-D07F919005F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38719" y="4765678"/>
                  <a:ext cx="178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BEC313D-0640-43D6-9DE8-E6C8ECB005D0}"/>
                    </a:ext>
                  </a:extLst>
                </p14:cNvPr>
                <p14:cNvContentPartPr/>
                <p14:nvPr/>
              </p14:nvContentPartPr>
              <p14:xfrm>
                <a:off x="8831599" y="5129278"/>
                <a:ext cx="6840" cy="16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BEC313D-0640-43D6-9DE8-E6C8ECB005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22959" y="5120638"/>
                  <a:ext cx="24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4D45548-00A0-476C-A78C-12E154EE22A0}"/>
                    </a:ext>
                  </a:extLst>
                </p14:cNvPr>
                <p14:cNvContentPartPr/>
                <p14:nvPr/>
              </p14:nvContentPartPr>
              <p14:xfrm>
                <a:off x="9100519" y="4869718"/>
                <a:ext cx="81000" cy="18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4D45548-00A0-476C-A78C-12E154EE22A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91519" y="4861078"/>
                  <a:ext cx="98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19D9427-F99C-4DD6-9583-982EA1ED866D}"/>
                    </a:ext>
                  </a:extLst>
                </p14:cNvPr>
                <p14:cNvContentPartPr/>
                <p14:nvPr/>
              </p14:nvContentPartPr>
              <p14:xfrm>
                <a:off x="8952199" y="5120638"/>
                <a:ext cx="213120" cy="55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19D9427-F99C-4DD6-9583-982EA1ED866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43199" y="5111638"/>
                  <a:ext cx="230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8256A98-FA94-443C-9102-0D355AE71F9E}"/>
                    </a:ext>
                  </a:extLst>
                </p14:cNvPr>
                <p14:cNvContentPartPr/>
                <p14:nvPr/>
              </p14:nvContentPartPr>
              <p14:xfrm>
                <a:off x="8938159" y="5261398"/>
                <a:ext cx="234360" cy="188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8256A98-FA94-443C-9102-0D355AE71F9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29159" y="5252398"/>
                  <a:ext cx="252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5BDE048-360F-48E8-8D9B-9C40FEAAD840}"/>
                    </a:ext>
                  </a:extLst>
                </p14:cNvPr>
                <p14:cNvContentPartPr/>
                <p14:nvPr/>
              </p14:nvContentPartPr>
              <p14:xfrm>
                <a:off x="9313279" y="5009398"/>
                <a:ext cx="251640" cy="50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5BDE048-360F-48E8-8D9B-9C40FEAAD84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04279" y="5000758"/>
                  <a:ext cx="269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F0DC633-9540-4B15-80B1-DF4EC31247AC}"/>
                    </a:ext>
                  </a:extLst>
                </p14:cNvPr>
                <p14:cNvContentPartPr/>
                <p14:nvPr/>
              </p14:nvContentPartPr>
              <p14:xfrm>
                <a:off x="9418039" y="4947478"/>
                <a:ext cx="18000" cy="200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F0DC633-9540-4B15-80B1-DF4EC31247A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09039" y="4938838"/>
                  <a:ext cx="35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53A74EC-3AE3-4661-9B3F-CA7479358276}"/>
                    </a:ext>
                  </a:extLst>
                </p14:cNvPr>
                <p14:cNvContentPartPr/>
                <p14:nvPr/>
              </p14:nvContentPartPr>
              <p14:xfrm>
                <a:off x="9667879" y="4840918"/>
                <a:ext cx="253080" cy="254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53A74EC-3AE3-4661-9B3F-CA747935827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658879" y="4832278"/>
                  <a:ext cx="270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2ED08F0-6C3E-4D4C-9810-2F861CB690BD}"/>
                    </a:ext>
                  </a:extLst>
                </p14:cNvPr>
                <p14:cNvContentPartPr/>
                <p14:nvPr/>
              </p14:nvContentPartPr>
              <p14:xfrm>
                <a:off x="10023199" y="4639318"/>
                <a:ext cx="146160" cy="140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2ED08F0-6C3E-4D4C-9810-2F861CB690B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014559" y="4630678"/>
                  <a:ext cx="163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87B824E-5621-4BB2-BA96-BE6141A47A7F}"/>
                    </a:ext>
                  </a:extLst>
                </p14:cNvPr>
                <p14:cNvContentPartPr/>
                <p14:nvPr/>
              </p14:nvContentPartPr>
              <p14:xfrm>
                <a:off x="10047319" y="4987078"/>
                <a:ext cx="20160" cy="7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87B824E-5621-4BB2-BA96-BE6141A47A7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38319" y="4978438"/>
                  <a:ext cx="37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D145A51-EF09-43E1-B601-8A96A09EC834}"/>
                    </a:ext>
                  </a:extLst>
                </p14:cNvPr>
                <p14:cNvContentPartPr/>
                <p14:nvPr/>
              </p14:nvContentPartPr>
              <p14:xfrm>
                <a:off x="10327759" y="4757398"/>
                <a:ext cx="99360" cy="187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D145A51-EF09-43E1-B601-8A96A09EC83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319119" y="4748758"/>
                  <a:ext cx="117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88A0A87-10BA-453D-91EF-79AC38A32F93}"/>
                    </a:ext>
                  </a:extLst>
                </p14:cNvPr>
                <p14:cNvContentPartPr/>
                <p14:nvPr/>
              </p14:nvContentPartPr>
              <p14:xfrm>
                <a:off x="10192759" y="4985998"/>
                <a:ext cx="250920" cy="38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88A0A87-10BA-453D-91EF-79AC38A32F9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83759" y="4976998"/>
                  <a:ext cx="268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1F83A5E-43D4-4756-9704-5C92005C591B}"/>
                    </a:ext>
                  </a:extLst>
                </p14:cNvPr>
                <p14:cNvContentPartPr/>
                <p14:nvPr/>
              </p14:nvContentPartPr>
              <p14:xfrm>
                <a:off x="10215439" y="5085358"/>
                <a:ext cx="158040" cy="117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1F83A5E-43D4-4756-9704-5C92005C591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206439" y="5076358"/>
                  <a:ext cx="175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64BDF29-A77A-4793-B913-1B7AF7983D35}"/>
                    </a:ext>
                  </a:extLst>
                </p14:cNvPr>
                <p14:cNvContentPartPr/>
                <p14:nvPr/>
              </p14:nvContentPartPr>
              <p14:xfrm>
                <a:off x="10280239" y="5071318"/>
                <a:ext cx="121320" cy="306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64BDF29-A77A-4793-B913-1B7AF7983D3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271599" y="5062318"/>
                  <a:ext cx="13896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6C5DBBF-1219-41C4-9115-6315D47DB634}"/>
              </a:ext>
            </a:extLst>
          </p:cNvPr>
          <p:cNvGrpSpPr/>
          <p:nvPr/>
        </p:nvGrpSpPr>
        <p:grpSpPr>
          <a:xfrm>
            <a:off x="10723399" y="4799518"/>
            <a:ext cx="493920" cy="267480"/>
            <a:chOff x="10723399" y="4799518"/>
            <a:chExt cx="4939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2B0C1CB-B807-49FB-A449-DF3E115B1045}"/>
                    </a:ext>
                  </a:extLst>
                </p14:cNvPr>
                <p14:cNvContentPartPr/>
                <p14:nvPr/>
              </p14:nvContentPartPr>
              <p14:xfrm>
                <a:off x="10723399" y="4913638"/>
                <a:ext cx="242640" cy="73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2B0C1CB-B807-49FB-A449-DF3E115B104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714399" y="4904998"/>
                  <a:ext cx="260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8C7B4F9-A862-4D33-B732-3E54E98948F6}"/>
                    </a:ext>
                  </a:extLst>
                </p14:cNvPr>
                <p14:cNvContentPartPr/>
                <p14:nvPr/>
              </p14:nvContentPartPr>
              <p14:xfrm>
                <a:off x="11131639" y="4799518"/>
                <a:ext cx="85680" cy="267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8C7B4F9-A862-4D33-B732-3E54E98948F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122639" y="4790878"/>
                  <a:ext cx="1033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99A2786-B983-4D0F-AEB5-F32D9FAC26E9}"/>
                  </a:ext>
                </a:extLst>
              </p14:cNvPr>
              <p14:cNvContentPartPr/>
              <p14:nvPr/>
            </p14:nvContentPartPr>
            <p14:xfrm>
              <a:off x="6590599" y="5873038"/>
              <a:ext cx="198720" cy="126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99A2786-B983-4D0F-AEB5-F32D9FAC26E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581599" y="5864038"/>
                <a:ext cx="2163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98E8D02-04E5-4B3E-B094-C59FED463D61}"/>
                  </a:ext>
                </a:extLst>
              </p14:cNvPr>
              <p14:cNvContentPartPr/>
              <p14:nvPr/>
            </p14:nvContentPartPr>
            <p14:xfrm>
              <a:off x="6589879" y="5994718"/>
              <a:ext cx="203040" cy="115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98E8D02-04E5-4B3E-B094-C59FED463D6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580879" y="5986078"/>
                <a:ext cx="22068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17EE20A-0617-470C-ADA8-698B49BB2E63}"/>
              </a:ext>
            </a:extLst>
          </p:cNvPr>
          <p:cNvGrpSpPr/>
          <p:nvPr/>
        </p:nvGrpSpPr>
        <p:grpSpPr>
          <a:xfrm>
            <a:off x="7067239" y="5619238"/>
            <a:ext cx="429840" cy="644040"/>
            <a:chOff x="7067239" y="5619238"/>
            <a:chExt cx="42984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2D65D7B-C768-476C-B09F-C48543BD2F0B}"/>
                    </a:ext>
                  </a:extLst>
                </p14:cNvPr>
                <p14:cNvContentPartPr/>
                <p14:nvPr/>
              </p14:nvContentPartPr>
              <p14:xfrm>
                <a:off x="7283239" y="5619238"/>
                <a:ext cx="83160" cy="227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2D65D7B-C768-476C-B09F-C48543BD2F0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74599" y="5610238"/>
                  <a:ext cx="100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5EF1875-AD52-42B6-9E8B-35C77C862038}"/>
                    </a:ext>
                  </a:extLst>
                </p14:cNvPr>
                <p14:cNvContentPartPr/>
                <p14:nvPr/>
              </p14:nvContentPartPr>
              <p14:xfrm>
                <a:off x="7083439" y="5894278"/>
                <a:ext cx="402120" cy="71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5EF1875-AD52-42B6-9E8B-35C77C86203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74799" y="5885278"/>
                  <a:ext cx="419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DDDBE48-D19F-4090-9529-43B16D3E59F2}"/>
                    </a:ext>
                  </a:extLst>
                </p14:cNvPr>
                <p14:cNvContentPartPr/>
                <p14:nvPr/>
              </p14:nvContentPartPr>
              <p14:xfrm>
                <a:off x="7067239" y="6035398"/>
                <a:ext cx="429840" cy="227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DDDBE48-D19F-4090-9529-43B16D3E59F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58239" y="6026398"/>
                  <a:ext cx="4474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11B35CD-2046-43C8-8FA8-C71888CD16D2}"/>
              </a:ext>
            </a:extLst>
          </p:cNvPr>
          <p:cNvGrpSpPr/>
          <p:nvPr/>
        </p:nvGrpSpPr>
        <p:grpSpPr>
          <a:xfrm>
            <a:off x="819799" y="6132238"/>
            <a:ext cx="785520" cy="432360"/>
            <a:chOff x="819799" y="6132238"/>
            <a:chExt cx="78552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547C42B-96BC-470B-B243-5D9811ACF5D2}"/>
                    </a:ext>
                  </a:extLst>
                </p14:cNvPr>
                <p14:cNvContentPartPr/>
                <p14:nvPr/>
              </p14:nvContentPartPr>
              <p14:xfrm>
                <a:off x="819799" y="6132238"/>
                <a:ext cx="490320" cy="342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547C42B-96BC-470B-B243-5D9811ACF5D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1159" y="6123598"/>
                  <a:ext cx="507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0DBEEFE-D9A3-42C6-8A9B-34BF7ABC6F61}"/>
                    </a:ext>
                  </a:extLst>
                </p14:cNvPr>
                <p14:cNvContentPartPr/>
                <p14:nvPr/>
              </p14:nvContentPartPr>
              <p14:xfrm>
                <a:off x="1188439" y="6388918"/>
                <a:ext cx="121320" cy="175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0DBEEFE-D9A3-42C6-8A9B-34BF7ABC6F6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79799" y="6380278"/>
                  <a:ext cx="138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978DEDA-E3FF-4386-96C9-6F2125740A26}"/>
                    </a:ext>
                  </a:extLst>
                </p14:cNvPr>
                <p14:cNvContentPartPr/>
                <p14:nvPr/>
              </p14:nvContentPartPr>
              <p14:xfrm>
                <a:off x="1152799" y="6374878"/>
                <a:ext cx="162000" cy="165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978DEDA-E3FF-4386-96C9-6F2125740A2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43799" y="6366238"/>
                  <a:ext cx="179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2FC40C5-54F7-4F44-B55D-7FB0FD6A7A44}"/>
                    </a:ext>
                  </a:extLst>
                </p14:cNvPr>
                <p14:cNvContentPartPr/>
                <p14:nvPr/>
              </p14:nvContentPartPr>
              <p14:xfrm>
                <a:off x="1486519" y="6243118"/>
                <a:ext cx="118800" cy="151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2FC40C5-54F7-4F44-B55D-7FB0FD6A7A4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477519" y="6234478"/>
                  <a:ext cx="1364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2B05F6-E2C2-4EA9-A863-28E312086E1B}"/>
              </a:ext>
            </a:extLst>
          </p:cNvPr>
          <p:cNvGrpSpPr/>
          <p:nvPr/>
        </p:nvGrpSpPr>
        <p:grpSpPr>
          <a:xfrm>
            <a:off x="1843639" y="6019558"/>
            <a:ext cx="680760" cy="548280"/>
            <a:chOff x="1843639" y="6019558"/>
            <a:chExt cx="6807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1197029-0F54-4FDC-8F7C-1C052E830901}"/>
                    </a:ext>
                  </a:extLst>
                </p14:cNvPr>
                <p14:cNvContentPartPr/>
                <p14:nvPr/>
              </p14:nvContentPartPr>
              <p14:xfrm>
                <a:off x="1843639" y="6019558"/>
                <a:ext cx="680760" cy="548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1197029-0F54-4FDC-8F7C-1C052E83090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834639" y="6010918"/>
                  <a:ext cx="69840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F2B8E6E-8910-4B96-AC81-BCAEB5A3D422}"/>
                    </a:ext>
                  </a:extLst>
                </p14:cNvPr>
                <p14:cNvContentPartPr/>
                <p14:nvPr/>
              </p14:nvContentPartPr>
              <p14:xfrm>
                <a:off x="2177359" y="6127558"/>
                <a:ext cx="19800" cy="71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F2B8E6E-8910-4B96-AC81-BCAEB5A3D42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68359" y="6118558"/>
                  <a:ext cx="37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231CDAC-F111-43FA-940F-3705C4703A56}"/>
                    </a:ext>
                  </a:extLst>
                </p14:cNvPr>
                <p14:cNvContentPartPr/>
                <p14:nvPr/>
              </p14:nvContentPartPr>
              <p14:xfrm>
                <a:off x="2138839" y="6123238"/>
                <a:ext cx="71640" cy="111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231CDAC-F111-43FA-940F-3705C4703A5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129839" y="6114238"/>
                  <a:ext cx="89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7424864-1A22-4026-AA7B-E5641D805042}"/>
                    </a:ext>
                  </a:extLst>
                </p14:cNvPr>
                <p14:cNvContentPartPr/>
                <p14:nvPr/>
              </p14:nvContentPartPr>
              <p14:xfrm>
                <a:off x="2043799" y="6287758"/>
                <a:ext cx="239040" cy="36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7424864-1A22-4026-AA7B-E5641D80504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034799" y="6279118"/>
                  <a:ext cx="25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0F2747D-E5D2-41CD-BCD3-918E0826BB42}"/>
                    </a:ext>
                  </a:extLst>
                </p14:cNvPr>
                <p14:cNvContentPartPr/>
                <p14:nvPr/>
              </p14:nvContentPartPr>
              <p14:xfrm>
                <a:off x="2038759" y="6359758"/>
                <a:ext cx="240840" cy="180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0F2747D-E5D2-41CD-BCD3-918E0826BB4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29759" y="6350758"/>
                  <a:ext cx="2584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65C829C-3D5E-46CA-AAE4-D0AD54101AA5}"/>
              </a:ext>
            </a:extLst>
          </p:cNvPr>
          <p:cNvGrpSpPr/>
          <p:nvPr/>
        </p:nvGrpSpPr>
        <p:grpSpPr>
          <a:xfrm>
            <a:off x="2767039" y="6258958"/>
            <a:ext cx="230760" cy="137880"/>
            <a:chOff x="2767039" y="6258958"/>
            <a:chExt cx="23076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F635404-D28D-41A8-8B75-59D95F672225}"/>
                    </a:ext>
                  </a:extLst>
                </p14:cNvPr>
                <p14:cNvContentPartPr/>
                <p14:nvPr/>
              </p14:nvContentPartPr>
              <p14:xfrm>
                <a:off x="2786119" y="6258958"/>
                <a:ext cx="178200" cy="26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F635404-D28D-41A8-8B75-59D95F67222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777479" y="6249958"/>
                  <a:ext cx="195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BE926E8-048E-4124-8B52-160DB4E4EC6E}"/>
                    </a:ext>
                  </a:extLst>
                </p14:cNvPr>
                <p14:cNvContentPartPr/>
                <p14:nvPr/>
              </p14:nvContentPartPr>
              <p14:xfrm>
                <a:off x="2767039" y="6370918"/>
                <a:ext cx="230760" cy="25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BE926E8-048E-4124-8B52-160DB4E4EC6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58039" y="6362278"/>
                  <a:ext cx="2484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F71CD1B0-3E05-4FF2-9ED2-D019306695C7}"/>
              </a:ext>
            </a:extLst>
          </p:cNvPr>
          <p:cNvGrpSpPr/>
          <p:nvPr/>
        </p:nvGrpSpPr>
        <p:grpSpPr>
          <a:xfrm>
            <a:off x="3364639" y="5915878"/>
            <a:ext cx="467280" cy="723240"/>
            <a:chOff x="3364639" y="5915878"/>
            <a:chExt cx="46728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D532870-D1AE-43BE-A8B4-461CD2385D9C}"/>
                    </a:ext>
                  </a:extLst>
                </p14:cNvPr>
                <p14:cNvContentPartPr/>
                <p14:nvPr/>
              </p14:nvContentPartPr>
              <p14:xfrm>
                <a:off x="3394159" y="5915878"/>
                <a:ext cx="390240" cy="322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D532870-D1AE-43BE-A8B4-461CD2385D9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385159" y="5907238"/>
                  <a:ext cx="407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B227E92-732F-4329-91DD-2978A8278698}"/>
                    </a:ext>
                  </a:extLst>
                </p14:cNvPr>
                <p14:cNvContentPartPr/>
                <p14:nvPr/>
              </p14:nvContentPartPr>
              <p14:xfrm>
                <a:off x="3545719" y="6079678"/>
                <a:ext cx="286200" cy="128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B227E92-732F-4329-91DD-2978A827869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36719" y="6070678"/>
                  <a:ext cx="303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4914208-5FB6-4031-BFFD-7C717F0F1676}"/>
                    </a:ext>
                  </a:extLst>
                </p14:cNvPr>
                <p14:cNvContentPartPr/>
                <p14:nvPr/>
              </p14:nvContentPartPr>
              <p14:xfrm>
                <a:off x="3364639" y="6323398"/>
                <a:ext cx="461880" cy="43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4914208-5FB6-4031-BFFD-7C717F0F167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355639" y="6314398"/>
                  <a:ext cx="47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A118C13-3411-4676-B3DA-821F79848AEB}"/>
                    </a:ext>
                  </a:extLst>
                </p14:cNvPr>
                <p14:cNvContentPartPr/>
                <p14:nvPr/>
              </p14:nvContentPartPr>
              <p14:xfrm>
                <a:off x="3399199" y="6444358"/>
                <a:ext cx="381240" cy="194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A118C13-3411-4676-B3DA-821F79848AE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390199" y="6435718"/>
                  <a:ext cx="39888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C3E9B95-25EF-48E2-81DA-9D65542965E5}"/>
                  </a:ext>
                </a:extLst>
              </p14:cNvPr>
              <p14:cNvContentPartPr/>
              <p14:nvPr/>
            </p14:nvContentPartPr>
            <p14:xfrm>
              <a:off x="7618759" y="4181812"/>
              <a:ext cx="54360" cy="388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C3E9B95-25EF-48E2-81DA-9D65542965E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609759" y="4173172"/>
                <a:ext cx="72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F2441EB-5BF9-4763-89C3-218062EA3B40}"/>
                  </a:ext>
                </a:extLst>
              </p14:cNvPr>
              <p14:cNvContentPartPr/>
              <p14:nvPr/>
            </p14:nvContentPartPr>
            <p14:xfrm>
              <a:off x="10863799" y="3888772"/>
              <a:ext cx="372960" cy="961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F2441EB-5BF9-4763-89C3-218062EA3B4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0855159" y="3879772"/>
                <a:ext cx="39060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1049F36-F100-49E9-BD5C-B8AD5C3F0B73}"/>
              </a:ext>
            </a:extLst>
          </p:cNvPr>
          <p:cNvGrpSpPr/>
          <p:nvPr/>
        </p:nvGrpSpPr>
        <p:grpSpPr>
          <a:xfrm>
            <a:off x="11405239" y="3298372"/>
            <a:ext cx="379800" cy="368280"/>
            <a:chOff x="11405239" y="3298372"/>
            <a:chExt cx="3798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757D50-C589-4FA5-BD81-BEA1F542A5D0}"/>
                    </a:ext>
                  </a:extLst>
                </p14:cNvPr>
                <p14:cNvContentPartPr/>
                <p14:nvPr/>
              </p14:nvContentPartPr>
              <p14:xfrm>
                <a:off x="11429359" y="3423292"/>
                <a:ext cx="352800" cy="94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757D50-C589-4FA5-BD81-BEA1F542A5D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420359" y="3414292"/>
                  <a:ext cx="370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8FC9B7-68E2-46F9-8759-35DF8D01B369}"/>
                    </a:ext>
                  </a:extLst>
                </p14:cNvPr>
                <p14:cNvContentPartPr/>
                <p14:nvPr/>
              </p14:nvContentPartPr>
              <p14:xfrm>
                <a:off x="11405239" y="3298372"/>
                <a:ext cx="379800" cy="240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8FC9B7-68E2-46F9-8759-35DF8D01B36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396239" y="3289732"/>
                  <a:ext cx="397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6308DB0-916C-4289-9AF2-AD97BCF8F9E9}"/>
                    </a:ext>
                  </a:extLst>
                </p14:cNvPr>
                <p14:cNvContentPartPr/>
                <p14:nvPr/>
              </p14:nvContentPartPr>
              <p14:xfrm>
                <a:off x="11448439" y="3485932"/>
                <a:ext cx="24120" cy="24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6308DB0-916C-4289-9AF2-AD97BCF8F9E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439799" y="3476932"/>
                  <a:ext cx="41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C7929D-FB15-484B-98CB-744495010D0F}"/>
                    </a:ext>
                  </a:extLst>
                </p14:cNvPr>
                <p14:cNvContentPartPr/>
                <p14:nvPr/>
              </p14:nvContentPartPr>
              <p14:xfrm>
                <a:off x="11408839" y="3490252"/>
                <a:ext cx="143280" cy="176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C7929D-FB15-484B-98CB-744495010D0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400199" y="3481252"/>
                  <a:ext cx="16092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B07C762-9C5D-4803-8836-D22BE001F2F3}"/>
                  </a:ext>
                </a:extLst>
              </p14:cNvPr>
              <p14:cNvContentPartPr/>
              <p14:nvPr/>
            </p14:nvContentPartPr>
            <p14:xfrm>
              <a:off x="7146799" y="5464132"/>
              <a:ext cx="226440" cy="334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B07C762-9C5D-4803-8836-D22BE001F2F3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7138159" y="5455132"/>
                <a:ext cx="2440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BD249BA-A105-4CDC-A002-2FFBB2D283A8}"/>
                  </a:ext>
                </a:extLst>
              </p14:cNvPr>
              <p14:cNvContentPartPr/>
              <p14:nvPr/>
            </p14:nvContentPartPr>
            <p14:xfrm>
              <a:off x="8449639" y="5389612"/>
              <a:ext cx="147600" cy="194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BD249BA-A105-4CDC-A002-2FFBB2D283A8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8440639" y="5380612"/>
                <a:ext cx="1652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201B56B-8BE3-40AE-8FED-198D35747507}"/>
                  </a:ext>
                </a:extLst>
              </p14:cNvPr>
              <p14:cNvContentPartPr/>
              <p14:nvPr/>
            </p14:nvContentPartPr>
            <p14:xfrm>
              <a:off x="9652399" y="5277652"/>
              <a:ext cx="165600" cy="349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201B56B-8BE3-40AE-8FED-198D35747507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643759" y="5269012"/>
                <a:ext cx="1832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AB7E8E6-4B89-4223-9FA1-6846CCA8213F}"/>
                  </a:ext>
                </a:extLst>
              </p14:cNvPr>
              <p14:cNvContentPartPr/>
              <p14:nvPr/>
            </p14:nvContentPartPr>
            <p14:xfrm>
              <a:off x="7008919" y="6454492"/>
              <a:ext cx="519480" cy="669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AB7E8E6-4B89-4223-9FA1-6846CCA8213F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6999919" y="6445852"/>
                <a:ext cx="537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D304A5B-5952-4A80-AA44-4A62B03B9D89}"/>
                  </a:ext>
                </a:extLst>
              </p14:cNvPr>
              <p14:cNvContentPartPr/>
              <p14:nvPr/>
            </p14:nvContentPartPr>
            <p14:xfrm>
              <a:off x="3587119" y="5547652"/>
              <a:ext cx="577440" cy="10260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D304A5B-5952-4A80-AA44-4A62B03B9D89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578479" y="5538652"/>
                <a:ext cx="59508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8ECCA602-32C1-41F6-A17C-B1FB221ABDF9}"/>
              </a:ext>
            </a:extLst>
          </p:cNvPr>
          <p:cNvGrpSpPr/>
          <p:nvPr/>
        </p:nvGrpSpPr>
        <p:grpSpPr>
          <a:xfrm>
            <a:off x="10827799" y="5261452"/>
            <a:ext cx="595080" cy="42480"/>
            <a:chOff x="10827799" y="5261452"/>
            <a:chExt cx="595080" cy="4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65DE638-B51B-43D1-8AEE-8BC75022C3DC}"/>
                    </a:ext>
                  </a:extLst>
                </p14:cNvPr>
                <p14:cNvContentPartPr/>
                <p14:nvPr/>
              </p14:nvContentPartPr>
              <p14:xfrm>
                <a:off x="10827799" y="5294572"/>
                <a:ext cx="7920" cy="9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65DE638-B51B-43D1-8AEE-8BC75022C3D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819159" y="5285572"/>
                  <a:ext cx="25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41DC2FA-0410-4E61-94DC-8D648778FF25}"/>
                    </a:ext>
                  </a:extLst>
                </p14:cNvPr>
                <p14:cNvContentPartPr/>
                <p14:nvPr/>
              </p14:nvContentPartPr>
              <p14:xfrm>
                <a:off x="10845799" y="5261452"/>
                <a:ext cx="577080" cy="406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41DC2FA-0410-4E61-94DC-8D648778FF2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836799" y="5252452"/>
                  <a:ext cx="594720" cy="5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138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E60B04D-D1B2-479E-AC37-E8B9884BD728}"/>
                  </a:ext>
                </a:extLst>
              </p14:cNvPr>
              <p14:cNvContentPartPr/>
              <p14:nvPr/>
            </p14:nvContentPartPr>
            <p14:xfrm>
              <a:off x="7371799" y="1131118"/>
              <a:ext cx="2160" cy="3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E60B04D-D1B2-479E-AC37-E8B9884BD7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2799" y="1122478"/>
                <a:ext cx="1980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524CD26-A553-4482-AC4B-3DFFD7F7ED3B}"/>
              </a:ext>
            </a:extLst>
          </p:cNvPr>
          <p:cNvGrpSpPr/>
          <p:nvPr/>
        </p:nvGrpSpPr>
        <p:grpSpPr>
          <a:xfrm>
            <a:off x="278359" y="-35642"/>
            <a:ext cx="11648880" cy="3263040"/>
            <a:chOff x="278359" y="-35642"/>
            <a:chExt cx="11648880" cy="326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C934A19-EB6A-418A-8229-E59CC2DDC314}"/>
                    </a:ext>
                  </a:extLst>
                </p14:cNvPr>
                <p14:cNvContentPartPr/>
                <p14:nvPr/>
              </p14:nvContentPartPr>
              <p14:xfrm>
                <a:off x="10561039" y="790918"/>
                <a:ext cx="318600" cy="182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C934A19-EB6A-418A-8229-E59CC2DDC3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52399" y="782278"/>
                  <a:ext cx="336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F3624A4-0207-4B27-B102-1E37388405E7}"/>
                    </a:ext>
                  </a:extLst>
                </p14:cNvPr>
                <p14:cNvContentPartPr/>
                <p14:nvPr/>
              </p14:nvContentPartPr>
              <p14:xfrm>
                <a:off x="10859839" y="840238"/>
                <a:ext cx="221400" cy="141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F3624A4-0207-4B27-B102-1E37388405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51199" y="831598"/>
                  <a:ext cx="239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620EEC3-B55F-4267-8C04-BA1D7434A32D}"/>
                    </a:ext>
                  </a:extLst>
                </p14:cNvPr>
                <p14:cNvContentPartPr/>
                <p14:nvPr/>
              </p14:nvContentPartPr>
              <p14:xfrm>
                <a:off x="11134519" y="851758"/>
                <a:ext cx="165600" cy="155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620EEC3-B55F-4267-8C04-BA1D7434A3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25879" y="843118"/>
                  <a:ext cx="183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C525EB-B0D7-4EFE-9E36-ED21B181CAD1}"/>
                    </a:ext>
                  </a:extLst>
                </p14:cNvPr>
                <p14:cNvContentPartPr/>
                <p14:nvPr/>
              </p14:nvContentPartPr>
              <p14:xfrm>
                <a:off x="11368879" y="856438"/>
                <a:ext cx="214560" cy="150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C525EB-B0D7-4EFE-9E36-ED21B181CA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59879" y="847438"/>
                  <a:ext cx="232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8F7650-2436-4323-9FF8-1F526DC3ED0C}"/>
                    </a:ext>
                  </a:extLst>
                </p14:cNvPr>
                <p14:cNvContentPartPr/>
                <p14:nvPr/>
              </p14:nvContentPartPr>
              <p14:xfrm>
                <a:off x="11614399" y="795958"/>
                <a:ext cx="219960" cy="216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8F7650-2436-4323-9FF8-1F526DC3ED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05759" y="786958"/>
                  <a:ext cx="237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47709E1-DFDF-4FAE-906B-392910B9F3A4}"/>
                    </a:ext>
                  </a:extLst>
                </p14:cNvPr>
                <p14:cNvContentPartPr/>
                <p14:nvPr/>
              </p14:nvContentPartPr>
              <p14:xfrm>
                <a:off x="11914639" y="1024558"/>
                <a:ext cx="12600" cy="14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47709E1-DFDF-4FAE-906B-392910B9F3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05999" y="1015918"/>
                  <a:ext cx="30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3ABF7C-180B-477B-878A-B5D8C5C60BF3}"/>
                    </a:ext>
                  </a:extLst>
                </p14:cNvPr>
                <p14:cNvContentPartPr/>
                <p14:nvPr/>
              </p14:nvContentPartPr>
              <p14:xfrm>
                <a:off x="4169599" y="415438"/>
                <a:ext cx="82800" cy="12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3ABF7C-180B-477B-878A-B5D8C5C60B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60599" y="406798"/>
                  <a:ext cx="100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157BC6-C034-4A35-90F9-B03B3A3A5B92}"/>
                    </a:ext>
                  </a:extLst>
                </p14:cNvPr>
                <p14:cNvContentPartPr/>
                <p14:nvPr/>
              </p14:nvContentPartPr>
              <p14:xfrm>
                <a:off x="4279039" y="295198"/>
                <a:ext cx="6120" cy="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157BC6-C034-4A35-90F9-B03B3A3A5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0399" y="286198"/>
                  <a:ext cx="23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2ECFFF-424C-4CF2-937B-13D41094CC0F}"/>
                    </a:ext>
                  </a:extLst>
                </p14:cNvPr>
                <p14:cNvContentPartPr/>
                <p14:nvPr/>
              </p14:nvContentPartPr>
              <p14:xfrm>
                <a:off x="4305319" y="312118"/>
                <a:ext cx="236160" cy="259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2ECFFF-424C-4CF2-937B-13D41094CC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6679" y="303478"/>
                  <a:ext cx="253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C4C9D95-FB3D-4321-85F1-07F5B12A1176}"/>
                    </a:ext>
                  </a:extLst>
                </p14:cNvPr>
                <p14:cNvContentPartPr/>
                <p14:nvPr/>
              </p14:nvContentPartPr>
              <p14:xfrm>
                <a:off x="4938559" y="359998"/>
                <a:ext cx="199800" cy="22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C4C9D95-FB3D-4321-85F1-07F5B12A117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29919" y="351358"/>
                  <a:ext cx="217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293E61-803B-487E-9EEE-3F6851B12806}"/>
                    </a:ext>
                  </a:extLst>
                </p14:cNvPr>
                <p14:cNvContentPartPr/>
                <p14:nvPr/>
              </p14:nvContentPartPr>
              <p14:xfrm>
                <a:off x="5252839" y="388078"/>
                <a:ext cx="203760" cy="150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293E61-803B-487E-9EEE-3F6851B128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43839" y="379078"/>
                  <a:ext cx="221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08B367-0208-4F38-831D-20157985D9AD}"/>
                    </a:ext>
                  </a:extLst>
                </p14:cNvPr>
                <p14:cNvContentPartPr/>
                <p14:nvPr/>
              </p14:nvContentPartPr>
              <p14:xfrm>
                <a:off x="5519599" y="360718"/>
                <a:ext cx="223920" cy="18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08B367-0208-4F38-831D-20157985D9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10959" y="352078"/>
                  <a:ext cx="241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904013-32EE-4049-9CC5-94E539F8148C}"/>
                    </a:ext>
                  </a:extLst>
                </p14:cNvPr>
                <p14:cNvContentPartPr/>
                <p14:nvPr/>
              </p14:nvContentPartPr>
              <p14:xfrm>
                <a:off x="5908039" y="92158"/>
                <a:ext cx="240120" cy="47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904013-32EE-4049-9CC5-94E539F814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9399" y="83518"/>
                  <a:ext cx="2577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9C983FA-33A4-4366-986D-607862587BD4}"/>
                    </a:ext>
                  </a:extLst>
                </p14:cNvPr>
                <p14:cNvContentPartPr/>
                <p14:nvPr/>
              </p14:nvContentPartPr>
              <p14:xfrm>
                <a:off x="5759359" y="318598"/>
                <a:ext cx="417600" cy="216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9C983FA-33A4-4366-986D-607862587B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50719" y="309958"/>
                  <a:ext cx="435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C95CF0-61CA-49E9-AC73-C96895CB5C80}"/>
                    </a:ext>
                  </a:extLst>
                </p14:cNvPr>
                <p14:cNvContentPartPr/>
                <p14:nvPr/>
              </p14:nvContentPartPr>
              <p14:xfrm>
                <a:off x="6346159" y="257398"/>
                <a:ext cx="1080" cy="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C95CF0-61CA-49E9-AC73-C96895CB5C8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37519" y="248758"/>
                  <a:ext cx="18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DC418F-7332-469D-80AF-080197312C62}"/>
                    </a:ext>
                  </a:extLst>
                </p14:cNvPr>
                <p14:cNvContentPartPr/>
                <p14:nvPr/>
              </p14:nvContentPartPr>
              <p14:xfrm>
                <a:off x="6297199" y="352438"/>
                <a:ext cx="182520" cy="19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DC418F-7332-469D-80AF-080197312C6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88559" y="343798"/>
                  <a:ext cx="200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0BBBBEE-3E7A-4B15-A858-3E10D66117C0}"/>
                    </a:ext>
                  </a:extLst>
                </p14:cNvPr>
                <p14:cNvContentPartPr/>
                <p14:nvPr/>
              </p14:nvContentPartPr>
              <p14:xfrm>
                <a:off x="6639919" y="331558"/>
                <a:ext cx="166320" cy="21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0BBBBEE-3E7A-4B15-A858-3E10D66117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31279" y="322558"/>
                  <a:ext cx="183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230CAF-37F5-4637-9DCC-1E998256F55F}"/>
                    </a:ext>
                  </a:extLst>
                </p14:cNvPr>
                <p14:cNvContentPartPr/>
                <p14:nvPr/>
              </p14:nvContentPartPr>
              <p14:xfrm>
                <a:off x="6880039" y="401038"/>
                <a:ext cx="147600" cy="12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230CAF-37F5-4637-9DCC-1E998256F5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71039" y="392038"/>
                  <a:ext cx="165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C17501-B645-4285-8CFF-B7FF1C06AB5F}"/>
                    </a:ext>
                  </a:extLst>
                </p14:cNvPr>
                <p14:cNvContentPartPr/>
                <p14:nvPr/>
              </p14:nvContentPartPr>
              <p14:xfrm>
                <a:off x="7139239" y="387718"/>
                <a:ext cx="224640" cy="171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C17501-B645-4285-8CFF-B7FF1C06AB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30239" y="378718"/>
                  <a:ext cx="242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DBF5E8-5734-4293-B7A0-2DCA064352E4}"/>
                    </a:ext>
                  </a:extLst>
                </p14:cNvPr>
                <p14:cNvContentPartPr/>
                <p14:nvPr/>
              </p14:nvContentPartPr>
              <p14:xfrm>
                <a:off x="7498159" y="325438"/>
                <a:ext cx="199080" cy="261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DBF5E8-5734-4293-B7A0-2DCA064352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89159" y="316438"/>
                  <a:ext cx="216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ACB77C-DF0A-4ACD-839B-7369BC3B811D}"/>
                    </a:ext>
                  </a:extLst>
                </p14:cNvPr>
                <p14:cNvContentPartPr/>
                <p14:nvPr/>
              </p14:nvContentPartPr>
              <p14:xfrm>
                <a:off x="5559559" y="824398"/>
                <a:ext cx="1118160" cy="36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ACB77C-DF0A-4ACD-839B-7369BC3B811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50559" y="815758"/>
                  <a:ext cx="1135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AE48C8-0E49-4C28-8C7D-77F19400882B}"/>
                    </a:ext>
                  </a:extLst>
                </p14:cNvPr>
                <p14:cNvContentPartPr/>
                <p14:nvPr/>
              </p14:nvContentPartPr>
              <p14:xfrm>
                <a:off x="8110879" y="469078"/>
                <a:ext cx="81000" cy="115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AE48C8-0E49-4C28-8C7D-77F1940088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01879" y="460078"/>
                  <a:ext cx="98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A01798-B374-4B99-8C05-0085851E7C31}"/>
                    </a:ext>
                  </a:extLst>
                </p14:cNvPr>
                <p14:cNvContentPartPr/>
                <p14:nvPr/>
              </p14:nvContentPartPr>
              <p14:xfrm>
                <a:off x="8304919" y="-35642"/>
                <a:ext cx="358560" cy="671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A01798-B374-4B99-8C05-0085851E7C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95919" y="-44282"/>
                  <a:ext cx="37620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117DC8-9A50-4696-8789-D6AE690E209C}"/>
                    </a:ext>
                  </a:extLst>
                </p14:cNvPr>
                <p14:cNvContentPartPr/>
                <p14:nvPr/>
              </p14:nvContentPartPr>
              <p14:xfrm>
                <a:off x="8341279" y="390238"/>
                <a:ext cx="249480" cy="54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117DC8-9A50-4696-8789-D6AE690E20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32639" y="381598"/>
                  <a:ext cx="267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2E4DF1-61F6-448C-B624-6FFDF516F32A}"/>
                    </a:ext>
                  </a:extLst>
                </p14:cNvPr>
                <p14:cNvContentPartPr/>
                <p14:nvPr/>
              </p14:nvContentPartPr>
              <p14:xfrm>
                <a:off x="8929879" y="413638"/>
                <a:ext cx="110160" cy="11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2E4DF1-61F6-448C-B624-6FFDF516F3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20879" y="404998"/>
                  <a:ext cx="127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2716B14-EF98-4201-B213-5BF0C1094CC0}"/>
                    </a:ext>
                  </a:extLst>
                </p14:cNvPr>
                <p14:cNvContentPartPr/>
                <p14:nvPr/>
              </p14:nvContentPartPr>
              <p14:xfrm>
                <a:off x="9164599" y="35638"/>
                <a:ext cx="328680" cy="51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2716B14-EF98-4201-B213-5BF0C1094C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155599" y="26638"/>
                  <a:ext cx="3463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A10552-24C4-4386-9CDB-9640B24F8622}"/>
                    </a:ext>
                  </a:extLst>
                </p14:cNvPr>
                <p14:cNvContentPartPr/>
                <p14:nvPr/>
              </p14:nvContentPartPr>
              <p14:xfrm>
                <a:off x="9193399" y="301678"/>
                <a:ext cx="311760" cy="5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A10552-24C4-4386-9CDB-9640B24F86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84399" y="292678"/>
                  <a:ext cx="329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109C83-D534-43DF-AB20-6E58FA572B08}"/>
                    </a:ext>
                  </a:extLst>
                </p14:cNvPr>
                <p14:cNvContentPartPr/>
                <p14:nvPr/>
              </p14:nvContentPartPr>
              <p14:xfrm>
                <a:off x="9468079" y="323638"/>
                <a:ext cx="189000" cy="24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109C83-D534-43DF-AB20-6E58FA572B0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59439" y="314998"/>
                  <a:ext cx="206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D132F4-D9D9-45DD-9F07-5B2EC4B8433A}"/>
                    </a:ext>
                  </a:extLst>
                </p14:cNvPr>
                <p14:cNvContentPartPr/>
                <p14:nvPr/>
              </p14:nvContentPartPr>
              <p14:xfrm>
                <a:off x="298519" y="401038"/>
                <a:ext cx="166680" cy="303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D132F4-D9D9-45DD-9F07-5B2EC4B8433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9519" y="392038"/>
                  <a:ext cx="184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078A44-39BD-4D40-B3DF-20496305E8C4}"/>
                    </a:ext>
                  </a:extLst>
                </p14:cNvPr>
                <p14:cNvContentPartPr/>
                <p14:nvPr/>
              </p14:nvContentPartPr>
              <p14:xfrm>
                <a:off x="372679" y="253078"/>
                <a:ext cx="284040" cy="45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078A44-39BD-4D40-B3DF-20496305E8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4039" y="244078"/>
                  <a:ext cx="3016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D8C612-9041-4A50-846E-980C44F97922}"/>
                    </a:ext>
                  </a:extLst>
                </p14:cNvPr>
                <p14:cNvContentPartPr/>
                <p14:nvPr/>
              </p14:nvContentPartPr>
              <p14:xfrm>
                <a:off x="670399" y="431998"/>
                <a:ext cx="135720" cy="19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D8C612-9041-4A50-846E-980C44F979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1759" y="422998"/>
                  <a:ext cx="153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C892FF-332E-4A04-840F-30B678BA1CDA}"/>
                    </a:ext>
                  </a:extLst>
                </p14:cNvPr>
                <p14:cNvContentPartPr/>
                <p14:nvPr/>
              </p14:nvContentPartPr>
              <p14:xfrm>
                <a:off x="1023919" y="23758"/>
                <a:ext cx="299160" cy="61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C892FF-332E-4A04-840F-30B678BA1C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5279" y="15118"/>
                  <a:ext cx="3168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359C20-BA31-4D09-8362-FDD35793ACDB}"/>
                    </a:ext>
                  </a:extLst>
                </p14:cNvPr>
                <p14:cNvContentPartPr/>
                <p14:nvPr/>
              </p14:nvContentPartPr>
              <p14:xfrm>
                <a:off x="956239" y="428398"/>
                <a:ext cx="2440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359C20-BA31-4D09-8362-FDD35793ACD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7599" y="419398"/>
                  <a:ext cx="261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557438-2F98-4A8E-AF42-3A91C125F705}"/>
                    </a:ext>
                  </a:extLst>
                </p14:cNvPr>
                <p14:cNvContentPartPr/>
                <p14:nvPr/>
              </p14:nvContentPartPr>
              <p14:xfrm>
                <a:off x="1367359" y="242638"/>
                <a:ext cx="78120" cy="8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557438-2F98-4A8E-AF42-3A91C125F7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58359" y="233998"/>
                  <a:ext cx="95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499A73-70B2-4181-AAA0-331E5EF6AF3F}"/>
                    </a:ext>
                  </a:extLst>
                </p14:cNvPr>
                <p14:cNvContentPartPr/>
                <p14:nvPr/>
              </p14:nvContentPartPr>
              <p14:xfrm>
                <a:off x="1508839" y="212398"/>
                <a:ext cx="191520" cy="146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499A73-70B2-4181-AAA0-331E5EF6AF3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99839" y="203758"/>
                  <a:ext cx="209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A1F5FD0-9B33-49E1-B86B-4816A61A1068}"/>
                    </a:ext>
                  </a:extLst>
                </p14:cNvPr>
                <p14:cNvContentPartPr/>
                <p14:nvPr/>
              </p14:nvContentPartPr>
              <p14:xfrm>
                <a:off x="1999879" y="330118"/>
                <a:ext cx="21960" cy="257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A1F5FD0-9B33-49E1-B86B-4816A61A10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90879" y="321478"/>
                  <a:ext cx="39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5CA8FF-F57B-4656-9698-726C1F77EDDF}"/>
                    </a:ext>
                  </a:extLst>
                </p14:cNvPr>
                <p14:cNvContentPartPr/>
                <p14:nvPr/>
              </p14:nvContentPartPr>
              <p14:xfrm>
                <a:off x="2381119" y="305278"/>
                <a:ext cx="406080" cy="41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5CA8FF-F57B-4656-9698-726C1F77EDD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372479" y="296638"/>
                  <a:ext cx="4237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26FE66-5061-4481-B911-F7950F689DC6}"/>
                    </a:ext>
                  </a:extLst>
                </p14:cNvPr>
                <p14:cNvContentPartPr/>
                <p14:nvPr/>
              </p14:nvContentPartPr>
              <p14:xfrm>
                <a:off x="2536279" y="539998"/>
                <a:ext cx="83880" cy="4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26FE66-5061-4481-B911-F7950F689D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27279" y="530998"/>
                  <a:ext cx="101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41AA76-9A20-40F0-B329-2907BDC97858}"/>
                    </a:ext>
                  </a:extLst>
                </p14:cNvPr>
                <p14:cNvContentPartPr/>
                <p14:nvPr/>
              </p14:nvContentPartPr>
              <p14:xfrm>
                <a:off x="3054679" y="363598"/>
                <a:ext cx="266400" cy="26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41AA76-9A20-40F0-B329-2907BDC978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45679" y="354958"/>
                  <a:ext cx="284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BDF41F-9DE9-4512-8035-DBA66F87939A}"/>
                    </a:ext>
                  </a:extLst>
                </p14:cNvPr>
                <p14:cNvContentPartPr/>
                <p14:nvPr/>
              </p14:nvContentPartPr>
              <p14:xfrm>
                <a:off x="3295879" y="586438"/>
                <a:ext cx="15120" cy="18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BDF41F-9DE9-4512-8035-DBA66F87939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86879" y="577798"/>
                  <a:ext cx="32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8EB8AF-9C30-4B14-B82E-C70F3DAFA724}"/>
                    </a:ext>
                  </a:extLst>
                </p14:cNvPr>
                <p14:cNvContentPartPr/>
                <p14:nvPr/>
              </p14:nvContentPartPr>
              <p14:xfrm>
                <a:off x="3498559" y="398878"/>
                <a:ext cx="266040" cy="17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8EB8AF-9C30-4B14-B82E-C70F3DAFA72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89919" y="390238"/>
                  <a:ext cx="283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FF842E-BB01-4252-BCCE-5E84F41088A6}"/>
                    </a:ext>
                  </a:extLst>
                </p14:cNvPr>
                <p14:cNvContentPartPr/>
                <p14:nvPr/>
              </p14:nvContentPartPr>
              <p14:xfrm>
                <a:off x="3816799" y="555118"/>
                <a:ext cx="9360" cy="32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FF842E-BB01-4252-BCCE-5E84F41088A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07799" y="546478"/>
                  <a:ext cx="27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DFEC49-FB6D-4499-A3C0-2315284981E6}"/>
                    </a:ext>
                  </a:extLst>
                </p14:cNvPr>
                <p14:cNvContentPartPr/>
                <p14:nvPr/>
              </p14:nvContentPartPr>
              <p14:xfrm>
                <a:off x="278359" y="1241998"/>
                <a:ext cx="189720" cy="348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DFEC49-FB6D-4499-A3C0-2315284981E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9719" y="1233358"/>
                  <a:ext cx="2073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72D4FCB-43A7-47BC-9354-1657EEE09DF5}"/>
                    </a:ext>
                  </a:extLst>
                </p14:cNvPr>
                <p14:cNvContentPartPr/>
                <p14:nvPr/>
              </p14:nvContentPartPr>
              <p14:xfrm>
                <a:off x="379879" y="997918"/>
                <a:ext cx="36720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72D4FCB-43A7-47BC-9354-1657EEE09DF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1239" y="989278"/>
                  <a:ext cx="384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DF5696-8139-4BCD-B7F7-5705D6CBB4E3}"/>
                    </a:ext>
                  </a:extLst>
                </p14:cNvPr>
                <p14:cNvContentPartPr/>
                <p14:nvPr/>
              </p14:nvContentPartPr>
              <p14:xfrm>
                <a:off x="808999" y="1078918"/>
                <a:ext cx="212760" cy="209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DF5696-8139-4BCD-B7F7-5705D6CBB4E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0359" y="1070278"/>
                  <a:ext cx="230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8AFBDD-2F0E-4A97-A913-66E252BFD7F1}"/>
                    </a:ext>
                  </a:extLst>
                </p14:cNvPr>
                <p14:cNvContentPartPr/>
                <p14:nvPr/>
              </p14:nvContentPartPr>
              <p14:xfrm>
                <a:off x="1035439" y="1119958"/>
                <a:ext cx="172080" cy="151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8AFBDD-2F0E-4A97-A913-66E252BFD7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6439" y="1110958"/>
                  <a:ext cx="18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A617117-EE63-4451-A191-5C05B5783603}"/>
                    </a:ext>
                  </a:extLst>
                </p14:cNvPr>
                <p14:cNvContentPartPr/>
                <p14:nvPr/>
              </p14:nvContentPartPr>
              <p14:xfrm>
                <a:off x="1285279" y="793798"/>
                <a:ext cx="290520" cy="48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A617117-EE63-4451-A191-5C05B578360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76639" y="785158"/>
                  <a:ext cx="3081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B67695-CB41-4D69-B7C6-AA798DB97161}"/>
                    </a:ext>
                  </a:extLst>
                </p14:cNvPr>
                <p14:cNvContentPartPr/>
                <p14:nvPr/>
              </p14:nvContentPartPr>
              <p14:xfrm>
                <a:off x="1681639" y="1049038"/>
                <a:ext cx="188640" cy="176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B67695-CB41-4D69-B7C6-AA798DB971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72639" y="1040038"/>
                  <a:ext cx="206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550068-13B9-4DFA-8ADB-BE8D0029E870}"/>
                    </a:ext>
                  </a:extLst>
                </p14:cNvPr>
                <p14:cNvContentPartPr/>
                <p14:nvPr/>
              </p14:nvContentPartPr>
              <p14:xfrm>
                <a:off x="1971079" y="822598"/>
                <a:ext cx="228600" cy="453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550068-13B9-4DFA-8ADB-BE8D0029E87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62079" y="813598"/>
                  <a:ext cx="2462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2D5BA18-5617-4E94-9135-BCC5D66E15BE}"/>
                    </a:ext>
                  </a:extLst>
                </p14:cNvPr>
                <p14:cNvContentPartPr/>
                <p14:nvPr/>
              </p14:nvContentPartPr>
              <p14:xfrm>
                <a:off x="2257639" y="1122118"/>
                <a:ext cx="68400" cy="11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2D5BA18-5617-4E94-9135-BCC5D66E15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48639" y="1113478"/>
                  <a:ext cx="86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19BDB9-44A1-4883-94C5-CB6B601613F3}"/>
                    </a:ext>
                  </a:extLst>
                </p14:cNvPr>
                <p14:cNvContentPartPr/>
                <p14:nvPr/>
              </p14:nvContentPartPr>
              <p14:xfrm>
                <a:off x="2538439" y="791638"/>
                <a:ext cx="149040" cy="399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19BDB9-44A1-4883-94C5-CB6B601613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29799" y="782998"/>
                  <a:ext cx="1666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C619E59-490E-456E-916D-27E67F08E8E5}"/>
                    </a:ext>
                  </a:extLst>
                </p14:cNvPr>
                <p14:cNvContentPartPr/>
                <p14:nvPr/>
              </p14:nvContentPartPr>
              <p14:xfrm>
                <a:off x="2646439" y="745198"/>
                <a:ext cx="468720" cy="488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619E59-490E-456E-916D-27E67F08E8E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37799" y="736558"/>
                  <a:ext cx="4863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E51D90-09EA-47B2-B681-715ADBDE62CD}"/>
                    </a:ext>
                  </a:extLst>
                </p14:cNvPr>
                <p14:cNvContentPartPr/>
                <p14:nvPr/>
              </p14:nvContentPartPr>
              <p14:xfrm>
                <a:off x="2797639" y="1004398"/>
                <a:ext cx="393840" cy="190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E51D90-09EA-47B2-B681-715ADBDE62C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88999" y="995398"/>
                  <a:ext cx="41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2A2F90-21B1-4EEB-B617-B87DA33FECC1}"/>
                    </a:ext>
                  </a:extLst>
                </p14:cNvPr>
                <p14:cNvContentPartPr/>
                <p14:nvPr/>
              </p14:nvContentPartPr>
              <p14:xfrm>
                <a:off x="3293719" y="929158"/>
                <a:ext cx="46440" cy="59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2A2F90-21B1-4EEB-B617-B87DA33FECC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85079" y="920158"/>
                  <a:ext cx="64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58A1250-FC72-453B-BB9D-D59009FC8762}"/>
                    </a:ext>
                  </a:extLst>
                </p14:cNvPr>
                <p14:cNvContentPartPr/>
                <p14:nvPr/>
              </p14:nvContentPartPr>
              <p14:xfrm>
                <a:off x="3298039" y="1059478"/>
                <a:ext cx="168840" cy="116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58A1250-FC72-453B-BB9D-D59009FC876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89399" y="1050838"/>
                  <a:ext cx="186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174DC7E-54B2-4F06-B44E-114908454C24}"/>
                    </a:ext>
                  </a:extLst>
                </p14:cNvPr>
                <p14:cNvContentPartPr/>
                <p14:nvPr/>
              </p14:nvContentPartPr>
              <p14:xfrm>
                <a:off x="3496039" y="970558"/>
                <a:ext cx="184680" cy="270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174DC7E-54B2-4F06-B44E-114908454C2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87039" y="961918"/>
                  <a:ext cx="202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E98707-C983-4011-88A7-CF8562CEA81D}"/>
                    </a:ext>
                  </a:extLst>
                </p14:cNvPr>
                <p14:cNvContentPartPr/>
                <p14:nvPr/>
              </p14:nvContentPartPr>
              <p14:xfrm>
                <a:off x="4058359" y="995398"/>
                <a:ext cx="245880" cy="21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E98707-C983-4011-88A7-CF8562CEA8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049359" y="986398"/>
                  <a:ext cx="26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595880-2640-4A54-BCA0-E4913B61AA2D}"/>
                    </a:ext>
                  </a:extLst>
                </p14:cNvPr>
                <p14:cNvContentPartPr/>
                <p14:nvPr/>
              </p14:nvContentPartPr>
              <p14:xfrm>
                <a:off x="4352839" y="1063078"/>
                <a:ext cx="158040" cy="15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595880-2640-4A54-BCA0-E4913B61AA2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44199" y="1054078"/>
                  <a:ext cx="175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606401-896B-4611-9B81-2F941D7C0766}"/>
                    </a:ext>
                  </a:extLst>
                </p14:cNvPr>
                <p14:cNvContentPartPr/>
                <p14:nvPr/>
              </p14:nvContentPartPr>
              <p14:xfrm>
                <a:off x="4566319" y="1024198"/>
                <a:ext cx="196920" cy="194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606401-896B-4611-9B81-2F941D7C076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57319" y="1015198"/>
                  <a:ext cx="214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5B2A124-13C2-4565-999D-05464321CF75}"/>
                    </a:ext>
                  </a:extLst>
                </p14:cNvPr>
                <p14:cNvContentPartPr/>
                <p14:nvPr/>
              </p14:nvContentPartPr>
              <p14:xfrm>
                <a:off x="4944319" y="1034998"/>
                <a:ext cx="357120" cy="633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5B2A124-13C2-4565-999D-05464321CF7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35679" y="1025998"/>
                  <a:ext cx="37476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FDED0A2-0C43-4EF6-8CA6-2CB6C33EF442}"/>
                    </a:ext>
                  </a:extLst>
                </p14:cNvPr>
                <p14:cNvContentPartPr/>
                <p14:nvPr/>
              </p14:nvContentPartPr>
              <p14:xfrm>
                <a:off x="5437519" y="1032838"/>
                <a:ext cx="44280" cy="8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FDED0A2-0C43-4EF6-8CA6-2CB6C33EF44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28519" y="1024198"/>
                  <a:ext cx="61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B0E113-59B6-4C02-96BB-8CF8D8B7BC2C}"/>
                    </a:ext>
                  </a:extLst>
                </p14:cNvPr>
                <p14:cNvContentPartPr/>
                <p14:nvPr/>
              </p14:nvContentPartPr>
              <p14:xfrm>
                <a:off x="5540839" y="951478"/>
                <a:ext cx="6120" cy="1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B0E113-59B6-4C02-96BB-8CF8D8B7BC2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31839" y="942478"/>
                  <a:ext cx="23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1AA43BE-A677-4C2C-8C40-C7C73FD1CEA4}"/>
                    </a:ext>
                  </a:extLst>
                </p14:cNvPr>
                <p14:cNvContentPartPr/>
                <p14:nvPr/>
              </p14:nvContentPartPr>
              <p14:xfrm>
                <a:off x="5578279" y="960118"/>
                <a:ext cx="241560" cy="155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1AA43BE-A677-4C2C-8C40-C7C73FD1CE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69279" y="951478"/>
                  <a:ext cx="259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346EB9-B722-46A8-AC44-8017C3D65516}"/>
                    </a:ext>
                  </a:extLst>
                </p14:cNvPr>
                <p14:cNvContentPartPr/>
                <p14:nvPr/>
              </p14:nvContentPartPr>
              <p14:xfrm>
                <a:off x="5802919" y="942478"/>
                <a:ext cx="188280" cy="230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346EB9-B722-46A8-AC44-8017C3D6551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94279" y="933838"/>
                  <a:ext cx="205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6A42CA-977F-48C9-89F8-8F8E5263B9F7}"/>
                    </a:ext>
                  </a:extLst>
                </p14:cNvPr>
                <p14:cNvContentPartPr/>
                <p14:nvPr/>
              </p14:nvContentPartPr>
              <p14:xfrm>
                <a:off x="6263359" y="764638"/>
                <a:ext cx="276840" cy="40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6A42CA-977F-48C9-89F8-8F8E5263B9F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254359" y="755638"/>
                  <a:ext cx="2944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E855D5-9EC3-4C46-AFEE-0726493FF53E}"/>
                    </a:ext>
                  </a:extLst>
                </p14:cNvPr>
                <p14:cNvContentPartPr/>
                <p14:nvPr/>
              </p14:nvContentPartPr>
              <p14:xfrm>
                <a:off x="6640999" y="962638"/>
                <a:ext cx="113760" cy="146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E855D5-9EC3-4C46-AFEE-0726493FF53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31999" y="953998"/>
                  <a:ext cx="131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7B7F83-B99F-4151-BEBF-71C0876C27B6}"/>
                    </a:ext>
                  </a:extLst>
                </p14:cNvPr>
                <p14:cNvContentPartPr/>
                <p14:nvPr/>
              </p14:nvContentPartPr>
              <p14:xfrm>
                <a:off x="6521839" y="923758"/>
                <a:ext cx="310680" cy="501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7B7F83-B99F-4151-BEBF-71C0876C27B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13199" y="915118"/>
                  <a:ext cx="3283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A75EC9D-F66A-43BC-9B05-AD47B34DACCC}"/>
                    </a:ext>
                  </a:extLst>
                </p14:cNvPr>
                <p14:cNvContentPartPr/>
                <p14:nvPr/>
              </p14:nvContentPartPr>
              <p14:xfrm>
                <a:off x="7051039" y="853918"/>
                <a:ext cx="230400" cy="231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A75EC9D-F66A-43BC-9B05-AD47B34DACC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42399" y="845278"/>
                  <a:ext cx="248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4BF8BF3-F437-4056-95E3-789D2F95E0D4}"/>
                    </a:ext>
                  </a:extLst>
                </p14:cNvPr>
                <p14:cNvContentPartPr/>
                <p14:nvPr/>
              </p14:nvContentPartPr>
              <p14:xfrm>
                <a:off x="7308079" y="888118"/>
                <a:ext cx="155880" cy="197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4BF8BF3-F437-4056-95E3-789D2F95E0D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99079" y="879118"/>
                  <a:ext cx="173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781FCBA-2790-42D4-92D2-180E778CAA02}"/>
                    </a:ext>
                  </a:extLst>
                </p14:cNvPr>
                <p14:cNvContentPartPr/>
                <p14:nvPr/>
              </p14:nvContentPartPr>
              <p14:xfrm>
                <a:off x="7449919" y="869758"/>
                <a:ext cx="282240" cy="210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781FCBA-2790-42D4-92D2-180E778CAA0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40919" y="860758"/>
                  <a:ext cx="299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C7CEC5-6403-43BB-B805-9CD8540AA323}"/>
                    </a:ext>
                  </a:extLst>
                </p14:cNvPr>
                <p14:cNvContentPartPr/>
                <p14:nvPr/>
              </p14:nvContentPartPr>
              <p14:xfrm>
                <a:off x="7770319" y="876238"/>
                <a:ext cx="177480" cy="144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C7CEC5-6403-43BB-B805-9CD8540AA3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61319" y="867598"/>
                  <a:ext cx="195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7720281-ACE1-417F-94B6-D2948DCAD906}"/>
                    </a:ext>
                  </a:extLst>
                </p14:cNvPr>
                <p14:cNvContentPartPr/>
                <p14:nvPr/>
              </p14:nvContentPartPr>
              <p14:xfrm>
                <a:off x="8041399" y="819358"/>
                <a:ext cx="199440" cy="220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7720281-ACE1-417F-94B6-D2948DCAD9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32759" y="810358"/>
                  <a:ext cx="217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538D22-292B-4B44-ABB5-CE467F18CC53}"/>
                    </a:ext>
                  </a:extLst>
                </p14:cNvPr>
                <p14:cNvContentPartPr/>
                <p14:nvPr/>
              </p14:nvContentPartPr>
              <p14:xfrm>
                <a:off x="8487439" y="876238"/>
                <a:ext cx="25560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538D22-292B-4B44-ABB5-CE467F18CC5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78799" y="867238"/>
                  <a:ext cx="273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D1FDD7A-1694-46FB-B603-7FAEA68C12B0}"/>
                    </a:ext>
                  </a:extLst>
                </p14:cNvPr>
                <p14:cNvContentPartPr/>
                <p14:nvPr/>
              </p14:nvContentPartPr>
              <p14:xfrm>
                <a:off x="8811439" y="880558"/>
                <a:ext cx="200520" cy="139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D1FDD7A-1694-46FB-B603-7FAEA68C12B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02799" y="871558"/>
                  <a:ext cx="218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F719EF-B802-4651-AF15-60611404658B}"/>
                    </a:ext>
                  </a:extLst>
                </p14:cNvPr>
                <p14:cNvContentPartPr/>
                <p14:nvPr/>
              </p14:nvContentPartPr>
              <p14:xfrm>
                <a:off x="9091879" y="885598"/>
                <a:ext cx="290520" cy="162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F719EF-B802-4651-AF15-6061140465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83239" y="876958"/>
                  <a:ext cx="308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458953D-13BF-42C0-84F5-BACDA52DA227}"/>
                    </a:ext>
                  </a:extLst>
                </p14:cNvPr>
                <p14:cNvContentPartPr/>
                <p14:nvPr/>
              </p14:nvContentPartPr>
              <p14:xfrm>
                <a:off x="9249559" y="636838"/>
                <a:ext cx="270000" cy="360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458953D-13BF-42C0-84F5-BACDA52DA2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240559" y="628198"/>
                  <a:ext cx="2876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90EE706-D41B-48D7-9EBC-D8A084782B6F}"/>
                    </a:ext>
                  </a:extLst>
                </p14:cNvPr>
                <p14:cNvContentPartPr/>
                <p14:nvPr/>
              </p14:nvContentPartPr>
              <p14:xfrm>
                <a:off x="9427399" y="843478"/>
                <a:ext cx="202680" cy="12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90EE706-D41B-48D7-9EBC-D8A084782B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18399" y="834838"/>
                  <a:ext cx="220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F51763-6807-424F-A802-BE102BE0F73A}"/>
                    </a:ext>
                  </a:extLst>
                </p14:cNvPr>
                <p14:cNvContentPartPr/>
                <p14:nvPr/>
              </p14:nvContentPartPr>
              <p14:xfrm>
                <a:off x="9612439" y="830158"/>
                <a:ext cx="314280" cy="217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F51763-6807-424F-A802-BE102BE0F73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603439" y="821158"/>
                  <a:ext cx="331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9D3989-E7CE-4B14-AE01-F0E6740FC754}"/>
                    </a:ext>
                  </a:extLst>
                </p14:cNvPr>
                <p14:cNvContentPartPr/>
                <p14:nvPr/>
              </p14:nvContentPartPr>
              <p14:xfrm>
                <a:off x="10053439" y="834118"/>
                <a:ext cx="217800" cy="168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9D3989-E7CE-4B14-AE01-F0E6740FC75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044439" y="825478"/>
                  <a:ext cx="235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AC89A82-2293-42BA-BC41-D24EA449C97F}"/>
                    </a:ext>
                  </a:extLst>
                </p14:cNvPr>
                <p14:cNvContentPartPr/>
                <p14:nvPr/>
              </p14:nvContentPartPr>
              <p14:xfrm>
                <a:off x="5695999" y="1647358"/>
                <a:ext cx="239760" cy="217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AC89A82-2293-42BA-BC41-D24EA449C9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87359" y="1638358"/>
                  <a:ext cx="257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1825851-BD36-4A58-8487-99D2E013E401}"/>
                    </a:ext>
                  </a:extLst>
                </p14:cNvPr>
                <p14:cNvContentPartPr/>
                <p14:nvPr/>
              </p14:nvContentPartPr>
              <p14:xfrm>
                <a:off x="6130159" y="1761478"/>
                <a:ext cx="300600" cy="328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1825851-BD36-4A58-8487-99D2E013E40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121159" y="1752478"/>
                  <a:ext cx="318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EFA8CBA-D276-49DF-9856-2195A5F14662}"/>
                    </a:ext>
                  </a:extLst>
                </p14:cNvPr>
                <p14:cNvContentPartPr/>
                <p14:nvPr/>
              </p14:nvContentPartPr>
              <p14:xfrm>
                <a:off x="6395479" y="1553038"/>
                <a:ext cx="351000" cy="25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EFA8CBA-D276-49DF-9856-2195A5F1466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386479" y="1544398"/>
                  <a:ext cx="368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8056D44-41F4-4104-83B1-D54C0CFBA332}"/>
                    </a:ext>
                  </a:extLst>
                </p14:cNvPr>
                <p14:cNvContentPartPr/>
                <p14:nvPr/>
              </p14:nvContentPartPr>
              <p14:xfrm>
                <a:off x="6780679" y="1614238"/>
                <a:ext cx="186480" cy="193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8056D44-41F4-4104-83B1-D54C0CFBA33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71679" y="1605598"/>
                  <a:ext cx="204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5E41AE-98FC-4A60-91D1-596EDA1C6DB5}"/>
                    </a:ext>
                  </a:extLst>
                </p14:cNvPr>
                <p14:cNvContentPartPr/>
                <p14:nvPr/>
              </p14:nvContentPartPr>
              <p14:xfrm>
                <a:off x="6950599" y="1604518"/>
                <a:ext cx="160560" cy="159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5E41AE-98FC-4A60-91D1-596EDA1C6DB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41959" y="1595518"/>
                  <a:ext cx="178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21FCC9A-47E9-4850-ABB2-06351A715788}"/>
                    </a:ext>
                  </a:extLst>
                </p14:cNvPr>
                <p14:cNvContentPartPr/>
                <p14:nvPr/>
              </p14:nvContentPartPr>
              <p14:xfrm>
                <a:off x="7248679" y="1311838"/>
                <a:ext cx="318600" cy="457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21FCC9A-47E9-4850-ABB2-06351A71578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40039" y="1302838"/>
                  <a:ext cx="3362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D01C6B7-84AD-46C1-A485-EFAE11212B1D}"/>
                    </a:ext>
                  </a:extLst>
                </p14:cNvPr>
                <p14:cNvContentPartPr/>
                <p14:nvPr/>
              </p14:nvContentPartPr>
              <p14:xfrm>
                <a:off x="7543519" y="1554838"/>
                <a:ext cx="219600" cy="185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D01C6B7-84AD-46C1-A485-EFAE11212B1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34519" y="1546198"/>
                  <a:ext cx="237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FAA3C0F-9491-413B-8935-D23303D96C79}"/>
                    </a:ext>
                  </a:extLst>
                </p14:cNvPr>
                <p14:cNvContentPartPr/>
                <p14:nvPr/>
              </p14:nvContentPartPr>
              <p14:xfrm>
                <a:off x="7791559" y="1340278"/>
                <a:ext cx="314640" cy="432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FAA3C0F-9491-413B-8935-D23303D96C7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782559" y="1331638"/>
                  <a:ext cx="3322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505213C-C16F-4FFC-9F3A-3D5A303E8ADE}"/>
                    </a:ext>
                  </a:extLst>
                </p14:cNvPr>
                <p14:cNvContentPartPr/>
                <p14:nvPr/>
              </p14:nvContentPartPr>
              <p14:xfrm>
                <a:off x="8080999" y="1626118"/>
                <a:ext cx="50760" cy="11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505213C-C16F-4FFC-9F3A-3D5A303E8AD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71999" y="1617118"/>
                  <a:ext cx="68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0C0E6B6-6E7B-49C1-8EED-95E148DF9474}"/>
                    </a:ext>
                  </a:extLst>
                </p14:cNvPr>
                <p14:cNvContentPartPr/>
                <p14:nvPr/>
              </p14:nvContentPartPr>
              <p14:xfrm>
                <a:off x="8301319" y="1302118"/>
                <a:ext cx="299160" cy="443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0C0E6B6-6E7B-49C1-8EED-95E148DF94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92319" y="1293118"/>
                  <a:ext cx="3168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60596A1-753B-4CDB-B007-0EE25066D7E9}"/>
                    </a:ext>
                  </a:extLst>
                </p14:cNvPr>
                <p14:cNvContentPartPr/>
                <p14:nvPr/>
              </p14:nvContentPartPr>
              <p14:xfrm>
                <a:off x="8458999" y="1633678"/>
                <a:ext cx="57240" cy="87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60596A1-753B-4CDB-B007-0EE25066D7E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50359" y="1625038"/>
                  <a:ext cx="74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A80B2A-C860-484D-8797-B78E15BB8280}"/>
                    </a:ext>
                  </a:extLst>
                </p14:cNvPr>
                <p14:cNvContentPartPr/>
                <p14:nvPr/>
              </p14:nvContentPartPr>
              <p14:xfrm>
                <a:off x="8614159" y="1281238"/>
                <a:ext cx="360000" cy="43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A80B2A-C860-484D-8797-B78E15BB828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605159" y="1272238"/>
                  <a:ext cx="3776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94175B-D29D-4A71-8BC2-EB18E477D3B3}"/>
                    </a:ext>
                  </a:extLst>
                </p14:cNvPr>
                <p14:cNvContentPartPr/>
                <p14:nvPr/>
              </p14:nvContentPartPr>
              <p14:xfrm>
                <a:off x="8889199" y="1568518"/>
                <a:ext cx="65160" cy="131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94175B-D29D-4A71-8BC2-EB18E477D3B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80559" y="1559878"/>
                  <a:ext cx="82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B13C2CD-0955-4CB5-8769-4BFE67590EE1}"/>
                    </a:ext>
                  </a:extLst>
                </p14:cNvPr>
                <p14:cNvContentPartPr/>
                <p14:nvPr/>
              </p14:nvContentPartPr>
              <p14:xfrm>
                <a:off x="8727919" y="1523518"/>
                <a:ext cx="323280" cy="511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B13C2CD-0955-4CB5-8769-4BFE67590EE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719279" y="1514518"/>
                  <a:ext cx="3409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CB6D126-46F3-4BB3-A2EB-BABE1D4DFAA3}"/>
                    </a:ext>
                  </a:extLst>
                </p14:cNvPr>
                <p14:cNvContentPartPr/>
                <p14:nvPr/>
              </p14:nvContentPartPr>
              <p14:xfrm>
                <a:off x="9389239" y="1524958"/>
                <a:ext cx="262080" cy="182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CB6D126-46F3-4BB3-A2EB-BABE1D4DFAA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380599" y="1516318"/>
                  <a:ext cx="279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51ACA50-7709-4DB1-A9F8-EBBE33715985}"/>
                    </a:ext>
                  </a:extLst>
                </p14:cNvPr>
                <p14:cNvContentPartPr/>
                <p14:nvPr/>
              </p14:nvContentPartPr>
              <p14:xfrm>
                <a:off x="9644839" y="1236958"/>
                <a:ext cx="218520" cy="412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1ACA50-7709-4DB1-A9F8-EBBE3371598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35839" y="1228318"/>
                  <a:ext cx="236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74EDFAD-D2B4-4EF2-A3EC-75B3842EF255}"/>
                    </a:ext>
                  </a:extLst>
                </p14:cNvPr>
                <p14:cNvContentPartPr/>
                <p14:nvPr/>
              </p14:nvContentPartPr>
              <p14:xfrm>
                <a:off x="9707839" y="1515958"/>
                <a:ext cx="222480" cy="170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74EDFAD-D2B4-4EF2-A3EC-75B3842EF25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699199" y="1506958"/>
                  <a:ext cx="240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9DAE174-82B0-4180-BBE9-6413C46F9B4F}"/>
                    </a:ext>
                  </a:extLst>
                </p14:cNvPr>
                <p14:cNvContentPartPr/>
                <p14:nvPr/>
              </p14:nvContentPartPr>
              <p14:xfrm>
                <a:off x="9941839" y="1541518"/>
                <a:ext cx="209520" cy="135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9DAE174-82B0-4180-BBE9-6413C46F9B4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932839" y="1532878"/>
                  <a:ext cx="227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6FE3A5-3668-440E-A7FF-03BC9B5EBED6}"/>
                    </a:ext>
                  </a:extLst>
                </p14:cNvPr>
                <p14:cNvContentPartPr/>
                <p14:nvPr/>
              </p14:nvContentPartPr>
              <p14:xfrm>
                <a:off x="10194199" y="1476358"/>
                <a:ext cx="141120" cy="229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6FE3A5-3668-440E-A7FF-03BC9B5EBED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185199" y="1467358"/>
                  <a:ext cx="158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421C2A6-E64D-4ABF-9DAA-2D67DFADD1ED}"/>
                    </a:ext>
                  </a:extLst>
                </p14:cNvPr>
                <p14:cNvContentPartPr/>
                <p14:nvPr/>
              </p14:nvContentPartPr>
              <p14:xfrm>
                <a:off x="10392919" y="1543318"/>
                <a:ext cx="110160" cy="123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421C2A6-E64D-4ABF-9DAA-2D67DFADD1E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83919" y="1534318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3A4480-B921-447A-8D9E-63DA0C9B9680}"/>
                    </a:ext>
                  </a:extLst>
                </p14:cNvPr>
                <p14:cNvContentPartPr/>
                <p14:nvPr/>
              </p14:nvContentPartPr>
              <p14:xfrm>
                <a:off x="10572199" y="1226158"/>
                <a:ext cx="289800" cy="45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3A4480-B921-447A-8D9E-63DA0C9B968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563199" y="1217518"/>
                  <a:ext cx="3074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CC98521-CC0F-4564-A568-20C24EEAC198}"/>
                    </a:ext>
                  </a:extLst>
                </p14:cNvPr>
                <p14:cNvContentPartPr/>
                <p14:nvPr/>
              </p14:nvContentPartPr>
              <p14:xfrm>
                <a:off x="10542679" y="1460878"/>
                <a:ext cx="304560" cy="195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CC98521-CC0F-4564-A568-20C24EEAC19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34039" y="1452238"/>
                  <a:ext cx="322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87A73D-9BDA-436E-963B-B6C4D84FFE16}"/>
                    </a:ext>
                  </a:extLst>
                </p14:cNvPr>
                <p14:cNvContentPartPr/>
                <p14:nvPr/>
              </p14:nvContentPartPr>
              <p14:xfrm>
                <a:off x="10691359" y="1441798"/>
                <a:ext cx="344880" cy="434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87A73D-9BDA-436E-963B-B6C4D84FFE1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82719" y="1432798"/>
                  <a:ext cx="3625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F45FD7E-D6F0-471B-8311-7800EF3B488B}"/>
                    </a:ext>
                  </a:extLst>
                </p14:cNvPr>
                <p14:cNvContentPartPr/>
                <p14:nvPr/>
              </p14:nvContentPartPr>
              <p14:xfrm>
                <a:off x="7510759" y="1936798"/>
                <a:ext cx="19440" cy="11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F45FD7E-D6F0-471B-8311-7800EF3B48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02119" y="1927798"/>
                  <a:ext cx="37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DC2D43E-F9CA-42B2-B797-EABBFBCD815B}"/>
                    </a:ext>
                  </a:extLst>
                </p14:cNvPr>
                <p14:cNvContentPartPr/>
                <p14:nvPr/>
              </p14:nvContentPartPr>
              <p14:xfrm>
                <a:off x="7462879" y="1884238"/>
                <a:ext cx="641160" cy="9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DC2D43E-F9CA-42B2-B797-EABBFBCD815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54239" y="1875598"/>
                  <a:ext cx="658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FDBAAD-C6E1-4463-9CC5-293ED3FDD9C9}"/>
                    </a:ext>
                  </a:extLst>
                </p14:cNvPr>
                <p14:cNvContentPartPr/>
                <p14:nvPr/>
              </p14:nvContentPartPr>
              <p14:xfrm>
                <a:off x="9746359" y="1832038"/>
                <a:ext cx="510480" cy="74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FDBAAD-C6E1-4463-9CC5-293ED3FDD9C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37359" y="1823398"/>
                  <a:ext cx="528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9F69433-0804-4776-A2CB-91C4124F0746}"/>
                    </a:ext>
                  </a:extLst>
                </p14:cNvPr>
                <p14:cNvContentPartPr/>
                <p14:nvPr/>
              </p14:nvContentPartPr>
              <p14:xfrm>
                <a:off x="3235039" y="1757158"/>
                <a:ext cx="114480" cy="130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9F69433-0804-4776-A2CB-91C4124F074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26399" y="1748158"/>
                  <a:ext cx="132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EC00824-E6A8-4E0D-AB2D-2DA39460FB89}"/>
                    </a:ext>
                  </a:extLst>
                </p14:cNvPr>
                <p14:cNvContentPartPr/>
                <p14:nvPr/>
              </p14:nvContentPartPr>
              <p14:xfrm>
                <a:off x="3390199" y="1647718"/>
                <a:ext cx="49320" cy="8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EC00824-E6A8-4E0D-AB2D-2DA39460FB8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81199" y="1639078"/>
                  <a:ext cx="66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F2422FF-B900-4956-975D-24813D22C137}"/>
                    </a:ext>
                  </a:extLst>
                </p14:cNvPr>
                <p14:cNvContentPartPr/>
                <p14:nvPr/>
              </p14:nvContentPartPr>
              <p14:xfrm>
                <a:off x="3411799" y="1661038"/>
                <a:ext cx="244800" cy="232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F2422FF-B900-4956-975D-24813D22C13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02799" y="1652398"/>
                  <a:ext cx="262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F23DE6C-D29B-4536-8C2D-BF00737FEE37}"/>
                    </a:ext>
                  </a:extLst>
                </p14:cNvPr>
                <p14:cNvContentPartPr/>
                <p14:nvPr/>
              </p14:nvContentPartPr>
              <p14:xfrm>
                <a:off x="3992479" y="1638718"/>
                <a:ext cx="215280" cy="254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F23DE6C-D29B-4536-8C2D-BF00737FEE3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83839" y="1630078"/>
                  <a:ext cx="232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C23C735-80F6-40E5-9605-C57F76865C96}"/>
                    </a:ext>
                  </a:extLst>
                </p14:cNvPr>
                <p14:cNvContentPartPr/>
                <p14:nvPr/>
              </p14:nvContentPartPr>
              <p14:xfrm>
                <a:off x="4288759" y="1720798"/>
                <a:ext cx="222840" cy="124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C23C735-80F6-40E5-9605-C57F76865C9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279759" y="1712158"/>
                  <a:ext cx="240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D0C34E3-0F76-4D13-AFDA-61C7CF24A7C0}"/>
                    </a:ext>
                  </a:extLst>
                </p14:cNvPr>
                <p14:cNvContentPartPr/>
                <p14:nvPr/>
              </p14:nvContentPartPr>
              <p14:xfrm>
                <a:off x="4545079" y="1583278"/>
                <a:ext cx="196200" cy="267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D0C34E3-0F76-4D13-AFDA-61C7CF24A7C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536439" y="1574638"/>
                  <a:ext cx="213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B39EDC-247D-4768-AEED-71C31C3FBD17}"/>
                    </a:ext>
                  </a:extLst>
                </p14:cNvPr>
                <p14:cNvContentPartPr/>
                <p14:nvPr/>
              </p14:nvContentPartPr>
              <p14:xfrm>
                <a:off x="4693039" y="1441078"/>
                <a:ext cx="291240" cy="406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B39EDC-247D-4768-AEED-71C31C3FBD1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684399" y="1432438"/>
                  <a:ext cx="3088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E4500EC-910E-42C7-8440-B6B8A61589DC}"/>
                    </a:ext>
                  </a:extLst>
                </p14:cNvPr>
                <p14:cNvContentPartPr/>
                <p14:nvPr/>
              </p14:nvContentPartPr>
              <p14:xfrm>
                <a:off x="4860799" y="1677238"/>
                <a:ext cx="180360" cy="136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E4500EC-910E-42C7-8440-B6B8A61589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51799" y="1668598"/>
                  <a:ext cx="19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C182F66-DBDA-4968-A9D0-94E92482945A}"/>
                    </a:ext>
                  </a:extLst>
                </p14:cNvPr>
                <p14:cNvContentPartPr/>
                <p14:nvPr/>
              </p14:nvContentPartPr>
              <p14:xfrm>
                <a:off x="5094439" y="1721518"/>
                <a:ext cx="218880" cy="164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C182F66-DBDA-4968-A9D0-94E92482945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085799" y="1712518"/>
                  <a:ext cx="236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F33B4E-6348-42F4-A407-AB1612C4AA00}"/>
                    </a:ext>
                  </a:extLst>
                </p14:cNvPr>
                <p14:cNvContentPartPr/>
                <p14:nvPr/>
              </p14:nvContentPartPr>
              <p14:xfrm>
                <a:off x="5277679" y="1467358"/>
                <a:ext cx="228240" cy="377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F33B4E-6348-42F4-A407-AB1612C4AA0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68679" y="1458358"/>
                  <a:ext cx="2458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9B51219-E88D-4462-AF6A-73BE0657C0A8}"/>
                    </a:ext>
                  </a:extLst>
                </p14:cNvPr>
                <p14:cNvContentPartPr/>
                <p14:nvPr/>
              </p14:nvContentPartPr>
              <p14:xfrm>
                <a:off x="333079" y="1733758"/>
                <a:ext cx="216000" cy="270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9B51219-E88D-4462-AF6A-73BE0657C0A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4439" y="1725118"/>
                  <a:ext cx="233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35FF80-52FF-4FDC-8B17-383339BE2D25}"/>
                    </a:ext>
                  </a:extLst>
                </p14:cNvPr>
                <p14:cNvContentPartPr/>
                <p14:nvPr/>
              </p14:nvContentPartPr>
              <p14:xfrm>
                <a:off x="282319" y="1616038"/>
                <a:ext cx="586440" cy="134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35FF80-52FF-4FDC-8B17-383339BE2D2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3319" y="1607038"/>
                  <a:ext cx="604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76C84BA-7281-46DD-BCCA-88F35A6ACA8A}"/>
                    </a:ext>
                  </a:extLst>
                </p14:cNvPr>
                <p14:cNvContentPartPr/>
                <p14:nvPr/>
              </p14:nvContentPartPr>
              <p14:xfrm>
                <a:off x="871639" y="1568158"/>
                <a:ext cx="192600" cy="372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76C84BA-7281-46DD-BCCA-88F35A6ACA8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2639" y="1559158"/>
                  <a:ext cx="2102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8AC7BBF-1DF9-4C7C-88C3-BF17ADA2808A}"/>
                    </a:ext>
                  </a:extLst>
                </p14:cNvPr>
                <p14:cNvContentPartPr/>
                <p14:nvPr/>
              </p14:nvContentPartPr>
              <p14:xfrm>
                <a:off x="1113559" y="1781638"/>
                <a:ext cx="178560" cy="176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8AC7BBF-1DF9-4C7C-88C3-BF17ADA2808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04559" y="1772638"/>
                  <a:ext cx="196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7C8BD3-26FE-4D31-B1A9-C4AB522A3290}"/>
                    </a:ext>
                  </a:extLst>
                </p14:cNvPr>
                <p14:cNvContentPartPr/>
                <p14:nvPr/>
              </p14:nvContentPartPr>
              <p14:xfrm>
                <a:off x="1710439" y="1783078"/>
                <a:ext cx="261720" cy="19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7C8BD3-26FE-4D31-B1A9-C4AB522A329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701799" y="1774078"/>
                  <a:ext cx="279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2FDEE0A-A248-4EC3-B448-8AB0BB291879}"/>
                    </a:ext>
                  </a:extLst>
                </p14:cNvPr>
                <p14:cNvContentPartPr/>
                <p14:nvPr/>
              </p14:nvContentPartPr>
              <p14:xfrm>
                <a:off x="2073679" y="1799638"/>
                <a:ext cx="184680" cy="13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2FDEE0A-A248-4EC3-B448-8AB0BB29187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65039" y="1790638"/>
                  <a:ext cx="202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B169DF9-2C54-4D0E-AAD2-D19082823C00}"/>
                    </a:ext>
                  </a:extLst>
                </p14:cNvPr>
                <p14:cNvContentPartPr/>
                <p14:nvPr/>
              </p14:nvContentPartPr>
              <p14:xfrm>
                <a:off x="2304079" y="1754998"/>
                <a:ext cx="194400" cy="19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B169DF9-2C54-4D0E-AAD2-D19082823C0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95079" y="1746358"/>
                  <a:ext cx="212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1238C15-B2B7-4CC8-A553-145DB469B426}"/>
                    </a:ext>
                  </a:extLst>
                </p14:cNvPr>
                <p14:cNvContentPartPr/>
                <p14:nvPr/>
              </p14:nvContentPartPr>
              <p14:xfrm>
                <a:off x="2540599" y="1787398"/>
                <a:ext cx="164880" cy="133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1238C15-B2B7-4CC8-A553-145DB469B4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531599" y="1778758"/>
                  <a:ext cx="182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16FB51E-EC5D-4695-AAFA-E813ABE6CF80}"/>
                    </a:ext>
                  </a:extLst>
                </p14:cNvPr>
                <p14:cNvContentPartPr/>
                <p14:nvPr/>
              </p14:nvContentPartPr>
              <p14:xfrm>
                <a:off x="2728519" y="1743478"/>
                <a:ext cx="192600" cy="167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16FB51E-EC5D-4695-AAFA-E813ABE6CF8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719519" y="1734838"/>
                  <a:ext cx="210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4A87BF3-8C5C-4EFD-BF02-14A236E68A3F}"/>
                    </a:ext>
                  </a:extLst>
                </p14:cNvPr>
                <p14:cNvContentPartPr/>
                <p14:nvPr/>
              </p14:nvContentPartPr>
              <p14:xfrm>
                <a:off x="348559" y="2062438"/>
                <a:ext cx="405360" cy="616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4A87BF3-8C5C-4EFD-BF02-14A236E68A3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9559" y="2053438"/>
                  <a:ext cx="4230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2547CE0-71E7-4DA8-8F8F-BA72DEB489C6}"/>
                    </a:ext>
                  </a:extLst>
                </p14:cNvPr>
                <p14:cNvContentPartPr/>
                <p14:nvPr/>
              </p14:nvContentPartPr>
              <p14:xfrm>
                <a:off x="337039" y="2397598"/>
                <a:ext cx="311760" cy="8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2547CE0-71E7-4DA8-8F8F-BA72DEB489C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28399" y="2388958"/>
                  <a:ext cx="329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D007F04-5262-4618-B114-B3F495E47125}"/>
                    </a:ext>
                  </a:extLst>
                </p14:cNvPr>
                <p14:cNvContentPartPr/>
                <p14:nvPr/>
              </p14:nvContentPartPr>
              <p14:xfrm>
                <a:off x="552319" y="2455918"/>
                <a:ext cx="237600" cy="184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D007F04-5262-4618-B114-B3F495E4712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43319" y="2446918"/>
                  <a:ext cx="255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1C328E2-7A18-4411-8A46-C78DEE96A4F5}"/>
                    </a:ext>
                  </a:extLst>
                </p14:cNvPr>
                <p14:cNvContentPartPr/>
                <p14:nvPr/>
              </p14:nvContentPartPr>
              <p14:xfrm>
                <a:off x="777679" y="2485078"/>
                <a:ext cx="189720" cy="14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1C328E2-7A18-4411-8A46-C78DEE96A4F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8679" y="2476078"/>
                  <a:ext cx="207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92100C0-E186-439C-9769-48FDB6A8475F}"/>
                    </a:ext>
                  </a:extLst>
                </p14:cNvPr>
                <p14:cNvContentPartPr/>
                <p14:nvPr/>
              </p14:nvContentPartPr>
              <p14:xfrm>
                <a:off x="1041919" y="2445118"/>
                <a:ext cx="155880" cy="187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92100C0-E186-439C-9769-48FDB6A8475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33279" y="2436118"/>
                  <a:ext cx="173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08FD866-2C1E-4453-9053-10363362BE50}"/>
                    </a:ext>
                  </a:extLst>
                </p14:cNvPr>
                <p14:cNvContentPartPr/>
                <p14:nvPr/>
              </p14:nvContentPartPr>
              <p14:xfrm>
                <a:off x="1314799" y="2105638"/>
                <a:ext cx="272520" cy="526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08FD866-2C1E-4453-9053-10363362BE5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05799" y="2096998"/>
                  <a:ext cx="2901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523E668-EC06-4C19-8EA4-16684A887C8A}"/>
                    </a:ext>
                  </a:extLst>
                </p14:cNvPr>
                <p14:cNvContentPartPr/>
                <p14:nvPr/>
              </p14:nvContentPartPr>
              <p14:xfrm>
                <a:off x="1264759" y="2388238"/>
                <a:ext cx="313200" cy="61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523E668-EC06-4C19-8EA4-16684A887C8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56119" y="2379238"/>
                  <a:ext cx="330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A162058-3A60-4EB5-8BAC-AE52254CD57E}"/>
                    </a:ext>
                  </a:extLst>
                </p14:cNvPr>
                <p14:cNvContentPartPr/>
                <p14:nvPr/>
              </p14:nvContentPartPr>
              <p14:xfrm>
                <a:off x="1547359" y="2226238"/>
                <a:ext cx="267120" cy="360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A162058-3A60-4EB5-8BAC-AE52254CD57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538359" y="2217238"/>
                  <a:ext cx="284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E965E0-C4CE-4F66-AB6D-5C4A2C5DF428}"/>
                    </a:ext>
                  </a:extLst>
                </p14:cNvPr>
                <p14:cNvContentPartPr/>
                <p14:nvPr/>
              </p14:nvContentPartPr>
              <p14:xfrm>
                <a:off x="1679839" y="2431078"/>
                <a:ext cx="179280" cy="177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E965E0-C4CE-4F66-AB6D-5C4A2C5DF42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839" y="2422078"/>
                  <a:ext cx="196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1C9AC28-252F-4C5C-8508-0371746D1E3A}"/>
                    </a:ext>
                  </a:extLst>
                </p14:cNvPr>
                <p14:cNvContentPartPr/>
                <p14:nvPr/>
              </p14:nvContentPartPr>
              <p14:xfrm>
                <a:off x="1971439" y="2436118"/>
                <a:ext cx="290880" cy="190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1C9AC28-252F-4C5C-8508-0371746D1E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62799" y="2427118"/>
                  <a:ext cx="308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B5B6711-A251-4188-9FA8-ECFDD7A0CD0B}"/>
                    </a:ext>
                  </a:extLst>
                </p14:cNvPr>
                <p14:cNvContentPartPr/>
                <p14:nvPr/>
              </p14:nvContentPartPr>
              <p14:xfrm>
                <a:off x="2675599" y="2225518"/>
                <a:ext cx="261360" cy="333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B5B6711-A251-4188-9FA8-ECFDD7A0CD0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66959" y="2216878"/>
                  <a:ext cx="279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DAAAC53-EAE6-4889-8A73-49BFC07ADFE4}"/>
                    </a:ext>
                  </a:extLst>
                </p14:cNvPr>
                <p14:cNvContentPartPr/>
                <p14:nvPr/>
              </p14:nvContentPartPr>
              <p14:xfrm>
                <a:off x="2917519" y="2452678"/>
                <a:ext cx="200520" cy="313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DAAAC53-EAE6-4889-8A73-49BFC07ADFE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08519" y="2443678"/>
                  <a:ext cx="218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C3AAC54-8785-4CCF-8B46-3BE18F411A70}"/>
                    </a:ext>
                  </a:extLst>
                </p14:cNvPr>
                <p14:cNvContentPartPr/>
                <p14:nvPr/>
              </p14:nvContentPartPr>
              <p14:xfrm>
                <a:off x="3096799" y="2320558"/>
                <a:ext cx="294840" cy="198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C3AAC54-8785-4CCF-8B46-3BE18F411A7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087799" y="2311558"/>
                  <a:ext cx="312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EC1F1C3-2F9C-4555-9AD6-DDE926E31C4E}"/>
                    </a:ext>
                  </a:extLst>
                </p14:cNvPr>
                <p14:cNvContentPartPr/>
                <p14:nvPr/>
              </p14:nvContentPartPr>
              <p14:xfrm>
                <a:off x="3452839" y="2327758"/>
                <a:ext cx="252360" cy="199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EC1F1C3-2F9C-4555-9AD6-DDE926E31C4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444199" y="2319118"/>
                  <a:ext cx="270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C628F50-CDD9-4786-97ED-F2314DC1376F}"/>
                    </a:ext>
                  </a:extLst>
                </p14:cNvPr>
                <p14:cNvContentPartPr/>
                <p14:nvPr/>
              </p14:nvContentPartPr>
              <p14:xfrm>
                <a:off x="3656599" y="2121118"/>
                <a:ext cx="215280" cy="336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C628F50-CDD9-4786-97ED-F2314DC1376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47959" y="2112118"/>
                  <a:ext cx="2329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47C8017-F9DC-424B-91F5-ACB69E547292}"/>
                    </a:ext>
                  </a:extLst>
                </p14:cNvPr>
                <p14:cNvContentPartPr/>
                <p14:nvPr/>
              </p14:nvContentPartPr>
              <p14:xfrm>
                <a:off x="3854239" y="1994758"/>
                <a:ext cx="342720" cy="571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47C8017-F9DC-424B-91F5-ACB69E54729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45599" y="1986118"/>
                  <a:ext cx="36036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69240A5-7CB4-4B31-BB4F-E2D76D33439F}"/>
                    </a:ext>
                  </a:extLst>
                </p14:cNvPr>
                <p14:cNvContentPartPr/>
                <p14:nvPr/>
              </p14:nvContentPartPr>
              <p14:xfrm>
                <a:off x="3880519" y="2306158"/>
                <a:ext cx="287280" cy="49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69240A5-7CB4-4B31-BB4F-E2D76D33439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71879" y="2297518"/>
                  <a:ext cx="304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BC244DF-51F4-4D73-8816-79395A204B73}"/>
                    </a:ext>
                  </a:extLst>
                </p14:cNvPr>
                <p14:cNvContentPartPr/>
                <p14:nvPr/>
              </p14:nvContentPartPr>
              <p14:xfrm>
                <a:off x="4288039" y="1970638"/>
                <a:ext cx="219600" cy="563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BC244DF-51F4-4D73-8816-79395A204B7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279399" y="1961638"/>
                  <a:ext cx="2372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F672AA-89AA-4F1E-9C5F-669F55E14262}"/>
                    </a:ext>
                  </a:extLst>
                </p14:cNvPr>
                <p14:cNvContentPartPr/>
                <p14:nvPr/>
              </p14:nvContentPartPr>
              <p14:xfrm>
                <a:off x="4559839" y="2553478"/>
                <a:ext cx="122400" cy="212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F672AA-89AA-4F1E-9C5F-669F55E1426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50839" y="2544478"/>
                  <a:ext cx="140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F46BF9F-EF1F-40E2-8D82-E6C5D6D15546}"/>
                    </a:ext>
                  </a:extLst>
                </p14:cNvPr>
                <p14:cNvContentPartPr/>
                <p14:nvPr/>
              </p14:nvContentPartPr>
              <p14:xfrm>
                <a:off x="4985719" y="2311558"/>
                <a:ext cx="205200" cy="199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F46BF9F-EF1F-40E2-8D82-E6C5D6D1554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977079" y="2302558"/>
                  <a:ext cx="222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BB02706-3B2F-43E7-B3EE-E5738D37B071}"/>
                    </a:ext>
                  </a:extLst>
                </p14:cNvPr>
                <p14:cNvContentPartPr/>
                <p14:nvPr/>
              </p14:nvContentPartPr>
              <p14:xfrm>
                <a:off x="5301799" y="2162518"/>
                <a:ext cx="205560" cy="28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BB02706-3B2F-43E7-B3EE-E5738D37B07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293159" y="2153518"/>
                  <a:ext cx="223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BEEF72E-0B02-44DD-BCA8-ED2B23CCA76D}"/>
                    </a:ext>
                  </a:extLst>
                </p14:cNvPr>
                <p14:cNvContentPartPr/>
                <p14:nvPr/>
              </p14:nvContentPartPr>
              <p14:xfrm>
                <a:off x="5309719" y="2219038"/>
                <a:ext cx="326880" cy="216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BEEF72E-0B02-44DD-BCA8-ED2B23CCA76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01079" y="2210398"/>
                  <a:ext cx="344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C59C7D0-A77B-4875-B244-77128A2754D2}"/>
                    </a:ext>
                  </a:extLst>
                </p14:cNvPr>
                <p14:cNvContentPartPr/>
                <p14:nvPr/>
              </p14:nvContentPartPr>
              <p14:xfrm>
                <a:off x="5365879" y="2407318"/>
                <a:ext cx="144000" cy="52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C59C7D0-A77B-4875-B244-77128A2754D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57239" y="2398678"/>
                  <a:ext cx="161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EF30CD0-1770-4536-B4C5-1A93BBA6B8C5}"/>
                    </a:ext>
                  </a:extLst>
                </p14:cNvPr>
                <p14:cNvContentPartPr/>
                <p14:nvPr/>
              </p14:nvContentPartPr>
              <p14:xfrm>
                <a:off x="5580439" y="2281678"/>
                <a:ext cx="295200" cy="204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EF30CD0-1770-4536-B4C5-1A93BBA6B8C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571799" y="2273038"/>
                  <a:ext cx="312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C9DEC8B-489A-41EC-9595-B6630BAC32EC}"/>
                    </a:ext>
                  </a:extLst>
                </p14:cNvPr>
                <p14:cNvContentPartPr/>
                <p14:nvPr/>
              </p14:nvContentPartPr>
              <p14:xfrm>
                <a:off x="6373519" y="2093038"/>
                <a:ext cx="260280" cy="442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C9DEC8B-489A-41EC-9595-B6630BAC32E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364879" y="2084398"/>
                  <a:ext cx="2779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6DCA6F-26A8-4F94-BD1C-3CA62BACEC1F}"/>
                    </a:ext>
                  </a:extLst>
                </p14:cNvPr>
                <p14:cNvContentPartPr/>
                <p14:nvPr/>
              </p14:nvContentPartPr>
              <p14:xfrm>
                <a:off x="6275239" y="2269438"/>
                <a:ext cx="427680" cy="106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6DCA6F-26A8-4F94-BD1C-3CA62BACEC1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66599" y="2260798"/>
                  <a:ext cx="445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667006-9916-4A16-9B0F-D9EC7A19A4C1}"/>
                    </a:ext>
                  </a:extLst>
                </p14:cNvPr>
                <p14:cNvContentPartPr/>
                <p14:nvPr/>
              </p14:nvContentPartPr>
              <p14:xfrm>
                <a:off x="6614719" y="2027518"/>
                <a:ext cx="272160" cy="423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6667006-9916-4A16-9B0F-D9EC7A19A4C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05719" y="2018878"/>
                  <a:ext cx="2898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BFA666F-B873-44D8-B845-1B5E7F778154}"/>
                    </a:ext>
                  </a:extLst>
                </p14:cNvPr>
                <p14:cNvContentPartPr/>
                <p14:nvPr/>
              </p14:nvContentPartPr>
              <p14:xfrm>
                <a:off x="6890119" y="2318758"/>
                <a:ext cx="160560" cy="134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BFA666F-B873-44D8-B845-1B5E7F77815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81479" y="2310118"/>
                  <a:ext cx="178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7198678-54F7-4143-863F-42126BB06268}"/>
                    </a:ext>
                  </a:extLst>
                </p14:cNvPr>
                <p14:cNvContentPartPr/>
                <p14:nvPr/>
              </p14:nvContentPartPr>
              <p14:xfrm>
                <a:off x="7245439" y="2407318"/>
                <a:ext cx="286560" cy="345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7198678-54F7-4143-863F-42126BB0626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36799" y="2398678"/>
                  <a:ext cx="3042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DF85658-79BB-45EC-9B87-3ED84A811AFA}"/>
                    </a:ext>
                  </a:extLst>
                </p14:cNvPr>
                <p14:cNvContentPartPr/>
                <p14:nvPr/>
              </p14:nvContentPartPr>
              <p14:xfrm>
                <a:off x="7473319" y="2258998"/>
                <a:ext cx="323280" cy="203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DF85658-79BB-45EC-9B87-3ED84A811AF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464319" y="2249998"/>
                  <a:ext cx="340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660E81B-7DB7-442A-B707-09B75729D27C}"/>
                    </a:ext>
                  </a:extLst>
                </p14:cNvPr>
                <p14:cNvContentPartPr/>
                <p14:nvPr/>
              </p14:nvContentPartPr>
              <p14:xfrm>
                <a:off x="7844839" y="2287438"/>
                <a:ext cx="163440" cy="195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660E81B-7DB7-442A-B707-09B75729D27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835839" y="2278798"/>
                  <a:ext cx="18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D58C3D2-4EE4-4E74-8B58-DD40EE50B386}"/>
                    </a:ext>
                  </a:extLst>
                </p14:cNvPr>
                <p14:cNvContentPartPr/>
                <p14:nvPr/>
              </p14:nvContentPartPr>
              <p14:xfrm>
                <a:off x="8010799" y="2328838"/>
                <a:ext cx="141480" cy="109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D58C3D2-4EE4-4E74-8B58-DD40EE50B38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002159" y="2320198"/>
                  <a:ext cx="159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23985D7-45C1-4102-BE16-67DDC26532B3}"/>
                    </a:ext>
                  </a:extLst>
                </p14:cNvPr>
                <p14:cNvContentPartPr/>
                <p14:nvPr/>
              </p14:nvContentPartPr>
              <p14:xfrm>
                <a:off x="8219959" y="2110678"/>
                <a:ext cx="250200" cy="319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23985D7-45C1-4102-BE16-67DDC26532B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11319" y="2102038"/>
                  <a:ext cx="267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DFDD97F-D6BF-4A4B-BF60-E92F7BC623C5}"/>
                    </a:ext>
                  </a:extLst>
                </p14:cNvPr>
                <p14:cNvContentPartPr/>
                <p14:nvPr/>
              </p14:nvContentPartPr>
              <p14:xfrm>
                <a:off x="8517679" y="2284198"/>
                <a:ext cx="169200" cy="120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DFDD97F-D6BF-4A4B-BF60-E92F7BC623C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508679" y="2275198"/>
                  <a:ext cx="186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EAD2B33-5C96-4ED3-A8AB-CAF0571697BB}"/>
                    </a:ext>
                  </a:extLst>
                </p14:cNvPr>
                <p14:cNvContentPartPr/>
                <p14:nvPr/>
              </p14:nvContentPartPr>
              <p14:xfrm>
                <a:off x="8790919" y="2012038"/>
                <a:ext cx="223560" cy="426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EAD2B33-5C96-4ED3-A8AB-CAF0571697B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781919" y="2003038"/>
                  <a:ext cx="2412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06CFAF7-120B-491D-B490-FE184283D4EE}"/>
                    </a:ext>
                  </a:extLst>
                </p14:cNvPr>
                <p14:cNvContentPartPr/>
                <p14:nvPr/>
              </p14:nvContentPartPr>
              <p14:xfrm>
                <a:off x="9109519" y="2332798"/>
                <a:ext cx="31680" cy="79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06CFAF7-120B-491D-B490-FE184283D4E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00879" y="2323798"/>
                  <a:ext cx="49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12DEEA-94DD-4C8E-BAD2-375FAF4722E1}"/>
                    </a:ext>
                  </a:extLst>
                </p14:cNvPr>
                <p14:cNvContentPartPr/>
                <p14:nvPr/>
              </p14:nvContentPartPr>
              <p14:xfrm>
                <a:off x="9318319" y="2040478"/>
                <a:ext cx="216000" cy="383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12DEEA-94DD-4C8E-BAD2-375FAF4722E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309319" y="2031838"/>
                  <a:ext cx="233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943B2E5-B57D-4852-965B-4CB97127072A}"/>
                    </a:ext>
                  </a:extLst>
                </p14:cNvPr>
                <p14:cNvContentPartPr/>
                <p14:nvPr/>
              </p14:nvContentPartPr>
              <p14:xfrm>
                <a:off x="9481039" y="2302918"/>
                <a:ext cx="43200" cy="91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943B2E5-B57D-4852-965B-4CB97127072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472039" y="2293918"/>
                  <a:ext cx="60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BB4D56-81C2-4019-9E99-94D1FCE40A39}"/>
                    </a:ext>
                  </a:extLst>
                </p14:cNvPr>
                <p14:cNvContentPartPr/>
                <p14:nvPr/>
              </p14:nvContentPartPr>
              <p14:xfrm>
                <a:off x="9651319" y="2012038"/>
                <a:ext cx="312120" cy="386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BB4D56-81C2-4019-9E99-94D1FCE40A3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642319" y="2003038"/>
                  <a:ext cx="3297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E7AB358-F812-4335-9147-88840D64EEBE}"/>
                    </a:ext>
                  </a:extLst>
                </p14:cNvPr>
                <p14:cNvContentPartPr/>
                <p14:nvPr/>
              </p14:nvContentPartPr>
              <p14:xfrm>
                <a:off x="9710359" y="2216518"/>
                <a:ext cx="378000" cy="542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E7AB358-F812-4335-9147-88840D64EEB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701719" y="2207878"/>
                  <a:ext cx="3956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74C3555-B338-49C1-939F-7FD77EE1CBC7}"/>
                    </a:ext>
                  </a:extLst>
                </p14:cNvPr>
                <p14:cNvContentPartPr/>
                <p14:nvPr/>
              </p14:nvContentPartPr>
              <p14:xfrm>
                <a:off x="394639" y="2994478"/>
                <a:ext cx="307800" cy="232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74C3555-B338-49C1-939F-7FD77EE1CBC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85639" y="2985478"/>
                  <a:ext cx="325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974D71F-E72D-4771-8A52-1ED2A0A7B807}"/>
                    </a:ext>
                  </a:extLst>
                </p14:cNvPr>
                <p14:cNvContentPartPr/>
                <p14:nvPr/>
              </p14:nvContentPartPr>
              <p14:xfrm>
                <a:off x="646999" y="2769838"/>
                <a:ext cx="234720" cy="401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974D71F-E72D-4771-8A52-1ED2A0A7B80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38359" y="2761198"/>
                  <a:ext cx="252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B7DC38F-818D-4D06-B9B7-D5949F003E9D}"/>
                    </a:ext>
                  </a:extLst>
                </p14:cNvPr>
                <p14:cNvContentPartPr/>
                <p14:nvPr/>
              </p14:nvContentPartPr>
              <p14:xfrm>
                <a:off x="739519" y="3043078"/>
                <a:ext cx="97200" cy="138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B7DC38F-818D-4D06-B9B7-D5949F003E9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0879" y="3034438"/>
                  <a:ext cx="114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3B245D-3B4E-4845-83C3-042B398B1683}"/>
                    </a:ext>
                  </a:extLst>
                </p14:cNvPr>
                <p14:cNvContentPartPr/>
                <p14:nvPr/>
              </p14:nvContentPartPr>
              <p14:xfrm>
                <a:off x="933919" y="2942278"/>
                <a:ext cx="159480" cy="244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3B245D-3B4E-4845-83C3-042B398B168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5279" y="2933278"/>
                  <a:ext cx="177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BF3DCAE-6D95-48DD-8E29-4BDD6D218F02}"/>
                    </a:ext>
                  </a:extLst>
                </p14:cNvPr>
                <p14:cNvContentPartPr/>
                <p14:nvPr/>
              </p14:nvContentPartPr>
              <p14:xfrm>
                <a:off x="1233079" y="2712958"/>
                <a:ext cx="227520" cy="445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BF3DCAE-6D95-48DD-8E29-4BDD6D218F0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224439" y="2703958"/>
                  <a:ext cx="2451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D3F6710-E933-409B-BAD5-447E6DF19998}"/>
                    </a:ext>
                  </a:extLst>
                </p14:cNvPr>
                <p14:cNvContentPartPr/>
                <p14:nvPr/>
              </p14:nvContentPartPr>
              <p14:xfrm>
                <a:off x="1093759" y="2942638"/>
                <a:ext cx="418680" cy="93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D3F6710-E933-409B-BAD5-447E6DF199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84759" y="2933638"/>
                  <a:ext cx="436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3F94BF0-4A12-48F4-8D38-79854FD7FE5B}"/>
                    </a:ext>
                  </a:extLst>
                </p14:cNvPr>
                <p14:cNvContentPartPr/>
                <p14:nvPr/>
              </p14:nvContentPartPr>
              <p14:xfrm>
                <a:off x="1478239" y="2908798"/>
                <a:ext cx="147600" cy="227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3F94BF0-4A12-48F4-8D38-79854FD7FE5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69239" y="2899798"/>
                  <a:ext cx="165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C36AA7D-366F-43CE-966B-BA6BF93DF1A6}"/>
                    </a:ext>
                  </a:extLst>
                </p14:cNvPr>
                <p14:cNvContentPartPr/>
                <p14:nvPr/>
              </p14:nvContentPartPr>
              <p14:xfrm>
                <a:off x="1660759" y="2962798"/>
                <a:ext cx="119160" cy="176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C36AA7D-366F-43CE-966B-BA6BF93DF1A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652119" y="2954158"/>
                  <a:ext cx="136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F440D74-8D7C-478D-8050-6051CF331C67}"/>
                    </a:ext>
                  </a:extLst>
                </p14:cNvPr>
                <p14:cNvContentPartPr/>
                <p14:nvPr/>
              </p14:nvContentPartPr>
              <p14:xfrm>
                <a:off x="1876759" y="2791798"/>
                <a:ext cx="37440" cy="10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F440D74-8D7C-478D-8050-6051CF331C6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867759" y="2783158"/>
                  <a:ext cx="55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519E244-A2AC-4F08-A105-EEC11E072686}"/>
                    </a:ext>
                  </a:extLst>
                </p14:cNvPr>
                <p14:cNvContentPartPr/>
                <p14:nvPr/>
              </p14:nvContentPartPr>
              <p14:xfrm>
                <a:off x="1882519" y="2684158"/>
                <a:ext cx="241200" cy="472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519E244-A2AC-4F08-A105-EEC11E07268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873519" y="2675158"/>
                  <a:ext cx="2588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19FBBC8-33CC-4C70-991A-EEF921C3CB2D}"/>
                    </a:ext>
                  </a:extLst>
                </p14:cNvPr>
                <p14:cNvContentPartPr/>
                <p14:nvPr/>
              </p14:nvContentPartPr>
              <p14:xfrm>
                <a:off x="2164399" y="2956318"/>
                <a:ext cx="221400" cy="156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19FBBC8-33CC-4C70-991A-EEF921C3CB2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155759" y="2947678"/>
                  <a:ext cx="239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E2EF2F8-5DE3-428B-98A3-2556DBCCC52A}"/>
                    </a:ext>
                  </a:extLst>
                </p14:cNvPr>
                <p14:cNvContentPartPr/>
                <p14:nvPr/>
              </p14:nvContentPartPr>
              <p14:xfrm>
                <a:off x="2538799" y="2706838"/>
                <a:ext cx="226080" cy="428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E2EF2F8-5DE3-428B-98A3-2556DBCCC52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529799" y="2697838"/>
                  <a:ext cx="2437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147EFE4-4ECA-4B0F-A454-5358591A9278}"/>
                    </a:ext>
                  </a:extLst>
                </p14:cNvPr>
                <p14:cNvContentPartPr/>
                <p14:nvPr/>
              </p14:nvContentPartPr>
              <p14:xfrm>
                <a:off x="2451319" y="2911318"/>
                <a:ext cx="363960" cy="17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147EFE4-4ECA-4B0F-A454-5358591A927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442319" y="2902318"/>
                  <a:ext cx="381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D480BC5-0811-4DD4-A292-93567383001B}"/>
                    </a:ext>
                  </a:extLst>
                </p14:cNvPr>
                <p14:cNvContentPartPr/>
                <p14:nvPr/>
              </p14:nvContentPartPr>
              <p14:xfrm>
                <a:off x="2855599" y="2803318"/>
                <a:ext cx="37440" cy="46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D480BC5-0811-4DD4-A292-93567383001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846959" y="2794678"/>
                  <a:ext cx="55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91F3001-32C1-4982-BACB-544D0C0C712E}"/>
                    </a:ext>
                  </a:extLst>
                </p14:cNvPr>
                <p14:cNvContentPartPr/>
                <p14:nvPr/>
              </p14:nvContentPartPr>
              <p14:xfrm>
                <a:off x="2887999" y="2937958"/>
                <a:ext cx="157320" cy="173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91F3001-32C1-4982-BACB-544D0C0C712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78999" y="2929318"/>
                  <a:ext cx="174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9910F6F-2C00-4D58-A055-4EB6CE27BF1C}"/>
                    </a:ext>
                  </a:extLst>
                </p14:cNvPr>
                <p14:cNvContentPartPr/>
                <p14:nvPr/>
              </p14:nvContentPartPr>
              <p14:xfrm>
                <a:off x="3073399" y="2895838"/>
                <a:ext cx="234360" cy="184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9910F6F-2C00-4D58-A055-4EB6CE27BF1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064399" y="2887198"/>
                  <a:ext cx="25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8078A2-CFE4-4012-AD46-FDF6F4D8B8C4}"/>
                    </a:ext>
                  </a:extLst>
                </p14:cNvPr>
                <p14:cNvContentPartPr/>
                <p14:nvPr/>
              </p14:nvContentPartPr>
              <p14:xfrm>
                <a:off x="3407479" y="3102478"/>
                <a:ext cx="8640" cy="26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8078A2-CFE4-4012-AD46-FDF6F4D8B8C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98479" y="3093838"/>
                  <a:ext cx="26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2459E53-19E0-46EB-A12F-4BC014E68C36}"/>
                    </a:ext>
                  </a:extLst>
                </p14:cNvPr>
                <p14:cNvContentPartPr/>
                <p14:nvPr/>
              </p14:nvContentPartPr>
              <p14:xfrm>
                <a:off x="5967439" y="918412"/>
                <a:ext cx="194760" cy="179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2459E53-19E0-46EB-A12F-4BC014E68C3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958439" y="909412"/>
                  <a:ext cx="212400" cy="19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916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0D8FCC1-DF33-462D-BE4A-A8F35B9F95E9}"/>
              </a:ext>
            </a:extLst>
          </p:cNvPr>
          <p:cNvGrpSpPr/>
          <p:nvPr/>
        </p:nvGrpSpPr>
        <p:grpSpPr>
          <a:xfrm>
            <a:off x="4907239" y="4522678"/>
            <a:ext cx="714240" cy="270720"/>
            <a:chOff x="4907239" y="4522678"/>
            <a:chExt cx="7142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EF7733A-0DEF-427C-B14D-85A2AADF5F21}"/>
                    </a:ext>
                  </a:extLst>
                </p14:cNvPr>
                <p14:cNvContentPartPr/>
                <p14:nvPr/>
              </p14:nvContentPartPr>
              <p14:xfrm>
                <a:off x="4907239" y="4638958"/>
                <a:ext cx="228600" cy="39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EF7733A-0DEF-427C-B14D-85A2AADF5F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98599" y="4629958"/>
                  <a:ext cx="246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FC34FFA-099F-435F-96F7-4E36DFF0767C}"/>
                    </a:ext>
                  </a:extLst>
                </p14:cNvPr>
                <p14:cNvContentPartPr/>
                <p14:nvPr/>
              </p14:nvContentPartPr>
              <p14:xfrm>
                <a:off x="5285239" y="4522678"/>
                <a:ext cx="336240" cy="270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FC34FFA-099F-435F-96F7-4E36DFF076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76239" y="4514038"/>
                  <a:ext cx="35388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2F54414-4350-4B1A-8A9A-7F606780F988}"/>
              </a:ext>
            </a:extLst>
          </p:cNvPr>
          <p:cNvGrpSpPr/>
          <p:nvPr/>
        </p:nvGrpSpPr>
        <p:grpSpPr>
          <a:xfrm>
            <a:off x="2283559" y="5101558"/>
            <a:ext cx="2924640" cy="546480"/>
            <a:chOff x="2283559" y="5101558"/>
            <a:chExt cx="292464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DDA5EDF-6087-4C86-9BF2-D3AB0630269D}"/>
                    </a:ext>
                  </a:extLst>
                </p14:cNvPr>
                <p14:cNvContentPartPr/>
                <p14:nvPr/>
              </p14:nvContentPartPr>
              <p14:xfrm>
                <a:off x="2283559" y="5281198"/>
                <a:ext cx="177120" cy="321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DDA5EDF-6087-4C86-9BF2-D3AB063026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4919" y="5272198"/>
                  <a:ext cx="19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1410CA7-8CE3-4855-B32E-C9E9E369AC24}"/>
                    </a:ext>
                  </a:extLst>
                </p14:cNvPr>
                <p14:cNvContentPartPr/>
                <p14:nvPr/>
              </p14:nvContentPartPr>
              <p14:xfrm>
                <a:off x="2377879" y="5101558"/>
                <a:ext cx="372600" cy="300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1410CA7-8CE3-4855-B32E-C9E9E369AC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69239" y="5092558"/>
                  <a:ext cx="390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652BA98-3320-454E-B3CD-384EDDDD8B1F}"/>
                    </a:ext>
                  </a:extLst>
                </p14:cNvPr>
                <p14:cNvContentPartPr/>
                <p14:nvPr/>
              </p14:nvContentPartPr>
              <p14:xfrm>
                <a:off x="2837959" y="5156638"/>
                <a:ext cx="284040" cy="491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652BA98-3320-454E-B3CD-384EDDDD8B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8959" y="5147998"/>
                  <a:ext cx="301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BF5778-102A-4E8A-AB70-B4EBA0558656}"/>
                    </a:ext>
                  </a:extLst>
                </p14:cNvPr>
                <p14:cNvContentPartPr/>
                <p14:nvPr/>
              </p14:nvContentPartPr>
              <p14:xfrm>
                <a:off x="3277159" y="5260678"/>
                <a:ext cx="184680" cy="351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BF5778-102A-4E8A-AB70-B4EBA05586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68519" y="5251678"/>
                  <a:ext cx="202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12134A8-4808-4C5F-A145-B5040F8AE3F8}"/>
                    </a:ext>
                  </a:extLst>
                </p14:cNvPr>
                <p14:cNvContentPartPr/>
                <p14:nvPr/>
              </p14:nvContentPartPr>
              <p14:xfrm>
                <a:off x="3276439" y="5240158"/>
                <a:ext cx="279720" cy="299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12134A8-4808-4C5F-A145-B5040F8AE3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7799" y="5231158"/>
                  <a:ext cx="2973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A94A6BD-6B86-48D7-8341-95E8B4481800}"/>
                    </a:ext>
                  </a:extLst>
                </p14:cNvPr>
                <p14:cNvContentPartPr/>
                <p14:nvPr/>
              </p14:nvContentPartPr>
              <p14:xfrm>
                <a:off x="3665239" y="5296678"/>
                <a:ext cx="271440" cy="21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A94A6BD-6B86-48D7-8341-95E8B44818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56599" y="5287678"/>
                  <a:ext cx="289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27CFD79-A61C-4D9D-96D5-AD35376AE94F}"/>
                    </a:ext>
                  </a:extLst>
                </p14:cNvPr>
                <p14:cNvContentPartPr/>
                <p14:nvPr/>
              </p14:nvContentPartPr>
              <p14:xfrm>
                <a:off x="3774679" y="5500078"/>
                <a:ext cx="230760" cy="10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27CFD79-A61C-4D9D-96D5-AD35376AE9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66039" y="5491438"/>
                  <a:ext cx="248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5D8F22A-1302-4DAC-A895-4B07C5431E7A}"/>
                    </a:ext>
                  </a:extLst>
                </p14:cNvPr>
                <p14:cNvContentPartPr/>
                <p14:nvPr/>
              </p14:nvContentPartPr>
              <p14:xfrm>
                <a:off x="4214959" y="5351758"/>
                <a:ext cx="227880" cy="207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5D8F22A-1302-4DAC-A895-4B07C5431E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06319" y="5342758"/>
                  <a:ext cx="245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630042E-035E-417C-9DBF-B5369E5F9754}"/>
                    </a:ext>
                  </a:extLst>
                </p14:cNvPr>
                <p14:cNvContentPartPr/>
                <p14:nvPr/>
              </p14:nvContentPartPr>
              <p14:xfrm>
                <a:off x="4506199" y="5170318"/>
                <a:ext cx="207720" cy="472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630042E-035E-417C-9DBF-B5369E5F9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97559" y="5161318"/>
                  <a:ext cx="2253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0430E96-F292-4A44-A704-F5929DBFC9EE}"/>
                    </a:ext>
                  </a:extLst>
                </p14:cNvPr>
                <p14:cNvContentPartPr/>
                <p14:nvPr/>
              </p14:nvContentPartPr>
              <p14:xfrm>
                <a:off x="4948999" y="5347438"/>
                <a:ext cx="228600" cy="69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0430E96-F292-4A44-A704-F5929DBFC9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39999" y="5338798"/>
                  <a:ext cx="246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DC1424-A661-4684-B26B-0C9F24D9681E}"/>
                    </a:ext>
                  </a:extLst>
                </p14:cNvPr>
                <p14:cNvContentPartPr/>
                <p14:nvPr/>
              </p14:nvContentPartPr>
              <p14:xfrm>
                <a:off x="4950439" y="5492158"/>
                <a:ext cx="257760" cy="39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DC1424-A661-4684-B26B-0C9F24D968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41799" y="5483518"/>
                  <a:ext cx="2754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791FDCD-51EE-4AEB-B53E-58C9C066998D}"/>
              </a:ext>
            </a:extLst>
          </p:cNvPr>
          <p:cNvGrpSpPr/>
          <p:nvPr/>
        </p:nvGrpSpPr>
        <p:grpSpPr>
          <a:xfrm>
            <a:off x="5668279" y="4829038"/>
            <a:ext cx="2102760" cy="1297440"/>
            <a:chOff x="5668279" y="4829038"/>
            <a:chExt cx="2102760" cy="12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133466A-357B-4A93-8B32-8188222FDF77}"/>
                    </a:ext>
                  </a:extLst>
                </p14:cNvPr>
                <p14:cNvContentPartPr/>
                <p14:nvPr/>
              </p14:nvContentPartPr>
              <p14:xfrm>
                <a:off x="5668279" y="5119918"/>
                <a:ext cx="354960" cy="776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133466A-357B-4A93-8B32-8188222FDF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59279" y="5110918"/>
                  <a:ext cx="37260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5716659-2C4A-49FA-9FEC-DBD5C4EB084F}"/>
                    </a:ext>
                  </a:extLst>
                </p14:cNvPr>
                <p14:cNvContentPartPr/>
                <p14:nvPr/>
              </p14:nvContentPartPr>
              <p14:xfrm>
                <a:off x="5744239" y="5973118"/>
                <a:ext cx="168480" cy="153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5716659-2C4A-49FA-9FEC-DBD5C4EB08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35599" y="5964478"/>
                  <a:ext cx="186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705B884-3695-4B4A-81BA-FF43ED352F4F}"/>
                    </a:ext>
                  </a:extLst>
                </p14:cNvPr>
                <p14:cNvContentPartPr/>
                <p14:nvPr/>
              </p14:nvContentPartPr>
              <p14:xfrm>
                <a:off x="6210799" y="4829038"/>
                <a:ext cx="361440" cy="343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705B884-3695-4B4A-81BA-FF43ED352F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01799" y="4820038"/>
                  <a:ext cx="379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22FD1C1-23D9-4E0B-B400-0A9A49A375A3}"/>
                    </a:ext>
                  </a:extLst>
                </p14:cNvPr>
                <p14:cNvContentPartPr/>
                <p14:nvPr/>
              </p14:nvContentPartPr>
              <p14:xfrm>
                <a:off x="6418159" y="4943878"/>
                <a:ext cx="424080" cy="631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22FD1C1-23D9-4E0B-B400-0A9A49A375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09519" y="4935238"/>
                  <a:ext cx="44172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FD7F0DB-D520-4EC5-A4BC-BA75EDEB1632}"/>
                    </a:ext>
                  </a:extLst>
                </p14:cNvPr>
                <p14:cNvContentPartPr/>
                <p14:nvPr/>
              </p14:nvContentPartPr>
              <p14:xfrm>
                <a:off x="6399079" y="5359678"/>
                <a:ext cx="325080" cy="60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FD7F0DB-D520-4EC5-A4BC-BA75EDEB16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90079" y="5350678"/>
                  <a:ext cx="34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82BC65B-A481-4594-9520-5C3ADFE17B5C}"/>
                    </a:ext>
                  </a:extLst>
                </p14:cNvPr>
                <p14:cNvContentPartPr/>
                <p14:nvPr/>
              </p14:nvContentPartPr>
              <p14:xfrm>
                <a:off x="6734599" y="5329078"/>
                <a:ext cx="104400" cy="202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82BC65B-A481-4594-9520-5C3ADFE17B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25959" y="5320078"/>
                  <a:ext cx="122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01E4D9D-632C-42FC-BF2F-B009120E00EC}"/>
                    </a:ext>
                  </a:extLst>
                </p14:cNvPr>
                <p14:cNvContentPartPr/>
                <p14:nvPr/>
              </p14:nvContentPartPr>
              <p14:xfrm>
                <a:off x="6836839" y="5309278"/>
                <a:ext cx="226080" cy="207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01E4D9D-632C-42FC-BF2F-B009120E00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7839" y="5300278"/>
                  <a:ext cx="243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D239D99-8A43-4446-8A94-0AB1935EF06A}"/>
                    </a:ext>
                  </a:extLst>
                </p14:cNvPr>
                <p14:cNvContentPartPr/>
                <p14:nvPr/>
              </p14:nvContentPartPr>
              <p14:xfrm>
                <a:off x="7096399" y="5200918"/>
                <a:ext cx="81000" cy="37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D239D99-8A43-4446-8A94-0AB1935EF0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87399" y="5191918"/>
                  <a:ext cx="986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0FBAD63-C3B7-4736-A176-789D800B45FF}"/>
                    </a:ext>
                  </a:extLst>
                </p14:cNvPr>
                <p14:cNvContentPartPr/>
                <p14:nvPr/>
              </p14:nvContentPartPr>
              <p14:xfrm>
                <a:off x="7282159" y="5341678"/>
                <a:ext cx="171000" cy="172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0FBAD63-C3B7-4736-A176-789D800B45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73159" y="5333038"/>
                  <a:ext cx="188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4C31EAC-1578-4FEE-9B30-191E00A5958F}"/>
                    </a:ext>
                  </a:extLst>
                </p14:cNvPr>
                <p14:cNvContentPartPr/>
                <p14:nvPr/>
              </p14:nvContentPartPr>
              <p14:xfrm>
                <a:off x="7423279" y="5102638"/>
                <a:ext cx="170640" cy="353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4C31EAC-1578-4FEE-9B30-191E00A5958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14279" y="5093638"/>
                  <a:ext cx="1882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60881AA-DA97-4193-AD01-FCA0B1B15D6E}"/>
                    </a:ext>
                  </a:extLst>
                </p14:cNvPr>
                <p14:cNvContentPartPr/>
                <p14:nvPr/>
              </p14:nvContentPartPr>
              <p14:xfrm>
                <a:off x="7554679" y="5337358"/>
                <a:ext cx="216360" cy="153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60881AA-DA97-4193-AD01-FCA0B1B15D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46039" y="5328358"/>
                  <a:ext cx="23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7A50F82-792A-4C99-8197-CC2A1BDE7C27}"/>
                    </a:ext>
                  </a:extLst>
                </p14:cNvPr>
                <p14:cNvContentPartPr/>
                <p14:nvPr/>
              </p14:nvContentPartPr>
              <p14:xfrm>
                <a:off x="7518319" y="5280478"/>
                <a:ext cx="203760" cy="203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7A50F82-792A-4C99-8197-CC2A1BDE7C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09679" y="5271838"/>
                  <a:ext cx="2214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2D28AD6-C688-4E44-9CE8-12115591EC57}"/>
              </a:ext>
            </a:extLst>
          </p:cNvPr>
          <p:cNvGrpSpPr/>
          <p:nvPr/>
        </p:nvGrpSpPr>
        <p:grpSpPr>
          <a:xfrm>
            <a:off x="8670679" y="5129998"/>
            <a:ext cx="2878920" cy="650160"/>
            <a:chOff x="8670679" y="5129998"/>
            <a:chExt cx="287892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AEA0B65-DDB4-4481-A9D5-E614EDEB365A}"/>
                    </a:ext>
                  </a:extLst>
                </p14:cNvPr>
                <p14:cNvContentPartPr/>
                <p14:nvPr/>
              </p14:nvContentPartPr>
              <p14:xfrm>
                <a:off x="8670679" y="5268238"/>
                <a:ext cx="324720" cy="511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AEA0B65-DDB4-4481-A9D5-E614EDEB36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61679" y="5259598"/>
                  <a:ext cx="3423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62320EE-E6B8-4E0C-B4E5-0DB429FA7FD7}"/>
                    </a:ext>
                  </a:extLst>
                </p14:cNvPr>
                <p14:cNvContentPartPr/>
                <p14:nvPr/>
              </p14:nvContentPartPr>
              <p14:xfrm>
                <a:off x="9158479" y="5468038"/>
                <a:ext cx="121320" cy="26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62320EE-E6B8-4E0C-B4E5-0DB429FA7F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49839" y="5459398"/>
                  <a:ext cx="138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181E72D-89BB-4E10-A388-ABD854CBD768}"/>
                    </a:ext>
                  </a:extLst>
                </p14:cNvPr>
                <p14:cNvContentPartPr/>
                <p14:nvPr/>
              </p14:nvContentPartPr>
              <p14:xfrm>
                <a:off x="9109879" y="5577838"/>
                <a:ext cx="113400" cy="2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181E72D-89BB-4E10-A388-ABD854CBD7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00879" y="5568838"/>
                  <a:ext cx="131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C25A6AE-5A64-4356-8225-90A36571E4AB}"/>
                    </a:ext>
                  </a:extLst>
                </p14:cNvPr>
                <p14:cNvContentPartPr/>
                <p14:nvPr/>
              </p14:nvContentPartPr>
              <p14:xfrm>
                <a:off x="9488599" y="5413318"/>
                <a:ext cx="189720" cy="2887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C25A6AE-5A64-4356-8225-90A36571E4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79599" y="5404318"/>
                  <a:ext cx="207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12D2E4C-3197-49DA-B3A6-A79E4A9513EF}"/>
                    </a:ext>
                  </a:extLst>
                </p14:cNvPr>
                <p14:cNvContentPartPr/>
                <p14:nvPr/>
              </p14:nvContentPartPr>
              <p14:xfrm>
                <a:off x="9611719" y="5270038"/>
                <a:ext cx="284760" cy="235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12D2E4C-3197-49DA-B3A6-A79E4A9513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02719" y="5261038"/>
                  <a:ext cx="302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F7BE64F-7AA2-470D-A5A3-96ED8BE79842}"/>
                    </a:ext>
                  </a:extLst>
                </p14:cNvPr>
                <p14:cNvContentPartPr/>
                <p14:nvPr/>
              </p14:nvContentPartPr>
              <p14:xfrm>
                <a:off x="9998359" y="5307838"/>
                <a:ext cx="284400" cy="346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F7BE64F-7AA2-470D-A5A3-96ED8BE798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89719" y="5299198"/>
                  <a:ext cx="3020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F277226-4FD4-4A59-B2C8-EE59ABB7E37E}"/>
                    </a:ext>
                  </a:extLst>
                </p14:cNvPr>
                <p14:cNvContentPartPr/>
                <p14:nvPr/>
              </p14:nvContentPartPr>
              <p14:xfrm>
                <a:off x="10338559" y="5392798"/>
                <a:ext cx="245880" cy="289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F277226-4FD4-4A59-B2C8-EE59ABB7E3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29919" y="5383798"/>
                  <a:ext cx="263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921E00E-8EBA-4CB2-81C2-9C394CD3CC7C}"/>
                    </a:ext>
                  </a:extLst>
                </p14:cNvPr>
                <p14:cNvContentPartPr/>
                <p14:nvPr/>
              </p14:nvContentPartPr>
              <p14:xfrm>
                <a:off x="10322719" y="5351398"/>
                <a:ext cx="239040" cy="259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921E00E-8EBA-4CB2-81C2-9C394CD3CC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4079" y="5342398"/>
                  <a:ext cx="256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7BD3528-C2FD-41B2-93A5-A3449FD84430}"/>
                    </a:ext>
                  </a:extLst>
                </p14:cNvPr>
                <p14:cNvContentPartPr/>
                <p14:nvPr/>
              </p14:nvContentPartPr>
              <p14:xfrm>
                <a:off x="10673719" y="5445718"/>
                <a:ext cx="265680" cy="184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7BD3528-C2FD-41B2-93A5-A3449FD844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64719" y="5436718"/>
                  <a:ext cx="283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1539D18-2C57-4986-B8B1-1D73915B831C}"/>
                    </a:ext>
                  </a:extLst>
                </p14:cNvPr>
                <p14:cNvContentPartPr/>
                <p14:nvPr/>
              </p14:nvContentPartPr>
              <p14:xfrm>
                <a:off x="11037319" y="5388838"/>
                <a:ext cx="229680" cy="249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1539D18-2C57-4986-B8B1-1D73915B83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28319" y="5380198"/>
                  <a:ext cx="247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FB05E1B-F9F3-47A7-8C0A-3778C1964D40}"/>
                    </a:ext>
                  </a:extLst>
                </p14:cNvPr>
                <p14:cNvContentPartPr/>
                <p14:nvPr/>
              </p14:nvContentPartPr>
              <p14:xfrm>
                <a:off x="11378239" y="5129998"/>
                <a:ext cx="171360" cy="615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FB05E1B-F9F3-47A7-8C0A-3778C1964D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69599" y="5120998"/>
                  <a:ext cx="189000" cy="63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274153C-09BC-47CE-8DEB-373532CDB67B}"/>
              </a:ext>
            </a:extLst>
          </p:cNvPr>
          <p:cNvGrpSpPr/>
          <p:nvPr/>
        </p:nvGrpSpPr>
        <p:grpSpPr>
          <a:xfrm>
            <a:off x="500479" y="-162002"/>
            <a:ext cx="11523600" cy="4521600"/>
            <a:chOff x="500479" y="-162002"/>
            <a:chExt cx="11523600" cy="45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607D66B-D5F0-4B6C-8308-AD6C5B7B5719}"/>
                    </a:ext>
                  </a:extLst>
                </p14:cNvPr>
                <p14:cNvContentPartPr/>
                <p14:nvPr/>
              </p14:nvContentPartPr>
              <p14:xfrm>
                <a:off x="500479" y="231478"/>
                <a:ext cx="255600" cy="417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607D66B-D5F0-4B6C-8308-AD6C5B7B57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1479" y="222478"/>
                  <a:ext cx="2732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149E609-49DA-4BD9-9497-45BB173B904C}"/>
                    </a:ext>
                  </a:extLst>
                </p14:cNvPr>
                <p14:cNvContentPartPr/>
                <p14:nvPr/>
              </p14:nvContentPartPr>
              <p14:xfrm>
                <a:off x="827719" y="419398"/>
                <a:ext cx="204480" cy="165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149E609-49DA-4BD9-9497-45BB173B904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8719" y="410758"/>
                  <a:ext cx="222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329496-FA40-4D39-BAEB-DF7DF90B3838}"/>
                    </a:ext>
                  </a:extLst>
                </p14:cNvPr>
                <p14:cNvContentPartPr/>
                <p14:nvPr/>
              </p14:nvContentPartPr>
              <p14:xfrm>
                <a:off x="1187719" y="131038"/>
                <a:ext cx="269640" cy="545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329496-FA40-4D39-BAEB-DF7DF90B38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79079" y="122038"/>
                  <a:ext cx="2872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1424F1-11C2-418A-A8D4-404AB2C4A7CB}"/>
                    </a:ext>
                  </a:extLst>
                </p14:cNvPr>
                <p14:cNvContentPartPr/>
                <p14:nvPr/>
              </p14:nvContentPartPr>
              <p14:xfrm>
                <a:off x="1175119" y="349198"/>
                <a:ext cx="303840" cy="89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1424F1-11C2-418A-A8D4-404AB2C4A7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6119" y="340558"/>
                  <a:ext cx="321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E41046-42AD-4279-90B0-5188BF273112}"/>
                    </a:ext>
                  </a:extLst>
                </p14:cNvPr>
                <p14:cNvContentPartPr/>
                <p14:nvPr/>
              </p14:nvContentPartPr>
              <p14:xfrm>
                <a:off x="1883959" y="250198"/>
                <a:ext cx="230760" cy="343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E41046-42AD-4279-90B0-5188BF2731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75319" y="241558"/>
                  <a:ext cx="248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407FBC-995E-4947-9FD2-BB8F4CF0C379}"/>
                    </a:ext>
                  </a:extLst>
                </p14:cNvPr>
                <p14:cNvContentPartPr/>
                <p14:nvPr/>
              </p14:nvContentPartPr>
              <p14:xfrm>
                <a:off x="1843639" y="269998"/>
                <a:ext cx="307440" cy="30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407FBC-995E-4947-9FD2-BB8F4CF0C3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34999" y="260998"/>
                  <a:ext cx="3250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CA633B-92B9-41F8-8ADF-38EEE1EEEEB9}"/>
                    </a:ext>
                  </a:extLst>
                </p14:cNvPr>
                <p14:cNvContentPartPr/>
                <p14:nvPr/>
              </p14:nvContentPartPr>
              <p14:xfrm>
                <a:off x="2568319" y="103678"/>
                <a:ext cx="246960" cy="45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CCA633B-92B9-41F8-8ADF-38EEE1EEEE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59679" y="95038"/>
                  <a:ext cx="2646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B298F3-2031-4CAA-AD47-318B74EE0DA0}"/>
                    </a:ext>
                  </a:extLst>
                </p14:cNvPr>
                <p14:cNvContentPartPr/>
                <p14:nvPr/>
              </p14:nvContentPartPr>
              <p14:xfrm>
                <a:off x="2894839" y="317158"/>
                <a:ext cx="199800" cy="20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B298F3-2031-4CAA-AD47-318B74EE0D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86199" y="308518"/>
                  <a:ext cx="217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AF72F7-C725-431F-94C4-1729699B9D7D}"/>
                    </a:ext>
                  </a:extLst>
                </p14:cNvPr>
                <p14:cNvContentPartPr/>
                <p14:nvPr/>
              </p14:nvContentPartPr>
              <p14:xfrm>
                <a:off x="3437719" y="324358"/>
                <a:ext cx="222120" cy="18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AF72F7-C725-431F-94C4-1729699B9D7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28719" y="315358"/>
                  <a:ext cx="239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5D6EF4-C740-4DB8-A971-3C5595BB4FED}"/>
                    </a:ext>
                  </a:extLst>
                </p14:cNvPr>
                <p14:cNvContentPartPr/>
                <p14:nvPr/>
              </p14:nvContentPartPr>
              <p14:xfrm>
                <a:off x="544399" y="1051198"/>
                <a:ext cx="214560" cy="20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5D6EF4-C740-4DB8-A971-3C5595BB4F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5759" y="1042198"/>
                  <a:ext cx="232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FE09025-6B2C-47B3-AD9F-80E3F15F90DE}"/>
                    </a:ext>
                  </a:extLst>
                </p14:cNvPr>
                <p14:cNvContentPartPr/>
                <p14:nvPr/>
              </p14:nvContentPartPr>
              <p14:xfrm>
                <a:off x="784519" y="1092958"/>
                <a:ext cx="205560" cy="169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FE09025-6B2C-47B3-AD9F-80E3F15F90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879" y="1084318"/>
                  <a:ext cx="223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B8C4E67-462A-4C95-B683-C22572BF1712}"/>
                    </a:ext>
                  </a:extLst>
                </p14:cNvPr>
                <p14:cNvContentPartPr/>
                <p14:nvPr/>
              </p14:nvContentPartPr>
              <p14:xfrm>
                <a:off x="1021039" y="1083958"/>
                <a:ext cx="253080" cy="17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B8C4E67-462A-4C95-B683-C22572BF17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2039" y="1074958"/>
                  <a:ext cx="270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354903-9629-4A9F-8336-B1740271DD02}"/>
                    </a:ext>
                  </a:extLst>
                </p14:cNvPr>
                <p14:cNvContentPartPr/>
                <p14:nvPr/>
              </p14:nvContentPartPr>
              <p14:xfrm>
                <a:off x="1239919" y="823318"/>
                <a:ext cx="234360" cy="36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354903-9629-4A9F-8336-B1740271DD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31279" y="814318"/>
                  <a:ext cx="2520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EAD5783-8E41-442D-872F-1357311F31BB}"/>
                    </a:ext>
                  </a:extLst>
                </p14:cNvPr>
                <p14:cNvContentPartPr/>
                <p14:nvPr/>
              </p14:nvContentPartPr>
              <p14:xfrm>
                <a:off x="1817719" y="972358"/>
                <a:ext cx="250560" cy="21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EAD5783-8E41-442D-872F-1357311F31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08719" y="963718"/>
                  <a:ext cx="268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835065D-794B-4C10-A12B-039E4507ECC9}"/>
                    </a:ext>
                  </a:extLst>
                </p14:cNvPr>
                <p14:cNvContentPartPr/>
                <p14:nvPr/>
              </p14:nvContentPartPr>
              <p14:xfrm>
                <a:off x="2450599" y="940678"/>
                <a:ext cx="250920" cy="18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835065D-794B-4C10-A12B-039E4507EC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41959" y="931678"/>
                  <a:ext cx="268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E9B608-5CC5-4FCD-B67C-17EA84EB317D}"/>
                    </a:ext>
                  </a:extLst>
                </p14:cNvPr>
                <p14:cNvContentPartPr/>
                <p14:nvPr/>
              </p14:nvContentPartPr>
              <p14:xfrm>
                <a:off x="2715199" y="971998"/>
                <a:ext cx="235080" cy="17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E9B608-5CC5-4FCD-B67C-17EA84EB31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06559" y="962998"/>
                  <a:ext cx="25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064F03-B28E-4C11-BE98-5D97CDF3FBCC}"/>
                    </a:ext>
                  </a:extLst>
                </p14:cNvPr>
                <p14:cNvContentPartPr/>
                <p14:nvPr/>
              </p14:nvContentPartPr>
              <p14:xfrm>
                <a:off x="2960359" y="947518"/>
                <a:ext cx="228240" cy="177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064F03-B28E-4C11-BE98-5D97CDF3FB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51719" y="938878"/>
                  <a:ext cx="245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D0B98D-54C2-424C-9DF1-A68F2AF8B636}"/>
                    </a:ext>
                  </a:extLst>
                </p14:cNvPr>
                <p14:cNvContentPartPr/>
                <p14:nvPr/>
              </p14:nvContentPartPr>
              <p14:xfrm>
                <a:off x="3161599" y="817558"/>
                <a:ext cx="114840" cy="23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D0B98D-54C2-424C-9DF1-A68F2AF8B6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52599" y="808558"/>
                  <a:ext cx="132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DC3C3A-ABAA-4F0C-9D34-9373EE7F0913}"/>
                    </a:ext>
                  </a:extLst>
                </p14:cNvPr>
                <p14:cNvContentPartPr/>
                <p14:nvPr/>
              </p14:nvContentPartPr>
              <p14:xfrm>
                <a:off x="3536359" y="664198"/>
                <a:ext cx="217440" cy="426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DC3C3A-ABAA-4F0C-9D34-9373EE7F09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27359" y="655558"/>
                  <a:ext cx="2350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74E284-19EC-436A-9A1A-FEB744546FE3}"/>
                    </a:ext>
                  </a:extLst>
                </p14:cNvPr>
                <p14:cNvContentPartPr/>
                <p14:nvPr/>
              </p14:nvContentPartPr>
              <p14:xfrm>
                <a:off x="7990999" y="230758"/>
                <a:ext cx="284760" cy="12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74E284-19EC-436A-9A1A-FEB744546F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82359" y="221758"/>
                  <a:ext cx="302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997F7A-9E82-46F1-AD5E-4D3FECF713FB}"/>
                    </a:ext>
                  </a:extLst>
                </p14:cNvPr>
                <p14:cNvContentPartPr/>
                <p14:nvPr/>
              </p14:nvContentPartPr>
              <p14:xfrm>
                <a:off x="8366839" y="230758"/>
                <a:ext cx="65520" cy="11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997F7A-9E82-46F1-AD5E-4D3FECF713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57839" y="221758"/>
                  <a:ext cx="83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96F244-171B-43FF-9833-D2EAE27AC05A}"/>
                    </a:ext>
                  </a:extLst>
                </p14:cNvPr>
                <p14:cNvContentPartPr/>
                <p14:nvPr/>
              </p14:nvContentPartPr>
              <p14:xfrm>
                <a:off x="8545399" y="-5402"/>
                <a:ext cx="311760" cy="360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96F244-171B-43FF-9833-D2EAE27AC0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36399" y="-14042"/>
                  <a:ext cx="3294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FC2E11-CB3E-4955-9ABA-26FC005E6063}"/>
                    </a:ext>
                  </a:extLst>
                </p14:cNvPr>
                <p14:cNvContentPartPr/>
                <p14:nvPr/>
              </p14:nvContentPartPr>
              <p14:xfrm>
                <a:off x="8892079" y="-58322"/>
                <a:ext cx="219600" cy="439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FC2E11-CB3E-4955-9ABA-26FC005E606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83439" y="-66962"/>
                  <a:ext cx="2372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C698E5-2F22-428B-B554-A0E8C8617B0F}"/>
                    </a:ext>
                  </a:extLst>
                </p14:cNvPr>
                <p14:cNvContentPartPr/>
                <p14:nvPr/>
              </p14:nvContentPartPr>
              <p14:xfrm>
                <a:off x="9355399" y="253078"/>
                <a:ext cx="198000" cy="33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C698E5-2F22-428B-B554-A0E8C8617B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46399" y="244078"/>
                  <a:ext cx="2156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7C54B6-91EC-4436-9D67-E043AAD5A151}"/>
                    </a:ext>
                  </a:extLst>
                </p14:cNvPr>
                <p14:cNvContentPartPr/>
                <p14:nvPr/>
              </p14:nvContentPartPr>
              <p14:xfrm>
                <a:off x="9500839" y="136438"/>
                <a:ext cx="266760" cy="22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7C54B6-91EC-4436-9D67-E043AAD5A15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92199" y="127798"/>
                  <a:ext cx="284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F4265A8-5752-4E0A-8022-9C505A0B1ECB}"/>
                    </a:ext>
                  </a:extLst>
                </p14:cNvPr>
                <p14:cNvContentPartPr/>
                <p14:nvPr/>
              </p14:nvContentPartPr>
              <p14:xfrm>
                <a:off x="9919159" y="135718"/>
                <a:ext cx="265680" cy="207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F4265A8-5752-4E0A-8022-9C505A0B1E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10519" y="126718"/>
                  <a:ext cx="28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6B8C2BD-A623-40A5-8D0D-53F8D6275DC0}"/>
                    </a:ext>
                  </a:extLst>
                </p14:cNvPr>
                <p14:cNvContentPartPr/>
                <p14:nvPr/>
              </p14:nvContentPartPr>
              <p14:xfrm>
                <a:off x="10087279" y="13318"/>
                <a:ext cx="181080" cy="29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6B8C2BD-A623-40A5-8D0D-53F8D6275D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78639" y="4318"/>
                  <a:ext cx="198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C82A1B8-4FE6-46D4-A3B5-87086300E723}"/>
                    </a:ext>
                  </a:extLst>
                </p14:cNvPr>
                <p14:cNvContentPartPr/>
                <p14:nvPr/>
              </p14:nvContentPartPr>
              <p14:xfrm>
                <a:off x="10306879" y="-162002"/>
                <a:ext cx="518760" cy="652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C82A1B8-4FE6-46D4-A3B5-87086300E7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97879" y="-171002"/>
                  <a:ext cx="5364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1992B3-9999-421E-B613-B86F4171743E}"/>
                    </a:ext>
                  </a:extLst>
                </p14:cNvPr>
                <p14:cNvContentPartPr/>
                <p14:nvPr/>
              </p14:nvContentPartPr>
              <p14:xfrm>
                <a:off x="10372039" y="228598"/>
                <a:ext cx="340920" cy="7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1992B3-9999-421E-B613-B86F417174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63039" y="219958"/>
                  <a:ext cx="358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56565D-0451-461C-A55B-AA6F792F94CA}"/>
                    </a:ext>
                  </a:extLst>
                </p14:cNvPr>
                <p14:cNvContentPartPr/>
                <p14:nvPr/>
              </p14:nvContentPartPr>
              <p14:xfrm>
                <a:off x="10958119" y="-150482"/>
                <a:ext cx="481680" cy="61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56565D-0451-461C-A55B-AA6F792F94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49119" y="-159482"/>
                  <a:ext cx="49932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2DE4EE-171A-4E47-B27B-A76B0BCAFCDD}"/>
                    </a:ext>
                  </a:extLst>
                </p14:cNvPr>
                <p14:cNvContentPartPr/>
                <p14:nvPr/>
              </p14:nvContentPartPr>
              <p14:xfrm>
                <a:off x="10986559" y="270358"/>
                <a:ext cx="317160" cy="75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2DE4EE-171A-4E47-B27B-A76B0BCAFC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77919" y="261358"/>
                  <a:ext cx="334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A29F95-A00C-4333-885B-284D512F0AA2}"/>
                    </a:ext>
                  </a:extLst>
                </p14:cNvPr>
                <p14:cNvContentPartPr/>
                <p14:nvPr/>
              </p14:nvContentPartPr>
              <p14:xfrm>
                <a:off x="11381119" y="200878"/>
                <a:ext cx="135720" cy="19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A29F95-A00C-4333-885B-284D512F0AA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72479" y="191878"/>
                  <a:ext cx="153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55B324-DCED-4687-ABB6-EA2C5AFF5B71}"/>
                    </a:ext>
                  </a:extLst>
                </p14:cNvPr>
                <p14:cNvContentPartPr/>
                <p14:nvPr/>
              </p14:nvContentPartPr>
              <p14:xfrm>
                <a:off x="11642839" y="208438"/>
                <a:ext cx="107640" cy="158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55B324-DCED-4687-ABB6-EA2C5AFF5B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633839" y="199438"/>
                  <a:ext cx="125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F6CE5F-5E6D-4FD6-BD79-F5823650FEE9}"/>
                    </a:ext>
                  </a:extLst>
                </p14:cNvPr>
                <p14:cNvContentPartPr/>
                <p14:nvPr/>
              </p14:nvContentPartPr>
              <p14:xfrm>
                <a:off x="11489119" y="198718"/>
                <a:ext cx="28404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F6CE5F-5E6D-4FD6-BD79-F5823650FE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80479" y="190078"/>
                  <a:ext cx="301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AFDCC38-644F-4B80-A404-68D6A5EDFD9E}"/>
                    </a:ext>
                  </a:extLst>
                </p14:cNvPr>
                <p14:cNvContentPartPr/>
                <p14:nvPr/>
              </p14:nvContentPartPr>
              <p14:xfrm>
                <a:off x="11828599" y="48958"/>
                <a:ext cx="195480" cy="410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AFDCC38-644F-4B80-A404-68D6A5EDFD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19599" y="39958"/>
                  <a:ext cx="2131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592976-8122-4D26-A3DC-B746665E9C56}"/>
                    </a:ext>
                  </a:extLst>
                </p14:cNvPr>
                <p14:cNvContentPartPr/>
                <p14:nvPr/>
              </p14:nvContentPartPr>
              <p14:xfrm>
                <a:off x="4086079" y="267118"/>
                <a:ext cx="285480" cy="23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592976-8122-4D26-A3DC-B746665E9C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77079" y="258118"/>
                  <a:ext cx="303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58438E-3C6C-43F1-B448-F8916C7AE096}"/>
                    </a:ext>
                  </a:extLst>
                </p14:cNvPr>
                <p14:cNvContentPartPr/>
                <p14:nvPr/>
              </p14:nvContentPartPr>
              <p14:xfrm>
                <a:off x="4349959" y="340198"/>
                <a:ext cx="146880" cy="142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58438E-3C6C-43F1-B448-F8916C7AE09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40959" y="331558"/>
                  <a:ext cx="164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8C2D71-4B8F-40D5-BE23-06737F19D029}"/>
                    </a:ext>
                  </a:extLst>
                </p14:cNvPr>
                <p14:cNvContentPartPr/>
                <p14:nvPr/>
              </p14:nvContentPartPr>
              <p14:xfrm>
                <a:off x="4549039" y="322918"/>
                <a:ext cx="180720" cy="184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8C2D71-4B8F-40D5-BE23-06737F19D0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40399" y="314278"/>
                  <a:ext cx="198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746D05-CB9E-40B0-AEC7-54D771651A55}"/>
                    </a:ext>
                  </a:extLst>
                </p14:cNvPr>
                <p14:cNvContentPartPr/>
                <p14:nvPr/>
              </p14:nvContentPartPr>
              <p14:xfrm>
                <a:off x="4901479" y="56878"/>
                <a:ext cx="237960" cy="487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746D05-CB9E-40B0-AEC7-54D771651A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92839" y="47878"/>
                  <a:ext cx="2556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72EEE8E-3844-43B0-B699-655A83C1A9C1}"/>
                    </a:ext>
                  </a:extLst>
                </p14:cNvPr>
                <p14:cNvContentPartPr/>
                <p14:nvPr/>
              </p14:nvContentPartPr>
              <p14:xfrm>
                <a:off x="4831639" y="290518"/>
                <a:ext cx="310320" cy="17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72EEE8E-3844-43B0-B699-655A83C1A9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22639" y="281878"/>
                  <a:ext cx="327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FF3B6E-292C-4DC0-A66B-173CD4C598CC}"/>
                    </a:ext>
                  </a:extLst>
                </p14:cNvPr>
                <p14:cNvContentPartPr/>
                <p14:nvPr/>
              </p14:nvContentPartPr>
              <p14:xfrm>
                <a:off x="5230879" y="214198"/>
                <a:ext cx="24120" cy="2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FF3B6E-292C-4DC0-A66B-173CD4C598C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21879" y="205198"/>
                  <a:ext cx="41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ED949C-963E-4E50-800B-5C1033E1A364}"/>
                    </a:ext>
                  </a:extLst>
                </p14:cNvPr>
                <p14:cNvContentPartPr/>
                <p14:nvPr/>
              </p14:nvContentPartPr>
              <p14:xfrm>
                <a:off x="5234479" y="298438"/>
                <a:ext cx="198000" cy="183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ED949C-963E-4E50-800B-5C1033E1A3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25839" y="289798"/>
                  <a:ext cx="215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E99F94-FABE-4A23-A028-505F65E63E96}"/>
                    </a:ext>
                  </a:extLst>
                </p14:cNvPr>
                <p14:cNvContentPartPr/>
                <p14:nvPr/>
              </p14:nvContentPartPr>
              <p14:xfrm>
                <a:off x="5538679" y="223558"/>
                <a:ext cx="230040" cy="230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E99F94-FABE-4A23-A028-505F65E63E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30039" y="214918"/>
                  <a:ext cx="247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44A789-892D-4E35-AFA0-36FF29DE3105}"/>
                    </a:ext>
                  </a:extLst>
                </p14:cNvPr>
                <p14:cNvContentPartPr/>
                <p14:nvPr/>
              </p14:nvContentPartPr>
              <p14:xfrm>
                <a:off x="5722999" y="270718"/>
                <a:ext cx="156960" cy="16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44A789-892D-4E35-AFA0-36FF29DE31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13999" y="261718"/>
                  <a:ext cx="174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395574-37D1-4780-AD4C-470D801E0DB6}"/>
                    </a:ext>
                  </a:extLst>
                </p14:cNvPr>
                <p14:cNvContentPartPr/>
                <p14:nvPr/>
              </p14:nvContentPartPr>
              <p14:xfrm>
                <a:off x="5994079" y="271438"/>
                <a:ext cx="176400" cy="14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395574-37D1-4780-AD4C-470D801E0D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85439" y="262798"/>
                  <a:ext cx="194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A6F4F7-B7E6-4A4D-9656-EF721954027F}"/>
                    </a:ext>
                  </a:extLst>
                </p14:cNvPr>
                <p14:cNvContentPartPr/>
                <p14:nvPr/>
              </p14:nvContentPartPr>
              <p14:xfrm>
                <a:off x="6209719" y="166678"/>
                <a:ext cx="141480" cy="27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A6F4F7-B7E6-4A4D-9656-EF72195402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01079" y="158038"/>
                  <a:ext cx="159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B534EED-9D53-4136-811C-BB84901FF4B6}"/>
                    </a:ext>
                  </a:extLst>
                </p14:cNvPr>
                <p14:cNvContentPartPr/>
                <p14:nvPr/>
              </p14:nvContentPartPr>
              <p14:xfrm>
                <a:off x="6719479" y="253798"/>
                <a:ext cx="327600" cy="176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B534EED-9D53-4136-811C-BB84901FF4B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10479" y="245158"/>
                  <a:ext cx="345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1A57D9-3F22-4964-BA6F-3B7815BD6294}"/>
                    </a:ext>
                  </a:extLst>
                </p14:cNvPr>
                <p14:cNvContentPartPr/>
                <p14:nvPr/>
              </p14:nvContentPartPr>
              <p14:xfrm>
                <a:off x="7044559" y="386278"/>
                <a:ext cx="4680" cy="35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1A57D9-3F22-4964-BA6F-3B7815BD62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35919" y="377278"/>
                  <a:ext cx="2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737034-5799-4AAD-871B-B4F9BB35EAB5}"/>
                    </a:ext>
                  </a:extLst>
                </p14:cNvPr>
                <p14:cNvContentPartPr/>
                <p14:nvPr/>
              </p14:nvContentPartPr>
              <p14:xfrm>
                <a:off x="7274959" y="150838"/>
                <a:ext cx="296280" cy="261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737034-5799-4AAD-871B-B4F9BB35EA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65959" y="142198"/>
                  <a:ext cx="313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C75BBF-2B4C-4B16-862C-C5EAD781F40F}"/>
                    </a:ext>
                  </a:extLst>
                </p14:cNvPr>
                <p14:cNvContentPartPr/>
                <p14:nvPr/>
              </p14:nvContentPartPr>
              <p14:xfrm>
                <a:off x="7583479" y="377278"/>
                <a:ext cx="5400" cy="65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C75BBF-2B4C-4B16-862C-C5EAD781F4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74839" y="368638"/>
                  <a:ext cx="23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59163B-F4A0-4703-B9AF-9063F31DD19A}"/>
                    </a:ext>
                  </a:extLst>
                </p14:cNvPr>
                <p14:cNvContentPartPr/>
                <p14:nvPr/>
              </p14:nvContentPartPr>
              <p14:xfrm>
                <a:off x="4171039" y="645838"/>
                <a:ext cx="244800" cy="411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59163B-F4A0-4703-B9AF-9063F31DD1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62039" y="637198"/>
                  <a:ext cx="2624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985271-661B-4F51-8B9B-71B793C81444}"/>
                    </a:ext>
                  </a:extLst>
                </p14:cNvPr>
                <p14:cNvContentPartPr/>
                <p14:nvPr/>
              </p14:nvContentPartPr>
              <p14:xfrm>
                <a:off x="4467319" y="839158"/>
                <a:ext cx="21600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985271-661B-4F51-8B9B-71B793C814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58319" y="830158"/>
                  <a:ext cx="233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82D1D5-E5B2-409C-A3B7-73A3F25BD933}"/>
                    </a:ext>
                  </a:extLst>
                </p14:cNvPr>
                <p14:cNvContentPartPr/>
                <p14:nvPr/>
              </p14:nvContentPartPr>
              <p14:xfrm>
                <a:off x="5164279" y="794518"/>
                <a:ext cx="20520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82D1D5-E5B2-409C-A3B7-73A3F25BD93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55279" y="785518"/>
                  <a:ext cx="222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8F09D3-A5A5-4CE6-929B-2F99C85ECAA0}"/>
                    </a:ext>
                  </a:extLst>
                </p14:cNvPr>
                <p14:cNvContentPartPr/>
                <p14:nvPr/>
              </p14:nvContentPartPr>
              <p14:xfrm>
                <a:off x="5376679" y="861838"/>
                <a:ext cx="141480" cy="131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8F09D3-A5A5-4CE6-929B-2F99C85ECA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68039" y="852838"/>
                  <a:ext cx="159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D95FA0-34B6-479D-BEFE-13D9EF771F2F}"/>
                    </a:ext>
                  </a:extLst>
                </p14:cNvPr>
                <p14:cNvContentPartPr/>
                <p14:nvPr/>
              </p14:nvContentPartPr>
              <p14:xfrm>
                <a:off x="5575759" y="837718"/>
                <a:ext cx="216000" cy="12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D95FA0-34B6-479D-BEFE-13D9EF771F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66759" y="828718"/>
                  <a:ext cx="233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0FB38A-9406-4724-89A2-F36D1DF737D9}"/>
                    </a:ext>
                  </a:extLst>
                </p14:cNvPr>
                <p14:cNvContentPartPr/>
                <p14:nvPr/>
              </p14:nvContentPartPr>
              <p14:xfrm>
                <a:off x="5881399" y="771838"/>
                <a:ext cx="152640" cy="22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0FB38A-9406-4724-89A2-F36D1DF737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72399" y="763198"/>
                  <a:ext cx="170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0E5C21-16BE-40C3-AB2B-588E30F3E718}"/>
                    </a:ext>
                  </a:extLst>
                </p14:cNvPr>
                <p14:cNvContentPartPr/>
                <p14:nvPr/>
              </p14:nvContentPartPr>
              <p14:xfrm>
                <a:off x="6136999" y="606958"/>
                <a:ext cx="208440" cy="369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0E5C21-16BE-40C3-AB2B-588E30F3E71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28359" y="597958"/>
                  <a:ext cx="226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7CAF29-BD2D-416D-9108-1A5CD274CA9E}"/>
                    </a:ext>
                  </a:extLst>
                </p14:cNvPr>
                <p14:cNvContentPartPr/>
                <p14:nvPr/>
              </p14:nvContentPartPr>
              <p14:xfrm>
                <a:off x="6068959" y="764998"/>
                <a:ext cx="364680" cy="57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7CAF29-BD2D-416D-9108-1A5CD274CA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59959" y="756358"/>
                  <a:ext cx="382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8663D38-0D56-426D-803F-86730590DE7A}"/>
                    </a:ext>
                  </a:extLst>
                </p14:cNvPr>
                <p14:cNvContentPartPr/>
                <p14:nvPr/>
              </p14:nvContentPartPr>
              <p14:xfrm>
                <a:off x="6346159" y="853918"/>
                <a:ext cx="132840" cy="9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8663D38-0D56-426D-803F-86730590DE7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37519" y="844918"/>
                  <a:ext cx="150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47B44D-E779-469F-9F1A-C1113463F0CF}"/>
                    </a:ext>
                  </a:extLst>
                </p14:cNvPr>
                <p14:cNvContentPartPr/>
                <p14:nvPr/>
              </p14:nvContentPartPr>
              <p14:xfrm>
                <a:off x="6528679" y="842398"/>
                <a:ext cx="195480" cy="10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47B44D-E779-469F-9F1A-C1113463F0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19679" y="833398"/>
                  <a:ext cx="213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AA4291-726F-4617-AD37-0112B60DB589}"/>
                    </a:ext>
                  </a:extLst>
                </p14:cNvPr>
                <p14:cNvContentPartPr/>
                <p14:nvPr/>
              </p14:nvContentPartPr>
              <p14:xfrm>
                <a:off x="6758359" y="560878"/>
                <a:ext cx="359280" cy="366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AA4291-726F-4617-AD37-0112B60DB58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49359" y="552238"/>
                  <a:ext cx="3769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373AC4-A61E-4B4C-9317-3A3C78E7ACC6}"/>
                    </a:ext>
                  </a:extLst>
                </p14:cNvPr>
                <p14:cNvContentPartPr/>
                <p14:nvPr/>
              </p14:nvContentPartPr>
              <p14:xfrm>
                <a:off x="7051039" y="731158"/>
                <a:ext cx="203040" cy="252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373AC4-A61E-4B4C-9317-3A3C78E7ACC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42039" y="722158"/>
                  <a:ext cx="220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09E44F5-6BA4-4B49-BB4F-99D859D85BEA}"/>
                    </a:ext>
                  </a:extLst>
                </p14:cNvPr>
                <p14:cNvContentPartPr/>
                <p14:nvPr/>
              </p14:nvContentPartPr>
              <p14:xfrm>
                <a:off x="7787959" y="554038"/>
                <a:ext cx="287640" cy="394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09E44F5-6BA4-4B49-BB4F-99D859D85B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79319" y="545038"/>
                  <a:ext cx="305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ACBFA4-51C2-40BE-BC1B-FB87BB4726AC}"/>
                    </a:ext>
                  </a:extLst>
                </p14:cNvPr>
                <p14:cNvContentPartPr/>
                <p14:nvPr/>
              </p14:nvContentPartPr>
              <p14:xfrm>
                <a:off x="8053999" y="681478"/>
                <a:ext cx="260640" cy="207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6ACBFA4-51C2-40BE-BC1B-FB87BB4726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44999" y="672838"/>
                  <a:ext cx="278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D8B3D69-1F75-44BC-8710-1099E8C1E6AD}"/>
                    </a:ext>
                  </a:extLst>
                </p14:cNvPr>
                <p14:cNvContentPartPr/>
                <p14:nvPr/>
              </p14:nvContentPartPr>
              <p14:xfrm>
                <a:off x="8489959" y="659878"/>
                <a:ext cx="194760" cy="168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D8B3D69-1F75-44BC-8710-1099E8C1E6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80959" y="650878"/>
                  <a:ext cx="212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4E7880-41A3-4EB3-BE4C-AF3280481196}"/>
                    </a:ext>
                  </a:extLst>
                </p14:cNvPr>
                <p14:cNvContentPartPr/>
                <p14:nvPr/>
              </p14:nvContentPartPr>
              <p14:xfrm>
                <a:off x="8781559" y="555838"/>
                <a:ext cx="224640" cy="309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4E7880-41A3-4EB3-BE4C-AF32804811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72559" y="547198"/>
                  <a:ext cx="242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DFE51D6-F80E-4D06-8B94-BB85C27C849D}"/>
                    </a:ext>
                  </a:extLst>
                </p14:cNvPr>
                <p14:cNvContentPartPr/>
                <p14:nvPr/>
              </p14:nvContentPartPr>
              <p14:xfrm>
                <a:off x="9128959" y="534238"/>
                <a:ext cx="223200" cy="412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DFE51D6-F80E-4D06-8B94-BB85C27C849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19959" y="525238"/>
                  <a:ext cx="2408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41E4CA-AD37-4A7D-89F7-64522B6055B5}"/>
                    </a:ext>
                  </a:extLst>
                </p14:cNvPr>
                <p14:cNvContentPartPr/>
                <p14:nvPr/>
              </p14:nvContentPartPr>
              <p14:xfrm>
                <a:off x="9516679" y="876598"/>
                <a:ext cx="33840" cy="4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41E4CA-AD37-4A7D-89F7-64522B6055B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08039" y="867958"/>
                  <a:ext cx="51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8AD3585-7526-47EE-A930-C69DD492D7A5}"/>
                    </a:ext>
                  </a:extLst>
                </p14:cNvPr>
                <p14:cNvContentPartPr/>
                <p14:nvPr/>
              </p14:nvContentPartPr>
              <p14:xfrm>
                <a:off x="9926719" y="778318"/>
                <a:ext cx="100440" cy="144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8AD3585-7526-47EE-A930-C69DD492D7A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17719" y="769678"/>
                  <a:ext cx="118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DB9ABE-DCC1-4FA2-B1AC-FD79F4EA651A}"/>
                    </a:ext>
                  </a:extLst>
                </p14:cNvPr>
                <p14:cNvContentPartPr/>
                <p14:nvPr/>
              </p14:nvContentPartPr>
              <p14:xfrm>
                <a:off x="9741679" y="609478"/>
                <a:ext cx="669240" cy="159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DB9ABE-DCC1-4FA2-B1AC-FD79F4EA651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33039" y="600838"/>
                  <a:ext cx="686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705F44-B0E3-4036-8C65-093EF920958F}"/>
                    </a:ext>
                  </a:extLst>
                </p14:cNvPr>
                <p14:cNvContentPartPr/>
                <p14:nvPr/>
              </p14:nvContentPartPr>
              <p14:xfrm>
                <a:off x="10251079" y="565558"/>
                <a:ext cx="229680" cy="35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705F44-B0E3-4036-8C65-093EF920958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42439" y="556558"/>
                  <a:ext cx="2473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0141E0-642A-4FE8-858E-57D880B52C3F}"/>
                    </a:ext>
                  </a:extLst>
                </p14:cNvPr>
                <p14:cNvContentPartPr/>
                <p14:nvPr/>
              </p14:nvContentPartPr>
              <p14:xfrm>
                <a:off x="10532239" y="759238"/>
                <a:ext cx="133920" cy="133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0141E0-642A-4FE8-858E-57D880B52C3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523239" y="750598"/>
                  <a:ext cx="151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98E591-21AE-4A5B-8910-8124CEEEFB48}"/>
                    </a:ext>
                  </a:extLst>
                </p14:cNvPr>
                <p14:cNvContentPartPr/>
                <p14:nvPr/>
              </p14:nvContentPartPr>
              <p14:xfrm>
                <a:off x="10711519" y="811078"/>
                <a:ext cx="236520" cy="138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98E591-21AE-4A5B-8910-8124CEEEFB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702879" y="802078"/>
                  <a:ext cx="254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B576DA0-9B77-4BA4-938D-B7857D73386A}"/>
                    </a:ext>
                  </a:extLst>
                </p14:cNvPr>
                <p14:cNvContentPartPr/>
                <p14:nvPr/>
              </p14:nvContentPartPr>
              <p14:xfrm>
                <a:off x="691639" y="1800718"/>
                <a:ext cx="151560" cy="326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B576DA0-9B77-4BA4-938D-B7857D7338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2639" y="1792078"/>
                  <a:ext cx="1692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0B7D97-A746-48AA-9F7B-3C13E1D69BCC}"/>
                    </a:ext>
                  </a:extLst>
                </p14:cNvPr>
                <p14:cNvContentPartPr/>
                <p14:nvPr/>
              </p14:nvContentPartPr>
              <p14:xfrm>
                <a:off x="770839" y="1605238"/>
                <a:ext cx="374760" cy="298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0B7D97-A746-48AA-9F7B-3C13E1D69BC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2199" y="1596238"/>
                  <a:ext cx="392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AE8338-0639-4D7C-A918-7A3DA77B1072}"/>
                    </a:ext>
                  </a:extLst>
                </p14:cNvPr>
                <p14:cNvContentPartPr/>
                <p14:nvPr/>
              </p14:nvContentPartPr>
              <p14:xfrm>
                <a:off x="1185199" y="1636558"/>
                <a:ext cx="211320" cy="405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AE8338-0639-4D7C-A918-7A3DA77B10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76559" y="1627918"/>
                  <a:ext cx="2289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011CC74-A8B4-41B2-91E1-6594A5C71A36}"/>
                    </a:ext>
                  </a:extLst>
                </p14:cNvPr>
                <p14:cNvContentPartPr/>
                <p14:nvPr/>
              </p14:nvContentPartPr>
              <p14:xfrm>
                <a:off x="1458079" y="1736638"/>
                <a:ext cx="271080" cy="282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011CC74-A8B4-41B2-91E1-6594A5C71A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49079" y="1727998"/>
                  <a:ext cx="288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F9DB729-A765-4F2A-99B5-BD4439D3A3E6}"/>
                    </a:ext>
                  </a:extLst>
                </p14:cNvPr>
                <p14:cNvContentPartPr/>
                <p14:nvPr/>
              </p14:nvContentPartPr>
              <p14:xfrm>
                <a:off x="1824199" y="1636558"/>
                <a:ext cx="246960" cy="24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9DB729-A765-4F2A-99B5-BD4439D3A3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15559" y="1627558"/>
                  <a:ext cx="264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277252-D3A0-4BAC-A7F0-FED3524798CB}"/>
                    </a:ext>
                  </a:extLst>
                </p14:cNvPr>
                <p14:cNvContentPartPr/>
                <p14:nvPr/>
              </p14:nvContentPartPr>
              <p14:xfrm>
                <a:off x="1787839" y="1949758"/>
                <a:ext cx="301320" cy="68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277252-D3A0-4BAC-A7F0-FED3524798C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79199" y="1940758"/>
                  <a:ext cx="318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9A28E13-6B0C-4CA8-909D-D3E8C3298954}"/>
                    </a:ext>
                  </a:extLst>
                </p14:cNvPr>
                <p14:cNvContentPartPr/>
                <p14:nvPr/>
              </p14:nvContentPartPr>
              <p14:xfrm>
                <a:off x="2338279" y="1668958"/>
                <a:ext cx="275760" cy="343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9A28E13-6B0C-4CA8-909D-D3E8C32989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29639" y="1659958"/>
                  <a:ext cx="29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73BEFF-8B0C-4236-9AAB-1FD592D4A74C}"/>
                    </a:ext>
                  </a:extLst>
                </p14:cNvPr>
                <p14:cNvContentPartPr/>
                <p14:nvPr/>
              </p14:nvContentPartPr>
              <p14:xfrm>
                <a:off x="2376799" y="1631878"/>
                <a:ext cx="221400" cy="280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73BEFF-8B0C-4236-9AAB-1FD592D4A7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67799" y="1623238"/>
                  <a:ext cx="239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E0F0E06-F419-4538-A974-127AA6CA4760}"/>
                    </a:ext>
                  </a:extLst>
                </p14:cNvPr>
                <p14:cNvContentPartPr/>
                <p14:nvPr/>
              </p14:nvContentPartPr>
              <p14:xfrm>
                <a:off x="2779999" y="1618918"/>
                <a:ext cx="198000" cy="23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E0F0E06-F419-4538-A974-127AA6CA47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71359" y="1610278"/>
                  <a:ext cx="21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F3BDD4-1FD8-440F-A9BA-45669236C845}"/>
                    </a:ext>
                  </a:extLst>
                </p14:cNvPr>
                <p14:cNvContentPartPr/>
                <p14:nvPr/>
              </p14:nvContentPartPr>
              <p14:xfrm>
                <a:off x="2756239" y="1907638"/>
                <a:ext cx="258840" cy="32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F3BDD4-1FD8-440F-A9BA-45669236C84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47239" y="1898638"/>
                  <a:ext cx="276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3C522DB-F669-47E4-BB87-CE314BFBAF64}"/>
                    </a:ext>
                  </a:extLst>
                </p14:cNvPr>
                <p14:cNvContentPartPr/>
                <p14:nvPr/>
              </p14:nvContentPartPr>
              <p14:xfrm>
                <a:off x="3130639" y="1543318"/>
                <a:ext cx="248400" cy="445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3C522DB-F669-47E4-BB87-CE314BFBAF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21639" y="1534318"/>
                  <a:ext cx="2660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BFCED6E-B954-44C5-B56E-B5C09CF2EC51}"/>
                    </a:ext>
                  </a:extLst>
                </p14:cNvPr>
                <p14:cNvContentPartPr/>
                <p14:nvPr/>
              </p14:nvContentPartPr>
              <p14:xfrm>
                <a:off x="3504319" y="1473478"/>
                <a:ext cx="208440" cy="500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BFCED6E-B954-44C5-B56E-B5C09CF2EC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95319" y="1464838"/>
                  <a:ext cx="2260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1BEE9C-E0CE-44C5-886A-01DFFD837AE9}"/>
                    </a:ext>
                  </a:extLst>
                </p14:cNvPr>
                <p14:cNvContentPartPr/>
                <p14:nvPr/>
              </p14:nvContentPartPr>
              <p14:xfrm>
                <a:off x="3960799" y="1661038"/>
                <a:ext cx="156600" cy="20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1BEE9C-E0CE-44C5-886A-01DFFD837AE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52159" y="1652398"/>
                  <a:ext cx="174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B18C831-1874-44CC-830B-DC100167DC40}"/>
                    </a:ext>
                  </a:extLst>
                </p14:cNvPr>
                <p14:cNvContentPartPr/>
                <p14:nvPr/>
              </p14:nvContentPartPr>
              <p14:xfrm>
                <a:off x="3921919" y="1801798"/>
                <a:ext cx="251640" cy="34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B18C831-1874-44CC-830B-DC100167DC4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13279" y="1792798"/>
                  <a:ext cx="269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4AC2D72-6479-4CFA-A28D-F4556172EAB3}"/>
                    </a:ext>
                  </a:extLst>
                </p14:cNvPr>
                <p14:cNvContentPartPr/>
                <p14:nvPr/>
              </p14:nvContentPartPr>
              <p14:xfrm>
                <a:off x="4500439" y="1599478"/>
                <a:ext cx="132840" cy="241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4AC2D72-6479-4CFA-A28D-F4556172EA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91799" y="1590478"/>
                  <a:ext cx="150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29D3721-6C29-42B3-AE49-1D2E35D4FB9D}"/>
                    </a:ext>
                  </a:extLst>
                </p14:cNvPr>
                <p14:cNvContentPartPr/>
                <p14:nvPr/>
              </p14:nvContentPartPr>
              <p14:xfrm>
                <a:off x="4600159" y="1400398"/>
                <a:ext cx="348480" cy="233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29D3721-6C29-42B3-AE49-1D2E35D4FB9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91159" y="1391758"/>
                  <a:ext cx="366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B7D63FE-434E-4B20-A7B5-C8D23FF25634}"/>
                    </a:ext>
                  </a:extLst>
                </p14:cNvPr>
                <p14:cNvContentPartPr/>
                <p14:nvPr/>
              </p14:nvContentPartPr>
              <p14:xfrm>
                <a:off x="4919479" y="1441798"/>
                <a:ext cx="329760" cy="428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B7D63FE-434E-4B20-A7B5-C8D23FF2563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10479" y="1432798"/>
                  <a:ext cx="347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57EE39-408E-48FF-83CD-378A27A79B40}"/>
                    </a:ext>
                  </a:extLst>
                </p14:cNvPr>
                <p14:cNvContentPartPr/>
                <p14:nvPr/>
              </p14:nvContentPartPr>
              <p14:xfrm>
                <a:off x="5194519" y="1542598"/>
                <a:ext cx="272880" cy="215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57EE39-408E-48FF-83CD-378A27A79B4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85519" y="1533958"/>
                  <a:ext cx="290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2384AB-245E-4576-855A-9D7BD10D40FF}"/>
                    </a:ext>
                  </a:extLst>
                </p14:cNvPr>
                <p14:cNvContentPartPr/>
                <p14:nvPr/>
              </p14:nvContentPartPr>
              <p14:xfrm>
                <a:off x="5530399" y="1458358"/>
                <a:ext cx="270000" cy="19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2384AB-245E-4576-855A-9D7BD10D40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1759" y="1449718"/>
                  <a:ext cx="287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4CE4E3-7DAF-4B13-83FD-CFD7EFFEB916}"/>
                    </a:ext>
                  </a:extLst>
                </p14:cNvPr>
                <p14:cNvContentPartPr/>
                <p14:nvPr/>
              </p14:nvContentPartPr>
              <p14:xfrm>
                <a:off x="5564239" y="1731238"/>
                <a:ext cx="204480" cy="18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4CE4E3-7DAF-4B13-83FD-CFD7EFFEB91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55599" y="1722598"/>
                  <a:ext cx="222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489BFF0-796B-461C-BE0F-FFC3883DC338}"/>
                    </a:ext>
                  </a:extLst>
                </p14:cNvPr>
                <p14:cNvContentPartPr/>
                <p14:nvPr/>
              </p14:nvContentPartPr>
              <p14:xfrm>
                <a:off x="5973559" y="1507678"/>
                <a:ext cx="258480" cy="240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89BFF0-796B-461C-BE0F-FFC3883DC3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64559" y="1499038"/>
                  <a:ext cx="276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E199D0C-14BD-40C7-8AEA-79337CCEE945}"/>
                    </a:ext>
                  </a:extLst>
                </p14:cNvPr>
                <p14:cNvContentPartPr/>
                <p14:nvPr/>
              </p14:nvContentPartPr>
              <p14:xfrm>
                <a:off x="5987239" y="1485718"/>
                <a:ext cx="200880" cy="245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E199D0C-14BD-40C7-8AEA-79337CCEE94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78239" y="1477078"/>
                  <a:ext cx="218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A4D2B4B-F26F-4474-8D92-86AE5E1CFC96}"/>
                    </a:ext>
                  </a:extLst>
                </p14:cNvPr>
                <p14:cNvContentPartPr/>
                <p14:nvPr/>
              </p14:nvContentPartPr>
              <p14:xfrm>
                <a:off x="6310519" y="1505518"/>
                <a:ext cx="141840" cy="160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A4D2B4B-F26F-4474-8D92-86AE5E1CFC9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01519" y="1496878"/>
                  <a:ext cx="159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3454EC-6960-4D41-A933-52BD23982698}"/>
                    </a:ext>
                  </a:extLst>
                </p14:cNvPr>
                <p14:cNvContentPartPr/>
                <p14:nvPr/>
              </p14:nvContentPartPr>
              <p14:xfrm>
                <a:off x="6572599" y="1313638"/>
                <a:ext cx="258840" cy="416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3454EC-6960-4D41-A933-52BD239826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63959" y="1304638"/>
                  <a:ext cx="276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4B6C57B-4A88-47B9-A465-9AF064166525}"/>
                    </a:ext>
                  </a:extLst>
                </p14:cNvPr>
                <p14:cNvContentPartPr/>
                <p14:nvPr/>
              </p14:nvContentPartPr>
              <p14:xfrm>
                <a:off x="6947719" y="1321198"/>
                <a:ext cx="192960" cy="456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4B6C57B-4A88-47B9-A465-9AF06416652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38719" y="1312558"/>
                  <a:ext cx="2106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C40AD25-5430-46E2-86CA-C21B68EF6556}"/>
                    </a:ext>
                  </a:extLst>
                </p14:cNvPr>
                <p14:cNvContentPartPr/>
                <p14:nvPr/>
              </p14:nvContentPartPr>
              <p14:xfrm>
                <a:off x="7405639" y="1519558"/>
                <a:ext cx="204480" cy="34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C40AD25-5430-46E2-86CA-C21B68EF65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96639" y="1510918"/>
                  <a:ext cx="222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1FA952-34DA-4DBE-8673-EFA0D351CC92}"/>
                    </a:ext>
                  </a:extLst>
                </p14:cNvPr>
                <p14:cNvContentPartPr/>
                <p14:nvPr/>
              </p14:nvContentPartPr>
              <p14:xfrm>
                <a:off x="7423279" y="1614238"/>
                <a:ext cx="205560" cy="27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1FA952-34DA-4DBE-8673-EFA0D351CC9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14639" y="1605238"/>
                  <a:ext cx="223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8FDB63A-92A6-48ED-8BEC-F739F487F10A}"/>
                    </a:ext>
                  </a:extLst>
                </p14:cNvPr>
                <p14:cNvContentPartPr/>
                <p14:nvPr/>
              </p14:nvContentPartPr>
              <p14:xfrm>
                <a:off x="7826479" y="1474198"/>
                <a:ext cx="158040" cy="298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8FDB63A-92A6-48ED-8BEC-F739F487F10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17839" y="1465558"/>
                  <a:ext cx="175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9ACB3C6-AE71-4431-833C-F1BA9FC75E87}"/>
                    </a:ext>
                  </a:extLst>
                </p14:cNvPr>
                <p14:cNvContentPartPr/>
                <p14:nvPr/>
              </p14:nvContentPartPr>
              <p14:xfrm>
                <a:off x="7909999" y="1309678"/>
                <a:ext cx="280080" cy="265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9ACB3C6-AE71-4431-833C-F1BA9FC75E8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00999" y="1300678"/>
                  <a:ext cx="297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A665F11-ECBA-4C5D-B200-1F65F9072D74}"/>
                    </a:ext>
                  </a:extLst>
                </p14:cNvPr>
                <p14:cNvContentPartPr/>
                <p14:nvPr/>
              </p14:nvContentPartPr>
              <p14:xfrm>
                <a:off x="8228599" y="1349998"/>
                <a:ext cx="318240" cy="503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A665F11-ECBA-4C5D-B200-1F65F9072D7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19959" y="1340998"/>
                  <a:ext cx="3358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8FCABD0-00CC-4D4B-BBB3-5F3B5319A9BD}"/>
                    </a:ext>
                  </a:extLst>
                </p14:cNvPr>
                <p14:cNvContentPartPr/>
                <p14:nvPr/>
              </p14:nvContentPartPr>
              <p14:xfrm>
                <a:off x="8446039" y="1496878"/>
                <a:ext cx="256680" cy="230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8FCABD0-00CC-4D4B-BBB3-5F3B5319A9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37039" y="1488238"/>
                  <a:ext cx="274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587A684-4DF5-45FE-86D8-4480CC69D10C}"/>
                    </a:ext>
                  </a:extLst>
                </p14:cNvPr>
                <p14:cNvContentPartPr/>
                <p14:nvPr/>
              </p14:nvContentPartPr>
              <p14:xfrm>
                <a:off x="8802799" y="1479238"/>
                <a:ext cx="186480" cy="192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587A684-4DF5-45FE-86D8-4480CC69D10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94159" y="1470598"/>
                  <a:ext cx="204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9E35E7B-1A4F-424B-8A49-20146F5DBA9D}"/>
                    </a:ext>
                  </a:extLst>
                </p14:cNvPr>
                <p14:cNvContentPartPr/>
                <p14:nvPr/>
              </p14:nvContentPartPr>
              <p14:xfrm>
                <a:off x="9244879" y="1393918"/>
                <a:ext cx="209520" cy="235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9E35E7B-1A4F-424B-8A49-20146F5DBA9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35879" y="1385278"/>
                  <a:ext cx="227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45A682A-25DF-4522-8B28-35C4A004134C}"/>
                    </a:ext>
                  </a:extLst>
                </p14:cNvPr>
                <p14:cNvContentPartPr/>
                <p14:nvPr/>
              </p14:nvContentPartPr>
              <p14:xfrm>
                <a:off x="9177199" y="1372318"/>
                <a:ext cx="292680" cy="248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45A682A-25DF-4522-8B28-35C4A004134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168199" y="1363318"/>
                  <a:ext cx="310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8C8E9C-B86B-4E8F-B96F-62F294A31F79}"/>
                    </a:ext>
                  </a:extLst>
                </p14:cNvPr>
                <p14:cNvContentPartPr/>
                <p14:nvPr/>
              </p14:nvContentPartPr>
              <p14:xfrm>
                <a:off x="9700639" y="1349278"/>
                <a:ext cx="160920" cy="163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8C8E9C-B86B-4E8F-B96F-62F294A31F7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91639" y="1340638"/>
                  <a:ext cx="178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7A67F8-DFFC-4CF7-9C0A-68E64BEBA968}"/>
                    </a:ext>
                  </a:extLst>
                </p14:cNvPr>
                <p14:cNvContentPartPr/>
                <p14:nvPr/>
              </p14:nvContentPartPr>
              <p14:xfrm>
                <a:off x="9662839" y="1575718"/>
                <a:ext cx="201600" cy="30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7A67F8-DFFC-4CF7-9C0A-68E64BEBA96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54199" y="1566718"/>
                  <a:ext cx="219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37E40E-CF64-447C-8747-963458E700E1}"/>
                    </a:ext>
                  </a:extLst>
                </p14:cNvPr>
                <p14:cNvContentPartPr/>
                <p14:nvPr/>
              </p14:nvContentPartPr>
              <p14:xfrm>
                <a:off x="10018879" y="1249198"/>
                <a:ext cx="232200" cy="416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37E40E-CF64-447C-8747-963458E700E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09879" y="1240198"/>
                  <a:ext cx="249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7549596-A46D-4D5A-8BB5-51B10067B763}"/>
                    </a:ext>
                  </a:extLst>
                </p14:cNvPr>
                <p14:cNvContentPartPr/>
                <p14:nvPr/>
              </p14:nvContentPartPr>
              <p14:xfrm>
                <a:off x="10306879" y="1245958"/>
                <a:ext cx="219600" cy="493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7549596-A46D-4D5A-8BB5-51B10067B76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297879" y="1237318"/>
                  <a:ext cx="2372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B6CA32-357D-4282-BB67-754D975F803C}"/>
                    </a:ext>
                  </a:extLst>
                </p14:cNvPr>
                <p14:cNvContentPartPr/>
                <p14:nvPr/>
              </p14:nvContentPartPr>
              <p14:xfrm>
                <a:off x="736279" y="2593438"/>
                <a:ext cx="196200" cy="52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B6CA32-357D-4282-BB67-754D975F803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7279" y="2584798"/>
                  <a:ext cx="213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BF46B9B-AFDA-4788-865F-0DCC2A826AFB}"/>
                    </a:ext>
                  </a:extLst>
                </p14:cNvPr>
                <p14:cNvContentPartPr/>
                <p14:nvPr/>
              </p14:nvContentPartPr>
              <p14:xfrm>
                <a:off x="708199" y="2707558"/>
                <a:ext cx="235080" cy="38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BF46B9B-AFDA-4788-865F-0DCC2A826AF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9559" y="2698918"/>
                  <a:ext cx="252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268FF3-8515-419B-991E-B5AB24BB3BA6}"/>
                    </a:ext>
                  </a:extLst>
                </p14:cNvPr>
                <p14:cNvContentPartPr/>
                <p14:nvPr/>
              </p14:nvContentPartPr>
              <p14:xfrm>
                <a:off x="1298959" y="2531878"/>
                <a:ext cx="166320" cy="331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268FF3-8515-419B-991E-B5AB24BB3B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89959" y="2522878"/>
                  <a:ext cx="1839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86F907C-4697-4D4E-9C31-3E1A38BEEFA2}"/>
                    </a:ext>
                  </a:extLst>
                </p14:cNvPr>
                <p14:cNvContentPartPr/>
                <p14:nvPr/>
              </p14:nvContentPartPr>
              <p14:xfrm>
                <a:off x="1355839" y="2356918"/>
                <a:ext cx="372600" cy="266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86F907C-4697-4D4E-9C31-3E1A38BEEFA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47199" y="2347918"/>
                  <a:ext cx="390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2D67E5-0909-46AD-A1B3-AF72429389A4}"/>
                    </a:ext>
                  </a:extLst>
                </p14:cNvPr>
                <p14:cNvContentPartPr/>
                <p14:nvPr/>
              </p14:nvContentPartPr>
              <p14:xfrm>
                <a:off x="1828159" y="2352958"/>
                <a:ext cx="272880" cy="39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2D67E5-0909-46AD-A1B3-AF72429389A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19159" y="2343958"/>
                  <a:ext cx="2905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7653EF-03C9-4365-93E6-4885503C7ACC}"/>
                    </a:ext>
                  </a:extLst>
                </p14:cNvPr>
                <p14:cNvContentPartPr/>
                <p14:nvPr/>
              </p14:nvContentPartPr>
              <p14:xfrm>
                <a:off x="2173039" y="2470318"/>
                <a:ext cx="231840" cy="211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7653EF-03C9-4365-93E6-4885503C7AC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164039" y="2461678"/>
                  <a:ext cx="249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FBE4365-89DD-4C4B-8086-A9BE7F1E5239}"/>
                    </a:ext>
                  </a:extLst>
                </p14:cNvPr>
                <p14:cNvContentPartPr/>
                <p14:nvPr/>
              </p14:nvContentPartPr>
              <p14:xfrm>
                <a:off x="2578759" y="2328118"/>
                <a:ext cx="24264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FBE4365-89DD-4C4B-8086-A9BE7F1E523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570119" y="2319478"/>
                  <a:ext cx="260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C7988AD-A5A3-40BC-9B23-63B626A77710}"/>
                    </a:ext>
                  </a:extLst>
                </p14:cNvPr>
                <p14:cNvContentPartPr/>
                <p14:nvPr/>
              </p14:nvContentPartPr>
              <p14:xfrm>
                <a:off x="3019039" y="2293198"/>
                <a:ext cx="255600" cy="361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C7988AD-A5A3-40BC-9B23-63B626A7771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10039" y="2284198"/>
                  <a:ext cx="273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3FC3376-DA7F-4706-BFA0-7C9800DFC68A}"/>
                    </a:ext>
                  </a:extLst>
                </p14:cNvPr>
                <p14:cNvContentPartPr/>
                <p14:nvPr/>
              </p14:nvContentPartPr>
              <p14:xfrm>
                <a:off x="3073039" y="2298958"/>
                <a:ext cx="257760" cy="253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3FC3376-DA7F-4706-BFA0-7C9800DFC68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64039" y="2289958"/>
                  <a:ext cx="275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94CD4A7-AC88-4AFF-A95A-1D6FCF2E3494}"/>
                    </a:ext>
                  </a:extLst>
                </p14:cNvPr>
                <p14:cNvContentPartPr/>
                <p14:nvPr/>
              </p14:nvContentPartPr>
              <p14:xfrm>
                <a:off x="3483439" y="2353318"/>
                <a:ext cx="237600" cy="174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94CD4A7-AC88-4AFF-A95A-1D6FCF2E349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74439" y="2344318"/>
                  <a:ext cx="255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1D8C882-2A7B-4919-98C4-AFF66BBC6CB1}"/>
                    </a:ext>
                  </a:extLst>
                </p14:cNvPr>
                <p14:cNvContentPartPr/>
                <p14:nvPr/>
              </p14:nvContentPartPr>
              <p14:xfrm>
                <a:off x="3896359" y="2085118"/>
                <a:ext cx="231120" cy="451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1D8C882-2A7B-4919-98C4-AFF66BBC6CB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87719" y="2076478"/>
                  <a:ext cx="2487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E16980F-013B-45A2-9CE2-D116D57F9E53}"/>
                    </a:ext>
                  </a:extLst>
                </p14:cNvPr>
                <p14:cNvContentPartPr/>
                <p14:nvPr/>
              </p14:nvContentPartPr>
              <p14:xfrm>
                <a:off x="3906799" y="2409118"/>
                <a:ext cx="247320" cy="171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E16980F-013B-45A2-9CE2-D116D57F9E5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97799" y="2400478"/>
                  <a:ext cx="264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8F08A4-4B4E-4BE3-8798-B9C141CABAB3}"/>
                    </a:ext>
                  </a:extLst>
                </p14:cNvPr>
                <p14:cNvContentPartPr/>
                <p14:nvPr/>
              </p14:nvContentPartPr>
              <p14:xfrm>
                <a:off x="4281559" y="2114638"/>
                <a:ext cx="210600" cy="503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8F08A4-4B4E-4BE3-8798-B9C141CABAB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72919" y="2105638"/>
                  <a:ext cx="2282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F59A96-AC36-4002-9A9E-8AC35B7B40CD}"/>
                    </a:ext>
                  </a:extLst>
                </p14:cNvPr>
                <p14:cNvContentPartPr/>
                <p14:nvPr/>
              </p14:nvContentPartPr>
              <p14:xfrm>
                <a:off x="4761799" y="2343958"/>
                <a:ext cx="246600" cy="46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F59A96-AC36-4002-9A9E-8AC35B7B40C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53159" y="2334958"/>
                  <a:ext cx="264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E9F9741-44CF-4CBA-8B3E-FA8783783EE3}"/>
                    </a:ext>
                  </a:extLst>
                </p14:cNvPr>
                <p14:cNvContentPartPr/>
                <p14:nvPr/>
              </p14:nvContentPartPr>
              <p14:xfrm>
                <a:off x="4772239" y="2450158"/>
                <a:ext cx="181440" cy="34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E9F9741-44CF-4CBA-8B3E-FA8783783EE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63599" y="2441158"/>
                  <a:ext cx="199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88A5172-793D-4EDA-A6C7-C53ED86923B9}"/>
                    </a:ext>
                  </a:extLst>
                </p14:cNvPr>
                <p14:cNvContentPartPr/>
                <p14:nvPr/>
              </p14:nvContentPartPr>
              <p14:xfrm>
                <a:off x="5441119" y="2115718"/>
                <a:ext cx="338040" cy="819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88A5172-793D-4EDA-A6C7-C53ED86923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32119" y="2107078"/>
                  <a:ext cx="35568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B2FFD7-DCCF-4FD6-94EE-67462FF494C4}"/>
                    </a:ext>
                  </a:extLst>
                </p14:cNvPr>
                <p14:cNvContentPartPr/>
                <p14:nvPr/>
              </p14:nvContentPartPr>
              <p14:xfrm>
                <a:off x="5445799" y="3038038"/>
                <a:ext cx="232920" cy="158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B2FFD7-DCCF-4FD6-94EE-67462FF494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37159" y="3029398"/>
                  <a:ext cx="250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D4F2F1-CC0C-4B08-B292-F593B33B739F}"/>
                    </a:ext>
                  </a:extLst>
                </p14:cNvPr>
                <p14:cNvContentPartPr/>
                <p14:nvPr/>
              </p14:nvContentPartPr>
              <p14:xfrm>
                <a:off x="5943679" y="1860118"/>
                <a:ext cx="150120" cy="343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D4F2F1-CC0C-4B08-B292-F593B33B739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35039" y="1851478"/>
                  <a:ext cx="167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4FCAE61-332B-4CC9-81FF-3855E41AD1DD}"/>
                    </a:ext>
                  </a:extLst>
                </p14:cNvPr>
                <p14:cNvContentPartPr/>
                <p14:nvPr/>
              </p14:nvContentPartPr>
              <p14:xfrm>
                <a:off x="5960239" y="2085838"/>
                <a:ext cx="237960" cy="119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4FCAE61-332B-4CC9-81FF-3855E41AD1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51599" y="2076838"/>
                  <a:ext cx="255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38BACE4-A8EA-4EDC-BEB3-956F2420C7F6}"/>
                    </a:ext>
                  </a:extLst>
                </p14:cNvPr>
                <p14:cNvContentPartPr/>
                <p14:nvPr/>
              </p14:nvContentPartPr>
              <p14:xfrm>
                <a:off x="6117199" y="2046958"/>
                <a:ext cx="351000" cy="624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38BACE4-A8EA-4EDC-BEB3-956F2420C7F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08559" y="2038318"/>
                  <a:ext cx="36864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9D39D24-8899-4885-9571-4FC182BDE8C0}"/>
                    </a:ext>
                  </a:extLst>
                </p14:cNvPr>
                <p14:cNvContentPartPr/>
                <p14:nvPr/>
              </p14:nvContentPartPr>
              <p14:xfrm>
                <a:off x="6084799" y="2433238"/>
                <a:ext cx="283320" cy="65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9D39D24-8899-4885-9571-4FC182BDE8C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75799" y="2424598"/>
                  <a:ext cx="300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EF53DF8-5D3C-46BD-A53C-E1254188F51C}"/>
                    </a:ext>
                  </a:extLst>
                </p14:cNvPr>
                <p14:cNvContentPartPr/>
                <p14:nvPr/>
              </p14:nvContentPartPr>
              <p14:xfrm>
                <a:off x="6427879" y="2404078"/>
                <a:ext cx="123840" cy="213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EF53DF8-5D3C-46BD-A53C-E1254188F51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19239" y="2395438"/>
                  <a:ext cx="141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4BD3629-F0B4-4980-8B45-4B3EBFFB3AB3}"/>
                    </a:ext>
                  </a:extLst>
                </p14:cNvPr>
                <p14:cNvContentPartPr/>
                <p14:nvPr/>
              </p14:nvContentPartPr>
              <p14:xfrm>
                <a:off x="6645319" y="2409118"/>
                <a:ext cx="168840" cy="164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4BD3629-F0B4-4980-8B45-4B3EBFFB3AB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36679" y="2400478"/>
                  <a:ext cx="186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F7D8BC2-EC9C-4F61-82B5-A2B4213AD398}"/>
                    </a:ext>
                  </a:extLst>
                </p14:cNvPr>
                <p14:cNvContentPartPr/>
                <p14:nvPr/>
              </p14:nvContentPartPr>
              <p14:xfrm>
                <a:off x="6636319" y="2388958"/>
                <a:ext cx="176400" cy="167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F7D8BC2-EC9C-4F61-82B5-A2B4213AD39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27679" y="2379958"/>
                  <a:ext cx="194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2D33ED-C637-4CCE-BEB4-280CD20D5105}"/>
                    </a:ext>
                  </a:extLst>
                </p14:cNvPr>
                <p14:cNvContentPartPr/>
                <p14:nvPr/>
              </p14:nvContentPartPr>
              <p14:xfrm>
                <a:off x="6885799" y="2254318"/>
                <a:ext cx="116280" cy="365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2D33ED-C637-4CCE-BEB4-280CD20D510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76799" y="2245318"/>
                  <a:ext cx="133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4613BF7-4CE2-4078-99E2-2EA25C6A0E08}"/>
                    </a:ext>
                  </a:extLst>
                </p14:cNvPr>
                <p14:cNvContentPartPr/>
                <p14:nvPr/>
              </p14:nvContentPartPr>
              <p14:xfrm>
                <a:off x="7142839" y="2352958"/>
                <a:ext cx="263880" cy="201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4613BF7-4CE2-4078-99E2-2EA25C6A0E0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33839" y="2343958"/>
                  <a:ext cx="281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BA7AC67-E7D2-4B59-9CEA-A498F157078E}"/>
                    </a:ext>
                  </a:extLst>
                </p14:cNvPr>
                <p14:cNvContentPartPr/>
                <p14:nvPr/>
              </p14:nvContentPartPr>
              <p14:xfrm>
                <a:off x="7334719" y="2117158"/>
                <a:ext cx="238680" cy="425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BA7AC67-E7D2-4B59-9CEA-A498F157078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25719" y="2108518"/>
                  <a:ext cx="2563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85AE0D3-A824-4CA2-9440-42106381A212}"/>
                    </a:ext>
                  </a:extLst>
                </p14:cNvPr>
                <p14:cNvContentPartPr/>
                <p14:nvPr/>
              </p14:nvContentPartPr>
              <p14:xfrm>
                <a:off x="7580599" y="2309758"/>
                <a:ext cx="319680" cy="245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85AE0D3-A824-4CA2-9440-42106381A21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71599" y="2301118"/>
                  <a:ext cx="337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F8347A-C9C8-4308-8039-0468619DBE72}"/>
                    </a:ext>
                  </a:extLst>
                </p14:cNvPr>
                <p14:cNvContentPartPr/>
                <p14:nvPr/>
              </p14:nvContentPartPr>
              <p14:xfrm>
                <a:off x="8114119" y="2590918"/>
                <a:ext cx="3600" cy="16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F8347A-C9C8-4308-8039-0468619DBE7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05479" y="2582278"/>
                  <a:ext cx="21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2346EEC-8832-4E9D-8734-13994573A119}"/>
                    </a:ext>
                  </a:extLst>
                </p14:cNvPr>
                <p14:cNvContentPartPr/>
                <p14:nvPr/>
              </p14:nvContentPartPr>
              <p14:xfrm>
                <a:off x="667519" y="3655438"/>
                <a:ext cx="365040" cy="43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2346EEC-8832-4E9D-8734-13994573A11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8879" y="3646798"/>
                  <a:ext cx="3826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578D11-3861-42FA-90FF-4E9F0236373D}"/>
                    </a:ext>
                  </a:extLst>
                </p14:cNvPr>
                <p14:cNvContentPartPr/>
                <p14:nvPr/>
              </p14:nvContentPartPr>
              <p14:xfrm>
                <a:off x="759319" y="3830758"/>
                <a:ext cx="270720" cy="96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578D11-3861-42FA-90FF-4E9F0236373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0319" y="3822118"/>
                  <a:ext cx="288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0E0BCEA-CAC0-4991-8685-CE41007ECBDD}"/>
                    </a:ext>
                  </a:extLst>
                </p14:cNvPr>
                <p14:cNvContentPartPr/>
                <p14:nvPr/>
              </p14:nvContentPartPr>
              <p14:xfrm>
                <a:off x="1074319" y="3665518"/>
                <a:ext cx="177120" cy="360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0E0BCEA-CAC0-4991-8685-CE41007ECBD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65679" y="3656878"/>
                  <a:ext cx="194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18F4397-6EE1-45C9-A34C-49F1238424E2}"/>
                    </a:ext>
                  </a:extLst>
                </p14:cNvPr>
                <p14:cNvContentPartPr/>
                <p14:nvPr/>
              </p14:nvContentPartPr>
              <p14:xfrm>
                <a:off x="1241359" y="3830038"/>
                <a:ext cx="139680" cy="175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18F4397-6EE1-45C9-A34C-49F1238424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32719" y="3821398"/>
                  <a:ext cx="157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9D5C27-EA9B-44D2-911E-C623B254C1AE}"/>
                    </a:ext>
                  </a:extLst>
                </p14:cNvPr>
                <p14:cNvContentPartPr/>
                <p14:nvPr/>
              </p14:nvContentPartPr>
              <p14:xfrm>
                <a:off x="1503799" y="3808438"/>
                <a:ext cx="113400" cy="180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9D5C27-EA9B-44D2-911E-C623B254C1A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95159" y="3799798"/>
                  <a:ext cx="131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6D600C5-CDC8-4C1A-B5DE-CA8FA1780868}"/>
                    </a:ext>
                  </a:extLst>
                </p14:cNvPr>
                <p14:cNvContentPartPr/>
                <p14:nvPr/>
              </p14:nvContentPartPr>
              <p14:xfrm>
                <a:off x="1623319" y="4008238"/>
                <a:ext cx="141480" cy="231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6D600C5-CDC8-4C1A-B5DE-CA8FA178086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14679" y="3999238"/>
                  <a:ext cx="159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BD2DD2-EB6E-42E0-87D6-70493363831C}"/>
                    </a:ext>
                  </a:extLst>
                </p14:cNvPr>
                <p14:cNvContentPartPr/>
                <p14:nvPr/>
              </p14:nvContentPartPr>
              <p14:xfrm>
                <a:off x="2285359" y="3706558"/>
                <a:ext cx="172080" cy="300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BD2DD2-EB6E-42E0-87D6-70493363831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76719" y="3697558"/>
                  <a:ext cx="189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53DC49D-7BB2-4E88-AF49-DE49BA39C86E}"/>
                    </a:ext>
                  </a:extLst>
                </p14:cNvPr>
                <p14:cNvContentPartPr/>
                <p14:nvPr/>
              </p14:nvContentPartPr>
              <p14:xfrm>
                <a:off x="2380399" y="3551398"/>
                <a:ext cx="326160" cy="248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53DC49D-7BB2-4E88-AF49-DE49BA39C86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71759" y="3542398"/>
                  <a:ext cx="343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E6CBD96-514F-4968-87DF-E577ED76AFC6}"/>
                    </a:ext>
                  </a:extLst>
                </p14:cNvPr>
                <p14:cNvContentPartPr/>
                <p14:nvPr/>
              </p14:nvContentPartPr>
              <p14:xfrm>
                <a:off x="2747599" y="3605038"/>
                <a:ext cx="243000" cy="409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E6CBD96-514F-4968-87DF-E577ED76AFC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38599" y="3596398"/>
                  <a:ext cx="2606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CA17759-2BCA-4B4B-B17A-9C27E4B7EFC0}"/>
                    </a:ext>
                  </a:extLst>
                </p14:cNvPr>
                <p14:cNvContentPartPr/>
                <p14:nvPr/>
              </p14:nvContentPartPr>
              <p14:xfrm>
                <a:off x="3038839" y="3699358"/>
                <a:ext cx="141840" cy="304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CA17759-2BCA-4B4B-B17A-9C27E4B7EFC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29839" y="3690718"/>
                  <a:ext cx="1594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0F8140-3A52-4162-ADFA-3F25F7AE5D8D}"/>
                    </a:ext>
                  </a:extLst>
                </p14:cNvPr>
                <p14:cNvContentPartPr/>
                <p14:nvPr/>
              </p14:nvContentPartPr>
              <p14:xfrm>
                <a:off x="2971879" y="3632038"/>
                <a:ext cx="269640" cy="321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0F8140-3A52-4162-ADFA-3F25F7AE5D8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62879" y="3623038"/>
                  <a:ext cx="2872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E3FB2C0-5583-48BB-8B9C-224B74E44744}"/>
                    </a:ext>
                  </a:extLst>
                </p14:cNvPr>
                <p14:cNvContentPartPr/>
                <p14:nvPr/>
              </p14:nvContentPartPr>
              <p14:xfrm>
                <a:off x="3324319" y="3648598"/>
                <a:ext cx="132840" cy="180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E3FB2C0-5583-48BB-8B9C-224B74E4474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15679" y="3639598"/>
                  <a:ext cx="150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4B369B-7AE0-423F-8105-BD7D84400FDB}"/>
                    </a:ext>
                  </a:extLst>
                </p14:cNvPr>
                <p14:cNvContentPartPr/>
                <p14:nvPr/>
              </p14:nvContentPartPr>
              <p14:xfrm>
                <a:off x="3308479" y="3930838"/>
                <a:ext cx="150840" cy="34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4B369B-7AE0-423F-8105-BD7D84400FD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99479" y="3922198"/>
                  <a:ext cx="168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CF6D40E-3BC8-4A77-A3D1-22E705E290F7}"/>
                    </a:ext>
                  </a:extLst>
                </p14:cNvPr>
                <p14:cNvContentPartPr/>
                <p14:nvPr/>
              </p14:nvContentPartPr>
              <p14:xfrm>
                <a:off x="3701959" y="3506758"/>
                <a:ext cx="216000" cy="440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CF6D40E-3BC8-4A77-A3D1-22E705E290F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93319" y="3498118"/>
                  <a:ext cx="2336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22709EA-6DEB-44E4-B58A-F3DE63A95469}"/>
                    </a:ext>
                  </a:extLst>
                </p14:cNvPr>
                <p14:cNvContentPartPr/>
                <p14:nvPr/>
              </p14:nvContentPartPr>
              <p14:xfrm>
                <a:off x="3669919" y="3812398"/>
                <a:ext cx="265680" cy="195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22709EA-6DEB-44E4-B58A-F3DE63A9546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60919" y="3803398"/>
                  <a:ext cx="283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742F633-9296-4C5E-8A44-A96DE41A38DA}"/>
                    </a:ext>
                  </a:extLst>
                </p14:cNvPr>
                <p14:cNvContentPartPr/>
                <p14:nvPr/>
              </p14:nvContentPartPr>
              <p14:xfrm>
                <a:off x="4019119" y="3508198"/>
                <a:ext cx="142920" cy="541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742F633-9296-4C5E-8A44-A96DE41A38D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10119" y="3499198"/>
                  <a:ext cx="1605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6C0EFBF-A912-4C53-A1CD-468B5FF69EF3}"/>
                    </a:ext>
                  </a:extLst>
                </p14:cNvPr>
                <p14:cNvContentPartPr/>
                <p14:nvPr/>
              </p14:nvContentPartPr>
              <p14:xfrm>
                <a:off x="4608799" y="3803398"/>
                <a:ext cx="158760" cy="18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6C0EFBF-A912-4C53-A1CD-468B5FF69EF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99799" y="3794758"/>
                  <a:ext cx="176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BB6F9A3-6770-431A-9FC2-882589B56475}"/>
                    </a:ext>
                  </a:extLst>
                </p14:cNvPr>
                <p14:cNvContentPartPr/>
                <p14:nvPr/>
              </p14:nvContentPartPr>
              <p14:xfrm>
                <a:off x="4573159" y="3926518"/>
                <a:ext cx="198720" cy="23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BB6F9A3-6770-431A-9FC2-882589B5647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64519" y="3917878"/>
                  <a:ext cx="216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D57CA2B-EB80-4F06-A6DE-75A8132E34F1}"/>
                    </a:ext>
                  </a:extLst>
                </p14:cNvPr>
                <p14:cNvContentPartPr/>
                <p14:nvPr/>
              </p14:nvContentPartPr>
              <p14:xfrm>
                <a:off x="5258239" y="3573718"/>
                <a:ext cx="282600" cy="785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D57CA2B-EB80-4F06-A6DE-75A8132E34F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49239" y="3564718"/>
                  <a:ext cx="30024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4972CB9-E94B-4572-8189-FEC4AFAE5C37}"/>
                    </a:ext>
                  </a:extLst>
                </p14:cNvPr>
                <p14:cNvContentPartPr/>
                <p14:nvPr/>
              </p14:nvContentPartPr>
              <p14:xfrm>
                <a:off x="5791759" y="3215878"/>
                <a:ext cx="200160" cy="398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4972CB9-E94B-4572-8189-FEC4AFAE5C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782759" y="3207238"/>
                  <a:ext cx="217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20399FA-A1EA-4D2A-BE7F-DBC73CD78F3B}"/>
                    </a:ext>
                  </a:extLst>
                </p14:cNvPr>
                <p14:cNvContentPartPr/>
                <p14:nvPr/>
              </p14:nvContentPartPr>
              <p14:xfrm>
                <a:off x="5958439" y="3414958"/>
                <a:ext cx="419400" cy="672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20399FA-A1EA-4D2A-BE7F-DBC73CD78F3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949799" y="3406318"/>
                  <a:ext cx="43704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CEA9C53-30C1-4907-ABF4-A48FFE8C0938}"/>
                    </a:ext>
                  </a:extLst>
                </p14:cNvPr>
                <p14:cNvContentPartPr/>
                <p14:nvPr/>
              </p14:nvContentPartPr>
              <p14:xfrm>
                <a:off x="5973199" y="3886198"/>
                <a:ext cx="198000" cy="38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CEA9C53-30C1-4907-ABF4-A48FFE8C093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64199" y="3877558"/>
                  <a:ext cx="215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035FABE-15AB-4174-BAE7-32BB6C83D63B}"/>
                    </a:ext>
                  </a:extLst>
                </p14:cNvPr>
                <p14:cNvContentPartPr/>
                <p14:nvPr/>
              </p14:nvContentPartPr>
              <p14:xfrm>
                <a:off x="6319159" y="3801598"/>
                <a:ext cx="405360" cy="196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035FABE-15AB-4174-BAE7-32BB6C83D63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310519" y="3792598"/>
                  <a:ext cx="423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3584369-C501-4854-A429-B2B8F6C13F01}"/>
                    </a:ext>
                  </a:extLst>
                </p14:cNvPr>
                <p14:cNvContentPartPr/>
                <p14:nvPr/>
              </p14:nvContentPartPr>
              <p14:xfrm>
                <a:off x="6512119" y="3791878"/>
                <a:ext cx="167400" cy="172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3584369-C501-4854-A429-B2B8F6C13F0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03119" y="3783238"/>
                  <a:ext cx="185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73D27EA-31BF-43B9-A140-6254AC15E6FF}"/>
                    </a:ext>
                  </a:extLst>
                </p14:cNvPr>
                <p14:cNvContentPartPr/>
                <p14:nvPr/>
              </p14:nvContentPartPr>
              <p14:xfrm>
                <a:off x="6747559" y="3671998"/>
                <a:ext cx="139680" cy="36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73D27EA-31BF-43B9-A140-6254AC15E6F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38919" y="3663358"/>
                  <a:ext cx="157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BA89F6-312A-4EE9-AF06-93F0251EE0BD}"/>
                    </a:ext>
                  </a:extLst>
                </p14:cNvPr>
                <p14:cNvContentPartPr/>
                <p14:nvPr/>
              </p14:nvContentPartPr>
              <p14:xfrm>
                <a:off x="7011079" y="3810598"/>
                <a:ext cx="259200" cy="190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BA89F6-312A-4EE9-AF06-93F0251EE0B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02079" y="3801598"/>
                  <a:ext cx="276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F7B43F9-5800-489A-8692-66F8EAF13B9D}"/>
                    </a:ext>
                  </a:extLst>
                </p14:cNvPr>
                <p14:cNvContentPartPr/>
                <p14:nvPr/>
              </p14:nvContentPartPr>
              <p14:xfrm>
                <a:off x="7165159" y="3561838"/>
                <a:ext cx="203760" cy="426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F7B43F9-5800-489A-8692-66F8EAF13B9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56159" y="3552838"/>
                  <a:ext cx="221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CFA068-1296-488A-B416-96222E24C4C9}"/>
                    </a:ext>
                  </a:extLst>
                </p14:cNvPr>
                <p14:cNvContentPartPr/>
                <p14:nvPr/>
              </p14:nvContentPartPr>
              <p14:xfrm>
                <a:off x="7356319" y="3777838"/>
                <a:ext cx="235800" cy="192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CFA068-1296-488A-B416-96222E24C4C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47679" y="3769198"/>
                  <a:ext cx="253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AB2B36D-CAA9-4A89-91B1-4933C257213D}"/>
                    </a:ext>
                  </a:extLst>
                </p14:cNvPr>
                <p14:cNvContentPartPr/>
                <p14:nvPr/>
              </p14:nvContentPartPr>
              <p14:xfrm>
                <a:off x="8702359" y="3405958"/>
                <a:ext cx="255240" cy="591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AB2B36D-CAA9-4A89-91B1-4933C257213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693719" y="3397318"/>
                  <a:ext cx="27288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6507878-965B-4A18-A3C3-4E4DCD950269}"/>
                    </a:ext>
                  </a:extLst>
                </p14:cNvPr>
                <p14:cNvContentPartPr/>
                <p14:nvPr/>
              </p14:nvContentPartPr>
              <p14:xfrm>
                <a:off x="9015559" y="3668758"/>
                <a:ext cx="112680" cy="5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6507878-965B-4A18-A3C3-4E4DCD95026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006559" y="3660118"/>
                  <a:ext cx="13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0DF80DA-4423-4B4F-B331-795444BB3575}"/>
                    </a:ext>
                  </a:extLst>
                </p14:cNvPr>
                <p14:cNvContentPartPr/>
                <p14:nvPr/>
              </p14:nvContentPartPr>
              <p14:xfrm>
                <a:off x="8977039" y="3774238"/>
                <a:ext cx="174960" cy="22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0DF80DA-4423-4B4F-B331-795444BB357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68399" y="3765238"/>
                  <a:ext cx="19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90F2E04-71E5-46DE-9C5B-70AA09BCA440}"/>
                    </a:ext>
                  </a:extLst>
                </p14:cNvPr>
                <p14:cNvContentPartPr/>
                <p14:nvPr/>
              </p14:nvContentPartPr>
              <p14:xfrm>
                <a:off x="9391759" y="3580918"/>
                <a:ext cx="166320" cy="295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90F2E04-71E5-46DE-9C5B-70AA09BCA44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82759" y="3571918"/>
                  <a:ext cx="183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1CDB337-6D77-4822-BE7F-2286E1A6110A}"/>
                    </a:ext>
                  </a:extLst>
                </p14:cNvPr>
                <p14:cNvContentPartPr/>
                <p14:nvPr/>
              </p14:nvContentPartPr>
              <p14:xfrm>
                <a:off x="9476719" y="3469678"/>
                <a:ext cx="262440" cy="254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1CDB337-6D77-4822-BE7F-2286E1A6110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68079" y="3461038"/>
                  <a:ext cx="280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5642DC-EFC3-4EE5-BA5B-2422394F873F}"/>
                    </a:ext>
                  </a:extLst>
                </p14:cNvPr>
                <p14:cNvContentPartPr/>
                <p14:nvPr/>
              </p14:nvContentPartPr>
              <p14:xfrm>
                <a:off x="9907639" y="3461038"/>
                <a:ext cx="217080" cy="388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5642DC-EFC3-4EE5-BA5B-2422394F873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98639" y="3452038"/>
                  <a:ext cx="2347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640D257-9A9D-49B8-9634-F0C1C65DA9D7}"/>
                    </a:ext>
                  </a:extLst>
                </p14:cNvPr>
                <p14:cNvContentPartPr/>
                <p14:nvPr/>
              </p14:nvContentPartPr>
              <p14:xfrm>
                <a:off x="10179439" y="3529078"/>
                <a:ext cx="144360" cy="289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640D257-9A9D-49B8-9634-F0C1C65DA9D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170799" y="3520438"/>
                  <a:ext cx="162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B995216-D233-45F1-93DE-D0F48B4F05EB}"/>
                    </a:ext>
                  </a:extLst>
                </p14:cNvPr>
                <p14:cNvContentPartPr/>
                <p14:nvPr/>
              </p14:nvContentPartPr>
              <p14:xfrm>
                <a:off x="10156039" y="3489118"/>
                <a:ext cx="232920" cy="319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B995216-D233-45F1-93DE-D0F48B4F05E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47039" y="3480118"/>
                  <a:ext cx="2505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0976D3B-9D7D-45C6-A7BB-58487E81AA09}"/>
                    </a:ext>
                  </a:extLst>
                </p14:cNvPr>
                <p14:cNvContentPartPr/>
                <p14:nvPr/>
              </p14:nvContentPartPr>
              <p14:xfrm>
                <a:off x="10417039" y="3522238"/>
                <a:ext cx="174240" cy="209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0976D3B-9D7D-45C6-A7BB-58487E81AA0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408039" y="3513238"/>
                  <a:ext cx="191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6096A81-CCA5-4BA2-B924-91E54F82CA3E}"/>
                    </a:ext>
                  </a:extLst>
                </p14:cNvPr>
                <p14:cNvContentPartPr/>
                <p14:nvPr/>
              </p14:nvContentPartPr>
              <p14:xfrm>
                <a:off x="10792879" y="3324598"/>
                <a:ext cx="152280" cy="367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6096A81-CCA5-4BA2-B924-91E54F82CA3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83879" y="3315598"/>
                  <a:ext cx="1699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AA81E05-87D9-4403-A8F8-9A0ECA8477BB}"/>
                    </a:ext>
                  </a:extLst>
                </p14:cNvPr>
                <p14:cNvContentPartPr/>
                <p14:nvPr/>
              </p14:nvContentPartPr>
              <p14:xfrm>
                <a:off x="10749319" y="3576598"/>
                <a:ext cx="177120" cy="198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AA81E05-87D9-4403-A8F8-9A0ECA8477B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740679" y="3567598"/>
                  <a:ext cx="194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0761C5E-8E6A-4EE2-BB2C-DB61AA7149FA}"/>
                    </a:ext>
                  </a:extLst>
                </p14:cNvPr>
                <p14:cNvContentPartPr/>
                <p14:nvPr/>
              </p14:nvContentPartPr>
              <p14:xfrm>
                <a:off x="11039479" y="3204718"/>
                <a:ext cx="262800" cy="711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0761C5E-8E6A-4EE2-BB2C-DB61AA7149F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030479" y="3195718"/>
                  <a:ext cx="28044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8220327-A13A-4547-9AD6-E23C94C891CE}"/>
                    </a:ext>
                  </a:extLst>
                </p14:cNvPr>
                <p14:cNvContentPartPr/>
                <p14:nvPr/>
              </p14:nvContentPartPr>
              <p14:xfrm>
                <a:off x="6169039" y="2815612"/>
                <a:ext cx="36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8220327-A13A-4547-9AD6-E23C94C891C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160039" y="28066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C8B7F13-FF54-422E-94E3-5F1208DD7402}"/>
                    </a:ext>
                  </a:extLst>
                </p14:cNvPr>
                <p14:cNvContentPartPr/>
                <p14:nvPr/>
              </p14:nvContentPartPr>
              <p14:xfrm>
                <a:off x="6136639" y="2737132"/>
                <a:ext cx="662040" cy="113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C8B7F13-FF54-422E-94E3-5F1208DD740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127999" y="2728132"/>
                  <a:ext cx="67968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F83C3BC-0B24-48C5-871D-A0AB806C2171}"/>
                  </a:ext>
                </a:extLst>
              </p14:cNvPr>
              <p14:cNvContentPartPr/>
              <p14:nvPr/>
            </p14:nvContentPartPr>
            <p14:xfrm>
              <a:off x="6228079" y="4321132"/>
              <a:ext cx="313560" cy="52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F83C3BC-0B24-48C5-871D-A0AB806C2171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6219439" y="4312492"/>
                <a:ext cx="3312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BFF1373-A079-42E5-9249-6CC722B63F40}"/>
                  </a:ext>
                </a:extLst>
              </p14:cNvPr>
              <p14:cNvContentPartPr/>
              <p14:nvPr/>
            </p14:nvContentPartPr>
            <p14:xfrm>
              <a:off x="1495159" y="2842252"/>
              <a:ext cx="2710440" cy="3128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BFF1373-A079-42E5-9249-6CC722B63F40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486519" y="2833252"/>
                <a:ext cx="272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5F4C2B-09F4-4C4D-BA86-A082EF66F3B0}"/>
                  </a:ext>
                </a:extLst>
              </p14:cNvPr>
              <p14:cNvContentPartPr/>
              <p14:nvPr/>
            </p14:nvContentPartPr>
            <p14:xfrm>
              <a:off x="1076839" y="2128732"/>
              <a:ext cx="1872360" cy="203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5F4C2B-09F4-4C4D-BA86-A082EF66F3B0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1068199" y="2119732"/>
                <a:ext cx="18900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2B273DF-1F5D-4962-A2A9-7FF81DD583E6}"/>
                  </a:ext>
                </a:extLst>
              </p14:cNvPr>
              <p14:cNvContentPartPr/>
              <p14:nvPr/>
            </p14:nvContentPartPr>
            <p14:xfrm>
              <a:off x="1243159" y="2081932"/>
              <a:ext cx="2116080" cy="191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2B273DF-1F5D-4962-A2A9-7FF81DD583E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234159" y="2073292"/>
                <a:ext cx="2133720" cy="20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D80320F3-A6C4-4163-96D2-98B26DCEE7AB}"/>
              </a:ext>
            </a:extLst>
          </p:cNvPr>
          <p:cNvGrpSpPr/>
          <p:nvPr/>
        </p:nvGrpSpPr>
        <p:grpSpPr>
          <a:xfrm>
            <a:off x="4857559" y="1828492"/>
            <a:ext cx="5627520" cy="216360"/>
            <a:chOff x="4857559" y="1828492"/>
            <a:chExt cx="562752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2E2C2A-9BAA-4EFB-94AC-0B84565DDA33}"/>
                    </a:ext>
                  </a:extLst>
                </p14:cNvPr>
                <p14:cNvContentPartPr/>
                <p14:nvPr/>
              </p14:nvContentPartPr>
              <p14:xfrm>
                <a:off x="4869079" y="2040532"/>
                <a:ext cx="7200" cy="4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2E2C2A-9BAA-4EFB-94AC-0B84565DDA3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860439" y="2031892"/>
                  <a:ext cx="24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B3AD5D-7021-4127-8888-78229717789D}"/>
                    </a:ext>
                  </a:extLst>
                </p14:cNvPr>
                <p14:cNvContentPartPr/>
                <p14:nvPr/>
              </p14:nvContentPartPr>
              <p14:xfrm>
                <a:off x="4857559" y="1835332"/>
                <a:ext cx="1965960" cy="178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B3AD5D-7021-4127-8888-78229717789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848559" y="1826692"/>
                  <a:ext cx="198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DF21FE-AAD1-49A6-896D-54A7FF715AC7}"/>
                    </a:ext>
                  </a:extLst>
                </p14:cNvPr>
                <p14:cNvContentPartPr/>
                <p14:nvPr/>
              </p14:nvContentPartPr>
              <p14:xfrm>
                <a:off x="8057239" y="1871332"/>
                <a:ext cx="2427840" cy="155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DF21FE-AAD1-49A6-896D-54A7FF715AC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48599" y="1862332"/>
                  <a:ext cx="2445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1BDBB2-0BA0-4C39-84D1-6215157EE1C4}"/>
                    </a:ext>
                  </a:extLst>
                </p14:cNvPr>
                <p14:cNvContentPartPr/>
                <p14:nvPr/>
              </p14:nvContentPartPr>
              <p14:xfrm>
                <a:off x="4960159" y="1828492"/>
                <a:ext cx="1838520" cy="195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1BDBB2-0BA0-4C39-84D1-6215157EE1C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951519" y="1819492"/>
                  <a:ext cx="1856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92BC938-8EA1-45C2-B229-5FAD528E8C37}"/>
                    </a:ext>
                  </a:extLst>
                </p14:cNvPr>
                <p14:cNvContentPartPr/>
                <p14:nvPr/>
              </p14:nvContentPartPr>
              <p14:xfrm>
                <a:off x="8067679" y="1872772"/>
                <a:ext cx="2400840" cy="139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92BC938-8EA1-45C2-B229-5FAD528E8C3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58679" y="1863772"/>
                  <a:ext cx="241848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829CADC-3B44-473F-B2EA-8716378FA79D}"/>
                  </a:ext>
                </a:extLst>
              </p14:cNvPr>
              <p14:cNvContentPartPr/>
              <p14:nvPr/>
            </p14:nvContentPartPr>
            <p14:xfrm>
              <a:off x="1624039" y="2799772"/>
              <a:ext cx="2597400" cy="3848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829CADC-3B44-473F-B2EA-8716378FA79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615399" y="2790772"/>
                <a:ext cx="2615040" cy="4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25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918E009-B070-4B35-976F-EA6F8D0B539F}"/>
              </a:ext>
            </a:extLst>
          </p:cNvPr>
          <p:cNvGrpSpPr/>
          <p:nvPr/>
        </p:nvGrpSpPr>
        <p:grpSpPr>
          <a:xfrm>
            <a:off x="9141559" y="330838"/>
            <a:ext cx="328320" cy="276480"/>
            <a:chOff x="9141559" y="330838"/>
            <a:chExt cx="3283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A3DC66-41F4-400F-97A8-E8B3A43BB44D}"/>
                    </a:ext>
                  </a:extLst>
                </p14:cNvPr>
                <p14:cNvContentPartPr/>
                <p14:nvPr/>
              </p14:nvContentPartPr>
              <p14:xfrm>
                <a:off x="9141559" y="330838"/>
                <a:ext cx="300960" cy="265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A3DC66-41F4-400F-97A8-E8B3A43BB4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32919" y="321838"/>
                  <a:ext cx="318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B54567-0F23-4AE3-8129-C78A3D37FAEA}"/>
                    </a:ext>
                  </a:extLst>
                </p14:cNvPr>
                <p14:cNvContentPartPr/>
                <p14:nvPr/>
              </p14:nvContentPartPr>
              <p14:xfrm>
                <a:off x="9460159" y="602278"/>
                <a:ext cx="9720" cy="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B54567-0F23-4AE3-8129-C78A3D37FA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51159" y="593278"/>
                  <a:ext cx="273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B2A5AC-2C32-4A2D-91F2-C5CBE2F918BA}"/>
              </a:ext>
            </a:extLst>
          </p:cNvPr>
          <p:cNvGrpSpPr/>
          <p:nvPr/>
        </p:nvGrpSpPr>
        <p:grpSpPr>
          <a:xfrm>
            <a:off x="9712159" y="325078"/>
            <a:ext cx="356400" cy="258480"/>
            <a:chOff x="9712159" y="325078"/>
            <a:chExt cx="35640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7C72604-7C3C-4553-AD16-1C4D48CC4474}"/>
                    </a:ext>
                  </a:extLst>
                </p14:cNvPr>
                <p14:cNvContentPartPr/>
                <p14:nvPr/>
              </p14:nvContentPartPr>
              <p14:xfrm>
                <a:off x="9712159" y="325078"/>
                <a:ext cx="356400" cy="240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7C72604-7C3C-4553-AD16-1C4D48CC44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03159" y="316078"/>
                  <a:ext cx="374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F2569EF-42EB-4D1B-B84A-831DBD23513A}"/>
                    </a:ext>
                  </a:extLst>
                </p14:cNvPr>
                <p14:cNvContentPartPr/>
                <p14:nvPr/>
              </p14:nvContentPartPr>
              <p14:xfrm>
                <a:off x="10006279" y="581398"/>
                <a:ext cx="3600" cy="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F2569EF-42EB-4D1B-B84A-831DBD2351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97639" y="572758"/>
                  <a:ext cx="212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D73C732-C6A3-4822-A9C8-AB637EA66D30}"/>
              </a:ext>
            </a:extLst>
          </p:cNvPr>
          <p:cNvGrpSpPr/>
          <p:nvPr/>
        </p:nvGrpSpPr>
        <p:grpSpPr>
          <a:xfrm>
            <a:off x="491479" y="122398"/>
            <a:ext cx="8229600" cy="2877840"/>
            <a:chOff x="491479" y="122398"/>
            <a:chExt cx="8229600" cy="28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7461BA-287D-4064-8DDA-05F3EE1A5804}"/>
                    </a:ext>
                  </a:extLst>
                </p14:cNvPr>
                <p14:cNvContentPartPr/>
                <p14:nvPr/>
              </p14:nvContentPartPr>
              <p14:xfrm>
                <a:off x="5353279" y="440278"/>
                <a:ext cx="226080" cy="208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7461BA-287D-4064-8DDA-05F3EE1A58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44639" y="431638"/>
                  <a:ext cx="243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1A556E-5611-401B-9A55-C9BD8A52588A}"/>
                    </a:ext>
                  </a:extLst>
                </p14:cNvPr>
                <p14:cNvContentPartPr/>
                <p14:nvPr/>
              </p14:nvContentPartPr>
              <p14:xfrm>
                <a:off x="6076879" y="378718"/>
                <a:ext cx="237960" cy="250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1A556E-5611-401B-9A55-C9BD8A5258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67879" y="369718"/>
                  <a:ext cx="255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A1B34C-D1C1-47F3-9585-A59F5204B5AC}"/>
                    </a:ext>
                  </a:extLst>
                </p14:cNvPr>
                <p14:cNvContentPartPr/>
                <p14:nvPr/>
              </p14:nvContentPartPr>
              <p14:xfrm>
                <a:off x="6388639" y="484558"/>
                <a:ext cx="156240" cy="147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A1B34C-D1C1-47F3-9585-A59F5204B5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9999" y="475918"/>
                  <a:ext cx="173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0A7C1E-B0FE-4AE7-92EF-7C8DDFB40BD4}"/>
                    </a:ext>
                  </a:extLst>
                </p14:cNvPr>
                <p14:cNvContentPartPr/>
                <p14:nvPr/>
              </p14:nvContentPartPr>
              <p14:xfrm>
                <a:off x="6642799" y="460438"/>
                <a:ext cx="216360" cy="18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0A7C1E-B0FE-4AE7-92EF-7C8DDFB40B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34159" y="451798"/>
                  <a:ext cx="234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259D09-9C5F-43E9-A52F-ABE396334BB9}"/>
                    </a:ext>
                  </a:extLst>
                </p14:cNvPr>
                <p14:cNvContentPartPr/>
                <p14:nvPr/>
              </p14:nvContentPartPr>
              <p14:xfrm>
                <a:off x="7027279" y="163078"/>
                <a:ext cx="296280" cy="52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259D09-9C5F-43E9-A52F-ABE396334B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8639" y="154438"/>
                  <a:ext cx="3139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435CD3-183A-42C0-B131-BC4D9B64935B}"/>
                    </a:ext>
                  </a:extLst>
                </p14:cNvPr>
                <p14:cNvContentPartPr/>
                <p14:nvPr/>
              </p14:nvContentPartPr>
              <p14:xfrm>
                <a:off x="6945199" y="392758"/>
                <a:ext cx="317520" cy="75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435CD3-183A-42C0-B131-BC4D9B6493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36199" y="383758"/>
                  <a:ext cx="335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18838F-A689-4720-8D06-DB962EFDB9CC}"/>
                    </a:ext>
                  </a:extLst>
                </p14:cNvPr>
                <p14:cNvContentPartPr/>
                <p14:nvPr/>
              </p14:nvContentPartPr>
              <p14:xfrm>
                <a:off x="7269559" y="354238"/>
                <a:ext cx="116280" cy="25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18838F-A689-4720-8D06-DB962EFDB9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60919" y="345598"/>
                  <a:ext cx="133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89659F-CF41-40B9-910E-F2C8BE5E8E59}"/>
                    </a:ext>
                  </a:extLst>
                </p14:cNvPr>
                <p14:cNvContentPartPr/>
                <p14:nvPr/>
              </p14:nvContentPartPr>
              <p14:xfrm>
                <a:off x="7396999" y="361798"/>
                <a:ext cx="284040" cy="21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89659F-CF41-40B9-910E-F2C8BE5E8E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87999" y="352798"/>
                  <a:ext cx="301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6D3561-5B57-424F-8741-44793E48DCFA}"/>
                    </a:ext>
                  </a:extLst>
                </p14:cNvPr>
                <p14:cNvContentPartPr/>
                <p14:nvPr/>
              </p14:nvContentPartPr>
              <p14:xfrm>
                <a:off x="7764199" y="370078"/>
                <a:ext cx="21168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6D3561-5B57-424F-8741-44793E48DC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55199" y="361438"/>
                  <a:ext cx="229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09A16C-4CDB-43E9-97C0-4B765E41D54E}"/>
                    </a:ext>
                  </a:extLst>
                </p14:cNvPr>
                <p14:cNvContentPartPr/>
                <p14:nvPr/>
              </p14:nvContentPartPr>
              <p14:xfrm>
                <a:off x="7974079" y="402838"/>
                <a:ext cx="156600" cy="19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09A16C-4CDB-43E9-97C0-4B765E41D5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65079" y="394198"/>
                  <a:ext cx="174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5AFC1F-B3B0-4BD0-BE30-5B7A998D8DD2}"/>
                    </a:ext>
                  </a:extLst>
                </p14:cNvPr>
                <p14:cNvContentPartPr/>
                <p14:nvPr/>
              </p14:nvContentPartPr>
              <p14:xfrm>
                <a:off x="8240119" y="410398"/>
                <a:ext cx="158040" cy="15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5AFC1F-B3B0-4BD0-BE30-5B7A998D8D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31119" y="401758"/>
                  <a:ext cx="175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05CEA2-6462-4BD8-8395-A88D495F684A}"/>
                    </a:ext>
                  </a:extLst>
                </p14:cNvPr>
                <p14:cNvContentPartPr/>
                <p14:nvPr/>
              </p14:nvContentPartPr>
              <p14:xfrm>
                <a:off x="8501839" y="324718"/>
                <a:ext cx="219240" cy="277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05CEA2-6462-4BD8-8395-A88D495F68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93199" y="316078"/>
                  <a:ext cx="236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CF83DC-723E-44BC-98A7-AC0EBF9173FB}"/>
                    </a:ext>
                  </a:extLst>
                </p14:cNvPr>
                <p14:cNvContentPartPr/>
                <p14:nvPr/>
              </p14:nvContentPartPr>
              <p14:xfrm>
                <a:off x="491479" y="345958"/>
                <a:ext cx="518040" cy="452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CF83DC-723E-44BC-98A7-AC0EBF9173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479" y="337318"/>
                  <a:ext cx="5356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0C70B0-39F7-4203-BA6D-620D81F5C66A}"/>
                    </a:ext>
                  </a:extLst>
                </p14:cNvPr>
                <p14:cNvContentPartPr/>
                <p14:nvPr/>
              </p14:nvContentPartPr>
              <p14:xfrm>
                <a:off x="936079" y="591478"/>
                <a:ext cx="143640" cy="172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0C70B0-39F7-4203-BA6D-620D81F5C6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7079" y="582838"/>
                  <a:ext cx="161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5E5CDC-3735-4903-91D0-F5A2C62904FA}"/>
                    </a:ext>
                  </a:extLst>
                </p14:cNvPr>
                <p14:cNvContentPartPr/>
                <p14:nvPr/>
              </p14:nvContentPartPr>
              <p14:xfrm>
                <a:off x="1101679" y="248758"/>
                <a:ext cx="294840" cy="55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5E5CDC-3735-4903-91D0-F5A2C62904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3039" y="240118"/>
                  <a:ext cx="3124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0EC440-C025-452E-906A-3FF5131B85C2}"/>
                    </a:ext>
                  </a:extLst>
                </p14:cNvPr>
                <p14:cNvContentPartPr/>
                <p14:nvPr/>
              </p14:nvContentPartPr>
              <p14:xfrm>
                <a:off x="1100599" y="471238"/>
                <a:ext cx="233640" cy="6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0EC440-C025-452E-906A-3FF5131B85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1599" y="462598"/>
                  <a:ext cx="251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10561B-51BC-4762-AD9B-550EF84F1C40}"/>
                    </a:ext>
                  </a:extLst>
                </p14:cNvPr>
                <p14:cNvContentPartPr/>
                <p14:nvPr/>
              </p14:nvContentPartPr>
              <p14:xfrm>
                <a:off x="1311199" y="505438"/>
                <a:ext cx="215280" cy="21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10561B-51BC-4762-AD9B-550EF84F1C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02199" y="496798"/>
                  <a:ext cx="232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5FE808-8EBF-4288-9684-BCB76767D1CB}"/>
                    </a:ext>
                  </a:extLst>
                </p14:cNvPr>
                <p14:cNvContentPartPr/>
                <p14:nvPr/>
              </p14:nvContentPartPr>
              <p14:xfrm>
                <a:off x="1761919" y="444958"/>
                <a:ext cx="78840" cy="23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5FE808-8EBF-4288-9684-BCB76767D1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52919" y="436318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38DE444-95D7-42C1-9917-07C50213FF4F}"/>
                    </a:ext>
                  </a:extLst>
                </p14:cNvPr>
                <p14:cNvContentPartPr/>
                <p14:nvPr/>
              </p14:nvContentPartPr>
              <p14:xfrm>
                <a:off x="546559" y="1244878"/>
                <a:ext cx="311400" cy="20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38DE444-95D7-42C1-9917-07C50213FF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7919" y="1235878"/>
                  <a:ext cx="32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8EA2C38-A747-4119-A683-59D88E8316BF}"/>
                    </a:ext>
                  </a:extLst>
                </p14:cNvPr>
                <p14:cNvContentPartPr/>
                <p14:nvPr/>
              </p14:nvContentPartPr>
              <p14:xfrm>
                <a:off x="956239" y="1255678"/>
                <a:ext cx="55080" cy="134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8EA2C38-A747-4119-A683-59D88E8316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7599" y="1246678"/>
                  <a:ext cx="72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5A9022-C8B2-44E3-A3D0-185872C9A813}"/>
                    </a:ext>
                  </a:extLst>
                </p14:cNvPr>
                <p14:cNvContentPartPr/>
                <p14:nvPr/>
              </p14:nvContentPartPr>
              <p14:xfrm>
                <a:off x="1147039" y="916918"/>
                <a:ext cx="384840" cy="51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5A9022-C8B2-44E3-A3D0-185872C9A8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8399" y="908278"/>
                  <a:ext cx="4024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8F0891-5D83-473F-BB21-A46707FD479D}"/>
                    </a:ext>
                  </a:extLst>
                </p14:cNvPr>
                <p14:cNvContentPartPr/>
                <p14:nvPr/>
              </p14:nvContentPartPr>
              <p14:xfrm>
                <a:off x="1554199" y="876598"/>
                <a:ext cx="167760" cy="492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8F0891-5D83-473F-BB21-A46707FD47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45559" y="867958"/>
                  <a:ext cx="1854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3C4A0E-EEBC-4B59-8BDB-8C63928BE4CD}"/>
                    </a:ext>
                  </a:extLst>
                </p14:cNvPr>
                <p14:cNvContentPartPr/>
                <p14:nvPr/>
              </p14:nvContentPartPr>
              <p14:xfrm>
                <a:off x="2515039" y="499678"/>
                <a:ext cx="71640" cy="169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3C4A0E-EEBC-4B59-8BDB-8C63928BE4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06399" y="491038"/>
                  <a:ext cx="89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83374F-C5A2-40D7-9DE9-C67418EA1823}"/>
                    </a:ext>
                  </a:extLst>
                </p14:cNvPr>
                <p14:cNvContentPartPr/>
                <p14:nvPr/>
              </p14:nvContentPartPr>
              <p14:xfrm>
                <a:off x="2261959" y="656278"/>
                <a:ext cx="522000" cy="143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83374F-C5A2-40D7-9DE9-C67418EA18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52959" y="647638"/>
                  <a:ext cx="539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E05456-24E2-4F0D-9651-ABD7165841BE}"/>
                    </a:ext>
                  </a:extLst>
                </p14:cNvPr>
                <p14:cNvContentPartPr/>
                <p14:nvPr/>
              </p14:nvContentPartPr>
              <p14:xfrm>
                <a:off x="2360239" y="428038"/>
                <a:ext cx="43776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E05456-24E2-4F0D-9651-ABD7165841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51239" y="419398"/>
                  <a:ext cx="455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450B81-FD1C-4F26-A7FD-5C46BDD5918E}"/>
                    </a:ext>
                  </a:extLst>
                </p14:cNvPr>
                <p14:cNvContentPartPr/>
                <p14:nvPr/>
              </p14:nvContentPartPr>
              <p14:xfrm>
                <a:off x="2952439" y="122398"/>
                <a:ext cx="391320" cy="666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450B81-FD1C-4F26-A7FD-5C46BDD591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43799" y="113398"/>
                  <a:ext cx="40896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D6CC12-B595-4560-AED7-B8EA43753511}"/>
                    </a:ext>
                  </a:extLst>
                </p14:cNvPr>
                <p14:cNvContentPartPr/>
                <p14:nvPr/>
              </p14:nvContentPartPr>
              <p14:xfrm>
                <a:off x="2907799" y="578158"/>
                <a:ext cx="204480" cy="6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D6CC12-B595-4560-AED7-B8EA437535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99159" y="569518"/>
                  <a:ext cx="222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FFA674-C9D7-497D-AF94-32216DE6B898}"/>
                    </a:ext>
                  </a:extLst>
                </p14:cNvPr>
                <p14:cNvContentPartPr/>
                <p14:nvPr/>
              </p14:nvContentPartPr>
              <p14:xfrm>
                <a:off x="3677839" y="375838"/>
                <a:ext cx="29628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FFA674-C9D7-497D-AF94-32216DE6B8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68839" y="367198"/>
                  <a:ext cx="3139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5B1004-30E6-48C1-A928-3B5B2C754D3E}"/>
                    </a:ext>
                  </a:extLst>
                </p14:cNvPr>
                <p14:cNvContentPartPr/>
                <p14:nvPr/>
              </p14:nvContentPartPr>
              <p14:xfrm>
                <a:off x="3636079" y="286918"/>
                <a:ext cx="388080" cy="421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5B1004-30E6-48C1-A928-3B5B2C754D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27439" y="277918"/>
                  <a:ext cx="4057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E5EEF-78FB-4E14-99C0-D395204B451D}"/>
                    </a:ext>
                  </a:extLst>
                </p14:cNvPr>
                <p14:cNvContentPartPr/>
                <p14:nvPr/>
              </p14:nvContentPartPr>
              <p14:xfrm>
                <a:off x="4491079" y="541078"/>
                <a:ext cx="111960" cy="122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E5EEF-78FB-4E14-99C0-D395204B45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82079" y="532438"/>
                  <a:ext cx="12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E69099-4A66-4F2B-9214-952C9601275D}"/>
                    </a:ext>
                  </a:extLst>
                </p14:cNvPr>
                <p14:cNvContentPartPr/>
                <p14:nvPr/>
              </p14:nvContentPartPr>
              <p14:xfrm>
                <a:off x="4681519" y="403558"/>
                <a:ext cx="263160" cy="285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E69099-4A66-4F2B-9214-952C960127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72879" y="394558"/>
                  <a:ext cx="280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904929-0051-4309-826C-05CA8742E09A}"/>
                    </a:ext>
                  </a:extLst>
                </p14:cNvPr>
                <p14:cNvContentPartPr/>
                <p14:nvPr/>
              </p14:nvContentPartPr>
              <p14:xfrm>
                <a:off x="2114719" y="1305358"/>
                <a:ext cx="217080" cy="408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904929-0051-4309-826C-05CA8742E0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05719" y="1296358"/>
                  <a:ext cx="234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3B2975-1704-4333-9882-E10A773D9012}"/>
                    </a:ext>
                  </a:extLst>
                </p14:cNvPr>
                <p14:cNvContentPartPr/>
                <p14:nvPr/>
              </p14:nvContentPartPr>
              <p14:xfrm>
                <a:off x="2295439" y="1150558"/>
                <a:ext cx="249840" cy="234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3B2975-1704-4333-9882-E10A773D90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86799" y="1141918"/>
                  <a:ext cx="267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6BB4EF-556F-4043-87B5-BAA3902112EC}"/>
                    </a:ext>
                  </a:extLst>
                </p14:cNvPr>
                <p14:cNvContentPartPr/>
                <p14:nvPr/>
              </p14:nvContentPartPr>
              <p14:xfrm>
                <a:off x="2583439" y="1189798"/>
                <a:ext cx="208080" cy="196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6BB4EF-556F-4043-87B5-BAA3902112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74799" y="1180798"/>
                  <a:ext cx="225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AFD3D8-1D08-43BC-8CD7-55FF9874E3A3}"/>
                    </a:ext>
                  </a:extLst>
                </p14:cNvPr>
                <p14:cNvContentPartPr/>
                <p14:nvPr/>
              </p14:nvContentPartPr>
              <p14:xfrm>
                <a:off x="2767399" y="950038"/>
                <a:ext cx="179280" cy="353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AFD3D8-1D08-43BC-8CD7-55FF9874E3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58399" y="941398"/>
                  <a:ext cx="1969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1F8358-899E-4E42-A46A-2B61B8B39F8D}"/>
                    </a:ext>
                  </a:extLst>
                </p14:cNvPr>
                <p14:cNvContentPartPr/>
                <p14:nvPr/>
              </p14:nvContentPartPr>
              <p14:xfrm>
                <a:off x="3068359" y="747718"/>
                <a:ext cx="330840" cy="63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1F8358-899E-4E42-A46A-2B61B8B39F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59359" y="738718"/>
                  <a:ext cx="34848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554B67-8317-4CC7-A567-96E868B2A863}"/>
                    </a:ext>
                  </a:extLst>
                </p14:cNvPr>
                <p14:cNvContentPartPr/>
                <p14:nvPr/>
              </p14:nvContentPartPr>
              <p14:xfrm>
                <a:off x="3078079" y="1151638"/>
                <a:ext cx="152640" cy="3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554B67-8317-4CC7-A567-96E868B2A8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69439" y="1142638"/>
                  <a:ext cx="170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C46A3E-CD06-463C-B992-CEECE2F8F06D}"/>
                    </a:ext>
                  </a:extLst>
                </p14:cNvPr>
                <p14:cNvContentPartPr/>
                <p14:nvPr/>
              </p14:nvContentPartPr>
              <p14:xfrm>
                <a:off x="3770719" y="650158"/>
                <a:ext cx="433440" cy="764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C46A3E-CD06-463C-B992-CEECE2F8F0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62079" y="641158"/>
                  <a:ext cx="45108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3ECFEF-C5DB-4D20-A4AA-51A476D93C5C}"/>
                    </a:ext>
                  </a:extLst>
                </p14:cNvPr>
                <p14:cNvContentPartPr/>
                <p14:nvPr/>
              </p14:nvContentPartPr>
              <p14:xfrm>
                <a:off x="3799519" y="1130038"/>
                <a:ext cx="267480" cy="48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3ECFEF-C5DB-4D20-A4AA-51A476D93C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0879" y="1121038"/>
                  <a:ext cx="285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88832ED-DC95-4C96-BB92-83352CE5E828}"/>
                    </a:ext>
                  </a:extLst>
                </p14:cNvPr>
                <p14:cNvContentPartPr/>
                <p14:nvPr/>
              </p14:nvContentPartPr>
              <p14:xfrm>
                <a:off x="4083199" y="1113478"/>
                <a:ext cx="140040" cy="21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88832ED-DC95-4C96-BB92-83352CE5E8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74559" y="1104478"/>
                  <a:ext cx="157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EB10AE-0603-4E3D-A739-23B706036698}"/>
                    </a:ext>
                  </a:extLst>
                </p14:cNvPr>
                <p14:cNvContentPartPr/>
                <p14:nvPr/>
              </p14:nvContentPartPr>
              <p14:xfrm>
                <a:off x="4257439" y="1130038"/>
                <a:ext cx="212040" cy="19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EB10AE-0603-4E3D-A739-23B7060366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48799" y="1121038"/>
                  <a:ext cx="229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799EBE-38D9-4A7C-B498-28C44E516EF6}"/>
                    </a:ext>
                  </a:extLst>
                </p14:cNvPr>
                <p14:cNvContentPartPr/>
                <p14:nvPr/>
              </p14:nvContentPartPr>
              <p14:xfrm>
                <a:off x="4560199" y="898918"/>
                <a:ext cx="191520" cy="351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799EBE-38D9-4A7C-B498-28C44E516E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1559" y="890278"/>
                  <a:ext cx="209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327E3F-00F1-4827-B180-903252E35C3C}"/>
                    </a:ext>
                  </a:extLst>
                </p14:cNvPr>
                <p14:cNvContentPartPr/>
                <p14:nvPr/>
              </p14:nvContentPartPr>
              <p14:xfrm>
                <a:off x="4927399" y="1292398"/>
                <a:ext cx="81000" cy="26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327E3F-00F1-4827-B180-903252E35C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18399" y="1283758"/>
                  <a:ext cx="98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4AB7B01-731B-4900-8FBE-C7D7BF559350}"/>
                    </a:ext>
                  </a:extLst>
                </p14:cNvPr>
                <p14:cNvContentPartPr/>
                <p14:nvPr/>
              </p14:nvContentPartPr>
              <p14:xfrm>
                <a:off x="5448319" y="854998"/>
                <a:ext cx="189000" cy="40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4AB7B01-731B-4900-8FBE-C7D7BF5593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39319" y="846358"/>
                  <a:ext cx="2066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A64C59B-4797-41FA-98D3-7F06BF2B2C06}"/>
                    </a:ext>
                  </a:extLst>
                </p14:cNvPr>
                <p14:cNvContentPartPr/>
                <p14:nvPr/>
              </p14:nvContentPartPr>
              <p14:xfrm>
                <a:off x="5317639" y="980638"/>
                <a:ext cx="417960" cy="108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A64C59B-4797-41FA-98D3-7F06BF2B2C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08639" y="971998"/>
                  <a:ext cx="435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C16C0C-92CC-440C-96F2-8E63ED44AF47}"/>
                    </a:ext>
                  </a:extLst>
                </p14:cNvPr>
                <p14:cNvContentPartPr/>
                <p14:nvPr/>
              </p14:nvContentPartPr>
              <p14:xfrm>
                <a:off x="5726239" y="816478"/>
                <a:ext cx="212040" cy="404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C16C0C-92CC-440C-96F2-8E63ED44AF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17599" y="807478"/>
                  <a:ext cx="2296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D514FB-20D1-41A5-8241-1FDC5322D41C}"/>
                    </a:ext>
                  </a:extLst>
                </p14:cNvPr>
                <p14:cNvContentPartPr/>
                <p14:nvPr/>
              </p14:nvContentPartPr>
              <p14:xfrm>
                <a:off x="5995159" y="1060918"/>
                <a:ext cx="172440" cy="157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D514FB-20D1-41A5-8241-1FDC5322D4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86519" y="1052278"/>
                  <a:ext cx="190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B73982C-4377-4CA8-9C9E-60A9BA08DEDA}"/>
                    </a:ext>
                  </a:extLst>
                </p14:cNvPr>
                <p14:cNvContentPartPr/>
                <p14:nvPr/>
              </p14:nvContentPartPr>
              <p14:xfrm>
                <a:off x="6162559" y="1081798"/>
                <a:ext cx="494640" cy="165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B73982C-4377-4CA8-9C9E-60A9BA08DE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53559" y="1072798"/>
                  <a:ext cx="512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E6B7A89-8935-4D8A-A473-81AE5A5B05C7}"/>
                    </a:ext>
                  </a:extLst>
                </p14:cNvPr>
                <p14:cNvContentPartPr/>
                <p14:nvPr/>
              </p14:nvContentPartPr>
              <p14:xfrm>
                <a:off x="2238559" y="1794958"/>
                <a:ext cx="299160" cy="855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E6B7A89-8935-4D8A-A473-81AE5A5B05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29919" y="1786318"/>
                  <a:ext cx="31680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A138538-FE82-4CA9-8F8D-AE737CD8B617}"/>
                    </a:ext>
                  </a:extLst>
                </p14:cNvPr>
                <p14:cNvContentPartPr/>
                <p14:nvPr/>
              </p14:nvContentPartPr>
              <p14:xfrm>
                <a:off x="1858399" y="2850118"/>
                <a:ext cx="203760" cy="49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A138538-FE82-4CA9-8F8D-AE737CD8B6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49399" y="2841478"/>
                  <a:ext cx="221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8F7643-C56B-4E7B-9C09-E9BA65EB4EBA}"/>
                    </a:ext>
                  </a:extLst>
                </p14:cNvPr>
                <p14:cNvContentPartPr/>
                <p14:nvPr/>
              </p14:nvContentPartPr>
              <p14:xfrm>
                <a:off x="2211199" y="2749318"/>
                <a:ext cx="336240" cy="250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8F7643-C56B-4E7B-9C09-E9BA65EB4E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02559" y="2740318"/>
                  <a:ext cx="353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B9A5850-F504-4948-966A-A024891FE5A8}"/>
                    </a:ext>
                  </a:extLst>
                </p14:cNvPr>
                <p14:cNvContentPartPr/>
                <p14:nvPr/>
              </p14:nvContentPartPr>
              <p14:xfrm>
                <a:off x="2677399" y="1507678"/>
                <a:ext cx="327240" cy="248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B9A5850-F504-4948-966A-A024891FE5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68759" y="1499038"/>
                  <a:ext cx="344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704903-ED9A-4945-92BA-F3DF1F487563}"/>
                    </a:ext>
                  </a:extLst>
                </p14:cNvPr>
                <p14:cNvContentPartPr/>
                <p14:nvPr/>
              </p14:nvContentPartPr>
              <p14:xfrm>
                <a:off x="2871439" y="1669318"/>
                <a:ext cx="385920" cy="671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704903-ED9A-4945-92BA-F3DF1F4875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62799" y="1660678"/>
                  <a:ext cx="4035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0D6A20-A28A-4728-BA8D-716BD6ED7BAF}"/>
                    </a:ext>
                  </a:extLst>
                </p14:cNvPr>
                <p14:cNvContentPartPr/>
                <p14:nvPr/>
              </p14:nvContentPartPr>
              <p14:xfrm>
                <a:off x="2890879" y="2089078"/>
                <a:ext cx="192960" cy="55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0D6A20-A28A-4728-BA8D-716BD6ED7B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81879" y="2080438"/>
                  <a:ext cx="210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DE13E1B-BA9D-4FD6-8E40-6E2E0AD3AC32}"/>
                    </a:ext>
                  </a:extLst>
                </p14:cNvPr>
                <p14:cNvContentPartPr/>
                <p14:nvPr/>
              </p14:nvContentPartPr>
              <p14:xfrm>
                <a:off x="3169159" y="2073238"/>
                <a:ext cx="303480" cy="18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DE13E1B-BA9D-4FD6-8E40-6E2E0AD3AC3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60519" y="2064238"/>
                  <a:ext cx="32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48C782-0FF4-4B80-899D-93084A58E65E}"/>
                    </a:ext>
                  </a:extLst>
                </p14:cNvPr>
                <p14:cNvContentPartPr/>
                <p14:nvPr/>
              </p14:nvContentPartPr>
              <p14:xfrm>
                <a:off x="3311719" y="2068558"/>
                <a:ext cx="183960" cy="170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48C782-0FF4-4B80-899D-93084A58E6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02719" y="2059558"/>
                  <a:ext cx="20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9057C3-9D1B-4435-BCAF-A57F44A2EE08}"/>
                    </a:ext>
                  </a:extLst>
                </p14:cNvPr>
                <p14:cNvContentPartPr/>
                <p14:nvPr/>
              </p14:nvContentPartPr>
              <p14:xfrm>
                <a:off x="3550039" y="1940038"/>
                <a:ext cx="68760" cy="318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9057C3-9D1B-4435-BCAF-A57F44A2EE0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41399" y="1931038"/>
                  <a:ext cx="864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975D67-7ACB-4636-8201-CB0EE8CB5FC0}"/>
                    </a:ext>
                  </a:extLst>
                </p14:cNvPr>
                <p14:cNvContentPartPr/>
                <p14:nvPr/>
              </p14:nvContentPartPr>
              <p14:xfrm>
                <a:off x="3758119" y="2046598"/>
                <a:ext cx="250560" cy="189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975D67-7ACB-4636-8201-CB0EE8CB5F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49479" y="2037958"/>
                  <a:ext cx="268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75AC8AE-BDA2-4854-A64E-434A9C955705}"/>
                    </a:ext>
                  </a:extLst>
                </p14:cNvPr>
                <p14:cNvContentPartPr/>
                <p14:nvPr/>
              </p14:nvContentPartPr>
              <p14:xfrm>
                <a:off x="3944599" y="1810438"/>
                <a:ext cx="196200" cy="395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75AC8AE-BDA2-4854-A64E-434A9C9557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35599" y="1801438"/>
                  <a:ext cx="2138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AAA0B9-152A-447E-98FA-614988770319}"/>
                    </a:ext>
                  </a:extLst>
                </p14:cNvPr>
                <p14:cNvContentPartPr/>
                <p14:nvPr/>
              </p14:nvContentPartPr>
              <p14:xfrm>
                <a:off x="4122799" y="2031118"/>
                <a:ext cx="251640" cy="194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AAA0B9-152A-447E-98FA-6149887703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14159" y="2022118"/>
                  <a:ext cx="269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10DDE92-E643-4911-93CD-BAED042892F6}"/>
                    </a:ext>
                  </a:extLst>
                </p14:cNvPr>
                <p14:cNvContentPartPr/>
                <p14:nvPr/>
              </p14:nvContentPartPr>
              <p14:xfrm>
                <a:off x="4666399" y="1997998"/>
                <a:ext cx="205200" cy="28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10DDE92-E643-4911-93CD-BAED042892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57399" y="1989358"/>
                  <a:ext cx="222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160A715-185E-4EC4-8CAC-99B9F0B8AD82}"/>
                    </a:ext>
                  </a:extLst>
                </p14:cNvPr>
                <p14:cNvContentPartPr/>
                <p14:nvPr/>
              </p14:nvContentPartPr>
              <p14:xfrm>
                <a:off x="4666399" y="2129398"/>
                <a:ext cx="225360" cy="27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160A715-185E-4EC4-8CAC-99B9F0B8AD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57399" y="2120398"/>
                  <a:ext cx="243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6D0DF7-DF28-4D42-954B-1DA08CF0518A}"/>
                    </a:ext>
                  </a:extLst>
                </p14:cNvPr>
                <p14:cNvContentPartPr/>
                <p14:nvPr/>
              </p14:nvContentPartPr>
              <p14:xfrm>
                <a:off x="5243119" y="1857958"/>
                <a:ext cx="69120" cy="406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6D0DF7-DF28-4D42-954B-1DA08CF051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34119" y="1849318"/>
                  <a:ext cx="86760" cy="42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9DB72B1-5AF2-471E-A3FB-8E71CEDB07AD}"/>
              </a:ext>
            </a:extLst>
          </p:cNvPr>
          <p:cNvGrpSpPr/>
          <p:nvPr/>
        </p:nvGrpSpPr>
        <p:grpSpPr>
          <a:xfrm>
            <a:off x="2301559" y="3363838"/>
            <a:ext cx="926280" cy="406440"/>
            <a:chOff x="2301559" y="3363838"/>
            <a:chExt cx="9262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389D31E-80C0-4D6F-AC25-D94D266D42E4}"/>
                    </a:ext>
                  </a:extLst>
                </p14:cNvPr>
                <p14:cNvContentPartPr/>
                <p14:nvPr/>
              </p14:nvContentPartPr>
              <p14:xfrm>
                <a:off x="2414959" y="3553918"/>
                <a:ext cx="150840" cy="216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389D31E-80C0-4D6F-AC25-D94D266D42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05959" y="3545278"/>
                  <a:ext cx="168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2E7F913-FB1E-4454-A17E-B954A2568CE8}"/>
                    </a:ext>
                  </a:extLst>
                </p14:cNvPr>
                <p14:cNvContentPartPr/>
                <p14:nvPr/>
              </p14:nvContentPartPr>
              <p14:xfrm>
                <a:off x="2301559" y="3401638"/>
                <a:ext cx="576360" cy="173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2E7F913-FB1E-4454-A17E-B954A2568CE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92559" y="3392638"/>
                  <a:ext cx="594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F77B5A-F33A-439F-BEB5-9C1224B11718}"/>
                    </a:ext>
                  </a:extLst>
                </p14:cNvPr>
                <p14:cNvContentPartPr/>
                <p14:nvPr/>
              </p14:nvContentPartPr>
              <p14:xfrm>
                <a:off x="2758759" y="3363838"/>
                <a:ext cx="219600" cy="347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F77B5A-F33A-439F-BEB5-9C1224B117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49759" y="3355198"/>
                  <a:ext cx="2372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5EB39D-82CB-43BA-94BF-C48934B8D458}"/>
                    </a:ext>
                  </a:extLst>
                </p14:cNvPr>
                <p14:cNvContentPartPr/>
                <p14:nvPr/>
              </p14:nvContentPartPr>
              <p14:xfrm>
                <a:off x="3045319" y="3533038"/>
                <a:ext cx="182520" cy="208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5EB39D-82CB-43BA-94BF-C48934B8D4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36679" y="3524398"/>
                  <a:ext cx="2001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44D328E-FF74-40A5-BD3C-318224C27A20}"/>
              </a:ext>
            </a:extLst>
          </p:cNvPr>
          <p:cNvGrpSpPr/>
          <p:nvPr/>
        </p:nvGrpSpPr>
        <p:grpSpPr>
          <a:xfrm>
            <a:off x="3676759" y="3147118"/>
            <a:ext cx="2317680" cy="516600"/>
            <a:chOff x="3676759" y="3147118"/>
            <a:chExt cx="231768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58B1CE-E02A-44B2-B2DC-618BFE7D5090}"/>
                    </a:ext>
                  </a:extLst>
                </p14:cNvPr>
                <p14:cNvContentPartPr/>
                <p14:nvPr/>
              </p14:nvContentPartPr>
              <p14:xfrm>
                <a:off x="3676759" y="3424678"/>
                <a:ext cx="230760" cy="236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58B1CE-E02A-44B2-B2DC-618BFE7D50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67759" y="3415678"/>
                  <a:ext cx="248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C22F47-E446-4003-BC71-9DF17EF3E050}"/>
                    </a:ext>
                  </a:extLst>
                </p14:cNvPr>
                <p14:cNvContentPartPr/>
                <p14:nvPr/>
              </p14:nvContentPartPr>
              <p14:xfrm>
                <a:off x="3970159" y="3472918"/>
                <a:ext cx="191880" cy="15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C22F47-E446-4003-BC71-9DF17EF3E0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61519" y="3463918"/>
                  <a:ext cx="209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E327B8-F8BE-44BB-A93F-111CDD759743}"/>
                    </a:ext>
                  </a:extLst>
                </p14:cNvPr>
                <p14:cNvContentPartPr/>
                <p14:nvPr/>
              </p14:nvContentPartPr>
              <p14:xfrm>
                <a:off x="4208119" y="3483718"/>
                <a:ext cx="293040" cy="180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E327B8-F8BE-44BB-A93F-111CDD75974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99479" y="3475078"/>
                  <a:ext cx="310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175183-434B-48A7-A965-80805B8276F1}"/>
                    </a:ext>
                  </a:extLst>
                </p14:cNvPr>
                <p14:cNvContentPartPr/>
                <p14:nvPr/>
              </p14:nvContentPartPr>
              <p14:xfrm>
                <a:off x="4575679" y="3504238"/>
                <a:ext cx="190440" cy="132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175183-434B-48A7-A965-80805B8276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67039" y="3495598"/>
                  <a:ext cx="208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C81CA03-A22D-46ED-ACC7-DD4EC352CFD5}"/>
                    </a:ext>
                  </a:extLst>
                </p14:cNvPr>
                <p14:cNvContentPartPr/>
                <p14:nvPr/>
              </p14:nvContentPartPr>
              <p14:xfrm>
                <a:off x="4912639" y="3203278"/>
                <a:ext cx="163440" cy="395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C81CA03-A22D-46ED-ACC7-DD4EC352CF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3999" y="3194638"/>
                  <a:ext cx="1810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E1D4F42-B245-47DC-8123-EE87D437A072}"/>
                    </a:ext>
                  </a:extLst>
                </p14:cNvPr>
                <p14:cNvContentPartPr/>
                <p14:nvPr/>
              </p14:nvContentPartPr>
              <p14:xfrm>
                <a:off x="5085079" y="3473638"/>
                <a:ext cx="129600" cy="165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E1D4F42-B245-47DC-8123-EE87D437A07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76079" y="3464638"/>
                  <a:ext cx="147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4CA100-E31F-4096-AFBC-BB0F0B4CF5C7}"/>
                    </a:ext>
                  </a:extLst>
                </p14:cNvPr>
                <p14:cNvContentPartPr/>
                <p14:nvPr/>
              </p14:nvContentPartPr>
              <p14:xfrm>
                <a:off x="5362639" y="3147118"/>
                <a:ext cx="196200" cy="474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4CA100-E31F-4096-AFBC-BB0F0B4CF5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53999" y="3138478"/>
                  <a:ext cx="2138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5718FE-8DBD-47FC-A1FC-B67D5B0B605C}"/>
                    </a:ext>
                  </a:extLst>
                </p14:cNvPr>
                <p14:cNvContentPartPr/>
                <p14:nvPr/>
              </p14:nvContentPartPr>
              <p14:xfrm>
                <a:off x="5307199" y="3459598"/>
                <a:ext cx="230400" cy="14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5718FE-8DBD-47FC-A1FC-B67D5B0B605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98559" y="3450958"/>
                  <a:ext cx="248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F035AAC-FA0E-4AE0-A58A-79CFCB3F269E}"/>
                    </a:ext>
                  </a:extLst>
                </p14:cNvPr>
                <p14:cNvContentPartPr/>
                <p14:nvPr/>
              </p14:nvContentPartPr>
              <p14:xfrm>
                <a:off x="5661799" y="3437998"/>
                <a:ext cx="215280" cy="146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F035AAC-FA0E-4AE0-A58A-79CFCB3F26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53159" y="3428998"/>
                  <a:ext cx="232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0DE1DE-69A5-42B2-8AA5-0E91AFF2ECD6}"/>
                    </a:ext>
                  </a:extLst>
                </p14:cNvPr>
                <p14:cNvContentPartPr/>
                <p14:nvPr/>
              </p14:nvContentPartPr>
              <p14:xfrm>
                <a:off x="5841799" y="3417838"/>
                <a:ext cx="152640" cy="210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0DE1DE-69A5-42B2-8AA5-0E91AFF2EC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32799" y="3409198"/>
                  <a:ext cx="1702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BCE4A0-313F-4203-AB64-3A4997C34577}"/>
              </a:ext>
            </a:extLst>
          </p:cNvPr>
          <p:cNvGrpSpPr/>
          <p:nvPr/>
        </p:nvGrpSpPr>
        <p:grpSpPr>
          <a:xfrm>
            <a:off x="404359" y="3243598"/>
            <a:ext cx="1436400" cy="1285200"/>
            <a:chOff x="404359" y="3243598"/>
            <a:chExt cx="1436400" cy="12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E9D610-FA66-484A-92BB-09A323C31458}"/>
                    </a:ext>
                  </a:extLst>
                </p14:cNvPr>
                <p14:cNvContentPartPr/>
                <p14:nvPr/>
              </p14:nvContentPartPr>
              <p14:xfrm>
                <a:off x="404359" y="3606478"/>
                <a:ext cx="127440" cy="307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E9D610-FA66-484A-92BB-09A323C3145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5359" y="3597478"/>
                  <a:ext cx="1450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F32A570-AFA9-484E-9E60-4D7B0BC235D0}"/>
                    </a:ext>
                  </a:extLst>
                </p14:cNvPr>
                <p14:cNvContentPartPr/>
                <p14:nvPr/>
              </p14:nvContentPartPr>
              <p14:xfrm>
                <a:off x="420559" y="3407398"/>
                <a:ext cx="314640" cy="534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F32A570-AFA9-484E-9E60-4D7B0BC235D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1559" y="3398758"/>
                  <a:ext cx="3322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030DC96-2058-4C31-93B1-A949D2A3C1F4}"/>
                    </a:ext>
                  </a:extLst>
                </p14:cNvPr>
                <p14:cNvContentPartPr/>
                <p14:nvPr/>
              </p14:nvContentPartPr>
              <p14:xfrm>
                <a:off x="690919" y="3623038"/>
                <a:ext cx="216000" cy="306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030DC96-2058-4C31-93B1-A949D2A3C1F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1919" y="3614398"/>
                  <a:ext cx="233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B9060ED-997F-47A8-91F2-21AA856F961F}"/>
                    </a:ext>
                  </a:extLst>
                </p14:cNvPr>
                <p14:cNvContentPartPr/>
                <p14:nvPr/>
              </p14:nvContentPartPr>
              <p14:xfrm>
                <a:off x="1046959" y="3243598"/>
                <a:ext cx="329400" cy="676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B9060ED-997F-47A8-91F2-21AA856F961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7959" y="3234598"/>
                  <a:ext cx="3470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FE89B9D-E86F-4C4C-865D-E85488CEF8E9}"/>
                    </a:ext>
                  </a:extLst>
                </p14:cNvPr>
                <p14:cNvContentPartPr/>
                <p14:nvPr/>
              </p14:nvContentPartPr>
              <p14:xfrm>
                <a:off x="997639" y="3654358"/>
                <a:ext cx="158040" cy="85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FE89B9D-E86F-4C4C-865D-E85488CEF8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8999" y="3645358"/>
                  <a:ext cx="175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FB5F93-A15D-481C-8D76-47360E73BA9F}"/>
                    </a:ext>
                  </a:extLst>
                </p14:cNvPr>
                <p14:cNvContentPartPr/>
                <p14:nvPr/>
              </p14:nvContentPartPr>
              <p14:xfrm>
                <a:off x="1442239" y="3437278"/>
                <a:ext cx="16200" cy="3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FB5F93-A15D-481C-8D76-47360E73BA9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33599" y="3428638"/>
                  <a:ext cx="33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C5408B-CCFE-449C-BD11-F3321D55040B}"/>
                    </a:ext>
                  </a:extLst>
                </p14:cNvPr>
                <p14:cNvContentPartPr/>
                <p14:nvPr/>
              </p14:nvContentPartPr>
              <p14:xfrm>
                <a:off x="1476079" y="3518638"/>
                <a:ext cx="172080" cy="142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C5408B-CCFE-449C-BD11-F3321D55040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67439" y="3509998"/>
                  <a:ext cx="189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AB3717B-EE95-4F65-8311-0A521167C1A7}"/>
                    </a:ext>
                  </a:extLst>
                </p14:cNvPr>
                <p14:cNvContentPartPr/>
                <p14:nvPr/>
              </p14:nvContentPartPr>
              <p14:xfrm>
                <a:off x="1795759" y="3603958"/>
                <a:ext cx="29520" cy="205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AB3717B-EE95-4F65-8311-0A521167C1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86759" y="3594958"/>
                  <a:ext cx="47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9D1B94C-2DDC-45A6-9EC0-B398DFEF1DD5}"/>
                    </a:ext>
                  </a:extLst>
                </p14:cNvPr>
                <p14:cNvContentPartPr/>
                <p14:nvPr/>
              </p14:nvContentPartPr>
              <p14:xfrm>
                <a:off x="498319" y="4314958"/>
                <a:ext cx="213840" cy="187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9D1B94C-2DDC-45A6-9EC0-B398DFEF1D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9679" y="4305958"/>
                  <a:ext cx="231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FCB3FA3-675C-41CE-9B11-BBF36B0E139A}"/>
                    </a:ext>
                  </a:extLst>
                </p14:cNvPr>
                <p14:cNvContentPartPr/>
                <p14:nvPr/>
              </p14:nvContentPartPr>
              <p14:xfrm>
                <a:off x="863719" y="3891238"/>
                <a:ext cx="399240" cy="637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FCB3FA3-675C-41CE-9B11-BBF36B0E139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4719" y="3882238"/>
                  <a:ext cx="41688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F3A52E-370A-48D1-8D2A-4C2C1E3EC61F}"/>
                    </a:ext>
                  </a:extLst>
                </p14:cNvPr>
                <p14:cNvContentPartPr/>
                <p14:nvPr/>
              </p14:nvContentPartPr>
              <p14:xfrm>
                <a:off x="928879" y="4255558"/>
                <a:ext cx="226800" cy="83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F3A52E-370A-48D1-8D2A-4C2C1E3EC6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0239" y="4246918"/>
                  <a:ext cx="244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CC74170-3B1A-4797-98B7-A0A8A3DE32F5}"/>
                    </a:ext>
                  </a:extLst>
                </p14:cNvPr>
                <p14:cNvContentPartPr/>
                <p14:nvPr/>
              </p14:nvContentPartPr>
              <p14:xfrm>
                <a:off x="1567879" y="4220638"/>
                <a:ext cx="272880" cy="212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CC74170-3B1A-4797-98B7-A0A8A3DE32F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58879" y="4211998"/>
                  <a:ext cx="29052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236AD0F-E857-4194-8C24-3971FE2BB578}"/>
              </a:ext>
            </a:extLst>
          </p:cNvPr>
          <p:cNvGrpSpPr/>
          <p:nvPr/>
        </p:nvGrpSpPr>
        <p:grpSpPr>
          <a:xfrm>
            <a:off x="2309839" y="3920038"/>
            <a:ext cx="2237400" cy="483120"/>
            <a:chOff x="2309839" y="3920038"/>
            <a:chExt cx="223740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0A23FC-A56E-4B4A-8C96-83F9E1C8124E}"/>
                    </a:ext>
                  </a:extLst>
                </p14:cNvPr>
                <p14:cNvContentPartPr/>
                <p14:nvPr/>
              </p14:nvContentPartPr>
              <p14:xfrm>
                <a:off x="2309839" y="4184638"/>
                <a:ext cx="232920" cy="217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0A23FC-A56E-4B4A-8C96-83F9E1C812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00839" y="4175998"/>
                  <a:ext cx="250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CB748A8-D105-4607-9E0E-3642221BD249}"/>
                    </a:ext>
                  </a:extLst>
                </p14:cNvPr>
                <p14:cNvContentPartPr/>
                <p14:nvPr/>
              </p14:nvContentPartPr>
              <p14:xfrm>
                <a:off x="2611519" y="4244398"/>
                <a:ext cx="116280" cy="138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CB748A8-D105-4607-9E0E-3642221BD2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02519" y="4235758"/>
                  <a:ext cx="133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D6DDA52-E5E0-40BD-8A5C-30998F2357EE}"/>
                    </a:ext>
                  </a:extLst>
                </p14:cNvPr>
                <p14:cNvContentPartPr/>
                <p14:nvPr/>
              </p14:nvContentPartPr>
              <p14:xfrm>
                <a:off x="2796919" y="4206958"/>
                <a:ext cx="174600" cy="18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D6DDA52-E5E0-40BD-8A5C-30998F2357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88279" y="4198318"/>
                  <a:ext cx="192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7826A1-9BC1-4083-9670-342D1599D70B}"/>
                    </a:ext>
                  </a:extLst>
                </p14:cNvPr>
                <p14:cNvContentPartPr/>
                <p14:nvPr/>
              </p14:nvContentPartPr>
              <p14:xfrm>
                <a:off x="3111919" y="3920038"/>
                <a:ext cx="298800" cy="483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7826A1-9BC1-4083-9670-342D1599D7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03279" y="3911398"/>
                  <a:ext cx="3164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8D7FD36-CFEA-4C87-A0DB-7E9D92FD015B}"/>
                    </a:ext>
                  </a:extLst>
                </p14:cNvPr>
                <p14:cNvContentPartPr/>
                <p14:nvPr/>
              </p14:nvContentPartPr>
              <p14:xfrm>
                <a:off x="3060439" y="4154758"/>
                <a:ext cx="3128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8D7FD36-CFEA-4C87-A0DB-7E9D92FD015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51439" y="4146118"/>
                  <a:ext cx="330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B8A9EA-52EB-4CEB-A54E-2C98CF0F1432}"/>
                    </a:ext>
                  </a:extLst>
                </p14:cNvPr>
                <p14:cNvContentPartPr/>
                <p14:nvPr/>
              </p14:nvContentPartPr>
              <p14:xfrm>
                <a:off x="3312799" y="4093558"/>
                <a:ext cx="135720" cy="249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B8A9EA-52EB-4CEB-A54E-2C98CF0F14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04159" y="4084918"/>
                  <a:ext cx="153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9878B4-ABFE-4D81-BD75-B7A1D7ED37D4}"/>
                    </a:ext>
                  </a:extLst>
                </p14:cNvPr>
                <p14:cNvContentPartPr/>
                <p14:nvPr/>
              </p14:nvContentPartPr>
              <p14:xfrm>
                <a:off x="3429079" y="4132438"/>
                <a:ext cx="190440" cy="214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9878B4-ABFE-4D81-BD75-B7A1D7ED37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20439" y="4123798"/>
                  <a:ext cx="208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C310A1A-710E-45B7-97FE-D2B7577BB3DB}"/>
                    </a:ext>
                  </a:extLst>
                </p14:cNvPr>
                <p14:cNvContentPartPr/>
                <p14:nvPr/>
              </p14:nvContentPartPr>
              <p14:xfrm>
                <a:off x="3717439" y="4112638"/>
                <a:ext cx="182520" cy="232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C310A1A-710E-45B7-97FE-D2B7577BB3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08799" y="4103998"/>
                  <a:ext cx="200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11AA709-ABB1-438F-9600-05B46F787977}"/>
                    </a:ext>
                  </a:extLst>
                </p14:cNvPr>
                <p14:cNvContentPartPr/>
                <p14:nvPr/>
              </p14:nvContentPartPr>
              <p14:xfrm>
                <a:off x="3951439" y="4156198"/>
                <a:ext cx="117720" cy="190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11AA709-ABB1-438F-9600-05B46F78797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42439" y="4147198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197CEEF-CFB0-45A7-8ABA-B984CCC2BD65}"/>
                    </a:ext>
                  </a:extLst>
                </p14:cNvPr>
                <p14:cNvContentPartPr/>
                <p14:nvPr/>
              </p14:nvContentPartPr>
              <p14:xfrm>
                <a:off x="4154479" y="4103278"/>
                <a:ext cx="205560" cy="213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197CEEF-CFB0-45A7-8ABA-B984CCC2BD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45479" y="4094278"/>
                  <a:ext cx="223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57DA984-D4A4-48C0-862C-FDE3CFDD79FF}"/>
                    </a:ext>
                  </a:extLst>
                </p14:cNvPr>
                <p14:cNvContentPartPr/>
                <p14:nvPr/>
              </p14:nvContentPartPr>
              <p14:xfrm>
                <a:off x="4416919" y="4096078"/>
                <a:ext cx="130320" cy="270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57DA984-D4A4-48C0-862C-FDE3CFDD79F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08279" y="4087438"/>
                  <a:ext cx="14796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7F084BE-6AF2-4CF9-BCE2-CB29F13E2BD2}"/>
              </a:ext>
            </a:extLst>
          </p:cNvPr>
          <p:cNvGrpSpPr/>
          <p:nvPr/>
        </p:nvGrpSpPr>
        <p:grpSpPr>
          <a:xfrm>
            <a:off x="4913719" y="4034518"/>
            <a:ext cx="757800" cy="263880"/>
            <a:chOff x="4913719" y="4034518"/>
            <a:chExt cx="7578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17EEC9-B4FE-44B7-8720-B65933A31E1D}"/>
                    </a:ext>
                  </a:extLst>
                </p14:cNvPr>
                <p14:cNvContentPartPr/>
                <p14:nvPr/>
              </p14:nvContentPartPr>
              <p14:xfrm>
                <a:off x="4913719" y="4034518"/>
                <a:ext cx="271440" cy="263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17EEC9-B4FE-44B7-8720-B65933A31E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05079" y="4025518"/>
                  <a:ext cx="289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C2C42DA-1A9D-49CC-B90E-CD47CAAE3DC0}"/>
                    </a:ext>
                  </a:extLst>
                </p14:cNvPr>
                <p14:cNvContentPartPr/>
                <p14:nvPr/>
              </p14:nvContentPartPr>
              <p14:xfrm>
                <a:off x="5211439" y="4271398"/>
                <a:ext cx="2160" cy="3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C2C42DA-1A9D-49CC-B90E-CD47CAAE3D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02799" y="4262758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B459DAB-FD76-41F4-A0E9-4A0D1B718910}"/>
                    </a:ext>
                  </a:extLst>
                </p14:cNvPr>
                <p14:cNvContentPartPr/>
                <p14:nvPr/>
              </p14:nvContentPartPr>
              <p14:xfrm>
                <a:off x="5395039" y="4039918"/>
                <a:ext cx="259560" cy="243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B459DAB-FD76-41F4-A0E9-4A0D1B71891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386039" y="4031278"/>
                  <a:ext cx="277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AC04F7A-BD88-4DEF-A951-DFFEA9D3B443}"/>
                    </a:ext>
                  </a:extLst>
                </p14:cNvPr>
                <p14:cNvContentPartPr/>
                <p14:nvPr/>
              </p14:nvContentPartPr>
              <p14:xfrm>
                <a:off x="5659279" y="4258798"/>
                <a:ext cx="12240" cy="20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AC04F7A-BD88-4DEF-A951-DFFEA9D3B44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50639" y="4249798"/>
                  <a:ext cx="2988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9DA4BF0-2583-45BC-B621-03ACFCEB6340}"/>
              </a:ext>
            </a:extLst>
          </p:cNvPr>
          <p:cNvGrpSpPr/>
          <p:nvPr/>
        </p:nvGrpSpPr>
        <p:grpSpPr>
          <a:xfrm>
            <a:off x="6147439" y="2860918"/>
            <a:ext cx="3878640" cy="1612800"/>
            <a:chOff x="6147439" y="2860918"/>
            <a:chExt cx="3878640" cy="161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1DECC3-256D-4C67-87D9-757E38E63E36}"/>
                    </a:ext>
                  </a:extLst>
                </p14:cNvPr>
                <p14:cNvContentPartPr/>
                <p14:nvPr/>
              </p14:nvContentPartPr>
              <p14:xfrm>
                <a:off x="6235279" y="3476158"/>
                <a:ext cx="306000" cy="172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1DECC3-256D-4C67-87D9-757E38E63E3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226279" y="3467158"/>
                  <a:ext cx="323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189FA6-27EC-44E6-B685-B6D122196DF7}"/>
                    </a:ext>
                  </a:extLst>
                </p14:cNvPr>
                <p14:cNvContentPartPr/>
                <p14:nvPr/>
              </p14:nvContentPartPr>
              <p14:xfrm>
                <a:off x="6391519" y="3225598"/>
                <a:ext cx="310320" cy="414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189FA6-27EC-44E6-B685-B6D122196DF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82519" y="3216958"/>
                  <a:ext cx="3279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A8C0E9-7556-48A0-9718-3EA90335D74F}"/>
                    </a:ext>
                  </a:extLst>
                </p14:cNvPr>
                <p14:cNvContentPartPr/>
                <p14:nvPr/>
              </p14:nvContentPartPr>
              <p14:xfrm>
                <a:off x="6618679" y="3430438"/>
                <a:ext cx="216000" cy="194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A8C0E9-7556-48A0-9718-3EA90335D74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09679" y="3421798"/>
                  <a:ext cx="233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6E6601-5E3A-4260-AB48-C2F54E3D925A}"/>
                    </a:ext>
                  </a:extLst>
                </p14:cNvPr>
                <p14:cNvContentPartPr/>
                <p14:nvPr/>
              </p14:nvContentPartPr>
              <p14:xfrm>
                <a:off x="6798319" y="3483358"/>
                <a:ext cx="193680" cy="140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6E6601-5E3A-4260-AB48-C2F54E3D925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89679" y="3474358"/>
                  <a:ext cx="211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9337F83-8418-415D-B11F-56DF447688FC}"/>
                    </a:ext>
                  </a:extLst>
                </p14:cNvPr>
                <p14:cNvContentPartPr/>
                <p14:nvPr/>
              </p14:nvContentPartPr>
              <p14:xfrm>
                <a:off x="7071919" y="3376078"/>
                <a:ext cx="150120" cy="239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9337F83-8418-415D-B11F-56DF447688F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063279" y="3367438"/>
                  <a:ext cx="167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1636D84-91A3-4515-A968-20956CF59195}"/>
                    </a:ext>
                  </a:extLst>
                </p14:cNvPr>
                <p14:cNvContentPartPr/>
                <p14:nvPr/>
              </p14:nvContentPartPr>
              <p14:xfrm>
                <a:off x="7239679" y="3450238"/>
                <a:ext cx="82080" cy="152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1636D84-91A3-4515-A968-20956CF5919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31039" y="3441238"/>
                  <a:ext cx="99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EABEAF6-3545-4F38-A000-CAE0675E21A7}"/>
                    </a:ext>
                  </a:extLst>
                </p14:cNvPr>
                <p14:cNvContentPartPr/>
                <p14:nvPr/>
              </p14:nvContentPartPr>
              <p14:xfrm>
                <a:off x="7403119" y="3047758"/>
                <a:ext cx="357480" cy="53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EABEAF6-3545-4F38-A000-CAE0675E21A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94119" y="3038758"/>
                  <a:ext cx="37512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D5A0885-CA3E-40E1-95D4-62F8947D8369}"/>
                    </a:ext>
                  </a:extLst>
                </p14:cNvPr>
                <p14:cNvContentPartPr/>
                <p14:nvPr/>
              </p14:nvContentPartPr>
              <p14:xfrm>
                <a:off x="7563319" y="3462838"/>
                <a:ext cx="89640" cy="121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D5A0885-CA3E-40E1-95D4-62F8947D836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554319" y="3454198"/>
                  <a:ext cx="107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6634B8-C7CE-4295-9035-EB3B09AA2BC8}"/>
                    </a:ext>
                  </a:extLst>
                </p14:cNvPr>
                <p14:cNvContentPartPr/>
                <p14:nvPr/>
              </p14:nvContentPartPr>
              <p14:xfrm>
                <a:off x="7479079" y="3415678"/>
                <a:ext cx="261360" cy="460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6634B8-C7CE-4295-9035-EB3B09AA2BC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470079" y="3406678"/>
                  <a:ext cx="2790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4367969-F53E-4B77-BE2F-33799AFA9FCC}"/>
                    </a:ext>
                  </a:extLst>
                </p14:cNvPr>
                <p14:cNvContentPartPr/>
                <p14:nvPr/>
              </p14:nvContentPartPr>
              <p14:xfrm>
                <a:off x="8100439" y="2860918"/>
                <a:ext cx="444960" cy="67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4367969-F53E-4B77-BE2F-33799AFA9FC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091799" y="2851918"/>
                  <a:ext cx="46260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732C0B-EF0A-4C1C-9AD8-09C7CCCE5DE4}"/>
                    </a:ext>
                  </a:extLst>
                </p14:cNvPr>
                <p14:cNvContentPartPr/>
                <p14:nvPr/>
              </p14:nvContentPartPr>
              <p14:xfrm>
                <a:off x="8118439" y="3363478"/>
                <a:ext cx="225000" cy="33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732C0B-EF0A-4C1C-9AD8-09C7CCCE5D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09799" y="3354478"/>
                  <a:ext cx="242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A340676-5A74-40B2-B4E3-1530C66C4365}"/>
                    </a:ext>
                  </a:extLst>
                </p14:cNvPr>
                <p14:cNvContentPartPr/>
                <p14:nvPr/>
              </p14:nvContentPartPr>
              <p14:xfrm>
                <a:off x="8377639" y="3358078"/>
                <a:ext cx="201600" cy="135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A340676-5A74-40B2-B4E3-1530C66C436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368639" y="3349078"/>
                  <a:ext cx="219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3FD2903-6465-4BBE-9347-5D2F6D8D19A2}"/>
                    </a:ext>
                  </a:extLst>
                </p14:cNvPr>
                <p14:cNvContentPartPr/>
                <p14:nvPr/>
              </p14:nvContentPartPr>
              <p14:xfrm>
                <a:off x="8605159" y="3346558"/>
                <a:ext cx="188280" cy="113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3FD2903-6465-4BBE-9347-5D2F6D8D19A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596519" y="3337918"/>
                  <a:ext cx="205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3E96BC1-E28C-4975-B6DF-2C46CF088DCB}"/>
                    </a:ext>
                  </a:extLst>
                </p14:cNvPr>
                <p14:cNvContentPartPr/>
                <p14:nvPr/>
              </p14:nvContentPartPr>
              <p14:xfrm>
                <a:off x="8890999" y="2946598"/>
                <a:ext cx="565920" cy="54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3E96BC1-E28C-4975-B6DF-2C46CF088DC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881999" y="2937598"/>
                  <a:ext cx="5835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F1AEA2F-B549-4748-B605-1646D5F16AF3}"/>
                    </a:ext>
                  </a:extLst>
                </p14:cNvPr>
                <p14:cNvContentPartPr/>
                <p14:nvPr/>
              </p14:nvContentPartPr>
              <p14:xfrm>
                <a:off x="9040039" y="3228118"/>
                <a:ext cx="280440" cy="51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F1AEA2F-B549-4748-B605-1646D5F16AF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031399" y="3219478"/>
                  <a:ext cx="298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5268B4E-7236-4986-921A-C6BB60EA1F46}"/>
                    </a:ext>
                  </a:extLst>
                </p14:cNvPr>
                <p14:cNvContentPartPr/>
                <p14:nvPr/>
              </p14:nvContentPartPr>
              <p14:xfrm>
                <a:off x="9268999" y="3174478"/>
                <a:ext cx="223200" cy="288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5268B4E-7236-4986-921A-C6BB60EA1F4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260359" y="3165838"/>
                  <a:ext cx="2408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A26F3E-3C16-43CF-9A37-F11BC855481C}"/>
                    </a:ext>
                  </a:extLst>
                </p14:cNvPr>
                <p14:cNvContentPartPr/>
                <p14:nvPr/>
              </p14:nvContentPartPr>
              <p14:xfrm>
                <a:off x="9452599" y="3316318"/>
                <a:ext cx="108360" cy="114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A26F3E-3C16-43CF-9A37-F11BC855481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443959" y="3307318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03731C6-E847-4822-B4B3-32820A6A80F0}"/>
                    </a:ext>
                  </a:extLst>
                </p14:cNvPr>
                <p14:cNvContentPartPr/>
                <p14:nvPr/>
              </p14:nvContentPartPr>
              <p14:xfrm>
                <a:off x="9647359" y="3308038"/>
                <a:ext cx="228240" cy="189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03731C6-E847-4822-B4B3-32820A6A80F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638359" y="3299398"/>
                  <a:ext cx="245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D9E18A-C33D-4FCB-B2EB-950262751DEA}"/>
                    </a:ext>
                  </a:extLst>
                </p14:cNvPr>
                <p14:cNvContentPartPr/>
                <p14:nvPr/>
              </p14:nvContentPartPr>
              <p14:xfrm>
                <a:off x="6147439" y="4058998"/>
                <a:ext cx="336960" cy="214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D9E18A-C33D-4FCB-B2EB-950262751DE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138439" y="4050358"/>
                  <a:ext cx="354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F849E2-4FBD-4224-B399-F0CF4E28AE12}"/>
                    </a:ext>
                  </a:extLst>
                </p14:cNvPr>
                <p14:cNvContentPartPr/>
                <p14:nvPr/>
              </p14:nvContentPartPr>
              <p14:xfrm>
                <a:off x="6530479" y="4139638"/>
                <a:ext cx="77400" cy="150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F849E2-4FBD-4224-B399-F0CF4E28AE1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21839" y="4130638"/>
                  <a:ext cx="95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EAB376A-D75B-4B26-8889-ACC5E65D3AD8}"/>
                    </a:ext>
                  </a:extLst>
                </p14:cNvPr>
                <p14:cNvContentPartPr/>
                <p14:nvPr/>
              </p14:nvContentPartPr>
              <p14:xfrm>
                <a:off x="6697519" y="3851278"/>
                <a:ext cx="325080" cy="392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EAB376A-D75B-4B26-8889-ACC5E65D3AD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88879" y="3842278"/>
                  <a:ext cx="342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55C2371-BFB2-4B60-9918-A05CF5BDC093}"/>
                    </a:ext>
                  </a:extLst>
                </p14:cNvPr>
                <p14:cNvContentPartPr/>
                <p14:nvPr/>
              </p14:nvContentPartPr>
              <p14:xfrm>
                <a:off x="7051759" y="3754438"/>
                <a:ext cx="212040" cy="508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55C2371-BFB2-4B60-9918-A05CF5BDC0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042759" y="3745438"/>
                  <a:ext cx="22968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0A60A33-E72B-433A-A83E-6D8524803BE5}"/>
                    </a:ext>
                  </a:extLst>
                </p14:cNvPr>
                <p14:cNvContentPartPr/>
                <p14:nvPr/>
              </p14:nvContentPartPr>
              <p14:xfrm>
                <a:off x="7442719" y="4145398"/>
                <a:ext cx="135720" cy="32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0A60A33-E72B-433A-A83E-6D8524803BE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434079" y="4136398"/>
                  <a:ext cx="153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2EEF9EF-1854-4E16-9439-9DC8E3BE0650}"/>
                    </a:ext>
                  </a:extLst>
                </p14:cNvPr>
                <p14:cNvContentPartPr/>
                <p14:nvPr/>
              </p14:nvContentPartPr>
              <p14:xfrm>
                <a:off x="7606879" y="4012918"/>
                <a:ext cx="231120" cy="187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2EEF9EF-1854-4E16-9439-9DC8E3BE065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598239" y="4004278"/>
                  <a:ext cx="248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9BEB419-CBCC-4DC8-88D8-AE23857C58A1}"/>
                    </a:ext>
                  </a:extLst>
                </p14:cNvPr>
                <p14:cNvContentPartPr/>
                <p14:nvPr/>
              </p14:nvContentPartPr>
              <p14:xfrm>
                <a:off x="7943839" y="3975478"/>
                <a:ext cx="243000" cy="213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9BEB419-CBCC-4DC8-88D8-AE23857C58A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934839" y="3966838"/>
                  <a:ext cx="260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0D39E1A-7ECD-4060-9C34-D62E3685FC8C}"/>
                    </a:ext>
                  </a:extLst>
                </p14:cNvPr>
                <p14:cNvContentPartPr/>
                <p14:nvPr/>
              </p14:nvContentPartPr>
              <p14:xfrm>
                <a:off x="8115919" y="3777838"/>
                <a:ext cx="224280" cy="402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0D39E1A-7ECD-4060-9C34-D62E3685FC8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07279" y="3769198"/>
                  <a:ext cx="241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EE5474-E22F-42E3-A305-849F06D9E0BF}"/>
                    </a:ext>
                  </a:extLst>
                </p14:cNvPr>
                <p14:cNvContentPartPr/>
                <p14:nvPr/>
              </p14:nvContentPartPr>
              <p14:xfrm>
                <a:off x="8422999" y="3565078"/>
                <a:ext cx="393840" cy="623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EE5474-E22F-42E3-A305-849F06D9E0B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413999" y="3556078"/>
                  <a:ext cx="41148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83BF2F7-F166-4B11-B8A9-92EA6395F24F}"/>
                    </a:ext>
                  </a:extLst>
                </p14:cNvPr>
                <p14:cNvContentPartPr/>
                <p14:nvPr/>
              </p14:nvContentPartPr>
              <p14:xfrm>
                <a:off x="8406799" y="3986638"/>
                <a:ext cx="264240" cy="54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83BF2F7-F166-4B11-B8A9-92EA6395F2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398159" y="3977638"/>
                  <a:ext cx="281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DAC7FEE-576C-4186-A36F-2DAEAE651A48}"/>
                    </a:ext>
                  </a:extLst>
                </p14:cNvPr>
                <p14:cNvContentPartPr/>
                <p14:nvPr/>
              </p14:nvContentPartPr>
              <p14:xfrm>
                <a:off x="8996839" y="3517558"/>
                <a:ext cx="461520" cy="666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DAC7FEE-576C-4186-A36F-2DAEAE651A4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987839" y="3508918"/>
                  <a:ext cx="47916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234889B-B6C1-47FA-9B86-015F0EAEC5FC}"/>
                    </a:ext>
                  </a:extLst>
                </p14:cNvPr>
                <p14:cNvContentPartPr/>
                <p14:nvPr/>
              </p14:nvContentPartPr>
              <p14:xfrm>
                <a:off x="9019879" y="3974398"/>
                <a:ext cx="253080" cy="1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234889B-B6C1-47FA-9B86-015F0EAEC5F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010879" y="3965398"/>
                  <a:ext cx="27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3A9A098-1C46-4A48-8B8D-115C88F45324}"/>
                    </a:ext>
                  </a:extLst>
                </p14:cNvPr>
                <p14:cNvContentPartPr/>
                <p14:nvPr/>
              </p14:nvContentPartPr>
              <p14:xfrm>
                <a:off x="9408319" y="3908158"/>
                <a:ext cx="97200" cy="183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3A9A098-1C46-4A48-8B8D-115C88F4532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99679" y="3899158"/>
                  <a:ext cx="114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80E8A38-46D5-48BC-BF65-EF2F97F71D40}"/>
                    </a:ext>
                  </a:extLst>
                </p14:cNvPr>
                <p14:cNvContentPartPr/>
                <p14:nvPr/>
              </p14:nvContentPartPr>
              <p14:xfrm>
                <a:off x="9556999" y="3911038"/>
                <a:ext cx="270000" cy="178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80E8A38-46D5-48BC-BF65-EF2F97F71D4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548359" y="3902398"/>
                  <a:ext cx="287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3F9C63-CB97-4B1D-AF83-4753ECE3F17C}"/>
                    </a:ext>
                  </a:extLst>
                </p14:cNvPr>
                <p14:cNvContentPartPr/>
                <p14:nvPr/>
              </p14:nvContentPartPr>
              <p14:xfrm>
                <a:off x="9862279" y="3739678"/>
                <a:ext cx="163800" cy="46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3F9C63-CB97-4B1D-AF83-4753ECE3F17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853639" y="3730678"/>
                  <a:ext cx="18144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A160EA7-4538-498A-9EC3-EAB88B1BBA8D}"/>
              </a:ext>
            </a:extLst>
          </p:cNvPr>
          <p:cNvGrpSpPr/>
          <p:nvPr/>
        </p:nvGrpSpPr>
        <p:grpSpPr>
          <a:xfrm>
            <a:off x="516319" y="4816078"/>
            <a:ext cx="357840" cy="331200"/>
            <a:chOff x="516319" y="4816078"/>
            <a:chExt cx="35784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0CC9275-D634-457B-A2DC-3CF38DD14E07}"/>
                    </a:ext>
                  </a:extLst>
                </p14:cNvPr>
                <p14:cNvContentPartPr/>
                <p14:nvPr/>
              </p14:nvContentPartPr>
              <p14:xfrm>
                <a:off x="516319" y="4952518"/>
                <a:ext cx="78840" cy="194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0CC9275-D634-457B-A2DC-3CF38DD14E0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07319" y="4943878"/>
                  <a:ext cx="96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060AB72-2A19-48C3-B213-501C0FDB51C6}"/>
                    </a:ext>
                  </a:extLst>
                </p14:cNvPr>
                <p14:cNvContentPartPr/>
                <p14:nvPr/>
              </p14:nvContentPartPr>
              <p14:xfrm>
                <a:off x="647719" y="4816078"/>
                <a:ext cx="36720" cy="54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060AB72-2A19-48C3-B213-501C0FDB51C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38719" y="4807438"/>
                  <a:ext cx="54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30D3333-ADB5-49BA-85A1-81B6FAE3A089}"/>
                    </a:ext>
                  </a:extLst>
                </p14:cNvPr>
                <p14:cNvContentPartPr/>
                <p14:nvPr/>
              </p14:nvContentPartPr>
              <p14:xfrm>
                <a:off x="694159" y="4885558"/>
                <a:ext cx="180000" cy="24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30D3333-ADB5-49BA-85A1-81B6FAE3A08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5519" y="4876918"/>
                  <a:ext cx="1976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E3B7FED-7971-4354-BEE1-46362ED0B3BF}"/>
              </a:ext>
            </a:extLst>
          </p:cNvPr>
          <p:cNvGrpSpPr/>
          <p:nvPr/>
        </p:nvGrpSpPr>
        <p:grpSpPr>
          <a:xfrm>
            <a:off x="1766239" y="4639678"/>
            <a:ext cx="1172520" cy="534600"/>
            <a:chOff x="1766239" y="4639678"/>
            <a:chExt cx="1172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D455134-0DD3-48B7-860E-4A1EF83D8694}"/>
                    </a:ext>
                  </a:extLst>
                </p14:cNvPr>
                <p14:cNvContentPartPr/>
                <p14:nvPr/>
              </p14:nvContentPartPr>
              <p14:xfrm>
                <a:off x="1766239" y="4639678"/>
                <a:ext cx="630360" cy="46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D455134-0DD3-48B7-860E-4A1EF83D86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57599" y="4630678"/>
                  <a:ext cx="6480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86AEAF0-3019-4A6B-990E-35B11A04B864}"/>
                    </a:ext>
                  </a:extLst>
                </p14:cNvPr>
                <p14:cNvContentPartPr/>
                <p14:nvPr/>
              </p14:nvContentPartPr>
              <p14:xfrm>
                <a:off x="1882519" y="4904638"/>
                <a:ext cx="166680" cy="33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86AEAF0-3019-4A6B-990E-35B11A04B86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873519" y="4895998"/>
                  <a:ext cx="184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9CFFAF-DAD3-415F-A1B9-EB7AE3AFD281}"/>
                    </a:ext>
                  </a:extLst>
                </p14:cNvPr>
                <p14:cNvContentPartPr/>
                <p14:nvPr/>
              </p14:nvContentPartPr>
              <p14:xfrm>
                <a:off x="2281759" y="4810318"/>
                <a:ext cx="133560" cy="219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9CFFAF-DAD3-415F-A1B9-EB7AE3AFD28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273119" y="4801678"/>
                  <a:ext cx="151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30D1418-C1A8-4722-8974-A93EDE765E81}"/>
                    </a:ext>
                  </a:extLst>
                </p14:cNvPr>
                <p14:cNvContentPartPr/>
                <p14:nvPr/>
              </p14:nvContentPartPr>
              <p14:xfrm>
                <a:off x="2461399" y="4848118"/>
                <a:ext cx="225360" cy="210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30D1418-C1A8-4722-8974-A93EDE765E8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52759" y="4839118"/>
                  <a:ext cx="243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E59F71-D440-49E8-A784-6523F5D3979F}"/>
                    </a:ext>
                  </a:extLst>
                </p14:cNvPr>
                <p14:cNvContentPartPr/>
                <p14:nvPr/>
              </p14:nvContentPartPr>
              <p14:xfrm>
                <a:off x="2756599" y="4681078"/>
                <a:ext cx="182160" cy="493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E59F71-D440-49E8-A784-6523F5D3979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747959" y="4672078"/>
                  <a:ext cx="199800" cy="51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BB391F4-A7BD-4503-B5CD-1BD002FCF18C}"/>
              </a:ext>
            </a:extLst>
          </p:cNvPr>
          <p:cNvGrpSpPr/>
          <p:nvPr/>
        </p:nvGrpSpPr>
        <p:grpSpPr>
          <a:xfrm>
            <a:off x="3222439" y="4879438"/>
            <a:ext cx="205560" cy="177120"/>
            <a:chOff x="3222439" y="4879438"/>
            <a:chExt cx="20556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91A2AE8-1BF6-4B50-A46B-B964549F462C}"/>
                    </a:ext>
                  </a:extLst>
                </p14:cNvPr>
                <p14:cNvContentPartPr/>
                <p14:nvPr/>
              </p14:nvContentPartPr>
              <p14:xfrm>
                <a:off x="3222439" y="4879438"/>
                <a:ext cx="195120" cy="86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91A2AE8-1BF6-4B50-A46B-B964549F462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213799" y="4870798"/>
                  <a:ext cx="212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35E90BA-5DB9-4371-A866-69887ADDF501}"/>
                    </a:ext>
                  </a:extLst>
                </p14:cNvPr>
                <p14:cNvContentPartPr/>
                <p14:nvPr/>
              </p14:nvContentPartPr>
              <p14:xfrm>
                <a:off x="3232519" y="5009038"/>
                <a:ext cx="195480" cy="47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35E90BA-5DB9-4371-A866-69887ADDF50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223879" y="5000038"/>
                  <a:ext cx="2131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FAB48A3-C1C7-44DC-A477-0602C0B77169}"/>
              </a:ext>
            </a:extLst>
          </p:cNvPr>
          <p:cNvGrpSpPr/>
          <p:nvPr/>
        </p:nvGrpSpPr>
        <p:grpSpPr>
          <a:xfrm>
            <a:off x="3787279" y="4570198"/>
            <a:ext cx="2292840" cy="636480"/>
            <a:chOff x="3787279" y="4570198"/>
            <a:chExt cx="2292840" cy="63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0AFA96E-352C-45B4-B8AD-42ACF0DE2A26}"/>
                    </a:ext>
                  </a:extLst>
                </p14:cNvPr>
                <p14:cNvContentPartPr/>
                <p14:nvPr/>
              </p14:nvContentPartPr>
              <p14:xfrm>
                <a:off x="3787279" y="4828318"/>
                <a:ext cx="171360" cy="365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0AFA96E-352C-45B4-B8AD-42ACF0DE2A2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78639" y="4819318"/>
                  <a:ext cx="1890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B32A18-5A67-4C6E-B5D8-0FD8AAB08400}"/>
                    </a:ext>
                  </a:extLst>
                </p14:cNvPr>
                <p14:cNvContentPartPr/>
                <p14:nvPr/>
              </p14:nvContentPartPr>
              <p14:xfrm>
                <a:off x="3886999" y="4703398"/>
                <a:ext cx="376560" cy="244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B32A18-5A67-4C6E-B5D8-0FD8AAB0840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877999" y="4694398"/>
                  <a:ext cx="394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EC7386-BF7D-4410-91CE-8AFB9AB865B4}"/>
                    </a:ext>
                  </a:extLst>
                </p14:cNvPr>
                <p14:cNvContentPartPr/>
                <p14:nvPr/>
              </p14:nvContentPartPr>
              <p14:xfrm>
                <a:off x="4389199" y="4728958"/>
                <a:ext cx="231480" cy="373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EC7386-BF7D-4410-91CE-8AFB9AB865B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380559" y="4719958"/>
                  <a:ext cx="249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B471F7E-D50F-4AE3-8D89-E9A0FF5CCB99}"/>
                    </a:ext>
                  </a:extLst>
                </p14:cNvPr>
                <p14:cNvContentPartPr/>
                <p14:nvPr/>
              </p14:nvContentPartPr>
              <p14:xfrm>
                <a:off x="4698799" y="4774678"/>
                <a:ext cx="250920" cy="288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B471F7E-D50F-4AE3-8D89-E9A0FF5CCB9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90159" y="4766038"/>
                  <a:ext cx="268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B5DD32-28E4-4B64-8EC8-7878CE8FC288}"/>
                    </a:ext>
                  </a:extLst>
                </p14:cNvPr>
                <p14:cNvContentPartPr/>
                <p14:nvPr/>
              </p14:nvContentPartPr>
              <p14:xfrm>
                <a:off x="4738399" y="4753078"/>
                <a:ext cx="221760" cy="270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B5DD32-28E4-4B64-8EC8-7878CE8FC28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729399" y="4744078"/>
                  <a:ext cx="239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461C2E9-BD32-4AE5-92AA-E8A2397AC03B}"/>
                    </a:ext>
                  </a:extLst>
                </p14:cNvPr>
                <p14:cNvContentPartPr/>
                <p14:nvPr/>
              </p14:nvContentPartPr>
              <p14:xfrm>
                <a:off x="5132599" y="4704478"/>
                <a:ext cx="180000" cy="205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461C2E9-BD32-4AE5-92AA-E8A2397AC03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123959" y="4695838"/>
                  <a:ext cx="197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3D645F-0456-4716-99DA-6F49DF235AAA}"/>
                    </a:ext>
                  </a:extLst>
                </p14:cNvPr>
                <p14:cNvContentPartPr/>
                <p14:nvPr/>
              </p14:nvContentPartPr>
              <p14:xfrm>
                <a:off x="5155999" y="4995358"/>
                <a:ext cx="139320" cy="13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3D645F-0456-4716-99DA-6F49DF235AA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147359" y="4986718"/>
                  <a:ext cx="156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A595F1B-7550-4557-B416-C85A6652D3F7}"/>
                    </a:ext>
                  </a:extLst>
                </p14:cNvPr>
                <p14:cNvContentPartPr/>
                <p14:nvPr/>
              </p14:nvContentPartPr>
              <p14:xfrm>
                <a:off x="5483959" y="4807798"/>
                <a:ext cx="308160" cy="222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A595F1B-7550-4557-B416-C85A6652D3F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74959" y="4799158"/>
                  <a:ext cx="325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11C284D-A8E8-4D8E-9139-8C88F5428B31}"/>
                    </a:ext>
                  </a:extLst>
                </p14:cNvPr>
                <p14:cNvContentPartPr/>
                <p14:nvPr/>
              </p14:nvContentPartPr>
              <p14:xfrm>
                <a:off x="5464879" y="4801678"/>
                <a:ext cx="221760" cy="207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11C284D-A8E8-4D8E-9139-8C88F5428B3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55879" y="4792678"/>
                  <a:ext cx="239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65DC4D-E89C-4491-ADFB-710F61A8AA45}"/>
                    </a:ext>
                  </a:extLst>
                </p14:cNvPr>
                <p14:cNvContentPartPr/>
                <p14:nvPr/>
              </p14:nvContentPartPr>
              <p14:xfrm>
                <a:off x="5798599" y="4570198"/>
                <a:ext cx="281520" cy="636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65DC4D-E89C-4491-ADFB-710F61A8AA4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789959" y="4561558"/>
                  <a:ext cx="299160" cy="65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874253E-EC54-467A-817A-4D51C1E801FB}"/>
              </a:ext>
            </a:extLst>
          </p:cNvPr>
          <p:cNvGrpSpPr/>
          <p:nvPr/>
        </p:nvGrpSpPr>
        <p:grpSpPr>
          <a:xfrm>
            <a:off x="6401599" y="4639678"/>
            <a:ext cx="1024920" cy="1203480"/>
            <a:chOff x="6401599" y="4639678"/>
            <a:chExt cx="1024920" cy="12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FC20A4E-C2AF-4E2C-AA92-B73982723760}"/>
                    </a:ext>
                  </a:extLst>
                </p14:cNvPr>
                <p14:cNvContentPartPr/>
                <p14:nvPr/>
              </p14:nvContentPartPr>
              <p14:xfrm>
                <a:off x="6401599" y="4874758"/>
                <a:ext cx="179640" cy="40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FC20A4E-C2AF-4E2C-AA92-B7398272376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92959" y="4866118"/>
                  <a:ext cx="197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8E63FF-460F-4483-A62F-2DB30EAF2719}"/>
                    </a:ext>
                  </a:extLst>
                </p14:cNvPr>
                <p14:cNvContentPartPr/>
                <p14:nvPr/>
              </p14:nvContentPartPr>
              <p14:xfrm>
                <a:off x="6435439" y="4989598"/>
                <a:ext cx="144000" cy="27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8E63FF-460F-4483-A62F-2DB30EAF271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26439" y="4980958"/>
                  <a:ext cx="161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B564614-D300-42FA-9285-9F523EB0F80B}"/>
                    </a:ext>
                  </a:extLst>
                </p14:cNvPr>
                <p14:cNvContentPartPr/>
                <p14:nvPr/>
              </p14:nvContentPartPr>
              <p14:xfrm>
                <a:off x="6998119" y="4639678"/>
                <a:ext cx="294480" cy="821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B564614-D300-42FA-9285-9F523EB0F80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989119" y="4630678"/>
                  <a:ext cx="3121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BE82A8A-B41F-4FC7-833F-73AAF84E7BA9}"/>
                    </a:ext>
                  </a:extLst>
                </p14:cNvPr>
                <p14:cNvContentPartPr/>
                <p14:nvPr/>
              </p14:nvContentPartPr>
              <p14:xfrm>
                <a:off x="6608959" y="5685478"/>
                <a:ext cx="239040" cy="51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BE82A8A-B41F-4FC7-833F-73AAF84E7BA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00319" y="5676838"/>
                  <a:ext cx="256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19679A1-AA79-4B42-879C-96E60B9B80DC}"/>
                    </a:ext>
                  </a:extLst>
                </p14:cNvPr>
                <p14:cNvContentPartPr/>
                <p14:nvPr/>
              </p14:nvContentPartPr>
              <p14:xfrm>
                <a:off x="7046719" y="5538598"/>
                <a:ext cx="379800" cy="304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19679A1-AA79-4B42-879C-96E60B9B80D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037719" y="5529598"/>
                  <a:ext cx="39744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C1CC677-55D4-45D2-9E05-F6A15F25F5BA}"/>
                  </a:ext>
                </a:extLst>
              </p14:cNvPr>
              <p14:cNvContentPartPr/>
              <p14:nvPr/>
            </p14:nvContentPartPr>
            <p14:xfrm>
              <a:off x="7690759" y="5371612"/>
              <a:ext cx="658080" cy="640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C1CC677-55D4-45D2-9E05-F6A15F25F5BA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7681759" y="5362972"/>
                <a:ext cx="6757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313F470-6D52-4D2E-B03F-25D11B5AED40}"/>
                  </a:ext>
                </a:extLst>
              </p14:cNvPr>
              <p14:cNvContentPartPr/>
              <p14:nvPr/>
            </p14:nvContentPartPr>
            <p14:xfrm>
              <a:off x="7457119" y="4819372"/>
              <a:ext cx="97200" cy="608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313F470-6D52-4D2E-B03F-25D11B5AED40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448479" y="4810372"/>
                <a:ext cx="11484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FA11D37-B6D4-49B6-9CCB-F3686D394DC1}"/>
              </a:ext>
            </a:extLst>
          </p:cNvPr>
          <p:cNvGrpSpPr/>
          <p:nvPr/>
        </p:nvGrpSpPr>
        <p:grpSpPr>
          <a:xfrm>
            <a:off x="7432999" y="4498198"/>
            <a:ext cx="2012400" cy="840294"/>
            <a:chOff x="7432999" y="4498198"/>
            <a:chExt cx="2012400" cy="8402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CBB953D-27AD-4248-8BCD-593DB3BBEDBF}"/>
                    </a:ext>
                  </a:extLst>
                </p14:cNvPr>
                <p14:cNvContentPartPr/>
                <p14:nvPr/>
              </p14:nvContentPartPr>
              <p14:xfrm>
                <a:off x="7432999" y="4520158"/>
                <a:ext cx="230040" cy="207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CBB953D-27AD-4248-8BCD-593DB3BBEDB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423999" y="4511518"/>
                  <a:ext cx="247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BF20E13-7555-440B-9B58-434833A3347C}"/>
                    </a:ext>
                  </a:extLst>
                </p14:cNvPr>
                <p14:cNvContentPartPr/>
                <p14:nvPr/>
              </p14:nvContentPartPr>
              <p14:xfrm>
                <a:off x="7451719" y="4498198"/>
                <a:ext cx="207360" cy="218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BF20E13-7555-440B-9B58-434833A3347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42719" y="4489198"/>
                  <a:ext cx="225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EE07FD-E1A7-42E8-922A-1F3D6386208B}"/>
                    </a:ext>
                  </a:extLst>
                </p14:cNvPr>
                <p14:cNvContentPartPr/>
                <p14:nvPr/>
              </p14:nvContentPartPr>
              <p14:xfrm>
                <a:off x="7578439" y="4650118"/>
                <a:ext cx="342720" cy="582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EE07FD-E1A7-42E8-922A-1F3D6386208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569439" y="4641478"/>
                  <a:ext cx="3603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E603261-6740-487E-BEE1-12C77B30A41A}"/>
                    </a:ext>
                  </a:extLst>
                </p14:cNvPr>
                <p14:cNvContentPartPr/>
                <p14:nvPr/>
              </p14:nvContentPartPr>
              <p14:xfrm>
                <a:off x="7593559" y="4990678"/>
                <a:ext cx="314640" cy="56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E603261-6740-487E-BEE1-12C77B30A4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584919" y="4981678"/>
                  <a:ext cx="332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2DCBFA4-270D-42D9-81D7-2636B4668DA4}"/>
                    </a:ext>
                  </a:extLst>
                </p14:cNvPr>
                <p14:cNvContentPartPr/>
                <p14:nvPr/>
              </p14:nvContentPartPr>
              <p14:xfrm>
                <a:off x="8010439" y="4893478"/>
                <a:ext cx="171360" cy="268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2DCBFA4-270D-42D9-81D7-2636B4668D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001799" y="4884478"/>
                  <a:ext cx="189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A64856B-6E65-4E42-BC29-2CFAABC09EBA}"/>
                    </a:ext>
                  </a:extLst>
                </p14:cNvPr>
                <p14:cNvContentPartPr/>
                <p14:nvPr/>
              </p14:nvContentPartPr>
              <p14:xfrm>
                <a:off x="8183599" y="4849918"/>
                <a:ext cx="207720" cy="331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A64856B-6E65-4E42-BC29-2CFAABC09E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174959" y="4841278"/>
                  <a:ext cx="225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F1C05EE-C90B-42F6-8754-C40065220712}"/>
                    </a:ext>
                  </a:extLst>
                </p14:cNvPr>
                <p14:cNvContentPartPr/>
                <p14:nvPr/>
              </p14:nvContentPartPr>
              <p14:xfrm>
                <a:off x="8137159" y="5012638"/>
                <a:ext cx="253440" cy="12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F1C05EE-C90B-42F6-8754-C4006522071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28159" y="5003998"/>
                  <a:ext cx="271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844398B-19B0-4088-96E6-92A81B3C3A71}"/>
                    </a:ext>
                  </a:extLst>
                </p14:cNvPr>
                <p14:cNvContentPartPr/>
                <p14:nvPr/>
              </p14:nvContentPartPr>
              <p14:xfrm>
                <a:off x="8457199" y="4758838"/>
                <a:ext cx="117360" cy="388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844398B-19B0-4088-96E6-92A81B3C3A7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448559" y="4749838"/>
                  <a:ext cx="135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72C78C3-5A40-4482-9071-653D460E3691}"/>
                    </a:ext>
                  </a:extLst>
                </p14:cNvPr>
                <p14:cNvContentPartPr/>
                <p14:nvPr/>
              </p14:nvContentPartPr>
              <p14:xfrm>
                <a:off x="8695159" y="4921198"/>
                <a:ext cx="221400" cy="18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72C78C3-5A40-4482-9071-653D460E369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86159" y="4912558"/>
                  <a:ext cx="23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275CC1B-C648-41E1-AD59-D5C7100CC495}"/>
                    </a:ext>
                  </a:extLst>
                </p14:cNvPr>
                <p14:cNvContentPartPr/>
                <p14:nvPr/>
              </p14:nvContentPartPr>
              <p14:xfrm>
                <a:off x="8807479" y="4704118"/>
                <a:ext cx="219240" cy="393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275CC1B-C648-41E1-AD59-D5C7100CC49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798479" y="4695118"/>
                  <a:ext cx="2368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16B50A9-958B-4BDC-8EB4-3DE815EBAF00}"/>
                    </a:ext>
                  </a:extLst>
                </p14:cNvPr>
                <p14:cNvContentPartPr/>
                <p14:nvPr/>
              </p14:nvContentPartPr>
              <p14:xfrm>
                <a:off x="9123559" y="4667758"/>
                <a:ext cx="266040" cy="46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16B50A9-958B-4BDC-8EB4-3DE815EBAF0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14559" y="4658758"/>
                  <a:ext cx="2836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F32F35B-0120-44C4-9C58-908D0C0042DB}"/>
                    </a:ext>
                  </a:extLst>
                </p14:cNvPr>
                <p14:cNvContentPartPr/>
                <p14:nvPr/>
              </p14:nvContentPartPr>
              <p14:xfrm>
                <a:off x="9100159" y="4889518"/>
                <a:ext cx="345240" cy="66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F32F35B-0120-44C4-9C58-908D0C0042D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91159" y="4880878"/>
                  <a:ext cx="362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E73B486-B63F-4E83-B2E9-7F6C82445663}"/>
                    </a:ext>
                  </a:extLst>
                </p14:cNvPr>
                <p14:cNvContentPartPr/>
                <p14:nvPr/>
              </p14:nvContentPartPr>
              <p14:xfrm>
                <a:off x="8107279" y="5275852"/>
                <a:ext cx="184680" cy="62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E73B486-B63F-4E83-B2E9-7F6C8244566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98279" y="5267212"/>
                  <a:ext cx="20232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99AE17-B78E-4CF0-84BC-8325A2C9EEC6}"/>
                  </a:ext>
                </a:extLst>
              </p14:cNvPr>
              <p14:cNvContentPartPr/>
              <p14:nvPr/>
            </p14:nvContentPartPr>
            <p14:xfrm>
              <a:off x="1816639" y="5552332"/>
              <a:ext cx="4078800" cy="195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99AE17-B78E-4CF0-84BC-8325A2C9EEC6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807999" y="5543332"/>
                <a:ext cx="40964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B94A0B-DB9F-4E79-95BA-E9077DC84D2E}"/>
                  </a:ext>
                </a:extLst>
              </p14:cNvPr>
              <p14:cNvContentPartPr/>
              <p14:nvPr/>
            </p14:nvContentPartPr>
            <p14:xfrm>
              <a:off x="7219159" y="6115732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B94A0B-DB9F-4E79-95BA-E9077DC84D2E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210519" y="61070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E85C2D-809C-462C-AC05-153F47006528}"/>
                  </a:ext>
                </a:extLst>
              </p14:cNvPr>
              <p14:cNvContentPartPr/>
              <p14:nvPr/>
            </p14:nvContentPartPr>
            <p14:xfrm>
              <a:off x="7753759" y="5447572"/>
              <a:ext cx="793800" cy="74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E85C2D-809C-462C-AC05-153F4700652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7745119" y="5438572"/>
                <a:ext cx="811440" cy="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98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F359BF9-3527-493F-B1A5-08F8AB67D35F}"/>
              </a:ext>
            </a:extLst>
          </p:cNvPr>
          <p:cNvGrpSpPr/>
          <p:nvPr/>
        </p:nvGrpSpPr>
        <p:grpSpPr>
          <a:xfrm>
            <a:off x="5292079" y="240838"/>
            <a:ext cx="849960" cy="327240"/>
            <a:chOff x="5292079" y="240838"/>
            <a:chExt cx="84996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B10C39-0DB5-4055-A03C-C4864620133C}"/>
                    </a:ext>
                  </a:extLst>
                </p14:cNvPr>
                <p14:cNvContentPartPr/>
                <p14:nvPr/>
              </p14:nvContentPartPr>
              <p14:xfrm>
                <a:off x="5292079" y="384478"/>
                <a:ext cx="216000" cy="164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B10C39-0DB5-4055-A03C-C486462013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83079" y="375838"/>
                  <a:ext cx="233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EBC6FFE-3C39-47BF-8513-C77AAA58233C}"/>
                    </a:ext>
                  </a:extLst>
                </p14:cNvPr>
                <p14:cNvContentPartPr/>
                <p14:nvPr/>
              </p14:nvContentPartPr>
              <p14:xfrm>
                <a:off x="5560999" y="376198"/>
                <a:ext cx="169920" cy="138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EBC6FFE-3C39-47BF-8513-C77AAA5823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52359" y="367198"/>
                  <a:ext cx="187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1AB59C-CD1B-4C60-AD98-DB200EEA0A0C}"/>
                    </a:ext>
                  </a:extLst>
                </p14:cNvPr>
                <p14:cNvContentPartPr/>
                <p14:nvPr/>
              </p14:nvContentPartPr>
              <p14:xfrm>
                <a:off x="5797879" y="413278"/>
                <a:ext cx="168480" cy="154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1AB59C-CD1B-4C60-AD98-DB200EEA0A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8879" y="404638"/>
                  <a:ext cx="186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5BFAD2-D8FE-4636-8F0C-669D0E40D160}"/>
                    </a:ext>
                  </a:extLst>
                </p14:cNvPr>
                <p14:cNvContentPartPr/>
                <p14:nvPr/>
              </p14:nvContentPartPr>
              <p14:xfrm>
                <a:off x="5933599" y="240838"/>
                <a:ext cx="208440" cy="322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5BFAD2-D8FE-4636-8F0C-669D0E40D1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24599" y="232198"/>
                  <a:ext cx="22608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FCB45B-0233-44F0-B3BF-FF9027D084DE}"/>
              </a:ext>
            </a:extLst>
          </p:cNvPr>
          <p:cNvGrpSpPr/>
          <p:nvPr/>
        </p:nvGrpSpPr>
        <p:grpSpPr>
          <a:xfrm>
            <a:off x="6374239" y="142558"/>
            <a:ext cx="1444320" cy="536040"/>
            <a:chOff x="6374239" y="142558"/>
            <a:chExt cx="144432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4F99E91-158F-48EF-B160-4333496EFE6E}"/>
                    </a:ext>
                  </a:extLst>
                </p14:cNvPr>
                <p14:cNvContentPartPr/>
                <p14:nvPr/>
              </p14:nvContentPartPr>
              <p14:xfrm>
                <a:off x="6374239" y="325078"/>
                <a:ext cx="148320" cy="176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4F99E91-158F-48EF-B160-4333496EFE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5599" y="316078"/>
                  <a:ext cx="165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F3CEC5-15E8-4A1A-9922-5A86C8E6CF4C}"/>
                    </a:ext>
                  </a:extLst>
                </p14:cNvPr>
                <p14:cNvContentPartPr/>
                <p14:nvPr/>
              </p14:nvContentPartPr>
              <p14:xfrm>
                <a:off x="6409879" y="179638"/>
                <a:ext cx="374760" cy="378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F3CEC5-15E8-4A1A-9922-5A86C8E6CF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01239" y="170998"/>
                  <a:ext cx="3924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C5F48C-3E9E-4A26-BF70-ACF2EED64EA9}"/>
                    </a:ext>
                  </a:extLst>
                </p14:cNvPr>
                <p14:cNvContentPartPr/>
                <p14:nvPr/>
              </p14:nvContentPartPr>
              <p14:xfrm>
                <a:off x="6813439" y="345598"/>
                <a:ext cx="177480" cy="137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C5F48C-3E9E-4A26-BF70-ACF2EED64E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04799" y="336958"/>
                  <a:ext cx="195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A1AC20-561B-463C-9B7F-13B2D29D2C8B}"/>
                    </a:ext>
                  </a:extLst>
                </p14:cNvPr>
                <p14:cNvContentPartPr/>
                <p14:nvPr/>
              </p14:nvContentPartPr>
              <p14:xfrm>
                <a:off x="7049599" y="302398"/>
                <a:ext cx="233640" cy="376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A1AC20-561B-463C-9B7F-13B2D29D2C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40959" y="293758"/>
                  <a:ext cx="2512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491922-351F-4192-BCCC-C233F3BD5129}"/>
                    </a:ext>
                  </a:extLst>
                </p14:cNvPr>
                <p14:cNvContentPartPr/>
                <p14:nvPr/>
              </p14:nvContentPartPr>
              <p14:xfrm>
                <a:off x="7364599" y="365758"/>
                <a:ext cx="187560" cy="166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491922-351F-4192-BCCC-C233F3BD51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55959" y="357118"/>
                  <a:ext cx="205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8AE9F7-C8B2-46AA-B845-424738210C17}"/>
                    </a:ext>
                  </a:extLst>
                </p14:cNvPr>
                <p14:cNvContentPartPr/>
                <p14:nvPr/>
              </p14:nvContentPartPr>
              <p14:xfrm>
                <a:off x="7623079" y="311758"/>
                <a:ext cx="195480" cy="246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8AE9F7-C8B2-46AA-B845-424738210C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14079" y="302758"/>
                  <a:ext cx="213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DF203F-1A39-4D4A-AAAA-AA687ABFFC64}"/>
                    </a:ext>
                  </a:extLst>
                </p14:cNvPr>
                <p14:cNvContentPartPr/>
                <p14:nvPr/>
              </p14:nvContentPartPr>
              <p14:xfrm>
                <a:off x="7704799" y="142558"/>
                <a:ext cx="19080" cy="83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DF203F-1A39-4D4A-AAAA-AA687ABFFC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95799" y="133918"/>
                  <a:ext cx="367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82D88A-4964-4CE5-BC04-356E76925FF9}"/>
              </a:ext>
            </a:extLst>
          </p:cNvPr>
          <p:cNvGrpSpPr/>
          <p:nvPr/>
        </p:nvGrpSpPr>
        <p:grpSpPr>
          <a:xfrm>
            <a:off x="8145799" y="132478"/>
            <a:ext cx="1032480" cy="435240"/>
            <a:chOff x="8145799" y="132478"/>
            <a:chExt cx="103248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CC69BAB-AE08-487B-91DE-EA00A6AD9200}"/>
                    </a:ext>
                  </a:extLst>
                </p14:cNvPr>
                <p14:cNvContentPartPr/>
                <p14:nvPr/>
              </p14:nvContentPartPr>
              <p14:xfrm>
                <a:off x="8145799" y="313198"/>
                <a:ext cx="171360" cy="21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CC69BAB-AE08-487B-91DE-EA00A6AD92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37159" y="304558"/>
                  <a:ext cx="189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8C3B2F-8FCE-4F78-9B46-0825ED22C1B4}"/>
                    </a:ext>
                  </a:extLst>
                </p14:cNvPr>
                <p14:cNvContentPartPr/>
                <p14:nvPr/>
              </p14:nvContentPartPr>
              <p14:xfrm>
                <a:off x="8205919" y="189358"/>
                <a:ext cx="366840" cy="313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8C3B2F-8FCE-4F78-9B46-0825ED22C1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97279" y="180358"/>
                  <a:ext cx="384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7DED5F-49F7-45AF-90B6-6D6A0D4E8783}"/>
                    </a:ext>
                  </a:extLst>
                </p14:cNvPr>
                <p14:cNvContentPartPr/>
                <p14:nvPr/>
              </p14:nvContentPartPr>
              <p14:xfrm>
                <a:off x="8499319" y="388798"/>
                <a:ext cx="176760" cy="136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7DED5F-49F7-45AF-90B6-6D6A0D4E87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90679" y="379798"/>
                  <a:ext cx="194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EB0569-6E39-44EC-9075-E8F26062620C}"/>
                    </a:ext>
                  </a:extLst>
                </p14:cNvPr>
                <p14:cNvContentPartPr/>
                <p14:nvPr/>
              </p14:nvContentPartPr>
              <p14:xfrm>
                <a:off x="8813239" y="132478"/>
                <a:ext cx="203760" cy="409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EB0569-6E39-44EC-9075-E8F2606262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04239" y="123478"/>
                  <a:ext cx="2214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D049AD1-7C8C-45B5-8459-C88597F16332}"/>
                    </a:ext>
                  </a:extLst>
                </p14:cNvPr>
                <p14:cNvContentPartPr/>
                <p14:nvPr/>
              </p14:nvContentPartPr>
              <p14:xfrm>
                <a:off x="8963719" y="359638"/>
                <a:ext cx="214560" cy="208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D049AD1-7C8C-45B5-8459-C88597F163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55079" y="350998"/>
                  <a:ext cx="2322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4E2927-020B-4306-AE54-BB432D733949}"/>
              </a:ext>
            </a:extLst>
          </p:cNvPr>
          <p:cNvGrpSpPr/>
          <p:nvPr/>
        </p:nvGrpSpPr>
        <p:grpSpPr>
          <a:xfrm>
            <a:off x="9517399" y="212038"/>
            <a:ext cx="1482480" cy="525600"/>
            <a:chOff x="9517399" y="212038"/>
            <a:chExt cx="148248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60253F9-DCBD-4AA3-8873-93E8B3D03C0B}"/>
                    </a:ext>
                  </a:extLst>
                </p14:cNvPr>
                <p14:cNvContentPartPr/>
                <p14:nvPr/>
              </p14:nvContentPartPr>
              <p14:xfrm>
                <a:off x="9517399" y="298798"/>
                <a:ext cx="194760" cy="255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60253F9-DCBD-4AA3-8873-93E8B3D03C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08399" y="290158"/>
                  <a:ext cx="212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829C87-B552-4CDE-9C21-06FE3A318039}"/>
                    </a:ext>
                  </a:extLst>
                </p14:cNvPr>
                <p14:cNvContentPartPr/>
                <p14:nvPr/>
              </p14:nvContentPartPr>
              <p14:xfrm>
                <a:off x="9655999" y="212038"/>
                <a:ext cx="320400" cy="316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829C87-B552-4CDE-9C21-06FE3A3180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47359" y="203038"/>
                  <a:ext cx="338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1A0FCE-79B2-435D-9C92-BEAEEE62EA0B}"/>
                    </a:ext>
                  </a:extLst>
                </p14:cNvPr>
                <p14:cNvContentPartPr/>
                <p14:nvPr/>
              </p14:nvContentPartPr>
              <p14:xfrm>
                <a:off x="9940759" y="404278"/>
                <a:ext cx="202680" cy="151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1A0FCE-79B2-435D-9C92-BEAEEE62EA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1759" y="395278"/>
                  <a:ext cx="220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975C890-2540-4567-A74D-258E8A582F92}"/>
                    </a:ext>
                  </a:extLst>
                </p14:cNvPr>
                <p14:cNvContentPartPr/>
                <p14:nvPr/>
              </p14:nvContentPartPr>
              <p14:xfrm>
                <a:off x="10243519" y="405358"/>
                <a:ext cx="105480" cy="133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975C890-2540-4567-A74D-258E8A582F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34879" y="396718"/>
                  <a:ext cx="123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6A39B7-BA9C-489D-92FC-6F5AE8B955D6}"/>
                    </a:ext>
                  </a:extLst>
                </p14:cNvPr>
                <p14:cNvContentPartPr/>
                <p14:nvPr/>
              </p14:nvContentPartPr>
              <p14:xfrm>
                <a:off x="10441159" y="410038"/>
                <a:ext cx="193680" cy="143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6A39B7-BA9C-489D-92FC-6F5AE8B955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32159" y="401398"/>
                  <a:ext cx="211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8D45CFB-A357-4C27-B247-136C0603A734}"/>
                    </a:ext>
                  </a:extLst>
                </p14:cNvPr>
                <p14:cNvContentPartPr/>
                <p14:nvPr/>
              </p14:nvContentPartPr>
              <p14:xfrm>
                <a:off x="10617559" y="429118"/>
                <a:ext cx="159840" cy="308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8D45CFB-A357-4C27-B247-136C0603A7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08559" y="420118"/>
                  <a:ext cx="177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70365B6-30AF-4BEF-9ED3-0F43E269FBC2}"/>
                    </a:ext>
                  </a:extLst>
                </p14:cNvPr>
                <p14:cNvContentPartPr/>
                <p14:nvPr/>
              </p14:nvContentPartPr>
              <p14:xfrm>
                <a:off x="10766599" y="393838"/>
                <a:ext cx="233280" cy="170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70365B6-30AF-4BEF-9ED3-0F43E269FB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57599" y="384838"/>
                  <a:ext cx="25092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7DF298-5263-441B-8169-9530CAF27D0A}"/>
              </a:ext>
            </a:extLst>
          </p:cNvPr>
          <p:cNvGrpSpPr/>
          <p:nvPr/>
        </p:nvGrpSpPr>
        <p:grpSpPr>
          <a:xfrm>
            <a:off x="233359" y="165598"/>
            <a:ext cx="4730760" cy="1063440"/>
            <a:chOff x="233359" y="165598"/>
            <a:chExt cx="4730760" cy="10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65A94F-0C2C-4C71-8894-ACDF5A8E9CF0}"/>
                    </a:ext>
                  </a:extLst>
                </p14:cNvPr>
                <p14:cNvContentPartPr/>
                <p14:nvPr/>
              </p14:nvContentPartPr>
              <p14:xfrm>
                <a:off x="431359" y="393118"/>
                <a:ext cx="104040" cy="18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65A94F-0C2C-4C71-8894-ACDF5A8E9C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2719" y="384478"/>
                  <a:ext cx="121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FB4F236-83C5-4372-A5EA-E1747A6F95B8}"/>
                    </a:ext>
                  </a:extLst>
                </p14:cNvPr>
                <p14:cNvContentPartPr/>
                <p14:nvPr/>
              </p14:nvContentPartPr>
              <p14:xfrm>
                <a:off x="233359" y="296278"/>
                <a:ext cx="704880" cy="92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FB4F236-83C5-4372-A5EA-E1747A6F95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359" y="287638"/>
                  <a:ext cx="722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DBA760-266D-4335-9B0C-1E9E0A911E68}"/>
                    </a:ext>
                  </a:extLst>
                </p14:cNvPr>
                <p14:cNvContentPartPr/>
                <p14:nvPr/>
              </p14:nvContentPartPr>
              <p14:xfrm>
                <a:off x="734119" y="471598"/>
                <a:ext cx="111600" cy="146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DBA760-266D-4335-9B0C-1E9E0A911E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5119" y="462958"/>
                  <a:ext cx="129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6816D9-4CAE-4BD3-A44E-0FF2AD316680}"/>
                    </a:ext>
                  </a:extLst>
                </p14:cNvPr>
                <p14:cNvContentPartPr/>
                <p14:nvPr/>
              </p14:nvContentPartPr>
              <p14:xfrm>
                <a:off x="1012759" y="276118"/>
                <a:ext cx="210240" cy="34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6816D9-4CAE-4BD3-A44E-0FF2AD3166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4119" y="267478"/>
                  <a:ext cx="227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1006EB-0254-4776-87C7-9A999FDF8738}"/>
                    </a:ext>
                  </a:extLst>
                </p14:cNvPr>
                <p14:cNvContentPartPr/>
                <p14:nvPr/>
              </p14:nvContentPartPr>
              <p14:xfrm>
                <a:off x="922399" y="445678"/>
                <a:ext cx="367560" cy="46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1006EB-0254-4776-87C7-9A999FDF87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3759" y="436678"/>
                  <a:ext cx="385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AC82C11-CD3D-47AD-96B9-1B085B340E40}"/>
                    </a:ext>
                  </a:extLst>
                </p14:cNvPr>
                <p14:cNvContentPartPr/>
                <p14:nvPr/>
              </p14:nvContentPartPr>
              <p14:xfrm>
                <a:off x="1237399" y="499678"/>
                <a:ext cx="144000" cy="12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AC82C11-CD3D-47AD-96B9-1B085B340E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28759" y="490678"/>
                  <a:ext cx="161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EC36F1-7F4F-420C-B05A-72754B2EEEE4}"/>
                    </a:ext>
                  </a:extLst>
                </p14:cNvPr>
                <p14:cNvContentPartPr/>
                <p14:nvPr/>
              </p14:nvContentPartPr>
              <p14:xfrm>
                <a:off x="1565359" y="351358"/>
                <a:ext cx="129240" cy="268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EC36F1-7F4F-420C-B05A-72754B2EEE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56719" y="342358"/>
                  <a:ext cx="146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D62A70-0AC1-4053-9AD9-C81CEA873669}"/>
                    </a:ext>
                  </a:extLst>
                </p14:cNvPr>
                <p14:cNvContentPartPr/>
                <p14:nvPr/>
              </p14:nvContentPartPr>
              <p14:xfrm>
                <a:off x="1973599" y="397078"/>
                <a:ext cx="144000" cy="268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D62A70-0AC1-4053-9AD9-C81CEA8736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64959" y="388438"/>
                  <a:ext cx="161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8BB5A7-08D2-4C44-B188-5BDEC7580C02}"/>
                    </a:ext>
                  </a:extLst>
                </p14:cNvPr>
                <p14:cNvContentPartPr/>
                <p14:nvPr/>
              </p14:nvContentPartPr>
              <p14:xfrm>
                <a:off x="2048119" y="214198"/>
                <a:ext cx="339840" cy="254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8BB5A7-08D2-4C44-B188-5BDEC7580C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39119" y="205198"/>
                  <a:ext cx="357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110ED3-0C0C-40D0-A420-0BC87BDBF437}"/>
                    </a:ext>
                  </a:extLst>
                </p14:cNvPr>
                <p14:cNvContentPartPr/>
                <p14:nvPr/>
              </p14:nvContentPartPr>
              <p14:xfrm>
                <a:off x="2309119" y="430198"/>
                <a:ext cx="215280" cy="203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110ED3-0C0C-40D0-A420-0BC87BDBF4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00119" y="421558"/>
                  <a:ext cx="232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C6D7C4-F2CC-4EE0-8818-1827C713E84B}"/>
                    </a:ext>
                  </a:extLst>
                </p14:cNvPr>
                <p14:cNvContentPartPr/>
                <p14:nvPr/>
              </p14:nvContentPartPr>
              <p14:xfrm>
                <a:off x="2538799" y="507958"/>
                <a:ext cx="131040" cy="12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C6D7C4-F2CC-4EE0-8818-1827C713E8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30159" y="499318"/>
                  <a:ext cx="148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0E5064-752F-47AC-9975-3DC07C4281D4}"/>
                    </a:ext>
                  </a:extLst>
                </p14:cNvPr>
                <p14:cNvContentPartPr/>
                <p14:nvPr/>
              </p14:nvContentPartPr>
              <p14:xfrm>
                <a:off x="2809159" y="203758"/>
                <a:ext cx="290520" cy="40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0E5064-752F-47AC-9975-3DC07C4281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00159" y="195118"/>
                  <a:ext cx="3081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E02C14-467E-4092-AEA9-F267F3689EE4}"/>
                    </a:ext>
                  </a:extLst>
                </p14:cNvPr>
                <p14:cNvContentPartPr/>
                <p14:nvPr/>
              </p14:nvContentPartPr>
              <p14:xfrm>
                <a:off x="3129199" y="450718"/>
                <a:ext cx="158400" cy="141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E02C14-467E-4092-AEA9-F267F3689E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20559" y="441718"/>
                  <a:ext cx="176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1F46E8-53E0-4FE3-88FC-25FB373EBE57}"/>
                    </a:ext>
                  </a:extLst>
                </p14:cNvPr>
                <p14:cNvContentPartPr/>
                <p14:nvPr/>
              </p14:nvContentPartPr>
              <p14:xfrm>
                <a:off x="3418279" y="165598"/>
                <a:ext cx="243360" cy="453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1F46E8-53E0-4FE3-88FC-25FB373EBE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09279" y="156958"/>
                  <a:ext cx="2610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277E41-06CD-4EF9-9002-E131B8E38091}"/>
                    </a:ext>
                  </a:extLst>
                </p14:cNvPr>
                <p14:cNvContentPartPr/>
                <p14:nvPr/>
              </p14:nvContentPartPr>
              <p14:xfrm>
                <a:off x="3725719" y="474838"/>
                <a:ext cx="59760" cy="113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277E41-06CD-4EF9-9002-E131B8E380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16719" y="466198"/>
                  <a:ext cx="77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4ECF0A9-2F85-493C-AC2E-7D63E79E5C1B}"/>
                    </a:ext>
                  </a:extLst>
                </p14:cNvPr>
                <p14:cNvContentPartPr/>
                <p14:nvPr/>
              </p14:nvContentPartPr>
              <p14:xfrm>
                <a:off x="4010839" y="174238"/>
                <a:ext cx="249840" cy="409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4ECF0A9-2F85-493C-AC2E-7D63E79E5C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01839" y="165598"/>
                  <a:ext cx="2674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1E3556-F94C-4A3E-AC92-BA33D186CC8B}"/>
                    </a:ext>
                  </a:extLst>
                </p14:cNvPr>
                <p14:cNvContentPartPr/>
                <p14:nvPr/>
              </p14:nvContentPartPr>
              <p14:xfrm>
                <a:off x="4207039" y="489598"/>
                <a:ext cx="29160" cy="93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1E3556-F94C-4A3E-AC92-BA33D186CC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98399" y="480598"/>
                  <a:ext cx="46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1D6254-2CDF-4985-B564-EA3F4DBA1243}"/>
                    </a:ext>
                  </a:extLst>
                </p14:cNvPr>
                <p14:cNvContentPartPr/>
                <p14:nvPr/>
              </p14:nvContentPartPr>
              <p14:xfrm>
                <a:off x="4492519" y="179638"/>
                <a:ext cx="247320" cy="44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1D6254-2CDF-4985-B564-EA3F4DBA12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83879" y="170998"/>
                  <a:ext cx="2649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53CB04-9C4B-47AA-910A-B40D1A58BA93}"/>
                    </a:ext>
                  </a:extLst>
                </p14:cNvPr>
                <p14:cNvContentPartPr/>
                <p14:nvPr/>
              </p14:nvContentPartPr>
              <p14:xfrm>
                <a:off x="4468039" y="416878"/>
                <a:ext cx="266400" cy="45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53CB04-9C4B-47AA-910A-B40D1A58BA9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59039" y="408238"/>
                  <a:ext cx="284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5D6F293-AB41-4D62-B7B3-CF107C29DF13}"/>
                    </a:ext>
                  </a:extLst>
                </p14:cNvPr>
                <p14:cNvContentPartPr/>
                <p14:nvPr/>
              </p14:nvContentPartPr>
              <p14:xfrm>
                <a:off x="4741639" y="394558"/>
                <a:ext cx="222480" cy="442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5D6F293-AB41-4D62-B7B3-CF107C29DF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32639" y="385918"/>
                  <a:ext cx="2401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26D8FB-F465-454D-BE9D-ECC0B615B873}"/>
                    </a:ext>
                  </a:extLst>
                </p14:cNvPr>
                <p14:cNvContentPartPr/>
                <p14:nvPr/>
              </p14:nvContentPartPr>
              <p14:xfrm>
                <a:off x="396079" y="869038"/>
                <a:ext cx="187560" cy="340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26D8FB-F465-454D-BE9D-ECC0B615B8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7439" y="860398"/>
                  <a:ext cx="205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82CA34-64B0-48E4-9023-A9548DD18686}"/>
                    </a:ext>
                  </a:extLst>
                </p14:cNvPr>
                <p14:cNvContentPartPr/>
                <p14:nvPr/>
              </p14:nvContentPartPr>
              <p14:xfrm>
                <a:off x="744559" y="724678"/>
                <a:ext cx="296280" cy="504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82CA34-64B0-48E4-9023-A9548DD186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5559" y="716038"/>
                  <a:ext cx="3139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40F220D-A71A-4DAA-AE45-038B939CA1C7}"/>
                    </a:ext>
                  </a:extLst>
                </p14:cNvPr>
                <p14:cNvContentPartPr/>
                <p14:nvPr/>
              </p14:nvContentPartPr>
              <p14:xfrm>
                <a:off x="715399" y="1011958"/>
                <a:ext cx="242640" cy="65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40F220D-A71A-4DAA-AE45-038B939CA1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6759" y="1002958"/>
                  <a:ext cx="260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221760-5F33-44FB-84A0-5A2A732229A4}"/>
                    </a:ext>
                  </a:extLst>
                </p14:cNvPr>
                <p14:cNvContentPartPr/>
                <p14:nvPr/>
              </p14:nvContentPartPr>
              <p14:xfrm>
                <a:off x="919519" y="1045798"/>
                <a:ext cx="106200" cy="117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221760-5F33-44FB-84A0-5A2A732229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0519" y="1037158"/>
                  <a:ext cx="123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C80F8F-0445-488D-B70A-3AD4794EDC8F}"/>
                    </a:ext>
                  </a:extLst>
                </p14:cNvPr>
                <p14:cNvContentPartPr/>
                <p14:nvPr/>
              </p14:nvContentPartPr>
              <p14:xfrm>
                <a:off x="1082599" y="1018438"/>
                <a:ext cx="170640" cy="161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C80F8F-0445-488D-B70A-3AD4794EDC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3599" y="1009438"/>
                  <a:ext cx="188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017B91-50DC-4891-AAE6-4569DCF74B47}"/>
                    </a:ext>
                  </a:extLst>
                </p14:cNvPr>
                <p14:cNvContentPartPr/>
                <p14:nvPr/>
              </p14:nvContentPartPr>
              <p14:xfrm>
                <a:off x="1447279" y="885958"/>
                <a:ext cx="373320" cy="302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017B91-50DC-4891-AAE6-4569DCF74B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38639" y="876958"/>
                  <a:ext cx="3909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66B6D1A-5549-4630-9885-65319EA6A145}"/>
              </a:ext>
            </a:extLst>
          </p:cNvPr>
          <p:cNvGrpSpPr/>
          <p:nvPr/>
        </p:nvGrpSpPr>
        <p:grpSpPr>
          <a:xfrm>
            <a:off x="2079799" y="838798"/>
            <a:ext cx="1519200" cy="459720"/>
            <a:chOff x="2079799" y="838798"/>
            <a:chExt cx="151920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AA33C37-DB45-455C-A570-F0F600C97F7E}"/>
                    </a:ext>
                  </a:extLst>
                </p14:cNvPr>
                <p14:cNvContentPartPr/>
                <p14:nvPr/>
              </p14:nvContentPartPr>
              <p14:xfrm>
                <a:off x="2079799" y="1032838"/>
                <a:ext cx="311760" cy="140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AA33C37-DB45-455C-A570-F0F600C97F7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70799" y="1024198"/>
                  <a:ext cx="329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4BAAC3-9839-4373-BE65-D5B58D0EB183}"/>
                    </a:ext>
                  </a:extLst>
                </p14:cNvPr>
                <p14:cNvContentPartPr/>
                <p14:nvPr/>
              </p14:nvContentPartPr>
              <p14:xfrm>
                <a:off x="2447719" y="1023838"/>
                <a:ext cx="155160" cy="137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4BAAC3-9839-4373-BE65-D5B58D0EB18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8719" y="1014838"/>
                  <a:ext cx="172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2D764EB-918D-4398-A63F-C99E23F5B209}"/>
                    </a:ext>
                  </a:extLst>
                </p14:cNvPr>
                <p14:cNvContentPartPr/>
                <p14:nvPr/>
              </p14:nvContentPartPr>
              <p14:xfrm>
                <a:off x="2758039" y="838798"/>
                <a:ext cx="158760" cy="317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2D764EB-918D-4398-A63F-C99E23F5B2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49399" y="829798"/>
                  <a:ext cx="176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2819750-F8E5-4326-B8BD-69650233B946}"/>
                    </a:ext>
                  </a:extLst>
                </p14:cNvPr>
                <p14:cNvContentPartPr/>
                <p14:nvPr/>
              </p14:nvContentPartPr>
              <p14:xfrm>
                <a:off x="2678479" y="969118"/>
                <a:ext cx="226080" cy="68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2819750-F8E5-4326-B8BD-69650233B9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69479" y="960478"/>
                  <a:ext cx="243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61232C-E570-4456-9688-C2EA22CE64A9}"/>
                    </a:ext>
                  </a:extLst>
                </p14:cNvPr>
                <p14:cNvContentPartPr/>
                <p14:nvPr/>
              </p14:nvContentPartPr>
              <p14:xfrm>
                <a:off x="2881519" y="975958"/>
                <a:ext cx="178200" cy="133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61232C-E570-4456-9688-C2EA22CE64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72519" y="967318"/>
                  <a:ext cx="195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DE7AA81-B714-4DB6-9640-64957E2B24F0}"/>
                    </a:ext>
                  </a:extLst>
                </p14:cNvPr>
                <p14:cNvContentPartPr/>
                <p14:nvPr/>
              </p14:nvContentPartPr>
              <p14:xfrm>
                <a:off x="3048199" y="1018078"/>
                <a:ext cx="90360" cy="108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DE7AA81-B714-4DB6-9640-64957E2B24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39559" y="1009078"/>
                  <a:ext cx="108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25B9F1A-6A2A-4CE7-9957-FB5A20D88160}"/>
                    </a:ext>
                  </a:extLst>
                </p14:cNvPr>
                <p14:cNvContentPartPr/>
                <p14:nvPr/>
              </p14:nvContentPartPr>
              <p14:xfrm>
                <a:off x="3219199" y="933478"/>
                <a:ext cx="112680" cy="168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25B9F1A-6A2A-4CE7-9957-FB5A20D881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10199" y="924838"/>
                  <a:ext cx="130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D7ED757-F168-45D1-B02E-2A3FBA8D8BA9}"/>
                    </a:ext>
                  </a:extLst>
                </p14:cNvPr>
                <p14:cNvContentPartPr/>
                <p14:nvPr/>
              </p14:nvContentPartPr>
              <p14:xfrm>
                <a:off x="3344839" y="849238"/>
                <a:ext cx="92160" cy="246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D7ED757-F168-45D1-B02E-2A3FBA8D8B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36199" y="840598"/>
                  <a:ext cx="109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FD2AEE-6FF3-4FE6-9CE2-D1CD87F2318F}"/>
                    </a:ext>
                  </a:extLst>
                </p14:cNvPr>
                <p14:cNvContentPartPr/>
                <p14:nvPr/>
              </p14:nvContentPartPr>
              <p14:xfrm>
                <a:off x="3400279" y="944998"/>
                <a:ext cx="198720" cy="353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FD2AEE-6FF3-4FE6-9CE2-D1CD87F231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91639" y="935998"/>
                  <a:ext cx="21636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89EF2B-D797-4ADE-905E-FBDD59105F65}"/>
              </a:ext>
            </a:extLst>
          </p:cNvPr>
          <p:cNvGrpSpPr/>
          <p:nvPr/>
        </p:nvGrpSpPr>
        <p:grpSpPr>
          <a:xfrm>
            <a:off x="3912919" y="753118"/>
            <a:ext cx="1978200" cy="342720"/>
            <a:chOff x="3912919" y="753118"/>
            <a:chExt cx="19782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924431A-866B-46E9-B45D-739F966F3B11}"/>
                    </a:ext>
                  </a:extLst>
                </p14:cNvPr>
                <p14:cNvContentPartPr/>
                <p14:nvPr/>
              </p14:nvContentPartPr>
              <p14:xfrm>
                <a:off x="3912919" y="948958"/>
                <a:ext cx="157320" cy="143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924431A-866B-46E9-B45D-739F966F3B1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03919" y="939958"/>
                  <a:ext cx="174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1DEB12-3535-4F21-9833-E2AF27235023}"/>
                    </a:ext>
                  </a:extLst>
                </p14:cNvPr>
                <p14:cNvContentPartPr/>
                <p14:nvPr/>
              </p14:nvContentPartPr>
              <p14:xfrm>
                <a:off x="4163119" y="953998"/>
                <a:ext cx="186480" cy="108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1DEB12-3535-4F21-9833-E2AF272350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54119" y="944998"/>
                  <a:ext cx="204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85A00C4-19F2-4FFC-A881-F3F86EA9432E}"/>
                    </a:ext>
                  </a:extLst>
                </p14:cNvPr>
                <p14:cNvContentPartPr/>
                <p14:nvPr/>
              </p14:nvContentPartPr>
              <p14:xfrm>
                <a:off x="4187959" y="941758"/>
                <a:ext cx="127440" cy="114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85A00C4-19F2-4FFC-A881-F3F86EA943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79319" y="933118"/>
                  <a:ext cx="145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BF28B6-836E-45E6-91D0-24B3133FC933}"/>
                    </a:ext>
                  </a:extLst>
                </p14:cNvPr>
                <p14:cNvContentPartPr/>
                <p14:nvPr/>
              </p14:nvContentPartPr>
              <p14:xfrm>
                <a:off x="4416919" y="930958"/>
                <a:ext cx="140760" cy="142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BF28B6-836E-45E6-91D0-24B3133FC9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07919" y="921958"/>
                  <a:ext cx="158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2DFA98E-E557-48DC-B439-CE3DAA5DDAA4}"/>
                    </a:ext>
                  </a:extLst>
                </p14:cNvPr>
                <p14:cNvContentPartPr/>
                <p14:nvPr/>
              </p14:nvContentPartPr>
              <p14:xfrm>
                <a:off x="4726519" y="753118"/>
                <a:ext cx="192600" cy="316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2DFA98E-E557-48DC-B439-CE3DAA5DDAA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17519" y="744118"/>
                  <a:ext cx="210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91BB0E-5FB7-434E-9052-17AD6334715A}"/>
                    </a:ext>
                  </a:extLst>
                </p14:cNvPr>
                <p14:cNvContentPartPr/>
                <p14:nvPr/>
              </p14:nvContentPartPr>
              <p14:xfrm>
                <a:off x="4862599" y="940318"/>
                <a:ext cx="140760" cy="132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91BB0E-5FB7-434E-9052-17AD633471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53959" y="931678"/>
                  <a:ext cx="158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8FAC2AD-A23B-4A41-B164-30A46B79CEA7}"/>
                    </a:ext>
                  </a:extLst>
                </p14:cNvPr>
                <p14:cNvContentPartPr/>
                <p14:nvPr/>
              </p14:nvContentPartPr>
              <p14:xfrm>
                <a:off x="5060959" y="904318"/>
                <a:ext cx="105480" cy="191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8FAC2AD-A23B-4A41-B164-30A46B79CE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52319" y="895318"/>
                  <a:ext cx="123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53EE8CA-2120-45A1-ABA2-C9AD66279127}"/>
                    </a:ext>
                  </a:extLst>
                </p14:cNvPr>
                <p14:cNvContentPartPr/>
                <p14:nvPr/>
              </p14:nvContentPartPr>
              <p14:xfrm>
                <a:off x="5261839" y="985318"/>
                <a:ext cx="31680" cy="82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53EE8CA-2120-45A1-ABA2-C9AD662791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53199" y="976318"/>
                  <a:ext cx="49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34592E-F1C1-4D2D-91A7-524998DCF09A}"/>
                    </a:ext>
                  </a:extLst>
                </p14:cNvPr>
                <p14:cNvContentPartPr/>
                <p14:nvPr/>
              </p14:nvContentPartPr>
              <p14:xfrm>
                <a:off x="5409799" y="870478"/>
                <a:ext cx="481320" cy="221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34592E-F1C1-4D2D-91A7-524998DCF0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01159" y="861478"/>
                  <a:ext cx="4989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72C0A2-43F2-4DD8-AEB2-893550E4D438}"/>
              </a:ext>
            </a:extLst>
          </p:cNvPr>
          <p:cNvGrpSpPr/>
          <p:nvPr/>
        </p:nvGrpSpPr>
        <p:grpSpPr>
          <a:xfrm>
            <a:off x="6195319" y="778678"/>
            <a:ext cx="844200" cy="318600"/>
            <a:chOff x="6195319" y="778678"/>
            <a:chExt cx="84420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112C9F4-B42E-4B47-A9D1-C9AEC7BA176D}"/>
                    </a:ext>
                  </a:extLst>
                </p14:cNvPr>
                <p14:cNvContentPartPr/>
                <p14:nvPr/>
              </p14:nvContentPartPr>
              <p14:xfrm>
                <a:off x="6195319" y="961918"/>
                <a:ext cx="389880" cy="118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112C9F4-B42E-4B47-A9D1-C9AEC7BA17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86319" y="952918"/>
                  <a:ext cx="40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CBE99AE-702D-4B38-95C6-6499106901A7}"/>
                    </a:ext>
                  </a:extLst>
                </p14:cNvPr>
                <p14:cNvContentPartPr/>
                <p14:nvPr/>
              </p14:nvContentPartPr>
              <p14:xfrm>
                <a:off x="6681319" y="942838"/>
                <a:ext cx="190080" cy="154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CBE99AE-702D-4B38-95C6-6499106901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2319" y="933838"/>
                  <a:ext cx="207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09EC33-FE96-4F57-BA23-FF61F47BBD29}"/>
                    </a:ext>
                  </a:extLst>
                </p14:cNvPr>
                <p14:cNvContentPartPr/>
                <p14:nvPr/>
              </p14:nvContentPartPr>
              <p14:xfrm>
                <a:off x="6856279" y="778678"/>
                <a:ext cx="183240" cy="244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09EC33-FE96-4F57-BA23-FF61F47BBD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47639" y="769678"/>
                  <a:ext cx="20088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C41D270-8368-4C5A-976E-2CB15C2FFAEC}"/>
              </a:ext>
            </a:extLst>
          </p:cNvPr>
          <p:cNvGrpSpPr/>
          <p:nvPr/>
        </p:nvGrpSpPr>
        <p:grpSpPr>
          <a:xfrm>
            <a:off x="7259479" y="701278"/>
            <a:ext cx="2307960" cy="387720"/>
            <a:chOff x="7259479" y="701278"/>
            <a:chExt cx="230796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60D8952-6A9B-40E4-A7FE-901545B4C68A}"/>
                    </a:ext>
                  </a:extLst>
                </p14:cNvPr>
                <p14:cNvContentPartPr/>
                <p14:nvPr/>
              </p14:nvContentPartPr>
              <p14:xfrm>
                <a:off x="7259479" y="920518"/>
                <a:ext cx="158040" cy="164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60D8952-6A9B-40E4-A7FE-901545B4C68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50839" y="911878"/>
                  <a:ext cx="175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38A7A7-223D-4B9D-892C-16CE4EB55930}"/>
                    </a:ext>
                  </a:extLst>
                </p14:cNvPr>
                <p14:cNvContentPartPr/>
                <p14:nvPr/>
              </p14:nvContentPartPr>
              <p14:xfrm>
                <a:off x="7518679" y="923398"/>
                <a:ext cx="147960" cy="131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38A7A7-223D-4B9D-892C-16CE4EB5593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10039" y="914398"/>
                  <a:ext cx="165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D9708CC-D07F-4473-BF8C-6FCC7959BC82}"/>
                    </a:ext>
                  </a:extLst>
                </p14:cNvPr>
                <p14:cNvContentPartPr/>
                <p14:nvPr/>
              </p14:nvContentPartPr>
              <p14:xfrm>
                <a:off x="7501759" y="930958"/>
                <a:ext cx="166320" cy="137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D9708CC-D07F-4473-BF8C-6FCC7959BC8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3119" y="921958"/>
                  <a:ext cx="183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78B598A-6AA6-4317-82CC-BB15A03E187D}"/>
                    </a:ext>
                  </a:extLst>
                </p14:cNvPr>
                <p14:cNvContentPartPr/>
                <p14:nvPr/>
              </p14:nvContentPartPr>
              <p14:xfrm>
                <a:off x="7718119" y="701278"/>
                <a:ext cx="226080" cy="378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78B598A-6AA6-4317-82CC-BB15A03E18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09119" y="692638"/>
                  <a:ext cx="2437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178BC6A-4BF4-41AB-9749-BDAB38C8C169}"/>
                    </a:ext>
                  </a:extLst>
                </p14:cNvPr>
                <p14:cNvContentPartPr/>
                <p14:nvPr/>
              </p14:nvContentPartPr>
              <p14:xfrm>
                <a:off x="7998559" y="934918"/>
                <a:ext cx="136080" cy="112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178BC6A-4BF4-41AB-9749-BDAB38C8C1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89559" y="926278"/>
                  <a:ext cx="153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3414BFE-9627-468A-A802-251E8BBB153F}"/>
                    </a:ext>
                  </a:extLst>
                </p14:cNvPr>
                <p14:cNvContentPartPr/>
                <p14:nvPr/>
              </p14:nvContentPartPr>
              <p14:xfrm>
                <a:off x="8262079" y="934198"/>
                <a:ext cx="189720" cy="132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3414BFE-9627-468A-A802-251E8BBB15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53079" y="925198"/>
                  <a:ext cx="207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99E9687-93B3-4816-A7DB-42F83DB23F88}"/>
                    </a:ext>
                  </a:extLst>
                </p14:cNvPr>
                <p14:cNvContentPartPr/>
                <p14:nvPr/>
              </p14:nvContentPartPr>
              <p14:xfrm>
                <a:off x="8491039" y="906118"/>
                <a:ext cx="119160" cy="164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99E9687-93B3-4816-A7DB-42F83DB23F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82399" y="897118"/>
                  <a:ext cx="136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E1EC3BA-D337-4079-8FF8-90CA1E9EE1E8}"/>
                    </a:ext>
                  </a:extLst>
                </p14:cNvPr>
                <p14:cNvContentPartPr/>
                <p14:nvPr/>
              </p14:nvContentPartPr>
              <p14:xfrm>
                <a:off x="8807839" y="718558"/>
                <a:ext cx="145080" cy="370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E1EC3BA-D337-4079-8FF8-90CA1E9EE1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99199" y="709558"/>
                  <a:ext cx="162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5EDA48-47E3-4659-8EAE-35B1A7893DF7}"/>
                    </a:ext>
                  </a:extLst>
                </p14:cNvPr>
                <p14:cNvContentPartPr/>
                <p14:nvPr/>
              </p14:nvContentPartPr>
              <p14:xfrm>
                <a:off x="8792719" y="918718"/>
                <a:ext cx="263160" cy="15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5EDA48-47E3-4659-8EAE-35B1A7893DF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84079" y="909718"/>
                  <a:ext cx="280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7919F9-B785-4791-A258-9BEE593372C4}"/>
                    </a:ext>
                  </a:extLst>
                </p14:cNvPr>
                <p14:cNvContentPartPr/>
                <p14:nvPr/>
              </p14:nvContentPartPr>
              <p14:xfrm>
                <a:off x="9018439" y="856438"/>
                <a:ext cx="168120" cy="222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7919F9-B785-4791-A258-9BEE593372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09439" y="847438"/>
                  <a:ext cx="185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06C05EB-6123-4E3C-8434-4ADED345EAC9}"/>
                    </a:ext>
                  </a:extLst>
                </p14:cNvPr>
                <p14:cNvContentPartPr/>
                <p14:nvPr/>
              </p14:nvContentPartPr>
              <p14:xfrm>
                <a:off x="9172519" y="910438"/>
                <a:ext cx="249480" cy="153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06C05EB-6123-4E3C-8434-4ADED345EAC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63879" y="901798"/>
                  <a:ext cx="26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83CBCE-2156-4841-A5C9-F085A49BBC52}"/>
                    </a:ext>
                  </a:extLst>
                </p14:cNvPr>
                <p14:cNvContentPartPr/>
                <p14:nvPr/>
              </p14:nvContentPartPr>
              <p14:xfrm>
                <a:off x="9416959" y="918718"/>
                <a:ext cx="150480" cy="169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83CBCE-2156-4841-A5C9-F085A49BBC5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07959" y="910078"/>
                  <a:ext cx="1681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B693B9E-F049-43C2-A807-5703B2C0C72C}"/>
              </a:ext>
            </a:extLst>
          </p:cNvPr>
          <p:cNvGrpSpPr/>
          <p:nvPr/>
        </p:nvGrpSpPr>
        <p:grpSpPr>
          <a:xfrm>
            <a:off x="9921679" y="683998"/>
            <a:ext cx="1753560" cy="415440"/>
            <a:chOff x="9921679" y="683998"/>
            <a:chExt cx="175356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8AF14D-7307-4F48-B7E9-8E2B97E2600D}"/>
                    </a:ext>
                  </a:extLst>
                </p14:cNvPr>
                <p14:cNvContentPartPr/>
                <p14:nvPr/>
              </p14:nvContentPartPr>
              <p14:xfrm>
                <a:off x="9921679" y="921958"/>
                <a:ext cx="228240" cy="162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8AF14D-7307-4F48-B7E9-8E2B97E260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12679" y="912958"/>
                  <a:ext cx="245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0AA298C-5E47-4DEB-8539-574456FA202D}"/>
                    </a:ext>
                  </a:extLst>
                </p14:cNvPr>
                <p14:cNvContentPartPr/>
                <p14:nvPr/>
              </p14:nvContentPartPr>
              <p14:xfrm>
                <a:off x="10193839" y="902158"/>
                <a:ext cx="228600" cy="151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0AA298C-5E47-4DEB-8539-574456FA20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85199" y="893518"/>
                  <a:ext cx="246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901CD8-C3BE-4F4F-94FB-6074D01D949B}"/>
                    </a:ext>
                  </a:extLst>
                </p14:cNvPr>
                <p14:cNvContentPartPr/>
                <p14:nvPr/>
              </p14:nvContentPartPr>
              <p14:xfrm>
                <a:off x="10422439" y="924478"/>
                <a:ext cx="156240" cy="113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901CD8-C3BE-4F4F-94FB-6074D01D949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13799" y="915838"/>
                  <a:ext cx="173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C77973F-CB6A-48B0-B006-20B48E80A589}"/>
                    </a:ext>
                  </a:extLst>
                </p14:cNvPr>
                <p14:cNvContentPartPr/>
                <p14:nvPr/>
              </p14:nvContentPartPr>
              <p14:xfrm>
                <a:off x="10597759" y="970918"/>
                <a:ext cx="173160" cy="92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C77973F-CB6A-48B0-B006-20B48E80A58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89119" y="962278"/>
                  <a:ext cx="190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9DAFF83-84F1-4F09-B716-61BEF39564C8}"/>
                    </a:ext>
                  </a:extLst>
                </p14:cNvPr>
                <p14:cNvContentPartPr/>
                <p14:nvPr/>
              </p14:nvContentPartPr>
              <p14:xfrm>
                <a:off x="10972519" y="716758"/>
                <a:ext cx="196200" cy="355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9DAFF83-84F1-4F09-B716-61BEF39564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63879" y="707758"/>
                  <a:ext cx="213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06F272-73F7-4440-891A-D427B021FEF9}"/>
                    </a:ext>
                  </a:extLst>
                </p14:cNvPr>
                <p14:cNvContentPartPr/>
                <p14:nvPr/>
              </p14:nvContentPartPr>
              <p14:xfrm>
                <a:off x="10940839" y="895678"/>
                <a:ext cx="244080" cy="17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06F272-73F7-4440-891A-D427B021FE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31839" y="887038"/>
                  <a:ext cx="261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9C48B0-087E-4FE4-AA60-51AE724BD1A7}"/>
                    </a:ext>
                  </a:extLst>
                </p14:cNvPr>
                <p14:cNvContentPartPr/>
                <p14:nvPr/>
              </p14:nvContentPartPr>
              <p14:xfrm>
                <a:off x="11160079" y="925918"/>
                <a:ext cx="164160" cy="144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9C48B0-087E-4FE4-AA60-51AE724BD1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51439" y="916918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EDF4016-B34F-4B16-994F-8DDDBF813504}"/>
                    </a:ext>
                  </a:extLst>
                </p14:cNvPr>
                <p14:cNvContentPartPr/>
                <p14:nvPr/>
              </p14:nvContentPartPr>
              <p14:xfrm>
                <a:off x="11427559" y="683998"/>
                <a:ext cx="215640" cy="405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EDF4016-B34F-4B16-994F-8DDDBF81350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18559" y="674998"/>
                  <a:ext cx="233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7018489-702A-44BF-9BD1-421610163A64}"/>
                    </a:ext>
                  </a:extLst>
                </p14:cNvPr>
                <p14:cNvContentPartPr/>
                <p14:nvPr/>
              </p14:nvContentPartPr>
              <p14:xfrm>
                <a:off x="11658319" y="1088998"/>
                <a:ext cx="16920" cy="10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7018489-702A-44BF-9BD1-421610163A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649319" y="1080358"/>
                  <a:ext cx="345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833ED00-047F-4381-AB82-E873B589378D}"/>
              </a:ext>
            </a:extLst>
          </p:cNvPr>
          <p:cNvGrpSpPr/>
          <p:nvPr/>
        </p:nvGrpSpPr>
        <p:grpSpPr>
          <a:xfrm>
            <a:off x="403999" y="1352518"/>
            <a:ext cx="10405800" cy="2586960"/>
            <a:chOff x="403999" y="1352518"/>
            <a:chExt cx="10405800" cy="258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867F600-8179-4701-9149-336C7BC8B90B}"/>
                    </a:ext>
                  </a:extLst>
                </p14:cNvPr>
                <p14:cNvContentPartPr/>
                <p14:nvPr/>
              </p14:nvContentPartPr>
              <p14:xfrm>
                <a:off x="403999" y="1543318"/>
                <a:ext cx="250200" cy="412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867F600-8179-4701-9149-336C7BC8B9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5359" y="1534318"/>
                  <a:ext cx="267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006A5FB-E41C-4074-BD95-C46CD200696B}"/>
                    </a:ext>
                  </a:extLst>
                </p14:cNvPr>
                <p14:cNvContentPartPr/>
                <p14:nvPr/>
              </p14:nvContentPartPr>
              <p14:xfrm>
                <a:off x="699919" y="1775878"/>
                <a:ext cx="218520" cy="130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006A5FB-E41C-4074-BD95-C46CD20069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0919" y="1767238"/>
                  <a:ext cx="236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A3F7809-6E1D-4E98-9B57-78F1E472E206}"/>
                    </a:ext>
                  </a:extLst>
                </p14:cNvPr>
                <p14:cNvContentPartPr/>
                <p14:nvPr/>
              </p14:nvContentPartPr>
              <p14:xfrm>
                <a:off x="1029679" y="1506238"/>
                <a:ext cx="253440" cy="430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A3F7809-6E1D-4E98-9B57-78F1E472E2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1039" y="1497238"/>
                  <a:ext cx="2710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1829F98-8A2C-41F8-AF45-A74294E4BF7B}"/>
                    </a:ext>
                  </a:extLst>
                </p14:cNvPr>
                <p14:cNvContentPartPr/>
                <p14:nvPr/>
              </p14:nvContentPartPr>
              <p14:xfrm>
                <a:off x="979999" y="1747798"/>
                <a:ext cx="230760" cy="33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1829F98-8A2C-41F8-AF45-A74294E4BF7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0999" y="1739158"/>
                  <a:ext cx="248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6714A52-62EB-4F64-AEBE-3AB2D45855ED}"/>
                    </a:ext>
                  </a:extLst>
                </p14:cNvPr>
                <p14:cNvContentPartPr/>
                <p14:nvPr/>
              </p14:nvContentPartPr>
              <p14:xfrm>
                <a:off x="6540559" y="1610278"/>
                <a:ext cx="344520" cy="152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6714A52-62EB-4F64-AEBE-3AB2D45855E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31919" y="1601638"/>
                  <a:ext cx="362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33650FB-3A3E-476B-8C66-D39D83D08ED2}"/>
                    </a:ext>
                  </a:extLst>
                </p14:cNvPr>
                <p14:cNvContentPartPr/>
                <p14:nvPr/>
              </p14:nvContentPartPr>
              <p14:xfrm>
                <a:off x="6957079" y="1624678"/>
                <a:ext cx="187200" cy="148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33650FB-3A3E-476B-8C66-D39D83D08E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48439" y="1616038"/>
                  <a:ext cx="204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928CE02-F2DB-4F65-9F18-3EDC7355F088}"/>
                    </a:ext>
                  </a:extLst>
                </p14:cNvPr>
                <p14:cNvContentPartPr/>
                <p14:nvPr/>
              </p14:nvContentPartPr>
              <p14:xfrm>
                <a:off x="7297279" y="1352518"/>
                <a:ext cx="247680" cy="427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928CE02-F2DB-4F65-9F18-3EDC7355F0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88279" y="1343518"/>
                  <a:ext cx="2653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123921-2369-4767-AAD7-BBBC995CAEFF}"/>
                    </a:ext>
                  </a:extLst>
                </p14:cNvPr>
                <p14:cNvContentPartPr/>
                <p14:nvPr/>
              </p14:nvContentPartPr>
              <p14:xfrm>
                <a:off x="7227439" y="1564198"/>
                <a:ext cx="366840" cy="72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123921-2369-4767-AAD7-BBBC995CAE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18439" y="1555558"/>
                  <a:ext cx="384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9734B75-F049-4095-B909-F88B1192B81F}"/>
                    </a:ext>
                  </a:extLst>
                </p14:cNvPr>
                <p14:cNvContentPartPr/>
                <p14:nvPr/>
              </p14:nvContentPartPr>
              <p14:xfrm>
                <a:off x="7538479" y="1614598"/>
                <a:ext cx="205920" cy="140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9734B75-F049-4095-B909-F88B1192B81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29839" y="1605598"/>
                  <a:ext cx="22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FBB50EA-1CCD-431A-AFB8-3A071CEF30F3}"/>
                    </a:ext>
                  </a:extLst>
                </p14:cNvPr>
                <p14:cNvContentPartPr/>
                <p14:nvPr/>
              </p14:nvContentPartPr>
              <p14:xfrm>
                <a:off x="7728199" y="1615318"/>
                <a:ext cx="158040" cy="97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FBB50EA-1CCD-431A-AFB8-3A071CEF30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19199" y="1606318"/>
                  <a:ext cx="175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83BB573-06DD-4B35-99C7-AFF7C3A50CE0}"/>
                    </a:ext>
                  </a:extLst>
                </p14:cNvPr>
                <p14:cNvContentPartPr/>
                <p14:nvPr/>
              </p14:nvContentPartPr>
              <p14:xfrm>
                <a:off x="7961839" y="1396438"/>
                <a:ext cx="362520" cy="356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83BB573-06DD-4B35-99C7-AFF7C3A50C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52839" y="1387798"/>
                  <a:ext cx="380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D3BD862-6FB1-4F29-BCE5-A1900A5D039C}"/>
                    </a:ext>
                  </a:extLst>
                </p14:cNvPr>
                <p14:cNvContentPartPr/>
                <p14:nvPr/>
              </p14:nvContentPartPr>
              <p14:xfrm>
                <a:off x="8318239" y="1599478"/>
                <a:ext cx="81360" cy="111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D3BD862-6FB1-4F29-BCE5-A1900A5D039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09239" y="1590478"/>
                  <a:ext cx="99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C9A9A6F-8D58-4EA0-B574-B7BE741128AF}"/>
                    </a:ext>
                  </a:extLst>
                </p14:cNvPr>
                <p14:cNvContentPartPr/>
                <p14:nvPr/>
              </p14:nvContentPartPr>
              <p14:xfrm>
                <a:off x="8270359" y="1549078"/>
                <a:ext cx="288720" cy="474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C9A9A6F-8D58-4EA0-B574-B7BE741128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61719" y="1540078"/>
                  <a:ext cx="3063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934CF5-E778-4E34-9C84-7A8BFCAC9DE2}"/>
                    </a:ext>
                  </a:extLst>
                </p14:cNvPr>
                <p14:cNvContentPartPr/>
                <p14:nvPr/>
              </p14:nvContentPartPr>
              <p14:xfrm>
                <a:off x="8736199" y="1569958"/>
                <a:ext cx="241200" cy="180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934CF5-E778-4E34-9C84-7A8BFCAC9DE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27199" y="1561318"/>
                  <a:ext cx="258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A4F1B7-ADA0-4F22-AE7A-86C9143EC84B}"/>
                    </a:ext>
                  </a:extLst>
                </p14:cNvPr>
                <p14:cNvContentPartPr/>
                <p14:nvPr/>
              </p14:nvContentPartPr>
              <p14:xfrm>
                <a:off x="9097999" y="1593718"/>
                <a:ext cx="192600" cy="120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A4F1B7-ADA0-4F22-AE7A-86C9143EC84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88999" y="1584718"/>
                  <a:ext cx="210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935431-9EFD-48CE-BAFF-5B6794656A31}"/>
                    </a:ext>
                  </a:extLst>
                </p14:cNvPr>
                <p14:cNvContentPartPr/>
                <p14:nvPr/>
              </p14:nvContentPartPr>
              <p14:xfrm>
                <a:off x="9050119" y="1583998"/>
                <a:ext cx="175320" cy="142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935431-9EFD-48CE-BAFF-5B6794656A3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41479" y="1575358"/>
                  <a:ext cx="192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C36E34-B131-4962-A248-1A9C0422816D}"/>
                    </a:ext>
                  </a:extLst>
                </p14:cNvPr>
                <p14:cNvContentPartPr/>
                <p14:nvPr/>
              </p14:nvContentPartPr>
              <p14:xfrm>
                <a:off x="9276559" y="1617478"/>
                <a:ext cx="205560" cy="141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C36E34-B131-4962-A248-1A9C0422816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67559" y="1608838"/>
                  <a:ext cx="223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EB7A5CF-738C-4B2C-96A5-D3F0D82A65BF}"/>
                    </a:ext>
                  </a:extLst>
                </p14:cNvPr>
                <p14:cNvContentPartPr/>
                <p14:nvPr/>
              </p14:nvContentPartPr>
              <p14:xfrm>
                <a:off x="9614239" y="1391398"/>
                <a:ext cx="297720" cy="341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EB7A5CF-738C-4B2C-96A5-D3F0D82A65B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05239" y="1382398"/>
                  <a:ext cx="3153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B9D383C-E067-425B-B395-C22E16DA0754}"/>
                    </a:ext>
                  </a:extLst>
                </p14:cNvPr>
                <p14:cNvContentPartPr/>
                <p14:nvPr/>
              </p14:nvContentPartPr>
              <p14:xfrm>
                <a:off x="9967039" y="1550158"/>
                <a:ext cx="140760" cy="172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B9D383C-E067-425B-B395-C22E16DA075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58039" y="1541518"/>
                  <a:ext cx="158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D19D02-A7A6-4D28-B8D0-8B0C5AD70820}"/>
                    </a:ext>
                  </a:extLst>
                </p14:cNvPr>
                <p14:cNvContentPartPr/>
                <p14:nvPr/>
              </p14:nvContentPartPr>
              <p14:xfrm>
                <a:off x="10176559" y="1642678"/>
                <a:ext cx="25920" cy="70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D19D02-A7A6-4D28-B8D0-8B0C5AD7082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67919" y="1634038"/>
                  <a:ext cx="43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A8B2F02-5262-4A87-96A6-1AE695452093}"/>
                    </a:ext>
                  </a:extLst>
                </p14:cNvPr>
                <p14:cNvContentPartPr/>
                <p14:nvPr/>
              </p14:nvContentPartPr>
              <p14:xfrm>
                <a:off x="10358719" y="1553758"/>
                <a:ext cx="451080" cy="217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A8B2F02-5262-4A87-96A6-1AE69545209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50079" y="1544758"/>
                  <a:ext cx="468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837E2A9-087E-4293-94E6-1794597FC075}"/>
                    </a:ext>
                  </a:extLst>
                </p14:cNvPr>
                <p14:cNvContentPartPr/>
                <p14:nvPr/>
              </p14:nvContentPartPr>
              <p14:xfrm>
                <a:off x="473839" y="2434318"/>
                <a:ext cx="166680" cy="170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837E2A9-087E-4293-94E6-1794597FC0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4839" y="2425318"/>
                  <a:ext cx="184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23BA12-612E-4865-9BA2-F938AB89A2E4}"/>
                    </a:ext>
                  </a:extLst>
                </p14:cNvPr>
                <p14:cNvContentPartPr/>
                <p14:nvPr/>
              </p14:nvContentPartPr>
              <p14:xfrm>
                <a:off x="698839" y="2467078"/>
                <a:ext cx="146880" cy="111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23BA12-612E-4865-9BA2-F938AB89A2E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9839" y="2458438"/>
                  <a:ext cx="164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F44EC1F-6038-4BD1-BCDE-B4BEB72B743E}"/>
                    </a:ext>
                  </a:extLst>
                </p14:cNvPr>
                <p14:cNvContentPartPr/>
                <p14:nvPr/>
              </p14:nvContentPartPr>
              <p14:xfrm>
                <a:off x="950839" y="2440438"/>
                <a:ext cx="212760" cy="156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F44EC1F-6038-4BD1-BCDE-B4BEB72B743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1839" y="2431438"/>
                  <a:ext cx="230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5F0FC3-CDBF-4D07-90FA-204063809885}"/>
                    </a:ext>
                  </a:extLst>
                </p14:cNvPr>
                <p14:cNvContentPartPr/>
                <p14:nvPr/>
              </p14:nvContentPartPr>
              <p14:xfrm>
                <a:off x="1127239" y="2273398"/>
                <a:ext cx="186840" cy="293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5F0FC3-CDBF-4D07-90FA-2040638098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8599" y="2264758"/>
                  <a:ext cx="204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7F17088-E503-4F63-8C50-1E3DE1F2EB87}"/>
                    </a:ext>
                  </a:extLst>
                </p14:cNvPr>
                <p14:cNvContentPartPr/>
                <p14:nvPr/>
              </p14:nvContentPartPr>
              <p14:xfrm>
                <a:off x="1636639" y="1532518"/>
                <a:ext cx="401760" cy="359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7F17088-E503-4F63-8C50-1E3DE1F2EB8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27999" y="1523518"/>
                  <a:ext cx="419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2DA520-7CBF-46C3-9A00-EF7058B304F2}"/>
                    </a:ext>
                  </a:extLst>
                </p14:cNvPr>
                <p14:cNvContentPartPr/>
                <p14:nvPr/>
              </p14:nvContentPartPr>
              <p14:xfrm>
                <a:off x="1854439" y="1721878"/>
                <a:ext cx="175680" cy="50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2DA520-7CBF-46C3-9A00-EF7058B304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45439" y="1712878"/>
                  <a:ext cx="193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A7FFD90-2170-40BC-B4A9-E15691B1369E}"/>
                    </a:ext>
                  </a:extLst>
                </p14:cNvPr>
                <p14:cNvContentPartPr/>
                <p14:nvPr/>
              </p14:nvContentPartPr>
              <p14:xfrm>
                <a:off x="2139919" y="1837798"/>
                <a:ext cx="19800" cy="109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A7FFD90-2170-40BC-B4A9-E15691B1369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30919" y="1829158"/>
                  <a:ext cx="37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C877F7-A305-42ED-9B42-0E843F411B5F}"/>
                    </a:ext>
                  </a:extLst>
                </p14:cNvPr>
                <p14:cNvContentPartPr/>
                <p14:nvPr/>
              </p14:nvContentPartPr>
              <p14:xfrm>
                <a:off x="2404159" y="1864438"/>
                <a:ext cx="118080" cy="200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C877F7-A305-42ED-9B42-0E843F411B5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95159" y="1855798"/>
                  <a:ext cx="135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99CD023-23BB-400B-AE50-C73D3FD773FD}"/>
                    </a:ext>
                  </a:extLst>
                </p14:cNvPr>
                <p14:cNvContentPartPr/>
                <p14:nvPr/>
              </p14:nvContentPartPr>
              <p14:xfrm>
                <a:off x="2821759" y="1534318"/>
                <a:ext cx="329040" cy="359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99CD023-23BB-400B-AE50-C73D3FD773F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12759" y="1525318"/>
                  <a:ext cx="346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99498E1-4BC7-4B55-A80B-51BEEB767886}"/>
                    </a:ext>
                  </a:extLst>
                </p14:cNvPr>
                <p14:cNvContentPartPr/>
                <p14:nvPr/>
              </p14:nvContentPartPr>
              <p14:xfrm>
                <a:off x="2899519" y="1735918"/>
                <a:ext cx="195120" cy="34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99498E1-4BC7-4B55-A80B-51BEEB76788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90519" y="1726918"/>
                  <a:ext cx="212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31B4365-1CAD-465D-8FAE-B725F32177A3}"/>
                    </a:ext>
                  </a:extLst>
                </p14:cNvPr>
                <p14:cNvContentPartPr/>
                <p14:nvPr/>
              </p14:nvContentPartPr>
              <p14:xfrm>
                <a:off x="3196879" y="1825918"/>
                <a:ext cx="156600" cy="142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31B4365-1CAD-465D-8FAE-B725F32177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87879" y="1816918"/>
                  <a:ext cx="174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6807EC4-5CC7-4561-9473-E71265E40F16}"/>
                    </a:ext>
                  </a:extLst>
                </p14:cNvPr>
                <p14:cNvContentPartPr/>
                <p14:nvPr/>
              </p14:nvContentPartPr>
              <p14:xfrm>
                <a:off x="3463999" y="1862638"/>
                <a:ext cx="108720" cy="180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6807EC4-5CC7-4561-9473-E71265E40F1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55359" y="1853998"/>
                  <a:ext cx="126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A4BBA81-29C8-4FD0-A371-F336DFFBDA13}"/>
                    </a:ext>
                  </a:extLst>
                </p14:cNvPr>
                <p14:cNvContentPartPr/>
                <p14:nvPr/>
              </p14:nvContentPartPr>
              <p14:xfrm>
                <a:off x="3793759" y="1679758"/>
                <a:ext cx="174960" cy="151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A4BBA81-29C8-4FD0-A371-F336DFFBDA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85119" y="1671118"/>
                  <a:ext cx="192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575FD5-914F-42C5-A80D-704ADA2BF6C9}"/>
                    </a:ext>
                  </a:extLst>
                </p14:cNvPr>
                <p14:cNvContentPartPr/>
                <p14:nvPr/>
              </p14:nvContentPartPr>
              <p14:xfrm>
                <a:off x="4037479" y="1726918"/>
                <a:ext cx="171000" cy="104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575FD5-914F-42C5-A80D-704ADA2BF6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28479" y="1717918"/>
                  <a:ext cx="188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6529AB-38B2-4F15-9488-65B0606A6A9B}"/>
                    </a:ext>
                  </a:extLst>
                </p14:cNvPr>
                <p14:cNvContentPartPr/>
                <p14:nvPr/>
              </p14:nvContentPartPr>
              <p14:xfrm>
                <a:off x="4322599" y="1676158"/>
                <a:ext cx="136080" cy="143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6529AB-38B2-4F15-9488-65B0606A6A9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13599" y="1667518"/>
                  <a:ext cx="153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D5C4BEC-7F9A-4677-A1F3-EB8147060275}"/>
                    </a:ext>
                  </a:extLst>
                </p14:cNvPr>
                <p14:cNvContentPartPr/>
                <p14:nvPr/>
              </p14:nvContentPartPr>
              <p14:xfrm>
                <a:off x="4426639" y="1485718"/>
                <a:ext cx="218520" cy="300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D5C4BEC-7F9A-4677-A1F3-EB814706027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17639" y="1477078"/>
                  <a:ext cx="236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ED1B27-5BD7-41E4-A2AD-B04376FF87B1}"/>
                    </a:ext>
                  </a:extLst>
                </p14:cNvPr>
                <p14:cNvContentPartPr/>
                <p14:nvPr/>
              </p14:nvContentPartPr>
              <p14:xfrm>
                <a:off x="4730119" y="1424878"/>
                <a:ext cx="437400" cy="357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ED1B27-5BD7-41E4-A2AD-B04376FF87B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21119" y="1415878"/>
                  <a:ext cx="4550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D95B30-1F62-4CEC-BC8F-399C7F17821C}"/>
                    </a:ext>
                  </a:extLst>
                </p14:cNvPr>
                <p14:cNvContentPartPr/>
                <p14:nvPr/>
              </p14:nvContentPartPr>
              <p14:xfrm>
                <a:off x="4857919" y="1599838"/>
                <a:ext cx="248400" cy="67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D95B30-1F62-4CEC-BC8F-399C7F17821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48919" y="1591198"/>
                  <a:ext cx="266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8BED088-602A-4F7F-919C-FB808F83251F}"/>
                    </a:ext>
                  </a:extLst>
                </p14:cNvPr>
                <p14:cNvContentPartPr/>
                <p14:nvPr/>
              </p14:nvContentPartPr>
              <p14:xfrm>
                <a:off x="5214679" y="1714318"/>
                <a:ext cx="124920" cy="183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8BED088-602A-4F7F-919C-FB808F8325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06039" y="1705318"/>
                  <a:ext cx="14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683684A-62CE-40D0-8B28-4F40EE7A3175}"/>
                    </a:ext>
                  </a:extLst>
                </p14:cNvPr>
                <p14:cNvContentPartPr/>
                <p14:nvPr/>
              </p14:nvContentPartPr>
              <p14:xfrm>
                <a:off x="5630839" y="1413718"/>
                <a:ext cx="26604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683684A-62CE-40D0-8B28-4F40EE7A317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22199" y="1404718"/>
                  <a:ext cx="2836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C90178D-444C-4D14-AB0B-EAA4166D8171}"/>
                    </a:ext>
                  </a:extLst>
                </p14:cNvPr>
                <p14:cNvContentPartPr/>
                <p14:nvPr/>
              </p14:nvContentPartPr>
              <p14:xfrm>
                <a:off x="5962039" y="1618558"/>
                <a:ext cx="213840" cy="189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C90178D-444C-4D14-AB0B-EAA4166D817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53039" y="1609918"/>
                  <a:ext cx="231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5585893-678E-44A7-8F0A-D5F56F779D61}"/>
                    </a:ext>
                  </a:extLst>
                </p14:cNvPr>
                <p14:cNvContentPartPr/>
                <p14:nvPr/>
              </p14:nvContentPartPr>
              <p14:xfrm>
                <a:off x="1657159" y="2368438"/>
                <a:ext cx="259920" cy="225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5585893-678E-44A7-8F0A-D5F56F779D6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48519" y="2359438"/>
                  <a:ext cx="277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28474C0-5CCF-4901-B4E4-0974B7A94F41}"/>
                    </a:ext>
                  </a:extLst>
                </p14:cNvPr>
                <p14:cNvContentPartPr/>
                <p14:nvPr/>
              </p14:nvContentPartPr>
              <p14:xfrm>
                <a:off x="2038399" y="2386438"/>
                <a:ext cx="196200" cy="195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28474C0-5CCF-4901-B4E4-0974B7A94F4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29759" y="2377438"/>
                  <a:ext cx="213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2119156-0CE6-403F-8094-1604AA3E0AC6}"/>
                    </a:ext>
                  </a:extLst>
                </p14:cNvPr>
                <p14:cNvContentPartPr/>
                <p14:nvPr/>
              </p14:nvContentPartPr>
              <p14:xfrm>
                <a:off x="2023279" y="2400478"/>
                <a:ext cx="215640" cy="140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2119156-0CE6-403F-8094-1604AA3E0AC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14279" y="2391478"/>
                  <a:ext cx="233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22E870A-331F-47C8-8FB9-89F1F352B9EE}"/>
                    </a:ext>
                  </a:extLst>
                </p14:cNvPr>
                <p14:cNvContentPartPr/>
                <p14:nvPr/>
              </p14:nvContentPartPr>
              <p14:xfrm>
                <a:off x="2326759" y="2154598"/>
                <a:ext cx="246600" cy="408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22E870A-331F-47C8-8FB9-89F1F352B9E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17759" y="2145958"/>
                  <a:ext cx="2642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3C5D769-E2F1-4F99-9D33-0A6E6A1F15FE}"/>
                    </a:ext>
                  </a:extLst>
                </p14:cNvPr>
                <p14:cNvContentPartPr/>
                <p14:nvPr/>
              </p14:nvContentPartPr>
              <p14:xfrm>
                <a:off x="2619079" y="2385358"/>
                <a:ext cx="194040" cy="144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3C5D769-E2F1-4F99-9D33-0A6E6A1F15F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10079" y="2376358"/>
                  <a:ext cx="211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A8FC70D-95B9-4DB3-92FC-87C466229EDD}"/>
                    </a:ext>
                  </a:extLst>
                </p14:cNvPr>
                <p14:cNvContentPartPr/>
                <p14:nvPr/>
              </p14:nvContentPartPr>
              <p14:xfrm>
                <a:off x="2914279" y="2353318"/>
                <a:ext cx="210960" cy="182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A8FC70D-95B9-4DB3-92FC-87C466229E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05279" y="2344318"/>
                  <a:ext cx="228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001710E-4A08-43FB-9300-34F3ABF6B7C0}"/>
                    </a:ext>
                  </a:extLst>
                </p14:cNvPr>
                <p14:cNvContentPartPr/>
                <p14:nvPr/>
              </p14:nvContentPartPr>
              <p14:xfrm>
                <a:off x="3110119" y="2348638"/>
                <a:ext cx="273960" cy="169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001710E-4A08-43FB-9300-34F3ABF6B7C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01119" y="2339998"/>
                  <a:ext cx="291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849CA6E-B7D7-4D08-972A-E2F9B660ED1C}"/>
                    </a:ext>
                  </a:extLst>
                </p14:cNvPr>
                <p14:cNvContentPartPr/>
                <p14:nvPr/>
              </p14:nvContentPartPr>
              <p14:xfrm>
                <a:off x="3533119" y="2133718"/>
                <a:ext cx="240120" cy="365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849CA6E-B7D7-4D08-972A-E2F9B660ED1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24119" y="2125078"/>
                  <a:ext cx="2577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DC4DD4E-C322-45A5-A021-D0C6BC897F09}"/>
                    </a:ext>
                  </a:extLst>
                </p14:cNvPr>
                <p14:cNvContentPartPr/>
                <p14:nvPr/>
              </p14:nvContentPartPr>
              <p14:xfrm>
                <a:off x="3492079" y="2319478"/>
                <a:ext cx="235080" cy="47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DC4DD4E-C322-45A5-A021-D0C6BC897F0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83439" y="2310478"/>
                  <a:ext cx="252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180A34D-2F79-45C3-914C-3C06609EAFEF}"/>
                    </a:ext>
                  </a:extLst>
                </p14:cNvPr>
                <p14:cNvContentPartPr/>
                <p14:nvPr/>
              </p14:nvContentPartPr>
              <p14:xfrm>
                <a:off x="3708439" y="2247118"/>
                <a:ext cx="193680" cy="231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180A34D-2F79-45C3-914C-3C06609EAFE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99439" y="2238478"/>
                  <a:ext cx="211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F5A074A-F9AE-4A90-B09A-DEC5FFEA32E8}"/>
                    </a:ext>
                  </a:extLst>
                </p14:cNvPr>
                <p14:cNvContentPartPr/>
                <p14:nvPr/>
              </p14:nvContentPartPr>
              <p14:xfrm>
                <a:off x="3875119" y="2284198"/>
                <a:ext cx="284040" cy="178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F5A074A-F9AE-4A90-B09A-DEC5FFEA32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66119" y="2275558"/>
                  <a:ext cx="30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CE56FCF-095D-4AAD-B032-2152F8A1C98C}"/>
                    </a:ext>
                  </a:extLst>
                </p14:cNvPr>
                <p14:cNvContentPartPr/>
                <p14:nvPr/>
              </p14:nvContentPartPr>
              <p14:xfrm>
                <a:off x="4110559" y="2303638"/>
                <a:ext cx="236520" cy="206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CE56FCF-095D-4AAD-B032-2152F8A1C98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01919" y="2294638"/>
                  <a:ext cx="254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73975CC-A16F-4E6F-831F-B47113D5879A}"/>
                    </a:ext>
                  </a:extLst>
                </p14:cNvPr>
                <p14:cNvContentPartPr/>
                <p14:nvPr/>
              </p14:nvContentPartPr>
              <p14:xfrm>
                <a:off x="4684039" y="2270878"/>
                <a:ext cx="271800" cy="167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73975CC-A16F-4E6F-831F-B47113D5879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75399" y="2261878"/>
                  <a:ext cx="289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9976522-929B-4A95-99AA-8EEED7D07F6F}"/>
                    </a:ext>
                  </a:extLst>
                </p14:cNvPr>
                <p14:cNvContentPartPr/>
                <p14:nvPr/>
              </p14:nvContentPartPr>
              <p14:xfrm>
                <a:off x="4991119" y="2258998"/>
                <a:ext cx="257400" cy="182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9976522-929B-4A95-99AA-8EEED7D07F6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982119" y="2250358"/>
                  <a:ext cx="275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58401A1-3CD3-497A-AEA7-4EF956047916}"/>
                    </a:ext>
                  </a:extLst>
                </p14:cNvPr>
                <p14:cNvContentPartPr/>
                <p14:nvPr/>
              </p14:nvContentPartPr>
              <p14:xfrm>
                <a:off x="5290999" y="2272678"/>
                <a:ext cx="152640" cy="132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58401A1-3CD3-497A-AEA7-4EF95604791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82359" y="2263678"/>
                  <a:ext cx="170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8DAA99B-6A55-4900-85C0-4932B4925D6F}"/>
                    </a:ext>
                  </a:extLst>
                </p14:cNvPr>
                <p14:cNvContentPartPr/>
                <p14:nvPr/>
              </p14:nvContentPartPr>
              <p14:xfrm>
                <a:off x="5468479" y="2302198"/>
                <a:ext cx="185040" cy="115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8DAA99B-6A55-4900-85C0-4932B4925D6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59839" y="2293558"/>
                  <a:ext cx="20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97C0001-973A-408A-9F3C-150BAFBBB8C3}"/>
                    </a:ext>
                  </a:extLst>
                </p14:cNvPr>
                <p14:cNvContentPartPr/>
                <p14:nvPr/>
              </p14:nvContentPartPr>
              <p14:xfrm>
                <a:off x="5856559" y="2050918"/>
                <a:ext cx="173880" cy="384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97C0001-973A-408A-9F3C-150BAFBBB8C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47559" y="2041918"/>
                  <a:ext cx="191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E7A40D5-2B28-432A-B7C1-1972E9C375D5}"/>
                    </a:ext>
                  </a:extLst>
                </p14:cNvPr>
                <p14:cNvContentPartPr/>
                <p14:nvPr/>
              </p14:nvContentPartPr>
              <p14:xfrm>
                <a:off x="5837119" y="2258998"/>
                <a:ext cx="303480" cy="41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E7A40D5-2B28-432A-B7C1-1972E9C375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28479" y="2249998"/>
                  <a:ext cx="321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F298FB3-7A45-46D9-A406-D53EE4F703DC}"/>
                    </a:ext>
                  </a:extLst>
                </p14:cNvPr>
                <p14:cNvContentPartPr/>
                <p14:nvPr/>
              </p14:nvContentPartPr>
              <p14:xfrm>
                <a:off x="6178399" y="2201398"/>
                <a:ext cx="252360" cy="249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F298FB3-7A45-46D9-A406-D53EE4F703D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169759" y="2192398"/>
                  <a:ext cx="270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C910387-19B3-4415-8866-27FE585310D2}"/>
                    </a:ext>
                  </a:extLst>
                </p14:cNvPr>
                <p14:cNvContentPartPr/>
                <p14:nvPr/>
              </p14:nvContentPartPr>
              <p14:xfrm>
                <a:off x="6515359" y="2428558"/>
                <a:ext cx="93240" cy="118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C910387-19B3-4415-8866-27FE585310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06359" y="2419918"/>
                  <a:ext cx="110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7A493B2-7D21-4FDE-A607-488AEB0D26E1}"/>
                    </a:ext>
                  </a:extLst>
                </p14:cNvPr>
                <p14:cNvContentPartPr/>
                <p14:nvPr/>
              </p14:nvContentPartPr>
              <p14:xfrm>
                <a:off x="6930079" y="2222278"/>
                <a:ext cx="223200" cy="182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7A493B2-7D21-4FDE-A607-488AEB0D26E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21439" y="2213278"/>
                  <a:ext cx="240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715FCDA-5AEA-4A83-9C34-7E8B42017EF3}"/>
                    </a:ext>
                  </a:extLst>
                </p14:cNvPr>
                <p14:cNvContentPartPr/>
                <p14:nvPr/>
              </p14:nvContentPartPr>
              <p14:xfrm>
                <a:off x="7235359" y="2271958"/>
                <a:ext cx="192600" cy="115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715FCDA-5AEA-4A83-9C34-7E8B42017EF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26359" y="2263318"/>
                  <a:ext cx="210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030EB3-11A0-446F-9A72-F93A0CBF4FC3}"/>
                    </a:ext>
                  </a:extLst>
                </p14:cNvPr>
                <p14:cNvContentPartPr/>
                <p14:nvPr/>
              </p14:nvContentPartPr>
              <p14:xfrm>
                <a:off x="7586359" y="2269078"/>
                <a:ext cx="237240" cy="153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030EB3-11A0-446F-9A72-F93A0CBF4FC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77359" y="2260438"/>
                  <a:ext cx="25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FEE59F2-80F1-4D24-A9EF-6EC5C41E697F}"/>
                    </a:ext>
                  </a:extLst>
                </p14:cNvPr>
                <p14:cNvContentPartPr/>
                <p14:nvPr/>
              </p14:nvContentPartPr>
              <p14:xfrm>
                <a:off x="7751959" y="2064238"/>
                <a:ext cx="241200" cy="336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FEE59F2-80F1-4D24-A9EF-6EC5C41E697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42959" y="2055598"/>
                  <a:ext cx="2588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09B4C36-CEFB-4023-A3D9-9C8A7F5ED706}"/>
                    </a:ext>
                  </a:extLst>
                </p14:cNvPr>
                <p14:cNvContentPartPr/>
                <p14:nvPr/>
              </p14:nvContentPartPr>
              <p14:xfrm>
                <a:off x="8376919" y="1945078"/>
                <a:ext cx="233640" cy="397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09B4C36-CEFB-4023-A3D9-9C8A7F5ED7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67919" y="1936078"/>
                  <a:ext cx="251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344DB39-7BCA-4462-8C4B-A7E862AFF042}"/>
                    </a:ext>
                  </a:extLst>
                </p14:cNvPr>
                <p14:cNvContentPartPr/>
                <p14:nvPr/>
              </p14:nvContentPartPr>
              <p14:xfrm>
                <a:off x="8556919" y="2173318"/>
                <a:ext cx="248400" cy="178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344DB39-7BCA-4462-8C4B-A7E862AFF04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47919" y="2164678"/>
                  <a:ext cx="266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321151C-5B14-4ED6-AD5F-294FA07A20BD}"/>
                    </a:ext>
                  </a:extLst>
                </p14:cNvPr>
                <p14:cNvContentPartPr/>
                <p14:nvPr/>
              </p14:nvContentPartPr>
              <p14:xfrm>
                <a:off x="9054439" y="1983958"/>
                <a:ext cx="171000" cy="392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321151C-5B14-4ED6-AD5F-294FA07A20B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45439" y="1974958"/>
                  <a:ext cx="188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BB1F46F-E4CA-4840-B68D-6C8864663BA0}"/>
                    </a:ext>
                  </a:extLst>
                </p14:cNvPr>
                <p14:cNvContentPartPr/>
                <p14:nvPr/>
              </p14:nvContentPartPr>
              <p14:xfrm>
                <a:off x="9021679" y="2183038"/>
                <a:ext cx="346680" cy="25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BB1F46F-E4CA-4840-B68D-6C8864663B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13039" y="2174038"/>
                  <a:ext cx="364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32F5EA5-B808-4912-97C8-94AE08C8733C}"/>
                    </a:ext>
                  </a:extLst>
                </p14:cNvPr>
                <p14:cNvContentPartPr/>
                <p14:nvPr/>
              </p14:nvContentPartPr>
              <p14:xfrm>
                <a:off x="9575359" y="2085118"/>
                <a:ext cx="118080" cy="224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32F5EA5-B808-4912-97C8-94AE08C8733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566719" y="2076478"/>
                  <a:ext cx="135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C846A14-05F0-4A57-B8CF-0018C1DD2B06}"/>
                    </a:ext>
                  </a:extLst>
                </p14:cNvPr>
                <p14:cNvContentPartPr/>
                <p14:nvPr/>
              </p14:nvContentPartPr>
              <p14:xfrm>
                <a:off x="9662839" y="2024638"/>
                <a:ext cx="320400" cy="315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C846A14-05F0-4A57-B8CF-0018C1DD2B0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53839" y="2015998"/>
                  <a:ext cx="338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564BDE6-D6A5-4523-88EE-873D38712714}"/>
                    </a:ext>
                  </a:extLst>
                </p14:cNvPr>
                <p14:cNvContentPartPr/>
                <p14:nvPr/>
              </p14:nvContentPartPr>
              <p14:xfrm>
                <a:off x="519919" y="2837878"/>
                <a:ext cx="243720" cy="424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564BDE6-D6A5-4523-88EE-873D3871271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0919" y="2828878"/>
                  <a:ext cx="2613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EA1F703-DD78-4EE3-BF75-9E466126395A}"/>
                    </a:ext>
                  </a:extLst>
                </p14:cNvPr>
                <p14:cNvContentPartPr/>
                <p14:nvPr/>
              </p14:nvContentPartPr>
              <p14:xfrm>
                <a:off x="822679" y="3025078"/>
                <a:ext cx="231480" cy="220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EA1F703-DD78-4EE3-BF75-9E466126395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4039" y="3016078"/>
                  <a:ext cx="249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963EDE-9479-452D-AAC9-1EE2A471E718}"/>
                    </a:ext>
                  </a:extLst>
                </p14:cNvPr>
                <p14:cNvContentPartPr/>
                <p14:nvPr/>
              </p14:nvContentPartPr>
              <p14:xfrm>
                <a:off x="1489039" y="2931118"/>
                <a:ext cx="262080" cy="243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963EDE-9479-452D-AAC9-1EE2A471E71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480039" y="2922478"/>
                  <a:ext cx="279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5AC10BF-A3C8-4159-A4AA-BBD1F96EBFDC}"/>
                    </a:ext>
                  </a:extLst>
                </p14:cNvPr>
                <p14:cNvContentPartPr/>
                <p14:nvPr/>
              </p14:nvContentPartPr>
              <p14:xfrm>
                <a:off x="1824919" y="3002398"/>
                <a:ext cx="158760" cy="135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5AC10BF-A3C8-4159-A4AA-BBD1F96EBFD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815919" y="2993398"/>
                  <a:ext cx="176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6F70F18-34D0-4546-9FDA-FCB6CCF3869F}"/>
                    </a:ext>
                  </a:extLst>
                </p14:cNvPr>
                <p14:cNvContentPartPr/>
                <p14:nvPr/>
              </p14:nvContentPartPr>
              <p14:xfrm>
                <a:off x="2089879" y="2984038"/>
                <a:ext cx="327600" cy="166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6F70F18-34D0-4546-9FDA-FCB6CCF3869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81239" y="2975038"/>
                  <a:ext cx="345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B937968-0813-4E27-A439-F22F29DBF41F}"/>
                    </a:ext>
                  </a:extLst>
                </p14:cNvPr>
                <p14:cNvContentPartPr/>
                <p14:nvPr/>
              </p14:nvContentPartPr>
              <p14:xfrm>
                <a:off x="2555359" y="2945518"/>
                <a:ext cx="183960" cy="216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B937968-0813-4E27-A439-F22F29DBF41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46359" y="2936878"/>
                  <a:ext cx="201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8366363-C639-4CC4-9461-79EF8D691D27}"/>
                    </a:ext>
                  </a:extLst>
                </p14:cNvPr>
                <p14:cNvContentPartPr/>
                <p14:nvPr/>
              </p14:nvContentPartPr>
              <p14:xfrm>
                <a:off x="3085639" y="2871358"/>
                <a:ext cx="270360" cy="234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8366363-C639-4CC4-9461-79EF8D691D2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76639" y="2862718"/>
                  <a:ext cx="288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EABE7D6-A298-4283-BFC8-6350D4F57E0B}"/>
                    </a:ext>
                  </a:extLst>
                </p14:cNvPr>
                <p14:cNvContentPartPr/>
                <p14:nvPr/>
              </p14:nvContentPartPr>
              <p14:xfrm>
                <a:off x="3455719" y="2906998"/>
                <a:ext cx="275760" cy="181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EABE7D6-A298-4283-BFC8-6350D4F57E0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47079" y="2897998"/>
                  <a:ext cx="293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3CC1CD1-3D43-4EAC-B1DB-ED5F5E835486}"/>
                    </a:ext>
                  </a:extLst>
                </p14:cNvPr>
                <p14:cNvContentPartPr/>
                <p14:nvPr/>
              </p14:nvContentPartPr>
              <p14:xfrm>
                <a:off x="3717439" y="2906278"/>
                <a:ext cx="181800" cy="141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3CC1CD1-3D43-4EAC-B1DB-ED5F5E8354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08799" y="2897638"/>
                  <a:ext cx="199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70F1F99-BF95-4BB6-9AF0-E549B5AB4E82}"/>
                    </a:ext>
                  </a:extLst>
                </p14:cNvPr>
                <p14:cNvContentPartPr/>
                <p14:nvPr/>
              </p14:nvContentPartPr>
              <p14:xfrm>
                <a:off x="3950719" y="2933278"/>
                <a:ext cx="182160" cy="102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70F1F99-BF95-4BB6-9AF0-E549B5AB4E8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41719" y="2924278"/>
                  <a:ext cx="199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5576796-EC12-47D9-9CBE-AC2CAB0A26E2}"/>
                    </a:ext>
                  </a:extLst>
                </p14:cNvPr>
                <p14:cNvContentPartPr/>
                <p14:nvPr/>
              </p14:nvContentPartPr>
              <p14:xfrm>
                <a:off x="4378039" y="2606398"/>
                <a:ext cx="143640" cy="439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5576796-EC12-47D9-9CBE-AC2CAB0A26E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69039" y="2597398"/>
                  <a:ext cx="161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2BDBC93-8167-475D-AEBB-14F2AD59333A}"/>
                    </a:ext>
                  </a:extLst>
                </p14:cNvPr>
                <p14:cNvContentPartPr/>
                <p14:nvPr/>
              </p14:nvContentPartPr>
              <p14:xfrm>
                <a:off x="4260679" y="2842918"/>
                <a:ext cx="397800" cy="70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2BDBC93-8167-475D-AEBB-14F2AD59333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51679" y="2834278"/>
                  <a:ext cx="415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E74F0A2-63A5-4277-98CD-4B563D0FF99A}"/>
                    </a:ext>
                  </a:extLst>
                </p14:cNvPr>
                <p14:cNvContentPartPr/>
                <p14:nvPr/>
              </p14:nvContentPartPr>
              <p14:xfrm>
                <a:off x="4939999" y="2687398"/>
                <a:ext cx="192960" cy="354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E74F0A2-63A5-4277-98CD-4B563D0FF99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31359" y="2678398"/>
                  <a:ext cx="210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1ABD451-CCC5-4540-85EC-A126238F8A3E}"/>
                    </a:ext>
                  </a:extLst>
                </p14:cNvPr>
                <p14:cNvContentPartPr/>
                <p14:nvPr/>
              </p14:nvContentPartPr>
              <p14:xfrm>
                <a:off x="5367679" y="2730238"/>
                <a:ext cx="228240" cy="223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1ABD451-CCC5-4540-85EC-A126238F8A3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58679" y="2721238"/>
                  <a:ext cx="245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01B3E77-F743-4878-B4EB-CEF23E7EC993}"/>
                    </a:ext>
                  </a:extLst>
                </p14:cNvPr>
                <p14:cNvContentPartPr/>
                <p14:nvPr/>
              </p14:nvContentPartPr>
              <p14:xfrm>
                <a:off x="5603839" y="2724118"/>
                <a:ext cx="210960" cy="231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01B3E77-F743-4878-B4EB-CEF23E7EC99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95199" y="2715118"/>
                  <a:ext cx="22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843743-2FDB-48E5-BB1A-3029C0492E30}"/>
                    </a:ext>
                  </a:extLst>
                </p14:cNvPr>
                <p14:cNvContentPartPr/>
                <p14:nvPr/>
              </p14:nvContentPartPr>
              <p14:xfrm>
                <a:off x="5914879" y="2741398"/>
                <a:ext cx="239400" cy="234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843743-2FDB-48E5-BB1A-3029C0492E3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06239" y="2732758"/>
                  <a:ext cx="25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E230F11-C82D-4372-B52E-3BFB30439EF1}"/>
                    </a:ext>
                  </a:extLst>
                </p14:cNvPr>
                <p14:cNvContentPartPr/>
                <p14:nvPr/>
              </p14:nvContentPartPr>
              <p14:xfrm>
                <a:off x="6199279" y="2822398"/>
                <a:ext cx="167040" cy="111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E230F11-C82D-4372-B52E-3BFB30439EF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90279" y="2813398"/>
                  <a:ext cx="184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99A6F44-E07D-4BF1-AAEA-0DADEBA6E44C}"/>
                    </a:ext>
                  </a:extLst>
                </p14:cNvPr>
                <p14:cNvContentPartPr/>
                <p14:nvPr/>
              </p14:nvContentPartPr>
              <p14:xfrm>
                <a:off x="6647119" y="2606398"/>
                <a:ext cx="118080" cy="329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99A6F44-E07D-4BF1-AAEA-0DADEBA6E44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38479" y="2597398"/>
                  <a:ext cx="135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BEAA0A-72FA-46CD-A7E0-AD04357AD296}"/>
                    </a:ext>
                  </a:extLst>
                </p14:cNvPr>
                <p14:cNvContentPartPr/>
                <p14:nvPr/>
              </p14:nvContentPartPr>
              <p14:xfrm>
                <a:off x="7038439" y="2696038"/>
                <a:ext cx="266040" cy="212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BEAA0A-72FA-46CD-A7E0-AD04357AD29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29799" y="2687398"/>
                  <a:ext cx="283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29BDDB7-9384-43A4-A72B-41EF652C9DF0}"/>
                    </a:ext>
                  </a:extLst>
                </p14:cNvPr>
                <p14:cNvContentPartPr/>
                <p14:nvPr/>
              </p14:nvContentPartPr>
              <p14:xfrm>
                <a:off x="7375039" y="2738518"/>
                <a:ext cx="221400" cy="147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29BDDB7-9384-43A4-A72B-41EF652C9DF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366399" y="2729878"/>
                  <a:ext cx="239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739BFEA-6196-4B99-A424-AC1369F54BC7}"/>
                    </a:ext>
                  </a:extLst>
                </p14:cNvPr>
                <p14:cNvContentPartPr/>
                <p14:nvPr/>
              </p14:nvContentPartPr>
              <p14:xfrm>
                <a:off x="7712719" y="2688118"/>
                <a:ext cx="356400" cy="206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739BFEA-6196-4B99-A424-AC1369F54BC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04079" y="2679118"/>
                  <a:ext cx="374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50DBE1-8660-49AF-8DC2-BD48402B799B}"/>
                    </a:ext>
                  </a:extLst>
                </p14:cNvPr>
                <p14:cNvContentPartPr/>
                <p14:nvPr/>
              </p14:nvContentPartPr>
              <p14:xfrm>
                <a:off x="8055799" y="2705038"/>
                <a:ext cx="213840" cy="177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50DBE1-8660-49AF-8DC2-BD48402B799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46799" y="2696398"/>
                  <a:ext cx="231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179B25D-BC2D-49D4-95EB-8ACEEAC8643F}"/>
                    </a:ext>
                  </a:extLst>
                </p14:cNvPr>
                <p14:cNvContentPartPr/>
                <p14:nvPr/>
              </p14:nvContentPartPr>
              <p14:xfrm>
                <a:off x="8227519" y="2751838"/>
                <a:ext cx="271080" cy="116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179B25D-BC2D-49D4-95EB-8ACEEAC864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18519" y="2743198"/>
                  <a:ext cx="288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606D728-A096-4FA8-B569-08AC94B8FAAB}"/>
                    </a:ext>
                  </a:extLst>
                </p14:cNvPr>
                <p14:cNvContentPartPr/>
                <p14:nvPr/>
              </p14:nvContentPartPr>
              <p14:xfrm>
                <a:off x="8606599" y="2490478"/>
                <a:ext cx="207000" cy="423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606D728-A096-4FA8-B569-08AC94B8FAA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97599" y="2481838"/>
                  <a:ext cx="224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76E5B85-6A9C-4677-A30C-9B1BBFF12406}"/>
                    </a:ext>
                  </a:extLst>
                </p14:cNvPr>
                <p14:cNvContentPartPr/>
                <p14:nvPr/>
              </p14:nvContentPartPr>
              <p14:xfrm>
                <a:off x="8565919" y="2701438"/>
                <a:ext cx="313560" cy="46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76E5B85-6A9C-4677-A30C-9B1BBFF1240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57279" y="2692438"/>
                  <a:ext cx="331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CD8F6BD-D303-4B0F-A3AD-396FD3D2AE23}"/>
                    </a:ext>
                  </a:extLst>
                </p14:cNvPr>
                <p14:cNvContentPartPr/>
                <p14:nvPr/>
              </p14:nvContentPartPr>
              <p14:xfrm>
                <a:off x="9082159" y="2735638"/>
                <a:ext cx="183960" cy="130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CD8F6BD-D303-4B0F-A3AD-396FD3D2AE2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073519" y="2726638"/>
                  <a:ext cx="201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60E6E67-F8E6-41A8-8255-1804FB593A68}"/>
                    </a:ext>
                  </a:extLst>
                </p14:cNvPr>
                <p14:cNvContentPartPr/>
                <p14:nvPr/>
              </p14:nvContentPartPr>
              <p14:xfrm>
                <a:off x="9363679" y="2451238"/>
                <a:ext cx="259560" cy="420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60E6E67-F8E6-41A8-8255-1804FB593A6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354679" y="2442598"/>
                  <a:ext cx="2772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648CAE3-E352-498A-9076-C5E2FA1652D2}"/>
                    </a:ext>
                  </a:extLst>
                </p14:cNvPr>
                <p14:cNvContentPartPr/>
                <p14:nvPr/>
              </p14:nvContentPartPr>
              <p14:xfrm>
                <a:off x="9669679" y="2724838"/>
                <a:ext cx="164160" cy="135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648CAE3-E352-498A-9076-C5E2FA1652D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60679" y="2716198"/>
                  <a:ext cx="181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58E64D-501D-40A8-8CA0-CD125CCDE71D}"/>
                    </a:ext>
                  </a:extLst>
                </p14:cNvPr>
                <p14:cNvContentPartPr/>
                <p14:nvPr/>
              </p14:nvContentPartPr>
              <p14:xfrm>
                <a:off x="9947239" y="2718718"/>
                <a:ext cx="174960" cy="152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58E64D-501D-40A8-8CA0-CD125CCDE7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938599" y="2709718"/>
                  <a:ext cx="192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668A8C3-0966-4AF6-A758-6675A10A3577}"/>
                    </a:ext>
                  </a:extLst>
                </p14:cNvPr>
                <p14:cNvContentPartPr/>
                <p14:nvPr/>
              </p14:nvContentPartPr>
              <p14:xfrm>
                <a:off x="10310479" y="2456638"/>
                <a:ext cx="226440" cy="446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668A8C3-0966-4AF6-A758-6675A10A357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01479" y="2447998"/>
                  <a:ext cx="2440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0701101-2F64-471D-BDFA-25851E00D134}"/>
                    </a:ext>
                  </a:extLst>
                </p14:cNvPr>
                <p14:cNvContentPartPr/>
                <p14:nvPr/>
              </p14:nvContentPartPr>
              <p14:xfrm>
                <a:off x="10312999" y="2633038"/>
                <a:ext cx="468000" cy="61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0701101-2F64-471D-BDFA-25851E00D13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03999" y="2624398"/>
                  <a:ext cx="485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CA83DB8-6B3C-476E-955C-1DB53C7D5433}"/>
                    </a:ext>
                  </a:extLst>
                </p14:cNvPr>
                <p14:cNvContentPartPr/>
                <p14:nvPr/>
              </p14:nvContentPartPr>
              <p14:xfrm>
                <a:off x="548359" y="3572278"/>
                <a:ext cx="218160" cy="198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CA83DB8-6B3C-476E-955C-1DB53C7D543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39359" y="3563278"/>
                  <a:ext cx="235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47B812B-9DA9-42B2-B887-07F318CDFD12}"/>
                    </a:ext>
                  </a:extLst>
                </p14:cNvPr>
                <p14:cNvContentPartPr/>
                <p14:nvPr/>
              </p14:nvContentPartPr>
              <p14:xfrm>
                <a:off x="831319" y="3617278"/>
                <a:ext cx="134640" cy="1695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47B812B-9DA9-42B2-B887-07F318CDFD1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2679" y="3608278"/>
                  <a:ext cx="152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761487D-0EAA-4752-8DB7-736FED394F66}"/>
                    </a:ext>
                  </a:extLst>
                </p14:cNvPr>
                <p14:cNvContentPartPr/>
                <p14:nvPr/>
              </p14:nvContentPartPr>
              <p14:xfrm>
                <a:off x="1054519" y="3563998"/>
                <a:ext cx="258480" cy="214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761487D-0EAA-4752-8DB7-736FED394F6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5879" y="3555358"/>
                  <a:ext cx="276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6224063-3F8D-4AEF-9FD8-C163F420C298}"/>
                    </a:ext>
                  </a:extLst>
                </p14:cNvPr>
                <p14:cNvContentPartPr/>
                <p14:nvPr/>
              </p14:nvContentPartPr>
              <p14:xfrm>
                <a:off x="1519999" y="3623398"/>
                <a:ext cx="146880" cy="367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6224063-3F8D-4AEF-9FD8-C163F420C29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11359" y="3614758"/>
                  <a:ext cx="164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68EE84A-CD50-4267-8A41-5E941DD210EA}"/>
                    </a:ext>
                  </a:extLst>
                </p14:cNvPr>
                <p14:cNvContentPartPr/>
                <p14:nvPr/>
              </p14:nvContentPartPr>
              <p14:xfrm>
                <a:off x="1775959" y="3496678"/>
                <a:ext cx="326880" cy="2444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68EE84A-CD50-4267-8A41-5E941DD210E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766959" y="3487678"/>
                  <a:ext cx="344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183F66A-C245-459F-898C-C0BDB610E156}"/>
                    </a:ext>
                  </a:extLst>
                </p14:cNvPr>
                <p14:cNvContentPartPr/>
                <p14:nvPr/>
              </p14:nvContentPartPr>
              <p14:xfrm>
                <a:off x="2116879" y="3500638"/>
                <a:ext cx="236160" cy="180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183F66A-C245-459F-898C-C0BDB610E15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07879" y="3491638"/>
                  <a:ext cx="253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D7F409C-DB86-4547-AEC2-F9E30B3FC763}"/>
                    </a:ext>
                  </a:extLst>
                </p14:cNvPr>
                <p14:cNvContentPartPr/>
                <p14:nvPr/>
              </p14:nvContentPartPr>
              <p14:xfrm>
                <a:off x="2354839" y="3501718"/>
                <a:ext cx="272160" cy="173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D7F409C-DB86-4547-AEC2-F9E30B3FC76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46199" y="3492718"/>
                  <a:ext cx="289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7F4D4BF-5769-45C1-9492-CACEF42A4DCB}"/>
                    </a:ext>
                  </a:extLst>
                </p14:cNvPr>
                <p14:cNvContentPartPr/>
                <p14:nvPr/>
              </p14:nvContentPartPr>
              <p14:xfrm>
                <a:off x="2633119" y="3489478"/>
                <a:ext cx="186120" cy="194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7F4D4BF-5769-45C1-9492-CACEF42A4DC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24479" y="3480838"/>
                  <a:ext cx="203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D931259-B8A7-4016-81A5-8E7F326BCC66}"/>
                    </a:ext>
                  </a:extLst>
                </p14:cNvPr>
                <p14:cNvContentPartPr/>
                <p14:nvPr/>
              </p14:nvContentPartPr>
              <p14:xfrm>
                <a:off x="3049639" y="3587038"/>
                <a:ext cx="232200" cy="352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D931259-B8A7-4016-81A5-8E7F326BCC6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40639" y="3578398"/>
                  <a:ext cx="24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8663BD9-EDD1-492A-B737-ACD9F846387F}"/>
                    </a:ext>
                  </a:extLst>
                </p14:cNvPr>
                <p14:cNvContentPartPr/>
                <p14:nvPr/>
              </p14:nvContentPartPr>
              <p14:xfrm>
                <a:off x="3253039" y="3396598"/>
                <a:ext cx="323280" cy="233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8663BD9-EDD1-492A-B737-ACD9F846387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244039" y="3387958"/>
                  <a:ext cx="340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2EAFA81-BB14-4F23-AEDD-4A78AA66F74B}"/>
                    </a:ext>
                  </a:extLst>
                </p14:cNvPr>
                <p14:cNvContentPartPr/>
                <p14:nvPr/>
              </p14:nvContentPartPr>
              <p14:xfrm>
                <a:off x="3654799" y="3398398"/>
                <a:ext cx="239400" cy="218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2EAFA81-BB14-4F23-AEDD-4A78AA66F74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45799" y="3389758"/>
                  <a:ext cx="257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38EBFFE-5106-4B2D-A23E-21A4B9FB5A8D}"/>
                    </a:ext>
                  </a:extLst>
                </p14:cNvPr>
                <p14:cNvContentPartPr/>
                <p14:nvPr/>
              </p14:nvContentPartPr>
              <p14:xfrm>
                <a:off x="3854239" y="3459958"/>
                <a:ext cx="114480" cy="120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38EBFFE-5106-4B2D-A23E-21A4B9FB5A8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45239" y="3451318"/>
                  <a:ext cx="132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8098AC4-1743-4E44-95B8-837FAB8EFF81}"/>
                    </a:ext>
                  </a:extLst>
                </p14:cNvPr>
                <p14:cNvContentPartPr/>
                <p14:nvPr/>
              </p14:nvContentPartPr>
              <p14:xfrm>
                <a:off x="4140439" y="3133798"/>
                <a:ext cx="241200" cy="425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8098AC4-1743-4E44-95B8-837FAB8EFF8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31439" y="3124798"/>
                  <a:ext cx="258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A2652DB-2B19-4384-B51A-3B5B43D413DA}"/>
                    </a:ext>
                  </a:extLst>
                </p14:cNvPr>
                <p14:cNvContentPartPr/>
                <p14:nvPr/>
              </p14:nvContentPartPr>
              <p14:xfrm>
                <a:off x="4406839" y="3390118"/>
                <a:ext cx="174240" cy="149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A2652DB-2B19-4384-B51A-3B5B43D413D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398199" y="3381118"/>
                  <a:ext cx="191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7762CB7-C2E3-424F-9E0F-F941957FC0F0}"/>
                    </a:ext>
                  </a:extLst>
                </p14:cNvPr>
                <p14:cNvContentPartPr/>
                <p14:nvPr/>
              </p14:nvContentPartPr>
              <p14:xfrm>
                <a:off x="4743439" y="3128038"/>
                <a:ext cx="223560" cy="435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7762CB7-C2E3-424F-9E0F-F941957FC0F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34799" y="3119038"/>
                  <a:ext cx="241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B04CA0C-EE5B-4759-9694-82F29E883940}"/>
                    </a:ext>
                  </a:extLst>
                </p14:cNvPr>
                <p14:cNvContentPartPr/>
                <p14:nvPr/>
              </p14:nvContentPartPr>
              <p14:xfrm>
                <a:off x="5073199" y="3417118"/>
                <a:ext cx="35280" cy="90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B04CA0C-EE5B-4759-9694-82F29E88394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64559" y="3408478"/>
                  <a:ext cx="52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C2EAF13-2266-406E-BC8A-9FA2C090BB6E}"/>
                    </a:ext>
                  </a:extLst>
                </p14:cNvPr>
                <p14:cNvContentPartPr/>
                <p14:nvPr/>
              </p14:nvContentPartPr>
              <p14:xfrm>
                <a:off x="5363719" y="3143158"/>
                <a:ext cx="130680" cy="329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C2EAF13-2266-406E-BC8A-9FA2C090BB6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54719" y="3134158"/>
                  <a:ext cx="148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DF6284E-8BFB-4F08-842F-57BB7EE47A22}"/>
                    </a:ext>
                  </a:extLst>
                </p14:cNvPr>
                <p14:cNvContentPartPr/>
                <p14:nvPr/>
              </p14:nvContentPartPr>
              <p14:xfrm>
                <a:off x="5489719" y="3373558"/>
                <a:ext cx="49320" cy="95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DF6284E-8BFB-4F08-842F-57BB7EE47A2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480719" y="3364918"/>
                  <a:ext cx="66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A90481D-C396-4017-B880-6A479E403F93}"/>
                    </a:ext>
                  </a:extLst>
                </p14:cNvPr>
                <p14:cNvContentPartPr/>
                <p14:nvPr/>
              </p14:nvContentPartPr>
              <p14:xfrm>
                <a:off x="5770879" y="3078358"/>
                <a:ext cx="165600" cy="372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A90481D-C396-4017-B880-6A479E403F9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62239" y="3069358"/>
                  <a:ext cx="1832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388BDE5-BB49-470C-B7CB-3885D9BCDF73}"/>
                    </a:ext>
                  </a:extLst>
                </p14:cNvPr>
                <p14:cNvContentPartPr/>
                <p14:nvPr/>
              </p14:nvContentPartPr>
              <p14:xfrm>
                <a:off x="5683399" y="3275278"/>
                <a:ext cx="321120" cy="205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388BDE5-BB49-470C-B7CB-3885D9BCDF7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674759" y="3266638"/>
                  <a:ext cx="338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B69C684-C4C4-45AD-B86B-FB02ED82B2D3}"/>
                    </a:ext>
                  </a:extLst>
                </p14:cNvPr>
                <p14:cNvContentPartPr/>
                <p14:nvPr/>
              </p14:nvContentPartPr>
              <p14:xfrm>
                <a:off x="6088039" y="3195718"/>
                <a:ext cx="29520" cy="24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B69C684-C4C4-45AD-B86B-FB02ED82B2D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079039" y="3186718"/>
                  <a:ext cx="47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1806732-5004-45B6-B56E-9AA1CE956D23}"/>
                    </a:ext>
                  </a:extLst>
                </p14:cNvPr>
                <p14:cNvContentPartPr/>
                <p14:nvPr/>
              </p14:nvContentPartPr>
              <p14:xfrm>
                <a:off x="6107479" y="3270958"/>
                <a:ext cx="173880" cy="191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1806732-5004-45B6-B56E-9AA1CE956D2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98839" y="3261958"/>
                  <a:ext cx="191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0DFEFA-6722-450A-8B0E-7E82EE208A50}"/>
                    </a:ext>
                  </a:extLst>
                </p14:cNvPr>
                <p14:cNvContentPartPr/>
                <p14:nvPr/>
              </p14:nvContentPartPr>
              <p14:xfrm>
                <a:off x="6337879" y="3233878"/>
                <a:ext cx="145080" cy="199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0DFEFA-6722-450A-8B0E-7E82EE208A5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329239" y="3224878"/>
                  <a:ext cx="162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63B24DE-AB8C-4DE8-91CA-E7F308B63BE1}"/>
                    </a:ext>
                  </a:extLst>
                </p14:cNvPr>
                <p14:cNvContentPartPr/>
                <p14:nvPr/>
              </p14:nvContentPartPr>
              <p14:xfrm>
                <a:off x="6555319" y="3092398"/>
                <a:ext cx="129240" cy="398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63B24DE-AB8C-4DE8-91CA-E7F308B63BE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546679" y="3083398"/>
                  <a:ext cx="146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4F4B89A-154C-42E6-8A24-961CF69A22AB}"/>
                    </a:ext>
                  </a:extLst>
                </p14:cNvPr>
                <p14:cNvContentPartPr/>
                <p14:nvPr/>
              </p14:nvContentPartPr>
              <p14:xfrm>
                <a:off x="6833599" y="3524758"/>
                <a:ext cx="74520" cy="2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4F4B89A-154C-42E6-8A24-961CF69A22A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24599" y="3515758"/>
                  <a:ext cx="92160" cy="2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678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3DC1A70-1A76-4217-9E33-2E0F2D46D9E9}"/>
              </a:ext>
            </a:extLst>
          </p:cNvPr>
          <p:cNvGrpSpPr/>
          <p:nvPr/>
        </p:nvGrpSpPr>
        <p:grpSpPr>
          <a:xfrm>
            <a:off x="511639" y="183958"/>
            <a:ext cx="789840" cy="496080"/>
            <a:chOff x="511639" y="183958"/>
            <a:chExt cx="78984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506E24-BB89-48D0-9A25-57EF05E41099}"/>
                    </a:ext>
                  </a:extLst>
                </p14:cNvPr>
                <p14:cNvContentPartPr/>
                <p14:nvPr/>
              </p14:nvContentPartPr>
              <p14:xfrm>
                <a:off x="511639" y="183958"/>
                <a:ext cx="553320" cy="496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506E24-BB89-48D0-9A25-57EF05E410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999" y="175318"/>
                  <a:ext cx="5709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085310-A178-4EA9-95C7-6B551106926B}"/>
                    </a:ext>
                  </a:extLst>
                </p14:cNvPr>
                <p14:cNvContentPartPr/>
                <p14:nvPr/>
              </p14:nvContentPartPr>
              <p14:xfrm>
                <a:off x="632959" y="392758"/>
                <a:ext cx="212760" cy="78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085310-A178-4EA9-95C7-6B55110692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959" y="383758"/>
                  <a:ext cx="230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9CE73F3-5337-4D98-91AD-9D6A0C0FCBBA}"/>
                    </a:ext>
                  </a:extLst>
                </p14:cNvPr>
                <p14:cNvContentPartPr/>
                <p14:nvPr/>
              </p14:nvContentPartPr>
              <p14:xfrm>
                <a:off x="910519" y="419398"/>
                <a:ext cx="169200" cy="14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9CE73F3-5337-4D98-91AD-9D6A0C0FCB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1519" y="410758"/>
                  <a:ext cx="186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0B720B-0017-4EAC-801A-EB6FC41CE743}"/>
                    </a:ext>
                  </a:extLst>
                </p14:cNvPr>
                <p14:cNvContentPartPr/>
                <p14:nvPr/>
              </p14:nvContentPartPr>
              <p14:xfrm>
                <a:off x="929599" y="335518"/>
                <a:ext cx="183240" cy="258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0B720B-0017-4EAC-801A-EB6FC41CE7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0599" y="326878"/>
                  <a:ext cx="200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C0129E-4754-47D4-8B53-F25B21B5DA8F}"/>
                    </a:ext>
                  </a:extLst>
                </p14:cNvPr>
                <p14:cNvContentPartPr/>
                <p14:nvPr/>
              </p14:nvContentPartPr>
              <p14:xfrm>
                <a:off x="1266199" y="367918"/>
                <a:ext cx="35280" cy="191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C0129E-4754-47D4-8B53-F25B21B5DA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7559" y="358918"/>
                  <a:ext cx="529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0075A9-4D3E-4F4A-AF9D-4AC9082B38BF}"/>
              </a:ext>
            </a:extLst>
          </p:cNvPr>
          <p:cNvGrpSpPr/>
          <p:nvPr/>
        </p:nvGrpSpPr>
        <p:grpSpPr>
          <a:xfrm>
            <a:off x="1921039" y="101158"/>
            <a:ext cx="873000" cy="503280"/>
            <a:chOff x="1921039" y="101158"/>
            <a:chExt cx="87300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46CAAA-83AC-48A5-A9BF-4615C83E1317}"/>
                    </a:ext>
                  </a:extLst>
                </p14:cNvPr>
                <p14:cNvContentPartPr/>
                <p14:nvPr/>
              </p14:nvContentPartPr>
              <p14:xfrm>
                <a:off x="1921039" y="167398"/>
                <a:ext cx="252000" cy="437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46CAAA-83AC-48A5-A9BF-4615C83E13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2039" y="158758"/>
                  <a:ext cx="2696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5D4CED-2BFF-49C5-973D-D30A182E91E5}"/>
                    </a:ext>
                  </a:extLst>
                </p14:cNvPr>
                <p14:cNvContentPartPr/>
                <p14:nvPr/>
              </p14:nvContentPartPr>
              <p14:xfrm>
                <a:off x="2207239" y="372598"/>
                <a:ext cx="145440" cy="16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5D4CED-2BFF-49C5-973D-D30A182E91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8599" y="363598"/>
                  <a:ext cx="163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6B9A6A-E40A-4D62-842A-1ABA66A2790D}"/>
                    </a:ext>
                  </a:extLst>
                </p14:cNvPr>
                <p14:cNvContentPartPr/>
                <p14:nvPr/>
              </p14:nvContentPartPr>
              <p14:xfrm>
                <a:off x="2557159" y="101158"/>
                <a:ext cx="180360" cy="44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6B9A6A-E40A-4D62-842A-1ABA66A279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8519" y="92518"/>
                  <a:ext cx="198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F4D6A7-E260-4B53-84CA-0B76EDD1EE51}"/>
                    </a:ext>
                  </a:extLst>
                </p14:cNvPr>
                <p14:cNvContentPartPr/>
                <p14:nvPr/>
              </p14:nvContentPartPr>
              <p14:xfrm>
                <a:off x="2558959" y="262438"/>
                <a:ext cx="235080" cy="81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F4D6A7-E260-4B53-84CA-0B76EDD1EE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9959" y="253798"/>
                  <a:ext cx="2527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E4AC3C-EC25-454A-A4CB-BB4B9C04930E}"/>
              </a:ext>
            </a:extLst>
          </p:cNvPr>
          <p:cNvGrpSpPr/>
          <p:nvPr/>
        </p:nvGrpSpPr>
        <p:grpSpPr>
          <a:xfrm>
            <a:off x="3161959" y="-45362"/>
            <a:ext cx="2935800" cy="1125360"/>
            <a:chOff x="3161959" y="-45362"/>
            <a:chExt cx="2935800" cy="11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298BC20-C23A-4FF1-A3FF-298E7099923D}"/>
                    </a:ext>
                  </a:extLst>
                </p14:cNvPr>
                <p14:cNvContentPartPr/>
                <p14:nvPr/>
              </p14:nvContentPartPr>
              <p14:xfrm>
                <a:off x="3173119" y="-45362"/>
                <a:ext cx="273960" cy="58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298BC20-C23A-4FF1-A3FF-298E709992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4479" y="-54002"/>
                  <a:ext cx="29160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BCDF34-49C9-4EDA-8831-3E26EA4C6587}"/>
                    </a:ext>
                  </a:extLst>
                </p14:cNvPr>
                <p14:cNvContentPartPr/>
                <p14:nvPr/>
              </p14:nvContentPartPr>
              <p14:xfrm>
                <a:off x="3161959" y="358918"/>
                <a:ext cx="188640" cy="46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BCDF34-49C9-4EDA-8831-3E26EA4C65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52959" y="349918"/>
                  <a:ext cx="206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85A47D-ACBA-4B41-BF08-B46762FCFD44}"/>
                    </a:ext>
                  </a:extLst>
                </p14:cNvPr>
                <p14:cNvContentPartPr/>
                <p14:nvPr/>
              </p14:nvContentPartPr>
              <p14:xfrm>
                <a:off x="3438079" y="342358"/>
                <a:ext cx="170280" cy="14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85A47D-ACBA-4B41-BF08-B46762FCFD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29439" y="333358"/>
                  <a:ext cx="187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2CD6C6D-6216-4BED-9DBC-454BE5415FB0}"/>
                    </a:ext>
                  </a:extLst>
                </p14:cNvPr>
                <p14:cNvContentPartPr/>
                <p14:nvPr/>
              </p14:nvContentPartPr>
              <p14:xfrm>
                <a:off x="3610159" y="339118"/>
                <a:ext cx="240120" cy="16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2CD6C6D-6216-4BED-9DBC-454BE5415F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1159" y="330118"/>
                  <a:ext cx="257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3BB30F-EBAA-4D91-82BD-B2C5C21EC9F0}"/>
                    </a:ext>
                  </a:extLst>
                </p14:cNvPr>
                <p14:cNvContentPartPr/>
                <p14:nvPr/>
              </p14:nvContentPartPr>
              <p14:xfrm>
                <a:off x="3901039" y="167038"/>
                <a:ext cx="104040" cy="340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3BB30F-EBAA-4D91-82BD-B2C5C21EC9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2039" y="158038"/>
                  <a:ext cx="121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864CF2-39F1-447F-8060-2CAA5EA0756D}"/>
                    </a:ext>
                  </a:extLst>
                </p14:cNvPr>
                <p14:cNvContentPartPr/>
                <p14:nvPr/>
              </p14:nvContentPartPr>
              <p14:xfrm>
                <a:off x="4191919" y="320038"/>
                <a:ext cx="174600" cy="41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864CF2-39F1-447F-8060-2CAA5EA075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82919" y="311038"/>
                  <a:ext cx="192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0C724F-5D94-47E3-A05A-2FDCAEAF003C}"/>
                    </a:ext>
                  </a:extLst>
                </p14:cNvPr>
                <p14:cNvContentPartPr/>
                <p14:nvPr/>
              </p14:nvContentPartPr>
              <p14:xfrm>
                <a:off x="4189399" y="425878"/>
                <a:ext cx="162360" cy="35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0C724F-5D94-47E3-A05A-2FDCAEAF00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0399" y="417238"/>
                  <a:ext cx="18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903424-1263-404A-8857-6973E77B8181}"/>
                    </a:ext>
                  </a:extLst>
                </p14:cNvPr>
                <p14:cNvContentPartPr/>
                <p14:nvPr/>
              </p14:nvContentPartPr>
              <p14:xfrm>
                <a:off x="4538239" y="76678"/>
                <a:ext cx="503280" cy="100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903424-1263-404A-8857-6973E77B81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9239" y="67678"/>
                  <a:ext cx="52092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8FD9A8-9235-49C4-9555-C4AE5230A4FE}"/>
                    </a:ext>
                  </a:extLst>
                </p14:cNvPr>
                <p14:cNvContentPartPr/>
                <p14:nvPr/>
              </p14:nvContentPartPr>
              <p14:xfrm>
                <a:off x="5206039" y="258118"/>
                <a:ext cx="145440" cy="21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8FD9A8-9235-49C4-9555-C4AE5230A4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97039" y="249118"/>
                  <a:ext cx="163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08AB07-A5BC-4E9B-91B3-7BE027CADA43}"/>
                    </a:ext>
                  </a:extLst>
                </p14:cNvPr>
                <p14:cNvContentPartPr/>
                <p14:nvPr/>
              </p14:nvContentPartPr>
              <p14:xfrm>
                <a:off x="5346799" y="447478"/>
                <a:ext cx="58320" cy="30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08AB07-A5BC-4E9B-91B3-7BE027CADA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38159" y="438838"/>
                  <a:ext cx="75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C8D5B9-7F05-41AD-8728-16D11DC34BDB}"/>
                    </a:ext>
                  </a:extLst>
                </p14:cNvPr>
                <p14:cNvContentPartPr/>
                <p14:nvPr/>
              </p14:nvContentPartPr>
              <p14:xfrm>
                <a:off x="5530039" y="275038"/>
                <a:ext cx="215280" cy="22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C8D5B9-7F05-41AD-8728-16D11DC34BD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21399" y="266398"/>
                  <a:ext cx="232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6087D0-89D6-4B41-B539-0C24433EB7A6}"/>
                    </a:ext>
                  </a:extLst>
                </p14:cNvPr>
                <p14:cNvContentPartPr/>
                <p14:nvPr/>
              </p14:nvContentPartPr>
              <p14:xfrm>
                <a:off x="5827759" y="215278"/>
                <a:ext cx="270000" cy="265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6087D0-89D6-4B41-B539-0C24433EB7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18759" y="206638"/>
                  <a:ext cx="28764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0C581D-7AED-4F94-B3D0-5C0341746D28}"/>
              </a:ext>
            </a:extLst>
          </p:cNvPr>
          <p:cNvGrpSpPr/>
          <p:nvPr/>
        </p:nvGrpSpPr>
        <p:grpSpPr>
          <a:xfrm>
            <a:off x="6272719" y="36718"/>
            <a:ext cx="1555200" cy="403920"/>
            <a:chOff x="6272719" y="36718"/>
            <a:chExt cx="155520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1A0901-0D9A-4CCC-9B5D-32E264EFC3FE}"/>
                    </a:ext>
                  </a:extLst>
                </p14:cNvPr>
                <p14:cNvContentPartPr/>
                <p14:nvPr/>
              </p14:nvContentPartPr>
              <p14:xfrm>
                <a:off x="6272719" y="159118"/>
                <a:ext cx="187560" cy="28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1A0901-0D9A-4CCC-9B5D-32E264EFC3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63719" y="150478"/>
                  <a:ext cx="205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67E57D-8F4F-4B27-907B-C72CDE66B68B}"/>
                    </a:ext>
                  </a:extLst>
                </p14:cNvPr>
                <p14:cNvContentPartPr/>
                <p14:nvPr/>
              </p14:nvContentPartPr>
              <p14:xfrm>
                <a:off x="6625879" y="186118"/>
                <a:ext cx="113040" cy="21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67E57D-8F4F-4B27-907B-C72CDE66B6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16879" y="177118"/>
                  <a:ext cx="130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E0D907-B809-4412-8587-A2963BA9DC4E}"/>
                    </a:ext>
                  </a:extLst>
                </p14:cNvPr>
                <p14:cNvContentPartPr/>
                <p14:nvPr/>
              </p14:nvContentPartPr>
              <p14:xfrm>
                <a:off x="6808039" y="298438"/>
                <a:ext cx="131760" cy="20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E0D907-B809-4412-8587-A2963BA9DC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99039" y="289438"/>
                  <a:ext cx="149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87AA9B-7F8D-4994-B2D5-AD2036B6C3F5}"/>
                    </a:ext>
                  </a:extLst>
                </p14:cNvPr>
                <p14:cNvContentPartPr/>
                <p14:nvPr/>
              </p14:nvContentPartPr>
              <p14:xfrm>
                <a:off x="7099999" y="222838"/>
                <a:ext cx="276120" cy="13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87AA9B-7F8D-4994-B2D5-AD2036B6C3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1359" y="214198"/>
                  <a:ext cx="293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59E83B-41D7-4F34-9425-0A5ACAA3FDDE}"/>
                    </a:ext>
                  </a:extLst>
                </p14:cNvPr>
                <p14:cNvContentPartPr/>
                <p14:nvPr/>
              </p14:nvContentPartPr>
              <p14:xfrm>
                <a:off x="7145359" y="168478"/>
                <a:ext cx="182880" cy="181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59E83B-41D7-4F34-9425-0A5ACAA3FD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36359" y="159838"/>
                  <a:ext cx="200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EF4275-7A17-43D6-B577-82FB3DF69D55}"/>
                    </a:ext>
                  </a:extLst>
                </p14:cNvPr>
                <p14:cNvContentPartPr/>
                <p14:nvPr/>
              </p14:nvContentPartPr>
              <p14:xfrm>
                <a:off x="7445959" y="96838"/>
                <a:ext cx="86400" cy="6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EF4275-7A17-43D6-B577-82FB3DF69D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36959" y="87838"/>
                  <a:ext cx="104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D4B09BA-388D-4E7A-82E4-54F29E165F26}"/>
                    </a:ext>
                  </a:extLst>
                </p14:cNvPr>
                <p14:cNvContentPartPr/>
                <p14:nvPr/>
              </p14:nvContentPartPr>
              <p14:xfrm>
                <a:off x="7495639" y="70558"/>
                <a:ext cx="88200" cy="19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4B09BA-388D-4E7A-82E4-54F29E165F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6999" y="61558"/>
                  <a:ext cx="105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4B7931-4CE8-49DB-801F-077DD4DD5436}"/>
                    </a:ext>
                  </a:extLst>
                </p14:cNvPr>
                <p14:cNvContentPartPr/>
                <p14:nvPr/>
              </p14:nvContentPartPr>
              <p14:xfrm>
                <a:off x="7665559" y="36718"/>
                <a:ext cx="162360" cy="403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4B7931-4CE8-49DB-801F-077DD4DD54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56559" y="27718"/>
                  <a:ext cx="18000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5739E0-EDDD-4C51-927B-579F255E348C}"/>
              </a:ext>
            </a:extLst>
          </p:cNvPr>
          <p:cNvGrpSpPr/>
          <p:nvPr/>
        </p:nvGrpSpPr>
        <p:grpSpPr>
          <a:xfrm>
            <a:off x="8331559" y="172798"/>
            <a:ext cx="1355040" cy="309960"/>
            <a:chOff x="8331559" y="172798"/>
            <a:chExt cx="135504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7D60672-1182-4826-9FE8-BFF76D98618C}"/>
                    </a:ext>
                  </a:extLst>
                </p14:cNvPr>
                <p14:cNvContentPartPr/>
                <p14:nvPr/>
              </p14:nvContentPartPr>
              <p14:xfrm>
                <a:off x="8331559" y="216718"/>
                <a:ext cx="178200" cy="145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7D60672-1182-4826-9FE8-BFF76D9861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22919" y="207718"/>
                  <a:ext cx="195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24CD36-3E9F-4B3D-A11B-0C35F470FAC2}"/>
                    </a:ext>
                  </a:extLst>
                </p14:cNvPr>
                <p14:cNvContentPartPr/>
                <p14:nvPr/>
              </p14:nvContentPartPr>
              <p14:xfrm>
                <a:off x="8610919" y="183958"/>
                <a:ext cx="152640" cy="15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24CD36-3E9F-4B3D-A11B-0C35F470FA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02279" y="175318"/>
                  <a:ext cx="170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CAC206-DFD3-4BA4-A71A-D0D8DAB07B7E}"/>
                    </a:ext>
                  </a:extLst>
                </p14:cNvPr>
                <p14:cNvContentPartPr/>
                <p14:nvPr/>
              </p14:nvContentPartPr>
              <p14:xfrm>
                <a:off x="8944639" y="210238"/>
                <a:ext cx="186120" cy="198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CAC206-DFD3-4BA4-A71A-D0D8DAB07B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35639" y="201598"/>
                  <a:ext cx="203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0AD187-EA3B-4CCB-8AD9-DCE0E299600C}"/>
                    </a:ext>
                  </a:extLst>
                </p14:cNvPr>
                <p14:cNvContentPartPr/>
                <p14:nvPr/>
              </p14:nvContentPartPr>
              <p14:xfrm>
                <a:off x="8884159" y="219238"/>
                <a:ext cx="228960" cy="174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0AD187-EA3B-4CCB-8AD9-DCE0E29960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75519" y="210238"/>
                  <a:ext cx="246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9B31E9B-4E64-4C00-B94A-DA33224CFD59}"/>
                    </a:ext>
                  </a:extLst>
                </p14:cNvPr>
                <p14:cNvContentPartPr/>
                <p14:nvPr/>
              </p14:nvContentPartPr>
              <p14:xfrm>
                <a:off x="9213199" y="202678"/>
                <a:ext cx="192240" cy="146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9B31E9B-4E64-4C00-B94A-DA33224CFD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4559" y="194038"/>
                  <a:ext cx="209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544C00-23C8-4D51-8E2E-97F800EF372F}"/>
                    </a:ext>
                  </a:extLst>
                </p14:cNvPr>
                <p14:cNvContentPartPr/>
                <p14:nvPr/>
              </p14:nvContentPartPr>
              <p14:xfrm>
                <a:off x="9563119" y="172798"/>
                <a:ext cx="123480" cy="309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544C00-23C8-4D51-8E2E-97F800EF37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54479" y="164158"/>
                  <a:ext cx="141120" cy="3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9D82D95-6BA7-4726-87B2-CBE031BDB224}"/>
                  </a:ext>
                </a:extLst>
              </p14:cNvPr>
              <p14:cNvContentPartPr/>
              <p14:nvPr/>
            </p14:nvContentPartPr>
            <p14:xfrm>
              <a:off x="5822359" y="886678"/>
              <a:ext cx="318240" cy="199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9D82D95-6BA7-4726-87B2-CBE031BDB22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13359" y="878038"/>
                <a:ext cx="33588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A8326AA2-BAEB-412C-B5D2-5CC5A46BC430}"/>
              </a:ext>
            </a:extLst>
          </p:cNvPr>
          <p:cNvGrpSpPr/>
          <p:nvPr/>
        </p:nvGrpSpPr>
        <p:grpSpPr>
          <a:xfrm>
            <a:off x="812239" y="1751398"/>
            <a:ext cx="418680" cy="427320"/>
            <a:chOff x="812239" y="1751398"/>
            <a:chExt cx="4186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0397F8-E783-4730-9450-55A8FF008E17}"/>
                    </a:ext>
                  </a:extLst>
                </p14:cNvPr>
                <p14:cNvContentPartPr/>
                <p14:nvPr/>
              </p14:nvContentPartPr>
              <p14:xfrm>
                <a:off x="812239" y="1901518"/>
                <a:ext cx="225000" cy="245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0397F8-E783-4730-9450-55A8FF008E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3599" y="1892518"/>
                  <a:ext cx="242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BF0F898-B8DD-41E0-8EB3-9A11852DB200}"/>
                    </a:ext>
                  </a:extLst>
                </p14:cNvPr>
                <p14:cNvContentPartPr/>
                <p14:nvPr/>
              </p14:nvContentPartPr>
              <p14:xfrm>
                <a:off x="1119679" y="1751398"/>
                <a:ext cx="111240" cy="427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BF0F898-B8DD-41E0-8EB3-9A11852DB2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0679" y="1742758"/>
                  <a:ext cx="12888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87903-2CB0-4DF3-AD68-A1E0927B9272}"/>
              </a:ext>
            </a:extLst>
          </p:cNvPr>
          <p:cNvGrpSpPr/>
          <p:nvPr/>
        </p:nvGrpSpPr>
        <p:grpSpPr>
          <a:xfrm>
            <a:off x="1580119" y="1760758"/>
            <a:ext cx="719640" cy="362520"/>
            <a:chOff x="1580119" y="1760758"/>
            <a:chExt cx="7196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BA5063-0D4C-4F57-8E0C-72C4B6ED2389}"/>
                    </a:ext>
                  </a:extLst>
                </p14:cNvPr>
                <p14:cNvContentPartPr/>
                <p14:nvPr/>
              </p14:nvContentPartPr>
              <p14:xfrm>
                <a:off x="1580119" y="1760758"/>
                <a:ext cx="318240" cy="362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BA5063-0D4C-4F57-8E0C-72C4B6ED238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71479" y="1751758"/>
                  <a:ext cx="335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49FFA2-919C-411A-A5D3-AA96A682D5CA}"/>
                    </a:ext>
                  </a:extLst>
                </p14:cNvPr>
                <p14:cNvContentPartPr/>
                <p14:nvPr/>
              </p14:nvContentPartPr>
              <p14:xfrm>
                <a:off x="1786039" y="1895038"/>
                <a:ext cx="178200" cy="21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49FFA2-919C-411A-A5D3-AA96A682D5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77399" y="1886038"/>
                  <a:ext cx="195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AFFD27-6F16-4CC6-B048-6BD7816ECB3A}"/>
                    </a:ext>
                  </a:extLst>
                </p14:cNvPr>
                <p14:cNvContentPartPr/>
                <p14:nvPr/>
              </p14:nvContentPartPr>
              <p14:xfrm>
                <a:off x="2041639" y="1912678"/>
                <a:ext cx="131400" cy="159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AFFD27-6F16-4CC6-B048-6BD7816ECB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32639" y="1903678"/>
                  <a:ext cx="14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83E609-EA5C-4771-9670-44DF63A162F6}"/>
                    </a:ext>
                  </a:extLst>
                </p14:cNvPr>
                <p14:cNvContentPartPr/>
                <p14:nvPr/>
              </p14:nvContentPartPr>
              <p14:xfrm>
                <a:off x="2243959" y="1934278"/>
                <a:ext cx="55800" cy="118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583E609-EA5C-4771-9670-44DF63A162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35319" y="1925278"/>
                  <a:ext cx="734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F8EB326-2604-43D1-81DC-ADA87503D0E0}"/>
              </a:ext>
            </a:extLst>
          </p:cNvPr>
          <p:cNvGrpSpPr/>
          <p:nvPr/>
        </p:nvGrpSpPr>
        <p:grpSpPr>
          <a:xfrm>
            <a:off x="2542039" y="1434958"/>
            <a:ext cx="299880" cy="747000"/>
            <a:chOff x="2542039" y="1434958"/>
            <a:chExt cx="299880" cy="74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EAC80E-9E3F-4163-9E5C-44F199D8D9E6}"/>
                    </a:ext>
                  </a:extLst>
                </p14:cNvPr>
                <p14:cNvContentPartPr/>
                <p14:nvPr/>
              </p14:nvContentPartPr>
              <p14:xfrm>
                <a:off x="2545639" y="1434958"/>
                <a:ext cx="261360" cy="599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EAC80E-9E3F-4163-9E5C-44F199D8D9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36999" y="1425958"/>
                  <a:ext cx="2790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F39838-A5F6-42A9-A8D7-3D50516DF715}"/>
                    </a:ext>
                  </a:extLst>
                </p14:cNvPr>
                <p14:cNvContentPartPr/>
                <p14:nvPr/>
              </p14:nvContentPartPr>
              <p14:xfrm>
                <a:off x="2542039" y="1887478"/>
                <a:ext cx="219240" cy="134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F39838-A5F6-42A9-A8D7-3D50516DF7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33039" y="1878838"/>
                  <a:ext cx="236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6E11F9B-D28C-4887-A4BE-DEC8CB028048}"/>
                    </a:ext>
                  </a:extLst>
                </p14:cNvPr>
                <p14:cNvContentPartPr/>
                <p14:nvPr/>
              </p14:nvContentPartPr>
              <p14:xfrm>
                <a:off x="2731759" y="1865158"/>
                <a:ext cx="110160" cy="316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6E11F9B-D28C-4887-A4BE-DEC8CB0280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23119" y="1856518"/>
                  <a:ext cx="12780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1D218D8-123F-4A26-9017-058C3048FD93}"/>
              </a:ext>
            </a:extLst>
          </p:cNvPr>
          <p:cNvGrpSpPr/>
          <p:nvPr/>
        </p:nvGrpSpPr>
        <p:grpSpPr>
          <a:xfrm>
            <a:off x="3083839" y="1078918"/>
            <a:ext cx="893880" cy="1584360"/>
            <a:chOff x="3083839" y="1078918"/>
            <a:chExt cx="893880" cy="15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A4E13D-C352-4A9C-8135-8EF60702E859}"/>
                    </a:ext>
                  </a:extLst>
                </p14:cNvPr>
                <p14:cNvContentPartPr/>
                <p14:nvPr/>
              </p14:nvContentPartPr>
              <p14:xfrm>
                <a:off x="3349879" y="1457638"/>
                <a:ext cx="298080" cy="880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A4E13D-C352-4A9C-8135-8EF60702E8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41239" y="1448638"/>
                  <a:ext cx="31572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AF8389-4FED-4214-B156-8BD2D008512D}"/>
                    </a:ext>
                  </a:extLst>
                </p14:cNvPr>
                <p14:cNvContentPartPr/>
                <p14:nvPr/>
              </p14:nvContentPartPr>
              <p14:xfrm>
                <a:off x="3083839" y="2532238"/>
                <a:ext cx="134280" cy="7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AF8389-4FED-4214-B156-8BD2D00851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75199" y="2523598"/>
                  <a:ext cx="151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158B6C-6EA6-45ED-9BF7-A4AEB7F5650D}"/>
                    </a:ext>
                  </a:extLst>
                </p14:cNvPr>
                <p14:cNvContentPartPr/>
                <p14:nvPr/>
              </p14:nvContentPartPr>
              <p14:xfrm>
                <a:off x="3386239" y="2411998"/>
                <a:ext cx="292680" cy="251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158B6C-6EA6-45ED-9BF7-A4AEB7F565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77239" y="2402998"/>
                  <a:ext cx="310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E2315C5-DDE8-46F0-AF5F-9E1DE10A1C87}"/>
                    </a:ext>
                  </a:extLst>
                </p14:cNvPr>
                <p14:cNvContentPartPr/>
                <p14:nvPr/>
              </p14:nvContentPartPr>
              <p14:xfrm>
                <a:off x="3662359" y="1078918"/>
                <a:ext cx="315360" cy="267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E2315C5-DDE8-46F0-AF5F-9E1DE10A1C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53719" y="1069918"/>
                  <a:ext cx="33300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1DF86D7-7571-4138-B5CA-0A6351B9248D}"/>
              </a:ext>
            </a:extLst>
          </p:cNvPr>
          <p:cNvGrpSpPr/>
          <p:nvPr/>
        </p:nvGrpSpPr>
        <p:grpSpPr>
          <a:xfrm>
            <a:off x="3822559" y="1508398"/>
            <a:ext cx="2023560" cy="591840"/>
            <a:chOff x="3822559" y="1508398"/>
            <a:chExt cx="202356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378426-E20D-4D32-8A01-CAC3FADC3FFC}"/>
                    </a:ext>
                  </a:extLst>
                </p14:cNvPr>
                <p14:cNvContentPartPr/>
                <p14:nvPr/>
              </p14:nvContentPartPr>
              <p14:xfrm>
                <a:off x="3840559" y="1508398"/>
                <a:ext cx="330480" cy="59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378426-E20D-4D32-8A01-CAC3FADC3F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31559" y="1499758"/>
                  <a:ext cx="34812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2BD94D-BAE2-4721-B727-C4FF3BFF6CBA}"/>
                    </a:ext>
                  </a:extLst>
                </p14:cNvPr>
                <p14:cNvContentPartPr/>
                <p14:nvPr/>
              </p14:nvContentPartPr>
              <p14:xfrm>
                <a:off x="3822559" y="1851838"/>
                <a:ext cx="194760" cy="97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2BD94D-BAE2-4721-B727-C4FF3BFF6C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3559" y="1843198"/>
                  <a:ext cx="212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F49558-8D80-4706-A958-0116D7ABEC8B}"/>
                    </a:ext>
                  </a:extLst>
                </p14:cNvPr>
                <p14:cNvContentPartPr/>
                <p14:nvPr/>
              </p14:nvContentPartPr>
              <p14:xfrm>
                <a:off x="4073119" y="1871638"/>
                <a:ext cx="323640" cy="19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F49558-8D80-4706-A958-0116D7ABEC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64479" y="1862638"/>
                  <a:ext cx="341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93AF3A4-F6F8-4BDA-AA36-54D1066A92DB}"/>
                    </a:ext>
                  </a:extLst>
                </p14:cNvPr>
                <p14:cNvContentPartPr/>
                <p14:nvPr/>
              </p14:nvContentPartPr>
              <p14:xfrm>
                <a:off x="4213519" y="1884238"/>
                <a:ext cx="181440" cy="15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93AF3A4-F6F8-4BDA-AA36-54D1066A92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04519" y="1875598"/>
                  <a:ext cx="199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38EF241-B46D-490C-9602-13A5465AADB7}"/>
                    </a:ext>
                  </a:extLst>
                </p14:cNvPr>
                <p14:cNvContentPartPr/>
                <p14:nvPr/>
              </p14:nvContentPartPr>
              <p14:xfrm>
                <a:off x="4466959" y="1742038"/>
                <a:ext cx="132120" cy="312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38EF241-B46D-490C-9602-13A5465AADB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58319" y="1733398"/>
                  <a:ext cx="149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D8100A7-90DE-4291-B10A-B7BAB920252B}"/>
                    </a:ext>
                  </a:extLst>
                </p14:cNvPr>
                <p14:cNvContentPartPr/>
                <p14:nvPr/>
              </p14:nvContentPartPr>
              <p14:xfrm>
                <a:off x="4723639" y="1872718"/>
                <a:ext cx="162360" cy="163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D8100A7-90DE-4291-B10A-B7BAB92025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14999" y="1863718"/>
                  <a:ext cx="180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F7B3FB1-76D8-4395-8F63-79CD74CF2027}"/>
                    </a:ext>
                  </a:extLst>
                </p14:cNvPr>
                <p14:cNvContentPartPr/>
                <p14:nvPr/>
              </p14:nvContentPartPr>
              <p14:xfrm>
                <a:off x="4849279" y="1631158"/>
                <a:ext cx="175680" cy="351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F7B3FB1-76D8-4395-8F63-79CD74CF20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0639" y="1622518"/>
                  <a:ext cx="193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37EEF5-7C3F-4807-B027-86AD49916FDB}"/>
                    </a:ext>
                  </a:extLst>
                </p14:cNvPr>
                <p14:cNvContentPartPr/>
                <p14:nvPr/>
              </p14:nvContentPartPr>
              <p14:xfrm>
                <a:off x="5012359" y="1843558"/>
                <a:ext cx="216720" cy="164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37EEF5-7C3F-4807-B027-86AD49916F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03719" y="1834918"/>
                  <a:ext cx="234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1FB31E-4E50-40A9-B2BF-504FF5014353}"/>
                    </a:ext>
                  </a:extLst>
                </p14:cNvPr>
                <p14:cNvContentPartPr/>
                <p14:nvPr/>
              </p14:nvContentPartPr>
              <p14:xfrm>
                <a:off x="5302159" y="1837078"/>
                <a:ext cx="192240" cy="44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1FB31E-4E50-40A9-B2BF-504FF50143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93519" y="1828438"/>
                  <a:ext cx="209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0A633EB-9023-4AE2-AB69-B417D9362FF1}"/>
                    </a:ext>
                  </a:extLst>
                </p14:cNvPr>
                <p14:cNvContentPartPr/>
                <p14:nvPr/>
              </p14:nvContentPartPr>
              <p14:xfrm>
                <a:off x="5350039" y="1726198"/>
                <a:ext cx="496080" cy="296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0A633EB-9023-4AE2-AB69-B417D9362F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41039" y="1717558"/>
                  <a:ext cx="51372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9FC2AC2-075C-40D1-934A-BCD2411A1245}"/>
              </a:ext>
            </a:extLst>
          </p:cNvPr>
          <p:cNvGrpSpPr/>
          <p:nvPr/>
        </p:nvGrpSpPr>
        <p:grpSpPr>
          <a:xfrm>
            <a:off x="1423879" y="2714758"/>
            <a:ext cx="821520" cy="1500840"/>
            <a:chOff x="1423879" y="2714758"/>
            <a:chExt cx="821520" cy="15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FBEFBC-33FD-460B-ADBF-252ED8431441}"/>
                    </a:ext>
                  </a:extLst>
                </p14:cNvPr>
                <p14:cNvContentPartPr/>
                <p14:nvPr/>
              </p14:nvContentPartPr>
              <p14:xfrm>
                <a:off x="1754359" y="3068998"/>
                <a:ext cx="157320" cy="796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FBEFBC-33FD-460B-ADBF-252ED84314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45359" y="3060358"/>
                  <a:ext cx="17496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7D114D-48C8-4E07-897E-1C94771326C3}"/>
                    </a:ext>
                  </a:extLst>
                </p14:cNvPr>
                <p14:cNvContentPartPr/>
                <p14:nvPr/>
              </p14:nvContentPartPr>
              <p14:xfrm>
                <a:off x="1423879" y="4107598"/>
                <a:ext cx="141840" cy="60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7D114D-48C8-4E07-897E-1C94771326C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14879" y="4098958"/>
                  <a:ext cx="159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F04A60-F89B-46F5-8292-6D29F117C63F}"/>
                    </a:ext>
                  </a:extLst>
                </p14:cNvPr>
                <p14:cNvContentPartPr/>
                <p14:nvPr/>
              </p14:nvContentPartPr>
              <p14:xfrm>
                <a:off x="1783519" y="3976198"/>
                <a:ext cx="295560" cy="239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F04A60-F89B-46F5-8292-6D29F117C6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4879" y="3967558"/>
                  <a:ext cx="313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3B5F2B-792A-4ECA-82FC-66917CB8E94A}"/>
                    </a:ext>
                  </a:extLst>
                </p14:cNvPr>
                <p14:cNvContentPartPr/>
                <p14:nvPr/>
              </p14:nvContentPartPr>
              <p14:xfrm>
                <a:off x="1885039" y="2714758"/>
                <a:ext cx="360360" cy="332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3B5F2B-792A-4ECA-82FC-66917CB8E94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76399" y="2706118"/>
                  <a:ext cx="37800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DEDB7B-24C5-4413-8BA0-21A8098BC47C}"/>
              </a:ext>
            </a:extLst>
          </p:cNvPr>
          <p:cNvGrpSpPr/>
          <p:nvPr/>
        </p:nvGrpSpPr>
        <p:grpSpPr>
          <a:xfrm>
            <a:off x="2430799" y="2939038"/>
            <a:ext cx="1615320" cy="630000"/>
            <a:chOff x="2430799" y="2939038"/>
            <a:chExt cx="161532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F8C171-0474-49F4-B377-FA3A572B08C9}"/>
                    </a:ext>
                  </a:extLst>
                </p14:cNvPr>
                <p14:cNvContentPartPr/>
                <p14:nvPr/>
              </p14:nvContentPartPr>
              <p14:xfrm>
                <a:off x="2453839" y="2939038"/>
                <a:ext cx="349920" cy="630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F8C171-0474-49F4-B377-FA3A572B08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45199" y="2930398"/>
                  <a:ext cx="36756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AD2B2A-B7AF-4EF9-816D-7AC206670149}"/>
                    </a:ext>
                  </a:extLst>
                </p14:cNvPr>
                <p14:cNvContentPartPr/>
                <p14:nvPr/>
              </p14:nvContentPartPr>
              <p14:xfrm>
                <a:off x="2430799" y="3338998"/>
                <a:ext cx="248400" cy="84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AD2B2A-B7AF-4EF9-816D-7AC2066701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22159" y="3329998"/>
                  <a:ext cx="266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18386FE-BA0D-4A92-BE90-5D53982EC64A}"/>
                    </a:ext>
                  </a:extLst>
                </p14:cNvPr>
                <p14:cNvContentPartPr/>
                <p14:nvPr/>
              </p14:nvContentPartPr>
              <p14:xfrm>
                <a:off x="2778199" y="3276718"/>
                <a:ext cx="77760" cy="189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18386FE-BA0D-4A92-BE90-5D53982EC6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69559" y="3267718"/>
                  <a:ext cx="95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D1E05C7-B7C3-41AB-A51E-78CF09D8F00A}"/>
                    </a:ext>
                  </a:extLst>
                </p14:cNvPr>
                <p14:cNvContentPartPr/>
                <p14:nvPr/>
              </p14:nvContentPartPr>
              <p14:xfrm>
                <a:off x="2830759" y="3297598"/>
                <a:ext cx="216720" cy="183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D1E05C7-B7C3-41AB-A51E-78CF09D8F0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22119" y="3288958"/>
                  <a:ext cx="234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402B2F3-2EC6-43E5-816F-8AACBB8DE0C6}"/>
                    </a:ext>
                  </a:extLst>
                </p14:cNvPr>
                <p14:cNvContentPartPr/>
                <p14:nvPr/>
              </p14:nvContentPartPr>
              <p14:xfrm>
                <a:off x="3124879" y="3145318"/>
                <a:ext cx="66600" cy="36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402B2F3-2EC6-43E5-816F-8AACBB8DE0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15879" y="3136318"/>
                  <a:ext cx="842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3D650B5-97F7-4B10-AC15-B5ABAF4AF4ED}"/>
                    </a:ext>
                  </a:extLst>
                </p14:cNvPr>
                <p14:cNvContentPartPr/>
                <p14:nvPr/>
              </p14:nvContentPartPr>
              <p14:xfrm>
                <a:off x="3308839" y="3306958"/>
                <a:ext cx="156240" cy="17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3D650B5-97F7-4B10-AC15-B5ABAF4AF4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00199" y="3298318"/>
                  <a:ext cx="173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FA18DB-26DE-4DB5-AD30-53AD47832AA0}"/>
                    </a:ext>
                  </a:extLst>
                </p14:cNvPr>
                <p14:cNvContentPartPr/>
                <p14:nvPr/>
              </p14:nvContentPartPr>
              <p14:xfrm>
                <a:off x="3425119" y="3032278"/>
                <a:ext cx="168480" cy="378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FA18DB-26DE-4DB5-AD30-53AD47832AA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16479" y="3023638"/>
                  <a:ext cx="1861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93693A-5C22-486F-A75A-F76CCF672691}"/>
                    </a:ext>
                  </a:extLst>
                </p14:cNvPr>
                <p14:cNvContentPartPr/>
                <p14:nvPr/>
              </p14:nvContentPartPr>
              <p14:xfrm>
                <a:off x="3534919" y="3258718"/>
                <a:ext cx="205560" cy="213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193693A-5C22-486F-A75A-F76CCF67269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25919" y="3250078"/>
                  <a:ext cx="22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D86082-99FA-48D2-B9E8-617DFC351AD4}"/>
                    </a:ext>
                  </a:extLst>
                </p14:cNvPr>
                <p14:cNvContentPartPr/>
                <p14:nvPr/>
              </p14:nvContentPartPr>
              <p14:xfrm>
                <a:off x="3893479" y="3229558"/>
                <a:ext cx="147600" cy="50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BD86082-99FA-48D2-B9E8-617DFC351A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84479" y="3220558"/>
                  <a:ext cx="165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D24AA1F-CA50-4A5A-8079-C7B141087990}"/>
                    </a:ext>
                  </a:extLst>
                </p14:cNvPr>
                <p14:cNvContentPartPr/>
                <p14:nvPr/>
              </p14:nvContentPartPr>
              <p14:xfrm>
                <a:off x="3910399" y="3313078"/>
                <a:ext cx="135720" cy="2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D24AA1F-CA50-4A5A-8079-C7B14108799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01759" y="3304078"/>
                  <a:ext cx="15336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F07D76A-834A-43C3-BC3C-13EEC7CEBD56}"/>
                  </a:ext>
                </a:extLst>
              </p14:cNvPr>
              <p14:cNvContentPartPr/>
              <p14:nvPr/>
            </p14:nvContentPartPr>
            <p14:xfrm>
              <a:off x="4465159" y="2974318"/>
              <a:ext cx="214920" cy="765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F07D76A-834A-43C3-BC3C-13EEC7CEBD5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56159" y="2965678"/>
                <a:ext cx="23256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F604588-7F4C-48FD-BC58-62B13CB8E9C0}"/>
                  </a:ext>
                </a:extLst>
              </p14:cNvPr>
              <p14:cNvContentPartPr/>
              <p14:nvPr/>
            </p14:nvContentPartPr>
            <p14:xfrm>
              <a:off x="4338439" y="3921118"/>
              <a:ext cx="198000" cy="177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F604588-7F4C-48FD-BC58-62B13CB8E9C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329799" y="3912118"/>
                <a:ext cx="21564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297895-DB00-45B2-9D51-452F56E6EAB4}"/>
              </a:ext>
            </a:extLst>
          </p:cNvPr>
          <p:cNvGrpSpPr/>
          <p:nvPr/>
        </p:nvGrpSpPr>
        <p:grpSpPr>
          <a:xfrm>
            <a:off x="4854319" y="2674438"/>
            <a:ext cx="1504800" cy="761400"/>
            <a:chOff x="4854319" y="2674438"/>
            <a:chExt cx="150480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E2DAF0-7A0B-41A8-9ECA-B962108194BC}"/>
                    </a:ext>
                  </a:extLst>
                </p14:cNvPr>
                <p14:cNvContentPartPr/>
                <p14:nvPr/>
              </p14:nvContentPartPr>
              <p14:xfrm>
                <a:off x="4856479" y="2674438"/>
                <a:ext cx="68760" cy="262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9E2DAF0-7A0B-41A8-9ECA-B962108194B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479" y="2665798"/>
                  <a:ext cx="86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02D177B-D350-427F-9826-46D6BB849743}"/>
                    </a:ext>
                  </a:extLst>
                </p14:cNvPr>
                <p14:cNvContentPartPr/>
                <p14:nvPr/>
              </p14:nvContentPartPr>
              <p14:xfrm>
                <a:off x="4854319" y="3158278"/>
                <a:ext cx="99360" cy="275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02D177B-D350-427F-9826-46D6BB8497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5679" y="3149278"/>
                  <a:ext cx="117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A90E624-6F8F-4E64-B864-33B345DA0AFE}"/>
                    </a:ext>
                  </a:extLst>
                </p14:cNvPr>
                <p14:cNvContentPartPr/>
                <p14:nvPr/>
              </p14:nvContentPartPr>
              <p14:xfrm>
                <a:off x="5033239" y="3374278"/>
                <a:ext cx="15480" cy="10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90E624-6F8F-4E64-B864-33B345DA0A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24239" y="3365278"/>
                  <a:ext cx="33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71C860-1C72-4BD0-AF1C-CC137D134513}"/>
                    </a:ext>
                  </a:extLst>
                </p14:cNvPr>
                <p14:cNvContentPartPr/>
                <p14:nvPr/>
              </p14:nvContentPartPr>
              <p14:xfrm>
                <a:off x="5155999" y="3161518"/>
                <a:ext cx="185400" cy="227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71C860-1C72-4BD0-AF1C-CC137D13451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47359" y="3152518"/>
                  <a:ext cx="20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FF9DC5B-637E-47C5-8524-389D85DF1488}"/>
                    </a:ext>
                  </a:extLst>
                </p14:cNvPr>
                <p14:cNvContentPartPr/>
                <p14:nvPr/>
              </p14:nvContentPartPr>
              <p14:xfrm>
                <a:off x="5422399" y="3115438"/>
                <a:ext cx="279360" cy="320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FF9DC5B-637E-47C5-8524-389D85DF148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13759" y="3106438"/>
                  <a:ext cx="2970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04027B-E94D-4F24-A8EE-4786B9939B83}"/>
                    </a:ext>
                  </a:extLst>
                </p14:cNvPr>
                <p14:cNvContentPartPr/>
                <p14:nvPr/>
              </p14:nvContentPartPr>
              <p14:xfrm>
                <a:off x="5796079" y="3054598"/>
                <a:ext cx="199800" cy="342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04027B-E94D-4F24-A8EE-4786B9939B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87439" y="3045958"/>
                  <a:ext cx="217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513F897-32E0-44B4-8F39-82234C8F084B}"/>
                    </a:ext>
                  </a:extLst>
                </p14:cNvPr>
                <p14:cNvContentPartPr/>
                <p14:nvPr/>
              </p14:nvContentPartPr>
              <p14:xfrm>
                <a:off x="6000559" y="3145318"/>
                <a:ext cx="105480" cy="221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513F897-32E0-44B4-8F39-82234C8F084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91559" y="3136318"/>
                  <a:ext cx="123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7054C90-3824-4B19-924D-DB16B0F8DAD8}"/>
                    </a:ext>
                  </a:extLst>
                </p14:cNvPr>
                <p14:cNvContentPartPr/>
                <p14:nvPr/>
              </p14:nvContentPartPr>
              <p14:xfrm>
                <a:off x="6198199" y="3200038"/>
                <a:ext cx="160920" cy="63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7054C90-3824-4B19-924D-DB16B0F8DA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89559" y="3191398"/>
                  <a:ext cx="1785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3A95E5E-36EE-4702-A4C9-276DEE74A184}"/>
              </a:ext>
            </a:extLst>
          </p:cNvPr>
          <p:cNvGrpSpPr/>
          <p:nvPr/>
        </p:nvGrpSpPr>
        <p:grpSpPr>
          <a:xfrm>
            <a:off x="6564319" y="2831398"/>
            <a:ext cx="1325160" cy="535320"/>
            <a:chOff x="6564319" y="2831398"/>
            <a:chExt cx="132516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9A6DBF7-2FBF-46A1-BE47-A3551F8EAFC2}"/>
                    </a:ext>
                  </a:extLst>
                </p14:cNvPr>
                <p14:cNvContentPartPr/>
                <p14:nvPr/>
              </p14:nvContentPartPr>
              <p14:xfrm>
                <a:off x="6590959" y="3109678"/>
                <a:ext cx="207360" cy="257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9A6DBF7-2FBF-46A1-BE47-A3551F8EAF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81959" y="3101038"/>
                  <a:ext cx="225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86A057-58E2-4154-B54C-0EC88BC6EF5D}"/>
                    </a:ext>
                  </a:extLst>
                </p14:cNvPr>
                <p14:cNvContentPartPr/>
                <p14:nvPr/>
              </p14:nvContentPartPr>
              <p14:xfrm>
                <a:off x="6564319" y="3107158"/>
                <a:ext cx="201240" cy="240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86A057-58E2-4154-B54C-0EC88BC6EF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55679" y="3098158"/>
                  <a:ext cx="218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D513B8E-F49F-4C75-AD1D-CD68D501C3EC}"/>
                    </a:ext>
                  </a:extLst>
                </p14:cNvPr>
                <p14:cNvContentPartPr/>
                <p14:nvPr/>
              </p14:nvContentPartPr>
              <p14:xfrm>
                <a:off x="6819559" y="2980798"/>
                <a:ext cx="96120" cy="105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D513B8E-F49F-4C75-AD1D-CD68D501C3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10919" y="2972158"/>
                  <a:ext cx="113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1E61AC3-E4FD-4EBA-8A94-16680F90E6A7}"/>
                    </a:ext>
                  </a:extLst>
                </p14:cNvPr>
                <p14:cNvContentPartPr/>
                <p14:nvPr/>
              </p14:nvContentPartPr>
              <p14:xfrm>
                <a:off x="6897319" y="2972158"/>
                <a:ext cx="85680" cy="183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1E61AC3-E4FD-4EBA-8A94-16680F90E6A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88319" y="2963158"/>
                  <a:ext cx="103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FD58FF8-B805-4E0C-8449-A7EC38C3EE1A}"/>
                    </a:ext>
                  </a:extLst>
                </p14:cNvPr>
                <p14:cNvContentPartPr/>
                <p14:nvPr/>
              </p14:nvContentPartPr>
              <p14:xfrm>
                <a:off x="6995959" y="2831398"/>
                <a:ext cx="112320" cy="439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FD58FF8-B805-4E0C-8449-A7EC38C3EE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87319" y="2822758"/>
                  <a:ext cx="1299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545657E-8937-4F60-8DAE-A7DBB8651F24}"/>
                    </a:ext>
                  </a:extLst>
                </p14:cNvPr>
                <p14:cNvContentPartPr/>
                <p14:nvPr/>
              </p14:nvContentPartPr>
              <p14:xfrm>
                <a:off x="7292239" y="3122998"/>
                <a:ext cx="235080" cy="209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545657E-8937-4F60-8DAE-A7DBB8651F2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83599" y="3114358"/>
                  <a:ext cx="252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DEB57B9-6287-4E08-B28B-135EA6F65A77}"/>
                    </a:ext>
                  </a:extLst>
                </p14:cNvPr>
                <p14:cNvContentPartPr/>
                <p14:nvPr/>
              </p14:nvContentPartPr>
              <p14:xfrm>
                <a:off x="7436959" y="2926438"/>
                <a:ext cx="206640" cy="378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DEB57B9-6287-4E08-B28B-135EA6F65A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28319" y="2917798"/>
                  <a:ext cx="2242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B07FC6-4960-4A6A-A81A-4BD6272861B2}"/>
                    </a:ext>
                  </a:extLst>
                </p14:cNvPr>
                <p14:cNvContentPartPr/>
                <p14:nvPr/>
              </p14:nvContentPartPr>
              <p14:xfrm>
                <a:off x="7672759" y="3107158"/>
                <a:ext cx="216720" cy="18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B07FC6-4960-4A6A-A81A-4BD6272861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64119" y="3098158"/>
                  <a:ext cx="23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69DEBD3-64D4-40E1-8D6F-5E37B16F40E9}"/>
                    </a:ext>
                  </a:extLst>
                </p14:cNvPr>
                <p14:cNvContentPartPr/>
                <p14:nvPr/>
              </p14:nvContentPartPr>
              <p14:xfrm>
                <a:off x="7657999" y="3123718"/>
                <a:ext cx="176400" cy="177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69DEBD3-64D4-40E1-8D6F-5E37B16F40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49359" y="3114718"/>
                  <a:ext cx="1940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AD4FFE5-5732-4B1E-A6EF-501AC5FD4C47}"/>
              </a:ext>
            </a:extLst>
          </p:cNvPr>
          <p:cNvGrpSpPr/>
          <p:nvPr/>
        </p:nvGrpSpPr>
        <p:grpSpPr>
          <a:xfrm>
            <a:off x="1215439" y="4851358"/>
            <a:ext cx="127800" cy="126000"/>
            <a:chOff x="1215439" y="4851358"/>
            <a:chExt cx="12780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3A6B61-E370-46B4-88BB-0D8C66E4121F}"/>
                    </a:ext>
                  </a:extLst>
                </p14:cNvPr>
                <p14:cNvContentPartPr/>
                <p14:nvPr/>
              </p14:nvContentPartPr>
              <p14:xfrm>
                <a:off x="1215439" y="4851358"/>
                <a:ext cx="127800" cy="26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3A6B61-E370-46B4-88BB-0D8C66E412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6439" y="4842358"/>
                  <a:ext cx="145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AF3C740-7E91-44A2-83B7-97AC0480F6BF}"/>
                    </a:ext>
                  </a:extLst>
                </p14:cNvPr>
                <p14:cNvContentPartPr/>
                <p14:nvPr/>
              </p14:nvContentPartPr>
              <p14:xfrm>
                <a:off x="1219039" y="4930558"/>
                <a:ext cx="115920" cy="46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AF3C740-7E91-44A2-83B7-97AC0480F6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10399" y="4921558"/>
                  <a:ext cx="1335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FA43BDD-34D4-4846-B944-5377CA2BEE29}"/>
              </a:ext>
            </a:extLst>
          </p:cNvPr>
          <p:cNvGrpSpPr/>
          <p:nvPr/>
        </p:nvGrpSpPr>
        <p:grpSpPr>
          <a:xfrm>
            <a:off x="1773439" y="4664518"/>
            <a:ext cx="979200" cy="401040"/>
            <a:chOff x="1773439" y="4664518"/>
            <a:chExt cx="97920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C3BB50-41F4-4D60-BDED-E3A9ED573F70}"/>
                    </a:ext>
                  </a:extLst>
                </p14:cNvPr>
                <p14:cNvContentPartPr/>
                <p14:nvPr/>
              </p14:nvContentPartPr>
              <p14:xfrm>
                <a:off x="1773439" y="4765318"/>
                <a:ext cx="129240" cy="300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C3BB50-41F4-4D60-BDED-E3A9ED573F7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64439" y="4756318"/>
                  <a:ext cx="146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17BF392-040E-4509-8408-4A4E16CABFCB}"/>
                    </a:ext>
                  </a:extLst>
                </p14:cNvPr>
                <p14:cNvContentPartPr/>
                <p14:nvPr/>
              </p14:nvContentPartPr>
              <p14:xfrm>
                <a:off x="1925719" y="5008318"/>
                <a:ext cx="25200" cy="16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17BF392-040E-4509-8408-4A4E16CABFC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17079" y="4999318"/>
                  <a:ext cx="42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BFED98-EFC9-4AAD-9203-B9BA67C3DA29}"/>
                    </a:ext>
                  </a:extLst>
                </p14:cNvPr>
                <p14:cNvContentPartPr/>
                <p14:nvPr/>
              </p14:nvContentPartPr>
              <p14:xfrm>
                <a:off x="2078719" y="4775398"/>
                <a:ext cx="219600" cy="241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BFED98-EFC9-4AAD-9203-B9BA67C3DA2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0079" y="4766758"/>
                  <a:ext cx="237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A5CB9FB-090C-4D23-9B4B-BE7802089A6D}"/>
                    </a:ext>
                  </a:extLst>
                </p14:cNvPr>
                <p14:cNvContentPartPr/>
                <p14:nvPr/>
              </p14:nvContentPartPr>
              <p14:xfrm>
                <a:off x="2425759" y="4664518"/>
                <a:ext cx="326880" cy="344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A5CB9FB-090C-4D23-9B4B-BE7802089A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17119" y="4655518"/>
                  <a:ext cx="344520" cy="36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819E1CE-7B8D-4160-81B2-BD1BBF254E17}"/>
                  </a:ext>
                </a:extLst>
              </p14:cNvPr>
              <p14:cNvContentPartPr/>
              <p14:nvPr/>
            </p14:nvContentPartPr>
            <p14:xfrm>
              <a:off x="3047119" y="4584238"/>
              <a:ext cx="178560" cy="425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819E1CE-7B8D-4160-81B2-BD1BBF254E1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038119" y="4575238"/>
                <a:ext cx="196200" cy="44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03B8476-214B-4618-B170-4E6D7C09354D}"/>
              </a:ext>
            </a:extLst>
          </p:cNvPr>
          <p:cNvGrpSpPr/>
          <p:nvPr/>
        </p:nvGrpSpPr>
        <p:grpSpPr>
          <a:xfrm>
            <a:off x="3438439" y="4204078"/>
            <a:ext cx="2447640" cy="1056960"/>
            <a:chOff x="3438439" y="4204078"/>
            <a:chExt cx="2447640" cy="10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839723C-7680-4D46-B5CA-49DCBFE618DA}"/>
                    </a:ext>
                  </a:extLst>
                </p14:cNvPr>
                <p14:cNvContentPartPr/>
                <p14:nvPr/>
              </p14:nvContentPartPr>
              <p14:xfrm>
                <a:off x="3442399" y="4665598"/>
                <a:ext cx="248040" cy="299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839723C-7680-4D46-B5CA-49DCBFE618D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33399" y="4656958"/>
                  <a:ext cx="265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E100341-46C7-47F1-B348-F35492F45874}"/>
                    </a:ext>
                  </a:extLst>
                </p14:cNvPr>
                <p14:cNvContentPartPr/>
                <p14:nvPr/>
              </p14:nvContentPartPr>
              <p14:xfrm>
                <a:off x="3438439" y="4616278"/>
                <a:ext cx="245520" cy="279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E100341-46C7-47F1-B348-F35492F4587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29799" y="4607278"/>
                  <a:ext cx="263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D985F8-F421-4CE1-930F-6F9734E3984D}"/>
                    </a:ext>
                  </a:extLst>
                </p14:cNvPr>
                <p14:cNvContentPartPr/>
                <p14:nvPr/>
              </p14:nvContentPartPr>
              <p14:xfrm>
                <a:off x="3814279" y="4714198"/>
                <a:ext cx="183960" cy="40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D985F8-F421-4CE1-930F-6F9734E398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05639" y="4705198"/>
                  <a:ext cx="201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8DF58D8-64E0-4EDB-A070-77E3A5608430}"/>
                    </a:ext>
                  </a:extLst>
                </p14:cNvPr>
                <p14:cNvContentPartPr/>
                <p14:nvPr/>
              </p14:nvContentPartPr>
              <p14:xfrm>
                <a:off x="4319359" y="4607638"/>
                <a:ext cx="191520" cy="239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8DF58D8-64E0-4EDB-A070-77E3A56084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10719" y="4598998"/>
                  <a:ext cx="209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406BF94-7B14-4CAF-AB3D-3199A01F58E3}"/>
                    </a:ext>
                  </a:extLst>
                </p14:cNvPr>
                <p14:cNvContentPartPr/>
                <p14:nvPr/>
              </p14:nvContentPartPr>
              <p14:xfrm>
                <a:off x="4340239" y="4563718"/>
                <a:ext cx="182880" cy="20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406BF94-7B14-4CAF-AB3D-3199A01F58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31599" y="4554718"/>
                  <a:ext cx="200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93EAF41-7400-4AAD-85F8-8DE29BEF835A}"/>
                    </a:ext>
                  </a:extLst>
                </p14:cNvPr>
                <p14:cNvContentPartPr/>
                <p14:nvPr/>
              </p14:nvContentPartPr>
              <p14:xfrm>
                <a:off x="4654879" y="4345558"/>
                <a:ext cx="196920" cy="253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93EAF41-7400-4AAD-85F8-8DE29BEF83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45879" y="4336558"/>
                  <a:ext cx="214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B739BD-6999-4380-91E2-83DA41A6FEC1}"/>
                    </a:ext>
                  </a:extLst>
                </p14:cNvPr>
                <p14:cNvContentPartPr/>
                <p14:nvPr/>
              </p14:nvContentPartPr>
              <p14:xfrm>
                <a:off x="4172479" y="4922998"/>
                <a:ext cx="477360" cy="77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B739BD-6999-4380-91E2-83DA41A6FEC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63839" y="4913998"/>
                  <a:ext cx="495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F28545D-3697-4F48-BDC8-BDC96D878465}"/>
                    </a:ext>
                  </a:extLst>
                </p14:cNvPr>
                <p14:cNvContentPartPr/>
                <p14:nvPr/>
              </p14:nvContentPartPr>
              <p14:xfrm>
                <a:off x="4325839" y="5022358"/>
                <a:ext cx="273960" cy="238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F28545D-3697-4F48-BDC8-BDC96D8784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16839" y="5013358"/>
                  <a:ext cx="291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4F71333-2DE8-4E2D-9E3C-1E4552F9949C}"/>
                    </a:ext>
                  </a:extLst>
                </p14:cNvPr>
                <p14:cNvContentPartPr/>
                <p14:nvPr/>
              </p14:nvContentPartPr>
              <p14:xfrm>
                <a:off x="4906519" y="4538878"/>
                <a:ext cx="171360" cy="385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4F71333-2DE8-4E2D-9E3C-1E4552F9949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97519" y="4529878"/>
                  <a:ext cx="1890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86F7B71-2DF9-47DE-BA5B-76FDE0146E96}"/>
                    </a:ext>
                  </a:extLst>
                </p14:cNvPr>
                <p14:cNvContentPartPr/>
                <p14:nvPr/>
              </p14:nvContentPartPr>
              <p14:xfrm>
                <a:off x="5240239" y="4387318"/>
                <a:ext cx="172080" cy="668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86F7B71-2DF9-47DE-BA5B-76FDE0146E9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31599" y="4378678"/>
                  <a:ext cx="18972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D6694CF-BE26-4760-BDAC-5F438828CB71}"/>
                    </a:ext>
                  </a:extLst>
                </p14:cNvPr>
                <p14:cNvContentPartPr/>
                <p14:nvPr/>
              </p14:nvContentPartPr>
              <p14:xfrm>
                <a:off x="5337439" y="4991758"/>
                <a:ext cx="134280" cy="193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D6694CF-BE26-4760-BDAC-5F438828CB7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28799" y="4982758"/>
                  <a:ext cx="151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7C5C9AF-A19D-44C1-9FB0-00952D49FF89}"/>
                    </a:ext>
                  </a:extLst>
                </p14:cNvPr>
                <p14:cNvContentPartPr/>
                <p14:nvPr/>
              </p14:nvContentPartPr>
              <p14:xfrm>
                <a:off x="5623639" y="4204078"/>
                <a:ext cx="61560" cy="202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7C5C9AF-A19D-44C1-9FB0-00952D49FF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14639" y="4195078"/>
                  <a:ext cx="79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351224-44F3-4791-B67A-1CEE7FA53F7F}"/>
                    </a:ext>
                  </a:extLst>
                </p14:cNvPr>
                <p14:cNvContentPartPr/>
                <p14:nvPr/>
              </p14:nvContentPartPr>
              <p14:xfrm>
                <a:off x="5754319" y="4588558"/>
                <a:ext cx="131760" cy="23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351224-44F3-4791-B67A-1CEE7FA53F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45679" y="4579558"/>
                  <a:ext cx="149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62A1746-FD30-4F9D-8C7F-44F114356F53}"/>
                    </a:ext>
                  </a:extLst>
                </p14:cNvPr>
                <p14:cNvContentPartPr/>
                <p14:nvPr/>
              </p14:nvContentPartPr>
              <p14:xfrm>
                <a:off x="5780599" y="4710238"/>
                <a:ext cx="87120" cy="2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62A1746-FD30-4F9D-8C7F-44F114356F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71599" y="4701598"/>
                  <a:ext cx="1047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7750B47-8A5A-4E05-A94C-42C2513A2B75}"/>
              </a:ext>
            </a:extLst>
          </p:cNvPr>
          <p:cNvGrpSpPr/>
          <p:nvPr/>
        </p:nvGrpSpPr>
        <p:grpSpPr>
          <a:xfrm>
            <a:off x="6260119" y="4445998"/>
            <a:ext cx="979920" cy="341280"/>
            <a:chOff x="6260119" y="4445998"/>
            <a:chExt cx="97992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788B4AB-8909-4007-8E6B-8066C8A08B94}"/>
                    </a:ext>
                  </a:extLst>
                </p14:cNvPr>
                <p14:cNvContentPartPr/>
                <p14:nvPr/>
              </p14:nvContentPartPr>
              <p14:xfrm>
                <a:off x="6260119" y="4475878"/>
                <a:ext cx="155160" cy="311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788B4AB-8909-4007-8E6B-8066C8A08B9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51119" y="4466878"/>
                  <a:ext cx="1728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1A1B31C-E3F6-4FAB-AB64-C12D3B5033D9}"/>
                    </a:ext>
                  </a:extLst>
                </p14:cNvPr>
                <p14:cNvContentPartPr/>
                <p14:nvPr/>
              </p14:nvContentPartPr>
              <p14:xfrm>
                <a:off x="6451639" y="4732558"/>
                <a:ext cx="19800" cy="42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1A1B31C-E3F6-4FAB-AB64-C12D3B5033D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42999" y="4723918"/>
                  <a:ext cx="3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9E43CF-AC29-4830-935A-47B0C2FBBEC4}"/>
                    </a:ext>
                  </a:extLst>
                </p14:cNvPr>
                <p14:cNvContentPartPr/>
                <p14:nvPr/>
              </p14:nvContentPartPr>
              <p14:xfrm>
                <a:off x="6596359" y="4491718"/>
                <a:ext cx="240480" cy="280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9E43CF-AC29-4830-935A-47B0C2FBBE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87359" y="4483078"/>
                  <a:ext cx="258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270EB32-239D-4667-BEE2-0E1136EA0BA5}"/>
                    </a:ext>
                  </a:extLst>
                </p14:cNvPr>
                <p14:cNvContentPartPr/>
                <p14:nvPr/>
              </p14:nvContentPartPr>
              <p14:xfrm>
                <a:off x="6950599" y="4445998"/>
                <a:ext cx="289440" cy="315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270EB32-239D-4667-BEE2-0E1136EA0B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41599" y="4437358"/>
                  <a:ext cx="3070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30A5247-198E-4898-BDED-7A556FD77443}"/>
              </a:ext>
            </a:extLst>
          </p:cNvPr>
          <p:cNvGrpSpPr/>
          <p:nvPr/>
        </p:nvGrpSpPr>
        <p:grpSpPr>
          <a:xfrm>
            <a:off x="7463239" y="4334038"/>
            <a:ext cx="1266120" cy="627480"/>
            <a:chOff x="7463239" y="4334038"/>
            <a:chExt cx="126612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2CB59C4-876E-4D1D-B55B-017387ADBF1A}"/>
                    </a:ext>
                  </a:extLst>
                </p14:cNvPr>
                <p14:cNvContentPartPr/>
                <p14:nvPr/>
              </p14:nvContentPartPr>
              <p14:xfrm>
                <a:off x="7463239" y="4355638"/>
                <a:ext cx="230040" cy="41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2CB59C4-876E-4D1D-B55B-017387ADBF1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54599" y="4346638"/>
                  <a:ext cx="2476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E200B5D-B24D-4FD1-BA63-6AE7E1ED0EC6}"/>
                    </a:ext>
                  </a:extLst>
                </p14:cNvPr>
                <p14:cNvContentPartPr/>
                <p14:nvPr/>
              </p14:nvContentPartPr>
              <p14:xfrm>
                <a:off x="7772839" y="4445638"/>
                <a:ext cx="134280" cy="312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E200B5D-B24D-4FD1-BA63-6AE7E1ED0EC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64199" y="4436998"/>
                  <a:ext cx="1519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46AFF97-70A7-43FB-802F-3CE011856063}"/>
                    </a:ext>
                  </a:extLst>
                </p14:cNvPr>
                <p14:cNvContentPartPr/>
                <p14:nvPr/>
              </p14:nvContentPartPr>
              <p14:xfrm>
                <a:off x="8054359" y="4590718"/>
                <a:ext cx="163800" cy="2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46AFF97-70A7-43FB-802F-3CE0118560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45359" y="4581718"/>
                  <a:ext cx="181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E8F7AC8-8240-4471-A976-283D59CB0F16}"/>
                    </a:ext>
                  </a:extLst>
                </p14:cNvPr>
                <p14:cNvContentPartPr/>
                <p14:nvPr/>
              </p14:nvContentPartPr>
              <p14:xfrm>
                <a:off x="8649799" y="4334038"/>
                <a:ext cx="79560" cy="202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E8F7AC8-8240-4471-A976-283D59CB0F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41159" y="4325398"/>
                  <a:ext cx="97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CEA299E-1F99-43F0-A09F-EAC3D61EE52A}"/>
                    </a:ext>
                  </a:extLst>
                </p14:cNvPr>
                <p14:cNvContentPartPr/>
                <p14:nvPr/>
              </p14:nvContentPartPr>
              <p14:xfrm>
                <a:off x="8379439" y="4622758"/>
                <a:ext cx="333360" cy="60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CEA299E-1F99-43F0-A09F-EAC3D61EE52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70799" y="4614118"/>
                  <a:ext cx="35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E0A3B43-ECB5-4AF5-AAFA-D840B1A9FB33}"/>
                    </a:ext>
                  </a:extLst>
                </p14:cNvPr>
                <p14:cNvContentPartPr/>
                <p14:nvPr/>
              </p14:nvContentPartPr>
              <p14:xfrm>
                <a:off x="8420839" y="4717438"/>
                <a:ext cx="266760" cy="244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E0A3B43-ECB5-4AF5-AAFA-D840B1A9FB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12199" y="4708438"/>
                  <a:ext cx="2844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5DAA99B-D3D4-457F-B83B-3965E041D95E}"/>
              </a:ext>
            </a:extLst>
          </p:cNvPr>
          <p:cNvGrpSpPr/>
          <p:nvPr/>
        </p:nvGrpSpPr>
        <p:grpSpPr>
          <a:xfrm>
            <a:off x="8956159" y="4218478"/>
            <a:ext cx="1123920" cy="612000"/>
            <a:chOff x="8956159" y="4218478"/>
            <a:chExt cx="1123920" cy="6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E9EC612-5209-4EEB-8453-90852D5FB044}"/>
                    </a:ext>
                  </a:extLst>
                </p14:cNvPr>
                <p14:cNvContentPartPr/>
                <p14:nvPr/>
              </p14:nvContentPartPr>
              <p14:xfrm>
                <a:off x="8956159" y="4573078"/>
                <a:ext cx="190080" cy="52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E9EC612-5209-4EEB-8453-90852D5FB04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47159" y="4564438"/>
                  <a:ext cx="207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48355C2-7DC8-4748-B653-614D2522C232}"/>
                    </a:ext>
                  </a:extLst>
                </p14:cNvPr>
                <p14:cNvContentPartPr/>
                <p14:nvPr/>
              </p14:nvContentPartPr>
              <p14:xfrm>
                <a:off x="9330919" y="4485238"/>
                <a:ext cx="263880" cy="190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48355C2-7DC8-4748-B653-614D2522C23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21919" y="4476598"/>
                  <a:ext cx="281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A4A5103-DABF-4FCD-BCA8-6FBED5D7FD0A}"/>
                    </a:ext>
                  </a:extLst>
                </p14:cNvPr>
                <p14:cNvContentPartPr/>
                <p14:nvPr/>
              </p14:nvContentPartPr>
              <p14:xfrm>
                <a:off x="9652039" y="4218478"/>
                <a:ext cx="428040" cy="612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A4A5103-DABF-4FCD-BCA8-6FBED5D7FD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43039" y="4209838"/>
                  <a:ext cx="445680" cy="62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B26754-E5F6-4FCD-814B-DA0F7B26041A}"/>
              </a:ext>
            </a:extLst>
          </p:cNvPr>
          <p:cNvGrpSpPr/>
          <p:nvPr/>
        </p:nvGrpSpPr>
        <p:grpSpPr>
          <a:xfrm>
            <a:off x="5664319" y="5423038"/>
            <a:ext cx="216720" cy="116640"/>
            <a:chOff x="5664319" y="5423038"/>
            <a:chExt cx="21672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A1F0B75-161B-4C37-87F1-490975644565}"/>
                    </a:ext>
                  </a:extLst>
                </p14:cNvPr>
                <p14:cNvContentPartPr/>
                <p14:nvPr/>
              </p14:nvContentPartPr>
              <p14:xfrm>
                <a:off x="5664319" y="5423038"/>
                <a:ext cx="165600" cy="46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A1F0B75-161B-4C37-87F1-49097564456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55679" y="5414038"/>
                  <a:ext cx="183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4215A5F-3368-4964-9058-98F6D7AF68D9}"/>
                    </a:ext>
                  </a:extLst>
                </p14:cNvPr>
                <p14:cNvContentPartPr/>
                <p14:nvPr/>
              </p14:nvContentPartPr>
              <p14:xfrm>
                <a:off x="5679439" y="5507998"/>
                <a:ext cx="201600" cy="31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4215A5F-3368-4964-9058-98F6D7AF68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70799" y="5499358"/>
                  <a:ext cx="2192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3F8DD96-9C9C-4C71-9F6C-3A2BB269BA6F}"/>
              </a:ext>
            </a:extLst>
          </p:cNvPr>
          <p:cNvGrpSpPr/>
          <p:nvPr/>
        </p:nvGrpSpPr>
        <p:grpSpPr>
          <a:xfrm>
            <a:off x="6214039" y="5137918"/>
            <a:ext cx="1318680" cy="786600"/>
            <a:chOff x="6214039" y="5137918"/>
            <a:chExt cx="1318680" cy="78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F4280B8-2D80-4C0A-9EBF-BC7B1F28F7E6}"/>
                    </a:ext>
                  </a:extLst>
                </p14:cNvPr>
                <p14:cNvContentPartPr/>
                <p14:nvPr/>
              </p14:nvContentPartPr>
              <p14:xfrm>
                <a:off x="6347959" y="5233318"/>
                <a:ext cx="340560" cy="284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F4280B8-2D80-4C0A-9EBF-BC7B1F28F7E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38959" y="5224318"/>
                  <a:ext cx="358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85AC0F6-DBD8-4D6C-A229-A46E5594247A}"/>
                    </a:ext>
                  </a:extLst>
                </p14:cNvPr>
                <p14:cNvContentPartPr/>
                <p14:nvPr/>
              </p14:nvContentPartPr>
              <p14:xfrm>
                <a:off x="6214039" y="5530678"/>
                <a:ext cx="503640" cy="70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85AC0F6-DBD8-4D6C-A229-A46E559424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05399" y="5521678"/>
                  <a:ext cx="521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0719B88-D04D-4193-B8F1-C3AF5FF46B2F}"/>
                    </a:ext>
                  </a:extLst>
                </p14:cNvPr>
                <p14:cNvContentPartPr/>
                <p14:nvPr/>
              </p14:nvContentPartPr>
              <p14:xfrm>
                <a:off x="6337519" y="5643358"/>
                <a:ext cx="196560" cy="124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0719B88-D04D-4193-B8F1-C3AF5FF46B2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28879" y="5634718"/>
                  <a:ext cx="21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5B35C54-C838-482C-8AA4-5E32D5E0C27E}"/>
                    </a:ext>
                  </a:extLst>
                </p14:cNvPr>
                <p14:cNvContentPartPr/>
                <p14:nvPr/>
              </p14:nvContentPartPr>
              <p14:xfrm>
                <a:off x="6431839" y="5621758"/>
                <a:ext cx="169560" cy="302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5B35C54-C838-482C-8AA4-5E32D5E0C27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22839" y="5612758"/>
                  <a:ext cx="187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D117548-95E7-4D0F-A5F0-A399B12958F7}"/>
                    </a:ext>
                  </a:extLst>
                </p14:cNvPr>
                <p14:cNvContentPartPr/>
                <p14:nvPr/>
              </p14:nvContentPartPr>
              <p14:xfrm>
                <a:off x="6926119" y="5505478"/>
                <a:ext cx="16200" cy="21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D117548-95E7-4D0F-A5F0-A399B12958F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17119" y="5496838"/>
                  <a:ext cx="33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62D2390-0C95-456A-A750-0702DA85C577}"/>
                    </a:ext>
                  </a:extLst>
                </p14:cNvPr>
                <p14:cNvContentPartPr/>
                <p14:nvPr/>
              </p14:nvContentPartPr>
              <p14:xfrm>
                <a:off x="7235359" y="5137918"/>
                <a:ext cx="158400" cy="198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62D2390-0C95-456A-A750-0702DA85C57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26359" y="5128918"/>
                  <a:ext cx="176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34C0601-4F99-470F-B8B4-1F6433A50AA7}"/>
                    </a:ext>
                  </a:extLst>
                </p14:cNvPr>
                <p14:cNvContentPartPr/>
                <p14:nvPr/>
              </p14:nvContentPartPr>
              <p14:xfrm>
                <a:off x="7305919" y="5175358"/>
                <a:ext cx="167400" cy="328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34C0601-4F99-470F-B8B4-1F6433A50AA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7279" y="5166358"/>
                  <a:ext cx="185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6CC53B0-24BE-49C1-A5B3-D4BFBE16587B}"/>
                    </a:ext>
                  </a:extLst>
                </p14:cNvPr>
                <p14:cNvContentPartPr/>
                <p14:nvPr/>
              </p14:nvContentPartPr>
              <p14:xfrm>
                <a:off x="7061119" y="5530318"/>
                <a:ext cx="471600" cy="101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6CC53B0-24BE-49C1-A5B3-D4BFBE1658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52479" y="5521678"/>
                  <a:ext cx="48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55FAED8-08DF-4433-B1F4-77026C7287C9}"/>
                    </a:ext>
                  </a:extLst>
                </p14:cNvPr>
                <p14:cNvContentPartPr/>
                <p14:nvPr/>
              </p14:nvContentPartPr>
              <p14:xfrm>
                <a:off x="7110799" y="5658838"/>
                <a:ext cx="322920" cy="249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55FAED8-08DF-4433-B1F4-77026C7287C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02159" y="5649838"/>
                  <a:ext cx="3405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0EB462D-A33D-4F0B-9D2F-7C1A29527217}"/>
              </a:ext>
            </a:extLst>
          </p:cNvPr>
          <p:cNvGrpSpPr/>
          <p:nvPr/>
        </p:nvGrpSpPr>
        <p:grpSpPr>
          <a:xfrm>
            <a:off x="7818919" y="5304238"/>
            <a:ext cx="613800" cy="356760"/>
            <a:chOff x="7818919" y="5304238"/>
            <a:chExt cx="61380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7DC1215-CF64-4B80-99E5-A03F31C9F1E5}"/>
                    </a:ext>
                  </a:extLst>
                </p14:cNvPr>
                <p14:cNvContentPartPr/>
                <p14:nvPr/>
              </p14:nvContentPartPr>
              <p14:xfrm>
                <a:off x="7826119" y="5408638"/>
                <a:ext cx="234720" cy="56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7DC1215-CF64-4B80-99E5-A03F31C9F1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17119" y="5399998"/>
                  <a:ext cx="252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806D1DF-1CB1-49EF-894A-0702BBC38C4C}"/>
                    </a:ext>
                  </a:extLst>
                </p14:cNvPr>
                <p14:cNvContentPartPr/>
                <p14:nvPr/>
              </p14:nvContentPartPr>
              <p14:xfrm>
                <a:off x="7818919" y="5510158"/>
                <a:ext cx="247680" cy="56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806D1DF-1CB1-49EF-894A-0702BBC38C4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09919" y="5501158"/>
                  <a:ext cx="26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BEDF61D-B9CE-4279-B573-300F8ECACF43}"/>
                    </a:ext>
                  </a:extLst>
                </p14:cNvPr>
                <p14:cNvContentPartPr/>
                <p14:nvPr/>
              </p14:nvContentPartPr>
              <p14:xfrm>
                <a:off x="8281159" y="5304238"/>
                <a:ext cx="151560" cy="356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BEDF61D-B9CE-4279-B573-300F8ECACF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72519" y="5295238"/>
                  <a:ext cx="16920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D9A1C97-CDEA-4A8A-8789-BFFADFEF81E6}"/>
              </a:ext>
            </a:extLst>
          </p:cNvPr>
          <p:cNvGrpSpPr/>
          <p:nvPr/>
        </p:nvGrpSpPr>
        <p:grpSpPr>
          <a:xfrm>
            <a:off x="6668359" y="589678"/>
            <a:ext cx="3995280" cy="1687734"/>
            <a:chOff x="6668359" y="589678"/>
            <a:chExt cx="3995280" cy="16877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336D7D-D952-4014-9095-02BD919E7D43}"/>
                    </a:ext>
                  </a:extLst>
                </p14:cNvPr>
                <p14:cNvContentPartPr/>
                <p14:nvPr/>
              </p14:nvContentPartPr>
              <p14:xfrm>
                <a:off x="8025559" y="935278"/>
                <a:ext cx="187200" cy="149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336D7D-D952-4014-9095-02BD919E7D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16919" y="926638"/>
                  <a:ext cx="204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703EEC-725E-46C5-895E-FA11066696CA}"/>
                    </a:ext>
                  </a:extLst>
                </p14:cNvPr>
                <p14:cNvContentPartPr/>
                <p14:nvPr/>
              </p14:nvContentPartPr>
              <p14:xfrm>
                <a:off x="8314999" y="636118"/>
                <a:ext cx="281160" cy="41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703EEC-725E-46C5-895E-FA11066696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06359" y="627478"/>
                  <a:ext cx="2988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3028D2-55F7-46CC-8DF4-0C77D9CE0AF9}"/>
                    </a:ext>
                  </a:extLst>
                </p14:cNvPr>
                <p14:cNvContentPartPr/>
                <p14:nvPr/>
              </p14:nvContentPartPr>
              <p14:xfrm>
                <a:off x="8244799" y="876598"/>
                <a:ext cx="245160" cy="22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3028D2-55F7-46CC-8DF4-0C77D9CE0AF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36159" y="867958"/>
                  <a:ext cx="262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18693E-3A9C-4284-AD74-0E3C845F2DE0}"/>
                    </a:ext>
                  </a:extLst>
                </p14:cNvPr>
                <p14:cNvContentPartPr/>
                <p14:nvPr/>
              </p14:nvContentPartPr>
              <p14:xfrm>
                <a:off x="8621719" y="589678"/>
                <a:ext cx="225360" cy="40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18693E-3A9C-4284-AD74-0E3C845F2DE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13079" y="581038"/>
                  <a:ext cx="2430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A9B7F75-5951-4538-ADF2-69CECCBF72E0}"/>
                    </a:ext>
                  </a:extLst>
                </p14:cNvPr>
                <p14:cNvContentPartPr/>
                <p14:nvPr/>
              </p14:nvContentPartPr>
              <p14:xfrm>
                <a:off x="8842399" y="858958"/>
                <a:ext cx="117000" cy="141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A9B7F75-5951-4538-ADF2-69CECCBF72E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33759" y="850318"/>
                  <a:ext cx="134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4D2F47-B6E5-49D7-AE4B-8D8ACBFAECD0}"/>
                    </a:ext>
                  </a:extLst>
                </p14:cNvPr>
                <p14:cNvContentPartPr/>
                <p14:nvPr/>
              </p14:nvContentPartPr>
              <p14:xfrm>
                <a:off x="8952919" y="885598"/>
                <a:ext cx="150840" cy="132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4D2F47-B6E5-49D7-AE4B-8D8ACBFAECD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43919" y="876958"/>
                  <a:ext cx="168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409209-D7F0-4DBB-8F33-2E025F20C91F}"/>
                    </a:ext>
                  </a:extLst>
                </p14:cNvPr>
                <p14:cNvContentPartPr/>
                <p14:nvPr/>
              </p14:nvContentPartPr>
              <p14:xfrm>
                <a:off x="9195199" y="872278"/>
                <a:ext cx="258840" cy="107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409209-D7F0-4DBB-8F33-2E025F20C91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86199" y="863278"/>
                  <a:ext cx="276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F58DEC-933A-4025-A071-90BEFFF8E114}"/>
                    </a:ext>
                  </a:extLst>
                </p14:cNvPr>
                <p14:cNvContentPartPr/>
                <p14:nvPr/>
              </p14:nvContentPartPr>
              <p14:xfrm>
                <a:off x="9528919" y="863278"/>
                <a:ext cx="48240" cy="9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F58DEC-933A-4025-A071-90BEFFF8E1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19919" y="854638"/>
                  <a:ext cx="65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7E3D06-4A2B-4E90-ABEF-32CCAEA4605E}"/>
                    </a:ext>
                  </a:extLst>
                </p14:cNvPr>
                <p14:cNvContentPartPr/>
                <p14:nvPr/>
              </p14:nvContentPartPr>
              <p14:xfrm>
                <a:off x="9670759" y="827638"/>
                <a:ext cx="124920" cy="195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7E3D06-4A2B-4E90-ABEF-32CCAEA4605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61759" y="818998"/>
                  <a:ext cx="142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F8C9AF-E7F3-49B0-A6F7-C551530EEBD5}"/>
                    </a:ext>
                  </a:extLst>
                </p14:cNvPr>
                <p14:cNvContentPartPr/>
                <p14:nvPr/>
              </p14:nvContentPartPr>
              <p14:xfrm>
                <a:off x="9842479" y="830518"/>
                <a:ext cx="180360" cy="195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F8C9AF-E7F3-49B0-A6F7-C551530EEBD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33479" y="821518"/>
                  <a:ext cx="198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405CA91-DB5A-46A9-8694-486DC229C9B5}"/>
                    </a:ext>
                  </a:extLst>
                </p14:cNvPr>
                <p14:cNvContentPartPr/>
                <p14:nvPr/>
              </p14:nvContentPartPr>
              <p14:xfrm>
                <a:off x="6668359" y="1904092"/>
                <a:ext cx="113760" cy="371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405CA91-DB5A-46A9-8694-486DC229C9B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59359" y="1895452"/>
                  <a:ext cx="1314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DE604BE-AAF0-49B7-9A3E-36DAF5EA0035}"/>
                    </a:ext>
                  </a:extLst>
                </p14:cNvPr>
                <p14:cNvContentPartPr/>
                <p14:nvPr/>
              </p14:nvContentPartPr>
              <p14:xfrm>
                <a:off x="6689959" y="1672612"/>
                <a:ext cx="216720" cy="303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DE604BE-AAF0-49B7-9A3E-36DAF5EA00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1319" y="1663612"/>
                  <a:ext cx="234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1092E7F-F84D-4236-97E8-77EEFDD31DD6}"/>
                    </a:ext>
                  </a:extLst>
                </p14:cNvPr>
                <p14:cNvContentPartPr/>
                <p14:nvPr/>
              </p14:nvContentPartPr>
              <p14:xfrm>
                <a:off x="6910279" y="1721572"/>
                <a:ext cx="200160" cy="250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1092E7F-F84D-4236-97E8-77EEFDD31DD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01639" y="1712932"/>
                  <a:ext cx="217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B775B2B-CD12-4547-B484-04F6BD6AC09F}"/>
                    </a:ext>
                  </a:extLst>
                </p14:cNvPr>
                <p14:cNvContentPartPr/>
                <p14:nvPr/>
              </p14:nvContentPartPr>
              <p14:xfrm>
                <a:off x="7128439" y="1765132"/>
                <a:ext cx="86400" cy="189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B775B2B-CD12-4547-B484-04F6BD6AC09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19439" y="1756132"/>
                  <a:ext cx="104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4E95110-B210-47CB-AAA1-7CB89F54C41C}"/>
                    </a:ext>
                  </a:extLst>
                </p14:cNvPr>
                <p14:cNvContentPartPr/>
                <p14:nvPr/>
              </p14:nvContentPartPr>
              <p14:xfrm>
                <a:off x="7271719" y="1852972"/>
                <a:ext cx="105480" cy="366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4E95110-B210-47CB-AAA1-7CB89F54C41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62719" y="1844332"/>
                  <a:ext cx="123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72E8914-829F-4B6B-9915-F01E98C12272}"/>
                    </a:ext>
                  </a:extLst>
                </p14:cNvPr>
                <p14:cNvContentPartPr/>
                <p14:nvPr/>
              </p14:nvContentPartPr>
              <p14:xfrm>
                <a:off x="7317079" y="1726612"/>
                <a:ext cx="131760" cy="208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72E8914-829F-4B6B-9915-F01E98C1227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08439" y="1717612"/>
                  <a:ext cx="149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867C0FF-5AD3-4351-992A-69EA977AC2A6}"/>
                    </a:ext>
                  </a:extLst>
                </p14:cNvPr>
                <p14:cNvContentPartPr/>
                <p14:nvPr/>
              </p14:nvContentPartPr>
              <p14:xfrm>
                <a:off x="7504279" y="1764412"/>
                <a:ext cx="100440" cy="192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867C0FF-5AD3-4351-992A-69EA977AC2A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95279" y="1755412"/>
                  <a:ext cx="118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B3A516A-FF93-4AF4-9C7C-032282043AF4}"/>
                    </a:ext>
                  </a:extLst>
                </p14:cNvPr>
                <p14:cNvContentPartPr/>
                <p14:nvPr/>
              </p14:nvContentPartPr>
              <p14:xfrm>
                <a:off x="7661239" y="1723732"/>
                <a:ext cx="173880" cy="198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B3A516A-FF93-4AF4-9C7C-032282043AF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52239" y="1714732"/>
                  <a:ext cx="191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2F48B2E-3502-4353-A442-502188978767}"/>
                    </a:ext>
                  </a:extLst>
                </p14:cNvPr>
                <p14:cNvContentPartPr/>
                <p14:nvPr/>
              </p14:nvContentPartPr>
              <p14:xfrm>
                <a:off x="7866079" y="1415572"/>
                <a:ext cx="104400" cy="409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2F48B2E-3502-4353-A442-50218897876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57079" y="1406572"/>
                  <a:ext cx="1220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9E24D3A-229C-4559-A1F8-6F6C8A357214}"/>
                    </a:ext>
                  </a:extLst>
                </p14:cNvPr>
                <p14:cNvContentPartPr/>
                <p14:nvPr/>
              </p14:nvContentPartPr>
              <p14:xfrm>
                <a:off x="7947799" y="1796812"/>
                <a:ext cx="92880" cy="144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9E24D3A-229C-4559-A1F8-6F6C8A35721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38799" y="1788172"/>
                  <a:ext cx="110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D1D22BB-4DC6-4C39-B4D9-1F3BA0E76F79}"/>
                    </a:ext>
                  </a:extLst>
                </p14:cNvPr>
                <p14:cNvContentPartPr/>
                <p14:nvPr/>
              </p14:nvContentPartPr>
              <p14:xfrm>
                <a:off x="7981639" y="1690972"/>
                <a:ext cx="140760" cy="586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D1D22BB-4DC6-4C39-B4D9-1F3BA0E76F7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972639" y="1682332"/>
                  <a:ext cx="1584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0D79FA-2AF5-41A0-9B96-6B9D1D456E4B}"/>
                    </a:ext>
                  </a:extLst>
                </p14:cNvPr>
                <p14:cNvContentPartPr/>
                <p14:nvPr/>
              </p14:nvContentPartPr>
              <p14:xfrm>
                <a:off x="8367559" y="1688452"/>
                <a:ext cx="1119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0D79FA-2AF5-41A0-9B96-6B9D1D456E4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58559" y="1679452"/>
                  <a:ext cx="129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E2EF971-8B51-4ED6-BA50-F32E61B480CA}"/>
                    </a:ext>
                  </a:extLst>
                </p14:cNvPr>
                <p14:cNvContentPartPr/>
                <p14:nvPr/>
              </p14:nvContentPartPr>
              <p14:xfrm>
                <a:off x="8431639" y="1439692"/>
                <a:ext cx="129240" cy="405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E2EF971-8B51-4ED6-BA50-F32E61B480C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422639" y="1431052"/>
                  <a:ext cx="1468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D4A4DE-9F95-43BC-AF66-1953523EDECF}"/>
                    </a:ext>
                  </a:extLst>
                </p14:cNvPr>
                <p14:cNvContentPartPr/>
                <p14:nvPr/>
              </p14:nvContentPartPr>
              <p14:xfrm>
                <a:off x="8554039" y="1647772"/>
                <a:ext cx="119160" cy="237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D4A4DE-9F95-43BC-AF66-1953523EDE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45399" y="1639132"/>
                  <a:ext cx="136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F3C727A-9AEE-4270-8FCA-1AC67AA64753}"/>
                    </a:ext>
                  </a:extLst>
                </p14:cNvPr>
                <p14:cNvContentPartPr/>
                <p14:nvPr/>
              </p14:nvContentPartPr>
              <p14:xfrm>
                <a:off x="8787319" y="1279852"/>
                <a:ext cx="128880" cy="619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F3C727A-9AEE-4270-8FCA-1AC67AA647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78319" y="1270852"/>
                  <a:ext cx="14652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AC2F419-1036-4E9B-B38E-A8E6EB8EA113}"/>
                    </a:ext>
                  </a:extLst>
                </p14:cNvPr>
                <p14:cNvContentPartPr/>
                <p14:nvPr/>
              </p14:nvContentPartPr>
              <p14:xfrm>
                <a:off x="8766079" y="1729852"/>
                <a:ext cx="145080" cy="19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AC2F419-1036-4E9B-B38E-A8E6EB8EA11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57079" y="1721212"/>
                  <a:ext cx="162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150CBE9-16F8-4C51-AF3A-1CAEC19C2121}"/>
                    </a:ext>
                  </a:extLst>
                </p14:cNvPr>
                <p14:cNvContentPartPr/>
                <p14:nvPr/>
              </p14:nvContentPartPr>
              <p14:xfrm>
                <a:off x="8954719" y="1765132"/>
                <a:ext cx="54000" cy="136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150CBE9-16F8-4C51-AF3A-1CAEC19C212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946079" y="1756132"/>
                  <a:ext cx="71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306A60A-2267-4429-8B6A-6DBF1DCBAEC7}"/>
                    </a:ext>
                  </a:extLst>
                </p14:cNvPr>
                <p14:cNvContentPartPr/>
                <p14:nvPr/>
              </p14:nvContentPartPr>
              <p14:xfrm>
                <a:off x="9036439" y="1608892"/>
                <a:ext cx="20880" cy="12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306A60A-2267-4429-8B6A-6DBF1DCBAEC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027439" y="1599892"/>
                  <a:ext cx="38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8482DF8-9C99-4E24-BEDC-F1000A9BE4AA}"/>
                    </a:ext>
                  </a:extLst>
                </p14:cNvPr>
                <p14:cNvContentPartPr/>
                <p14:nvPr/>
              </p14:nvContentPartPr>
              <p14:xfrm>
                <a:off x="9080359" y="1613572"/>
                <a:ext cx="174960" cy="258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8482DF8-9C99-4E24-BEDC-F1000A9BE4A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71719" y="1604932"/>
                  <a:ext cx="192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1322B3-7831-4465-BFAE-CF077EFE95A6}"/>
                    </a:ext>
                  </a:extLst>
                </p14:cNvPr>
                <p14:cNvContentPartPr/>
                <p14:nvPr/>
              </p14:nvContentPartPr>
              <p14:xfrm>
                <a:off x="9304999" y="1664332"/>
                <a:ext cx="104040" cy="187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1322B3-7831-4465-BFAE-CF077EFE95A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295999" y="1655692"/>
                  <a:ext cx="121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05AC474-AED2-42FA-B928-AA155D5E5FC4}"/>
                    </a:ext>
                  </a:extLst>
                </p14:cNvPr>
                <p14:cNvContentPartPr/>
                <p14:nvPr/>
              </p14:nvContentPartPr>
              <p14:xfrm>
                <a:off x="9468079" y="1639492"/>
                <a:ext cx="165960" cy="168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05AC474-AED2-42FA-B928-AA155D5E5FC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59079" y="1630492"/>
                  <a:ext cx="183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51B138A-3F46-4579-A6C8-FB6F75CCFEA2}"/>
                    </a:ext>
                  </a:extLst>
                </p14:cNvPr>
                <p14:cNvContentPartPr/>
                <p14:nvPr/>
              </p14:nvContentPartPr>
              <p14:xfrm>
                <a:off x="9551599" y="1379932"/>
                <a:ext cx="164160" cy="438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51B138A-3F46-4579-A6C8-FB6F75CCFEA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542959" y="1370932"/>
                  <a:ext cx="1818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05CED1-CBBA-46C4-BA3B-1A906B6C207E}"/>
                    </a:ext>
                  </a:extLst>
                </p14:cNvPr>
                <p14:cNvContentPartPr/>
                <p14:nvPr/>
              </p14:nvContentPartPr>
              <p14:xfrm>
                <a:off x="9857959" y="1713292"/>
                <a:ext cx="90360" cy="393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05CED1-CBBA-46C4-BA3B-1A906B6C207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848959" y="1704652"/>
                  <a:ext cx="108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AB0D9E9-A1DA-428B-9150-2BDBCC9DA8B8}"/>
                    </a:ext>
                  </a:extLst>
                </p14:cNvPr>
                <p14:cNvContentPartPr/>
                <p14:nvPr/>
              </p14:nvContentPartPr>
              <p14:xfrm>
                <a:off x="9918439" y="1561732"/>
                <a:ext cx="151920" cy="236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AB0D9E9-A1DA-428B-9150-2BDBCC9DA8B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909439" y="1553092"/>
                  <a:ext cx="169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9C79956-AC5A-4849-BCB0-6AF4D6EA9893}"/>
                    </a:ext>
                  </a:extLst>
                </p14:cNvPr>
                <p14:cNvContentPartPr/>
                <p14:nvPr/>
              </p14:nvContentPartPr>
              <p14:xfrm>
                <a:off x="10145599" y="1558492"/>
                <a:ext cx="134640" cy="208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9C79956-AC5A-4849-BCB0-6AF4D6EA989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136599" y="1549492"/>
                  <a:ext cx="152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D12A63A-3CF0-471C-8D12-7C316907295B}"/>
                    </a:ext>
                  </a:extLst>
                </p14:cNvPr>
                <p14:cNvContentPartPr/>
                <p14:nvPr/>
              </p14:nvContentPartPr>
              <p14:xfrm>
                <a:off x="10243879" y="1381012"/>
                <a:ext cx="93600" cy="383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D12A63A-3CF0-471C-8D12-7C316907295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34879" y="1372372"/>
                  <a:ext cx="1112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7A280EB-78A7-4073-B355-38943A4E48C8}"/>
                    </a:ext>
                  </a:extLst>
                </p14:cNvPr>
                <p14:cNvContentPartPr/>
                <p14:nvPr/>
              </p14:nvContentPartPr>
              <p14:xfrm>
                <a:off x="10463479" y="1055212"/>
                <a:ext cx="200160" cy="771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7A280EB-78A7-4073-B355-38943A4E48C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54479" y="1046212"/>
                  <a:ext cx="21780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771FD6F-A9B5-4718-9123-87A01AFD0958}"/>
                    </a:ext>
                  </a:extLst>
                </p14:cNvPr>
                <p14:cNvContentPartPr/>
                <p14:nvPr/>
              </p14:nvContentPartPr>
              <p14:xfrm>
                <a:off x="10409479" y="1552732"/>
                <a:ext cx="176400" cy="86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771FD6F-A9B5-4718-9123-87A01AFD09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400839" y="1543732"/>
                  <a:ext cx="19404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3B1C077-6746-431C-951D-10EE7B845AE0}"/>
                  </a:ext>
                </a:extLst>
              </p14:cNvPr>
              <p14:cNvContentPartPr/>
              <p14:nvPr/>
            </p14:nvContentPartPr>
            <p14:xfrm>
              <a:off x="9035359" y="5092252"/>
              <a:ext cx="606960" cy="5270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3B1C077-6746-431C-951D-10EE7B845AE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026359" y="5083612"/>
                <a:ext cx="6246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93F9B931-5413-45EA-969A-A5BEC045EEE7}"/>
                  </a:ext>
                </a:extLst>
              </p14:cNvPr>
              <p14:cNvContentPartPr/>
              <p14:nvPr/>
            </p14:nvContentPartPr>
            <p14:xfrm>
              <a:off x="5205319" y="666052"/>
              <a:ext cx="786600" cy="68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93F9B931-5413-45EA-969A-A5BEC045EEE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196319" y="657412"/>
                <a:ext cx="8042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742114-1A40-4185-B6C5-263D270E0C5A}"/>
                  </a:ext>
                </a:extLst>
              </p14:cNvPr>
              <p14:cNvContentPartPr/>
              <p14:nvPr/>
            </p14:nvContentPartPr>
            <p14:xfrm>
              <a:off x="6412399" y="2084452"/>
              <a:ext cx="4473000" cy="348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742114-1A40-4185-B6C5-263D270E0C5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403759" y="2075812"/>
                <a:ext cx="44906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63F22EB-EC48-4CE2-A1D5-D65FF7218C56}"/>
                  </a:ext>
                </a:extLst>
              </p14:cNvPr>
              <p14:cNvContentPartPr/>
              <p14:nvPr/>
            </p14:nvContentPartPr>
            <p14:xfrm>
              <a:off x="3035599" y="2490892"/>
              <a:ext cx="2766240" cy="353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63F22EB-EC48-4CE2-A1D5-D65FF7218C5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026599" y="2482252"/>
                <a:ext cx="278388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4E6D6B89-6FAE-4F5B-B923-4C2AE84CD470}"/>
              </a:ext>
            </a:extLst>
          </p:cNvPr>
          <p:cNvGrpSpPr/>
          <p:nvPr/>
        </p:nvGrpSpPr>
        <p:grpSpPr>
          <a:xfrm>
            <a:off x="8178559" y="474892"/>
            <a:ext cx="1525680" cy="73080"/>
            <a:chOff x="8178559" y="474892"/>
            <a:chExt cx="1525680" cy="7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7CEB2B8-3DD9-4AE8-A4E6-64A495327C9A}"/>
                    </a:ext>
                  </a:extLst>
                </p14:cNvPr>
                <p14:cNvContentPartPr/>
                <p14:nvPr/>
              </p14:nvContentPartPr>
              <p14:xfrm>
                <a:off x="8178559" y="547612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7CEB2B8-3DD9-4AE8-A4E6-64A495327C9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169559" y="5386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2BF4042-DB7B-4BB4-8146-B6C501617B8B}"/>
                    </a:ext>
                  </a:extLst>
                </p14:cNvPr>
                <p14:cNvContentPartPr/>
                <p14:nvPr/>
              </p14:nvContentPartPr>
              <p14:xfrm>
                <a:off x="8180359" y="474892"/>
                <a:ext cx="1523880" cy="64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2BF4042-DB7B-4BB4-8146-B6C501617B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71719" y="466252"/>
                  <a:ext cx="154152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DE43D69-FF23-4B03-8442-7FEA525BE000}"/>
                  </a:ext>
                </a:extLst>
              </p14:cNvPr>
              <p14:cNvContentPartPr/>
              <p14:nvPr/>
            </p14:nvContentPartPr>
            <p14:xfrm>
              <a:off x="3421519" y="5461612"/>
              <a:ext cx="1107000" cy="1220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DE43D69-FF23-4B03-8442-7FEA525BE000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412519" y="5452612"/>
                <a:ext cx="11246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B957C8F-B3A2-4DE3-B7FC-70DBAD7F2D61}"/>
                  </a:ext>
                </a:extLst>
              </p14:cNvPr>
              <p14:cNvContentPartPr/>
              <p14:nvPr/>
            </p14:nvContentPartPr>
            <p14:xfrm>
              <a:off x="5769079" y="3611572"/>
              <a:ext cx="1258200" cy="1274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B957C8F-B3A2-4DE3-B7FC-70DBAD7F2D6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760079" y="3602572"/>
                <a:ext cx="12758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496EFA6-37B9-464C-9FB0-72D4DABE7001}"/>
                  </a:ext>
                </a:extLst>
              </p14:cNvPr>
              <p14:cNvContentPartPr/>
              <p14:nvPr/>
            </p14:nvContentPartPr>
            <p14:xfrm>
              <a:off x="5943319" y="3961492"/>
              <a:ext cx="325080" cy="265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496EFA6-37B9-464C-9FB0-72D4DABE7001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934679" y="3952852"/>
                <a:ext cx="342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0EDB624-3524-4EA5-9F9B-7C20D5D591FD}"/>
                  </a:ext>
                </a:extLst>
              </p14:cNvPr>
              <p14:cNvContentPartPr/>
              <p14:nvPr/>
            </p14:nvContentPartPr>
            <p14:xfrm>
              <a:off x="5641639" y="4948612"/>
              <a:ext cx="219600" cy="1159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0EDB624-3524-4EA5-9F9B-7C20D5D591FD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632639" y="4939972"/>
                <a:ext cx="237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2EC2C6E-2BCA-4CE4-A117-70DEA4EAE5B0}"/>
                  </a:ext>
                </a:extLst>
              </p14:cNvPr>
              <p14:cNvContentPartPr/>
              <p14:nvPr/>
            </p14:nvContentPartPr>
            <p14:xfrm>
              <a:off x="7737919" y="5101972"/>
              <a:ext cx="752760" cy="730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2EC2C6E-2BCA-4CE4-A117-70DEA4EAE5B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728919" y="5092972"/>
                <a:ext cx="7704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4736770-0137-4308-A59D-CE84E4DED613}"/>
                  </a:ext>
                </a:extLst>
              </p14:cNvPr>
              <p14:cNvContentPartPr/>
              <p14:nvPr/>
            </p14:nvContentPartPr>
            <p14:xfrm>
              <a:off x="9380239" y="4889572"/>
              <a:ext cx="166320" cy="406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4736770-0137-4308-A59D-CE84E4DED613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371239" y="4880572"/>
                <a:ext cx="183960" cy="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73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2020E7-42EE-4073-8401-C7F90DBE38F8}"/>
              </a:ext>
            </a:extLst>
          </p:cNvPr>
          <p:cNvGrpSpPr/>
          <p:nvPr/>
        </p:nvGrpSpPr>
        <p:grpSpPr>
          <a:xfrm>
            <a:off x="628279" y="327598"/>
            <a:ext cx="542880" cy="495720"/>
            <a:chOff x="628279" y="327598"/>
            <a:chExt cx="54288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85E3269-FAE3-45D5-9BA4-57B3C6F401AA}"/>
                    </a:ext>
                  </a:extLst>
                </p14:cNvPr>
                <p14:cNvContentPartPr/>
                <p14:nvPr/>
              </p14:nvContentPartPr>
              <p14:xfrm>
                <a:off x="628279" y="336598"/>
                <a:ext cx="189720" cy="486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85E3269-FAE3-45D5-9BA4-57B3C6F401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279" y="327598"/>
                  <a:ext cx="20736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DDBE65-EE48-49C1-9ADC-93125EC4E0E5}"/>
                    </a:ext>
                  </a:extLst>
                </p14:cNvPr>
                <p14:cNvContentPartPr/>
                <p14:nvPr/>
              </p14:nvContentPartPr>
              <p14:xfrm>
                <a:off x="946519" y="327598"/>
                <a:ext cx="224640" cy="470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DDBE65-EE48-49C1-9ADC-93125EC4E0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879" y="318598"/>
                  <a:ext cx="24228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2348EE-5FA5-4C58-9BB2-589F9D595B64}"/>
              </a:ext>
            </a:extLst>
          </p:cNvPr>
          <p:cNvGrpSpPr/>
          <p:nvPr/>
        </p:nvGrpSpPr>
        <p:grpSpPr>
          <a:xfrm>
            <a:off x="1738159" y="103678"/>
            <a:ext cx="906480" cy="719280"/>
            <a:chOff x="1738159" y="103678"/>
            <a:chExt cx="90648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FB6BCB-F1F3-4C9A-9117-B99102338E3C}"/>
                    </a:ext>
                  </a:extLst>
                </p14:cNvPr>
                <p14:cNvContentPartPr/>
                <p14:nvPr/>
              </p14:nvContentPartPr>
              <p14:xfrm>
                <a:off x="1748959" y="103678"/>
                <a:ext cx="304560" cy="719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FB6BCB-F1F3-4C9A-9117-B99102338E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40319" y="94678"/>
                  <a:ext cx="32220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D70F36-A503-4384-8F96-B16F1B1C3CFF}"/>
                    </a:ext>
                  </a:extLst>
                </p14:cNvPr>
                <p14:cNvContentPartPr/>
                <p14:nvPr/>
              </p14:nvContentPartPr>
              <p14:xfrm>
                <a:off x="1738159" y="599398"/>
                <a:ext cx="184680" cy="85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D70F36-A503-4384-8F96-B16F1B1C3C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9519" y="590398"/>
                  <a:ext cx="202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CACF51-E388-46B5-8E20-89D16D02C99C}"/>
                    </a:ext>
                  </a:extLst>
                </p14:cNvPr>
                <p14:cNvContentPartPr/>
                <p14:nvPr/>
              </p14:nvContentPartPr>
              <p14:xfrm>
                <a:off x="1944799" y="593638"/>
                <a:ext cx="86400" cy="138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CACF51-E388-46B5-8E20-89D16D02C9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6159" y="584638"/>
                  <a:ext cx="104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F741DB-F218-4ADF-9376-B92A8BD4B6F1}"/>
                    </a:ext>
                  </a:extLst>
                </p14:cNvPr>
                <p14:cNvContentPartPr/>
                <p14:nvPr/>
              </p14:nvContentPartPr>
              <p14:xfrm>
                <a:off x="2131279" y="563758"/>
                <a:ext cx="152640" cy="172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F741DB-F218-4ADF-9376-B92A8BD4B6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2279" y="555118"/>
                  <a:ext cx="170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E1BF27-FBDC-4BFF-B193-68B4D9E0DFBB}"/>
                    </a:ext>
                  </a:extLst>
                </p14:cNvPr>
                <p14:cNvContentPartPr/>
                <p14:nvPr/>
              </p14:nvContentPartPr>
              <p14:xfrm>
                <a:off x="2353399" y="371518"/>
                <a:ext cx="291240" cy="36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E1BF27-FBDC-4BFF-B193-68B4D9E0DF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399" y="362878"/>
                  <a:ext cx="30888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066D5D-F5C9-4A7A-BC13-F398DFF6CF62}"/>
              </a:ext>
            </a:extLst>
          </p:cNvPr>
          <p:cNvGrpSpPr/>
          <p:nvPr/>
        </p:nvGrpSpPr>
        <p:grpSpPr>
          <a:xfrm>
            <a:off x="3092119" y="266038"/>
            <a:ext cx="667080" cy="427320"/>
            <a:chOff x="3092119" y="266038"/>
            <a:chExt cx="6670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57E623-7A0D-4E26-96A6-B8D957DB139F}"/>
                    </a:ext>
                  </a:extLst>
                </p14:cNvPr>
                <p14:cNvContentPartPr/>
                <p14:nvPr/>
              </p14:nvContentPartPr>
              <p14:xfrm>
                <a:off x="3092119" y="407878"/>
                <a:ext cx="96840" cy="285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57E623-7A0D-4E26-96A6-B8D957DB13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3479" y="399238"/>
                  <a:ext cx="114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929367-0757-4770-A8BB-4476CD75D22A}"/>
                    </a:ext>
                  </a:extLst>
                </p14:cNvPr>
                <p14:cNvContentPartPr/>
                <p14:nvPr/>
              </p14:nvContentPartPr>
              <p14:xfrm>
                <a:off x="3143599" y="266038"/>
                <a:ext cx="287640" cy="22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929367-0757-4770-A8BB-4476CD75D2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34599" y="257398"/>
                  <a:ext cx="305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BD9C32-4F72-4A76-B608-41AF68989A9E}"/>
                    </a:ext>
                  </a:extLst>
                </p14:cNvPr>
                <p14:cNvContentPartPr/>
                <p14:nvPr/>
              </p14:nvContentPartPr>
              <p14:xfrm>
                <a:off x="3608719" y="323638"/>
                <a:ext cx="150480" cy="36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BD9C32-4F72-4A76-B608-41AF68989A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0079" y="314998"/>
                  <a:ext cx="168120" cy="38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C2F750-7627-41C6-991A-ADE354CFE61A}"/>
              </a:ext>
            </a:extLst>
          </p:cNvPr>
          <p:cNvGrpSpPr/>
          <p:nvPr/>
        </p:nvGrpSpPr>
        <p:grpSpPr>
          <a:xfrm>
            <a:off x="3897799" y="249838"/>
            <a:ext cx="1235520" cy="484560"/>
            <a:chOff x="3897799" y="249838"/>
            <a:chExt cx="12355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7C9D53-5E7E-45AE-9E19-9494A925161F}"/>
                    </a:ext>
                  </a:extLst>
                </p14:cNvPr>
                <p14:cNvContentPartPr/>
                <p14:nvPr/>
              </p14:nvContentPartPr>
              <p14:xfrm>
                <a:off x="3897799" y="437758"/>
                <a:ext cx="226800" cy="18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7C9D53-5E7E-45AE-9E19-9494A92516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8799" y="429118"/>
                  <a:ext cx="24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E65740-282E-4080-94F4-30983B0333AE}"/>
                    </a:ext>
                  </a:extLst>
                </p14:cNvPr>
                <p14:cNvContentPartPr/>
                <p14:nvPr/>
              </p14:nvContentPartPr>
              <p14:xfrm>
                <a:off x="3904279" y="370438"/>
                <a:ext cx="234360" cy="21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E65740-282E-4080-94F4-30983B0333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5279" y="361438"/>
                  <a:ext cx="252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DFD20E-0907-43AF-B2B4-4BEC80F19498}"/>
                    </a:ext>
                  </a:extLst>
                </p14:cNvPr>
                <p14:cNvContentPartPr/>
                <p14:nvPr/>
              </p14:nvContentPartPr>
              <p14:xfrm>
                <a:off x="4206319" y="433438"/>
                <a:ext cx="214560" cy="16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DFD20E-0907-43AF-B2B4-4BEC80F194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97679" y="424798"/>
                  <a:ext cx="23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CD9AE3-232C-42A9-9212-10D2772F6F67}"/>
                    </a:ext>
                  </a:extLst>
                </p14:cNvPr>
                <p14:cNvContentPartPr/>
                <p14:nvPr/>
              </p14:nvContentPartPr>
              <p14:xfrm>
                <a:off x="4671439" y="249838"/>
                <a:ext cx="88200" cy="23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CD9AE3-232C-42A9-9212-10D2772F6F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439" y="241198"/>
                  <a:ext cx="105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BF1F84-9EEE-47AD-ADEE-ADB59F6626B7}"/>
                    </a:ext>
                  </a:extLst>
                </p14:cNvPr>
                <p14:cNvContentPartPr/>
                <p14:nvPr/>
              </p14:nvContentPartPr>
              <p14:xfrm>
                <a:off x="4556599" y="477718"/>
                <a:ext cx="213480" cy="6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BF1F84-9EEE-47AD-ADEE-ADB59F6626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7959" y="468718"/>
                  <a:ext cx="231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5C625C-8007-49F1-9825-29D81E3669C0}"/>
                    </a:ext>
                  </a:extLst>
                </p14:cNvPr>
                <p14:cNvContentPartPr/>
                <p14:nvPr/>
              </p14:nvContentPartPr>
              <p14:xfrm>
                <a:off x="4501519" y="574558"/>
                <a:ext cx="245520" cy="15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5C625C-8007-49F1-9825-29D81E3669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2879" y="565918"/>
                  <a:ext cx="263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C3595D-39A4-40A9-B465-1F03E492B861}"/>
                    </a:ext>
                  </a:extLst>
                </p14:cNvPr>
                <p14:cNvContentPartPr/>
                <p14:nvPr/>
              </p14:nvContentPartPr>
              <p14:xfrm>
                <a:off x="4957639" y="259918"/>
                <a:ext cx="175680" cy="45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C3595D-39A4-40A9-B465-1F03E492B8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48999" y="251278"/>
                  <a:ext cx="193320" cy="47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C9DA37-9CDF-440F-96E2-F44D598ACA43}"/>
              </a:ext>
            </a:extLst>
          </p:cNvPr>
          <p:cNvGrpSpPr/>
          <p:nvPr/>
        </p:nvGrpSpPr>
        <p:grpSpPr>
          <a:xfrm>
            <a:off x="5377759" y="499318"/>
            <a:ext cx="171000" cy="109440"/>
            <a:chOff x="5377759" y="499318"/>
            <a:chExt cx="17100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83A8CB-E03B-427F-8417-78967A617825}"/>
                    </a:ext>
                  </a:extLst>
                </p14:cNvPr>
                <p14:cNvContentPartPr/>
                <p14:nvPr/>
              </p14:nvContentPartPr>
              <p14:xfrm>
                <a:off x="5377759" y="499318"/>
                <a:ext cx="101520" cy="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83A8CB-E03B-427F-8417-78967A6178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9119" y="490318"/>
                  <a:ext cx="119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3E7E2CC-1F6C-4C2C-BA26-6DD6D5757FF7}"/>
                    </a:ext>
                  </a:extLst>
                </p14:cNvPr>
                <p14:cNvContentPartPr/>
                <p14:nvPr/>
              </p14:nvContentPartPr>
              <p14:xfrm>
                <a:off x="5382439" y="567718"/>
                <a:ext cx="166320" cy="4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3E7E2CC-1F6C-4C2C-BA26-6DD6D5757F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73799" y="558718"/>
                  <a:ext cx="1839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D940FE-59C0-4F1D-AEB5-C3AD65B5474D}"/>
              </a:ext>
            </a:extLst>
          </p:cNvPr>
          <p:cNvGrpSpPr/>
          <p:nvPr/>
        </p:nvGrpSpPr>
        <p:grpSpPr>
          <a:xfrm>
            <a:off x="6074719" y="1083958"/>
            <a:ext cx="405720" cy="406440"/>
            <a:chOff x="6074719" y="1083958"/>
            <a:chExt cx="4057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800BB7-77AF-4F87-AC25-3BC48D723B1A}"/>
                    </a:ext>
                  </a:extLst>
                </p14:cNvPr>
                <p14:cNvContentPartPr/>
                <p14:nvPr/>
              </p14:nvContentPartPr>
              <p14:xfrm>
                <a:off x="6074719" y="1118518"/>
                <a:ext cx="22680" cy="142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800BB7-77AF-4F87-AC25-3BC48D723B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66079" y="1109878"/>
                  <a:ext cx="4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8D2DC4-078A-4C36-B598-0A08ABB16BAA}"/>
                    </a:ext>
                  </a:extLst>
                </p14:cNvPr>
                <p14:cNvContentPartPr/>
                <p14:nvPr/>
              </p14:nvContentPartPr>
              <p14:xfrm>
                <a:off x="6076519" y="1083958"/>
                <a:ext cx="241920" cy="37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8D2DC4-078A-4C36-B598-0A08ABB16B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67519" y="1075318"/>
                  <a:ext cx="2595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221C22-598D-4FC2-AE07-FF2511FCC298}"/>
                    </a:ext>
                  </a:extLst>
                </p14:cNvPr>
                <p14:cNvContentPartPr/>
                <p14:nvPr/>
              </p14:nvContentPartPr>
              <p14:xfrm>
                <a:off x="6267679" y="1327678"/>
                <a:ext cx="212760" cy="162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221C22-598D-4FC2-AE07-FF2511FCC2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59039" y="1318678"/>
                  <a:ext cx="2304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726161-01C5-4F16-8CD1-00EDF14D3951}"/>
              </a:ext>
            </a:extLst>
          </p:cNvPr>
          <p:cNvGrpSpPr/>
          <p:nvPr/>
        </p:nvGrpSpPr>
        <p:grpSpPr>
          <a:xfrm>
            <a:off x="6039079" y="55438"/>
            <a:ext cx="3413520" cy="874440"/>
            <a:chOff x="6039079" y="55438"/>
            <a:chExt cx="3413520" cy="87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1AED66-B5B0-4A83-9EB9-5E3A1BC12EAB}"/>
                    </a:ext>
                  </a:extLst>
                </p14:cNvPr>
                <p14:cNvContentPartPr/>
                <p14:nvPr/>
              </p14:nvContentPartPr>
              <p14:xfrm>
                <a:off x="6039079" y="219958"/>
                <a:ext cx="190440" cy="709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1AED66-B5B0-4A83-9EB9-5E3A1BC12E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0079" y="211318"/>
                  <a:ext cx="2080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210CA5-AE9E-413C-A6CA-B7EEC8D6144B}"/>
                    </a:ext>
                  </a:extLst>
                </p14:cNvPr>
                <p14:cNvContentPartPr/>
                <p14:nvPr/>
              </p14:nvContentPartPr>
              <p14:xfrm>
                <a:off x="6478279" y="55438"/>
                <a:ext cx="25200" cy="224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210CA5-AE9E-413C-A6CA-B7EEC8D614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69279" y="46438"/>
                  <a:ext cx="42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5468D2-5675-42E4-9A7A-50AF79B5E557}"/>
                    </a:ext>
                  </a:extLst>
                </p14:cNvPr>
                <p14:cNvContentPartPr/>
                <p14:nvPr/>
              </p14:nvContentPartPr>
              <p14:xfrm>
                <a:off x="6378919" y="449278"/>
                <a:ext cx="90000" cy="209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5468D2-5675-42E4-9A7A-50AF79B5E5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70279" y="440638"/>
                  <a:ext cx="107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325268-820C-4CDD-A312-84DE6DA2AB24}"/>
                    </a:ext>
                  </a:extLst>
                </p14:cNvPr>
                <p14:cNvContentPartPr/>
                <p14:nvPr/>
              </p14:nvContentPartPr>
              <p14:xfrm>
                <a:off x="6561079" y="578158"/>
                <a:ext cx="3276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325268-820C-4CDD-A312-84DE6DA2AB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52439" y="569158"/>
                  <a:ext cx="50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13839C7-AFFD-4B0C-8CBC-E795E48682C8}"/>
                    </a:ext>
                  </a:extLst>
                </p14:cNvPr>
                <p14:cNvContentPartPr/>
                <p14:nvPr/>
              </p14:nvContentPartPr>
              <p14:xfrm>
                <a:off x="6660799" y="461518"/>
                <a:ext cx="175680" cy="173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13839C7-AFFD-4B0C-8CBC-E795E48682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2159" y="452878"/>
                  <a:ext cx="193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238DBC-1001-4581-BCBB-1A96F4737D5E}"/>
                    </a:ext>
                  </a:extLst>
                </p14:cNvPr>
                <p14:cNvContentPartPr/>
                <p14:nvPr/>
              </p14:nvContentPartPr>
              <p14:xfrm>
                <a:off x="6873199" y="398518"/>
                <a:ext cx="284040" cy="258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238DBC-1001-4581-BCBB-1A96F4737D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4199" y="389518"/>
                  <a:ext cx="301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F87432-8B4A-4468-B204-139609FA6F8C}"/>
                    </a:ext>
                  </a:extLst>
                </p14:cNvPr>
                <p14:cNvContentPartPr/>
                <p14:nvPr/>
              </p14:nvContentPartPr>
              <p14:xfrm>
                <a:off x="7260559" y="371878"/>
                <a:ext cx="191520" cy="27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F87432-8B4A-4468-B204-139609FA6F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1559" y="362878"/>
                  <a:ext cx="209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F7FA60-723B-4F12-B9AC-C55D5748FC22}"/>
                    </a:ext>
                  </a:extLst>
                </p14:cNvPr>
                <p14:cNvContentPartPr/>
                <p14:nvPr/>
              </p14:nvContentPartPr>
              <p14:xfrm>
                <a:off x="7522999" y="406078"/>
                <a:ext cx="91440" cy="224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F7FA60-723B-4F12-B9AC-C55D5748FC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13999" y="397078"/>
                  <a:ext cx="109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7361661-5ADD-4590-B2F9-CA1626D8A93F}"/>
                    </a:ext>
                  </a:extLst>
                </p14:cNvPr>
                <p14:cNvContentPartPr/>
                <p14:nvPr/>
              </p14:nvContentPartPr>
              <p14:xfrm>
                <a:off x="7751959" y="465838"/>
                <a:ext cx="152280" cy="68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7361661-5ADD-4590-B2F9-CA1626D8A9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42959" y="457198"/>
                  <a:ext cx="169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5C1DA1-053A-48D5-82A7-0E3F25C0DD69}"/>
                    </a:ext>
                  </a:extLst>
                </p14:cNvPr>
                <p14:cNvContentPartPr/>
                <p14:nvPr/>
              </p14:nvContentPartPr>
              <p14:xfrm>
                <a:off x="8100799" y="443158"/>
                <a:ext cx="186120" cy="169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5C1DA1-053A-48D5-82A7-0E3F25C0DD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91799" y="434158"/>
                  <a:ext cx="203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E3DE10F-6EE0-43FE-A4F5-41548A61ECE3}"/>
                    </a:ext>
                  </a:extLst>
                </p14:cNvPr>
                <p14:cNvContentPartPr/>
                <p14:nvPr/>
              </p14:nvContentPartPr>
              <p14:xfrm>
                <a:off x="8044999" y="433438"/>
                <a:ext cx="187200" cy="185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E3DE10F-6EE0-43FE-A4F5-41548A61EC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36359" y="424798"/>
                  <a:ext cx="204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0C0868-17CC-4A50-8ABC-B1A7B606B8B2}"/>
                    </a:ext>
                  </a:extLst>
                </p14:cNvPr>
                <p14:cNvContentPartPr/>
                <p14:nvPr/>
              </p14:nvContentPartPr>
              <p14:xfrm>
                <a:off x="8350639" y="300238"/>
                <a:ext cx="104400" cy="59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0C0868-17CC-4A50-8ABC-B1A7B606B8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41999" y="291238"/>
                  <a:ext cx="122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409EFDE-12F3-47C4-A1AD-2B5B4450F1EE}"/>
                    </a:ext>
                  </a:extLst>
                </p14:cNvPr>
                <p14:cNvContentPartPr/>
                <p14:nvPr/>
              </p14:nvContentPartPr>
              <p14:xfrm>
                <a:off x="8431279" y="254158"/>
                <a:ext cx="86400" cy="22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409EFDE-12F3-47C4-A1AD-2B5B4450F1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22639" y="245518"/>
                  <a:ext cx="104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1A4CB1-DB76-47D5-B07B-C2893CF40EC2}"/>
                    </a:ext>
                  </a:extLst>
                </p14:cNvPr>
                <p14:cNvContentPartPr/>
                <p14:nvPr/>
              </p14:nvContentPartPr>
              <p14:xfrm>
                <a:off x="8624239" y="245158"/>
                <a:ext cx="140040" cy="397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1A4CB1-DB76-47D5-B07B-C2893CF40E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15599" y="236518"/>
                  <a:ext cx="1576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74449C-C852-45B2-A9A8-D924AA5EDE34}"/>
                    </a:ext>
                  </a:extLst>
                </p14:cNvPr>
                <p14:cNvContentPartPr/>
                <p14:nvPr/>
              </p14:nvContentPartPr>
              <p14:xfrm>
                <a:off x="8825839" y="476998"/>
                <a:ext cx="221040" cy="14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74449C-C852-45B2-A9A8-D924AA5EDE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17199" y="468358"/>
                  <a:ext cx="238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EF0F11C-26C2-47CC-AB75-2C166A30E6A9}"/>
                    </a:ext>
                  </a:extLst>
                </p14:cNvPr>
                <p14:cNvContentPartPr/>
                <p14:nvPr/>
              </p14:nvContentPartPr>
              <p14:xfrm>
                <a:off x="8997559" y="192238"/>
                <a:ext cx="233280" cy="380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EF0F11C-26C2-47CC-AB75-2C166A30E6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88559" y="183598"/>
                  <a:ext cx="250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54A61A5-8B48-4B23-BF1B-B444512DFC7D}"/>
                    </a:ext>
                  </a:extLst>
                </p14:cNvPr>
                <p14:cNvContentPartPr/>
                <p14:nvPr/>
              </p14:nvContentPartPr>
              <p14:xfrm>
                <a:off x="9208879" y="421198"/>
                <a:ext cx="243720" cy="165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54A61A5-8B48-4B23-BF1B-B444512DFC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99879" y="412558"/>
                  <a:ext cx="261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F5D981-5D49-4220-8070-5029686E117D}"/>
                    </a:ext>
                  </a:extLst>
                </p14:cNvPr>
                <p14:cNvContentPartPr/>
                <p14:nvPr/>
              </p14:nvContentPartPr>
              <p14:xfrm>
                <a:off x="9247399" y="430918"/>
                <a:ext cx="162360" cy="170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F5D981-5D49-4220-8070-5029686E11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38759" y="422278"/>
                  <a:ext cx="1800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B57FE34-777E-4A9D-A7DD-A29CFFCA7449}"/>
              </a:ext>
            </a:extLst>
          </p:cNvPr>
          <p:cNvGrpSpPr/>
          <p:nvPr/>
        </p:nvGrpSpPr>
        <p:grpSpPr>
          <a:xfrm>
            <a:off x="1548079" y="1906558"/>
            <a:ext cx="140760" cy="143640"/>
            <a:chOff x="1548079" y="1906558"/>
            <a:chExt cx="1407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F851E5-936B-4146-AAC2-B4EAC21695E1}"/>
                    </a:ext>
                  </a:extLst>
                </p14:cNvPr>
                <p14:cNvContentPartPr/>
                <p14:nvPr/>
              </p14:nvContentPartPr>
              <p14:xfrm>
                <a:off x="1548079" y="1906558"/>
                <a:ext cx="140400" cy="33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F851E5-936B-4146-AAC2-B4EAC21695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9439" y="1897558"/>
                  <a:ext cx="158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347774-D4EB-4870-85BD-8F71C5E3215E}"/>
                    </a:ext>
                  </a:extLst>
                </p14:cNvPr>
                <p14:cNvContentPartPr/>
                <p14:nvPr/>
              </p14:nvContentPartPr>
              <p14:xfrm>
                <a:off x="1559599" y="2022118"/>
                <a:ext cx="129240" cy="28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347774-D4EB-4870-85BD-8F71C5E321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50959" y="2013478"/>
                  <a:ext cx="1468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DACFE0C-0F55-463F-82A8-9CD2458E6985}"/>
              </a:ext>
            </a:extLst>
          </p:cNvPr>
          <p:cNvGrpSpPr/>
          <p:nvPr/>
        </p:nvGrpSpPr>
        <p:grpSpPr>
          <a:xfrm>
            <a:off x="2097439" y="1785598"/>
            <a:ext cx="928440" cy="380520"/>
            <a:chOff x="2097439" y="1785598"/>
            <a:chExt cx="92844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FDA029-87A3-43EE-A409-60FC08009EDA}"/>
                    </a:ext>
                  </a:extLst>
                </p14:cNvPr>
                <p14:cNvContentPartPr/>
                <p14:nvPr/>
              </p14:nvContentPartPr>
              <p14:xfrm>
                <a:off x="2097439" y="1866598"/>
                <a:ext cx="151920" cy="29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FDA029-87A3-43EE-A409-60FC08009ED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88439" y="1857598"/>
                  <a:ext cx="169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BC0E96-530A-473C-9288-1CC1E4017402}"/>
                    </a:ext>
                  </a:extLst>
                </p14:cNvPr>
                <p14:cNvContentPartPr/>
                <p14:nvPr/>
              </p14:nvContentPartPr>
              <p14:xfrm>
                <a:off x="2259799" y="2064238"/>
                <a:ext cx="3096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BC0E96-530A-473C-9288-1CC1E40174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51159" y="2055598"/>
                  <a:ext cx="4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E1A370-9E01-44B0-867D-713B7429610F}"/>
                    </a:ext>
                  </a:extLst>
                </p14:cNvPr>
                <p14:cNvContentPartPr/>
                <p14:nvPr/>
              </p14:nvContentPartPr>
              <p14:xfrm>
                <a:off x="2425759" y="1892878"/>
                <a:ext cx="180720" cy="21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E1A370-9E01-44B0-867D-713B742961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16759" y="1883878"/>
                  <a:ext cx="198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68E00E-258E-4B90-A20E-C40E46259172}"/>
                    </a:ext>
                  </a:extLst>
                </p14:cNvPr>
                <p14:cNvContentPartPr/>
                <p14:nvPr/>
              </p14:nvContentPartPr>
              <p14:xfrm>
                <a:off x="2786839" y="1785598"/>
                <a:ext cx="239040" cy="306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68E00E-258E-4B90-A20E-C40E462591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77839" y="1776598"/>
                  <a:ext cx="2566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C45BD8A-5CA5-4B52-A683-D6E9D55084CF}"/>
              </a:ext>
            </a:extLst>
          </p:cNvPr>
          <p:cNvGrpSpPr/>
          <p:nvPr/>
        </p:nvGrpSpPr>
        <p:grpSpPr>
          <a:xfrm>
            <a:off x="3269599" y="1446118"/>
            <a:ext cx="2630520" cy="1102320"/>
            <a:chOff x="3269599" y="1446118"/>
            <a:chExt cx="2630520" cy="11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C84AB6-BCFA-4FC6-A00C-B6068CAE25DC}"/>
                    </a:ext>
                  </a:extLst>
                </p14:cNvPr>
                <p14:cNvContentPartPr/>
                <p14:nvPr/>
              </p14:nvContentPartPr>
              <p14:xfrm>
                <a:off x="3269599" y="1729438"/>
                <a:ext cx="169920" cy="37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C84AB6-BCFA-4FC6-A00C-B6068CAE25D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60959" y="1720798"/>
                  <a:ext cx="1875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517E517-895B-41FD-A158-B264CBCC4299}"/>
                    </a:ext>
                  </a:extLst>
                </p14:cNvPr>
                <p14:cNvContentPartPr/>
                <p14:nvPr/>
              </p14:nvContentPartPr>
              <p14:xfrm>
                <a:off x="3602959" y="1784158"/>
                <a:ext cx="275040" cy="270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517E517-895B-41FD-A158-B264CBCC42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93959" y="1775518"/>
                  <a:ext cx="292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5348846-1B16-415F-BFA0-8EDF5B5B50B3}"/>
                    </a:ext>
                  </a:extLst>
                </p14:cNvPr>
                <p14:cNvContentPartPr/>
                <p14:nvPr/>
              </p14:nvContentPartPr>
              <p14:xfrm>
                <a:off x="3605119" y="1778038"/>
                <a:ext cx="253440" cy="23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5348846-1B16-415F-BFA0-8EDF5B5B50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96119" y="1769038"/>
                  <a:ext cx="271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D1ED083-3965-4568-8327-C4B3BA08DD1F}"/>
                    </a:ext>
                  </a:extLst>
                </p14:cNvPr>
                <p14:cNvContentPartPr/>
                <p14:nvPr/>
              </p14:nvContentPartPr>
              <p14:xfrm>
                <a:off x="4037479" y="1850758"/>
                <a:ext cx="158040" cy="42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D1ED083-3965-4568-8327-C4B3BA08DD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28479" y="1841758"/>
                  <a:ext cx="175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1F68DB0-572E-4706-83D9-28221FE43CA5}"/>
                    </a:ext>
                  </a:extLst>
                </p14:cNvPr>
                <p14:cNvContentPartPr/>
                <p14:nvPr/>
              </p14:nvContentPartPr>
              <p14:xfrm>
                <a:off x="4393159" y="1763998"/>
                <a:ext cx="282600" cy="25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1F68DB0-572E-4706-83D9-28221FE43C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84519" y="1754998"/>
                  <a:ext cx="300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2C5D5B3-EF01-42BA-81F7-75CBF5B79D4F}"/>
                    </a:ext>
                  </a:extLst>
                </p14:cNvPr>
                <p14:cNvContentPartPr/>
                <p14:nvPr/>
              </p14:nvContentPartPr>
              <p14:xfrm>
                <a:off x="4413679" y="1731958"/>
                <a:ext cx="224280" cy="23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2C5D5B3-EF01-42BA-81F7-75CBF5B79D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05039" y="1723318"/>
                  <a:ext cx="241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E9058B-8D14-4EA7-9060-4979FDF31967}"/>
                    </a:ext>
                  </a:extLst>
                </p14:cNvPr>
                <p14:cNvContentPartPr/>
                <p14:nvPr/>
              </p14:nvContentPartPr>
              <p14:xfrm>
                <a:off x="4774039" y="1503718"/>
                <a:ext cx="164160" cy="239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E9058B-8D14-4EA7-9060-4979FDF319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5399" y="1494718"/>
                  <a:ext cx="181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1834B1-4EC9-43C3-BB86-1747225B1AF0}"/>
                    </a:ext>
                  </a:extLst>
                </p14:cNvPr>
                <p14:cNvContentPartPr/>
                <p14:nvPr/>
              </p14:nvContentPartPr>
              <p14:xfrm>
                <a:off x="4422679" y="2057398"/>
                <a:ext cx="342360" cy="65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1834B1-4EC9-43C3-BB86-1747225B1A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13679" y="2048758"/>
                  <a:ext cx="360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41C554-E1C2-4FCB-803C-47927D6BABF8}"/>
                    </a:ext>
                  </a:extLst>
                </p14:cNvPr>
                <p14:cNvContentPartPr/>
                <p14:nvPr/>
              </p14:nvContentPartPr>
              <p14:xfrm>
                <a:off x="4456519" y="2191678"/>
                <a:ext cx="255600" cy="23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41C554-E1C2-4FCB-803C-47927D6BAB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47519" y="2183038"/>
                  <a:ext cx="273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D020F5-320A-4D99-93D6-5528F8DA24B0}"/>
                    </a:ext>
                  </a:extLst>
                </p14:cNvPr>
                <p14:cNvContentPartPr/>
                <p14:nvPr/>
              </p14:nvContentPartPr>
              <p14:xfrm>
                <a:off x="4997239" y="1726198"/>
                <a:ext cx="251280" cy="31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D020F5-320A-4D99-93D6-5528F8DA24B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88599" y="1717558"/>
                  <a:ext cx="2689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A821AE-3E6A-4A27-9A41-E445B6F1BCB3}"/>
                    </a:ext>
                  </a:extLst>
                </p14:cNvPr>
                <p14:cNvContentPartPr/>
                <p14:nvPr/>
              </p14:nvContentPartPr>
              <p14:xfrm>
                <a:off x="5373439" y="1620358"/>
                <a:ext cx="158040" cy="622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A821AE-3E6A-4A27-9A41-E445B6F1BC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64799" y="1611358"/>
                  <a:ext cx="17568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1EC705-3EDE-4744-BA0C-247FBF90B742}"/>
                    </a:ext>
                  </a:extLst>
                </p14:cNvPr>
                <p14:cNvContentPartPr/>
                <p14:nvPr/>
              </p14:nvContentPartPr>
              <p14:xfrm>
                <a:off x="5577199" y="2113198"/>
                <a:ext cx="29160" cy="13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1EC705-3EDE-4744-BA0C-247FBF90B7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68199" y="2104558"/>
                  <a:ext cx="46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1522FE-1F9E-4619-8937-C07ADFF1F149}"/>
                    </a:ext>
                  </a:extLst>
                </p14:cNvPr>
                <p14:cNvContentPartPr/>
                <p14:nvPr/>
              </p14:nvContentPartPr>
              <p14:xfrm>
                <a:off x="5533639" y="2108158"/>
                <a:ext cx="211320" cy="406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1522FE-1F9E-4619-8937-C07ADFF1F1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24999" y="2099518"/>
                  <a:ext cx="2289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A3E6480-E387-415D-89CD-FFB93C4D3FF0}"/>
                    </a:ext>
                  </a:extLst>
                </p14:cNvPr>
                <p14:cNvContentPartPr/>
                <p14:nvPr/>
              </p14:nvContentPartPr>
              <p14:xfrm>
                <a:off x="5734519" y="2393998"/>
                <a:ext cx="165600" cy="154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A3E6480-E387-415D-89CD-FFB93C4D3FF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25879" y="2385358"/>
                  <a:ext cx="183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4BA34FF-74C6-42A5-83A4-7EC6733EACA2}"/>
                    </a:ext>
                  </a:extLst>
                </p14:cNvPr>
                <p14:cNvContentPartPr/>
                <p14:nvPr/>
              </p14:nvContentPartPr>
              <p14:xfrm>
                <a:off x="5717239" y="1446118"/>
                <a:ext cx="16920" cy="178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4BA34FF-74C6-42A5-83A4-7EC6733EAC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08239" y="1437478"/>
                  <a:ext cx="345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263F0FA-897D-4E02-8110-547F306FF20C}"/>
              </a:ext>
            </a:extLst>
          </p:cNvPr>
          <p:cNvGrpSpPr/>
          <p:nvPr/>
        </p:nvGrpSpPr>
        <p:grpSpPr>
          <a:xfrm>
            <a:off x="6280999" y="1806118"/>
            <a:ext cx="310320" cy="129240"/>
            <a:chOff x="6280999" y="1806118"/>
            <a:chExt cx="3103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FE98F6-1F12-4089-8ABA-008CEB754B89}"/>
                    </a:ext>
                  </a:extLst>
                </p14:cNvPr>
                <p14:cNvContentPartPr/>
                <p14:nvPr/>
              </p14:nvContentPartPr>
              <p14:xfrm>
                <a:off x="6280999" y="1806118"/>
                <a:ext cx="124920" cy="49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FE98F6-1F12-4089-8ABA-008CEB754B8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72359" y="1797478"/>
                  <a:ext cx="142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832A59-8A5D-481B-B9CE-7E41F61DE295}"/>
                    </a:ext>
                  </a:extLst>
                </p14:cNvPr>
                <p14:cNvContentPartPr/>
                <p14:nvPr/>
              </p14:nvContentPartPr>
              <p14:xfrm>
                <a:off x="6318799" y="1892158"/>
                <a:ext cx="272520" cy="43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832A59-8A5D-481B-B9CE-7E41F61DE29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09799" y="1883158"/>
                  <a:ext cx="29016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901A999-F0B0-4F24-B753-BDD7C55F1161}"/>
              </a:ext>
            </a:extLst>
          </p:cNvPr>
          <p:cNvGrpSpPr/>
          <p:nvPr/>
        </p:nvGrpSpPr>
        <p:grpSpPr>
          <a:xfrm>
            <a:off x="6864559" y="1626478"/>
            <a:ext cx="1062360" cy="358560"/>
            <a:chOff x="6864559" y="1626478"/>
            <a:chExt cx="106236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F182115-0B07-4081-9729-B4335734A44D}"/>
                    </a:ext>
                  </a:extLst>
                </p14:cNvPr>
                <p14:cNvContentPartPr/>
                <p14:nvPr/>
              </p14:nvContentPartPr>
              <p14:xfrm>
                <a:off x="6864559" y="1688758"/>
                <a:ext cx="174600" cy="296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F182115-0B07-4081-9729-B4335734A4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55919" y="1679758"/>
                  <a:ext cx="1922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63E6ECF-C54E-4826-8373-0A7998D0C900}"/>
                    </a:ext>
                  </a:extLst>
                </p14:cNvPr>
                <p14:cNvContentPartPr/>
                <p14:nvPr/>
              </p14:nvContentPartPr>
              <p14:xfrm>
                <a:off x="7057159" y="1932118"/>
                <a:ext cx="19440" cy="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63E6ECF-C54E-4826-8373-0A7998D0C9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48519" y="1923478"/>
                  <a:ext cx="37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88A095F-1FFC-442C-9B37-A3EF7AE76E83}"/>
                    </a:ext>
                  </a:extLst>
                </p14:cNvPr>
                <p14:cNvContentPartPr/>
                <p14:nvPr/>
              </p14:nvContentPartPr>
              <p14:xfrm>
                <a:off x="7209439" y="1666438"/>
                <a:ext cx="254520" cy="29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88A095F-1FFC-442C-9B37-A3EF7AE76E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00799" y="1657798"/>
                  <a:ext cx="272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511BAAC-ECBF-41AA-B6B9-8A5D8826DD13}"/>
                    </a:ext>
                  </a:extLst>
                </p14:cNvPr>
                <p14:cNvContentPartPr/>
                <p14:nvPr/>
              </p14:nvContentPartPr>
              <p14:xfrm>
                <a:off x="7657999" y="1626478"/>
                <a:ext cx="268920" cy="336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511BAAC-ECBF-41AA-B6B9-8A5D8826DD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49359" y="1617478"/>
                  <a:ext cx="28656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DCEA42-D991-4AE1-B212-320468755F66}"/>
              </a:ext>
            </a:extLst>
          </p:cNvPr>
          <p:cNvGrpSpPr/>
          <p:nvPr/>
        </p:nvGrpSpPr>
        <p:grpSpPr>
          <a:xfrm>
            <a:off x="8246599" y="1502278"/>
            <a:ext cx="1216800" cy="666000"/>
            <a:chOff x="8246599" y="1502278"/>
            <a:chExt cx="121680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26AE26-4D23-49E2-B769-9E521CE772D1}"/>
                    </a:ext>
                  </a:extLst>
                </p14:cNvPr>
                <p14:cNvContentPartPr/>
                <p14:nvPr/>
              </p14:nvContentPartPr>
              <p14:xfrm>
                <a:off x="8246599" y="1597318"/>
                <a:ext cx="139680" cy="40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26AE26-4D23-49E2-B769-9E521CE772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37959" y="1588678"/>
                  <a:ext cx="1573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52B486-C124-47BB-830D-93FCFBD40E19}"/>
                    </a:ext>
                  </a:extLst>
                </p14:cNvPr>
                <p14:cNvContentPartPr/>
                <p14:nvPr/>
              </p14:nvContentPartPr>
              <p14:xfrm>
                <a:off x="8548999" y="1685518"/>
                <a:ext cx="85320" cy="21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52B486-C124-47BB-830D-93FCFBD40E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40359" y="1676518"/>
                  <a:ext cx="102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A84BDCA-71B9-4B76-8C3A-DF7D149C8E1A}"/>
                    </a:ext>
                  </a:extLst>
                </p14:cNvPr>
                <p14:cNvContentPartPr/>
                <p14:nvPr/>
              </p14:nvContentPartPr>
              <p14:xfrm>
                <a:off x="8795239" y="1756078"/>
                <a:ext cx="158400" cy="50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A84BDCA-71B9-4B76-8C3A-DF7D149C8E1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86599" y="1747438"/>
                  <a:ext cx="176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85F5ED5-A517-4FB7-97E1-28CC70D83E39}"/>
                    </a:ext>
                  </a:extLst>
                </p14:cNvPr>
                <p14:cNvContentPartPr/>
                <p14:nvPr/>
              </p14:nvContentPartPr>
              <p14:xfrm>
                <a:off x="9307879" y="1502278"/>
                <a:ext cx="155520" cy="24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85F5ED5-A517-4FB7-97E1-28CC70D83E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99239" y="1493638"/>
                  <a:ext cx="173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6D4F79-BC2D-4C9D-8F65-8CEAC1A55578}"/>
                    </a:ext>
                  </a:extLst>
                </p14:cNvPr>
                <p14:cNvContentPartPr/>
                <p14:nvPr/>
              </p14:nvContentPartPr>
              <p14:xfrm>
                <a:off x="9096199" y="1777318"/>
                <a:ext cx="359280" cy="87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6D4F79-BC2D-4C9D-8F65-8CEAC1A555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87559" y="1768318"/>
                  <a:ext cx="376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A68036A-9BDE-44DF-B2FB-478F325FCF4D}"/>
                    </a:ext>
                  </a:extLst>
                </p14:cNvPr>
                <p14:cNvContentPartPr/>
                <p14:nvPr/>
              </p14:nvContentPartPr>
              <p14:xfrm>
                <a:off x="9129319" y="1895038"/>
                <a:ext cx="248040" cy="273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A68036A-9BDE-44DF-B2FB-478F325FCF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20679" y="1886038"/>
                  <a:ext cx="26568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5BAAF85-3DA7-4C6A-A87F-9752E26E5B70}"/>
              </a:ext>
            </a:extLst>
          </p:cNvPr>
          <p:cNvGrpSpPr/>
          <p:nvPr/>
        </p:nvGrpSpPr>
        <p:grpSpPr>
          <a:xfrm>
            <a:off x="9691279" y="1328038"/>
            <a:ext cx="2075760" cy="849240"/>
            <a:chOff x="9691279" y="1328038"/>
            <a:chExt cx="2075760" cy="84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3C7949-109F-4945-A5D9-D4A147DC31FD}"/>
                    </a:ext>
                  </a:extLst>
                </p14:cNvPr>
                <p14:cNvContentPartPr/>
                <p14:nvPr/>
              </p14:nvContentPartPr>
              <p14:xfrm>
                <a:off x="9691279" y="1761478"/>
                <a:ext cx="180360" cy="3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3C7949-109F-4945-A5D9-D4A147DC31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82279" y="1752478"/>
                  <a:ext cx="198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BE6DE39-9F60-4992-A33F-6E3BF35659F5}"/>
                    </a:ext>
                  </a:extLst>
                </p14:cNvPr>
                <p14:cNvContentPartPr/>
                <p14:nvPr/>
              </p14:nvContentPartPr>
              <p14:xfrm>
                <a:off x="10136239" y="1473838"/>
                <a:ext cx="103320" cy="270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BE6DE39-9F60-4992-A33F-6E3BF35659F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27239" y="1464838"/>
                  <a:ext cx="120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5FB569-6804-4BDF-B695-31F5C4813938}"/>
                    </a:ext>
                  </a:extLst>
                </p14:cNvPr>
                <p14:cNvContentPartPr/>
                <p14:nvPr/>
              </p14:nvContentPartPr>
              <p14:xfrm>
                <a:off x="10000159" y="1765798"/>
                <a:ext cx="301320" cy="56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5FB569-6804-4BDF-B695-31F5C48139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91159" y="1756798"/>
                  <a:ext cx="318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7DA5FC7-7424-45BA-BA9D-E98E6632DC3E}"/>
                    </a:ext>
                  </a:extLst>
                </p14:cNvPr>
                <p14:cNvContentPartPr/>
                <p14:nvPr/>
              </p14:nvContentPartPr>
              <p14:xfrm>
                <a:off x="9977119" y="1923478"/>
                <a:ext cx="224640" cy="195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7DA5FC7-7424-45BA-BA9D-E98E6632DC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68479" y="1914478"/>
                  <a:ext cx="242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87E8C7-85C2-44C1-8978-9BC33E9822BF}"/>
                    </a:ext>
                  </a:extLst>
                </p14:cNvPr>
                <p14:cNvContentPartPr/>
                <p14:nvPr/>
              </p14:nvContentPartPr>
              <p14:xfrm>
                <a:off x="10463119" y="1714678"/>
                <a:ext cx="315360" cy="61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87E8C7-85C2-44C1-8978-9BC33E9822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54119" y="1706038"/>
                  <a:ext cx="333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BCFE7A-B196-42DC-B012-DA86C70DC93E}"/>
                    </a:ext>
                  </a:extLst>
                </p14:cNvPr>
                <p14:cNvContentPartPr/>
                <p14:nvPr/>
              </p14:nvContentPartPr>
              <p14:xfrm>
                <a:off x="10560679" y="1645198"/>
                <a:ext cx="40680" cy="167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BCFE7A-B196-42DC-B012-DA86C70DC93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52039" y="1636558"/>
                  <a:ext cx="58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3131FA6-AE5B-4F7C-8CFC-1D02A583F041}"/>
                    </a:ext>
                  </a:extLst>
                </p14:cNvPr>
                <p14:cNvContentPartPr/>
                <p14:nvPr/>
              </p14:nvContentPartPr>
              <p14:xfrm>
                <a:off x="11135959" y="1475998"/>
                <a:ext cx="168120" cy="221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3131FA6-AE5B-4F7C-8CFC-1D02A583F04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26959" y="1467358"/>
                  <a:ext cx="185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1E4F97-B699-4FB2-962A-9F0E9FE09754}"/>
                    </a:ext>
                  </a:extLst>
                </p14:cNvPr>
                <p14:cNvContentPartPr/>
                <p14:nvPr/>
              </p14:nvContentPartPr>
              <p14:xfrm>
                <a:off x="10939399" y="1801078"/>
                <a:ext cx="429120" cy="54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1E4F97-B699-4FB2-962A-9F0E9FE097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30759" y="1792438"/>
                  <a:ext cx="446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3FF551-D8AC-46E3-BD30-ED15D002CAB5}"/>
                    </a:ext>
                  </a:extLst>
                </p14:cNvPr>
                <p14:cNvContentPartPr/>
                <p14:nvPr/>
              </p14:nvContentPartPr>
              <p14:xfrm>
                <a:off x="10814119" y="1974958"/>
                <a:ext cx="140760" cy="19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43FF551-D8AC-46E3-BD30-ED15D002CA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05479" y="1965958"/>
                  <a:ext cx="158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60BABCB-499C-4F9E-A87B-329F75CD72C6}"/>
                    </a:ext>
                  </a:extLst>
                </p14:cNvPr>
                <p14:cNvContentPartPr/>
                <p14:nvPr/>
              </p14:nvContentPartPr>
              <p14:xfrm>
                <a:off x="10984039" y="1960918"/>
                <a:ext cx="259920" cy="216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60BABCB-499C-4F9E-A87B-329F75CD72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975399" y="1952278"/>
                  <a:ext cx="277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F647B28-B0F0-4657-B7D2-38D75FE6B3BD}"/>
                    </a:ext>
                  </a:extLst>
                </p14:cNvPr>
                <p14:cNvContentPartPr/>
                <p14:nvPr/>
              </p14:nvContentPartPr>
              <p14:xfrm>
                <a:off x="11275639" y="1994758"/>
                <a:ext cx="104760" cy="154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F647B28-B0F0-4657-B7D2-38D75FE6B3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266999" y="1986118"/>
                  <a:ext cx="122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987B53-6D31-4BDF-B186-A21B08CA29E8}"/>
                    </a:ext>
                  </a:extLst>
                </p14:cNvPr>
                <p14:cNvContentPartPr/>
                <p14:nvPr/>
              </p14:nvContentPartPr>
              <p14:xfrm>
                <a:off x="11526919" y="1328038"/>
                <a:ext cx="240120" cy="68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987B53-6D31-4BDF-B186-A21B08CA29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17919" y="1319398"/>
                  <a:ext cx="257760" cy="70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D7D5C90-4E20-44BC-A4B5-D12C79640514}"/>
              </a:ext>
            </a:extLst>
          </p:cNvPr>
          <p:cNvGrpSpPr/>
          <p:nvPr/>
        </p:nvGrpSpPr>
        <p:grpSpPr>
          <a:xfrm>
            <a:off x="6234559" y="2880358"/>
            <a:ext cx="341280" cy="168840"/>
            <a:chOff x="6234559" y="2880358"/>
            <a:chExt cx="3412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CF14F23-EC94-4999-960B-422570B50DF9}"/>
                    </a:ext>
                  </a:extLst>
                </p14:cNvPr>
                <p14:cNvContentPartPr/>
                <p14:nvPr/>
              </p14:nvContentPartPr>
              <p14:xfrm>
                <a:off x="6234559" y="2880358"/>
                <a:ext cx="238320" cy="65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CF14F23-EC94-4999-960B-422570B50D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25919" y="2871358"/>
                  <a:ext cx="25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5C74611-E01E-45C6-8280-AD7EEBB6B641}"/>
                    </a:ext>
                  </a:extLst>
                </p14:cNvPr>
                <p14:cNvContentPartPr/>
                <p14:nvPr/>
              </p14:nvContentPartPr>
              <p14:xfrm>
                <a:off x="6244639" y="2985118"/>
                <a:ext cx="331200" cy="6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5C74611-E01E-45C6-8280-AD7EEBB6B6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35999" y="2976478"/>
                  <a:ext cx="3488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0B9BC58-E624-41E6-AED1-0731DAB192C5}"/>
              </a:ext>
            </a:extLst>
          </p:cNvPr>
          <p:cNvGrpSpPr/>
          <p:nvPr/>
        </p:nvGrpSpPr>
        <p:grpSpPr>
          <a:xfrm>
            <a:off x="6805519" y="2746798"/>
            <a:ext cx="988560" cy="371880"/>
            <a:chOff x="6805519" y="2746798"/>
            <a:chExt cx="98856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F0F26A7-4688-4FE6-963D-E6AB911F6A9C}"/>
                    </a:ext>
                  </a:extLst>
                </p14:cNvPr>
                <p14:cNvContentPartPr/>
                <p14:nvPr/>
              </p14:nvContentPartPr>
              <p14:xfrm>
                <a:off x="6805519" y="3071518"/>
                <a:ext cx="34920" cy="47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F0F26A7-4688-4FE6-963D-E6AB911F6A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96519" y="3062878"/>
                  <a:ext cx="52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EBF4A47-F32B-40D3-B701-2EEB283D2326}"/>
                    </a:ext>
                  </a:extLst>
                </p14:cNvPr>
                <p14:cNvContentPartPr/>
                <p14:nvPr/>
              </p14:nvContentPartPr>
              <p14:xfrm>
                <a:off x="6993439" y="2790718"/>
                <a:ext cx="279720" cy="287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EBF4A47-F32B-40D3-B701-2EEB283D23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84799" y="2782078"/>
                  <a:ext cx="297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978A5D-E25D-4B48-88C8-60A936CDDA47}"/>
                    </a:ext>
                  </a:extLst>
                </p14:cNvPr>
                <p14:cNvContentPartPr/>
                <p14:nvPr/>
              </p14:nvContentPartPr>
              <p14:xfrm>
                <a:off x="7267399" y="2787478"/>
                <a:ext cx="223560" cy="29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978A5D-E25D-4B48-88C8-60A936CDDA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58759" y="2778838"/>
                  <a:ext cx="241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10D1204-E94A-421F-AD8E-B04BD5142129}"/>
                    </a:ext>
                  </a:extLst>
                </p14:cNvPr>
                <p14:cNvContentPartPr/>
                <p14:nvPr/>
              </p14:nvContentPartPr>
              <p14:xfrm>
                <a:off x="7569079" y="2746798"/>
                <a:ext cx="225000" cy="323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10D1204-E94A-421F-AD8E-B04BD514212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60079" y="2737798"/>
                  <a:ext cx="242640" cy="34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277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389B31B-66E3-4338-9F5A-9EE728FBDB04}"/>
              </a:ext>
            </a:extLst>
          </p:cNvPr>
          <p:cNvGrpSpPr/>
          <p:nvPr/>
        </p:nvGrpSpPr>
        <p:grpSpPr>
          <a:xfrm>
            <a:off x="569599" y="211678"/>
            <a:ext cx="1003320" cy="495360"/>
            <a:chOff x="569599" y="211678"/>
            <a:chExt cx="100332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F33B95A-6F33-4738-9B90-6D43D02CD246}"/>
                    </a:ext>
                  </a:extLst>
                </p14:cNvPr>
                <p14:cNvContentPartPr/>
                <p14:nvPr/>
              </p14:nvContentPartPr>
              <p14:xfrm>
                <a:off x="569599" y="211678"/>
                <a:ext cx="573480" cy="495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F33B95A-6F33-4738-9B90-6D43D02CD2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599" y="202678"/>
                  <a:ext cx="59112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874A42-40F3-47A7-BE37-8CEAB30E0662}"/>
                    </a:ext>
                  </a:extLst>
                </p14:cNvPr>
                <p14:cNvContentPartPr/>
                <p14:nvPr/>
              </p14:nvContentPartPr>
              <p14:xfrm>
                <a:off x="626479" y="503638"/>
                <a:ext cx="137520" cy="5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874A42-40F3-47A7-BE37-8CEAB30E06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839" y="494638"/>
                  <a:ext cx="155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D87B33-0B7C-4320-AF80-ADD348E490CC}"/>
                    </a:ext>
                  </a:extLst>
                </p14:cNvPr>
                <p14:cNvContentPartPr/>
                <p14:nvPr/>
              </p14:nvContentPartPr>
              <p14:xfrm>
                <a:off x="852919" y="541798"/>
                <a:ext cx="72360" cy="130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D87B33-0B7C-4320-AF80-ADD348E490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4279" y="533158"/>
                  <a:ext cx="90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AC8EC6-F32C-4EB3-9E2D-7C0E9405046B}"/>
                    </a:ext>
                  </a:extLst>
                </p14:cNvPr>
                <p14:cNvContentPartPr/>
                <p14:nvPr/>
              </p14:nvContentPartPr>
              <p14:xfrm>
                <a:off x="1052719" y="483838"/>
                <a:ext cx="140400" cy="131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AC8EC6-F32C-4EB3-9E2D-7C0E940504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4079" y="474838"/>
                  <a:ext cx="158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E7881AA-E994-4C15-9E4B-D33EC3BA1C3D}"/>
                    </a:ext>
                  </a:extLst>
                </p14:cNvPr>
                <p14:cNvContentPartPr/>
                <p14:nvPr/>
              </p14:nvContentPartPr>
              <p14:xfrm>
                <a:off x="1255039" y="291958"/>
                <a:ext cx="317880" cy="36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E7881AA-E994-4C15-9E4B-D33EC3BA1C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6039" y="282958"/>
                  <a:ext cx="33552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F4B6FF-5A40-40F3-BC4F-FCF12734F6C9}"/>
              </a:ext>
            </a:extLst>
          </p:cNvPr>
          <p:cNvGrpSpPr/>
          <p:nvPr/>
        </p:nvGrpSpPr>
        <p:grpSpPr>
          <a:xfrm>
            <a:off x="2166919" y="190438"/>
            <a:ext cx="990000" cy="410400"/>
            <a:chOff x="2166919" y="190438"/>
            <a:chExt cx="99000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AD7B61-9AB7-48FB-8019-5E6C39FED980}"/>
                    </a:ext>
                  </a:extLst>
                </p14:cNvPr>
                <p14:cNvContentPartPr/>
                <p14:nvPr/>
              </p14:nvContentPartPr>
              <p14:xfrm>
                <a:off x="2166919" y="190438"/>
                <a:ext cx="505440" cy="41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AD7B61-9AB7-48FB-8019-5E6C39FED9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7919" y="181798"/>
                  <a:ext cx="5230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B6D289-65D9-40B0-8C3E-0305D769FDE3}"/>
                    </a:ext>
                  </a:extLst>
                </p14:cNvPr>
                <p14:cNvContentPartPr/>
                <p14:nvPr/>
              </p14:nvContentPartPr>
              <p14:xfrm>
                <a:off x="2228119" y="407518"/>
                <a:ext cx="189000" cy="55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B6D289-65D9-40B0-8C3E-0305D769FD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9119" y="398878"/>
                  <a:ext cx="206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B3F2C6-51D7-409E-A04B-1A9D50C1CA21}"/>
                    </a:ext>
                  </a:extLst>
                </p14:cNvPr>
                <p14:cNvContentPartPr/>
                <p14:nvPr/>
              </p14:nvContentPartPr>
              <p14:xfrm>
                <a:off x="2511439" y="377278"/>
                <a:ext cx="103680" cy="16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B3F2C6-51D7-409E-A04B-1A9D50C1CA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02439" y="368638"/>
                  <a:ext cx="121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158F18-B5F7-4071-A5C1-5066AE5448AD}"/>
                    </a:ext>
                  </a:extLst>
                </p14:cNvPr>
                <p14:cNvContentPartPr/>
                <p14:nvPr/>
              </p14:nvContentPartPr>
              <p14:xfrm>
                <a:off x="2704399" y="362878"/>
                <a:ext cx="217080" cy="177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158F18-B5F7-4071-A5C1-5066AE5448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5759" y="353878"/>
                  <a:ext cx="234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06CD5D-315B-4D8C-8A84-97A35FE288F8}"/>
                    </a:ext>
                  </a:extLst>
                </p14:cNvPr>
                <p14:cNvContentPartPr/>
                <p14:nvPr/>
              </p14:nvContentPartPr>
              <p14:xfrm>
                <a:off x="2966119" y="205198"/>
                <a:ext cx="190800" cy="37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06CD5D-315B-4D8C-8A84-97A35FE288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7479" y="196198"/>
                  <a:ext cx="2084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021324-093E-405E-A018-C96DCF58EF5D}"/>
              </a:ext>
            </a:extLst>
          </p:cNvPr>
          <p:cNvGrpSpPr/>
          <p:nvPr/>
        </p:nvGrpSpPr>
        <p:grpSpPr>
          <a:xfrm>
            <a:off x="1636639" y="874798"/>
            <a:ext cx="699480" cy="582120"/>
            <a:chOff x="1636639" y="874798"/>
            <a:chExt cx="69948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E985FE-F310-4126-BD2E-A91342F1CA9F}"/>
                    </a:ext>
                  </a:extLst>
                </p14:cNvPr>
                <p14:cNvContentPartPr/>
                <p14:nvPr/>
              </p14:nvContentPartPr>
              <p14:xfrm>
                <a:off x="1670839" y="874798"/>
                <a:ext cx="288000" cy="58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E985FE-F310-4126-BD2E-A91342F1CA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61839" y="865798"/>
                  <a:ext cx="3056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578850-D5FD-436C-A064-43BAE465D52F}"/>
                    </a:ext>
                  </a:extLst>
                </p14:cNvPr>
                <p14:cNvContentPartPr/>
                <p14:nvPr/>
              </p14:nvContentPartPr>
              <p14:xfrm>
                <a:off x="1636639" y="1254598"/>
                <a:ext cx="226440" cy="60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578850-D5FD-436C-A064-43BAE465D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27639" y="1245598"/>
                  <a:ext cx="244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AB703A-A084-4C13-BD7C-6A9484D8EE86}"/>
                    </a:ext>
                  </a:extLst>
                </p14:cNvPr>
                <p14:cNvContentPartPr/>
                <p14:nvPr/>
              </p14:nvContentPartPr>
              <p14:xfrm>
                <a:off x="1891879" y="1230838"/>
                <a:ext cx="135000" cy="15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AB703A-A084-4C13-BD7C-6A9484D8EE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82879" y="1221838"/>
                  <a:ext cx="152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CF57DF-2F2F-42E0-9A9F-E18BA6AC32E3}"/>
                    </a:ext>
                  </a:extLst>
                </p14:cNvPr>
                <p14:cNvContentPartPr/>
                <p14:nvPr/>
              </p14:nvContentPartPr>
              <p14:xfrm>
                <a:off x="2148199" y="1206718"/>
                <a:ext cx="187920" cy="19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CF57DF-2F2F-42E0-9A9F-E18BA6AC32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39559" y="1197718"/>
                  <a:ext cx="2055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CECD1D-5D28-4D00-99D2-4F6A7A79E901}"/>
              </a:ext>
            </a:extLst>
          </p:cNvPr>
          <p:cNvGrpSpPr/>
          <p:nvPr/>
        </p:nvGrpSpPr>
        <p:grpSpPr>
          <a:xfrm>
            <a:off x="2818159" y="997918"/>
            <a:ext cx="1118880" cy="502920"/>
            <a:chOff x="2818159" y="997918"/>
            <a:chExt cx="111888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0599B5-4416-48C8-AA6B-94BEC791BF1D}"/>
                    </a:ext>
                  </a:extLst>
                </p14:cNvPr>
                <p14:cNvContentPartPr/>
                <p14:nvPr/>
              </p14:nvContentPartPr>
              <p14:xfrm>
                <a:off x="2833999" y="1048318"/>
                <a:ext cx="199440" cy="321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0599B5-4416-48C8-AA6B-94BEC791BF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4999" y="1039318"/>
                  <a:ext cx="217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D917CA-8B5D-40C2-9DBC-8BA7670CC39C}"/>
                    </a:ext>
                  </a:extLst>
                </p14:cNvPr>
                <p14:cNvContentPartPr/>
                <p14:nvPr/>
              </p14:nvContentPartPr>
              <p14:xfrm>
                <a:off x="2818159" y="1007638"/>
                <a:ext cx="221760" cy="29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D917CA-8B5D-40C2-9DBC-8BA7670CC3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09159" y="998638"/>
                  <a:ext cx="239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629A1D2-7E1B-4DC5-B9D9-C7CD4C0BCDAC}"/>
                    </a:ext>
                  </a:extLst>
                </p14:cNvPr>
                <p14:cNvContentPartPr/>
                <p14:nvPr/>
              </p14:nvContentPartPr>
              <p14:xfrm>
                <a:off x="3192919" y="997918"/>
                <a:ext cx="198720" cy="166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629A1D2-7E1B-4DC5-B9D9-C7CD4C0BCD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84279" y="988918"/>
                  <a:ext cx="216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D83D98-6123-40EB-822F-CE2923AE57BD}"/>
                    </a:ext>
                  </a:extLst>
                </p14:cNvPr>
                <p14:cNvContentPartPr/>
                <p14:nvPr/>
              </p14:nvContentPartPr>
              <p14:xfrm>
                <a:off x="3167719" y="1259278"/>
                <a:ext cx="196920" cy="39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D83D98-6123-40EB-822F-CE2923AE57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58719" y="1250278"/>
                  <a:ext cx="214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551001-E140-43DB-B7FA-7A030851F1C5}"/>
                    </a:ext>
                  </a:extLst>
                </p14:cNvPr>
                <p14:cNvContentPartPr/>
                <p14:nvPr/>
              </p14:nvContentPartPr>
              <p14:xfrm>
                <a:off x="3528799" y="1092958"/>
                <a:ext cx="228600" cy="21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551001-E140-43DB-B7FA-7A030851F1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20159" y="1083958"/>
                  <a:ext cx="246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E65BEC-3CDE-4DCF-B7A0-CEF5361FBECA}"/>
                    </a:ext>
                  </a:extLst>
                </p14:cNvPr>
                <p14:cNvContentPartPr/>
                <p14:nvPr/>
              </p14:nvContentPartPr>
              <p14:xfrm>
                <a:off x="3887719" y="1329478"/>
                <a:ext cx="49320" cy="17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E65BEC-3CDE-4DCF-B7A0-CEF5361FBE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78719" y="1320838"/>
                  <a:ext cx="669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0D0EB9-99EA-45F9-948A-B61161B2BC0D}"/>
              </a:ext>
            </a:extLst>
          </p:cNvPr>
          <p:cNvGrpSpPr/>
          <p:nvPr/>
        </p:nvGrpSpPr>
        <p:grpSpPr>
          <a:xfrm>
            <a:off x="4366519" y="883798"/>
            <a:ext cx="967680" cy="404280"/>
            <a:chOff x="4366519" y="883798"/>
            <a:chExt cx="96768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ECD2F9-EE09-42EB-87DD-EEA6C0A69307}"/>
                    </a:ext>
                  </a:extLst>
                </p14:cNvPr>
                <p14:cNvContentPartPr/>
                <p14:nvPr/>
              </p14:nvContentPartPr>
              <p14:xfrm>
                <a:off x="4366519" y="883798"/>
                <a:ext cx="438120" cy="404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ECD2F9-EE09-42EB-87DD-EEA6C0A693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7879" y="874798"/>
                  <a:ext cx="4557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1BB478-6AC8-46B8-8A3A-D82604E4ADA7}"/>
                    </a:ext>
                  </a:extLst>
                </p14:cNvPr>
                <p14:cNvContentPartPr/>
                <p14:nvPr/>
              </p14:nvContentPartPr>
              <p14:xfrm>
                <a:off x="4386319" y="1124638"/>
                <a:ext cx="180720" cy="69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1BB478-6AC8-46B8-8A3A-D82604E4AD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7679" y="1115998"/>
                  <a:ext cx="198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DFA0F4-C709-4FCB-BAE6-FE6321E3B33B}"/>
                    </a:ext>
                  </a:extLst>
                </p14:cNvPr>
                <p14:cNvContentPartPr/>
                <p14:nvPr/>
              </p14:nvContentPartPr>
              <p14:xfrm>
                <a:off x="4778719" y="1066678"/>
                <a:ext cx="75600" cy="129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DFA0F4-C709-4FCB-BAE6-FE6321E3B3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69719" y="1058038"/>
                  <a:ext cx="93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C090CD-320E-4F23-8278-EE9BA2E2BC0A}"/>
                    </a:ext>
                  </a:extLst>
                </p14:cNvPr>
                <p14:cNvContentPartPr/>
                <p14:nvPr/>
              </p14:nvContentPartPr>
              <p14:xfrm>
                <a:off x="4931719" y="1087918"/>
                <a:ext cx="210240" cy="126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C090CD-320E-4F23-8278-EE9BA2E2BC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2719" y="1078918"/>
                  <a:ext cx="22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2145745-CD77-468D-8006-D0C6C3A078F9}"/>
                    </a:ext>
                  </a:extLst>
                </p14:cNvPr>
                <p14:cNvContentPartPr/>
                <p14:nvPr/>
              </p14:nvContentPartPr>
              <p14:xfrm>
                <a:off x="5167519" y="983878"/>
                <a:ext cx="166680" cy="25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2145745-CD77-468D-8006-D0C6C3A078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58879" y="974878"/>
                  <a:ext cx="1843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61B355-2DCF-46A3-BB43-837BA3791777}"/>
              </a:ext>
            </a:extLst>
          </p:cNvPr>
          <p:cNvGrpSpPr/>
          <p:nvPr/>
        </p:nvGrpSpPr>
        <p:grpSpPr>
          <a:xfrm>
            <a:off x="5641639" y="709558"/>
            <a:ext cx="919080" cy="986040"/>
            <a:chOff x="5641639" y="709558"/>
            <a:chExt cx="919080" cy="9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77E1E2-5E80-45AA-9E1D-0A87B89E1E31}"/>
                    </a:ext>
                  </a:extLst>
                </p14:cNvPr>
                <p14:cNvContentPartPr/>
                <p14:nvPr/>
              </p14:nvContentPartPr>
              <p14:xfrm>
                <a:off x="5641639" y="1007278"/>
                <a:ext cx="154800" cy="2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77E1E2-5E80-45AA-9E1D-0A87B89E1E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32639" y="998638"/>
                  <a:ext cx="172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BA00A6A-29DA-4825-ABFD-746601EF7055}"/>
                    </a:ext>
                  </a:extLst>
                </p14:cNvPr>
                <p14:cNvContentPartPr/>
                <p14:nvPr/>
              </p14:nvContentPartPr>
              <p14:xfrm>
                <a:off x="5665759" y="1107718"/>
                <a:ext cx="114480" cy="28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BA00A6A-29DA-4825-ABFD-746601EF70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57119" y="1098718"/>
                  <a:ext cx="13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0111EE-6BAA-4440-BEA8-6A435BAA1BDC}"/>
                    </a:ext>
                  </a:extLst>
                </p14:cNvPr>
                <p14:cNvContentPartPr/>
                <p14:nvPr/>
              </p14:nvContentPartPr>
              <p14:xfrm>
                <a:off x="6152839" y="709558"/>
                <a:ext cx="207720" cy="69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0111EE-6BAA-4440-BEA8-6A435BAA1BD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43839" y="700918"/>
                  <a:ext cx="22536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9992B6-F457-4C93-BACC-3F2A99F25DB7}"/>
                    </a:ext>
                  </a:extLst>
                </p14:cNvPr>
                <p14:cNvContentPartPr/>
                <p14:nvPr/>
              </p14:nvContentPartPr>
              <p14:xfrm>
                <a:off x="5943679" y="1643398"/>
                <a:ext cx="108720" cy="35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9992B6-F457-4C93-BACC-3F2A99F25D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35039" y="1634398"/>
                  <a:ext cx="126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BE5D7E2-857D-4194-8445-1FCB49E7C575}"/>
                    </a:ext>
                  </a:extLst>
                </p14:cNvPr>
                <p14:cNvContentPartPr/>
                <p14:nvPr/>
              </p14:nvContentPartPr>
              <p14:xfrm>
                <a:off x="6258679" y="1497238"/>
                <a:ext cx="302040" cy="198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BE5D7E2-857D-4194-8445-1FCB49E7C5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50039" y="1488598"/>
                  <a:ext cx="319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9BD7D0-4D68-4C1A-BE07-F4CCFC951051}"/>
              </a:ext>
            </a:extLst>
          </p:cNvPr>
          <p:cNvGrpSpPr/>
          <p:nvPr/>
        </p:nvGrpSpPr>
        <p:grpSpPr>
          <a:xfrm>
            <a:off x="6600679" y="872998"/>
            <a:ext cx="1697760" cy="239040"/>
            <a:chOff x="6600679" y="872998"/>
            <a:chExt cx="16977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E2C0F53-0C2C-4F72-94EF-2D391F0E202B}"/>
                    </a:ext>
                  </a:extLst>
                </p14:cNvPr>
                <p14:cNvContentPartPr/>
                <p14:nvPr/>
              </p14:nvContentPartPr>
              <p14:xfrm>
                <a:off x="6600679" y="919438"/>
                <a:ext cx="242640" cy="19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E2C0F53-0C2C-4F72-94EF-2D391F0E20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91679" y="910798"/>
                  <a:ext cx="260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65D188-EA78-4099-BDE1-04E12B726BB2}"/>
                    </a:ext>
                  </a:extLst>
                </p14:cNvPr>
                <p14:cNvContentPartPr/>
                <p14:nvPr/>
              </p14:nvContentPartPr>
              <p14:xfrm>
                <a:off x="7760959" y="872998"/>
                <a:ext cx="220320" cy="144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65D188-EA78-4099-BDE1-04E12B726B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51959" y="863998"/>
                  <a:ext cx="237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8C1C92-C410-422A-BEBE-55C24A072F7E}"/>
                    </a:ext>
                  </a:extLst>
                </p14:cNvPr>
                <p14:cNvContentPartPr/>
                <p14:nvPr/>
              </p14:nvContentPartPr>
              <p14:xfrm>
                <a:off x="8089639" y="882358"/>
                <a:ext cx="208800" cy="178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8C1C92-C410-422A-BEBE-55C24A072F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80999" y="873718"/>
                  <a:ext cx="2264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1D2E7B3-7E50-4908-955C-E144B4627AEF}"/>
              </a:ext>
            </a:extLst>
          </p:cNvPr>
          <p:cNvGrpSpPr/>
          <p:nvPr/>
        </p:nvGrpSpPr>
        <p:grpSpPr>
          <a:xfrm>
            <a:off x="1773439" y="2380318"/>
            <a:ext cx="732960" cy="612720"/>
            <a:chOff x="1773439" y="2380318"/>
            <a:chExt cx="73296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F0DD5C-8AD8-48B9-80D9-DEBE96959406}"/>
                    </a:ext>
                  </a:extLst>
                </p14:cNvPr>
                <p14:cNvContentPartPr/>
                <p14:nvPr/>
              </p14:nvContentPartPr>
              <p14:xfrm>
                <a:off x="1846519" y="2380318"/>
                <a:ext cx="351000" cy="612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F0DD5C-8AD8-48B9-80D9-DEBE969594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37879" y="2371678"/>
                  <a:ext cx="3686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BD7370-3006-4F87-95AE-56D1716C24F7}"/>
                    </a:ext>
                  </a:extLst>
                </p14:cNvPr>
                <p14:cNvContentPartPr/>
                <p14:nvPr/>
              </p14:nvContentPartPr>
              <p14:xfrm>
                <a:off x="1773439" y="2763718"/>
                <a:ext cx="314640" cy="13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BD7370-3006-4F87-95AE-56D1716C24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64439" y="2755078"/>
                  <a:ext cx="332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8A3F99-1D43-4230-BADA-E92A8554282A}"/>
                    </a:ext>
                  </a:extLst>
                </p14:cNvPr>
                <p14:cNvContentPartPr/>
                <p14:nvPr/>
              </p14:nvContentPartPr>
              <p14:xfrm>
                <a:off x="2042359" y="2777758"/>
                <a:ext cx="105120" cy="146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8A3F99-1D43-4230-BADA-E92A855428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33719" y="2769118"/>
                  <a:ext cx="122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6AAA92-13C5-473E-A0BC-71DDA905F146}"/>
                    </a:ext>
                  </a:extLst>
                </p14:cNvPr>
                <p14:cNvContentPartPr/>
                <p14:nvPr/>
              </p14:nvContentPartPr>
              <p14:xfrm>
                <a:off x="2264479" y="2688118"/>
                <a:ext cx="241920" cy="259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6AAA92-13C5-473E-A0BC-71DDA905F1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55479" y="2679478"/>
                  <a:ext cx="2595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00A019-E8D3-496B-8042-DBBCF09221DD}"/>
              </a:ext>
            </a:extLst>
          </p:cNvPr>
          <p:cNvGrpSpPr/>
          <p:nvPr/>
        </p:nvGrpSpPr>
        <p:grpSpPr>
          <a:xfrm>
            <a:off x="2830759" y="2551318"/>
            <a:ext cx="1662120" cy="504360"/>
            <a:chOff x="2830759" y="2551318"/>
            <a:chExt cx="166212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F5250E-9C88-4AA5-A1D0-D88EF29F8615}"/>
                    </a:ext>
                  </a:extLst>
                </p14:cNvPr>
                <p14:cNvContentPartPr/>
                <p14:nvPr/>
              </p14:nvContentPartPr>
              <p14:xfrm>
                <a:off x="2830759" y="2680918"/>
                <a:ext cx="205560" cy="191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F5250E-9C88-4AA5-A1D0-D88EF29F86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22119" y="2672278"/>
                  <a:ext cx="223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7A8A79-0E29-4E26-8FFA-F462A1872B1E}"/>
                    </a:ext>
                  </a:extLst>
                </p14:cNvPr>
                <p14:cNvContentPartPr/>
                <p14:nvPr/>
              </p14:nvContentPartPr>
              <p14:xfrm>
                <a:off x="3142159" y="2615758"/>
                <a:ext cx="205200" cy="197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7A8A79-0E29-4E26-8FFA-F462A1872B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33159" y="2607118"/>
                  <a:ext cx="222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EEA15C-B501-4478-B9D6-41217245D8F4}"/>
                    </a:ext>
                  </a:extLst>
                </p14:cNvPr>
                <p14:cNvContentPartPr/>
                <p14:nvPr/>
              </p14:nvContentPartPr>
              <p14:xfrm>
                <a:off x="3439879" y="2665078"/>
                <a:ext cx="204480" cy="146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EEA15C-B501-4478-B9D6-41217245D8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30879" y="2656078"/>
                  <a:ext cx="222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7F18DB9-2DDA-4D92-AFEB-92390AC180D8}"/>
                    </a:ext>
                  </a:extLst>
                </p14:cNvPr>
                <p14:cNvContentPartPr/>
                <p14:nvPr/>
              </p14:nvContentPartPr>
              <p14:xfrm>
                <a:off x="3427999" y="2609998"/>
                <a:ext cx="183240" cy="18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7F18DB9-2DDA-4D92-AFEB-92390AC180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19359" y="2600998"/>
                  <a:ext cx="200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067D45-BF4A-48A1-B628-CEE7093CB7DE}"/>
                    </a:ext>
                  </a:extLst>
                </p14:cNvPr>
                <p14:cNvContentPartPr/>
                <p14:nvPr/>
              </p14:nvContentPartPr>
              <p14:xfrm>
                <a:off x="3745879" y="2577598"/>
                <a:ext cx="193680" cy="19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067D45-BF4A-48A1-B628-CEE7093CB7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37239" y="2568958"/>
                  <a:ext cx="21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4A006B7-B621-4AD8-8E9A-702212F5D9D0}"/>
                    </a:ext>
                  </a:extLst>
                </p14:cNvPr>
                <p14:cNvContentPartPr/>
                <p14:nvPr/>
              </p14:nvContentPartPr>
              <p14:xfrm>
                <a:off x="4150159" y="2551318"/>
                <a:ext cx="47160" cy="252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4A006B7-B621-4AD8-8E9A-702212F5D9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41519" y="2542678"/>
                  <a:ext cx="64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A5E52F4-71E3-4A63-9CF4-588FBC428F09}"/>
                    </a:ext>
                  </a:extLst>
                </p14:cNvPr>
                <p14:cNvContentPartPr/>
                <p14:nvPr/>
              </p14:nvContentPartPr>
              <p14:xfrm>
                <a:off x="4404679" y="2819518"/>
                <a:ext cx="88200" cy="236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A5E52F4-71E3-4A63-9CF4-588FBC428F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96039" y="2810518"/>
                  <a:ext cx="10584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5E5D0B3-4E7D-4DBC-BD91-30217FD4E33E}"/>
              </a:ext>
            </a:extLst>
          </p:cNvPr>
          <p:cNvGrpSpPr/>
          <p:nvPr/>
        </p:nvGrpSpPr>
        <p:grpSpPr>
          <a:xfrm>
            <a:off x="4937119" y="2338198"/>
            <a:ext cx="972000" cy="485280"/>
            <a:chOff x="4937119" y="2338198"/>
            <a:chExt cx="97200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61A898-BF8D-45A1-A986-F04D55876D50}"/>
                    </a:ext>
                  </a:extLst>
                </p14:cNvPr>
                <p14:cNvContentPartPr/>
                <p14:nvPr/>
              </p14:nvContentPartPr>
              <p14:xfrm>
                <a:off x="4937119" y="2338198"/>
                <a:ext cx="603720" cy="485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61A898-BF8D-45A1-A986-F04D55876D5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28479" y="2329198"/>
                  <a:ext cx="621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69DED2-2043-4585-B736-084345A5975E}"/>
                    </a:ext>
                  </a:extLst>
                </p14:cNvPr>
                <p14:cNvContentPartPr/>
                <p14:nvPr/>
              </p14:nvContentPartPr>
              <p14:xfrm>
                <a:off x="4988959" y="2613958"/>
                <a:ext cx="162360" cy="42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69DED2-2043-4585-B736-084345A597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80319" y="2605318"/>
                  <a:ext cx="180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B6172B-D019-4565-AD9E-9770D4F2A34E}"/>
                    </a:ext>
                  </a:extLst>
                </p14:cNvPr>
                <p14:cNvContentPartPr/>
                <p14:nvPr/>
              </p14:nvContentPartPr>
              <p14:xfrm>
                <a:off x="5298919" y="2572918"/>
                <a:ext cx="402120" cy="149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B6172B-D019-4565-AD9E-9770D4F2A34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90279" y="2563918"/>
                  <a:ext cx="419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302C377-F349-4CCF-A7C3-F95C918A0B3D}"/>
                    </a:ext>
                  </a:extLst>
                </p14:cNvPr>
                <p14:cNvContentPartPr/>
                <p14:nvPr/>
              </p14:nvContentPartPr>
              <p14:xfrm>
                <a:off x="5444359" y="2589838"/>
                <a:ext cx="196920" cy="130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302C377-F349-4CCF-A7C3-F95C918A0B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35719" y="2580838"/>
                  <a:ext cx="214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6C2A02-73B7-486F-A902-93F433BC1C20}"/>
                    </a:ext>
                  </a:extLst>
                </p14:cNvPr>
                <p14:cNvContentPartPr/>
                <p14:nvPr/>
              </p14:nvContentPartPr>
              <p14:xfrm>
                <a:off x="5775919" y="2466718"/>
                <a:ext cx="133200" cy="311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6C2A02-73B7-486F-A902-93F433BC1C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67279" y="2457718"/>
                  <a:ext cx="15084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8EDA100-1961-49A8-844C-1FF4B84C640C}"/>
                  </a:ext>
                </a:extLst>
              </p14:cNvPr>
              <p14:cNvContentPartPr/>
              <p14:nvPr/>
            </p14:nvContentPartPr>
            <p14:xfrm>
              <a:off x="6122239" y="2469238"/>
              <a:ext cx="141840" cy="147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8EDA100-1961-49A8-844C-1FF4B84C640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13599" y="2460238"/>
                <a:ext cx="159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A6320AF-726F-4A2A-BB83-9E2596AEDECA}"/>
                  </a:ext>
                </a:extLst>
              </p14:cNvPr>
              <p14:cNvContentPartPr/>
              <p14:nvPr/>
            </p14:nvContentPartPr>
            <p14:xfrm>
              <a:off x="6707959" y="2226958"/>
              <a:ext cx="177120" cy="7732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A6320AF-726F-4A2A-BB83-9E2596AEDEC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98959" y="2218318"/>
                <a:ext cx="194760" cy="79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925EBF5-0E60-49A6-A033-FA67F6D5B7EC}"/>
              </a:ext>
            </a:extLst>
          </p:cNvPr>
          <p:cNvGrpSpPr/>
          <p:nvPr/>
        </p:nvGrpSpPr>
        <p:grpSpPr>
          <a:xfrm>
            <a:off x="7009639" y="1928878"/>
            <a:ext cx="1237680" cy="825840"/>
            <a:chOff x="7009639" y="1928878"/>
            <a:chExt cx="1237680" cy="82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3A47F1-B385-45A9-AAF9-0E5FA7AACECA}"/>
                    </a:ext>
                  </a:extLst>
                </p14:cNvPr>
                <p14:cNvContentPartPr/>
                <p14:nvPr/>
              </p14:nvContentPartPr>
              <p14:xfrm>
                <a:off x="7009639" y="1943638"/>
                <a:ext cx="218520" cy="164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3A47F1-B385-45A9-AAF9-0E5FA7AACE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00639" y="1934998"/>
                  <a:ext cx="236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4A714D-6F04-4981-A798-F0F7380BFB14}"/>
                    </a:ext>
                  </a:extLst>
                </p14:cNvPr>
                <p14:cNvContentPartPr/>
                <p14:nvPr/>
              </p14:nvContentPartPr>
              <p14:xfrm>
                <a:off x="7048159" y="1928878"/>
                <a:ext cx="180720" cy="214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4A714D-6F04-4981-A798-F0F7380BFB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39159" y="1919878"/>
                  <a:ext cx="198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598CDB1-2D17-48F1-90F8-A81C1FEB741E}"/>
                    </a:ext>
                  </a:extLst>
                </p14:cNvPr>
                <p14:cNvContentPartPr/>
                <p14:nvPr/>
              </p14:nvContentPartPr>
              <p14:xfrm>
                <a:off x="7136359" y="2131198"/>
                <a:ext cx="327240" cy="623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598CDB1-2D17-48F1-90F8-A81C1FEB74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27719" y="2122558"/>
                  <a:ext cx="3448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6FD350-45A1-4215-B423-5DD5550875B4}"/>
                    </a:ext>
                  </a:extLst>
                </p14:cNvPr>
                <p14:cNvContentPartPr/>
                <p14:nvPr/>
              </p14:nvContentPartPr>
              <p14:xfrm>
                <a:off x="7135279" y="2518918"/>
                <a:ext cx="210240" cy="74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6FD350-45A1-4215-B423-5DD5550875B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26279" y="2510278"/>
                  <a:ext cx="227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E440D21-F1EC-47E8-BE87-DF8CB523219D}"/>
                    </a:ext>
                  </a:extLst>
                </p14:cNvPr>
                <p14:cNvContentPartPr/>
                <p14:nvPr/>
              </p14:nvContentPartPr>
              <p14:xfrm>
                <a:off x="7417879" y="2462758"/>
                <a:ext cx="120960" cy="225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E440D21-F1EC-47E8-BE87-DF8CB52321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08879" y="2454118"/>
                  <a:ext cx="138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E32E9E-661C-447B-84E7-ACD8623B0B30}"/>
                    </a:ext>
                  </a:extLst>
                </p14:cNvPr>
                <p14:cNvContentPartPr/>
                <p14:nvPr/>
              </p14:nvContentPartPr>
              <p14:xfrm>
                <a:off x="7534879" y="2380678"/>
                <a:ext cx="203040" cy="275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E32E9E-661C-447B-84E7-ACD8623B0B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26239" y="2371678"/>
                  <a:ext cx="220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EC0F66-5B53-4D4E-ABA0-AD69CA7A493A}"/>
                    </a:ext>
                  </a:extLst>
                </p14:cNvPr>
                <p14:cNvContentPartPr/>
                <p14:nvPr/>
              </p14:nvContentPartPr>
              <p14:xfrm>
                <a:off x="7775359" y="2289238"/>
                <a:ext cx="95760" cy="362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EC0F66-5B53-4D4E-ABA0-AD69CA7A493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66719" y="2280598"/>
                  <a:ext cx="1134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F3A3EA-10F3-42A6-9824-3BAD1C16A26B}"/>
                    </a:ext>
                  </a:extLst>
                </p14:cNvPr>
                <p14:cNvContentPartPr/>
                <p14:nvPr/>
              </p14:nvContentPartPr>
              <p14:xfrm>
                <a:off x="7961119" y="2502358"/>
                <a:ext cx="135720" cy="159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F3A3EA-10F3-42A6-9824-3BAD1C16A26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52479" y="2493358"/>
                  <a:ext cx="153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B21685-AE71-401C-9198-AFC702F20125}"/>
                    </a:ext>
                  </a:extLst>
                </p14:cNvPr>
                <p14:cNvContentPartPr/>
                <p14:nvPr/>
              </p14:nvContentPartPr>
              <p14:xfrm>
                <a:off x="8070199" y="2272678"/>
                <a:ext cx="177120" cy="345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B21685-AE71-401C-9198-AFC702F201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61199" y="2264038"/>
                  <a:ext cx="19476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0696F9E-B62B-494F-9943-E3DEE30BC3DB}"/>
              </a:ext>
            </a:extLst>
          </p:cNvPr>
          <p:cNvGrpSpPr/>
          <p:nvPr/>
        </p:nvGrpSpPr>
        <p:grpSpPr>
          <a:xfrm>
            <a:off x="8316799" y="2183038"/>
            <a:ext cx="311760" cy="464760"/>
            <a:chOff x="8316799" y="2183038"/>
            <a:chExt cx="31176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9F35C-4524-4771-96FD-E5B7F78C25CA}"/>
                    </a:ext>
                  </a:extLst>
                </p14:cNvPr>
                <p14:cNvContentPartPr/>
                <p14:nvPr/>
              </p14:nvContentPartPr>
              <p14:xfrm>
                <a:off x="8347039" y="2183038"/>
                <a:ext cx="178200" cy="464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9F35C-4524-4771-96FD-E5B7F78C25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38039" y="2174038"/>
                  <a:ext cx="1958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6DEBC13-AFAB-4C9A-B226-B7AFE2D243D4}"/>
                    </a:ext>
                  </a:extLst>
                </p14:cNvPr>
                <p14:cNvContentPartPr/>
                <p14:nvPr/>
              </p14:nvContentPartPr>
              <p14:xfrm>
                <a:off x="8316799" y="2350438"/>
                <a:ext cx="311760" cy="102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6DEBC13-AFAB-4C9A-B226-B7AFE2D243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08159" y="2341798"/>
                  <a:ext cx="3294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5FE6706-404D-4DE9-9009-B676D922B7FB}"/>
              </a:ext>
            </a:extLst>
          </p:cNvPr>
          <p:cNvGrpSpPr/>
          <p:nvPr/>
        </p:nvGrpSpPr>
        <p:grpSpPr>
          <a:xfrm>
            <a:off x="1493359" y="3967198"/>
            <a:ext cx="210960" cy="190440"/>
            <a:chOff x="1493359" y="3967198"/>
            <a:chExt cx="2109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65C8660-D9FE-4117-AA40-93425361222B}"/>
                    </a:ext>
                  </a:extLst>
                </p14:cNvPr>
                <p14:cNvContentPartPr/>
                <p14:nvPr/>
              </p14:nvContentPartPr>
              <p14:xfrm>
                <a:off x="1493359" y="3967198"/>
                <a:ext cx="210960" cy="4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65C8660-D9FE-4117-AA40-93425361222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84719" y="3958198"/>
                  <a:ext cx="228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BD14DFC-06FC-4EDD-9166-508B62B2F1BA}"/>
                    </a:ext>
                  </a:extLst>
                </p14:cNvPr>
                <p14:cNvContentPartPr/>
                <p14:nvPr/>
              </p14:nvContentPartPr>
              <p14:xfrm>
                <a:off x="1500919" y="4105798"/>
                <a:ext cx="129240" cy="51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BD14DFC-06FC-4EDD-9166-508B62B2F1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92279" y="4096798"/>
                  <a:ext cx="1468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D7A018D-4A9F-4A59-84A0-825CEE03E4A0}"/>
              </a:ext>
            </a:extLst>
          </p:cNvPr>
          <p:cNvGrpSpPr/>
          <p:nvPr/>
        </p:nvGrpSpPr>
        <p:grpSpPr>
          <a:xfrm>
            <a:off x="1374339" y="5402158"/>
            <a:ext cx="241920" cy="179640"/>
            <a:chOff x="1374339" y="5402158"/>
            <a:chExt cx="2419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9812842-CD72-4345-A5DB-A53B9CEC9428}"/>
                    </a:ext>
                  </a:extLst>
                </p14:cNvPr>
                <p14:cNvContentPartPr/>
                <p14:nvPr/>
              </p14:nvContentPartPr>
              <p14:xfrm>
                <a:off x="1374339" y="5402158"/>
                <a:ext cx="203040" cy="56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9812842-CD72-4345-A5DB-A53B9CEC942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65699" y="5393158"/>
                  <a:ext cx="220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A93E3F8-DA11-419D-B53C-EE0874CD88EE}"/>
                    </a:ext>
                  </a:extLst>
                </p14:cNvPr>
                <p14:cNvContentPartPr/>
                <p14:nvPr/>
              </p14:nvContentPartPr>
              <p14:xfrm>
                <a:off x="1420779" y="5542558"/>
                <a:ext cx="195480" cy="39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A93E3F8-DA11-419D-B53C-EE0874CD88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2139" y="5533918"/>
                  <a:ext cx="2131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23A933BC-B062-4A40-813A-FF7769923BEF}"/>
                  </a:ext>
                </a:extLst>
              </p14:cNvPr>
              <p14:cNvContentPartPr/>
              <p14:nvPr/>
            </p14:nvContentPartPr>
            <p14:xfrm>
              <a:off x="2025939" y="4862932"/>
              <a:ext cx="1385280" cy="1292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23A933BC-B062-4A40-813A-FF7769923BE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16939" y="4853932"/>
                <a:ext cx="140292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F8D92AD-E304-4CE4-9241-E799E47BB90D}"/>
              </a:ext>
            </a:extLst>
          </p:cNvPr>
          <p:cNvGrpSpPr/>
          <p:nvPr/>
        </p:nvGrpSpPr>
        <p:grpSpPr>
          <a:xfrm>
            <a:off x="1889359" y="3100318"/>
            <a:ext cx="10355400" cy="2961360"/>
            <a:chOff x="1889359" y="3100318"/>
            <a:chExt cx="10355400" cy="29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C11749-9D43-4CDE-9754-F4F2390079AB}"/>
                    </a:ext>
                  </a:extLst>
                </p14:cNvPr>
                <p14:cNvContentPartPr/>
                <p14:nvPr/>
              </p14:nvContentPartPr>
              <p14:xfrm>
                <a:off x="6364879" y="3235318"/>
                <a:ext cx="192240" cy="42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C11749-9D43-4CDE-9754-F4F2390079A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55879" y="3226318"/>
                  <a:ext cx="209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349282-7EE8-4F9B-A4B4-DA55E3998C67}"/>
                    </a:ext>
                  </a:extLst>
                </p14:cNvPr>
                <p14:cNvContentPartPr/>
                <p14:nvPr/>
              </p14:nvContentPartPr>
              <p14:xfrm>
                <a:off x="6742519" y="3100678"/>
                <a:ext cx="322200" cy="25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349282-7EE8-4F9B-A4B4-DA55E3998C6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33519" y="3091678"/>
                  <a:ext cx="339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FEC173-5374-48C7-BE16-81C78D2A4542}"/>
                    </a:ext>
                  </a:extLst>
                </p14:cNvPr>
                <p14:cNvContentPartPr/>
                <p14:nvPr/>
              </p14:nvContentPartPr>
              <p14:xfrm>
                <a:off x="2197519" y="3744358"/>
                <a:ext cx="196560" cy="732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FEC173-5374-48C7-BE16-81C78D2A45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88519" y="3735718"/>
                  <a:ext cx="21420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ECF543-8427-4696-80D9-ADD01FFD2613}"/>
                    </a:ext>
                  </a:extLst>
                </p14:cNvPr>
                <p14:cNvContentPartPr/>
                <p14:nvPr/>
              </p14:nvContentPartPr>
              <p14:xfrm>
                <a:off x="1889359" y="4649758"/>
                <a:ext cx="179640" cy="37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ECF543-8427-4696-80D9-ADD01FFD26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80719" y="4640758"/>
                  <a:ext cx="197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77DF6E9-77AB-4F6D-83FE-EBF989E6BAE8}"/>
                    </a:ext>
                  </a:extLst>
                </p14:cNvPr>
                <p14:cNvContentPartPr/>
                <p14:nvPr/>
              </p14:nvContentPartPr>
              <p14:xfrm>
                <a:off x="2252959" y="4516918"/>
                <a:ext cx="284760" cy="227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77DF6E9-77AB-4F6D-83FE-EBF989E6BA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44319" y="4508278"/>
                  <a:ext cx="3024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9DE31-C609-46EC-AF60-C93BC126BABE}"/>
                    </a:ext>
                  </a:extLst>
                </p14:cNvPr>
                <p14:cNvContentPartPr/>
                <p14:nvPr/>
              </p14:nvContentPartPr>
              <p14:xfrm>
                <a:off x="2498119" y="3538798"/>
                <a:ext cx="122040" cy="152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9DE31-C609-46EC-AF60-C93BC126BA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89119" y="3529798"/>
                  <a:ext cx="139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13A736-E719-423E-8542-25E44D0F7567}"/>
                    </a:ext>
                  </a:extLst>
                </p14:cNvPr>
                <p14:cNvContentPartPr/>
                <p14:nvPr/>
              </p14:nvContentPartPr>
              <p14:xfrm>
                <a:off x="2608279" y="3553918"/>
                <a:ext cx="325440" cy="645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13A736-E719-423E-8542-25E44D0F75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99279" y="3545278"/>
                  <a:ext cx="34308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CB21689-D4C5-4226-A885-710D6EFD1750}"/>
                    </a:ext>
                  </a:extLst>
                </p14:cNvPr>
                <p14:cNvContentPartPr/>
                <p14:nvPr/>
              </p14:nvContentPartPr>
              <p14:xfrm>
                <a:off x="2619079" y="3978718"/>
                <a:ext cx="194760" cy="59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CB21689-D4C5-4226-A885-710D6EFD17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10079" y="3970078"/>
                  <a:ext cx="212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43D4F7B-ABA9-4C53-A03E-A0BD39507C12}"/>
                    </a:ext>
                  </a:extLst>
                </p14:cNvPr>
                <p14:cNvContentPartPr/>
                <p14:nvPr/>
              </p14:nvContentPartPr>
              <p14:xfrm>
                <a:off x="2928679" y="3876838"/>
                <a:ext cx="146160" cy="258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43D4F7B-ABA9-4C53-A03E-A0BD39507C1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19679" y="3868198"/>
                  <a:ext cx="163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9DBA79-A818-4922-B75D-C20E148E47DF}"/>
                    </a:ext>
                  </a:extLst>
                </p14:cNvPr>
                <p14:cNvContentPartPr/>
                <p14:nvPr/>
              </p14:nvContentPartPr>
              <p14:xfrm>
                <a:off x="2998519" y="3819238"/>
                <a:ext cx="273960" cy="372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9DBA79-A818-4922-B75D-C20E148E47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89879" y="3810598"/>
                  <a:ext cx="291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9383D45-1920-4DA2-9BF4-98EC2A524394}"/>
                    </a:ext>
                  </a:extLst>
                </p14:cNvPr>
                <p14:cNvContentPartPr/>
                <p14:nvPr/>
              </p14:nvContentPartPr>
              <p14:xfrm>
                <a:off x="3349159" y="3763078"/>
                <a:ext cx="131400" cy="346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9383D45-1920-4DA2-9BF4-98EC2A5243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40519" y="3754438"/>
                  <a:ext cx="1490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A285406-3F7F-4662-8602-C7912D268675}"/>
                    </a:ext>
                  </a:extLst>
                </p14:cNvPr>
                <p14:cNvContentPartPr/>
                <p14:nvPr/>
              </p14:nvContentPartPr>
              <p14:xfrm>
                <a:off x="3564799" y="3909238"/>
                <a:ext cx="168120" cy="175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A285406-3F7F-4662-8602-C7912D26867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56159" y="3900238"/>
                  <a:ext cx="185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DB2129-B3B0-4237-A72E-10FADAD4A4BA}"/>
                    </a:ext>
                  </a:extLst>
                </p14:cNvPr>
                <p14:cNvContentPartPr/>
                <p14:nvPr/>
              </p14:nvContentPartPr>
              <p14:xfrm>
                <a:off x="3680359" y="3717358"/>
                <a:ext cx="164880" cy="318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DB2129-B3B0-4237-A72E-10FADAD4A4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71359" y="3708358"/>
                  <a:ext cx="182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5F2D5C7-B51A-4F55-B93E-652697C63C9A}"/>
                    </a:ext>
                  </a:extLst>
                </p14:cNvPr>
                <p14:cNvContentPartPr/>
                <p14:nvPr/>
              </p14:nvContentPartPr>
              <p14:xfrm>
                <a:off x="3916879" y="3676318"/>
                <a:ext cx="155520" cy="434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5F2D5C7-B51A-4F55-B93E-652697C63C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08239" y="3667678"/>
                  <a:ext cx="1731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A1A56E-B69F-4C15-A8C0-A5D68DB42386}"/>
                    </a:ext>
                  </a:extLst>
                </p14:cNvPr>
                <p14:cNvContentPartPr/>
                <p14:nvPr/>
              </p14:nvContentPartPr>
              <p14:xfrm>
                <a:off x="3889519" y="3855598"/>
                <a:ext cx="244800" cy="88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A1A56E-B69F-4C15-A8C0-A5D68DB423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80519" y="3846958"/>
                  <a:ext cx="262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8D82DE-7856-47B6-BB65-7EC7A0999102}"/>
                    </a:ext>
                  </a:extLst>
                </p14:cNvPr>
                <p14:cNvContentPartPr/>
                <p14:nvPr/>
              </p14:nvContentPartPr>
              <p14:xfrm>
                <a:off x="4220359" y="3900958"/>
                <a:ext cx="327600" cy="10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8D82DE-7856-47B6-BB65-7EC7A099910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11719" y="3892318"/>
                  <a:ext cx="345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2F01BF6-B87F-4223-9C23-68A7DB7D555F}"/>
                    </a:ext>
                  </a:extLst>
                </p14:cNvPr>
                <p14:cNvContentPartPr/>
                <p14:nvPr/>
              </p14:nvContentPartPr>
              <p14:xfrm>
                <a:off x="4414399" y="3815638"/>
                <a:ext cx="42120" cy="269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2F01BF6-B87F-4223-9C23-68A7DB7D55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05399" y="3806638"/>
                  <a:ext cx="59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30B7753-260B-46DF-9EEA-6FDAFFC2113B}"/>
                    </a:ext>
                  </a:extLst>
                </p14:cNvPr>
                <p14:cNvContentPartPr/>
                <p14:nvPr/>
              </p14:nvContentPartPr>
              <p14:xfrm>
                <a:off x="4717159" y="3645718"/>
                <a:ext cx="344160" cy="943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30B7753-260B-46DF-9EEA-6FDAFFC211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08519" y="3637078"/>
                  <a:ext cx="361800" cy="9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284768C-159F-4E3D-B5BF-EEEB788412DC}"/>
                    </a:ext>
                  </a:extLst>
                </p14:cNvPr>
                <p14:cNvContentPartPr/>
                <p14:nvPr/>
              </p14:nvContentPartPr>
              <p14:xfrm>
                <a:off x="4742719" y="4676038"/>
                <a:ext cx="148320" cy="148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284768C-159F-4E3D-B5BF-EEEB788412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33719" y="4667038"/>
                  <a:ext cx="165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5B32422-2A96-4E33-97D3-7E9EE87FB9D0}"/>
                    </a:ext>
                  </a:extLst>
                </p14:cNvPr>
                <p14:cNvContentPartPr/>
                <p14:nvPr/>
              </p14:nvContentPartPr>
              <p14:xfrm>
                <a:off x="4999759" y="3359518"/>
                <a:ext cx="208800" cy="208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5B32422-2A96-4E33-97D3-7E9EE87FB9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91119" y="3350878"/>
                  <a:ext cx="226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BAEDBA-A4DE-4735-B6A0-9BE1DABBAB43}"/>
                    </a:ext>
                  </a:extLst>
                </p14:cNvPr>
                <p14:cNvContentPartPr/>
                <p14:nvPr/>
              </p14:nvContentPartPr>
              <p14:xfrm>
                <a:off x="5031799" y="3308398"/>
                <a:ext cx="228600" cy="256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BAEDBA-A4DE-4735-B6A0-9BE1DABBAB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23159" y="3299398"/>
                  <a:ext cx="246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7CB1EE1-C5E5-4BEA-B2BE-CD69BCFE02BC}"/>
                    </a:ext>
                  </a:extLst>
                </p14:cNvPr>
                <p14:cNvContentPartPr/>
                <p14:nvPr/>
              </p14:nvContentPartPr>
              <p14:xfrm>
                <a:off x="5174359" y="3905638"/>
                <a:ext cx="80280" cy="238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7CB1EE1-C5E5-4BEA-B2BE-CD69BCFE02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65359" y="3896638"/>
                  <a:ext cx="97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DA74FB0-1D59-4148-A99E-E87FFD7C158C}"/>
                    </a:ext>
                  </a:extLst>
                </p14:cNvPr>
                <p14:cNvContentPartPr/>
                <p14:nvPr/>
              </p14:nvContentPartPr>
              <p14:xfrm>
                <a:off x="5302879" y="4082038"/>
                <a:ext cx="28080" cy="44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DA74FB0-1D59-4148-A99E-E87FFD7C15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94239" y="4073398"/>
                  <a:ext cx="45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AF90755-B14C-4E0F-BF46-38ADD91EC59A}"/>
                    </a:ext>
                  </a:extLst>
                </p14:cNvPr>
                <p14:cNvContentPartPr/>
                <p14:nvPr/>
              </p14:nvContentPartPr>
              <p14:xfrm>
                <a:off x="5507359" y="3894478"/>
                <a:ext cx="146520" cy="195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AF90755-B14C-4E0F-BF46-38ADD91EC59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98719" y="3885838"/>
                  <a:ext cx="16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1290D05-9BC8-419A-81B6-FA645C45FC76}"/>
                    </a:ext>
                  </a:extLst>
                </p14:cNvPr>
                <p14:cNvContentPartPr/>
                <p14:nvPr/>
              </p14:nvContentPartPr>
              <p14:xfrm>
                <a:off x="5741719" y="3808438"/>
                <a:ext cx="330120" cy="300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1290D05-9BC8-419A-81B6-FA645C45FC7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32719" y="3799798"/>
                  <a:ext cx="3477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CB63F9-80BD-415D-A39C-A7B010B8D027}"/>
                    </a:ext>
                  </a:extLst>
                </p14:cNvPr>
                <p14:cNvContentPartPr/>
                <p14:nvPr/>
              </p14:nvContentPartPr>
              <p14:xfrm>
                <a:off x="6233839" y="3742918"/>
                <a:ext cx="163080" cy="358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CB63F9-80BD-415D-A39C-A7B010B8D0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25199" y="3733918"/>
                  <a:ext cx="18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ABF7592-A888-4189-A8B9-8EFAF7B3A269}"/>
                    </a:ext>
                  </a:extLst>
                </p14:cNvPr>
                <p14:cNvContentPartPr/>
                <p14:nvPr/>
              </p14:nvContentPartPr>
              <p14:xfrm>
                <a:off x="6502399" y="3807358"/>
                <a:ext cx="81720" cy="213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ABF7592-A888-4189-A8B9-8EFAF7B3A26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93759" y="3798358"/>
                  <a:ext cx="99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8DE4DF0-858F-42BD-92DF-FDFE40923C65}"/>
                    </a:ext>
                  </a:extLst>
                </p14:cNvPr>
                <p14:cNvContentPartPr/>
                <p14:nvPr/>
              </p14:nvContentPartPr>
              <p14:xfrm>
                <a:off x="6715519" y="3890878"/>
                <a:ext cx="229320" cy="58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8DE4DF0-858F-42BD-92DF-FDFE40923C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06519" y="3881878"/>
                  <a:ext cx="246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4991864-7A68-4E00-B533-BC52C442341B}"/>
                    </a:ext>
                  </a:extLst>
                </p14:cNvPr>
                <p14:cNvContentPartPr/>
                <p14:nvPr/>
              </p14:nvContentPartPr>
              <p14:xfrm>
                <a:off x="7213759" y="3678478"/>
                <a:ext cx="143280" cy="345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4991864-7A68-4E00-B533-BC52C442341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04759" y="3669838"/>
                  <a:ext cx="160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98D6086-A065-46FE-9A94-E72FA6EE0618}"/>
                    </a:ext>
                  </a:extLst>
                </p14:cNvPr>
                <p14:cNvContentPartPr/>
                <p14:nvPr/>
              </p14:nvContentPartPr>
              <p14:xfrm>
                <a:off x="7099999" y="3825718"/>
                <a:ext cx="270000" cy="54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98D6086-A065-46FE-9A94-E72FA6EE06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91359" y="3817078"/>
                  <a:ext cx="287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607963-2D67-447F-9B4A-A0CF57E2E3F9}"/>
                    </a:ext>
                  </a:extLst>
                </p14:cNvPr>
                <p14:cNvContentPartPr/>
                <p14:nvPr/>
              </p14:nvContentPartPr>
              <p14:xfrm>
                <a:off x="7531999" y="3562558"/>
                <a:ext cx="85680" cy="111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607963-2D67-447F-9B4A-A0CF57E2E3F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2999" y="3553918"/>
                  <a:ext cx="103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D54D4DC-A489-487D-8D4D-D2FC16E62A94}"/>
                    </a:ext>
                  </a:extLst>
                </p14:cNvPr>
                <p14:cNvContentPartPr/>
                <p14:nvPr/>
              </p14:nvContentPartPr>
              <p14:xfrm>
                <a:off x="7601839" y="3543478"/>
                <a:ext cx="90360" cy="261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D54D4DC-A489-487D-8D4D-D2FC16E62A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93199" y="3534478"/>
                  <a:ext cx="108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C22D72A-1434-415D-B9A9-9381F41EB446}"/>
                    </a:ext>
                  </a:extLst>
                </p14:cNvPr>
                <p14:cNvContentPartPr/>
                <p14:nvPr/>
              </p14:nvContentPartPr>
              <p14:xfrm>
                <a:off x="7717399" y="3508918"/>
                <a:ext cx="189720" cy="483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C22D72A-1434-415D-B9A9-9381F41EB4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08759" y="3499918"/>
                  <a:ext cx="2073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F9CB981-B44E-4220-98FD-5224D6032B52}"/>
                    </a:ext>
                  </a:extLst>
                </p14:cNvPr>
                <p14:cNvContentPartPr/>
                <p14:nvPr/>
              </p14:nvContentPartPr>
              <p14:xfrm>
                <a:off x="8046079" y="3799078"/>
                <a:ext cx="225720" cy="155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F9CB981-B44E-4220-98FD-5224D6032B5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37439" y="3790078"/>
                  <a:ext cx="243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E1812BD-5328-4D01-95A4-CDC08D314980}"/>
                    </a:ext>
                  </a:extLst>
                </p14:cNvPr>
                <p14:cNvContentPartPr/>
                <p14:nvPr/>
              </p14:nvContentPartPr>
              <p14:xfrm>
                <a:off x="8188279" y="3597478"/>
                <a:ext cx="192240" cy="344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E1812BD-5328-4D01-95A4-CDC08D3149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79279" y="3588478"/>
                  <a:ext cx="209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B6FDDE-D363-4D38-B9CE-EC7C29A0F66D}"/>
                    </a:ext>
                  </a:extLst>
                </p14:cNvPr>
                <p14:cNvContentPartPr/>
                <p14:nvPr/>
              </p14:nvContentPartPr>
              <p14:xfrm>
                <a:off x="8553679" y="3496678"/>
                <a:ext cx="169200" cy="419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B6FDDE-D363-4D38-B9CE-EC7C29A0F66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45039" y="3487678"/>
                  <a:ext cx="1868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6B95705-C1BC-4573-98F7-30272750413B}"/>
                    </a:ext>
                  </a:extLst>
                </p14:cNvPr>
                <p14:cNvContentPartPr/>
                <p14:nvPr/>
              </p14:nvContentPartPr>
              <p14:xfrm>
                <a:off x="8459719" y="3709798"/>
                <a:ext cx="298080" cy="33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6B95705-C1BC-4573-98F7-30272750413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51079" y="3700798"/>
                  <a:ext cx="315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73E871B-757C-45CE-B87D-2018A2204ECE}"/>
                    </a:ext>
                  </a:extLst>
                </p14:cNvPr>
                <p14:cNvContentPartPr/>
                <p14:nvPr/>
              </p14:nvContentPartPr>
              <p14:xfrm>
                <a:off x="8852119" y="3719158"/>
                <a:ext cx="111240" cy="30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73E871B-757C-45CE-B87D-2018A2204EC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43119" y="3710518"/>
                  <a:ext cx="128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713EA6-42E8-42BD-AB21-C22D2A73A9A4}"/>
                    </a:ext>
                  </a:extLst>
                </p14:cNvPr>
                <p14:cNvContentPartPr/>
                <p14:nvPr/>
              </p14:nvContentPartPr>
              <p14:xfrm>
                <a:off x="8821519" y="3826078"/>
                <a:ext cx="208800" cy="64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713EA6-42E8-42BD-AB21-C22D2A73A9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12519" y="3817078"/>
                  <a:ext cx="226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45D66D-B43D-4F0D-A929-61370ABB1B2F}"/>
                    </a:ext>
                  </a:extLst>
                </p14:cNvPr>
                <p14:cNvContentPartPr/>
                <p14:nvPr/>
              </p14:nvContentPartPr>
              <p14:xfrm>
                <a:off x="9137959" y="3699718"/>
                <a:ext cx="215280" cy="241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45D66D-B43D-4F0D-A929-61370ABB1B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28959" y="3690718"/>
                  <a:ext cx="232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9EC5BC3-A855-48F2-8273-0A6E351A5A33}"/>
                    </a:ext>
                  </a:extLst>
                </p14:cNvPr>
                <p14:cNvContentPartPr/>
                <p14:nvPr/>
              </p14:nvContentPartPr>
              <p14:xfrm>
                <a:off x="9517399" y="3774238"/>
                <a:ext cx="215280" cy="56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9EC5BC3-A855-48F2-8273-0A6E351A5A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08399" y="3765238"/>
                  <a:ext cx="232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3A76029-9FAF-4627-8B30-3EB3E0D42629}"/>
                    </a:ext>
                  </a:extLst>
                </p14:cNvPr>
                <p14:cNvContentPartPr/>
                <p14:nvPr/>
              </p14:nvContentPartPr>
              <p14:xfrm>
                <a:off x="9617119" y="3679198"/>
                <a:ext cx="61920" cy="218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3A76029-9FAF-4627-8B30-3EB3E0D426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08119" y="3670198"/>
                  <a:ext cx="79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173A155-0002-4080-A394-044758B6FB90}"/>
                    </a:ext>
                  </a:extLst>
                </p14:cNvPr>
                <p14:cNvContentPartPr/>
                <p14:nvPr/>
              </p14:nvContentPartPr>
              <p14:xfrm>
                <a:off x="9749959" y="3432958"/>
                <a:ext cx="372240" cy="902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173A155-0002-4080-A394-044758B6FB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40959" y="3423958"/>
                  <a:ext cx="38988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0D606F5-478C-4E0E-BB85-2F197F88B275}"/>
                    </a:ext>
                  </a:extLst>
                </p14:cNvPr>
                <p14:cNvContentPartPr/>
                <p14:nvPr/>
              </p14:nvContentPartPr>
              <p14:xfrm>
                <a:off x="9778399" y="4425118"/>
                <a:ext cx="104400" cy="137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0D606F5-478C-4E0E-BB85-2F197F88B2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69759" y="4416478"/>
                  <a:ext cx="12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8B2A40-0B86-43B3-8A65-CA502CBBA0DA}"/>
                    </a:ext>
                  </a:extLst>
                </p14:cNvPr>
                <p14:cNvContentPartPr/>
                <p14:nvPr/>
              </p14:nvContentPartPr>
              <p14:xfrm>
                <a:off x="10142359" y="3100318"/>
                <a:ext cx="154080" cy="248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8B2A40-0B86-43B3-8A65-CA502CBBA0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33719" y="3091318"/>
                  <a:ext cx="171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3C56DB6-5AE1-4C6D-A99D-3331E552D6C6}"/>
                    </a:ext>
                  </a:extLst>
                </p14:cNvPr>
                <p14:cNvContentPartPr/>
                <p14:nvPr/>
              </p14:nvContentPartPr>
              <p14:xfrm>
                <a:off x="10126159" y="3134158"/>
                <a:ext cx="163080" cy="180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3C56DB6-5AE1-4C6D-A99D-3331E552D6C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17519" y="3125158"/>
                  <a:ext cx="180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D3411A-A3AB-4F1C-AE3C-A9816C6C2501}"/>
                    </a:ext>
                  </a:extLst>
                </p14:cNvPr>
                <p14:cNvContentPartPr/>
                <p14:nvPr/>
              </p14:nvContentPartPr>
              <p14:xfrm>
                <a:off x="10015279" y="3612238"/>
                <a:ext cx="145800" cy="241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D3411A-A3AB-4F1C-AE3C-A9816C6C25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06639" y="3603238"/>
                  <a:ext cx="163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3765630-649B-459F-8CAA-1DE21B7FD87E}"/>
                    </a:ext>
                  </a:extLst>
                </p14:cNvPr>
                <p14:cNvContentPartPr/>
                <p14:nvPr/>
              </p14:nvContentPartPr>
              <p14:xfrm>
                <a:off x="10142359" y="3799438"/>
                <a:ext cx="25200" cy="25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3765630-649B-459F-8CAA-1DE21B7FD8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33359" y="3790798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624117A-E1CF-40BC-97D6-FE68880043B5}"/>
                    </a:ext>
                  </a:extLst>
                </p14:cNvPr>
                <p14:cNvContentPartPr/>
                <p14:nvPr/>
              </p14:nvContentPartPr>
              <p14:xfrm>
                <a:off x="10241359" y="3612958"/>
                <a:ext cx="176040" cy="192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624117A-E1CF-40BC-97D6-FE68880043B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32359" y="3603958"/>
                  <a:ext cx="193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3EB10EC-A72F-4FB7-BA3E-5E951961B038}"/>
                    </a:ext>
                  </a:extLst>
                </p14:cNvPr>
                <p14:cNvContentPartPr/>
                <p14:nvPr/>
              </p14:nvContentPartPr>
              <p14:xfrm>
                <a:off x="10509919" y="3513238"/>
                <a:ext cx="272880" cy="30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3EB10EC-A72F-4FB7-BA3E-5E951961B03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01279" y="3504598"/>
                  <a:ext cx="2905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6C3D5E-4187-4A81-915B-C4A70C72D10C}"/>
                    </a:ext>
                  </a:extLst>
                </p14:cNvPr>
                <p14:cNvContentPartPr/>
                <p14:nvPr/>
              </p14:nvContentPartPr>
              <p14:xfrm>
                <a:off x="10715119" y="3510358"/>
                <a:ext cx="267480" cy="346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6C3D5E-4187-4A81-915B-C4A70C72D10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706119" y="3501718"/>
                  <a:ext cx="285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36C77F0-A696-468E-A1D3-26BE6D474AA9}"/>
                    </a:ext>
                  </a:extLst>
                </p14:cNvPr>
                <p14:cNvContentPartPr/>
                <p14:nvPr/>
              </p14:nvContentPartPr>
              <p14:xfrm>
                <a:off x="10918519" y="3595678"/>
                <a:ext cx="116280" cy="222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36C77F0-A696-468E-A1D3-26BE6D474AA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09519" y="3586678"/>
                  <a:ext cx="133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3B9A37B-66D2-4397-A735-E0B9EBFA184F}"/>
                    </a:ext>
                  </a:extLst>
                </p14:cNvPr>
                <p14:cNvContentPartPr/>
                <p14:nvPr/>
              </p14:nvContentPartPr>
              <p14:xfrm>
                <a:off x="11047399" y="3697198"/>
                <a:ext cx="136800" cy="28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3B9A37B-66D2-4397-A735-E0B9EBFA184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8399" y="3688558"/>
                  <a:ext cx="154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970C9FA-AC2D-4932-BC6D-96CBA6599B9D}"/>
                    </a:ext>
                  </a:extLst>
                </p14:cNvPr>
                <p14:cNvContentPartPr/>
                <p14:nvPr/>
              </p14:nvContentPartPr>
              <p14:xfrm>
                <a:off x="11283559" y="3492718"/>
                <a:ext cx="201240" cy="334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970C9FA-AC2D-4932-BC6D-96CBA6599B9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74919" y="3484078"/>
                  <a:ext cx="218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BC14218-100D-460F-A413-5DE3E6B6A6C7}"/>
                    </a:ext>
                  </a:extLst>
                </p14:cNvPr>
                <p14:cNvContentPartPr/>
                <p14:nvPr/>
              </p14:nvContentPartPr>
              <p14:xfrm>
                <a:off x="11288239" y="3606838"/>
                <a:ext cx="189360" cy="41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BC14218-100D-460F-A413-5DE3E6B6A6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79599" y="3598198"/>
                  <a:ext cx="207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42FCA27-F01F-4E67-943C-D5B831CA22CB}"/>
                    </a:ext>
                  </a:extLst>
                </p14:cNvPr>
                <p14:cNvContentPartPr/>
                <p14:nvPr/>
              </p14:nvContentPartPr>
              <p14:xfrm>
                <a:off x="11562559" y="3444478"/>
                <a:ext cx="88560" cy="81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42FCA27-F01F-4E67-943C-D5B831CA22C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553919" y="3435478"/>
                  <a:ext cx="106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6916413-7411-4362-88EF-C7A67B1161E9}"/>
                    </a:ext>
                  </a:extLst>
                </p14:cNvPr>
                <p14:cNvContentPartPr/>
                <p14:nvPr/>
              </p14:nvContentPartPr>
              <p14:xfrm>
                <a:off x="11601439" y="3432598"/>
                <a:ext cx="129960" cy="138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916413-7411-4362-88EF-C7A67B1161E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592799" y="3423958"/>
                  <a:ext cx="147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17B1D0-9224-4DB3-93BE-9CC590770C4F}"/>
                    </a:ext>
                  </a:extLst>
                </p14:cNvPr>
                <p14:cNvContentPartPr/>
                <p14:nvPr/>
              </p14:nvContentPartPr>
              <p14:xfrm>
                <a:off x="11565799" y="3441958"/>
                <a:ext cx="252360" cy="402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17B1D0-9224-4DB3-93BE-9CC590770C4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556799" y="3432958"/>
                  <a:ext cx="2700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2DBAC9F-52FC-47BF-8FBE-78C4ACB8F27D}"/>
                    </a:ext>
                  </a:extLst>
                </p14:cNvPr>
                <p14:cNvContentPartPr/>
                <p14:nvPr/>
              </p14:nvContentPartPr>
              <p14:xfrm>
                <a:off x="11760919" y="3634558"/>
                <a:ext cx="198360" cy="173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2DBAC9F-52FC-47BF-8FBE-78C4ACB8F27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752279" y="3625558"/>
                  <a:ext cx="216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F6D8B47-58A5-4802-9DCC-9257398423D1}"/>
                    </a:ext>
                  </a:extLst>
                </p14:cNvPr>
                <p14:cNvContentPartPr/>
                <p14:nvPr/>
              </p14:nvContentPartPr>
              <p14:xfrm>
                <a:off x="11839039" y="3474358"/>
                <a:ext cx="204120" cy="30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F6D8B47-58A5-4802-9DCC-9257398423D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830039" y="3465358"/>
                  <a:ext cx="221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C1E8533-54DB-4821-BA3B-3870E0322876}"/>
                    </a:ext>
                  </a:extLst>
                </p14:cNvPr>
                <p14:cNvContentPartPr/>
                <p14:nvPr/>
              </p14:nvContentPartPr>
              <p14:xfrm>
                <a:off x="11969359" y="3492358"/>
                <a:ext cx="201960" cy="314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C1E8533-54DB-4821-BA3B-3870E032287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960719" y="3483358"/>
                  <a:ext cx="219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6784ED7-7A4E-44CB-998C-69C7148DB660}"/>
                    </a:ext>
                  </a:extLst>
                </p14:cNvPr>
                <p14:cNvContentPartPr/>
                <p14:nvPr/>
              </p14:nvContentPartPr>
              <p14:xfrm>
                <a:off x="11971519" y="3622318"/>
                <a:ext cx="273240" cy="48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6784ED7-7A4E-44CB-998C-69C7148DB66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962519" y="3613318"/>
                  <a:ext cx="290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C6507CC-F6A8-4852-BDA5-AC6C4BDAEE2F}"/>
                    </a:ext>
                  </a:extLst>
                </p14:cNvPr>
                <p14:cNvContentPartPr/>
                <p14:nvPr/>
              </p14:nvContentPartPr>
              <p14:xfrm>
                <a:off x="2097939" y="5426998"/>
                <a:ext cx="143640" cy="270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C6507CC-F6A8-4852-BDA5-AC6C4BDAEE2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88939" y="5418358"/>
                  <a:ext cx="161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0E6A86B-0108-47B8-843B-7EFB3ED778FF}"/>
                    </a:ext>
                  </a:extLst>
                </p14:cNvPr>
                <p14:cNvContentPartPr/>
                <p14:nvPr/>
              </p14:nvContentPartPr>
              <p14:xfrm>
                <a:off x="2337339" y="5591878"/>
                <a:ext cx="45720" cy="56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0E6A86B-0108-47B8-843B-7EFB3ED778F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28339" y="5582878"/>
                  <a:ext cx="63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640164C-BC18-4B38-89A7-FEDB0A2F991E}"/>
                    </a:ext>
                  </a:extLst>
                </p14:cNvPr>
                <p14:cNvContentPartPr/>
                <p14:nvPr/>
              </p14:nvContentPartPr>
              <p14:xfrm>
                <a:off x="2519499" y="5401438"/>
                <a:ext cx="236160" cy="259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640164C-BC18-4B38-89A7-FEDB0A2F99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10499" y="5392438"/>
                  <a:ext cx="253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ECC4303-C516-4603-B594-BD1C0B46221B}"/>
                    </a:ext>
                  </a:extLst>
                </p14:cNvPr>
                <p14:cNvContentPartPr/>
                <p14:nvPr/>
              </p14:nvContentPartPr>
              <p14:xfrm>
                <a:off x="2826939" y="5345638"/>
                <a:ext cx="355320" cy="352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ECC4303-C516-4603-B594-BD1C0B46221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17939" y="5336638"/>
                  <a:ext cx="372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B7EC257-9333-4D02-94CD-E7A82C6AE4CB}"/>
                    </a:ext>
                  </a:extLst>
                </p14:cNvPr>
                <p14:cNvContentPartPr/>
                <p14:nvPr/>
              </p14:nvContentPartPr>
              <p14:xfrm>
                <a:off x="3212499" y="5284438"/>
                <a:ext cx="270000" cy="466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B7EC257-9333-4D02-94CD-E7A82C6AE4C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03859" y="5275438"/>
                  <a:ext cx="2876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391881B-86A8-4C9F-981B-7B64B17802A1}"/>
                    </a:ext>
                  </a:extLst>
                </p14:cNvPr>
                <p14:cNvContentPartPr/>
                <p14:nvPr/>
              </p14:nvContentPartPr>
              <p14:xfrm>
                <a:off x="3515259" y="5265358"/>
                <a:ext cx="231120" cy="455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391881B-86A8-4C9F-981B-7B64B17802A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06619" y="5256358"/>
                  <a:ext cx="248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A5E631-C6BB-4CEC-8A66-BEA760D16172}"/>
                    </a:ext>
                  </a:extLst>
                </p14:cNvPr>
                <p14:cNvContentPartPr/>
                <p14:nvPr/>
              </p14:nvContentPartPr>
              <p14:xfrm>
                <a:off x="3478899" y="5479918"/>
                <a:ext cx="271440" cy="52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A5E631-C6BB-4CEC-8A66-BEA760D1617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470259" y="5470918"/>
                  <a:ext cx="289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7A5A770-8B38-4519-BD9C-FF3AE4FBC74E}"/>
                    </a:ext>
                  </a:extLst>
                </p14:cNvPr>
                <p14:cNvContentPartPr/>
                <p14:nvPr/>
              </p14:nvContentPartPr>
              <p14:xfrm>
                <a:off x="3987219" y="5496118"/>
                <a:ext cx="210960" cy="45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7A5A770-8B38-4519-BD9C-FF3AE4FBC74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78579" y="5487478"/>
                  <a:ext cx="228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29A57A5-319E-4BE0-A808-5434EC7EDF13}"/>
                    </a:ext>
                  </a:extLst>
                </p14:cNvPr>
                <p14:cNvContentPartPr/>
                <p14:nvPr/>
              </p14:nvContentPartPr>
              <p14:xfrm>
                <a:off x="4563219" y="5259958"/>
                <a:ext cx="225360" cy="384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29A57A5-319E-4BE0-A808-5434EC7EDF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54579" y="5251318"/>
                  <a:ext cx="2430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064796D-4940-4EE5-A77F-8C5409590C93}"/>
                    </a:ext>
                  </a:extLst>
                </p14:cNvPr>
                <p14:cNvContentPartPr/>
                <p14:nvPr/>
              </p14:nvContentPartPr>
              <p14:xfrm>
                <a:off x="4531899" y="5376958"/>
                <a:ext cx="320760" cy="101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064796D-4940-4EE5-A77F-8C5409590C9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23259" y="5367958"/>
                  <a:ext cx="338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1CDB3A1-B9B0-4DAA-8FA8-8D81AFC61AE0}"/>
                    </a:ext>
                  </a:extLst>
                </p14:cNvPr>
                <p14:cNvContentPartPr/>
                <p14:nvPr/>
              </p14:nvContentPartPr>
              <p14:xfrm>
                <a:off x="4942659" y="5085358"/>
                <a:ext cx="305280" cy="297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1CDB3A1-B9B0-4DAA-8FA8-8D81AFC61AE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34019" y="5076358"/>
                  <a:ext cx="322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EF2842-9159-4E2C-BDB3-15F4143D40D6}"/>
                    </a:ext>
                  </a:extLst>
                </p14:cNvPr>
                <p14:cNvContentPartPr/>
                <p14:nvPr/>
              </p14:nvContentPartPr>
              <p14:xfrm>
                <a:off x="4329939" y="5608438"/>
                <a:ext cx="624240" cy="129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EF2842-9159-4E2C-BDB3-15F4143D40D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20939" y="5599438"/>
                  <a:ext cx="641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369211B-C487-48DF-B444-3C01B0940E4C}"/>
                    </a:ext>
                  </a:extLst>
                </p14:cNvPr>
                <p14:cNvContentPartPr/>
                <p14:nvPr/>
              </p14:nvContentPartPr>
              <p14:xfrm>
                <a:off x="4513539" y="5739838"/>
                <a:ext cx="314280" cy="245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369211B-C487-48DF-B444-3C01B0940E4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04539" y="5730838"/>
                  <a:ext cx="331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20E0E21-7FC0-40A7-A032-80F9F41B10D6}"/>
                    </a:ext>
                  </a:extLst>
                </p14:cNvPr>
                <p14:cNvContentPartPr/>
                <p14:nvPr/>
              </p14:nvContentPartPr>
              <p14:xfrm>
                <a:off x="5248299" y="5277958"/>
                <a:ext cx="251280" cy="309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20E0E21-7FC0-40A7-A032-80F9F41B10D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39299" y="5268958"/>
                  <a:ext cx="268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449EA07-8D8A-4871-8193-B1540DC6864F}"/>
                    </a:ext>
                  </a:extLst>
                </p14:cNvPr>
                <p14:cNvContentPartPr/>
                <p14:nvPr/>
              </p14:nvContentPartPr>
              <p14:xfrm>
                <a:off x="5534139" y="5151958"/>
                <a:ext cx="330840" cy="745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449EA07-8D8A-4871-8193-B1540DC686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25139" y="5143318"/>
                  <a:ext cx="34848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9342113-4CBB-4110-82C4-A2B9AA328C78}"/>
                    </a:ext>
                  </a:extLst>
                </p14:cNvPr>
                <p14:cNvContentPartPr/>
                <p14:nvPr/>
              </p14:nvContentPartPr>
              <p14:xfrm>
                <a:off x="5615139" y="5917678"/>
                <a:ext cx="155160" cy="144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9342113-4CBB-4110-82C4-A2B9AA328C7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06139" y="5908678"/>
                  <a:ext cx="172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5D5C2E5-286F-4385-8583-C82FF1A8E999}"/>
                    </a:ext>
                  </a:extLst>
                </p14:cNvPr>
                <p14:cNvContentPartPr/>
                <p14:nvPr/>
              </p14:nvContentPartPr>
              <p14:xfrm>
                <a:off x="6069099" y="4956478"/>
                <a:ext cx="166680" cy="273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5D5C2E5-286F-4385-8583-C82FF1A8E9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60459" y="4947838"/>
                  <a:ext cx="184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BA98C2-8473-493B-909D-2559A6DE62BC}"/>
                    </a:ext>
                  </a:extLst>
                </p14:cNvPr>
                <p14:cNvContentPartPr/>
                <p14:nvPr/>
              </p14:nvContentPartPr>
              <p14:xfrm>
                <a:off x="6069819" y="4993198"/>
                <a:ext cx="198000" cy="218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BA98C2-8473-493B-909D-2559A6DE62B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60819" y="4984558"/>
                  <a:ext cx="215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CF5C37E-D3CF-4019-A4C1-50B15029F555}"/>
                    </a:ext>
                  </a:extLst>
                </p14:cNvPr>
                <p14:cNvContentPartPr/>
                <p14:nvPr/>
              </p14:nvContentPartPr>
              <p14:xfrm>
                <a:off x="6234339" y="5353198"/>
                <a:ext cx="169200" cy="51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CF5C37E-D3CF-4019-A4C1-50B15029F5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25339" y="5344558"/>
                  <a:ext cx="186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4B233A-22FE-4133-AE66-B21919252387}"/>
                    </a:ext>
                  </a:extLst>
                </p14:cNvPr>
                <p14:cNvContentPartPr/>
                <p14:nvPr/>
              </p14:nvContentPartPr>
              <p14:xfrm>
                <a:off x="6275739" y="5452198"/>
                <a:ext cx="115200" cy="35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4B233A-22FE-4133-AE66-B2191925238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66739" y="5443198"/>
                  <a:ext cx="132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9FA0C07-117D-47AE-A10D-9E8DA381BD38}"/>
                    </a:ext>
                  </a:extLst>
                </p14:cNvPr>
                <p14:cNvContentPartPr/>
                <p14:nvPr/>
              </p14:nvContentPartPr>
              <p14:xfrm>
                <a:off x="6667419" y="5186158"/>
                <a:ext cx="180720" cy="317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9FA0C07-117D-47AE-A10D-9E8DA381BD3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58419" y="5177158"/>
                  <a:ext cx="1983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511941A-17B0-4422-9289-F35FEA9E9BB5}"/>
                    </a:ext>
                  </a:extLst>
                </p14:cNvPr>
                <p14:cNvContentPartPr/>
                <p14:nvPr/>
              </p14:nvContentPartPr>
              <p14:xfrm>
                <a:off x="6860379" y="5439958"/>
                <a:ext cx="16920" cy="30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511941A-17B0-4422-9289-F35FEA9E9BB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51739" y="5430958"/>
                  <a:ext cx="34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62700DF-82D9-429D-BBD6-332BD94A46FE}"/>
                    </a:ext>
                  </a:extLst>
                </p14:cNvPr>
                <p14:cNvContentPartPr/>
                <p14:nvPr/>
              </p14:nvContentPartPr>
              <p14:xfrm>
                <a:off x="7042179" y="5192998"/>
                <a:ext cx="259200" cy="279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62700DF-82D9-429D-BBD6-332BD94A46F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33539" y="5183998"/>
                  <a:ext cx="276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2FEB9DC-C5EE-4963-B9E8-71749213434C}"/>
                    </a:ext>
                  </a:extLst>
                </p14:cNvPr>
                <p14:cNvContentPartPr/>
                <p14:nvPr/>
              </p14:nvContentPartPr>
              <p14:xfrm>
                <a:off x="7384899" y="5149798"/>
                <a:ext cx="328680" cy="358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2FEB9DC-C5EE-4963-B9E8-7174921343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75899" y="5141158"/>
                  <a:ext cx="346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5EE97BB-FBBF-4F56-BADB-303F87AFAE99}"/>
                    </a:ext>
                  </a:extLst>
                </p14:cNvPr>
                <p14:cNvContentPartPr/>
                <p14:nvPr/>
              </p14:nvContentPartPr>
              <p14:xfrm>
                <a:off x="7890699" y="5119918"/>
                <a:ext cx="213120" cy="423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5EE97BB-FBBF-4F56-BADB-303F87AFAE9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82059" y="5110918"/>
                  <a:ext cx="2307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633C74D-9984-4D52-B8C4-D30DE5F210AE}"/>
                    </a:ext>
                  </a:extLst>
                </p14:cNvPr>
                <p14:cNvContentPartPr/>
                <p14:nvPr/>
              </p14:nvContentPartPr>
              <p14:xfrm>
                <a:off x="8205339" y="5189038"/>
                <a:ext cx="255240" cy="286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633C74D-9984-4D52-B8C4-D30DE5F210A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96339" y="5180038"/>
                  <a:ext cx="2728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D0A2228-7F95-4314-BDBF-E6A20793F353}"/>
                    </a:ext>
                  </a:extLst>
                </p14:cNvPr>
                <p14:cNvContentPartPr/>
                <p14:nvPr/>
              </p14:nvContentPartPr>
              <p14:xfrm>
                <a:off x="8162859" y="5154838"/>
                <a:ext cx="284400" cy="304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D0A2228-7F95-4314-BDBF-E6A20793F35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54219" y="5146198"/>
                  <a:ext cx="3020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60D0AA3-C825-49C5-8A1E-F0FFAC951C29}"/>
                    </a:ext>
                  </a:extLst>
                </p14:cNvPr>
                <p14:cNvContentPartPr/>
                <p14:nvPr/>
              </p14:nvContentPartPr>
              <p14:xfrm>
                <a:off x="8615739" y="5297038"/>
                <a:ext cx="186120" cy="37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60D0AA3-C825-49C5-8A1E-F0FFAC951C2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06739" y="5288398"/>
                  <a:ext cx="203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999D450-779B-44A0-8842-FC34872AFD46}"/>
                    </a:ext>
                  </a:extLst>
                </p14:cNvPr>
                <p14:cNvContentPartPr/>
                <p14:nvPr/>
              </p14:nvContentPartPr>
              <p14:xfrm>
                <a:off x="9094179" y="5154838"/>
                <a:ext cx="253440" cy="261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999D450-779B-44A0-8842-FC34872AFD4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85179" y="5146198"/>
                  <a:ext cx="271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5E3A8AD-EACB-4DC2-8AA8-F9476E129C2B}"/>
                    </a:ext>
                  </a:extLst>
                </p14:cNvPr>
                <p14:cNvContentPartPr/>
                <p14:nvPr/>
              </p14:nvContentPartPr>
              <p14:xfrm>
                <a:off x="9030099" y="5149798"/>
                <a:ext cx="250560" cy="21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5E3A8AD-EACB-4DC2-8AA8-F9476E129C2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21459" y="5140798"/>
                  <a:ext cx="268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D1089C2-3F5A-43BF-BC5B-529BB6385385}"/>
                    </a:ext>
                  </a:extLst>
                </p14:cNvPr>
                <p14:cNvContentPartPr/>
                <p14:nvPr/>
              </p14:nvContentPartPr>
              <p14:xfrm>
                <a:off x="9486939" y="4878358"/>
                <a:ext cx="249120" cy="241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D1089C2-3F5A-43BF-BC5B-529BB63853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77939" y="4869358"/>
                  <a:ext cx="266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42B733D-0C3B-47EF-B668-27FA25FE6508}"/>
                    </a:ext>
                  </a:extLst>
                </p14:cNvPr>
                <p14:cNvContentPartPr/>
                <p14:nvPr/>
              </p14:nvContentPartPr>
              <p14:xfrm>
                <a:off x="8916699" y="5514118"/>
                <a:ext cx="561600" cy="58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42B733D-0C3B-47EF-B668-27FA25FE650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908059" y="5505478"/>
                  <a:ext cx="579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741CAE3-0BED-4A6D-8775-129ACAA6180F}"/>
                    </a:ext>
                  </a:extLst>
                </p14:cNvPr>
                <p14:cNvContentPartPr/>
                <p14:nvPr/>
              </p14:nvContentPartPr>
              <p14:xfrm>
                <a:off x="9057099" y="5642998"/>
                <a:ext cx="257040" cy="207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741CAE3-0BED-4A6D-8775-129ACAA6180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48099" y="5633998"/>
                  <a:ext cx="274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64C69A-F05E-4303-9BBD-87EE9C2335A8}"/>
                    </a:ext>
                  </a:extLst>
                </p14:cNvPr>
                <p14:cNvContentPartPr/>
                <p14:nvPr/>
              </p14:nvContentPartPr>
              <p14:xfrm>
                <a:off x="9854859" y="5106238"/>
                <a:ext cx="224280" cy="380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64C69A-F05E-4303-9BBD-87EE9C2335A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46219" y="5097598"/>
                  <a:ext cx="241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6A00A79-25B6-4189-BCFC-44C0BC01742C}"/>
                    </a:ext>
                  </a:extLst>
                </p14:cNvPr>
                <p14:cNvContentPartPr/>
                <p14:nvPr/>
              </p14:nvContentPartPr>
              <p14:xfrm>
                <a:off x="4587339" y="4606252"/>
                <a:ext cx="3216600" cy="371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6A00A79-25B6-4189-BCFC-44C0BC01742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578699" y="4597612"/>
                  <a:ext cx="3234240" cy="38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C40EF7B-1320-4F8A-B55C-1DC6AE68B601}"/>
                  </a:ext>
                </a:extLst>
              </p14:cNvPr>
              <p14:cNvContentPartPr/>
              <p14:nvPr/>
            </p14:nvContentPartPr>
            <p14:xfrm>
              <a:off x="9667299" y="4465492"/>
              <a:ext cx="2294640" cy="2185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C40EF7B-1320-4F8A-B55C-1DC6AE68B60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658659" y="4456492"/>
                <a:ext cx="231228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D74EF97-D6EF-4E0D-9AFA-FCC552FAF33F}"/>
              </a:ext>
            </a:extLst>
          </p:cNvPr>
          <p:cNvGrpSpPr/>
          <p:nvPr/>
        </p:nvGrpSpPr>
        <p:grpSpPr>
          <a:xfrm>
            <a:off x="6257739" y="250972"/>
            <a:ext cx="1141200" cy="826200"/>
            <a:chOff x="6257739" y="250972"/>
            <a:chExt cx="1141200" cy="82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1EAA56-C199-4AF0-AAAE-8BB98DA4157E}"/>
                    </a:ext>
                  </a:extLst>
                </p14:cNvPr>
                <p14:cNvContentPartPr/>
                <p14:nvPr/>
              </p14:nvContentPartPr>
              <p14:xfrm>
                <a:off x="6258819" y="319732"/>
                <a:ext cx="282600" cy="168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1EAA56-C199-4AF0-AAAE-8BB98DA4157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50179" y="311092"/>
                  <a:ext cx="300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5534E39-763B-4DBE-A781-F07214040D02}"/>
                    </a:ext>
                  </a:extLst>
                </p14:cNvPr>
                <p14:cNvContentPartPr/>
                <p14:nvPr/>
              </p14:nvContentPartPr>
              <p14:xfrm>
                <a:off x="6257739" y="250972"/>
                <a:ext cx="209520" cy="301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5534E39-763B-4DBE-A781-F07214040D0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249099" y="242332"/>
                  <a:ext cx="227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6390EB-08A7-4BD1-B18B-22F837A9635D}"/>
                    </a:ext>
                  </a:extLst>
                </p14:cNvPr>
                <p14:cNvContentPartPr/>
                <p14:nvPr/>
              </p14:nvContentPartPr>
              <p14:xfrm>
                <a:off x="6916539" y="917332"/>
                <a:ext cx="145440" cy="159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6390EB-08A7-4BD1-B18B-22F837A9635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07899" y="908692"/>
                  <a:ext cx="163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775A86-46B6-42D4-AABA-C6A138610027}"/>
                    </a:ext>
                  </a:extLst>
                </p14:cNvPr>
                <p14:cNvContentPartPr/>
                <p14:nvPr/>
              </p14:nvContentPartPr>
              <p14:xfrm>
                <a:off x="7003659" y="703132"/>
                <a:ext cx="70200" cy="331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775A86-46B6-42D4-AABA-C6A13861002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95019" y="694492"/>
                  <a:ext cx="878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A0592D-0BE0-456E-83DF-17C295BC07C1}"/>
                    </a:ext>
                  </a:extLst>
                </p14:cNvPr>
                <p14:cNvContentPartPr/>
                <p14:nvPr/>
              </p14:nvContentPartPr>
              <p14:xfrm>
                <a:off x="7195539" y="696652"/>
                <a:ext cx="46080" cy="334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A0592D-0BE0-456E-83DF-17C295BC07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86539" y="688012"/>
                  <a:ext cx="637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61F7401-C5D4-49BD-9C1B-BBA108E8A8A1}"/>
                    </a:ext>
                  </a:extLst>
                </p14:cNvPr>
                <p14:cNvContentPartPr/>
                <p14:nvPr/>
              </p14:nvContentPartPr>
              <p14:xfrm>
                <a:off x="7114899" y="850012"/>
                <a:ext cx="284040" cy="30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61F7401-C5D4-49BD-9C1B-BBA108E8A8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06259" y="841012"/>
                  <a:ext cx="301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F7BC8C9-54F6-4F93-BAD3-6D80FB4E7B1D}"/>
                    </a:ext>
                  </a:extLst>
                </p14:cNvPr>
                <p14:cNvContentPartPr/>
                <p14:nvPr/>
              </p14:nvContentPartPr>
              <p14:xfrm>
                <a:off x="6586779" y="497212"/>
                <a:ext cx="173160" cy="109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F7BC8C9-54F6-4F93-BAD3-6D80FB4E7B1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78139" y="488212"/>
                  <a:ext cx="190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1997CC-56D5-4A55-9E8A-D52B797B4C39}"/>
                    </a:ext>
                  </a:extLst>
                </p14:cNvPr>
                <p14:cNvContentPartPr/>
                <p14:nvPr/>
              </p14:nvContentPartPr>
              <p14:xfrm>
                <a:off x="6595059" y="531052"/>
                <a:ext cx="229320" cy="120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1997CC-56D5-4A55-9E8A-D52B797B4C3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86419" y="522052"/>
                  <a:ext cx="2469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C3786A-D6F6-4574-93A2-12F95FDF2D31}"/>
              </a:ext>
            </a:extLst>
          </p:cNvPr>
          <p:cNvGrpSpPr/>
          <p:nvPr/>
        </p:nvGrpSpPr>
        <p:grpSpPr>
          <a:xfrm>
            <a:off x="7022019" y="1182292"/>
            <a:ext cx="119520" cy="141840"/>
            <a:chOff x="7022019" y="1182292"/>
            <a:chExt cx="11952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41A60E-16A4-492D-A076-BB71190EB0C8}"/>
                    </a:ext>
                  </a:extLst>
                </p14:cNvPr>
                <p14:cNvContentPartPr/>
                <p14:nvPr/>
              </p14:nvContentPartPr>
              <p14:xfrm>
                <a:off x="7022019" y="1182292"/>
                <a:ext cx="119160" cy="65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41A60E-16A4-492D-A076-BB71190EB0C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13019" y="1173292"/>
                  <a:ext cx="136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D47F6A5-284C-4BB0-AB34-A7F5A5BCF735}"/>
                    </a:ext>
                  </a:extLst>
                </p14:cNvPr>
                <p14:cNvContentPartPr/>
                <p14:nvPr/>
              </p14:nvContentPartPr>
              <p14:xfrm>
                <a:off x="7097979" y="1302532"/>
                <a:ext cx="43560" cy="21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D47F6A5-284C-4BB0-AB34-A7F5A5BCF73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088979" y="1293892"/>
                  <a:ext cx="612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B94E508-A90B-46E3-8A6F-EE78F6971A90}"/>
                  </a:ext>
                </a:extLst>
              </p14:cNvPr>
              <p14:cNvContentPartPr/>
              <p14:nvPr/>
            </p14:nvContentPartPr>
            <p14:xfrm>
              <a:off x="7105539" y="1447972"/>
              <a:ext cx="46800" cy="162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B94E508-A90B-46E3-8A6F-EE78F6971A90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096539" y="1439332"/>
                <a:ext cx="64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5A17AD9-CFBF-43DE-8472-F54A94A9D115}"/>
                  </a:ext>
                </a:extLst>
              </p14:cNvPr>
              <p14:cNvContentPartPr/>
              <p14:nvPr/>
            </p14:nvContentPartPr>
            <p14:xfrm>
              <a:off x="2861139" y="1679812"/>
              <a:ext cx="959400" cy="102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5A17AD9-CFBF-43DE-8472-F54A94A9D11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852499" y="1670812"/>
                <a:ext cx="9770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0B4CB7C-C151-40CA-83E9-243528690783}"/>
                  </a:ext>
                </a:extLst>
              </p14:cNvPr>
              <p14:cNvContentPartPr/>
              <p14:nvPr/>
            </p14:nvContentPartPr>
            <p14:xfrm>
              <a:off x="2773299" y="3102532"/>
              <a:ext cx="1082520" cy="1004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0B4CB7C-C151-40CA-83E9-243528690783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764299" y="3093532"/>
                <a:ext cx="11001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DB290B7-97F3-4F66-BC58-4D7C3AB3488F}"/>
                  </a:ext>
                </a:extLst>
              </p14:cNvPr>
              <p14:cNvContentPartPr/>
              <p14:nvPr/>
            </p14:nvContentPartPr>
            <p14:xfrm>
              <a:off x="7339539" y="2893732"/>
              <a:ext cx="444960" cy="392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DB290B7-97F3-4F66-BC58-4D7C3AB3488F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330539" y="2885092"/>
                <a:ext cx="462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888280F-9F74-42C1-AC84-3EED8E0F0AB3}"/>
                  </a:ext>
                </a:extLst>
              </p14:cNvPr>
              <p14:cNvContentPartPr/>
              <p14:nvPr/>
            </p14:nvContentPartPr>
            <p14:xfrm>
              <a:off x="8077899" y="2828932"/>
              <a:ext cx="397800" cy="392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888280F-9F74-42C1-AC84-3EED8E0F0AB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8069259" y="2819932"/>
                <a:ext cx="4154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BFB005A-235F-4A5D-BD8A-28AF187E13D2}"/>
                  </a:ext>
                </a:extLst>
              </p14:cNvPr>
              <p14:cNvContentPartPr/>
              <p14:nvPr/>
            </p14:nvContentPartPr>
            <p14:xfrm>
              <a:off x="6724659" y="6070732"/>
              <a:ext cx="3558600" cy="1681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BFB005A-235F-4A5D-BD8A-28AF187E13D2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715659" y="6061732"/>
                <a:ext cx="35762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ED5DCE0-2ABC-499E-B267-50BDBE6E837E}"/>
                  </a:ext>
                </a:extLst>
              </p14:cNvPr>
              <p14:cNvContentPartPr/>
              <p14:nvPr/>
            </p14:nvContentPartPr>
            <p14:xfrm>
              <a:off x="1982019" y="4760332"/>
              <a:ext cx="1572480" cy="2660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ED5DCE0-2ABC-499E-B267-50BDBE6E837E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973379" y="4751332"/>
                <a:ext cx="15901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30B732A-2B11-4D5B-B5BB-A0E9471E8CA1}"/>
                  </a:ext>
                </a:extLst>
              </p14:cNvPr>
              <p14:cNvContentPartPr/>
              <p14:nvPr/>
            </p14:nvContentPartPr>
            <p14:xfrm>
              <a:off x="6614859" y="3431572"/>
              <a:ext cx="434160" cy="658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30B732A-2B11-4D5B-B5BB-A0E9471E8CA1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606219" y="3422572"/>
                <a:ext cx="4518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E2672CB-DDC3-4C9E-A2AE-CF0DCBDA3DD3}"/>
                  </a:ext>
                </a:extLst>
              </p14:cNvPr>
              <p14:cNvContentPartPr/>
              <p14:nvPr/>
            </p14:nvContentPartPr>
            <p14:xfrm>
              <a:off x="6753819" y="6061732"/>
              <a:ext cx="3382560" cy="2642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E2672CB-DDC3-4C9E-A2AE-CF0DCBDA3DD3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745179" y="6052732"/>
                <a:ext cx="3400200" cy="2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659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8FA470-7DDE-490C-9020-E50DBF963DD9}"/>
              </a:ext>
            </a:extLst>
          </p:cNvPr>
          <p:cNvGrpSpPr/>
          <p:nvPr/>
        </p:nvGrpSpPr>
        <p:grpSpPr>
          <a:xfrm>
            <a:off x="765799" y="372598"/>
            <a:ext cx="871200" cy="511560"/>
            <a:chOff x="765799" y="372598"/>
            <a:chExt cx="87120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302229-0045-4DC3-A4A3-B580FCBBC2D1}"/>
                    </a:ext>
                  </a:extLst>
                </p14:cNvPr>
                <p14:cNvContentPartPr/>
                <p14:nvPr/>
              </p14:nvContentPartPr>
              <p14:xfrm>
                <a:off x="765799" y="372598"/>
                <a:ext cx="523800" cy="511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302229-0045-4DC3-A4A3-B580FCBBC2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6799" y="363958"/>
                  <a:ext cx="5414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A74173-BFA4-4D8F-B7C1-C6434C68934B}"/>
                    </a:ext>
                  </a:extLst>
                </p14:cNvPr>
                <p14:cNvContentPartPr/>
                <p14:nvPr/>
              </p14:nvContentPartPr>
              <p14:xfrm>
                <a:off x="852919" y="608398"/>
                <a:ext cx="230760" cy="8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A74173-BFA4-4D8F-B7C1-C6434C6893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4279" y="599398"/>
                  <a:ext cx="248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F2B515-AA0F-4F6C-A01D-6DEAF77B5983}"/>
                    </a:ext>
                  </a:extLst>
                </p14:cNvPr>
                <p14:cNvContentPartPr/>
                <p14:nvPr/>
              </p14:nvContentPartPr>
              <p14:xfrm>
                <a:off x="1078279" y="682198"/>
                <a:ext cx="14904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F2B515-AA0F-4F6C-A01D-6DEAF77B59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9279" y="673558"/>
                  <a:ext cx="166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39562B-A1BE-4F42-B5B3-FAF099C20902}"/>
                    </a:ext>
                  </a:extLst>
                </p14:cNvPr>
                <p14:cNvContentPartPr/>
                <p14:nvPr/>
              </p14:nvContentPartPr>
              <p14:xfrm>
                <a:off x="1330639" y="585718"/>
                <a:ext cx="306360" cy="257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39562B-A1BE-4F42-B5B3-FAF099C209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1999" y="577078"/>
                  <a:ext cx="3240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41FAA-84DB-4E46-B5B7-F13EB6EF68BA}"/>
              </a:ext>
            </a:extLst>
          </p:cNvPr>
          <p:cNvGrpSpPr/>
          <p:nvPr/>
        </p:nvGrpSpPr>
        <p:grpSpPr>
          <a:xfrm>
            <a:off x="2138839" y="424438"/>
            <a:ext cx="1099800" cy="412920"/>
            <a:chOff x="2138839" y="424438"/>
            <a:chExt cx="109980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4F540B-4042-4C83-ACBF-F3FA5D14DC2A}"/>
                    </a:ext>
                  </a:extLst>
                </p14:cNvPr>
                <p14:cNvContentPartPr/>
                <p14:nvPr/>
              </p14:nvContentPartPr>
              <p14:xfrm>
                <a:off x="2181679" y="479158"/>
                <a:ext cx="175680" cy="320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4F540B-4042-4C83-ACBF-F3FA5D14DC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3039" y="470518"/>
                  <a:ext cx="193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2C8D48-1AA8-4C76-8A73-754ECD5A4E9E}"/>
                    </a:ext>
                  </a:extLst>
                </p14:cNvPr>
                <p14:cNvContentPartPr/>
                <p14:nvPr/>
              </p14:nvContentPartPr>
              <p14:xfrm>
                <a:off x="2138839" y="424438"/>
                <a:ext cx="294480" cy="30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2C8D48-1AA8-4C76-8A73-754ECD5A4E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0199" y="415798"/>
                  <a:ext cx="312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8C5B29-6384-47FE-A1C1-29F1728299E2}"/>
                    </a:ext>
                  </a:extLst>
                </p14:cNvPr>
                <p14:cNvContentPartPr/>
                <p14:nvPr/>
              </p14:nvContentPartPr>
              <p14:xfrm>
                <a:off x="2561119" y="537838"/>
                <a:ext cx="264240" cy="21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8C5B29-6384-47FE-A1C1-29F1728299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2119" y="529198"/>
                  <a:ext cx="281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57425D-8A1E-4FEC-BCFF-F0538BF323B0}"/>
                    </a:ext>
                  </a:extLst>
                </p14:cNvPr>
                <p14:cNvContentPartPr/>
                <p14:nvPr/>
              </p14:nvContentPartPr>
              <p14:xfrm>
                <a:off x="2666239" y="709558"/>
                <a:ext cx="282960" cy="12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57425D-8A1E-4FEC-BCFF-F0538BF323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7599" y="700918"/>
                  <a:ext cx="300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A1E33C-C7AE-4DDF-BC5B-E763F3EAD579}"/>
                    </a:ext>
                  </a:extLst>
                </p14:cNvPr>
                <p14:cNvContentPartPr/>
                <p14:nvPr/>
              </p14:nvContentPartPr>
              <p14:xfrm>
                <a:off x="3150079" y="430918"/>
                <a:ext cx="88560" cy="321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A1E33C-C7AE-4DDF-BC5B-E763F3EAD5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1439" y="422278"/>
                  <a:ext cx="10620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C9DABD-190A-45E4-AA0D-BC6B9CBD05E1}"/>
              </a:ext>
            </a:extLst>
          </p:cNvPr>
          <p:cNvGrpSpPr/>
          <p:nvPr/>
        </p:nvGrpSpPr>
        <p:grpSpPr>
          <a:xfrm>
            <a:off x="2056039" y="1118878"/>
            <a:ext cx="925920" cy="485280"/>
            <a:chOff x="2056039" y="1118878"/>
            <a:chExt cx="92592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924E3D-88CF-43C7-9B2F-E921D72BAFB7}"/>
                    </a:ext>
                  </a:extLst>
                </p14:cNvPr>
                <p14:cNvContentPartPr/>
                <p14:nvPr/>
              </p14:nvContentPartPr>
              <p14:xfrm>
                <a:off x="2056039" y="1118878"/>
                <a:ext cx="538560" cy="485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924E3D-88CF-43C7-9B2F-E921D72BAF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47039" y="1109878"/>
                  <a:ext cx="5562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6E80B8-64FC-4338-B735-41C47DA7BB14}"/>
                    </a:ext>
                  </a:extLst>
                </p14:cNvPr>
                <p14:cNvContentPartPr/>
                <p14:nvPr/>
              </p14:nvContentPartPr>
              <p14:xfrm>
                <a:off x="2144599" y="1373038"/>
                <a:ext cx="216000" cy="71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6E80B8-64FC-4338-B735-41C47DA7BB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35599" y="1364038"/>
                  <a:ext cx="233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7537F7-6237-4E51-9AC2-E1649632D89E}"/>
                    </a:ext>
                  </a:extLst>
                </p14:cNvPr>
                <p14:cNvContentPartPr/>
                <p14:nvPr/>
              </p14:nvContentPartPr>
              <p14:xfrm>
                <a:off x="2423599" y="1342798"/>
                <a:ext cx="119160" cy="174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7537F7-6237-4E51-9AC2-E1649632D8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14599" y="1334158"/>
                  <a:ext cx="136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8DBFDE-94EB-476B-9993-96E93A1924AF}"/>
                    </a:ext>
                  </a:extLst>
                </p14:cNvPr>
                <p14:cNvContentPartPr/>
                <p14:nvPr/>
              </p14:nvContentPartPr>
              <p14:xfrm>
                <a:off x="2621959" y="1350718"/>
                <a:ext cx="226800" cy="15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8DBFDE-94EB-476B-9993-96E93A1924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3319" y="1341718"/>
                  <a:ext cx="244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3609D3-2B48-4B33-970D-3C16606D8534}"/>
                    </a:ext>
                  </a:extLst>
                </p14:cNvPr>
                <p14:cNvContentPartPr/>
                <p14:nvPr/>
              </p14:nvContentPartPr>
              <p14:xfrm>
                <a:off x="2849119" y="1213198"/>
                <a:ext cx="132840" cy="285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3609D3-2B48-4B33-970D-3C16606D85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40479" y="1204558"/>
                  <a:ext cx="15048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674D33D-2018-47C9-AEA2-AA52EF5B88E5}"/>
              </a:ext>
            </a:extLst>
          </p:cNvPr>
          <p:cNvGrpSpPr/>
          <p:nvPr/>
        </p:nvGrpSpPr>
        <p:grpSpPr>
          <a:xfrm>
            <a:off x="3410359" y="571318"/>
            <a:ext cx="7483680" cy="1451880"/>
            <a:chOff x="3410359" y="571318"/>
            <a:chExt cx="7483680" cy="14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8C60BA-C9F6-4393-9F21-322247837C84}"/>
                    </a:ext>
                  </a:extLst>
                </p14:cNvPr>
                <p14:cNvContentPartPr/>
                <p14:nvPr/>
              </p14:nvContentPartPr>
              <p14:xfrm>
                <a:off x="3413239" y="1236958"/>
                <a:ext cx="151560" cy="3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8C60BA-C9F6-4393-9F21-322247837C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04239" y="1228318"/>
                  <a:ext cx="169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AF3648-3044-40CC-9498-8C9C44E28424}"/>
                    </a:ext>
                  </a:extLst>
                </p14:cNvPr>
                <p14:cNvContentPartPr/>
                <p14:nvPr/>
              </p14:nvContentPartPr>
              <p14:xfrm>
                <a:off x="3410359" y="1370878"/>
                <a:ext cx="121680" cy="33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AF3648-3044-40CC-9498-8C9C44E284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01719" y="1362238"/>
                  <a:ext cx="139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DE96BAF-E23E-4751-B310-4369BC0E1CC5}"/>
                    </a:ext>
                  </a:extLst>
                </p14:cNvPr>
                <p14:cNvContentPartPr/>
                <p14:nvPr/>
              </p14:nvContentPartPr>
              <p14:xfrm>
                <a:off x="3538879" y="1925278"/>
                <a:ext cx="118440" cy="1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DE96BAF-E23E-4751-B310-4369BC0E1C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29879" y="1916278"/>
                  <a:ext cx="136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206D81-DD71-4540-8622-0C86B2C944E4}"/>
                    </a:ext>
                  </a:extLst>
                </p14:cNvPr>
                <p14:cNvContentPartPr/>
                <p14:nvPr/>
              </p14:nvContentPartPr>
              <p14:xfrm>
                <a:off x="3910039" y="1022758"/>
                <a:ext cx="281520" cy="67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206D81-DD71-4540-8622-0C86B2C944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1039" y="1013758"/>
                  <a:ext cx="29916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81F50E-E9AC-4036-B33D-1A67B04AA285}"/>
                    </a:ext>
                  </a:extLst>
                </p14:cNvPr>
                <p14:cNvContentPartPr/>
                <p14:nvPr/>
              </p14:nvContentPartPr>
              <p14:xfrm>
                <a:off x="3876559" y="1811878"/>
                <a:ext cx="322560" cy="21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81F50E-E9AC-4036-B33D-1A67B04AA2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67919" y="1803238"/>
                  <a:ext cx="340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BDECFD-3133-4A1A-8A73-7BE743504F7A}"/>
                    </a:ext>
                  </a:extLst>
                </p14:cNvPr>
                <p14:cNvContentPartPr/>
                <p14:nvPr/>
              </p14:nvContentPartPr>
              <p14:xfrm>
                <a:off x="4215319" y="795598"/>
                <a:ext cx="170280" cy="153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BDECFD-3133-4A1A-8A73-7BE743504F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06679" y="786958"/>
                  <a:ext cx="187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FC2CCC-882C-43D0-BDDE-464924527610}"/>
                    </a:ext>
                  </a:extLst>
                </p14:cNvPr>
                <p14:cNvContentPartPr/>
                <p14:nvPr/>
              </p14:nvContentPartPr>
              <p14:xfrm>
                <a:off x="4341319" y="856798"/>
                <a:ext cx="312840" cy="590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FC2CCC-882C-43D0-BDDE-4649245276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32319" y="847798"/>
                  <a:ext cx="3304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FAEB6B-EE4C-4BE7-A327-67A506B29B95}"/>
                    </a:ext>
                  </a:extLst>
                </p14:cNvPr>
                <p14:cNvContentPartPr/>
                <p14:nvPr/>
              </p14:nvContentPartPr>
              <p14:xfrm>
                <a:off x="4346719" y="1241998"/>
                <a:ext cx="202680" cy="6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FAEB6B-EE4C-4BE7-A327-67A506B29B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38079" y="1233358"/>
                  <a:ext cx="220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36398E-180A-4454-8CF3-10BE2998F716}"/>
                    </a:ext>
                  </a:extLst>
                </p14:cNvPr>
                <p14:cNvContentPartPr/>
                <p14:nvPr/>
              </p14:nvContentPartPr>
              <p14:xfrm>
                <a:off x="4580719" y="1186558"/>
                <a:ext cx="125280" cy="252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36398E-180A-4454-8CF3-10BE2998F7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71719" y="1177918"/>
                  <a:ext cx="142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CF91342-CEF2-47FC-B08B-183216B06BBE}"/>
                    </a:ext>
                  </a:extLst>
                </p14:cNvPr>
                <p14:cNvContentPartPr/>
                <p14:nvPr/>
              </p14:nvContentPartPr>
              <p14:xfrm>
                <a:off x="4786279" y="1172518"/>
                <a:ext cx="137520" cy="258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CF91342-CEF2-47FC-B08B-183216B06B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77279" y="1163878"/>
                  <a:ext cx="155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DBD68F-23A6-40F3-903B-E3BABABF0BF4}"/>
                    </a:ext>
                  </a:extLst>
                </p14:cNvPr>
                <p14:cNvContentPartPr/>
                <p14:nvPr/>
              </p14:nvContentPartPr>
              <p14:xfrm>
                <a:off x="4733719" y="1252438"/>
                <a:ext cx="224640" cy="78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DBD68F-23A6-40F3-903B-E3BABABF0B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4719" y="1243438"/>
                  <a:ext cx="242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02D8CD2-26DC-48B3-A892-042A10D98D3C}"/>
                    </a:ext>
                  </a:extLst>
                </p14:cNvPr>
                <p14:cNvContentPartPr/>
                <p14:nvPr/>
              </p14:nvContentPartPr>
              <p14:xfrm>
                <a:off x="4980679" y="1079638"/>
                <a:ext cx="131400" cy="32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02D8CD2-26DC-48B3-A892-042A10D98D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71679" y="1070638"/>
                  <a:ext cx="1490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B80AE9-6BD7-43AE-85FE-5C11B106063D}"/>
                    </a:ext>
                  </a:extLst>
                </p14:cNvPr>
                <p14:cNvContentPartPr/>
                <p14:nvPr/>
              </p14:nvContentPartPr>
              <p14:xfrm>
                <a:off x="5188039" y="1229398"/>
                <a:ext cx="153000" cy="169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B80AE9-6BD7-43AE-85FE-5C11B10606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79039" y="1220758"/>
                  <a:ext cx="170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66CCCA6-BA9F-4855-8E83-459B6C2B520E}"/>
                    </a:ext>
                  </a:extLst>
                </p14:cNvPr>
                <p14:cNvContentPartPr/>
                <p14:nvPr/>
              </p14:nvContentPartPr>
              <p14:xfrm>
                <a:off x="5337799" y="1041838"/>
                <a:ext cx="163800" cy="320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66CCCA6-BA9F-4855-8E83-459B6C2B52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29159" y="1033198"/>
                  <a:ext cx="181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5EEA75-5F9F-48CB-B224-2030A0FEB669}"/>
                    </a:ext>
                  </a:extLst>
                </p14:cNvPr>
                <p14:cNvContentPartPr/>
                <p14:nvPr/>
              </p14:nvContentPartPr>
              <p14:xfrm>
                <a:off x="5457679" y="1009078"/>
                <a:ext cx="275400" cy="397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5EEA75-5F9F-48CB-B224-2030A0FEB6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49039" y="1000438"/>
                  <a:ext cx="2930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1ABF1A-0D29-4C72-AB72-5202AF1510DC}"/>
                    </a:ext>
                  </a:extLst>
                </p14:cNvPr>
                <p14:cNvContentPartPr/>
                <p14:nvPr/>
              </p14:nvContentPartPr>
              <p14:xfrm>
                <a:off x="5874199" y="1218958"/>
                <a:ext cx="318600" cy="7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1ABF1A-0D29-4C72-AB72-5202AF1510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65559" y="1210318"/>
                  <a:ext cx="336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50480F-FAF1-481A-AAAD-92C63F03F79F}"/>
                    </a:ext>
                  </a:extLst>
                </p14:cNvPr>
                <p14:cNvContentPartPr/>
                <p14:nvPr/>
              </p14:nvContentPartPr>
              <p14:xfrm>
                <a:off x="6034039" y="1129678"/>
                <a:ext cx="50400" cy="207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50480F-FAF1-481A-AAAD-92C63F03F7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25039" y="1120678"/>
                  <a:ext cx="68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5DE651-4395-4295-AA08-62A61DF86E62}"/>
                    </a:ext>
                  </a:extLst>
                </p14:cNvPr>
                <p14:cNvContentPartPr/>
                <p14:nvPr/>
              </p14:nvContentPartPr>
              <p14:xfrm>
                <a:off x="6315919" y="925558"/>
                <a:ext cx="284400" cy="67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5DE651-4395-4295-AA08-62A61DF86E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06919" y="916918"/>
                  <a:ext cx="30204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AD6D24-A8B0-40D8-A56D-93A8E1B1914B}"/>
                    </a:ext>
                  </a:extLst>
                </p14:cNvPr>
                <p14:cNvContentPartPr/>
                <p14:nvPr/>
              </p14:nvContentPartPr>
              <p14:xfrm>
                <a:off x="6240679" y="1763278"/>
                <a:ext cx="138600" cy="168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AD6D24-A8B0-40D8-A56D-93A8E1B191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31679" y="1754278"/>
                  <a:ext cx="156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42C7E5F-5924-4B08-BD54-33C3666A9D00}"/>
                    </a:ext>
                  </a:extLst>
                </p14:cNvPr>
                <p14:cNvContentPartPr/>
                <p14:nvPr/>
              </p14:nvContentPartPr>
              <p14:xfrm>
                <a:off x="6743599" y="571318"/>
                <a:ext cx="120960" cy="282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42C7E5F-5924-4B08-BD54-33C3666A9D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34599" y="562678"/>
                  <a:ext cx="138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CD8486-A7DF-4E22-894F-42A89AEF000E}"/>
                    </a:ext>
                  </a:extLst>
                </p14:cNvPr>
                <p14:cNvContentPartPr/>
                <p14:nvPr/>
              </p14:nvContentPartPr>
              <p14:xfrm>
                <a:off x="6724519" y="788398"/>
                <a:ext cx="347760" cy="60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CD8486-A7DF-4E22-894F-42A89AEF00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15519" y="779398"/>
                  <a:ext cx="3654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58DF04-1D73-46EF-8CC0-CAF3AB861BB6}"/>
                    </a:ext>
                  </a:extLst>
                </p14:cNvPr>
                <p14:cNvContentPartPr/>
                <p14:nvPr/>
              </p14:nvContentPartPr>
              <p14:xfrm>
                <a:off x="6618679" y="1156318"/>
                <a:ext cx="362520" cy="114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58DF04-1D73-46EF-8CC0-CAF3AB861B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09679" y="1147318"/>
                  <a:ext cx="380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7A41D9-A979-4569-A4EE-B39F92C49969}"/>
                    </a:ext>
                  </a:extLst>
                </p14:cNvPr>
                <p14:cNvContentPartPr/>
                <p14:nvPr/>
              </p14:nvContentPartPr>
              <p14:xfrm>
                <a:off x="7027999" y="1105558"/>
                <a:ext cx="140040" cy="284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7A41D9-A979-4569-A4EE-B39F92C499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18999" y="1096918"/>
                  <a:ext cx="157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422BC1-7DF1-4501-B962-23A7F79EB358}"/>
                    </a:ext>
                  </a:extLst>
                </p14:cNvPr>
                <p14:cNvContentPartPr/>
                <p14:nvPr/>
              </p14:nvContentPartPr>
              <p14:xfrm>
                <a:off x="7211599" y="1073158"/>
                <a:ext cx="150120" cy="322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422BC1-7DF1-4501-B962-23A7F79EB3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02959" y="1064518"/>
                  <a:ext cx="167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00DF2E6-1FB1-4A7E-8699-F3606A6C8B02}"/>
                    </a:ext>
                  </a:extLst>
                </p14:cNvPr>
                <p14:cNvContentPartPr/>
                <p14:nvPr/>
              </p14:nvContentPartPr>
              <p14:xfrm>
                <a:off x="7142119" y="1208878"/>
                <a:ext cx="233640" cy="63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00DF2E6-1FB1-4A7E-8699-F3606A6C8B0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33479" y="1200238"/>
                  <a:ext cx="251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ACCC2C-C246-4EA8-B907-39F1138F0EBB}"/>
                    </a:ext>
                  </a:extLst>
                </p14:cNvPr>
                <p14:cNvContentPartPr/>
                <p14:nvPr/>
              </p14:nvContentPartPr>
              <p14:xfrm>
                <a:off x="7395199" y="1020238"/>
                <a:ext cx="99000" cy="345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ACCC2C-C246-4EA8-B907-39F1138F0E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86559" y="1011238"/>
                  <a:ext cx="116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D1ABEF-B062-4EF2-BFAA-33FE6031F336}"/>
                    </a:ext>
                  </a:extLst>
                </p14:cNvPr>
                <p14:cNvContentPartPr/>
                <p14:nvPr/>
              </p14:nvContentPartPr>
              <p14:xfrm>
                <a:off x="7595359" y="1181878"/>
                <a:ext cx="197640" cy="160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D1ABEF-B062-4EF2-BFAA-33FE6031F3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86359" y="1172878"/>
                  <a:ext cx="21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84DE27-4B84-4D7E-836B-D44924135DCF}"/>
                    </a:ext>
                  </a:extLst>
                </p14:cNvPr>
                <p14:cNvContentPartPr/>
                <p14:nvPr/>
              </p14:nvContentPartPr>
              <p14:xfrm>
                <a:off x="7736839" y="951478"/>
                <a:ext cx="235440" cy="318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84DE27-4B84-4D7E-836B-D44924135D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8199" y="942478"/>
                  <a:ext cx="253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05D402-98F0-44D1-BD08-5F7667FCC753}"/>
                    </a:ext>
                  </a:extLst>
                </p14:cNvPr>
                <p14:cNvContentPartPr/>
                <p14:nvPr/>
              </p14:nvContentPartPr>
              <p14:xfrm>
                <a:off x="7962199" y="865798"/>
                <a:ext cx="281880" cy="517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05D402-98F0-44D1-BD08-5F7667FCC7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53199" y="857158"/>
                  <a:ext cx="2995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CE2BF3-51C1-4A36-88E1-A0112FE3C6FC}"/>
                    </a:ext>
                  </a:extLst>
                </p14:cNvPr>
                <p14:cNvContentPartPr/>
                <p14:nvPr/>
              </p14:nvContentPartPr>
              <p14:xfrm>
                <a:off x="8003959" y="1117078"/>
                <a:ext cx="258840" cy="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CE2BF3-51C1-4A36-88E1-A0112FE3C6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94959" y="1108438"/>
                  <a:ext cx="276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D6F5001-5084-479D-A482-A1DBFE0B6EF8}"/>
                    </a:ext>
                  </a:extLst>
                </p14:cNvPr>
                <p14:cNvContentPartPr/>
                <p14:nvPr/>
              </p14:nvContentPartPr>
              <p14:xfrm>
                <a:off x="8399959" y="1205278"/>
                <a:ext cx="284040" cy="5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D6F5001-5084-479D-A482-A1DBFE0B6EF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90959" y="1196278"/>
                  <a:ext cx="301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D2C085C-A2E4-443D-BFBD-F235CD049C39}"/>
                    </a:ext>
                  </a:extLst>
                </p14:cNvPr>
                <p14:cNvContentPartPr/>
                <p14:nvPr/>
              </p14:nvContentPartPr>
              <p14:xfrm>
                <a:off x="8547559" y="1097278"/>
                <a:ext cx="50400" cy="24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D2C085C-A2E4-443D-BFBD-F235CD049C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38919" y="1088638"/>
                  <a:ext cx="68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6219316-5263-4CB8-A95B-DA60BA0F6235}"/>
                    </a:ext>
                  </a:extLst>
                </p14:cNvPr>
                <p14:cNvContentPartPr/>
                <p14:nvPr/>
              </p14:nvContentPartPr>
              <p14:xfrm>
                <a:off x="8848159" y="883078"/>
                <a:ext cx="270720" cy="826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6219316-5263-4CB8-A95B-DA60BA0F623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39519" y="874438"/>
                  <a:ext cx="28836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FBE31A1-46DA-4A61-8320-911C3638204E}"/>
                    </a:ext>
                  </a:extLst>
                </p14:cNvPr>
                <p14:cNvContentPartPr/>
                <p14:nvPr/>
              </p14:nvContentPartPr>
              <p14:xfrm>
                <a:off x="8911519" y="1831318"/>
                <a:ext cx="27000" cy="141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FBE31A1-46DA-4A61-8320-911C363820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02519" y="1822678"/>
                  <a:ext cx="44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6E02662-AC59-4639-96AF-FE3351E22C1A}"/>
                    </a:ext>
                  </a:extLst>
                </p14:cNvPr>
                <p14:cNvContentPartPr/>
                <p14:nvPr/>
              </p14:nvContentPartPr>
              <p14:xfrm>
                <a:off x="9312559" y="743398"/>
                <a:ext cx="364320" cy="596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6E02662-AC59-4639-96AF-FE3351E22C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03559" y="734398"/>
                  <a:ext cx="38196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A951BB-D14D-4B8E-A8B4-1DAEA59BFF06}"/>
                    </a:ext>
                  </a:extLst>
                </p14:cNvPr>
                <p14:cNvContentPartPr/>
                <p14:nvPr/>
              </p14:nvContentPartPr>
              <p14:xfrm>
                <a:off x="9295999" y="1093678"/>
                <a:ext cx="229320" cy="89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A951BB-D14D-4B8E-A8B4-1DAEA59BFF0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86999" y="1084678"/>
                  <a:ext cx="24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6DC5744-166E-4FB3-B5C2-CD8086B50AC7}"/>
                    </a:ext>
                  </a:extLst>
                </p14:cNvPr>
                <p14:cNvContentPartPr/>
                <p14:nvPr/>
              </p14:nvContentPartPr>
              <p14:xfrm>
                <a:off x="9618919" y="962638"/>
                <a:ext cx="205200" cy="322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6DC5744-166E-4FB3-B5C2-CD8086B50A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10279" y="953998"/>
                  <a:ext cx="222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63DEC2-94CB-4399-9B1F-F7EF09713B6A}"/>
                    </a:ext>
                  </a:extLst>
                </p14:cNvPr>
                <p14:cNvContentPartPr/>
                <p14:nvPr/>
              </p14:nvContentPartPr>
              <p14:xfrm>
                <a:off x="9764719" y="988198"/>
                <a:ext cx="226800" cy="336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63DEC2-94CB-4399-9B1F-F7EF09713B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55719" y="979558"/>
                  <a:ext cx="2444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DF14459-D421-4F7B-AE9B-AC83B30F5AAF}"/>
                    </a:ext>
                  </a:extLst>
                </p14:cNvPr>
                <p14:cNvContentPartPr/>
                <p14:nvPr/>
              </p14:nvContentPartPr>
              <p14:xfrm>
                <a:off x="9990439" y="892078"/>
                <a:ext cx="116640" cy="38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DF14459-D421-4F7B-AE9B-AC83B30F5A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81439" y="883078"/>
                  <a:ext cx="1342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D82BA70-6D2B-4390-A7AE-8A33D9A43AC9}"/>
                    </a:ext>
                  </a:extLst>
                </p14:cNvPr>
                <p14:cNvContentPartPr/>
                <p14:nvPr/>
              </p14:nvContentPartPr>
              <p14:xfrm>
                <a:off x="10200319" y="1103398"/>
                <a:ext cx="171360" cy="175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D82BA70-6D2B-4390-A7AE-8A33D9A43A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91319" y="1094398"/>
                  <a:ext cx="189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A04B864-D17D-455D-AF05-81572DB8C96E}"/>
                    </a:ext>
                  </a:extLst>
                </p14:cNvPr>
                <p14:cNvContentPartPr/>
                <p14:nvPr/>
              </p14:nvContentPartPr>
              <p14:xfrm>
                <a:off x="10346839" y="884878"/>
                <a:ext cx="160560" cy="321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A04B864-D17D-455D-AF05-81572DB8C9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38199" y="876238"/>
                  <a:ext cx="1782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2CC48C5-DB26-454D-842C-B9C579362E29}"/>
                    </a:ext>
                  </a:extLst>
                </p14:cNvPr>
                <p14:cNvContentPartPr/>
                <p14:nvPr/>
              </p14:nvContentPartPr>
              <p14:xfrm>
                <a:off x="10693159" y="813598"/>
                <a:ext cx="198720" cy="415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2CC48C5-DB26-454D-842C-B9C579362E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84519" y="804598"/>
                  <a:ext cx="2163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9365D0-EF51-4ACC-9A9B-096B6E189880}"/>
                    </a:ext>
                  </a:extLst>
                </p14:cNvPr>
                <p14:cNvContentPartPr/>
                <p14:nvPr/>
              </p14:nvContentPartPr>
              <p14:xfrm>
                <a:off x="10636639" y="1019518"/>
                <a:ext cx="257400" cy="54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9365D0-EF51-4ACC-9A9B-096B6E1898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27639" y="1010518"/>
                  <a:ext cx="2750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509FA4-ACA2-496F-AD7A-17A832354C60}"/>
              </a:ext>
            </a:extLst>
          </p:cNvPr>
          <p:cNvGrpSpPr/>
          <p:nvPr/>
        </p:nvGrpSpPr>
        <p:grpSpPr>
          <a:xfrm>
            <a:off x="3278959" y="2614678"/>
            <a:ext cx="239040" cy="168120"/>
            <a:chOff x="3278959" y="2614678"/>
            <a:chExt cx="23904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2F61ADC-4224-43AC-9CA0-5BA2BD5932E0}"/>
                    </a:ext>
                  </a:extLst>
                </p14:cNvPr>
                <p14:cNvContentPartPr/>
                <p14:nvPr/>
              </p14:nvContentPartPr>
              <p14:xfrm>
                <a:off x="3309919" y="2614678"/>
                <a:ext cx="128520" cy="57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2F61ADC-4224-43AC-9CA0-5BA2BD5932E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00919" y="2605678"/>
                  <a:ext cx="146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300209B-163B-4A95-98CA-A69CC422405B}"/>
                    </a:ext>
                  </a:extLst>
                </p14:cNvPr>
                <p14:cNvContentPartPr/>
                <p14:nvPr/>
              </p14:nvContentPartPr>
              <p14:xfrm>
                <a:off x="3278959" y="2697118"/>
                <a:ext cx="239040" cy="85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00209B-163B-4A95-98CA-A69CC422405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70319" y="2688118"/>
                  <a:ext cx="25668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0738EEE-6345-4F75-9F8F-2913CDC04C15}"/>
                  </a:ext>
                </a:extLst>
              </p14:cNvPr>
              <p14:cNvContentPartPr/>
              <p14:nvPr/>
            </p14:nvContentPartPr>
            <p14:xfrm>
              <a:off x="3834079" y="2592358"/>
              <a:ext cx="214560" cy="248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0738EEE-6345-4F75-9F8F-2913CDC04C1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25079" y="2583358"/>
                <a:ext cx="23220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CDB27F0-0628-4316-B1BE-2087C781C356}"/>
              </a:ext>
            </a:extLst>
          </p:cNvPr>
          <p:cNvGrpSpPr/>
          <p:nvPr/>
        </p:nvGrpSpPr>
        <p:grpSpPr>
          <a:xfrm>
            <a:off x="4458319" y="2103118"/>
            <a:ext cx="2436840" cy="1221480"/>
            <a:chOff x="4458319" y="2103118"/>
            <a:chExt cx="2436840" cy="12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680DD7-9387-48A6-899C-57D11792F393}"/>
                    </a:ext>
                  </a:extLst>
                </p14:cNvPr>
                <p14:cNvContentPartPr/>
                <p14:nvPr/>
              </p14:nvContentPartPr>
              <p14:xfrm>
                <a:off x="4458319" y="2645278"/>
                <a:ext cx="335160" cy="43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680DD7-9387-48A6-899C-57D11792F3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49679" y="2636278"/>
                  <a:ext cx="352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1EEB124-2D0B-4DE0-B594-614D4AFF548B}"/>
                    </a:ext>
                  </a:extLst>
                </p14:cNvPr>
                <p14:cNvContentPartPr/>
                <p14:nvPr/>
              </p14:nvContentPartPr>
              <p14:xfrm>
                <a:off x="4645519" y="2612518"/>
                <a:ext cx="32040" cy="147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1EEB124-2D0B-4DE0-B594-614D4AFF54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36519" y="2603878"/>
                  <a:ext cx="49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CC6A365-3B6B-459F-91B6-12E228494419}"/>
                    </a:ext>
                  </a:extLst>
                </p14:cNvPr>
                <p14:cNvContentPartPr/>
                <p14:nvPr/>
              </p14:nvContentPartPr>
              <p14:xfrm>
                <a:off x="4996159" y="2363758"/>
                <a:ext cx="306360" cy="761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CC6A365-3B6B-459F-91B6-12E2284944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87159" y="2354758"/>
                  <a:ext cx="32400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AE26339-CA2C-4E8D-BBCB-3C096A334597}"/>
                    </a:ext>
                  </a:extLst>
                </p14:cNvPr>
                <p14:cNvContentPartPr/>
                <p14:nvPr/>
              </p14:nvContentPartPr>
              <p14:xfrm>
                <a:off x="5086519" y="3190678"/>
                <a:ext cx="94680" cy="133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AE26339-CA2C-4E8D-BBCB-3C096A3345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77879" y="3181678"/>
                  <a:ext cx="112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155F65-F55F-465F-AB6A-C3DC215D826F}"/>
                    </a:ext>
                  </a:extLst>
                </p14:cNvPr>
                <p14:cNvContentPartPr/>
                <p14:nvPr/>
              </p14:nvContentPartPr>
              <p14:xfrm>
                <a:off x="5437519" y="2103118"/>
                <a:ext cx="21240" cy="236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155F65-F55F-465F-AB6A-C3DC215D82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28519" y="2094478"/>
                  <a:ext cx="38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E108ED9-FB79-4D42-AC04-B79BD3BDEB8F}"/>
                    </a:ext>
                  </a:extLst>
                </p14:cNvPr>
                <p14:cNvContentPartPr/>
                <p14:nvPr/>
              </p14:nvContentPartPr>
              <p14:xfrm>
                <a:off x="5385679" y="2217598"/>
                <a:ext cx="414720" cy="640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E108ED9-FB79-4D42-AC04-B79BD3BDEB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77039" y="2208958"/>
                  <a:ext cx="4323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29BC2C9-9245-4320-BFAB-C151003D4223}"/>
                    </a:ext>
                  </a:extLst>
                </p14:cNvPr>
                <p14:cNvContentPartPr/>
                <p14:nvPr/>
              </p14:nvContentPartPr>
              <p14:xfrm>
                <a:off x="5398999" y="2651038"/>
                <a:ext cx="177120" cy="51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29BC2C9-9245-4320-BFAB-C151003D42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90359" y="2642038"/>
                  <a:ext cx="194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9A2CCA8-F90D-4CCE-A499-1724C167AC6F}"/>
                    </a:ext>
                  </a:extLst>
                </p14:cNvPr>
                <p14:cNvContentPartPr/>
                <p14:nvPr/>
              </p14:nvContentPartPr>
              <p14:xfrm>
                <a:off x="5681239" y="2528998"/>
                <a:ext cx="179280" cy="24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9A2CCA8-F90D-4CCE-A499-1724C167AC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72599" y="2520358"/>
                  <a:ext cx="196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D15127F-C8F6-43E9-8CD1-170E86870C66}"/>
                    </a:ext>
                  </a:extLst>
                </p14:cNvPr>
                <p14:cNvContentPartPr/>
                <p14:nvPr/>
              </p14:nvContentPartPr>
              <p14:xfrm>
                <a:off x="5807959" y="2478958"/>
                <a:ext cx="201960" cy="308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D15127F-C8F6-43E9-8CD1-170E86870C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98959" y="2469958"/>
                  <a:ext cx="219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047C23D-1DD9-412D-BD2E-A8CBCBEF3475}"/>
                    </a:ext>
                  </a:extLst>
                </p14:cNvPr>
                <p14:cNvContentPartPr/>
                <p14:nvPr/>
              </p14:nvContentPartPr>
              <p14:xfrm>
                <a:off x="6023959" y="2400478"/>
                <a:ext cx="167760" cy="400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047C23D-1DD9-412D-BD2E-A8CBCBEF34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15319" y="2391478"/>
                  <a:ext cx="185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517FEB-7085-41B1-8282-1EFC9E1A2E68}"/>
                    </a:ext>
                  </a:extLst>
                </p14:cNvPr>
                <p14:cNvContentPartPr/>
                <p14:nvPr/>
              </p14:nvContentPartPr>
              <p14:xfrm>
                <a:off x="6235639" y="2573638"/>
                <a:ext cx="194760" cy="163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517FEB-7085-41B1-8282-1EFC9E1A2E6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26639" y="2564638"/>
                  <a:ext cx="212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9485DB3-BD69-4477-A07E-A56DF9047429}"/>
                    </a:ext>
                  </a:extLst>
                </p14:cNvPr>
                <p14:cNvContentPartPr/>
                <p14:nvPr/>
              </p14:nvContentPartPr>
              <p14:xfrm>
                <a:off x="6393319" y="2396518"/>
                <a:ext cx="145080" cy="33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9485DB3-BD69-4477-A07E-A56DF90474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84679" y="2387518"/>
                  <a:ext cx="162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8FBBC6-47B0-44E8-913A-A495225CFC63}"/>
                    </a:ext>
                  </a:extLst>
                </p14:cNvPr>
                <p14:cNvContentPartPr/>
                <p14:nvPr/>
              </p14:nvContentPartPr>
              <p14:xfrm>
                <a:off x="6636319" y="2254318"/>
                <a:ext cx="258840" cy="448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8FBBC6-47B0-44E8-913A-A495225CFC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27679" y="2245318"/>
                  <a:ext cx="2764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9F036A-1E52-42E5-BD3E-F889E5FE31A9}"/>
                    </a:ext>
                  </a:extLst>
                </p14:cNvPr>
                <p14:cNvContentPartPr/>
                <p14:nvPr/>
              </p14:nvContentPartPr>
              <p14:xfrm>
                <a:off x="6575119" y="2491558"/>
                <a:ext cx="288000" cy="68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9F036A-1E52-42E5-BD3E-F889E5FE31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66479" y="2482558"/>
                  <a:ext cx="30564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DB6A6E-35F2-4D36-9496-58A306AB076E}"/>
              </a:ext>
            </a:extLst>
          </p:cNvPr>
          <p:cNvGrpSpPr/>
          <p:nvPr/>
        </p:nvGrpSpPr>
        <p:grpSpPr>
          <a:xfrm>
            <a:off x="7085959" y="2424598"/>
            <a:ext cx="662400" cy="241920"/>
            <a:chOff x="7085959" y="2424598"/>
            <a:chExt cx="66240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9B15A5A-9086-4242-9876-DDD605AF09E2}"/>
                    </a:ext>
                  </a:extLst>
                </p14:cNvPr>
                <p14:cNvContentPartPr/>
                <p14:nvPr/>
              </p14:nvContentPartPr>
              <p14:xfrm>
                <a:off x="7085959" y="2535478"/>
                <a:ext cx="338400" cy="74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9B15A5A-9086-4242-9876-DDD605AF09E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77319" y="2526838"/>
                  <a:ext cx="356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9BC1DE-8879-4E7B-AE02-DD77A23AF3C4}"/>
                    </a:ext>
                  </a:extLst>
                </p14:cNvPr>
                <p14:cNvContentPartPr/>
                <p14:nvPr/>
              </p14:nvContentPartPr>
              <p14:xfrm>
                <a:off x="7225639" y="2424598"/>
                <a:ext cx="54000" cy="241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9BC1DE-8879-4E7B-AE02-DD77A23AF3C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6639" y="2415598"/>
                  <a:ext cx="71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6DD4838-C38A-4770-B6AD-FE55CEC2A102}"/>
                    </a:ext>
                  </a:extLst>
                </p14:cNvPr>
                <p14:cNvContentPartPr/>
                <p14:nvPr/>
              </p14:nvContentPartPr>
              <p14:xfrm>
                <a:off x="7529839" y="2439358"/>
                <a:ext cx="218520" cy="222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6DD4838-C38A-4770-B6AD-FE55CEC2A1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21199" y="2430358"/>
                  <a:ext cx="23616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E43D29-677D-4010-BC04-1A8036EDEC0A}"/>
              </a:ext>
            </a:extLst>
          </p:cNvPr>
          <p:cNvGrpSpPr/>
          <p:nvPr/>
        </p:nvGrpSpPr>
        <p:grpSpPr>
          <a:xfrm>
            <a:off x="3299119" y="3741838"/>
            <a:ext cx="267480" cy="228600"/>
            <a:chOff x="3299119" y="3741838"/>
            <a:chExt cx="2674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6591358-7408-4ECA-A041-6946360E7F9D}"/>
                    </a:ext>
                  </a:extLst>
                </p14:cNvPr>
                <p14:cNvContentPartPr/>
                <p14:nvPr/>
              </p14:nvContentPartPr>
              <p14:xfrm>
                <a:off x="3299119" y="3741838"/>
                <a:ext cx="252000" cy="114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6591358-7408-4ECA-A041-6946360E7F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90119" y="3732838"/>
                  <a:ext cx="269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D3C775C-349F-478F-927E-B1C98A144143}"/>
                    </a:ext>
                  </a:extLst>
                </p14:cNvPr>
                <p14:cNvContentPartPr/>
                <p14:nvPr/>
              </p14:nvContentPartPr>
              <p14:xfrm>
                <a:off x="3344119" y="3939478"/>
                <a:ext cx="222480" cy="30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D3C775C-349F-478F-927E-B1C98A1441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35479" y="3930478"/>
                  <a:ext cx="2401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843A3D3-59DC-464A-87F3-2819BCDEB2EF}"/>
              </a:ext>
            </a:extLst>
          </p:cNvPr>
          <p:cNvGrpSpPr/>
          <p:nvPr/>
        </p:nvGrpSpPr>
        <p:grpSpPr>
          <a:xfrm>
            <a:off x="4040719" y="3281038"/>
            <a:ext cx="3617280" cy="1169640"/>
            <a:chOff x="4040719" y="3281038"/>
            <a:chExt cx="3617280" cy="11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848DC6-7B11-44DE-A094-84A01DF8D6A4}"/>
                    </a:ext>
                  </a:extLst>
                </p14:cNvPr>
                <p14:cNvContentPartPr/>
                <p14:nvPr/>
              </p14:nvContentPartPr>
              <p14:xfrm>
                <a:off x="4040719" y="3620878"/>
                <a:ext cx="199080" cy="689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848DC6-7B11-44DE-A094-84A01DF8D6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32079" y="3612238"/>
                  <a:ext cx="21672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97ACD8F-83BB-4E59-987F-779BDBA207C5}"/>
                    </a:ext>
                  </a:extLst>
                </p14:cNvPr>
                <p14:cNvContentPartPr/>
                <p14:nvPr/>
              </p14:nvContentPartPr>
              <p14:xfrm>
                <a:off x="4158079" y="4316038"/>
                <a:ext cx="104400" cy="13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97ACD8F-83BB-4E59-987F-779BDBA207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49079" y="4307398"/>
                  <a:ext cx="12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A916F7D-104E-4F83-9384-526B7E60F97E}"/>
                    </a:ext>
                  </a:extLst>
                </p14:cNvPr>
                <p14:cNvContentPartPr/>
                <p14:nvPr/>
              </p14:nvContentPartPr>
              <p14:xfrm>
                <a:off x="4394599" y="3423238"/>
                <a:ext cx="29160" cy="152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A916F7D-104E-4F83-9384-526B7E60F9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85959" y="3414598"/>
                  <a:ext cx="46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35C3DEA-6F26-4732-87D3-169EBB9AF850}"/>
                    </a:ext>
                  </a:extLst>
                </p14:cNvPr>
                <p14:cNvContentPartPr/>
                <p14:nvPr/>
              </p14:nvContentPartPr>
              <p14:xfrm>
                <a:off x="4434199" y="3753718"/>
                <a:ext cx="155520" cy="259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35C3DEA-6F26-4732-87D3-169EBB9AF85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25199" y="3744718"/>
                  <a:ext cx="173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DED08F7-B680-4849-AF4C-CFBB7C396DF3}"/>
                    </a:ext>
                  </a:extLst>
                </p14:cNvPr>
                <p14:cNvContentPartPr/>
                <p14:nvPr/>
              </p14:nvContentPartPr>
              <p14:xfrm>
                <a:off x="4624279" y="3982678"/>
                <a:ext cx="41760" cy="23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DED08F7-B680-4849-AF4C-CFBB7C396D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15279" y="3973678"/>
                  <a:ext cx="59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F897405-6673-474F-A44D-1BA4492152DA}"/>
                    </a:ext>
                  </a:extLst>
                </p14:cNvPr>
                <p14:cNvContentPartPr/>
                <p14:nvPr/>
              </p14:nvContentPartPr>
              <p14:xfrm>
                <a:off x="4800679" y="3722398"/>
                <a:ext cx="212760" cy="246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F897405-6673-474F-A44D-1BA4492152D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92039" y="3713758"/>
                  <a:ext cx="230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3EEC3C1-A9AB-4129-81EE-79C781C27F53}"/>
                    </a:ext>
                  </a:extLst>
                </p14:cNvPr>
                <p14:cNvContentPartPr/>
                <p14:nvPr/>
              </p14:nvContentPartPr>
              <p14:xfrm>
                <a:off x="5042599" y="3630598"/>
                <a:ext cx="378720" cy="319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3EEC3C1-A9AB-4129-81EE-79C781C27F5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33599" y="3621598"/>
                  <a:ext cx="3963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A8225EB-5730-4946-ABF6-91A1A171F4FE}"/>
                    </a:ext>
                  </a:extLst>
                </p14:cNvPr>
                <p14:cNvContentPartPr/>
                <p14:nvPr/>
              </p14:nvContentPartPr>
              <p14:xfrm>
                <a:off x="5425279" y="3590998"/>
                <a:ext cx="340200" cy="384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A8225EB-5730-4946-ABF6-91A1A171F4F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16639" y="3582358"/>
                  <a:ext cx="3578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5D3C97-6A0A-4645-9045-DF63ADD7F421}"/>
                    </a:ext>
                  </a:extLst>
                </p14:cNvPr>
                <p14:cNvContentPartPr/>
                <p14:nvPr/>
              </p14:nvContentPartPr>
              <p14:xfrm>
                <a:off x="5742799" y="3665158"/>
                <a:ext cx="136800" cy="273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5D3C97-6A0A-4645-9045-DF63ADD7F42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34159" y="3656158"/>
                  <a:ext cx="154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389CB07-69E8-425F-AA71-FF0E81ECD7B1}"/>
                    </a:ext>
                  </a:extLst>
                </p14:cNvPr>
                <p14:cNvContentPartPr/>
                <p14:nvPr/>
              </p14:nvContentPartPr>
              <p14:xfrm>
                <a:off x="5958439" y="3782878"/>
                <a:ext cx="150840" cy="71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389CB07-69E8-425F-AA71-FF0E81ECD7B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49799" y="3774238"/>
                  <a:ext cx="168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CB1194-F1F0-4B8F-83C2-0B1C9D3CBA86}"/>
                    </a:ext>
                  </a:extLst>
                </p14:cNvPr>
                <p14:cNvContentPartPr/>
                <p14:nvPr/>
              </p14:nvContentPartPr>
              <p14:xfrm>
                <a:off x="6382879" y="3529438"/>
                <a:ext cx="208800" cy="417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CB1194-F1F0-4B8F-83C2-0B1C9D3CBA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73879" y="3520438"/>
                  <a:ext cx="2264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AB69489-3A06-4856-AA2A-454F2450550F}"/>
                    </a:ext>
                  </a:extLst>
                </p14:cNvPr>
                <p14:cNvContentPartPr/>
                <p14:nvPr/>
              </p14:nvContentPartPr>
              <p14:xfrm>
                <a:off x="6299719" y="3698998"/>
                <a:ext cx="291960" cy="92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AB69489-3A06-4856-AA2A-454F245055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90719" y="3689998"/>
                  <a:ext cx="309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B509EAB-CCB1-487C-A131-14C1E08F2224}"/>
                    </a:ext>
                  </a:extLst>
                </p14:cNvPr>
                <p14:cNvContentPartPr/>
                <p14:nvPr/>
              </p14:nvContentPartPr>
              <p14:xfrm>
                <a:off x="6715519" y="3458518"/>
                <a:ext cx="96120" cy="131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B509EAB-CCB1-487C-A131-14C1E08F22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06519" y="3449518"/>
                  <a:ext cx="113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E49B6F0-621A-49A4-81E8-E3964F0B9C54}"/>
                    </a:ext>
                  </a:extLst>
                </p14:cNvPr>
                <p14:cNvContentPartPr/>
                <p14:nvPr/>
              </p14:nvContentPartPr>
              <p14:xfrm>
                <a:off x="6738559" y="3445918"/>
                <a:ext cx="166680" cy="284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E49B6F0-621A-49A4-81E8-E3964F0B9C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29919" y="3437278"/>
                  <a:ext cx="1843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21C690-AD93-4100-ADF2-99B97624A32E}"/>
                    </a:ext>
                  </a:extLst>
                </p14:cNvPr>
                <p14:cNvContentPartPr/>
                <p14:nvPr/>
              </p14:nvContentPartPr>
              <p14:xfrm>
                <a:off x="6854479" y="3281038"/>
                <a:ext cx="262440" cy="641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21C690-AD93-4100-ADF2-99B97624A32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45839" y="3272398"/>
                  <a:ext cx="28008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0D2C169-CA91-455D-8B74-B51917272C16}"/>
                    </a:ext>
                  </a:extLst>
                </p14:cNvPr>
                <p14:cNvContentPartPr/>
                <p14:nvPr/>
              </p14:nvContentPartPr>
              <p14:xfrm>
                <a:off x="7110439" y="3704398"/>
                <a:ext cx="171000" cy="155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0D2C169-CA91-455D-8B74-B51917272C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01439" y="3695758"/>
                  <a:ext cx="188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3C55CD3-7D69-465C-A7F9-EC21D8F1D9AC}"/>
                    </a:ext>
                  </a:extLst>
                </p14:cNvPr>
                <p14:cNvContentPartPr/>
                <p14:nvPr/>
              </p14:nvContentPartPr>
              <p14:xfrm>
                <a:off x="7224919" y="3455998"/>
                <a:ext cx="146160" cy="37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3C55CD3-7D69-465C-A7F9-EC21D8F1D9A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16279" y="3446998"/>
                  <a:ext cx="163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405F34-3CA5-44BC-ADBE-5CBA4ABFAC4E}"/>
                    </a:ext>
                  </a:extLst>
                </p14:cNvPr>
                <p14:cNvContentPartPr/>
                <p14:nvPr/>
              </p14:nvContentPartPr>
              <p14:xfrm>
                <a:off x="7386559" y="3418918"/>
                <a:ext cx="271440" cy="467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405F34-3CA5-44BC-ADBE-5CBA4ABFAC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77559" y="3409918"/>
                  <a:ext cx="28908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FCF2E4C-CA78-4043-BE32-446388952D08}"/>
              </a:ext>
            </a:extLst>
          </p:cNvPr>
          <p:cNvGrpSpPr/>
          <p:nvPr/>
        </p:nvGrpSpPr>
        <p:grpSpPr>
          <a:xfrm>
            <a:off x="7896679" y="3564358"/>
            <a:ext cx="174600" cy="159480"/>
            <a:chOff x="7896679" y="3564358"/>
            <a:chExt cx="17460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9ED5D1-66DC-4DA1-9F4C-CFA6C6A1FFE3}"/>
                    </a:ext>
                  </a:extLst>
                </p14:cNvPr>
                <p14:cNvContentPartPr/>
                <p14:nvPr/>
              </p14:nvContentPartPr>
              <p14:xfrm>
                <a:off x="7896679" y="3564358"/>
                <a:ext cx="140760" cy="16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9ED5D1-66DC-4DA1-9F4C-CFA6C6A1FFE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87679" y="3555718"/>
                  <a:ext cx="158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AD74E81-6B4F-4724-B8FF-0DEF732D7905}"/>
                    </a:ext>
                  </a:extLst>
                </p14:cNvPr>
                <p14:cNvContentPartPr/>
                <p14:nvPr/>
              </p14:nvContentPartPr>
              <p14:xfrm>
                <a:off x="7896679" y="3691078"/>
                <a:ext cx="174600" cy="32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AD74E81-6B4F-4724-B8FF-0DEF732D79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87679" y="3682438"/>
                  <a:ext cx="1922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701967E-0792-41CC-8BB2-02DAE9BF80AE}"/>
              </a:ext>
            </a:extLst>
          </p:cNvPr>
          <p:cNvGrpSpPr/>
          <p:nvPr/>
        </p:nvGrpSpPr>
        <p:grpSpPr>
          <a:xfrm>
            <a:off x="8409319" y="3125518"/>
            <a:ext cx="3112920" cy="1006560"/>
            <a:chOff x="8409319" y="3125518"/>
            <a:chExt cx="3112920" cy="10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791F689-79AA-472D-86DC-573DA231AD21}"/>
                    </a:ext>
                  </a:extLst>
                </p14:cNvPr>
                <p14:cNvContentPartPr/>
                <p14:nvPr/>
              </p14:nvContentPartPr>
              <p14:xfrm>
                <a:off x="8409319" y="3505318"/>
                <a:ext cx="110880" cy="243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791F689-79AA-472D-86DC-573DA231AD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00319" y="3496678"/>
                  <a:ext cx="128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F15E2B-6938-4709-9972-D8897BBC7E46}"/>
                    </a:ext>
                  </a:extLst>
                </p14:cNvPr>
                <p14:cNvContentPartPr/>
                <p14:nvPr/>
              </p14:nvContentPartPr>
              <p14:xfrm>
                <a:off x="8550079" y="3726718"/>
                <a:ext cx="26640" cy="20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F15E2B-6938-4709-9972-D8897BBC7E4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41439" y="3718078"/>
                  <a:ext cx="44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16BC0C3-04A9-4DB8-8996-F21B207C60DB}"/>
                    </a:ext>
                  </a:extLst>
                </p14:cNvPr>
                <p14:cNvContentPartPr/>
                <p14:nvPr/>
              </p14:nvContentPartPr>
              <p14:xfrm>
                <a:off x="8678599" y="3477598"/>
                <a:ext cx="194040" cy="241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16BC0C3-04A9-4DB8-8996-F21B207C60D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69599" y="3468598"/>
                  <a:ext cx="211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AF0D0E3-2F4B-4782-9A3A-526F3EFEE917}"/>
                    </a:ext>
                  </a:extLst>
                </p14:cNvPr>
                <p14:cNvContentPartPr/>
                <p14:nvPr/>
              </p14:nvContentPartPr>
              <p14:xfrm>
                <a:off x="8984599" y="3419998"/>
                <a:ext cx="301320" cy="27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AF0D0E3-2F4B-4782-9A3A-526F3EFEE91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75959" y="3411358"/>
                  <a:ext cx="318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CB7DDF-DC43-4D93-8D68-5694EB3ADB45}"/>
                    </a:ext>
                  </a:extLst>
                </p14:cNvPr>
                <p14:cNvContentPartPr/>
                <p14:nvPr/>
              </p14:nvContentPartPr>
              <p14:xfrm>
                <a:off x="9410839" y="3336838"/>
                <a:ext cx="227160" cy="384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CB7DDF-DC43-4D93-8D68-5694EB3ADB4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01839" y="3327838"/>
                  <a:ext cx="244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2CCCD8-82C1-4E9E-A3F7-36A8F343A1F4}"/>
                    </a:ext>
                  </a:extLst>
                </p14:cNvPr>
                <p14:cNvContentPartPr/>
                <p14:nvPr/>
              </p14:nvContentPartPr>
              <p14:xfrm>
                <a:off x="9691999" y="3280318"/>
                <a:ext cx="198000" cy="430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2CCCD8-82C1-4E9E-A3F7-36A8F343A1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82999" y="3271678"/>
                  <a:ext cx="2156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81E02A-0593-4B8D-9ADA-ECBEDBB26CEF}"/>
                    </a:ext>
                  </a:extLst>
                </p14:cNvPr>
                <p14:cNvContentPartPr/>
                <p14:nvPr/>
              </p14:nvContentPartPr>
              <p14:xfrm>
                <a:off x="9635119" y="3478678"/>
                <a:ext cx="311400" cy="84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81E02A-0593-4B8D-9ADA-ECBEDBB26CE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26479" y="3469678"/>
                  <a:ext cx="329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7A9DED1-9D62-4DE7-B30C-FC9AD12D32B0}"/>
                    </a:ext>
                  </a:extLst>
                </p14:cNvPr>
                <p14:cNvContentPartPr/>
                <p14:nvPr/>
              </p14:nvContentPartPr>
              <p14:xfrm>
                <a:off x="10049119" y="3536278"/>
                <a:ext cx="161640" cy="49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7A9DED1-9D62-4DE7-B30C-FC9AD12D32B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40479" y="3527278"/>
                  <a:ext cx="179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DDD69B-7973-4066-9BF2-85AC58B42A44}"/>
                    </a:ext>
                  </a:extLst>
                </p14:cNvPr>
                <p14:cNvContentPartPr/>
                <p14:nvPr/>
              </p14:nvContentPartPr>
              <p14:xfrm>
                <a:off x="10450159" y="3277078"/>
                <a:ext cx="213480" cy="411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DDD69B-7973-4066-9BF2-85AC58B42A4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41519" y="3268438"/>
                  <a:ext cx="2311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7910287-B1D4-4DD0-A159-19FAF90B20A7}"/>
                    </a:ext>
                  </a:extLst>
                </p14:cNvPr>
                <p14:cNvContentPartPr/>
                <p14:nvPr/>
              </p14:nvContentPartPr>
              <p14:xfrm>
                <a:off x="10352239" y="3446278"/>
                <a:ext cx="268200" cy="77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7910287-B1D4-4DD0-A159-19FAF90B20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43239" y="3437278"/>
                  <a:ext cx="285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2CF9E8F-7CA4-4399-8D04-8DC561F7D307}"/>
                    </a:ext>
                  </a:extLst>
                </p14:cNvPr>
                <p14:cNvContentPartPr/>
                <p14:nvPr/>
              </p14:nvContentPartPr>
              <p14:xfrm>
                <a:off x="10701079" y="3165838"/>
                <a:ext cx="279720" cy="24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2CF9E8F-7CA4-4399-8D04-8DC561F7D3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92079" y="3156838"/>
                  <a:ext cx="297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8CC6AF2-CB84-469A-BAE0-37E79721D61C}"/>
                    </a:ext>
                  </a:extLst>
                </p14:cNvPr>
                <p14:cNvContentPartPr/>
                <p14:nvPr/>
              </p14:nvContentPartPr>
              <p14:xfrm>
                <a:off x="10254679" y="3719158"/>
                <a:ext cx="455040" cy="104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8CC6AF2-CB84-469A-BAE0-37E79721D6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45679" y="3710518"/>
                  <a:ext cx="472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075982D-21E5-4BBA-AB13-E3AF22609E18}"/>
                    </a:ext>
                  </a:extLst>
                </p14:cNvPr>
                <p14:cNvContentPartPr/>
                <p14:nvPr/>
              </p14:nvContentPartPr>
              <p14:xfrm>
                <a:off x="10294279" y="3890158"/>
                <a:ext cx="266760" cy="241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075982D-21E5-4BBA-AB13-E3AF22609E1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85279" y="3881518"/>
                  <a:ext cx="284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6E51689-E733-4E88-B8B5-C8ADDCFF86CE}"/>
                    </a:ext>
                  </a:extLst>
                </p14:cNvPr>
                <p14:cNvContentPartPr/>
                <p14:nvPr/>
              </p14:nvContentPartPr>
              <p14:xfrm>
                <a:off x="11040199" y="3376078"/>
                <a:ext cx="174960" cy="328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6E51689-E733-4E88-B8B5-C8ADDCFF86C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31559" y="3367438"/>
                  <a:ext cx="1926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674354E-D884-4DBD-8393-7181C98BFAA8}"/>
                    </a:ext>
                  </a:extLst>
                </p14:cNvPr>
                <p14:cNvContentPartPr/>
                <p14:nvPr/>
              </p14:nvContentPartPr>
              <p14:xfrm>
                <a:off x="11254039" y="3125518"/>
                <a:ext cx="268200" cy="682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674354E-D884-4DBD-8393-7181C98BFA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45039" y="3116518"/>
                  <a:ext cx="28584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806149-85D7-49A8-98AE-3D7B74774E93}"/>
                    </a:ext>
                  </a:extLst>
                </p14:cNvPr>
                <p14:cNvContentPartPr/>
                <p14:nvPr/>
              </p14:nvContentPartPr>
              <p14:xfrm>
                <a:off x="11326039" y="3827158"/>
                <a:ext cx="113040" cy="132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806149-85D7-49A8-98AE-3D7B74774E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17039" y="3818158"/>
                  <a:ext cx="13068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D6C0AD-3FC8-477E-A0A1-CC026CC4FF16}"/>
                  </a:ext>
                </a:extLst>
              </p14:cNvPr>
              <p14:cNvContentPartPr/>
              <p14:nvPr/>
            </p14:nvContentPartPr>
            <p14:xfrm>
              <a:off x="11774599" y="2852998"/>
              <a:ext cx="118800" cy="3326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D6C0AD-3FC8-477E-A0A1-CC026CC4FF1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765959" y="2844358"/>
                <a:ext cx="136440" cy="35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45990B6-9CB3-4FF4-9A1F-812D4E4DBB93}"/>
              </a:ext>
            </a:extLst>
          </p:cNvPr>
          <p:cNvGrpSpPr/>
          <p:nvPr/>
        </p:nvGrpSpPr>
        <p:grpSpPr>
          <a:xfrm>
            <a:off x="7851319" y="4496398"/>
            <a:ext cx="186480" cy="146520"/>
            <a:chOff x="7851319" y="4496398"/>
            <a:chExt cx="18648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9BC303F-2066-4803-973B-C2F4976BAC3B}"/>
                    </a:ext>
                  </a:extLst>
                </p14:cNvPr>
                <p14:cNvContentPartPr/>
                <p14:nvPr/>
              </p14:nvContentPartPr>
              <p14:xfrm>
                <a:off x="7894879" y="4496398"/>
                <a:ext cx="142920" cy="2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9BC303F-2066-4803-973B-C2F4976BAC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85879" y="4487398"/>
                  <a:ext cx="160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B104D2C-6038-4B29-BE0B-4C8EDDD92EFA}"/>
                    </a:ext>
                  </a:extLst>
                </p14:cNvPr>
                <p14:cNvContentPartPr/>
                <p14:nvPr/>
              </p14:nvContentPartPr>
              <p14:xfrm>
                <a:off x="7851319" y="4611958"/>
                <a:ext cx="166680" cy="30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B104D2C-6038-4B29-BE0B-4C8EDDD92E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42679" y="4603318"/>
                  <a:ext cx="18432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40BB13F-1083-49BF-AD9F-B1CF199E4BEF}"/>
                  </a:ext>
                </a:extLst>
              </p14:cNvPr>
              <p14:cNvContentPartPr/>
              <p14:nvPr/>
            </p14:nvContentPartPr>
            <p14:xfrm>
              <a:off x="8477719" y="4336558"/>
              <a:ext cx="119520" cy="415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40BB13F-1083-49BF-AD9F-B1CF199E4BE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8719" y="4327558"/>
                <a:ext cx="137160" cy="43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81E42ED-8E28-481B-8DD0-F2738215D0A8}"/>
              </a:ext>
            </a:extLst>
          </p:cNvPr>
          <p:cNvGrpSpPr/>
          <p:nvPr/>
        </p:nvGrpSpPr>
        <p:grpSpPr>
          <a:xfrm>
            <a:off x="708199" y="5466238"/>
            <a:ext cx="453240" cy="284760"/>
            <a:chOff x="708199" y="5466238"/>
            <a:chExt cx="4532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FCCAE1-B4D8-4C53-9385-DACFC1234B78}"/>
                    </a:ext>
                  </a:extLst>
                </p14:cNvPr>
                <p14:cNvContentPartPr/>
                <p14:nvPr/>
              </p14:nvContentPartPr>
              <p14:xfrm>
                <a:off x="708199" y="5466238"/>
                <a:ext cx="222480" cy="284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FCCAE1-B4D8-4C53-9385-DACFC1234B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9559" y="5457238"/>
                  <a:ext cx="240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C66C9E-A1B0-45F0-B34D-8ACFFB32F41A}"/>
                    </a:ext>
                  </a:extLst>
                </p14:cNvPr>
                <p14:cNvContentPartPr/>
                <p14:nvPr/>
              </p14:nvContentPartPr>
              <p14:xfrm>
                <a:off x="985399" y="5564158"/>
                <a:ext cx="176040" cy="165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C66C9E-A1B0-45F0-B34D-8ACFFB32F41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6399" y="5555158"/>
                  <a:ext cx="1936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A0C64CB-350E-4D25-A80E-31C3B05402B1}"/>
              </a:ext>
            </a:extLst>
          </p:cNvPr>
          <p:cNvGrpSpPr/>
          <p:nvPr/>
        </p:nvGrpSpPr>
        <p:grpSpPr>
          <a:xfrm>
            <a:off x="1796839" y="5201998"/>
            <a:ext cx="949320" cy="530280"/>
            <a:chOff x="1796839" y="5201998"/>
            <a:chExt cx="94932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F5350FF-773A-48E2-A994-76426308B25D}"/>
                    </a:ext>
                  </a:extLst>
                </p14:cNvPr>
                <p14:cNvContentPartPr/>
                <p14:nvPr/>
              </p14:nvContentPartPr>
              <p14:xfrm>
                <a:off x="1796839" y="5201998"/>
                <a:ext cx="690480" cy="530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F5350FF-773A-48E2-A994-76426308B2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88199" y="5193358"/>
                  <a:ext cx="7081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FBF769-D821-4541-836B-F5D9F9C7AA8A}"/>
                    </a:ext>
                  </a:extLst>
                </p14:cNvPr>
                <p14:cNvContentPartPr/>
                <p14:nvPr/>
              </p14:nvContentPartPr>
              <p14:xfrm>
                <a:off x="1877479" y="5513398"/>
                <a:ext cx="187920" cy="34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FBF769-D821-4541-836B-F5D9F9C7AA8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68479" y="5504398"/>
                  <a:ext cx="205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7085EF8-6FD6-4DE2-8E04-06BCEDC96050}"/>
                    </a:ext>
                  </a:extLst>
                </p14:cNvPr>
                <p14:cNvContentPartPr/>
                <p14:nvPr/>
              </p14:nvContentPartPr>
              <p14:xfrm>
                <a:off x="2184199" y="5494678"/>
                <a:ext cx="166680" cy="147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7085EF8-6FD6-4DE2-8E04-06BCEDC9605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75559" y="5486038"/>
                  <a:ext cx="184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6191968-021E-4052-80C2-DEA1E422C3F3}"/>
                    </a:ext>
                  </a:extLst>
                </p14:cNvPr>
                <p14:cNvContentPartPr/>
                <p14:nvPr/>
              </p14:nvContentPartPr>
              <p14:xfrm>
                <a:off x="2380399" y="5477038"/>
                <a:ext cx="198720" cy="165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6191968-021E-4052-80C2-DEA1E422C3F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71759" y="5468038"/>
                  <a:ext cx="216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5A8C098-32C2-4E48-B31D-8959756855C6}"/>
                    </a:ext>
                  </a:extLst>
                </p14:cNvPr>
                <p14:cNvContentPartPr/>
                <p14:nvPr/>
              </p14:nvContentPartPr>
              <p14:xfrm>
                <a:off x="2624119" y="5281198"/>
                <a:ext cx="122040" cy="444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5A8C098-32C2-4E48-B31D-8959756855C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15479" y="5272198"/>
                  <a:ext cx="139680" cy="46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6F39BF1-DDD8-4E1A-90CD-F263E5B3F455}"/>
              </a:ext>
            </a:extLst>
          </p:cNvPr>
          <p:cNvGrpSpPr/>
          <p:nvPr/>
        </p:nvGrpSpPr>
        <p:grpSpPr>
          <a:xfrm>
            <a:off x="3097519" y="5410078"/>
            <a:ext cx="204120" cy="152640"/>
            <a:chOff x="3097519" y="5410078"/>
            <a:chExt cx="20412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A67290C-1E72-4F28-BA95-A9F9123F2B52}"/>
                    </a:ext>
                  </a:extLst>
                </p14:cNvPr>
                <p14:cNvContentPartPr/>
                <p14:nvPr/>
              </p14:nvContentPartPr>
              <p14:xfrm>
                <a:off x="3097519" y="5410078"/>
                <a:ext cx="162360" cy="27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A67290C-1E72-4F28-BA95-A9F9123F2B5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88519" y="5401078"/>
                  <a:ext cx="180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2196B43-120F-4BE5-9D0A-20246050DF06}"/>
                    </a:ext>
                  </a:extLst>
                </p14:cNvPr>
                <p14:cNvContentPartPr/>
                <p14:nvPr/>
              </p14:nvContentPartPr>
              <p14:xfrm>
                <a:off x="3106879" y="5529238"/>
                <a:ext cx="194760" cy="33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2196B43-120F-4BE5-9D0A-20246050DF0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98239" y="5520238"/>
                  <a:ext cx="2124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391EC92-3B8C-483A-903F-9909909DCB8F}"/>
              </a:ext>
            </a:extLst>
          </p:cNvPr>
          <p:cNvGrpSpPr/>
          <p:nvPr/>
        </p:nvGrpSpPr>
        <p:grpSpPr>
          <a:xfrm>
            <a:off x="3662719" y="4870438"/>
            <a:ext cx="3752640" cy="1363320"/>
            <a:chOff x="3662719" y="4870438"/>
            <a:chExt cx="3752640" cy="13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196A361-241B-48BB-9A1A-9507BCEE0A95}"/>
                    </a:ext>
                  </a:extLst>
                </p14:cNvPr>
                <p14:cNvContentPartPr/>
                <p14:nvPr/>
              </p14:nvContentPartPr>
              <p14:xfrm>
                <a:off x="3662719" y="4897798"/>
                <a:ext cx="628920" cy="133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196A361-241B-48BB-9A1A-9507BCEE0A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54079" y="4889158"/>
                  <a:ext cx="646560" cy="13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867CBA8-B3E0-4961-9DB6-C427827D1806}"/>
                    </a:ext>
                  </a:extLst>
                </p14:cNvPr>
                <p14:cNvContentPartPr/>
                <p14:nvPr/>
              </p14:nvContentPartPr>
              <p14:xfrm>
                <a:off x="4496119" y="4997878"/>
                <a:ext cx="177120" cy="231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867CBA8-B3E0-4961-9DB6-C427827D18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87479" y="4989238"/>
                  <a:ext cx="194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65EE4C6-2B41-4A50-90BD-995EF50A067E}"/>
                    </a:ext>
                  </a:extLst>
                </p14:cNvPr>
                <p14:cNvContentPartPr/>
                <p14:nvPr/>
              </p14:nvContentPartPr>
              <p14:xfrm>
                <a:off x="5356519" y="4943878"/>
                <a:ext cx="324360" cy="193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65EE4C6-2B41-4A50-90BD-995EF50A067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47519" y="4934878"/>
                  <a:ext cx="342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C72D701-C6DC-4E01-ABD7-B204DB0D0335}"/>
                    </a:ext>
                  </a:extLst>
                </p14:cNvPr>
                <p14:cNvContentPartPr/>
                <p14:nvPr/>
              </p14:nvContentPartPr>
              <p14:xfrm>
                <a:off x="5365879" y="4891318"/>
                <a:ext cx="212760" cy="224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C72D701-C6DC-4E01-ABD7-B204DB0D033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57239" y="4882678"/>
                  <a:ext cx="230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AF6A828-8A53-47CA-821C-9F2D54E15192}"/>
                    </a:ext>
                  </a:extLst>
                </p14:cNvPr>
                <p14:cNvContentPartPr/>
                <p14:nvPr/>
              </p14:nvContentPartPr>
              <p14:xfrm>
                <a:off x="5829559" y="4870438"/>
                <a:ext cx="180720" cy="146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AF6A828-8A53-47CA-821C-9F2D54E1519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20919" y="4861438"/>
                  <a:ext cx="198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F7D5E32-0AF7-49AA-B3CA-B7EFC999413B}"/>
                    </a:ext>
                  </a:extLst>
                </p14:cNvPr>
                <p14:cNvContentPartPr/>
                <p14:nvPr/>
              </p14:nvContentPartPr>
              <p14:xfrm>
                <a:off x="5862679" y="5104438"/>
                <a:ext cx="160920" cy="17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F7D5E32-0AF7-49AA-B3CA-B7EFC999413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54039" y="5095798"/>
                  <a:ext cx="178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8D44A92-8F97-4E8F-81E9-433EF3B0D0C9}"/>
                    </a:ext>
                  </a:extLst>
                </p14:cNvPr>
                <p14:cNvContentPartPr/>
                <p14:nvPr/>
              </p14:nvContentPartPr>
              <p14:xfrm>
                <a:off x="6194599" y="4954678"/>
                <a:ext cx="231120" cy="22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8D44A92-8F97-4E8F-81E9-433EF3B0D0C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85599" y="4945678"/>
                  <a:ext cx="248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B9E9DD7-131A-4F85-A968-67A81A34A668}"/>
                    </a:ext>
                  </a:extLst>
                </p14:cNvPr>
                <p14:cNvContentPartPr/>
                <p14:nvPr/>
              </p14:nvContentPartPr>
              <p14:xfrm>
                <a:off x="4294159" y="5484598"/>
                <a:ext cx="129240" cy="231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B9E9DD7-131A-4F85-A968-67A81A34A66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85159" y="5475598"/>
                  <a:ext cx="146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7223CB6-D4FE-43CD-89D5-DCC9AAFE29B4}"/>
                    </a:ext>
                  </a:extLst>
                </p14:cNvPr>
                <p14:cNvContentPartPr/>
                <p14:nvPr/>
              </p14:nvContentPartPr>
              <p14:xfrm>
                <a:off x="4517719" y="5637598"/>
                <a:ext cx="3960" cy="24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7223CB6-D4FE-43CD-89D5-DCC9AAFE29B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08719" y="5628958"/>
                  <a:ext cx="21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76E0477-858F-4E6B-905C-08BAE591AACF}"/>
                    </a:ext>
                  </a:extLst>
                </p14:cNvPr>
                <p14:cNvContentPartPr/>
                <p14:nvPr/>
              </p14:nvContentPartPr>
              <p14:xfrm>
                <a:off x="4663159" y="5510878"/>
                <a:ext cx="198000" cy="197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76E0477-858F-4E6B-905C-08BAE591AAC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54159" y="5502238"/>
                  <a:ext cx="215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37B908F-A4CE-45C4-879F-A94C2FC5A41B}"/>
                    </a:ext>
                  </a:extLst>
                </p14:cNvPr>
                <p14:cNvContentPartPr/>
                <p14:nvPr/>
              </p14:nvContentPartPr>
              <p14:xfrm>
                <a:off x="4970599" y="5445718"/>
                <a:ext cx="199800" cy="237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37B908F-A4CE-45C4-879F-A94C2FC5A41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61599" y="5436718"/>
                  <a:ext cx="217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0B4CB11-319B-4976-855B-D248DC44E0B7}"/>
                    </a:ext>
                  </a:extLst>
                </p14:cNvPr>
                <p14:cNvContentPartPr/>
                <p14:nvPr/>
              </p14:nvContentPartPr>
              <p14:xfrm>
                <a:off x="5512039" y="5572438"/>
                <a:ext cx="3600" cy="1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0B4CB11-319B-4976-855B-D248DC44E0B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03039" y="5563798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FE1EE1B-2881-49CE-A316-2397C32E4B8E}"/>
                    </a:ext>
                  </a:extLst>
                </p14:cNvPr>
                <p14:cNvContentPartPr/>
                <p14:nvPr/>
              </p14:nvContentPartPr>
              <p14:xfrm>
                <a:off x="5414479" y="5429878"/>
                <a:ext cx="256680" cy="303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FE1EE1B-2881-49CE-A316-2397C32E4B8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05479" y="5420878"/>
                  <a:ext cx="2743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6B43A7-A182-44BE-9299-DB8F33FF8403}"/>
                    </a:ext>
                  </a:extLst>
                </p14:cNvPr>
                <p14:cNvContentPartPr/>
                <p14:nvPr/>
              </p14:nvContentPartPr>
              <p14:xfrm>
                <a:off x="5843239" y="5469838"/>
                <a:ext cx="203400" cy="203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6B43A7-A182-44BE-9299-DB8F33FF840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34599" y="5461198"/>
                  <a:ext cx="221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B80904A-3165-4076-A357-11F72C00078E}"/>
                    </a:ext>
                  </a:extLst>
                </p14:cNvPr>
                <p14:cNvContentPartPr/>
                <p14:nvPr/>
              </p14:nvContentPartPr>
              <p14:xfrm>
                <a:off x="5812279" y="5449678"/>
                <a:ext cx="200520" cy="194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B80904A-3165-4076-A357-11F72C00078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03639" y="5440678"/>
                  <a:ext cx="218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547EE8C-A4D3-4787-944E-7CA423B82B27}"/>
                    </a:ext>
                  </a:extLst>
                </p14:cNvPr>
                <p14:cNvContentPartPr/>
                <p14:nvPr/>
              </p14:nvContentPartPr>
              <p14:xfrm>
                <a:off x="6177319" y="5532118"/>
                <a:ext cx="146520" cy="39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547EE8C-A4D3-4787-944E-7CA423B82B2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68319" y="5523118"/>
                  <a:ext cx="164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AE6D26C-5B17-48D0-AF62-90951C2E1D67}"/>
                    </a:ext>
                  </a:extLst>
                </p14:cNvPr>
                <p14:cNvContentPartPr/>
                <p14:nvPr/>
              </p14:nvContentPartPr>
              <p14:xfrm>
                <a:off x="6567559" y="5397838"/>
                <a:ext cx="215280" cy="190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AE6D26C-5B17-48D0-AF62-90951C2E1D6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58559" y="5389198"/>
                  <a:ext cx="232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EBDA05A-7AC7-478E-8654-C2FB4DE31838}"/>
                    </a:ext>
                  </a:extLst>
                </p14:cNvPr>
                <p14:cNvContentPartPr/>
                <p14:nvPr/>
              </p14:nvContentPartPr>
              <p14:xfrm>
                <a:off x="6540919" y="5376238"/>
                <a:ext cx="194040" cy="196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EBDA05A-7AC7-478E-8654-C2FB4DE3183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31919" y="5367238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232D4C-C5B6-4CB4-A3DF-4FB716452EAD}"/>
                    </a:ext>
                  </a:extLst>
                </p14:cNvPr>
                <p14:cNvContentPartPr/>
                <p14:nvPr/>
              </p14:nvContentPartPr>
              <p14:xfrm>
                <a:off x="6901639" y="5183278"/>
                <a:ext cx="207000" cy="218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232D4C-C5B6-4CB4-A3DF-4FB716452EA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92639" y="5174638"/>
                  <a:ext cx="224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F809590-FC08-49B2-A62D-6A68F604DF42}"/>
                    </a:ext>
                  </a:extLst>
                </p14:cNvPr>
                <p14:cNvContentPartPr/>
                <p14:nvPr/>
              </p14:nvContentPartPr>
              <p14:xfrm>
                <a:off x="6515359" y="5638318"/>
                <a:ext cx="393480" cy="79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F809590-FC08-49B2-A62D-6A68F604DF4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06719" y="5629318"/>
                  <a:ext cx="411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027A7E0-33BB-4773-9533-616A56880208}"/>
                    </a:ext>
                  </a:extLst>
                </p14:cNvPr>
                <p14:cNvContentPartPr/>
                <p14:nvPr/>
              </p14:nvContentPartPr>
              <p14:xfrm>
                <a:off x="6591679" y="5751718"/>
                <a:ext cx="245160" cy="223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027A7E0-33BB-4773-9533-616A5688020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83039" y="5743078"/>
                  <a:ext cx="262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5D72EF4-DE8A-488F-8FBC-409A8878DC57}"/>
                    </a:ext>
                  </a:extLst>
                </p14:cNvPr>
                <p14:cNvContentPartPr/>
                <p14:nvPr/>
              </p14:nvContentPartPr>
              <p14:xfrm>
                <a:off x="7234279" y="5376238"/>
                <a:ext cx="181080" cy="374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5D72EF4-DE8A-488F-8FBC-409A8878DC5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25639" y="5367238"/>
                  <a:ext cx="19872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4B727D0-660E-4DA4-87DE-9CA047EB998B}"/>
              </a:ext>
            </a:extLst>
          </p:cNvPr>
          <p:cNvGrpSpPr/>
          <p:nvPr/>
        </p:nvGrpSpPr>
        <p:grpSpPr>
          <a:xfrm>
            <a:off x="7816759" y="5324758"/>
            <a:ext cx="1177920" cy="230040"/>
            <a:chOff x="7816759" y="5324758"/>
            <a:chExt cx="117792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34404F3-9B59-49FC-9C24-DE3A0D8B9D5D}"/>
                    </a:ext>
                  </a:extLst>
                </p14:cNvPr>
                <p14:cNvContentPartPr/>
                <p14:nvPr/>
              </p14:nvContentPartPr>
              <p14:xfrm>
                <a:off x="7816759" y="5393878"/>
                <a:ext cx="201960" cy="160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34404F3-9B59-49FC-9C24-DE3A0D8B9D5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08119" y="5385238"/>
                  <a:ext cx="219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115A2E8-3172-41A2-BA7B-C0DD77CB5123}"/>
                    </a:ext>
                  </a:extLst>
                </p14:cNvPr>
                <p14:cNvContentPartPr/>
                <p14:nvPr/>
              </p14:nvContentPartPr>
              <p14:xfrm>
                <a:off x="8107279" y="5330158"/>
                <a:ext cx="181440" cy="198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115A2E8-3172-41A2-BA7B-C0DD77CB512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98279" y="5321518"/>
                  <a:ext cx="199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6A5363-E364-4C88-810E-B9BE783DC384}"/>
                    </a:ext>
                  </a:extLst>
                </p14:cNvPr>
                <p14:cNvContentPartPr/>
                <p14:nvPr/>
              </p14:nvContentPartPr>
              <p14:xfrm>
                <a:off x="8413639" y="5351758"/>
                <a:ext cx="252720" cy="182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6A5363-E364-4C88-810E-B9BE783DC38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04639" y="5343118"/>
                  <a:ext cx="270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EA527A5-6A0D-443D-92A6-FDEA58E39672}"/>
                    </a:ext>
                  </a:extLst>
                </p14:cNvPr>
                <p14:cNvContentPartPr/>
                <p14:nvPr/>
              </p14:nvContentPartPr>
              <p14:xfrm>
                <a:off x="8436319" y="5324758"/>
                <a:ext cx="186120" cy="181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EA527A5-6A0D-443D-92A6-FDEA58E3967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427319" y="5316118"/>
                  <a:ext cx="203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DC314E2-456F-4720-99B2-292A0D6EA7B5}"/>
                    </a:ext>
                  </a:extLst>
                </p14:cNvPr>
                <p14:cNvContentPartPr/>
                <p14:nvPr/>
              </p14:nvContentPartPr>
              <p14:xfrm>
                <a:off x="8771839" y="5338438"/>
                <a:ext cx="222840" cy="162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DC314E2-456F-4720-99B2-292A0D6EA7B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62839" y="5329798"/>
                  <a:ext cx="24048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CA230CF-F615-47F3-B6BC-DEE82884FB4A}"/>
                  </a:ext>
                </a:extLst>
              </p14:cNvPr>
              <p14:cNvContentPartPr/>
              <p14:nvPr/>
            </p14:nvContentPartPr>
            <p14:xfrm>
              <a:off x="9294559" y="5288758"/>
              <a:ext cx="74520" cy="2995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CA230CF-F615-47F3-B6BC-DEE82884FB4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285919" y="5279758"/>
                <a:ext cx="921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39A191A-7404-4565-8210-FCB1661894E7}"/>
                  </a:ext>
                </a:extLst>
              </p14:cNvPr>
              <p14:cNvContentPartPr/>
              <p14:nvPr/>
            </p14:nvContentPartPr>
            <p14:xfrm>
              <a:off x="4511959" y="6081478"/>
              <a:ext cx="132840" cy="3106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39A191A-7404-4565-8210-FCB1661894E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503319" y="6072838"/>
                <a:ext cx="150480" cy="32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9BC3C46-7FD7-4FCA-BAE6-2104608698CE}"/>
              </a:ext>
            </a:extLst>
          </p:cNvPr>
          <p:cNvGrpSpPr/>
          <p:nvPr/>
        </p:nvGrpSpPr>
        <p:grpSpPr>
          <a:xfrm>
            <a:off x="5557039" y="6097318"/>
            <a:ext cx="933120" cy="334800"/>
            <a:chOff x="5557039" y="6097318"/>
            <a:chExt cx="9331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C86DB41-817B-457D-9D1B-C476D58B8C10}"/>
                    </a:ext>
                  </a:extLst>
                </p14:cNvPr>
                <p14:cNvContentPartPr/>
                <p14:nvPr/>
              </p14:nvContentPartPr>
              <p14:xfrm>
                <a:off x="5593039" y="6111358"/>
                <a:ext cx="179280" cy="285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C86DB41-817B-457D-9D1B-C476D58B8C1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84399" y="6102718"/>
                  <a:ext cx="196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2BB0CE0-F091-4F8F-A828-B0B5D93530C1}"/>
                    </a:ext>
                  </a:extLst>
                </p14:cNvPr>
                <p14:cNvContentPartPr/>
                <p14:nvPr/>
              </p14:nvContentPartPr>
              <p14:xfrm>
                <a:off x="5557039" y="6097318"/>
                <a:ext cx="244440" cy="234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2BB0CE0-F091-4F8F-A828-B0B5D93530C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48039" y="6088318"/>
                  <a:ext cx="262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B17D152-A07B-4B0C-BDD9-6E7FA0DF6010}"/>
                    </a:ext>
                  </a:extLst>
                </p14:cNvPr>
                <p14:cNvContentPartPr/>
                <p14:nvPr/>
              </p14:nvContentPartPr>
              <p14:xfrm>
                <a:off x="5929639" y="6128638"/>
                <a:ext cx="258120" cy="191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B17D152-A07B-4B0C-BDD9-6E7FA0DF601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20999" y="6119638"/>
                  <a:ext cx="275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6400B52-E45B-4F19-AFDF-AA491FDC0599}"/>
                    </a:ext>
                  </a:extLst>
                </p14:cNvPr>
                <p14:cNvContentPartPr/>
                <p14:nvPr/>
              </p14:nvContentPartPr>
              <p14:xfrm>
                <a:off x="6009199" y="6296398"/>
                <a:ext cx="259560" cy="13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6400B52-E45B-4F19-AFDF-AA491FDC05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00559" y="6287758"/>
                  <a:ext cx="277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330C946-385B-45F6-9A65-349CC9DC3807}"/>
                    </a:ext>
                  </a:extLst>
                </p14:cNvPr>
                <p14:cNvContentPartPr/>
                <p14:nvPr/>
              </p14:nvContentPartPr>
              <p14:xfrm>
                <a:off x="6439039" y="6117118"/>
                <a:ext cx="51120" cy="274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330C946-385B-45F6-9A65-349CC9DC380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30039" y="6108478"/>
                  <a:ext cx="6876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D5A65FB-859A-44E2-8418-35524657AFC0}"/>
              </a:ext>
            </a:extLst>
          </p:cNvPr>
          <p:cNvGrpSpPr/>
          <p:nvPr/>
        </p:nvGrpSpPr>
        <p:grpSpPr>
          <a:xfrm>
            <a:off x="9028159" y="507652"/>
            <a:ext cx="239760" cy="250560"/>
            <a:chOff x="9028159" y="507652"/>
            <a:chExt cx="2397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675C535-63C8-4372-952F-46BB03D2A847}"/>
                    </a:ext>
                  </a:extLst>
                </p14:cNvPr>
                <p14:cNvContentPartPr/>
                <p14:nvPr/>
              </p14:nvContentPartPr>
              <p14:xfrm>
                <a:off x="9104839" y="507652"/>
                <a:ext cx="163080" cy="250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675C535-63C8-4372-952F-46BB03D2A84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95839" y="499012"/>
                  <a:ext cx="180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A1A8C10-356C-40DD-9BE3-BF2CC98AB5E8}"/>
                    </a:ext>
                  </a:extLst>
                </p14:cNvPr>
                <p14:cNvContentPartPr/>
                <p14:nvPr/>
              </p14:nvContentPartPr>
              <p14:xfrm>
                <a:off x="9028159" y="513772"/>
                <a:ext cx="224280" cy="225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A1A8C10-356C-40DD-9BE3-BF2CC98AB5E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19159" y="504772"/>
                  <a:ext cx="24192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2FA5F7E-AA28-4E50-8B66-824C889DD299}"/>
                  </a:ext>
                </a:extLst>
              </p14:cNvPr>
              <p14:cNvContentPartPr/>
              <p14:nvPr/>
            </p14:nvContentPartPr>
            <p14:xfrm>
              <a:off x="9426679" y="1542292"/>
              <a:ext cx="508680" cy="1000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2FA5F7E-AA28-4E50-8B66-824C889DD29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417679" y="1533652"/>
                <a:ext cx="5263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49BC4E9-21D8-40A6-A069-24A4118A64B6}"/>
                  </a:ext>
                </a:extLst>
              </p14:cNvPr>
              <p14:cNvContentPartPr/>
              <p14:nvPr/>
            </p14:nvContentPartPr>
            <p14:xfrm>
              <a:off x="8266759" y="4893172"/>
              <a:ext cx="512280" cy="111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49BC4E9-21D8-40A6-A069-24A4118A64B6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257759" y="4884532"/>
                <a:ext cx="529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3BB342F-C568-40C1-9992-142E97394B93}"/>
                  </a:ext>
                </a:extLst>
              </p14:cNvPr>
              <p14:cNvContentPartPr/>
              <p14:nvPr/>
            </p14:nvContentPartPr>
            <p14:xfrm>
              <a:off x="6574759" y="4795612"/>
              <a:ext cx="301320" cy="289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3BB342F-C568-40C1-9992-142E97394B93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565759" y="4786972"/>
                <a:ext cx="3189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BE53B3E-8716-4053-87DF-C3C4604E1779}"/>
                  </a:ext>
                </a:extLst>
              </p14:cNvPr>
              <p14:cNvContentPartPr/>
              <p14:nvPr/>
            </p14:nvContentPartPr>
            <p14:xfrm>
              <a:off x="6858799" y="6018892"/>
              <a:ext cx="383040" cy="2696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BE53B3E-8716-4053-87DF-C3C4604E177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850159" y="6010252"/>
                <a:ext cx="4006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4C3D365-AC53-45A5-BEBF-F8085F50B362}"/>
                  </a:ext>
                </a:extLst>
              </p14:cNvPr>
              <p14:cNvContentPartPr/>
              <p14:nvPr/>
            </p14:nvContentPartPr>
            <p14:xfrm>
              <a:off x="3636799" y="2012452"/>
              <a:ext cx="1665720" cy="158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4C3D365-AC53-45A5-BEBF-F8085F50B36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628159" y="2003452"/>
                <a:ext cx="16833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ABAB51-08AC-405C-A83C-43095FA4F4AF}"/>
                  </a:ext>
                </a:extLst>
              </p14:cNvPr>
              <p14:cNvContentPartPr/>
              <p14:nvPr/>
            </p14:nvContentPartPr>
            <p14:xfrm>
              <a:off x="6061399" y="1905532"/>
              <a:ext cx="1892520" cy="203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ABAB51-08AC-405C-A83C-43095FA4F4AF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052399" y="1896532"/>
                <a:ext cx="191016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E130C3A-67A7-4F4B-92FA-9AF95E80D17C}"/>
              </a:ext>
            </a:extLst>
          </p:cNvPr>
          <p:cNvGrpSpPr/>
          <p:nvPr/>
        </p:nvGrpSpPr>
        <p:grpSpPr>
          <a:xfrm>
            <a:off x="8795239" y="2051692"/>
            <a:ext cx="2319480" cy="424440"/>
            <a:chOff x="8795239" y="2051692"/>
            <a:chExt cx="231948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15F255-6A88-4EFE-8111-9E8C15A06237}"/>
                    </a:ext>
                  </a:extLst>
                </p14:cNvPr>
                <p14:cNvContentPartPr/>
                <p14:nvPr/>
              </p14:nvContentPartPr>
              <p14:xfrm>
                <a:off x="8795239" y="2051692"/>
                <a:ext cx="2319480" cy="138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15F255-6A88-4EFE-8111-9E8C15A0623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86599" y="2043052"/>
                  <a:ext cx="2337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C66442-3E9F-4390-B1E2-27EABF2FB5A4}"/>
                    </a:ext>
                  </a:extLst>
                </p14:cNvPr>
                <p14:cNvContentPartPr/>
                <p14:nvPr/>
              </p14:nvContentPartPr>
              <p14:xfrm>
                <a:off x="9767959" y="2253652"/>
                <a:ext cx="266760" cy="222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C66442-3E9F-4390-B1E2-27EABF2FB5A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59319" y="2245012"/>
                  <a:ext cx="2844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46D564-7306-481C-A754-E6000883FD39}"/>
              </a:ext>
            </a:extLst>
          </p:cNvPr>
          <p:cNvGrpSpPr/>
          <p:nvPr/>
        </p:nvGrpSpPr>
        <p:grpSpPr>
          <a:xfrm>
            <a:off x="8285119" y="4892452"/>
            <a:ext cx="408960" cy="116640"/>
            <a:chOff x="8285119" y="4892452"/>
            <a:chExt cx="40896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E44B71-C315-462C-BF39-DC65A869E912}"/>
                    </a:ext>
                  </a:extLst>
                </p14:cNvPr>
                <p14:cNvContentPartPr/>
                <p14:nvPr/>
              </p14:nvContentPartPr>
              <p14:xfrm>
                <a:off x="8285119" y="4997212"/>
                <a:ext cx="10440" cy="11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E44B71-C315-462C-BF39-DC65A869E91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76119" y="4988572"/>
                  <a:ext cx="28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2201F6-BCDC-483B-A5CF-AF59599D7074}"/>
                    </a:ext>
                  </a:extLst>
                </p14:cNvPr>
                <p14:cNvContentPartPr/>
                <p14:nvPr/>
              </p14:nvContentPartPr>
              <p14:xfrm>
                <a:off x="8314999" y="4892452"/>
                <a:ext cx="379080" cy="77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2201F6-BCDC-483B-A5CF-AF59599D707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06359" y="4883452"/>
                  <a:ext cx="39672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A0505DD-D84A-44AE-B13B-50FC2D3C298F}"/>
                  </a:ext>
                </a:extLst>
              </p14:cNvPr>
              <p14:cNvContentPartPr/>
              <p14:nvPr/>
            </p14:nvContentPartPr>
            <p14:xfrm>
              <a:off x="4196959" y="6450172"/>
              <a:ext cx="650880" cy="248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A0505DD-D84A-44AE-B13B-50FC2D3C298F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188319" y="6441532"/>
                <a:ext cx="6685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2D667D9-952B-4104-B957-784A2AACC53E}"/>
                  </a:ext>
                </a:extLst>
              </p14:cNvPr>
              <p14:cNvContentPartPr/>
              <p14:nvPr/>
            </p14:nvContentPartPr>
            <p14:xfrm>
              <a:off x="4939639" y="3137452"/>
              <a:ext cx="2144880" cy="336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2D667D9-952B-4104-B957-784A2AACC53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930639" y="3128812"/>
                <a:ext cx="2162520" cy="35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1CE96E7-128D-4141-B7E5-F30EBF92EA13}"/>
              </a:ext>
            </a:extLst>
          </p:cNvPr>
          <p:cNvGrpSpPr/>
          <p:nvPr/>
        </p:nvGrpSpPr>
        <p:grpSpPr>
          <a:xfrm>
            <a:off x="9771559" y="5208892"/>
            <a:ext cx="764280" cy="362520"/>
            <a:chOff x="9771559" y="5208892"/>
            <a:chExt cx="76428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3BC2BC-56CF-4736-9AFD-B6FFEB9C0FC8}"/>
                    </a:ext>
                  </a:extLst>
                </p14:cNvPr>
                <p14:cNvContentPartPr/>
                <p14:nvPr/>
              </p14:nvContentPartPr>
              <p14:xfrm>
                <a:off x="9771559" y="5344612"/>
                <a:ext cx="764280" cy="88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3BC2BC-56CF-4736-9AFD-B6FFEB9C0FC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62919" y="5335972"/>
                  <a:ext cx="781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84FBC2-5ED1-41EF-8F0E-4CEA796B35E1}"/>
                    </a:ext>
                  </a:extLst>
                </p14:cNvPr>
                <p14:cNvContentPartPr/>
                <p14:nvPr/>
              </p14:nvContentPartPr>
              <p14:xfrm>
                <a:off x="9800359" y="5208892"/>
                <a:ext cx="279360" cy="362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84FBC2-5ED1-41EF-8F0E-4CEA796B35E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791719" y="5200252"/>
                  <a:ext cx="297000" cy="38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1869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A52DB611-F09C-4BA2-AA0B-4E46AC9590EB}"/>
              </a:ext>
            </a:extLst>
          </p:cNvPr>
          <p:cNvGrpSpPr/>
          <p:nvPr/>
        </p:nvGrpSpPr>
        <p:grpSpPr>
          <a:xfrm>
            <a:off x="7706599" y="357478"/>
            <a:ext cx="307080" cy="264960"/>
            <a:chOff x="7706599" y="357478"/>
            <a:chExt cx="3070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1C0B91-5740-4B40-B5AD-932477F452D9}"/>
                    </a:ext>
                  </a:extLst>
                </p14:cNvPr>
                <p14:cNvContentPartPr/>
                <p14:nvPr/>
              </p14:nvContentPartPr>
              <p14:xfrm>
                <a:off x="7706599" y="357478"/>
                <a:ext cx="307080" cy="264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1C0B91-5740-4B40-B5AD-932477F452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97959" y="348838"/>
                  <a:ext cx="324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8C5B95-2C83-4B7B-855A-F320656E9EE6}"/>
                    </a:ext>
                  </a:extLst>
                </p14:cNvPr>
                <p14:cNvContentPartPr/>
                <p14:nvPr/>
              </p14:nvContentPartPr>
              <p14:xfrm>
                <a:off x="7983439" y="603718"/>
                <a:ext cx="10080" cy="1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8C5B95-2C83-4B7B-855A-F320656E9E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4439" y="595078"/>
                  <a:ext cx="277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72006A-B8C3-475A-8E8C-B61950188ABC}"/>
              </a:ext>
            </a:extLst>
          </p:cNvPr>
          <p:cNvGrpSpPr/>
          <p:nvPr/>
        </p:nvGrpSpPr>
        <p:grpSpPr>
          <a:xfrm>
            <a:off x="8467999" y="167398"/>
            <a:ext cx="1183320" cy="480240"/>
            <a:chOff x="8467999" y="167398"/>
            <a:chExt cx="118332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7A2ED2-0D07-4139-BF69-3E2CA62DE1F9}"/>
                    </a:ext>
                  </a:extLst>
                </p14:cNvPr>
                <p14:cNvContentPartPr/>
                <p14:nvPr/>
              </p14:nvContentPartPr>
              <p14:xfrm>
                <a:off x="8467999" y="450718"/>
                <a:ext cx="33012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7A2ED2-0D07-4139-BF69-3E2CA62DE1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9359" y="442078"/>
                  <a:ext cx="347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D4E997-9744-4B60-9C12-239C52F36ABB}"/>
                    </a:ext>
                  </a:extLst>
                </p14:cNvPr>
                <p14:cNvContentPartPr/>
                <p14:nvPr/>
              </p14:nvContentPartPr>
              <p14:xfrm>
                <a:off x="8872999" y="475558"/>
                <a:ext cx="44640" cy="16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D4E997-9744-4B60-9C12-239C52F36A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64359" y="466918"/>
                  <a:ext cx="62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0665CF-DD18-4A58-90E1-0D54A336D6DB}"/>
                    </a:ext>
                  </a:extLst>
                </p14:cNvPr>
                <p14:cNvContentPartPr/>
                <p14:nvPr/>
              </p14:nvContentPartPr>
              <p14:xfrm>
                <a:off x="9043279" y="183958"/>
                <a:ext cx="315360" cy="44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0665CF-DD18-4A58-90E1-0D54A336D6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34639" y="175318"/>
                  <a:ext cx="3330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91A52D-4386-4CE1-BE57-71C457C8AEFF}"/>
                    </a:ext>
                  </a:extLst>
                </p14:cNvPr>
                <p14:cNvContentPartPr/>
                <p14:nvPr/>
              </p14:nvContentPartPr>
              <p14:xfrm>
                <a:off x="9011959" y="378718"/>
                <a:ext cx="314280" cy="73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91A52D-4386-4CE1-BE57-71C457C8AE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03319" y="369718"/>
                  <a:ext cx="331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AF067B-A785-4F97-98C9-A551A2DBDA9E}"/>
                    </a:ext>
                  </a:extLst>
                </p14:cNvPr>
                <p14:cNvContentPartPr/>
                <p14:nvPr/>
              </p14:nvContentPartPr>
              <p14:xfrm>
                <a:off x="9319399" y="167398"/>
                <a:ext cx="331920" cy="480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AF067B-A785-4F97-98C9-A551A2DBDA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10759" y="158758"/>
                  <a:ext cx="34956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88B8ACE-AC46-44B1-921A-D7E629A8C09D}"/>
              </a:ext>
            </a:extLst>
          </p:cNvPr>
          <p:cNvGrpSpPr/>
          <p:nvPr/>
        </p:nvGrpSpPr>
        <p:grpSpPr>
          <a:xfrm>
            <a:off x="7744399" y="1513798"/>
            <a:ext cx="321840" cy="374040"/>
            <a:chOff x="7744399" y="1513798"/>
            <a:chExt cx="32184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359485-AE05-40FD-92A2-151067C98B50}"/>
                    </a:ext>
                  </a:extLst>
                </p14:cNvPr>
                <p14:cNvContentPartPr/>
                <p14:nvPr/>
              </p14:nvContentPartPr>
              <p14:xfrm>
                <a:off x="7773199" y="1604878"/>
                <a:ext cx="293040" cy="28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359485-AE05-40FD-92A2-151067C98B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64199" y="1596238"/>
                  <a:ext cx="310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6599D2-054D-4C0D-A243-64BC625ED3BE}"/>
                    </a:ext>
                  </a:extLst>
                </p14:cNvPr>
                <p14:cNvContentPartPr/>
                <p14:nvPr/>
              </p14:nvContentPartPr>
              <p14:xfrm>
                <a:off x="7744399" y="1513798"/>
                <a:ext cx="314280" cy="310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6599D2-054D-4C0D-A243-64BC625ED3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35399" y="1505158"/>
                  <a:ext cx="331920" cy="3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DF4E2C-83A2-4D08-AA55-D656831E2280}"/>
              </a:ext>
            </a:extLst>
          </p:cNvPr>
          <p:cNvGrpSpPr/>
          <p:nvPr/>
        </p:nvGrpSpPr>
        <p:grpSpPr>
          <a:xfrm>
            <a:off x="4642639" y="3171958"/>
            <a:ext cx="700560" cy="273960"/>
            <a:chOff x="4642639" y="3171958"/>
            <a:chExt cx="7005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A6F6742-7462-4E98-B097-E520E524413C}"/>
                    </a:ext>
                  </a:extLst>
                </p14:cNvPr>
                <p14:cNvContentPartPr/>
                <p14:nvPr/>
              </p14:nvContentPartPr>
              <p14:xfrm>
                <a:off x="4642639" y="3259438"/>
                <a:ext cx="160560" cy="32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A6F6742-7462-4E98-B097-E520E52441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999" y="3250438"/>
                  <a:ext cx="178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6DFFFDC-D646-4FA4-BEC8-21E2C10B95E1}"/>
                    </a:ext>
                  </a:extLst>
                </p14:cNvPr>
                <p14:cNvContentPartPr/>
                <p14:nvPr/>
              </p14:nvContentPartPr>
              <p14:xfrm>
                <a:off x="4984639" y="3171958"/>
                <a:ext cx="358560" cy="273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6DFFFDC-D646-4FA4-BEC8-21E2C10B95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75639" y="3163318"/>
                  <a:ext cx="37620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F3A8E12-05F4-4E73-9BA2-EA226768E26D}"/>
              </a:ext>
            </a:extLst>
          </p:cNvPr>
          <p:cNvGrpSpPr/>
          <p:nvPr/>
        </p:nvGrpSpPr>
        <p:grpSpPr>
          <a:xfrm>
            <a:off x="524599" y="139318"/>
            <a:ext cx="6932880" cy="2829960"/>
            <a:chOff x="524599" y="139318"/>
            <a:chExt cx="6932880" cy="28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9EB110-7EF1-4850-A9C6-0C6A87374E99}"/>
                    </a:ext>
                  </a:extLst>
                </p14:cNvPr>
                <p14:cNvContentPartPr/>
                <p14:nvPr/>
              </p14:nvContentPartPr>
              <p14:xfrm>
                <a:off x="7132759" y="386278"/>
                <a:ext cx="29988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9EB110-7EF1-4850-A9C6-0C6A87374E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24119" y="377278"/>
                  <a:ext cx="317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94E3A6-07E3-4259-BA1E-D1A7BDF75C2A}"/>
                    </a:ext>
                  </a:extLst>
                </p14:cNvPr>
                <p14:cNvContentPartPr/>
                <p14:nvPr/>
              </p14:nvContentPartPr>
              <p14:xfrm>
                <a:off x="7437319" y="602998"/>
                <a:ext cx="20160" cy="3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94E3A6-07E3-4259-BA1E-D1A7BDF75C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28679" y="59435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B4CD8B-9A18-430F-8B52-979C28164C2B}"/>
                    </a:ext>
                  </a:extLst>
                </p14:cNvPr>
                <p14:cNvContentPartPr/>
                <p14:nvPr/>
              </p14:nvContentPartPr>
              <p14:xfrm>
                <a:off x="3556519" y="423718"/>
                <a:ext cx="209520" cy="22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B4CD8B-9A18-430F-8B52-979C28164C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7519" y="415078"/>
                  <a:ext cx="227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C1B342-E86E-44AB-A698-73F326136DD5}"/>
                    </a:ext>
                  </a:extLst>
                </p14:cNvPr>
                <p14:cNvContentPartPr/>
                <p14:nvPr/>
              </p14:nvContentPartPr>
              <p14:xfrm>
                <a:off x="4118119" y="362518"/>
                <a:ext cx="280440" cy="26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C1B342-E86E-44AB-A698-73F326136D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09479" y="353878"/>
                  <a:ext cx="298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0BD6E8-5CA5-49DA-87F6-C0B6A5F3D978}"/>
                    </a:ext>
                  </a:extLst>
                </p14:cNvPr>
                <p14:cNvContentPartPr/>
                <p14:nvPr/>
              </p14:nvContentPartPr>
              <p14:xfrm>
                <a:off x="4423039" y="457558"/>
                <a:ext cx="172440" cy="175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0BD6E8-5CA5-49DA-87F6-C0B6A5F3D9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14399" y="448918"/>
                  <a:ext cx="190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B5D3CA-85CE-41F5-B9AF-DF4ACA4BC563}"/>
                    </a:ext>
                  </a:extLst>
                </p14:cNvPr>
                <p14:cNvContentPartPr/>
                <p14:nvPr/>
              </p14:nvContentPartPr>
              <p14:xfrm>
                <a:off x="4645879" y="464758"/>
                <a:ext cx="205200" cy="14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B5D3CA-85CE-41F5-B9AF-DF4ACA4BC5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37239" y="455758"/>
                  <a:ext cx="222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11F79C-09FA-47C8-A2A6-16B7043E3AA9}"/>
                    </a:ext>
                  </a:extLst>
                </p14:cNvPr>
                <p14:cNvContentPartPr/>
                <p14:nvPr/>
              </p14:nvContentPartPr>
              <p14:xfrm>
                <a:off x="4966639" y="139318"/>
                <a:ext cx="264240" cy="53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11F79C-09FA-47C8-A2A6-16B7043E3A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57999" y="130678"/>
                  <a:ext cx="2818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9CF1A1-4C26-415E-BC1C-79997EE361D2}"/>
                    </a:ext>
                  </a:extLst>
                </p14:cNvPr>
                <p14:cNvContentPartPr/>
                <p14:nvPr/>
              </p14:nvContentPartPr>
              <p14:xfrm>
                <a:off x="4918039" y="379798"/>
                <a:ext cx="323280" cy="11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9CF1A1-4C26-415E-BC1C-79997EE361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9399" y="371158"/>
                  <a:ext cx="340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C9BD75-B792-47AA-B802-BAFE8C373205}"/>
                    </a:ext>
                  </a:extLst>
                </p14:cNvPr>
                <p14:cNvContentPartPr/>
                <p14:nvPr/>
              </p14:nvContentPartPr>
              <p14:xfrm>
                <a:off x="5165719" y="449998"/>
                <a:ext cx="73440" cy="14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C9BD75-B792-47AA-B802-BAFE8C3732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7079" y="441358"/>
                  <a:ext cx="91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31DC48-5482-44B3-930A-0C4831FB2EAD}"/>
                    </a:ext>
                  </a:extLst>
                </p14:cNvPr>
                <p14:cNvContentPartPr/>
                <p14:nvPr/>
              </p14:nvContentPartPr>
              <p14:xfrm>
                <a:off x="5303959" y="419398"/>
                <a:ext cx="195120" cy="181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31DC48-5482-44B3-930A-0C4831FB2E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95319" y="410398"/>
                  <a:ext cx="212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F47B30-08D8-466A-A19F-8B5EA2A989C7}"/>
                    </a:ext>
                  </a:extLst>
                </p14:cNvPr>
                <p14:cNvContentPartPr/>
                <p14:nvPr/>
              </p14:nvContentPartPr>
              <p14:xfrm>
                <a:off x="5662519" y="373678"/>
                <a:ext cx="192240" cy="211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F47B30-08D8-466A-A19F-8B5EA2A989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3519" y="365038"/>
                  <a:ext cx="209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80729E-A69E-474A-A776-9FAD54A7F2E3}"/>
                    </a:ext>
                  </a:extLst>
                </p14:cNvPr>
                <p14:cNvContentPartPr/>
                <p14:nvPr/>
              </p14:nvContentPartPr>
              <p14:xfrm>
                <a:off x="5964199" y="427318"/>
                <a:ext cx="123840" cy="14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80729E-A69E-474A-A776-9FAD54A7F2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55559" y="418318"/>
                  <a:ext cx="141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637FB7-95D6-4747-9093-48D3C410E09A}"/>
                    </a:ext>
                  </a:extLst>
                </p14:cNvPr>
                <p14:cNvContentPartPr/>
                <p14:nvPr/>
              </p14:nvContentPartPr>
              <p14:xfrm>
                <a:off x="6221959" y="405358"/>
                <a:ext cx="221400" cy="17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637FB7-95D6-4747-9093-48D3C410E0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12959" y="396718"/>
                  <a:ext cx="239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5BE798-FBA3-4A85-B602-2753C833FC1F}"/>
                    </a:ext>
                  </a:extLst>
                </p14:cNvPr>
                <p14:cNvContentPartPr/>
                <p14:nvPr/>
              </p14:nvContentPartPr>
              <p14:xfrm>
                <a:off x="6536239" y="339838"/>
                <a:ext cx="191520" cy="26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5BE798-FBA3-4A85-B602-2753C833FC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27599" y="330838"/>
                  <a:ext cx="209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0156879-20CC-42E3-8F5E-57B47A7004F6}"/>
                    </a:ext>
                  </a:extLst>
                </p14:cNvPr>
                <p14:cNvContentPartPr/>
                <p14:nvPr/>
              </p14:nvContentPartPr>
              <p14:xfrm>
                <a:off x="556639" y="251638"/>
                <a:ext cx="264240" cy="468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0156879-20CC-42E3-8F5E-57B47A7004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7639" y="242998"/>
                  <a:ext cx="2818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47D829-634B-464C-8A9E-BDBD59C3BDE0}"/>
                    </a:ext>
                  </a:extLst>
                </p14:cNvPr>
                <p14:cNvContentPartPr/>
                <p14:nvPr/>
              </p14:nvContentPartPr>
              <p14:xfrm>
                <a:off x="820879" y="483478"/>
                <a:ext cx="220680" cy="213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47D829-634B-464C-8A9E-BDBD59C3BD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2239" y="474478"/>
                  <a:ext cx="238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CEBCB9-0CE0-4515-82E4-A51E0881FB57}"/>
                    </a:ext>
                  </a:extLst>
                </p14:cNvPr>
                <p14:cNvContentPartPr/>
                <p14:nvPr/>
              </p14:nvContentPartPr>
              <p14:xfrm>
                <a:off x="1137319" y="189358"/>
                <a:ext cx="305640" cy="50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CEBCB9-0CE0-4515-82E4-A51E0881FB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8679" y="180358"/>
                  <a:ext cx="32328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659F7BD-4400-4E0C-9C86-3F28B60D5EEE}"/>
                    </a:ext>
                  </a:extLst>
                </p14:cNvPr>
                <p14:cNvContentPartPr/>
                <p14:nvPr/>
              </p14:nvContentPartPr>
              <p14:xfrm>
                <a:off x="1133719" y="425878"/>
                <a:ext cx="25812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659F7BD-4400-4E0C-9C86-3F28B60D5E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4719" y="416878"/>
                  <a:ext cx="275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098573-B28F-4194-AE99-D7DC48973EB6}"/>
                    </a:ext>
                  </a:extLst>
                </p14:cNvPr>
                <p14:cNvContentPartPr/>
                <p14:nvPr/>
              </p14:nvContentPartPr>
              <p14:xfrm>
                <a:off x="1876039" y="305638"/>
                <a:ext cx="163800" cy="42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098573-B28F-4194-AE99-D7DC48973E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67039" y="296638"/>
                  <a:ext cx="1814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3B0525-0345-471B-B12C-AC8B867F7240}"/>
                    </a:ext>
                  </a:extLst>
                </p14:cNvPr>
                <p14:cNvContentPartPr/>
                <p14:nvPr/>
              </p14:nvContentPartPr>
              <p14:xfrm>
                <a:off x="1723759" y="284758"/>
                <a:ext cx="373320" cy="43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3B0525-0345-471B-B12C-AC8B867F72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15119" y="276118"/>
                  <a:ext cx="3909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0566DD-5BDD-4E45-8962-795EF29C175A}"/>
                    </a:ext>
                  </a:extLst>
                </p14:cNvPr>
                <p14:cNvContentPartPr/>
                <p14:nvPr/>
              </p14:nvContentPartPr>
              <p14:xfrm>
                <a:off x="2544919" y="171718"/>
                <a:ext cx="290880" cy="51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0566DD-5BDD-4E45-8962-795EF29C175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35919" y="162718"/>
                  <a:ext cx="3085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11EE41-E1FE-44C5-A60B-EB6087FF64CD}"/>
                    </a:ext>
                  </a:extLst>
                </p14:cNvPr>
                <p14:cNvContentPartPr/>
                <p14:nvPr/>
              </p14:nvContentPartPr>
              <p14:xfrm>
                <a:off x="2899159" y="413638"/>
                <a:ext cx="225720" cy="22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11EE41-E1FE-44C5-A60B-EB6087FF64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90519" y="404998"/>
                  <a:ext cx="243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DC3778E-5869-4D86-B2E3-A3B1B429C528}"/>
                    </a:ext>
                  </a:extLst>
                </p14:cNvPr>
                <p14:cNvContentPartPr/>
                <p14:nvPr/>
              </p14:nvContentPartPr>
              <p14:xfrm>
                <a:off x="527839" y="1336318"/>
                <a:ext cx="224280" cy="35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DC3778E-5869-4D86-B2E3-A3B1B429C5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8839" y="1327318"/>
                  <a:ext cx="2419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DFDA18-D9F5-496D-87D1-D751883A2FB4}"/>
                    </a:ext>
                  </a:extLst>
                </p14:cNvPr>
                <p14:cNvContentPartPr/>
                <p14:nvPr/>
              </p14:nvContentPartPr>
              <p14:xfrm>
                <a:off x="718999" y="1117798"/>
                <a:ext cx="300600" cy="232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DFDA18-D9F5-496D-87D1-D751883A2F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9999" y="1108798"/>
                  <a:ext cx="318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A642D9-B160-4D7B-AC0B-D76F143754A6}"/>
                    </a:ext>
                  </a:extLst>
                </p14:cNvPr>
                <p14:cNvContentPartPr/>
                <p14:nvPr/>
              </p14:nvContentPartPr>
              <p14:xfrm>
                <a:off x="1070719" y="1130398"/>
                <a:ext cx="259200" cy="20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A642D9-B160-4D7B-AC0B-D76F143754A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1719" y="1121758"/>
                  <a:ext cx="276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B95849-1A84-467C-9178-6742D06CFDF0}"/>
                    </a:ext>
                  </a:extLst>
                </p14:cNvPr>
                <p14:cNvContentPartPr/>
                <p14:nvPr/>
              </p14:nvContentPartPr>
              <p14:xfrm>
                <a:off x="1232719" y="951838"/>
                <a:ext cx="218520" cy="317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B95849-1A84-467C-9178-6742D06CFD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23719" y="943198"/>
                  <a:ext cx="2361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163B58-4870-493D-9E8E-7AA1256EB41B}"/>
                    </a:ext>
                  </a:extLst>
                </p14:cNvPr>
                <p14:cNvContentPartPr/>
                <p14:nvPr/>
              </p14:nvContentPartPr>
              <p14:xfrm>
                <a:off x="1527919" y="708838"/>
                <a:ext cx="374760" cy="64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163B58-4870-493D-9E8E-7AA1256EB4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18919" y="699838"/>
                  <a:ext cx="39240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AB4214-123C-43B3-85D9-6B890C43B6FB}"/>
                    </a:ext>
                  </a:extLst>
                </p14:cNvPr>
                <p14:cNvContentPartPr/>
                <p14:nvPr/>
              </p14:nvContentPartPr>
              <p14:xfrm>
                <a:off x="1525399" y="1173958"/>
                <a:ext cx="192240" cy="32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AB4214-123C-43B3-85D9-6B890C43B6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16399" y="1164958"/>
                  <a:ext cx="209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0A85A0-A503-422D-9220-33533CA690A9}"/>
                    </a:ext>
                  </a:extLst>
                </p14:cNvPr>
                <p14:cNvContentPartPr/>
                <p14:nvPr/>
              </p14:nvContentPartPr>
              <p14:xfrm>
                <a:off x="2218039" y="669598"/>
                <a:ext cx="400320" cy="68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0A85A0-A503-422D-9220-33533CA690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09039" y="660958"/>
                  <a:ext cx="41796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AEB68E-0C84-4A5A-B248-B10E5AD23D52}"/>
                    </a:ext>
                  </a:extLst>
                </p14:cNvPr>
                <p14:cNvContentPartPr/>
                <p14:nvPr/>
              </p14:nvContentPartPr>
              <p14:xfrm>
                <a:off x="2232079" y="1088998"/>
                <a:ext cx="301320" cy="10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AEB68E-0C84-4A5A-B248-B10E5AD23D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23079" y="1080358"/>
                  <a:ext cx="318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9AE662-E9F7-4ED6-974F-E5114E54B696}"/>
                    </a:ext>
                  </a:extLst>
                </p14:cNvPr>
                <p14:cNvContentPartPr/>
                <p14:nvPr/>
              </p14:nvContentPartPr>
              <p14:xfrm>
                <a:off x="2590279" y="1065238"/>
                <a:ext cx="118440" cy="176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9AE662-E9F7-4ED6-974F-E5114E54B6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81279" y="1056598"/>
                  <a:ext cx="136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2AD993-E86F-4C4F-B529-FDE2083AC6B6}"/>
                    </a:ext>
                  </a:extLst>
                </p14:cNvPr>
                <p14:cNvContentPartPr/>
                <p14:nvPr/>
              </p14:nvContentPartPr>
              <p14:xfrm>
                <a:off x="2831479" y="1022758"/>
                <a:ext cx="148320" cy="227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2AD993-E86F-4C4F-B529-FDE2083AC6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22839" y="1014118"/>
                  <a:ext cx="165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90173A-C756-42AC-80A8-47687B7EBBFA}"/>
                    </a:ext>
                  </a:extLst>
                </p14:cNvPr>
                <p14:cNvContentPartPr/>
                <p14:nvPr/>
              </p14:nvContentPartPr>
              <p14:xfrm>
                <a:off x="2784319" y="1067758"/>
                <a:ext cx="196920" cy="13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90173A-C756-42AC-80A8-47687B7EBB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75319" y="1059118"/>
                  <a:ext cx="214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CDCDB7-DA05-4731-8925-F80F16EEA1C0}"/>
                    </a:ext>
                  </a:extLst>
                </p14:cNvPr>
                <p14:cNvContentPartPr/>
                <p14:nvPr/>
              </p14:nvContentPartPr>
              <p14:xfrm>
                <a:off x="3076279" y="890278"/>
                <a:ext cx="142560" cy="411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CDCDB7-DA05-4731-8925-F80F16EEA1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67639" y="881278"/>
                  <a:ext cx="1602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8D78DE-4110-4CF9-808B-16D9F3964152}"/>
                    </a:ext>
                  </a:extLst>
                </p14:cNvPr>
                <p14:cNvContentPartPr/>
                <p14:nvPr/>
              </p14:nvContentPartPr>
              <p14:xfrm>
                <a:off x="3416119" y="1286638"/>
                <a:ext cx="41760" cy="3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8D78DE-4110-4CF9-808B-16D9F39641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07479" y="1277998"/>
                  <a:ext cx="59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CCD8F35-BAA2-4232-8E24-55A39D4A9AD5}"/>
                    </a:ext>
                  </a:extLst>
                </p14:cNvPr>
                <p14:cNvContentPartPr/>
                <p14:nvPr/>
              </p14:nvContentPartPr>
              <p14:xfrm>
                <a:off x="3921919" y="1091518"/>
                <a:ext cx="168480" cy="23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CCD8F35-BAA2-4232-8E24-55A39D4A9A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13279" y="1082878"/>
                  <a:ext cx="186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087353-D661-439B-9138-0803C46E1A02}"/>
                    </a:ext>
                  </a:extLst>
                </p14:cNvPr>
                <p14:cNvContentPartPr/>
                <p14:nvPr/>
              </p14:nvContentPartPr>
              <p14:xfrm>
                <a:off x="3843079" y="942478"/>
                <a:ext cx="653040" cy="14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087353-D661-439B-9138-0803C46E1A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34439" y="933478"/>
                  <a:ext cx="670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CCCF6A-4468-49E9-BD2C-F75BD2502CA6}"/>
                    </a:ext>
                  </a:extLst>
                </p14:cNvPr>
                <p14:cNvContentPartPr/>
                <p14:nvPr/>
              </p14:nvContentPartPr>
              <p14:xfrm>
                <a:off x="4394959" y="930238"/>
                <a:ext cx="255240" cy="315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CCCF6A-4468-49E9-BD2C-F75BD2502C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85959" y="921598"/>
                  <a:ext cx="272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B92D3D-38C2-4700-876F-388E7879A485}"/>
                    </a:ext>
                  </a:extLst>
                </p14:cNvPr>
                <p14:cNvContentPartPr/>
                <p14:nvPr/>
              </p14:nvContentPartPr>
              <p14:xfrm>
                <a:off x="4766839" y="1053718"/>
                <a:ext cx="212760" cy="19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B92D3D-38C2-4700-876F-388E7879A4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57839" y="1044718"/>
                  <a:ext cx="230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625554D-093F-49EA-A9E1-721820FEAA5B}"/>
                    </a:ext>
                  </a:extLst>
                </p14:cNvPr>
                <p14:cNvContentPartPr/>
                <p14:nvPr/>
              </p14:nvContentPartPr>
              <p14:xfrm>
                <a:off x="5050159" y="1106998"/>
                <a:ext cx="350640" cy="16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625554D-093F-49EA-A9E1-721820FEAA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41519" y="1098358"/>
                  <a:ext cx="368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192559-58BF-4D75-B9F2-6194849A44AC}"/>
                    </a:ext>
                  </a:extLst>
                </p14:cNvPr>
                <p14:cNvContentPartPr/>
                <p14:nvPr/>
              </p14:nvContentPartPr>
              <p14:xfrm>
                <a:off x="679759" y="1846798"/>
                <a:ext cx="123840" cy="217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192559-58BF-4D75-B9F2-6194849A44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1119" y="1837798"/>
                  <a:ext cx="141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8739A6-3691-4FD4-AE90-42E75C88D296}"/>
                    </a:ext>
                  </a:extLst>
                </p14:cNvPr>
                <p14:cNvContentPartPr/>
                <p14:nvPr/>
              </p14:nvContentPartPr>
              <p14:xfrm>
                <a:off x="524599" y="1775878"/>
                <a:ext cx="488880" cy="9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8739A6-3691-4FD4-AE90-42E75C88D2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5599" y="1767238"/>
                  <a:ext cx="506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052BDA-BB21-43A6-8218-E1C26BE17FEB}"/>
                    </a:ext>
                  </a:extLst>
                </p14:cNvPr>
                <p14:cNvContentPartPr/>
                <p14:nvPr/>
              </p14:nvContentPartPr>
              <p14:xfrm>
                <a:off x="937879" y="1634398"/>
                <a:ext cx="194760" cy="38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052BDA-BB21-43A6-8218-E1C26BE17F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8879" y="1625398"/>
                  <a:ext cx="212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051C78-D0C4-4C07-AF31-D17E0B0102F5}"/>
                    </a:ext>
                  </a:extLst>
                </p14:cNvPr>
                <p14:cNvContentPartPr/>
                <p14:nvPr/>
              </p14:nvContentPartPr>
              <p14:xfrm>
                <a:off x="1146679" y="1851118"/>
                <a:ext cx="173520" cy="171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051C78-D0C4-4C07-AF31-D17E0B0102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7679" y="1842478"/>
                  <a:ext cx="191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BB09E75-E6C5-4102-AEF4-7C17BEA70316}"/>
                    </a:ext>
                  </a:extLst>
                </p14:cNvPr>
                <p14:cNvContentPartPr/>
                <p14:nvPr/>
              </p14:nvContentPartPr>
              <p14:xfrm>
                <a:off x="1596679" y="1830238"/>
                <a:ext cx="437040" cy="20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B09E75-E6C5-4102-AEF4-7C17BEA703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87679" y="1821238"/>
                  <a:ext cx="454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8942FF-6A5C-4859-8176-1CF99F068ED4}"/>
                    </a:ext>
                  </a:extLst>
                </p14:cNvPr>
                <p14:cNvContentPartPr/>
                <p14:nvPr/>
              </p14:nvContentPartPr>
              <p14:xfrm>
                <a:off x="2052079" y="1812238"/>
                <a:ext cx="209880" cy="163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08942FF-6A5C-4859-8176-1CF99F068E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43079" y="1803238"/>
                  <a:ext cx="227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87B7A8-8A47-4663-A44F-7281380D5994}"/>
                    </a:ext>
                  </a:extLst>
                </p14:cNvPr>
                <p14:cNvContentPartPr/>
                <p14:nvPr/>
              </p14:nvContentPartPr>
              <p14:xfrm>
                <a:off x="2233879" y="1820518"/>
                <a:ext cx="179640" cy="162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87B7A8-8A47-4663-A44F-7281380D59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24879" y="1811518"/>
                  <a:ext cx="197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D96989-62A4-4A2F-AD50-9C07979CBAF6}"/>
                    </a:ext>
                  </a:extLst>
                </p14:cNvPr>
                <p14:cNvContentPartPr/>
                <p14:nvPr/>
              </p14:nvContentPartPr>
              <p14:xfrm>
                <a:off x="2420359" y="1850398"/>
                <a:ext cx="290880" cy="169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D96989-62A4-4A2F-AD50-9C07979CBA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11719" y="1841758"/>
                  <a:ext cx="308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7F86721-1014-47C4-93C9-3B28F07254C9}"/>
                    </a:ext>
                  </a:extLst>
                </p14:cNvPr>
                <p14:cNvContentPartPr/>
                <p14:nvPr/>
              </p14:nvContentPartPr>
              <p14:xfrm>
                <a:off x="3050719" y="1649158"/>
                <a:ext cx="300960" cy="419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7F86721-1014-47C4-93C9-3B28F07254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41719" y="1640158"/>
                  <a:ext cx="318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3ED783-F7E9-4687-A11C-6535B42FAF23}"/>
                    </a:ext>
                  </a:extLst>
                </p14:cNvPr>
                <p14:cNvContentPartPr/>
                <p14:nvPr/>
              </p14:nvContentPartPr>
              <p14:xfrm>
                <a:off x="3205879" y="1806478"/>
                <a:ext cx="195480" cy="178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3ED783-F7E9-4687-A11C-6535B42FAF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96879" y="1797838"/>
                  <a:ext cx="213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19CBF1-28B5-40E8-AFF7-8C61AC630B59}"/>
                    </a:ext>
                  </a:extLst>
                </p14:cNvPr>
                <p14:cNvContentPartPr/>
                <p14:nvPr/>
              </p14:nvContentPartPr>
              <p14:xfrm>
                <a:off x="3465439" y="1839598"/>
                <a:ext cx="204480" cy="11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19CBF1-28B5-40E8-AFF7-8C61AC630B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56439" y="1830958"/>
                  <a:ext cx="222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DFA128-986F-4E62-9938-93254D0B7850}"/>
                    </a:ext>
                  </a:extLst>
                </p14:cNvPr>
                <p14:cNvContentPartPr/>
                <p14:nvPr/>
              </p14:nvContentPartPr>
              <p14:xfrm>
                <a:off x="3450679" y="1797118"/>
                <a:ext cx="150840" cy="192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DFA128-986F-4E62-9938-93254D0B785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42039" y="1788118"/>
                  <a:ext cx="168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FDB2944-E490-4425-903B-4F30EF700BFB}"/>
                    </a:ext>
                  </a:extLst>
                </p14:cNvPr>
                <p14:cNvContentPartPr/>
                <p14:nvPr/>
              </p14:nvContentPartPr>
              <p14:xfrm>
                <a:off x="3547519" y="1880638"/>
                <a:ext cx="205560" cy="336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FDB2944-E490-4425-903B-4F30EF700BF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38879" y="1871638"/>
                  <a:ext cx="223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93FF56-AC5F-4629-BD32-7610FAC83EB7}"/>
                    </a:ext>
                  </a:extLst>
                </p14:cNvPr>
                <p14:cNvContentPartPr/>
                <p14:nvPr/>
              </p14:nvContentPartPr>
              <p14:xfrm>
                <a:off x="3705919" y="1781278"/>
                <a:ext cx="226800" cy="198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93FF56-AC5F-4629-BD32-7610FAC83E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96919" y="1772278"/>
                  <a:ext cx="244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8AC60A-8D82-4649-9EB8-30FB99FE7EFF}"/>
                    </a:ext>
                  </a:extLst>
                </p14:cNvPr>
                <p14:cNvContentPartPr/>
                <p14:nvPr/>
              </p14:nvContentPartPr>
              <p14:xfrm>
                <a:off x="3913279" y="1779838"/>
                <a:ext cx="407160" cy="169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8AC60A-8D82-4649-9EB8-30FB99FE7E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04279" y="1770838"/>
                  <a:ext cx="424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2E32F7F-3498-4B43-B1EF-B7EB808829E8}"/>
                    </a:ext>
                  </a:extLst>
                </p14:cNvPr>
                <p14:cNvContentPartPr/>
                <p14:nvPr/>
              </p14:nvContentPartPr>
              <p14:xfrm>
                <a:off x="4338799" y="1434958"/>
                <a:ext cx="302760" cy="544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2E32F7F-3498-4B43-B1EF-B7EB808829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30159" y="1425958"/>
                  <a:ext cx="3204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AA695C-C6C9-4BD8-9B78-0F2AFD3574B1}"/>
                    </a:ext>
                  </a:extLst>
                </p14:cNvPr>
                <p14:cNvContentPartPr/>
                <p14:nvPr/>
              </p14:nvContentPartPr>
              <p14:xfrm>
                <a:off x="4281559" y="1693798"/>
                <a:ext cx="312120" cy="5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AA695C-C6C9-4BD8-9B78-0F2AFD3574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72919" y="1685158"/>
                  <a:ext cx="329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AEE426-BD3A-43C6-8BFB-8367FB99A4CF}"/>
                    </a:ext>
                  </a:extLst>
                </p14:cNvPr>
                <p14:cNvContentPartPr/>
                <p14:nvPr/>
              </p14:nvContentPartPr>
              <p14:xfrm>
                <a:off x="4473439" y="1746358"/>
                <a:ext cx="246240" cy="225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AEE426-BD3A-43C6-8BFB-8367FB99A4C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64439" y="1737718"/>
                  <a:ext cx="263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E89BD7-2632-4D5A-8186-7C8853922635}"/>
                    </a:ext>
                  </a:extLst>
                </p14:cNvPr>
                <p14:cNvContentPartPr/>
                <p14:nvPr/>
              </p14:nvContentPartPr>
              <p14:xfrm>
                <a:off x="4737679" y="1722598"/>
                <a:ext cx="216360" cy="194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E89BD7-2632-4D5A-8186-7C88539226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29039" y="1713598"/>
                  <a:ext cx="234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3129CB-5DFF-45FA-850E-8566348FA578}"/>
                    </a:ext>
                  </a:extLst>
                </p14:cNvPr>
                <p14:cNvContentPartPr/>
                <p14:nvPr/>
              </p14:nvContentPartPr>
              <p14:xfrm>
                <a:off x="4852879" y="1479238"/>
                <a:ext cx="222120" cy="430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3129CB-5DFF-45FA-850E-8566348FA5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43879" y="1470598"/>
                  <a:ext cx="2397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63E594B-54F3-4B59-815D-ADA2946DE407}"/>
                    </a:ext>
                  </a:extLst>
                </p14:cNvPr>
                <p14:cNvContentPartPr/>
                <p14:nvPr/>
              </p14:nvContentPartPr>
              <p14:xfrm>
                <a:off x="5194879" y="1699918"/>
                <a:ext cx="267120" cy="207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63E594B-54F3-4B59-815D-ADA2946DE4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86239" y="1691278"/>
                  <a:ext cx="284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D73720-0367-4C2F-99BF-C781C00EC330}"/>
                    </a:ext>
                  </a:extLst>
                </p14:cNvPr>
                <p14:cNvContentPartPr/>
                <p14:nvPr/>
              </p14:nvContentPartPr>
              <p14:xfrm>
                <a:off x="5395399" y="1767958"/>
                <a:ext cx="153360" cy="101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D73720-0367-4C2F-99BF-C781C00EC3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86399" y="1759318"/>
                  <a:ext cx="171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4A42C0-B878-4A68-90F5-9DDC013A8797}"/>
                    </a:ext>
                  </a:extLst>
                </p14:cNvPr>
                <p14:cNvContentPartPr/>
                <p14:nvPr/>
              </p14:nvContentPartPr>
              <p14:xfrm>
                <a:off x="5648119" y="1535038"/>
                <a:ext cx="173520" cy="335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4A42C0-B878-4A68-90F5-9DDC013A879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39479" y="1526038"/>
                  <a:ext cx="191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ADFCB9-8803-420C-A03B-07CB5F75D4EC}"/>
                    </a:ext>
                  </a:extLst>
                </p14:cNvPr>
                <p14:cNvContentPartPr/>
                <p14:nvPr/>
              </p14:nvContentPartPr>
              <p14:xfrm>
                <a:off x="5817679" y="1753558"/>
                <a:ext cx="174600" cy="13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ADFCB9-8803-420C-A03B-07CB5F75D4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08679" y="1744918"/>
                  <a:ext cx="192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F44FA01-1E27-44E3-8FBB-B5E2FCD1840A}"/>
                    </a:ext>
                  </a:extLst>
                </p14:cNvPr>
                <p14:cNvContentPartPr/>
                <p14:nvPr/>
              </p14:nvContentPartPr>
              <p14:xfrm>
                <a:off x="6027919" y="1730878"/>
                <a:ext cx="18072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F44FA01-1E27-44E3-8FBB-B5E2FCD184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19279" y="1721878"/>
                  <a:ext cx="198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E78B8F-D8AE-41E1-81D3-13339631A24A}"/>
                    </a:ext>
                  </a:extLst>
                </p14:cNvPr>
                <p14:cNvContentPartPr/>
                <p14:nvPr/>
              </p14:nvContentPartPr>
              <p14:xfrm>
                <a:off x="6284239" y="1412998"/>
                <a:ext cx="207360" cy="587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E78B8F-D8AE-41E1-81D3-13339631A2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75599" y="1404358"/>
                  <a:ext cx="22500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5E87478-194F-432F-89AE-3B45F6065DBA}"/>
                    </a:ext>
                  </a:extLst>
                </p14:cNvPr>
                <p14:cNvContentPartPr/>
                <p14:nvPr/>
              </p14:nvContentPartPr>
              <p14:xfrm>
                <a:off x="6805159" y="1797118"/>
                <a:ext cx="108000" cy="104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E87478-194F-432F-89AE-3B45F6065DB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96159" y="1788118"/>
                  <a:ext cx="125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FEA7CE-298D-4B43-8674-11840C1268B5}"/>
                    </a:ext>
                  </a:extLst>
                </p14:cNvPr>
                <p14:cNvContentPartPr/>
                <p14:nvPr/>
              </p14:nvContentPartPr>
              <p14:xfrm>
                <a:off x="7047079" y="1274038"/>
                <a:ext cx="326520" cy="650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FEA7CE-298D-4B43-8674-11840C1268B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38439" y="1265038"/>
                  <a:ext cx="34416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5A18EF-C152-4304-8C46-3A2AB6738B50}"/>
                    </a:ext>
                  </a:extLst>
                </p14:cNvPr>
                <p14:cNvContentPartPr/>
                <p14:nvPr/>
              </p14:nvContentPartPr>
              <p14:xfrm>
                <a:off x="7140319" y="1736998"/>
                <a:ext cx="208800" cy="3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5A18EF-C152-4304-8C46-3A2AB6738B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31319" y="1728358"/>
                  <a:ext cx="226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13B5CB5-A976-4EA7-9F0A-DEAD743C4EE5}"/>
                    </a:ext>
                  </a:extLst>
                </p14:cNvPr>
                <p14:cNvContentPartPr/>
                <p14:nvPr/>
              </p14:nvContentPartPr>
              <p14:xfrm>
                <a:off x="643039" y="2559238"/>
                <a:ext cx="80640" cy="180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13B5CB5-A976-4EA7-9F0A-DEAD743C4EE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4399" y="2550238"/>
                  <a:ext cx="98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7CC91FD-4422-47A0-877C-5CD73092E593}"/>
                    </a:ext>
                  </a:extLst>
                </p14:cNvPr>
                <p14:cNvContentPartPr/>
                <p14:nvPr/>
              </p14:nvContentPartPr>
              <p14:xfrm>
                <a:off x="749599" y="2423878"/>
                <a:ext cx="7200" cy="17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7CC91FD-4422-47A0-877C-5CD73092E59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0959" y="2415238"/>
                  <a:ext cx="2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1803307-96DE-48B8-8945-D073F010C0F2}"/>
                    </a:ext>
                  </a:extLst>
                </p14:cNvPr>
                <p14:cNvContentPartPr/>
                <p14:nvPr/>
              </p14:nvContentPartPr>
              <p14:xfrm>
                <a:off x="805039" y="2506318"/>
                <a:ext cx="222120" cy="229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1803307-96DE-48B8-8945-D073F010C0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6399" y="2497318"/>
                  <a:ext cx="23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6502CB9-0D3D-4860-9F3B-C3F202B6107A}"/>
                    </a:ext>
                  </a:extLst>
                </p14:cNvPr>
                <p14:cNvContentPartPr/>
                <p14:nvPr/>
              </p14:nvContentPartPr>
              <p14:xfrm>
                <a:off x="1518919" y="2485438"/>
                <a:ext cx="473760" cy="259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6502CB9-0D3D-4860-9F3B-C3F202B6107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09919" y="2476438"/>
                  <a:ext cx="491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32548BD-522D-45F5-8486-78736DC55023}"/>
                    </a:ext>
                  </a:extLst>
                </p14:cNvPr>
                <p14:cNvContentPartPr/>
                <p14:nvPr/>
              </p14:nvContentPartPr>
              <p14:xfrm>
                <a:off x="2027959" y="2704678"/>
                <a:ext cx="180360" cy="209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32548BD-522D-45F5-8486-78736DC5502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19319" y="2695678"/>
                  <a:ext cx="198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B03AF58-F057-4C01-B9A6-298AA66DD47F}"/>
                    </a:ext>
                  </a:extLst>
                </p14:cNvPr>
                <p14:cNvContentPartPr/>
                <p14:nvPr/>
              </p14:nvContentPartPr>
              <p14:xfrm>
                <a:off x="2000959" y="2711518"/>
                <a:ext cx="152640" cy="149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B03AF58-F057-4C01-B9A6-298AA66DD4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92319" y="2702878"/>
                  <a:ext cx="170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C2CF581-6519-4A0A-A69B-33E6DF53466E}"/>
                    </a:ext>
                  </a:extLst>
                </p14:cNvPr>
                <p14:cNvContentPartPr/>
                <p14:nvPr/>
              </p14:nvContentPartPr>
              <p14:xfrm>
                <a:off x="2497759" y="2527558"/>
                <a:ext cx="124200" cy="27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C2CF581-6519-4A0A-A69B-33E6DF5346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9119" y="2518558"/>
                  <a:ext cx="141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C40FD30-D0D8-41FE-956D-5824E5F26CA3}"/>
                    </a:ext>
                  </a:extLst>
                </p14:cNvPr>
                <p14:cNvContentPartPr/>
                <p14:nvPr/>
              </p14:nvContentPartPr>
              <p14:xfrm>
                <a:off x="2425759" y="2604598"/>
                <a:ext cx="219240" cy="55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C40FD30-D0D8-41FE-956D-5824E5F26C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17119" y="2595598"/>
                  <a:ext cx="23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07A72FA-9D86-4091-947B-DF325D16950D}"/>
                    </a:ext>
                  </a:extLst>
                </p14:cNvPr>
                <p14:cNvContentPartPr/>
                <p14:nvPr/>
              </p14:nvContentPartPr>
              <p14:xfrm>
                <a:off x="3036679" y="2321278"/>
                <a:ext cx="529560" cy="423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07A72FA-9D86-4091-947B-DF325D16950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28039" y="2312278"/>
                  <a:ext cx="5472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775EB1-9AC0-4E70-9EC3-486F48BC5E25}"/>
                    </a:ext>
                  </a:extLst>
                </p14:cNvPr>
                <p14:cNvContentPartPr/>
                <p14:nvPr/>
              </p14:nvContentPartPr>
              <p14:xfrm>
                <a:off x="3163759" y="2500558"/>
                <a:ext cx="247320" cy="55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775EB1-9AC0-4E70-9EC3-486F48BC5E2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54759" y="2491558"/>
                  <a:ext cx="264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9B612BF-8F21-46D0-956E-8F9BF3F08057}"/>
                    </a:ext>
                  </a:extLst>
                </p14:cNvPr>
                <p14:cNvContentPartPr/>
                <p14:nvPr/>
              </p14:nvContentPartPr>
              <p14:xfrm>
                <a:off x="3559399" y="2399398"/>
                <a:ext cx="180720" cy="249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9B612BF-8F21-46D0-956E-8F9BF3F0805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50759" y="2390758"/>
                  <a:ext cx="198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B938EB2-39D4-4E4F-89D2-7FA835AF8893}"/>
                    </a:ext>
                  </a:extLst>
                </p14:cNvPr>
                <p14:cNvContentPartPr/>
                <p14:nvPr/>
              </p14:nvContentPartPr>
              <p14:xfrm>
                <a:off x="3838399" y="2408038"/>
                <a:ext cx="166320" cy="219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B938EB2-39D4-4E4F-89D2-7FA835AF889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9759" y="2399038"/>
                  <a:ext cx="183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AD1F78B-D43C-487F-B99D-F55117F58567}"/>
                    </a:ext>
                  </a:extLst>
                </p14:cNvPr>
                <p14:cNvContentPartPr/>
                <p14:nvPr/>
              </p14:nvContentPartPr>
              <p14:xfrm>
                <a:off x="3771439" y="2370958"/>
                <a:ext cx="230040" cy="242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AD1F78B-D43C-487F-B99D-F55117F585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62799" y="2362318"/>
                  <a:ext cx="2476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8DB186-BE9A-4BDB-9FD3-844E5CFEF113}"/>
                    </a:ext>
                  </a:extLst>
                </p14:cNvPr>
                <p14:cNvContentPartPr/>
                <p14:nvPr/>
              </p14:nvContentPartPr>
              <p14:xfrm>
                <a:off x="4077799" y="2216518"/>
                <a:ext cx="160920" cy="504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8DB186-BE9A-4BDB-9FD3-844E5CFEF11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68799" y="2207878"/>
                  <a:ext cx="1785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A41D714-8D0B-43A1-A821-2CC04DE8299A}"/>
                    </a:ext>
                  </a:extLst>
                </p14:cNvPr>
                <p14:cNvContentPartPr/>
                <p14:nvPr/>
              </p14:nvContentPartPr>
              <p14:xfrm>
                <a:off x="4491439" y="2430358"/>
                <a:ext cx="230760" cy="57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A41D714-8D0B-43A1-A821-2CC04DE8299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82799" y="2421358"/>
                  <a:ext cx="248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1A6B99D-115F-44D2-B210-4577E16DABB1}"/>
                    </a:ext>
                  </a:extLst>
                </p14:cNvPr>
                <p14:cNvContentPartPr/>
                <p14:nvPr/>
              </p14:nvContentPartPr>
              <p14:xfrm>
                <a:off x="4464799" y="2522878"/>
                <a:ext cx="250920" cy="49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1A6B99D-115F-44D2-B210-4577E16DAB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56159" y="2513878"/>
                  <a:ext cx="268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7E42C96-1A8A-41A4-AEBE-6E238DC9E2A0}"/>
                    </a:ext>
                  </a:extLst>
                </p14:cNvPr>
                <p14:cNvContentPartPr/>
                <p14:nvPr/>
              </p14:nvContentPartPr>
              <p14:xfrm>
                <a:off x="5051959" y="2143798"/>
                <a:ext cx="189360" cy="825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7E42C96-1A8A-41A4-AEBE-6E238DC9E2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43319" y="2135158"/>
                  <a:ext cx="20700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39B84D-5BE8-4479-8773-B8A360ADD352}"/>
                    </a:ext>
                  </a:extLst>
                </p14:cNvPr>
                <p14:cNvContentPartPr/>
                <p14:nvPr/>
              </p14:nvContentPartPr>
              <p14:xfrm>
                <a:off x="5312239" y="1941838"/>
                <a:ext cx="272880" cy="292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39B84D-5BE8-4479-8773-B8A360ADD3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03239" y="1933198"/>
                  <a:ext cx="290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29990B-FA54-4518-89B8-1ECB095B4CF9}"/>
                    </a:ext>
                  </a:extLst>
                </p14:cNvPr>
                <p14:cNvContentPartPr/>
                <p14:nvPr/>
              </p14:nvContentPartPr>
              <p14:xfrm>
                <a:off x="5531119" y="2424598"/>
                <a:ext cx="258840" cy="247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29990B-FA54-4518-89B8-1ECB095B4CF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22479" y="2415598"/>
                  <a:ext cx="276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8016707-CC04-4828-B8CF-216D24CC8465}"/>
                    </a:ext>
                  </a:extLst>
                </p14:cNvPr>
                <p14:cNvContentPartPr/>
                <p14:nvPr/>
              </p14:nvContentPartPr>
              <p14:xfrm>
                <a:off x="5465599" y="2379238"/>
                <a:ext cx="255960" cy="257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016707-CC04-4828-B8CF-216D24CC84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56599" y="2370598"/>
                  <a:ext cx="273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99CE1A6-8A31-4B4D-AC5E-939F0CF3CACB}"/>
                    </a:ext>
                  </a:extLst>
                </p14:cNvPr>
                <p14:cNvContentPartPr/>
                <p14:nvPr/>
              </p14:nvContentPartPr>
              <p14:xfrm>
                <a:off x="5931799" y="1946158"/>
                <a:ext cx="312480" cy="69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99CE1A6-8A31-4B4D-AC5E-939F0CF3CA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22799" y="1937158"/>
                  <a:ext cx="33012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DB6563-B67D-4231-A303-8000B67CBE94}"/>
                    </a:ext>
                  </a:extLst>
                </p14:cNvPr>
                <p14:cNvContentPartPr/>
                <p14:nvPr/>
              </p14:nvContentPartPr>
              <p14:xfrm>
                <a:off x="5951959" y="2434318"/>
                <a:ext cx="182160" cy="49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DB6563-B67D-4231-A303-8000B67CBE9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43319" y="2425318"/>
                  <a:ext cx="199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1CD16AF-D58D-4A60-8E06-662FC9CE01C0}"/>
                    </a:ext>
                  </a:extLst>
                </p14:cNvPr>
                <p14:cNvContentPartPr/>
                <p14:nvPr/>
              </p14:nvContentPartPr>
              <p14:xfrm>
                <a:off x="6219799" y="2393998"/>
                <a:ext cx="78840" cy="163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1CD16AF-D58D-4A60-8E06-662FC9CE01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11159" y="2384998"/>
                  <a:ext cx="96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B38E61-53A0-48D7-8CA2-55E2DB505264}"/>
                    </a:ext>
                  </a:extLst>
                </p14:cNvPr>
                <p14:cNvContentPartPr/>
                <p14:nvPr/>
              </p14:nvContentPartPr>
              <p14:xfrm>
                <a:off x="6427879" y="2387518"/>
                <a:ext cx="131040" cy="165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B38E61-53A0-48D7-8CA2-55E2DB50526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19239" y="2378878"/>
                  <a:ext cx="148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7AC021A-5C7F-4CC2-BD22-0CC185999B09}"/>
                    </a:ext>
                  </a:extLst>
                </p14:cNvPr>
                <p14:cNvContentPartPr/>
                <p14:nvPr/>
              </p14:nvContentPartPr>
              <p14:xfrm>
                <a:off x="6378199" y="2381758"/>
                <a:ext cx="187920" cy="155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7AC021A-5C7F-4CC2-BD22-0CC185999B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69559" y="2373118"/>
                  <a:ext cx="205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1873E00-A8C9-4BB9-8DB4-A4AFD442A849}"/>
                    </a:ext>
                  </a:extLst>
                </p14:cNvPr>
                <p14:cNvContentPartPr/>
                <p14:nvPr/>
              </p14:nvContentPartPr>
              <p14:xfrm>
                <a:off x="6593839" y="2276638"/>
                <a:ext cx="114840" cy="317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1873E00-A8C9-4BB9-8DB4-A4AFD442A8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84839" y="2267638"/>
                  <a:ext cx="132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E0A247C-9C13-4A0B-8BEC-1115629ED481}"/>
                    </a:ext>
                  </a:extLst>
                </p14:cNvPr>
                <p14:cNvContentPartPr/>
                <p14:nvPr/>
              </p14:nvContentPartPr>
              <p14:xfrm>
                <a:off x="6838639" y="2368798"/>
                <a:ext cx="239040" cy="19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E0A247C-9C13-4A0B-8BEC-1115629ED48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29999" y="2359798"/>
                  <a:ext cx="256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9D253B0-8929-468C-AB75-C9543BF2A10B}"/>
                    </a:ext>
                  </a:extLst>
                </p14:cNvPr>
                <p14:cNvContentPartPr/>
                <p14:nvPr/>
              </p14:nvContentPartPr>
              <p14:xfrm>
                <a:off x="6989479" y="2156038"/>
                <a:ext cx="153360" cy="38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9D253B0-8929-468C-AB75-C9543BF2A1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80479" y="2147398"/>
                  <a:ext cx="1710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07D53B-FD65-436E-B69B-CD79030CD618}"/>
                    </a:ext>
                  </a:extLst>
                </p14:cNvPr>
                <p14:cNvContentPartPr/>
                <p14:nvPr/>
              </p14:nvContentPartPr>
              <p14:xfrm>
                <a:off x="7140679" y="2326318"/>
                <a:ext cx="266760" cy="240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07D53B-FD65-436E-B69B-CD79030CD6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31679" y="2317678"/>
                  <a:ext cx="28440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9C8341D-1272-4D19-90BD-C2F5FB25CA4C}"/>
              </a:ext>
            </a:extLst>
          </p:cNvPr>
          <p:cNvGrpSpPr/>
          <p:nvPr/>
        </p:nvGrpSpPr>
        <p:grpSpPr>
          <a:xfrm>
            <a:off x="584359" y="3627358"/>
            <a:ext cx="774720" cy="397800"/>
            <a:chOff x="584359" y="3627358"/>
            <a:chExt cx="7747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5317FFE-6E6F-46CD-95C6-D2C06BDDCEE0}"/>
                    </a:ext>
                  </a:extLst>
                </p14:cNvPr>
                <p14:cNvContentPartPr/>
                <p14:nvPr/>
              </p14:nvContentPartPr>
              <p14:xfrm>
                <a:off x="677599" y="3773518"/>
                <a:ext cx="146880" cy="251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5317FFE-6E6F-46CD-95C6-D2C06BDDCEE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8959" y="3764518"/>
                  <a:ext cx="164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0CDFBF-D3D3-4E91-97D3-05B4857BC04E}"/>
                    </a:ext>
                  </a:extLst>
                </p14:cNvPr>
                <p14:cNvContentPartPr/>
                <p14:nvPr/>
              </p14:nvContentPartPr>
              <p14:xfrm>
                <a:off x="584359" y="3648958"/>
                <a:ext cx="536040" cy="112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0CDFBF-D3D3-4E91-97D3-05B4857BC04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5719" y="3640318"/>
                  <a:ext cx="553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D2D9213-C1A5-471A-A80A-482764C4BB6E}"/>
                    </a:ext>
                  </a:extLst>
                </p14:cNvPr>
                <p14:cNvContentPartPr/>
                <p14:nvPr/>
              </p14:nvContentPartPr>
              <p14:xfrm>
                <a:off x="911239" y="3627358"/>
                <a:ext cx="259200" cy="369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D2D9213-C1A5-471A-A80A-482764C4BB6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2239" y="3618718"/>
                  <a:ext cx="2768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04C6369-6BFB-4F20-AFB2-702149742C35}"/>
                    </a:ext>
                  </a:extLst>
                </p14:cNvPr>
                <p14:cNvContentPartPr/>
                <p14:nvPr/>
              </p14:nvContentPartPr>
              <p14:xfrm>
                <a:off x="1188799" y="3813118"/>
                <a:ext cx="170280" cy="198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04C6369-6BFB-4F20-AFB2-702149742C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80159" y="3804118"/>
                  <a:ext cx="1879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CD6044D-BB3A-4FB7-A7AB-E593EA7F96B9}"/>
              </a:ext>
            </a:extLst>
          </p:cNvPr>
          <p:cNvGrpSpPr/>
          <p:nvPr/>
        </p:nvGrpSpPr>
        <p:grpSpPr>
          <a:xfrm>
            <a:off x="1772719" y="3665518"/>
            <a:ext cx="1531080" cy="325800"/>
            <a:chOff x="1772719" y="3665518"/>
            <a:chExt cx="153108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7C6B12-C364-4BE6-BCAA-4E910AA91334}"/>
                    </a:ext>
                  </a:extLst>
                </p14:cNvPr>
                <p14:cNvContentPartPr/>
                <p14:nvPr/>
              </p14:nvContentPartPr>
              <p14:xfrm>
                <a:off x="1772719" y="3752998"/>
                <a:ext cx="256680" cy="238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7C6B12-C364-4BE6-BCAA-4E910AA913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63719" y="3744358"/>
                  <a:ext cx="274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6B12A7-E9AC-4275-B953-93EE703E0B9B}"/>
                    </a:ext>
                  </a:extLst>
                </p14:cNvPr>
                <p14:cNvContentPartPr/>
                <p14:nvPr/>
              </p14:nvContentPartPr>
              <p14:xfrm>
                <a:off x="1966039" y="3744718"/>
                <a:ext cx="378360" cy="225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6B12A7-E9AC-4275-B953-93EE703E0B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57399" y="3736078"/>
                  <a:ext cx="396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96E3810-3CB2-4319-A2B4-4FB0B7A29F1C}"/>
                    </a:ext>
                  </a:extLst>
                </p14:cNvPr>
                <p14:cNvContentPartPr/>
                <p14:nvPr/>
              </p14:nvContentPartPr>
              <p14:xfrm>
                <a:off x="2397319" y="3786838"/>
                <a:ext cx="102240" cy="131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96E3810-3CB2-4319-A2B4-4FB0B7A29F1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88319" y="3778198"/>
                  <a:ext cx="119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C9AD229-7D70-4941-A440-48007BB28990}"/>
                    </a:ext>
                  </a:extLst>
                </p14:cNvPr>
                <p14:cNvContentPartPr/>
                <p14:nvPr/>
              </p14:nvContentPartPr>
              <p14:xfrm>
                <a:off x="2597479" y="3665518"/>
                <a:ext cx="18360" cy="1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C9AD229-7D70-4941-A440-48007BB2899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88479" y="3656878"/>
                  <a:ext cx="36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234F35-7CD6-4944-9985-646FCFF6EDC1}"/>
                    </a:ext>
                  </a:extLst>
                </p14:cNvPr>
                <p14:cNvContentPartPr/>
                <p14:nvPr/>
              </p14:nvContentPartPr>
              <p14:xfrm>
                <a:off x="2583079" y="3761998"/>
                <a:ext cx="300960" cy="163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234F35-7CD6-4944-9985-646FCFF6EDC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74079" y="3752998"/>
                  <a:ext cx="318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0BB8F3-1852-4B0F-9498-5EB83B32024C}"/>
                    </a:ext>
                  </a:extLst>
                </p14:cNvPr>
                <p14:cNvContentPartPr/>
                <p14:nvPr/>
              </p14:nvContentPartPr>
              <p14:xfrm>
                <a:off x="2977999" y="3751198"/>
                <a:ext cx="134640" cy="204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0BB8F3-1852-4B0F-9498-5EB83B3202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68999" y="3742198"/>
                  <a:ext cx="152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61841BC-6360-4D13-B956-0110C595EFC2}"/>
                    </a:ext>
                  </a:extLst>
                </p14:cNvPr>
                <p14:cNvContentPartPr/>
                <p14:nvPr/>
              </p14:nvContentPartPr>
              <p14:xfrm>
                <a:off x="3138919" y="3775318"/>
                <a:ext cx="164880" cy="195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61841BC-6360-4D13-B956-0110C595EF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29919" y="3766318"/>
                  <a:ext cx="1825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B95B219-5091-4036-962B-801E98EDEF64}"/>
              </a:ext>
            </a:extLst>
          </p:cNvPr>
          <p:cNvGrpSpPr/>
          <p:nvPr/>
        </p:nvGrpSpPr>
        <p:grpSpPr>
          <a:xfrm>
            <a:off x="3583519" y="3386158"/>
            <a:ext cx="969480" cy="596160"/>
            <a:chOff x="3583519" y="3386158"/>
            <a:chExt cx="96948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BAE2EF4-9271-4CC0-8B24-FB155C97B013}"/>
                    </a:ext>
                  </a:extLst>
                </p14:cNvPr>
                <p14:cNvContentPartPr/>
                <p14:nvPr/>
              </p14:nvContentPartPr>
              <p14:xfrm>
                <a:off x="3583519" y="3836518"/>
                <a:ext cx="97560" cy="132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BAE2EF4-9271-4CC0-8B24-FB155C97B01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74519" y="3827518"/>
                  <a:ext cx="115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87A4C7-F805-4B3E-9CF4-EED3C2801D17}"/>
                    </a:ext>
                  </a:extLst>
                </p14:cNvPr>
                <p14:cNvContentPartPr/>
                <p14:nvPr/>
              </p14:nvContentPartPr>
              <p14:xfrm>
                <a:off x="3756319" y="3386158"/>
                <a:ext cx="298800" cy="596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87A4C7-F805-4B3E-9CF4-EED3C2801D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47319" y="3377158"/>
                  <a:ext cx="31644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F0EFC8-01BC-47E1-906B-46B24B19A112}"/>
                    </a:ext>
                  </a:extLst>
                </p14:cNvPr>
                <p14:cNvContentPartPr/>
                <p14:nvPr/>
              </p14:nvContentPartPr>
              <p14:xfrm>
                <a:off x="3802039" y="3794038"/>
                <a:ext cx="168120" cy="48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F0EFC8-01BC-47E1-906B-46B24B19A11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93399" y="3785038"/>
                  <a:ext cx="185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400BB77-EBEE-48FA-BE68-0B69D2E9C01B}"/>
                    </a:ext>
                  </a:extLst>
                </p14:cNvPr>
                <p14:cNvContentPartPr/>
                <p14:nvPr/>
              </p14:nvContentPartPr>
              <p14:xfrm>
                <a:off x="4332679" y="3680998"/>
                <a:ext cx="220320" cy="278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400BB77-EBEE-48FA-BE68-0B69D2E9C01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24039" y="3671998"/>
                  <a:ext cx="237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40825FA-CFA0-4D1A-995D-24874D6D39F4}"/>
                    </a:ext>
                  </a:extLst>
                </p14:cNvPr>
                <p14:cNvContentPartPr/>
                <p14:nvPr/>
              </p14:nvContentPartPr>
              <p14:xfrm>
                <a:off x="4256719" y="3619078"/>
                <a:ext cx="241920" cy="268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40825FA-CFA0-4D1A-995D-24874D6D39F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48079" y="3610438"/>
                  <a:ext cx="25956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819DF67-B37E-40D1-BBBC-D80011868E4D}"/>
              </a:ext>
            </a:extLst>
          </p:cNvPr>
          <p:cNvGrpSpPr/>
          <p:nvPr/>
        </p:nvGrpSpPr>
        <p:grpSpPr>
          <a:xfrm>
            <a:off x="5074639" y="3681718"/>
            <a:ext cx="388080" cy="218520"/>
            <a:chOff x="5074639" y="3681718"/>
            <a:chExt cx="38808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C58BBC-3445-45C9-81E3-ED6FBFE5E394}"/>
                    </a:ext>
                  </a:extLst>
                </p14:cNvPr>
                <p14:cNvContentPartPr/>
                <p14:nvPr/>
              </p14:nvContentPartPr>
              <p14:xfrm>
                <a:off x="5074639" y="3756958"/>
                <a:ext cx="43560" cy="101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C58BBC-3445-45C9-81E3-ED6FBFE5E3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65639" y="3747958"/>
                  <a:ext cx="61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64D51B2-DDD8-43ED-8DFB-2B8F1D7A3259}"/>
                    </a:ext>
                  </a:extLst>
                </p14:cNvPr>
                <p14:cNvContentPartPr/>
                <p14:nvPr/>
              </p14:nvContentPartPr>
              <p14:xfrm>
                <a:off x="5113519" y="3681718"/>
                <a:ext cx="34200" cy="6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64D51B2-DDD8-43ED-8DFB-2B8F1D7A32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04519" y="3672718"/>
                  <a:ext cx="51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2E54D6B-1B55-491F-870D-0082C7360801}"/>
                    </a:ext>
                  </a:extLst>
                </p14:cNvPr>
                <p14:cNvContentPartPr/>
                <p14:nvPr/>
              </p14:nvContentPartPr>
              <p14:xfrm>
                <a:off x="5288119" y="3686038"/>
                <a:ext cx="174600" cy="214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2E54D6B-1B55-491F-870D-0082C73608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79119" y="3677398"/>
                  <a:ext cx="19224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91537B-2D5A-4772-8B25-2DFFB7C5D16E}"/>
                  </a:ext>
                </a:extLst>
              </p14:cNvPr>
              <p14:cNvContentPartPr/>
              <p14:nvPr/>
            </p14:nvContentPartPr>
            <p14:xfrm>
              <a:off x="6016399" y="3573358"/>
              <a:ext cx="582480" cy="396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91537B-2D5A-4772-8B25-2DFFB7C5D16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007759" y="3564358"/>
                <a:ext cx="600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4DC2977-3F8B-483B-A58D-2E12BAECA5E6}"/>
                  </a:ext>
                </a:extLst>
              </p14:cNvPr>
              <p14:cNvContentPartPr/>
              <p14:nvPr/>
            </p14:nvContentPartPr>
            <p14:xfrm>
              <a:off x="6698599" y="3390478"/>
              <a:ext cx="167400" cy="165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4DC2977-3F8B-483B-A58D-2E12BAECA5E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689599" y="3381478"/>
                <a:ext cx="185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CB4E8A8-C97A-4FCD-A187-C6826CAB611E}"/>
                  </a:ext>
                </a:extLst>
              </p14:cNvPr>
              <p14:cNvContentPartPr/>
              <p14:nvPr/>
            </p14:nvContentPartPr>
            <p14:xfrm>
              <a:off x="6403759" y="3898078"/>
              <a:ext cx="170640" cy="201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CB4E8A8-C97A-4FCD-A187-C6826CAB611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394759" y="3889078"/>
                <a:ext cx="188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3DA037D-BD2A-472D-9199-78615F530EA0}"/>
                  </a:ext>
                </a:extLst>
              </p14:cNvPr>
              <p14:cNvContentPartPr/>
              <p14:nvPr/>
            </p14:nvContentPartPr>
            <p14:xfrm>
              <a:off x="6373519" y="3897358"/>
              <a:ext cx="193320" cy="211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3DA037D-BD2A-472D-9199-78615F530EA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364879" y="3888718"/>
                <a:ext cx="210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D3A7A34-235B-4C54-ABEF-879608804EB5}"/>
                  </a:ext>
                </a:extLst>
              </p14:cNvPr>
              <p14:cNvContentPartPr/>
              <p14:nvPr/>
            </p14:nvContentPartPr>
            <p14:xfrm>
              <a:off x="6898399" y="3740038"/>
              <a:ext cx="131760" cy="7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D3A7A34-235B-4C54-ABEF-879608804EB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889759" y="3731398"/>
                <a:ext cx="149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CBA0EFC-495C-47E0-BC5B-B0C9584D8C9B}"/>
                  </a:ext>
                </a:extLst>
              </p14:cNvPr>
              <p14:cNvContentPartPr/>
              <p14:nvPr/>
            </p14:nvContentPartPr>
            <p14:xfrm>
              <a:off x="6884359" y="3826438"/>
              <a:ext cx="252360" cy="41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CBA0EFC-495C-47E0-BC5B-B0C9584D8C9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875719" y="3817438"/>
                <a:ext cx="2700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B345541-0B01-4881-BFB6-5ABE95402927}"/>
                  </a:ext>
                </a:extLst>
              </p14:cNvPr>
              <p14:cNvContentPartPr/>
              <p14:nvPr/>
            </p14:nvContentPartPr>
            <p14:xfrm>
              <a:off x="7283239" y="3338998"/>
              <a:ext cx="356760" cy="1055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B345541-0B01-4881-BFB6-5ABE9540292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274239" y="3330358"/>
                <a:ext cx="374400" cy="10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08D51F7-D9DE-43E0-9EF2-3D78E99CADC3}"/>
                  </a:ext>
                </a:extLst>
              </p14:cNvPr>
              <p14:cNvContentPartPr/>
              <p14:nvPr/>
            </p14:nvContentPartPr>
            <p14:xfrm>
              <a:off x="7570879" y="2881078"/>
              <a:ext cx="361800" cy="3236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08D51F7-D9DE-43E0-9EF2-3D78E99CADC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562239" y="2872438"/>
                <a:ext cx="379440" cy="34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405CD54C-CA3C-4BB8-923D-5514645A7193}"/>
              </a:ext>
            </a:extLst>
          </p:cNvPr>
          <p:cNvGrpSpPr/>
          <p:nvPr/>
        </p:nvGrpSpPr>
        <p:grpSpPr>
          <a:xfrm>
            <a:off x="7602199" y="3318118"/>
            <a:ext cx="1526400" cy="646200"/>
            <a:chOff x="7602199" y="3318118"/>
            <a:chExt cx="152640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765C40B-84E4-4082-8AE7-EBD376833A07}"/>
                    </a:ext>
                  </a:extLst>
                </p14:cNvPr>
                <p14:cNvContentPartPr/>
                <p14:nvPr/>
              </p14:nvContentPartPr>
              <p14:xfrm>
                <a:off x="7602199" y="3590278"/>
                <a:ext cx="214920" cy="312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765C40B-84E4-4082-8AE7-EBD376833A0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93559" y="3581638"/>
                  <a:ext cx="232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5AD5577-B20A-4B79-B6C6-57BAF4B0DC1A}"/>
                    </a:ext>
                  </a:extLst>
                </p14:cNvPr>
                <p14:cNvContentPartPr/>
                <p14:nvPr/>
              </p14:nvContentPartPr>
              <p14:xfrm>
                <a:off x="7834759" y="3686758"/>
                <a:ext cx="140040" cy="190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5AD5577-B20A-4B79-B6C6-57BAF4B0DC1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26119" y="3677758"/>
                  <a:ext cx="157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BEBF24D-6207-4F39-A55A-8C12B7F2C6BA}"/>
                    </a:ext>
                  </a:extLst>
                </p14:cNvPr>
                <p14:cNvContentPartPr/>
                <p14:nvPr/>
              </p14:nvContentPartPr>
              <p14:xfrm>
                <a:off x="7804879" y="3669478"/>
                <a:ext cx="186480" cy="209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BEBF24D-6207-4F39-A55A-8C12B7F2C6B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95879" y="3660838"/>
                  <a:ext cx="204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14D918A-F7BC-4A36-90A5-5C7E9AC23A9E}"/>
                    </a:ext>
                  </a:extLst>
                </p14:cNvPr>
                <p14:cNvContentPartPr/>
                <p14:nvPr/>
              </p14:nvContentPartPr>
              <p14:xfrm>
                <a:off x="8070919" y="3766318"/>
                <a:ext cx="131760" cy="30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14D918A-F7BC-4A36-90A5-5C7E9AC23A9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61919" y="3757678"/>
                  <a:ext cx="149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FAB6770-7BCA-43FB-8666-0A6CB80A5138}"/>
                    </a:ext>
                  </a:extLst>
                </p14:cNvPr>
                <p14:cNvContentPartPr/>
                <p14:nvPr/>
              </p14:nvContentPartPr>
              <p14:xfrm>
                <a:off x="8295919" y="3635278"/>
                <a:ext cx="358920" cy="222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FAB6770-7BCA-43FB-8666-0A6CB80A513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86919" y="3626638"/>
                  <a:ext cx="376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9785E57-B332-4093-BC13-DCC69D0C0D10}"/>
                    </a:ext>
                  </a:extLst>
                </p14:cNvPr>
                <p14:cNvContentPartPr/>
                <p14:nvPr/>
              </p14:nvContentPartPr>
              <p14:xfrm>
                <a:off x="8666719" y="3800878"/>
                <a:ext cx="112320" cy="138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9785E57-B332-4093-BC13-DCC69D0C0D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58079" y="3791878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3BE7F88-6052-49CD-9CD5-89B99FB1E577}"/>
                    </a:ext>
                  </a:extLst>
                </p14:cNvPr>
                <p14:cNvContentPartPr/>
                <p14:nvPr/>
              </p14:nvContentPartPr>
              <p14:xfrm>
                <a:off x="8619919" y="3800878"/>
                <a:ext cx="160920" cy="149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3BE7F88-6052-49CD-9CD5-89B99FB1E57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10919" y="3791878"/>
                  <a:ext cx="178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60B2839-08D9-4C17-8D4A-C2A06B92D441}"/>
                    </a:ext>
                  </a:extLst>
                </p14:cNvPr>
                <p14:cNvContentPartPr/>
                <p14:nvPr/>
              </p14:nvContentPartPr>
              <p14:xfrm>
                <a:off x="8823319" y="3552118"/>
                <a:ext cx="172080" cy="412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60B2839-08D9-4C17-8D4A-C2A06B92D44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14679" y="3543478"/>
                  <a:ext cx="1897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63F2C2-A310-4536-BA34-17E38E6F5B23}"/>
                    </a:ext>
                  </a:extLst>
                </p14:cNvPr>
                <p14:cNvContentPartPr/>
                <p14:nvPr/>
              </p14:nvContentPartPr>
              <p14:xfrm>
                <a:off x="8952919" y="3318118"/>
                <a:ext cx="175680" cy="148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63F2C2-A310-4536-BA34-17E38E6F5B2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43919" y="3309118"/>
                  <a:ext cx="1933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ADFF538-7D08-4972-89AC-458147FC03E5}"/>
              </a:ext>
            </a:extLst>
          </p:cNvPr>
          <p:cNvGrpSpPr/>
          <p:nvPr/>
        </p:nvGrpSpPr>
        <p:grpSpPr>
          <a:xfrm>
            <a:off x="9253159" y="3308758"/>
            <a:ext cx="1377360" cy="634680"/>
            <a:chOff x="9253159" y="3308758"/>
            <a:chExt cx="1377360" cy="63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B5272BD-EE5D-49DA-A415-BEB4D760DCB9}"/>
                    </a:ext>
                  </a:extLst>
                </p14:cNvPr>
                <p14:cNvContentPartPr/>
                <p14:nvPr/>
              </p14:nvContentPartPr>
              <p14:xfrm>
                <a:off x="9257839" y="3308758"/>
                <a:ext cx="331920" cy="634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B5272BD-EE5D-49DA-A415-BEB4D760DCB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48839" y="3299758"/>
                  <a:ext cx="3495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5E4A09F-B483-43B0-A135-E33A34636ED4}"/>
                    </a:ext>
                  </a:extLst>
                </p14:cNvPr>
                <p14:cNvContentPartPr/>
                <p14:nvPr/>
              </p14:nvContentPartPr>
              <p14:xfrm>
                <a:off x="9253159" y="3705838"/>
                <a:ext cx="205200" cy="72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5E4A09F-B483-43B0-A135-E33A34636E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44519" y="3697198"/>
                  <a:ext cx="222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25474E8-6CE1-4546-8490-40869A00118E}"/>
                    </a:ext>
                  </a:extLst>
                </p14:cNvPr>
                <p14:cNvContentPartPr/>
                <p14:nvPr/>
              </p14:nvContentPartPr>
              <p14:xfrm>
                <a:off x="9545479" y="3674518"/>
                <a:ext cx="113040" cy="166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25474E8-6CE1-4546-8490-40869A00118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36479" y="3665878"/>
                  <a:ext cx="130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5ABE53F-AC3D-4995-B5F2-DA24B91EE633}"/>
                    </a:ext>
                  </a:extLst>
                </p14:cNvPr>
                <p14:cNvContentPartPr/>
                <p14:nvPr/>
              </p14:nvContentPartPr>
              <p14:xfrm>
                <a:off x="9726559" y="3687478"/>
                <a:ext cx="132480" cy="161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5ABE53F-AC3D-4995-B5F2-DA24B91EE63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717559" y="3678478"/>
                  <a:ext cx="150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47DFBED-656D-48BE-AE9E-61AD2A36C94C}"/>
                    </a:ext>
                  </a:extLst>
                </p14:cNvPr>
                <p14:cNvContentPartPr/>
                <p14:nvPr/>
              </p14:nvContentPartPr>
              <p14:xfrm>
                <a:off x="9591199" y="3524758"/>
                <a:ext cx="445320" cy="345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47DFBED-656D-48BE-AE9E-61AD2A36C94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82559" y="3515758"/>
                  <a:ext cx="462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9198ABC-F103-4F10-93BE-D897FB2A8656}"/>
                    </a:ext>
                  </a:extLst>
                </p14:cNvPr>
                <p14:cNvContentPartPr/>
                <p14:nvPr/>
              </p14:nvContentPartPr>
              <p14:xfrm>
                <a:off x="10083319" y="3634558"/>
                <a:ext cx="187920" cy="165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9198ABC-F103-4F10-93BE-D897FB2A86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74319" y="3625918"/>
                  <a:ext cx="205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8941EC1-88D8-4443-9FFC-4726199579D7}"/>
                    </a:ext>
                  </a:extLst>
                </p14:cNvPr>
                <p14:cNvContentPartPr/>
                <p14:nvPr/>
              </p14:nvContentPartPr>
              <p14:xfrm>
                <a:off x="10197799" y="3399838"/>
                <a:ext cx="226080" cy="387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8941EC1-88D8-4443-9FFC-4726199579D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88799" y="3390838"/>
                  <a:ext cx="2437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EEE8D3-12D7-41E3-B15C-2ED7E4BE5681}"/>
                    </a:ext>
                  </a:extLst>
                </p14:cNvPr>
                <p14:cNvContentPartPr/>
                <p14:nvPr/>
              </p14:nvContentPartPr>
              <p14:xfrm>
                <a:off x="10384639" y="3623398"/>
                <a:ext cx="245880" cy="206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EEE8D3-12D7-41E3-B15C-2ED7E4BE56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75999" y="3614758"/>
                  <a:ext cx="263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12BDC71-F610-4963-A3C5-F475803A0C64}"/>
                    </a:ext>
                  </a:extLst>
                </p14:cNvPr>
                <p14:cNvContentPartPr/>
                <p14:nvPr/>
              </p14:nvContentPartPr>
              <p14:xfrm>
                <a:off x="10361599" y="3637078"/>
                <a:ext cx="174960" cy="166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12BDC71-F610-4963-A3C5-F475803A0C6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352959" y="3628078"/>
                  <a:ext cx="1926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71C7ABF0-C425-40C3-843A-399673372DF2}"/>
              </a:ext>
            </a:extLst>
          </p:cNvPr>
          <p:cNvGrpSpPr/>
          <p:nvPr/>
        </p:nvGrpSpPr>
        <p:grpSpPr>
          <a:xfrm>
            <a:off x="499039" y="6269038"/>
            <a:ext cx="798840" cy="453960"/>
            <a:chOff x="499039" y="6269038"/>
            <a:chExt cx="798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FB915D-68BB-45B7-A585-B512D0822C5F}"/>
                    </a:ext>
                  </a:extLst>
                </p14:cNvPr>
                <p14:cNvContentPartPr/>
                <p14:nvPr/>
              </p14:nvContentPartPr>
              <p14:xfrm>
                <a:off x="585079" y="6392878"/>
                <a:ext cx="192240" cy="330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FB915D-68BB-45B7-A585-B512D0822C5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6439" y="6383878"/>
                  <a:ext cx="209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DA44D9C-1E46-4136-9238-14ED83438458}"/>
                    </a:ext>
                  </a:extLst>
                </p14:cNvPr>
                <p14:cNvContentPartPr/>
                <p14:nvPr/>
              </p14:nvContentPartPr>
              <p14:xfrm>
                <a:off x="499039" y="6269038"/>
                <a:ext cx="606960" cy="418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DA44D9C-1E46-4136-9238-14ED8343845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0399" y="6260038"/>
                  <a:ext cx="6246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3389847-AD36-4E4B-AD8E-5926A249FF23}"/>
                    </a:ext>
                  </a:extLst>
                </p14:cNvPr>
                <p14:cNvContentPartPr/>
                <p14:nvPr/>
              </p14:nvContentPartPr>
              <p14:xfrm>
                <a:off x="1168279" y="6528958"/>
                <a:ext cx="129600" cy="150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3389847-AD36-4E4B-AD8E-5926A249FF2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59639" y="6520318"/>
                  <a:ext cx="14724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38DAAD0-205C-4AFE-A929-5AC521AA03DB}"/>
                  </a:ext>
                </a:extLst>
              </p14:cNvPr>
              <p14:cNvContentPartPr/>
              <p14:nvPr/>
            </p14:nvContentPartPr>
            <p14:xfrm>
              <a:off x="6777439" y="4683598"/>
              <a:ext cx="204480" cy="507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38DAAD0-205C-4AFE-A929-5AC521AA03DB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768439" y="4674958"/>
                <a:ext cx="2221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BA5AE17-6D75-446D-AD2B-740604914B22}"/>
                  </a:ext>
                </a:extLst>
              </p14:cNvPr>
              <p14:cNvContentPartPr/>
              <p14:nvPr/>
            </p14:nvContentPartPr>
            <p14:xfrm>
              <a:off x="7114039" y="4511158"/>
              <a:ext cx="300240" cy="225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BA5AE17-6D75-446D-AD2B-740604914B2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105399" y="4502518"/>
                <a:ext cx="3178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A8A7F4E-A794-424E-A5B8-866DB3167EE5}"/>
                  </a:ext>
                </a:extLst>
              </p14:cNvPr>
              <p14:cNvContentPartPr/>
              <p14:nvPr/>
            </p14:nvContentPartPr>
            <p14:xfrm>
              <a:off x="2842999" y="5298838"/>
              <a:ext cx="39960" cy="129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A8A7F4E-A794-424E-A5B8-866DB3167EE5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833999" y="5290198"/>
                <a:ext cx="57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5D9387A-1D13-4496-BA6F-A09C4A2B8143}"/>
                  </a:ext>
                </a:extLst>
              </p14:cNvPr>
              <p14:cNvContentPartPr/>
              <p14:nvPr/>
            </p14:nvContentPartPr>
            <p14:xfrm>
              <a:off x="2818159" y="5271478"/>
              <a:ext cx="230760" cy="42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5D9387A-1D13-4496-BA6F-A09C4A2B8143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809159" y="5262478"/>
                <a:ext cx="248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3A86F4B-41EB-479D-9D25-66C27CC13945}"/>
                  </a:ext>
                </a:extLst>
              </p14:cNvPr>
              <p14:cNvContentPartPr/>
              <p14:nvPr/>
            </p14:nvContentPartPr>
            <p14:xfrm>
              <a:off x="2796919" y="5380198"/>
              <a:ext cx="197280" cy="417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3A86F4B-41EB-479D-9D25-66C27CC1394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788279" y="5371198"/>
                <a:ext cx="214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0F9DD85-340D-4BAF-B4A8-129CC711A335}"/>
                  </a:ext>
                </a:extLst>
              </p14:cNvPr>
              <p14:cNvContentPartPr/>
              <p14:nvPr/>
            </p14:nvContentPartPr>
            <p14:xfrm>
              <a:off x="3450319" y="4940638"/>
              <a:ext cx="206640" cy="8146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0F9DD85-340D-4BAF-B4A8-129CC711A33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441679" y="4931638"/>
                <a:ext cx="22428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51AA905-FBF2-4190-8AFA-D247B2793909}"/>
                  </a:ext>
                </a:extLst>
              </p14:cNvPr>
              <p14:cNvContentPartPr/>
              <p14:nvPr/>
            </p14:nvContentPartPr>
            <p14:xfrm>
              <a:off x="3048919" y="5943598"/>
              <a:ext cx="203760" cy="43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51AA905-FBF2-4190-8AFA-D247B279390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039919" y="5934958"/>
                <a:ext cx="2214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1BB7C95-D991-4274-880E-D078BDD74C91}"/>
                  </a:ext>
                </a:extLst>
              </p14:cNvPr>
              <p14:cNvContentPartPr/>
              <p14:nvPr/>
            </p14:nvContentPartPr>
            <p14:xfrm>
              <a:off x="3557239" y="5801038"/>
              <a:ext cx="275040" cy="234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1BB7C95-D991-4274-880E-D078BDD74C9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548599" y="5792038"/>
                <a:ext cx="2926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2B9D026-4A75-42A0-B519-70977DDF0DE3}"/>
                  </a:ext>
                </a:extLst>
              </p14:cNvPr>
              <p14:cNvContentPartPr/>
              <p14:nvPr/>
            </p14:nvContentPartPr>
            <p14:xfrm>
              <a:off x="3654079" y="4684318"/>
              <a:ext cx="315720" cy="2278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2B9D026-4A75-42A0-B519-70977DDF0DE3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645439" y="4675318"/>
                <a:ext cx="3333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449C719-9C03-47F9-A652-A7B0D5C61FAE}"/>
                  </a:ext>
                </a:extLst>
              </p14:cNvPr>
              <p14:cNvContentPartPr/>
              <p14:nvPr/>
            </p14:nvContentPartPr>
            <p14:xfrm>
              <a:off x="3822199" y="5225398"/>
              <a:ext cx="202680" cy="197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449C719-9C03-47F9-A652-A7B0D5C61FAE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813559" y="5216758"/>
                <a:ext cx="2203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8D3912A-2087-4A02-B639-3254401ED611}"/>
                  </a:ext>
                </a:extLst>
              </p14:cNvPr>
              <p14:cNvContentPartPr/>
              <p14:nvPr/>
            </p14:nvContentPartPr>
            <p14:xfrm>
              <a:off x="3835159" y="5192998"/>
              <a:ext cx="201240" cy="210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8D3912A-2087-4A02-B639-3254401ED61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826519" y="5184358"/>
                <a:ext cx="2188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AEDFD3C-C4B2-4E6A-A710-15C882C19BF1}"/>
                  </a:ext>
                </a:extLst>
              </p14:cNvPr>
              <p14:cNvContentPartPr/>
              <p14:nvPr/>
            </p14:nvContentPartPr>
            <p14:xfrm>
              <a:off x="4163839" y="4983838"/>
              <a:ext cx="178920" cy="165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AEDFD3C-C4B2-4E6A-A710-15C882C19BF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154839" y="4975198"/>
                <a:ext cx="1965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0231EC9A-8AD7-4BBE-85C1-7335EC2888BD}"/>
                  </a:ext>
                </a:extLst>
              </p14:cNvPr>
              <p14:cNvContentPartPr/>
              <p14:nvPr/>
            </p14:nvContentPartPr>
            <p14:xfrm>
              <a:off x="4417639" y="4780078"/>
              <a:ext cx="399960" cy="6206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0231EC9A-8AD7-4BBE-85C1-7335EC2888B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408639" y="4771078"/>
                <a:ext cx="417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585037A-2320-467B-B3BF-B2F63A061305}"/>
                  </a:ext>
                </a:extLst>
              </p14:cNvPr>
              <p14:cNvContentPartPr/>
              <p14:nvPr/>
            </p14:nvContentPartPr>
            <p14:xfrm>
              <a:off x="4416919" y="5221078"/>
              <a:ext cx="199440" cy="529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585037A-2320-467B-B3BF-B2F63A061305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4408279" y="5212078"/>
                <a:ext cx="2170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AFAEE64-87B1-40AF-9342-51042A3FC20D}"/>
                  </a:ext>
                </a:extLst>
              </p14:cNvPr>
              <p14:cNvContentPartPr/>
              <p14:nvPr/>
            </p14:nvContentPartPr>
            <p14:xfrm>
              <a:off x="4677199" y="5201278"/>
              <a:ext cx="253080" cy="2361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AFAEE64-87B1-40AF-9342-51042A3FC20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4668559" y="5192638"/>
                <a:ext cx="270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81BDFA1-A0F3-4859-9FF5-31F17F0A0FFF}"/>
                  </a:ext>
                </a:extLst>
              </p14:cNvPr>
              <p14:cNvContentPartPr/>
              <p14:nvPr/>
            </p14:nvContentPartPr>
            <p14:xfrm>
              <a:off x="4798159" y="5228998"/>
              <a:ext cx="194760" cy="1519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81BDFA1-A0F3-4859-9FF5-31F17F0A0FF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4789519" y="5219998"/>
                <a:ext cx="2124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7A5950D3-0442-479A-A229-1F396DBCDFD2}"/>
                  </a:ext>
                </a:extLst>
              </p14:cNvPr>
              <p14:cNvContentPartPr/>
              <p14:nvPr/>
            </p14:nvContentPartPr>
            <p14:xfrm>
              <a:off x="5004799" y="5064838"/>
              <a:ext cx="122760" cy="380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7A5950D3-0442-479A-A229-1F396DBCDFD2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996159" y="5056198"/>
                <a:ext cx="1404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E025684-6929-4A0C-89CE-7E0D4B4DA182}"/>
                  </a:ext>
                </a:extLst>
              </p14:cNvPr>
              <p14:cNvContentPartPr/>
              <p14:nvPr/>
            </p14:nvContentPartPr>
            <p14:xfrm>
              <a:off x="5203879" y="5249518"/>
              <a:ext cx="174600" cy="138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E025684-6929-4A0C-89CE-7E0D4B4DA18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194879" y="5240518"/>
                <a:ext cx="1922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FF0DECF-46FE-44D7-B91D-2FEEC8F88B80}"/>
                  </a:ext>
                </a:extLst>
              </p14:cNvPr>
              <p14:cNvContentPartPr/>
              <p14:nvPr/>
            </p14:nvContentPartPr>
            <p14:xfrm>
              <a:off x="5339239" y="4987078"/>
              <a:ext cx="198000" cy="342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FF0DECF-46FE-44D7-B91D-2FEEC8F88B80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330239" y="4978438"/>
                <a:ext cx="215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64D0CD5-A63F-48FC-9EF9-1E50B7C3FCEE}"/>
                  </a:ext>
                </a:extLst>
              </p14:cNvPr>
              <p14:cNvContentPartPr/>
              <p14:nvPr/>
            </p14:nvContentPartPr>
            <p14:xfrm>
              <a:off x="5515639" y="5175358"/>
              <a:ext cx="193320" cy="2394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64D0CD5-A63F-48FC-9EF9-1E50B7C3FCE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506639" y="5166358"/>
                <a:ext cx="2109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553CFFE-1FE1-4B7A-ADFB-A68768226558}"/>
                  </a:ext>
                </a:extLst>
              </p14:cNvPr>
              <p14:cNvContentPartPr/>
              <p14:nvPr/>
            </p14:nvContentPartPr>
            <p14:xfrm>
              <a:off x="5509519" y="5201998"/>
              <a:ext cx="147600" cy="179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553CFFE-1FE1-4B7A-ADFB-A6876822655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500519" y="5193358"/>
                <a:ext cx="165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ED3D1C1-7557-4B87-8A16-F98280030C25}"/>
                  </a:ext>
                </a:extLst>
              </p14:cNvPr>
              <p14:cNvContentPartPr/>
              <p14:nvPr/>
            </p14:nvContentPartPr>
            <p14:xfrm>
              <a:off x="1768039" y="6408358"/>
              <a:ext cx="252000" cy="2624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ED3D1C1-7557-4B87-8A16-F98280030C2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759039" y="6399358"/>
                <a:ext cx="2696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3541909-5717-4BB0-9872-488AFFBBDD1E}"/>
                  </a:ext>
                </a:extLst>
              </p14:cNvPr>
              <p14:cNvContentPartPr/>
              <p14:nvPr/>
            </p14:nvContentPartPr>
            <p14:xfrm>
              <a:off x="2079439" y="6194878"/>
              <a:ext cx="300960" cy="534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3541909-5717-4BB0-9872-488AFFBBDD1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070799" y="6185878"/>
                <a:ext cx="31860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A107EB4-F82A-4695-A867-B9618815247D}"/>
                  </a:ext>
                </a:extLst>
              </p14:cNvPr>
              <p14:cNvContentPartPr/>
              <p14:nvPr/>
            </p14:nvContentPartPr>
            <p14:xfrm>
              <a:off x="2062159" y="6438238"/>
              <a:ext cx="366480" cy="547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A107EB4-F82A-4695-A867-B9618815247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053519" y="6429238"/>
                <a:ext cx="384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A3A5B54C-BA20-4A40-9172-75CA799EC024}"/>
                  </a:ext>
                </a:extLst>
              </p14:cNvPr>
              <p14:cNvContentPartPr/>
              <p14:nvPr/>
            </p14:nvContentPartPr>
            <p14:xfrm>
              <a:off x="2307319" y="6532558"/>
              <a:ext cx="244080" cy="109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A3A5B54C-BA20-4A40-9172-75CA799EC024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298319" y="6523558"/>
                <a:ext cx="261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4D85998-8C25-40D4-AF1E-0BE20135615C}"/>
                  </a:ext>
                </a:extLst>
              </p14:cNvPr>
              <p14:cNvContentPartPr/>
              <p14:nvPr/>
            </p14:nvContentPartPr>
            <p14:xfrm>
              <a:off x="2570839" y="6509158"/>
              <a:ext cx="131400" cy="117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4D85998-8C25-40D4-AF1E-0BE20135615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562199" y="6500518"/>
                <a:ext cx="1490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EBCE8FC-8445-446B-8CC8-4C26776AAD04}"/>
                  </a:ext>
                </a:extLst>
              </p14:cNvPr>
              <p14:cNvContentPartPr/>
              <p14:nvPr/>
            </p14:nvContentPartPr>
            <p14:xfrm>
              <a:off x="2754079" y="6494398"/>
              <a:ext cx="201240" cy="1832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EBCE8FC-8445-446B-8CC8-4C26776AAD04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745079" y="6485758"/>
                <a:ext cx="2188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ECC39FC-8DB9-4F74-82FA-1341CF4D9495}"/>
                  </a:ext>
                </a:extLst>
              </p14:cNvPr>
              <p14:cNvContentPartPr/>
              <p14:nvPr/>
            </p14:nvContentPartPr>
            <p14:xfrm>
              <a:off x="2847319" y="6289198"/>
              <a:ext cx="270000" cy="361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ECC39FC-8DB9-4F74-82FA-1341CF4D9495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838679" y="6280198"/>
                <a:ext cx="2876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32A9561-D4EA-437F-B29A-2BFF8AB5758F}"/>
                  </a:ext>
                </a:extLst>
              </p14:cNvPr>
              <p14:cNvContentPartPr/>
              <p14:nvPr/>
            </p14:nvContentPartPr>
            <p14:xfrm>
              <a:off x="2997079" y="6538318"/>
              <a:ext cx="181440" cy="1314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32A9561-D4EA-437F-B29A-2BFF8AB5758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988439" y="6529318"/>
                <a:ext cx="199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3636C61-2CF0-46F0-8629-59394DC19780}"/>
                  </a:ext>
                </a:extLst>
              </p14:cNvPr>
              <p14:cNvContentPartPr/>
              <p14:nvPr/>
            </p14:nvContentPartPr>
            <p14:xfrm>
              <a:off x="3186799" y="6528598"/>
              <a:ext cx="203040" cy="1425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3636C61-2CF0-46F0-8629-59394DC19780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177799" y="6519958"/>
                <a:ext cx="2206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4FB08E2-A162-47E7-A2B5-A571B8E5C1B0}"/>
                  </a:ext>
                </a:extLst>
              </p14:cNvPr>
              <p14:cNvContentPartPr/>
              <p14:nvPr/>
            </p14:nvContentPartPr>
            <p14:xfrm>
              <a:off x="3418999" y="6546958"/>
              <a:ext cx="194400" cy="1573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4FB08E2-A162-47E7-A2B5-A571B8E5C1B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409999" y="6537958"/>
                <a:ext cx="2120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01D9E7DC-597D-4B34-B612-AED50883BB5E}"/>
                  </a:ext>
                </a:extLst>
              </p14:cNvPr>
              <p14:cNvContentPartPr/>
              <p14:nvPr/>
            </p14:nvContentPartPr>
            <p14:xfrm>
              <a:off x="3550759" y="6301078"/>
              <a:ext cx="167400" cy="3448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01D9E7DC-597D-4B34-B612-AED50883BB5E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542119" y="6292078"/>
                <a:ext cx="1850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CD46FAE-70C9-4A31-857A-F4D163550BC7}"/>
                  </a:ext>
                </a:extLst>
              </p14:cNvPr>
              <p14:cNvContentPartPr/>
              <p14:nvPr/>
            </p14:nvContentPartPr>
            <p14:xfrm>
              <a:off x="3991039" y="6512398"/>
              <a:ext cx="192240" cy="189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CD46FAE-70C9-4A31-857A-F4D163550BC7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982039" y="6503398"/>
                <a:ext cx="2098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59201B9-6213-4590-9E80-47C5089E12A5}"/>
                  </a:ext>
                </a:extLst>
              </p14:cNvPr>
              <p14:cNvContentPartPr/>
              <p14:nvPr/>
            </p14:nvContentPartPr>
            <p14:xfrm>
              <a:off x="4114519" y="6285598"/>
              <a:ext cx="243360" cy="3780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59201B9-6213-4590-9E80-47C5089E12A5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105879" y="6276958"/>
                <a:ext cx="2610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5B93D8A-7BF9-4198-B426-875A1C306EE3}"/>
                  </a:ext>
                </a:extLst>
              </p14:cNvPr>
              <p14:cNvContentPartPr/>
              <p14:nvPr/>
            </p14:nvContentPartPr>
            <p14:xfrm>
              <a:off x="4218919" y="6519598"/>
              <a:ext cx="179280" cy="1526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5B93D8A-7BF9-4198-B426-875A1C306EE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209919" y="6510958"/>
                <a:ext cx="196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1E7C3CB-604A-4B76-87BD-59AEBB3E53FF}"/>
                  </a:ext>
                </a:extLst>
              </p14:cNvPr>
              <p14:cNvContentPartPr/>
              <p14:nvPr/>
            </p14:nvContentPartPr>
            <p14:xfrm>
              <a:off x="4434919" y="6510238"/>
              <a:ext cx="201240" cy="1551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1E7C3CB-604A-4B76-87BD-59AEBB3E53F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425919" y="6501238"/>
                <a:ext cx="218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7CDAC4E-0E60-481D-BB5D-A5681F37A5CC}"/>
                  </a:ext>
                </a:extLst>
              </p14:cNvPr>
              <p14:cNvContentPartPr/>
              <p14:nvPr/>
            </p14:nvContentPartPr>
            <p14:xfrm>
              <a:off x="4606279" y="6536878"/>
              <a:ext cx="98640" cy="1044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7CDAC4E-0E60-481D-BB5D-A5681F37A5C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597639" y="6528238"/>
                <a:ext cx="116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64FE83AF-13CD-4A49-89A4-A7267AE97209}"/>
                  </a:ext>
                </a:extLst>
              </p14:cNvPr>
              <p14:cNvContentPartPr/>
              <p14:nvPr/>
            </p14:nvContentPartPr>
            <p14:xfrm>
              <a:off x="4720399" y="6555238"/>
              <a:ext cx="136800" cy="1177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64FE83AF-13CD-4A49-89A4-A7267AE97209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711759" y="6546238"/>
                <a:ext cx="1544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6EB76BA-51B7-49AE-A257-7A85D10FA9A1}"/>
                  </a:ext>
                </a:extLst>
              </p14:cNvPr>
              <p14:cNvContentPartPr/>
              <p14:nvPr/>
            </p14:nvContentPartPr>
            <p14:xfrm>
              <a:off x="4957639" y="6263998"/>
              <a:ext cx="231840" cy="3996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6EB76BA-51B7-49AE-A257-7A85D10FA9A1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948999" y="6254998"/>
                <a:ext cx="2494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3312868-3925-4502-A4A6-BA6F6999402F}"/>
                  </a:ext>
                </a:extLst>
              </p14:cNvPr>
              <p14:cNvContentPartPr/>
              <p14:nvPr/>
            </p14:nvContentPartPr>
            <p14:xfrm>
              <a:off x="4893919" y="6506278"/>
              <a:ext cx="232560" cy="428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3312868-3925-4502-A4A6-BA6F6999402F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885279" y="6497278"/>
                <a:ext cx="2502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EF6E007-E960-490D-A08E-7233C438F3E9}"/>
                  </a:ext>
                </a:extLst>
              </p14:cNvPr>
              <p14:cNvContentPartPr/>
              <p14:nvPr/>
            </p14:nvContentPartPr>
            <p14:xfrm>
              <a:off x="5263279" y="6582958"/>
              <a:ext cx="55800" cy="87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EF6E007-E960-490D-A08E-7233C438F3E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254279" y="6573958"/>
                <a:ext cx="734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BE04EFD-602D-471A-A29D-D11F84570B18}"/>
                  </a:ext>
                </a:extLst>
              </p14:cNvPr>
              <p14:cNvContentPartPr/>
              <p14:nvPr/>
            </p14:nvContentPartPr>
            <p14:xfrm>
              <a:off x="5399359" y="6546598"/>
              <a:ext cx="111960" cy="81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BE04EFD-602D-471A-A29D-D11F84570B1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390719" y="6537598"/>
                <a:ext cx="1296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821B7D9D-4AD9-4186-AA95-24A0D62FCF13}"/>
                  </a:ext>
                </a:extLst>
              </p14:cNvPr>
              <p14:cNvContentPartPr/>
              <p14:nvPr/>
            </p14:nvContentPartPr>
            <p14:xfrm>
              <a:off x="5596999" y="6568918"/>
              <a:ext cx="191160" cy="1234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821B7D9D-4AD9-4186-AA95-24A0D62FCF13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587999" y="6559918"/>
                <a:ext cx="2088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9F43BA5-D566-4991-84DA-098070C5E394}"/>
                  </a:ext>
                </a:extLst>
              </p14:cNvPr>
              <p14:cNvContentPartPr/>
              <p14:nvPr/>
            </p14:nvContentPartPr>
            <p14:xfrm>
              <a:off x="6092359" y="6542638"/>
              <a:ext cx="116280" cy="129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9F43BA5-D566-4991-84DA-098070C5E394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083719" y="6533638"/>
                <a:ext cx="133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6972F1B8-5D76-4832-8AB3-D608899CEBFE}"/>
                  </a:ext>
                </a:extLst>
              </p14:cNvPr>
              <p14:cNvContentPartPr/>
              <p14:nvPr/>
            </p14:nvContentPartPr>
            <p14:xfrm>
              <a:off x="6307279" y="6117118"/>
              <a:ext cx="326160" cy="5896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6972F1B8-5D76-4832-8AB3-D608899CEBFE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298639" y="6108118"/>
                <a:ext cx="34380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4FAB503-51CE-4770-A0FD-55C990474AB5}"/>
                  </a:ext>
                </a:extLst>
              </p14:cNvPr>
              <p14:cNvContentPartPr/>
              <p14:nvPr/>
            </p14:nvContentPartPr>
            <p14:xfrm>
              <a:off x="6355159" y="6464878"/>
              <a:ext cx="145080" cy="302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4FAB503-51CE-4770-A0FD-55C990474AB5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346159" y="6455878"/>
                <a:ext cx="1627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D0EA1E7E-3592-4960-817F-B48B861055D1}"/>
                  </a:ext>
                </a:extLst>
              </p14:cNvPr>
              <p14:cNvContentPartPr/>
              <p14:nvPr/>
            </p14:nvContentPartPr>
            <p14:xfrm>
              <a:off x="6909919" y="6348598"/>
              <a:ext cx="182160" cy="3416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D0EA1E7E-3592-4960-817F-B48B861055D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01279" y="6339958"/>
                <a:ext cx="1998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8727F8B6-9FB2-4FBA-928B-6C1CE9B0D789}"/>
                  </a:ext>
                </a:extLst>
              </p14:cNvPr>
              <p14:cNvContentPartPr/>
              <p14:nvPr/>
            </p14:nvContentPartPr>
            <p14:xfrm>
              <a:off x="6836119" y="6274798"/>
              <a:ext cx="317160" cy="3250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8727F8B6-9FB2-4FBA-928B-6C1CE9B0D78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827119" y="6265798"/>
                <a:ext cx="3348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7988E9A9-0844-4269-95C7-A800BF1B7D86}"/>
                  </a:ext>
                </a:extLst>
              </p14:cNvPr>
              <p14:cNvContentPartPr/>
              <p14:nvPr/>
            </p14:nvContentPartPr>
            <p14:xfrm>
              <a:off x="7408879" y="6509518"/>
              <a:ext cx="42480" cy="1094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7988E9A9-0844-4269-95C7-A800BF1B7D86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7399879" y="6500518"/>
                <a:ext cx="60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89A0700-1C40-4568-9E34-72924CA07BEB}"/>
                  </a:ext>
                </a:extLst>
              </p14:cNvPr>
              <p14:cNvContentPartPr/>
              <p14:nvPr/>
            </p14:nvContentPartPr>
            <p14:xfrm>
              <a:off x="7519759" y="6326278"/>
              <a:ext cx="2880" cy="309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89A0700-1C40-4568-9E34-72924CA07BE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7510759" y="6317638"/>
                <a:ext cx="20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A35ED31-E4EF-4548-A6F1-29C40065C44A}"/>
                  </a:ext>
                </a:extLst>
              </p14:cNvPr>
              <p14:cNvContentPartPr/>
              <p14:nvPr/>
            </p14:nvContentPartPr>
            <p14:xfrm>
              <a:off x="7552879" y="6406558"/>
              <a:ext cx="132480" cy="1803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A35ED31-E4EF-4548-A6F1-29C40065C44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544239" y="6397918"/>
                <a:ext cx="1501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9FF20002-D29B-4FC5-9137-C234656D1A02}"/>
                  </a:ext>
                </a:extLst>
              </p14:cNvPr>
              <p14:cNvContentPartPr/>
              <p14:nvPr/>
            </p14:nvContentPartPr>
            <p14:xfrm>
              <a:off x="7923679" y="6306838"/>
              <a:ext cx="530280" cy="348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9FF20002-D29B-4FC5-9137-C234656D1A02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7914679" y="6297838"/>
                <a:ext cx="5479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8D3FA13B-CC39-41E0-96B8-EF7F355F3F3C}"/>
                  </a:ext>
                </a:extLst>
              </p14:cNvPr>
              <p14:cNvContentPartPr/>
              <p14:nvPr/>
            </p14:nvContentPartPr>
            <p14:xfrm>
              <a:off x="8228239" y="6553078"/>
              <a:ext cx="177840" cy="206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8D3FA13B-CC39-41E0-96B8-EF7F355F3F3C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219599" y="6544078"/>
                <a:ext cx="1954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81578EE-9F92-4F2E-B544-D930A4B49FFB}"/>
                  </a:ext>
                </a:extLst>
              </p14:cNvPr>
              <p14:cNvContentPartPr/>
              <p14:nvPr/>
            </p14:nvContentPartPr>
            <p14:xfrm>
              <a:off x="8209519" y="6540838"/>
              <a:ext cx="186840" cy="1969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81578EE-9F92-4F2E-B544-D930A4B49FFB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200879" y="6531838"/>
                <a:ext cx="2044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695DF08-CBB1-4CDC-945D-96A668BB2880}"/>
                  </a:ext>
                </a:extLst>
              </p14:cNvPr>
              <p14:cNvContentPartPr/>
              <p14:nvPr/>
            </p14:nvContentPartPr>
            <p14:xfrm>
              <a:off x="8602639" y="6412678"/>
              <a:ext cx="168840" cy="1472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695DF08-CBB1-4CDC-945D-96A668BB2880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593999" y="6403678"/>
                <a:ext cx="1864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C048E205-0DDE-44D8-A65A-35D77B76983B}"/>
                  </a:ext>
                </a:extLst>
              </p14:cNvPr>
              <p14:cNvContentPartPr/>
              <p14:nvPr/>
            </p14:nvContentPartPr>
            <p14:xfrm>
              <a:off x="9114919" y="6043318"/>
              <a:ext cx="1104480" cy="6739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C048E205-0DDE-44D8-A65A-35D77B76983B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9105919" y="6034318"/>
                <a:ext cx="112212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1ED0CF1-ED62-46A7-9333-0B8C877D1D21}"/>
                  </a:ext>
                </a:extLst>
              </p14:cNvPr>
              <p14:cNvContentPartPr/>
              <p14:nvPr/>
            </p14:nvContentPartPr>
            <p14:xfrm>
              <a:off x="9401839" y="6243838"/>
              <a:ext cx="458280" cy="3664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1ED0CF1-ED62-46A7-9333-0B8C877D1D2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392839" y="6235198"/>
                <a:ext cx="4759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3F0D32EF-F81D-41BC-90E5-C7A7861B3CB1}"/>
                  </a:ext>
                </a:extLst>
              </p14:cNvPr>
              <p14:cNvContentPartPr/>
              <p14:nvPr/>
            </p14:nvContentPartPr>
            <p14:xfrm>
              <a:off x="9927439" y="6120718"/>
              <a:ext cx="172440" cy="154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3F0D32EF-F81D-41BC-90E5-C7A7861B3CB1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9918439" y="6111718"/>
                <a:ext cx="1900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03E29F44-7B6B-4D43-8CE9-D69830268A4D}"/>
                  </a:ext>
                </a:extLst>
              </p14:cNvPr>
              <p14:cNvContentPartPr/>
              <p14:nvPr/>
            </p14:nvContentPartPr>
            <p14:xfrm>
              <a:off x="9685519" y="6533998"/>
              <a:ext cx="242640" cy="1868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03E29F44-7B6B-4D43-8CE9-D69830268A4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676879" y="6525358"/>
                <a:ext cx="260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17DA570-65B1-4138-AE62-1FD91D5C615E}"/>
                  </a:ext>
                </a:extLst>
              </p14:cNvPr>
              <p14:cNvContentPartPr/>
              <p14:nvPr/>
            </p14:nvContentPartPr>
            <p14:xfrm>
              <a:off x="9691999" y="6518518"/>
              <a:ext cx="166320" cy="1609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17DA570-65B1-4138-AE62-1FD91D5C615E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9682999" y="6509518"/>
                <a:ext cx="183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B345D3D3-D38F-4442-BBF3-02F47DED5B86}"/>
                  </a:ext>
                </a:extLst>
              </p14:cNvPr>
              <p14:cNvContentPartPr/>
              <p14:nvPr/>
            </p14:nvContentPartPr>
            <p14:xfrm>
              <a:off x="3490999" y="5919532"/>
              <a:ext cx="3582000" cy="2890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B345D3D3-D38F-4442-BBF3-02F47DED5B86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481999" y="5910892"/>
                <a:ext cx="35996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596DE1D-55EE-47F1-AD56-5046FDC9AEAB}"/>
                  </a:ext>
                </a:extLst>
              </p14:cNvPr>
              <p14:cNvContentPartPr/>
              <p14:nvPr/>
            </p14:nvContentPartPr>
            <p14:xfrm>
              <a:off x="4030279" y="5625412"/>
              <a:ext cx="1157760" cy="990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596DE1D-55EE-47F1-AD56-5046FDC9AEAB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021639" y="5616412"/>
                <a:ext cx="117540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556D111-546D-4044-A01F-C79E7FD548E8}"/>
              </a:ext>
            </a:extLst>
          </p:cNvPr>
          <p:cNvGrpSpPr/>
          <p:nvPr/>
        </p:nvGrpSpPr>
        <p:grpSpPr>
          <a:xfrm>
            <a:off x="6083359" y="4979518"/>
            <a:ext cx="1518840" cy="784494"/>
            <a:chOff x="6083359" y="4979518"/>
            <a:chExt cx="1518840" cy="7844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0687913-1856-42D0-83B7-85EE1C78154F}"/>
                    </a:ext>
                  </a:extLst>
                </p14:cNvPr>
                <p14:cNvContentPartPr/>
                <p14:nvPr/>
              </p14:nvContentPartPr>
              <p14:xfrm>
                <a:off x="6083359" y="5339158"/>
                <a:ext cx="164160" cy="1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0687913-1856-42D0-83B7-85EE1C78154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074719" y="5330518"/>
                  <a:ext cx="181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6E247E5-68BD-4465-8071-6C2AB2A9B89E}"/>
                    </a:ext>
                  </a:extLst>
                </p14:cNvPr>
                <p14:cNvContentPartPr/>
                <p14:nvPr/>
              </p14:nvContentPartPr>
              <p14:xfrm>
                <a:off x="6475039" y="5168158"/>
                <a:ext cx="435240" cy="248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6E247E5-68BD-4465-8071-6C2AB2A9B89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466399" y="5159518"/>
                  <a:ext cx="452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A9AAFB5-5F8F-4614-B93D-D424A33CDF5E}"/>
                    </a:ext>
                  </a:extLst>
                </p14:cNvPr>
                <p14:cNvContentPartPr/>
                <p14:nvPr/>
              </p14:nvContentPartPr>
              <p14:xfrm>
                <a:off x="6990919" y="5357158"/>
                <a:ext cx="145080" cy="192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A9AAFB5-5F8F-4614-B93D-D424A33CDF5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982279" y="5348158"/>
                  <a:ext cx="162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499A594-FC9A-41F7-B028-303F007E7A74}"/>
                    </a:ext>
                  </a:extLst>
                </p14:cNvPr>
                <p14:cNvContentPartPr/>
                <p14:nvPr/>
              </p14:nvContentPartPr>
              <p14:xfrm>
                <a:off x="6986599" y="5379838"/>
                <a:ext cx="160920" cy="148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499A594-FC9A-41F7-B028-303F007E7A7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977599" y="5371198"/>
                  <a:ext cx="178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16241F1-E271-4983-BCFC-DCB0569698FB}"/>
                    </a:ext>
                  </a:extLst>
                </p14:cNvPr>
                <p14:cNvContentPartPr/>
                <p14:nvPr/>
              </p14:nvContentPartPr>
              <p14:xfrm>
                <a:off x="7089919" y="4979518"/>
                <a:ext cx="154080" cy="122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16241F1-E271-4983-BCFC-DCB0569698F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80919" y="4970878"/>
                  <a:ext cx="171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AA0BE52-7DDA-4B55-A2AD-E26A7ADBA6AC}"/>
                    </a:ext>
                  </a:extLst>
                </p14:cNvPr>
                <p14:cNvContentPartPr/>
                <p14:nvPr/>
              </p14:nvContentPartPr>
              <p14:xfrm>
                <a:off x="7479439" y="5204518"/>
                <a:ext cx="96480" cy="16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AA0BE52-7DDA-4B55-A2AD-E26A7ADBA6A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70799" y="5195878"/>
                  <a:ext cx="114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3C4CF50-E5E7-4FC1-8037-11F3B4207B15}"/>
                    </a:ext>
                  </a:extLst>
                </p14:cNvPr>
                <p14:cNvContentPartPr/>
                <p14:nvPr/>
              </p14:nvContentPartPr>
              <p14:xfrm>
                <a:off x="7459639" y="5309998"/>
                <a:ext cx="142560" cy="24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3C4CF50-E5E7-4FC1-8037-11F3B4207B1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50999" y="5301358"/>
                  <a:ext cx="160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041BB81-C82F-496B-8EA6-DC384A15BD80}"/>
                    </a:ext>
                  </a:extLst>
                </p14:cNvPr>
                <p14:cNvContentPartPr/>
                <p14:nvPr/>
              </p14:nvContentPartPr>
              <p14:xfrm>
                <a:off x="6630199" y="5631172"/>
                <a:ext cx="451440" cy="132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041BB81-C82F-496B-8EA6-DC384A15BD8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21199" y="5622532"/>
                  <a:ext cx="46908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1D44145-5823-4602-B82A-EAAB38743FA0}"/>
                  </a:ext>
                </a:extLst>
              </p14:cNvPr>
              <p14:cNvContentPartPr/>
              <p14:nvPr/>
            </p14:nvContentPartPr>
            <p14:xfrm>
              <a:off x="10363039" y="5557012"/>
              <a:ext cx="304560" cy="234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1D44145-5823-4602-B82A-EAAB38743FA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0354039" y="5548372"/>
                <a:ext cx="32220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D0CA5B45-210B-4660-BB49-6F511B1DF94F}"/>
              </a:ext>
            </a:extLst>
          </p:cNvPr>
          <p:cNvGrpSpPr/>
          <p:nvPr/>
        </p:nvGrpSpPr>
        <p:grpSpPr>
          <a:xfrm>
            <a:off x="7961119" y="4730038"/>
            <a:ext cx="3454560" cy="880254"/>
            <a:chOff x="7961119" y="4730038"/>
            <a:chExt cx="3454560" cy="8802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402FA8A-EB0E-4AEE-94AB-F43E87E559D3}"/>
                    </a:ext>
                  </a:extLst>
                </p14:cNvPr>
                <p14:cNvContentPartPr/>
                <p14:nvPr/>
              </p14:nvContentPartPr>
              <p14:xfrm>
                <a:off x="7961119" y="5003638"/>
                <a:ext cx="490320" cy="39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402FA8A-EB0E-4AEE-94AB-F43E87E559D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52119" y="4994998"/>
                  <a:ext cx="5079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18441DF-E4E8-49A2-A0C9-137B68678898}"/>
                    </a:ext>
                  </a:extLst>
                </p14:cNvPr>
                <p14:cNvContentPartPr/>
                <p14:nvPr/>
              </p14:nvContentPartPr>
              <p14:xfrm>
                <a:off x="8112319" y="5200918"/>
                <a:ext cx="205560" cy="60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18441DF-E4E8-49A2-A0C9-137B6867889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103319" y="5191918"/>
                  <a:ext cx="223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6FF1F4F-DD92-44D2-9E04-10185CBB027F}"/>
                    </a:ext>
                  </a:extLst>
                </p14:cNvPr>
                <p14:cNvContentPartPr/>
                <p14:nvPr/>
              </p14:nvContentPartPr>
              <p14:xfrm>
                <a:off x="8492839" y="5118478"/>
                <a:ext cx="113040" cy="234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6FF1F4F-DD92-44D2-9E04-10185CBB027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83839" y="5109838"/>
                  <a:ext cx="130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1DC559B-AF93-47A4-A6FC-632854E0193D}"/>
                    </a:ext>
                  </a:extLst>
                </p14:cNvPr>
                <p14:cNvContentPartPr/>
                <p14:nvPr/>
              </p14:nvContentPartPr>
              <p14:xfrm>
                <a:off x="8695159" y="5193718"/>
                <a:ext cx="205200" cy="189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1DC559B-AF93-47A4-A6FC-632854E0193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86159" y="5185078"/>
                  <a:ext cx="222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AFC1A64-6578-4FC3-AC40-5AAE83B6C9AD}"/>
                    </a:ext>
                  </a:extLst>
                </p14:cNvPr>
                <p14:cNvContentPartPr/>
                <p14:nvPr/>
              </p14:nvContentPartPr>
              <p14:xfrm>
                <a:off x="8648719" y="5145838"/>
                <a:ext cx="225000" cy="195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AFC1A64-6578-4FC3-AC40-5AAE83B6C9A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39719" y="5137198"/>
                  <a:ext cx="242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241566E-B9DC-4809-8DFC-C4DB9116EA95}"/>
                    </a:ext>
                  </a:extLst>
                </p14:cNvPr>
                <p14:cNvContentPartPr/>
                <p14:nvPr/>
              </p14:nvContentPartPr>
              <p14:xfrm>
                <a:off x="8946439" y="4944238"/>
                <a:ext cx="164160" cy="98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241566E-B9DC-4809-8DFC-C4DB9116EA9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937439" y="4935598"/>
                  <a:ext cx="181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49C3A58-F140-45F2-9073-9F50DB793167}"/>
                    </a:ext>
                  </a:extLst>
                </p14:cNvPr>
                <p14:cNvContentPartPr/>
                <p14:nvPr/>
              </p14:nvContentPartPr>
              <p14:xfrm>
                <a:off x="9115999" y="4933078"/>
                <a:ext cx="170640" cy="498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49C3A58-F140-45F2-9073-9F50DB79316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107359" y="4924078"/>
                  <a:ext cx="1882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F57D051-0EAC-4BA2-8BAB-81FE0EAC0F78}"/>
                    </a:ext>
                  </a:extLst>
                </p14:cNvPr>
                <p14:cNvContentPartPr/>
                <p14:nvPr/>
              </p14:nvContentPartPr>
              <p14:xfrm>
                <a:off x="9431719" y="5241598"/>
                <a:ext cx="227520" cy="26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F57D051-0EAC-4BA2-8BAB-81FE0EAC0F7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23079" y="5232598"/>
                  <a:ext cx="245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8AF1AAA-3D90-455A-92D6-0772C99485E5}"/>
                    </a:ext>
                  </a:extLst>
                </p14:cNvPr>
                <p14:cNvContentPartPr/>
                <p14:nvPr/>
              </p14:nvContentPartPr>
              <p14:xfrm>
                <a:off x="9870559" y="4987078"/>
                <a:ext cx="281160" cy="471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8AF1AAA-3D90-455A-92D6-0772C99485E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861559" y="4978438"/>
                  <a:ext cx="2988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B4C8AAA-04F4-47E8-BCE0-C4A0C516B732}"/>
                    </a:ext>
                  </a:extLst>
                </p14:cNvPr>
                <p14:cNvContentPartPr/>
                <p14:nvPr/>
              </p14:nvContentPartPr>
              <p14:xfrm>
                <a:off x="10038679" y="5037118"/>
                <a:ext cx="468720" cy="387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B4C8AAA-04F4-47E8-BCE0-C4A0C516B73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030039" y="5028478"/>
                  <a:ext cx="486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CEED7CC-3D7B-4C08-9885-7C6DDCCE4C32}"/>
                    </a:ext>
                  </a:extLst>
                </p14:cNvPr>
                <p14:cNvContentPartPr/>
                <p14:nvPr/>
              </p14:nvContentPartPr>
              <p14:xfrm>
                <a:off x="10159999" y="5240878"/>
                <a:ext cx="191520" cy="38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CEED7CC-3D7B-4C08-9885-7C6DDCCE4C3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151359" y="5232238"/>
                  <a:ext cx="209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0932287-2797-4211-B2FF-D55CB3888970}"/>
                    </a:ext>
                  </a:extLst>
                </p14:cNvPr>
                <p14:cNvContentPartPr/>
                <p14:nvPr/>
              </p14:nvContentPartPr>
              <p14:xfrm>
                <a:off x="10444759" y="5130718"/>
                <a:ext cx="138600" cy="251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0932287-2797-4211-B2FF-D55CB388897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435759" y="5121718"/>
                  <a:ext cx="156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13F89B8-D91F-4F01-B9E4-B4C4F985F2D5}"/>
                    </a:ext>
                  </a:extLst>
                </p14:cNvPr>
                <p14:cNvContentPartPr/>
                <p14:nvPr/>
              </p14:nvContentPartPr>
              <p14:xfrm>
                <a:off x="10627999" y="5201278"/>
                <a:ext cx="200520" cy="170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13F89B8-D91F-4F01-B9E4-B4C4F985F2D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618999" y="5192638"/>
                  <a:ext cx="218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FAAA4A6-8F7A-490C-99E9-64F54F925F1D}"/>
                    </a:ext>
                  </a:extLst>
                </p14:cNvPr>
                <p14:cNvContentPartPr/>
                <p14:nvPr/>
              </p14:nvContentPartPr>
              <p14:xfrm>
                <a:off x="10519279" y="5204878"/>
                <a:ext cx="230760" cy="158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FAAA4A6-8F7A-490C-99E9-64F54F925F1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510279" y="5195878"/>
                  <a:ext cx="248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96475E5-C266-4EFC-A34C-B2B53F9446BE}"/>
                    </a:ext>
                  </a:extLst>
                </p14:cNvPr>
                <p14:cNvContentPartPr/>
                <p14:nvPr/>
              </p14:nvContentPartPr>
              <p14:xfrm>
                <a:off x="10842199" y="5061598"/>
                <a:ext cx="106200" cy="314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96475E5-C266-4EFC-A34C-B2B53F9446B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833559" y="5052958"/>
                  <a:ext cx="123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F073F22-FA80-4EA5-A706-1C464D5866BC}"/>
                    </a:ext>
                  </a:extLst>
                </p14:cNvPr>
                <p14:cNvContentPartPr/>
                <p14:nvPr/>
              </p14:nvContentPartPr>
              <p14:xfrm>
                <a:off x="10988719" y="4972318"/>
                <a:ext cx="185760" cy="440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F073F22-FA80-4EA5-A706-1C464D5866B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980079" y="4963678"/>
                  <a:ext cx="2034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7CD78D3-A284-49A1-B812-F8DE701B0327}"/>
                    </a:ext>
                  </a:extLst>
                </p14:cNvPr>
                <p14:cNvContentPartPr/>
                <p14:nvPr/>
              </p14:nvContentPartPr>
              <p14:xfrm>
                <a:off x="11181319" y="4730038"/>
                <a:ext cx="234360" cy="219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7CD78D3-A284-49A1-B812-F8DE701B032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172319" y="4721398"/>
                  <a:ext cx="252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F0C6A8D-42A0-47B9-A76B-4B4F9217C97D}"/>
                    </a:ext>
                  </a:extLst>
                </p14:cNvPr>
                <p14:cNvContentPartPr/>
                <p14:nvPr/>
              </p14:nvContentPartPr>
              <p14:xfrm>
                <a:off x="8043919" y="5501572"/>
                <a:ext cx="2953440" cy="108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F0C6A8D-42A0-47B9-A76B-4B4F9217C97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35279" y="5492932"/>
                  <a:ext cx="29710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8D216D6-B133-4887-8577-05259044D895}"/>
                  </a:ext>
                </a:extLst>
              </p14:cNvPr>
              <p14:cNvContentPartPr/>
              <p14:nvPr/>
            </p14:nvContentPartPr>
            <p14:xfrm>
              <a:off x="7880839" y="4159132"/>
              <a:ext cx="2297520" cy="1360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8D216D6-B133-4887-8577-05259044D895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7871839" y="4150492"/>
                <a:ext cx="2315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CDECDB-8E15-4F29-AC83-09075BAB4955}"/>
                  </a:ext>
                </a:extLst>
              </p14:cNvPr>
              <p14:cNvContentPartPr/>
              <p14:nvPr/>
            </p14:nvContentPartPr>
            <p14:xfrm>
              <a:off x="8112319" y="5627212"/>
              <a:ext cx="2966040" cy="71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CDECDB-8E15-4F29-AC83-09075BAB4955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8103319" y="5618572"/>
                <a:ext cx="29836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0D21BC0-CBB4-4F05-9D7E-D8391D430D41}"/>
                  </a:ext>
                </a:extLst>
              </p14:cNvPr>
              <p14:cNvContentPartPr/>
              <p14:nvPr/>
            </p14:nvContentPartPr>
            <p14:xfrm>
              <a:off x="8193679" y="5705692"/>
              <a:ext cx="2969280" cy="78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0D21BC0-CBB4-4F05-9D7E-D8391D430D41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8185039" y="5697052"/>
                <a:ext cx="298692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378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0874A8-30EC-4858-84BC-227E652A9A2A}"/>
              </a:ext>
            </a:extLst>
          </p:cNvPr>
          <p:cNvGrpSpPr/>
          <p:nvPr/>
        </p:nvGrpSpPr>
        <p:grpSpPr>
          <a:xfrm>
            <a:off x="463399" y="321838"/>
            <a:ext cx="878040" cy="411840"/>
            <a:chOff x="463399" y="321838"/>
            <a:chExt cx="8780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F475D1-964C-4414-A5AF-5CFF0D70A7F4}"/>
                    </a:ext>
                  </a:extLst>
                </p14:cNvPr>
                <p14:cNvContentPartPr/>
                <p14:nvPr/>
              </p14:nvContentPartPr>
              <p14:xfrm>
                <a:off x="463399" y="321838"/>
                <a:ext cx="474840" cy="411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F475D1-964C-4414-A5AF-5CFF0D70A7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399" y="313198"/>
                  <a:ext cx="492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A9C622-163C-47BC-98DA-EB12CBE26478}"/>
                    </a:ext>
                  </a:extLst>
                </p14:cNvPr>
                <p14:cNvContentPartPr/>
                <p14:nvPr/>
              </p14:nvContentPartPr>
              <p14:xfrm>
                <a:off x="585079" y="560878"/>
                <a:ext cx="226800" cy="66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A9C622-163C-47BC-98DA-EB12CBE264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6439" y="552238"/>
                  <a:ext cx="244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1198C8-D091-46AD-AA34-639E6F8D62A1}"/>
                    </a:ext>
                  </a:extLst>
                </p14:cNvPr>
                <p14:cNvContentPartPr/>
                <p14:nvPr/>
              </p14:nvContentPartPr>
              <p14:xfrm>
                <a:off x="878479" y="497518"/>
                <a:ext cx="171360" cy="175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1198C8-D091-46AD-AA34-639E6F8D62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9839" y="488878"/>
                  <a:ext cx="189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77B6B8-A73F-4AC9-B441-04E49F20E31A}"/>
                    </a:ext>
                  </a:extLst>
                </p14:cNvPr>
                <p14:cNvContentPartPr/>
                <p14:nvPr/>
              </p14:nvContentPartPr>
              <p14:xfrm>
                <a:off x="824839" y="440638"/>
                <a:ext cx="262440" cy="208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77B6B8-A73F-4AC9-B441-04E49F20E3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6199" y="431638"/>
                  <a:ext cx="280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34E71B-79B3-4314-A34E-D506B6127433}"/>
                    </a:ext>
                  </a:extLst>
                </p14:cNvPr>
                <p14:cNvContentPartPr/>
                <p14:nvPr/>
              </p14:nvContentPartPr>
              <p14:xfrm>
                <a:off x="1339639" y="437758"/>
                <a:ext cx="1800" cy="1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34E71B-79B3-4314-A34E-D506B61274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0999" y="429118"/>
                  <a:ext cx="1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778DDE9-1BC2-4DC5-A3B6-6BF00D502C32}"/>
                    </a:ext>
                  </a:extLst>
                </p14:cNvPr>
                <p14:cNvContentPartPr/>
                <p14:nvPr/>
              </p14:nvContentPartPr>
              <p14:xfrm>
                <a:off x="1296439" y="636838"/>
                <a:ext cx="11880" cy="1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778DDE9-1BC2-4DC5-A3B6-6BF00D502C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7439" y="628198"/>
                  <a:ext cx="2952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EC1E21-5028-457C-9B13-7C865A4CABBD}"/>
                  </a:ext>
                </a:extLst>
              </p14:cNvPr>
              <p14:cNvContentPartPr/>
              <p14:nvPr/>
            </p14:nvContentPartPr>
            <p14:xfrm>
              <a:off x="1852279" y="100078"/>
              <a:ext cx="440640" cy="63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EC1E21-5028-457C-9B13-7C865A4CAB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3639" y="91438"/>
                <a:ext cx="45828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CDA0840-A64C-4E73-9970-07DF92299822}"/>
                  </a:ext>
                </a:extLst>
              </p14:cNvPr>
              <p14:cNvContentPartPr/>
              <p14:nvPr/>
            </p14:nvContentPartPr>
            <p14:xfrm>
              <a:off x="1849759" y="491038"/>
              <a:ext cx="340920" cy="55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CDA0840-A64C-4E73-9970-07DF922998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1119" y="482038"/>
                <a:ext cx="3585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ECBB4E-8290-45C3-8C3E-7218D9EE7182}"/>
                  </a:ext>
                </a:extLst>
              </p14:cNvPr>
              <p14:cNvContentPartPr/>
              <p14:nvPr/>
            </p14:nvContentPartPr>
            <p14:xfrm>
              <a:off x="2269879" y="426958"/>
              <a:ext cx="60840" cy="18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ECBB4E-8290-45C3-8C3E-7218D9EE71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61239" y="418318"/>
                <a:ext cx="784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11F327-8172-43C6-B599-5B8730FC5F51}"/>
                  </a:ext>
                </a:extLst>
              </p14:cNvPr>
              <p14:cNvContentPartPr/>
              <p14:nvPr/>
            </p14:nvContentPartPr>
            <p14:xfrm>
              <a:off x="2378599" y="441718"/>
              <a:ext cx="198720" cy="165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11F327-8172-43C6-B599-5B8730FC5F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69959" y="433078"/>
                <a:ext cx="2163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88762D2-9499-4A59-B743-1E8C064D59A0}"/>
                  </a:ext>
                </a:extLst>
              </p14:cNvPr>
              <p14:cNvContentPartPr/>
              <p14:nvPr/>
            </p14:nvContentPartPr>
            <p14:xfrm>
              <a:off x="2206519" y="453238"/>
              <a:ext cx="310320" cy="179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88762D2-9499-4A59-B743-1E8C064D59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97519" y="444598"/>
                <a:ext cx="3279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825E200-7EEE-4961-9541-B05AFCEDB33F}"/>
                  </a:ext>
                </a:extLst>
              </p14:cNvPr>
              <p14:cNvContentPartPr/>
              <p14:nvPr/>
            </p14:nvContentPartPr>
            <p14:xfrm>
              <a:off x="2591359" y="240838"/>
              <a:ext cx="124200" cy="439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825E200-7EEE-4961-9541-B05AFCEDB3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82359" y="232198"/>
                <a:ext cx="1418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1B6A378-4B92-43E9-9A53-9425130B7802}"/>
                  </a:ext>
                </a:extLst>
              </p14:cNvPr>
              <p14:cNvContentPartPr/>
              <p14:nvPr/>
            </p14:nvContentPartPr>
            <p14:xfrm>
              <a:off x="2891959" y="381238"/>
              <a:ext cx="181440" cy="129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1B6A378-4B92-43E9-9A53-9425130B780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83319" y="372238"/>
                <a:ext cx="199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C799134-2190-453F-9E57-3D3461CD4B0A}"/>
                  </a:ext>
                </a:extLst>
              </p14:cNvPr>
              <p14:cNvContentPartPr/>
              <p14:nvPr/>
            </p14:nvContentPartPr>
            <p14:xfrm>
              <a:off x="3443119" y="331558"/>
              <a:ext cx="131760" cy="216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C799134-2190-453F-9E57-3D3461CD4B0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34119" y="322918"/>
                <a:ext cx="1494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98E8EA-7FBF-43C8-B9C3-1D46E0ADE963}"/>
                  </a:ext>
                </a:extLst>
              </p14:cNvPr>
              <p14:cNvContentPartPr/>
              <p14:nvPr/>
            </p14:nvContentPartPr>
            <p14:xfrm>
              <a:off x="3587479" y="510478"/>
              <a:ext cx="31320" cy="3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98E8EA-7FBF-43C8-B9C3-1D46E0ADE9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78479" y="501838"/>
                <a:ext cx="48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0E90CD6-667E-4839-860B-0624D5CED04B}"/>
                  </a:ext>
                </a:extLst>
              </p14:cNvPr>
              <p14:cNvContentPartPr/>
              <p14:nvPr/>
            </p14:nvContentPartPr>
            <p14:xfrm>
              <a:off x="3716719" y="332998"/>
              <a:ext cx="205560" cy="236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0E90CD6-667E-4839-860B-0624D5CED04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07719" y="324358"/>
                <a:ext cx="223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0A67F7-5AE3-4740-B980-68A47DE2AC66}"/>
                  </a:ext>
                </a:extLst>
              </p14:cNvPr>
              <p14:cNvContentPartPr/>
              <p14:nvPr/>
            </p14:nvContentPartPr>
            <p14:xfrm>
              <a:off x="3051799" y="183598"/>
              <a:ext cx="513000" cy="853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0A67F7-5AE3-4740-B980-68A47DE2AC6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42799" y="174598"/>
                <a:ext cx="530640" cy="87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0D15982-8E76-4FDD-ADB3-E8B19CC6AEC4}"/>
              </a:ext>
            </a:extLst>
          </p:cNvPr>
          <p:cNvGrpSpPr/>
          <p:nvPr/>
        </p:nvGrpSpPr>
        <p:grpSpPr>
          <a:xfrm>
            <a:off x="4015519" y="87838"/>
            <a:ext cx="1859760" cy="445680"/>
            <a:chOff x="4015519" y="87838"/>
            <a:chExt cx="185976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DB755B-F9B2-4A1A-928A-2A79D3B59EBA}"/>
                    </a:ext>
                  </a:extLst>
                </p14:cNvPr>
                <p14:cNvContentPartPr/>
                <p14:nvPr/>
              </p14:nvContentPartPr>
              <p14:xfrm>
                <a:off x="4015519" y="280438"/>
                <a:ext cx="291960" cy="25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DB755B-F9B2-4A1A-928A-2A79D3B59E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06879" y="271438"/>
                  <a:ext cx="309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353A01-1068-4859-AF9C-017115D243A0}"/>
                    </a:ext>
                  </a:extLst>
                </p14:cNvPr>
                <p14:cNvContentPartPr/>
                <p14:nvPr/>
              </p14:nvContentPartPr>
              <p14:xfrm>
                <a:off x="4433479" y="228238"/>
                <a:ext cx="182880" cy="28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353A01-1068-4859-AF9C-017115D243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24839" y="219238"/>
                  <a:ext cx="2005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92C624-972C-48C4-923E-F44D63286F72}"/>
                    </a:ext>
                  </a:extLst>
                </p14:cNvPr>
                <p14:cNvContentPartPr/>
                <p14:nvPr/>
              </p14:nvContentPartPr>
              <p14:xfrm>
                <a:off x="4692319" y="269638"/>
                <a:ext cx="103320" cy="19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92C624-972C-48C4-923E-F44D63286F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83679" y="260998"/>
                  <a:ext cx="120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13BDEE-AAE7-4463-9423-92FF76479E23}"/>
                    </a:ext>
                  </a:extLst>
                </p14:cNvPr>
                <p14:cNvContentPartPr/>
                <p14:nvPr/>
              </p14:nvContentPartPr>
              <p14:xfrm>
                <a:off x="4930279" y="325438"/>
                <a:ext cx="116280" cy="2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13BDEE-AAE7-4463-9423-92FF76479E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21639" y="316438"/>
                  <a:ext cx="133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42CD23-4889-42AC-A0BD-0ECB4CEB8210}"/>
                    </a:ext>
                  </a:extLst>
                </p14:cNvPr>
                <p14:cNvContentPartPr/>
                <p14:nvPr/>
              </p14:nvContentPartPr>
              <p14:xfrm>
                <a:off x="5200279" y="280078"/>
                <a:ext cx="250920" cy="18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42CD23-4889-42AC-A0BD-0ECB4CEB82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91639" y="271438"/>
                  <a:ext cx="268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B35D0EC-3CA3-41D0-85E2-B1B742D350BE}"/>
                    </a:ext>
                  </a:extLst>
                </p14:cNvPr>
                <p14:cNvContentPartPr/>
                <p14:nvPr/>
              </p14:nvContentPartPr>
              <p14:xfrm>
                <a:off x="5170399" y="276118"/>
                <a:ext cx="231840" cy="15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B35D0EC-3CA3-41D0-85E2-B1B742D350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61399" y="267118"/>
                  <a:ext cx="249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0186105-9B40-4AB8-A88F-91C769BF41AA}"/>
                    </a:ext>
                  </a:extLst>
                </p14:cNvPr>
                <p14:cNvContentPartPr/>
                <p14:nvPr/>
              </p14:nvContentPartPr>
              <p14:xfrm>
                <a:off x="5524639" y="167038"/>
                <a:ext cx="115920" cy="72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0186105-9B40-4AB8-A88F-91C769BF41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15999" y="158038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0EE61C-3C25-479B-A63E-C89C6CA5003C}"/>
                    </a:ext>
                  </a:extLst>
                </p14:cNvPr>
                <p14:cNvContentPartPr/>
                <p14:nvPr/>
              </p14:nvContentPartPr>
              <p14:xfrm>
                <a:off x="5591599" y="132478"/>
                <a:ext cx="71640" cy="19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0EE61C-3C25-479B-A63E-C89C6CA500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82959" y="123478"/>
                  <a:ext cx="89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9BC820-F9A8-4E5D-B957-EAC9BB6CA1DB}"/>
                    </a:ext>
                  </a:extLst>
                </p14:cNvPr>
                <p14:cNvContentPartPr/>
                <p14:nvPr/>
              </p14:nvContentPartPr>
              <p14:xfrm>
                <a:off x="5742079" y="87838"/>
                <a:ext cx="133200" cy="361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9BC820-F9A8-4E5D-B957-EAC9BB6CA1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33079" y="78838"/>
                  <a:ext cx="150840" cy="37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EAF377E-39ED-481A-9471-99769C9A523E}"/>
                  </a:ext>
                </a:extLst>
              </p14:cNvPr>
              <p14:cNvContentPartPr/>
              <p14:nvPr/>
            </p14:nvContentPartPr>
            <p14:xfrm>
              <a:off x="4036399" y="788758"/>
              <a:ext cx="214200" cy="230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EAF377E-39ED-481A-9471-99769C9A52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27399" y="779758"/>
                <a:ext cx="23184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58029D04-FEB8-4F87-ACE6-EDEDC686B68F}"/>
              </a:ext>
            </a:extLst>
          </p:cNvPr>
          <p:cNvGrpSpPr/>
          <p:nvPr/>
        </p:nvGrpSpPr>
        <p:grpSpPr>
          <a:xfrm>
            <a:off x="6140959" y="182878"/>
            <a:ext cx="1971000" cy="792360"/>
            <a:chOff x="6140959" y="182878"/>
            <a:chExt cx="197100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CADEBF-DE40-4F4C-A044-A8A1BC77548D}"/>
                    </a:ext>
                  </a:extLst>
                </p14:cNvPr>
                <p14:cNvContentPartPr/>
                <p14:nvPr/>
              </p14:nvContentPartPr>
              <p14:xfrm>
                <a:off x="6381799" y="264958"/>
                <a:ext cx="185400" cy="158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CADEBF-DE40-4F4C-A044-A8A1BC7754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72799" y="256318"/>
                  <a:ext cx="203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033A8E-DB68-40F3-8A7F-15BF5D34E2C1}"/>
                    </a:ext>
                  </a:extLst>
                </p14:cNvPr>
                <p14:cNvContentPartPr/>
                <p14:nvPr/>
              </p14:nvContentPartPr>
              <p14:xfrm>
                <a:off x="6628399" y="238318"/>
                <a:ext cx="239760" cy="170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033A8E-DB68-40F3-8A7F-15BF5D34E2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9759" y="229318"/>
                  <a:ext cx="257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D6A200-0923-4AD2-B780-9ACD50496479}"/>
                    </a:ext>
                  </a:extLst>
                </p14:cNvPr>
                <p14:cNvContentPartPr/>
                <p14:nvPr/>
              </p14:nvContentPartPr>
              <p14:xfrm>
                <a:off x="6936919" y="272878"/>
                <a:ext cx="263880" cy="162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D6A200-0923-4AD2-B780-9ACD504964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27919" y="263878"/>
                  <a:ext cx="281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FBD954-6210-4AA2-931A-9847714ACA1C}"/>
                    </a:ext>
                  </a:extLst>
                </p14:cNvPr>
                <p14:cNvContentPartPr/>
                <p14:nvPr/>
              </p14:nvContentPartPr>
              <p14:xfrm>
                <a:off x="6936199" y="249838"/>
                <a:ext cx="204480" cy="208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FBD954-6210-4AA2-931A-9847714ACA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27199" y="240838"/>
                  <a:ext cx="222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04934D-AC2D-4DF7-A9DF-FCBBDD9C770F}"/>
                    </a:ext>
                  </a:extLst>
                </p14:cNvPr>
                <p14:cNvContentPartPr/>
                <p14:nvPr/>
              </p14:nvContentPartPr>
              <p14:xfrm>
                <a:off x="7265239" y="208438"/>
                <a:ext cx="203760" cy="151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04934D-AC2D-4DF7-A9DF-FCBBDD9C77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56599" y="199438"/>
                  <a:ext cx="221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8C722A-2F56-4CFD-8895-35A4246A87AB}"/>
                    </a:ext>
                  </a:extLst>
                </p14:cNvPr>
                <p14:cNvContentPartPr/>
                <p14:nvPr/>
              </p14:nvContentPartPr>
              <p14:xfrm>
                <a:off x="7647559" y="182878"/>
                <a:ext cx="62280" cy="28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8C722A-2F56-4CFD-8895-35A4246A87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38559" y="173878"/>
                  <a:ext cx="79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728690-9972-45FE-8A5A-FB1BE26FAA00}"/>
                    </a:ext>
                  </a:extLst>
                </p14:cNvPr>
                <p14:cNvContentPartPr/>
                <p14:nvPr/>
              </p14:nvContentPartPr>
              <p14:xfrm>
                <a:off x="6140959" y="835918"/>
                <a:ext cx="187200" cy="129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728690-9972-45FE-8A5A-FB1BE26FAA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31959" y="826918"/>
                  <a:ext cx="204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40993B8-971B-438A-8ED0-1CC221367D9D}"/>
                    </a:ext>
                  </a:extLst>
                </p14:cNvPr>
                <p14:cNvContentPartPr/>
                <p14:nvPr/>
              </p14:nvContentPartPr>
              <p14:xfrm>
                <a:off x="6421399" y="629278"/>
                <a:ext cx="193320" cy="34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40993B8-971B-438A-8ED0-1CC221367D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2759" y="620278"/>
                  <a:ext cx="210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6AFC33-068E-4EB7-B12B-3A2FD0EFBF64}"/>
                    </a:ext>
                  </a:extLst>
                </p14:cNvPr>
                <p14:cNvContentPartPr/>
                <p14:nvPr/>
              </p14:nvContentPartPr>
              <p14:xfrm>
                <a:off x="6404479" y="795238"/>
                <a:ext cx="312480" cy="85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6AFC33-068E-4EB7-B12B-3A2FD0EFBF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95479" y="786238"/>
                  <a:ext cx="330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912BB1-60F1-41EF-BEC4-131B99EF6345}"/>
                    </a:ext>
                  </a:extLst>
                </p14:cNvPr>
                <p14:cNvContentPartPr/>
                <p14:nvPr/>
              </p14:nvContentPartPr>
              <p14:xfrm>
                <a:off x="6718759" y="560878"/>
                <a:ext cx="142200" cy="353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912BB1-60F1-41EF-BEC4-131B99EF63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10119" y="552238"/>
                  <a:ext cx="1598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A2DC6E-2B51-45EE-83DD-59BE3E78A434}"/>
                    </a:ext>
                  </a:extLst>
                </p14:cNvPr>
                <p14:cNvContentPartPr/>
                <p14:nvPr/>
              </p14:nvContentPartPr>
              <p14:xfrm>
                <a:off x="6931519" y="795958"/>
                <a:ext cx="115560" cy="96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A2DC6E-2B51-45EE-83DD-59BE3E78A4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22879" y="787318"/>
                  <a:ext cx="133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70B3F7B-67A5-4D09-A545-FDD523021C72}"/>
                    </a:ext>
                  </a:extLst>
                </p14:cNvPr>
                <p14:cNvContentPartPr/>
                <p14:nvPr/>
              </p14:nvContentPartPr>
              <p14:xfrm>
                <a:off x="7108279" y="782998"/>
                <a:ext cx="178920" cy="154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70B3F7B-67A5-4D09-A545-FDD523021C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99639" y="773998"/>
                  <a:ext cx="196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614E5D-3C69-4550-ADA5-A155631EB7A6}"/>
                    </a:ext>
                  </a:extLst>
                </p14:cNvPr>
                <p14:cNvContentPartPr/>
                <p14:nvPr/>
              </p14:nvContentPartPr>
              <p14:xfrm>
                <a:off x="7313119" y="743398"/>
                <a:ext cx="283680" cy="167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614E5D-3C69-4550-ADA5-A155631EB7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04119" y="734758"/>
                  <a:ext cx="301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0811E7B-8987-445F-A904-B36690AF7459}"/>
                    </a:ext>
                  </a:extLst>
                </p14:cNvPr>
                <p14:cNvContentPartPr/>
                <p14:nvPr/>
              </p14:nvContentPartPr>
              <p14:xfrm>
                <a:off x="7621279" y="772918"/>
                <a:ext cx="54720" cy="98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0811E7B-8987-445F-A904-B36690AF74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12279" y="763918"/>
                  <a:ext cx="72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DB9CB5-51DB-4450-B087-BAD5B92A9385}"/>
                    </a:ext>
                  </a:extLst>
                </p14:cNvPr>
                <p14:cNvContentPartPr/>
                <p14:nvPr/>
              </p14:nvContentPartPr>
              <p14:xfrm>
                <a:off x="7805959" y="653038"/>
                <a:ext cx="104040" cy="225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DB9CB5-51DB-4450-B087-BAD5B92A93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96959" y="644038"/>
                  <a:ext cx="121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E693C9-90B5-420B-A92F-ED4527042B09}"/>
                    </a:ext>
                  </a:extLst>
                </p14:cNvPr>
                <p14:cNvContentPartPr/>
                <p14:nvPr/>
              </p14:nvContentPartPr>
              <p14:xfrm>
                <a:off x="7936279" y="706318"/>
                <a:ext cx="175680" cy="18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E693C9-90B5-420B-A92F-ED4527042B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27639" y="697318"/>
                  <a:ext cx="19332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88B7C93-563A-4EA0-8BAB-ED4260316D9E}"/>
              </a:ext>
            </a:extLst>
          </p:cNvPr>
          <p:cNvGrpSpPr/>
          <p:nvPr/>
        </p:nvGrpSpPr>
        <p:grpSpPr>
          <a:xfrm>
            <a:off x="394639" y="1543318"/>
            <a:ext cx="2238840" cy="550800"/>
            <a:chOff x="394639" y="1543318"/>
            <a:chExt cx="223884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C0909F-F997-42ED-80A7-403DB399144A}"/>
                    </a:ext>
                  </a:extLst>
                </p14:cNvPr>
                <p14:cNvContentPartPr/>
                <p14:nvPr/>
              </p14:nvContentPartPr>
              <p14:xfrm>
                <a:off x="394639" y="1762558"/>
                <a:ext cx="406440" cy="29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C0909F-F997-42ED-80A7-403DB39914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5639" y="1753918"/>
                  <a:ext cx="424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CB587A-D743-4A21-AFF4-84B7F408EB90}"/>
                    </a:ext>
                  </a:extLst>
                </p14:cNvPr>
                <p14:cNvContentPartPr/>
                <p14:nvPr/>
              </p14:nvContentPartPr>
              <p14:xfrm>
                <a:off x="777679" y="1924558"/>
                <a:ext cx="13032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CB587A-D743-4A21-AFF4-84B7F408EB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9039" y="1915918"/>
                  <a:ext cx="147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A97C92-2246-40DB-9779-6C79E9AEA29F}"/>
                    </a:ext>
                  </a:extLst>
                </p14:cNvPr>
                <p14:cNvContentPartPr/>
                <p14:nvPr/>
              </p14:nvContentPartPr>
              <p14:xfrm>
                <a:off x="732319" y="1949398"/>
                <a:ext cx="168120" cy="14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A97C92-2246-40DB-9779-6C79E9AEA2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3679" y="1940758"/>
                  <a:ext cx="185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1FAB85-8727-415B-BBD3-A44255997211}"/>
                    </a:ext>
                  </a:extLst>
                </p14:cNvPr>
                <p14:cNvContentPartPr/>
                <p14:nvPr/>
              </p14:nvContentPartPr>
              <p14:xfrm>
                <a:off x="1028239" y="1872358"/>
                <a:ext cx="131760" cy="9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1FAB85-8727-415B-BBD3-A442559972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9599" y="1863718"/>
                  <a:ext cx="149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B2D9EC3-0D65-4884-A7D3-F3A1F2DD9FC6}"/>
                    </a:ext>
                  </a:extLst>
                </p14:cNvPr>
                <p14:cNvContentPartPr/>
                <p14:nvPr/>
              </p14:nvContentPartPr>
              <p14:xfrm>
                <a:off x="1354399" y="1556638"/>
                <a:ext cx="507960" cy="45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B2D9EC3-0D65-4884-A7D3-F3A1F2DD9F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45399" y="1547638"/>
                  <a:ext cx="5256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83B506-0AB1-4BCE-B0EF-EE08CD244DC6}"/>
                    </a:ext>
                  </a:extLst>
                </p14:cNvPr>
                <p14:cNvContentPartPr/>
                <p14:nvPr/>
              </p14:nvContentPartPr>
              <p14:xfrm>
                <a:off x="1396879" y="1850038"/>
                <a:ext cx="227520" cy="17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83B506-0AB1-4BCE-B0EF-EE08CD244D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88239" y="1841038"/>
                  <a:ext cx="245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119F76-F726-430F-9090-3AD1186CDBFC}"/>
                    </a:ext>
                  </a:extLst>
                </p14:cNvPr>
                <p14:cNvContentPartPr/>
                <p14:nvPr/>
              </p14:nvContentPartPr>
              <p14:xfrm>
                <a:off x="1734199" y="1686238"/>
                <a:ext cx="137520" cy="259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119F76-F726-430F-9090-3AD1186CDB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25199" y="1677238"/>
                  <a:ext cx="155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10E843-7FEF-4560-AF30-0A1A20F25F18}"/>
                    </a:ext>
                  </a:extLst>
                </p14:cNvPr>
                <p14:cNvContentPartPr/>
                <p14:nvPr/>
              </p14:nvContentPartPr>
              <p14:xfrm>
                <a:off x="1892599" y="1701358"/>
                <a:ext cx="208800" cy="27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10E843-7FEF-4560-AF30-0A1A20F25F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83959" y="1692358"/>
                  <a:ext cx="2264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1BF5C5-95DC-4700-BA07-241F08F7C0A3}"/>
                    </a:ext>
                  </a:extLst>
                </p14:cNvPr>
                <p14:cNvContentPartPr/>
                <p14:nvPr/>
              </p14:nvContentPartPr>
              <p14:xfrm>
                <a:off x="2137399" y="1543318"/>
                <a:ext cx="143640" cy="404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1BF5C5-95DC-4700-BA07-241F08F7C0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8759" y="1534318"/>
                  <a:ext cx="1612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275B79-4C18-4814-B224-179BCBFC6C46}"/>
                    </a:ext>
                  </a:extLst>
                </p14:cNvPr>
                <p14:cNvContentPartPr/>
                <p14:nvPr/>
              </p14:nvContentPartPr>
              <p14:xfrm>
                <a:off x="2441239" y="1677238"/>
                <a:ext cx="192240" cy="78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275B79-4C18-4814-B224-179BCBFC6C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32239" y="1668238"/>
                  <a:ext cx="209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1D83C8-5A88-4823-BD28-54C20E9740FB}"/>
                    </a:ext>
                  </a:extLst>
                </p14:cNvPr>
                <p14:cNvContentPartPr/>
                <p14:nvPr/>
              </p14:nvContentPartPr>
              <p14:xfrm>
                <a:off x="2485879" y="1818718"/>
                <a:ext cx="108720" cy="17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1D83C8-5A88-4823-BD28-54C20E9740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76879" y="1809718"/>
                  <a:ext cx="12636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1AAAF9B-DE19-48DE-94DB-9159E8161F1D}"/>
                  </a:ext>
                </a:extLst>
              </p14:cNvPr>
              <p14:cNvContentPartPr/>
              <p14:nvPr/>
            </p14:nvContentPartPr>
            <p14:xfrm>
              <a:off x="3095719" y="2516758"/>
              <a:ext cx="167040" cy="185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1AAAF9B-DE19-48DE-94DB-9159E8161F1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86719" y="2507758"/>
                <a:ext cx="18468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CE95D030-E399-43C0-B2F9-2FFCBD0C4FC1}"/>
              </a:ext>
            </a:extLst>
          </p:cNvPr>
          <p:cNvGrpSpPr/>
          <p:nvPr/>
        </p:nvGrpSpPr>
        <p:grpSpPr>
          <a:xfrm>
            <a:off x="3217039" y="1226878"/>
            <a:ext cx="3750120" cy="1144080"/>
            <a:chOff x="3217039" y="1226878"/>
            <a:chExt cx="3750120" cy="11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15805A-96C8-4DAC-A633-CD65ACA45165}"/>
                    </a:ext>
                  </a:extLst>
                </p14:cNvPr>
                <p14:cNvContentPartPr/>
                <p14:nvPr/>
              </p14:nvContentPartPr>
              <p14:xfrm>
                <a:off x="3217039" y="1434238"/>
                <a:ext cx="315720" cy="936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15805A-96C8-4DAC-A633-CD65ACA4516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08399" y="1425238"/>
                  <a:ext cx="33336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6C74D9-F807-4DB3-AA13-8004CD936D24}"/>
                    </a:ext>
                  </a:extLst>
                </p14:cNvPr>
                <p14:cNvContentPartPr/>
                <p14:nvPr/>
              </p14:nvContentPartPr>
              <p14:xfrm>
                <a:off x="3668479" y="1226878"/>
                <a:ext cx="60120" cy="211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6C74D9-F807-4DB3-AA13-8004CD936D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59479" y="1217878"/>
                  <a:ext cx="77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FFFF80-C498-4D21-8D3D-2F058F982E4F}"/>
                    </a:ext>
                  </a:extLst>
                </p14:cNvPr>
                <p14:cNvContentPartPr/>
                <p14:nvPr/>
              </p14:nvContentPartPr>
              <p14:xfrm>
                <a:off x="3673879" y="1758598"/>
                <a:ext cx="20268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FFFF80-C498-4D21-8D3D-2F058F982E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65239" y="1749958"/>
                  <a:ext cx="220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D80C29-8067-4768-BAC9-ECAAE6DDB99C}"/>
                    </a:ext>
                  </a:extLst>
                </p14:cNvPr>
                <p14:cNvContentPartPr/>
                <p14:nvPr/>
              </p14:nvContentPartPr>
              <p14:xfrm>
                <a:off x="3635719" y="1705318"/>
                <a:ext cx="242640" cy="28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D80C29-8067-4768-BAC9-ECAAE6DDB9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26719" y="1696318"/>
                  <a:ext cx="260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302DAF6-F8CB-435E-ADB6-3105DB77BB2D}"/>
                    </a:ext>
                  </a:extLst>
                </p14:cNvPr>
                <p14:cNvContentPartPr/>
                <p14:nvPr/>
              </p14:nvContentPartPr>
              <p14:xfrm>
                <a:off x="3955039" y="1884958"/>
                <a:ext cx="3240" cy="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302DAF6-F8CB-435E-ADB6-3105DB77BB2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46399" y="1876318"/>
                  <a:ext cx="20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B5B5E6-1EB0-4968-9F3F-0073E84435A2}"/>
                    </a:ext>
                  </a:extLst>
                </p14:cNvPr>
                <p14:cNvContentPartPr/>
                <p14:nvPr/>
              </p14:nvContentPartPr>
              <p14:xfrm>
                <a:off x="4098679" y="1721158"/>
                <a:ext cx="132480" cy="255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B5B5E6-1EB0-4968-9F3F-0073E84435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90039" y="1712158"/>
                  <a:ext cx="150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B3CA6F-4F46-42A5-BFB7-8AADE7079BE3}"/>
                    </a:ext>
                  </a:extLst>
                </p14:cNvPr>
                <p14:cNvContentPartPr/>
                <p14:nvPr/>
              </p14:nvContentPartPr>
              <p14:xfrm>
                <a:off x="4235119" y="1936798"/>
                <a:ext cx="25920" cy="25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B3CA6F-4F46-42A5-BFB7-8AADE7079B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26479" y="1927798"/>
                  <a:ext cx="43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D7E760-B1FE-4FB8-8A84-3219E7A75C8E}"/>
                    </a:ext>
                  </a:extLst>
                </p14:cNvPr>
                <p14:cNvContentPartPr/>
                <p14:nvPr/>
              </p14:nvContentPartPr>
              <p14:xfrm>
                <a:off x="4357519" y="1730158"/>
                <a:ext cx="208080" cy="235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D7E760-B1FE-4FB8-8A84-3219E7A75C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48879" y="1721158"/>
                  <a:ext cx="225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F1ECEAC-A6AF-407F-8989-B65351F05A66}"/>
                    </a:ext>
                  </a:extLst>
                </p14:cNvPr>
                <p14:cNvContentPartPr/>
                <p14:nvPr/>
              </p14:nvContentPartPr>
              <p14:xfrm>
                <a:off x="4691959" y="1635118"/>
                <a:ext cx="248760" cy="352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F1ECEAC-A6AF-407F-8989-B65351F05A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83319" y="1626118"/>
                  <a:ext cx="2664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F57BCD-6C46-4E81-817B-30BC69106195}"/>
                    </a:ext>
                  </a:extLst>
                </p14:cNvPr>
                <p14:cNvContentPartPr/>
                <p14:nvPr/>
              </p14:nvContentPartPr>
              <p14:xfrm>
                <a:off x="5001919" y="1647718"/>
                <a:ext cx="170640" cy="295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F57BCD-6C46-4E81-817B-30BC6910619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92919" y="1639078"/>
                  <a:ext cx="188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99619F-E5D4-4CDA-B0CF-E5E9ED857F06}"/>
                    </a:ext>
                  </a:extLst>
                </p14:cNvPr>
                <p14:cNvContentPartPr/>
                <p14:nvPr/>
              </p14:nvContentPartPr>
              <p14:xfrm>
                <a:off x="5252119" y="1664998"/>
                <a:ext cx="101520" cy="258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99619F-E5D4-4CDA-B0CF-E5E9ED857F0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43479" y="1655998"/>
                  <a:ext cx="119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5ADD5F-DDF4-43CB-8C24-8B122A276F5B}"/>
                    </a:ext>
                  </a:extLst>
                </p14:cNvPr>
                <p14:cNvContentPartPr/>
                <p14:nvPr/>
              </p14:nvContentPartPr>
              <p14:xfrm>
                <a:off x="5469199" y="1747798"/>
                <a:ext cx="151560" cy="48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5ADD5F-DDF4-43CB-8C24-8B122A276F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60559" y="1739158"/>
                  <a:ext cx="16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69CBABC-49E3-4AD1-A131-67075223477E}"/>
                    </a:ext>
                  </a:extLst>
                </p14:cNvPr>
                <p14:cNvContentPartPr/>
                <p14:nvPr/>
              </p14:nvContentPartPr>
              <p14:xfrm>
                <a:off x="5734519" y="1719358"/>
                <a:ext cx="250200" cy="153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69CBABC-49E3-4AD1-A131-6707522347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25879" y="1710358"/>
                  <a:ext cx="267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575BF74-32D1-47C9-BBB8-5E4438429815}"/>
                    </a:ext>
                  </a:extLst>
                </p14:cNvPr>
                <p14:cNvContentPartPr/>
                <p14:nvPr/>
              </p14:nvContentPartPr>
              <p14:xfrm>
                <a:off x="5689519" y="1664278"/>
                <a:ext cx="249480" cy="203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575BF74-32D1-47C9-BBB8-5E443842981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80519" y="1655638"/>
                  <a:ext cx="267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0091F95-28D8-45FD-826F-E01D30F5F4E3}"/>
                    </a:ext>
                  </a:extLst>
                </p14:cNvPr>
                <p14:cNvContentPartPr/>
                <p14:nvPr/>
              </p14:nvContentPartPr>
              <p14:xfrm>
                <a:off x="6027559" y="1525318"/>
                <a:ext cx="112680" cy="82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0091F95-28D8-45FD-826F-E01D30F5F4E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18559" y="1516678"/>
                  <a:ext cx="130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3780451-26C6-4DEF-83DB-3E29085A03FE}"/>
                    </a:ext>
                  </a:extLst>
                </p14:cNvPr>
                <p14:cNvContentPartPr/>
                <p14:nvPr/>
              </p14:nvContentPartPr>
              <p14:xfrm>
                <a:off x="6104959" y="1485358"/>
                <a:ext cx="102600" cy="186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3780451-26C6-4DEF-83DB-3E29085A03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96319" y="1476358"/>
                  <a:ext cx="120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1D757B-489D-4478-ADDB-D15256AC71D0}"/>
                    </a:ext>
                  </a:extLst>
                </p14:cNvPr>
                <p14:cNvContentPartPr/>
                <p14:nvPr/>
              </p14:nvContentPartPr>
              <p14:xfrm>
                <a:off x="6250039" y="1346758"/>
                <a:ext cx="150840" cy="520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1D757B-489D-4478-ADDB-D15256AC71D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41039" y="1337758"/>
                  <a:ext cx="1684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03D2885-3231-4FE8-B879-B39E9A3F38DE}"/>
                    </a:ext>
                  </a:extLst>
                </p14:cNvPr>
                <p14:cNvContentPartPr/>
                <p14:nvPr/>
              </p14:nvContentPartPr>
              <p14:xfrm>
                <a:off x="6430759" y="1685158"/>
                <a:ext cx="199440" cy="165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03D2885-3231-4FE8-B879-B39E9A3F38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22119" y="1676518"/>
                  <a:ext cx="217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7597B5-A711-4403-B91A-F875D0A4E21B}"/>
                    </a:ext>
                  </a:extLst>
                </p14:cNvPr>
                <p14:cNvContentPartPr/>
                <p14:nvPr/>
              </p14:nvContentPartPr>
              <p14:xfrm>
                <a:off x="6603199" y="1458358"/>
                <a:ext cx="180360" cy="329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77597B5-A711-4403-B91A-F875D0A4E2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94199" y="1449358"/>
                  <a:ext cx="198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DE249A-C2E1-4152-9818-381AC9785940}"/>
                    </a:ext>
                  </a:extLst>
                </p14:cNvPr>
                <p14:cNvContentPartPr/>
                <p14:nvPr/>
              </p14:nvContentPartPr>
              <p14:xfrm>
                <a:off x="6769159" y="1650958"/>
                <a:ext cx="198000" cy="189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DE249A-C2E1-4152-9818-381AC97859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60159" y="1642318"/>
                  <a:ext cx="215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E24862-CEC7-4DD3-A0AC-BFC27313E923}"/>
                    </a:ext>
                  </a:extLst>
                </p14:cNvPr>
                <p14:cNvContentPartPr/>
                <p14:nvPr/>
              </p14:nvContentPartPr>
              <p14:xfrm>
                <a:off x="6751879" y="1658518"/>
                <a:ext cx="126360" cy="133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E24862-CEC7-4DD3-A0AC-BFC27313E9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43239" y="1649878"/>
                  <a:ext cx="1440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CC12DB-9F99-42F5-AA72-6B81DED5B72E}"/>
              </a:ext>
            </a:extLst>
          </p:cNvPr>
          <p:cNvGrpSpPr/>
          <p:nvPr/>
        </p:nvGrpSpPr>
        <p:grpSpPr>
          <a:xfrm>
            <a:off x="7120879" y="1075678"/>
            <a:ext cx="3533040" cy="1013040"/>
            <a:chOff x="7120879" y="1075678"/>
            <a:chExt cx="3533040" cy="10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E3A27C3-FF40-49E4-9E31-23271023CE1E}"/>
                    </a:ext>
                  </a:extLst>
                </p14:cNvPr>
                <p14:cNvContentPartPr/>
                <p14:nvPr/>
              </p14:nvContentPartPr>
              <p14:xfrm>
                <a:off x="7142119" y="1631158"/>
                <a:ext cx="191520" cy="38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E3A27C3-FF40-49E4-9E31-23271023CE1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33479" y="1622158"/>
                  <a:ext cx="209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79F199F-9ED9-474C-AE4E-1531674FEB2B}"/>
                    </a:ext>
                  </a:extLst>
                </p14:cNvPr>
                <p14:cNvContentPartPr/>
                <p14:nvPr/>
              </p14:nvContentPartPr>
              <p14:xfrm>
                <a:off x="7120879" y="1751758"/>
                <a:ext cx="154800" cy="15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79F199F-9ED9-474C-AE4E-1531674FEB2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12239" y="1743118"/>
                  <a:ext cx="172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91B0816-80F9-4AE2-B63A-6F8831299686}"/>
                    </a:ext>
                  </a:extLst>
                </p14:cNvPr>
                <p14:cNvContentPartPr/>
                <p14:nvPr/>
              </p14:nvContentPartPr>
              <p14:xfrm>
                <a:off x="7515439" y="1513078"/>
                <a:ext cx="127080" cy="30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91B0816-80F9-4AE2-B63A-6F883129968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06799" y="1504438"/>
                  <a:ext cx="144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AD663E0-A603-453A-9D9E-05EC9E36B89C}"/>
                    </a:ext>
                  </a:extLst>
                </p14:cNvPr>
                <p14:cNvContentPartPr/>
                <p14:nvPr/>
              </p14:nvContentPartPr>
              <p14:xfrm>
                <a:off x="7611919" y="1778038"/>
                <a:ext cx="59400" cy="31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AD663E0-A603-453A-9D9E-05EC9E36B89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02919" y="1769038"/>
                  <a:ext cx="77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D087F36-644E-4D3A-B6ED-493BF515F68E}"/>
                    </a:ext>
                  </a:extLst>
                </p14:cNvPr>
                <p14:cNvContentPartPr/>
                <p14:nvPr/>
              </p14:nvContentPartPr>
              <p14:xfrm>
                <a:off x="7760599" y="1553398"/>
                <a:ext cx="221760" cy="212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D087F36-644E-4D3A-B6ED-493BF515F6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51959" y="1544398"/>
                  <a:ext cx="239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A68110-ED09-4664-8074-A7361A5D2162}"/>
                    </a:ext>
                  </a:extLst>
                </p14:cNvPr>
                <p14:cNvContentPartPr/>
                <p14:nvPr/>
              </p14:nvContentPartPr>
              <p14:xfrm>
                <a:off x="8008999" y="1449358"/>
                <a:ext cx="356400" cy="31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A68110-ED09-4664-8074-A7361A5D21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99999" y="1440718"/>
                  <a:ext cx="374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11C75D8-11B4-4CCA-B80F-C8AEED6B5188}"/>
                    </a:ext>
                  </a:extLst>
                </p14:cNvPr>
                <p14:cNvContentPartPr/>
                <p14:nvPr/>
              </p14:nvContentPartPr>
              <p14:xfrm>
                <a:off x="8417599" y="1468438"/>
                <a:ext cx="224280" cy="408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11C75D8-11B4-4CCA-B80F-C8AEED6B518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08959" y="1459798"/>
                  <a:ext cx="241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B14413-6D78-4C70-BECA-C42475890742}"/>
                    </a:ext>
                  </a:extLst>
                </p14:cNvPr>
                <p14:cNvContentPartPr/>
                <p14:nvPr/>
              </p14:nvContentPartPr>
              <p14:xfrm>
                <a:off x="8656639" y="1557358"/>
                <a:ext cx="253800" cy="237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B14413-6D78-4C70-BECA-C4247589074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47999" y="1548358"/>
                  <a:ext cx="271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07CD352-EE3B-48BB-BD49-9DFC6C3C045E}"/>
                    </a:ext>
                  </a:extLst>
                </p14:cNvPr>
                <p14:cNvContentPartPr/>
                <p14:nvPr/>
              </p14:nvContentPartPr>
              <p14:xfrm>
                <a:off x="8641519" y="1533598"/>
                <a:ext cx="217080" cy="185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07CD352-EE3B-48BB-BD49-9DFC6C3C04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32879" y="1524958"/>
                  <a:ext cx="234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AA2D01-12D0-4E11-A2D8-A2EF3A90CF9C}"/>
                    </a:ext>
                  </a:extLst>
                </p14:cNvPr>
                <p14:cNvContentPartPr/>
                <p14:nvPr/>
              </p14:nvContentPartPr>
              <p14:xfrm>
                <a:off x="8967319" y="1366918"/>
                <a:ext cx="15804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AA2D01-12D0-4E11-A2D8-A2EF3A90CF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58319" y="1358278"/>
                  <a:ext cx="175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E00DA7E-2A37-43C8-92D3-2E5668D9E877}"/>
                    </a:ext>
                  </a:extLst>
                </p14:cNvPr>
                <p14:cNvContentPartPr/>
                <p14:nvPr/>
              </p14:nvContentPartPr>
              <p14:xfrm>
                <a:off x="8648719" y="1816198"/>
                <a:ext cx="280080" cy="43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E00DA7E-2A37-43C8-92D3-2E5668D9E8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39719" y="1807198"/>
                  <a:ext cx="297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F36EAAF-8DF9-421B-922F-0D97A7A240B0}"/>
                    </a:ext>
                  </a:extLst>
                </p14:cNvPr>
                <p14:cNvContentPartPr/>
                <p14:nvPr/>
              </p14:nvContentPartPr>
              <p14:xfrm>
                <a:off x="8660959" y="1922758"/>
                <a:ext cx="247320" cy="165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F36EAAF-8DF9-421B-922F-0D97A7A240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51959" y="1914118"/>
                  <a:ext cx="264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267BBE-5C5E-4FC4-BF92-F64030473EAF}"/>
                    </a:ext>
                  </a:extLst>
                </p14:cNvPr>
                <p14:cNvContentPartPr/>
                <p14:nvPr/>
              </p14:nvContentPartPr>
              <p14:xfrm>
                <a:off x="9120679" y="1640878"/>
                <a:ext cx="126000" cy="45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267BBE-5C5E-4FC4-BF92-F64030473EA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11679" y="1631878"/>
                  <a:ext cx="143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2245F02-B4D9-4FF5-B303-B1B1E66B00A8}"/>
                    </a:ext>
                  </a:extLst>
                </p14:cNvPr>
                <p14:cNvContentPartPr/>
                <p14:nvPr/>
              </p14:nvContentPartPr>
              <p14:xfrm>
                <a:off x="9481039" y="1526038"/>
                <a:ext cx="220680" cy="245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2245F02-B4D9-4FF5-B303-B1B1E66B00A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72039" y="1517038"/>
                  <a:ext cx="238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E32BD62-B9ED-47AB-8801-D0B35FAA4BB6}"/>
                    </a:ext>
                  </a:extLst>
                </p14:cNvPr>
                <p14:cNvContentPartPr/>
                <p14:nvPr/>
              </p14:nvContentPartPr>
              <p14:xfrm>
                <a:off x="9511999" y="1505518"/>
                <a:ext cx="183960" cy="151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E32BD62-B9ED-47AB-8801-D0B35FAA4B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03359" y="1496878"/>
                  <a:ext cx="201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094D0AC-117A-4E3E-916C-8781313814BE}"/>
                    </a:ext>
                  </a:extLst>
                </p14:cNvPr>
                <p14:cNvContentPartPr/>
                <p14:nvPr/>
              </p14:nvContentPartPr>
              <p14:xfrm>
                <a:off x="9794959" y="1287358"/>
                <a:ext cx="246600" cy="171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094D0AC-117A-4E3E-916C-8781313814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86319" y="1278718"/>
                  <a:ext cx="264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8ADB1AE-346F-47FB-A4CC-92B63DB7AAD9}"/>
                    </a:ext>
                  </a:extLst>
                </p14:cNvPr>
                <p14:cNvContentPartPr/>
                <p14:nvPr/>
              </p14:nvContentPartPr>
              <p14:xfrm>
                <a:off x="9433159" y="1785598"/>
                <a:ext cx="367560" cy="69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8ADB1AE-346F-47FB-A4CC-92B63DB7AA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24159" y="1776598"/>
                  <a:ext cx="385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DE98DD5-7CFE-4D76-9CDB-7496F6F01CAA}"/>
                    </a:ext>
                  </a:extLst>
                </p14:cNvPr>
                <p14:cNvContentPartPr/>
                <p14:nvPr/>
              </p14:nvContentPartPr>
              <p14:xfrm>
                <a:off x="9434239" y="1918798"/>
                <a:ext cx="273600" cy="121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DE98DD5-7CFE-4D76-9CDB-7496F6F01C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25239" y="1910158"/>
                  <a:ext cx="291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C2896AB-6B7C-4D3B-A6DF-27C7016667F3}"/>
                    </a:ext>
                  </a:extLst>
                </p14:cNvPr>
                <p14:cNvContentPartPr/>
                <p14:nvPr/>
              </p14:nvContentPartPr>
              <p14:xfrm>
                <a:off x="10039039" y="1462318"/>
                <a:ext cx="168840" cy="377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C2896AB-6B7C-4D3B-A6DF-27C7016667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30039" y="1453318"/>
                  <a:ext cx="186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8F54AE-8265-4ADB-8B8B-113CB2111F25}"/>
                    </a:ext>
                  </a:extLst>
                </p14:cNvPr>
                <p14:cNvContentPartPr/>
                <p14:nvPr/>
              </p14:nvContentPartPr>
              <p14:xfrm>
                <a:off x="10233439" y="1318678"/>
                <a:ext cx="163800" cy="660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8F54AE-8265-4ADB-8B8B-113CB2111F2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24799" y="1309678"/>
                  <a:ext cx="18144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200FB0-6C37-4E57-9CE8-EF95AA7EB002}"/>
                    </a:ext>
                  </a:extLst>
                </p14:cNvPr>
                <p14:cNvContentPartPr/>
                <p14:nvPr/>
              </p14:nvContentPartPr>
              <p14:xfrm>
                <a:off x="10316239" y="1927078"/>
                <a:ext cx="133560" cy="134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200FB0-6C37-4E57-9CE8-EF95AA7EB00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07239" y="1918438"/>
                  <a:ext cx="151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08812C0-C1C1-4EC8-9D0C-20EB2B156502}"/>
                    </a:ext>
                  </a:extLst>
                </p14:cNvPr>
                <p14:cNvContentPartPr/>
                <p14:nvPr/>
              </p14:nvContentPartPr>
              <p14:xfrm>
                <a:off x="10581199" y="1075678"/>
                <a:ext cx="72720" cy="154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08812C0-C1C1-4EC8-9D0C-20EB2B1565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72199" y="1067038"/>
                  <a:ext cx="903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4B328BE-24AA-4398-B799-E0C676D500BC}"/>
              </a:ext>
            </a:extLst>
          </p:cNvPr>
          <p:cNvGrpSpPr/>
          <p:nvPr/>
        </p:nvGrpSpPr>
        <p:grpSpPr>
          <a:xfrm>
            <a:off x="1111399" y="3100678"/>
            <a:ext cx="190440" cy="138600"/>
            <a:chOff x="1111399" y="3100678"/>
            <a:chExt cx="1904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A7F071C-8DF6-4035-A9A8-0B2E827DBCB8}"/>
                    </a:ext>
                  </a:extLst>
                </p14:cNvPr>
                <p14:cNvContentPartPr/>
                <p14:nvPr/>
              </p14:nvContentPartPr>
              <p14:xfrm>
                <a:off x="1111399" y="3100678"/>
                <a:ext cx="147600" cy="5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A7F071C-8DF6-4035-A9A8-0B2E827DBCB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2399" y="3092038"/>
                  <a:ext cx="165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F8A07AF-BBE7-444D-BF09-1670D81F2588}"/>
                    </a:ext>
                  </a:extLst>
                </p14:cNvPr>
                <p14:cNvContentPartPr/>
                <p14:nvPr/>
              </p14:nvContentPartPr>
              <p14:xfrm>
                <a:off x="1123999" y="3196438"/>
                <a:ext cx="177840" cy="42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F8A07AF-BBE7-444D-BF09-1670D81F25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5359" y="3187438"/>
                  <a:ext cx="1954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DC82984-03DB-486D-AD0B-23445EF13BBF}"/>
              </a:ext>
            </a:extLst>
          </p:cNvPr>
          <p:cNvGrpSpPr/>
          <p:nvPr/>
        </p:nvGrpSpPr>
        <p:grpSpPr>
          <a:xfrm>
            <a:off x="1613959" y="2952358"/>
            <a:ext cx="948600" cy="343080"/>
            <a:chOff x="1613959" y="2952358"/>
            <a:chExt cx="94860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3A24145-3FC6-46C2-A3D9-C7C6D7025B48}"/>
                    </a:ext>
                  </a:extLst>
                </p14:cNvPr>
                <p14:cNvContentPartPr/>
                <p14:nvPr/>
              </p14:nvContentPartPr>
              <p14:xfrm>
                <a:off x="1613959" y="3017158"/>
                <a:ext cx="135360" cy="278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3A24145-3FC6-46C2-A3D9-C7C6D7025B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4959" y="3008158"/>
                  <a:ext cx="153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3407EC0-F2E1-48CD-9F28-6748BB984C49}"/>
                    </a:ext>
                  </a:extLst>
                </p14:cNvPr>
                <p14:cNvContentPartPr/>
                <p14:nvPr/>
              </p14:nvContentPartPr>
              <p14:xfrm>
                <a:off x="1824559" y="3231358"/>
                <a:ext cx="28800" cy="21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3407EC0-F2E1-48CD-9F28-6748BB984C4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15919" y="3222358"/>
                  <a:ext cx="46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08AD00-28CF-4169-A797-2D83084BC8F5}"/>
                    </a:ext>
                  </a:extLst>
                </p14:cNvPr>
                <p14:cNvContentPartPr/>
                <p14:nvPr/>
              </p14:nvContentPartPr>
              <p14:xfrm>
                <a:off x="2006719" y="3039118"/>
                <a:ext cx="187200" cy="192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08AD00-28CF-4169-A797-2D83084BC8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97719" y="3030118"/>
                  <a:ext cx="204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6FEA836-4B31-4BC0-B368-2F44AEAAF596}"/>
                    </a:ext>
                  </a:extLst>
                </p14:cNvPr>
                <p14:cNvContentPartPr/>
                <p14:nvPr/>
              </p14:nvContentPartPr>
              <p14:xfrm>
                <a:off x="2322439" y="2952358"/>
                <a:ext cx="240120" cy="271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6FEA836-4B31-4BC0-B368-2F44AEAAF5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13439" y="2943358"/>
                  <a:ext cx="2577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A11ACCE-AC88-4413-9472-2CB81524F5ED}"/>
              </a:ext>
            </a:extLst>
          </p:cNvPr>
          <p:cNvGrpSpPr/>
          <p:nvPr/>
        </p:nvGrpSpPr>
        <p:grpSpPr>
          <a:xfrm>
            <a:off x="2921479" y="2777398"/>
            <a:ext cx="1465200" cy="600840"/>
            <a:chOff x="2921479" y="2777398"/>
            <a:chExt cx="146520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01B242C-0BF7-41AE-86E3-82D5AE256C88}"/>
                    </a:ext>
                  </a:extLst>
                </p14:cNvPr>
                <p14:cNvContentPartPr/>
                <p14:nvPr/>
              </p14:nvContentPartPr>
              <p14:xfrm>
                <a:off x="2921479" y="2972518"/>
                <a:ext cx="237240" cy="382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01B242C-0BF7-41AE-86E3-82D5AE256C8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12839" y="2963878"/>
                  <a:ext cx="254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0E36183-4F10-4D4A-8AAF-57D5D215D845}"/>
                    </a:ext>
                  </a:extLst>
                </p14:cNvPr>
                <p14:cNvContentPartPr/>
                <p14:nvPr/>
              </p14:nvContentPartPr>
              <p14:xfrm>
                <a:off x="3418639" y="2879998"/>
                <a:ext cx="93960" cy="146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0E36183-4F10-4D4A-8AAF-57D5D215D8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09999" y="2870998"/>
                  <a:ext cx="111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9D84FA9-CD6A-4AA5-97B0-C0DB7DBA46A1}"/>
                    </a:ext>
                  </a:extLst>
                </p14:cNvPr>
                <p14:cNvContentPartPr/>
                <p14:nvPr/>
              </p14:nvContentPartPr>
              <p14:xfrm>
                <a:off x="3264559" y="3084838"/>
                <a:ext cx="285840" cy="65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9D84FA9-CD6A-4AA5-97B0-C0DB7DBA46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55559" y="3075838"/>
                  <a:ext cx="303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456538-7CD8-46BA-A1C2-471E19DA48C5}"/>
                    </a:ext>
                  </a:extLst>
                </p14:cNvPr>
                <p14:cNvContentPartPr/>
                <p14:nvPr/>
              </p14:nvContentPartPr>
              <p14:xfrm>
                <a:off x="3242239" y="3175918"/>
                <a:ext cx="247320" cy="202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456538-7CD8-46BA-A1C2-471E19DA48C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33239" y="3167278"/>
                  <a:ext cx="264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EBF521D-BC59-40AE-9593-9CF88BE4AEA7}"/>
                    </a:ext>
                  </a:extLst>
                </p14:cNvPr>
                <p14:cNvContentPartPr/>
                <p14:nvPr/>
              </p14:nvContentPartPr>
              <p14:xfrm>
                <a:off x="3725719" y="3059998"/>
                <a:ext cx="143280" cy="24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EBF521D-BC59-40AE-9593-9CF88BE4AE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16719" y="3051358"/>
                  <a:ext cx="160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B4DD8E-09A2-4A2D-B605-529D5C0EF0C6}"/>
                    </a:ext>
                  </a:extLst>
                </p14:cNvPr>
                <p14:cNvContentPartPr/>
                <p14:nvPr/>
              </p14:nvContentPartPr>
              <p14:xfrm>
                <a:off x="4270759" y="2777398"/>
                <a:ext cx="115920" cy="184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B4DD8E-09A2-4A2D-B605-529D5C0EF0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62119" y="2768398"/>
                  <a:ext cx="133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5D68416-B06D-4CE5-BB22-159385E01DA7}"/>
                    </a:ext>
                  </a:extLst>
                </p14:cNvPr>
                <p14:cNvContentPartPr/>
                <p14:nvPr/>
              </p14:nvContentPartPr>
              <p14:xfrm>
                <a:off x="4020919" y="3032998"/>
                <a:ext cx="323640" cy="45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5D68416-B06D-4CE5-BB22-159385E01D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11919" y="3024358"/>
                  <a:ext cx="341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C2133CB-76B4-423E-88C9-A022A5E61EEE}"/>
                    </a:ext>
                  </a:extLst>
                </p14:cNvPr>
                <p14:cNvContentPartPr/>
                <p14:nvPr/>
              </p14:nvContentPartPr>
              <p14:xfrm>
                <a:off x="4088599" y="3149638"/>
                <a:ext cx="282960" cy="167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C2133CB-76B4-423E-88C9-A022A5E61E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79959" y="3140998"/>
                  <a:ext cx="3006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6774C02-FE5B-460C-95C4-618691F8334E}"/>
              </a:ext>
            </a:extLst>
          </p:cNvPr>
          <p:cNvGrpSpPr/>
          <p:nvPr/>
        </p:nvGrpSpPr>
        <p:grpSpPr>
          <a:xfrm>
            <a:off x="4635079" y="2801518"/>
            <a:ext cx="758880" cy="395640"/>
            <a:chOff x="4635079" y="2801518"/>
            <a:chExt cx="75888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5C030E3-15FA-40F8-8592-6603CD81FA26}"/>
                    </a:ext>
                  </a:extLst>
                </p14:cNvPr>
                <p14:cNvContentPartPr/>
                <p14:nvPr/>
              </p14:nvContentPartPr>
              <p14:xfrm>
                <a:off x="4635079" y="3017878"/>
                <a:ext cx="178920" cy="3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5C030E3-15FA-40F8-8592-6603CD81FA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26079" y="3008878"/>
                  <a:ext cx="196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4D73629-F718-4C9D-95ED-06160D69C3E6}"/>
                    </a:ext>
                  </a:extLst>
                </p14:cNvPr>
                <p14:cNvContentPartPr/>
                <p14:nvPr/>
              </p14:nvContentPartPr>
              <p14:xfrm>
                <a:off x="4926679" y="2948038"/>
                <a:ext cx="169560" cy="16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4D73629-F718-4C9D-95ED-06160D69C3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17679" y="2939398"/>
                  <a:ext cx="187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9037C66-118B-4D58-9A01-59462178C676}"/>
                    </a:ext>
                  </a:extLst>
                </p14:cNvPr>
                <p14:cNvContentPartPr/>
                <p14:nvPr/>
              </p14:nvContentPartPr>
              <p14:xfrm>
                <a:off x="5247799" y="2801518"/>
                <a:ext cx="146160" cy="395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9037C66-118B-4D58-9A01-59462178C6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39159" y="2792518"/>
                  <a:ext cx="16380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EB69DA3-E3EC-44EE-AC63-91947DD4E532}"/>
              </a:ext>
            </a:extLst>
          </p:cNvPr>
          <p:cNvGrpSpPr/>
          <p:nvPr/>
        </p:nvGrpSpPr>
        <p:grpSpPr>
          <a:xfrm>
            <a:off x="5644159" y="2892238"/>
            <a:ext cx="190800" cy="137160"/>
            <a:chOff x="5644159" y="2892238"/>
            <a:chExt cx="19080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0506D0B-0F17-4C8A-9633-A0CBAB0454A7}"/>
                    </a:ext>
                  </a:extLst>
                </p14:cNvPr>
                <p14:cNvContentPartPr/>
                <p14:nvPr/>
              </p14:nvContentPartPr>
              <p14:xfrm>
                <a:off x="5647039" y="2892238"/>
                <a:ext cx="187920" cy="38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0506D0B-0F17-4C8A-9633-A0CBAB0454A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38399" y="2883238"/>
                  <a:ext cx="205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22DEB69-2BA3-4F7E-AA96-4E5A4628C57C}"/>
                    </a:ext>
                  </a:extLst>
                </p14:cNvPr>
                <p14:cNvContentPartPr/>
                <p14:nvPr/>
              </p14:nvContentPartPr>
              <p14:xfrm>
                <a:off x="5644159" y="3012478"/>
                <a:ext cx="172080" cy="1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22DEB69-2BA3-4F7E-AA96-4E5A4628C5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35159" y="3003838"/>
                  <a:ext cx="1897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DC273BD-DD48-4D4B-95C5-6CDBD4D106BF}"/>
              </a:ext>
            </a:extLst>
          </p:cNvPr>
          <p:cNvGrpSpPr/>
          <p:nvPr/>
        </p:nvGrpSpPr>
        <p:grpSpPr>
          <a:xfrm>
            <a:off x="6098119" y="2687398"/>
            <a:ext cx="416880" cy="659880"/>
            <a:chOff x="6098119" y="2687398"/>
            <a:chExt cx="41688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06BFF27-45A0-4036-85AF-E1DBCB12DAFA}"/>
                    </a:ext>
                  </a:extLst>
                </p14:cNvPr>
                <p14:cNvContentPartPr/>
                <p14:nvPr/>
              </p14:nvContentPartPr>
              <p14:xfrm>
                <a:off x="6225559" y="2687398"/>
                <a:ext cx="289440" cy="284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06BFF27-45A0-4036-85AF-E1DBCB12DA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16919" y="2678398"/>
                  <a:ext cx="307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CAAB62B-84F4-4AF2-9D5C-E5BFC93E62B2}"/>
                    </a:ext>
                  </a:extLst>
                </p14:cNvPr>
                <p14:cNvContentPartPr/>
                <p14:nvPr/>
              </p14:nvContentPartPr>
              <p14:xfrm>
                <a:off x="6098119" y="3018598"/>
                <a:ext cx="398520" cy="46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CAAB62B-84F4-4AF2-9D5C-E5BFC93E62B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89119" y="3009598"/>
                  <a:ext cx="416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5582D11-83D5-41F0-A4FD-7079D13A3BEE}"/>
                    </a:ext>
                  </a:extLst>
                </p14:cNvPr>
                <p14:cNvContentPartPr/>
                <p14:nvPr/>
              </p14:nvContentPartPr>
              <p14:xfrm>
                <a:off x="6160759" y="3107158"/>
                <a:ext cx="186480" cy="125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5582D11-83D5-41F0-A4FD-7079D13A3BE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52119" y="3098158"/>
                  <a:ext cx="204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0F2EB0B-CF4F-422F-8145-1011693BD74F}"/>
                    </a:ext>
                  </a:extLst>
                </p14:cNvPr>
                <p14:cNvContentPartPr/>
                <p14:nvPr/>
              </p14:nvContentPartPr>
              <p14:xfrm>
                <a:off x="6251839" y="3098158"/>
                <a:ext cx="111240" cy="249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0F2EB0B-CF4F-422F-8145-1011693BD74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2839" y="3089158"/>
                  <a:ext cx="12888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9C092EE-1727-4261-BBDD-06FA3E8F0CEE}"/>
                  </a:ext>
                </a:extLst>
              </p14:cNvPr>
              <p14:cNvContentPartPr/>
              <p14:nvPr/>
            </p14:nvContentPartPr>
            <p14:xfrm>
              <a:off x="6793999" y="2690998"/>
              <a:ext cx="225000" cy="482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9C092EE-1727-4261-BBDD-06FA3E8F0CE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784999" y="2681998"/>
                <a:ext cx="242640" cy="49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02C6A0F-2331-411F-A27F-DAE1C10F3815}"/>
              </a:ext>
            </a:extLst>
          </p:cNvPr>
          <p:cNvGrpSpPr/>
          <p:nvPr/>
        </p:nvGrpSpPr>
        <p:grpSpPr>
          <a:xfrm>
            <a:off x="7062919" y="2613958"/>
            <a:ext cx="647280" cy="655920"/>
            <a:chOff x="7062919" y="2613958"/>
            <a:chExt cx="64728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F3189B-1AB1-407A-99D1-18512F5187F8}"/>
                    </a:ext>
                  </a:extLst>
                </p14:cNvPr>
                <p14:cNvContentPartPr/>
                <p14:nvPr/>
              </p14:nvContentPartPr>
              <p14:xfrm>
                <a:off x="7214839" y="2666158"/>
                <a:ext cx="62280" cy="149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F3189B-1AB1-407A-99D1-18512F5187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06199" y="2657518"/>
                  <a:ext cx="79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7C0645-4B9E-4A63-9C3C-BA17906ACCD4}"/>
                    </a:ext>
                  </a:extLst>
                </p14:cNvPr>
                <p14:cNvContentPartPr/>
                <p14:nvPr/>
              </p14:nvContentPartPr>
              <p14:xfrm>
                <a:off x="7062919" y="2879998"/>
                <a:ext cx="319320" cy="4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7C0645-4B9E-4A63-9C3C-BA17906ACCD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54279" y="2870998"/>
                  <a:ext cx="336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6A4B2B6-D9FF-4791-9B9D-D54AD82FFA21}"/>
                    </a:ext>
                  </a:extLst>
                </p14:cNvPr>
                <p14:cNvContentPartPr/>
                <p14:nvPr/>
              </p14:nvContentPartPr>
              <p14:xfrm>
                <a:off x="7099279" y="3009238"/>
                <a:ext cx="226800" cy="260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6A4B2B6-D9FF-4791-9B9D-D54AD82FFA2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90639" y="3000238"/>
                  <a:ext cx="244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A0BFD56-FBC2-4080-92F4-7CAFD0A639DB}"/>
                    </a:ext>
                  </a:extLst>
                </p14:cNvPr>
                <p14:cNvContentPartPr/>
                <p14:nvPr/>
              </p14:nvContentPartPr>
              <p14:xfrm>
                <a:off x="7500319" y="2613958"/>
                <a:ext cx="209880" cy="609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A0BFD56-FBC2-4080-92F4-7CAFD0A639D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91679" y="2605318"/>
                  <a:ext cx="227520" cy="62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0D4C3C1-EB17-452C-8C84-63CD52549531}"/>
              </a:ext>
            </a:extLst>
          </p:cNvPr>
          <p:cNvGrpSpPr/>
          <p:nvPr/>
        </p:nvGrpSpPr>
        <p:grpSpPr>
          <a:xfrm>
            <a:off x="7947079" y="2525398"/>
            <a:ext cx="925560" cy="618840"/>
            <a:chOff x="7947079" y="2525398"/>
            <a:chExt cx="92556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C9D25E2-8A02-4648-BB0A-3A1D1345E131}"/>
                    </a:ext>
                  </a:extLst>
                </p14:cNvPr>
                <p14:cNvContentPartPr/>
                <p14:nvPr/>
              </p14:nvContentPartPr>
              <p14:xfrm>
                <a:off x="7985239" y="2841838"/>
                <a:ext cx="154800" cy="39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C9D25E2-8A02-4648-BB0A-3A1D1345E1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76599" y="2832838"/>
                  <a:ext cx="172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EDC8F1-EEF0-48F8-AA8E-EDD60D0D2114}"/>
                    </a:ext>
                  </a:extLst>
                </p14:cNvPr>
                <p14:cNvContentPartPr/>
                <p14:nvPr/>
              </p14:nvContentPartPr>
              <p14:xfrm>
                <a:off x="7947079" y="2962798"/>
                <a:ext cx="203040" cy="9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EDC8F1-EEF0-48F8-AA8E-EDD60D0D211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38079" y="2954158"/>
                  <a:ext cx="220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FE3898F-E4F3-4A4E-99E8-AA44493A52A9}"/>
                    </a:ext>
                  </a:extLst>
                </p14:cNvPr>
                <p14:cNvContentPartPr/>
                <p14:nvPr/>
              </p14:nvContentPartPr>
              <p14:xfrm>
                <a:off x="8547919" y="2525398"/>
                <a:ext cx="324720" cy="261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FE3898F-E4F3-4A4E-99E8-AA44493A52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39279" y="2516398"/>
                  <a:ext cx="342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D17DDE-CA37-445C-8255-35D33439769E}"/>
                    </a:ext>
                  </a:extLst>
                </p14:cNvPr>
                <p14:cNvContentPartPr/>
                <p14:nvPr/>
              </p14:nvContentPartPr>
              <p14:xfrm>
                <a:off x="8348119" y="2854078"/>
                <a:ext cx="435960" cy="47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D17DDE-CA37-445C-8255-35D33439769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39479" y="2845078"/>
                  <a:ext cx="45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BB83C31-5AB7-4867-9756-29F8C13A1CA6}"/>
                    </a:ext>
                  </a:extLst>
                </p14:cNvPr>
                <p14:cNvContentPartPr/>
                <p14:nvPr/>
              </p14:nvContentPartPr>
              <p14:xfrm>
                <a:off x="8406079" y="2973598"/>
                <a:ext cx="72720" cy="170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BB83C31-5AB7-4867-9756-29F8C13A1CA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97439" y="2964958"/>
                  <a:ext cx="90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7B86A2B-9743-472E-AEED-CD4768693730}"/>
                    </a:ext>
                  </a:extLst>
                </p14:cNvPr>
                <p14:cNvContentPartPr/>
                <p14:nvPr/>
              </p14:nvContentPartPr>
              <p14:xfrm>
                <a:off x="8583559" y="2960278"/>
                <a:ext cx="286200" cy="173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7B86A2B-9743-472E-AEED-CD476869373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74559" y="2951278"/>
                  <a:ext cx="3038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E2C5AC6-4057-4A58-AE21-E6DE7EE2A9A0}"/>
              </a:ext>
            </a:extLst>
          </p:cNvPr>
          <p:cNvGrpSpPr/>
          <p:nvPr/>
        </p:nvGrpSpPr>
        <p:grpSpPr>
          <a:xfrm>
            <a:off x="383119" y="3817798"/>
            <a:ext cx="994680" cy="642600"/>
            <a:chOff x="383119" y="3817798"/>
            <a:chExt cx="994680" cy="6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F4369DB-408B-48B9-B92B-7A3C60822C11}"/>
                    </a:ext>
                  </a:extLst>
                </p14:cNvPr>
                <p14:cNvContentPartPr/>
                <p14:nvPr/>
              </p14:nvContentPartPr>
              <p14:xfrm>
                <a:off x="383119" y="3971158"/>
                <a:ext cx="377280" cy="346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F4369DB-408B-48B9-B92B-7A3C60822C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4119" y="3962518"/>
                  <a:ext cx="394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3E0EBC-7C57-4BD2-BBDD-F0EC760A5031}"/>
                    </a:ext>
                  </a:extLst>
                </p14:cNvPr>
                <p14:cNvContentPartPr/>
                <p14:nvPr/>
              </p14:nvContentPartPr>
              <p14:xfrm>
                <a:off x="838519" y="3817798"/>
                <a:ext cx="201960" cy="11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3E0EBC-7C57-4BD2-BBDD-F0EC760A503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9519" y="3809158"/>
                  <a:ext cx="219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6FB7366-1750-4A87-97A9-AC823420E871}"/>
                    </a:ext>
                  </a:extLst>
                </p14:cNvPr>
                <p14:cNvContentPartPr/>
                <p14:nvPr/>
              </p14:nvContentPartPr>
              <p14:xfrm>
                <a:off x="668599" y="4225678"/>
                <a:ext cx="133560" cy="207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6FB7366-1750-4A87-97A9-AC823420E87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9959" y="4216678"/>
                  <a:ext cx="151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15E4F73-E598-4B1F-9C90-E35275EB1BCD}"/>
                    </a:ext>
                  </a:extLst>
                </p14:cNvPr>
                <p14:cNvContentPartPr/>
                <p14:nvPr/>
              </p14:nvContentPartPr>
              <p14:xfrm>
                <a:off x="608839" y="4223158"/>
                <a:ext cx="203760" cy="237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15E4F73-E598-4B1F-9C90-E35275EB1BC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9839" y="4214158"/>
                  <a:ext cx="221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1BE8A1-142D-4235-9FBB-276489A3F5CE}"/>
                    </a:ext>
                  </a:extLst>
                </p14:cNvPr>
                <p14:cNvContentPartPr/>
                <p14:nvPr/>
              </p14:nvContentPartPr>
              <p14:xfrm>
                <a:off x="1251799" y="4017238"/>
                <a:ext cx="125280" cy="3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1BE8A1-142D-4235-9FBB-276489A3F5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42799" y="4008238"/>
                  <a:ext cx="142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3C3A7EE-4D3C-42E6-BB3E-9244818D9FED}"/>
                    </a:ext>
                  </a:extLst>
                </p14:cNvPr>
                <p14:cNvContentPartPr/>
                <p14:nvPr/>
              </p14:nvContentPartPr>
              <p14:xfrm>
                <a:off x="1216879" y="4095358"/>
                <a:ext cx="160920" cy="47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3C3A7EE-4D3C-42E6-BB3E-9244818D9F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07879" y="4086718"/>
                  <a:ext cx="17856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A141877-B5DE-4E87-900F-2DD9BC7A61C1}"/>
                  </a:ext>
                </a:extLst>
              </p14:cNvPr>
              <p14:cNvContentPartPr/>
              <p14:nvPr/>
            </p14:nvContentPartPr>
            <p14:xfrm>
              <a:off x="1848319" y="3800878"/>
              <a:ext cx="160920" cy="5994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A141877-B5DE-4E87-900F-2DD9BC7A61C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839319" y="3791878"/>
                <a:ext cx="17856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9EC3DFA-CF43-4191-882C-66D4EC2445AA}"/>
                  </a:ext>
                </a:extLst>
              </p14:cNvPr>
              <p14:cNvContentPartPr/>
              <p14:nvPr/>
            </p14:nvContentPartPr>
            <p14:xfrm>
              <a:off x="1773799" y="4551478"/>
              <a:ext cx="144000" cy="151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9EC3DFA-CF43-4191-882C-66D4EC2445A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764799" y="4542838"/>
                <a:ext cx="16164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A4F868A-F23A-41CF-B6A0-422B64DE1F30}"/>
              </a:ext>
            </a:extLst>
          </p:cNvPr>
          <p:cNvGrpSpPr/>
          <p:nvPr/>
        </p:nvGrpSpPr>
        <p:grpSpPr>
          <a:xfrm>
            <a:off x="4902919" y="3424678"/>
            <a:ext cx="2067120" cy="1265760"/>
            <a:chOff x="4902919" y="3424678"/>
            <a:chExt cx="2067120" cy="12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97E0B42-7E8A-4CF7-805E-B8DDE0F8F38A}"/>
                    </a:ext>
                  </a:extLst>
                </p14:cNvPr>
                <p14:cNvContentPartPr/>
                <p14:nvPr/>
              </p14:nvContentPartPr>
              <p14:xfrm>
                <a:off x="4902919" y="3658678"/>
                <a:ext cx="204480" cy="835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97E0B42-7E8A-4CF7-805E-B8DDE0F8F38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93919" y="3649678"/>
                  <a:ext cx="22212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9B53B27-A19D-47E8-9451-DAAE2DE443B3}"/>
                    </a:ext>
                  </a:extLst>
                </p14:cNvPr>
                <p14:cNvContentPartPr/>
                <p14:nvPr/>
              </p14:nvContentPartPr>
              <p14:xfrm>
                <a:off x="4911199" y="4548238"/>
                <a:ext cx="149400" cy="142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9B53B27-A19D-47E8-9451-DAAE2DE443B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02559" y="4539598"/>
                  <a:ext cx="167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0DEDA98-E9D2-457B-A9AB-0BAD36FFC144}"/>
                    </a:ext>
                  </a:extLst>
                </p14:cNvPr>
                <p14:cNvContentPartPr/>
                <p14:nvPr/>
              </p14:nvContentPartPr>
              <p14:xfrm>
                <a:off x="5183719" y="3424678"/>
                <a:ext cx="31680" cy="156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0DEDA98-E9D2-457B-A9AB-0BAD36FFC14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74719" y="3415678"/>
                  <a:ext cx="49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D8B49E8-7221-4F18-99E1-A2922D3B5670}"/>
                    </a:ext>
                  </a:extLst>
                </p14:cNvPr>
                <p14:cNvContentPartPr/>
                <p14:nvPr/>
              </p14:nvContentPartPr>
              <p14:xfrm>
                <a:off x="5311879" y="3837958"/>
                <a:ext cx="140760" cy="340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D8B49E8-7221-4F18-99E1-A2922D3B567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02879" y="3828958"/>
                  <a:ext cx="158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671792C-0810-4FFE-8299-A656487DEBF3}"/>
                    </a:ext>
                  </a:extLst>
                </p14:cNvPr>
                <p14:cNvContentPartPr/>
                <p14:nvPr/>
              </p14:nvContentPartPr>
              <p14:xfrm>
                <a:off x="5560999" y="3911758"/>
                <a:ext cx="169920" cy="173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671792C-0810-4FFE-8299-A656487DEBF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52359" y="3903118"/>
                  <a:ext cx="187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D241AF-0DED-4BB4-9553-C9AE39C2F489}"/>
                    </a:ext>
                  </a:extLst>
                </p14:cNvPr>
                <p14:cNvContentPartPr/>
                <p14:nvPr/>
              </p14:nvContentPartPr>
              <p14:xfrm>
                <a:off x="5541199" y="3853798"/>
                <a:ext cx="191160" cy="205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D241AF-0DED-4BB4-9553-C9AE39C2F48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32199" y="3845158"/>
                  <a:ext cx="20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4BC6955-DFE9-4B56-9EB9-A65F6C76FF4B}"/>
                    </a:ext>
                  </a:extLst>
                </p14:cNvPr>
                <p14:cNvContentPartPr/>
                <p14:nvPr/>
              </p14:nvContentPartPr>
              <p14:xfrm>
                <a:off x="5829559" y="3920758"/>
                <a:ext cx="172440" cy="25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4BC6955-DFE9-4B56-9EB9-A65F6C76FF4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20919" y="3912118"/>
                  <a:ext cx="190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4A5EFE4-FDB3-4D2C-B9A0-7A4034BC69B6}"/>
                    </a:ext>
                  </a:extLst>
                </p14:cNvPr>
                <p14:cNvContentPartPr/>
                <p14:nvPr/>
              </p14:nvContentPartPr>
              <p14:xfrm>
                <a:off x="6216559" y="3693598"/>
                <a:ext cx="269640" cy="263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4A5EFE4-FDB3-4D2C-B9A0-7A4034BC69B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07919" y="3684958"/>
                  <a:ext cx="287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E3DB4F8-AD68-4199-9E23-6F957614D4E8}"/>
                    </a:ext>
                  </a:extLst>
                </p14:cNvPr>
                <p14:cNvContentPartPr/>
                <p14:nvPr/>
              </p14:nvContentPartPr>
              <p14:xfrm>
                <a:off x="6130159" y="3967558"/>
                <a:ext cx="301680" cy="6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E3DB4F8-AD68-4199-9E23-6F957614D4E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21159" y="3958918"/>
                  <a:ext cx="319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FC1D29A-6437-462C-94CC-FEE91C1F0511}"/>
                    </a:ext>
                  </a:extLst>
                </p14:cNvPr>
                <p14:cNvContentPartPr/>
                <p14:nvPr/>
              </p14:nvContentPartPr>
              <p14:xfrm>
                <a:off x="6113959" y="4162318"/>
                <a:ext cx="96120" cy="140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FC1D29A-6437-462C-94CC-FEE91C1F05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05319" y="4153678"/>
                  <a:ext cx="113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FBBE8D5-75E2-4E31-A8A7-9798631941C9}"/>
                    </a:ext>
                  </a:extLst>
                </p14:cNvPr>
                <p14:cNvContentPartPr/>
                <p14:nvPr/>
              </p14:nvContentPartPr>
              <p14:xfrm>
                <a:off x="6307279" y="4132798"/>
                <a:ext cx="176760" cy="168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FBBE8D5-75E2-4E31-A8A7-9798631941C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98639" y="4123798"/>
                  <a:ext cx="194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BBE5341-B76D-4CB6-A94C-4B92AC5B0D70}"/>
                    </a:ext>
                  </a:extLst>
                </p14:cNvPr>
                <p14:cNvContentPartPr/>
                <p14:nvPr/>
              </p14:nvContentPartPr>
              <p14:xfrm>
                <a:off x="6599239" y="3691798"/>
                <a:ext cx="165960" cy="482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BBE5341-B76D-4CB6-A94C-4B92AC5B0D7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90599" y="3683158"/>
                  <a:ext cx="1836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AD74AED-D980-43E6-87B1-794BA485C5D7}"/>
                    </a:ext>
                  </a:extLst>
                </p14:cNvPr>
                <p14:cNvContentPartPr/>
                <p14:nvPr/>
              </p14:nvContentPartPr>
              <p14:xfrm>
                <a:off x="6794719" y="3549598"/>
                <a:ext cx="175320" cy="134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AD74AED-D980-43E6-87B1-794BA485C5D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86079" y="3540598"/>
                  <a:ext cx="1929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7FF0487-42F1-4146-8209-BC80A78CE757}"/>
              </a:ext>
            </a:extLst>
          </p:cNvPr>
          <p:cNvGrpSpPr/>
          <p:nvPr/>
        </p:nvGrpSpPr>
        <p:grpSpPr>
          <a:xfrm>
            <a:off x="6989119" y="3458518"/>
            <a:ext cx="2991960" cy="543960"/>
            <a:chOff x="6989119" y="3458518"/>
            <a:chExt cx="299196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6F9DC97-99A4-4B12-9F25-85720B5E479B}"/>
                    </a:ext>
                  </a:extLst>
                </p14:cNvPr>
                <p14:cNvContentPartPr/>
                <p14:nvPr/>
              </p14:nvContentPartPr>
              <p14:xfrm>
                <a:off x="6989119" y="3893398"/>
                <a:ext cx="23400" cy="16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6F9DC97-99A4-4B12-9F25-85720B5E479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80119" y="3884758"/>
                  <a:ext cx="4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D75B3D9-273C-43BE-BC1C-187FC69F49C3}"/>
                    </a:ext>
                  </a:extLst>
                </p14:cNvPr>
                <p14:cNvContentPartPr/>
                <p14:nvPr/>
              </p14:nvContentPartPr>
              <p14:xfrm>
                <a:off x="7148599" y="3714118"/>
                <a:ext cx="143640" cy="288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D75B3D9-273C-43BE-BC1C-187FC69F49C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39599" y="3705478"/>
                  <a:ext cx="161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37492AD-9ED4-4B2B-A7F9-60A38DDCA9F1}"/>
                    </a:ext>
                  </a:extLst>
                </p14:cNvPr>
                <p14:cNvContentPartPr/>
                <p14:nvPr/>
              </p14:nvContentPartPr>
              <p14:xfrm>
                <a:off x="7293679" y="3959638"/>
                <a:ext cx="24120" cy="31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37492AD-9ED4-4B2B-A7F9-60A38DDCA9F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85039" y="3950998"/>
                  <a:ext cx="41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3948BE8-5B50-4357-A4B4-17AF8D072EC4}"/>
                    </a:ext>
                  </a:extLst>
                </p14:cNvPr>
                <p14:cNvContentPartPr/>
                <p14:nvPr/>
              </p14:nvContentPartPr>
              <p14:xfrm>
                <a:off x="7445959" y="3768478"/>
                <a:ext cx="186120" cy="199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3948BE8-5B50-4357-A4B4-17AF8D072EC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37319" y="3759478"/>
                  <a:ext cx="203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8664B20-B3E0-4C64-A217-C352ACFB751C}"/>
                    </a:ext>
                  </a:extLst>
                </p14:cNvPr>
                <p14:cNvContentPartPr/>
                <p14:nvPr/>
              </p14:nvContentPartPr>
              <p14:xfrm>
                <a:off x="7723879" y="3720598"/>
                <a:ext cx="227520" cy="230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8664B20-B3E0-4C64-A217-C352ACFB75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14879" y="3711598"/>
                  <a:ext cx="245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CFE5EEC-9FCF-4FAA-8414-64EECC53A4D9}"/>
                    </a:ext>
                  </a:extLst>
                </p14:cNvPr>
                <p14:cNvContentPartPr/>
                <p14:nvPr/>
              </p14:nvContentPartPr>
              <p14:xfrm>
                <a:off x="8043199" y="3637078"/>
                <a:ext cx="208440" cy="305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CFE5EEC-9FCF-4FAA-8414-64EECC53A4D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34559" y="3628078"/>
                  <a:ext cx="2260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D2808F7-C7DF-403D-8207-01379417C518}"/>
                    </a:ext>
                  </a:extLst>
                </p14:cNvPr>
                <p14:cNvContentPartPr/>
                <p14:nvPr/>
              </p14:nvContentPartPr>
              <p14:xfrm>
                <a:off x="8295199" y="3670918"/>
                <a:ext cx="120240" cy="226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D2808F7-C7DF-403D-8207-01379417C5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86559" y="3661918"/>
                  <a:ext cx="137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2D92A69-9A0C-420C-8ACA-8236FB95885E}"/>
                    </a:ext>
                  </a:extLst>
                </p14:cNvPr>
                <p14:cNvContentPartPr/>
                <p14:nvPr/>
              </p14:nvContentPartPr>
              <p14:xfrm>
                <a:off x="8450359" y="3783598"/>
                <a:ext cx="216720" cy="40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2D92A69-9A0C-420C-8ACA-8236FB95885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41359" y="3774598"/>
                  <a:ext cx="234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14EA93D-3349-484F-8569-5AB37FA68A8F}"/>
                    </a:ext>
                  </a:extLst>
                </p14:cNvPr>
                <p14:cNvContentPartPr/>
                <p14:nvPr/>
              </p14:nvContentPartPr>
              <p14:xfrm>
                <a:off x="8753839" y="3701518"/>
                <a:ext cx="201960" cy="158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14EA93D-3349-484F-8569-5AB37FA68A8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44839" y="3692518"/>
                  <a:ext cx="219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C91C10C-E111-4BEA-B1E8-0E9AA20541BD}"/>
                    </a:ext>
                  </a:extLst>
                </p14:cNvPr>
                <p14:cNvContentPartPr/>
                <p14:nvPr/>
              </p14:nvContentPartPr>
              <p14:xfrm>
                <a:off x="8706679" y="3686038"/>
                <a:ext cx="230040" cy="183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C91C10C-E111-4BEA-B1E8-0E9AA20541B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97679" y="3677398"/>
                  <a:ext cx="247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E3941E3-C0DC-4F2A-BA9F-CC42EEDC4C7C}"/>
                    </a:ext>
                  </a:extLst>
                </p14:cNvPr>
                <p14:cNvContentPartPr/>
                <p14:nvPr/>
              </p14:nvContentPartPr>
              <p14:xfrm>
                <a:off x="9043279" y="3552838"/>
                <a:ext cx="96840" cy="71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E3941E3-C0DC-4F2A-BA9F-CC42EEDC4C7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34279" y="3543838"/>
                  <a:ext cx="114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1880C6-B946-40E0-81C2-4F5E42D305F3}"/>
                    </a:ext>
                  </a:extLst>
                </p14:cNvPr>
                <p14:cNvContentPartPr/>
                <p14:nvPr/>
              </p14:nvContentPartPr>
              <p14:xfrm>
                <a:off x="9096199" y="3501718"/>
                <a:ext cx="116640" cy="222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1880C6-B946-40E0-81C2-4F5E42D305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087199" y="3493078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49C1A8A-0BF6-4C27-8C55-A4AC124E8D1B}"/>
                    </a:ext>
                  </a:extLst>
                </p14:cNvPr>
                <p14:cNvContentPartPr/>
                <p14:nvPr/>
              </p14:nvContentPartPr>
              <p14:xfrm>
                <a:off x="9242359" y="3484438"/>
                <a:ext cx="185400" cy="430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49C1A8A-0BF6-4C27-8C55-A4AC124E8D1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33719" y="3475438"/>
                  <a:ext cx="2030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63B0C44-4A22-43F3-AC42-C009B98C4BBA}"/>
                    </a:ext>
                  </a:extLst>
                </p14:cNvPr>
                <p14:cNvContentPartPr/>
                <p14:nvPr/>
              </p14:nvContentPartPr>
              <p14:xfrm>
                <a:off x="9457279" y="3714838"/>
                <a:ext cx="195120" cy="151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63B0C44-4A22-43F3-AC42-C009B98C4BB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448639" y="3705838"/>
                  <a:ext cx="212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B64E2E4-26C3-44CE-A43F-072D3E58CFC1}"/>
                    </a:ext>
                  </a:extLst>
                </p14:cNvPr>
                <p14:cNvContentPartPr/>
                <p14:nvPr/>
              </p14:nvContentPartPr>
              <p14:xfrm>
                <a:off x="9655639" y="3458518"/>
                <a:ext cx="155160" cy="349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B64E2E4-26C3-44CE-A43F-072D3E58CFC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46639" y="3449518"/>
                  <a:ext cx="172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ADA682C-F531-4474-86CB-A52E1F44756C}"/>
                    </a:ext>
                  </a:extLst>
                </p14:cNvPr>
                <p14:cNvContentPartPr/>
                <p14:nvPr/>
              </p14:nvContentPartPr>
              <p14:xfrm>
                <a:off x="9763639" y="3662638"/>
                <a:ext cx="209160" cy="217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ADA682C-F531-4474-86CB-A52E1F44756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54999" y="3653638"/>
                  <a:ext cx="226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D866EB9-2059-424C-AA56-BBC0DDE52D8C}"/>
                    </a:ext>
                  </a:extLst>
                </p14:cNvPr>
                <p14:cNvContentPartPr/>
                <p14:nvPr/>
              </p14:nvContentPartPr>
              <p14:xfrm>
                <a:off x="9798559" y="3693238"/>
                <a:ext cx="182520" cy="19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D866EB9-2059-424C-AA56-BBC0DDE52D8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89559" y="3684238"/>
                  <a:ext cx="2001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3DB5D6B-B20F-4512-902B-133A591445CD}"/>
              </a:ext>
            </a:extLst>
          </p:cNvPr>
          <p:cNvGrpSpPr/>
          <p:nvPr/>
        </p:nvGrpSpPr>
        <p:grpSpPr>
          <a:xfrm>
            <a:off x="1146679" y="5415118"/>
            <a:ext cx="182880" cy="145800"/>
            <a:chOff x="1146679" y="5415118"/>
            <a:chExt cx="18288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86D6A91-403C-4271-AA13-435642110B07}"/>
                    </a:ext>
                  </a:extLst>
                </p14:cNvPr>
                <p14:cNvContentPartPr/>
                <p14:nvPr/>
              </p14:nvContentPartPr>
              <p14:xfrm>
                <a:off x="1160359" y="5415118"/>
                <a:ext cx="169200" cy="37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86D6A91-403C-4271-AA13-435642110B0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51719" y="5406118"/>
                  <a:ext cx="186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DD8D6E1-A745-41FE-9B0D-CF330DDD8B37}"/>
                    </a:ext>
                  </a:extLst>
                </p14:cNvPr>
                <p14:cNvContentPartPr/>
                <p14:nvPr/>
              </p14:nvContentPartPr>
              <p14:xfrm>
                <a:off x="1146679" y="5511958"/>
                <a:ext cx="180720" cy="48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DD8D6E1-A745-41FE-9B0D-CF330DDD8B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7679" y="5503318"/>
                  <a:ext cx="1983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9B7C1C3-44CD-4CAC-B7C6-EBF46E5FD63C}"/>
              </a:ext>
            </a:extLst>
          </p:cNvPr>
          <p:cNvGrpSpPr/>
          <p:nvPr/>
        </p:nvGrpSpPr>
        <p:grpSpPr>
          <a:xfrm>
            <a:off x="1639519" y="5216758"/>
            <a:ext cx="959400" cy="374400"/>
            <a:chOff x="1639519" y="5216758"/>
            <a:chExt cx="9594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47097F-816F-46CA-AF3B-4B7DD0EF12D5}"/>
                    </a:ext>
                  </a:extLst>
                </p14:cNvPr>
                <p14:cNvContentPartPr/>
                <p14:nvPr/>
              </p14:nvContentPartPr>
              <p14:xfrm>
                <a:off x="1639519" y="5276518"/>
                <a:ext cx="152640" cy="314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47097F-816F-46CA-AF3B-4B7DD0EF12D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30519" y="5267878"/>
                  <a:ext cx="170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6FD4038-C3DB-473D-BFB0-CC56942CB988}"/>
                    </a:ext>
                  </a:extLst>
                </p14:cNvPr>
                <p14:cNvContentPartPr/>
                <p14:nvPr/>
              </p14:nvContentPartPr>
              <p14:xfrm>
                <a:off x="1802599" y="5472718"/>
                <a:ext cx="28800" cy="50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6FD4038-C3DB-473D-BFB0-CC56942CB98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93959" y="5464078"/>
                  <a:ext cx="46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85A9F43-BE44-4407-8329-9570062BB492}"/>
                    </a:ext>
                  </a:extLst>
                </p14:cNvPr>
                <p14:cNvContentPartPr/>
                <p14:nvPr/>
              </p14:nvContentPartPr>
              <p14:xfrm>
                <a:off x="1980079" y="5290558"/>
                <a:ext cx="213840" cy="236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85A9F43-BE44-4407-8329-9570062BB49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71079" y="5281918"/>
                  <a:ext cx="231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745F5FA-318B-4471-8DB6-81805015BAEE}"/>
                    </a:ext>
                  </a:extLst>
                </p14:cNvPr>
                <p14:cNvContentPartPr/>
                <p14:nvPr/>
              </p14:nvContentPartPr>
              <p14:xfrm>
                <a:off x="2298319" y="5216758"/>
                <a:ext cx="300600" cy="327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745F5FA-318B-4471-8DB6-81805015BAE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89679" y="5207758"/>
                  <a:ext cx="31824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7A0A812-205A-4DB1-9C93-BB2079852DF5}"/>
              </a:ext>
            </a:extLst>
          </p:cNvPr>
          <p:cNvGrpSpPr/>
          <p:nvPr/>
        </p:nvGrpSpPr>
        <p:grpSpPr>
          <a:xfrm>
            <a:off x="2608999" y="4652278"/>
            <a:ext cx="3197520" cy="1438920"/>
            <a:chOff x="2608999" y="4652278"/>
            <a:chExt cx="3197520" cy="14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A028B4B-EE4A-4604-A3C0-10F39588984F}"/>
                    </a:ext>
                  </a:extLst>
                </p14:cNvPr>
                <p14:cNvContentPartPr/>
                <p14:nvPr/>
              </p14:nvContentPartPr>
              <p14:xfrm>
                <a:off x="2608999" y="4915078"/>
                <a:ext cx="381240" cy="925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A028B4B-EE4A-4604-A3C0-10F39588984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599999" y="4906078"/>
                  <a:ext cx="39888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905D991-EC6D-4A96-8045-F10F35413FEA}"/>
                    </a:ext>
                  </a:extLst>
                </p14:cNvPr>
                <p14:cNvContentPartPr/>
                <p14:nvPr/>
              </p14:nvContentPartPr>
              <p14:xfrm>
                <a:off x="2644999" y="5932438"/>
                <a:ext cx="164520" cy="158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905D991-EC6D-4A96-8045-F10F35413FE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35999" y="5923438"/>
                  <a:ext cx="182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5A0DEBD-9E69-442F-950C-64DA06DC6B14}"/>
                    </a:ext>
                  </a:extLst>
                </p14:cNvPr>
                <p14:cNvContentPartPr/>
                <p14:nvPr/>
              </p14:nvContentPartPr>
              <p14:xfrm>
                <a:off x="3166999" y="4652278"/>
                <a:ext cx="93600" cy="284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5A0DEBD-9E69-442F-950C-64DA06DC6B1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57999" y="4643638"/>
                  <a:ext cx="111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B3F7D44-EDA0-48A1-8219-CE4E0567792C}"/>
                    </a:ext>
                  </a:extLst>
                </p14:cNvPr>
                <p14:cNvContentPartPr/>
                <p14:nvPr/>
              </p14:nvContentPartPr>
              <p14:xfrm>
                <a:off x="3260599" y="5181478"/>
                <a:ext cx="178200" cy="289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B3F7D44-EDA0-48A1-8219-CE4E0567792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51959" y="5172838"/>
                  <a:ext cx="195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D0CFE40-64EF-43EC-817C-383FD785068C}"/>
                    </a:ext>
                  </a:extLst>
                </p14:cNvPr>
                <p14:cNvContentPartPr/>
                <p14:nvPr/>
              </p14:nvContentPartPr>
              <p14:xfrm>
                <a:off x="3256279" y="5174638"/>
                <a:ext cx="205200" cy="215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D0CFE40-64EF-43EC-817C-383FD78506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247279" y="5165638"/>
                  <a:ext cx="222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98D0C95-4D2A-4F1E-9F62-BE72DE2DEE75}"/>
                    </a:ext>
                  </a:extLst>
                </p14:cNvPr>
                <p14:cNvContentPartPr/>
                <p14:nvPr/>
              </p14:nvContentPartPr>
              <p14:xfrm>
                <a:off x="3571639" y="4940638"/>
                <a:ext cx="198720" cy="185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98D0C95-4D2A-4F1E-9F62-BE72DE2DEE7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62999" y="4931998"/>
                  <a:ext cx="216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D1E7E27-3442-42D2-ACB3-A07D3B9096DC}"/>
                    </a:ext>
                  </a:extLst>
                </p14:cNvPr>
                <p14:cNvContentPartPr/>
                <p14:nvPr/>
              </p14:nvContentPartPr>
              <p14:xfrm>
                <a:off x="3670639" y="5302798"/>
                <a:ext cx="168120" cy="38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D1E7E27-3442-42D2-ACB3-A07D3B9096D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61999" y="5294158"/>
                  <a:ext cx="185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22E6EC5-61A7-4E28-958C-CD1B0BAA3E21}"/>
                    </a:ext>
                  </a:extLst>
                </p14:cNvPr>
                <p14:cNvContentPartPr/>
                <p14:nvPr/>
              </p14:nvContentPartPr>
              <p14:xfrm>
                <a:off x="4119559" y="5124958"/>
                <a:ext cx="86400" cy="159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22E6EC5-61A7-4E28-958C-CD1B0BAA3E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10919" y="5115958"/>
                  <a:ext cx="104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0A0F5D7-C139-4138-ACB6-65A86322E117}"/>
                    </a:ext>
                  </a:extLst>
                </p14:cNvPr>
                <p14:cNvContentPartPr/>
                <p14:nvPr/>
              </p14:nvContentPartPr>
              <p14:xfrm>
                <a:off x="4267879" y="5110198"/>
                <a:ext cx="140040" cy="158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0A0F5D7-C139-4138-ACB6-65A86322E11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58879" y="5101558"/>
                  <a:ext cx="157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CBD00F-221A-42B0-8C22-4CFB46531416}"/>
                    </a:ext>
                  </a:extLst>
                </p14:cNvPr>
                <p14:cNvContentPartPr/>
                <p14:nvPr/>
              </p14:nvContentPartPr>
              <p14:xfrm>
                <a:off x="3976999" y="5366518"/>
                <a:ext cx="349200" cy="82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CBD00F-221A-42B0-8C22-4CFB4653141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967999" y="5357878"/>
                  <a:ext cx="366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45B8164-FA40-47E9-90AD-6B8C97A937FB}"/>
                    </a:ext>
                  </a:extLst>
                </p14:cNvPr>
                <p14:cNvContentPartPr/>
                <p14:nvPr/>
              </p14:nvContentPartPr>
              <p14:xfrm>
                <a:off x="3988519" y="5561278"/>
                <a:ext cx="101160" cy="160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45B8164-FA40-47E9-90AD-6B8C97A937F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79519" y="5552278"/>
                  <a:ext cx="118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A7ECF4E-C667-4718-B8E3-3BD2C2C38690}"/>
                    </a:ext>
                  </a:extLst>
                </p14:cNvPr>
                <p14:cNvContentPartPr/>
                <p14:nvPr/>
              </p14:nvContentPartPr>
              <p14:xfrm>
                <a:off x="4170679" y="5496118"/>
                <a:ext cx="201240" cy="19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A7ECF4E-C667-4718-B8E3-3BD2C2C3869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161679" y="5487478"/>
                  <a:ext cx="218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29B2505-9A67-4CE6-A6BE-F64105F45769}"/>
                    </a:ext>
                  </a:extLst>
                </p14:cNvPr>
                <p14:cNvContentPartPr/>
                <p14:nvPr/>
              </p14:nvContentPartPr>
              <p14:xfrm>
                <a:off x="4486399" y="5238358"/>
                <a:ext cx="163080" cy="163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29B2505-9A67-4CE6-A6BE-F64105F4576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77759" y="5229718"/>
                  <a:ext cx="180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C5F669C-1027-4563-908C-75B51D7C29F2}"/>
                    </a:ext>
                  </a:extLst>
                </p14:cNvPr>
                <p14:cNvContentPartPr/>
                <p14:nvPr/>
              </p14:nvContentPartPr>
              <p14:xfrm>
                <a:off x="4457599" y="5217478"/>
                <a:ext cx="181440" cy="186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C5F669C-1027-4563-908C-75B51D7C29F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48959" y="5208478"/>
                  <a:ext cx="199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3E7E5D7-17B5-49A9-BBBF-B744E256A819}"/>
                    </a:ext>
                  </a:extLst>
                </p14:cNvPr>
                <p14:cNvContentPartPr/>
                <p14:nvPr/>
              </p14:nvContentPartPr>
              <p14:xfrm>
                <a:off x="4777999" y="5256358"/>
                <a:ext cx="221760" cy="56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3E7E5D7-17B5-49A9-BBBF-B744E256A81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68999" y="5247358"/>
                  <a:ext cx="239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0E427F-1C85-4461-B0D5-363336E57674}"/>
                    </a:ext>
                  </a:extLst>
                </p14:cNvPr>
                <p14:cNvContentPartPr/>
                <p14:nvPr/>
              </p14:nvContentPartPr>
              <p14:xfrm>
                <a:off x="4878799" y="5164558"/>
                <a:ext cx="72720" cy="197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0E427F-1C85-4461-B0D5-363336E5767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69799" y="5155558"/>
                  <a:ext cx="90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DD3CBDA-7103-472B-8D1D-DDE4219FAF92}"/>
                    </a:ext>
                  </a:extLst>
                </p14:cNvPr>
                <p14:cNvContentPartPr/>
                <p14:nvPr/>
              </p14:nvContentPartPr>
              <p14:xfrm>
                <a:off x="5219719" y="5095438"/>
                <a:ext cx="211320" cy="177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DD3CBDA-7103-472B-8D1D-DDE4219FAF9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10719" y="5086798"/>
                  <a:ext cx="228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E0382A1-47FF-4968-A654-4ABD39F89E0F}"/>
                    </a:ext>
                  </a:extLst>
                </p14:cNvPr>
                <p14:cNvContentPartPr/>
                <p14:nvPr/>
              </p14:nvContentPartPr>
              <p14:xfrm>
                <a:off x="5550919" y="4980238"/>
                <a:ext cx="255600" cy="302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E0382A1-47FF-4968-A654-4ABD39F89E0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41919" y="4971238"/>
                  <a:ext cx="273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E78B1F8-7946-4261-954D-8997DF3FA81A}"/>
                    </a:ext>
                  </a:extLst>
                </p14:cNvPr>
                <p14:cNvContentPartPr/>
                <p14:nvPr/>
              </p14:nvContentPartPr>
              <p14:xfrm>
                <a:off x="5158519" y="5339158"/>
                <a:ext cx="546840" cy="68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E78B1F8-7946-4261-954D-8997DF3FA81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49879" y="5330158"/>
                  <a:ext cx="564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F87E2E2-284B-46A4-8FD7-A98787343BE1}"/>
                    </a:ext>
                  </a:extLst>
                </p14:cNvPr>
                <p14:cNvContentPartPr/>
                <p14:nvPr/>
              </p14:nvContentPartPr>
              <p14:xfrm>
                <a:off x="5134399" y="5506198"/>
                <a:ext cx="118080" cy="209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F87E2E2-284B-46A4-8FD7-A98787343BE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25759" y="5497558"/>
                  <a:ext cx="135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4C8D756-0F9B-41B5-A2F5-226BC1255457}"/>
                    </a:ext>
                  </a:extLst>
                </p14:cNvPr>
                <p14:cNvContentPartPr/>
                <p14:nvPr/>
              </p14:nvContentPartPr>
              <p14:xfrm>
                <a:off x="5331319" y="5473798"/>
                <a:ext cx="153720" cy="119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4C8D756-0F9B-41B5-A2F5-226BC125545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22319" y="5465158"/>
                  <a:ext cx="171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0D65C06-221D-4D94-A15C-EF82452665DB}"/>
                    </a:ext>
                  </a:extLst>
                </p14:cNvPr>
                <p14:cNvContentPartPr/>
                <p14:nvPr/>
              </p14:nvContentPartPr>
              <p14:xfrm>
                <a:off x="5379919" y="5439238"/>
                <a:ext cx="163080" cy="260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0D65C06-221D-4D94-A15C-EF82452665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71279" y="5430598"/>
                  <a:ext cx="180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08D5E7B-7181-442B-A53E-256B72EE8EF6}"/>
                    </a:ext>
                  </a:extLst>
                </p14:cNvPr>
                <p14:cNvContentPartPr/>
                <p14:nvPr/>
              </p14:nvContentPartPr>
              <p14:xfrm>
                <a:off x="5557759" y="5449678"/>
                <a:ext cx="175680" cy="130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08D5E7B-7181-442B-A53E-256B72EE8EF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49119" y="5440678"/>
                  <a:ext cx="193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87104C2-2D61-43A1-AAA4-5FE949CE9A0D}"/>
                    </a:ext>
                  </a:extLst>
                </p14:cNvPr>
                <p14:cNvContentPartPr/>
                <p14:nvPr/>
              </p14:nvContentPartPr>
              <p14:xfrm>
                <a:off x="5649199" y="5439958"/>
                <a:ext cx="136800" cy="262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87104C2-2D61-43A1-AAA4-5FE949CE9A0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40199" y="5430958"/>
                  <a:ext cx="154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310D7A7-99F4-4D38-A1F1-07AFA2947097}"/>
                    </a:ext>
                  </a:extLst>
                </p14:cNvPr>
                <p14:cNvContentPartPr/>
                <p14:nvPr/>
              </p14:nvContentPartPr>
              <p14:xfrm>
                <a:off x="3016159" y="5005798"/>
                <a:ext cx="187560" cy="484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310D7A7-99F4-4D38-A1F1-07AFA294709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007159" y="4996798"/>
                  <a:ext cx="205200" cy="50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914BA7E-BAC6-4FDC-B1FD-78D0C2DC703E}"/>
              </a:ext>
            </a:extLst>
          </p:cNvPr>
          <p:cNvGrpSpPr/>
          <p:nvPr/>
        </p:nvGrpSpPr>
        <p:grpSpPr>
          <a:xfrm>
            <a:off x="6061039" y="4798438"/>
            <a:ext cx="2823840" cy="718200"/>
            <a:chOff x="6061039" y="4798438"/>
            <a:chExt cx="282384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60A75F7-FD77-4EDE-95CD-60BE2B6C26D6}"/>
                    </a:ext>
                  </a:extLst>
                </p14:cNvPr>
                <p14:cNvContentPartPr/>
                <p14:nvPr/>
              </p14:nvContentPartPr>
              <p14:xfrm>
                <a:off x="6061039" y="4921918"/>
                <a:ext cx="217440" cy="594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60A75F7-FD77-4EDE-95CD-60BE2B6C26D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052399" y="4913278"/>
                  <a:ext cx="2350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2FE1943-C3EC-473A-9FDA-B4AF4690F118}"/>
                    </a:ext>
                  </a:extLst>
                </p14:cNvPr>
                <p14:cNvContentPartPr/>
                <p14:nvPr/>
              </p14:nvContentPartPr>
              <p14:xfrm>
                <a:off x="6430039" y="5014078"/>
                <a:ext cx="205560" cy="395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2FE1943-C3EC-473A-9FDA-B4AF4690F11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21399" y="5005078"/>
                  <a:ext cx="2232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C5F7F9E-1501-4672-B470-41EE750D0E25}"/>
                    </a:ext>
                  </a:extLst>
                </p14:cNvPr>
                <p14:cNvContentPartPr/>
                <p14:nvPr/>
              </p14:nvContentPartPr>
              <p14:xfrm>
                <a:off x="6692479" y="5073118"/>
                <a:ext cx="144000" cy="270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C5F7F9E-1501-4672-B470-41EE750D0E2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83479" y="5064478"/>
                  <a:ext cx="161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C660C2C-180A-43AC-920E-8E3D27DE1404}"/>
                    </a:ext>
                  </a:extLst>
                </p14:cNvPr>
                <p14:cNvContentPartPr/>
                <p14:nvPr/>
              </p14:nvContentPartPr>
              <p14:xfrm>
                <a:off x="6944479" y="5144758"/>
                <a:ext cx="227160" cy="64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C660C2C-180A-43AC-920E-8E3D27DE140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35479" y="5136118"/>
                  <a:ext cx="244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BCE9B70-F38A-44B1-9E4A-C0A8B84EC72D}"/>
                    </a:ext>
                  </a:extLst>
                </p14:cNvPr>
                <p14:cNvContentPartPr/>
                <p14:nvPr/>
              </p14:nvContentPartPr>
              <p14:xfrm>
                <a:off x="7322479" y="5117398"/>
                <a:ext cx="273960" cy="172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BCE9B70-F38A-44B1-9E4A-C0A8B84EC72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13839" y="5108398"/>
                  <a:ext cx="291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EED49FD-A5C6-47A3-9B0F-C43D604C9E98}"/>
                    </a:ext>
                  </a:extLst>
                </p14:cNvPr>
                <p14:cNvContentPartPr/>
                <p14:nvPr/>
              </p14:nvContentPartPr>
              <p14:xfrm>
                <a:off x="7336159" y="5063038"/>
                <a:ext cx="235080" cy="201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EED49FD-A5C6-47A3-9B0F-C43D604C9E9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27159" y="5054038"/>
                  <a:ext cx="252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53C4C32-A1D7-46E9-B36F-CAD1251A57AC}"/>
                    </a:ext>
                  </a:extLst>
                </p14:cNvPr>
                <p14:cNvContentPartPr/>
                <p14:nvPr/>
              </p14:nvContentPartPr>
              <p14:xfrm>
                <a:off x="7675279" y="4915078"/>
                <a:ext cx="98640" cy="87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53C4C32-A1D7-46E9-B36F-CAD1251A57A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66279" y="4906078"/>
                  <a:ext cx="116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69A7D79-AD2E-4D76-A56B-34360F93E014}"/>
                    </a:ext>
                  </a:extLst>
                </p14:cNvPr>
                <p14:cNvContentPartPr/>
                <p14:nvPr/>
              </p14:nvContentPartPr>
              <p14:xfrm>
                <a:off x="7727839" y="4897078"/>
                <a:ext cx="97560" cy="1904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69A7D79-AD2E-4D76-A56B-34360F93E01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19199" y="4888438"/>
                  <a:ext cx="115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B59E4AF-2589-4D61-803A-0E99C147C7E5}"/>
                    </a:ext>
                  </a:extLst>
                </p14:cNvPr>
                <p14:cNvContentPartPr/>
                <p14:nvPr/>
              </p14:nvContentPartPr>
              <p14:xfrm>
                <a:off x="7893439" y="4798438"/>
                <a:ext cx="226800" cy="587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B59E4AF-2589-4D61-803A-0E99C147C7E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84799" y="4789438"/>
                  <a:ext cx="24444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B17A942-C27A-448B-AEB1-B911C7D47C2E}"/>
                    </a:ext>
                  </a:extLst>
                </p14:cNvPr>
                <p14:cNvContentPartPr/>
                <p14:nvPr/>
              </p14:nvContentPartPr>
              <p14:xfrm>
                <a:off x="8172799" y="5124958"/>
                <a:ext cx="318960" cy="196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B17A942-C27A-448B-AEB1-B911C7D47C2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63799" y="5115958"/>
                  <a:ext cx="336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EB00EF7-733A-49DC-8E7E-FBDEA1A757F0}"/>
                    </a:ext>
                  </a:extLst>
                </p14:cNvPr>
                <p14:cNvContentPartPr/>
                <p14:nvPr/>
              </p14:nvContentPartPr>
              <p14:xfrm>
                <a:off x="8377639" y="4890238"/>
                <a:ext cx="379800" cy="410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EB00EF7-733A-49DC-8E7E-FBDEA1A757F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68639" y="4881238"/>
                  <a:ext cx="397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45AAFF7-3045-491D-B497-1D60A3F0D4CC}"/>
                    </a:ext>
                  </a:extLst>
                </p14:cNvPr>
                <p14:cNvContentPartPr/>
                <p14:nvPr/>
              </p14:nvContentPartPr>
              <p14:xfrm>
                <a:off x="8644039" y="5141518"/>
                <a:ext cx="240840" cy="160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45AAFF7-3045-491D-B497-1D60A3F0D4C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35399" y="5132518"/>
                  <a:ext cx="258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D3BE672-37F8-489C-BE30-31B1DBC9FF68}"/>
                    </a:ext>
                  </a:extLst>
                </p14:cNvPr>
                <p14:cNvContentPartPr/>
                <p14:nvPr/>
              </p14:nvContentPartPr>
              <p14:xfrm>
                <a:off x="8574559" y="5147278"/>
                <a:ext cx="282960" cy="170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D3BE672-37F8-489C-BE30-31B1DBC9FF6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565919" y="5138638"/>
                  <a:ext cx="3006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55B4AD7C-374F-4C62-B19D-1EAB3F611FBF}"/>
              </a:ext>
            </a:extLst>
          </p:cNvPr>
          <p:cNvGrpSpPr/>
          <p:nvPr/>
        </p:nvGrpSpPr>
        <p:grpSpPr>
          <a:xfrm>
            <a:off x="2105719" y="3557518"/>
            <a:ext cx="2651400" cy="670320"/>
            <a:chOff x="2105719" y="3557518"/>
            <a:chExt cx="2651400" cy="6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01027B6-16E0-4426-83AC-D02256C9987A}"/>
                    </a:ext>
                  </a:extLst>
                </p14:cNvPr>
                <p14:cNvContentPartPr/>
                <p14:nvPr/>
              </p14:nvContentPartPr>
              <p14:xfrm>
                <a:off x="2105719" y="3639238"/>
                <a:ext cx="48240" cy="137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01027B6-16E0-4426-83AC-D02256C9987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96719" y="3630238"/>
                  <a:ext cx="65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019B8F8-BCA2-4009-A10C-8B06B7C408B9}"/>
                    </a:ext>
                  </a:extLst>
                </p14:cNvPr>
                <p14:cNvContentPartPr/>
                <p14:nvPr/>
              </p14:nvContentPartPr>
              <p14:xfrm>
                <a:off x="2239279" y="3869278"/>
                <a:ext cx="100800" cy="266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019B8F8-BCA2-4009-A10C-8B06B7C408B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30279" y="3860278"/>
                  <a:ext cx="118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A2A92C1-7725-48E9-8280-24E9435F4B63}"/>
                    </a:ext>
                  </a:extLst>
                </p14:cNvPr>
                <p14:cNvContentPartPr/>
                <p14:nvPr/>
              </p14:nvContentPartPr>
              <p14:xfrm>
                <a:off x="2426839" y="3941998"/>
                <a:ext cx="144000" cy="159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A2A92C1-7725-48E9-8280-24E9435F4B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418199" y="3932998"/>
                  <a:ext cx="16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DBB280-32D3-469F-BE4D-F1D78E5F9808}"/>
                    </a:ext>
                  </a:extLst>
                </p14:cNvPr>
                <p14:cNvContentPartPr/>
                <p14:nvPr/>
              </p14:nvContentPartPr>
              <p14:xfrm>
                <a:off x="2399119" y="3918958"/>
                <a:ext cx="135360" cy="156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DBB280-32D3-469F-BE4D-F1D78E5F980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90119" y="3909958"/>
                  <a:ext cx="153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CD5E86-F28B-4C8D-BA90-A7CA6299688F}"/>
                    </a:ext>
                  </a:extLst>
                </p14:cNvPr>
                <p14:cNvContentPartPr/>
                <p14:nvPr/>
              </p14:nvContentPartPr>
              <p14:xfrm>
                <a:off x="2646439" y="3990238"/>
                <a:ext cx="119160" cy="2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CD5E86-F28B-4C8D-BA90-A7CA6299688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637799" y="3981598"/>
                  <a:ext cx="136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471389F-5646-43D4-9B4D-A3124C1D52B5}"/>
                    </a:ext>
                  </a:extLst>
                </p14:cNvPr>
                <p14:cNvContentPartPr/>
                <p14:nvPr/>
              </p14:nvContentPartPr>
              <p14:xfrm>
                <a:off x="2870719" y="3916438"/>
                <a:ext cx="284400" cy="171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471389F-5646-43D4-9B4D-A3124C1D52B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62079" y="3907438"/>
                  <a:ext cx="302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D1585CA-3C9D-4D45-8C9B-CB323442EABC}"/>
                    </a:ext>
                  </a:extLst>
                </p14:cNvPr>
                <p14:cNvContentPartPr/>
                <p14:nvPr/>
              </p14:nvContentPartPr>
              <p14:xfrm>
                <a:off x="3184279" y="4062958"/>
                <a:ext cx="155160" cy="99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D1585CA-3C9D-4D45-8C9B-CB323442EAB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175279" y="4054318"/>
                  <a:ext cx="172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34DFF6F-6A0B-40E6-8A16-8C4B454F08FF}"/>
                    </a:ext>
                  </a:extLst>
                </p14:cNvPr>
                <p14:cNvContentPartPr/>
                <p14:nvPr/>
              </p14:nvContentPartPr>
              <p14:xfrm>
                <a:off x="3160519" y="4075918"/>
                <a:ext cx="138600" cy="10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34DFF6F-6A0B-40E6-8A16-8C4B454F08F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51519" y="4067278"/>
                  <a:ext cx="156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C046EB8-EB1B-477F-9EF8-161A7048459B}"/>
                    </a:ext>
                  </a:extLst>
                </p14:cNvPr>
                <p14:cNvContentPartPr/>
                <p14:nvPr/>
              </p14:nvContentPartPr>
              <p14:xfrm>
                <a:off x="3337279" y="3837238"/>
                <a:ext cx="181080" cy="303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C046EB8-EB1B-477F-9EF8-161A7048459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328279" y="3828238"/>
                  <a:ext cx="198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D0D6A49-5C70-4277-BC6B-73352FC420BF}"/>
                    </a:ext>
                  </a:extLst>
                </p14:cNvPr>
                <p14:cNvContentPartPr/>
                <p14:nvPr/>
              </p14:nvContentPartPr>
              <p14:xfrm>
                <a:off x="3479839" y="3706918"/>
                <a:ext cx="153000" cy="110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D0D6A49-5C70-4277-BC6B-73352FC420B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70839" y="3698278"/>
                  <a:ext cx="170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FBC0D9F-93AE-45D6-B7E3-24258625FEEF}"/>
                    </a:ext>
                  </a:extLst>
                </p14:cNvPr>
                <p14:cNvContentPartPr/>
                <p14:nvPr/>
              </p14:nvContentPartPr>
              <p14:xfrm>
                <a:off x="3750919" y="3557518"/>
                <a:ext cx="182880" cy="581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FBC0D9F-93AE-45D6-B7E3-24258625FEE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742279" y="3548878"/>
                  <a:ext cx="20052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FC21702-D942-4761-92FF-AF87538DA763}"/>
                    </a:ext>
                  </a:extLst>
                </p14:cNvPr>
                <p14:cNvContentPartPr/>
                <p14:nvPr/>
              </p14:nvContentPartPr>
              <p14:xfrm>
                <a:off x="3695839" y="3947038"/>
                <a:ext cx="149760" cy="57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FC21702-D942-4761-92FF-AF87538DA76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86839" y="3938038"/>
                  <a:ext cx="16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7E14458-94C4-4DF3-BCD3-FB28697B7012}"/>
                    </a:ext>
                  </a:extLst>
                </p14:cNvPr>
                <p14:cNvContentPartPr/>
                <p14:nvPr/>
              </p14:nvContentPartPr>
              <p14:xfrm>
                <a:off x="3885919" y="3890878"/>
                <a:ext cx="69480" cy="211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7E14458-94C4-4DF3-BCD3-FB28697B701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77279" y="3881878"/>
                  <a:ext cx="87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CB87DCA-88CC-495E-BF74-94BD6133D7CC}"/>
                    </a:ext>
                  </a:extLst>
                </p14:cNvPr>
                <p14:cNvContentPartPr/>
                <p14:nvPr/>
              </p14:nvContentPartPr>
              <p14:xfrm>
                <a:off x="3974839" y="3947038"/>
                <a:ext cx="141840" cy="128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CB87DCA-88CC-495E-BF74-94BD6133D7C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66199" y="3938038"/>
                  <a:ext cx="159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EE97754-EBCE-449C-816B-25FE6F65899C}"/>
                    </a:ext>
                  </a:extLst>
                </p14:cNvPr>
                <p14:cNvContentPartPr/>
                <p14:nvPr/>
              </p14:nvContentPartPr>
              <p14:xfrm>
                <a:off x="4007599" y="3905638"/>
                <a:ext cx="97200" cy="169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EE97754-EBCE-449C-816B-25FE6F65899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998599" y="3896638"/>
                  <a:ext cx="114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76D70A2-2EAD-49C5-B71C-247F56BEC927}"/>
                    </a:ext>
                  </a:extLst>
                </p14:cNvPr>
                <p14:cNvContentPartPr/>
                <p14:nvPr/>
              </p14:nvContentPartPr>
              <p14:xfrm>
                <a:off x="4100119" y="3741478"/>
                <a:ext cx="106560" cy="486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76D70A2-2EAD-49C5-B71C-247F56BEC92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091119" y="3732838"/>
                  <a:ext cx="1242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F331019-AB6D-4D4F-A486-9E38D2D1F1D6}"/>
                    </a:ext>
                  </a:extLst>
                </p14:cNvPr>
                <p14:cNvContentPartPr/>
                <p14:nvPr/>
              </p14:nvContentPartPr>
              <p14:xfrm>
                <a:off x="4237999" y="3900958"/>
                <a:ext cx="150840" cy="178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F331019-AB6D-4D4F-A486-9E38D2D1F1D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229359" y="3892318"/>
                  <a:ext cx="168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C0BC6B1-C203-4061-8E33-05EEF47D9A77}"/>
                    </a:ext>
                  </a:extLst>
                </p14:cNvPr>
                <p14:cNvContentPartPr/>
                <p14:nvPr/>
              </p14:nvContentPartPr>
              <p14:xfrm>
                <a:off x="4384879" y="3688558"/>
                <a:ext cx="36720" cy="349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C0BC6B1-C203-4061-8E33-05EEF47D9A7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376239" y="3679918"/>
                  <a:ext cx="54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E50398E-A7B1-4922-A675-BFCB6E01C292}"/>
                    </a:ext>
                  </a:extLst>
                </p14:cNvPr>
                <p14:cNvContentPartPr/>
                <p14:nvPr/>
              </p14:nvContentPartPr>
              <p14:xfrm>
                <a:off x="4421599" y="3863878"/>
                <a:ext cx="165240" cy="212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E50398E-A7B1-4922-A675-BFCB6E01C29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412959" y="3855238"/>
                  <a:ext cx="182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99F9BD0-C185-4F62-842C-368CB1565D2D}"/>
                    </a:ext>
                  </a:extLst>
                </p14:cNvPr>
                <p14:cNvContentPartPr/>
                <p14:nvPr/>
              </p14:nvContentPartPr>
              <p14:xfrm>
                <a:off x="4440679" y="3851278"/>
                <a:ext cx="105480" cy="227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99F9BD0-C185-4F62-842C-368CB1565D2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31679" y="3842278"/>
                  <a:ext cx="123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74F8412-EFE4-41AF-9292-DBC13ABE28F2}"/>
                    </a:ext>
                  </a:extLst>
                </p14:cNvPr>
                <p14:cNvContentPartPr/>
                <p14:nvPr/>
              </p14:nvContentPartPr>
              <p14:xfrm>
                <a:off x="4656319" y="3884038"/>
                <a:ext cx="61560" cy="42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74F8412-EFE4-41AF-9292-DBC13ABE28F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647319" y="3875038"/>
                  <a:ext cx="79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F651833-518A-48EC-8741-E77FE158A872}"/>
                    </a:ext>
                  </a:extLst>
                </p14:cNvPr>
                <p14:cNvContentPartPr/>
                <p14:nvPr/>
              </p14:nvContentPartPr>
              <p14:xfrm>
                <a:off x="4645159" y="3966838"/>
                <a:ext cx="111960" cy="44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F651833-518A-48EC-8741-E77FE158A87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36519" y="3957838"/>
                  <a:ext cx="12960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B321058-DAE3-4548-B5BD-AC2650018595}"/>
                  </a:ext>
                </a:extLst>
              </p14:cNvPr>
              <p14:cNvContentPartPr/>
              <p14:nvPr/>
            </p14:nvContentPartPr>
            <p14:xfrm>
              <a:off x="3612679" y="2104612"/>
              <a:ext cx="275400" cy="799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B321058-DAE3-4548-B5BD-AC2650018595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3603679" y="2095612"/>
                <a:ext cx="293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0AD27DE-BBCB-4500-A375-50C056001222}"/>
                  </a:ext>
                </a:extLst>
              </p14:cNvPr>
              <p14:cNvContentPartPr/>
              <p14:nvPr/>
            </p14:nvContentPartPr>
            <p14:xfrm>
              <a:off x="3724999" y="2367052"/>
              <a:ext cx="12960" cy="1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0AD27DE-BBCB-4500-A375-50C056001222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3715999" y="2358412"/>
                <a:ext cx="30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2F3058-04BC-4B16-B913-1F2FC403925C}"/>
                  </a:ext>
                </a:extLst>
              </p14:cNvPr>
              <p14:cNvContentPartPr/>
              <p14:nvPr/>
            </p14:nvContentPartPr>
            <p14:xfrm>
              <a:off x="5275519" y="2041612"/>
              <a:ext cx="659160" cy="137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2F3058-04BC-4B16-B913-1F2FC403925C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266519" y="2032612"/>
                <a:ext cx="6768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E3B0E9A-01F2-4F5E-836C-C67C25A8E42E}"/>
                  </a:ext>
                </a:extLst>
              </p14:cNvPr>
              <p14:cNvContentPartPr/>
              <p14:nvPr/>
            </p14:nvContentPartPr>
            <p14:xfrm>
              <a:off x="2500639" y="4319332"/>
              <a:ext cx="1695600" cy="112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E3B0E9A-01F2-4F5E-836C-C67C25A8E42E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2491639" y="4310332"/>
                <a:ext cx="1713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EB2752E-0176-41F0-9FB5-7D80072CC879}"/>
                  </a:ext>
                </a:extLst>
              </p14:cNvPr>
              <p14:cNvContentPartPr/>
              <p14:nvPr/>
            </p14:nvContentPartPr>
            <p14:xfrm>
              <a:off x="5610679" y="4339852"/>
              <a:ext cx="1098720" cy="144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EB2752E-0176-41F0-9FB5-7D80072CC879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5602039" y="4330852"/>
                <a:ext cx="11163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683BD2-8527-4740-8BF0-5ECF638E04C1}"/>
                  </a:ext>
                </a:extLst>
              </p14:cNvPr>
              <p14:cNvContentPartPr/>
              <p14:nvPr/>
            </p14:nvContentPartPr>
            <p14:xfrm>
              <a:off x="7456399" y="4100092"/>
              <a:ext cx="1838520" cy="1206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683BD2-8527-4740-8BF0-5ECF638E04C1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7447759" y="4091092"/>
                <a:ext cx="18561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E91DF11-159A-4F51-B2DA-D43A16E3EE88}"/>
                  </a:ext>
                </a:extLst>
              </p14:cNvPr>
              <p14:cNvContentPartPr/>
              <p14:nvPr/>
            </p14:nvContentPartPr>
            <p14:xfrm>
              <a:off x="6652519" y="5633692"/>
              <a:ext cx="1006200" cy="655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E91DF11-159A-4F51-B2DA-D43A16E3EE88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643519" y="5625052"/>
                <a:ext cx="102384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72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0AA31A-E374-41B3-B735-B4337B166EAA}"/>
                  </a:ext>
                </a:extLst>
              </p14:cNvPr>
              <p14:cNvContentPartPr/>
              <p14:nvPr/>
            </p14:nvContentPartPr>
            <p14:xfrm>
              <a:off x="638719" y="878398"/>
              <a:ext cx="154800" cy="4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0AA31A-E374-41B3-B735-B4337B166E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079" y="869398"/>
                <a:ext cx="172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BEABF0-CA1E-4818-A45F-86B5E40E1A4E}"/>
                  </a:ext>
                </a:extLst>
              </p14:cNvPr>
              <p14:cNvContentPartPr/>
              <p14:nvPr/>
            </p14:nvContentPartPr>
            <p14:xfrm>
              <a:off x="707119" y="987838"/>
              <a:ext cx="183240" cy="27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BEABF0-CA1E-4818-A45F-86B5E40E1A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119" y="978838"/>
                <a:ext cx="20088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CFAE1B7-70D4-4948-8CF0-6902EB8CF373}"/>
              </a:ext>
            </a:extLst>
          </p:cNvPr>
          <p:cNvGrpSpPr/>
          <p:nvPr/>
        </p:nvGrpSpPr>
        <p:grpSpPr>
          <a:xfrm>
            <a:off x="787399" y="2313358"/>
            <a:ext cx="185040" cy="143280"/>
            <a:chOff x="787399" y="2313358"/>
            <a:chExt cx="18504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8DDC65-DE00-49D6-BF52-3B1CBACB685A}"/>
                    </a:ext>
                  </a:extLst>
                </p14:cNvPr>
                <p14:cNvContentPartPr/>
                <p14:nvPr/>
              </p14:nvContentPartPr>
              <p14:xfrm>
                <a:off x="794239" y="2313358"/>
                <a:ext cx="178200" cy="48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8DDC65-DE00-49D6-BF52-3B1CBACB68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599" y="2304358"/>
                  <a:ext cx="195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31F5F2-66E8-4F3C-A4DF-AA7B7B6EF677}"/>
                    </a:ext>
                  </a:extLst>
                </p14:cNvPr>
                <p14:cNvContentPartPr/>
                <p14:nvPr/>
              </p14:nvContentPartPr>
              <p14:xfrm>
                <a:off x="787399" y="2438638"/>
                <a:ext cx="150120" cy="1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31F5F2-66E8-4F3C-A4DF-AA7B7B6EF6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8399" y="2429998"/>
                  <a:ext cx="16776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ED1A5697-30DC-4F27-B19D-BF6640BBA3F6}"/>
                  </a:ext>
                </a:extLst>
              </p14:cNvPr>
              <p14:cNvContentPartPr/>
              <p14:nvPr/>
            </p14:nvContentPartPr>
            <p14:xfrm>
              <a:off x="5557759" y="5405038"/>
              <a:ext cx="120240" cy="1404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ED1A5697-30DC-4F27-B19D-BF6640BBA3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9119" y="5396398"/>
                <a:ext cx="1378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416163F-96B3-4457-88AA-8B15896BE6C1}"/>
                  </a:ext>
                </a:extLst>
              </p14:cNvPr>
              <p14:cNvContentPartPr/>
              <p14:nvPr/>
            </p14:nvContentPartPr>
            <p14:xfrm>
              <a:off x="1565359" y="5666398"/>
              <a:ext cx="174240" cy="788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416163F-96B3-4457-88AA-8B15896BE6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6719" y="5657758"/>
                <a:ext cx="191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0309AB0-B8DF-4D29-96D1-6868CFA06A10}"/>
                  </a:ext>
                </a:extLst>
              </p14:cNvPr>
              <p14:cNvContentPartPr/>
              <p14:nvPr/>
            </p14:nvContentPartPr>
            <p14:xfrm>
              <a:off x="1522159" y="5866918"/>
              <a:ext cx="143280" cy="345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0309AB0-B8DF-4D29-96D1-6868CFA06A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3159" y="5857918"/>
                <a:ext cx="160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2B37F752-87B3-4F61-86CC-4132DFF71DC9}"/>
                  </a:ext>
                </a:extLst>
              </p14:cNvPr>
              <p14:cNvContentPartPr/>
              <p14:nvPr/>
            </p14:nvContentPartPr>
            <p14:xfrm>
              <a:off x="5815159" y="5618518"/>
              <a:ext cx="216360" cy="1681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2B37F752-87B3-4F61-86CC-4132DFF71D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06159" y="5609518"/>
                <a:ext cx="2340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8D0D102-CAB2-4ACE-9A30-A523E60C3B49}"/>
                  </a:ext>
                </a:extLst>
              </p14:cNvPr>
              <p14:cNvContentPartPr/>
              <p14:nvPr/>
            </p14:nvContentPartPr>
            <p14:xfrm>
              <a:off x="6090559" y="5536078"/>
              <a:ext cx="225360" cy="2458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8D0D102-CAB2-4ACE-9A30-A523E60C3B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1559" y="5527438"/>
                <a:ext cx="2430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E11AD64E-D336-430F-90EA-F09A429B0FDD}"/>
                  </a:ext>
                </a:extLst>
              </p14:cNvPr>
              <p14:cNvContentPartPr/>
              <p14:nvPr/>
            </p14:nvContentPartPr>
            <p14:xfrm>
              <a:off x="5765119" y="5901118"/>
              <a:ext cx="459000" cy="478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E11AD64E-D336-430F-90EA-F09A429B0F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56479" y="5892478"/>
                <a:ext cx="4766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4333426-7828-4162-8AD2-1B3DD5308122}"/>
                  </a:ext>
                </a:extLst>
              </p14:cNvPr>
              <p14:cNvContentPartPr/>
              <p14:nvPr/>
            </p14:nvContentPartPr>
            <p14:xfrm>
              <a:off x="5778439" y="6019558"/>
              <a:ext cx="69840" cy="1911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4333426-7828-4162-8AD2-1B3DD530812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69799" y="6010918"/>
                <a:ext cx="874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4F42B0AC-81EE-48C1-ADEA-F066CBC57845}"/>
                  </a:ext>
                </a:extLst>
              </p14:cNvPr>
              <p14:cNvContentPartPr/>
              <p14:nvPr/>
            </p14:nvContentPartPr>
            <p14:xfrm>
              <a:off x="5935759" y="5990398"/>
              <a:ext cx="139320" cy="1029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4F42B0AC-81EE-48C1-ADEA-F066CBC578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26759" y="5981398"/>
                <a:ext cx="1569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0B04AE1E-C39E-4B6C-8109-A42CF69ECC56}"/>
                  </a:ext>
                </a:extLst>
              </p14:cNvPr>
              <p14:cNvContentPartPr/>
              <p14:nvPr/>
            </p14:nvContentPartPr>
            <p14:xfrm>
              <a:off x="6036199" y="5965558"/>
              <a:ext cx="83880" cy="1864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0B04AE1E-C39E-4B6C-8109-A42CF69ECC5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27559" y="5956558"/>
                <a:ext cx="101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96DC75A3-7750-4A7C-9E36-9E172BA80CC2}"/>
                  </a:ext>
                </a:extLst>
              </p14:cNvPr>
              <p14:cNvContentPartPr/>
              <p14:nvPr/>
            </p14:nvContentPartPr>
            <p14:xfrm>
              <a:off x="6192799" y="5963398"/>
              <a:ext cx="134640" cy="1123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96DC75A3-7750-4A7C-9E36-9E172BA80C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83799" y="5954758"/>
                <a:ext cx="1522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CC277387-D2B1-49A3-918C-1D7A4BD052B2}"/>
                  </a:ext>
                </a:extLst>
              </p14:cNvPr>
              <p14:cNvContentPartPr/>
              <p14:nvPr/>
            </p14:nvContentPartPr>
            <p14:xfrm>
              <a:off x="6299719" y="5931718"/>
              <a:ext cx="67320" cy="2268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CC277387-D2B1-49A3-918C-1D7A4BD052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1079" y="5923078"/>
                <a:ext cx="849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C336D4B9-C080-4480-B15D-31E7AB2B23F5}"/>
                  </a:ext>
                </a:extLst>
              </p14:cNvPr>
              <p14:cNvContentPartPr/>
              <p14:nvPr/>
            </p14:nvContentPartPr>
            <p14:xfrm>
              <a:off x="6616159" y="5738398"/>
              <a:ext cx="127800" cy="277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C336D4B9-C080-4480-B15D-31E7AB2B23F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07159" y="5729758"/>
                <a:ext cx="1454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38BAD6FF-C623-4960-AF6F-7D5B5110BE98}"/>
                  </a:ext>
                </a:extLst>
              </p14:cNvPr>
              <p14:cNvContentPartPr/>
              <p14:nvPr/>
            </p14:nvContentPartPr>
            <p14:xfrm>
              <a:off x="6611839" y="5802838"/>
              <a:ext cx="127080" cy="327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38BAD6FF-C623-4960-AF6F-7D5B5110BE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02839" y="5793838"/>
                <a:ext cx="144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B15F21E-40BA-45B8-836E-0DB10A55CEF7}"/>
                  </a:ext>
                </a:extLst>
              </p14:cNvPr>
              <p14:cNvContentPartPr/>
              <p14:nvPr/>
            </p14:nvContentPartPr>
            <p14:xfrm>
              <a:off x="2153599" y="5697718"/>
              <a:ext cx="115200" cy="2916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B15F21E-40BA-45B8-836E-0DB10A55CE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44599" y="5688718"/>
                <a:ext cx="1328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D381784-57CA-4170-9897-DAA8B6186B5E}"/>
                  </a:ext>
                </a:extLst>
              </p14:cNvPr>
              <p14:cNvContentPartPr/>
              <p14:nvPr/>
            </p14:nvContentPartPr>
            <p14:xfrm>
              <a:off x="2333239" y="5868358"/>
              <a:ext cx="30240" cy="8280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D381784-57CA-4170-9897-DAA8B6186B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24599" y="5859718"/>
                <a:ext cx="47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B4040F77-2011-4D5D-8459-32ACCDE776F7}"/>
                  </a:ext>
                </a:extLst>
              </p14:cNvPr>
              <p14:cNvContentPartPr/>
              <p14:nvPr/>
            </p14:nvContentPartPr>
            <p14:xfrm>
              <a:off x="2522599" y="5705278"/>
              <a:ext cx="149760" cy="22140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B4040F77-2011-4D5D-8459-32ACCDE776F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13959" y="5696278"/>
                <a:ext cx="1674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F844628-643E-4F5C-AA72-0E56CB5A71EC}"/>
                  </a:ext>
                </a:extLst>
              </p14:cNvPr>
              <p14:cNvContentPartPr/>
              <p14:nvPr/>
            </p14:nvContentPartPr>
            <p14:xfrm>
              <a:off x="2794399" y="5619598"/>
              <a:ext cx="246600" cy="3168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F844628-643E-4F5C-AA72-0E56CB5A71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85759" y="5610958"/>
                <a:ext cx="2642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DA9CAC6E-4F54-491E-9175-BA6B745CFAF9}"/>
                  </a:ext>
                </a:extLst>
              </p14:cNvPr>
              <p14:cNvContentPartPr/>
              <p14:nvPr/>
            </p14:nvContentPartPr>
            <p14:xfrm>
              <a:off x="3111919" y="5583598"/>
              <a:ext cx="169560" cy="3981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DA9CAC6E-4F54-491E-9175-BA6B745CFAF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02919" y="5574598"/>
                <a:ext cx="1872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0F560402-BE4A-4240-AA65-1F31FCCA8F81}"/>
                  </a:ext>
                </a:extLst>
              </p14:cNvPr>
              <p14:cNvContentPartPr/>
              <p14:nvPr/>
            </p14:nvContentPartPr>
            <p14:xfrm>
              <a:off x="3406039" y="5666038"/>
              <a:ext cx="202680" cy="2401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0F560402-BE4A-4240-AA65-1F31FCCA8F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97399" y="5657038"/>
                <a:ext cx="2203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E2313FC-7B4C-4665-8A88-6830F6420593}"/>
                  </a:ext>
                </a:extLst>
              </p14:cNvPr>
              <p14:cNvContentPartPr/>
              <p14:nvPr/>
            </p14:nvContentPartPr>
            <p14:xfrm>
              <a:off x="3385879" y="5623558"/>
              <a:ext cx="229320" cy="2534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E2313FC-7B4C-4665-8A88-6830F64205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76879" y="5614918"/>
                <a:ext cx="246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7E31D4C-5896-4330-A86F-F8001892B384}"/>
                  </a:ext>
                </a:extLst>
              </p14:cNvPr>
              <p14:cNvContentPartPr/>
              <p14:nvPr/>
            </p14:nvContentPartPr>
            <p14:xfrm>
              <a:off x="3786919" y="5389918"/>
              <a:ext cx="130680" cy="1994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7E31D4C-5896-4330-A86F-F8001892B3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77919" y="5381278"/>
                <a:ext cx="1483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D79F7AAD-B1AB-40D4-9FF6-D3A64DC7C0C6}"/>
                  </a:ext>
                </a:extLst>
              </p14:cNvPr>
              <p14:cNvContentPartPr/>
              <p14:nvPr/>
            </p14:nvContentPartPr>
            <p14:xfrm>
              <a:off x="3337639" y="5927758"/>
              <a:ext cx="369720" cy="849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D79F7AAD-B1AB-40D4-9FF6-D3A64DC7C0C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28999" y="5919118"/>
                <a:ext cx="3873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D42EF7B-BA8D-4FE1-9532-C454EB41D489}"/>
                  </a:ext>
                </a:extLst>
              </p14:cNvPr>
              <p14:cNvContentPartPr/>
              <p14:nvPr/>
            </p14:nvContentPartPr>
            <p14:xfrm>
              <a:off x="3386239" y="6051598"/>
              <a:ext cx="232560" cy="2584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D42EF7B-BA8D-4FE1-9532-C454EB41D48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77599" y="6042958"/>
                <a:ext cx="2502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C5B3E3D3-6AF5-4623-B160-9847316091F8}"/>
                  </a:ext>
                </a:extLst>
              </p14:cNvPr>
              <p14:cNvContentPartPr/>
              <p14:nvPr/>
            </p14:nvContentPartPr>
            <p14:xfrm>
              <a:off x="3897799" y="5791318"/>
              <a:ext cx="216720" cy="666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C5B3E3D3-6AF5-4623-B160-9847316091F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88799" y="5782678"/>
                <a:ext cx="2343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B6303630-5427-44D4-A2EC-9261F2F8B103}"/>
                  </a:ext>
                </a:extLst>
              </p14:cNvPr>
              <p14:cNvContentPartPr/>
              <p14:nvPr/>
            </p14:nvContentPartPr>
            <p14:xfrm>
              <a:off x="4376239" y="5596198"/>
              <a:ext cx="216720" cy="2142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B6303630-5427-44D4-A2EC-9261F2F8B10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67239" y="5587198"/>
                <a:ext cx="234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249DCC76-264C-48B3-B768-BC91F986298A}"/>
                  </a:ext>
                </a:extLst>
              </p14:cNvPr>
              <p14:cNvContentPartPr/>
              <p14:nvPr/>
            </p14:nvContentPartPr>
            <p14:xfrm>
              <a:off x="4356439" y="5582518"/>
              <a:ext cx="189360" cy="2073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249DCC76-264C-48B3-B768-BC91F986298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47439" y="5573518"/>
                <a:ext cx="207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06B54098-1F17-4348-A75E-708955A84FB4}"/>
                  </a:ext>
                </a:extLst>
              </p14:cNvPr>
              <p14:cNvContentPartPr/>
              <p14:nvPr/>
            </p14:nvContentPartPr>
            <p14:xfrm>
              <a:off x="4635799" y="5406838"/>
              <a:ext cx="167400" cy="1209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06B54098-1F17-4348-A75E-708955A84FB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26799" y="5397838"/>
                <a:ext cx="1850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3DE4FDA9-0A1D-431F-91F4-435FBB1E9880}"/>
                  </a:ext>
                </a:extLst>
              </p14:cNvPr>
              <p14:cNvContentPartPr/>
              <p14:nvPr/>
            </p14:nvContentPartPr>
            <p14:xfrm>
              <a:off x="4300999" y="5900038"/>
              <a:ext cx="291240" cy="507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3DE4FDA9-0A1D-431F-91F4-435FBB1E988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91999" y="5891038"/>
                <a:ext cx="308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171D45B5-A30F-4A8A-852A-D7F95C2E7353}"/>
                  </a:ext>
                </a:extLst>
              </p14:cNvPr>
              <p14:cNvContentPartPr/>
              <p14:nvPr/>
            </p14:nvContentPartPr>
            <p14:xfrm>
              <a:off x="4272919" y="6031798"/>
              <a:ext cx="281160" cy="1926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171D45B5-A30F-4A8A-852A-D7F95C2E735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63919" y="6022798"/>
                <a:ext cx="2988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6B349CE-E092-401F-8EA3-F26B36861913}"/>
                  </a:ext>
                </a:extLst>
              </p14:cNvPr>
              <p14:cNvContentPartPr/>
              <p14:nvPr/>
            </p14:nvContentPartPr>
            <p14:xfrm>
              <a:off x="4847839" y="5538958"/>
              <a:ext cx="180360" cy="4654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6B349CE-E092-401F-8EA3-F26B3686191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38839" y="5530318"/>
                <a:ext cx="1980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BC5D8C3A-D9C2-40F3-895C-4FA54346D91C}"/>
                  </a:ext>
                </a:extLst>
              </p14:cNvPr>
              <p14:cNvContentPartPr/>
              <p14:nvPr/>
            </p14:nvContentPartPr>
            <p14:xfrm>
              <a:off x="5283799" y="5812918"/>
              <a:ext cx="217800" cy="579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BC5D8C3A-D9C2-40F3-895C-4FA54346D91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74799" y="5804278"/>
                <a:ext cx="2354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19471BAB-0106-4ECD-800E-175B1A54E8DF}"/>
                  </a:ext>
                </a:extLst>
              </p14:cNvPr>
              <p14:cNvContentPartPr/>
              <p14:nvPr/>
            </p14:nvContentPartPr>
            <p14:xfrm>
              <a:off x="4982119" y="5435638"/>
              <a:ext cx="159120" cy="8420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19471BAB-0106-4ECD-800E-175B1A54E8D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73479" y="5426638"/>
                <a:ext cx="17676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306FBC6B-4C56-4944-B031-DBC6A91DA71B}"/>
                  </a:ext>
                </a:extLst>
              </p14:cNvPr>
              <p14:cNvContentPartPr/>
              <p14:nvPr/>
            </p14:nvContentPartPr>
            <p14:xfrm>
              <a:off x="5025679" y="6307918"/>
              <a:ext cx="104760" cy="1443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306FBC6B-4C56-4944-B031-DBC6A91DA71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16679" y="6299278"/>
                <a:ext cx="122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2E997AD0-AF94-463C-925A-7045CAE74A16}"/>
                  </a:ext>
                </a:extLst>
              </p14:cNvPr>
              <p14:cNvContentPartPr/>
              <p14:nvPr/>
            </p14:nvContentPartPr>
            <p14:xfrm>
              <a:off x="5222959" y="5285518"/>
              <a:ext cx="42120" cy="1666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2E997AD0-AF94-463C-925A-7045CAE74A1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13959" y="5276878"/>
                <a:ext cx="597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7298F8C-738C-4F15-826E-1F862C3C63AA}"/>
                  </a:ext>
                </a:extLst>
              </p14:cNvPr>
              <p14:cNvContentPartPr/>
              <p14:nvPr/>
            </p14:nvContentPartPr>
            <p14:xfrm>
              <a:off x="772639" y="3128398"/>
              <a:ext cx="225000" cy="58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7298F8C-738C-4F15-826E-1F862C3C63A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3999" y="3119398"/>
                <a:ext cx="2426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C3AF076-1EE8-4DE1-8BF6-E27A05D6B4B3}"/>
                  </a:ext>
                </a:extLst>
              </p14:cNvPr>
              <p14:cNvContentPartPr/>
              <p14:nvPr/>
            </p14:nvContentPartPr>
            <p14:xfrm>
              <a:off x="793159" y="3222358"/>
              <a:ext cx="206640" cy="56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C3AF076-1EE8-4DE1-8BF6-E27A05D6B4B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4519" y="3213718"/>
                <a:ext cx="224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BD09951-B268-42AF-B3B0-0F69A040E324}"/>
                  </a:ext>
                </a:extLst>
              </p14:cNvPr>
              <p14:cNvContentPartPr/>
              <p14:nvPr/>
            </p14:nvContentPartPr>
            <p14:xfrm>
              <a:off x="1314799" y="3069358"/>
              <a:ext cx="156600" cy="337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BD09951-B268-42AF-B3B0-0F69A040E32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05799" y="3060358"/>
                <a:ext cx="1742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35925D7-4ED1-48B6-AD9E-C5CAB2E99D3E}"/>
                  </a:ext>
                </a:extLst>
              </p14:cNvPr>
              <p14:cNvContentPartPr/>
              <p14:nvPr/>
            </p14:nvContentPartPr>
            <p14:xfrm>
              <a:off x="1507399" y="3313798"/>
              <a:ext cx="36720" cy="331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35925D7-4ED1-48B6-AD9E-C5CAB2E99D3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98399" y="3305158"/>
                <a:ext cx="543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126A7D7-E98D-4081-912A-CA332BD524BA}"/>
                  </a:ext>
                </a:extLst>
              </p14:cNvPr>
              <p14:cNvContentPartPr/>
              <p14:nvPr/>
            </p14:nvContentPartPr>
            <p14:xfrm>
              <a:off x="1674439" y="3095998"/>
              <a:ext cx="185400" cy="2091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126A7D7-E98D-4081-912A-CA332BD524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65799" y="3086998"/>
                <a:ext cx="203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2E692B3-790C-4BED-8CC2-BB6ED6F948DE}"/>
                  </a:ext>
                </a:extLst>
              </p14:cNvPr>
              <p14:cNvContentPartPr/>
              <p14:nvPr/>
            </p14:nvContentPartPr>
            <p14:xfrm>
              <a:off x="2016799" y="2964598"/>
              <a:ext cx="274680" cy="316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2E692B3-790C-4BED-8CC2-BB6ED6F948D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08159" y="2955958"/>
                <a:ext cx="2923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6E87C25-F613-4875-ACC5-119572D92D58}"/>
                  </a:ext>
                </a:extLst>
              </p14:cNvPr>
              <p14:cNvContentPartPr/>
              <p14:nvPr/>
            </p14:nvContentPartPr>
            <p14:xfrm>
              <a:off x="815839" y="3948838"/>
              <a:ext cx="224640" cy="540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6E87C25-F613-4875-ACC5-119572D92D5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6839" y="3939838"/>
                <a:ext cx="2422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BBDCEB6-8157-4B61-AE19-94D122FC7070}"/>
                  </a:ext>
                </a:extLst>
              </p14:cNvPr>
              <p14:cNvContentPartPr/>
              <p14:nvPr/>
            </p14:nvContentPartPr>
            <p14:xfrm>
              <a:off x="817999" y="4078438"/>
              <a:ext cx="192240" cy="255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BBDCEB6-8157-4B61-AE19-94D122FC707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8999" y="4069438"/>
                <a:ext cx="2098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51CBF95-A1B5-436F-82D9-CB84EAB2C937}"/>
                  </a:ext>
                </a:extLst>
              </p14:cNvPr>
              <p14:cNvContentPartPr/>
              <p14:nvPr/>
            </p14:nvContentPartPr>
            <p14:xfrm>
              <a:off x="1284199" y="4128838"/>
              <a:ext cx="42480" cy="374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51CBF95-A1B5-436F-82D9-CB84EAB2C93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75199" y="4119838"/>
                <a:ext cx="601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B61B856-79B0-4866-AF41-C4208D86D5E5}"/>
                  </a:ext>
                </a:extLst>
              </p14:cNvPr>
              <p14:cNvContentPartPr/>
              <p14:nvPr/>
            </p14:nvContentPartPr>
            <p14:xfrm>
              <a:off x="2639959" y="2981878"/>
              <a:ext cx="169920" cy="3765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B61B856-79B0-4866-AF41-C4208D86D5E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31319" y="2973238"/>
                <a:ext cx="1875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26C42D9-DF7F-4C49-BE8C-135E01C7C92F}"/>
                  </a:ext>
                </a:extLst>
              </p14:cNvPr>
              <p14:cNvContentPartPr/>
              <p14:nvPr/>
            </p14:nvContentPartPr>
            <p14:xfrm>
              <a:off x="3080239" y="2886478"/>
              <a:ext cx="69840" cy="191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26C42D9-DF7F-4C49-BE8C-135E01C7C92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71239" y="2877478"/>
                <a:ext cx="874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61F25E1-D508-4628-B43F-81E317396C50}"/>
                  </a:ext>
                </a:extLst>
              </p14:cNvPr>
              <p14:cNvContentPartPr/>
              <p14:nvPr/>
            </p14:nvContentPartPr>
            <p14:xfrm>
              <a:off x="2895199" y="3102478"/>
              <a:ext cx="354240" cy="76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61F25E1-D508-4628-B43F-81E317396C5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86199" y="3093838"/>
                <a:ext cx="371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8968733-A7FD-4B05-82CB-5823BF2E83E4}"/>
                  </a:ext>
                </a:extLst>
              </p14:cNvPr>
              <p14:cNvContentPartPr/>
              <p14:nvPr/>
            </p14:nvContentPartPr>
            <p14:xfrm>
              <a:off x="2888719" y="3228118"/>
              <a:ext cx="218520" cy="295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8968733-A7FD-4B05-82CB-5823BF2E83E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80079" y="3219118"/>
                <a:ext cx="2361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B2ECCAF-30B5-4A11-9E3C-CCDB6844488E}"/>
                  </a:ext>
                </a:extLst>
              </p14:cNvPr>
              <p14:cNvContentPartPr/>
              <p14:nvPr/>
            </p14:nvContentPartPr>
            <p14:xfrm>
              <a:off x="3365719" y="3152158"/>
              <a:ext cx="176400" cy="475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B2ECCAF-30B5-4A11-9E3C-CCDB6844488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57079" y="3143518"/>
                <a:ext cx="194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B8805C1-43F9-4EC2-B805-C685FCE99294}"/>
                  </a:ext>
                </a:extLst>
              </p14:cNvPr>
              <p14:cNvContentPartPr/>
              <p14:nvPr/>
            </p14:nvContentPartPr>
            <p14:xfrm>
              <a:off x="3856399" y="2881798"/>
              <a:ext cx="61200" cy="2044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B8805C1-43F9-4EC2-B805-C685FCE9929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47759" y="2873158"/>
                <a:ext cx="788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C33FCCA-5DAC-4517-8D7F-4B3ECC41D8AA}"/>
                  </a:ext>
                </a:extLst>
              </p14:cNvPr>
              <p14:cNvContentPartPr/>
              <p14:nvPr/>
            </p14:nvContentPartPr>
            <p14:xfrm>
              <a:off x="3667039" y="3128038"/>
              <a:ext cx="303480" cy="48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C33FCCA-5DAC-4517-8D7F-4B3ECC41D8A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58039" y="3119398"/>
                <a:ext cx="321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0F710C7-F055-4C6E-8638-D10FB88BE54E}"/>
                  </a:ext>
                </a:extLst>
              </p14:cNvPr>
              <p14:cNvContentPartPr/>
              <p14:nvPr/>
            </p14:nvContentPartPr>
            <p14:xfrm>
              <a:off x="3699439" y="3291478"/>
              <a:ext cx="159120" cy="246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0F710C7-F055-4C6E-8638-D10FB88BE54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90439" y="3282838"/>
                <a:ext cx="176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FF799D4-3CF5-4119-A006-3B9324139886}"/>
                  </a:ext>
                </a:extLst>
              </p14:cNvPr>
              <p14:cNvContentPartPr/>
              <p14:nvPr/>
            </p14:nvContentPartPr>
            <p14:xfrm>
              <a:off x="4192999" y="3085918"/>
              <a:ext cx="178200" cy="41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FF799D4-3CF5-4119-A006-3B932413988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84359" y="3077278"/>
                <a:ext cx="195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AC2359D-D599-4898-93D4-EA57AE5E278B}"/>
                  </a:ext>
                </a:extLst>
              </p14:cNvPr>
              <p14:cNvContentPartPr/>
              <p14:nvPr/>
            </p14:nvContentPartPr>
            <p14:xfrm>
              <a:off x="4558759" y="2968558"/>
              <a:ext cx="78480" cy="1771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AC2359D-D599-4898-93D4-EA57AE5E278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49759" y="2959558"/>
                <a:ext cx="961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557D851-7972-4B83-9C57-15122DAA8B27}"/>
                  </a:ext>
                </a:extLst>
              </p14:cNvPr>
              <p14:cNvContentPartPr/>
              <p14:nvPr/>
            </p14:nvContentPartPr>
            <p14:xfrm>
              <a:off x="4700239" y="2940478"/>
              <a:ext cx="115920" cy="152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557D851-7972-4B83-9C57-15122DAA8B2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91239" y="2931838"/>
                <a:ext cx="133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6F82B17-E2F2-4D12-8E62-A3F6D2B9A5FC}"/>
                  </a:ext>
                </a:extLst>
              </p14:cNvPr>
              <p14:cNvContentPartPr/>
              <p14:nvPr/>
            </p14:nvContentPartPr>
            <p14:xfrm>
              <a:off x="4426999" y="3172678"/>
              <a:ext cx="421200" cy="89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6F82B17-E2F2-4D12-8E62-A3F6D2B9A5F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18359" y="3163678"/>
                <a:ext cx="4388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1A5CBCE-8261-417F-99BF-55305A43B1B2}"/>
                  </a:ext>
                </a:extLst>
              </p14:cNvPr>
              <p14:cNvContentPartPr/>
              <p14:nvPr/>
            </p14:nvContentPartPr>
            <p14:xfrm>
              <a:off x="4348519" y="3369598"/>
              <a:ext cx="219960" cy="195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1A5CBCE-8261-417F-99BF-55305A43B1B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39519" y="3360958"/>
                <a:ext cx="2376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BCE4BEB-771C-46B9-AE6E-22951E2A78CE}"/>
                  </a:ext>
                </a:extLst>
              </p14:cNvPr>
              <p14:cNvContentPartPr/>
              <p14:nvPr/>
            </p14:nvContentPartPr>
            <p14:xfrm>
              <a:off x="4651639" y="3313078"/>
              <a:ext cx="152280" cy="1170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BCE4BEB-771C-46B9-AE6E-22951E2A78C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42639" y="3304078"/>
                <a:ext cx="169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9D332CA-E1DB-4780-88A0-DA7FA94E95B7}"/>
                  </a:ext>
                </a:extLst>
              </p14:cNvPr>
              <p14:cNvContentPartPr/>
              <p14:nvPr/>
            </p14:nvContentPartPr>
            <p14:xfrm>
              <a:off x="4723999" y="3311638"/>
              <a:ext cx="111240" cy="2383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9D332CA-E1DB-4780-88A0-DA7FA94E95B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714999" y="3302998"/>
                <a:ext cx="128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5ACB4AB-1210-4CFF-9030-06730262B192}"/>
                  </a:ext>
                </a:extLst>
              </p14:cNvPr>
              <p14:cNvContentPartPr/>
              <p14:nvPr/>
            </p14:nvContentPartPr>
            <p14:xfrm>
              <a:off x="5041879" y="3082678"/>
              <a:ext cx="289440" cy="64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5ACB4AB-1210-4CFF-9030-06730262B1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32879" y="3074038"/>
                <a:ext cx="307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5156C6D-45D8-4F20-875C-86DE5C48D40F}"/>
                  </a:ext>
                </a:extLst>
              </p14:cNvPr>
              <p14:cNvContentPartPr/>
              <p14:nvPr/>
            </p14:nvContentPartPr>
            <p14:xfrm>
              <a:off x="5198119" y="2984398"/>
              <a:ext cx="39960" cy="2120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5156C6D-45D8-4F20-875C-86DE5C48D40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89479" y="2975758"/>
                <a:ext cx="57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346B244-DED3-4FF6-9B1B-B989D3777940}"/>
                  </a:ext>
                </a:extLst>
              </p14:cNvPr>
              <p14:cNvContentPartPr/>
              <p14:nvPr/>
            </p14:nvContentPartPr>
            <p14:xfrm>
              <a:off x="5518519" y="2928958"/>
              <a:ext cx="69120" cy="160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346B244-DED3-4FF6-9B1B-B989D377794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09879" y="2920318"/>
                <a:ext cx="86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53A4C7C-C9B8-4C3B-A168-CF3867B11F5D}"/>
                  </a:ext>
                </a:extLst>
              </p14:cNvPr>
              <p14:cNvContentPartPr/>
              <p14:nvPr/>
            </p14:nvContentPartPr>
            <p14:xfrm>
              <a:off x="5669359" y="2927158"/>
              <a:ext cx="138960" cy="153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53A4C7C-C9B8-4C3B-A168-CF3867B11F5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60359" y="2918158"/>
                <a:ext cx="1566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1D1780F-3BB5-4EF9-8F49-96845F805E3C}"/>
                  </a:ext>
                </a:extLst>
              </p14:cNvPr>
              <p14:cNvContentPartPr/>
              <p14:nvPr/>
            </p14:nvContentPartPr>
            <p14:xfrm>
              <a:off x="5351119" y="3199318"/>
              <a:ext cx="436680" cy="66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1D1780F-3BB5-4EF9-8F49-96845F805E3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42479" y="3190678"/>
                <a:ext cx="454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1FDBA28-25EE-4BD3-A853-2BFD6C2F7329}"/>
                  </a:ext>
                </a:extLst>
              </p14:cNvPr>
              <p14:cNvContentPartPr/>
              <p14:nvPr/>
            </p14:nvContentPartPr>
            <p14:xfrm>
              <a:off x="5440039" y="3347278"/>
              <a:ext cx="231480" cy="1897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1FDBA28-25EE-4BD3-A853-2BFD6C2F732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431039" y="3338638"/>
                <a:ext cx="2491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8E3B4A8-59AB-42BA-8EF5-3BD75465E9A6}"/>
                  </a:ext>
                </a:extLst>
              </p14:cNvPr>
              <p14:cNvContentPartPr/>
              <p14:nvPr/>
            </p14:nvContentPartPr>
            <p14:xfrm>
              <a:off x="5688079" y="3362758"/>
              <a:ext cx="217080" cy="186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8E3B4A8-59AB-42BA-8EF5-3BD75465E9A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79439" y="3354118"/>
                <a:ext cx="2347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3AC4974-D57E-4221-8187-BED6CD6B705F}"/>
                  </a:ext>
                </a:extLst>
              </p14:cNvPr>
              <p14:cNvContentPartPr/>
              <p14:nvPr/>
            </p14:nvContentPartPr>
            <p14:xfrm>
              <a:off x="6046999" y="3133078"/>
              <a:ext cx="289800" cy="496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3AC4974-D57E-4221-8187-BED6CD6B705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38359" y="3124078"/>
                <a:ext cx="3074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DBEF250-79CD-4314-B47E-08ECECE062BA}"/>
                  </a:ext>
                </a:extLst>
              </p14:cNvPr>
              <p14:cNvContentPartPr/>
              <p14:nvPr/>
            </p14:nvContentPartPr>
            <p14:xfrm>
              <a:off x="6176239" y="3043078"/>
              <a:ext cx="50400" cy="235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DBEF250-79CD-4314-B47E-08ECECE062B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167599" y="3034438"/>
                <a:ext cx="680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AC55D8D-BC73-4820-9BA1-405DFE9DC096}"/>
                  </a:ext>
                </a:extLst>
              </p14:cNvPr>
              <p14:cNvContentPartPr/>
              <p14:nvPr/>
            </p14:nvContentPartPr>
            <p14:xfrm>
              <a:off x="6517879" y="2917078"/>
              <a:ext cx="226800" cy="1944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AC55D8D-BC73-4820-9BA1-405DFE9DC09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508879" y="2908078"/>
                <a:ext cx="244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F8179F5-97F6-4232-814E-044F00484ACD}"/>
                  </a:ext>
                </a:extLst>
              </p14:cNvPr>
              <p14:cNvContentPartPr/>
              <p14:nvPr/>
            </p14:nvContentPartPr>
            <p14:xfrm>
              <a:off x="6815959" y="2828878"/>
              <a:ext cx="317520" cy="291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F8179F5-97F6-4232-814E-044F00484AC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06959" y="2820238"/>
                <a:ext cx="3351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64E7D7E-138A-4672-B9E6-52E33A983C57}"/>
                  </a:ext>
                </a:extLst>
              </p14:cNvPr>
              <p14:cNvContentPartPr/>
              <p14:nvPr/>
            </p14:nvContentPartPr>
            <p14:xfrm>
              <a:off x="6504559" y="3156118"/>
              <a:ext cx="517680" cy="756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64E7D7E-138A-4672-B9E6-52E33A983C5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495559" y="3147118"/>
                <a:ext cx="535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236EC8D-871E-44E6-BFF7-248CFA9902F1}"/>
                  </a:ext>
                </a:extLst>
              </p14:cNvPr>
              <p14:cNvContentPartPr/>
              <p14:nvPr/>
            </p14:nvContentPartPr>
            <p14:xfrm>
              <a:off x="6542719" y="3317398"/>
              <a:ext cx="85680" cy="1821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236EC8D-871E-44E6-BFF7-248CFA9902F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533719" y="3308758"/>
                <a:ext cx="1033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910FDAF-87ED-4D18-AD21-D1EA2CA699A9}"/>
                  </a:ext>
                </a:extLst>
              </p14:cNvPr>
              <p14:cNvContentPartPr/>
              <p14:nvPr/>
            </p14:nvContentPartPr>
            <p14:xfrm>
              <a:off x="6738919" y="3261238"/>
              <a:ext cx="163800" cy="1170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910FDAF-87ED-4D18-AD21-D1EA2CA699A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730279" y="3252598"/>
                <a:ext cx="181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CEFF22D-6E76-4840-AAA5-44B6190F5838}"/>
                  </a:ext>
                </a:extLst>
              </p14:cNvPr>
              <p14:cNvContentPartPr/>
              <p14:nvPr/>
            </p14:nvContentPartPr>
            <p14:xfrm>
              <a:off x="6773479" y="3240358"/>
              <a:ext cx="168120" cy="257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CEFF22D-6E76-4840-AAA5-44B6190F583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764839" y="3231358"/>
                <a:ext cx="185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CA29F37-205B-4494-AB2D-E7B8A07691CF}"/>
                  </a:ext>
                </a:extLst>
              </p14:cNvPr>
              <p14:cNvContentPartPr/>
              <p14:nvPr/>
            </p14:nvContentPartPr>
            <p14:xfrm>
              <a:off x="6981199" y="3229558"/>
              <a:ext cx="164160" cy="1335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CA29F37-205B-4494-AB2D-E7B8A07691C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972199" y="3220558"/>
                <a:ext cx="181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0E5EE6D-E934-47D3-ACEF-7BD0B99677F3}"/>
                  </a:ext>
                </a:extLst>
              </p14:cNvPr>
              <p14:cNvContentPartPr/>
              <p14:nvPr/>
            </p14:nvContentPartPr>
            <p14:xfrm>
              <a:off x="7031239" y="3196798"/>
              <a:ext cx="164880" cy="3168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0E5EE6D-E934-47D3-ACEF-7BD0B99677F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022239" y="3188158"/>
                <a:ext cx="1825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A30E501-10C2-4B2E-BAFF-149EED4E7619}"/>
                  </a:ext>
                </a:extLst>
              </p14:cNvPr>
              <p14:cNvContentPartPr/>
              <p14:nvPr/>
            </p14:nvContentPartPr>
            <p14:xfrm>
              <a:off x="7821439" y="2856238"/>
              <a:ext cx="267120" cy="2494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A30E501-10C2-4B2E-BAFF-149EED4E761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12799" y="2847238"/>
                <a:ext cx="2847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D8A685D-68C2-4748-B75C-0D646BAE17C6}"/>
                  </a:ext>
                </a:extLst>
              </p14:cNvPr>
              <p14:cNvContentPartPr/>
              <p14:nvPr/>
            </p14:nvContentPartPr>
            <p14:xfrm>
              <a:off x="8190079" y="2738878"/>
              <a:ext cx="316080" cy="3211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D8A685D-68C2-4748-B75C-0D646BAE17C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81079" y="2730238"/>
                <a:ext cx="3337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AC44342-7DE2-41BC-9391-A1815A6F4EA1}"/>
                  </a:ext>
                </a:extLst>
              </p14:cNvPr>
              <p14:cNvContentPartPr/>
              <p14:nvPr/>
            </p14:nvContentPartPr>
            <p14:xfrm>
              <a:off x="7746919" y="3128758"/>
              <a:ext cx="574200" cy="828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AC44342-7DE2-41BC-9391-A1815A6F4EA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737919" y="3120118"/>
                <a:ext cx="591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B83FCB0-7D33-4BA1-8867-FA7681441F05}"/>
                  </a:ext>
                </a:extLst>
              </p14:cNvPr>
              <p14:cNvContentPartPr/>
              <p14:nvPr/>
            </p14:nvContentPartPr>
            <p14:xfrm>
              <a:off x="7783639" y="3296518"/>
              <a:ext cx="282240" cy="198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B83FCB0-7D33-4BA1-8867-FA7681441F0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74999" y="3287878"/>
                <a:ext cx="2998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6D640AB-8FB9-4413-A6A9-B16B26837521}"/>
                  </a:ext>
                </a:extLst>
              </p14:cNvPr>
              <p14:cNvContentPartPr/>
              <p14:nvPr/>
            </p14:nvContentPartPr>
            <p14:xfrm>
              <a:off x="8082799" y="3302998"/>
              <a:ext cx="209520" cy="1944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6D640AB-8FB9-4413-A6A9-B16B2683752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74159" y="3293998"/>
                <a:ext cx="2271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A0ACDC8-4A66-49ED-869F-3E53CF7C2C7C}"/>
                  </a:ext>
                </a:extLst>
              </p14:cNvPr>
              <p14:cNvContentPartPr/>
              <p14:nvPr/>
            </p14:nvContentPartPr>
            <p14:xfrm>
              <a:off x="8328319" y="3318118"/>
              <a:ext cx="164160" cy="1591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A0ACDC8-4A66-49ED-869F-3E53CF7C2C7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319679" y="3309118"/>
                <a:ext cx="1818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888D304-D6EE-446A-8B4C-140444FEB351}"/>
                  </a:ext>
                </a:extLst>
              </p14:cNvPr>
              <p14:cNvContentPartPr/>
              <p14:nvPr/>
            </p14:nvContentPartPr>
            <p14:xfrm>
              <a:off x="2601079" y="3968638"/>
              <a:ext cx="166680" cy="2419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888D304-D6EE-446A-8B4C-140444FEB35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92439" y="3959638"/>
                <a:ext cx="1843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833200C-3621-4C1B-9C93-DCE4E09B83F0}"/>
                  </a:ext>
                </a:extLst>
              </p14:cNvPr>
              <p14:cNvContentPartPr/>
              <p14:nvPr/>
            </p14:nvContentPartPr>
            <p14:xfrm>
              <a:off x="2552479" y="3901678"/>
              <a:ext cx="397800" cy="864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833200C-3621-4C1B-9C93-DCE4E09B83F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43839" y="3892678"/>
                <a:ext cx="4154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94716CC-9E01-4658-9F15-D26AD0848F08}"/>
                  </a:ext>
                </a:extLst>
              </p14:cNvPr>
              <p14:cNvContentPartPr/>
              <p14:nvPr/>
            </p14:nvContentPartPr>
            <p14:xfrm>
              <a:off x="2866039" y="3839038"/>
              <a:ext cx="208080" cy="346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94716CC-9E01-4658-9F15-D26AD0848F0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857399" y="3830398"/>
                <a:ext cx="2257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BDEBD1E4-5FAF-45CB-95E2-91B56A2720E6}"/>
                  </a:ext>
                </a:extLst>
              </p14:cNvPr>
              <p14:cNvContentPartPr/>
              <p14:nvPr/>
            </p14:nvContentPartPr>
            <p14:xfrm>
              <a:off x="3187879" y="4021198"/>
              <a:ext cx="114840" cy="1040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BDEBD1E4-5FAF-45CB-95E2-91B56A2720E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78879" y="4012558"/>
                <a:ext cx="1324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475899F-BB66-47DF-8792-66896407EA5E}"/>
                  </a:ext>
                </a:extLst>
              </p14:cNvPr>
              <p14:cNvContentPartPr/>
              <p14:nvPr/>
            </p14:nvContentPartPr>
            <p14:xfrm>
              <a:off x="3373999" y="3765958"/>
              <a:ext cx="216000" cy="412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475899F-BB66-47DF-8792-66896407EA5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365359" y="3756958"/>
                <a:ext cx="2336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894A88F-0F40-4E06-B68F-F299A6D49E11}"/>
                  </a:ext>
                </a:extLst>
              </p14:cNvPr>
              <p14:cNvContentPartPr/>
              <p14:nvPr/>
            </p14:nvContentPartPr>
            <p14:xfrm>
              <a:off x="3368599" y="3959638"/>
              <a:ext cx="188640" cy="525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894A88F-0F40-4E06-B68F-F299A6D49E1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359599" y="3950998"/>
                <a:ext cx="206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23F0EE9-0A6A-45C9-AD2F-D87C69338B3A}"/>
                  </a:ext>
                </a:extLst>
              </p14:cNvPr>
              <p14:cNvContentPartPr/>
              <p14:nvPr/>
            </p14:nvContentPartPr>
            <p14:xfrm>
              <a:off x="3610519" y="3883318"/>
              <a:ext cx="49320" cy="1008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23F0EE9-0A6A-45C9-AD2F-D87C69338B3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601519" y="3874318"/>
                <a:ext cx="669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A4B6C7C-FB8D-433A-8E8B-41C27915BD9F}"/>
                  </a:ext>
                </a:extLst>
              </p14:cNvPr>
              <p14:cNvContentPartPr/>
              <p14:nvPr/>
            </p14:nvContentPartPr>
            <p14:xfrm>
              <a:off x="3661639" y="3908158"/>
              <a:ext cx="184680" cy="209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A4B6C7C-FB8D-433A-8E8B-41C27915BD9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652999" y="3899158"/>
                <a:ext cx="202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8FD111F-15ED-4753-872E-66EE899C882F}"/>
                  </a:ext>
                </a:extLst>
              </p14:cNvPr>
              <p14:cNvContentPartPr/>
              <p14:nvPr/>
            </p14:nvContentPartPr>
            <p14:xfrm>
              <a:off x="4152319" y="3771718"/>
              <a:ext cx="492480" cy="3276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8FD111F-15ED-4753-872E-66EE899C882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43319" y="3762718"/>
                <a:ext cx="5101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57C209D-ED10-47C2-89CB-560B5781C328}"/>
                  </a:ext>
                </a:extLst>
              </p14:cNvPr>
              <p14:cNvContentPartPr/>
              <p14:nvPr/>
            </p14:nvContentPartPr>
            <p14:xfrm>
              <a:off x="4680799" y="3950278"/>
              <a:ext cx="131040" cy="619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57C209D-ED10-47C2-89CB-560B5781C32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672159" y="3941278"/>
                <a:ext cx="1486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B2D8F40-58AA-4C17-898F-7DB184CE02E5}"/>
                  </a:ext>
                </a:extLst>
              </p14:cNvPr>
              <p14:cNvContentPartPr/>
              <p14:nvPr/>
            </p14:nvContentPartPr>
            <p14:xfrm>
              <a:off x="4640839" y="3880438"/>
              <a:ext cx="197280" cy="422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B2D8F40-58AA-4C17-898F-7DB184CE02E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631839" y="3871798"/>
                <a:ext cx="21492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DAEB712-30C9-4F18-87DE-4260D7180666}"/>
                  </a:ext>
                </a:extLst>
              </p14:cNvPr>
              <p14:cNvContentPartPr/>
              <p14:nvPr/>
            </p14:nvContentPartPr>
            <p14:xfrm>
              <a:off x="5153119" y="3855238"/>
              <a:ext cx="241200" cy="178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DAEB712-30C9-4F18-87DE-4260D718066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144479" y="3846238"/>
                <a:ext cx="2588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592389A-DEB2-4AAF-9FF5-2193E1DAED67}"/>
                  </a:ext>
                </a:extLst>
              </p14:cNvPr>
              <p14:cNvContentPartPr/>
              <p14:nvPr/>
            </p14:nvContentPartPr>
            <p14:xfrm>
              <a:off x="5418439" y="3826438"/>
              <a:ext cx="157320" cy="1810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592389A-DEB2-4AAF-9FF5-2193E1DAED6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409439" y="3817438"/>
                <a:ext cx="1749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7D2F2C5D-689E-4C25-B5F5-D6070FDCBACB}"/>
                  </a:ext>
                </a:extLst>
              </p14:cNvPr>
              <p14:cNvContentPartPr/>
              <p14:nvPr/>
            </p14:nvContentPartPr>
            <p14:xfrm>
              <a:off x="5856199" y="3823918"/>
              <a:ext cx="169560" cy="1994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7D2F2C5D-689E-4C25-B5F5-D6070FDCBAC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847559" y="3814918"/>
                <a:ext cx="1872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E49CE86-835F-4803-ADA2-1021C361E0BE}"/>
                  </a:ext>
                </a:extLst>
              </p14:cNvPr>
              <p14:cNvContentPartPr/>
              <p14:nvPr/>
            </p14:nvContentPartPr>
            <p14:xfrm>
              <a:off x="6048439" y="3769558"/>
              <a:ext cx="180000" cy="226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E49CE86-835F-4803-ADA2-1021C361E0B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039439" y="3760558"/>
                <a:ext cx="1976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33937E0-75C4-4C7E-8700-016D52F385F7}"/>
                  </a:ext>
                </a:extLst>
              </p14:cNvPr>
              <p14:cNvContentPartPr/>
              <p14:nvPr/>
            </p14:nvContentPartPr>
            <p14:xfrm>
              <a:off x="6293959" y="3763798"/>
              <a:ext cx="177480" cy="213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33937E0-75C4-4C7E-8700-016D52F385F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284959" y="3754798"/>
                <a:ext cx="1951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15822C8-8000-406D-92F1-A1AB0AF77FAD}"/>
                  </a:ext>
                </a:extLst>
              </p14:cNvPr>
              <p14:cNvContentPartPr/>
              <p14:nvPr/>
            </p14:nvContentPartPr>
            <p14:xfrm>
              <a:off x="6851959" y="3890878"/>
              <a:ext cx="16920" cy="169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15822C8-8000-406D-92F1-A1AB0AF77FA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843319" y="3881878"/>
                <a:ext cx="345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77F77E0-C9D4-4C79-9E4C-EDF6C758ECAB}"/>
                  </a:ext>
                </a:extLst>
              </p14:cNvPr>
              <p14:cNvContentPartPr/>
              <p14:nvPr/>
            </p14:nvContentPartPr>
            <p14:xfrm>
              <a:off x="6814159" y="3612238"/>
              <a:ext cx="205200" cy="4024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77F77E0-C9D4-4C79-9E4C-EDF6C758ECA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805519" y="3603238"/>
                <a:ext cx="2228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2B86685-68C1-4027-8468-489D66C8460E}"/>
                  </a:ext>
                </a:extLst>
              </p14:cNvPr>
              <p14:cNvContentPartPr/>
              <p14:nvPr/>
            </p14:nvContentPartPr>
            <p14:xfrm>
              <a:off x="6675559" y="3749038"/>
              <a:ext cx="406080" cy="105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2B86685-68C1-4027-8468-489D66C8460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666919" y="3740398"/>
                <a:ext cx="4237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378AE18-9AF5-4B8A-A52F-32B79BDC9544}"/>
                  </a:ext>
                </a:extLst>
              </p14:cNvPr>
              <p14:cNvContentPartPr/>
              <p14:nvPr/>
            </p14:nvContentPartPr>
            <p14:xfrm>
              <a:off x="7011799" y="3588838"/>
              <a:ext cx="215280" cy="438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378AE18-9AF5-4B8A-A52F-32B79BDC954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003159" y="3579838"/>
                <a:ext cx="23292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F39D60E-525A-4A40-92B5-A8300B09640E}"/>
                  </a:ext>
                </a:extLst>
              </p14:cNvPr>
              <p14:cNvContentPartPr/>
              <p14:nvPr/>
            </p14:nvContentPartPr>
            <p14:xfrm>
              <a:off x="7283239" y="3804838"/>
              <a:ext cx="183960" cy="2030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F39D60E-525A-4A40-92B5-A8300B09640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274239" y="3796198"/>
                <a:ext cx="2016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C16C5EC-A8BA-492D-A0F6-CBECFE57D0FF}"/>
                  </a:ext>
                </a:extLst>
              </p14:cNvPr>
              <p14:cNvContentPartPr/>
              <p14:nvPr/>
            </p14:nvContentPartPr>
            <p14:xfrm>
              <a:off x="7725679" y="3810958"/>
              <a:ext cx="136800" cy="162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C16C5EC-A8BA-492D-A0F6-CBECFE57D0F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717039" y="3802318"/>
                <a:ext cx="1544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3B2FB13-A8C7-4D20-BF0A-6F958CB85412}"/>
                  </a:ext>
                </a:extLst>
              </p14:cNvPr>
              <p14:cNvContentPartPr/>
              <p14:nvPr/>
            </p14:nvContentPartPr>
            <p14:xfrm>
              <a:off x="7971199" y="3594598"/>
              <a:ext cx="192240" cy="3826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3B2FB13-A8C7-4D20-BF0A-6F958CB8541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962559" y="3585958"/>
                <a:ext cx="2098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5DFA1AF-779D-43CD-8FE0-DEF72B20A2E1}"/>
                  </a:ext>
                </a:extLst>
              </p14:cNvPr>
              <p14:cNvContentPartPr/>
              <p14:nvPr/>
            </p14:nvContentPartPr>
            <p14:xfrm>
              <a:off x="7866799" y="3745798"/>
              <a:ext cx="320040" cy="108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5DFA1AF-779D-43CD-8FE0-DEF72B20A2E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857799" y="3737158"/>
                <a:ext cx="337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1739107-7DF6-459A-ACB1-D9DD92EAF026}"/>
                  </a:ext>
                </a:extLst>
              </p14:cNvPr>
              <p14:cNvContentPartPr/>
              <p14:nvPr/>
            </p14:nvContentPartPr>
            <p14:xfrm>
              <a:off x="8128519" y="3622318"/>
              <a:ext cx="151200" cy="3268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1739107-7DF6-459A-ACB1-D9DD92EAF02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19879" y="3613318"/>
                <a:ext cx="1688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3E06A27-E3E7-4B0F-84AB-6616BF6E5C1D}"/>
                  </a:ext>
                </a:extLst>
              </p14:cNvPr>
              <p14:cNvContentPartPr/>
              <p14:nvPr/>
            </p14:nvContentPartPr>
            <p14:xfrm>
              <a:off x="8337679" y="3791158"/>
              <a:ext cx="135000" cy="1594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3E06A27-E3E7-4B0F-84AB-6616BF6E5C1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328679" y="3782158"/>
                <a:ext cx="152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AA79E3A-1A63-4355-9936-BE71B61AF481}"/>
                  </a:ext>
                </a:extLst>
              </p14:cNvPr>
              <p14:cNvContentPartPr/>
              <p14:nvPr/>
            </p14:nvContentPartPr>
            <p14:xfrm>
              <a:off x="8439919" y="3813118"/>
              <a:ext cx="212400" cy="1519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AA79E3A-1A63-4355-9936-BE71B61AF48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430919" y="3804118"/>
                <a:ext cx="2300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2334170-7DD4-4A65-A04D-3D63A4053C2E}"/>
                  </a:ext>
                </a:extLst>
              </p14:cNvPr>
              <p14:cNvContentPartPr/>
              <p14:nvPr/>
            </p14:nvContentPartPr>
            <p14:xfrm>
              <a:off x="8906839" y="3392998"/>
              <a:ext cx="356760" cy="6159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2334170-7DD4-4A65-A04D-3D63A4053C2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897839" y="3384358"/>
                <a:ext cx="37440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966B9A1-E929-402C-8782-ECBC2D81658A}"/>
                  </a:ext>
                </a:extLst>
              </p14:cNvPr>
              <p14:cNvContentPartPr/>
              <p14:nvPr/>
            </p14:nvContentPartPr>
            <p14:xfrm>
              <a:off x="8879119" y="3746518"/>
              <a:ext cx="299160" cy="1004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966B9A1-E929-402C-8782-ECBC2D81658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870479" y="3737878"/>
                <a:ext cx="3168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767D726-8A04-43BE-8204-79D4455AB932}"/>
                  </a:ext>
                </a:extLst>
              </p14:cNvPr>
              <p14:cNvContentPartPr/>
              <p14:nvPr/>
            </p14:nvContentPartPr>
            <p14:xfrm>
              <a:off x="9169279" y="3727438"/>
              <a:ext cx="127080" cy="1396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767D726-8A04-43BE-8204-79D4455AB93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160639" y="3718798"/>
                <a:ext cx="144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C89065F-ECB2-409D-B21E-6FB7A108408E}"/>
                  </a:ext>
                </a:extLst>
              </p14:cNvPr>
              <p14:cNvContentPartPr/>
              <p14:nvPr/>
            </p14:nvContentPartPr>
            <p14:xfrm>
              <a:off x="9346759" y="3696838"/>
              <a:ext cx="189360" cy="1846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C89065F-ECB2-409D-B21E-6FB7A108408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338119" y="3688198"/>
                <a:ext cx="207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7627B441-8C5E-41A0-9BB6-7FAD7A7D577D}"/>
                  </a:ext>
                </a:extLst>
              </p14:cNvPr>
              <p14:cNvContentPartPr/>
              <p14:nvPr/>
            </p14:nvContentPartPr>
            <p14:xfrm>
              <a:off x="9573199" y="3692158"/>
              <a:ext cx="356400" cy="1879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7627B441-8C5E-41A0-9BB6-7FAD7A7D577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564199" y="3683518"/>
                <a:ext cx="3740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2FFA76F-A762-4BD1-BBB2-0EDA248100BB}"/>
                  </a:ext>
                </a:extLst>
              </p14:cNvPr>
              <p14:cNvContentPartPr/>
              <p14:nvPr/>
            </p14:nvContentPartPr>
            <p14:xfrm>
              <a:off x="9992959" y="3704398"/>
              <a:ext cx="116640" cy="141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2FFA76F-A762-4BD1-BBB2-0EDA248100B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984319" y="3695758"/>
                <a:ext cx="134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C29B83E-0775-43BF-8BF1-895324E23041}"/>
                  </a:ext>
                </a:extLst>
              </p14:cNvPr>
              <p14:cNvContentPartPr/>
              <p14:nvPr/>
            </p14:nvContentPartPr>
            <p14:xfrm>
              <a:off x="10218679" y="3337198"/>
              <a:ext cx="261360" cy="5011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C29B83E-0775-43BF-8BF1-895324E2304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210039" y="3328558"/>
                <a:ext cx="2790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EFFC63D-0CC6-4AAE-86C2-073EEE2CD560}"/>
                  </a:ext>
                </a:extLst>
              </p14:cNvPr>
              <p14:cNvContentPartPr/>
              <p14:nvPr/>
            </p14:nvContentPartPr>
            <p14:xfrm>
              <a:off x="10301839" y="3688558"/>
              <a:ext cx="168840" cy="1893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EFFC63D-0CC6-4AAE-86C2-073EEE2CD56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292839" y="3679918"/>
                <a:ext cx="1864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76AFC93-2D75-4054-8368-085A7611EC9A}"/>
                  </a:ext>
                </a:extLst>
              </p14:cNvPr>
              <p14:cNvContentPartPr/>
              <p14:nvPr/>
            </p14:nvContentPartPr>
            <p14:xfrm>
              <a:off x="10549159" y="3867838"/>
              <a:ext cx="22680" cy="252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76AFC93-2D75-4054-8368-085A7611EC9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540519" y="3859198"/>
                <a:ext cx="40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2EF5DC8-661D-4D10-A507-E636EDD2C2C6}"/>
                  </a:ext>
                </a:extLst>
              </p14:cNvPr>
              <p14:cNvContentPartPr/>
              <p14:nvPr/>
            </p14:nvContentPartPr>
            <p14:xfrm>
              <a:off x="532879" y="4738318"/>
              <a:ext cx="468360" cy="4039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2EF5DC8-661D-4D10-A507-E636EDD2C2C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3879" y="4729678"/>
                <a:ext cx="4860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EEFC1B38-F105-438B-A2D2-4AFE18A21D7F}"/>
                  </a:ext>
                </a:extLst>
              </p14:cNvPr>
              <p14:cNvContentPartPr/>
              <p14:nvPr/>
            </p14:nvContentPartPr>
            <p14:xfrm>
              <a:off x="1126159" y="4604758"/>
              <a:ext cx="138240" cy="2005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EEFC1B38-F105-438B-A2D2-4AFE18A21D7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17519" y="4595758"/>
                <a:ext cx="1558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524A4D5-94C9-4547-BE5B-2B5CA15D9095}"/>
                  </a:ext>
                </a:extLst>
              </p14:cNvPr>
              <p14:cNvContentPartPr/>
              <p14:nvPr/>
            </p14:nvContentPartPr>
            <p14:xfrm>
              <a:off x="788119" y="5079238"/>
              <a:ext cx="230040" cy="1710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524A4D5-94C9-4547-BE5B-2B5CA15D909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79119" y="5070598"/>
                <a:ext cx="2476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E971694-4D06-4ADF-9B68-F226DF3F79D2}"/>
                  </a:ext>
                </a:extLst>
              </p14:cNvPr>
              <p14:cNvContentPartPr/>
              <p14:nvPr/>
            </p14:nvContentPartPr>
            <p14:xfrm>
              <a:off x="905479" y="5051158"/>
              <a:ext cx="141840" cy="1872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E971694-4D06-4ADF-9B68-F226DF3F79D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96479" y="5042158"/>
                <a:ext cx="1594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57D0219-2AD7-4F56-B1DC-BA4B320E845F}"/>
                  </a:ext>
                </a:extLst>
              </p14:cNvPr>
              <p14:cNvContentPartPr/>
              <p14:nvPr/>
            </p14:nvContentPartPr>
            <p14:xfrm>
              <a:off x="1559959" y="4923358"/>
              <a:ext cx="166680" cy="162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57D0219-2AD7-4F56-B1DC-BA4B320E845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550959" y="4914358"/>
                <a:ext cx="1843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EEBFDA14-89C7-4C2D-94D6-AF5913948A0E}"/>
                  </a:ext>
                </a:extLst>
              </p14:cNvPr>
              <p14:cNvContentPartPr/>
              <p14:nvPr/>
            </p14:nvContentPartPr>
            <p14:xfrm>
              <a:off x="1545559" y="5028478"/>
              <a:ext cx="148320" cy="201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EEBFDA14-89C7-4C2D-94D6-AF5913948A0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536919" y="5019478"/>
                <a:ext cx="165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638A09B8-7253-4ABB-B148-3B546BC8331E}"/>
                  </a:ext>
                </a:extLst>
              </p14:cNvPr>
              <p14:cNvContentPartPr/>
              <p14:nvPr/>
            </p14:nvContentPartPr>
            <p14:xfrm>
              <a:off x="2080159" y="4687918"/>
              <a:ext cx="530280" cy="4741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638A09B8-7253-4ABB-B148-3B546BC8331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071159" y="4679278"/>
                <a:ext cx="54792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0619EC89-A2FE-4A71-BCC5-3BBBD2AFC7A6}"/>
                  </a:ext>
                </a:extLst>
              </p14:cNvPr>
              <p14:cNvContentPartPr/>
              <p14:nvPr/>
            </p14:nvContentPartPr>
            <p14:xfrm>
              <a:off x="2170519" y="4939558"/>
              <a:ext cx="207360" cy="8640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0619EC89-A2FE-4A71-BCC5-3BBBD2AFC7A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161879" y="4930558"/>
                <a:ext cx="2250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F205AC62-C0B8-4AB0-9734-3B57EE098DE4}"/>
                  </a:ext>
                </a:extLst>
              </p14:cNvPr>
              <p14:cNvContentPartPr/>
              <p14:nvPr/>
            </p14:nvContentPartPr>
            <p14:xfrm>
              <a:off x="2540959" y="4803478"/>
              <a:ext cx="358920" cy="2134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F205AC62-C0B8-4AB0-9734-3B57EE098DE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532319" y="4794478"/>
                <a:ext cx="3765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0B46395-A174-4363-85BD-3707797CAC7E}"/>
                  </a:ext>
                </a:extLst>
              </p14:cNvPr>
              <p14:cNvContentPartPr/>
              <p14:nvPr/>
            </p14:nvContentPartPr>
            <p14:xfrm>
              <a:off x="2724919" y="4857478"/>
              <a:ext cx="176400" cy="1612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0B46395-A174-4363-85BD-3707797CAC7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715919" y="4848838"/>
                <a:ext cx="1940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F1F6EA36-CB1B-480C-9A02-0AF1A7B4FE65}"/>
                  </a:ext>
                </a:extLst>
              </p14:cNvPr>
              <p14:cNvContentPartPr/>
              <p14:nvPr/>
            </p14:nvContentPartPr>
            <p14:xfrm>
              <a:off x="2979439" y="4676398"/>
              <a:ext cx="109800" cy="1339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F1F6EA36-CB1B-480C-9A02-0AF1A7B4FE6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970799" y="4667758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FB65FC90-40A6-48CA-90CE-71C7E481F959}"/>
                  </a:ext>
                </a:extLst>
              </p14:cNvPr>
              <p14:cNvContentPartPr/>
              <p14:nvPr/>
            </p14:nvContentPartPr>
            <p14:xfrm>
              <a:off x="3119119" y="4557238"/>
              <a:ext cx="139320" cy="507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FB65FC90-40A6-48CA-90CE-71C7E481F95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110119" y="4548598"/>
                <a:ext cx="1569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698E6932-5DD6-4AED-BD81-32E2956F4633}"/>
                  </a:ext>
                </a:extLst>
              </p14:cNvPr>
              <p14:cNvContentPartPr/>
              <p14:nvPr/>
            </p14:nvContentPartPr>
            <p14:xfrm>
              <a:off x="3481999" y="4856398"/>
              <a:ext cx="152640" cy="93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698E6932-5DD6-4AED-BD81-32E2956F463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472999" y="4847398"/>
                <a:ext cx="1702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E8999EA-C283-41E2-BED1-AAD005003119}"/>
                  </a:ext>
                </a:extLst>
              </p14:cNvPr>
              <p14:cNvContentPartPr/>
              <p14:nvPr/>
            </p14:nvContentPartPr>
            <p14:xfrm>
              <a:off x="3890599" y="4621678"/>
              <a:ext cx="480240" cy="3945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E8999EA-C283-41E2-BED1-AAD00500311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881959" y="4613038"/>
                <a:ext cx="4978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EEA14CA5-432D-4166-AE45-932B09F0877B}"/>
                  </a:ext>
                </a:extLst>
              </p14:cNvPr>
              <p14:cNvContentPartPr/>
              <p14:nvPr/>
            </p14:nvContentPartPr>
            <p14:xfrm>
              <a:off x="4034959" y="4829398"/>
              <a:ext cx="154080" cy="514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EEA14CA5-432D-4166-AE45-932B09F0877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025959" y="4820398"/>
                <a:ext cx="1717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B0E335B-CE22-4DE0-B41A-600240E8A08F}"/>
                  </a:ext>
                </a:extLst>
              </p14:cNvPr>
              <p14:cNvContentPartPr/>
              <p14:nvPr/>
            </p14:nvContentPartPr>
            <p14:xfrm>
              <a:off x="4388119" y="4713478"/>
              <a:ext cx="108360" cy="2311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B0E335B-CE22-4DE0-B41A-600240E8A08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379119" y="4704838"/>
                <a:ext cx="1260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4AEE936-4CD9-42A6-AE85-604139FD68D2}"/>
                  </a:ext>
                </a:extLst>
              </p14:cNvPr>
              <p14:cNvContentPartPr/>
              <p14:nvPr/>
            </p14:nvContentPartPr>
            <p14:xfrm>
              <a:off x="4515199" y="4780438"/>
              <a:ext cx="214920" cy="1908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4AEE936-4CD9-42A6-AE85-604139FD68D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506199" y="4771798"/>
                <a:ext cx="232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63E15E7-4A96-4677-8A33-3703279EDEEF}"/>
                  </a:ext>
                </a:extLst>
              </p14:cNvPr>
              <p14:cNvContentPartPr/>
              <p14:nvPr/>
            </p14:nvContentPartPr>
            <p14:xfrm>
              <a:off x="4736599" y="4673878"/>
              <a:ext cx="150120" cy="3153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63E15E7-4A96-4677-8A33-3703279EDEE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727599" y="4665238"/>
                <a:ext cx="1677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2C73855-ACA1-422D-AB7B-1A13235B9DBA}"/>
                  </a:ext>
                </a:extLst>
              </p14:cNvPr>
              <p14:cNvContentPartPr/>
              <p14:nvPr/>
            </p14:nvContentPartPr>
            <p14:xfrm>
              <a:off x="3809959" y="4678918"/>
              <a:ext cx="140400" cy="3625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2C73855-ACA1-422D-AB7B-1A13235B9DB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800959" y="4670278"/>
                <a:ext cx="1580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C8A013F7-082B-47A6-8CF8-95D54A0052E9}"/>
                  </a:ext>
                </a:extLst>
              </p14:cNvPr>
              <p14:cNvContentPartPr/>
              <p14:nvPr/>
            </p14:nvContentPartPr>
            <p14:xfrm>
              <a:off x="4864759" y="4597918"/>
              <a:ext cx="131760" cy="3963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C8A013F7-082B-47A6-8CF8-95D54A0052E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855759" y="4589278"/>
                <a:ext cx="1494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4FE2700D-E8F8-4BA6-8E92-50E663F5ED8E}"/>
                  </a:ext>
                </a:extLst>
              </p14:cNvPr>
              <p14:cNvContentPartPr/>
              <p14:nvPr/>
            </p14:nvContentPartPr>
            <p14:xfrm>
              <a:off x="5041519" y="4378678"/>
              <a:ext cx="143280" cy="1724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4FE2700D-E8F8-4BA6-8E92-50E663F5ED8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032519" y="4370038"/>
                <a:ext cx="1609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0F6BA8F9-8A2C-4F41-8363-1161CE14786C}"/>
                  </a:ext>
                </a:extLst>
              </p14:cNvPr>
              <p14:cNvContentPartPr/>
              <p14:nvPr/>
            </p14:nvContentPartPr>
            <p14:xfrm>
              <a:off x="5311159" y="4745878"/>
              <a:ext cx="174960" cy="45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0F6BA8F9-8A2C-4F41-8363-1161CE14786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302159" y="4736878"/>
                <a:ext cx="192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B6EAFCCE-8E4E-40B1-9DFC-956E2B5F5804}"/>
                  </a:ext>
                </a:extLst>
              </p14:cNvPr>
              <p14:cNvContentPartPr/>
              <p14:nvPr/>
            </p14:nvContentPartPr>
            <p14:xfrm>
              <a:off x="5334199" y="4846678"/>
              <a:ext cx="133560" cy="118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B6EAFCCE-8E4E-40B1-9DFC-956E2B5F580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325199" y="4838038"/>
                <a:ext cx="151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0C28F55A-06F6-4F2C-A62A-EDB58E04DBB5}"/>
                  </a:ext>
                </a:extLst>
              </p14:cNvPr>
              <p14:cNvContentPartPr/>
              <p14:nvPr/>
            </p14:nvContentPartPr>
            <p14:xfrm>
              <a:off x="5704639" y="4475518"/>
              <a:ext cx="216360" cy="7804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0C28F55A-06F6-4F2C-A62A-EDB58E04DBB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695999" y="4466518"/>
                <a:ext cx="23400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C0100AE2-F95C-4A37-8818-B32D2A1CD8CE}"/>
                  </a:ext>
                </a:extLst>
              </p14:cNvPr>
              <p14:cNvContentPartPr/>
              <p14:nvPr/>
            </p14:nvContentPartPr>
            <p14:xfrm>
              <a:off x="6046279" y="4234318"/>
              <a:ext cx="54000" cy="1371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C0100AE2-F95C-4A37-8818-B32D2A1CD8C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037639" y="4225678"/>
                <a:ext cx="716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DDD6307-3E8B-450B-A9EA-9BF20BB77513}"/>
                  </a:ext>
                </a:extLst>
              </p14:cNvPr>
              <p14:cNvContentPartPr/>
              <p14:nvPr/>
            </p14:nvContentPartPr>
            <p14:xfrm>
              <a:off x="5964919" y="4682158"/>
              <a:ext cx="176400" cy="2815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DDD6307-3E8B-450B-A9EA-9BF20BB7751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955919" y="4673518"/>
                <a:ext cx="1940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BDBD24F9-9946-4AC8-AE11-A90EA8AF6F67}"/>
                  </a:ext>
                </a:extLst>
              </p14:cNvPr>
              <p14:cNvContentPartPr/>
              <p14:nvPr/>
            </p14:nvContentPartPr>
            <p14:xfrm>
              <a:off x="5915599" y="4704838"/>
              <a:ext cx="198720" cy="198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BDBD24F9-9946-4AC8-AE11-A90EA8AF6F6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906959" y="4695838"/>
                <a:ext cx="216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D6D06EB-3674-4555-AB6D-32A0A32439D0}"/>
                  </a:ext>
                </a:extLst>
              </p14:cNvPr>
              <p14:cNvContentPartPr/>
              <p14:nvPr/>
            </p14:nvContentPartPr>
            <p14:xfrm>
              <a:off x="6201439" y="4494238"/>
              <a:ext cx="152640" cy="1476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D6D06EB-3674-4555-AB6D-32A0A32439D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192439" y="4485238"/>
                <a:ext cx="1702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9CB7858-8475-4D62-8C19-8565285BF190}"/>
                  </a:ext>
                </a:extLst>
              </p14:cNvPr>
              <p14:cNvContentPartPr/>
              <p14:nvPr/>
            </p14:nvContentPartPr>
            <p14:xfrm>
              <a:off x="6346879" y="4787998"/>
              <a:ext cx="24480" cy="291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9CB7858-8475-4D62-8C19-8565285BF19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337879" y="4779358"/>
                <a:ext cx="42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DDF7940-7015-47D6-B2AC-3D99FA14B522}"/>
                  </a:ext>
                </a:extLst>
              </p14:cNvPr>
              <p14:cNvContentPartPr/>
              <p14:nvPr/>
            </p14:nvContentPartPr>
            <p14:xfrm>
              <a:off x="6482599" y="4673518"/>
              <a:ext cx="137520" cy="2228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DDF7940-7015-47D6-B2AC-3D99FA14B52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473959" y="4664518"/>
                <a:ext cx="155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CDAC41B-4478-4032-B933-12416CA0E91B}"/>
                  </a:ext>
                </a:extLst>
              </p14:cNvPr>
              <p14:cNvContentPartPr/>
              <p14:nvPr/>
            </p14:nvContentPartPr>
            <p14:xfrm>
              <a:off x="6621559" y="4829758"/>
              <a:ext cx="16200" cy="385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CDAC41B-4478-4032-B933-12416CA0E91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612919" y="4820758"/>
                <a:ext cx="338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8BA5C37-99EA-4FE8-AC6A-C38E521926BA}"/>
                  </a:ext>
                </a:extLst>
              </p14:cNvPr>
              <p14:cNvContentPartPr/>
              <p14:nvPr/>
            </p14:nvContentPartPr>
            <p14:xfrm>
              <a:off x="6761599" y="4647238"/>
              <a:ext cx="147600" cy="2354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8BA5C37-99EA-4FE8-AC6A-C38E521926BA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752959" y="4638598"/>
                <a:ext cx="1652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4225BA4C-0CBF-4E90-BBE3-9D7671641F1A}"/>
                  </a:ext>
                </a:extLst>
              </p14:cNvPr>
              <p14:cNvContentPartPr/>
              <p14:nvPr/>
            </p14:nvContentPartPr>
            <p14:xfrm>
              <a:off x="7003159" y="4592518"/>
              <a:ext cx="284760" cy="305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4225BA4C-0CBF-4E90-BBE3-9D7671641F1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994159" y="4583518"/>
                <a:ext cx="302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6B195B2-0F6C-47D1-9F78-0AE3EF32CE87}"/>
                  </a:ext>
                </a:extLst>
              </p14:cNvPr>
              <p14:cNvContentPartPr/>
              <p14:nvPr/>
            </p14:nvContentPartPr>
            <p14:xfrm>
              <a:off x="7360279" y="4526638"/>
              <a:ext cx="199800" cy="367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6B195B2-0F6C-47D1-9F78-0AE3EF32CE87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351639" y="4517998"/>
                <a:ext cx="217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162C6066-5377-4FBD-9A3C-C93E8E9DDF7C}"/>
                  </a:ext>
                </a:extLst>
              </p14:cNvPr>
              <p14:cNvContentPartPr/>
              <p14:nvPr/>
            </p14:nvContentPartPr>
            <p14:xfrm>
              <a:off x="7556119" y="4570198"/>
              <a:ext cx="123840" cy="2725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162C6066-5377-4FBD-9A3C-C93E8E9DDF7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547119" y="4561198"/>
                <a:ext cx="1414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D05B7DE-84D3-4658-88C8-0DCB47325C86}"/>
                  </a:ext>
                </a:extLst>
              </p14:cNvPr>
              <p14:cNvContentPartPr/>
              <p14:nvPr/>
            </p14:nvContentPartPr>
            <p14:xfrm>
              <a:off x="7711639" y="4693318"/>
              <a:ext cx="137520" cy="284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D05B7DE-84D3-4658-88C8-0DCB47325C8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702999" y="4684318"/>
                <a:ext cx="155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5368FCD-4793-4F20-AA0C-B269C6B68709}"/>
                  </a:ext>
                </a:extLst>
              </p14:cNvPr>
              <p14:cNvContentPartPr/>
              <p14:nvPr/>
            </p14:nvContentPartPr>
            <p14:xfrm>
              <a:off x="8018719" y="4591078"/>
              <a:ext cx="198360" cy="225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5368FCD-4793-4F20-AA0C-B269C6B6870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010079" y="4582078"/>
                <a:ext cx="2160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3D9E4BB0-B870-4F29-BBFE-82976B2F0ACC}"/>
                  </a:ext>
                </a:extLst>
              </p14:cNvPr>
              <p14:cNvContentPartPr/>
              <p14:nvPr/>
            </p14:nvContentPartPr>
            <p14:xfrm>
              <a:off x="7976959" y="4566238"/>
              <a:ext cx="227520" cy="2242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3D9E4BB0-B870-4F29-BBFE-82976B2F0ACC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968319" y="4557238"/>
                <a:ext cx="2451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4BD601A7-2231-4544-AA1A-6FA4F288311E}"/>
                  </a:ext>
                </a:extLst>
              </p14:cNvPr>
              <p14:cNvContentPartPr/>
              <p14:nvPr/>
            </p14:nvContentPartPr>
            <p14:xfrm>
              <a:off x="8267119" y="4433398"/>
              <a:ext cx="126720" cy="936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4BD601A7-2231-4544-AA1A-6FA4F288311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258479" y="4424758"/>
                <a:ext cx="1443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7C7ED844-E149-4782-A18A-D97E17EC33D0}"/>
                  </a:ext>
                </a:extLst>
              </p14:cNvPr>
              <p14:cNvContentPartPr/>
              <p14:nvPr/>
            </p14:nvContentPartPr>
            <p14:xfrm>
              <a:off x="8325799" y="4411078"/>
              <a:ext cx="107640" cy="1821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7C7ED844-E149-4782-A18A-D97E17EC33D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317159" y="4402438"/>
                <a:ext cx="1252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AB704C5D-F841-4F8F-97F7-3965052847C4}"/>
                  </a:ext>
                </a:extLst>
              </p14:cNvPr>
              <p14:cNvContentPartPr/>
              <p14:nvPr/>
            </p14:nvContentPartPr>
            <p14:xfrm>
              <a:off x="8397079" y="4260238"/>
              <a:ext cx="233640" cy="61524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AB704C5D-F841-4F8F-97F7-3965052847C4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388439" y="4251238"/>
                <a:ext cx="25128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301E170-2ABE-40C8-A613-8EEF0E83CDA1}"/>
                  </a:ext>
                </a:extLst>
              </p14:cNvPr>
              <p14:cNvContentPartPr/>
              <p14:nvPr/>
            </p14:nvContentPartPr>
            <p14:xfrm>
              <a:off x="8654839" y="4598998"/>
              <a:ext cx="181080" cy="1947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301E170-2ABE-40C8-A613-8EEF0E83CDA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645839" y="4590358"/>
                <a:ext cx="198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7856C8A-D49F-441E-995B-8717EDF2CCB1}"/>
                  </a:ext>
                </a:extLst>
              </p14:cNvPr>
              <p14:cNvContentPartPr/>
              <p14:nvPr/>
            </p14:nvContentPartPr>
            <p14:xfrm>
              <a:off x="8753479" y="4367158"/>
              <a:ext cx="228600" cy="3830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7856C8A-D49F-441E-995B-8717EDF2CCB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744479" y="4358518"/>
                <a:ext cx="2462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ADACD553-F642-4406-A24F-63D76590E1BD}"/>
                  </a:ext>
                </a:extLst>
              </p14:cNvPr>
              <p14:cNvContentPartPr/>
              <p14:nvPr/>
            </p14:nvContentPartPr>
            <p14:xfrm>
              <a:off x="8981719" y="4551478"/>
              <a:ext cx="232920" cy="2185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ADACD553-F642-4406-A24F-63D76590E1BD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973079" y="4542838"/>
                <a:ext cx="250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58847A9D-F7AB-435F-A5F9-3C942694E1AF}"/>
                  </a:ext>
                </a:extLst>
              </p14:cNvPr>
              <p14:cNvContentPartPr/>
              <p14:nvPr/>
            </p14:nvContentPartPr>
            <p14:xfrm>
              <a:off x="8949679" y="4560478"/>
              <a:ext cx="244800" cy="2185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58847A9D-F7AB-435F-A5F9-3C942694E1A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940679" y="4551838"/>
                <a:ext cx="262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A4D5CDA3-4370-4147-BCA2-2957BD2BDE5E}"/>
                  </a:ext>
                </a:extLst>
              </p14:cNvPr>
              <p14:cNvContentPartPr/>
              <p14:nvPr/>
            </p14:nvContentPartPr>
            <p14:xfrm>
              <a:off x="9469519" y="4643278"/>
              <a:ext cx="180360" cy="291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A4D5CDA3-4370-4147-BCA2-2957BD2BDE5E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460519" y="4634638"/>
                <a:ext cx="198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DC1AEF18-FF6B-4826-AD1C-2170BD83E305}"/>
                  </a:ext>
                </a:extLst>
              </p14:cNvPr>
              <p14:cNvContentPartPr/>
              <p14:nvPr/>
            </p14:nvContentPartPr>
            <p14:xfrm>
              <a:off x="10058839" y="4344118"/>
              <a:ext cx="281160" cy="2746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DC1AEF18-FF6B-4826-AD1C-2170BD83E30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0049839" y="4335478"/>
                <a:ext cx="2988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A2FB58B7-6388-49BB-9ECB-47C81E2FFFB6}"/>
                  </a:ext>
                </a:extLst>
              </p14:cNvPr>
              <p14:cNvContentPartPr/>
              <p14:nvPr/>
            </p14:nvContentPartPr>
            <p14:xfrm>
              <a:off x="9955519" y="4630678"/>
              <a:ext cx="358200" cy="547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A2FB58B7-6388-49BB-9ECB-47C81E2FFFB6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946519" y="4622038"/>
                <a:ext cx="375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F19CCAB-0C99-418B-817F-AACF09425893}"/>
                  </a:ext>
                </a:extLst>
              </p14:cNvPr>
              <p14:cNvContentPartPr/>
              <p14:nvPr/>
            </p14:nvContentPartPr>
            <p14:xfrm>
              <a:off x="9936439" y="4752718"/>
              <a:ext cx="86760" cy="1976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F19CCAB-0C99-418B-817F-AACF0942589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927439" y="4744078"/>
                <a:ext cx="1044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55A66BB1-7F76-4FBB-8C63-B196E120FD02}"/>
                  </a:ext>
                </a:extLst>
              </p14:cNvPr>
              <p14:cNvContentPartPr/>
              <p14:nvPr/>
            </p14:nvContentPartPr>
            <p14:xfrm>
              <a:off x="10091239" y="4750918"/>
              <a:ext cx="288000" cy="1882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55A66BB1-7F76-4FBB-8C63-B196E120FD02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082239" y="4742278"/>
                <a:ext cx="3056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97FEEA4-C7A0-4D17-ADA1-583FF1D63596}"/>
                  </a:ext>
                </a:extLst>
              </p14:cNvPr>
              <p14:cNvContentPartPr/>
              <p14:nvPr/>
            </p14:nvContentPartPr>
            <p14:xfrm>
              <a:off x="9729799" y="4375438"/>
              <a:ext cx="242640" cy="5968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97FEEA4-C7A0-4D17-ADA1-583FF1D6359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720799" y="4366798"/>
                <a:ext cx="26028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2741B4CF-F597-4052-AD98-80CFDD2EFEBC}"/>
                  </a:ext>
                </a:extLst>
              </p14:cNvPr>
              <p14:cNvContentPartPr/>
              <p14:nvPr/>
            </p14:nvContentPartPr>
            <p14:xfrm>
              <a:off x="10468159" y="4325038"/>
              <a:ext cx="252360" cy="5821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2741B4CF-F597-4052-AD98-80CFDD2EFEB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459519" y="4316398"/>
                <a:ext cx="27000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9722179C-1B2D-4F65-A86A-AA4A9BAC8C68}"/>
                  </a:ext>
                </a:extLst>
              </p14:cNvPr>
              <p14:cNvContentPartPr/>
              <p14:nvPr/>
            </p14:nvContentPartPr>
            <p14:xfrm>
              <a:off x="10753279" y="4138198"/>
              <a:ext cx="211320" cy="1490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9722179C-1B2D-4F65-A86A-AA4A9BAC8C6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744279" y="4129558"/>
                <a:ext cx="2289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84A03536-8D20-47C2-AF02-F1599A5DF542}"/>
                  </a:ext>
                </a:extLst>
              </p14:cNvPr>
              <p14:cNvContentPartPr/>
              <p14:nvPr/>
            </p14:nvContentPartPr>
            <p14:xfrm>
              <a:off x="7297639" y="3033718"/>
              <a:ext cx="300240" cy="889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84A03536-8D20-47C2-AF02-F1599A5DF54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288999" y="3025078"/>
                <a:ext cx="317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F758595E-0A0A-44D9-A009-18A18BAF1781}"/>
                  </a:ext>
                </a:extLst>
              </p14:cNvPr>
              <p14:cNvContentPartPr/>
              <p14:nvPr/>
            </p14:nvContentPartPr>
            <p14:xfrm>
              <a:off x="9824479" y="3040558"/>
              <a:ext cx="214560" cy="662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F758595E-0A0A-44D9-A009-18A18BAF178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815839" y="3031918"/>
                <a:ext cx="2322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9CE953E-3FD2-4628-A50C-ED765FD1A195}"/>
              </a:ext>
            </a:extLst>
          </p:cNvPr>
          <p:cNvGrpSpPr/>
          <p:nvPr/>
        </p:nvGrpSpPr>
        <p:grpSpPr>
          <a:xfrm>
            <a:off x="1437919" y="3788278"/>
            <a:ext cx="782640" cy="412560"/>
            <a:chOff x="1437919" y="3788278"/>
            <a:chExt cx="78264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17BC703-AA3C-439B-8545-0D390EA691C0}"/>
                    </a:ext>
                  </a:extLst>
                </p14:cNvPr>
                <p14:cNvContentPartPr/>
                <p14:nvPr/>
              </p14:nvContentPartPr>
              <p14:xfrm>
                <a:off x="1437919" y="3939838"/>
                <a:ext cx="181440" cy="2224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17BC703-AA3C-439B-8545-0D390EA691C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428919" y="3931198"/>
                  <a:ext cx="199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E765AA2-A53E-4236-A76A-C3EF7A296738}"/>
                    </a:ext>
                  </a:extLst>
                </p14:cNvPr>
                <p14:cNvContentPartPr/>
                <p14:nvPr/>
              </p14:nvContentPartPr>
              <p14:xfrm>
                <a:off x="1634839" y="3890878"/>
                <a:ext cx="305280" cy="2836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E765AA2-A53E-4236-A76A-C3EF7A29673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626199" y="3881878"/>
                  <a:ext cx="322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C8D6FCB5-AFCE-4230-ACAE-614AC539DA83}"/>
                    </a:ext>
                  </a:extLst>
                </p14:cNvPr>
                <p14:cNvContentPartPr/>
                <p14:nvPr/>
              </p14:nvContentPartPr>
              <p14:xfrm>
                <a:off x="2005999" y="3851278"/>
                <a:ext cx="152640" cy="1584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C8D6FCB5-AFCE-4230-ACAE-614AC539DA8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97359" y="3842278"/>
                  <a:ext cx="170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6D2B338-2013-4DB8-8B1B-F11396B9F4EB}"/>
                    </a:ext>
                  </a:extLst>
                </p14:cNvPr>
                <p14:cNvContentPartPr/>
                <p14:nvPr/>
              </p14:nvContentPartPr>
              <p14:xfrm>
                <a:off x="2121559" y="3788278"/>
                <a:ext cx="99000" cy="412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6D2B338-2013-4DB8-8B1B-F11396B9F4E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12919" y="3779278"/>
                  <a:ext cx="116640" cy="43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1FCB28CC-04B8-4598-91BA-B2BC0A2FDECF}"/>
              </a:ext>
            </a:extLst>
          </p:cNvPr>
          <p:cNvGrpSpPr/>
          <p:nvPr/>
        </p:nvGrpSpPr>
        <p:grpSpPr>
          <a:xfrm>
            <a:off x="1243879" y="320038"/>
            <a:ext cx="10029960" cy="2385360"/>
            <a:chOff x="1243879" y="320038"/>
            <a:chExt cx="10029960" cy="23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87009F-1936-4B96-A915-0E0BCCD455BD}"/>
                    </a:ext>
                  </a:extLst>
                </p14:cNvPr>
                <p14:cNvContentPartPr/>
                <p14:nvPr/>
              </p14:nvContentPartPr>
              <p14:xfrm>
                <a:off x="1309399" y="872278"/>
                <a:ext cx="126360" cy="230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87009F-1936-4B96-A915-0E0BCCD455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300399" y="863278"/>
                  <a:ext cx="144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DBB929-55C3-455C-B1A8-3B7A6538F96D}"/>
                    </a:ext>
                  </a:extLst>
                </p14:cNvPr>
                <p14:cNvContentPartPr/>
                <p14:nvPr/>
              </p14:nvContentPartPr>
              <p14:xfrm>
                <a:off x="1461679" y="1068118"/>
                <a:ext cx="17640" cy="27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DBB929-55C3-455C-B1A8-3B7A6538F96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52679" y="1059118"/>
                  <a:ext cx="35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966FEA-AB2D-46B5-8470-F251B4B73117}"/>
                    </a:ext>
                  </a:extLst>
                </p14:cNvPr>
                <p14:cNvContentPartPr/>
                <p14:nvPr/>
              </p14:nvContentPartPr>
              <p14:xfrm>
                <a:off x="1635919" y="837358"/>
                <a:ext cx="177120" cy="235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966FEA-AB2D-46B5-8470-F251B4B7311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627279" y="828358"/>
                  <a:ext cx="194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6D1854-BA60-4DF1-B00A-6B5F9FE460EE}"/>
                    </a:ext>
                  </a:extLst>
                </p14:cNvPr>
                <p14:cNvContentPartPr/>
                <p14:nvPr/>
              </p14:nvContentPartPr>
              <p14:xfrm>
                <a:off x="1924999" y="768238"/>
                <a:ext cx="295560" cy="33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6D1854-BA60-4DF1-B00A-6B5F9FE460E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16359" y="759598"/>
                  <a:ext cx="313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F119E7-6E1C-4820-BA53-15EE19C3CA52}"/>
                    </a:ext>
                  </a:extLst>
                </p14:cNvPr>
                <p14:cNvContentPartPr/>
                <p14:nvPr/>
              </p14:nvContentPartPr>
              <p14:xfrm>
                <a:off x="2417479" y="694798"/>
                <a:ext cx="246960" cy="48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F119E7-6E1C-4820-BA53-15EE19C3CA5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08839" y="686158"/>
                  <a:ext cx="2646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31D73A-9F01-4836-ADE8-AF7B95171EFB}"/>
                    </a:ext>
                  </a:extLst>
                </p14:cNvPr>
                <p14:cNvContentPartPr/>
                <p14:nvPr/>
              </p14:nvContentPartPr>
              <p14:xfrm>
                <a:off x="2805199" y="858238"/>
                <a:ext cx="2196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31D73A-9F01-4836-ADE8-AF7B95171EF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96559" y="849238"/>
                  <a:ext cx="39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B9F3C4-C169-43ED-9D9F-1AA53FA290F9}"/>
                    </a:ext>
                  </a:extLst>
                </p14:cNvPr>
                <p14:cNvContentPartPr/>
                <p14:nvPr/>
              </p14:nvContentPartPr>
              <p14:xfrm>
                <a:off x="2739679" y="537118"/>
                <a:ext cx="929520" cy="53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B9F3C4-C169-43ED-9D9F-1AA53FA290F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31039" y="528118"/>
                  <a:ext cx="9471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503F8F-D2C0-4CBA-ADAC-B632DDA1F3B6}"/>
                    </a:ext>
                  </a:extLst>
                </p14:cNvPr>
                <p14:cNvContentPartPr/>
                <p14:nvPr/>
              </p14:nvContentPartPr>
              <p14:xfrm>
                <a:off x="3734719" y="460078"/>
                <a:ext cx="290520" cy="24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503F8F-D2C0-4CBA-ADAC-B632DDA1F3B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725719" y="451438"/>
                  <a:ext cx="308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AB8D90-1CC7-460A-A568-FABF9BEA192C}"/>
                    </a:ext>
                  </a:extLst>
                </p14:cNvPr>
                <p14:cNvContentPartPr/>
                <p14:nvPr/>
              </p14:nvContentPartPr>
              <p14:xfrm>
                <a:off x="3914719" y="866518"/>
                <a:ext cx="135000" cy="30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AB8D90-1CC7-460A-A568-FABF9BEA192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06079" y="857518"/>
                  <a:ext cx="152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8EE7E5-D469-4471-A1AD-221694ED96D3}"/>
                    </a:ext>
                  </a:extLst>
                </p14:cNvPr>
                <p14:cNvContentPartPr/>
                <p14:nvPr/>
              </p14:nvContentPartPr>
              <p14:xfrm>
                <a:off x="4243759" y="685438"/>
                <a:ext cx="121680" cy="207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8EE7E5-D469-4471-A1AD-221694ED96D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35119" y="676438"/>
                  <a:ext cx="139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51A2DE-8B5B-46C7-82E7-C3EFD4142B04}"/>
                    </a:ext>
                  </a:extLst>
                </p14:cNvPr>
                <p14:cNvContentPartPr/>
                <p14:nvPr/>
              </p14:nvContentPartPr>
              <p14:xfrm>
                <a:off x="4346719" y="736558"/>
                <a:ext cx="134280" cy="147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51A2DE-8B5B-46C7-82E7-C3EFD4142B0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37719" y="727558"/>
                  <a:ext cx="151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ED1438-F562-41C6-BDCD-3469AC7EC957}"/>
                    </a:ext>
                  </a:extLst>
                </p14:cNvPr>
                <p14:cNvContentPartPr/>
                <p14:nvPr/>
              </p14:nvContentPartPr>
              <p14:xfrm>
                <a:off x="4145839" y="987838"/>
                <a:ext cx="345240" cy="71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ED1438-F562-41C6-BDCD-3469AC7EC95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37199" y="979198"/>
                  <a:ext cx="362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77FBBC-A960-4DEA-BAB6-BEAE530FFBAF}"/>
                    </a:ext>
                  </a:extLst>
                </p14:cNvPr>
                <p14:cNvContentPartPr/>
                <p14:nvPr/>
              </p14:nvContentPartPr>
              <p14:xfrm>
                <a:off x="4157359" y="1133278"/>
                <a:ext cx="90360" cy="18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77FBBC-A960-4DEA-BAB6-BEAE530FFBA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48359" y="1124278"/>
                  <a:ext cx="108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9C072A-A2A0-4A3B-8269-48B36530E624}"/>
                    </a:ext>
                  </a:extLst>
                </p14:cNvPr>
                <p14:cNvContentPartPr/>
                <p14:nvPr/>
              </p14:nvContentPartPr>
              <p14:xfrm>
                <a:off x="4313959" y="1090078"/>
                <a:ext cx="230040" cy="20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9C072A-A2A0-4A3B-8269-48B36530E62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305319" y="1081078"/>
                  <a:ext cx="247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3A9DA78-ED3C-485E-BE16-BC9CC5A5B86A}"/>
                    </a:ext>
                  </a:extLst>
                </p14:cNvPr>
                <p14:cNvContentPartPr/>
                <p14:nvPr/>
              </p14:nvContentPartPr>
              <p14:xfrm>
                <a:off x="4686199" y="796318"/>
                <a:ext cx="233640" cy="22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A9DA78-ED3C-485E-BE16-BC9CC5A5B86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77199" y="787678"/>
                  <a:ext cx="251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7B7631-9675-4F6E-9DB7-C83B30A0118C}"/>
                    </a:ext>
                  </a:extLst>
                </p14:cNvPr>
                <p14:cNvContentPartPr/>
                <p14:nvPr/>
              </p14:nvContentPartPr>
              <p14:xfrm>
                <a:off x="4688359" y="805318"/>
                <a:ext cx="158040" cy="189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7B7631-9675-4F6E-9DB7-C83B30A0118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79719" y="796318"/>
                  <a:ext cx="175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B8C2EA-FD4B-449A-996D-508A5B7E8FD3}"/>
                    </a:ext>
                  </a:extLst>
                </p14:cNvPr>
                <p14:cNvContentPartPr/>
                <p14:nvPr/>
              </p14:nvContentPartPr>
              <p14:xfrm>
                <a:off x="4973839" y="830518"/>
                <a:ext cx="267120" cy="6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B8C2EA-FD4B-449A-996D-508A5B7E8FD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64839" y="821518"/>
                  <a:ext cx="284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6B932F-6602-48C3-93BB-EB976A9259F3}"/>
                    </a:ext>
                  </a:extLst>
                </p14:cNvPr>
                <p14:cNvContentPartPr/>
                <p14:nvPr/>
              </p14:nvContentPartPr>
              <p14:xfrm>
                <a:off x="5040079" y="763198"/>
                <a:ext cx="89640" cy="20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6B932F-6602-48C3-93BB-EB976A9259F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031079" y="754198"/>
                  <a:ext cx="107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D235E0-7D3E-43CE-8FF6-2F6ACB24F0E9}"/>
                    </a:ext>
                  </a:extLst>
                </p14:cNvPr>
                <p14:cNvContentPartPr/>
                <p14:nvPr/>
              </p14:nvContentPartPr>
              <p14:xfrm>
                <a:off x="5297119" y="759238"/>
                <a:ext cx="115920" cy="18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D235E0-7D3E-43CE-8FF6-2F6ACB24F0E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288119" y="750598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1ACB8B-CFF6-41D6-AC48-29E6DC20B08A}"/>
                    </a:ext>
                  </a:extLst>
                </p14:cNvPr>
                <p14:cNvContentPartPr/>
                <p14:nvPr/>
              </p14:nvContentPartPr>
              <p14:xfrm>
                <a:off x="5469559" y="775798"/>
                <a:ext cx="153360" cy="164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1ACB8B-CFF6-41D6-AC48-29E6DC20B08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60919" y="766798"/>
                  <a:ext cx="171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841614-363C-4A1A-BC23-00216C9F00AB}"/>
                    </a:ext>
                  </a:extLst>
                </p14:cNvPr>
                <p14:cNvContentPartPr/>
                <p14:nvPr/>
              </p14:nvContentPartPr>
              <p14:xfrm>
                <a:off x="5199559" y="1072438"/>
                <a:ext cx="331920" cy="7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841614-363C-4A1A-BC23-00216C9F00A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90559" y="1063798"/>
                  <a:ext cx="34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5B3AAC4-9232-40EB-9073-10743CCFF0E4}"/>
                    </a:ext>
                  </a:extLst>
                </p14:cNvPr>
                <p14:cNvContentPartPr/>
                <p14:nvPr/>
              </p14:nvContentPartPr>
              <p14:xfrm>
                <a:off x="5186239" y="1181518"/>
                <a:ext cx="144000" cy="19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5B3AAC4-9232-40EB-9073-10743CCFF0E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77239" y="1172878"/>
                  <a:ext cx="161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341DAF-FBE4-4577-B95F-83D5D7DC3534}"/>
                    </a:ext>
                  </a:extLst>
                </p14:cNvPr>
                <p14:cNvContentPartPr/>
                <p14:nvPr/>
              </p14:nvContentPartPr>
              <p14:xfrm>
                <a:off x="5334919" y="1181158"/>
                <a:ext cx="183600" cy="19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341DAF-FBE4-4577-B95F-83D5D7DC353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25919" y="1172158"/>
                  <a:ext cx="201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922823-6B80-4E8D-8FEB-605917F80CE0}"/>
                    </a:ext>
                  </a:extLst>
                </p14:cNvPr>
                <p14:cNvContentPartPr/>
                <p14:nvPr/>
              </p14:nvContentPartPr>
              <p14:xfrm>
                <a:off x="5738479" y="793078"/>
                <a:ext cx="215280" cy="250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922823-6B80-4E8D-8FEB-605917F80CE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729479" y="784438"/>
                  <a:ext cx="2329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34D1F8-F7E4-4B21-91B3-B721884495FA}"/>
                    </a:ext>
                  </a:extLst>
                </p14:cNvPr>
                <p14:cNvContentPartPr/>
                <p14:nvPr/>
              </p14:nvContentPartPr>
              <p14:xfrm>
                <a:off x="5653519" y="766438"/>
                <a:ext cx="216720" cy="22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34D1F8-F7E4-4B21-91B3-B721884495F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44879" y="757438"/>
                  <a:ext cx="234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17601E-17F5-4045-8F31-67FBA027DC65}"/>
                    </a:ext>
                  </a:extLst>
                </p14:cNvPr>
                <p14:cNvContentPartPr/>
                <p14:nvPr/>
              </p14:nvContentPartPr>
              <p14:xfrm>
                <a:off x="5981479" y="493918"/>
                <a:ext cx="248400" cy="24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17601E-17F5-4045-8F31-67FBA027DC6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72479" y="485278"/>
                  <a:ext cx="266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64BCC4-9458-41FF-8FDC-72897D53FC9F}"/>
                    </a:ext>
                  </a:extLst>
                </p14:cNvPr>
                <p14:cNvContentPartPr/>
                <p14:nvPr/>
              </p14:nvContentPartPr>
              <p14:xfrm>
                <a:off x="6059239" y="833758"/>
                <a:ext cx="147600" cy="74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64BCC4-9458-41FF-8FDC-72897D53FC9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50239" y="824758"/>
                  <a:ext cx="165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A10530-8D99-40A1-94EB-AF88CFEED6A3}"/>
                    </a:ext>
                  </a:extLst>
                </p14:cNvPr>
                <p14:cNvContentPartPr/>
                <p14:nvPr/>
              </p14:nvContentPartPr>
              <p14:xfrm>
                <a:off x="6067879" y="836998"/>
                <a:ext cx="279000" cy="74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A10530-8D99-40A1-94EB-AF88CFEED6A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58879" y="828358"/>
                  <a:ext cx="29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357B76A-20C0-44E7-A871-84CB4BCE2B99}"/>
                    </a:ext>
                  </a:extLst>
                </p14:cNvPr>
                <p14:cNvContentPartPr/>
                <p14:nvPr/>
              </p14:nvContentPartPr>
              <p14:xfrm>
                <a:off x="6161839" y="761398"/>
                <a:ext cx="56520" cy="230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357B76A-20C0-44E7-A871-84CB4BCE2B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52839" y="752398"/>
                  <a:ext cx="74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ACA772-0CA3-47BE-B111-0DC7BB99A95C}"/>
                    </a:ext>
                  </a:extLst>
                </p14:cNvPr>
                <p14:cNvContentPartPr/>
                <p14:nvPr/>
              </p14:nvContentPartPr>
              <p14:xfrm>
                <a:off x="6523999" y="725038"/>
                <a:ext cx="262440" cy="19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ACA772-0CA3-47BE-B111-0DC7BB99A9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15359" y="716038"/>
                  <a:ext cx="280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48FAFE-9EF3-4A0B-93B0-2B3FB6112C76}"/>
                    </a:ext>
                  </a:extLst>
                </p14:cNvPr>
                <p14:cNvContentPartPr/>
                <p14:nvPr/>
              </p14:nvContentPartPr>
              <p14:xfrm>
                <a:off x="6867799" y="641878"/>
                <a:ext cx="264240" cy="25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48FAFE-9EF3-4A0B-93B0-2B3FB6112C7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58799" y="633238"/>
                  <a:ext cx="281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252603-C8D6-4F0E-8CC6-B3A12E7FBDC9}"/>
                    </a:ext>
                  </a:extLst>
                </p14:cNvPr>
                <p14:cNvContentPartPr/>
                <p14:nvPr/>
              </p14:nvContentPartPr>
              <p14:xfrm>
                <a:off x="6529759" y="977038"/>
                <a:ext cx="484920" cy="53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252603-C8D6-4F0E-8CC6-B3A12E7FBDC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21119" y="968398"/>
                  <a:ext cx="502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5D8B7B-AA6D-403D-87D9-7135E0E8C438}"/>
                    </a:ext>
                  </a:extLst>
                </p14:cNvPr>
                <p14:cNvContentPartPr/>
                <p14:nvPr/>
              </p14:nvContentPartPr>
              <p14:xfrm>
                <a:off x="6506359" y="1127518"/>
                <a:ext cx="98640" cy="228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5D8B7B-AA6D-403D-87D9-7135E0E8C43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497359" y="1118878"/>
                  <a:ext cx="116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737F5D-5367-401B-9C0E-E7187BFD2C51}"/>
                    </a:ext>
                  </a:extLst>
                </p14:cNvPr>
                <p14:cNvContentPartPr/>
                <p14:nvPr/>
              </p14:nvContentPartPr>
              <p14:xfrm>
                <a:off x="6674119" y="1110958"/>
                <a:ext cx="149040" cy="127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737F5D-5367-401B-9C0E-E7187BFD2C5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665119" y="1101958"/>
                  <a:ext cx="166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B00A22-A751-4032-A4E1-890CFF81CD9E}"/>
                    </a:ext>
                  </a:extLst>
                </p14:cNvPr>
                <p14:cNvContentPartPr/>
                <p14:nvPr/>
              </p14:nvContentPartPr>
              <p14:xfrm>
                <a:off x="6740719" y="1082878"/>
                <a:ext cx="114120" cy="253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B00A22-A751-4032-A4E1-890CFF81CD9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732079" y="1073878"/>
                  <a:ext cx="131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14A50D-95D9-4851-90E4-8D617988B704}"/>
                    </a:ext>
                  </a:extLst>
                </p14:cNvPr>
                <p14:cNvContentPartPr/>
                <p14:nvPr/>
              </p14:nvContentPartPr>
              <p14:xfrm>
                <a:off x="6906319" y="1072438"/>
                <a:ext cx="155520" cy="149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14A50D-95D9-4851-90E4-8D617988B70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97319" y="1063798"/>
                  <a:ext cx="173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A00895-5318-433C-AD56-0BE4168B5901}"/>
                    </a:ext>
                  </a:extLst>
                </p14:cNvPr>
                <p14:cNvContentPartPr/>
                <p14:nvPr/>
              </p14:nvContentPartPr>
              <p14:xfrm>
                <a:off x="6945199" y="1047598"/>
                <a:ext cx="171360" cy="309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A00895-5318-433C-AD56-0BE4168B590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36199" y="1038958"/>
                  <a:ext cx="189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9E5FAF-2401-4183-B5A7-BB2B3290F5D8}"/>
                    </a:ext>
                  </a:extLst>
                </p14:cNvPr>
                <p14:cNvContentPartPr/>
                <p14:nvPr/>
              </p14:nvContentPartPr>
              <p14:xfrm>
                <a:off x="7267399" y="936718"/>
                <a:ext cx="154440" cy="42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9E5FAF-2401-4183-B5A7-BB2B3290F5D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258399" y="927718"/>
                  <a:ext cx="172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EA3FA07-4838-45A5-A94E-F60E671DCBAD}"/>
                    </a:ext>
                  </a:extLst>
                </p14:cNvPr>
                <p14:cNvContentPartPr/>
                <p14:nvPr/>
              </p14:nvContentPartPr>
              <p14:xfrm>
                <a:off x="7653319" y="699478"/>
                <a:ext cx="261360" cy="206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EA3FA07-4838-45A5-A94E-F60E671DCBA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44679" y="690478"/>
                  <a:ext cx="279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A636445-2799-417C-B140-8B4D6A9E5C85}"/>
                    </a:ext>
                  </a:extLst>
                </p14:cNvPr>
                <p14:cNvContentPartPr/>
                <p14:nvPr/>
              </p14:nvContentPartPr>
              <p14:xfrm>
                <a:off x="7931599" y="640078"/>
                <a:ext cx="297360" cy="32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A636445-2799-417C-B140-8B4D6A9E5C8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922959" y="631078"/>
                  <a:ext cx="315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96A06D-3C36-429D-A32A-0C640F9E6A74}"/>
                    </a:ext>
                  </a:extLst>
                </p14:cNvPr>
                <p14:cNvContentPartPr/>
                <p14:nvPr/>
              </p14:nvContentPartPr>
              <p14:xfrm>
                <a:off x="7607239" y="987118"/>
                <a:ext cx="504360" cy="71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96A06D-3C36-429D-A32A-0C640F9E6A7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598239" y="978478"/>
                  <a:ext cx="522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66B5CD6-8E07-49CA-9E4B-AF3E0C5FFEEF}"/>
                    </a:ext>
                  </a:extLst>
                </p14:cNvPr>
                <p14:cNvContentPartPr/>
                <p14:nvPr/>
              </p14:nvContentPartPr>
              <p14:xfrm>
                <a:off x="7520479" y="1177918"/>
                <a:ext cx="134280" cy="22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66B5CD6-8E07-49CA-9E4B-AF3E0C5FFEE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11479" y="1168918"/>
                  <a:ext cx="151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BED749-8CB8-423B-8EA4-1F2ADA1949A3}"/>
                    </a:ext>
                  </a:extLst>
                </p14:cNvPr>
                <p14:cNvContentPartPr/>
                <p14:nvPr/>
              </p14:nvContentPartPr>
              <p14:xfrm>
                <a:off x="7696519" y="1121038"/>
                <a:ext cx="160920" cy="155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BED749-8CB8-423B-8EA4-1F2ADA1949A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87519" y="1112038"/>
                  <a:ext cx="178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A9DD716-703A-4A80-B233-3590ACBEE3CC}"/>
                    </a:ext>
                  </a:extLst>
                </p14:cNvPr>
                <p14:cNvContentPartPr/>
                <p14:nvPr/>
              </p14:nvContentPartPr>
              <p14:xfrm>
                <a:off x="7756999" y="1119238"/>
                <a:ext cx="174600" cy="259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A9DD716-703A-4A80-B233-3590ACBEE3C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47999" y="1110238"/>
                  <a:ext cx="192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47DF59-65DE-43B1-A69E-8DE2CE22AFBA}"/>
                    </a:ext>
                  </a:extLst>
                </p14:cNvPr>
                <p14:cNvContentPartPr/>
                <p14:nvPr/>
              </p14:nvContentPartPr>
              <p14:xfrm>
                <a:off x="7949599" y="1129318"/>
                <a:ext cx="169920" cy="141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47DF59-65DE-43B1-A69E-8DE2CE22AFB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40599" y="1120318"/>
                  <a:ext cx="187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8700E6-4633-4237-91CF-6406820FDD12}"/>
                    </a:ext>
                  </a:extLst>
                </p14:cNvPr>
                <p14:cNvContentPartPr/>
                <p14:nvPr/>
              </p14:nvContentPartPr>
              <p14:xfrm>
                <a:off x="7981639" y="1099438"/>
                <a:ext cx="168120" cy="308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8700E6-4633-4237-91CF-6406820FDD1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72639" y="1090438"/>
                  <a:ext cx="1857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60AA51-B3A0-4010-BDE2-5F037EA08B30}"/>
                    </a:ext>
                  </a:extLst>
                </p14:cNvPr>
                <p14:cNvContentPartPr/>
                <p14:nvPr/>
              </p14:nvContentPartPr>
              <p14:xfrm>
                <a:off x="8348119" y="852478"/>
                <a:ext cx="218520" cy="260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60AA51-B3A0-4010-BDE2-5F037EA08B3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39479" y="843838"/>
                  <a:ext cx="236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4629A3-3E99-4A50-AE6E-830E6F20F9A6}"/>
                    </a:ext>
                  </a:extLst>
                </p14:cNvPr>
                <p14:cNvContentPartPr/>
                <p14:nvPr/>
              </p14:nvContentPartPr>
              <p14:xfrm>
                <a:off x="8321479" y="851038"/>
                <a:ext cx="189000" cy="22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4629A3-3E99-4A50-AE6E-830E6F20F9A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312479" y="842398"/>
                  <a:ext cx="206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3B6065-01B4-43F9-B591-C01C6D259D02}"/>
                    </a:ext>
                  </a:extLst>
                </p14:cNvPr>
                <p14:cNvContentPartPr/>
                <p14:nvPr/>
              </p14:nvContentPartPr>
              <p14:xfrm>
                <a:off x="8638279" y="649078"/>
                <a:ext cx="10296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3B6065-01B4-43F9-B591-C01C6D259D0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629639" y="640078"/>
                  <a:ext cx="120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892EEC-3671-42DA-8BF1-68EF31D18F39}"/>
                    </a:ext>
                  </a:extLst>
                </p14:cNvPr>
                <p14:cNvContentPartPr/>
                <p14:nvPr/>
              </p14:nvContentPartPr>
              <p14:xfrm>
                <a:off x="8655559" y="645838"/>
                <a:ext cx="111960" cy="231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892EEC-3671-42DA-8BF1-68EF31D18F3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646919" y="637198"/>
                  <a:ext cx="129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9617232-B41C-4E5D-9BC6-74DCB23330C7}"/>
                    </a:ext>
                  </a:extLst>
                </p14:cNvPr>
                <p14:cNvContentPartPr/>
                <p14:nvPr/>
              </p14:nvContentPartPr>
              <p14:xfrm>
                <a:off x="8715679" y="506158"/>
                <a:ext cx="286920" cy="773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9617232-B41C-4E5D-9BC6-74DCB23330C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06679" y="497518"/>
                  <a:ext cx="30456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3FA4179-68D8-40EF-B136-E14EC559CE84}"/>
                    </a:ext>
                  </a:extLst>
                </p14:cNvPr>
                <p14:cNvContentPartPr/>
                <p14:nvPr/>
              </p14:nvContentPartPr>
              <p14:xfrm>
                <a:off x="2079079" y="546478"/>
                <a:ext cx="421200" cy="1003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3FA4179-68D8-40EF-B136-E14EC559CE8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070079" y="537478"/>
                  <a:ext cx="43884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4BE57A-A5AE-459E-8867-8466647CF487}"/>
                    </a:ext>
                  </a:extLst>
                </p14:cNvPr>
                <p14:cNvContentPartPr/>
                <p14:nvPr/>
              </p14:nvContentPartPr>
              <p14:xfrm>
                <a:off x="2124799" y="1623598"/>
                <a:ext cx="144720" cy="14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4BE57A-A5AE-459E-8867-8466647CF48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116159" y="1614598"/>
                  <a:ext cx="162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D1EEB2-C9B0-4B2F-89A1-8D79CA0E3013}"/>
                    </a:ext>
                  </a:extLst>
                </p14:cNvPr>
                <p14:cNvContentPartPr/>
                <p14:nvPr/>
              </p14:nvContentPartPr>
              <p14:xfrm>
                <a:off x="2649679" y="320038"/>
                <a:ext cx="79920" cy="139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D1EEB2-C9B0-4B2F-89A1-8D79CA0E301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640679" y="311038"/>
                  <a:ext cx="97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A3FD86-CB28-44CD-A453-7CF37F2E2359}"/>
                    </a:ext>
                  </a:extLst>
                </p14:cNvPr>
                <p14:cNvContentPartPr/>
                <p14:nvPr/>
              </p14:nvContentPartPr>
              <p14:xfrm>
                <a:off x="9103399" y="844918"/>
                <a:ext cx="252720" cy="174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A3FD86-CB28-44CD-A453-7CF37F2E235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94759" y="835918"/>
                  <a:ext cx="270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2A9463D-4B7B-4823-8A78-F4E2BD993E6C}"/>
                    </a:ext>
                  </a:extLst>
                </p14:cNvPr>
                <p14:cNvContentPartPr/>
                <p14:nvPr/>
              </p14:nvContentPartPr>
              <p14:xfrm>
                <a:off x="9261439" y="622798"/>
                <a:ext cx="212760" cy="315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2A9463D-4B7B-4823-8A78-F4E2BD993E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252799" y="614158"/>
                  <a:ext cx="2304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48487A8-9D63-40D5-A3DE-E8F21F8C3227}"/>
                    </a:ext>
                  </a:extLst>
                </p14:cNvPr>
                <p14:cNvContentPartPr/>
                <p14:nvPr/>
              </p14:nvContentPartPr>
              <p14:xfrm>
                <a:off x="9492199" y="852478"/>
                <a:ext cx="19152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48487A8-9D63-40D5-A3DE-E8F21F8C322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83199" y="843838"/>
                  <a:ext cx="209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3D4AA9A-6B49-4A5A-8AD5-3D2C3975B831}"/>
                    </a:ext>
                  </a:extLst>
                </p14:cNvPr>
                <p14:cNvContentPartPr/>
                <p14:nvPr/>
              </p14:nvContentPartPr>
              <p14:xfrm>
                <a:off x="9457279" y="861478"/>
                <a:ext cx="201960" cy="144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3D4AA9A-6B49-4A5A-8AD5-3D2C3975B83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48639" y="852838"/>
                  <a:ext cx="219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479684D-A393-4432-ACEC-D8EDCFBBD6FA}"/>
                    </a:ext>
                  </a:extLst>
                </p14:cNvPr>
                <p14:cNvContentPartPr/>
                <p14:nvPr/>
              </p14:nvContentPartPr>
              <p14:xfrm>
                <a:off x="1243879" y="2178358"/>
                <a:ext cx="148320" cy="28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479684D-A393-4432-ACEC-D8EDCFBBD6F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235239" y="2169718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6EF401-9C59-4B59-9005-05C9207E60E5}"/>
                    </a:ext>
                  </a:extLst>
                </p14:cNvPr>
                <p14:cNvContentPartPr/>
                <p14:nvPr/>
              </p14:nvContentPartPr>
              <p14:xfrm>
                <a:off x="1433239" y="2399758"/>
                <a:ext cx="32760" cy="29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6EF401-9C59-4B59-9005-05C9207E60E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24599" y="2390758"/>
                  <a:ext cx="50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FCA79EC-0C2A-4DF8-BC5D-26439C76788A}"/>
                    </a:ext>
                  </a:extLst>
                </p14:cNvPr>
                <p14:cNvContentPartPr/>
                <p14:nvPr/>
              </p14:nvContentPartPr>
              <p14:xfrm>
                <a:off x="1558879" y="2190958"/>
                <a:ext cx="187920" cy="218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FCA79EC-0C2A-4DF8-BC5D-26439C76788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50239" y="2181958"/>
                  <a:ext cx="205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8096D4A-D9F2-4CC7-A9F6-1438D7A040FD}"/>
                    </a:ext>
                  </a:extLst>
                </p14:cNvPr>
                <p14:cNvContentPartPr/>
                <p14:nvPr/>
              </p14:nvContentPartPr>
              <p14:xfrm>
                <a:off x="1844719" y="2093758"/>
                <a:ext cx="271800" cy="337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8096D4A-D9F2-4CC7-A9F6-1438D7A040F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836079" y="2085118"/>
                  <a:ext cx="2894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977FE1-3AB2-45A7-A8C5-1FC47D20AEAF}"/>
                    </a:ext>
                  </a:extLst>
                </p14:cNvPr>
                <p14:cNvContentPartPr/>
                <p14:nvPr/>
              </p14:nvContentPartPr>
              <p14:xfrm>
                <a:off x="2317759" y="1997278"/>
                <a:ext cx="254880" cy="45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977FE1-3AB2-45A7-A8C5-1FC47D20AEA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08759" y="1988278"/>
                  <a:ext cx="2725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9BB9A4-135F-4668-BE59-0F984677A1C0}"/>
                    </a:ext>
                  </a:extLst>
                </p14:cNvPr>
                <p14:cNvContentPartPr/>
                <p14:nvPr/>
              </p14:nvContentPartPr>
              <p14:xfrm>
                <a:off x="2758759" y="2086558"/>
                <a:ext cx="110880" cy="303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9BB9A4-135F-4668-BE59-0F984677A1C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749759" y="2077918"/>
                  <a:ext cx="1285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C6211F1-FBC0-4A23-924D-7388D1BC2012}"/>
                    </a:ext>
                  </a:extLst>
                </p14:cNvPr>
                <p14:cNvContentPartPr/>
                <p14:nvPr/>
              </p14:nvContentPartPr>
              <p14:xfrm>
                <a:off x="2638519" y="2038318"/>
                <a:ext cx="338760" cy="28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C6211F1-FBC0-4A23-924D-7388D1BC201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629519" y="2029318"/>
                  <a:ext cx="356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A90C34-4D17-4FC5-8A78-8473B98423AA}"/>
                    </a:ext>
                  </a:extLst>
                </p14:cNvPr>
                <p14:cNvContentPartPr/>
                <p14:nvPr/>
              </p14:nvContentPartPr>
              <p14:xfrm>
                <a:off x="3142159" y="1718998"/>
                <a:ext cx="121680" cy="235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A90C34-4D17-4FC5-8A78-8473B98423A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133159" y="1710358"/>
                  <a:ext cx="139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E443F7A-815F-4B49-8435-E7A0059E43C7}"/>
                    </a:ext>
                  </a:extLst>
                </p14:cNvPr>
                <p14:cNvContentPartPr/>
                <p14:nvPr/>
              </p14:nvContentPartPr>
              <p14:xfrm>
                <a:off x="2529079" y="2341798"/>
                <a:ext cx="547560" cy="119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E443F7A-815F-4B49-8435-E7A0059E43C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520439" y="2332798"/>
                  <a:ext cx="565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F3EE5F-01B2-4D2D-8FC6-3C207C2CE329}"/>
                    </a:ext>
                  </a:extLst>
                </p14:cNvPr>
                <p14:cNvContentPartPr/>
                <p14:nvPr/>
              </p14:nvContentPartPr>
              <p14:xfrm>
                <a:off x="2682799" y="2476438"/>
                <a:ext cx="174960" cy="228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F3EE5F-01B2-4D2D-8FC6-3C207C2CE32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674159" y="2467798"/>
                  <a:ext cx="192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6E85EB-7902-414D-BC34-5C7BA6777A7F}"/>
                    </a:ext>
                  </a:extLst>
                </p14:cNvPr>
                <p14:cNvContentPartPr/>
                <p14:nvPr/>
              </p14:nvContentPartPr>
              <p14:xfrm>
                <a:off x="3335119" y="2226238"/>
                <a:ext cx="191520" cy="43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6E85EB-7902-414D-BC34-5C7BA6777A7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326479" y="2217238"/>
                  <a:ext cx="209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08B9C5-18B7-4850-A215-E25193441B07}"/>
                    </a:ext>
                  </a:extLst>
                </p14:cNvPr>
                <p14:cNvContentPartPr/>
                <p14:nvPr/>
              </p14:nvContentPartPr>
              <p14:xfrm>
                <a:off x="3904999" y="1995838"/>
                <a:ext cx="177480" cy="266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08B9C5-18B7-4850-A215-E25193441B0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895999" y="1986838"/>
                  <a:ext cx="195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C4EFA4-D020-4876-8440-BB0FA62CDA10}"/>
                    </a:ext>
                  </a:extLst>
                </p14:cNvPr>
                <p14:cNvContentPartPr/>
                <p14:nvPr/>
              </p14:nvContentPartPr>
              <p14:xfrm>
                <a:off x="3835879" y="1934278"/>
                <a:ext cx="232920" cy="269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C4EFA4-D020-4876-8440-BB0FA62CDA1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827239" y="1925278"/>
                  <a:ext cx="250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7F35A1-D8DE-48C2-9EC7-E0024939A1E0}"/>
                    </a:ext>
                  </a:extLst>
                </p14:cNvPr>
                <p14:cNvContentPartPr/>
                <p14:nvPr/>
              </p14:nvContentPartPr>
              <p14:xfrm>
                <a:off x="4141519" y="1747438"/>
                <a:ext cx="170280" cy="145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7F35A1-D8DE-48C2-9EC7-E0024939A1E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132519" y="1738438"/>
                  <a:ext cx="187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077E083-2FBA-41E4-8444-05FDF60BC5F3}"/>
                    </a:ext>
                  </a:extLst>
                </p14:cNvPr>
                <p14:cNvContentPartPr/>
                <p14:nvPr/>
              </p14:nvContentPartPr>
              <p14:xfrm>
                <a:off x="3700879" y="2262958"/>
                <a:ext cx="555840" cy="91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077E083-2FBA-41E4-8444-05FDF60BC5F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691879" y="2254318"/>
                  <a:ext cx="573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779DB8-51FF-4F83-89CF-4235382A1D85}"/>
                    </a:ext>
                  </a:extLst>
                </p14:cNvPr>
                <p14:cNvContentPartPr/>
                <p14:nvPr/>
              </p14:nvContentPartPr>
              <p14:xfrm>
                <a:off x="3857479" y="2379958"/>
                <a:ext cx="264600" cy="206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A779DB8-51FF-4F83-89CF-4235382A1D8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848839" y="2370958"/>
                  <a:ext cx="282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1B56679-1963-452B-B191-F253912B02FB}"/>
                    </a:ext>
                  </a:extLst>
                </p14:cNvPr>
                <p14:cNvContentPartPr/>
                <p14:nvPr/>
              </p14:nvContentPartPr>
              <p14:xfrm>
                <a:off x="4492159" y="2138038"/>
                <a:ext cx="192600" cy="48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1B56679-1963-452B-B191-F253912B02F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483159" y="2129398"/>
                  <a:ext cx="210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367CAE-FE53-4E79-A2EE-FD08270BF0FA}"/>
                    </a:ext>
                  </a:extLst>
                </p14:cNvPr>
                <p14:cNvContentPartPr/>
                <p14:nvPr/>
              </p14:nvContentPartPr>
              <p14:xfrm>
                <a:off x="4955839" y="2022118"/>
                <a:ext cx="86400" cy="149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367CAE-FE53-4E79-A2EE-FD08270BF0F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47199" y="2013478"/>
                  <a:ext cx="104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255555-991D-4D0D-9475-EBC81216E5B6}"/>
                    </a:ext>
                  </a:extLst>
                </p14:cNvPr>
                <p14:cNvContentPartPr/>
                <p14:nvPr/>
              </p14:nvContentPartPr>
              <p14:xfrm>
                <a:off x="5125039" y="1967758"/>
                <a:ext cx="167400" cy="169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255555-991D-4D0D-9475-EBC81216E5B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16399" y="1959118"/>
                  <a:ext cx="185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04CA10-E5E8-47AE-8A4C-C5CE003B4B47}"/>
                    </a:ext>
                  </a:extLst>
                </p14:cNvPr>
                <p14:cNvContentPartPr/>
                <p14:nvPr/>
              </p14:nvContentPartPr>
              <p14:xfrm>
                <a:off x="5444359" y="1927078"/>
                <a:ext cx="208800" cy="158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04CA10-E5E8-47AE-8A4C-C5CE003B4B4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435719" y="1918078"/>
                  <a:ext cx="226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69F8D7-CAF3-4907-ACAA-F091526C467F}"/>
                    </a:ext>
                  </a:extLst>
                </p14:cNvPr>
                <p14:cNvContentPartPr/>
                <p14:nvPr/>
              </p14:nvContentPartPr>
              <p14:xfrm>
                <a:off x="5410519" y="1875958"/>
                <a:ext cx="177840" cy="208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69F8D7-CAF3-4907-ACAA-F091526C467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401879" y="1867318"/>
                  <a:ext cx="195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C789C8C-BDE2-4042-9B31-297F731317D4}"/>
                    </a:ext>
                  </a:extLst>
                </p14:cNvPr>
                <p14:cNvContentPartPr/>
                <p14:nvPr/>
              </p14:nvContentPartPr>
              <p14:xfrm>
                <a:off x="5666119" y="1713958"/>
                <a:ext cx="148680" cy="144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C789C8C-BDE2-4042-9B31-297F731317D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657479" y="1704958"/>
                  <a:ext cx="166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00765B-2CF1-447F-9874-A6C57C0DF834}"/>
                    </a:ext>
                  </a:extLst>
                </p14:cNvPr>
                <p14:cNvContentPartPr/>
                <p14:nvPr/>
              </p14:nvContentPartPr>
              <p14:xfrm>
                <a:off x="5017759" y="2273758"/>
                <a:ext cx="501840" cy="32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00765B-2CF1-447F-9874-A6C57C0DF83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008759" y="2265118"/>
                  <a:ext cx="519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DD507D0-3520-482E-950C-9D998E4AD637}"/>
                    </a:ext>
                  </a:extLst>
                </p14:cNvPr>
                <p14:cNvContentPartPr/>
                <p14:nvPr/>
              </p14:nvContentPartPr>
              <p14:xfrm>
                <a:off x="5018119" y="2414158"/>
                <a:ext cx="237240" cy="208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DD507D0-3520-482E-950C-9D998E4AD63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009479" y="2405158"/>
                  <a:ext cx="25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C7F21C1-6BE5-454C-A69B-00B899489874}"/>
                    </a:ext>
                  </a:extLst>
                </p14:cNvPr>
                <p14:cNvContentPartPr/>
                <p14:nvPr/>
              </p14:nvContentPartPr>
              <p14:xfrm>
                <a:off x="5288479" y="2372758"/>
                <a:ext cx="178560" cy="110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C7F21C1-6BE5-454C-A69B-00B89948987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279839" y="2364118"/>
                  <a:ext cx="196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BB57DEE-D124-4FB0-A37B-EB76787CEF8D}"/>
                    </a:ext>
                  </a:extLst>
                </p14:cNvPr>
                <p14:cNvContentPartPr/>
                <p14:nvPr/>
              </p14:nvContentPartPr>
              <p14:xfrm>
                <a:off x="5398999" y="2363398"/>
                <a:ext cx="99360" cy="248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BB57DEE-D124-4FB0-A37B-EB76787CEF8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389999" y="2354398"/>
                  <a:ext cx="117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B064B52-2F83-413C-A063-BC5FB537D867}"/>
                    </a:ext>
                  </a:extLst>
                </p14:cNvPr>
                <p14:cNvContentPartPr/>
                <p14:nvPr/>
              </p14:nvContentPartPr>
              <p14:xfrm>
                <a:off x="5874199" y="2031118"/>
                <a:ext cx="279720" cy="96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B064B52-2F83-413C-A063-BC5FB537D86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865559" y="2022118"/>
                  <a:ext cx="297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C372A7-6127-4611-88A7-CCA313C3D3CC}"/>
                    </a:ext>
                  </a:extLst>
                </p14:cNvPr>
                <p14:cNvContentPartPr/>
                <p14:nvPr/>
              </p14:nvContentPartPr>
              <p14:xfrm>
                <a:off x="6053839" y="1928518"/>
                <a:ext cx="46080" cy="246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C372A7-6127-4611-88A7-CCA313C3D3C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044839" y="1919518"/>
                  <a:ext cx="63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82D3BEE-8184-4F70-B926-6558D14BD522}"/>
                    </a:ext>
                  </a:extLst>
                </p14:cNvPr>
                <p14:cNvContentPartPr/>
                <p14:nvPr/>
              </p14:nvContentPartPr>
              <p14:xfrm>
                <a:off x="6469279" y="1965958"/>
                <a:ext cx="77400" cy="173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82D3BEE-8184-4F70-B926-6558D14BD52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460639" y="1957318"/>
                  <a:ext cx="95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E7BF1A7-451B-4555-9772-BDE716A72BD7}"/>
                    </a:ext>
                  </a:extLst>
                </p14:cNvPr>
                <p14:cNvContentPartPr/>
                <p14:nvPr/>
              </p14:nvContentPartPr>
              <p14:xfrm>
                <a:off x="6562159" y="1937158"/>
                <a:ext cx="200880" cy="191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E7BF1A7-451B-4555-9772-BDE716A72BD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553519" y="1928158"/>
                  <a:ext cx="218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EB7858-DE04-48F8-832C-1701DA216186}"/>
                    </a:ext>
                  </a:extLst>
                </p14:cNvPr>
                <p14:cNvContentPartPr/>
                <p14:nvPr/>
              </p14:nvContentPartPr>
              <p14:xfrm>
                <a:off x="6841879" y="1937158"/>
                <a:ext cx="205560" cy="181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EB7858-DE04-48F8-832C-1701DA21618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832879" y="1928518"/>
                  <a:ext cx="223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6776AC-5C45-473F-A755-9A19DA898841}"/>
                    </a:ext>
                  </a:extLst>
                </p14:cNvPr>
                <p14:cNvContentPartPr/>
                <p14:nvPr/>
              </p14:nvContentPartPr>
              <p14:xfrm>
                <a:off x="6794719" y="1907638"/>
                <a:ext cx="218520" cy="180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6776AC-5C45-473F-A755-9A19DA89884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785719" y="1898638"/>
                  <a:ext cx="236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F53C8C-FB67-4A05-A076-B04F7F53622B}"/>
                    </a:ext>
                  </a:extLst>
                </p14:cNvPr>
                <p14:cNvContentPartPr/>
                <p14:nvPr/>
              </p14:nvContentPartPr>
              <p14:xfrm>
                <a:off x="7098199" y="1738798"/>
                <a:ext cx="281880" cy="192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F53C8C-FB67-4A05-A076-B04F7F536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089559" y="1730158"/>
                  <a:ext cx="299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E40EF2D-EC7F-4485-B042-BB39A476E3CF}"/>
                    </a:ext>
                  </a:extLst>
                </p14:cNvPr>
                <p14:cNvContentPartPr/>
                <p14:nvPr/>
              </p14:nvContentPartPr>
              <p14:xfrm>
                <a:off x="6486199" y="2215078"/>
                <a:ext cx="556200" cy="75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E40EF2D-EC7F-4485-B042-BB39A476E3C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477559" y="2206078"/>
                  <a:ext cx="573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6256AF-3B2F-4115-A843-CDF26A380483}"/>
                    </a:ext>
                  </a:extLst>
                </p14:cNvPr>
                <p14:cNvContentPartPr/>
                <p14:nvPr/>
              </p14:nvContentPartPr>
              <p14:xfrm>
                <a:off x="6569359" y="2371678"/>
                <a:ext cx="194040" cy="181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6256AF-3B2F-4115-A843-CDF26A38048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560359" y="2362678"/>
                  <a:ext cx="211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6EC6779-40B5-4DA8-BD90-CECFA82FCB66}"/>
                    </a:ext>
                  </a:extLst>
                </p14:cNvPr>
                <p14:cNvContentPartPr/>
                <p14:nvPr/>
              </p14:nvContentPartPr>
              <p14:xfrm>
                <a:off x="6788959" y="2352598"/>
                <a:ext cx="225000" cy="218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6EC6779-40B5-4DA8-BD90-CECFA82FCB6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779959" y="2343958"/>
                  <a:ext cx="242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F09C955-DA4A-4CE8-8B95-1DF65B903C12}"/>
                    </a:ext>
                  </a:extLst>
                </p14:cNvPr>
                <p14:cNvContentPartPr/>
                <p14:nvPr/>
              </p14:nvContentPartPr>
              <p14:xfrm>
                <a:off x="7332919" y="2085118"/>
                <a:ext cx="290520" cy="64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F09C955-DA4A-4CE8-8B95-1DF65B903C1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324279" y="2076478"/>
                  <a:ext cx="308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E6BF685-3858-42E2-A607-B594C40402FD}"/>
                    </a:ext>
                  </a:extLst>
                </p14:cNvPr>
                <p14:cNvContentPartPr/>
                <p14:nvPr/>
              </p14:nvContentPartPr>
              <p14:xfrm>
                <a:off x="7444159" y="1961638"/>
                <a:ext cx="105840" cy="266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E6BF685-3858-42E2-A607-B594C40402F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435159" y="1952638"/>
                  <a:ext cx="123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DBCC4E-2B3C-437D-B546-F9A0C74322A3}"/>
                    </a:ext>
                  </a:extLst>
                </p14:cNvPr>
                <p14:cNvContentPartPr/>
                <p14:nvPr/>
              </p14:nvContentPartPr>
              <p14:xfrm>
                <a:off x="7849159" y="1918798"/>
                <a:ext cx="188280" cy="195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DBCC4E-2B3C-437D-B546-F9A0C74322A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840519" y="1909798"/>
                  <a:ext cx="205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20916E6-DA94-43B1-A0AD-875FE1AC8A00}"/>
                    </a:ext>
                  </a:extLst>
                </p14:cNvPr>
                <p14:cNvContentPartPr/>
                <p14:nvPr/>
              </p14:nvContentPartPr>
              <p14:xfrm>
                <a:off x="8084959" y="1833838"/>
                <a:ext cx="234000" cy="258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20916E6-DA94-43B1-A0AD-875FE1AC8A0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076319" y="1825198"/>
                  <a:ext cx="251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54E67B4-387E-4FC5-82D4-FCD504CA9F78}"/>
                    </a:ext>
                  </a:extLst>
                </p14:cNvPr>
                <p14:cNvContentPartPr/>
                <p14:nvPr/>
              </p14:nvContentPartPr>
              <p14:xfrm>
                <a:off x="7805959" y="2186278"/>
                <a:ext cx="502200" cy="99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54E67B4-387E-4FC5-82D4-FCD504CA9F7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797319" y="2177278"/>
                  <a:ext cx="519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8CEAD73-C335-4AC3-B9EA-5C62961DB494}"/>
                    </a:ext>
                  </a:extLst>
                </p14:cNvPr>
                <p14:cNvContentPartPr/>
                <p14:nvPr/>
              </p14:nvContentPartPr>
              <p14:xfrm>
                <a:off x="7823599" y="2363398"/>
                <a:ext cx="88920" cy="155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CEAD73-C335-4AC3-B9EA-5C62961DB49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814959" y="2354758"/>
                  <a:ext cx="106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B12752D-89D4-4C7E-83D5-49A3CAC19367}"/>
                    </a:ext>
                  </a:extLst>
                </p14:cNvPr>
                <p14:cNvContentPartPr/>
                <p14:nvPr/>
              </p14:nvContentPartPr>
              <p14:xfrm>
                <a:off x="8012599" y="2310478"/>
                <a:ext cx="132840" cy="85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B12752D-89D4-4C7E-83D5-49A3CAC1936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003959" y="2301478"/>
                  <a:ext cx="150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83DAB7-0848-4980-9191-EA7F56624B30}"/>
                    </a:ext>
                  </a:extLst>
                </p14:cNvPr>
                <p14:cNvContentPartPr/>
                <p14:nvPr/>
              </p14:nvContentPartPr>
              <p14:xfrm>
                <a:off x="8072359" y="2250358"/>
                <a:ext cx="128160" cy="249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83DAB7-0848-4980-9191-EA7F56624B3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063719" y="2241718"/>
                  <a:ext cx="145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F107CF0-3A1C-4D65-8564-2F34A9396F0E}"/>
                    </a:ext>
                  </a:extLst>
                </p14:cNvPr>
                <p14:cNvContentPartPr/>
                <p14:nvPr/>
              </p14:nvContentPartPr>
              <p14:xfrm>
                <a:off x="8223919" y="2238478"/>
                <a:ext cx="130320" cy="133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F107CF0-3A1C-4D65-8564-2F34A9396F0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214919" y="2229478"/>
                  <a:ext cx="147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3FE6D5-65B2-4119-8EE8-E190C91129BB}"/>
                    </a:ext>
                  </a:extLst>
                </p14:cNvPr>
                <p14:cNvContentPartPr/>
                <p14:nvPr/>
              </p14:nvContentPartPr>
              <p14:xfrm>
                <a:off x="8206999" y="2230198"/>
                <a:ext cx="198360" cy="299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3FE6D5-65B2-4119-8EE8-E190C91129B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197999" y="2221198"/>
                  <a:ext cx="2160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AED849C-28AD-4706-AB5C-8079ECC29C8A}"/>
                    </a:ext>
                  </a:extLst>
                </p14:cNvPr>
                <p14:cNvContentPartPr/>
                <p14:nvPr/>
              </p14:nvContentPartPr>
              <p14:xfrm>
                <a:off x="8548999" y="1985758"/>
                <a:ext cx="252720" cy="256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AED849C-28AD-4706-AB5C-8079ECC29C8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540359" y="1977118"/>
                  <a:ext cx="270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7F1B9AE-C6C4-46B3-A4A0-17CBE267586F}"/>
                    </a:ext>
                  </a:extLst>
                </p14:cNvPr>
                <p14:cNvContentPartPr/>
                <p14:nvPr/>
              </p14:nvContentPartPr>
              <p14:xfrm>
                <a:off x="8586079" y="2027878"/>
                <a:ext cx="230040" cy="227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7F1B9AE-C6C4-46B3-A4A0-17CBE267586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577439" y="2019238"/>
                  <a:ext cx="247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FD08EBC-4752-4380-8948-3B24ED385402}"/>
                    </a:ext>
                  </a:extLst>
                </p14:cNvPr>
                <p14:cNvContentPartPr/>
                <p14:nvPr/>
              </p14:nvContentPartPr>
              <p14:xfrm>
                <a:off x="9073879" y="2032918"/>
                <a:ext cx="166320" cy="6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FD08EBC-4752-4380-8948-3B24ED38540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065239" y="2024278"/>
                  <a:ext cx="183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DB15888-ACF5-4825-BF16-7206DAA8E1C9}"/>
                    </a:ext>
                  </a:extLst>
                </p14:cNvPr>
                <p14:cNvContentPartPr/>
                <p14:nvPr/>
              </p14:nvContentPartPr>
              <p14:xfrm>
                <a:off x="9330199" y="1948678"/>
                <a:ext cx="229320" cy="241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DB15888-ACF5-4825-BF16-7206DAA8E1C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321559" y="1940038"/>
                  <a:ext cx="246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4CEDB1-49DF-42EB-B752-F782BEA7A5FD}"/>
                    </a:ext>
                  </a:extLst>
                </p14:cNvPr>
                <p14:cNvContentPartPr/>
                <p14:nvPr/>
              </p14:nvContentPartPr>
              <p14:xfrm>
                <a:off x="9648079" y="1856158"/>
                <a:ext cx="220680" cy="317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4CEDB1-49DF-42EB-B752-F782BEA7A5F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639079" y="1847158"/>
                  <a:ext cx="238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F5A7643-555A-4477-BA05-B08B64E9656A}"/>
                    </a:ext>
                  </a:extLst>
                </p14:cNvPr>
                <p14:cNvContentPartPr/>
                <p14:nvPr/>
              </p14:nvContentPartPr>
              <p14:xfrm>
                <a:off x="9949759" y="1926718"/>
                <a:ext cx="269640" cy="229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F5A7643-555A-4477-BA05-B08B64E9656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940759" y="1918078"/>
                  <a:ext cx="287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AE61FD-AF20-413A-B8DF-3532E656A887}"/>
                    </a:ext>
                  </a:extLst>
                </p14:cNvPr>
                <p14:cNvContentPartPr/>
                <p14:nvPr/>
              </p14:nvContentPartPr>
              <p14:xfrm>
                <a:off x="9940759" y="1833478"/>
                <a:ext cx="273240" cy="317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AE61FD-AF20-413A-B8DF-3532E656A88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931759" y="1824478"/>
                  <a:ext cx="290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8518D5-1184-4B13-A507-07D02FA74DD9}"/>
                    </a:ext>
                  </a:extLst>
                </p14:cNvPr>
                <p14:cNvContentPartPr/>
                <p14:nvPr/>
              </p14:nvContentPartPr>
              <p14:xfrm>
                <a:off x="10297879" y="1620358"/>
                <a:ext cx="216000" cy="241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8518D5-1184-4B13-A507-07D02FA74DD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288879" y="1611358"/>
                  <a:ext cx="233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EC274D1-65F6-4587-936F-C79DF2195F24}"/>
                    </a:ext>
                  </a:extLst>
                </p14:cNvPr>
                <p14:cNvContentPartPr/>
                <p14:nvPr/>
              </p14:nvContentPartPr>
              <p14:xfrm>
                <a:off x="9351439" y="2296798"/>
                <a:ext cx="546480" cy="47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EC274D1-65F6-4587-936F-C79DF2195F2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342439" y="2287798"/>
                  <a:ext cx="564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B00B2C0-EF6E-44A5-9006-A69A4615C26F}"/>
                    </a:ext>
                  </a:extLst>
                </p14:cNvPr>
                <p14:cNvContentPartPr/>
                <p14:nvPr/>
              </p14:nvContentPartPr>
              <p14:xfrm>
                <a:off x="9305359" y="2415238"/>
                <a:ext cx="293760" cy="219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B00B2C0-EF6E-44A5-9006-A69A4615C26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296719" y="2406598"/>
                  <a:ext cx="311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135F12E-9F79-4C1E-957A-1CD5CD024433}"/>
                    </a:ext>
                  </a:extLst>
                </p14:cNvPr>
                <p14:cNvContentPartPr/>
                <p14:nvPr/>
              </p14:nvContentPartPr>
              <p14:xfrm>
                <a:off x="9553399" y="2402998"/>
                <a:ext cx="227160" cy="182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135F12E-9F79-4C1E-957A-1CD5CD02443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544399" y="2394358"/>
                  <a:ext cx="244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7F59534-947D-429A-90E4-158747D0E223}"/>
                    </a:ext>
                  </a:extLst>
                </p14:cNvPr>
                <p14:cNvContentPartPr/>
                <p14:nvPr/>
              </p14:nvContentPartPr>
              <p14:xfrm>
                <a:off x="9834559" y="2427118"/>
                <a:ext cx="160920" cy="142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7F59534-947D-429A-90E4-158747D0E22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825559" y="2418478"/>
                  <a:ext cx="178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BC9C0EB-E68C-468D-8BFD-C3959A9374DA}"/>
                    </a:ext>
                  </a:extLst>
                </p14:cNvPr>
                <p14:cNvContentPartPr/>
                <p14:nvPr/>
              </p14:nvContentPartPr>
              <p14:xfrm>
                <a:off x="10479679" y="1831318"/>
                <a:ext cx="204480" cy="432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BC9C0EB-E68C-468D-8BFD-C3959A9374D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471039" y="1822678"/>
                  <a:ext cx="2221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69C88DE-23B6-41DD-BB08-4EA272F904D6}"/>
                    </a:ext>
                  </a:extLst>
                </p14:cNvPr>
                <p14:cNvContentPartPr/>
                <p14:nvPr/>
              </p14:nvContentPartPr>
              <p14:xfrm>
                <a:off x="10726639" y="1641958"/>
                <a:ext cx="303480" cy="802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69C88DE-23B6-41DD-BB08-4EA272F904D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717639" y="1633318"/>
                  <a:ext cx="3211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535D46E-77DC-4D40-8A6B-D516F2C914CB}"/>
                    </a:ext>
                  </a:extLst>
                </p14:cNvPr>
                <p14:cNvContentPartPr/>
                <p14:nvPr/>
              </p14:nvContentPartPr>
              <p14:xfrm>
                <a:off x="10811239" y="2387518"/>
                <a:ext cx="142560" cy="123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535D46E-77DC-4D40-8A6B-D516F2C914C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802239" y="2378878"/>
                  <a:ext cx="160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635093-8848-4722-9CD3-D88AB6181AAA}"/>
                    </a:ext>
                  </a:extLst>
                </p14:cNvPr>
                <p14:cNvContentPartPr/>
                <p14:nvPr/>
              </p14:nvContentPartPr>
              <p14:xfrm>
                <a:off x="11250439" y="1418038"/>
                <a:ext cx="23400" cy="176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635093-8848-4722-9CD3-D88AB6181AAA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241799" y="1409398"/>
                  <a:ext cx="41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D009A4C-CC32-4287-8BA8-A719C05A7733}"/>
                    </a:ext>
                  </a:extLst>
                </p14:cNvPr>
                <p14:cNvContentPartPr/>
                <p14:nvPr/>
              </p14:nvContentPartPr>
              <p14:xfrm>
                <a:off x="2837959" y="1499812"/>
                <a:ext cx="5806800" cy="135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D009A4C-CC32-4287-8BA8-A719C05A773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28959" y="1490812"/>
                  <a:ext cx="58244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5797B61B-187F-4BC9-ACC4-0BA7DAA89BF6}"/>
              </a:ext>
            </a:extLst>
          </p:cNvPr>
          <p:cNvGrpSpPr/>
          <p:nvPr/>
        </p:nvGrpSpPr>
        <p:grpSpPr>
          <a:xfrm>
            <a:off x="8803159" y="2872438"/>
            <a:ext cx="826920" cy="505134"/>
            <a:chOff x="8803159" y="2872438"/>
            <a:chExt cx="826920" cy="5051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A8E9B68-915A-4A9F-A8D6-789379F70984}"/>
                    </a:ext>
                  </a:extLst>
                </p14:cNvPr>
                <p14:cNvContentPartPr/>
                <p14:nvPr/>
              </p14:nvContentPartPr>
              <p14:xfrm>
                <a:off x="8803159" y="3143518"/>
                <a:ext cx="167400" cy="48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A8E9B68-915A-4A9F-A8D6-789379F7098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794159" y="3134518"/>
                  <a:ext cx="185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DE42BAF-88F1-4C6B-9D63-0C40B808A027}"/>
                    </a:ext>
                  </a:extLst>
                </p14:cNvPr>
                <p14:cNvContentPartPr/>
                <p14:nvPr/>
              </p14:nvContentPartPr>
              <p14:xfrm>
                <a:off x="9109879" y="3012478"/>
                <a:ext cx="218160" cy="21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DE42BAF-88F1-4C6B-9D63-0C40B808A02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101239" y="3003838"/>
                  <a:ext cx="235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44B42CE-EFAA-434E-9C74-A53268B364C6}"/>
                    </a:ext>
                  </a:extLst>
                </p14:cNvPr>
                <p14:cNvContentPartPr/>
                <p14:nvPr/>
              </p14:nvContentPartPr>
              <p14:xfrm>
                <a:off x="9415159" y="2872438"/>
                <a:ext cx="214920" cy="474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44B42CE-EFAA-434E-9C74-A53268B364C6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406159" y="2863798"/>
                  <a:ext cx="2325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219DA85-991A-4C96-BD65-19E42D275E44}"/>
                    </a:ext>
                  </a:extLst>
                </p14:cNvPr>
                <p14:cNvContentPartPr/>
                <p14:nvPr/>
              </p14:nvContentPartPr>
              <p14:xfrm>
                <a:off x="9086839" y="3313492"/>
                <a:ext cx="182880" cy="640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219DA85-991A-4C96-BD65-19E42D275E4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077839" y="3304852"/>
                  <a:ext cx="20052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ECF212E-7DDA-4598-B97A-3BEE4ED5AFEB}"/>
                  </a:ext>
                </a:extLst>
              </p14:cNvPr>
              <p14:cNvContentPartPr/>
              <p14:nvPr/>
            </p14:nvContentPartPr>
            <p14:xfrm>
              <a:off x="9159559" y="149452"/>
              <a:ext cx="502200" cy="33516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ECF212E-7DDA-4598-B97A-3BEE4ED5AFEB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9150559" y="140452"/>
                <a:ext cx="5198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3E3D6C81-D850-43D6-8234-B5A5F734B6C0}"/>
                  </a:ext>
                </a:extLst>
              </p14:cNvPr>
              <p14:cNvContentPartPr/>
              <p14:nvPr/>
            </p14:nvContentPartPr>
            <p14:xfrm>
              <a:off x="11274199" y="3798412"/>
              <a:ext cx="517320" cy="59256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3E3D6C81-D850-43D6-8234-B5A5F734B6C0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11265559" y="3789412"/>
                <a:ext cx="534960" cy="61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" name="Group 425">
            <a:extLst>
              <a:ext uri="{FF2B5EF4-FFF2-40B4-BE49-F238E27FC236}">
                <a16:creationId xmlns:a16="http://schemas.microsoft.com/office/drawing/2014/main" id="{2B03CB2A-5916-4D4E-993A-814171755A7A}"/>
              </a:ext>
            </a:extLst>
          </p:cNvPr>
          <p:cNvGrpSpPr/>
          <p:nvPr/>
        </p:nvGrpSpPr>
        <p:grpSpPr>
          <a:xfrm>
            <a:off x="6987679" y="5279038"/>
            <a:ext cx="3968640" cy="1260720"/>
            <a:chOff x="6987679" y="5279038"/>
            <a:chExt cx="3968640" cy="12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30ADC2B-B8A5-48D0-9D80-8D96DE07CC11}"/>
                    </a:ext>
                  </a:extLst>
                </p14:cNvPr>
                <p14:cNvContentPartPr/>
                <p14:nvPr/>
              </p14:nvContentPartPr>
              <p14:xfrm>
                <a:off x="6987679" y="5535358"/>
                <a:ext cx="99720" cy="2768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30ADC2B-B8A5-48D0-9D80-8D96DE07CC11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979039" y="5526718"/>
                  <a:ext cx="117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310F839-C544-4269-A802-98DAC25D3A4C}"/>
                    </a:ext>
                  </a:extLst>
                </p14:cNvPr>
                <p14:cNvContentPartPr/>
                <p14:nvPr/>
              </p14:nvContentPartPr>
              <p14:xfrm>
                <a:off x="7104679" y="5750998"/>
                <a:ext cx="17640" cy="367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310F839-C544-4269-A802-98DAC25D3A4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095679" y="5742358"/>
                  <a:ext cx="35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2B1F8DC-5717-4BBD-8C6A-B95D609211CB}"/>
                    </a:ext>
                  </a:extLst>
                </p14:cNvPr>
                <p14:cNvContentPartPr/>
                <p14:nvPr/>
              </p14:nvContentPartPr>
              <p14:xfrm>
                <a:off x="7231399" y="5553718"/>
                <a:ext cx="172800" cy="234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2B1F8DC-5717-4BBD-8C6A-B95D609211C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222399" y="5544718"/>
                  <a:ext cx="190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9A27AD3-B2AF-433E-AFBF-391EBD0E4261}"/>
                    </a:ext>
                  </a:extLst>
                </p14:cNvPr>
                <p14:cNvContentPartPr/>
                <p14:nvPr/>
              </p14:nvContentPartPr>
              <p14:xfrm>
                <a:off x="7451719" y="5505118"/>
                <a:ext cx="256320" cy="2872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9A27AD3-B2AF-433E-AFBF-391EBD0E426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442719" y="5496118"/>
                  <a:ext cx="273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A094CBE-429F-4DD3-942C-9CE02B31ACCE}"/>
                    </a:ext>
                  </a:extLst>
                </p14:cNvPr>
                <p14:cNvContentPartPr/>
                <p14:nvPr/>
              </p14:nvContentPartPr>
              <p14:xfrm>
                <a:off x="7753399" y="5448238"/>
                <a:ext cx="158400" cy="3978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A094CBE-429F-4DD3-942C-9CE02B31ACC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44399" y="5439238"/>
                  <a:ext cx="1760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20BDBAB-79AD-4A23-8A69-7E9B1E0880A9}"/>
                    </a:ext>
                  </a:extLst>
                </p14:cNvPr>
                <p14:cNvContentPartPr/>
                <p14:nvPr/>
              </p14:nvContentPartPr>
              <p14:xfrm>
                <a:off x="8040679" y="5384518"/>
                <a:ext cx="84600" cy="243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20BDBAB-79AD-4A23-8A69-7E9B1E0880A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032039" y="5375518"/>
                  <a:ext cx="102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74AE793-ABBA-4A4F-A01A-1F1B973892EC}"/>
                    </a:ext>
                  </a:extLst>
                </p14:cNvPr>
                <p14:cNvContentPartPr/>
                <p14:nvPr/>
              </p14:nvContentPartPr>
              <p14:xfrm>
                <a:off x="7931959" y="5604478"/>
                <a:ext cx="270720" cy="637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74AE793-ABBA-4A4F-A01A-1F1B973892E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922959" y="5595478"/>
                  <a:ext cx="288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831CC16-8966-43C1-970E-7792FCB14E0C}"/>
                    </a:ext>
                  </a:extLst>
                </p14:cNvPr>
                <p14:cNvContentPartPr/>
                <p14:nvPr/>
              </p14:nvContentPartPr>
              <p14:xfrm>
                <a:off x="7919359" y="5740918"/>
                <a:ext cx="157680" cy="220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831CC16-8966-43C1-970E-7792FCB14E0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910719" y="5732278"/>
                  <a:ext cx="175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D479E2C-F9C3-46A4-B000-6D01DE838538}"/>
                    </a:ext>
                  </a:extLst>
                </p14:cNvPr>
                <p14:cNvContentPartPr/>
                <p14:nvPr/>
              </p14:nvContentPartPr>
              <p14:xfrm>
                <a:off x="8429119" y="5609518"/>
                <a:ext cx="108000" cy="28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D479E2C-F9C3-46A4-B000-6D01DE83853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420479" y="5600878"/>
                  <a:ext cx="125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B39CB72-66B9-49A2-8C48-2CBC0D18BE65}"/>
                    </a:ext>
                  </a:extLst>
                </p14:cNvPr>
                <p14:cNvContentPartPr/>
                <p14:nvPr/>
              </p14:nvContentPartPr>
              <p14:xfrm>
                <a:off x="8773639" y="5367958"/>
                <a:ext cx="111960" cy="236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B39CB72-66B9-49A2-8C48-2CBC0D18BE6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764639" y="5358958"/>
                  <a:ext cx="129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2670EC2-588E-427A-BD13-1BCA3EDC684A}"/>
                    </a:ext>
                  </a:extLst>
                </p14:cNvPr>
                <p14:cNvContentPartPr/>
                <p14:nvPr/>
              </p14:nvContentPartPr>
              <p14:xfrm>
                <a:off x="8609839" y="5649838"/>
                <a:ext cx="219240" cy="421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2670EC2-588E-427A-BD13-1BCA3EDC684A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00839" y="5640838"/>
                  <a:ext cx="236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C928BEF-DFCA-4474-BC78-17705D7C7D92}"/>
                    </a:ext>
                  </a:extLst>
                </p14:cNvPr>
                <p14:cNvContentPartPr/>
                <p14:nvPr/>
              </p14:nvContentPartPr>
              <p14:xfrm>
                <a:off x="8609839" y="5734438"/>
                <a:ext cx="172440" cy="216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C928BEF-DFCA-4474-BC78-17705D7C7D92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600839" y="5725438"/>
                  <a:ext cx="190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C8B2307-F619-46FB-B668-6AEE6356DC72}"/>
                    </a:ext>
                  </a:extLst>
                </p14:cNvPr>
                <p14:cNvContentPartPr/>
                <p14:nvPr/>
              </p14:nvContentPartPr>
              <p14:xfrm>
                <a:off x="8985319" y="5596198"/>
                <a:ext cx="268920" cy="65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C8B2307-F619-46FB-B668-6AEE6356DC72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976679" y="5587558"/>
                  <a:ext cx="28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F61A427-44C1-4658-9686-26C2222C929C}"/>
                    </a:ext>
                  </a:extLst>
                </p14:cNvPr>
                <p14:cNvContentPartPr/>
                <p14:nvPr/>
              </p14:nvContentPartPr>
              <p14:xfrm>
                <a:off x="9300319" y="5541478"/>
                <a:ext cx="172080" cy="1800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F61A427-44C1-4658-9686-26C2222C929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91319" y="5532478"/>
                  <a:ext cx="189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D4A93BC-9519-46B0-B7A3-B5D1E8634009}"/>
                    </a:ext>
                  </a:extLst>
                </p14:cNvPr>
                <p14:cNvContentPartPr/>
                <p14:nvPr/>
              </p14:nvContentPartPr>
              <p14:xfrm>
                <a:off x="9509119" y="5356438"/>
                <a:ext cx="200160" cy="4892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D4A93BC-9519-46B0-B7A3-B5D1E863400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500119" y="5347798"/>
                  <a:ext cx="2178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F159F9D-5575-450C-92B8-8F39FE64193C}"/>
                    </a:ext>
                  </a:extLst>
                </p14:cNvPr>
                <p14:cNvContentPartPr/>
                <p14:nvPr/>
              </p14:nvContentPartPr>
              <p14:xfrm>
                <a:off x="9861919" y="5556598"/>
                <a:ext cx="139680" cy="450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F159F9D-5575-450C-92B8-8F39FE64193C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853279" y="5547958"/>
                  <a:ext cx="157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A12DD8A-9B0C-4491-A240-C7C3EC8099F8}"/>
                    </a:ext>
                  </a:extLst>
                </p14:cNvPr>
                <p14:cNvContentPartPr/>
                <p14:nvPr/>
              </p14:nvContentPartPr>
              <p14:xfrm>
                <a:off x="10182679" y="5378038"/>
                <a:ext cx="220320" cy="2365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A12DD8A-9B0C-4491-A240-C7C3EC8099F8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174039" y="5369398"/>
                  <a:ext cx="237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8F60AF0-8934-42DE-B2BA-211748214FBD}"/>
                    </a:ext>
                  </a:extLst>
                </p14:cNvPr>
                <p14:cNvContentPartPr/>
                <p14:nvPr/>
              </p14:nvContentPartPr>
              <p14:xfrm>
                <a:off x="10476439" y="5279038"/>
                <a:ext cx="304920" cy="3218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8F60AF0-8934-42DE-B2BA-211748214FB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467799" y="5270398"/>
                  <a:ext cx="322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DB9FEAE-D811-4AA4-A207-B157C305F881}"/>
                    </a:ext>
                  </a:extLst>
                </p14:cNvPr>
                <p14:cNvContentPartPr/>
                <p14:nvPr/>
              </p14:nvContentPartPr>
              <p14:xfrm>
                <a:off x="10139839" y="5649118"/>
                <a:ext cx="592200" cy="604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DB9FEAE-D811-4AA4-A207-B157C305F88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130839" y="5640478"/>
                  <a:ext cx="609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7924FCB-8728-4BF0-A928-6957540DE804}"/>
                    </a:ext>
                  </a:extLst>
                </p14:cNvPr>
                <p14:cNvContentPartPr/>
                <p14:nvPr/>
              </p14:nvContentPartPr>
              <p14:xfrm>
                <a:off x="10182319" y="5784478"/>
                <a:ext cx="112320" cy="230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7924FCB-8728-4BF0-A928-6957540DE80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173679" y="5775478"/>
                  <a:ext cx="129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57DBCF0-80B0-4E9F-85E6-5E8CE2D6CD68}"/>
                    </a:ext>
                  </a:extLst>
                </p14:cNvPr>
                <p14:cNvContentPartPr/>
                <p14:nvPr/>
              </p14:nvContentPartPr>
              <p14:xfrm>
                <a:off x="10382119" y="5787718"/>
                <a:ext cx="162360" cy="108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57DBCF0-80B0-4E9F-85E6-5E8CE2D6CD68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373119" y="5779078"/>
                  <a:ext cx="180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4E5F4CC-1E6F-4135-AC16-555E6CD82941}"/>
                    </a:ext>
                  </a:extLst>
                </p14:cNvPr>
                <p14:cNvContentPartPr/>
                <p14:nvPr/>
              </p14:nvContentPartPr>
              <p14:xfrm>
                <a:off x="10462399" y="5754958"/>
                <a:ext cx="124560" cy="2077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4E5F4CC-1E6F-4135-AC16-555E6CD8294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453759" y="5746318"/>
                  <a:ext cx="142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BC15E45-C703-429F-AF0A-061CBF92AF75}"/>
                    </a:ext>
                  </a:extLst>
                </p14:cNvPr>
                <p14:cNvContentPartPr/>
                <p14:nvPr/>
              </p14:nvContentPartPr>
              <p14:xfrm>
                <a:off x="10609999" y="5750638"/>
                <a:ext cx="167400" cy="152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BC15E45-C703-429F-AF0A-061CBF92AF7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601359" y="5741638"/>
                  <a:ext cx="185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1388009-7A18-4AB5-A4F5-CF6613E88DD5}"/>
                    </a:ext>
                  </a:extLst>
                </p14:cNvPr>
                <p14:cNvContentPartPr/>
                <p14:nvPr/>
              </p14:nvContentPartPr>
              <p14:xfrm>
                <a:off x="10697839" y="5709598"/>
                <a:ext cx="157320" cy="306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1388009-7A18-4AB5-A4F5-CF6613E88DD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688839" y="5700958"/>
                  <a:ext cx="174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3036D6D-5141-4329-AC5F-6356E5C92742}"/>
                    </a:ext>
                  </a:extLst>
                </p14:cNvPr>
                <p14:cNvContentPartPr/>
                <p14:nvPr/>
              </p14:nvContentPartPr>
              <p14:xfrm>
                <a:off x="8625679" y="6376318"/>
                <a:ext cx="190440" cy="572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3036D6D-5141-4329-AC5F-6356E5C9274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616679" y="6367318"/>
                  <a:ext cx="208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69D6B36-4183-4AD2-AF27-6C0AACCFE2D5}"/>
                    </a:ext>
                  </a:extLst>
                </p14:cNvPr>
                <p14:cNvContentPartPr/>
                <p14:nvPr/>
              </p14:nvContentPartPr>
              <p14:xfrm>
                <a:off x="8630719" y="6485758"/>
                <a:ext cx="184680" cy="25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69D6B36-4183-4AD2-AF27-6C0AACCFE2D5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622079" y="6477118"/>
                  <a:ext cx="202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676ACD8-D73C-4A07-B5A0-9FD3BF245C8D}"/>
                    </a:ext>
                  </a:extLst>
                </p14:cNvPr>
                <p14:cNvContentPartPr/>
                <p14:nvPr/>
              </p14:nvContentPartPr>
              <p14:xfrm>
                <a:off x="8965519" y="6483238"/>
                <a:ext cx="4320" cy="468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676ACD8-D73C-4A07-B5A0-9FD3BF245C8D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956879" y="6474598"/>
                  <a:ext cx="21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4ED681D-A456-472F-A411-9BEDA212F5CA}"/>
                    </a:ext>
                  </a:extLst>
                </p14:cNvPr>
                <p14:cNvContentPartPr/>
                <p14:nvPr/>
              </p14:nvContentPartPr>
              <p14:xfrm>
                <a:off x="9118519" y="6341038"/>
                <a:ext cx="167400" cy="1911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4ED681D-A456-472F-A411-9BEDA212F5C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109879" y="6332398"/>
                  <a:ext cx="185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520B43F-DC8B-44E5-B4A9-A540A33C87A6}"/>
                    </a:ext>
                  </a:extLst>
                </p14:cNvPr>
                <p14:cNvContentPartPr/>
                <p14:nvPr/>
              </p14:nvContentPartPr>
              <p14:xfrm>
                <a:off x="9387079" y="6250678"/>
                <a:ext cx="360000" cy="2674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520B43F-DC8B-44E5-B4A9-A540A33C87A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378439" y="6241678"/>
                  <a:ext cx="377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86E377C-4423-4293-8B8B-1DAEECD888F4}"/>
                    </a:ext>
                  </a:extLst>
                </p14:cNvPr>
                <p14:cNvContentPartPr/>
                <p14:nvPr/>
              </p14:nvContentPartPr>
              <p14:xfrm>
                <a:off x="9819799" y="6247798"/>
                <a:ext cx="137880" cy="144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86E377C-4423-4293-8B8B-1DAEECD888F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810799" y="6239158"/>
                  <a:ext cx="155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5F7551B-7FF5-4A0D-8840-9512859504A9}"/>
                    </a:ext>
                  </a:extLst>
                </p14:cNvPr>
                <p14:cNvContentPartPr/>
                <p14:nvPr/>
              </p14:nvContentPartPr>
              <p14:xfrm>
                <a:off x="9951559" y="6219358"/>
                <a:ext cx="99720" cy="3204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5F7551B-7FF5-4A0D-8840-9512859504A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942919" y="6210358"/>
                  <a:ext cx="117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54A76F4-BA35-4049-AF23-7C5838F2C7BF}"/>
                    </a:ext>
                  </a:extLst>
                </p14:cNvPr>
                <p14:cNvContentPartPr/>
                <p14:nvPr/>
              </p14:nvContentPartPr>
              <p14:xfrm>
                <a:off x="10286359" y="6018172"/>
                <a:ext cx="669960" cy="4446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54A76F4-BA35-4049-AF23-7C5838F2C7B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277719" y="6009532"/>
                  <a:ext cx="687600" cy="46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2F6C4B-73AF-437F-AC43-EECB58E3FE9F}"/>
                  </a:ext>
                </a:extLst>
              </p14:cNvPr>
              <p14:cNvContentPartPr/>
              <p14:nvPr/>
            </p14:nvContentPartPr>
            <p14:xfrm>
              <a:off x="1232359" y="4339132"/>
              <a:ext cx="1020240" cy="4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2F6C4B-73AF-437F-AC43-EECB58E3FE9F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1223719" y="4330132"/>
                <a:ext cx="103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FBFA7C-F179-457C-97F5-79E6809AFB0D}"/>
                  </a:ext>
                </a:extLst>
              </p14:cNvPr>
              <p14:cNvContentPartPr/>
              <p14:nvPr/>
            </p14:nvContentPartPr>
            <p14:xfrm>
              <a:off x="2187799" y="5155612"/>
              <a:ext cx="2582640" cy="17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FBFA7C-F179-457C-97F5-79E6809AFB0D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2179159" y="5146972"/>
                <a:ext cx="26002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39AFAFE-3CBE-48A9-921D-27AC8B477B99}"/>
                  </a:ext>
                </a:extLst>
              </p14:cNvPr>
              <p14:cNvContentPartPr/>
              <p14:nvPr/>
            </p14:nvContentPartPr>
            <p14:xfrm>
              <a:off x="6053839" y="5010172"/>
              <a:ext cx="2149920" cy="113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39AFAFE-3CBE-48A9-921D-27AC8B477B99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6044839" y="5001172"/>
                <a:ext cx="21675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01CE91A-49EC-43C6-8D97-095DD0687560}"/>
                  </a:ext>
                </a:extLst>
              </p14:cNvPr>
              <p14:cNvContentPartPr/>
              <p14:nvPr/>
            </p14:nvContentPartPr>
            <p14:xfrm>
              <a:off x="2029759" y="5151652"/>
              <a:ext cx="2914200" cy="223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01CE91A-49EC-43C6-8D97-095DD0687560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2020759" y="5143012"/>
                <a:ext cx="2931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8BBCE48-602C-4424-972A-3330D7DEF60C}"/>
                  </a:ext>
                </a:extLst>
              </p14:cNvPr>
              <p14:cNvContentPartPr/>
              <p14:nvPr/>
            </p14:nvContentPartPr>
            <p14:xfrm>
              <a:off x="9859759" y="5080732"/>
              <a:ext cx="717120" cy="705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8BBCE48-602C-4424-972A-3330D7DEF60C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9850759" y="5072092"/>
                <a:ext cx="73476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57D8E81-B3B5-4C3F-BA3B-54B6F870CF9F}"/>
              </a:ext>
            </a:extLst>
          </p:cNvPr>
          <p:cNvGrpSpPr/>
          <p:nvPr/>
        </p:nvGrpSpPr>
        <p:grpSpPr>
          <a:xfrm>
            <a:off x="8851399" y="6698212"/>
            <a:ext cx="1069200" cy="85320"/>
            <a:chOff x="8851399" y="6698212"/>
            <a:chExt cx="1069200" cy="8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37EEF7-A3B4-4EA1-A3CA-E9C77FC228A9}"/>
                    </a:ext>
                  </a:extLst>
                </p14:cNvPr>
                <p14:cNvContentPartPr/>
                <p14:nvPr/>
              </p14:nvContentPartPr>
              <p14:xfrm>
                <a:off x="8852839" y="6728812"/>
                <a:ext cx="2160" cy="23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37EEF7-A3B4-4EA1-A3CA-E9C77FC228A9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843839" y="6719812"/>
                  <a:ext cx="19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D53DDA2-99DC-42FC-9066-0C6EFD95E653}"/>
                    </a:ext>
                  </a:extLst>
                </p14:cNvPr>
                <p14:cNvContentPartPr/>
                <p14:nvPr/>
              </p14:nvContentPartPr>
              <p14:xfrm>
                <a:off x="8851399" y="6698212"/>
                <a:ext cx="1069200" cy="85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D53DDA2-99DC-42FC-9066-0C6EFD95E65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842759" y="6689212"/>
                  <a:ext cx="1086840" cy="10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716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FDEFCF8-1819-4B1D-B923-A64F6707596B}"/>
              </a:ext>
            </a:extLst>
          </p:cNvPr>
          <p:cNvGrpSpPr/>
          <p:nvPr/>
        </p:nvGrpSpPr>
        <p:grpSpPr>
          <a:xfrm>
            <a:off x="7300519" y="81718"/>
            <a:ext cx="1265040" cy="481320"/>
            <a:chOff x="7300519" y="81718"/>
            <a:chExt cx="126504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1C16E6-853C-4883-8D52-15DB9BC7DC9D}"/>
                    </a:ext>
                  </a:extLst>
                </p14:cNvPr>
                <p14:cNvContentPartPr/>
                <p14:nvPr/>
              </p14:nvContentPartPr>
              <p14:xfrm>
                <a:off x="7300519" y="275758"/>
                <a:ext cx="384480" cy="23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1C16E6-853C-4883-8D52-15DB9BC7DC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91519" y="266758"/>
                  <a:ext cx="402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3FB42B-47D9-4CB0-BE07-C8163B71038B}"/>
                    </a:ext>
                  </a:extLst>
                </p14:cNvPr>
                <p14:cNvContentPartPr/>
                <p14:nvPr/>
              </p14:nvContentPartPr>
              <p14:xfrm>
                <a:off x="7732879" y="365398"/>
                <a:ext cx="70560" cy="11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3FB42B-47D9-4CB0-BE07-C8163B7103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23879" y="356398"/>
                  <a:ext cx="88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D207C7-EF6A-43AC-A2BE-8CF33B2156DD}"/>
                    </a:ext>
                  </a:extLst>
                </p14:cNvPr>
                <p14:cNvContentPartPr/>
                <p14:nvPr/>
              </p14:nvContentPartPr>
              <p14:xfrm>
                <a:off x="8005759" y="91798"/>
                <a:ext cx="207360" cy="42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D207C7-EF6A-43AC-A2BE-8CF33B2156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96759" y="82798"/>
                  <a:ext cx="225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305355-45B0-411C-A2B0-4243E38A8ED8}"/>
                    </a:ext>
                  </a:extLst>
                </p14:cNvPr>
                <p14:cNvContentPartPr/>
                <p14:nvPr/>
              </p14:nvContentPartPr>
              <p14:xfrm>
                <a:off x="7971199" y="301318"/>
                <a:ext cx="221040" cy="4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305355-45B0-411C-A2B0-4243E38A8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62559" y="292678"/>
                  <a:ext cx="238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9E03F8-BAFA-4D06-8C0F-2459F5B99615}"/>
                    </a:ext>
                  </a:extLst>
                </p14:cNvPr>
                <p14:cNvContentPartPr/>
                <p14:nvPr/>
              </p14:nvContentPartPr>
              <p14:xfrm>
                <a:off x="8326159" y="81718"/>
                <a:ext cx="239400" cy="48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9E03F8-BAFA-4D06-8C0F-2459F5B996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17519" y="73078"/>
                  <a:ext cx="257040" cy="49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951F983-8E4A-4FA2-9123-076EF95E6B73}"/>
              </a:ext>
            </a:extLst>
          </p:cNvPr>
          <p:cNvGrpSpPr/>
          <p:nvPr/>
        </p:nvGrpSpPr>
        <p:grpSpPr>
          <a:xfrm>
            <a:off x="381319" y="81358"/>
            <a:ext cx="6505560" cy="1472400"/>
            <a:chOff x="381319" y="81358"/>
            <a:chExt cx="6505560" cy="14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FE613B-996A-426D-891C-4513A6BC776D}"/>
                    </a:ext>
                  </a:extLst>
                </p14:cNvPr>
                <p14:cNvContentPartPr/>
                <p14:nvPr/>
              </p14:nvContentPartPr>
              <p14:xfrm>
                <a:off x="6057799" y="262438"/>
                <a:ext cx="239040" cy="230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FE613B-996A-426D-891C-4513A6BC77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49159" y="253798"/>
                  <a:ext cx="256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334228-4E09-4F70-82FC-E215DDAF0A17}"/>
                    </a:ext>
                  </a:extLst>
                </p14:cNvPr>
                <p14:cNvContentPartPr/>
                <p14:nvPr/>
              </p14:nvContentPartPr>
              <p14:xfrm>
                <a:off x="6333199" y="425158"/>
                <a:ext cx="33120" cy="2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334228-4E09-4F70-82FC-E215DDAF0A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24559" y="416518"/>
                  <a:ext cx="50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0BB130-C606-4790-9F2A-E95FE8261250}"/>
                    </a:ext>
                  </a:extLst>
                </p14:cNvPr>
                <p14:cNvContentPartPr/>
                <p14:nvPr/>
              </p14:nvContentPartPr>
              <p14:xfrm>
                <a:off x="6513919" y="276838"/>
                <a:ext cx="339120" cy="21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0BB130-C606-4790-9F2A-E95FE82612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05279" y="268198"/>
                  <a:ext cx="356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3F86CA-83B5-489F-938C-4335253AFC99}"/>
                    </a:ext>
                  </a:extLst>
                </p14:cNvPr>
                <p14:cNvContentPartPr/>
                <p14:nvPr/>
              </p14:nvContentPartPr>
              <p14:xfrm>
                <a:off x="6850159" y="433438"/>
                <a:ext cx="36720" cy="5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3F86CA-83B5-489F-938C-4335253AFC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41159" y="424798"/>
                  <a:ext cx="54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0EC08CF-7C43-4BC5-8862-185EFF5372B7}"/>
                    </a:ext>
                  </a:extLst>
                </p14:cNvPr>
                <p14:cNvContentPartPr/>
                <p14:nvPr/>
              </p14:nvContentPartPr>
              <p14:xfrm>
                <a:off x="444679" y="293758"/>
                <a:ext cx="240480" cy="359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0EC08CF-7C43-4BC5-8862-185EFF5372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6039" y="285118"/>
                  <a:ext cx="2581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7447B4D-485C-43C8-812E-7686169F6476}"/>
                    </a:ext>
                  </a:extLst>
                </p14:cNvPr>
                <p14:cNvContentPartPr/>
                <p14:nvPr/>
              </p14:nvContentPartPr>
              <p14:xfrm>
                <a:off x="747799" y="418678"/>
                <a:ext cx="187200" cy="21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7447B4D-485C-43C8-812E-7686169F64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9159" y="410038"/>
                  <a:ext cx="204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C10FAFA-09D6-4478-94AB-592DB06CF5F9}"/>
                    </a:ext>
                  </a:extLst>
                </p14:cNvPr>
                <p14:cNvContentPartPr/>
                <p14:nvPr/>
              </p14:nvContentPartPr>
              <p14:xfrm>
                <a:off x="1016359" y="188638"/>
                <a:ext cx="227520" cy="455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C10FAFA-09D6-4478-94AB-592DB06CF5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7359" y="179998"/>
                  <a:ext cx="2451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F977C5-1E56-4CFF-859C-1591D7303CD2}"/>
                    </a:ext>
                  </a:extLst>
                </p14:cNvPr>
                <p14:cNvContentPartPr/>
                <p14:nvPr/>
              </p14:nvContentPartPr>
              <p14:xfrm>
                <a:off x="986839" y="371158"/>
                <a:ext cx="263880" cy="11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F977C5-1E56-4CFF-859C-1591D7303C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7839" y="362158"/>
                  <a:ext cx="281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6DE13D-2283-4C6D-9419-DD5E4B4FE336}"/>
                    </a:ext>
                  </a:extLst>
                </p14:cNvPr>
                <p14:cNvContentPartPr/>
                <p14:nvPr/>
              </p14:nvContentPartPr>
              <p14:xfrm>
                <a:off x="1620799" y="296998"/>
                <a:ext cx="179640" cy="31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6DE13D-2283-4C6D-9419-DD5E4B4FE3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12159" y="287998"/>
                  <a:ext cx="197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AFF1470-DBE8-49CF-B0E8-AB507BD97B39}"/>
                    </a:ext>
                  </a:extLst>
                </p14:cNvPr>
                <p14:cNvContentPartPr/>
                <p14:nvPr/>
              </p14:nvContentPartPr>
              <p14:xfrm>
                <a:off x="1521439" y="278638"/>
                <a:ext cx="334080" cy="30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AFF1470-DBE8-49CF-B0E8-AB507BD97B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12439" y="269998"/>
                  <a:ext cx="351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46787B-4111-4AAA-A6CD-6C708EAB170D}"/>
                    </a:ext>
                  </a:extLst>
                </p14:cNvPr>
                <p14:cNvContentPartPr/>
                <p14:nvPr/>
              </p14:nvContentPartPr>
              <p14:xfrm>
                <a:off x="2221999" y="132478"/>
                <a:ext cx="226800" cy="47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46787B-4111-4AAA-A6CD-6C708EAB17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12999" y="123478"/>
                  <a:ext cx="2444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8FF460-6647-4CEE-A81F-9025A8075120}"/>
                    </a:ext>
                  </a:extLst>
                </p14:cNvPr>
                <p14:cNvContentPartPr/>
                <p14:nvPr/>
              </p14:nvContentPartPr>
              <p14:xfrm>
                <a:off x="2493439" y="376558"/>
                <a:ext cx="154440" cy="211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8FF460-6647-4CEE-A81F-9025A80751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84439" y="367558"/>
                  <a:ext cx="172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9DA0F-83F2-4B70-9DA0-F32750C07A54}"/>
                    </a:ext>
                  </a:extLst>
                </p14:cNvPr>
                <p14:cNvContentPartPr/>
                <p14:nvPr/>
              </p14:nvContentPartPr>
              <p14:xfrm>
                <a:off x="3058999" y="356758"/>
                <a:ext cx="195120" cy="22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9DA0F-83F2-4B70-9DA0-F32750C07A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49999" y="347758"/>
                  <a:ext cx="212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A3B029-F6AC-4459-8040-B4E7DBA32289}"/>
                    </a:ext>
                  </a:extLst>
                </p14:cNvPr>
                <p14:cNvContentPartPr/>
                <p14:nvPr/>
              </p14:nvContentPartPr>
              <p14:xfrm>
                <a:off x="3620959" y="299518"/>
                <a:ext cx="248040" cy="24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A3B029-F6AC-4459-8040-B4E7DBA322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11959" y="290878"/>
                  <a:ext cx="265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C19BA9-1461-47F0-81ED-7DAD5F77F2B7}"/>
                    </a:ext>
                  </a:extLst>
                </p14:cNvPr>
                <p14:cNvContentPartPr/>
                <p14:nvPr/>
              </p14:nvContentPartPr>
              <p14:xfrm>
                <a:off x="3850999" y="375838"/>
                <a:ext cx="135000" cy="149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C19BA9-1461-47F0-81ED-7DAD5F77F2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42359" y="366838"/>
                  <a:ext cx="152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DCB2D1-1E1C-41A8-8B5D-64AFAE91B0FD}"/>
                    </a:ext>
                  </a:extLst>
                </p14:cNvPr>
                <p14:cNvContentPartPr/>
                <p14:nvPr/>
              </p14:nvContentPartPr>
              <p14:xfrm>
                <a:off x="4036759" y="394918"/>
                <a:ext cx="145080" cy="17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DCB2D1-1E1C-41A8-8B5D-64AFAE91B0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28119" y="386278"/>
                  <a:ext cx="162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49C325-3E45-4B49-882A-1AC24700B4F1}"/>
                    </a:ext>
                  </a:extLst>
                </p14:cNvPr>
                <p14:cNvContentPartPr/>
                <p14:nvPr/>
              </p14:nvContentPartPr>
              <p14:xfrm>
                <a:off x="4372279" y="81358"/>
                <a:ext cx="217800" cy="46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49C325-3E45-4B49-882A-1AC24700B4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63639" y="72718"/>
                  <a:ext cx="235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0E90989-C3C3-4106-BC20-AA251E831681}"/>
                    </a:ext>
                  </a:extLst>
                </p14:cNvPr>
                <p14:cNvContentPartPr/>
                <p14:nvPr/>
              </p14:nvContentPartPr>
              <p14:xfrm>
                <a:off x="4248079" y="304558"/>
                <a:ext cx="314640" cy="24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0E90989-C3C3-4106-BC20-AA251E8316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39079" y="295918"/>
                  <a:ext cx="332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CF25DF-C3AB-41F5-8C2A-47AA9D5A2692}"/>
                    </a:ext>
                  </a:extLst>
                </p14:cNvPr>
                <p14:cNvContentPartPr/>
                <p14:nvPr/>
              </p14:nvContentPartPr>
              <p14:xfrm>
                <a:off x="4644799" y="358198"/>
                <a:ext cx="144720" cy="15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CF25DF-C3AB-41F5-8C2A-47AA9D5A26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35799" y="349558"/>
                  <a:ext cx="162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620280-A45D-438F-8904-7A33CF89319D}"/>
                    </a:ext>
                  </a:extLst>
                </p14:cNvPr>
                <p14:cNvContentPartPr/>
                <p14:nvPr/>
              </p14:nvContentPartPr>
              <p14:xfrm>
                <a:off x="4904359" y="323638"/>
                <a:ext cx="155880" cy="190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620280-A45D-438F-8904-7A33CF8931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95359" y="314998"/>
                  <a:ext cx="173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BCF0EA-BACD-4E06-9AAC-90265A599407}"/>
                    </a:ext>
                  </a:extLst>
                </p14:cNvPr>
                <p14:cNvContentPartPr/>
                <p14:nvPr/>
              </p14:nvContentPartPr>
              <p14:xfrm>
                <a:off x="5103439" y="343798"/>
                <a:ext cx="93600" cy="14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BCF0EA-BACD-4E06-9AAC-90265A5994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94799" y="334798"/>
                  <a:ext cx="111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D3BDC9-CD43-4439-A23B-2F2AF4051A7A}"/>
                    </a:ext>
                  </a:extLst>
                </p14:cNvPr>
                <p14:cNvContentPartPr/>
                <p14:nvPr/>
              </p14:nvContentPartPr>
              <p14:xfrm>
                <a:off x="5314399" y="370798"/>
                <a:ext cx="153360" cy="112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D3BDC9-CD43-4439-A23B-2F2AF4051A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05399" y="362158"/>
                  <a:ext cx="171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ABC023-5659-4AAF-B19B-5FEB8348B766}"/>
                    </a:ext>
                  </a:extLst>
                </p14:cNvPr>
                <p14:cNvContentPartPr/>
                <p14:nvPr/>
              </p14:nvContentPartPr>
              <p14:xfrm>
                <a:off x="5471719" y="247318"/>
                <a:ext cx="204840" cy="250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ABC023-5659-4AAF-B19B-5FEB8348B7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63079" y="238318"/>
                  <a:ext cx="222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045180-5EFE-4EFE-BECE-E4A8CAC9BD24}"/>
                    </a:ext>
                  </a:extLst>
                </p14:cNvPr>
                <p14:cNvContentPartPr/>
                <p14:nvPr/>
              </p14:nvContentPartPr>
              <p14:xfrm>
                <a:off x="381319" y="1219318"/>
                <a:ext cx="162720" cy="33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045180-5EFE-4EFE-BECE-E4A8CAC9BD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2319" y="1210318"/>
                  <a:ext cx="180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F20115-C572-4027-A699-81A9628F75EF}"/>
                    </a:ext>
                  </a:extLst>
                </p14:cNvPr>
                <p14:cNvContentPartPr/>
                <p14:nvPr/>
              </p14:nvContentPartPr>
              <p14:xfrm>
                <a:off x="488959" y="1001518"/>
                <a:ext cx="281520" cy="303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F20115-C572-4027-A699-81A9628F75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0319" y="992518"/>
                  <a:ext cx="299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35F272-8B78-4F7E-976E-1E14EE5D6EC4}"/>
                    </a:ext>
                  </a:extLst>
                </p14:cNvPr>
                <p14:cNvContentPartPr/>
                <p14:nvPr/>
              </p14:nvContentPartPr>
              <p14:xfrm>
                <a:off x="801079" y="1104478"/>
                <a:ext cx="230400" cy="18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35F272-8B78-4F7E-976E-1E14EE5D6EC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2439" y="1095478"/>
                  <a:ext cx="248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A0016C-8E71-4B18-B351-13E48CA232E5}"/>
                    </a:ext>
                  </a:extLst>
                </p14:cNvPr>
                <p14:cNvContentPartPr/>
                <p14:nvPr/>
              </p14:nvContentPartPr>
              <p14:xfrm>
                <a:off x="945079" y="840238"/>
                <a:ext cx="221400" cy="366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A0016C-8E71-4B18-B351-13E48CA232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6079" y="831598"/>
                  <a:ext cx="2390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353E0D-9DDD-4758-B416-AFF1062DD956}"/>
                    </a:ext>
                  </a:extLst>
                </p14:cNvPr>
                <p14:cNvContentPartPr/>
                <p14:nvPr/>
              </p14:nvContentPartPr>
              <p14:xfrm>
                <a:off x="1265119" y="653398"/>
                <a:ext cx="284040" cy="605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353E0D-9DDD-4758-B416-AFF1062DD9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56119" y="644758"/>
                  <a:ext cx="30168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7DA3EF-1A52-42F8-BC8A-F275C19CD44A}"/>
                    </a:ext>
                  </a:extLst>
                </p14:cNvPr>
                <p14:cNvContentPartPr/>
                <p14:nvPr/>
              </p14:nvContentPartPr>
              <p14:xfrm>
                <a:off x="1251079" y="1032838"/>
                <a:ext cx="208440" cy="56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7DA3EF-1A52-42F8-BC8A-F275C19CD4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2079" y="1024198"/>
                  <a:ext cx="226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DD5483-8F6E-4E46-91E8-D4A2C37413BD}"/>
                    </a:ext>
                  </a:extLst>
                </p14:cNvPr>
                <p14:cNvContentPartPr/>
                <p14:nvPr/>
              </p14:nvContentPartPr>
              <p14:xfrm>
                <a:off x="2022199" y="593998"/>
                <a:ext cx="310320" cy="59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DD5483-8F6E-4E46-91E8-D4A2C37413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13199" y="585358"/>
                  <a:ext cx="32796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36A308F-75D4-4494-8AB4-59C687A9E498}"/>
                    </a:ext>
                  </a:extLst>
                </p14:cNvPr>
                <p14:cNvContentPartPr/>
                <p14:nvPr/>
              </p14:nvContentPartPr>
              <p14:xfrm>
                <a:off x="1958839" y="1000438"/>
                <a:ext cx="233640" cy="9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36A308F-75D4-4494-8AB4-59C687A9E4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50199" y="991798"/>
                  <a:ext cx="251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066F88-D1EF-4883-9C84-99186AD9FC05}"/>
                    </a:ext>
                  </a:extLst>
                </p14:cNvPr>
                <p14:cNvContentPartPr/>
                <p14:nvPr/>
              </p14:nvContentPartPr>
              <p14:xfrm>
                <a:off x="2312719" y="929518"/>
                <a:ext cx="1252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066F88-D1EF-4883-9C84-99186AD9FC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04079" y="920878"/>
                  <a:ext cx="142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C86DB0-B985-46B0-9E79-897462A34991}"/>
                    </a:ext>
                  </a:extLst>
                </p14:cNvPr>
                <p14:cNvContentPartPr/>
                <p14:nvPr/>
              </p14:nvContentPartPr>
              <p14:xfrm>
                <a:off x="2535559" y="978838"/>
                <a:ext cx="162000" cy="16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C86DB0-B985-46B0-9E79-897462A349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26559" y="969838"/>
                  <a:ext cx="179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592B4A-ACA1-411A-85D4-2EE886C4F554}"/>
                    </a:ext>
                  </a:extLst>
                </p14:cNvPr>
                <p14:cNvContentPartPr/>
                <p14:nvPr/>
              </p14:nvContentPartPr>
              <p14:xfrm>
                <a:off x="2461399" y="936358"/>
                <a:ext cx="211320" cy="232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592B4A-ACA1-411A-85D4-2EE886C4F5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52759" y="927718"/>
                  <a:ext cx="228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23C536-D7F6-4082-8314-EC4699D0064E}"/>
                    </a:ext>
                  </a:extLst>
                </p14:cNvPr>
                <p14:cNvContentPartPr/>
                <p14:nvPr/>
              </p14:nvContentPartPr>
              <p14:xfrm>
                <a:off x="2780359" y="806398"/>
                <a:ext cx="116640" cy="380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23C536-D7F6-4082-8314-EC4699D006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71719" y="797398"/>
                  <a:ext cx="134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FB2707-891E-4CE8-8953-968339F46621}"/>
                    </a:ext>
                  </a:extLst>
                </p14:cNvPr>
                <p14:cNvContentPartPr/>
                <p14:nvPr/>
              </p14:nvContentPartPr>
              <p14:xfrm>
                <a:off x="3278599" y="971638"/>
                <a:ext cx="182880" cy="142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FB2707-891E-4CE8-8953-968339F466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69959" y="962998"/>
                  <a:ext cx="200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29EB24-3EEA-4D3F-AA0D-52A32B32CC4E}"/>
                    </a:ext>
                  </a:extLst>
                </p14:cNvPr>
                <p14:cNvContentPartPr/>
                <p14:nvPr/>
              </p14:nvContentPartPr>
              <p14:xfrm>
                <a:off x="3553999" y="993598"/>
                <a:ext cx="135720" cy="91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29EB24-3EEA-4D3F-AA0D-52A32B32CC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45359" y="984958"/>
                  <a:ext cx="153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EA3F487-1AEF-4F59-90EE-C8A04B6F4748}"/>
                    </a:ext>
                  </a:extLst>
                </p14:cNvPr>
                <p14:cNvContentPartPr/>
                <p14:nvPr/>
              </p14:nvContentPartPr>
              <p14:xfrm>
                <a:off x="3730759" y="965158"/>
                <a:ext cx="217440" cy="15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EA3F487-1AEF-4F59-90EE-C8A04B6F47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21759" y="956518"/>
                  <a:ext cx="235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3591F9-524B-4B98-8359-C82725872109}"/>
                    </a:ext>
                  </a:extLst>
                </p14:cNvPr>
                <p14:cNvContentPartPr/>
                <p14:nvPr/>
              </p14:nvContentPartPr>
              <p14:xfrm>
                <a:off x="3888799" y="716038"/>
                <a:ext cx="167400" cy="38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3591F9-524B-4B98-8359-C827258721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80159" y="707038"/>
                  <a:ext cx="185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1F3300-B093-4DDA-AEE9-B6ABF7ED856B}"/>
                    </a:ext>
                  </a:extLst>
                </p14:cNvPr>
                <p14:cNvContentPartPr/>
                <p14:nvPr/>
              </p14:nvContentPartPr>
              <p14:xfrm>
                <a:off x="4441759" y="891358"/>
                <a:ext cx="223560" cy="194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1F3300-B093-4DDA-AEE9-B6ABF7ED85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2759" y="882718"/>
                  <a:ext cx="241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2E5A99-BCA3-43BB-BCED-586E8F892868}"/>
                    </a:ext>
                  </a:extLst>
                </p14:cNvPr>
                <p14:cNvContentPartPr/>
                <p14:nvPr/>
              </p14:nvContentPartPr>
              <p14:xfrm>
                <a:off x="4715359" y="921598"/>
                <a:ext cx="223920" cy="17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2E5A99-BCA3-43BB-BCED-586E8F8928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06359" y="912958"/>
                  <a:ext cx="241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AF410F-F166-46BC-B1A6-C2C3F3BC2A97}"/>
                    </a:ext>
                  </a:extLst>
                </p14:cNvPr>
                <p14:cNvContentPartPr/>
                <p14:nvPr/>
              </p14:nvContentPartPr>
              <p14:xfrm>
                <a:off x="4816879" y="720358"/>
                <a:ext cx="223560" cy="33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AF410F-F166-46BC-B1A6-C2C3F3BC2A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08239" y="711718"/>
                  <a:ext cx="241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D4B881-AB9A-4171-AC9F-EC47C2F81544}"/>
                    </a:ext>
                  </a:extLst>
                </p14:cNvPr>
                <p14:cNvContentPartPr/>
                <p14:nvPr/>
              </p14:nvContentPartPr>
              <p14:xfrm>
                <a:off x="5075719" y="567718"/>
                <a:ext cx="358200" cy="53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D4B881-AB9A-4171-AC9F-EC47C2F815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67079" y="559078"/>
                  <a:ext cx="3758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A47356-6DE7-44B8-9CEC-F8CFC69823A6}"/>
                    </a:ext>
                  </a:extLst>
                </p14:cNvPr>
                <p14:cNvContentPartPr/>
                <p14:nvPr/>
              </p14:nvContentPartPr>
              <p14:xfrm>
                <a:off x="5105239" y="865798"/>
                <a:ext cx="250200" cy="82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A47356-6DE7-44B8-9CEC-F8CFC69823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96239" y="857158"/>
                  <a:ext cx="267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080C76-7C18-4280-A237-2352D0BED05D}"/>
                    </a:ext>
                  </a:extLst>
                </p14:cNvPr>
                <p14:cNvContentPartPr/>
                <p14:nvPr/>
              </p14:nvContentPartPr>
              <p14:xfrm>
                <a:off x="5658199" y="645838"/>
                <a:ext cx="486360" cy="435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080C76-7C18-4280-A237-2352D0BED05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49199" y="637198"/>
                  <a:ext cx="5040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BED9C65-FF72-4AFD-B971-23B3D8E3CCE7}"/>
                    </a:ext>
                  </a:extLst>
                </p14:cNvPr>
                <p14:cNvContentPartPr/>
                <p14:nvPr/>
              </p14:nvContentPartPr>
              <p14:xfrm>
                <a:off x="5753959" y="855718"/>
                <a:ext cx="185760" cy="42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BED9C65-FF72-4AFD-B971-23B3D8E3CCE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44959" y="846718"/>
                  <a:ext cx="203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36BFDF-FFC3-42FC-8785-3093124C01B4}"/>
                    </a:ext>
                  </a:extLst>
                </p14:cNvPr>
                <p14:cNvContentPartPr/>
                <p14:nvPr/>
              </p14:nvContentPartPr>
              <p14:xfrm>
                <a:off x="6040519" y="793078"/>
                <a:ext cx="120960" cy="182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36BFDF-FFC3-42FC-8785-3093124C01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1879" y="784438"/>
                  <a:ext cx="13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D89099-C8FA-4EED-8A95-C1D02BBB0FF8}"/>
                    </a:ext>
                  </a:extLst>
                </p14:cNvPr>
                <p14:cNvContentPartPr/>
                <p14:nvPr/>
              </p14:nvContentPartPr>
              <p14:xfrm>
                <a:off x="6140959" y="803518"/>
                <a:ext cx="313560" cy="177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D89099-C8FA-4EED-8A95-C1D02BBB0F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31959" y="794518"/>
                  <a:ext cx="331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63F84D-5CD6-49CC-BEB9-5CA17333E730}"/>
                    </a:ext>
                  </a:extLst>
                </p14:cNvPr>
                <p14:cNvContentPartPr/>
                <p14:nvPr/>
              </p14:nvContentPartPr>
              <p14:xfrm>
                <a:off x="6539479" y="713518"/>
                <a:ext cx="141840" cy="29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63F84D-5CD6-49CC-BEB9-5CA17333E7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30479" y="704518"/>
                  <a:ext cx="1594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4C90DEA-9A0E-41FD-A441-221573390F4C}"/>
              </a:ext>
            </a:extLst>
          </p:cNvPr>
          <p:cNvGrpSpPr/>
          <p:nvPr/>
        </p:nvGrpSpPr>
        <p:grpSpPr>
          <a:xfrm>
            <a:off x="984319" y="1504798"/>
            <a:ext cx="819720" cy="453600"/>
            <a:chOff x="984319" y="1504798"/>
            <a:chExt cx="81972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6D71B3-5096-4AFE-BEBA-0B533B37F708}"/>
                    </a:ext>
                  </a:extLst>
                </p14:cNvPr>
                <p14:cNvContentPartPr/>
                <p14:nvPr/>
              </p14:nvContentPartPr>
              <p14:xfrm>
                <a:off x="1062079" y="1708198"/>
                <a:ext cx="172800" cy="250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6D71B3-5096-4AFE-BEBA-0B533B37F7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3079" y="1699558"/>
                  <a:ext cx="190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6CA67D2-33E9-419C-BE56-9B643B84CC79}"/>
                    </a:ext>
                  </a:extLst>
                </p14:cNvPr>
                <p14:cNvContentPartPr/>
                <p14:nvPr/>
              </p14:nvContentPartPr>
              <p14:xfrm>
                <a:off x="984319" y="1614598"/>
                <a:ext cx="485640" cy="95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6CA67D2-33E9-419C-BE56-9B643B84CC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5679" y="1605958"/>
                  <a:ext cx="503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265ABC-8458-4929-BF75-DF918F4E4B93}"/>
                    </a:ext>
                  </a:extLst>
                </p14:cNvPr>
                <p14:cNvContentPartPr/>
                <p14:nvPr/>
              </p14:nvContentPartPr>
              <p14:xfrm>
                <a:off x="1385359" y="1504798"/>
                <a:ext cx="235800" cy="43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265ABC-8458-4929-BF75-DF918F4E4B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76719" y="1496158"/>
                  <a:ext cx="253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66600E-D7DC-4EEF-B98C-E196793817B1}"/>
                    </a:ext>
                  </a:extLst>
                </p14:cNvPr>
                <p14:cNvContentPartPr/>
                <p14:nvPr/>
              </p14:nvContentPartPr>
              <p14:xfrm>
                <a:off x="1705039" y="1738798"/>
                <a:ext cx="99000" cy="187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66600E-D7DC-4EEF-B98C-E196793817B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6399" y="1730158"/>
                  <a:ext cx="1166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823A19A-18F9-4FC1-A105-3EE74D1ECB52}"/>
              </a:ext>
            </a:extLst>
          </p:cNvPr>
          <p:cNvGrpSpPr/>
          <p:nvPr/>
        </p:nvGrpSpPr>
        <p:grpSpPr>
          <a:xfrm>
            <a:off x="562399" y="1923478"/>
            <a:ext cx="79200" cy="50400"/>
            <a:chOff x="562399" y="1923478"/>
            <a:chExt cx="7920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0FF4DB-DAA7-41D9-AF31-4C4E6D6A8F3F}"/>
                    </a:ext>
                  </a:extLst>
                </p14:cNvPr>
                <p14:cNvContentPartPr/>
                <p14:nvPr/>
              </p14:nvContentPartPr>
              <p14:xfrm>
                <a:off x="612439" y="1934278"/>
                <a:ext cx="29160" cy="35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0FF4DB-DAA7-41D9-AF31-4C4E6D6A8F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799" y="1925278"/>
                  <a:ext cx="46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97EC42-E0B2-44DE-96E8-85B228ED5B8D}"/>
                    </a:ext>
                  </a:extLst>
                </p14:cNvPr>
                <p14:cNvContentPartPr/>
                <p14:nvPr/>
              </p14:nvContentPartPr>
              <p14:xfrm>
                <a:off x="562399" y="1923478"/>
                <a:ext cx="78120" cy="50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97EC42-E0B2-44DE-96E8-85B228ED5B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3759" y="1914838"/>
                  <a:ext cx="9576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3F014E6-EB9C-453A-9E20-602E664BECAE}"/>
              </a:ext>
            </a:extLst>
          </p:cNvPr>
          <p:cNvGrpSpPr/>
          <p:nvPr/>
        </p:nvGrpSpPr>
        <p:grpSpPr>
          <a:xfrm>
            <a:off x="2203279" y="1520998"/>
            <a:ext cx="1398600" cy="411480"/>
            <a:chOff x="2203279" y="1520998"/>
            <a:chExt cx="1398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A829C1D-C7D7-4D0A-BA54-920E5CC735FC}"/>
                    </a:ext>
                  </a:extLst>
                </p14:cNvPr>
                <p14:cNvContentPartPr/>
                <p14:nvPr/>
              </p14:nvContentPartPr>
              <p14:xfrm>
                <a:off x="2203279" y="1768678"/>
                <a:ext cx="388080" cy="16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A829C1D-C7D7-4D0A-BA54-920E5CC7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94279" y="1759678"/>
                  <a:ext cx="405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985540-2660-4A5B-ACBD-5A576B9055C0}"/>
                    </a:ext>
                  </a:extLst>
                </p14:cNvPr>
                <p14:cNvContentPartPr/>
                <p14:nvPr/>
              </p14:nvContentPartPr>
              <p14:xfrm>
                <a:off x="2686039" y="1734478"/>
                <a:ext cx="155520" cy="144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985540-2660-4A5B-ACBD-5A576B9055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77039" y="1725838"/>
                  <a:ext cx="173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0217E3-9B26-418F-BE17-CF3873670E78}"/>
                    </a:ext>
                  </a:extLst>
                </p14:cNvPr>
                <p14:cNvContentPartPr/>
                <p14:nvPr/>
              </p14:nvContentPartPr>
              <p14:xfrm>
                <a:off x="2854879" y="1764718"/>
                <a:ext cx="231840" cy="146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0217E3-9B26-418F-BE17-CF3873670E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46239" y="1755718"/>
                  <a:ext cx="249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A3E2E93-AE43-41AB-9101-086931B708BC}"/>
                    </a:ext>
                  </a:extLst>
                </p14:cNvPr>
                <p14:cNvContentPartPr/>
                <p14:nvPr/>
              </p14:nvContentPartPr>
              <p14:xfrm>
                <a:off x="3033079" y="1520998"/>
                <a:ext cx="160920" cy="350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A3E2E93-AE43-41AB-9101-086931B708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24439" y="1511998"/>
                  <a:ext cx="1785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DD31F10-1984-47ED-9494-83CE6C322DB7}"/>
                    </a:ext>
                  </a:extLst>
                </p14:cNvPr>
                <p14:cNvContentPartPr/>
                <p14:nvPr/>
              </p14:nvContentPartPr>
              <p14:xfrm>
                <a:off x="3117319" y="1602358"/>
                <a:ext cx="228600" cy="288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DD31F10-1984-47ED-9494-83CE6C322D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08319" y="1593718"/>
                  <a:ext cx="246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59EB3F-A938-4C6E-9031-7FA21A2F0943}"/>
                    </a:ext>
                  </a:extLst>
                </p14:cNvPr>
                <p14:cNvContentPartPr/>
                <p14:nvPr/>
              </p14:nvContentPartPr>
              <p14:xfrm>
                <a:off x="3275359" y="1733758"/>
                <a:ext cx="119160" cy="150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59EB3F-A938-4C6E-9031-7FA21A2F09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66719" y="1724758"/>
                  <a:ext cx="136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60B7845-BC3E-46FA-A0F1-5CD807FE0EEF}"/>
                    </a:ext>
                  </a:extLst>
                </p14:cNvPr>
                <p14:cNvContentPartPr/>
                <p14:nvPr/>
              </p14:nvContentPartPr>
              <p14:xfrm>
                <a:off x="3453199" y="1776958"/>
                <a:ext cx="148680" cy="100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60B7845-BC3E-46FA-A0F1-5CD807FE0E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44559" y="1767958"/>
                  <a:ext cx="1663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145CD4E-7EDF-43A6-89BE-014E7A2BB1E4}"/>
              </a:ext>
            </a:extLst>
          </p:cNvPr>
          <p:cNvGrpSpPr/>
          <p:nvPr/>
        </p:nvGrpSpPr>
        <p:grpSpPr>
          <a:xfrm>
            <a:off x="3954679" y="1289878"/>
            <a:ext cx="2345400" cy="829080"/>
            <a:chOff x="3954679" y="1289878"/>
            <a:chExt cx="2345400" cy="8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D67262-32E2-4067-82BB-35DD64B5BC7F}"/>
                    </a:ext>
                  </a:extLst>
                </p14:cNvPr>
                <p14:cNvContentPartPr/>
                <p14:nvPr/>
              </p14:nvContentPartPr>
              <p14:xfrm>
                <a:off x="3954679" y="1769758"/>
                <a:ext cx="112320" cy="133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D67262-32E2-4067-82BB-35DD64B5BC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46039" y="1760758"/>
                  <a:ext cx="129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3267BA-EDA3-42F3-9463-1AA7B05C6541}"/>
                    </a:ext>
                  </a:extLst>
                </p14:cNvPr>
                <p14:cNvContentPartPr/>
                <p14:nvPr/>
              </p14:nvContentPartPr>
              <p14:xfrm>
                <a:off x="4150879" y="1289878"/>
                <a:ext cx="319320" cy="641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3267BA-EDA3-42F3-9463-1AA7B05C654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41879" y="1280878"/>
                  <a:ext cx="3369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DA3964-2A15-4990-8610-C31463DB8DD2}"/>
                    </a:ext>
                  </a:extLst>
                </p14:cNvPr>
                <p14:cNvContentPartPr/>
                <p14:nvPr/>
              </p14:nvContentPartPr>
              <p14:xfrm>
                <a:off x="4150159" y="1680478"/>
                <a:ext cx="21528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DA3964-2A15-4990-8610-C31463DB8D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41519" y="1671478"/>
                  <a:ext cx="232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FBEF67F-40DC-445D-B5B7-44DEA55CDF37}"/>
                    </a:ext>
                  </a:extLst>
                </p14:cNvPr>
                <p14:cNvContentPartPr/>
                <p14:nvPr/>
              </p14:nvContentPartPr>
              <p14:xfrm>
                <a:off x="4630759" y="1666438"/>
                <a:ext cx="269280" cy="254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FBEF67F-40DC-445D-B5B7-44DEA55CDF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21759" y="1657438"/>
                  <a:ext cx="286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81E803-592D-4245-93D2-E856B06D89DB}"/>
                    </a:ext>
                  </a:extLst>
                </p14:cNvPr>
                <p14:cNvContentPartPr/>
                <p14:nvPr/>
              </p14:nvContentPartPr>
              <p14:xfrm>
                <a:off x="4565599" y="1670038"/>
                <a:ext cx="332640" cy="239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81E803-592D-4245-93D2-E856B06D89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56599" y="1661398"/>
                  <a:ext cx="350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290A3C-40C3-403C-95B9-0FA53EF453A7}"/>
                    </a:ext>
                  </a:extLst>
                </p14:cNvPr>
                <p14:cNvContentPartPr/>
                <p14:nvPr/>
              </p14:nvContentPartPr>
              <p14:xfrm>
                <a:off x="5037559" y="1903678"/>
                <a:ext cx="114840" cy="180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290A3C-40C3-403C-95B9-0FA53EF453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28559" y="1894678"/>
                  <a:ext cx="132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38FAA7-D8FD-4515-B07F-A0D9565A1BCB}"/>
                    </a:ext>
                  </a:extLst>
                </p14:cNvPr>
                <p14:cNvContentPartPr/>
                <p14:nvPr/>
              </p14:nvContentPartPr>
              <p14:xfrm>
                <a:off x="5446879" y="1616758"/>
                <a:ext cx="226800" cy="282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38FAA7-D8FD-4515-B07F-A0D9565A1B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38239" y="1607758"/>
                  <a:ext cx="244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1E6955-1F04-48C9-B4E9-CD3CCCB89DFE}"/>
                    </a:ext>
                  </a:extLst>
                </p14:cNvPr>
                <p14:cNvContentPartPr/>
                <p14:nvPr/>
              </p14:nvContentPartPr>
              <p14:xfrm>
                <a:off x="5347159" y="1599838"/>
                <a:ext cx="278640" cy="317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1E6955-1F04-48C9-B4E9-CD3CCCB89D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38159" y="1591198"/>
                  <a:ext cx="296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628DFB5-51FA-4895-90B4-96A42252284D}"/>
                    </a:ext>
                  </a:extLst>
                </p14:cNvPr>
                <p14:cNvContentPartPr/>
                <p14:nvPr/>
              </p14:nvContentPartPr>
              <p14:xfrm>
                <a:off x="5781679" y="1883158"/>
                <a:ext cx="274320" cy="140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628DFB5-51FA-4895-90B4-96A4225228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72679" y="1874158"/>
                  <a:ext cx="291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6CECF7-0FD0-4357-89D0-BC92A7EC54CD}"/>
                    </a:ext>
                  </a:extLst>
                </p14:cNvPr>
                <p14:cNvContentPartPr/>
                <p14:nvPr/>
              </p14:nvContentPartPr>
              <p14:xfrm>
                <a:off x="6215479" y="1867318"/>
                <a:ext cx="84600" cy="251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6CECF7-0FD0-4357-89D0-BC92A7EC54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06479" y="1858318"/>
                  <a:ext cx="10224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073C198-DFBB-4E7E-B2F1-31BFE60EE7BC}"/>
              </a:ext>
            </a:extLst>
          </p:cNvPr>
          <p:cNvGrpSpPr/>
          <p:nvPr/>
        </p:nvGrpSpPr>
        <p:grpSpPr>
          <a:xfrm>
            <a:off x="6585559" y="1543678"/>
            <a:ext cx="348840" cy="293760"/>
            <a:chOff x="6585559" y="1543678"/>
            <a:chExt cx="34884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565682-26BB-430D-9D88-0253C71A809F}"/>
                    </a:ext>
                  </a:extLst>
                </p14:cNvPr>
                <p14:cNvContentPartPr/>
                <p14:nvPr/>
              </p14:nvContentPartPr>
              <p14:xfrm>
                <a:off x="6585559" y="1722958"/>
                <a:ext cx="50760" cy="114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565682-26BB-430D-9D88-0253C71A80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76559" y="1714318"/>
                  <a:ext cx="68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8358FE0-D3A5-42CF-A382-D684E0798A47}"/>
                    </a:ext>
                  </a:extLst>
                </p14:cNvPr>
                <p14:cNvContentPartPr/>
                <p14:nvPr/>
              </p14:nvContentPartPr>
              <p14:xfrm>
                <a:off x="6640999" y="1543678"/>
                <a:ext cx="5400" cy="19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8358FE0-D3A5-42CF-A382-D684E0798A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31999" y="1535038"/>
                  <a:ext cx="23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464FEF-2986-41AF-86E0-443655DC737A}"/>
                    </a:ext>
                  </a:extLst>
                </p14:cNvPr>
                <p14:cNvContentPartPr/>
                <p14:nvPr/>
              </p14:nvContentPartPr>
              <p14:xfrm>
                <a:off x="6742519" y="1641958"/>
                <a:ext cx="191880" cy="189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464FEF-2986-41AF-86E0-443655DC73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33519" y="1632958"/>
                  <a:ext cx="2095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8A252A9-0BC2-4740-AFC5-207A74DF0BDC}"/>
              </a:ext>
            </a:extLst>
          </p:cNvPr>
          <p:cNvGrpSpPr/>
          <p:nvPr/>
        </p:nvGrpSpPr>
        <p:grpSpPr>
          <a:xfrm>
            <a:off x="7250479" y="1369078"/>
            <a:ext cx="847440" cy="460800"/>
            <a:chOff x="7250479" y="1369078"/>
            <a:chExt cx="84744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164303-F739-470C-8FE3-2E69A3C768DB}"/>
                    </a:ext>
                  </a:extLst>
                </p14:cNvPr>
                <p14:cNvContentPartPr/>
                <p14:nvPr/>
              </p14:nvContentPartPr>
              <p14:xfrm>
                <a:off x="7310599" y="1472398"/>
                <a:ext cx="210960" cy="357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164303-F739-470C-8FE3-2E69A3C768D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01599" y="1463398"/>
                  <a:ext cx="2286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D0BB6B-3037-4BCF-976B-24429D869A65}"/>
                    </a:ext>
                  </a:extLst>
                </p14:cNvPr>
                <p14:cNvContentPartPr/>
                <p14:nvPr/>
              </p14:nvContentPartPr>
              <p14:xfrm>
                <a:off x="7250479" y="1610638"/>
                <a:ext cx="307800" cy="47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D0BB6B-3037-4BCF-976B-24429D869A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41839" y="1601998"/>
                  <a:ext cx="325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7B9FDF4-6BD5-4656-9324-22D47A215E89}"/>
                    </a:ext>
                  </a:extLst>
                </p14:cNvPr>
                <p14:cNvContentPartPr/>
                <p14:nvPr/>
              </p14:nvContentPartPr>
              <p14:xfrm>
                <a:off x="7609039" y="1369078"/>
                <a:ext cx="228960" cy="426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7B9FDF4-6BD5-4656-9324-22D47A215E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00039" y="1360078"/>
                  <a:ext cx="246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08794D6-07DE-4F4D-BA71-DBE4E86BDA4B}"/>
                    </a:ext>
                  </a:extLst>
                </p14:cNvPr>
                <p14:cNvContentPartPr/>
                <p14:nvPr/>
              </p14:nvContentPartPr>
              <p14:xfrm>
                <a:off x="7892359" y="1618918"/>
                <a:ext cx="205560" cy="177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08794D6-07DE-4F4D-BA71-DBE4E86BDA4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83719" y="1610278"/>
                  <a:ext cx="2232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D9981E-D7AE-4447-ABD7-94ADBE31C3CF}"/>
              </a:ext>
            </a:extLst>
          </p:cNvPr>
          <p:cNvGrpSpPr/>
          <p:nvPr/>
        </p:nvGrpSpPr>
        <p:grpSpPr>
          <a:xfrm>
            <a:off x="8376919" y="1276558"/>
            <a:ext cx="1705680" cy="513000"/>
            <a:chOff x="8376919" y="1276558"/>
            <a:chExt cx="170568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C0F240-5820-4230-908A-F5DD8E16283C}"/>
                    </a:ext>
                  </a:extLst>
                </p14:cNvPr>
                <p14:cNvContentPartPr/>
                <p14:nvPr/>
              </p14:nvContentPartPr>
              <p14:xfrm>
                <a:off x="8376919" y="1595518"/>
                <a:ext cx="194040" cy="181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C0F240-5820-4230-908A-F5DD8E1628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68279" y="1586518"/>
                  <a:ext cx="211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04D701-01F8-4B2E-B22A-80EA2DD1D9E6}"/>
                    </a:ext>
                  </a:extLst>
                </p14:cNvPr>
                <p14:cNvContentPartPr/>
                <p14:nvPr/>
              </p14:nvContentPartPr>
              <p14:xfrm>
                <a:off x="8651599" y="1669318"/>
                <a:ext cx="109440" cy="120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04D701-01F8-4B2E-B22A-80EA2DD1D9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42959" y="1660678"/>
                  <a:ext cx="127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9083CA-BE83-4277-ACD2-4B672689439D}"/>
                    </a:ext>
                  </a:extLst>
                </p14:cNvPr>
                <p14:cNvContentPartPr/>
                <p14:nvPr/>
              </p14:nvContentPartPr>
              <p14:xfrm>
                <a:off x="8900359" y="1345318"/>
                <a:ext cx="194400" cy="413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9083CA-BE83-4277-ACD2-4B67268943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91359" y="1336678"/>
                  <a:ext cx="2120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60C88E-5F18-4718-BD1B-C0C1CE73F4AC}"/>
                    </a:ext>
                  </a:extLst>
                </p14:cNvPr>
                <p14:cNvContentPartPr/>
                <p14:nvPr/>
              </p14:nvContentPartPr>
              <p14:xfrm>
                <a:off x="9023839" y="1638358"/>
                <a:ext cx="199800" cy="150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60C88E-5F18-4718-BD1B-C0C1CE73F4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14839" y="1629358"/>
                  <a:ext cx="217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3E59741-2C56-48D5-B1BA-F0A278E3FD9E}"/>
                    </a:ext>
                  </a:extLst>
                </p14:cNvPr>
                <p14:cNvContentPartPr/>
                <p14:nvPr/>
              </p14:nvContentPartPr>
              <p14:xfrm>
                <a:off x="9307879" y="1276558"/>
                <a:ext cx="258120" cy="463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3E59741-2C56-48D5-B1BA-F0A278E3FD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98879" y="1267558"/>
                  <a:ext cx="2757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7DA734-64C6-46AA-B901-61494CE97043}"/>
                    </a:ext>
                  </a:extLst>
                </p14:cNvPr>
                <p14:cNvContentPartPr/>
                <p14:nvPr/>
              </p14:nvContentPartPr>
              <p14:xfrm>
                <a:off x="9289519" y="1530358"/>
                <a:ext cx="275400" cy="205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7DA734-64C6-46AA-B901-61494CE9704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80879" y="1521718"/>
                  <a:ext cx="293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E13E0B3-20A8-4028-8BBD-4ACD47B89608}"/>
                    </a:ext>
                  </a:extLst>
                </p14:cNvPr>
                <p14:cNvContentPartPr/>
                <p14:nvPr/>
              </p14:nvContentPartPr>
              <p14:xfrm>
                <a:off x="9672919" y="1495438"/>
                <a:ext cx="13680" cy="10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E13E0B3-20A8-4028-8BBD-4ACD47B896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63919" y="1486438"/>
                  <a:ext cx="31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8DD6AB-9EC3-417D-AC96-269DE8663F4A}"/>
                    </a:ext>
                  </a:extLst>
                </p14:cNvPr>
                <p14:cNvContentPartPr/>
                <p14:nvPr/>
              </p14:nvContentPartPr>
              <p14:xfrm>
                <a:off x="9689839" y="1597318"/>
                <a:ext cx="79200" cy="138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8DD6AB-9EC3-417D-AC96-269DE8663F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80839" y="1588678"/>
                  <a:ext cx="96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F46A49-63C9-4B6C-A797-B116B5482F72}"/>
                    </a:ext>
                  </a:extLst>
                </p14:cNvPr>
                <p14:cNvContentPartPr/>
                <p14:nvPr/>
              </p14:nvContentPartPr>
              <p14:xfrm>
                <a:off x="9891079" y="1613518"/>
                <a:ext cx="191520" cy="145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F46A49-63C9-4B6C-A797-B116B5482F7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82079" y="1604878"/>
                  <a:ext cx="2091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E2B2D1E-1D54-4C43-886B-069E891C2699}"/>
              </a:ext>
            </a:extLst>
          </p:cNvPr>
          <p:cNvGrpSpPr/>
          <p:nvPr/>
        </p:nvGrpSpPr>
        <p:grpSpPr>
          <a:xfrm>
            <a:off x="10391119" y="1248478"/>
            <a:ext cx="456480" cy="549360"/>
            <a:chOff x="10391119" y="1248478"/>
            <a:chExt cx="45648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A0D2DA9-A2E8-4F0C-9439-9045FB871A81}"/>
                    </a:ext>
                  </a:extLst>
                </p14:cNvPr>
                <p14:cNvContentPartPr/>
                <p14:nvPr/>
              </p14:nvContentPartPr>
              <p14:xfrm>
                <a:off x="10391119" y="1248478"/>
                <a:ext cx="357120" cy="54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A0D2DA9-A2E8-4F0C-9439-9045FB871A8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82479" y="1239838"/>
                  <a:ext cx="37476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8ACED0-01B7-4DED-84E6-8AC14BF07050}"/>
                    </a:ext>
                  </a:extLst>
                </p14:cNvPr>
                <p14:cNvContentPartPr/>
                <p14:nvPr/>
              </p14:nvContentPartPr>
              <p14:xfrm>
                <a:off x="10707199" y="1622158"/>
                <a:ext cx="140400" cy="14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8ACED0-01B7-4DED-84E6-8AC14BF0705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98559" y="1613518"/>
                  <a:ext cx="1580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930C8B6-EF7B-427D-B297-2B2706708D57}"/>
              </a:ext>
            </a:extLst>
          </p:cNvPr>
          <p:cNvGrpSpPr/>
          <p:nvPr/>
        </p:nvGrpSpPr>
        <p:grpSpPr>
          <a:xfrm>
            <a:off x="944719" y="2364478"/>
            <a:ext cx="1361520" cy="587160"/>
            <a:chOff x="944719" y="2364478"/>
            <a:chExt cx="136152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D0F932F-8A4D-4D99-8F42-0E972F561E97}"/>
                    </a:ext>
                  </a:extLst>
                </p14:cNvPr>
                <p14:cNvContentPartPr/>
                <p14:nvPr/>
              </p14:nvContentPartPr>
              <p14:xfrm>
                <a:off x="944719" y="2364478"/>
                <a:ext cx="510480" cy="506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D0F932F-8A4D-4D99-8F42-0E972F561E9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6079" y="2355838"/>
                  <a:ext cx="5281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5260E9-F875-4F1F-B9D4-A8E14A6671B4}"/>
                    </a:ext>
                  </a:extLst>
                </p14:cNvPr>
                <p14:cNvContentPartPr/>
                <p14:nvPr/>
              </p14:nvContentPartPr>
              <p14:xfrm>
                <a:off x="994759" y="2649238"/>
                <a:ext cx="236880" cy="75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5260E9-F875-4F1F-B9D4-A8E14A6671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5759" y="2640238"/>
                  <a:ext cx="254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9FA0444-BCE3-43B6-B77E-AE060C5B853E}"/>
                    </a:ext>
                  </a:extLst>
                </p14:cNvPr>
                <p14:cNvContentPartPr/>
                <p14:nvPr/>
              </p14:nvContentPartPr>
              <p14:xfrm>
                <a:off x="1342159" y="2525398"/>
                <a:ext cx="137520" cy="257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9FA0444-BCE3-43B6-B77E-AE060C5B853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33519" y="2516398"/>
                  <a:ext cx="155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C31A0E1-FE73-4932-87A5-06DABD84E6E5}"/>
                    </a:ext>
                  </a:extLst>
                </p14:cNvPr>
                <p14:cNvContentPartPr/>
                <p14:nvPr/>
              </p14:nvContentPartPr>
              <p14:xfrm>
                <a:off x="1543759" y="2564998"/>
                <a:ext cx="192960" cy="239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C31A0E1-FE73-4932-87A5-06DABD84E6E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34759" y="2555998"/>
                  <a:ext cx="210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DD02F93-6855-4409-96C5-5C37699F481B}"/>
                    </a:ext>
                  </a:extLst>
                </p14:cNvPr>
                <p14:cNvContentPartPr/>
                <p14:nvPr/>
              </p14:nvContentPartPr>
              <p14:xfrm>
                <a:off x="1545199" y="2552398"/>
                <a:ext cx="180720" cy="234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DD02F93-6855-4409-96C5-5C37699F481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36199" y="2543398"/>
                  <a:ext cx="198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E5C8F02-B0B3-4EAE-89CB-D93F6F4018C8}"/>
                    </a:ext>
                  </a:extLst>
                </p14:cNvPr>
                <p14:cNvContentPartPr/>
                <p14:nvPr/>
              </p14:nvContentPartPr>
              <p14:xfrm>
                <a:off x="1818079" y="2833918"/>
                <a:ext cx="193320" cy="117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E5C8F02-B0B3-4EAE-89CB-D93F6F4018C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09439" y="2825278"/>
                  <a:ext cx="210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1BBD441-D98C-4CE5-9F0D-C1B2D4D9DCAD}"/>
                    </a:ext>
                  </a:extLst>
                </p14:cNvPr>
                <p14:cNvContentPartPr/>
                <p14:nvPr/>
              </p14:nvContentPartPr>
              <p14:xfrm>
                <a:off x="2146399" y="2515318"/>
                <a:ext cx="159840" cy="359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1BBD441-D98C-4CE5-9F0D-C1B2D4D9DC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37399" y="2506318"/>
                  <a:ext cx="17748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B9E647F-5CF7-4856-91D8-043DBF9CFCA3}"/>
              </a:ext>
            </a:extLst>
          </p:cNvPr>
          <p:cNvGrpSpPr/>
          <p:nvPr/>
        </p:nvGrpSpPr>
        <p:grpSpPr>
          <a:xfrm>
            <a:off x="5768359" y="2671918"/>
            <a:ext cx="236520" cy="133920"/>
            <a:chOff x="5768359" y="2671918"/>
            <a:chExt cx="23652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99329C-643A-48F0-A569-39F14BD47359}"/>
                    </a:ext>
                  </a:extLst>
                </p14:cNvPr>
                <p14:cNvContentPartPr/>
                <p14:nvPr/>
              </p14:nvContentPartPr>
              <p14:xfrm>
                <a:off x="5768359" y="2671918"/>
                <a:ext cx="166320" cy="55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99329C-643A-48F0-A569-39F14BD4735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59719" y="2663278"/>
                  <a:ext cx="183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16ABDA-A5C2-49C4-AC35-14ACA16BED96}"/>
                    </a:ext>
                  </a:extLst>
                </p14:cNvPr>
                <p14:cNvContentPartPr/>
                <p14:nvPr/>
              </p14:nvContentPartPr>
              <p14:xfrm>
                <a:off x="5796439" y="2763358"/>
                <a:ext cx="208440" cy="4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16ABDA-A5C2-49C4-AC35-14ACA16BED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87799" y="2754358"/>
                  <a:ext cx="22608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BE5586B-EF82-43F7-87FF-45E7F56A91F1}"/>
                  </a:ext>
                </a:extLst>
              </p14:cNvPr>
              <p14:cNvContentPartPr/>
              <p14:nvPr/>
            </p14:nvContentPartPr>
            <p14:xfrm>
              <a:off x="6435799" y="2484718"/>
              <a:ext cx="251640" cy="730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BE5586B-EF82-43F7-87FF-45E7F56A91F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427159" y="2476078"/>
                <a:ext cx="269280" cy="74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7226E3E-4A89-41CE-A4DD-78924CC97535}"/>
              </a:ext>
            </a:extLst>
          </p:cNvPr>
          <p:cNvGrpSpPr/>
          <p:nvPr/>
        </p:nvGrpSpPr>
        <p:grpSpPr>
          <a:xfrm>
            <a:off x="6748999" y="2163238"/>
            <a:ext cx="2509560" cy="834480"/>
            <a:chOff x="6748999" y="2163238"/>
            <a:chExt cx="2509560" cy="83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1A29CC-E098-4C16-9485-495E03C3DB53}"/>
                    </a:ext>
                  </a:extLst>
                </p14:cNvPr>
                <p14:cNvContentPartPr/>
                <p14:nvPr/>
              </p14:nvContentPartPr>
              <p14:xfrm>
                <a:off x="6806599" y="2205358"/>
                <a:ext cx="216720" cy="247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1A29CC-E098-4C16-9485-495E03C3DB5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97959" y="2196358"/>
                  <a:ext cx="234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8EEDDF3-1811-4068-BFB7-8A00C65AAC3E}"/>
                    </a:ext>
                  </a:extLst>
                </p14:cNvPr>
                <p14:cNvContentPartPr/>
                <p14:nvPr/>
              </p14:nvContentPartPr>
              <p14:xfrm>
                <a:off x="6748999" y="2163238"/>
                <a:ext cx="257040" cy="27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8EEDDF3-1811-4068-BFB7-8A00C65AAC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39999" y="2154238"/>
                  <a:ext cx="274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A37CBEC-E8D0-486A-8AE5-CE10CD9628C0}"/>
                    </a:ext>
                  </a:extLst>
                </p14:cNvPr>
                <p14:cNvContentPartPr/>
                <p14:nvPr/>
              </p14:nvContentPartPr>
              <p14:xfrm>
                <a:off x="7059679" y="2395078"/>
                <a:ext cx="253080" cy="173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A37CBEC-E8D0-486A-8AE5-CE10CD9628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51039" y="2386438"/>
                  <a:ext cx="270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D8E1F2F-ADA8-46CF-8109-C9018CD7899F}"/>
                    </a:ext>
                  </a:extLst>
                </p14:cNvPr>
                <p14:cNvContentPartPr/>
                <p14:nvPr/>
              </p14:nvContentPartPr>
              <p14:xfrm>
                <a:off x="7341199" y="2361238"/>
                <a:ext cx="355320" cy="636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D8E1F2F-ADA8-46CF-8109-C9018CD7899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32199" y="2352238"/>
                  <a:ext cx="37296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AC31405-0D5F-4730-8D3F-28ADEF55DB79}"/>
                    </a:ext>
                  </a:extLst>
                </p14:cNvPr>
                <p14:cNvContentPartPr/>
                <p14:nvPr/>
              </p14:nvContentPartPr>
              <p14:xfrm>
                <a:off x="7344799" y="2783158"/>
                <a:ext cx="196920" cy="50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AC31405-0D5F-4730-8D3F-28ADEF55DB7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36159" y="2774158"/>
                  <a:ext cx="214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789AE20-F5D2-4F97-9E42-37EDBD08C1F5}"/>
                    </a:ext>
                  </a:extLst>
                </p14:cNvPr>
                <p14:cNvContentPartPr/>
                <p14:nvPr/>
              </p14:nvContentPartPr>
              <p14:xfrm>
                <a:off x="7672399" y="2715478"/>
                <a:ext cx="128880" cy="163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789AE20-F5D2-4F97-9E42-37EDBD08C1F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63399" y="2706478"/>
                  <a:ext cx="146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2FC4592-39C6-4C34-B0DB-F8A4CF68E9EE}"/>
                    </a:ext>
                  </a:extLst>
                </p14:cNvPr>
                <p14:cNvContentPartPr/>
                <p14:nvPr/>
              </p14:nvContentPartPr>
              <p14:xfrm>
                <a:off x="7768879" y="2735638"/>
                <a:ext cx="215640" cy="192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2FC4592-39C6-4C34-B0DB-F8A4CF68E9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60239" y="2726998"/>
                  <a:ext cx="23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A36ECF-330B-45B2-B9D5-F86FF0F1C968}"/>
                    </a:ext>
                  </a:extLst>
                </p14:cNvPr>
                <p14:cNvContentPartPr/>
                <p14:nvPr/>
              </p14:nvContentPartPr>
              <p14:xfrm>
                <a:off x="8082079" y="2572558"/>
                <a:ext cx="110160" cy="335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A36ECF-330B-45B2-B9D5-F86FF0F1C96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73439" y="2563558"/>
                  <a:ext cx="1278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4319DA-FFD3-470E-B3FB-A64162218542}"/>
                    </a:ext>
                  </a:extLst>
                </p14:cNvPr>
                <p14:cNvContentPartPr/>
                <p14:nvPr/>
              </p14:nvContentPartPr>
              <p14:xfrm>
                <a:off x="8326519" y="2720878"/>
                <a:ext cx="149400" cy="170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4319DA-FFD3-470E-B3FB-A641622185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17519" y="2711878"/>
                  <a:ext cx="167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2C8822-7221-4645-A0A0-6AD237AB7990}"/>
                    </a:ext>
                  </a:extLst>
                </p14:cNvPr>
                <p14:cNvContentPartPr/>
                <p14:nvPr/>
              </p14:nvContentPartPr>
              <p14:xfrm>
                <a:off x="8427319" y="2423878"/>
                <a:ext cx="277920" cy="40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2C8822-7221-4645-A0A0-6AD237AB79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18319" y="2415238"/>
                  <a:ext cx="2955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57404C9-8401-4D5D-AFC5-4EF00EBB47BD}"/>
                    </a:ext>
                  </a:extLst>
                </p14:cNvPr>
                <p14:cNvContentPartPr/>
                <p14:nvPr/>
              </p14:nvContentPartPr>
              <p14:xfrm>
                <a:off x="8637199" y="2649598"/>
                <a:ext cx="245880" cy="200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57404C9-8401-4D5D-AFC5-4EF00EBB47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28199" y="2640958"/>
                  <a:ext cx="263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E1450E6-5C5E-445D-B964-27EAD8F1C75F}"/>
                    </a:ext>
                  </a:extLst>
                </p14:cNvPr>
                <p14:cNvContentPartPr/>
                <p14:nvPr/>
              </p14:nvContentPartPr>
              <p14:xfrm>
                <a:off x="8637919" y="2685958"/>
                <a:ext cx="195480" cy="174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E1450E6-5C5E-445D-B964-27EAD8F1C75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28919" y="2677318"/>
                  <a:ext cx="213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8BBA37C-6967-4D4B-91BF-AF545C542E55}"/>
                    </a:ext>
                  </a:extLst>
                </p14:cNvPr>
                <p14:cNvContentPartPr/>
                <p14:nvPr/>
              </p14:nvContentPartPr>
              <p14:xfrm>
                <a:off x="9103399" y="2674078"/>
                <a:ext cx="148320" cy="41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8BBA37C-6967-4D4B-91BF-AF545C542E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094399" y="2665438"/>
                  <a:ext cx="165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0ED7E32-664E-4F57-A729-00315819B001}"/>
                    </a:ext>
                  </a:extLst>
                </p14:cNvPr>
                <p14:cNvContentPartPr/>
                <p14:nvPr/>
              </p14:nvContentPartPr>
              <p14:xfrm>
                <a:off x="9072799" y="2767678"/>
                <a:ext cx="185760" cy="30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0ED7E32-664E-4F57-A729-00315819B0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64159" y="2759038"/>
                  <a:ext cx="2034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5BFBEC8-69C2-45CF-827B-304E7E13FEAA}"/>
              </a:ext>
            </a:extLst>
          </p:cNvPr>
          <p:cNvGrpSpPr/>
          <p:nvPr/>
        </p:nvGrpSpPr>
        <p:grpSpPr>
          <a:xfrm>
            <a:off x="9505879" y="2558158"/>
            <a:ext cx="925200" cy="343440"/>
            <a:chOff x="9505879" y="2558158"/>
            <a:chExt cx="92520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CEB4A8-DB93-4232-888B-C07ECF439767}"/>
                    </a:ext>
                  </a:extLst>
                </p14:cNvPr>
                <p14:cNvContentPartPr/>
                <p14:nvPr/>
              </p14:nvContentPartPr>
              <p14:xfrm>
                <a:off x="9505879" y="2604598"/>
                <a:ext cx="239760" cy="236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CEB4A8-DB93-4232-888B-C07ECF43976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97239" y="2595598"/>
                  <a:ext cx="257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A5713DD-CC6B-41F8-9664-069C8028F995}"/>
                    </a:ext>
                  </a:extLst>
                </p14:cNvPr>
                <p14:cNvContentPartPr/>
                <p14:nvPr/>
              </p14:nvContentPartPr>
              <p14:xfrm>
                <a:off x="9907639" y="2834638"/>
                <a:ext cx="38520" cy="36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A5713DD-CC6B-41F8-9664-069C8028F99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98639" y="2825998"/>
                  <a:ext cx="56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23AFC67-F152-4D6E-89FD-1D9A50BBC656}"/>
                    </a:ext>
                  </a:extLst>
                </p14:cNvPr>
                <p14:cNvContentPartPr/>
                <p14:nvPr/>
              </p14:nvContentPartPr>
              <p14:xfrm>
                <a:off x="10128319" y="2558158"/>
                <a:ext cx="302760" cy="343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23AFC67-F152-4D6E-89FD-1D9A50BBC6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19319" y="2549158"/>
                  <a:ext cx="32040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17863E-7F79-4319-9995-133BDE8484A5}"/>
                  </a:ext>
                </a:extLst>
              </p14:cNvPr>
              <p14:cNvContentPartPr/>
              <p14:nvPr/>
            </p14:nvContentPartPr>
            <p14:xfrm>
              <a:off x="531439" y="4455358"/>
              <a:ext cx="37440" cy="45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17863E-7F79-4319-9995-133BDE8484A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22799" y="4446358"/>
                <a:ext cx="550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92623C7-FE0D-420B-9886-82E3E4786F78}"/>
              </a:ext>
            </a:extLst>
          </p:cNvPr>
          <p:cNvGrpSpPr/>
          <p:nvPr/>
        </p:nvGrpSpPr>
        <p:grpSpPr>
          <a:xfrm>
            <a:off x="916279" y="4080958"/>
            <a:ext cx="892800" cy="423360"/>
            <a:chOff x="916279" y="4080958"/>
            <a:chExt cx="89280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7F01FC8-55C9-47FB-B01E-D582E20A85FE}"/>
                    </a:ext>
                  </a:extLst>
                </p14:cNvPr>
                <p14:cNvContentPartPr/>
                <p14:nvPr/>
              </p14:nvContentPartPr>
              <p14:xfrm>
                <a:off x="1027159" y="4304158"/>
                <a:ext cx="117000" cy="200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7F01FC8-55C9-47FB-B01E-D582E20A85F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8159" y="4295158"/>
                  <a:ext cx="13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5B68B5D-10DE-4DF9-905E-1448491A6FD1}"/>
                    </a:ext>
                  </a:extLst>
                </p14:cNvPr>
                <p14:cNvContentPartPr/>
                <p14:nvPr/>
              </p14:nvContentPartPr>
              <p14:xfrm>
                <a:off x="916279" y="4243318"/>
                <a:ext cx="455040" cy="73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5B68B5D-10DE-4DF9-905E-1448491A6F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7279" y="4234678"/>
                  <a:ext cx="472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068DD2D-3A50-4E62-8FDE-F3F4EF5D6478}"/>
                    </a:ext>
                  </a:extLst>
                </p14:cNvPr>
                <p14:cNvContentPartPr/>
                <p14:nvPr/>
              </p14:nvContentPartPr>
              <p14:xfrm>
                <a:off x="1356919" y="4080958"/>
                <a:ext cx="232200" cy="383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068DD2D-3A50-4E62-8FDE-F3F4EF5D647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47919" y="4071958"/>
                  <a:ext cx="249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6D4227B-2565-41CF-8AC6-7FCA24412D0B}"/>
                    </a:ext>
                  </a:extLst>
                </p14:cNvPr>
                <p14:cNvContentPartPr/>
                <p14:nvPr/>
              </p14:nvContentPartPr>
              <p14:xfrm>
                <a:off x="1657879" y="4302718"/>
                <a:ext cx="151200" cy="155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6D4227B-2565-41CF-8AC6-7FCA24412D0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49239" y="4293718"/>
                  <a:ext cx="16884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E65DF5F-192A-440E-989A-34DE78938DB0}"/>
              </a:ext>
            </a:extLst>
          </p:cNvPr>
          <p:cNvGrpSpPr/>
          <p:nvPr/>
        </p:nvGrpSpPr>
        <p:grpSpPr>
          <a:xfrm>
            <a:off x="2226319" y="3940558"/>
            <a:ext cx="933480" cy="768240"/>
            <a:chOff x="2226319" y="3940558"/>
            <a:chExt cx="93348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179ED3F-7F8B-412E-A0B7-75936DA39F7B}"/>
                    </a:ext>
                  </a:extLst>
                </p14:cNvPr>
                <p14:cNvContentPartPr/>
                <p14:nvPr/>
              </p14:nvContentPartPr>
              <p14:xfrm>
                <a:off x="2226319" y="4335478"/>
                <a:ext cx="207720" cy="373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179ED3F-7F8B-412E-A0B7-75936DA39F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17319" y="4326478"/>
                  <a:ext cx="225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C670D1E-A0D4-4FBE-AD83-AD07FB76E075}"/>
                    </a:ext>
                  </a:extLst>
                </p14:cNvPr>
                <p14:cNvContentPartPr/>
                <p14:nvPr/>
              </p14:nvContentPartPr>
              <p14:xfrm>
                <a:off x="2392639" y="4213798"/>
                <a:ext cx="222840" cy="226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C670D1E-A0D4-4FBE-AD83-AD07FB76E07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83639" y="4205158"/>
                  <a:ext cx="240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3F711C5-0A13-42BF-B3D8-F2E2764ED08D}"/>
                    </a:ext>
                  </a:extLst>
                </p14:cNvPr>
                <p14:cNvContentPartPr/>
                <p14:nvPr/>
              </p14:nvContentPartPr>
              <p14:xfrm>
                <a:off x="2712679" y="3988438"/>
                <a:ext cx="191160" cy="388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3F711C5-0A13-42BF-B3D8-F2E2764ED08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03679" y="3979798"/>
                  <a:ext cx="208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42D0AF-E447-4D4E-9564-228CD8331529}"/>
                    </a:ext>
                  </a:extLst>
                </p14:cNvPr>
                <p14:cNvContentPartPr/>
                <p14:nvPr/>
              </p14:nvContentPartPr>
              <p14:xfrm>
                <a:off x="2780719" y="4129918"/>
                <a:ext cx="187200" cy="117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42D0AF-E447-4D4E-9564-228CD83315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71719" y="4121278"/>
                  <a:ext cx="204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1BC1BD9-EC8A-4450-871F-4C3CF9CF99AD}"/>
                    </a:ext>
                  </a:extLst>
                </p14:cNvPr>
                <p14:cNvContentPartPr/>
                <p14:nvPr/>
              </p14:nvContentPartPr>
              <p14:xfrm>
                <a:off x="3012559" y="3940558"/>
                <a:ext cx="147240" cy="339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1BC1BD9-EC8A-4450-871F-4C3CF9CF99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03559" y="3931558"/>
                  <a:ext cx="16488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78F96FB-3441-46EE-9F89-7257654C7665}"/>
              </a:ext>
            </a:extLst>
          </p:cNvPr>
          <p:cNvGrpSpPr/>
          <p:nvPr/>
        </p:nvGrpSpPr>
        <p:grpSpPr>
          <a:xfrm>
            <a:off x="3447439" y="3890158"/>
            <a:ext cx="2347560" cy="812160"/>
            <a:chOff x="3447439" y="3890158"/>
            <a:chExt cx="2347560" cy="81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B86805E-DC0B-4212-845C-1CA991B1ED46}"/>
                    </a:ext>
                  </a:extLst>
                </p14:cNvPr>
                <p14:cNvContentPartPr/>
                <p14:nvPr/>
              </p14:nvContentPartPr>
              <p14:xfrm>
                <a:off x="3447439" y="4377958"/>
                <a:ext cx="172800" cy="324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B86805E-DC0B-4212-845C-1CA991B1ED4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38439" y="4369318"/>
                  <a:ext cx="190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0B90F77-44B9-4670-AC7F-3EC4979A5912}"/>
                    </a:ext>
                  </a:extLst>
                </p14:cNvPr>
                <p14:cNvContentPartPr/>
                <p14:nvPr/>
              </p14:nvContentPartPr>
              <p14:xfrm>
                <a:off x="3608719" y="4175638"/>
                <a:ext cx="252000" cy="286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0B90F77-44B9-4670-AC7F-3EC4979A591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00079" y="4166998"/>
                  <a:ext cx="269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E19370-A681-45FC-A2D9-6797F0E23D2B}"/>
                    </a:ext>
                  </a:extLst>
                </p14:cNvPr>
                <p14:cNvContentPartPr/>
                <p14:nvPr/>
              </p14:nvContentPartPr>
              <p14:xfrm>
                <a:off x="3893119" y="4219918"/>
                <a:ext cx="178200" cy="184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E19370-A681-45FC-A2D9-6797F0E23D2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84479" y="4210918"/>
                  <a:ext cx="195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28DBF1E-64AE-4858-B7DB-5FD823A7C618}"/>
                    </a:ext>
                  </a:extLst>
                </p14:cNvPr>
                <p14:cNvContentPartPr/>
                <p14:nvPr/>
              </p14:nvContentPartPr>
              <p14:xfrm>
                <a:off x="4126759" y="4164838"/>
                <a:ext cx="540360" cy="240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28DBF1E-64AE-4858-B7DB-5FD823A7C6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17759" y="4155838"/>
                  <a:ext cx="558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50E6260-13D3-495B-ACD0-54AE70F88A76}"/>
                    </a:ext>
                  </a:extLst>
                </p14:cNvPr>
                <p14:cNvContentPartPr/>
                <p14:nvPr/>
              </p14:nvContentPartPr>
              <p14:xfrm>
                <a:off x="4690519" y="4228558"/>
                <a:ext cx="138600" cy="135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50E6260-13D3-495B-ACD0-54AE70F88A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81519" y="4219918"/>
                  <a:ext cx="156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0F81F3F-EF47-48D3-9C3F-8DE514AE38B0}"/>
                    </a:ext>
                  </a:extLst>
                </p14:cNvPr>
                <p14:cNvContentPartPr/>
                <p14:nvPr/>
              </p14:nvContentPartPr>
              <p14:xfrm>
                <a:off x="5000479" y="3948478"/>
                <a:ext cx="152640" cy="398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0F81F3F-EF47-48D3-9C3F-8DE514AE38B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91839" y="3939838"/>
                  <a:ext cx="170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4A7937C-D91C-4316-BED2-3CE36B9A4053}"/>
                    </a:ext>
                  </a:extLst>
                </p14:cNvPr>
                <p14:cNvContentPartPr/>
                <p14:nvPr/>
              </p14:nvContentPartPr>
              <p14:xfrm>
                <a:off x="4936759" y="4176358"/>
                <a:ext cx="322920" cy="159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4A7937C-D91C-4316-BED2-3CE36B9A405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27759" y="4167718"/>
                  <a:ext cx="340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AADC0BD-228E-43C4-A0A2-59B7D6597912}"/>
                    </a:ext>
                  </a:extLst>
                </p14:cNvPr>
                <p14:cNvContentPartPr/>
                <p14:nvPr/>
              </p14:nvContentPartPr>
              <p14:xfrm>
                <a:off x="5403679" y="3890158"/>
                <a:ext cx="168120" cy="485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AADC0BD-228E-43C4-A0A2-59B7D659791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95039" y="3881518"/>
                  <a:ext cx="18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060884-6775-40BB-B347-33179FD4BC6E}"/>
                    </a:ext>
                  </a:extLst>
                </p14:cNvPr>
                <p14:cNvContentPartPr/>
                <p14:nvPr/>
              </p14:nvContentPartPr>
              <p14:xfrm>
                <a:off x="5500519" y="4199398"/>
                <a:ext cx="294480" cy="274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060884-6775-40BB-B347-33179FD4BC6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91519" y="4190398"/>
                  <a:ext cx="31212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57111AE-DD40-4BD2-9C91-4E4B23AD4907}"/>
                  </a:ext>
                </a:extLst>
              </p14:cNvPr>
              <p14:cNvContentPartPr/>
              <p14:nvPr/>
            </p14:nvContentPartPr>
            <p14:xfrm>
              <a:off x="11907799" y="4285438"/>
              <a:ext cx="130680" cy="276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57111AE-DD40-4BD2-9C91-4E4B23AD490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898799" y="4276798"/>
                <a:ext cx="148320" cy="2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0131407-5CA5-42C0-8AE8-251A904CA360}"/>
              </a:ext>
            </a:extLst>
          </p:cNvPr>
          <p:cNvGrpSpPr/>
          <p:nvPr/>
        </p:nvGrpSpPr>
        <p:grpSpPr>
          <a:xfrm>
            <a:off x="880999" y="4748398"/>
            <a:ext cx="699120" cy="587160"/>
            <a:chOff x="880999" y="4748398"/>
            <a:chExt cx="69912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96FF0F-C214-4C87-8F27-9EA1815E08EC}"/>
                    </a:ext>
                  </a:extLst>
                </p14:cNvPr>
                <p14:cNvContentPartPr/>
                <p14:nvPr/>
              </p14:nvContentPartPr>
              <p14:xfrm>
                <a:off x="904759" y="4798798"/>
                <a:ext cx="184320" cy="324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96FF0F-C214-4C87-8F27-9EA1815E08E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5759" y="4790158"/>
                  <a:ext cx="201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19BB8DC-D680-457E-AA8A-92B8ED7FBFB0}"/>
                    </a:ext>
                  </a:extLst>
                </p14:cNvPr>
                <p14:cNvContentPartPr/>
                <p14:nvPr/>
              </p14:nvContentPartPr>
              <p14:xfrm>
                <a:off x="880999" y="4748398"/>
                <a:ext cx="294840" cy="319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19BB8DC-D680-457E-AA8A-92B8ED7FBFB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2359" y="4739398"/>
                  <a:ext cx="312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29251DA-202D-4F75-B514-84E962E2557E}"/>
                    </a:ext>
                  </a:extLst>
                </p14:cNvPr>
                <p14:cNvContentPartPr/>
                <p14:nvPr/>
              </p14:nvContentPartPr>
              <p14:xfrm>
                <a:off x="1095559" y="5095438"/>
                <a:ext cx="154800" cy="233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29251DA-202D-4F75-B514-84E962E2557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6559" y="5086798"/>
                  <a:ext cx="172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6F84326-78C8-467F-9750-C571A8B01EA5}"/>
                    </a:ext>
                  </a:extLst>
                </p14:cNvPr>
                <p14:cNvContentPartPr/>
                <p14:nvPr/>
              </p14:nvContentPartPr>
              <p14:xfrm>
                <a:off x="1197079" y="4997518"/>
                <a:ext cx="223560" cy="160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6F84326-78C8-467F-9750-C571A8B01EA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88079" y="4988518"/>
                  <a:ext cx="241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1CCD5C8-0872-4F69-8399-39B661F3837C}"/>
                    </a:ext>
                  </a:extLst>
                </p14:cNvPr>
                <p14:cNvContentPartPr/>
                <p14:nvPr/>
              </p14:nvContentPartPr>
              <p14:xfrm>
                <a:off x="1508839" y="5131798"/>
                <a:ext cx="71280" cy="203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1CCD5C8-0872-4F69-8399-39B661F3837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99839" y="5123158"/>
                  <a:ext cx="8892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ECE0FE3-C6E8-4FE7-9DFD-6CD105717A0C}"/>
              </a:ext>
            </a:extLst>
          </p:cNvPr>
          <p:cNvGrpSpPr/>
          <p:nvPr/>
        </p:nvGrpSpPr>
        <p:grpSpPr>
          <a:xfrm>
            <a:off x="1924639" y="4858198"/>
            <a:ext cx="254880" cy="260280"/>
            <a:chOff x="1924639" y="4858198"/>
            <a:chExt cx="2548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8671173-28F5-46D0-8F7B-B147A1379723}"/>
                    </a:ext>
                  </a:extLst>
                </p14:cNvPr>
                <p14:cNvContentPartPr/>
                <p14:nvPr/>
              </p14:nvContentPartPr>
              <p14:xfrm>
                <a:off x="1924639" y="4958998"/>
                <a:ext cx="57600" cy="150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8671173-28F5-46D0-8F7B-B147A13797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15999" y="4950358"/>
                  <a:ext cx="75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27C5515-3BA5-4859-8500-C8D8C308F317}"/>
                    </a:ext>
                  </a:extLst>
                </p14:cNvPr>
                <p14:cNvContentPartPr/>
                <p14:nvPr/>
              </p14:nvContentPartPr>
              <p14:xfrm>
                <a:off x="1982599" y="4858198"/>
                <a:ext cx="16200" cy="7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27C5515-3BA5-4859-8500-C8D8C308F31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73599" y="4849558"/>
                  <a:ext cx="33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9448BB6-C11B-4E34-BB4C-A2D3345F0D2B}"/>
                    </a:ext>
                  </a:extLst>
                </p14:cNvPr>
                <p14:cNvContentPartPr/>
                <p14:nvPr/>
              </p14:nvContentPartPr>
              <p14:xfrm>
                <a:off x="2013199" y="4906798"/>
                <a:ext cx="166320" cy="211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9448BB6-C11B-4E34-BB4C-A2D3345F0D2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04199" y="4897798"/>
                  <a:ext cx="1839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C201D54-0216-4608-AA1F-AE173621D99E}"/>
              </a:ext>
            </a:extLst>
          </p:cNvPr>
          <p:cNvGrpSpPr/>
          <p:nvPr/>
        </p:nvGrpSpPr>
        <p:grpSpPr>
          <a:xfrm>
            <a:off x="2665519" y="4674598"/>
            <a:ext cx="685800" cy="490320"/>
            <a:chOff x="2665519" y="4674598"/>
            <a:chExt cx="68580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55210CD-28A7-4CC9-BBF0-CCDC812807B9}"/>
                    </a:ext>
                  </a:extLst>
                </p14:cNvPr>
                <p14:cNvContentPartPr/>
                <p14:nvPr/>
              </p14:nvContentPartPr>
              <p14:xfrm>
                <a:off x="2689279" y="4731478"/>
                <a:ext cx="191160" cy="423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55210CD-28A7-4CC9-BBF0-CCDC812807B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80279" y="4722838"/>
                  <a:ext cx="208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89ED72F-A1B5-422E-96A6-D029CB960A8F}"/>
                    </a:ext>
                  </a:extLst>
                </p14:cNvPr>
                <p14:cNvContentPartPr/>
                <p14:nvPr/>
              </p14:nvContentPartPr>
              <p14:xfrm>
                <a:off x="2665519" y="4870438"/>
                <a:ext cx="309600" cy="9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89ED72F-A1B5-422E-96A6-D029CB960A8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56879" y="4861438"/>
                  <a:ext cx="327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DEDC5CC-137C-4821-B2E2-78345204B8AC}"/>
                    </a:ext>
                  </a:extLst>
                </p14:cNvPr>
                <p14:cNvContentPartPr/>
                <p14:nvPr/>
              </p14:nvContentPartPr>
              <p14:xfrm>
                <a:off x="2889439" y="4674598"/>
                <a:ext cx="222480" cy="441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DEDC5CC-137C-4821-B2E2-78345204B8A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80799" y="4665958"/>
                  <a:ext cx="2401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9AEEFAB-C925-444B-93BD-6F03529FF03A}"/>
                    </a:ext>
                  </a:extLst>
                </p14:cNvPr>
                <p14:cNvContentPartPr/>
                <p14:nvPr/>
              </p14:nvContentPartPr>
              <p14:xfrm>
                <a:off x="3150079" y="4930198"/>
                <a:ext cx="201240" cy="234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9AEEFAB-C925-444B-93BD-6F03529FF03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41439" y="4921198"/>
                  <a:ext cx="2188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468CEE9-8A1C-4DCB-B0C7-E05FB8227DAD}"/>
              </a:ext>
            </a:extLst>
          </p:cNvPr>
          <p:cNvGrpSpPr/>
          <p:nvPr/>
        </p:nvGrpSpPr>
        <p:grpSpPr>
          <a:xfrm>
            <a:off x="3642199" y="4604038"/>
            <a:ext cx="1585800" cy="523800"/>
            <a:chOff x="3642199" y="4604038"/>
            <a:chExt cx="158580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5C21CAB-9555-447B-AB94-78B65279DB13}"/>
                    </a:ext>
                  </a:extLst>
                </p14:cNvPr>
                <p14:cNvContentPartPr/>
                <p14:nvPr/>
              </p14:nvContentPartPr>
              <p14:xfrm>
                <a:off x="3642199" y="4876198"/>
                <a:ext cx="228600" cy="251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5C21CAB-9555-447B-AB94-78B65279DB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33199" y="4867198"/>
                  <a:ext cx="246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217029-6570-43A7-AD0D-8FA01F37920E}"/>
                    </a:ext>
                  </a:extLst>
                </p14:cNvPr>
                <p14:cNvContentPartPr/>
                <p14:nvPr/>
              </p14:nvContentPartPr>
              <p14:xfrm>
                <a:off x="3909319" y="4934878"/>
                <a:ext cx="89280" cy="178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217029-6570-43A7-AD0D-8FA01F37920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00319" y="4925878"/>
                  <a:ext cx="10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6B258E-BCF0-4C58-8F2C-E9F33E590ED3}"/>
                    </a:ext>
                  </a:extLst>
                </p14:cNvPr>
                <p14:cNvContentPartPr/>
                <p14:nvPr/>
              </p14:nvContentPartPr>
              <p14:xfrm>
                <a:off x="4141519" y="4654438"/>
                <a:ext cx="180360" cy="454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6B258E-BCF0-4C58-8F2C-E9F33E590ED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32519" y="4645438"/>
                  <a:ext cx="1980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3CE7CD9-2C87-4F8D-88EC-A90F9566ADFD}"/>
                    </a:ext>
                  </a:extLst>
                </p14:cNvPr>
                <p14:cNvContentPartPr/>
                <p14:nvPr/>
              </p14:nvContentPartPr>
              <p14:xfrm>
                <a:off x="4298479" y="4983118"/>
                <a:ext cx="146880" cy="109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3CE7CD9-2C87-4F8D-88EC-A90F9566ADF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89479" y="4974118"/>
                  <a:ext cx="164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DE0EE75-40D9-423D-873F-DADB759935D0}"/>
                    </a:ext>
                  </a:extLst>
                </p14:cNvPr>
                <p14:cNvContentPartPr/>
                <p14:nvPr/>
              </p14:nvContentPartPr>
              <p14:xfrm>
                <a:off x="4557319" y="4604038"/>
                <a:ext cx="191880" cy="482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DE0EE75-40D9-423D-873F-DADB759935D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48319" y="4595398"/>
                  <a:ext cx="2095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26A0A4A-6672-4A20-AA55-A1CDEDB8D0C4}"/>
                    </a:ext>
                  </a:extLst>
                </p14:cNvPr>
                <p14:cNvContentPartPr/>
                <p14:nvPr/>
              </p14:nvContentPartPr>
              <p14:xfrm>
                <a:off x="4475599" y="4800238"/>
                <a:ext cx="431640" cy="241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26A0A4A-6672-4A20-AA55-A1CDEDB8D0C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66959" y="4791598"/>
                  <a:ext cx="449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9017B4F-7A10-4F87-AF22-4745B8CC4D60}"/>
                    </a:ext>
                  </a:extLst>
                </p14:cNvPr>
                <p14:cNvContentPartPr/>
                <p14:nvPr/>
              </p14:nvContentPartPr>
              <p14:xfrm>
                <a:off x="4928479" y="4938118"/>
                <a:ext cx="79920" cy="91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9017B4F-7A10-4F87-AF22-4745B8CC4D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19479" y="4929118"/>
                  <a:ext cx="97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412FCC2-D6BA-48E4-BCEC-E8CA7771E9F2}"/>
                    </a:ext>
                  </a:extLst>
                </p14:cNvPr>
                <p14:cNvContentPartPr/>
                <p14:nvPr/>
              </p14:nvContentPartPr>
              <p14:xfrm>
                <a:off x="5112799" y="4946398"/>
                <a:ext cx="115200" cy="89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412FCC2-D6BA-48E4-BCEC-E8CA7771E9F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03799" y="4937398"/>
                  <a:ext cx="13284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5A90237-888C-4D3F-A786-C70F51FAAD12}"/>
              </a:ext>
            </a:extLst>
          </p:cNvPr>
          <p:cNvGrpSpPr/>
          <p:nvPr/>
        </p:nvGrpSpPr>
        <p:grpSpPr>
          <a:xfrm>
            <a:off x="5506279" y="4559038"/>
            <a:ext cx="391320" cy="520920"/>
            <a:chOff x="5506279" y="4559038"/>
            <a:chExt cx="39132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3D03CE-C04F-4150-9977-793310C0C1B0}"/>
                    </a:ext>
                  </a:extLst>
                </p14:cNvPr>
                <p14:cNvContentPartPr/>
                <p14:nvPr/>
              </p14:nvContentPartPr>
              <p14:xfrm>
                <a:off x="5582239" y="4559038"/>
                <a:ext cx="182160" cy="520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3D03CE-C04F-4150-9977-793310C0C1B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73599" y="4550038"/>
                  <a:ext cx="1998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F958061-8E8C-4E79-AB62-4C3C4995DE31}"/>
                    </a:ext>
                  </a:extLst>
                </p14:cNvPr>
                <p14:cNvContentPartPr/>
                <p14:nvPr/>
              </p14:nvContentPartPr>
              <p14:xfrm>
                <a:off x="5506279" y="4809238"/>
                <a:ext cx="274680" cy="23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F958061-8E8C-4E79-AB62-4C3C4995DE3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97279" y="4800598"/>
                  <a:ext cx="292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7B04122-E222-4CB5-9022-9448678D731C}"/>
                    </a:ext>
                  </a:extLst>
                </p14:cNvPr>
                <p14:cNvContentPartPr/>
                <p14:nvPr/>
              </p14:nvContentPartPr>
              <p14:xfrm>
                <a:off x="5772319" y="4917958"/>
                <a:ext cx="125280" cy="124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7B04122-E222-4CB5-9022-9448678D731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63679" y="4908958"/>
                  <a:ext cx="14292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FB4C6AF-9EAB-42F4-8612-0B0533808DE3}"/>
              </a:ext>
            </a:extLst>
          </p:cNvPr>
          <p:cNvGrpSpPr/>
          <p:nvPr/>
        </p:nvGrpSpPr>
        <p:grpSpPr>
          <a:xfrm>
            <a:off x="1069999" y="5781958"/>
            <a:ext cx="201240" cy="115560"/>
            <a:chOff x="1069999" y="5781958"/>
            <a:chExt cx="2012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8A05BDF-8285-4DA3-AF02-08F4A9D25F51}"/>
                    </a:ext>
                  </a:extLst>
                </p14:cNvPr>
                <p14:cNvContentPartPr/>
                <p14:nvPr/>
              </p14:nvContentPartPr>
              <p14:xfrm>
                <a:off x="1069999" y="5781958"/>
                <a:ext cx="163080" cy="21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8A05BDF-8285-4DA3-AF02-08F4A9D25F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0999" y="5772958"/>
                  <a:ext cx="180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ECA1680-3D8E-4001-B0C0-BD2C3A0183B7}"/>
                    </a:ext>
                  </a:extLst>
                </p14:cNvPr>
                <p14:cNvContentPartPr/>
                <p14:nvPr/>
              </p14:nvContentPartPr>
              <p14:xfrm>
                <a:off x="1113199" y="5888158"/>
                <a:ext cx="158040" cy="9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ECA1680-3D8E-4001-B0C0-BD2C3A0183B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4559" y="5879518"/>
                  <a:ext cx="1756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0557EEC-439E-4443-98B0-23C7525C540E}"/>
              </a:ext>
            </a:extLst>
          </p:cNvPr>
          <p:cNvGrpSpPr/>
          <p:nvPr/>
        </p:nvGrpSpPr>
        <p:grpSpPr>
          <a:xfrm>
            <a:off x="1576879" y="5526718"/>
            <a:ext cx="640080" cy="924840"/>
            <a:chOff x="1576879" y="5526718"/>
            <a:chExt cx="640080" cy="92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406E111-F275-4A1D-B000-6E810A267CFC}"/>
                    </a:ext>
                  </a:extLst>
                </p14:cNvPr>
                <p14:cNvContentPartPr/>
                <p14:nvPr/>
              </p14:nvContentPartPr>
              <p14:xfrm>
                <a:off x="1766239" y="5526718"/>
                <a:ext cx="154440" cy="641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406E111-F275-4A1D-B000-6E810A267CF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57599" y="5517718"/>
                  <a:ext cx="1720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156E000-7627-4433-A5CD-DC85BF0A06B7}"/>
                    </a:ext>
                  </a:extLst>
                </p14:cNvPr>
                <p14:cNvContentPartPr/>
                <p14:nvPr/>
              </p14:nvContentPartPr>
              <p14:xfrm>
                <a:off x="1576879" y="6388198"/>
                <a:ext cx="122760" cy="9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156E000-7627-4433-A5CD-DC85BF0A06B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68239" y="6379558"/>
                  <a:ext cx="14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2848ECB-178E-4678-BBEB-8DBAF341A2B9}"/>
                    </a:ext>
                  </a:extLst>
                </p14:cNvPr>
                <p14:cNvContentPartPr/>
                <p14:nvPr/>
              </p14:nvContentPartPr>
              <p14:xfrm>
                <a:off x="1981159" y="6223678"/>
                <a:ext cx="235800" cy="227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2848ECB-178E-4678-BBEB-8DBAF341A2B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72159" y="6214678"/>
                  <a:ext cx="25344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E52B719-1115-48B5-925D-A6E09F420449}"/>
              </a:ext>
            </a:extLst>
          </p:cNvPr>
          <p:cNvGrpSpPr/>
          <p:nvPr/>
        </p:nvGrpSpPr>
        <p:grpSpPr>
          <a:xfrm>
            <a:off x="2016799" y="5318278"/>
            <a:ext cx="1641240" cy="661320"/>
            <a:chOff x="2016799" y="5318278"/>
            <a:chExt cx="164124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122D01F-3A4C-469A-8EFE-35DD323020C4}"/>
                    </a:ext>
                  </a:extLst>
                </p14:cNvPr>
                <p14:cNvContentPartPr/>
                <p14:nvPr/>
              </p14:nvContentPartPr>
              <p14:xfrm>
                <a:off x="2016799" y="5330878"/>
                <a:ext cx="133200" cy="189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122D01F-3A4C-469A-8EFE-35DD323020C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08159" y="5321878"/>
                  <a:ext cx="150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ED47EE4-0570-4496-B3B5-FB466A3B952B}"/>
                    </a:ext>
                  </a:extLst>
                </p14:cNvPr>
                <p14:cNvContentPartPr/>
                <p14:nvPr/>
              </p14:nvContentPartPr>
              <p14:xfrm>
                <a:off x="2029759" y="5318278"/>
                <a:ext cx="113400" cy="204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ED47EE4-0570-4496-B3B5-FB466A3B952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20759" y="5309278"/>
                  <a:ext cx="131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EC52E73-EBBB-4AA9-B3AC-CB548254930E}"/>
                    </a:ext>
                  </a:extLst>
                </p14:cNvPr>
                <p14:cNvContentPartPr/>
                <p14:nvPr/>
              </p14:nvContentPartPr>
              <p14:xfrm>
                <a:off x="2224159" y="5499358"/>
                <a:ext cx="46800" cy="179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EC52E73-EBBB-4AA9-B3AC-CB548254930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15519" y="5490358"/>
                  <a:ext cx="64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136D5B5-EF8E-4886-840A-7544B4928C0C}"/>
                    </a:ext>
                  </a:extLst>
                </p14:cNvPr>
                <p14:cNvContentPartPr/>
                <p14:nvPr/>
              </p14:nvContentPartPr>
              <p14:xfrm>
                <a:off x="2246119" y="5395678"/>
                <a:ext cx="150840" cy="143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136D5B5-EF8E-4886-840A-7544B4928C0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37479" y="5387038"/>
                  <a:ext cx="168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3C3EEDF-6F6A-491E-9857-B3D274602D78}"/>
                    </a:ext>
                  </a:extLst>
                </p14:cNvPr>
                <p14:cNvContentPartPr/>
                <p14:nvPr/>
              </p14:nvContentPartPr>
              <p14:xfrm>
                <a:off x="2473639" y="5423038"/>
                <a:ext cx="236880" cy="556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3C3EEDF-6F6A-491E-9857-B3D274602D7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464639" y="5414038"/>
                  <a:ext cx="2545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F325B3C-E8C1-4666-BC02-58477C84C098}"/>
                    </a:ext>
                  </a:extLst>
                </p14:cNvPr>
                <p14:cNvContentPartPr/>
                <p14:nvPr/>
              </p14:nvContentPartPr>
              <p14:xfrm>
                <a:off x="2448079" y="5756758"/>
                <a:ext cx="230040" cy="50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F325B3C-E8C1-4666-BC02-58477C84C0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39439" y="5748118"/>
                  <a:ext cx="247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08BC407-667F-4318-8E02-B123BBF8F3C3}"/>
                    </a:ext>
                  </a:extLst>
                </p14:cNvPr>
                <p14:cNvContentPartPr/>
                <p14:nvPr/>
              </p14:nvContentPartPr>
              <p14:xfrm>
                <a:off x="2735359" y="5725798"/>
                <a:ext cx="255960" cy="170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08BC407-667F-4318-8E02-B123BBF8F3C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26359" y="5716798"/>
                  <a:ext cx="273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D85FF62-47CD-4B43-911E-A63E91AC4608}"/>
                    </a:ext>
                  </a:extLst>
                </p14:cNvPr>
                <p14:cNvContentPartPr/>
                <p14:nvPr/>
              </p14:nvContentPartPr>
              <p14:xfrm>
                <a:off x="2863879" y="5767918"/>
                <a:ext cx="85680" cy="113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D85FF62-47CD-4B43-911E-A63E91AC460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55239" y="5758918"/>
                  <a:ext cx="103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19BA106-5E04-483C-BBC2-3E87384C10DD}"/>
                    </a:ext>
                  </a:extLst>
                </p14:cNvPr>
                <p14:cNvContentPartPr/>
                <p14:nvPr/>
              </p14:nvContentPartPr>
              <p14:xfrm>
                <a:off x="2997799" y="5633638"/>
                <a:ext cx="135000" cy="293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19BA106-5E04-483C-BBC2-3E87384C10D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989159" y="5624998"/>
                  <a:ext cx="152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5CFE21F-E99B-4564-9416-5B08ED8DE4DD}"/>
                    </a:ext>
                  </a:extLst>
                </p14:cNvPr>
                <p14:cNvContentPartPr/>
                <p14:nvPr/>
              </p14:nvContentPartPr>
              <p14:xfrm>
                <a:off x="3202999" y="5756758"/>
                <a:ext cx="147960" cy="141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5CFE21F-E99B-4564-9416-5B08ED8DE4D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94359" y="5748118"/>
                  <a:ext cx="165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699C527-D5BB-42F1-B730-DCC6490A88DB}"/>
                    </a:ext>
                  </a:extLst>
                </p14:cNvPr>
                <p14:cNvContentPartPr/>
                <p14:nvPr/>
              </p14:nvContentPartPr>
              <p14:xfrm>
                <a:off x="3300199" y="5519878"/>
                <a:ext cx="144360" cy="357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699C527-D5BB-42F1-B730-DCC6490A88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291199" y="5511238"/>
                  <a:ext cx="1620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F446E9B-3B90-4995-8FCE-01410AE3520C}"/>
                    </a:ext>
                  </a:extLst>
                </p14:cNvPr>
                <p14:cNvContentPartPr/>
                <p14:nvPr/>
              </p14:nvContentPartPr>
              <p14:xfrm>
                <a:off x="3467239" y="5653078"/>
                <a:ext cx="190800" cy="209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F446E9B-3B90-4995-8FCE-01410AE3520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458239" y="5644078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2C8FC2D-C85D-4F8A-BF4F-37AA7680A88A}"/>
                    </a:ext>
                  </a:extLst>
                </p14:cNvPr>
                <p14:cNvContentPartPr/>
                <p14:nvPr/>
              </p14:nvContentPartPr>
              <p14:xfrm>
                <a:off x="3448879" y="5683678"/>
                <a:ext cx="163080" cy="172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2C8FC2D-C85D-4F8A-BF4F-37AA7680A88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39879" y="5674678"/>
                  <a:ext cx="1807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4B9DE30-7639-415A-935C-4FE7715DD85A}"/>
              </a:ext>
            </a:extLst>
          </p:cNvPr>
          <p:cNvGrpSpPr/>
          <p:nvPr/>
        </p:nvGrpSpPr>
        <p:grpSpPr>
          <a:xfrm>
            <a:off x="3916159" y="5681878"/>
            <a:ext cx="215280" cy="106200"/>
            <a:chOff x="3916159" y="5681878"/>
            <a:chExt cx="21528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3EC5353-A6B5-4C07-B741-F468DBCAABAB}"/>
                    </a:ext>
                  </a:extLst>
                </p14:cNvPr>
                <p14:cNvContentPartPr/>
                <p14:nvPr/>
              </p14:nvContentPartPr>
              <p14:xfrm>
                <a:off x="3946399" y="5681878"/>
                <a:ext cx="118440" cy="129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3EC5353-A6B5-4C07-B741-F468DBCAABA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37399" y="5672878"/>
                  <a:ext cx="136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7ACEFA9-6326-410D-BBFF-C4A1316A1AB0}"/>
                    </a:ext>
                  </a:extLst>
                </p14:cNvPr>
                <p14:cNvContentPartPr/>
                <p14:nvPr/>
              </p14:nvContentPartPr>
              <p14:xfrm>
                <a:off x="3916159" y="5743798"/>
                <a:ext cx="215280" cy="44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7ACEFA9-6326-410D-BBFF-C4A1316A1AB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07519" y="5734798"/>
                  <a:ext cx="2329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EFBF306-9D01-40E5-BB80-A0C6BD2F2C87}"/>
              </a:ext>
            </a:extLst>
          </p:cNvPr>
          <p:cNvGrpSpPr/>
          <p:nvPr/>
        </p:nvGrpSpPr>
        <p:grpSpPr>
          <a:xfrm>
            <a:off x="4456519" y="5479558"/>
            <a:ext cx="982440" cy="557280"/>
            <a:chOff x="4456519" y="5479558"/>
            <a:chExt cx="98244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86691F7-1AEB-4609-A8E4-2EFB8C6523F2}"/>
                    </a:ext>
                  </a:extLst>
                </p14:cNvPr>
                <p14:cNvContentPartPr/>
                <p14:nvPr/>
              </p14:nvContentPartPr>
              <p14:xfrm>
                <a:off x="4456519" y="5630038"/>
                <a:ext cx="136800" cy="297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86691F7-1AEB-4609-A8E4-2EFB8C6523F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47519" y="5621038"/>
                  <a:ext cx="1544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59D8492-D4CC-48D2-A422-BBE0ECB8381A}"/>
                    </a:ext>
                  </a:extLst>
                </p14:cNvPr>
                <p14:cNvContentPartPr/>
                <p14:nvPr/>
              </p14:nvContentPartPr>
              <p14:xfrm>
                <a:off x="4517719" y="5534998"/>
                <a:ext cx="264240" cy="231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59D8492-D4CC-48D2-A422-BBE0ECB8381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508719" y="5525998"/>
                  <a:ext cx="281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AE42DE6-384E-4FAB-B580-13B150FC712F}"/>
                    </a:ext>
                  </a:extLst>
                </p14:cNvPr>
                <p14:cNvContentPartPr/>
                <p14:nvPr/>
              </p14:nvContentPartPr>
              <p14:xfrm>
                <a:off x="4756399" y="5479558"/>
                <a:ext cx="334800" cy="534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AE42DE6-384E-4FAB-B580-13B150FC712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47399" y="5470558"/>
                  <a:ext cx="3524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9BFA433-D3F6-4D0B-8779-9DABBC2E8EB6}"/>
                    </a:ext>
                  </a:extLst>
                </p14:cNvPr>
                <p14:cNvContentPartPr/>
                <p14:nvPr/>
              </p14:nvContentPartPr>
              <p14:xfrm>
                <a:off x="4959079" y="5779798"/>
                <a:ext cx="96840" cy="216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9BFA433-D3F6-4D0B-8779-9DABBC2E8EB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50079" y="5771158"/>
                  <a:ext cx="114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DD9A3EF-4E8D-484E-9798-99DA4DCB0880}"/>
                    </a:ext>
                  </a:extLst>
                </p14:cNvPr>
                <p14:cNvContentPartPr/>
                <p14:nvPr/>
              </p14:nvContentPartPr>
              <p14:xfrm>
                <a:off x="5094799" y="5827678"/>
                <a:ext cx="116640" cy="160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DD9A3EF-4E8D-484E-9798-99DA4DCB088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085799" y="5819038"/>
                  <a:ext cx="134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E5DCBD4-EFF5-4599-93E9-739593E63D0C}"/>
                    </a:ext>
                  </a:extLst>
                </p14:cNvPr>
                <p14:cNvContentPartPr/>
                <p14:nvPr/>
              </p14:nvContentPartPr>
              <p14:xfrm>
                <a:off x="5253559" y="5810038"/>
                <a:ext cx="185400" cy="226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E5DCBD4-EFF5-4599-93E9-739593E63D0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44559" y="5801398"/>
                  <a:ext cx="20304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4D5DA92-2584-4886-92A1-9F8AFAF175E3}"/>
                  </a:ext>
                </a:extLst>
              </p14:cNvPr>
              <p14:cNvContentPartPr/>
              <p14:nvPr/>
            </p14:nvContentPartPr>
            <p14:xfrm>
              <a:off x="9696319" y="3099292"/>
              <a:ext cx="720720" cy="878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4D5DA92-2584-4886-92A1-9F8AFAF175E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687319" y="3090292"/>
                <a:ext cx="73836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EC04A253-E638-4527-B0D2-BB3F6AFA755F}"/>
              </a:ext>
            </a:extLst>
          </p:cNvPr>
          <p:cNvGrpSpPr/>
          <p:nvPr/>
        </p:nvGrpSpPr>
        <p:grpSpPr>
          <a:xfrm>
            <a:off x="6200719" y="3344758"/>
            <a:ext cx="5657760" cy="1863000"/>
            <a:chOff x="6200719" y="3344758"/>
            <a:chExt cx="5657760" cy="18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C979736-C687-4DD9-87D8-F01EF7BBAFB0}"/>
                    </a:ext>
                  </a:extLst>
                </p14:cNvPr>
                <p14:cNvContentPartPr/>
                <p14:nvPr/>
              </p14:nvContentPartPr>
              <p14:xfrm>
                <a:off x="6215479" y="3449518"/>
                <a:ext cx="207720" cy="63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C979736-C687-4DD9-87D8-F01EF7BBAFB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06479" y="3440518"/>
                  <a:ext cx="225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DC9832B-94E5-4787-93F8-4F2DF309CC47}"/>
                    </a:ext>
                  </a:extLst>
                </p14:cNvPr>
                <p14:cNvContentPartPr/>
                <p14:nvPr/>
              </p14:nvContentPartPr>
              <p14:xfrm>
                <a:off x="6604279" y="3344758"/>
                <a:ext cx="266760" cy="240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DC9832B-94E5-4787-93F8-4F2DF309CC4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95639" y="3336118"/>
                  <a:ext cx="284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B8BF9DC-0783-4E27-A0D1-5F4AB0FB06E9}"/>
                    </a:ext>
                  </a:extLst>
                </p14:cNvPr>
                <p14:cNvContentPartPr/>
                <p14:nvPr/>
              </p14:nvContentPartPr>
              <p14:xfrm>
                <a:off x="6241039" y="3909598"/>
                <a:ext cx="316080" cy="502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B8BF9DC-0783-4E27-A0D1-5F4AB0FB06E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32039" y="3900598"/>
                  <a:ext cx="3337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0DC7937-B630-4FB3-B7FA-EBD77F38878A}"/>
                    </a:ext>
                  </a:extLst>
                </p14:cNvPr>
                <p14:cNvContentPartPr/>
                <p14:nvPr/>
              </p14:nvContentPartPr>
              <p14:xfrm>
                <a:off x="6200719" y="4208038"/>
                <a:ext cx="245160" cy="80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0DC7937-B630-4FB3-B7FA-EBD77F38878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92079" y="4199038"/>
                  <a:ext cx="262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D11E5A7-372F-4A64-958E-3FDBCDAD924C}"/>
                    </a:ext>
                  </a:extLst>
                </p14:cNvPr>
                <p14:cNvContentPartPr/>
                <p14:nvPr/>
              </p14:nvContentPartPr>
              <p14:xfrm>
                <a:off x="6423559" y="4222798"/>
                <a:ext cx="118440" cy="138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D11E5A7-372F-4A64-958E-3FDBCDAD924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14559" y="4213798"/>
                  <a:ext cx="136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61169BB-E69C-4047-A135-C44283FEA574}"/>
                    </a:ext>
                  </a:extLst>
                </p14:cNvPr>
                <p14:cNvContentPartPr/>
                <p14:nvPr/>
              </p14:nvContentPartPr>
              <p14:xfrm>
                <a:off x="6687439" y="4164478"/>
                <a:ext cx="163800" cy="196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61169BB-E69C-4047-A135-C44283FEA57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678439" y="4155478"/>
                  <a:ext cx="181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2517F12-5417-46C9-B0A2-E1EFB25A7E81}"/>
                    </a:ext>
                  </a:extLst>
                </p14:cNvPr>
                <p14:cNvContentPartPr/>
                <p14:nvPr/>
              </p14:nvContentPartPr>
              <p14:xfrm>
                <a:off x="7091719" y="4223878"/>
                <a:ext cx="167400" cy="264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2517F12-5417-46C9-B0A2-E1EFB25A7E8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83079" y="4214878"/>
                  <a:ext cx="185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DEBB6BE-D1C3-4F91-8D10-D5E474259033}"/>
                    </a:ext>
                  </a:extLst>
                </p14:cNvPr>
                <p14:cNvContentPartPr/>
                <p14:nvPr/>
              </p14:nvContentPartPr>
              <p14:xfrm>
                <a:off x="7237879" y="4084198"/>
                <a:ext cx="252000" cy="206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DEBB6BE-D1C3-4F91-8D10-D5E47425903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28879" y="4075558"/>
                  <a:ext cx="269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1A609E5-955E-44CE-9858-FE9E2855C83A}"/>
                    </a:ext>
                  </a:extLst>
                </p14:cNvPr>
                <p14:cNvContentPartPr/>
                <p14:nvPr/>
              </p14:nvContentPartPr>
              <p14:xfrm>
                <a:off x="7778239" y="3833998"/>
                <a:ext cx="273240" cy="433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1A609E5-955E-44CE-9858-FE9E2855C83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769599" y="3824998"/>
                  <a:ext cx="2908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6CE0146-08DE-475F-9E0F-FD6CDB04B11F}"/>
                    </a:ext>
                  </a:extLst>
                </p14:cNvPr>
                <p14:cNvContentPartPr/>
                <p14:nvPr/>
              </p14:nvContentPartPr>
              <p14:xfrm>
                <a:off x="8054359" y="4098598"/>
                <a:ext cx="167040" cy="155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6CE0146-08DE-475F-9E0F-FD6CDB04B11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045359" y="4089958"/>
                  <a:ext cx="184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9A6EEE8-1BF5-43D3-8A7C-9CAB1C4E95D0}"/>
                    </a:ext>
                  </a:extLst>
                </p14:cNvPr>
                <p14:cNvContentPartPr/>
                <p14:nvPr/>
              </p14:nvContentPartPr>
              <p14:xfrm>
                <a:off x="8335519" y="3809158"/>
                <a:ext cx="227520" cy="441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9A6EEE8-1BF5-43D3-8A7C-9CAB1C4E95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326879" y="3800158"/>
                  <a:ext cx="2451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95BD3F5-769A-4E7F-86DA-F2656266E87E}"/>
                    </a:ext>
                  </a:extLst>
                </p14:cNvPr>
                <p14:cNvContentPartPr/>
                <p14:nvPr/>
              </p14:nvContentPartPr>
              <p14:xfrm>
                <a:off x="8285119" y="4041358"/>
                <a:ext cx="210960" cy="37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95BD3F5-769A-4E7F-86DA-F2656266E87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276119" y="4032358"/>
                  <a:ext cx="22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69D245A-2320-437F-8455-1C303F63BFE1}"/>
                    </a:ext>
                  </a:extLst>
                </p14:cNvPr>
                <p14:cNvContentPartPr/>
                <p14:nvPr/>
              </p14:nvContentPartPr>
              <p14:xfrm>
                <a:off x="8516599" y="4050718"/>
                <a:ext cx="358920" cy="182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69D245A-2320-437F-8455-1C303F63BFE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507599" y="4042078"/>
                  <a:ext cx="376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69001E7-72B9-494E-B422-82336B02EF5A}"/>
                    </a:ext>
                  </a:extLst>
                </p14:cNvPr>
                <p14:cNvContentPartPr/>
                <p14:nvPr/>
              </p14:nvContentPartPr>
              <p14:xfrm>
                <a:off x="8878039" y="4039558"/>
                <a:ext cx="414720" cy="167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69001E7-72B9-494E-B422-82336B02EF5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69399" y="4030558"/>
                  <a:ext cx="432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215D91C-4D0B-47D7-9B84-9799722314CB}"/>
                    </a:ext>
                  </a:extLst>
                </p14:cNvPr>
                <p14:cNvContentPartPr/>
                <p14:nvPr/>
              </p14:nvContentPartPr>
              <p14:xfrm>
                <a:off x="9248839" y="4084198"/>
                <a:ext cx="191160" cy="142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215D91C-4D0B-47D7-9B84-9799722314C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239839" y="4075198"/>
                  <a:ext cx="208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ED98704-5553-45CA-BC99-C6B32D0C4518}"/>
                    </a:ext>
                  </a:extLst>
                </p14:cNvPr>
                <p14:cNvContentPartPr/>
                <p14:nvPr/>
              </p14:nvContentPartPr>
              <p14:xfrm>
                <a:off x="9922759" y="4055398"/>
                <a:ext cx="257040" cy="221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ED98704-5553-45CA-BC99-C6B32D0C45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913759" y="4046398"/>
                  <a:ext cx="274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E0AAC3F-A2BE-4AC9-85D5-A06186DCDA26}"/>
                    </a:ext>
                  </a:extLst>
                </p14:cNvPr>
                <p14:cNvContentPartPr/>
                <p14:nvPr/>
              </p14:nvContentPartPr>
              <p14:xfrm>
                <a:off x="10365919" y="4108678"/>
                <a:ext cx="168480" cy="163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E0AAC3F-A2BE-4AC9-85D5-A06186DCDA2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56919" y="4100038"/>
                  <a:ext cx="186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909848-3784-48B5-B257-6C316AA619F2}"/>
                    </a:ext>
                  </a:extLst>
                </p14:cNvPr>
                <p14:cNvContentPartPr/>
                <p14:nvPr/>
              </p14:nvContentPartPr>
              <p14:xfrm>
                <a:off x="10606399" y="4155118"/>
                <a:ext cx="202680" cy="125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909848-3784-48B5-B257-6C316AA619F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597759" y="4146118"/>
                  <a:ext cx="220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656B56F-CD37-4217-BE1C-AD9276D63A3B}"/>
                    </a:ext>
                  </a:extLst>
                </p14:cNvPr>
                <p14:cNvContentPartPr/>
                <p14:nvPr/>
              </p14:nvContentPartPr>
              <p14:xfrm>
                <a:off x="10837159" y="4157278"/>
                <a:ext cx="253440" cy="159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656B56F-CD37-4217-BE1C-AD9276D63A3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828519" y="4148638"/>
                  <a:ext cx="271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4D89E2B-4DD0-4189-B945-2FE0CDDD5216}"/>
                    </a:ext>
                  </a:extLst>
                </p14:cNvPr>
                <p14:cNvContentPartPr/>
                <p14:nvPr/>
              </p14:nvContentPartPr>
              <p14:xfrm>
                <a:off x="11031199" y="3938038"/>
                <a:ext cx="177840" cy="355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4D89E2B-4DD0-4189-B945-2FE0CDDD521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022559" y="3929038"/>
                  <a:ext cx="195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53B672-0392-4E4C-B503-E0E77E2AB92D}"/>
                    </a:ext>
                  </a:extLst>
                </p14:cNvPr>
                <p14:cNvContentPartPr/>
                <p14:nvPr/>
              </p14:nvContentPartPr>
              <p14:xfrm>
                <a:off x="11326759" y="4070878"/>
                <a:ext cx="125640" cy="224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53B672-0392-4E4C-B503-E0E77E2AB92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317759" y="4062238"/>
                  <a:ext cx="143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732EE84-A3CD-4490-B3EA-11EE48BBE7C9}"/>
                    </a:ext>
                  </a:extLst>
                </p14:cNvPr>
                <p14:cNvContentPartPr/>
                <p14:nvPr/>
              </p14:nvContentPartPr>
              <p14:xfrm>
                <a:off x="11502439" y="4067638"/>
                <a:ext cx="141840" cy="169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732EE84-A3CD-4490-B3EA-11EE48BBE7C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493799" y="4058638"/>
                  <a:ext cx="159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865BC1F-B8DB-45DE-81AC-CA9ED4E483C7}"/>
                    </a:ext>
                  </a:extLst>
                </p14:cNvPr>
                <p14:cNvContentPartPr/>
                <p14:nvPr/>
              </p14:nvContentPartPr>
              <p14:xfrm>
                <a:off x="11703319" y="4089958"/>
                <a:ext cx="155160" cy="183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865BC1F-B8DB-45DE-81AC-CA9ED4E483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694319" y="4080958"/>
                  <a:ext cx="172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A54F81B-56DF-41F4-AB4D-5A380D5E3123}"/>
                    </a:ext>
                  </a:extLst>
                </p14:cNvPr>
                <p14:cNvContentPartPr/>
                <p14:nvPr/>
              </p14:nvContentPartPr>
              <p14:xfrm>
                <a:off x="6248599" y="4620598"/>
                <a:ext cx="527760" cy="443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A54F81B-56DF-41F4-AB4D-5A380D5E312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39959" y="4611958"/>
                  <a:ext cx="5454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8846D9C-BF24-42B3-AFFE-D9AFEEBF7D8E}"/>
                    </a:ext>
                  </a:extLst>
                </p14:cNvPr>
                <p14:cNvContentPartPr/>
                <p14:nvPr/>
              </p14:nvContentPartPr>
              <p14:xfrm>
                <a:off x="6300079" y="4859998"/>
                <a:ext cx="182880" cy="47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8846D9C-BF24-42B3-AFFE-D9AFEEBF7D8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291439" y="4850998"/>
                  <a:ext cx="200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2F28180-814A-460D-89C1-AB17CE0B074D}"/>
                    </a:ext>
                  </a:extLst>
                </p14:cNvPr>
                <p14:cNvContentPartPr/>
                <p14:nvPr/>
              </p14:nvContentPartPr>
              <p14:xfrm>
                <a:off x="6688879" y="4741558"/>
                <a:ext cx="161640" cy="267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2F28180-814A-460D-89C1-AB17CE0B074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79879" y="4732918"/>
                  <a:ext cx="179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01C84A2-EC09-442A-87E0-EA2F205131BE}"/>
                    </a:ext>
                  </a:extLst>
                </p14:cNvPr>
                <p14:cNvContentPartPr/>
                <p14:nvPr/>
              </p14:nvContentPartPr>
              <p14:xfrm>
                <a:off x="6899479" y="4754518"/>
                <a:ext cx="124200" cy="201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01C84A2-EC09-442A-87E0-EA2F205131B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90839" y="4745518"/>
                  <a:ext cx="141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FD93316-8E0D-4A72-8660-2FAB008ECD33}"/>
                    </a:ext>
                  </a:extLst>
                </p14:cNvPr>
                <p14:cNvContentPartPr/>
                <p14:nvPr/>
              </p14:nvContentPartPr>
              <p14:xfrm>
                <a:off x="6887599" y="4698358"/>
                <a:ext cx="159840" cy="241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FD93316-8E0D-4A72-8660-2FAB008ECD3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78959" y="4689718"/>
                  <a:ext cx="177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51EB005-24CE-44BA-A28C-A8AF037D8C3E}"/>
                    </a:ext>
                  </a:extLst>
                </p14:cNvPr>
                <p14:cNvContentPartPr/>
                <p14:nvPr/>
              </p14:nvContentPartPr>
              <p14:xfrm>
                <a:off x="7015399" y="4969438"/>
                <a:ext cx="87840" cy="238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51EB005-24CE-44BA-A28C-A8AF037D8C3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006399" y="4960438"/>
                  <a:ext cx="105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68DA0B0-BC69-4C7A-923C-97AF59F5644E}"/>
                    </a:ext>
                  </a:extLst>
                </p14:cNvPr>
                <p14:cNvContentPartPr/>
                <p14:nvPr/>
              </p14:nvContentPartPr>
              <p14:xfrm>
                <a:off x="7074439" y="4869358"/>
                <a:ext cx="183600" cy="163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68DA0B0-BC69-4C7A-923C-97AF59F5644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65439" y="4860718"/>
                  <a:ext cx="201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3B5A023-4324-4B14-A4C6-31F53F756967}"/>
                    </a:ext>
                  </a:extLst>
                </p14:cNvPr>
                <p14:cNvContentPartPr/>
                <p14:nvPr/>
              </p14:nvContentPartPr>
              <p14:xfrm>
                <a:off x="7302319" y="4642198"/>
                <a:ext cx="134280" cy="417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3B5A023-4324-4B14-A4C6-31F53F75696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293319" y="4633198"/>
                  <a:ext cx="1519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CFC4D95-3AEC-4EAC-8E91-2CB61779320E}"/>
                    </a:ext>
                  </a:extLst>
                </p14:cNvPr>
                <p14:cNvContentPartPr/>
                <p14:nvPr/>
              </p14:nvContentPartPr>
              <p14:xfrm>
                <a:off x="7587799" y="4816798"/>
                <a:ext cx="92160" cy="18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CFC4D95-3AEC-4EAC-8E91-2CB61779320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79159" y="4808158"/>
                  <a:ext cx="109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AB080E3-02EB-4B75-BDF6-62AC3FBF4D92}"/>
                    </a:ext>
                  </a:extLst>
                </p14:cNvPr>
                <p14:cNvContentPartPr/>
                <p14:nvPr/>
              </p14:nvContentPartPr>
              <p14:xfrm>
                <a:off x="7559359" y="4873678"/>
                <a:ext cx="216720" cy="60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AB080E3-02EB-4B75-BDF6-62AC3FBF4D9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550359" y="4864678"/>
                  <a:ext cx="234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3BC3DDA-EE26-461B-B1EA-D16B60068C74}"/>
                    </a:ext>
                  </a:extLst>
                </p14:cNvPr>
                <p14:cNvContentPartPr/>
                <p14:nvPr/>
              </p14:nvContentPartPr>
              <p14:xfrm>
                <a:off x="7943839" y="4726438"/>
                <a:ext cx="100440" cy="268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3BC3DDA-EE26-461B-B1EA-D16B60068C7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35199" y="4717438"/>
                  <a:ext cx="118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8432DBB-F6B1-4C63-A656-0DA3B7DD30AE}"/>
                    </a:ext>
                  </a:extLst>
                </p14:cNvPr>
                <p14:cNvContentPartPr/>
                <p14:nvPr/>
              </p14:nvContentPartPr>
              <p14:xfrm>
                <a:off x="7956079" y="4577398"/>
                <a:ext cx="276120" cy="2329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8432DBB-F6B1-4C63-A656-0DA3B7DD30A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47439" y="4568758"/>
                  <a:ext cx="293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54D7572-5EE5-405C-B547-5C19A111F369}"/>
                    </a:ext>
                  </a:extLst>
                </p14:cNvPr>
                <p14:cNvContentPartPr/>
                <p14:nvPr/>
              </p14:nvContentPartPr>
              <p14:xfrm>
                <a:off x="8304919" y="4575238"/>
                <a:ext cx="173880" cy="384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54D7572-5EE5-405C-B547-5C19A111F36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96279" y="4566598"/>
                  <a:ext cx="191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F012926-4876-43DB-BD24-43D5F4AB62D8}"/>
                    </a:ext>
                  </a:extLst>
                </p14:cNvPr>
                <p14:cNvContentPartPr/>
                <p14:nvPr/>
              </p14:nvContentPartPr>
              <p14:xfrm>
                <a:off x="8560879" y="4614118"/>
                <a:ext cx="184320" cy="372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F012926-4876-43DB-BD24-43D5F4AB62D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52239" y="4605478"/>
                  <a:ext cx="201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91043AB-CADF-4262-AE1A-B9C3DD7AA26C}"/>
                    </a:ext>
                  </a:extLst>
                </p14:cNvPr>
                <p14:cNvContentPartPr/>
                <p14:nvPr/>
              </p14:nvContentPartPr>
              <p14:xfrm>
                <a:off x="8508319" y="4629958"/>
                <a:ext cx="224640" cy="270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91043AB-CADF-4262-AE1A-B9C3DD7AA26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499679" y="4621318"/>
                  <a:ext cx="2422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1F41863-0345-4AD8-9420-02BFB10D4E06}"/>
                    </a:ext>
                  </a:extLst>
                </p14:cNvPr>
                <p14:cNvContentPartPr/>
                <p14:nvPr/>
              </p14:nvContentPartPr>
              <p14:xfrm>
                <a:off x="8799919" y="4645438"/>
                <a:ext cx="142920" cy="119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1F41863-0345-4AD8-9420-02BFB10D4E0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90919" y="4636438"/>
                  <a:ext cx="160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28A7FA5-BEB5-4351-BD8F-FBB47B649265}"/>
                    </a:ext>
                  </a:extLst>
                </p14:cNvPr>
                <p14:cNvContentPartPr/>
                <p14:nvPr/>
              </p14:nvContentPartPr>
              <p14:xfrm>
                <a:off x="8815039" y="4854238"/>
                <a:ext cx="119160" cy="15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28A7FA5-BEB5-4351-BD8F-FBB47B64926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06399" y="4845598"/>
                  <a:ext cx="136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C1D7DF7-9647-4F6A-8A83-A8C8355055C6}"/>
                    </a:ext>
                  </a:extLst>
                </p14:cNvPr>
                <p14:cNvContentPartPr/>
                <p14:nvPr/>
              </p14:nvContentPartPr>
              <p14:xfrm>
                <a:off x="9132919" y="4687198"/>
                <a:ext cx="239040" cy="257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C1D7DF7-9647-4F6A-8A83-A8C8355055C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23919" y="4678558"/>
                  <a:ext cx="256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5BA43B2-B3F9-4F7D-B0AA-0A53B0B4220F}"/>
                    </a:ext>
                  </a:extLst>
                </p14:cNvPr>
                <p14:cNvContentPartPr/>
                <p14:nvPr/>
              </p14:nvContentPartPr>
              <p14:xfrm>
                <a:off x="9166039" y="4704478"/>
                <a:ext cx="130320" cy="207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5BA43B2-B3F9-4F7D-B0AA-0A53B0B4220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57039" y="4695838"/>
                  <a:ext cx="147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0825426-B9E1-4E84-9150-ADCB2EE6A522}"/>
                    </a:ext>
                  </a:extLst>
                </p14:cNvPr>
                <p14:cNvContentPartPr/>
                <p14:nvPr/>
              </p14:nvContentPartPr>
              <p14:xfrm>
                <a:off x="9447919" y="4943878"/>
                <a:ext cx="22680" cy="197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0825426-B9E1-4E84-9150-ADCB2EE6A52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438919" y="4934878"/>
                  <a:ext cx="40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A6C90E1-0B4C-458E-AAFA-87CF62F24F3B}"/>
                    </a:ext>
                  </a:extLst>
                </p14:cNvPr>
                <p14:cNvContentPartPr/>
                <p14:nvPr/>
              </p14:nvContentPartPr>
              <p14:xfrm>
                <a:off x="9441799" y="4884838"/>
                <a:ext cx="181440" cy="104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A6C90E1-0B4C-458E-AAFA-87CF62F24F3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33159" y="4875838"/>
                  <a:ext cx="199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4E308B9-7093-4CD6-B514-9EE27ECDC56D}"/>
                    </a:ext>
                  </a:extLst>
                </p14:cNvPr>
                <p14:cNvContentPartPr/>
                <p14:nvPr/>
              </p14:nvContentPartPr>
              <p14:xfrm>
                <a:off x="9652759" y="4556878"/>
                <a:ext cx="302760" cy="449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4E308B9-7093-4CD6-B514-9EE27ECDC56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643759" y="4547878"/>
                  <a:ext cx="320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859ECDA-9EA2-49D6-87A0-3838789E471A}"/>
                    </a:ext>
                  </a:extLst>
                </p14:cNvPr>
                <p14:cNvContentPartPr/>
                <p14:nvPr/>
              </p14:nvContentPartPr>
              <p14:xfrm>
                <a:off x="6262639" y="3557212"/>
                <a:ext cx="2115000" cy="255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859ECDA-9EA2-49D6-87A0-3838789E471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253999" y="3548212"/>
                  <a:ext cx="2132640" cy="27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580B511-9B54-46FA-8450-B94F87602400}"/>
                  </a:ext>
                </a:extLst>
              </p14:cNvPr>
              <p14:cNvContentPartPr/>
              <p14:nvPr/>
            </p14:nvContentPartPr>
            <p14:xfrm>
              <a:off x="758239" y="3303412"/>
              <a:ext cx="1495440" cy="770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580B511-9B54-46FA-8450-B94F87602400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749239" y="3294412"/>
                <a:ext cx="151308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9E7C9E4-7C18-4342-B9F3-7262C89EE785}"/>
              </a:ext>
            </a:extLst>
          </p:cNvPr>
          <p:cNvGrpSpPr/>
          <p:nvPr/>
        </p:nvGrpSpPr>
        <p:grpSpPr>
          <a:xfrm>
            <a:off x="2627359" y="2446198"/>
            <a:ext cx="2860200" cy="762894"/>
            <a:chOff x="2627359" y="2446198"/>
            <a:chExt cx="2860200" cy="7628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FA66E22-A7AC-454F-A5A6-266F42873B26}"/>
                    </a:ext>
                  </a:extLst>
                </p14:cNvPr>
                <p14:cNvContentPartPr/>
                <p14:nvPr/>
              </p14:nvContentPartPr>
              <p14:xfrm>
                <a:off x="2627359" y="2686678"/>
                <a:ext cx="162360" cy="39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FA66E22-A7AC-454F-A5A6-266F42873B2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618359" y="2678038"/>
                  <a:ext cx="180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DE27263-A0CF-48BE-ACBE-C012C6BAF1CD}"/>
                    </a:ext>
                  </a:extLst>
                </p14:cNvPr>
                <p14:cNvContentPartPr/>
                <p14:nvPr/>
              </p14:nvContentPartPr>
              <p14:xfrm>
                <a:off x="2631319" y="2780278"/>
                <a:ext cx="160920" cy="22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DE27263-A0CF-48BE-ACBE-C012C6BAF1C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622319" y="2771638"/>
                  <a:ext cx="178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58BC18E-EA72-4F6F-8DB9-C1ADF85F2216}"/>
                    </a:ext>
                  </a:extLst>
                </p14:cNvPr>
                <p14:cNvContentPartPr/>
                <p14:nvPr/>
              </p14:nvContentPartPr>
              <p14:xfrm>
                <a:off x="3098599" y="2623678"/>
                <a:ext cx="96840" cy="272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58BC18E-EA72-4F6F-8DB9-C1ADF85F22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089959" y="2614678"/>
                  <a:ext cx="114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3061DF6-88FE-4064-B010-25FBE6B00E82}"/>
                    </a:ext>
                  </a:extLst>
                </p14:cNvPr>
                <p14:cNvContentPartPr/>
                <p14:nvPr/>
              </p14:nvContentPartPr>
              <p14:xfrm>
                <a:off x="3143959" y="2464558"/>
                <a:ext cx="288000" cy="260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3061DF6-88FE-4064-B010-25FBE6B00E8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134959" y="2455918"/>
                  <a:ext cx="305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1BC5E6-46B9-4101-B164-5B73853B3240}"/>
                    </a:ext>
                  </a:extLst>
                </p14:cNvPr>
                <p14:cNvContentPartPr/>
                <p14:nvPr/>
              </p14:nvContentPartPr>
              <p14:xfrm>
                <a:off x="3494959" y="2545918"/>
                <a:ext cx="196200" cy="312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1BC5E6-46B9-4101-B164-5B73853B324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86319" y="2536918"/>
                  <a:ext cx="213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80578A8-9935-4C4D-B640-256820567345}"/>
                    </a:ext>
                  </a:extLst>
                </p14:cNvPr>
                <p14:cNvContentPartPr/>
                <p14:nvPr/>
              </p14:nvContentPartPr>
              <p14:xfrm>
                <a:off x="3838399" y="2564278"/>
                <a:ext cx="164160" cy="308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80578A8-9935-4C4D-B640-25682056734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829759" y="2555278"/>
                  <a:ext cx="181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CEEDB5B-95D5-442F-AECE-578AD7C8F283}"/>
                    </a:ext>
                  </a:extLst>
                </p14:cNvPr>
                <p14:cNvContentPartPr/>
                <p14:nvPr/>
              </p14:nvContentPartPr>
              <p14:xfrm>
                <a:off x="3770359" y="2513878"/>
                <a:ext cx="222480" cy="29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CEEDB5B-95D5-442F-AECE-578AD7C8F28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61359" y="2504878"/>
                  <a:ext cx="240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E374F33-D227-46B9-B548-60B10744473A}"/>
                    </a:ext>
                  </a:extLst>
                </p14:cNvPr>
                <p14:cNvContentPartPr/>
                <p14:nvPr/>
              </p14:nvContentPartPr>
              <p14:xfrm>
                <a:off x="4128559" y="2508478"/>
                <a:ext cx="213480" cy="253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E374F33-D227-46B9-B548-60B10744473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119919" y="2499838"/>
                  <a:ext cx="231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8548F66-71AF-4AA1-99E9-7B427B43009E}"/>
                    </a:ext>
                  </a:extLst>
                </p14:cNvPr>
                <p14:cNvContentPartPr/>
                <p14:nvPr/>
              </p14:nvContentPartPr>
              <p14:xfrm>
                <a:off x="4096159" y="2890078"/>
                <a:ext cx="231840" cy="32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8548F66-71AF-4AA1-99E9-7B427B43009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087519" y="2881438"/>
                  <a:ext cx="249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5E1F9C6-6C39-4B41-AD7E-BAAA26677C19}"/>
                    </a:ext>
                  </a:extLst>
                </p14:cNvPr>
                <p14:cNvContentPartPr/>
                <p14:nvPr/>
              </p14:nvContentPartPr>
              <p14:xfrm>
                <a:off x="4639039" y="2574358"/>
                <a:ext cx="204480" cy="277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5E1F9C6-6C39-4B41-AD7E-BAAA26677C1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30039" y="2565358"/>
                  <a:ext cx="222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DE16D77-7E3A-4C7C-9734-DA52C03814AD}"/>
                    </a:ext>
                  </a:extLst>
                </p14:cNvPr>
                <p14:cNvContentPartPr/>
                <p14:nvPr/>
              </p14:nvContentPartPr>
              <p14:xfrm>
                <a:off x="4594759" y="2549878"/>
                <a:ext cx="189000" cy="282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DE16D77-7E3A-4C7C-9734-DA52C03814A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86119" y="2541238"/>
                  <a:ext cx="206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B14BED-5D54-4069-B875-0AAE07F9ED67}"/>
                    </a:ext>
                  </a:extLst>
                </p14:cNvPr>
                <p14:cNvContentPartPr/>
                <p14:nvPr/>
              </p14:nvContentPartPr>
              <p14:xfrm>
                <a:off x="4914079" y="2858398"/>
                <a:ext cx="225720" cy="95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B14BED-5D54-4069-B875-0AAE07F9ED6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905079" y="2849398"/>
                  <a:ext cx="243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7FFFF34-A9AA-45D5-A6E3-04552141F58A}"/>
                    </a:ext>
                  </a:extLst>
                </p14:cNvPr>
                <p14:cNvContentPartPr/>
                <p14:nvPr/>
              </p14:nvContentPartPr>
              <p14:xfrm>
                <a:off x="5285599" y="2446198"/>
                <a:ext cx="201960" cy="477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7FFFF34-A9AA-45D5-A6E3-04552141F58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276959" y="2437198"/>
                  <a:ext cx="2196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BC9984B-6816-4EFB-B769-B308EC0718A5}"/>
                    </a:ext>
                  </a:extLst>
                </p14:cNvPr>
                <p14:cNvContentPartPr/>
                <p14:nvPr/>
              </p14:nvContentPartPr>
              <p14:xfrm>
                <a:off x="2990599" y="3043852"/>
                <a:ext cx="2358000" cy="165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BC9984B-6816-4EFB-B769-B308EC0718A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981599" y="3035212"/>
                  <a:ext cx="237564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7DE43F5-F624-4310-83CE-30985BA0F806}"/>
                  </a:ext>
                </a:extLst>
              </p14:cNvPr>
              <p14:cNvContentPartPr/>
              <p14:nvPr/>
            </p14:nvContentPartPr>
            <p14:xfrm>
              <a:off x="9646639" y="3082372"/>
              <a:ext cx="771480" cy="921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7DE43F5-F624-4310-83CE-30985BA0F806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637999" y="3073732"/>
                <a:ext cx="7891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5B29CDE-FF83-445D-A081-5F9035A9315C}"/>
              </a:ext>
            </a:extLst>
          </p:cNvPr>
          <p:cNvGrpSpPr/>
          <p:nvPr/>
        </p:nvGrpSpPr>
        <p:grpSpPr>
          <a:xfrm>
            <a:off x="9675439" y="3066892"/>
            <a:ext cx="766440" cy="112680"/>
            <a:chOff x="9675439" y="3066892"/>
            <a:chExt cx="7664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3EF6B20-1375-48B1-99D8-A58197A4679C}"/>
                    </a:ext>
                  </a:extLst>
                </p14:cNvPr>
                <p14:cNvContentPartPr/>
                <p14:nvPr/>
              </p14:nvContentPartPr>
              <p14:xfrm>
                <a:off x="9675439" y="3147892"/>
                <a:ext cx="14400" cy="31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3EF6B20-1375-48B1-99D8-A58197A4679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666439" y="3138892"/>
                  <a:ext cx="32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B985177-E3B0-44A2-8B69-DDD937CB236A}"/>
                    </a:ext>
                  </a:extLst>
                </p14:cNvPr>
                <p14:cNvContentPartPr/>
                <p14:nvPr/>
              </p14:nvContentPartPr>
              <p14:xfrm>
                <a:off x="9698839" y="3066892"/>
                <a:ext cx="743040" cy="70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B985177-E3B0-44A2-8B69-DDD937CB236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690199" y="3058252"/>
                  <a:ext cx="76068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CF8D27DE-C094-41A6-ACEA-08450FA59E67}"/>
                  </a:ext>
                </a:extLst>
              </p14:cNvPr>
              <p14:cNvContentPartPr/>
              <p14:nvPr/>
            </p14:nvContentPartPr>
            <p14:xfrm>
              <a:off x="9677239" y="3316732"/>
              <a:ext cx="658080" cy="1123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CF8D27DE-C094-41A6-ACEA-08450FA59E67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9668239" y="3307732"/>
                <a:ext cx="67572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AD8CE4C-0F53-41B8-A03E-D316CD0A47EF}"/>
              </a:ext>
            </a:extLst>
          </p:cNvPr>
          <p:cNvGrpSpPr/>
          <p:nvPr/>
        </p:nvGrpSpPr>
        <p:grpSpPr>
          <a:xfrm>
            <a:off x="4402519" y="6213652"/>
            <a:ext cx="929160" cy="215640"/>
            <a:chOff x="4402519" y="6213652"/>
            <a:chExt cx="92916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7AEC9C-7496-4599-BF8B-48081C999BC3}"/>
                    </a:ext>
                  </a:extLst>
                </p14:cNvPr>
                <p14:cNvContentPartPr/>
                <p14:nvPr/>
              </p14:nvContentPartPr>
              <p14:xfrm>
                <a:off x="4402519" y="6213652"/>
                <a:ext cx="929160" cy="100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7AEC9C-7496-4599-BF8B-48081C999BC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393879" y="6205012"/>
                  <a:ext cx="946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42539D-D51A-419F-BE17-DCE25E5A5805}"/>
                    </a:ext>
                  </a:extLst>
                </p14:cNvPr>
                <p14:cNvContentPartPr/>
                <p14:nvPr/>
              </p14:nvContentPartPr>
              <p14:xfrm>
                <a:off x="4477399" y="6343972"/>
                <a:ext cx="624240" cy="85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42539D-D51A-419F-BE17-DCE25E5A580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468759" y="6335332"/>
                  <a:ext cx="641880" cy="10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4065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7704ED-875D-4EB0-9FCE-AD6B1E4C2754}"/>
                  </a:ext>
                </a:extLst>
              </p14:cNvPr>
              <p14:cNvContentPartPr/>
              <p14:nvPr/>
            </p14:nvContentPartPr>
            <p14:xfrm>
              <a:off x="1360879" y="613798"/>
              <a:ext cx="4680" cy="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7704ED-875D-4EB0-9FCE-AD6B1E4C27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879" y="605158"/>
                <a:ext cx="223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665D6E0-D598-4A6D-948D-381FDCE06322}"/>
                  </a:ext>
                </a:extLst>
              </p14:cNvPr>
              <p14:cNvContentPartPr/>
              <p14:nvPr/>
            </p14:nvContentPartPr>
            <p14:xfrm>
              <a:off x="5179039" y="5185438"/>
              <a:ext cx="30960" cy="51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665D6E0-D598-4A6D-948D-381FDCE063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0399" y="5176798"/>
                <a:ext cx="4860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CE82169-12F2-4696-8DF4-46561CAB271B}"/>
              </a:ext>
            </a:extLst>
          </p:cNvPr>
          <p:cNvGrpSpPr/>
          <p:nvPr/>
        </p:nvGrpSpPr>
        <p:grpSpPr>
          <a:xfrm>
            <a:off x="609919" y="215638"/>
            <a:ext cx="616680" cy="463680"/>
            <a:chOff x="609919" y="215638"/>
            <a:chExt cx="61668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171BDAA-4EBA-4366-A6A0-A70BD5F04301}"/>
                    </a:ext>
                  </a:extLst>
                </p14:cNvPr>
                <p14:cNvContentPartPr/>
                <p14:nvPr/>
              </p14:nvContentPartPr>
              <p14:xfrm>
                <a:off x="609919" y="215638"/>
                <a:ext cx="454680" cy="463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171BDAA-4EBA-4366-A6A0-A70BD5F043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919" y="206638"/>
                  <a:ext cx="4723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8FCAA43-3B33-48D2-B57C-B986A0B9E80B}"/>
                    </a:ext>
                  </a:extLst>
                </p14:cNvPr>
                <p14:cNvContentPartPr/>
                <p14:nvPr/>
              </p14:nvContentPartPr>
              <p14:xfrm>
                <a:off x="717919" y="444238"/>
                <a:ext cx="225360" cy="53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8FCAA43-3B33-48D2-B57C-B986A0B9E8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8919" y="435598"/>
                  <a:ext cx="243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B2456F-E84E-4CD4-96A6-7CA5C9EE7007}"/>
                    </a:ext>
                  </a:extLst>
                </p14:cNvPr>
                <p14:cNvContentPartPr/>
                <p14:nvPr/>
              </p14:nvContentPartPr>
              <p14:xfrm>
                <a:off x="1027159" y="390238"/>
                <a:ext cx="199440" cy="168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B2456F-E84E-4CD4-96A6-7CA5C9EE70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8159" y="381238"/>
                  <a:ext cx="217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A41CB23-6765-4129-A3FC-4560BF298D82}"/>
                    </a:ext>
                  </a:extLst>
                </p14:cNvPr>
                <p14:cNvContentPartPr/>
                <p14:nvPr/>
              </p14:nvContentPartPr>
              <p14:xfrm>
                <a:off x="1031119" y="353158"/>
                <a:ext cx="182160" cy="18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A41CB23-6765-4129-A3FC-4560BF298D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2119" y="344158"/>
                  <a:ext cx="19980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3F9C188-A7C8-493D-A874-1E26A723ECDF}"/>
                  </a:ext>
                </a:extLst>
              </p14:cNvPr>
              <p14:cNvContentPartPr/>
              <p14:nvPr/>
            </p14:nvContentPartPr>
            <p14:xfrm>
              <a:off x="1408039" y="418678"/>
              <a:ext cx="1800" cy="2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3F9C188-A7C8-493D-A874-1E26A723EC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9039" y="410038"/>
                <a:ext cx="19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3CE1ADC-8D31-45EF-80AD-043C4C1F705F}"/>
                  </a:ext>
                </a:extLst>
              </p14:cNvPr>
              <p14:cNvContentPartPr/>
              <p14:nvPr/>
            </p14:nvContentPartPr>
            <p14:xfrm>
              <a:off x="1455199" y="507598"/>
              <a:ext cx="6120" cy="11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3CE1ADC-8D31-45EF-80AD-043C4C1F70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46199" y="498598"/>
                <a:ext cx="2376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BB30F58-28F0-463E-B0F0-E86098BCD6B4}"/>
              </a:ext>
            </a:extLst>
          </p:cNvPr>
          <p:cNvGrpSpPr/>
          <p:nvPr/>
        </p:nvGrpSpPr>
        <p:grpSpPr>
          <a:xfrm>
            <a:off x="2086999" y="-63722"/>
            <a:ext cx="850320" cy="698760"/>
            <a:chOff x="2086999" y="-63722"/>
            <a:chExt cx="85032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E17C3E1-8D78-4577-A906-045A50618515}"/>
                    </a:ext>
                  </a:extLst>
                </p14:cNvPr>
                <p14:cNvContentPartPr/>
                <p14:nvPr/>
              </p14:nvContentPartPr>
              <p14:xfrm>
                <a:off x="2086999" y="-63722"/>
                <a:ext cx="323280" cy="691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E17C3E1-8D78-4577-A906-045A506185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77999" y="-72362"/>
                  <a:ext cx="34092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38D8E3-3C5C-4A09-BC4D-1E18B537E04A}"/>
                    </a:ext>
                  </a:extLst>
                </p14:cNvPr>
                <p14:cNvContentPartPr/>
                <p14:nvPr/>
              </p14:nvContentPartPr>
              <p14:xfrm>
                <a:off x="2106439" y="359998"/>
                <a:ext cx="216000" cy="100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38D8E3-3C5C-4A09-BC4D-1E18B537E0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97439" y="351358"/>
                  <a:ext cx="233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9E986F0-A110-40F2-ABF9-37BA0FAC389B}"/>
                    </a:ext>
                  </a:extLst>
                </p14:cNvPr>
                <p14:cNvContentPartPr/>
                <p14:nvPr/>
              </p14:nvContentPartPr>
              <p14:xfrm>
                <a:off x="2386519" y="317878"/>
                <a:ext cx="331560" cy="203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9E986F0-A110-40F2-ABF9-37BA0FAC38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77879" y="309238"/>
                  <a:ext cx="349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CE63A37-7540-4D80-8E6C-309974B2B455}"/>
                    </a:ext>
                  </a:extLst>
                </p14:cNvPr>
                <p14:cNvContentPartPr/>
                <p14:nvPr/>
              </p14:nvContentPartPr>
              <p14:xfrm>
                <a:off x="2470399" y="381958"/>
                <a:ext cx="195120" cy="230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CE63A37-7540-4D80-8E6C-309974B2B45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61399" y="372958"/>
                  <a:ext cx="212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25F48A5-72A7-4543-B33B-F98AA77DA2A0}"/>
                    </a:ext>
                  </a:extLst>
                </p14:cNvPr>
                <p14:cNvContentPartPr/>
                <p14:nvPr/>
              </p14:nvContentPartPr>
              <p14:xfrm>
                <a:off x="2830399" y="154798"/>
                <a:ext cx="106920" cy="480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25F48A5-72A7-4543-B33B-F98AA77DA2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21399" y="145798"/>
                  <a:ext cx="12456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E4F23C-D29A-4DAC-9FB4-67F2DDC7400C}"/>
              </a:ext>
            </a:extLst>
          </p:cNvPr>
          <p:cNvGrpSpPr/>
          <p:nvPr/>
        </p:nvGrpSpPr>
        <p:grpSpPr>
          <a:xfrm>
            <a:off x="3292639" y="353878"/>
            <a:ext cx="185400" cy="147600"/>
            <a:chOff x="3292639" y="353878"/>
            <a:chExt cx="18540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BB30CAB-2487-4CD4-A880-A860E86E89BF}"/>
                    </a:ext>
                  </a:extLst>
                </p14:cNvPr>
                <p14:cNvContentPartPr/>
                <p14:nvPr/>
              </p14:nvContentPartPr>
              <p14:xfrm>
                <a:off x="3316759" y="353878"/>
                <a:ext cx="146520" cy="41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BB30CAB-2487-4CD4-A880-A860E86E89B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08119" y="344878"/>
                  <a:ext cx="164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E2303CB-9D2C-4934-8D6E-3E6A8F6D0CF0}"/>
                    </a:ext>
                  </a:extLst>
                </p14:cNvPr>
                <p14:cNvContentPartPr/>
                <p14:nvPr/>
              </p14:nvContentPartPr>
              <p14:xfrm>
                <a:off x="3292639" y="483118"/>
                <a:ext cx="185400" cy="18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E2303CB-9D2C-4934-8D6E-3E6A8F6D0C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83639" y="474478"/>
                  <a:ext cx="2030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D714A7D-DD63-4985-B34A-05ECACABA462}"/>
              </a:ext>
            </a:extLst>
          </p:cNvPr>
          <p:cNvGrpSpPr/>
          <p:nvPr/>
        </p:nvGrpSpPr>
        <p:grpSpPr>
          <a:xfrm>
            <a:off x="3823639" y="87118"/>
            <a:ext cx="2604600" cy="950760"/>
            <a:chOff x="3823639" y="87118"/>
            <a:chExt cx="2604600" cy="9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C77E536-578C-4BCD-B94C-C6ADEBC752A2}"/>
                    </a:ext>
                  </a:extLst>
                </p14:cNvPr>
                <p14:cNvContentPartPr/>
                <p14:nvPr/>
              </p14:nvContentPartPr>
              <p14:xfrm>
                <a:off x="3823639" y="87118"/>
                <a:ext cx="533520" cy="950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C77E536-578C-4BCD-B94C-C6ADEBC752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14639" y="78478"/>
                  <a:ext cx="55116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9CC4AC9-8F26-412F-8E5B-F3233B194207}"/>
                    </a:ext>
                  </a:extLst>
                </p14:cNvPr>
                <p14:cNvContentPartPr/>
                <p14:nvPr/>
              </p14:nvContentPartPr>
              <p14:xfrm>
                <a:off x="4524559" y="293758"/>
                <a:ext cx="256680" cy="227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9CC4AC9-8F26-412F-8E5B-F3233B1942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15919" y="285118"/>
                  <a:ext cx="274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E0BB7C2-FD21-49A6-B769-28D1A3365CE1}"/>
                    </a:ext>
                  </a:extLst>
                </p14:cNvPr>
                <p14:cNvContentPartPr/>
                <p14:nvPr/>
              </p14:nvContentPartPr>
              <p14:xfrm>
                <a:off x="4858279" y="462238"/>
                <a:ext cx="30240" cy="30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E0BB7C2-FD21-49A6-B769-28D1A3365C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49279" y="453238"/>
                  <a:ext cx="47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46B5A36-67EB-4B2C-BD71-D50DD797553F}"/>
                    </a:ext>
                  </a:extLst>
                </p14:cNvPr>
                <p14:cNvContentPartPr/>
                <p14:nvPr/>
              </p14:nvContentPartPr>
              <p14:xfrm>
                <a:off x="5061679" y="258838"/>
                <a:ext cx="92160" cy="236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46B5A36-67EB-4B2C-BD71-D50DD79755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53039" y="249838"/>
                  <a:ext cx="109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38B74C2-6C3B-4A1A-B366-2154DFF78F1C}"/>
                    </a:ext>
                  </a:extLst>
                </p14:cNvPr>
                <p14:cNvContentPartPr/>
                <p14:nvPr/>
              </p14:nvContentPartPr>
              <p14:xfrm>
                <a:off x="5263999" y="256318"/>
                <a:ext cx="213840" cy="218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38B74C2-6C3B-4A1A-B366-2154DFF78F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54999" y="247678"/>
                  <a:ext cx="231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D114FDB-C254-4F8B-832D-AE3DBDBFD1B5}"/>
                    </a:ext>
                  </a:extLst>
                </p14:cNvPr>
                <p14:cNvContentPartPr/>
                <p14:nvPr/>
              </p14:nvContentPartPr>
              <p14:xfrm>
                <a:off x="5594119" y="202678"/>
                <a:ext cx="122040" cy="29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D114FDB-C254-4F8B-832D-AE3DBDBFD1B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85479" y="193678"/>
                  <a:ext cx="139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FF5DD26-B86E-46F2-BFE3-ECF2910E60C0}"/>
                    </a:ext>
                  </a:extLst>
                </p14:cNvPr>
                <p14:cNvContentPartPr/>
                <p14:nvPr/>
              </p14:nvContentPartPr>
              <p14:xfrm>
                <a:off x="5833519" y="208438"/>
                <a:ext cx="39240" cy="38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FF5DD26-B86E-46F2-BFE3-ECF2910E60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24519" y="199438"/>
                  <a:ext cx="56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DF4B1D3-B000-46A3-A57B-52C62A986E79}"/>
                    </a:ext>
                  </a:extLst>
                </p14:cNvPr>
                <p14:cNvContentPartPr/>
                <p14:nvPr/>
              </p14:nvContentPartPr>
              <p14:xfrm>
                <a:off x="5795359" y="109438"/>
                <a:ext cx="157680" cy="173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DF4B1D3-B000-46A3-A57B-52C62A986E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86719" y="100798"/>
                  <a:ext cx="175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119D930-1A0F-45B1-BD08-7A092C3E386D}"/>
                    </a:ext>
                  </a:extLst>
                </p14:cNvPr>
                <p14:cNvContentPartPr/>
                <p14:nvPr/>
              </p14:nvContentPartPr>
              <p14:xfrm>
                <a:off x="5992999" y="236518"/>
                <a:ext cx="29520" cy="21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119D930-1A0F-45B1-BD08-7A092C3E386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83999" y="227518"/>
                  <a:ext cx="47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3262E2B-29E1-45BF-B8A2-829F87648234}"/>
                    </a:ext>
                  </a:extLst>
                </p14:cNvPr>
                <p14:cNvContentPartPr/>
                <p14:nvPr/>
              </p14:nvContentPartPr>
              <p14:xfrm>
                <a:off x="6121159" y="101158"/>
                <a:ext cx="73080" cy="164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3262E2B-29E1-45BF-B8A2-829F876482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12519" y="92518"/>
                  <a:ext cx="90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EAD4D42-BEC9-4D62-B749-5688930135F6}"/>
                    </a:ext>
                  </a:extLst>
                </p14:cNvPr>
                <p14:cNvContentPartPr/>
                <p14:nvPr/>
              </p14:nvContentPartPr>
              <p14:xfrm>
                <a:off x="6259759" y="116638"/>
                <a:ext cx="168480" cy="154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EAD4D42-BEC9-4D62-B749-5688930135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50759" y="107638"/>
                  <a:ext cx="186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EBB29A-8EDE-4BBF-BFCE-0EFDE9D29DA0}"/>
                    </a:ext>
                  </a:extLst>
                </p14:cNvPr>
                <p14:cNvContentPartPr/>
                <p14:nvPr/>
              </p14:nvContentPartPr>
              <p14:xfrm>
                <a:off x="6255799" y="115918"/>
                <a:ext cx="119160" cy="156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EBB29A-8EDE-4BBF-BFCE-0EFDE9D29DA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46799" y="106918"/>
                  <a:ext cx="13680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3FCBCCA-DBF5-4CB4-A3B2-08705592C74B}"/>
              </a:ext>
            </a:extLst>
          </p:cNvPr>
          <p:cNvGrpSpPr/>
          <p:nvPr/>
        </p:nvGrpSpPr>
        <p:grpSpPr>
          <a:xfrm>
            <a:off x="6804799" y="202318"/>
            <a:ext cx="718200" cy="207360"/>
            <a:chOff x="6804799" y="202318"/>
            <a:chExt cx="71820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16E3272-5D35-4AFE-BD62-7EB9A85728B9}"/>
                    </a:ext>
                  </a:extLst>
                </p14:cNvPr>
                <p14:cNvContentPartPr/>
                <p14:nvPr/>
              </p14:nvContentPartPr>
              <p14:xfrm>
                <a:off x="6804799" y="225718"/>
                <a:ext cx="243360" cy="183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16E3272-5D35-4AFE-BD62-7EB9A85728B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95799" y="217078"/>
                  <a:ext cx="261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0B0B23A-C4E5-4C13-9475-DE5B6F08396A}"/>
                    </a:ext>
                  </a:extLst>
                </p14:cNvPr>
                <p14:cNvContentPartPr/>
                <p14:nvPr/>
              </p14:nvContentPartPr>
              <p14:xfrm>
                <a:off x="6862759" y="202318"/>
                <a:ext cx="151560" cy="166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0B0B23A-C4E5-4C13-9475-DE5B6F08396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54119" y="193318"/>
                  <a:ext cx="169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8B82191-CEFD-426D-9562-C64331DCE9EB}"/>
                    </a:ext>
                  </a:extLst>
                </p14:cNvPr>
                <p14:cNvContentPartPr/>
                <p14:nvPr/>
              </p14:nvContentPartPr>
              <p14:xfrm>
                <a:off x="7088479" y="221038"/>
                <a:ext cx="195840" cy="149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8B82191-CEFD-426D-9562-C64331DCE9E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79839" y="212398"/>
                  <a:ext cx="213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4D3FD11-A1C4-4E27-AC74-9A4DC49E6F89}"/>
                    </a:ext>
                  </a:extLst>
                </p14:cNvPr>
                <p14:cNvContentPartPr/>
                <p14:nvPr/>
              </p14:nvContentPartPr>
              <p14:xfrm>
                <a:off x="7355239" y="242638"/>
                <a:ext cx="167760" cy="165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4D3FD11-A1C4-4E27-AC74-9A4DC49E6F8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46239" y="233998"/>
                  <a:ext cx="18540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10FC284-B2EA-4129-A80F-C7824E5C96A8}"/>
                  </a:ext>
                </a:extLst>
              </p14:cNvPr>
              <p14:cNvContentPartPr/>
              <p14:nvPr/>
            </p14:nvContentPartPr>
            <p14:xfrm>
              <a:off x="4730479" y="855718"/>
              <a:ext cx="238680" cy="1926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10FC284-B2EA-4129-A80F-C7824E5C96A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721479" y="846718"/>
                <a:ext cx="25632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CA42168-3FEB-44D9-955F-A7FC1D674A3B}"/>
              </a:ext>
            </a:extLst>
          </p:cNvPr>
          <p:cNvGrpSpPr/>
          <p:nvPr/>
        </p:nvGrpSpPr>
        <p:grpSpPr>
          <a:xfrm>
            <a:off x="6750079" y="587878"/>
            <a:ext cx="1545480" cy="368280"/>
            <a:chOff x="6750079" y="587878"/>
            <a:chExt cx="15454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3F0F5AF-9F52-4DC9-B15F-1C9A0980C339}"/>
                    </a:ext>
                  </a:extLst>
                </p14:cNvPr>
                <p14:cNvContentPartPr/>
                <p14:nvPr/>
              </p14:nvContentPartPr>
              <p14:xfrm>
                <a:off x="6750079" y="811078"/>
                <a:ext cx="162720" cy="145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3F0F5AF-9F52-4DC9-B15F-1C9A0980C33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41079" y="802078"/>
                  <a:ext cx="180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A678094-1908-4EAA-B9A7-0DD7B7256BFD}"/>
                    </a:ext>
                  </a:extLst>
                </p14:cNvPr>
                <p14:cNvContentPartPr/>
                <p14:nvPr/>
              </p14:nvContentPartPr>
              <p14:xfrm>
                <a:off x="7013239" y="604438"/>
                <a:ext cx="116280" cy="284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A678094-1908-4EAA-B9A7-0DD7B7256B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04599" y="595438"/>
                  <a:ext cx="133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747B2B9-E311-4701-9D8C-FE3CB9E37D29}"/>
                    </a:ext>
                  </a:extLst>
                </p14:cNvPr>
                <p14:cNvContentPartPr/>
                <p14:nvPr/>
              </p14:nvContentPartPr>
              <p14:xfrm>
                <a:off x="6927559" y="721798"/>
                <a:ext cx="252720" cy="87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747B2B9-E311-4701-9D8C-FE3CB9E37D2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18559" y="712798"/>
                  <a:ext cx="270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85FA7C1-B6AD-4E94-8C6D-4219ED6A8C59}"/>
                    </a:ext>
                  </a:extLst>
                </p14:cNvPr>
                <p14:cNvContentPartPr/>
                <p14:nvPr/>
              </p14:nvContentPartPr>
              <p14:xfrm>
                <a:off x="7164439" y="587878"/>
                <a:ext cx="111240" cy="300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85FA7C1-B6AD-4E94-8C6D-4219ED6A8C5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55799" y="578878"/>
                  <a:ext cx="128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C452AFD-B690-4260-AF74-78172B5D7A7A}"/>
                    </a:ext>
                  </a:extLst>
                </p14:cNvPr>
                <p14:cNvContentPartPr/>
                <p14:nvPr/>
              </p14:nvContentPartPr>
              <p14:xfrm>
                <a:off x="7340839" y="802438"/>
                <a:ext cx="75600" cy="81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C452AFD-B690-4260-AF74-78172B5D7A7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32199" y="793798"/>
                  <a:ext cx="93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3DA6366-971D-4917-BC48-23B2C9A90902}"/>
                    </a:ext>
                  </a:extLst>
                </p14:cNvPr>
                <p14:cNvContentPartPr/>
                <p14:nvPr/>
              </p14:nvContentPartPr>
              <p14:xfrm>
                <a:off x="7457839" y="792358"/>
                <a:ext cx="91440" cy="101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3DA6366-971D-4917-BC48-23B2C9A9090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9199" y="783718"/>
                  <a:ext cx="109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B681947-A41F-47DD-AD40-C0A283AF584B}"/>
                    </a:ext>
                  </a:extLst>
                </p14:cNvPr>
                <p14:cNvContentPartPr/>
                <p14:nvPr/>
              </p14:nvContentPartPr>
              <p14:xfrm>
                <a:off x="7566559" y="781558"/>
                <a:ext cx="272520" cy="85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B681947-A41F-47DD-AD40-C0A283AF584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57559" y="772918"/>
                  <a:ext cx="290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301D3C8-A97C-4B52-AA3E-3DB898979006}"/>
                    </a:ext>
                  </a:extLst>
                </p14:cNvPr>
                <p14:cNvContentPartPr/>
                <p14:nvPr/>
              </p14:nvContentPartPr>
              <p14:xfrm>
                <a:off x="7938799" y="708478"/>
                <a:ext cx="103320" cy="154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301D3C8-A97C-4B52-AA3E-3DB89897900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30159" y="699478"/>
                  <a:ext cx="120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87299C7-0C5C-4E61-B706-FDD429B78A33}"/>
                    </a:ext>
                  </a:extLst>
                </p14:cNvPr>
                <p14:cNvContentPartPr/>
                <p14:nvPr/>
              </p14:nvContentPartPr>
              <p14:xfrm>
                <a:off x="8122399" y="710998"/>
                <a:ext cx="173160" cy="165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87299C7-0C5C-4E61-B706-FDD429B78A3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13759" y="701998"/>
                  <a:ext cx="1908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6D05305-718C-4B77-90BC-7BAB55A19191}"/>
              </a:ext>
            </a:extLst>
          </p:cNvPr>
          <p:cNvGrpSpPr/>
          <p:nvPr/>
        </p:nvGrpSpPr>
        <p:grpSpPr>
          <a:xfrm>
            <a:off x="9007279" y="110518"/>
            <a:ext cx="745200" cy="466200"/>
            <a:chOff x="9007279" y="110518"/>
            <a:chExt cx="74520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8308172-2375-4127-AF8D-FF9EF2590311}"/>
                    </a:ext>
                  </a:extLst>
                </p14:cNvPr>
                <p14:cNvContentPartPr/>
                <p14:nvPr/>
              </p14:nvContentPartPr>
              <p14:xfrm>
                <a:off x="9007279" y="110518"/>
                <a:ext cx="472320" cy="466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8308172-2375-4127-AF8D-FF9EF259031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98279" y="101878"/>
                  <a:ext cx="4899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8351570-CBDC-48FE-B8E9-565DA7EECABE}"/>
                    </a:ext>
                  </a:extLst>
                </p14:cNvPr>
                <p14:cNvContentPartPr/>
                <p14:nvPr/>
              </p14:nvContentPartPr>
              <p14:xfrm>
                <a:off x="9039679" y="391318"/>
                <a:ext cx="149760" cy="68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8351570-CBDC-48FE-B8E9-565DA7EECA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30679" y="382678"/>
                  <a:ext cx="167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467F20C-A78C-4376-A55B-A5606D6C4C38}"/>
                    </a:ext>
                  </a:extLst>
                </p14:cNvPr>
                <p14:cNvContentPartPr/>
                <p14:nvPr/>
              </p14:nvContentPartPr>
              <p14:xfrm>
                <a:off x="9246319" y="405358"/>
                <a:ext cx="51840" cy="106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467F20C-A78C-4376-A55B-A5606D6C4C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37319" y="396718"/>
                  <a:ext cx="69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87E67AD-F9DB-4221-B45E-8A45EF97823C}"/>
                    </a:ext>
                  </a:extLst>
                </p14:cNvPr>
                <p14:cNvContentPartPr/>
                <p14:nvPr/>
              </p14:nvContentPartPr>
              <p14:xfrm>
                <a:off x="9361519" y="382318"/>
                <a:ext cx="38160" cy="158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87E67AD-F9DB-4221-B45E-8A45EF97823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352519" y="373678"/>
                  <a:ext cx="55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00B1B6B-E99C-4DBB-A93D-1F2FB40C4AA1}"/>
                    </a:ext>
                  </a:extLst>
                </p14:cNvPr>
                <p14:cNvContentPartPr/>
                <p14:nvPr/>
              </p14:nvContentPartPr>
              <p14:xfrm>
                <a:off x="9304999" y="413638"/>
                <a:ext cx="163800" cy="161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00B1B6B-E99C-4DBB-A93D-1F2FB40C4AA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95999" y="404998"/>
                  <a:ext cx="181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2684FBB-CEA1-4868-94F1-F0B490D7140C}"/>
                    </a:ext>
                  </a:extLst>
                </p14:cNvPr>
                <p14:cNvContentPartPr/>
                <p14:nvPr/>
              </p14:nvContentPartPr>
              <p14:xfrm>
                <a:off x="9527119" y="411838"/>
                <a:ext cx="178560" cy="145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2684FBB-CEA1-4868-94F1-F0B490D714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18479" y="403198"/>
                  <a:ext cx="196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ACE2EAB-046F-486C-9BF3-81AC3EFB538C}"/>
                    </a:ext>
                  </a:extLst>
                </p14:cNvPr>
                <p14:cNvContentPartPr/>
                <p14:nvPr/>
              </p14:nvContentPartPr>
              <p14:xfrm>
                <a:off x="9659599" y="241198"/>
                <a:ext cx="92880" cy="268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ACE2EAB-046F-486C-9BF3-81AC3EFB53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50599" y="232558"/>
                  <a:ext cx="11052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7549E6A-A654-4854-874C-052ED383220B}"/>
                  </a:ext>
                </a:extLst>
              </p14:cNvPr>
              <p14:cNvContentPartPr/>
              <p14:nvPr/>
            </p14:nvContentPartPr>
            <p14:xfrm>
              <a:off x="8617759" y="592198"/>
              <a:ext cx="9000" cy="43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7549E6A-A654-4854-874C-052ED383220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609119" y="583558"/>
                <a:ext cx="266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603FC96-FD65-4F8C-B346-B040A1C79E84}"/>
              </a:ext>
            </a:extLst>
          </p:cNvPr>
          <p:cNvGrpSpPr/>
          <p:nvPr/>
        </p:nvGrpSpPr>
        <p:grpSpPr>
          <a:xfrm>
            <a:off x="9996199" y="46438"/>
            <a:ext cx="1781640" cy="538920"/>
            <a:chOff x="9996199" y="46438"/>
            <a:chExt cx="17816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E651103-0863-4E2C-A4C6-9E4CBB42A1E9}"/>
                    </a:ext>
                  </a:extLst>
                </p14:cNvPr>
                <p14:cNvContentPartPr/>
                <p14:nvPr/>
              </p14:nvContentPartPr>
              <p14:xfrm>
                <a:off x="9997999" y="104398"/>
                <a:ext cx="262080" cy="480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E651103-0863-4E2C-A4C6-9E4CBB42A1E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88999" y="95398"/>
                  <a:ext cx="279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4FB0AFB-5B58-4A43-B7D6-B09E0C81F895}"/>
                    </a:ext>
                  </a:extLst>
                </p14:cNvPr>
                <p14:cNvContentPartPr/>
                <p14:nvPr/>
              </p14:nvContentPartPr>
              <p14:xfrm>
                <a:off x="9996199" y="289798"/>
                <a:ext cx="255960" cy="109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4FB0AFB-5B58-4A43-B7D6-B09E0C81F89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87559" y="281158"/>
                  <a:ext cx="273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F60DCAA-5DD2-45CD-9950-EA4604CC4F98}"/>
                    </a:ext>
                  </a:extLst>
                </p14:cNvPr>
                <p14:cNvContentPartPr/>
                <p14:nvPr/>
              </p14:nvContentPartPr>
              <p14:xfrm>
                <a:off x="10186999" y="46438"/>
                <a:ext cx="273240" cy="504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F60DCAA-5DD2-45CD-9950-EA4604CC4F9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78359" y="37438"/>
                  <a:ext cx="2908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5D62D53-AFA7-45EC-8CA7-1819E8E95D96}"/>
                    </a:ext>
                  </a:extLst>
                </p14:cNvPr>
                <p14:cNvContentPartPr/>
                <p14:nvPr/>
              </p14:nvContentPartPr>
              <p14:xfrm>
                <a:off x="10428199" y="355318"/>
                <a:ext cx="113400" cy="142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5D62D53-AFA7-45EC-8CA7-1819E8E95D9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19199" y="346678"/>
                  <a:ext cx="131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28D0205-781F-4637-B22B-C29C4BFE1824}"/>
                    </a:ext>
                  </a:extLst>
                </p14:cNvPr>
                <p14:cNvContentPartPr/>
                <p14:nvPr/>
              </p14:nvContentPartPr>
              <p14:xfrm>
                <a:off x="10683799" y="357838"/>
                <a:ext cx="247320" cy="166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28D0205-781F-4637-B22B-C29C4BFE182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75159" y="348838"/>
                  <a:ext cx="264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656566F-AEFF-4CE1-ABB0-517AB6A0BCB3}"/>
                    </a:ext>
                  </a:extLst>
                </p14:cNvPr>
                <p14:cNvContentPartPr/>
                <p14:nvPr/>
              </p14:nvContentPartPr>
              <p14:xfrm>
                <a:off x="10977919" y="355318"/>
                <a:ext cx="90000" cy="128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656566F-AEFF-4CE1-ABB0-517AB6A0BC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969279" y="346678"/>
                  <a:ext cx="107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8FEB70F-33E5-4154-B5ED-45605736F52C}"/>
                    </a:ext>
                  </a:extLst>
                </p14:cNvPr>
                <p14:cNvContentPartPr/>
                <p14:nvPr/>
              </p14:nvContentPartPr>
              <p14:xfrm>
                <a:off x="11118679" y="332278"/>
                <a:ext cx="141120" cy="128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8FEB70F-33E5-4154-B5ED-45605736F5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109679" y="323278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177752B-6F58-4237-B81B-89C36B158A78}"/>
                    </a:ext>
                  </a:extLst>
                </p14:cNvPr>
                <p14:cNvContentPartPr/>
                <p14:nvPr/>
              </p14:nvContentPartPr>
              <p14:xfrm>
                <a:off x="11207239" y="140038"/>
                <a:ext cx="131760" cy="314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177752B-6F58-4237-B81B-89C36B158A7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98599" y="131398"/>
                  <a:ext cx="149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3F3DF5D-EAB0-4E5D-8176-6A931E63FB16}"/>
                    </a:ext>
                  </a:extLst>
                </p14:cNvPr>
                <p14:cNvContentPartPr/>
                <p14:nvPr/>
              </p14:nvContentPartPr>
              <p14:xfrm>
                <a:off x="11335399" y="362158"/>
                <a:ext cx="41760" cy="74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3F3DF5D-EAB0-4E5D-8176-6A931E63FB1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326759" y="353158"/>
                  <a:ext cx="59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53542BD-AA35-445E-8E24-7AF3B66BD041}"/>
                    </a:ext>
                  </a:extLst>
                </p14:cNvPr>
                <p14:cNvContentPartPr/>
                <p14:nvPr/>
              </p14:nvContentPartPr>
              <p14:xfrm>
                <a:off x="11442679" y="323278"/>
                <a:ext cx="100440" cy="96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53542BD-AA35-445E-8E24-7AF3B66BD04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434039" y="314278"/>
                  <a:ext cx="118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99346A-EB53-4C8D-A8DC-A4DC6DC97ABF}"/>
                    </a:ext>
                  </a:extLst>
                </p14:cNvPr>
                <p14:cNvContentPartPr/>
                <p14:nvPr/>
              </p14:nvContentPartPr>
              <p14:xfrm>
                <a:off x="11588119" y="370798"/>
                <a:ext cx="189720" cy="123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99346A-EB53-4C8D-A8DC-A4DC6DC97AB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79119" y="361798"/>
                  <a:ext cx="20736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C1F8564-8A6B-496E-A9D6-6EF2F64942CF}"/>
                  </a:ext>
                </a:extLst>
              </p14:cNvPr>
              <p14:cNvContentPartPr/>
              <p14:nvPr/>
            </p14:nvContentPartPr>
            <p14:xfrm>
              <a:off x="4660999" y="1590118"/>
              <a:ext cx="342000" cy="3409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C1F8564-8A6B-496E-A9D6-6EF2F64942C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651999" y="1581118"/>
                <a:ext cx="3596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FBAC78C6-F896-4491-994B-E48DE5C406B1}"/>
                  </a:ext>
                </a:extLst>
              </p14:cNvPr>
              <p14:cNvContentPartPr/>
              <p14:nvPr/>
            </p14:nvContentPartPr>
            <p14:xfrm>
              <a:off x="1330639" y="3426478"/>
              <a:ext cx="486720" cy="950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FBAC78C6-F896-4491-994B-E48DE5C406B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321999" y="3417478"/>
                <a:ext cx="5043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F1EBF64-E8A7-4C8A-9B13-96BB8D060872}"/>
                  </a:ext>
                </a:extLst>
              </p14:cNvPr>
              <p14:cNvContentPartPr/>
              <p14:nvPr/>
            </p14:nvContentPartPr>
            <p14:xfrm>
              <a:off x="4399279" y="1911958"/>
              <a:ext cx="11520" cy="385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F1EBF64-E8A7-4C8A-9B13-96BB8D06087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390639" y="1902958"/>
                <a:ext cx="291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B7FE435-76CA-42B5-928A-B517CFBEF92E}"/>
                  </a:ext>
                </a:extLst>
              </p14:cNvPr>
              <p14:cNvContentPartPr/>
              <p14:nvPr/>
            </p14:nvContentPartPr>
            <p14:xfrm>
              <a:off x="1206079" y="1826998"/>
              <a:ext cx="26280" cy="316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B7FE435-76CA-42B5-928A-B517CFBEF92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97439" y="1817998"/>
                <a:ext cx="43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2CFD9CC-B355-4F13-A8BB-482F1775F205}"/>
                  </a:ext>
                </a:extLst>
              </p14:cNvPr>
              <p14:cNvContentPartPr/>
              <p14:nvPr/>
            </p14:nvContentPartPr>
            <p14:xfrm>
              <a:off x="1067479" y="1628638"/>
              <a:ext cx="236160" cy="7894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2CFD9CC-B355-4F13-A8BB-482F1775F20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58479" y="1619638"/>
                <a:ext cx="25380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2F40145F-132B-4481-8D17-899D4A065232}"/>
                  </a:ext>
                </a:extLst>
              </p14:cNvPr>
              <p14:cNvContentPartPr/>
              <p14:nvPr/>
            </p14:nvContentPartPr>
            <p14:xfrm>
              <a:off x="1170799" y="2486518"/>
              <a:ext cx="124920" cy="1850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2F40145F-132B-4481-8D17-899D4A06523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161799" y="2477518"/>
                <a:ext cx="142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25692E9-5FBF-4B9E-B0BD-5FB1D4E6E43F}"/>
                  </a:ext>
                </a:extLst>
              </p14:cNvPr>
              <p14:cNvContentPartPr/>
              <p14:nvPr/>
            </p14:nvContentPartPr>
            <p14:xfrm>
              <a:off x="1375999" y="1258198"/>
              <a:ext cx="230040" cy="2397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25692E9-5FBF-4B9E-B0BD-5FB1D4E6E43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366999" y="1249558"/>
                <a:ext cx="2476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CA28125-B177-4001-B58F-41B953B67C1E}"/>
                  </a:ext>
                </a:extLst>
              </p14:cNvPr>
              <p14:cNvContentPartPr/>
              <p14:nvPr/>
            </p14:nvContentPartPr>
            <p14:xfrm>
              <a:off x="1370239" y="1212838"/>
              <a:ext cx="182520" cy="2757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CA28125-B177-4001-B58F-41B953B67C1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361599" y="1204198"/>
                <a:ext cx="2001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C025CB2-E611-40ED-B245-8832C5CB603E}"/>
                  </a:ext>
                </a:extLst>
              </p14:cNvPr>
              <p14:cNvContentPartPr/>
              <p14:nvPr/>
            </p14:nvContentPartPr>
            <p14:xfrm>
              <a:off x="1656079" y="1438918"/>
              <a:ext cx="191520" cy="842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C025CB2-E611-40ED-B245-8832C5CB603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647079" y="1429918"/>
                <a:ext cx="2091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04C1DF3-DCD5-404B-B139-4F424515572F}"/>
                  </a:ext>
                </a:extLst>
              </p14:cNvPr>
              <p14:cNvContentPartPr/>
              <p14:nvPr/>
            </p14:nvContentPartPr>
            <p14:xfrm>
              <a:off x="1493359" y="1907278"/>
              <a:ext cx="153000" cy="1512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04C1DF3-DCD5-404B-B139-4F424515572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484359" y="1898638"/>
                <a:ext cx="170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730AC5C-3417-4028-91E4-16D998A473CA}"/>
                  </a:ext>
                </a:extLst>
              </p14:cNvPr>
              <p14:cNvContentPartPr/>
              <p14:nvPr/>
            </p14:nvContentPartPr>
            <p14:xfrm>
              <a:off x="1746079" y="2019598"/>
              <a:ext cx="18720" cy="500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730AC5C-3417-4028-91E4-16D998A473C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737079" y="2010598"/>
                <a:ext cx="363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5E3C74C-764A-446F-904E-410BA80EEC3A}"/>
                  </a:ext>
                </a:extLst>
              </p14:cNvPr>
              <p14:cNvContentPartPr/>
              <p14:nvPr/>
            </p14:nvContentPartPr>
            <p14:xfrm>
              <a:off x="1873519" y="1854718"/>
              <a:ext cx="96840" cy="1742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5E3C74C-764A-446F-904E-410BA80EEC3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864519" y="1845718"/>
                <a:ext cx="1144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B8150EC-AF76-45F5-A7F5-D32CE6C039F3}"/>
                  </a:ext>
                </a:extLst>
              </p14:cNvPr>
              <p14:cNvContentPartPr/>
              <p14:nvPr/>
            </p14:nvContentPartPr>
            <p14:xfrm>
              <a:off x="2020759" y="1867318"/>
              <a:ext cx="258840" cy="1962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B8150EC-AF76-45F5-A7F5-D32CE6C039F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011759" y="1858318"/>
                <a:ext cx="276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F21E4FB-4C5F-4821-B453-3246305831D8}"/>
                  </a:ext>
                </a:extLst>
              </p14:cNvPr>
              <p14:cNvContentPartPr/>
              <p14:nvPr/>
            </p14:nvContentPartPr>
            <p14:xfrm>
              <a:off x="2345479" y="1730158"/>
              <a:ext cx="144000" cy="363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F21E4FB-4C5F-4821-B453-3246305831D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336479" y="1721158"/>
                <a:ext cx="1616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105B3E1-3A63-4960-B7B3-0D762EA12F5E}"/>
                  </a:ext>
                </a:extLst>
              </p14:cNvPr>
              <p14:cNvContentPartPr/>
              <p14:nvPr/>
            </p14:nvContentPartPr>
            <p14:xfrm>
              <a:off x="2605759" y="1744198"/>
              <a:ext cx="8640" cy="21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105B3E1-3A63-4960-B7B3-0D762EA12F5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596759" y="1735198"/>
                <a:ext cx="26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78B825AF-ADB5-4E78-8869-141443F6F999}"/>
                  </a:ext>
                </a:extLst>
              </p14:cNvPr>
              <p14:cNvContentPartPr/>
              <p14:nvPr/>
            </p14:nvContentPartPr>
            <p14:xfrm>
              <a:off x="3362479" y="1846798"/>
              <a:ext cx="192600" cy="1713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78B825AF-ADB5-4E78-8869-141443F6F99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353839" y="1838158"/>
                <a:ext cx="2102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8C89EFF-2091-405B-80EE-A192F7E5D695}"/>
                  </a:ext>
                </a:extLst>
              </p14:cNvPr>
              <p14:cNvContentPartPr/>
              <p14:nvPr/>
            </p14:nvContentPartPr>
            <p14:xfrm>
              <a:off x="3454639" y="1635838"/>
              <a:ext cx="196920" cy="3070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8C89EFF-2091-405B-80EE-A192F7E5D69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445639" y="1626838"/>
                <a:ext cx="2145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90FD5CBA-40E2-40E1-AC7F-6B54BFD3499D}"/>
                  </a:ext>
                </a:extLst>
              </p14:cNvPr>
              <p14:cNvContentPartPr/>
              <p14:nvPr/>
            </p14:nvContentPartPr>
            <p14:xfrm>
              <a:off x="3635719" y="1806118"/>
              <a:ext cx="189720" cy="138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90FD5CBA-40E2-40E1-AC7F-6B54BFD3499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626719" y="1797118"/>
                <a:ext cx="207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438F230-D6A3-4705-8794-CB36CDFE518D}"/>
                  </a:ext>
                </a:extLst>
              </p14:cNvPr>
              <p14:cNvContentPartPr/>
              <p14:nvPr/>
            </p14:nvContentPartPr>
            <p14:xfrm>
              <a:off x="3969799" y="1763278"/>
              <a:ext cx="158040" cy="525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438F230-D6A3-4705-8794-CB36CDFE518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961159" y="1754278"/>
                <a:ext cx="175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BC6C614-FB31-4A73-A346-B1B9CB793F2A}"/>
                  </a:ext>
                </a:extLst>
              </p14:cNvPr>
              <p14:cNvContentPartPr/>
              <p14:nvPr/>
            </p14:nvContentPartPr>
            <p14:xfrm>
              <a:off x="4034959" y="1816198"/>
              <a:ext cx="160560" cy="626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BC6C614-FB31-4A73-A346-B1B9CB793F2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025959" y="1807198"/>
                <a:ext cx="178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111E1B2-D6E2-4DA3-9DDF-D6ACA993464A}"/>
                  </a:ext>
                </a:extLst>
              </p14:cNvPr>
              <p14:cNvContentPartPr/>
              <p14:nvPr/>
            </p14:nvContentPartPr>
            <p14:xfrm>
              <a:off x="1284199" y="3156838"/>
              <a:ext cx="219600" cy="159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111E1B2-D6E2-4DA3-9DDF-D6ACA993464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275199" y="3147838"/>
                <a:ext cx="2372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B4B8940C-7441-4F6E-97B6-4A7B59336AED}"/>
                  </a:ext>
                </a:extLst>
              </p14:cNvPr>
              <p14:cNvContentPartPr/>
              <p14:nvPr/>
            </p14:nvContentPartPr>
            <p14:xfrm>
              <a:off x="1584439" y="3242878"/>
              <a:ext cx="5760" cy="187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B4B8940C-7441-4F6E-97B6-4A7B59336AE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575799" y="3234238"/>
                <a:ext cx="234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7B2138B-0FB5-4950-89EA-EB27A8D681FF}"/>
                  </a:ext>
                </a:extLst>
              </p14:cNvPr>
              <p14:cNvContentPartPr/>
              <p14:nvPr/>
            </p14:nvContentPartPr>
            <p14:xfrm>
              <a:off x="1770919" y="3040198"/>
              <a:ext cx="58320" cy="2325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7B2138B-0FB5-4950-89EA-EB27A8D681F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761919" y="3031198"/>
                <a:ext cx="75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97D9F2A-3ECD-422E-B167-33F26DD469B7}"/>
                  </a:ext>
                </a:extLst>
              </p14:cNvPr>
              <p14:cNvContentPartPr/>
              <p14:nvPr/>
            </p14:nvContentPartPr>
            <p14:xfrm>
              <a:off x="893599" y="3219118"/>
              <a:ext cx="177480" cy="273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97D9F2A-3ECD-422E-B167-33F26DD469B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84599" y="3210478"/>
                <a:ext cx="1951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CD112DC-2540-4FE1-BF89-87D4266F24E7}"/>
                  </a:ext>
                </a:extLst>
              </p14:cNvPr>
              <p14:cNvContentPartPr/>
              <p14:nvPr/>
            </p14:nvContentPartPr>
            <p14:xfrm>
              <a:off x="2584879" y="1643758"/>
              <a:ext cx="151200" cy="1213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CD112DC-2540-4FE1-BF89-87D4266F24E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576239" y="1635118"/>
                <a:ext cx="168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D966603A-70E3-4876-A9C2-CC15E1EEECA3}"/>
                  </a:ext>
                </a:extLst>
              </p14:cNvPr>
              <p14:cNvContentPartPr/>
              <p14:nvPr/>
            </p14:nvContentPartPr>
            <p14:xfrm>
              <a:off x="2800159" y="1721878"/>
              <a:ext cx="17640" cy="151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D966603A-70E3-4876-A9C2-CC15E1EEECA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791519" y="1712878"/>
                <a:ext cx="35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2059728-B0A6-4497-A145-1EEBBB4EB176}"/>
                  </a:ext>
                </a:extLst>
              </p14:cNvPr>
              <p14:cNvContentPartPr/>
              <p14:nvPr/>
            </p14:nvContentPartPr>
            <p14:xfrm>
              <a:off x="2912839" y="1587238"/>
              <a:ext cx="71640" cy="1890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2059728-B0A6-4497-A145-1EEBBB4EB176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903839" y="1578238"/>
                <a:ext cx="89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FF0752F-AF53-408D-81BF-1B48D96320BB}"/>
                  </a:ext>
                </a:extLst>
              </p14:cNvPr>
              <p14:cNvContentPartPr/>
              <p14:nvPr/>
            </p14:nvContentPartPr>
            <p14:xfrm>
              <a:off x="3045679" y="1624678"/>
              <a:ext cx="149040" cy="1198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FF0752F-AF53-408D-81BF-1B48D96320B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037039" y="1616038"/>
                <a:ext cx="1666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7269F16-8A11-4B40-856B-A3AE6618F973}"/>
                  </a:ext>
                </a:extLst>
              </p14:cNvPr>
              <p14:cNvContentPartPr/>
              <p14:nvPr/>
            </p14:nvContentPartPr>
            <p14:xfrm>
              <a:off x="3022639" y="1589758"/>
              <a:ext cx="149760" cy="1944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7269F16-8A11-4B40-856B-A3AE6618F97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013639" y="1580758"/>
                <a:ext cx="1674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AD65785-6EF9-4E5A-BE04-DEB9A87968DB}"/>
                  </a:ext>
                </a:extLst>
              </p14:cNvPr>
              <p14:cNvContentPartPr/>
              <p14:nvPr/>
            </p14:nvContentPartPr>
            <p14:xfrm>
              <a:off x="1330639" y="3697918"/>
              <a:ext cx="208080" cy="1407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AD65785-6EF9-4E5A-BE04-DEB9A87968DB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321999" y="3688918"/>
                <a:ext cx="2257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9138400-A557-4C48-B40B-BA35DB542B1A}"/>
                  </a:ext>
                </a:extLst>
              </p14:cNvPr>
              <p14:cNvContentPartPr/>
              <p14:nvPr/>
            </p14:nvContentPartPr>
            <p14:xfrm>
              <a:off x="1669399" y="3795478"/>
              <a:ext cx="7200" cy="259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9138400-A557-4C48-B40B-BA35DB542B1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660399" y="3786838"/>
                <a:ext cx="24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D06F0D24-09EE-48E8-8E88-4EA3B19C34C4}"/>
                  </a:ext>
                </a:extLst>
              </p14:cNvPr>
              <p14:cNvContentPartPr/>
              <p14:nvPr/>
            </p14:nvContentPartPr>
            <p14:xfrm>
              <a:off x="1848319" y="3606118"/>
              <a:ext cx="41400" cy="2138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D06F0D24-09EE-48E8-8E88-4EA3B19C34C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839319" y="3597478"/>
                <a:ext cx="590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D93E2B5-9E4E-4394-86A0-C3E98A082F07}"/>
                  </a:ext>
                </a:extLst>
              </p14:cNvPr>
              <p14:cNvContentPartPr/>
              <p14:nvPr/>
            </p14:nvContentPartPr>
            <p14:xfrm>
              <a:off x="3322519" y="2621878"/>
              <a:ext cx="260640" cy="9471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D93E2B5-9E4E-4394-86A0-C3E98A082F0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313519" y="2612878"/>
                <a:ext cx="278280" cy="9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33F855B2-E86D-4287-AD53-C3AE7C1F90A4}"/>
                  </a:ext>
                </a:extLst>
              </p14:cNvPr>
              <p14:cNvContentPartPr/>
              <p14:nvPr/>
            </p14:nvContentPartPr>
            <p14:xfrm>
              <a:off x="3538159" y="3557878"/>
              <a:ext cx="156600" cy="1771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33F855B2-E86D-4287-AD53-C3AE7C1F90A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529519" y="3549238"/>
                <a:ext cx="174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EC8AD8BB-2E35-4F95-8E92-29D741E74614}"/>
                  </a:ext>
                </a:extLst>
              </p14:cNvPr>
              <p14:cNvContentPartPr/>
              <p14:nvPr/>
            </p14:nvContentPartPr>
            <p14:xfrm>
              <a:off x="3772879" y="2344318"/>
              <a:ext cx="214200" cy="3016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EC8AD8BB-2E35-4F95-8E92-29D741E7461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764239" y="2335318"/>
                <a:ext cx="2318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66B9C22-DC04-4861-8A45-2064F2A43AC4}"/>
                  </a:ext>
                </a:extLst>
              </p14:cNvPr>
              <p14:cNvContentPartPr/>
              <p14:nvPr/>
            </p14:nvContentPartPr>
            <p14:xfrm>
              <a:off x="3739039" y="2352238"/>
              <a:ext cx="196200" cy="3024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66B9C22-DC04-4861-8A45-2064F2A43AC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730039" y="2343238"/>
                <a:ext cx="2138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784D40FB-6CD4-4EF4-B0BA-43EF3E0AA355}"/>
                  </a:ext>
                </a:extLst>
              </p14:cNvPr>
              <p14:cNvContentPartPr/>
              <p14:nvPr/>
            </p14:nvContentPartPr>
            <p14:xfrm>
              <a:off x="4115959" y="2681998"/>
              <a:ext cx="178920" cy="900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784D40FB-6CD4-4EF4-B0BA-43EF3E0AA355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106959" y="2672998"/>
                <a:ext cx="1965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64163390-D19F-47E2-ADFE-1B87F0799AD5}"/>
              </a:ext>
            </a:extLst>
          </p:cNvPr>
          <p:cNvGrpSpPr/>
          <p:nvPr/>
        </p:nvGrpSpPr>
        <p:grpSpPr>
          <a:xfrm>
            <a:off x="4612759" y="2944798"/>
            <a:ext cx="232560" cy="133920"/>
            <a:chOff x="4612759" y="2944798"/>
            <a:chExt cx="23256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30EB26F-4B45-4B9F-92E8-2D808192FCD6}"/>
                    </a:ext>
                  </a:extLst>
                </p14:cNvPr>
                <p14:cNvContentPartPr/>
                <p14:nvPr/>
              </p14:nvContentPartPr>
              <p14:xfrm>
                <a:off x="4612759" y="2944798"/>
                <a:ext cx="186120" cy="20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30EB26F-4B45-4B9F-92E8-2D808192FCD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603759" y="2936158"/>
                  <a:ext cx="203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5A7A42D-F766-48F5-98FE-1F8F66F9940D}"/>
                    </a:ext>
                  </a:extLst>
                </p14:cNvPr>
                <p14:cNvContentPartPr/>
                <p14:nvPr/>
              </p14:nvContentPartPr>
              <p14:xfrm>
                <a:off x="4663159" y="3050278"/>
                <a:ext cx="182160" cy="2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5A7A42D-F766-48F5-98FE-1F8F66F9940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654159" y="3041638"/>
                  <a:ext cx="1998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234B669A-AF99-4C77-B588-30B5C69DC44F}"/>
              </a:ext>
            </a:extLst>
          </p:cNvPr>
          <p:cNvGrpSpPr/>
          <p:nvPr/>
        </p:nvGrpSpPr>
        <p:grpSpPr>
          <a:xfrm>
            <a:off x="5337799" y="2681638"/>
            <a:ext cx="2374920" cy="422640"/>
            <a:chOff x="5337799" y="2681638"/>
            <a:chExt cx="237492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3BE5CC8-121B-480A-A30D-067468634C44}"/>
                    </a:ext>
                  </a:extLst>
                </p14:cNvPr>
                <p14:cNvContentPartPr/>
                <p14:nvPr/>
              </p14:nvContentPartPr>
              <p14:xfrm>
                <a:off x="5337799" y="2983318"/>
                <a:ext cx="168120" cy="39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3BE5CC8-121B-480A-A30D-067468634C4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329159" y="2974318"/>
                  <a:ext cx="185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33C5675-EC43-4096-9F98-968125023B8F}"/>
                    </a:ext>
                  </a:extLst>
                </p14:cNvPr>
                <p14:cNvContentPartPr/>
                <p14:nvPr/>
              </p14:nvContentPartPr>
              <p14:xfrm>
                <a:off x="5593039" y="2822758"/>
                <a:ext cx="340560" cy="267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33C5675-EC43-4096-9F98-968125023B8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584399" y="2814118"/>
                  <a:ext cx="358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F980C94-7260-4079-B205-5B98B83937A8}"/>
                    </a:ext>
                  </a:extLst>
                </p14:cNvPr>
                <p14:cNvContentPartPr/>
                <p14:nvPr/>
              </p14:nvContentPartPr>
              <p14:xfrm>
                <a:off x="6016399" y="2681638"/>
                <a:ext cx="144360" cy="15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F980C94-7260-4079-B205-5B98B83937A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07759" y="2672638"/>
                  <a:ext cx="162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08F9961-2A43-421A-974D-F646CBF41DA5}"/>
                    </a:ext>
                  </a:extLst>
                </p14:cNvPr>
                <p14:cNvContentPartPr/>
                <p14:nvPr/>
              </p14:nvContentPartPr>
              <p14:xfrm>
                <a:off x="7333999" y="2899438"/>
                <a:ext cx="378720" cy="63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08F9961-2A43-421A-974D-F646CBF41DA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325359" y="2890798"/>
                  <a:ext cx="396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A2429CA-59BD-497A-8987-BE5FDF1C0B58}"/>
                    </a:ext>
                  </a:extLst>
                </p14:cNvPr>
                <p14:cNvContentPartPr/>
                <p14:nvPr/>
              </p14:nvContentPartPr>
              <p14:xfrm>
                <a:off x="7510759" y="2791438"/>
                <a:ext cx="63360" cy="312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A2429CA-59BD-497A-8987-BE5FDF1C0B5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02119" y="2782438"/>
                  <a:ext cx="8100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2E2F162-C5E0-4ED0-ACE9-B0AEA30A8153}"/>
                  </a:ext>
                </a:extLst>
              </p14:cNvPr>
              <p14:cNvContentPartPr/>
              <p14:nvPr/>
            </p14:nvContentPartPr>
            <p14:xfrm>
              <a:off x="7993519" y="2737438"/>
              <a:ext cx="62280" cy="3510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2E2F162-C5E0-4ED0-ACE9-B0AEA30A8153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984519" y="2728798"/>
                <a:ext cx="7992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A6E9D54C-C44C-48C9-8E83-A70E32846A89}"/>
              </a:ext>
            </a:extLst>
          </p:cNvPr>
          <p:cNvGrpSpPr/>
          <p:nvPr/>
        </p:nvGrpSpPr>
        <p:grpSpPr>
          <a:xfrm>
            <a:off x="2007799" y="2783158"/>
            <a:ext cx="1128600" cy="468360"/>
            <a:chOff x="2007799" y="2783158"/>
            <a:chExt cx="112860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CC9BCEA-A466-4631-8E47-5AD7E943B60B}"/>
                    </a:ext>
                  </a:extLst>
                </p14:cNvPr>
                <p14:cNvContentPartPr/>
                <p14:nvPr/>
              </p14:nvContentPartPr>
              <p14:xfrm>
                <a:off x="2007799" y="3037318"/>
                <a:ext cx="245160" cy="214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CC9BCEA-A466-4631-8E47-5AD7E943B60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998799" y="3028678"/>
                  <a:ext cx="262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F06963B-3D00-4932-AEEF-6EEB519EB319}"/>
                    </a:ext>
                  </a:extLst>
                </p14:cNvPr>
                <p14:cNvContentPartPr/>
                <p14:nvPr/>
              </p14:nvContentPartPr>
              <p14:xfrm>
                <a:off x="2272759" y="2933998"/>
                <a:ext cx="129240" cy="26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F06963B-3D00-4932-AEEF-6EEB519EB31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263759" y="2925358"/>
                  <a:ext cx="146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EF4E5AD-78DA-4045-9DDD-7D5D407491AC}"/>
                    </a:ext>
                  </a:extLst>
                </p14:cNvPr>
                <p14:cNvContentPartPr/>
                <p14:nvPr/>
              </p14:nvContentPartPr>
              <p14:xfrm>
                <a:off x="2558599" y="2933638"/>
                <a:ext cx="11520" cy="43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EF4E5AD-78DA-4045-9DDD-7D5D407491A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549599" y="2924638"/>
                  <a:ext cx="29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98053C5-777E-43DE-AEAD-EA275C4CA341}"/>
                    </a:ext>
                  </a:extLst>
                </p14:cNvPr>
                <p14:cNvContentPartPr/>
                <p14:nvPr/>
              </p14:nvContentPartPr>
              <p14:xfrm>
                <a:off x="2587039" y="2850478"/>
                <a:ext cx="360" cy="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98053C5-777E-43DE-AEAD-EA275C4CA3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78399" y="2841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0D6F659-5950-45B2-A41A-A200098A0070}"/>
                    </a:ext>
                  </a:extLst>
                </p14:cNvPr>
                <p14:cNvContentPartPr/>
                <p14:nvPr/>
              </p14:nvContentPartPr>
              <p14:xfrm>
                <a:off x="2530159" y="2845078"/>
                <a:ext cx="120960" cy="120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0D6F659-5950-45B2-A41A-A200098A00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21519" y="2836438"/>
                  <a:ext cx="138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8E8229B-BA11-49D2-B811-0D63B95A09C2}"/>
                    </a:ext>
                  </a:extLst>
                </p14:cNvPr>
                <p14:cNvContentPartPr/>
                <p14:nvPr/>
              </p14:nvContentPartPr>
              <p14:xfrm>
                <a:off x="2731399" y="2958478"/>
                <a:ext cx="25200" cy="24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8E8229B-BA11-49D2-B811-0D63B95A09C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22399" y="2949478"/>
                  <a:ext cx="42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16AF9BC-1A25-4047-8268-BF8270F6226A}"/>
                    </a:ext>
                  </a:extLst>
                </p14:cNvPr>
                <p14:cNvContentPartPr/>
                <p14:nvPr/>
              </p14:nvContentPartPr>
              <p14:xfrm>
                <a:off x="2858839" y="2802238"/>
                <a:ext cx="55440" cy="165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16AF9BC-1A25-4047-8268-BF8270F6226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50199" y="2793238"/>
                  <a:ext cx="73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5395A44-AA1B-48C8-A986-349770153A1B}"/>
                    </a:ext>
                  </a:extLst>
                </p14:cNvPr>
                <p14:cNvContentPartPr/>
                <p14:nvPr/>
              </p14:nvContentPartPr>
              <p14:xfrm>
                <a:off x="3006799" y="2803318"/>
                <a:ext cx="119520" cy="161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5395A44-AA1B-48C8-A986-349770153A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98159" y="2794678"/>
                  <a:ext cx="137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FD562DE-4AA2-45E4-BC71-6E07759EE72B}"/>
                    </a:ext>
                  </a:extLst>
                </p14:cNvPr>
                <p14:cNvContentPartPr/>
                <p14:nvPr/>
              </p14:nvContentPartPr>
              <p14:xfrm>
                <a:off x="2999959" y="2783158"/>
                <a:ext cx="136440" cy="179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FD562DE-4AA2-45E4-BC71-6E07759EE7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90959" y="2774158"/>
                  <a:ext cx="1540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A9348093-A6EC-47A9-A8E3-07193EDF886C}"/>
              </a:ext>
            </a:extLst>
          </p:cNvPr>
          <p:cNvGrpSpPr/>
          <p:nvPr/>
        </p:nvGrpSpPr>
        <p:grpSpPr>
          <a:xfrm>
            <a:off x="6278119" y="2468518"/>
            <a:ext cx="842040" cy="343440"/>
            <a:chOff x="6278119" y="2468518"/>
            <a:chExt cx="84204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5FB68AC-D4CF-43CA-B541-251F1964B369}"/>
                    </a:ext>
                  </a:extLst>
                </p14:cNvPr>
                <p14:cNvContentPartPr/>
                <p14:nvPr/>
              </p14:nvContentPartPr>
              <p14:xfrm>
                <a:off x="6278119" y="2720878"/>
                <a:ext cx="53280" cy="76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5FB68AC-D4CF-43CA-B541-251F1964B3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69119" y="2712238"/>
                  <a:ext cx="70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9E858DB-33B7-441A-9E1E-93E350801B38}"/>
                    </a:ext>
                  </a:extLst>
                </p14:cNvPr>
                <p14:cNvContentPartPr/>
                <p14:nvPr/>
              </p14:nvContentPartPr>
              <p14:xfrm>
                <a:off x="6426799" y="2535478"/>
                <a:ext cx="80640" cy="218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9E858DB-33B7-441A-9E1E-93E350801B3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18159" y="2526478"/>
                  <a:ext cx="98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66FCCCD-46F4-44A0-9720-1E09886AA9C8}"/>
                    </a:ext>
                  </a:extLst>
                </p14:cNvPr>
                <p14:cNvContentPartPr/>
                <p14:nvPr/>
              </p14:nvContentPartPr>
              <p14:xfrm>
                <a:off x="6594199" y="2558518"/>
                <a:ext cx="249840" cy="1699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66FCCCD-46F4-44A0-9720-1E09886AA9C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85559" y="2549518"/>
                  <a:ext cx="26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26B22EF-39CD-4AD4-A016-6871BA87580E}"/>
                    </a:ext>
                  </a:extLst>
                </p14:cNvPr>
                <p14:cNvContentPartPr/>
                <p14:nvPr/>
              </p14:nvContentPartPr>
              <p14:xfrm>
                <a:off x="6619759" y="2468518"/>
                <a:ext cx="213840" cy="235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26B22EF-39CD-4AD4-A016-6871BA8758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11119" y="2459878"/>
                  <a:ext cx="231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D648FC6-AFDD-4553-9255-E6C1DE9DD0C5}"/>
                    </a:ext>
                  </a:extLst>
                </p14:cNvPr>
                <p14:cNvContentPartPr/>
                <p14:nvPr/>
              </p14:nvContentPartPr>
              <p14:xfrm>
                <a:off x="6890119" y="2714398"/>
                <a:ext cx="230040" cy="97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D648FC6-AFDD-4553-9255-E6C1DE9DD0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81479" y="2705398"/>
                  <a:ext cx="2476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3787E940-0042-4771-A46C-4F10A69BE23E}"/>
              </a:ext>
            </a:extLst>
          </p:cNvPr>
          <p:cNvGrpSpPr/>
          <p:nvPr/>
        </p:nvGrpSpPr>
        <p:grpSpPr>
          <a:xfrm>
            <a:off x="8455399" y="2844718"/>
            <a:ext cx="250920" cy="159480"/>
            <a:chOff x="8455399" y="2844718"/>
            <a:chExt cx="25092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8AB7531-BD14-4791-95D8-C5FBCC990B03}"/>
                    </a:ext>
                  </a:extLst>
                </p14:cNvPr>
                <p14:cNvContentPartPr/>
                <p14:nvPr/>
              </p14:nvContentPartPr>
              <p14:xfrm>
                <a:off x="8455399" y="2844718"/>
                <a:ext cx="213840" cy="69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8AB7531-BD14-4791-95D8-C5FBCC990B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46399" y="2836078"/>
                  <a:ext cx="231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317C9D7-FD2D-45AE-8B66-C416DCA94358}"/>
                    </a:ext>
                  </a:extLst>
                </p14:cNvPr>
                <p14:cNvContentPartPr/>
                <p14:nvPr/>
              </p14:nvContentPartPr>
              <p14:xfrm>
                <a:off x="8480239" y="2975758"/>
                <a:ext cx="226080" cy="28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317C9D7-FD2D-45AE-8B66-C416DCA9435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71239" y="2966758"/>
                  <a:ext cx="2437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D07A7C4A-C415-430A-8599-C08BDBDEEF45}"/>
                  </a:ext>
                </a:extLst>
              </p14:cNvPr>
              <p14:cNvContentPartPr/>
              <p14:nvPr/>
            </p14:nvContentPartPr>
            <p14:xfrm>
              <a:off x="9127519" y="2989798"/>
              <a:ext cx="27000" cy="324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D07A7C4A-C415-430A-8599-C08BDBDEEF4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118879" y="2980798"/>
                <a:ext cx="446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F2656989-B6F9-40D9-8F61-E6516584BD1F}"/>
                  </a:ext>
                </a:extLst>
              </p14:cNvPr>
              <p14:cNvContentPartPr/>
              <p14:nvPr/>
            </p14:nvContentPartPr>
            <p14:xfrm>
              <a:off x="9397519" y="2657878"/>
              <a:ext cx="342720" cy="3841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F2656989-B6F9-40D9-8F61-E6516584BD1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388519" y="2649238"/>
                <a:ext cx="36036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129CE75C-C0C1-41ED-A355-575F1E45A473}"/>
              </a:ext>
            </a:extLst>
          </p:cNvPr>
          <p:cNvGrpSpPr/>
          <p:nvPr/>
        </p:nvGrpSpPr>
        <p:grpSpPr>
          <a:xfrm>
            <a:off x="1537999" y="4475878"/>
            <a:ext cx="787680" cy="462960"/>
            <a:chOff x="1537999" y="4475878"/>
            <a:chExt cx="78768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D16FCEA-7F04-481A-9A14-F2F1409B11E2}"/>
                    </a:ext>
                  </a:extLst>
                </p14:cNvPr>
                <p14:cNvContentPartPr/>
                <p14:nvPr/>
              </p14:nvContentPartPr>
              <p14:xfrm>
                <a:off x="1537999" y="4615558"/>
                <a:ext cx="273960" cy="323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D16FCEA-7F04-481A-9A14-F2F1409B11E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29359" y="4606558"/>
                  <a:ext cx="2916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1888136-BB40-425D-B5A5-EFBE3E0CAFE9}"/>
                    </a:ext>
                  </a:extLst>
                </p14:cNvPr>
                <p14:cNvContentPartPr/>
                <p14:nvPr/>
              </p14:nvContentPartPr>
              <p14:xfrm>
                <a:off x="1980799" y="4475878"/>
                <a:ext cx="181440" cy="734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1888136-BB40-425D-B5A5-EFBE3E0CAF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71799" y="4466878"/>
                  <a:ext cx="199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B96E2D9-0932-43FB-AEF5-506B2ABA1BD7}"/>
                    </a:ext>
                  </a:extLst>
                </p14:cNvPr>
                <p14:cNvContentPartPr/>
                <p14:nvPr/>
              </p14:nvContentPartPr>
              <p14:xfrm>
                <a:off x="2305879" y="4538878"/>
                <a:ext cx="19800" cy="49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B96E2D9-0932-43FB-AEF5-506B2ABA1B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96879" y="4530238"/>
                  <a:ext cx="374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E413EB-6C0C-4875-BF08-E287CD1DFF25}"/>
              </a:ext>
            </a:extLst>
          </p:cNvPr>
          <p:cNvGrpSpPr/>
          <p:nvPr/>
        </p:nvGrpSpPr>
        <p:grpSpPr>
          <a:xfrm>
            <a:off x="2502439" y="4278238"/>
            <a:ext cx="606240" cy="312120"/>
            <a:chOff x="2502439" y="4278238"/>
            <a:chExt cx="6062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AE9CA01-A103-4C6A-A843-B9AB6BD4B5C7}"/>
                    </a:ext>
                  </a:extLst>
                </p14:cNvPr>
                <p14:cNvContentPartPr/>
                <p14:nvPr/>
              </p14:nvContentPartPr>
              <p14:xfrm>
                <a:off x="2502439" y="4278238"/>
                <a:ext cx="91800" cy="251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AE9CA01-A103-4C6A-A843-B9AB6BD4B5C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93439" y="4269238"/>
                  <a:ext cx="109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DDDF8A0-E453-4A65-AEBC-F49A91886E95}"/>
                    </a:ext>
                  </a:extLst>
                </p14:cNvPr>
                <p14:cNvContentPartPr/>
                <p14:nvPr/>
              </p14:nvContentPartPr>
              <p14:xfrm>
                <a:off x="2689639" y="4286878"/>
                <a:ext cx="167760" cy="2120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DDDF8A0-E453-4A65-AEBC-F49A91886E9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80999" y="4277878"/>
                  <a:ext cx="185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24E93A9-831B-4087-9024-E653B5A0E9BF}"/>
                    </a:ext>
                  </a:extLst>
                </p14:cNvPr>
                <p14:cNvContentPartPr/>
                <p14:nvPr/>
              </p14:nvContentPartPr>
              <p14:xfrm>
                <a:off x="2624839" y="4290478"/>
                <a:ext cx="241560" cy="255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24E93A9-831B-4087-9024-E653B5A0E9B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15839" y="4281838"/>
                  <a:ext cx="259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9CA3663-849F-4941-98D6-418898E0ABD5}"/>
                    </a:ext>
                  </a:extLst>
                </p14:cNvPr>
                <p14:cNvContentPartPr/>
                <p14:nvPr/>
              </p14:nvContentPartPr>
              <p14:xfrm>
                <a:off x="2927959" y="4460398"/>
                <a:ext cx="180720" cy="129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9CA3663-849F-4941-98D6-418898E0ABD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18959" y="4451398"/>
                  <a:ext cx="1983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AF16ADC0-8038-42F2-B800-DC6A24CF187E}"/>
              </a:ext>
            </a:extLst>
          </p:cNvPr>
          <p:cNvGrpSpPr/>
          <p:nvPr/>
        </p:nvGrpSpPr>
        <p:grpSpPr>
          <a:xfrm>
            <a:off x="3404959" y="4646158"/>
            <a:ext cx="217800" cy="131040"/>
            <a:chOff x="3404959" y="4646158"/>
            <a:chExt cx="217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DB0E7FE-8CFE-4977-85C5-A4660F08BE63}"/>
                    </a:ext>
                  </a:extLst>
                </p14:cNvPr>
                <p14:cNvContentPartPr/>
                <p14:nvPr/>
              </p14:nvContentPartPr>
              <p14:xfrm>
                <a:off x="3404959" y="4646158"/>
                <a:ext cx="194400" cy="30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DB0E7FE-8CFE-4977-85C5-A4660F08BE6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95959" y="4637158"/>
                  <a:ext cx="212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FD85BD0-6745-4E1E-A225-4895226797C3}"/>
                    </a:ext>
                  </a:extLst>
                </p14:cNvPr>
                <p14:cNvContentPartPr/>
                <p14:nvPr/>
              </p14:nvContentPartPr>
              <p14:xfrm>
                <a:off x="3462199" y="4734718"/>
                <a:ext cx="160560" cy="424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FD85BD0-6745-4E1E-A225-4895226797C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53199" y="4725718"/>
                  <a:ext cx="17820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9E9FE263-5E74-4270-AE30-4173C676EA62}"/>
                  </a:ext>
                </a:extLst>
              </p14:cNvPr>
              <p14:cNvContentPartPr/>
              <p14:nvPr/>
            </p14:nvContentPartPr>
            <p14:xfrm>
              <a:off x="3937399" y="4848478"/>
              <a:ext cx="26640" cy="396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9E9FE263-5E74-4270-AE30-4173C676EA6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928759" y="4839478"/>
                <a:ext cx="442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119A4002-5F70-4116-B20F-DC1357912E17}"/>
                  </a:ext>
                </a:extLst>
              </p14:cNvPr>
              <p14:cNvContentPartPr/>
              <p14:nvPr/>
            </p14:nvContentPartPr>
            <p14:xfrm>
              <a:off x="4215319" y="4518358"/>
              <a:ext cx="359640" cy="3988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119A4002-5F70-4116-B20F-DC1357912E1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206679" y="4509718"/>
                <a:ext cx="3772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AE9463F4-65D7-45CA-9295-A0AD992DC5A4}"/>
                  </a:ext>
                </a:extLst>
              </p14:cNvPr>
              <p14:cNvContentPartPr/>
              <p14:nvPr/>
            </p14:nvContentPartPr>
            <p14:xfrm>
              <a:off x="1246039" y="5559118"/>
              <a:ext cx="187560" cy="489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AE9463F4-65D7-45CA-9295-A0AD992DC5A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237039" y="5550478"/>
                <a:ext cx="2052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319FBC22-C29F-403E-BC1C-ED790577BB17}"/>
              </a:ext>
            </a:extLst>
          </p:cNvPr>
          <p:cNvGrpSpPr/>
          <p:nvPr/>
        </p:nvGrpSpPr>
        <p:grpSpPr>
          <a:xfrm>
            <a:off x="1669039" y="5348878"/>
            <a:ext cx="897480" cy="372600"/>
            <a:chOff x="1669039" y="5348878"/>
            <a:chExt cx="8974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38B64D0-598D-496D-AB1F-D757940E9764}"/>
                    </a:ext>
                  </a:extLst>
                </p14:cNvPr>
                <p14:cNvContentPartPr/>
                <p14:nvPr/>
              </p14:nvContentPartPr>
              <p14:xfrm>
                <a:off x="1669039" y="5633638"/>
                <a:ext cx="54720" cy="69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38B64D0-598D-496D-AB1F-D757940E976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60039" y="5624998"/>
                  <a:ext cx="72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1AB9C27-8AE6-4EA7-9053-B10522DAB226}"/>
                    </a:ext>
                  </a:extLst>
                </p14:cNvPr>
                <p14:cNvContentPartPr/>
                <p14:nvPr/>
              </p14:nvContentPartPr>
              <p14:xfrm>
                <a:off x="1834639" y="5390278"/>
                <a:ext cx="141840" cy="290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1AB9C27-8AE6-4EA7-9053-B10522DAB22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25639" y="5381278"/>
                  <a:ext cx="159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1653505-5A15-4294-BF40-49546CDC29E6}"/>
                    </a:ext>
                  </a:extLst>
                </p14:cNvPr>
                <p14:cNvContentPartPr/>
                <p14:nvPr/>
              </p14:nvContentPartPr>
              <p14:xfrm>
                <a:off x="2092399" y="5396758"/>
                <a:ext cx="198000" cy="2336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1653505-5A15-4294-BF40-49546CDC29E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83399" y="5388118"/>
                  <a:ext cx="215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0B5D930-7377-4095-9C63-850FE1607CE6}"/>
                    </a:ext>
                  </a:extLst>
                </p14:cNvPr>
                <p14:cNvContentPartPr/>
                <p14:nvPr/>
              </p14:nvContentPartPr>
              <p14:xfrm>
                <a:off x="2085919" y="5348878"/>
                <a:ext cx="222840" cy="2890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0B5D930-7377-4095-9C63-850FE1607CE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76919" y="5339878"/>
                  <a:ext cx="240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ECAB49C-AC2B-4B37-A68A-5ED409057926}"/>
                    </a:ext>
                  </a:extLst>
                </p14:cNvPr>
                <p14:cNvContentPartPr/>
                <p14:nvPr/>
              </p14:nvContentPartPr>
              <p14:xfrm>
                <a:off x="2350879" y="5631118"/>
                <a:ext cx="215640" cy="90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ECAB49C-AC2B-4B37-A68A-5ED40905792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41879" y="5622478"/>
                  <a:ext cx="23328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4B9139E-66E7-4D2E-BE96-A30F2EE6862B}"/>
              </a:ext>
            </a:extLst>
          </p:cNvPr>
          <p:cNvGrpSpPr/>
          <p:nvPr/>
        </p:nvGrpSpPr>
        <p:grpSpPr>
          <a:xfrm>
            <a:off x="2825719" y="5451478"/>
            <a:ext cx="207000" cy="120960"/>
            <a:chOff x="2825719" y="5451478"/>
            <a:chExt cx="20700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1CD085E-6CDB-47E6-A0A1-9A4A9DD78A2A}"/>
                    </a:ext>
                  </a:extLst>
                </p14:cNvPr>
                <p14:cNvContentPartPr/>
                <p14:nvPr/>
              </p14:nvContentPartPr>
              <p14:xfrm>
                <a:off x="2830759" y="5451478"/>
                <a:ext cx="164880" cy="16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1CD085E-6CDB-47E6-A0A1-9A4A9DD78A2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22119" y="5442838"/>
                  <a:ext cx="182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95DB9D7-EC80-4DA4-8402-CFC72778D42C}"/>
                    </a:ext>
                  </a:extLst>
                </p14:cNvPr>
                <p14:cNvContentPartPr/>
                <p14:nvPr/>
              </p14:nvContentPartPr>
              <p14:xfrm>
                <a:off x="2825719" y="5508718"/>
                <a:ext cx="207000" cy="637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95DB9D7-EC80-4DA4-8402-CFC72778D4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16719" y="5500078"/>
                  <a:ext cx="22464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4B7C930-4B7C-4CC1-8331-2B0CBC58EE15}"/>
              </a:ext>
            </a:extLst>
          </p:cNvPr>
          <p:cNvGrpSpPr/>
          <p:nvPr/>
        </p:nvGrpSpPr>
        <p:grpSpPr>
          <a:xfrm>
            <a:off x="3470479" y="5186158"/>
            <a:ext cx="444240" cy="400320"/>
            <a:chOff x="3470479" y="5186158"/>
            <a:chExt cx="44424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C6432E8-E92B-4575-B893-5D09BB9A25CC}"/>
                    </a:ext>
                  </a:extLst>
                </p14:cNvPr>
                <p14:cNvContentPartPr/>
                <p14:nvPr/>
              </p14:nvContentPartPr>
              <p14:xfrm>
                <a:off x="3470479" y="5186158"/>
                <a:ext cx="167400" cy="400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C6432E8-E92B-4575-B893-5D09BB9A25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61479" y="5177158"/>
                  <a:ext cx="1850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C24289B-FF81-4C6E-B647-911A9CDA554A}"/>
                    </a:ext>
                  </a:extLst>
                </p14:cNvPr>
                <p14:cNvContentPartPr/>
                <p14:nvPr/>
              </p14:nvContentPartPr>
              <p14:xfrm>
                <a:off x="3690439" y="5396038"/>
                <a:ext cx="224280" cy="1749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C24289B-FF81-4C6E-B647-911A9CDA554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81439" y="5387038"/>
                  <a:ext cx="24192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D8C475C0-2A28-47D8-8FE7-936CD8DD25EE}"/>
                  </a:ext>
                </a:extLst>
              </p14:cNvPr>
              <p14:cNvContentPartPr/>
              <p14:nvPr/>
            </p14:nvContentPartPr>
            <p14:xfrm>
              <a:off x="4110199" y="5511958"/>
              <a:ext cx="32400" cy="457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D8C475C0-2A28-47D8-8FE7-936CD8DD25E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101199" y="5503318"/>
                <a:ext cx="500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1BFDE4B3-AA26-491B-86D2-2DDA339496DA}"/>
                  </a:ext>
                </a:extLst>
              </p14:cNvPr>
              <p14:cNvContentPartPr/>
              <p14:nvPr/>
            </p14:nvContentPartPr>
            <p14:xfrm>
              <a:off x="4370839" y="5183638"/>
              <a:ext cx="267480" cy="3535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1BFDE4B3-AA26-491B-86D2-2DDA339496DA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362199" y="5174638"/>
                <a:ext cx="28512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49CDEAA6-DDC1-4668-9382-522207AF41F3}"/>
              </a:ext>
            </a:extLst>
          </p:cNvPr>
          <p:cNvGrpSpPr/>
          <p:nvPr/>
        </p:nvGrpSpPr>
        <p:grpSpPr>
          <a:xfrm>
            <a:off x="2032279" y="5964478"/>
            <a:ext cx="581040" cy="339840"/>
            <a:chOff x="2032279" y="5964478"/>
            <a:chExt cx="5810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4F96F8A-7923-4321-877E-6D895602E11E}"/>
                    </a:ext>
                  </a:extLst>
                </p14:cNvPr>
                <p14:cNvContentPartPr/>
                <p14:nvPr/>
              </p14:nvContentPartPr>
              <p14:xfrm>
                <a:off x="2032279" y="6026038"/>
                <a:ext cx="266760" cy="278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4F96F8A-7923-4321-877E-6D895602E11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23639" y="6017398"/>
                  <a:ext cx="284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7671D84-02A0-4FE2-94C1-EFA448EA1975}"/>
                    </a:ext>
                  </a:extLst>
                </p14:cNvPr>
                <p14:cNvContentPartPr/>
                <p14:nvPr/>
              </p14:nvContentPartPr>
              <p14:xfrm>
                <a:off x="2035519" y="5964478"/>
                <a:ext cx="241560" cy="2635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7671D84-02A0-4FE2-94C1-EFA448EA197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26519" y="5955478"/>
                  <a:ext cx="259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E70DC86-E69B-487B-9402-38D99FBD7370}"/>
                    </a:ext>
                  </a:extLst>
                </p14:cNvPr>
                <p14:cNvContentPartPr/>
                <p14:nvPr/>
              </p14:nvContentPartPr>
              <p14:xfrm>
                <a:off x="2370679" y="6150958"/>
                <a:ext cx="242640" cy="1328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E70DC86-E69B-487B-9402-38D99FBD73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62039" y="6142318"/>
                  <a:ext cx="26028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5A038DA-CCF1-451F-A503-81DEACEA7E44}"/>
              </a:ext>
            </a:extLst>
          </p:cNvPr>
          <p:cNvGrpSpPr/>
          <p:nvPr/>
        </p:nvGrpSpPr>
        <p:grpSpPr>
          <a:xfrm>
            <a:off x="2879359" y="6038278"/>
            <a:ext cx="182520" cy="126720"/>
            <a:chOff x="2879359" y="6038278"/>
            <a:chExt cx="18252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656AC8D-B674-4F81-AD45-9ED275E96C21}"/>
                    </a:ext>
                  </a:extLst>
                </p14:cNvPr>
                <p14:cNvContentPartPr/>
                <p14:nvPr/>
              </p14:nvContentPartPr>
              <p14:xfrm>
                <a:off x="2879359" y="6038278"/>
                <a:ext cx="180360" cy="27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656AC8D-B674-4F81-AD45-9ED275E96C2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870359" y="6029278"/>
                  <a:ext cx="198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D532241-1103-4071-9E7E-8C31AE60E881}"/>
                    </a:ext>
                  </a:extLst>
                </p14:cNvPr>
                <p14:cNvContentPartPr/>
                <p14:nvPr/>
              </p14:nvContentPartPr>
              <p14:xfrm>
                <a:off x="2900239" y="6133678"/>
                <a:ext cx="161640" cy="313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D532241-1103-4071-9E7E-8C31AE60E88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91599" y="6125038"/>
                  <a:ext cx="179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93838521-EED2-4985-A0B7-FDE346BA4929}"/>
              </a:ext>
            </a:extLst>
          </p:cNvPr>
          <p:cNvGrpSpPr/>
          <p:nvPr/>
        </p:nvGrpSpPr>
        <p:grpSpPr>
          <a:xfrm>
            <a:off x="3304519" y="5709238"/>
            <a:ext cx="1468800" cy="843840"/>
            <a:chOff x="3304519" y="5709238"/>
            <a:chExt cx="1468800" cy="84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F1C07BE-F155-4738-8221-4758ED1CED7A}"/>
                    </a:ext>
                  </a:extLst>
                </p14:cNvPr>
                <p14:cNvContentPartPr/>
                <p14:nvPr/>
              </p14:nvContentPartPr>
              <p14:xfrm>
                <a:off x="3644359" y="5766478"/>
                <a:ext cx="148680" cy="294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F1C07BE-F155-4738-8221-4758ED1CED7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35359" y="5757478"/>
                  <a:ext cx="1663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FAE99F4-6306-4081-8EA0-1E0FEF5E8C9D}"/>
                    </a:ext>
                  </a:extLst>
                </p14:cNvPr>
                <p14:cNvContentPartPr/>
                <p14:nvPr/>
              </p14:nvContentPartPr>
              <p14:xfrm>
                <a:off x="3810319" y="5924878"/>
                <a:ext cx="222120" cy="141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FAE99F4-6306-4081-8EA0-1E0FEF5E8C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01319" y="5915878"/>
                  <a:ext cx="239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78EC96B-D16D-4B10-93BC-74847F5FEDD2}"/>
                    </a:ext>
                  </a:extLst>
                </p14:cNvPr>
                <p14:cNvContentPartPr/>
                <p14:nvPr/>
              </p14:nvContentPartPr>
              <p14:xfrm>
                <a:off x="4215319" y="6011998"/>
                <a:ext cx="73800" cy="356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78EC96B-D16D-4B10-93BC-74847F5FED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06679" y="6003358"/>
                  <a:ext cx="91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E6BFBBC-3204-466E-B047-6BAA4CAC234F}"/>
                    </a:ext>
                  </a:extLst>
                </p14:cNvPr>
                <p14:cNvContentPartPr/>
                <p14:nvPr/>
              </p14:nvContentPartPr>
              <p14:xfrm>
                <a:off x="4458319" y="5709238"/>
                <a:ext cx="290160" cy="325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E6BFBBC-3204-466E-B047-6BAA4CAC234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49319" y="5700238"/>
                  <a:ext cx="3078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B056FBB-855A-4DBA-8227-864946026FA5}"/>
                    </a:ext>
                  </a:extLst>
                </p14:cNvPr>
                <p14:cNvContentPartPr/>
                <p14:nvPr/>
              </p14:nvContentPartPr>
              <p14:xfrm>
                <a:off x="3304519" y="5948998"/>
                <a:ext cx="175680" cy="334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B056FBB-855A-4DBA-8227-864946026FA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95879" y="5939998"/>
                  <a:ext cx="193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416B2A7-782B-43B3-9770-EE12A3CC983C}"/>
                    </a:ext>
                  </a:extLst>
                </p14:cNvPr>
                <p14:cNvContentPartPr/>
                <p14:nvPr/>
              </p14:nvContentPartPr>
              <p14:xfrm>
                <a:off x="3546439" y="6119638"/>
                <a:ext cx="1226880" cy="982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416B2A7-782B-43B3-9770-EE12A3CC983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37439" y="6110998"/>
                  <a:ext cx="1244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FBE2BFE-2818-43DC-84D5-E4F54414516B}"/>
                    </a:ext>
                  </a:extLst>
                </p14:cNvPr>
                <p14:cNvContentPartPr/>
                <p14:nvPr/>
              </p14:nvContentPartPr>
              <p14:xfrm>
                <a:off x="3839479" y="6354358"/>
                <a:ext cx="182880" cy="198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FBE2BFE-2818-43DC-84D5-E4F54414516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30479" y="6345358"/>
                  <a:ext cx="200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047ECB8-82C8-4B12-8A9F-290AED21DA9F}"/>
                    </a:ext>
                  </a:extLst>
                </p14:cNvPr>
                <p14:cNvContentPartPr/>
                <p14:nvPr/>
              </p14:nvContentPartPr>
              <p14:xfrm>
                <a:off x="4108759" y="6497998"/>
                <a:ext cx="22680" cy="29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047ECB8-82C8-4B12-8A9F-290AED21DA9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00119" y="6488998"/>
                  <a:ext cx="40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3574357-0F20-4BF7-AC0F-CFB62D852A82}"/>
                    </a:ext>
                  </a:extLst>
                </p14:cNvPr>
                <p14:cNvContentPartPr/>
                <p14:nvPr/>
              </p14:nvContentPartPr>
              <p14:xfrm>
                <a:off x="4357879" y="6270838"/>
                <a:ext cx="34200" cy="2401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3574357-0F20-4BF7-AC0F-CFB62D852A8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48879" y="6262198"/>
                  <a:ext cx="51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6A9DF0B-5B08-4C68-B6CC-BB193B85AA99}"/>
              </a:ext>
            </a:extLst>
          </p:cNvPr>
          <p:cNvGrpSpPr/>
          <p:nvPr/>
        </p:nvGrpSpPr>
        <p:grpSpPr>
          <a:xfrm>
            <a:off x="5043319" y="5951158"/>
            <a:ext cx="224640" cy="111600"/>
            <a:chOff x="5043319" y="5951158"/>
            <a:chExt cx="22464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EC6C6EB-DFE5-44AB-BB23-3EF94CF00569}"/>
                    </a:ext>
                  </a:extLst>
                </p14:cNvPr>
                <p14:cNvContentPartPr/>
                <p14:nvPr/>
              </p14:nvContentPartPr>
              <p14:xfrm>
                <a:off x="5043319" y="5951158"/>
                <a:ext cx="195480" cy="54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EC6C6EB-DFE5-44AB-BB23-3EF94CF0056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034319" y="5942518"/>
                  <a:ext cx="21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4746EA6-74F1-45DA-8B8B-3BE7C1D13FEA}"/>
                    </a:ext>
                  </a:extLst>
                </p14:cNvPr>
                <p14:cNvContentPartPr/>
                <p14:nvPr/>
              </p14:nvContentPartPr>
              <p14:xfrm>
                <a:off x="5094079" y="6023518"/>
                <a:ext cx="173880" cy="39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4746EA6-74F1-45DA-8B8B-3BE7C1D13FE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85439" y="6014518"/>
                  <a:ext cx="1915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F4551B6C-5449-4F35-991E-4983D95453CE}"/>
              </a:ext>
            </a:extLst>
          </p:cNvPr>
          <p:cNvGrpSpPr/>
          <p:nvPr/>
        </p:nvGrpSpPr>
        <p:grpSpPr>
          <a:xfrm>
            <a:off x="5493319" y="5779798"/>
            <a:ext cx="1249200" cy="359640"/>
            <a:chOff x="5493319" y="5779798"/>
            <a:chExt cx="124920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9BB093F-C0F9-4DEF-B301-140BD4FB28F8}"/>
                    </a:ext>
                  </a:extLst>
                </p14:cNvPr>
                <p14:cNvContentPartPr/>
                <p14:nvPr/>
              </p14:nvContentPartPr>
              <p14:xfrm>
                <a:off x="5493319" y="5847838"/>
                <a:ext cx="340920" cy="2916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9BB093F-C0F9-4DEF-B301-140BD4FB28F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84319" y="5839198"/>
                  <a:ext cx="358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34F0AFB-BDD2-4B83-A8A3-77C03B893F46}"/>
                    </a:ext>
                  </a:extLst>
                </p14:cNvPr>
                <p14:cNvContentPartPr/>
                <p14:nvPr/>
              </p14:nvContentPartPr>
              <p14:xfrm>
                <a:off x="5945119" y="6046918"/>
                <a:ext cx="30240" cy="69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34F0AFB-BDD2-4B83-A8A3-77C03B893F4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936119" y="6038278"/>
                  <a:ext cx="478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7A86C2B-FB3F-4200-AAC2-159AA05FD1E6}"/>
                    </a:ext>
                  </a:extLst>
                </p14:cNvPr>
                <p14:cNvContentPartPr/>
                <p14:nvPr/>
              </p14:nvContentPartPr>
              <p14:xfrm>
                <a:off x="6093799" y="5808958"/>
                <a:ext cx="159840" cy="3186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7A86C2B-FB3F-4200-AAC2-159AA05FD1E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84799" y="5800318"/>
                  <a:ext cx="177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7F27025-B5BE-40E4-8561-35D15A963BB0}"/>
                    </a:ext>
                  </a:extLst>
                </p14:cNvPr>
                <p14:cNvContentPartPr/>
                <p14:nvPr/>
              </p14:nvContentPartPr>
              <p14:xfrm>
                <a:off x="6338239" y="5822278"/>
                <a:ext cx="164880" cy="280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7F27025-B5BE-40E4-8561-35D15A963BB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29239" y="5813278"/>
                  <a:ext cx="182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31F8D8E-B2DA-4CFA-AF73-0336DB0C0252}"/>
                    </a:ext>
                  </a:extLst>
                </p14:cNvPr>
                <p14:cNvContentPartPr/>
                <p14:nvPr/>
              </p14:nvContentPartPr>
              <p14:xfrm>
                <a:off x="6613999" y="5779798"/>
                <a:ext cx="128520" cy="302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31F8D8E-B2DA-4CFA-AF73-0336DB0C025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04999" y="5770798"/>
                  <a:ext cx="14616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63C61065-D8F5-439B-9292-0ECCF781BEF8}"/>
                  </a:ext>
                </a:extLst>
              </p14:cNvPr>
              <p14:cNvContentPartPr/>
              <p14:nvPr/>
            </p14:nvContentPartPr>
            <p14:xfrm>
              <a:off x="557719" y="3734332"/>
              <a:ext cx="404640" cy="2358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63C61065-D8F5-439B-9292-0ECCF781BEF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49079" y="3725692"/>
                <a:ext cx="4222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6B884B3-30F1-4CB7-A0EC-1D4A67C169EA}"/>
                  </a:ext>
                </a:extLst>
              </p14:cNvPr>
              <p14:cNvContentPartPr/>
              <p14:nvPr/>
            </p14:nvContentPartPr>
            <p14:xfrm>
              <a:off x="217519" y="3148972"/>
              <a:ext cx="374040" cy="1695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6B884B3-30F1-4CB7-A0EC-1D4A67C169E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08519" y="3140332"/>
                <a:ext cx="3916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B0156DB3-4651-427F-B843-8E122A28C4D3}"/>
                  </a:ext>
                </a:extLst>
              </p14:cNvPr>
              <p14:cNvContentPartPr/>
              <p14:nvPr/>
            </p14:nvContentPartPr>
            <p14:xfrm>
              <a:off x="9514519" y="3787252"/>
              <a:ext cx="360" cy="36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B0156DB3-4651-427F-B843-8E122A28C4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5879" y="377861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5594ED3-7E13-49E4-B1A2-E811DB35EBB5}"/>
              </a:ext>
            </a:extLst>
          </p:cNvPr>
          <p:cNvGrpSpPr/>
          <p:nvPr/>
        </p:nvGrpSpPr>
        <p:grpSpPr>
          <a:xfrm>
            <a:off x="1138759" y="2709052"/>
            <a:ext cx="366480" cy="205560"/>
            <a:chOff x="1138759" y="2709052"/>
            <a:chExt cx="36648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F4EB2A2-1783-4936-B4D0-61CDB1A1F869}"/>
                    </a:ext>
                  </a:extLst>
                </p14:cNvPr>
                <p14:cNvContentPartPr/>
                <p14:nvPr/>
              </p14:nvContentPartPr>
              <p14:xfrm>
                <a:off x="1138759" y="2709052"/>
                <a:ext cx="222480" cy="77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F4EB2A2-1783-4936-B4D0-61CDB1A1F8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29759" y="2700052"/>
                  <a:ext cx="240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D1E573-DD34-4F4B-A556-CD6551DCC6C5}"/>
                    </a:ext>
                  </a:extLst>
                </p14:cNvPr>
                <p14:cNvContentPartPr/>
                <p14:nvPr/>
              </p14:nvContentPartPr>
              <p14:xfrm>
                <a:off x="1204999" y="2780332"/>
                <a:ext cx="300240" cy="134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D1E573-DD34-4F4B-A556-CD6551DCC6C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95999" y="2771692"/>
                  <a:ext cx="31788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E075FF-6531-4FA7-A493-CF66360C18F2}"/>
              </a:ext>
            </a:extLst>
          </p:cNvPr>
          <p:cNvGrpSpPr/>
          <p:nvPr/>
        </p:nvGrpSpPr>
        <p:grpSpPr>
          <a:xfrm>
            <a:off x="1482559" y="1610332"/>
            <a:ext cx="322200" cy="180720"/>
            <a:chOff x="1482559" y="1610332"/>
            <a:chExt cx="32220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A2518E-D0B2-4956-B39C-D2386B2309D5}"/>
                    </a:ext>
                  </a:extLst>
                </p14:cNvPr>
                <p14:cNvContentPartPr/>
                <p14:nvPr/>
              </p14:nvContentPartPr>
              <p14:xfrm>
                <a:off x="1482559" y="1610332"/>
                <a:ext cx="260640" cy="9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A2518E-D0B2-4956-B39C-D2386B2309D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3559" y="1601692"/>
                  <a:ext cx="27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D11646-8AE6-4748-9432-2B54F5E1E7D1}"/>
                    </a:ext>
                  </a:extLst>
                </p14:cNvPr>
                <p14:cNvContentPartPr/>
                <p14:nvPr/>
              </p14:nvContentPartPr>
              <p14:xfrm>
                <a:off x="1536199" y="1651372"/>
                <a:ext cx="268560" cy="139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D11646-8AE6-4748-9432-2B54F5E1E7D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27559" y="1642732"/>
                  <a:ext cx="28620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26049A-9999-42EF-8825-2577477FFE81}"/>
                  </a:ext>
                </a:extLst>
              </p14:cNvPr>
              <p14:cNvContentPartPr/>
              <p14:nvPr/>
            </p14:nvContentPartPr>
            <p14:xfrm>
              <a:off x="7348759" y="3346252"/>
              <a:ext cx="280440" cy="37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26049A-9999-42EF-8825-2577477FFE81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7340119" y="3337612"/>
                <a:ext cx="298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79C0FD-5EBC-4060-82C2-F3EDBBBDB5CD}"/>
                  </a:ext>
                </a:extLst>
              </p14:cNvPr>
              <p14:cNvContentPartPr/>
              <p14:nvPr/>
            </p14:nvContentPartPr>
            <p14:xfrm>
              <a:off x="7417159" y="3474412"/>
              <a:ext cx="181440" cy="65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79C0FD-5EBC-4060-82C2-F3EDBBBDB5CD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408159" y="3465412"/>
                <a:ext cx="199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34C4D4-C9BA-428A-A814-0EF06AD9EC7E}"/>
                  </a:ext>
                </a:extLst>
              </p14:cNvPr>
              <p14:cNvContentPartPr/>
              <p14:nvPr/>
            </p14:nvContentPartPr>
            <p14:xfrm>
              <a:off x="7401679" y="3646492"/>
              <a:ext cx="116280" cy="34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34C4D4-C9BA-428A-A814-0EF06AD9EC7E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7393039" y="3637492"/>
                <a:ext cx="133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447356-5DA0-4CA7-BE8D-A9B305E1FF62}"/>
                  </a:ext>
                </a:extLst>
              </p14:cNvPr>
              <p14:cNvContentPartPr/>
              <p14:nvPr/>
            </p14:nvContentPartPr>
            <p14:xfrm>
              <a:off x="1432879" y="4977052"/>
              <a:ext cx="3751920" cy="163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447356-5DA0-4CA7-BE8D-A9B305E1FF62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423879" y="4968412"/>
                <a:ext cx="3769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91DA26-7B82-49F9-9B80-05F04B0F9E6B}"/>
                  </a:ext>
                </a:extLst>
              </p14:cNvPr>
              <p14:cNvContentPartPr/>
              <p14:nvPr/>
            </p14:nvContentPartPr>
            <p14:xfrm>
              <a:off x="5554159" y="6331372"/>
              <a:ext cx="1365840" cy="147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91DA26-7B82-49F9-9B80-05F04B0F9E6B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545159" y="6322732"/>
                <a:ext cx="13834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21B91A-375A-489C-B806-4427EDAE6665}"/>
                  </a:ext>
                </a:extLst>
              </p14:cNvPr>
              <p14:cNvContentPartPr/>
              <p14:nvPr/>
            </p14:nvContentPartPr>
            <p14:xfrm>
              <a:off x="1217959" y="3949252"/>
              <a:ext cx="865080" cy="193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21B91A-375A-489C-B806-4427EDAE6665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208959" y="3940612"/>
                <a:ext cx="882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08B58E-500B-4ADF-96F3-804DF6199086}"/>
                  </a:ext>
                </a:extLst>
              </p14:cNvPr>
              <p14:cNvContentPartPr/>
              <p14:nvPr/>
            </p14:nvContentPartPr>
            <p14:xfrm>
              <a:off x="5502319" y="3339412"/>
              <a:ext cx="377280" cy="63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08B58E-500B-4ADF-96F3-804DF6199086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5493679" y="3330412"/>
                <a:ext cx="39492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B21502B-BF05-4A70-A580-44FD1735FF64}"/>
              </a:ext>
            </a:extLst>
          </p:cNvPr>
          <p:cNvGrpSpPr/>
          <p:nvPr/>
        </p:nvGrpSpPr>
        <p:grpSpPr>
          <a:xfrm>
            <a:off x="5232319" y="4402132"/>
            <a:ext cx="856080" cy="468360"/>
            <a:chOff x="5232319" y="4402132"/>
            <a:chExt cx="85608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72381D-2403-4339-B1AB-FEF351390F5C}"/>
                    </a:ext>
                  </a:extLst>
                </p14:cNvPr>
                <p14:cNvContentPartPr/>
                <p14:nvPr/>
              </p14:nvContentPartPr>
              <p14:xfrm>
                <a:off x="5272279" y="4565572"/>
                <a:ext cx="816120" cy="101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72381D-2403-4339-B1AB-FEF351390F5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263279" y="4556572"/>
                  <a:ext cx="83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92E8489-F2FC-4847-A70F-A112F70DDC2E}"/>
                    </a:ext>
                  </a:extLst>
                </p14:cNvPr>
                <p14:cNvContentPartPr/>
                <p14:nvPr/>
              </p14:nvContentPartPr>
              <p14:xfrm>
                <a:off x="5232319" y="4402132"/>
                <a:ext cx="362520" cy="468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92E8489-F2FC-4847-A70F-A112F70DDC2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223319" y="4393492"/>
                  <a:ext cx="380160" cy="48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627F82-048C-409E-B156-61FF451E382E}"/>
              </a:ext>
            </a:extLst>
          </p:cNvPr>
          <p:cNvGrpSpPr/>
          <p:nvPr/>
        </p:nvGrpSpPr>
        <p:grpSpPr>
          <a:xfrm>
            <a:off x="8125639" y="2967172"/>
            <a:ext cx="3499920" cy="3672720"/>
            <a:chOff x="8125639" y="2967172"/>
            <a:chExt cx="3499920" cy="367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B2DD499-C0E8-44A1-BACB-20D8BDEC27D4}"/>
                    </a:ext>
                  </a:extLst>
                </p14:cNvPr>
                <p14:cNvContentPartPr/>
                <p14:nvPr/>
              </p14:nvContentPartPr>
              <p14:xfrm>
                <a:off x="8125639" y="3921172"/>
                <a:ext cx="119880" cy="1721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B2DD499-C0E8-44A1-BACB-20D8BDEC27D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116639" y="3912532"/>
                  <a:ext cx="137520" cy="17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E37DC7-C7DD-4EA0-9503-B18BF524DD3C}"/>
                    </a:ext>
                  </a:extLst>
                </p14:cNvPr>
                <p14:cNvContentPartPr/>
                <p14:nvPr/>
              </p14:nvContentPartPr>
              <p14:xfrm>
                <a:off x="8212399" y="5345692"/>
                <a:ext cx="2414160" cy="264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E37DC7-C7DD-4EA0-9503-B18BF524DD3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03399" y="5336692"/>
                  <a:ext cx="2431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60DB05-AC68-4EBD-A544-51045BB62A8B}"/>
                    </a:ext>
                  </a:extLst>
                </p14:cNvPr>
                <p14:cNvContentPartPr/>
                <p14:nvPr/>
              </p14:nvContentPartPr>
              <p14:xfrm>
                <a:off x="8267839" y="3863932"/>
                <a:ext cx="17640" cy="11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60DB05-AC68-4EBD-A544-51045BB62A8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258839" y="3855292"/>
                  <a:ext cx="35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35979C-C41E-4717-B647-3CA0608B87A9}"/>
                    </a:ext>
                  </a:extLst>
                </p14:cNvPr>
                <p14:cNvContentPartPr/>
                <p14:nvPr/>
              </p14:nvContentPartPr>
              <p14:xfrm>
                <a:off x="8205919" y="3871492"/>
                <a:ext cx="2786040" cy="1338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35979C-C41E-4717-B647-3CA0608B87A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197279" y="3862852"/>
                  <a:ext cx="280368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617C9B-CCBB-4176-BE48-C2C848A3CB46}"/>
                    </a:ext>
                  </a:extLst>
                </p14:cNvPr>
                <p14:cNvContentPartPr/>
                <p14:nvPr/>
              </p14:nvContentPartPr>
              <p14:xfrm>
                <a:off x="8858599" y="4767532"/>
                <a:ext cx="67680" cy="73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617C9B-CCBB-4176-BE48-C2C848A3CB4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849599" y="4758892"/>
                  <a:ext cx="8532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608D45-76D5-4CE0-A3E5-5436A62B7333}"/>
                    </a:ext>
                  </a:extLst>
                </p14:cNvPr>
                <p14:cNvContentPartPr/>
                <p14:nvPr/>
              </p14:nvContentPartPr>
              <p14:xfrm>
                <a:off x="8546839" y="5951212"/>
                <a:ext cx="204480" cy="41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608D45-76D5-4CE0-A3E5-5436A62B733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538199" y="5942572"/>
                  <a:ext cx="222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15B868-F304-493D-9100-1BC01BF31C32}"/>
                    </a:ext>
                  </a:extLst>
                </p14:cNvPr>
                <p14:cNvContentPartPr/>
                <p14:nvPr/>
              </p14:nvContentPartPr>
              <p14:xfrm>
                <a:off x="8887039" y="6211492"/>
                <a:ext cx="4320" cy="43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15B868-F304-493D-9100-1BC01BF31C3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878399" y="6202852"/>
                  <a:ext cx="21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90D013-0AD2-493E-9ADC-2E337BCE95BB}"/>
                    </a:ext>
                  </a:extLst>
                </p14:cNvPr>
                <p14:cNvContentPartPr/>
                <p14:nvPr/>
              </p14:nvContentPartPr>
              <p14:xfrm>
                <a:off x="8902879" y="5836732"/>
                <a:ext cx="154800" cy="350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90D013-0AD2-493E-9ADC-2E337BCE95B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894239" y="5828092"/>
                  <a:ext cx="172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78E03F7-3123-40DA-B6F7-800B3964B2CB}"/>
                    </a:ext>
                  </a:extLst>
                </p14:cNvPr>
                <p14:cNvContentPartPr/>
                <p14:nvPr/>
              </p14:nvContentPartPr>
              <p14:xfrm>
                <a:off x="9106639" y="5867692"/>
                <a:ext cx="171360" cy="34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78E03F7-3123-40DA-B6F7-800B3964B2C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097999" y="5859052"/>
                  <a:ext cx="1890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751658-14B5-459F-8D53-4280785055D6}"/>
                    </a:ext>
                  </a:extLst>
                </p14:cNvPr>
                <p14:cNvContentPartPr/>
                <p14:nvPr/>
              </p14:nvContentPartPr>
              <p14:xfrm>
                <a:off x="9401839" y="5740972"/>
                <a:ext cx="68760" cy="451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751658-14B5-459F-8D53-4280785055D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393199" y="5731972"/>
                  <a:ext cx="86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7A6F47-6190-4566-A5B2-3F1B697556B2}"/>
                    </a:ext>
                  </a:extLst>
                </p14:cNvPr>
                <p14:cNvContentPartPr/>
                <p14:nvPr/>
              </p14:nvContentPartPr>
              <p14:xfrm>
                <a:off x="8323279" y="4622092"/>
                <a:ext cx="528840" cy="797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7A6F47-6190-4566-A5B2-3F1B697556B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314639" y="4613452"/>
                  <a:ext cx="54648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33C34B-2A87-45E3-90BC-DA97BE7ED40D}"/>
                    </a:ext>
                  </a:extLst>
                </p14:cNvPr>
                <p14:cNvContentPartPr/>
                <p14:nvPr/>
              </p14:nvContentPartPr>
              <p14:xfrm>
                <a:off x="8357839" y="4925212"/>
                <a:ext cx="34920" cy="340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33C34B-2A87-45E3-90BC-DA97BE7ED40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348839" y="4916212"/>
                  <a:ext cx="52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B9228C-5D10-4B57-97BA-21C215E69C1A}"/>
                    </a:ext>
                  </a:extLst>
                </p14:cNvPr>
                <p14:cNvContentPartPr/>
                <p14:nvPr/>
              </p14:nvContentPartPr>
              <p14:xfrm>
                <a:off x="8557999" y="3906772"/>
                <a:ext cx="303480" cy="389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B9228C-5D10-4B57-97BA-21C215E69C1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48999" y="3897772"/>
                  <a:ext cx="3211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62687E-6642-4B90-9243-D63675F3BB2F}"/>
                    </a:ext>
                  </a:extLst>
                </p14:cNvPr>
                <p14:cNvContentPartPr/>
                <p14:nvPr/>
              </p14:nvContentPartPr>
              <p14:xfrm>
                <a:off x="9016639" y="3851692"/>
                <a:ext cx="65880" cy="509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62687E-6642-4B90-9243-D63675F3BB2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007999" y="3843052"/>
                  <a:ext cx="835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7B23B96-A194-4253-A7FB-7981DFE156CB}"/>
                    </a:ext>
                  </a:extLst>
                </p14:cNvPr>
                <p14:cNvContentPartPr/>
                <p14:nvPr/>
              </p14:nvContentPartPr>
              <p14:xfrm>
                <a:off x="8953999" y="3606172"/>
                <a:ext cx="213840" cy="344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7B23B96-A194-4253-A7FB-7981DFE156C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944999" y="3597532"/>
                  <a:ext cx="2314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47AE21-83BD-49D8-8F70-5EF19DF5EF56}"/>
                    </a:ext>
                  </a:extLst>
                </p14:cNvPr>
                <p14:cNvContentPartPr/>
                <p14:nvPr/>
              </p14:nvContentPartPr>
              <p14:xfrm>
                <a:off x="9268639" y="3439132"/>
                <a:ext cx="113760" cy="178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47AE21-83BD-49D8-8F70-5EF19DF5EF5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259639" y="3430492"/>
                  <a:ext cx="131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FEB3EB7-9469-4CF1-BCA7-E648FECDE13C}"/>
                    </a:ext>
                  </a:extLst>
                </p14:cNvPr>
                <p14:cNvContentPartPr/>
                <p14:nvPr/>
              </p14:nvContentPartPr>
              <p14:xfrm>
                <a:off x="9428479" y="3583492"/>
                <a:ext cx="121680" cy="154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FEB3EB7-9469-4CF1-BCA7-E648FECDE13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419839" y="3574492"/>
                  <a:ext cx="139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44CA3F-7C90-4EC8-9254-9EABA3FE42E8}"/>
                    </a:ext>
                  </a:extLst>
                </p14:cNvPr>
                <p14:cNvContentPartPr/>
                <p14:nvPr/>
              </p14:nvContentPartPr>
              <p14:xfrm>
                <a:off x="9650959" y="3183532"/>
                <a:ext cx="139680" cy="483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44CA3F-7C90-4EC8-9254-9EABA3FE42E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641959" y="3174532"/>
                  <a:ext cx="15732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9E350B-C0E2-4608-AB87-BEBF46B55A09}"/>
                    </a:ext>
                  </a:extLst>
                </p14:cNvPr>
                <p14:cNvContentPartPr/>
                <p14:nvPr/>
              </p14:nvContentPartPr>
              <p14:xfrm>
                <a:off x="9765439" y="3710212"/>
                <a:ext cx="402840" cy="307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9E350B-C0E2-4608-AB87-BEBF46B55A0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756439" y="3701212"/>
                  <a:ext cx="420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B104B75-B92E-465F-BF8C-8624D28DA7AF}"/>
                    </a:ext>
                  </a:extLst>
                </p14:cNvPr>
                <p14:cNvContentPartPr/>
                <p14:nvPr/>
              </p14:nvContentPartPr>
              <p14:xfrm>
                <a:off x="9417679" y="4212772"/>
                <a:ext cx="956880" cy="1031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B104B75-B92E-465F-BF8C-8624D28DA7A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409039" y="4204132"/>
                  <a:ext cx="97452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8796F9-4BBE-461E-8CC9-D199FD738C63}"/>
                    </a:ext>
                  </a:extLst>
                </p14:cNvPr>
                <p14:cNvContentPartPr/>
                <p14:nvPr/>
              </p14:nvContentPartPr>
              <p14:xfrm>
                <a:off x="10568239" y="4044292"/>
                <a:ext cx="126000" cy="454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8796F9-4BBE-461E-8CC9-D199FD738C6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559599" y="4035652"/>
                  <a:ext cx="1436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70C893-DA9B-4EB5-B7DE-0D45B585EB49}"/>
                    </a:ext>
                  </a:extLst>
                </p14:cNvPr>
                <p14:cNvContentPartPr/>
                <p14:nvPr/>
              </p14:nvContentPartPr>
              <p14:xfrm>
                <a:off x="10482919" y="3798412"/>
                <a:ext cx="306360" cy="29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70C893-DA9B-4EB5-B7DE-0D45B585EB4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473919" y="3789772"/>
                  <a:ext cx="324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23671E-5371-4F87-9696-1C04E6E914F4}"/>
                    </a:ext>
                  </a:extLst>
                </p14:cNvPr>
                <p14:cNvContentPartPr/>
                <p14:nvPr/>
              </p14:nvContentPartPr>
              <p14:xfrm>
                <a:off x="10810519" y="3469732"/>
                <a:ext cx="164160" cy="166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23671E-5371-4F87-9696-1C04E6E914F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801879" y="3461092"/>
                  <a:ext cx="181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1C8315-B0A5-48D6-8B1D-3F4CA606C339}"/>
                    </a:ext>
                  </a:extLst>
                </p14:cNvPr>
                <p14:cNvContentPartPr/>
                <p14:nvPr/>
              </p14:nvContentPartPr>
              <p14:xfrm>
                <a:off x="10915279" y="3628492"/>
                <a:ext cx="100440" cy="11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1C8315-B0A5-48D6-8B1D-3F4CA606C33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906279" y="3619852"/>
                  <a:ext cx="118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49B84B-8F45-4B06-9726-6A2A2E983DE1}"/>
                    </a:ext>
                  </a:extLst>
                </p14:cNvPr>
                <p14:cNvContentPartPr/>
                <p14:nvPr/>
              </p14:nvContentPartPr>
              <p14:xfrm>
                <a:off x="11251519" y="2967172"/>
                <a:ext cx="64800" cy="520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49B84B-8F45-4B06-9726-6A2A2E983DE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242519" y="2958532"/>
                  <a:ext cx="824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4F0CC0-6315-40F2-8779-952AFE2F0775}"/>
                    </a:ext>
                  </a:extLst>
                </p14:cNvPr>
                <p14:cNvContentPartPr/>
                <p14:nvPr/>
              </p14:nvContentPartPr>
              <p14:xfrm>
                <a:off x="11253319" y="3588532"/>
                <a:ext cx="372240" cy="324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4F0CC0-6315-40F2-8779-952AFE2F077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244319" y="3579532"/>
                  <a:ext cx="3898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E15A856-12C7-4BD0-96A5-5348E4ED555E}"/>
                    </a:ext>
                  </a:extLst>
                </p14:cNvPr>
                <p14:cNvContentPartPr/>
                <p14:nvPr/>
              </p14:nvContentPartPr>
              <p14:xfrm>
                <a:off x="8527399" y="6626932"/>
                <a:ext cx="13680" cy="12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E15A856-12C7-4BD0-96A5-5348E4ED555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518759" y="6617932"/>
                  <a:ext cx="31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51F0F2-E7E9-42B6-B338-139F276E23C9}"/>
                    </a:ext>
                  </a:extLst>
                </p14:cNvPr>
                <p14:cNvContentPartPr/>
                <p14:nvPr/>
              </p14:nvContentPartPr>
              <p14:xfrm>
                <a:off x="8441719" y="5811172"/>
                <a:ext cx="2782440" cy="819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51F0F2-E7E9-42B6-B338-139F276E23C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433079" y="5802172"/>
                  <a:ext cx="2800080" cy="83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9663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E6BF199-7BFD-4CE2-89F4-CF24378ACCD2}"/>
                  </a:ext>
                </a:extLst>
              </p14:cNvPr>
              <p14:cNvContentPartPr/>
              <p14:nvPr/>
            </p14:nvContentPartPr>
            <p14:xfrm>
              <a:off x="5425999" y="4333318"/>
              <a:ext cx="16920" cy="22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E6BF199-7BFD-4CE2-89F4-CF24378AC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6999" y="4324318"/>
                <a:ext cx="34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6D32D80-2ECF-4FF1-AC45-82AB46B55C25}"/>
                  </a:ext>
                </a:extLst>
              </p14:cNvPr>
              <p14:cNvContentPartPr/>
              <p14:nvPr/>
            </p14:nvContentPartPr>
            <p14:xfrm>
              <a:off x="291319" y="2954878"/>
              <a:ext cx="225720" cy="1857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6D32D80-2ECF-4FF1-AC45-82AB46B55C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79" y="2946238"/>
                <a:ext cx="2433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E581FABD-BE0A-4A18-821C-3A16712248B2}"/>
                  </a:ext>
                </a:extLst>
              </p14:cNvPr>
              <p14:cNvContentPartPr/>
              <p14:nvPr/>
            </p14:nvContentPartPr>
            <p14:xfrm>
              <a:off x="2196799" y="3966838"/>
              <a:ext cx="2623680" cy="1008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E581FABD-BE0A-4A18-821C-3A16712248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8159" y="3957838"/>
                <a:ext cx="26413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C3859353-A374-48DB-94D8-A9777CBBFFAF}"/>
                  </a:ext>
                </a:extLst>
              </p14:cNvPr>
              <p14:cNvContentPartPr/>
              <p14:nvPr/>
            </p14:nvContentPartPr>
            <p14:xfrm>
              <a:off x="1489399" y="3944518"/>
              <a:ext cx="4665960" cy="864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C3859353-A374-48DB-94D8-A9777CBBFF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0759" y="3935878"/>
                <a:ext cx="4683600" cy="88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4ACE3BAC-38CE-41A3-8C4F-7F785C83F3D4}"/>
              </a:ext>
            </a:extLst>
          </p:cNvPr>
          <p:cNvGrpSpPr/>
          <p:nvPr/>
        </p:nvGrpSpPr>
        <p:grpSpPr>
          <a:xfrm>
            <a:off x="418759" y="87838"/>
            <a:ext cx="11578320" cy="6754320"/>
            <a:chOff x="418759" y="87838"/>
            <a:chExt cx="11578320" cy="67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E2C9529-EC76-4C1B-85BE-24D542703131}"/>
                    </a:ext>
                  </a:extLst>
                </p14:cNvPr>
                <p14:cNvContentPartPr/>
                <p14:nvPr/>
              </p14:nvContentPartPr>
              <p14:xfrm>
                <a:off x="1139479" y="4367878"/>
                <a:ext cx="199800" cy="53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E2C9529-EC76-4C1B-85BE-24D5427031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0479" y="4359238"/>
                  <a:ext cx="217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9CD55EA-8D1D-499F-B3D3-533ED96C4120}"/>
                    </a:ext>
                  </a:extLst>
                </p14:cNvPr>
                <p14:cNvContentPartPr/>
                <p14:nvPr/>
              </p14:nvContentPartPr>
              <p14:xfrm>
                <a:off x="1123279" y="4471918"/>
                <a:ext cx="196200" cy="21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9CD55EA-8D1D-499F-B3D3-533ED96C41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4639" y="4462918"/>
                  <a:ext cx="213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09336C-F5A9-41C6-A250-8A24BC9F84F1}"/>
                    </a:ext>
                  </a:extLst>
                </p14:cNvPr>
                <p14:cNvContentPartPr/>
                <p14:nvPr/>
              </p14:nvContentPartPr>
              <p14:xfrm>
                <a:off x="4621039" y="131038"/>
                <a:ext cx="267480" cy="47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09336C-F5A9-41C6-A250-8A24BC9F84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2039" y="122038"/>
                  <a:ext cx="2851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9330E9-EA4B-4376-89FD-CD8FACCC6DBB}"/>
                    </a:ext>
                  </a:extLst>
                </p14:cNvPr>
                <p14:cNvContentPartPr/>
                <p14:nvPr/>
              </p14:nvContentPartPr>
              <p14:xfrm>
                <a:off x="4914799" y="410398"/>
                <a:ext cx="113040" cy="112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9330E9-EA4B-4376-89FD-CD8FACCC6D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06159" y="401398"/>
                  <a:ext cx="130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EB3627-82CD-48EA-91EF-A94D7309F631}"/>
                    </a:ext>
                  </a:extLst>
                </p14:cNvPr>
                <p14:cNvContentPartPr/>
                <p14:nvPr/>
              </p14:nvContentPartPr>
              <p14:xfrm>
                <a:off x="5110279" y="310318"/>
                <a:ext cx="102960" cy="20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EB3627-82CD-48EA-91EF-A94D7309F6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1279" y="301678"/>
                  <a:ext cx="120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AFA206-0549-4B84-AE0A-1D73EA06BC62}"/>
                    </a:ext>
                  </a:extLst>
                </p14:cNvPr>
                <p14:cNvContentPartPr/>
                <p14:nvPr/>
              </p14:nvContentPartPr>
              <p14:xfrm>
                <a:off x="5182279" y="172798"/>
                <a:ext cx="212760" cy="39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AFA206-0549-4B84-AE0A-1D73EA06BC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3639" y="163798"/>
                  <a:ext cx="230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A766B5-3716-4C99-8583-B1A712B94851}"/>
                    </a:ext>
                  </a:extLst>
                </p14:cNvPr>
                <p14:cNvContentPartPr/>
                <p14:nvPr/>
              </p14:nvContentPartPr>
              <p14:xfrm>
                <a:off x="5392879" y="297358"/>
                <a:ext cx="150120" cy="263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A766B5-3716-4C99-8583-B1A712B948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83879" y="288718"/>
                  <a:ext cx="167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F69ABF4-9B45-452F-B89D-3729FA4EDC9A}"/>
                    </a:ext>
                  </a:extLst>
                </p14:cNvPr>
                <p14:cNvContentPartPr/>
                <p14:nvPr/>
              </p14:nvContentPartPr>
              <p14:xfrm>
                <a:off x="5897239" y="406798"/>
                <a:ext cx="96840" cy="15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F69ABF4-9B45-452F-B89D-3729FA4EDC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88239" y="397798"/>
                  <a:ext cx="114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C7BC009-DBFB-4989-ADBC-85DCDF564236}"/>
                    </a:ext>
                  </a:extLst>
                </p14:cNvPr>
                <p14:cNvContentPartPr/>
                <p14:nvPr/>
              </p14:nvContentPartPr>
              <p14:xfrm>
                <a:off x="6003079" y="370438"/>
                <a:ext cx="158400" cy="129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C7BC009-DBFB-4989-ADBC-85DCDF5642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94439" y="361798"/>
                  <a:ext cx="176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4B9ADF-B7F5-4D9F-A543-9111588C78AD}"/>
                    </a:ext>
                  </a:extLst>
                </p14:cNvPr>
                <p14:cNvContentPartPr/>
                <p14:nvPr/>
              </p14:nvContentPartPr>
              <p14:xfrm>
                <a:off x="6631999" y="87838"/>
                <a:ext cx="321840" cy="36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4B9ADF-B7F5-4D9F-A543-9111588C78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22999" y="79198"/>
                  <a:ext cx="3394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C79CC1-FBD5-4590-9FE2-FB392A2542BB}"/>
                    </a:ext>
                  </a:extLst>
                </p14:cNvPr>
                <p14:cNvContentPartPr/>
                <p14:nvPr/>
              </p14:nvContentPartPr>
              <p14:xfrm>
                <a:off x="6913159" y="318598"/>
                <a:ext cx="186120" cy="173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C79CC1-FBD5-4590-9FE2-FB392A2542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04159" y="309958"/>
                  <a:ext cx="203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D5FB7C-173E-4322-BB37-A24396535B3B}"/>
                    </a:ext>
                  </a:extLst>
                </p14:cNvPr>
                <p14:cNvContentPartPr/>
                <p14:nvPr/>
              </p14:nvContentPartPr>
              <p14:xfrm>
                <a:off x="7156879" y="253438"/>
                <a:ext cx="177840" cy="219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D5FB7C-173E-4322-BB37-A24396535B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47879" y="244798"/>
                  <a:ext cx="195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9B42E4-077C-4D70-8B68-7B966DB073D4}"/>
                    </a:ext>
                  </a:extLst>
                </p14:cNvPr>
                <p14:cNvContentPartPr/>
                <p14:nvPr/>
              </p14:nvContentPartPr>
              <p14:xfrm>
                <a:off x="994399" y="389518"/>
                <a:ext cx="280080" cy="367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9B42E4-077C-4D70-8B68-7B966DB073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5399" y="380878"/>
                  <a:ext cx="297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D886DB-2B6D-4979-AE8C-4A7C83B0DAF3}"/>
                    </a:ext>
                  </a:extLst>
                </p14:cNvPr>
                <p14:cNvContentPartPr/>
                <p14:nvPr/>
              </p14:nvContentPartPr>
              <p14:xfrm>
                <a:off x="1360519" y="426598"/>
                <a:ext cx="167040" cy="252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D886DB-2B6D-4979-AE8C-4A7C83B0DA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51879" y="417598"/>
                  <a:ext cx="184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2F25EAE-CC57-4DBE-BD35-B1F64B10B309}"/>
                    </a:ext>
                  </a:extLst>
                </p14:cNvPr>
                <p14:cNvContentPartPr/>
                <p14:nvPr/>
              </p14:nvContentPartPr>
              <p14:xfrm>
                <a:off x="1422079" y="346318"/>
                <a:ext cx="352440" cy="370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2F25EAE-CC57-4DBE-BD35-B1F64B10B3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13079" y="337318"/>
                  <a:ext cx="370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259E98-2A68-4B49-B6E5-CD7A59AC3692}"/>
                    </a:ext>
                  </a:extLst>
                </p14:cNvPr>
                <p14:cNvContentPartPr/>
                <p14:nvPr/>
              </p14:nvContentPartPr>
              <p14:xfrm>
                <a:off x="1958839" y="697678"/>
                <a:ext cx="95760" cy="26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259E98-2A68-4B49-B6E5-CD7A59AC36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0199" y="688678"/>
                  <a:ext cx="113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E9451A-60FE-4A46-93C5-2B3DF3EA5A54}"/>
                    </a:ext>
                  </a:extLst>
                </p14:cNvPr>
                <p14:cNvContentPartPr/>
                <p14:nvPr/>
              </p14:nvContentPartPr>
              <p14:xfrm>
                <a:off x="2237119" y="300238"/>
                <a:ext cx="232560" cy="17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E9451A-60FE-4A46-93C5-2B3DF3EA5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28119" y="291598"/>
                  <a:ext cx="250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747F7D-C8D4-4E66-A7D7-1C100CA1A376}"/>
                    </a:ext>
                  </a:extLst>
                </p14:cNvPr>
                <p14:cNvContentPartPr/>
                <p14:nvPr/>
              </p14:nvContentPartPr>
              <p14:xfrm>
                <a:off x="2358439" y="183598"/>
                <a:ext cx="203040" cy="45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747F7D-C8D4-4E66-A7D7-1C100CA1A37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49439" y="174598"/>
                  <a:ext cx="2206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D460E0-8857-4D68-916D-35CF82892E81}"/>
                    </a:ext>
                  </a:extLst>
                </p14:cNvPr>
                <p14:cNvContentPartPr/>
                <p14:nvPr/>
              </p14:nvContentPartPr>
              <p14:xfrm>
                <a:off x="2599639" y="266758"/>
                <a:ext cx="417600" cy="30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D460E0-8857-4D68-916D-35CF82892E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90999" y="258118"/>
                  <a:ext cx="435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B7B1E8-5BBB-4E6C-8EBC-A52063B87BD5}"/>
                    </a:ext>
                  </a:extLst>
                </p14:cNvPr>
                <p14:cNvContentPartPr/>
                <p14:nvPr/>
              </p14:nvContentPartPr>
              <p14:xfrm>
                <a:off x="3017599" y="603718"/>
                <a:ext cx="80280" cy="239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B7B1E8-5BBB-4E6C-8EBC-A52063B87B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08959" y="595078"/>
                  <a:ext cx="97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D3B32B-E5F1-47D2-8BEA-52E97B4671C3}"/>
                    </a:ext>
                  </a:extLst>
                </p14:cNvPr>
                <p14:cNvContentPartPr/>
                <p14:nvPr/>
              </p14:nvContentPartPr>
              <p14:xfrm>
                <a:off x="3430159" y="177838"/>
                <a:ext cx="386280" cy="42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D3B32B-E5F1-47D2-8BEA-52E97B4671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21519" y="168838"/>
                  <a:ext cx="403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D0836E-0549-42B4-9280-19DF3DA5C113}"/>
                    </a:ext>
                  </a:extLst>
                </p14:cNvPr>
                <p14:cNvContentPartPr/>
                <p14:nvPr/>
              </p14:nvContentPartPr>
              <p14:xfrm>
                <a:off x="3817159" y="242278"/>
                <a:ext cx="452520" cy="34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D0836E-0549-42B4-9280-19DF3DA5C1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08159" y="233278"/>
                  <a:ext cx="4701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324C3C-FB94-40B2-918F-E0DD32FDF07A}"/>
                    </a:ext>
                  </a:extLst>
                </p14:cNvPr>
                <p14:cNvContentPartPr/>
                <p14:nvPr/>
              </p14:nvContentPartPr>
              <p14:xfrm>
                <a:off x="1103119" y="957238"/>
                <a:ext cx="289800" cy="41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324C3C-FB94-40B2-918F-E0DD32FDF0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4119" y="948238"/>
                  <a:ext cx="3074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2E428B-45EB-410E-93F3-38B261D3E718}"/>
                    </a:ext>
                  </a:extLst>
                </p14:cNvPr>
                <p14:cNvContentPartPr/>
                <p14:nvPr/>
              </p14:nvContentPartPr>
              <p14:xfrm>
                <a:off x="1467799" y="1153438"/>
                <a:ext cx="285120" cy="216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2E428B-45EB-410E-93F3-38B261D3E7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8799" y="1144798"/>
                  <a:ext cx="302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E9EA24-FC21-421B-A922-DE1680A73E24}"/>
                    </a:ext>
                  </a:extLst>
                </p14:cNvPr>
                <p14:cNvContentPartPr/>
                <p14:nvPr/>
              </p14:nvContentPartPr>
              <p14:xfrm>
                <a:off x="1893319" y="883078"/>
                <a:ext cx="303480" cy="431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E9EA24-FC21-421B-A922-DE1680A73E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84319" y="874438"/>
                  <a:ext cx="3211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6A5A14-5931-4428-91C3-28E2A7CA8643}"/>
                    </a:ext>
                  </a:extLst>
                </p14:cNvPr>
                <p14:cNvContentPartPr/>
                <p14:nvPr/>
              </p14:nvContentPartPr>
              <p14:xfrm>
                <a:off x="2068999" y="1143718"/>
                <a:ext cx="185760" cy="13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6A5A14-5931-4428-91C3-28E2A7CA86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60359" y="1134718"/>
                  <a:ext cx="203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260EAB-DD44-41BB-9511-0FBFC70D0333}"/>
                    </a:ext>
                  </a:extLst>
                </p14:cNvPr>
                <p14:cNvContentPartPr/>
                <p14:nvPr/>
              </p14:nvContentPartPr>
              <p14:xfrm>
                <a:off x="2283199" y="1154878"/>
                <a:ext cx="187200" cy="12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260EAB-DD44-41BB-9511-0FBFC70D03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4199" y="1145878"/>
                  <a:ext cx="204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52C21D-B46B-46F5-B881-7423CF20FD09}"/>
                    </a:ext>
                  </a:extLst>
                </p14:cNvPr>
                <p14:cNvContentPartPr/>
                <p14:nvPr/>
              </p14:nvContentPartPr>
              <p14:xfrm>
                <a:off x="2504599" y="825838"/>
                <a:ext cx="296640" cy="578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52C21D-B46B-46F5-B881-7423CF20FD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95599" y="816838"/>
                  <a:ext cx="3142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47E0E-7F9B-4DEA-B0DB-2770F5EEC753}"/>
                    </a:ext>
                  </a:extLst>
                </p14:cNvPr>
                <p14:cNvContentPartPr/>
                <p14:nvPr/>
              </p14:nvContentPartPr>
              <p14:xfrm>
                <a:off x="3260599" y="918358"/>
                <a:ext cx="323280" cy="361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47E0E-7F9B-4DEA-B0DB-2770F5EEC7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51959" y="909358"/>
                  <a:ext cx="3409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07DC38-BB96-4966-B673-29901FF14D9E}"/>
                    </a:ext>
                  </a:extLst>
                </p14:cNvPr>
                <p14:cNvContentPartPr/>
                <p14:nvPr/>
              </p14:nvContentPartPr>
              <p14:xfrm>
                <a:off x="3926959" y="972718"/>
                <a:ext cx="340200" cy="290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07DC38-BB96-4966-B673-29901FF14D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18319" y="964078"/>
                  <a:ext cx="3578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6F068C-139C-4582-ADB6-4EAC8A1399EE}"/>
                    </a:ext>
                  </a:extLst>
                </p14:cNvPr>
                <p14:cNvContentPartPr/>
                <p14:nvPr/>
              </p14:nvContentPartPr>
              <p14:xfrm>
                <a:off x="4689799" y="952198"/>
                <a:ext cx="207000" cy="19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6F068C-139C-4582-ADB6-4EAC8A1399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81159" y="943558"/>
                  <a:ext cx="224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B0A524-63A1-4113-80A5-964CA63CDA89}"/>
                    </a:ext>
                  </a:extLst>
                </p14:cNvPr>
                <p14:cNvContentPartPr/>
                <p14:nvPr/>
              </p14:nvContentPartPr>
              <p14:xfrm>
                <a:off x="4901479" y="985318"/>
                <a:ext cx="163440" cy="9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B0A524-63A1-4113-80A5-964CA63CDA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92479" y="976678"/>
                  <a:ext cx="181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F25ADD-EEE2-4C65-9D07-5560FBB6958C}"/>
                    </a:ext>
                  </a:extLst>
                </p14:cNvPr>
                <p14:cNvContentPartPr/>
                <p14:nvPr/>
              </p14:nvContentPartPr>
              <p14:xfrm>
                <a:off x="5080399" y="945718"/>
                <a:ext cx="184320" cy="14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F25ADD-EEE2-4C65-9D07-5560FBB695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71399" y="936718"/>
                  <a:ext cx="201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0B9CCB-2FFB-476D-BB39-89B0AA8D3E29}"/>
                    </a:ext>
                  </a:extLst>
                </p14:cNvPr>
                <p14:cNvContentPartPr/>
                <p14:nvPr/>
              </p14:nvContentPartPr>
              <p14:xfrm>
                <a:off x="5274079" y="927718"/>
                <a:ext cx="293760" cy="162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0B9CCB-2FFB-476D-BB39-89B0AA8D3E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65079" y="919078"/>
                  <a:ext cx="31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78E851-D5FE-492F-AA8C-26F9AD4CC7C7}"/>
                    </a:ext>
                  </a:extLst>
                </p14:cNvPr>
                <p14:cNvContentPartPr/>
                <p14:nvPr/>
              </p14:nvContentPartPr>
              <p14:xfrm>
                <a:off x="5447239" y="777598"/>
                <a:ext cx="237240" cy="296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78E851-D5FE-492F-AA8C-26F9AD4CC7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38599" y="768958"/>
                  <a:ext cx="254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C4E147-C7C8-431C-B023-289C36B63648}"/>
                    </a:ext>
                  </a:extLst>
                </p14:cNvPr>
                <p14:cNvContentPartPr/>
                <p14:nvPr/>
              </p14:nvContentPartPr>
              <p14:xfrm>
                <a:off x="5576119" y="961558"/>
                <a:ext cx="155160" cy="123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C4E147-C7C8-431C-B023-289C36B636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7119" y="952558"/>
                  <a:ext cx="172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E9F104-4AE9-4201-AC54-8A4500F18B41}"/>
                    </a:ext>
                  </a:extLst>
                </p14:cNvPr>
                <p14:cNvContentPartPr/>
                <p14:nvPr/>
              </p14:nvContentPartPr>
              <p14:xfrm>
                <a:off x="5740999" y="958318"/>
                <a:ext cx="29052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E9F104-4AE9-4201-AC54-8A4500F18B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32359" y="949678"/>
                  <a:ext cx="308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F13EF9-9529-4484-A03E-2596133F7559}"/>
                    </a:ext>
                  </a:extLst>
                </p14:cNvPr>
                <p14:cNvContentPartPr/>
                <p14:nvPr/>
              </p14:nvContentPartPr>
              <p14:xfrm>
                <a:off x="6399799" y="820438"/>
                <a:ext cx="328680" cy="19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F13EF9-9529-4484-A03E-2596133F755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1159" y="811798"/>
                  <a:ext cx="346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3B1A8A-B3A7-442F-8105-36D7CF624789}"/>
                    </a:ext>
                  </a:extLst>
                </p14:cNvPr>
                <p14:cNvContentPartPr/>
                <p14:nvPr/>
              </p14:nvContentPartPr>
              <p14:xfrm>
                <a:off x="6624439" y="650158"/>
                <a:ext cx="338400" cy="557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3B1A8A-B3A7-442F-8105-36D7CF62478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15439" y="641518"/>
                  <a:ext cx="3560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8BD2894-7B3F-4D87-9131-09AF1B7F6AFE}"/>
                    </a:ext>
                  </a:extLst>
                </p14:cNvPr>
                <p14:cNvContentPartPr/>
                <p14:nvPr/>
              </p14:nvContentPartPr>
              <p14:xfrm>
                <a:off x="6906679" y="908638"/>
                <a:ext cx="171360" cy="15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8BD2894-7B3F-4D87-9131-09AF1B7F6A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97679" y="899638"/>
                  <a:ext cx="189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C100C27-F9F6-46C0-B8D2-343274ACC112}"/>
                    </a:ext>
                  </a:extLst>
                </p14:cNvPr>
                <p14:cNvContentPartPr/>
                <p14:nvPr/>
              </p14:nvContentPartPr>
              <p14:xfrm>
                <a:off x="7537399" y="877318"/>
                <a:ext cx="131760" cy="145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C100C27-F9F6-46C0-B8D2-343274ACC11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28759" y="868678"/>
                  <a:ext cx="149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C3DDC5F-DCF2-410E-9FE4-755646A1FF1C}"/>
                    </a:ext>
                  </a:extLst>
                </p14:cNvPr>
                <p14:cNvContentPartPr/>
                <p14:nvPr/>
              </p14:nvContentPartPr>
              <p14:xfrm>
                <a:off x="7723159" y="858238"/>
                <a:ext cx="160920" cy="9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C3DDC5F-DCF2-410E-9FE4-755646A1FF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14519" y="849238"/>
                  <a:ext cx="178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471C431-4F88-45A3-8943-777C6ED1E5FC}"/>
                    </a:ext>
                  </a:extLst>
                </p14:cNvPr>
                <p14:cNvContentPartPr/>
                <p14:nvPr/>
              </p14:nvContentPartPr>
              <p14:xfrm>
                <a:off x="7754479" y="906118"/>
                <a:ext cx="284040" cy="441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471C431-4F88-45A3-8943-777C6ED1E5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45479" y="897118"/>
                  <a:ext cx="3016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DB0DE8-0E8C-4252-A964-0DFAE421DBA7}"/>
                    </a:ext>
                  </a:extLst>
                </p14:cNvPr>
                <p14:cNvContentPartPr/>
                <p14:nvPr/>
              </p14:nvContentPartPr>
              <p14:xfrm>
                <a:off x="7991719" y="853198"/>
                <a:ext cx="248400" cy="165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DB0DE8-0E8C-4252-A964-0DFAE421DB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82719" y="844558"/>
                  <a:ext cx="266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AC783F-DE58-4369-A4E8-BDB44A338199}"/>
                    </a:ext>
                  </a:extLst>
                </p14:cNvPr>
                <p14:cNvContentPartPr/>
                <p14:nvPr/>
              </p14:nvContentPartPr>
              <p14:xfrm>
                <a:off x="8239039" y="598678"/>
                <a:ext cx="345960" cy="433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AC783F-DE58-4369-A4E8-BDB44A3381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30399" y="589678"/>
                  <a:ext cx="3636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57B4484-48A6-4558-ADAB-2AD98D4AAFB2}"/>
                    </a:ext>
                  </a:extLst>
                </p14:cNvPr>
                <p14:cNvContentPartPr/>
                <p14:nvPr/>
              </p14:nvContentPartPr>
              <p14:xfrm>
                <a:off x="8405719" y="861478"/>
                <a:ext cx="106200" cy="164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57B4484-48A6-4558-ADAB-2AD98D4AAF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96719" y="852478"/>
                  <a:ext cx="123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42418A2-D6D6-4C8D-98CD-BD58E32E60EE}"/>
                    </a:ext>
                  </a:extLst>
                </p14:cNvPr>
                <p14:cNvContentPartPr/>
                <p14:nvPr/>
              </p14:nvContentPartPr>
              <p14:xfrm>
                <a:off x="8605879" y="840958"/>
                <a:ext cx="161640" cy="179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42418A2-D6D6-4C8D-98CD-BD58E32E60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97239" y="832318"/>
                  <a:ext cx="179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1EA6A0-DAEE-46F5-AC79-5690A07EA7F7}"/>
                    </a:ext>
                  </a:extLst>
                </p14:cNvPr>
                <p14:cNvContentPartPr/>
                <p14:nvPr/>
              </p14:nvContentPartPr>
              <p14:xfrm>
                <a:off x="8771839" y="863278"/>
                <a:ext cx="186480" cy="14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C1EA6A0-DAEE-46F5-AC79-5690A07EA7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62839" y="854638"/>
                  <a:ext cx="204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3A6F13B-0E17-4706-9DD7-A0BBE0022D8E}"/>
                    </a:ext>
                  </a:extLst>
                </p14:cNvPr>
                <p14:cNvContentPartPr/>
                <p14:nvPr/>
              </p14:nvContentPartPr>
              <p14:xfrm>
                <a:off x="8942479" y="898558"/>
                <a:ext cx="335160" cy="112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3A6F13B-0E17-4706-9DD7-A0BBE0022D8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33839" y="889558"/>
                  <a:ext cx="352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75AF9D-78C7-4CFA-94B4-6D709855D48B}"/>
                    </a:ext>
                  </a:extLst>
                </p14:cNvPr>
                <p14:cNvContentPartPr/>
                <p14:nvPr/>
              </p14:nvContentPartPr>
              <p14:xfrm>
                <a:off x="9384199" y="873718"/>
                <a:ext cx="132480" cy="104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75AF9D-78C7-4CFA-94B4-6D709855D4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75199" y="865078"/>
                  <a:ext cx="150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8AF1DF5-6F17-4B6B-B7BB-D5154F8F078D}"/>
                    </a:ext>
                  </a:extLst>
                </p14:cNvPr>
                <p14:cNvContentPartPr/>
                <p14:nvPr/>
              </p14:nvContentPartPr>
              <p14:xfrm>
                <a:off x="9491119" y="900358"/>
                <a:ext cx="176040" cy="9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8AF1DF5-6F17-4B6B-B7BB-D5154F8F07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2119" y="891718"/>
                  <a:ext cx="193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6E4205-2749-44F6-9A3A-5CB4227191EC}"/>
                    </a:ext>
                  </a:extLst>
                </p14:cNvPr>
                <p14:cNvContentPartPr/>
                <p14:nvPr/>
              </p14:nvContentPartPr>
              <p14:xfrm>
                <a:off x="9860839" y="635038"/>
                <a:ext cx="252360" cy="336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6E4205-2749-44F6-9A3A-5CB4227191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52199" y="626038"/>
                  <a:ext cx="270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ADE0746-0436-4D4E-A2F1-46769695FF8A}"/>
                    </a:ext>
                  </a:extLst>
                </p14:cNvPr>
                <p14:cNvContentPartPr/>
                <p14:nvPr/>
              </p14:nvContentPartPr>
              <p14:xfrm>
                <a:off x="9793519" y="750958"/>
                <a:ext cx="422640" cy="78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ADE0746-0436-4D4E-A2F1-46769695FF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84519" y="742318"/>
                  <a:ext cx="440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BA5DD4-DD06-4F00-B041-CD9C8AC62E54}"/>
                    </a:ext>
                  </a:extLst>
                </p14:cNvPr>
                <p14:cNvContentPartPr/>
                <p14:nvPr/>
              </p14:nvContentPartPr>
              <p14:xfrm>
                <a:off x="1254319" y="1632958"/>
                <a:ext cx="432000" cy="387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BA5DD4-DD06-4F00-B041-CD9C8AC62E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45319" y="1624318"/>
                  <a:ext cx="4496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940012E-EEE7-4552-B41F-3FEA0C5964DF}"/>
                    </a:ext>
                  </a:extLst>
                </p14:cNvPr>
                <p14:cNvContentPartPr/>
                <p14:nvPr/>
              </p14:nvContentPartPr>
              <p14:xfrm>
                <a:off x="1483999" y="1837078"/>
                <a:ext cx="136800" cy="60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940012E-EEE7-4552-B41F-3FEA0C5964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74999" y="1828438"/>
                  <a:ext cx="154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F9684EC-27AC-411F-B0D2-6601E8FFC449}"/>
                    </a:ext>
                  </a:extLst>
                </p14:cNvPr>
                <p14:cNvContentPartPr/>
                <p14:nvPr/>
              </p14:nvContentPartPr>
              <p14:xfrm>
                <a:off x="1254679" y="2230558"/>
                <a:ext cx="119520" cy="251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F9684EC-27AC-411F-B0D2-6601E8FFC44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46039" y="2221918"/>
                  <a:ext cx="137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58A8D3-921C-4037-BEA8-D8196A9B2018}"/>
                    </a:ext>
                  </a:extLst>
                </p14:cNvPr>
                <p14:cNvContentPartPr/>
                <p14:nvPr/>
              </p14:nvContentPartPr>
              <p14:xfrm>
                <a:off x="1298959" y="2155318"/>
                <a:ext cx="306000" cy="369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58A8D3-921C-4037-BEA8-D8196A9B20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89959" y="2146318"/>
                  <a:ext cx="323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BC0E9B-AA4D-467C-9817-20E05BC49CAE}"/>
                    </a:ext>
                  </a:extLst>
                </p14:cNvPr>
                <p14:cNvContentPartPr/>
                <p14:nvPr/>
              </p14:nvContentPartPr>
              <p14:xfrm>
                <a:off x="2062519" y="1809718"/>
                <a:ext cx="37080" cy="105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BC0E9B-AA4D-467C-9817-20E05BC49C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53519" y="1801078"/>
                  <a:ext cx="54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43371D-5C68-4C5C-B273-52CBCA9DD28E}"/>
                    </a:ext>
                  </a:extLst>
                </p14:cNvPr>
                <p14:cNvContentPartPr/>
                <p14:nvPr/>
              </p14:nvContentPartPr>
              <p14:xfrm>
                <a:off x="2122279" y="1681558"/>
                <a:ext cx="2880" cy="2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43371D-5C68-4C5C-B273-52CBCA9DD2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13279" y="1672918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4F191A0-F347-4D1B-BEA8-82506280BDCA}"/>
                    </a:ext>
                  </a:extLst>
                </p14:cNvPr>
                <p14:cNvContentPartPr/>
                <p14:nvPr/>
              </p14:nvContentPartPr>
              <p14:xfrm>
                <a:off x="2286439" y="1738438"/>
                <a:ext cx="130680" cy="17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4F191A0-F347-4D1B-BEA8-82506280BD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77439" y="1729438"/>
                  <a:ext cx="148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88651A-8498-429C-B5BE-FCE7B16AD20E}"/>
                    </a:ext>
                  </a:extLst>
                </p14:cNvPr>
                <p14:cNvContentPartPr/>
                <p14:nvPr/>
              </p14:nvContentPartPr>
              <p14:xfrm>
                <a:off x="2854519" y="1636198"/>
                <a:ext cx="64440" cy="244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88651A-8498-429C-B5BE-FCE7B16AD2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45519" y="1627198"/>
                  <a:ext cx="82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BBE5BB-DDA5-4771-ADBB-6E8735795446}"/>
                    </a:ext>
                  </a:extLst>
                </p14:cNvPr>
                <p14:cNvContentPartPr/>
                <p14:nvPr/>
              </p14:nvContentPartPr>
              <p14:xfrm>
                <a:off x="3038839" y="1557718"/>
                <a:ext cx="123840" cy="18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BBE5BB-DDA5-4771-ADBB-6E87357954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29839" y="1548718"/>
                  <a:ext cx="141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6A9B9C-04D7-44AA-A1F1-0C4D64FF6917}"/>
                    </a:ext>
                  </a:extLst>
                </p14:cNvPr>
                <p14:cNvContentPartPr/>
                <p14:nvPr/>
              </p14:nvContentPartPr>
              <p14:xfrm>
                <a:off x="3296239" y="1460158"/>
                <a:ext cx="90720" cy="258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6A9B9C-04D7-44AA-A1F1-0C4D64FF69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87599" y="1451518"/>
                  <a:ext cx="108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0FA5FD-DFEF-4B7A-B019-370A28C08D13}"/>
                    </a:ext>
                  </a:extLst>
                </p14:cNvPr>
                <p14:cNvContentPartPr/>
                <p14:nvPr/>
              </p14:nvContentPartPr>
              <p14:xfrm>
                <a:off x="3254839" y="1580758"/>
                <a:ext cx="149040" cy="3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0FA5FD-DFEF-4B7A-B019-370A28C08D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46199" y="1572118"/>
                  <a:ext cx="166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0C2AAD8-B61D-40DE-AA22-DFD4B6B4A22E}"/>
                    </a:ext>
                  </a:extLst>
                </p14:cNvPr>
                <p14:cNvContentPartPr/>
                <p14:nvPr/>
              </p14:nvContentPartPr>
              <p14:xfrm>
                <a:off x="3569839" y="1587958"/>
                <a:ext cx="163080" cy="276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0C2AAD8-B61D-40DE-AA22-DFD4B6B4A2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61199" y="1578958"/>
                  <a:ext cx="180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9E07C32-717E-44B4-940A-A636094C8D4A}"/>
                    </a:ext>
                  </a:extLst>
                </p14:cNvPr>
                <p14:cNvContentPartPr/>
                <p14:nvPr/>
              </p14:nvContentPartPr>
              <p14:xfrm>
                <a:off x="3673519" y="1502998"/>
                <a:ext cx="326160" cy="366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9E07C32-717E-44B4-940A-A636094C8D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64879" y="1494358"/>
                  <a:ext cx="343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7F693CA-DB5F-40C4-8D97-F00CA20B9830}"/>
                    </a:ext>
                  </a:extLst>
                </p14:cNvPr>
                <p14:cNvContentPartPr/>
                <p14:nvPr/>
              </p14:nvContentPartPr>
              <p14:xfrm>
                <a:off x="2034079" y="2207878"/>
                <a:ext cx="273600" cy="254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7F693CA-DB5F-40C4-8D97-F00CA20B98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5439" y="2199238"/>
                  <a:ext cx="291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086CA84-CBAC-42C7-9705-08806EBA0E57}"/>
                    </a:ext>
                  </a:extLst>
                </p14:cNvPr>
                <p14:cNvContentPartPr/>
                <p14:nvPr/>
              </p14:nvContentPartPr>
              <p14:xfrm>
                <a:off x="2395879" y="2147038"/>
                <a:ext cx="106920" cy="77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086CA84-CBAC-42C7-9705-08806EBA0E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86879" y="2138038"/>
                  <a:ext cx="124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BD3D41B-7788-463A-929D-12F5C7AD0B30}"/>
                    </a:ext>
                  </a:extLst>
                </p14:cNvPr>
                <p14:cNvContentPartPr/>
                <p14:nvPr/>
              </p14:nvContentPartPr>
              <p14:xfrm>
                <a:off x="2601799" y="2108518"/>
                <a:ext cx="126720" cy="95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BD3D41B-7788-463A-929D-12F5C7AD0B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92799" y="2099878"/>
                  <a:ext cx="144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6257940-8ABD-43F4-AAB5-129B05B3551F}"/>
                    </a:ext>
                  </a:extLst>
                </p14:cNvPr>
                <p14:cNvContentPartPr/>
                <p14:nvPr/>
              </p14:nvContentPartPr>
              <p14:xfrm>
                <a:off x="2678479" y="1954438"/>
                <a:ext cx="117720" cy="233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6257940-8ABD-43F4-AAB5-129B05B3551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69479" y="1945798"/>
                  <a:ext cx="135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1D48CA-2E2C-4AA4-96E4-03C46F1345EB}"/>
                    </a:ext>
                  </a:extLst>
                </p14:cNvPr>
                <p14:cNvContentPartPr/>
                <p14:nvPr/>
              </p14:nvContentPartPr>
              <p14:xfrm>
                <a:off x="2872159" y="2054158"/>
                <a:ext cx="440640" cy="353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1D48CA-2E2C-4AA4-96E4-03C46F1345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63159" y="2045158"/>
                  <a:ext cx="458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F795182-3BFD-4B56-B09A-56B2D421403E}"/>
                    </a:ext>
                  </a:extLst>
                </p14:cNvPr>
                <p14:cNvContentPartPr/>
                <p14:nvPr/>
              </p14:nvContentPartPr>
              <p14:xfrm>
                <a:off x="669679" y="2833558"/>
                <a:ext cx="128520" cy="367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F795182-3BFD-4B56-B09A-56B2D421403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1039" y="2824558"/>
                  <a:ext cx="146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75DCFC7-481C-43B1-B521-4CB7244661E7}"/>
                    </a:ext>
                  </a:extLst>
                </p14:cNvPr>
                <p14:cNvContentPartPr/>
                <p14:nvPr/>
              </p14:nvContentPartPr>
              <p14:xfrm>
                <a:off x="1207519" y="2936158"/>
                <a:ext cx="78840" cy="237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75DCFC7-481C-43B1-B521-4CB7244661E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98879" y="2927158"/>
                  <a:ext cx="96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24B9C7-772F-4EE8-BD4A-10DEEE9EE53D}"/>
                    </a:ext>
                  </a:extLst>
                </p14:cNvPr>
                <p14:cNvContentPartPr/>
                <p14:nvPr/>
              </p14:nvContentPartPr>
              <p14:xfrm>
                <a:off x="1198159" y="2817718"/>
                <a:ext cx="302760" cy="255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24B9C7-772F-4EE8-BD4A-10DEEE9EE5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89159" y="2809078"/>
                  <a:ext cx="320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52278A-F83A-45B4-A509-7C7C7D8E0A33}"/>
                    </a:ext>
                  </a:extLst>
                </p14:cNvPr>
                <p14:cNvContentPartPr/>
                <p14:nvPr/>
              </p14:nvContentPartPr>
              <p14:xfrm>
                <a:off x="1515319" y="2894038"/>
                <a:ext cx="147600" cy="213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52278A-F83A-45B4-A509-7C7C7D8E0A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06319" y="2885038"/>
                  <a:ext cx="165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8786D01-EF26-4D2B-BB34-37030A32A719}"/>
                    </a:ext>
                  </a:extLst>
                </p14:cNvPr>
                <p14:cNvContentPartPr/>
                <p14:nvPr/>
              </p14:nvContentPartPr>
              <p14:xfrm>
                <a:off x="1737079" y="2881078"/>
                <a:ext cx="84960" cy="217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8786D01-EF26-4D2B-BB34-37030A32A71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28439" y="2872438"/>
                  <a:ext cx="102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20F7DE-B9B2-4760-956C-0302B54BEB9B}"/>
                    </a:ext>
                  </a:extLst>
                </p14:cNvPr>
                <p14:cNvContentPartPr/>
                <p14:nvPr/>
              </p14:nvContentPartPr>
              <p14:xfrm>
                <a:off x="1758679" y="2843638"/>
                <a:ext cx="187920" cy="293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20F7DE-B9B2-4760-956C-0302B54BEB9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49679" y="2834998"/>
                  <a:ext cx="205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FF76190-FC4E-49C9-97FB-8E16922F56D4}"/>
                    </a:ext>
                  </a:extLst>
                </p14:cNvPr>
                <p14:cNvContentPartPr/>
                <p14:nvPr/>
              </p14:nvContentPartPr>
              <p14:xfrm>
                <a:off x="2048839" y="2741398"/>
                <a:ext cx="111960" cy="434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FF76190-FC4E-49C9-97FB-8E16922F56D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40199" y="2732758"/>
                  <a:ext cx="1296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5CEEE1D-5F09-4D94-A6D0-CD1ABB8187B3}"/>
                    </a:ext>
                  </a:extLst>
                </p14:cNvPr>
                <p14:cNvContentPartPr/>
                <p14:nvPr/>
              </p14:nvContentPartPr>
              <p14:xfrm>
                <a:off x="2376439" y="2871718"/>
                <a:ext cx="207720" cy="61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5CEEE1D-5F09-4D94-A6D0-CD1ABB8187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67799" y="2862718"/>
                  <a:ext cx="225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268929-10EB-479E-8F37-2B2E85B5BC74}"/>
                    </a:ext>
                  </a:extLst>
                </p14:cNvPr>
                <p14:cNvContentPartPr/>
                <p14:nvPr/>
              </p14:nvContentPartPr>
              <p14:xfrm>
                <a:off x="2378599" y="3013918"/>
                <a:ext cx="207000" cy="36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268929-10EB-479E-8F37-2B2E85B5BC7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69599" y="3004918"/>
                  <a:ext cx="224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64D068-1747-43E8-BC58-2766A39E126D}"/>
                    </a:ext>
                  </a:extLst>
                </p14:cNvPr>
                <p14:cNvContentPartPr/>
                <p14:nvPr/>
              </p14:nvContentPartPr>
              <p14:xfrm>
                <a:off x="1076839" y="3680638"/>
                <a:ext cx="157320" cy="28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64D068-1747-43E8-BC58-2766A39E12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8199" y="3671998"/>
                  <a:ext cx="174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ABECE40-99CF-4417-8B72-998B754D68EA}"/>
                    </a:ext>
                  </a:extLst>
                </p14:cNvPr>
                <p14:cNvContentPartPr/>
                <p14:nvPr/>
              </p14:nvContentPartPr>
              <p14:xfrm>
                <a:off x="1074319" y="3777118"/>
                <a:ext cx="134280" cy="19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ABECE40-99CF-4417-8B72-998B754D68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5319" y="3768478"/>
                  <a:ext cx="151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B6ECD83-1D33-4BF0-822E-F5910C83C30A}"/>
                    </a:ext>
                  </a:extLst>
                </p14:cNvPr>
                <p14:cNvContentPartPr/>
                <p14:nvPr/>
              </p14:nvContentPartPr>
              <p14:xfrm>
                <a:off x="1585879" y="3628798"/>
                <a:ext cx="150840" cy="29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B6ECD83-1D33-4BF0-822E-F5910C83C30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76879" y="3619798"/>
                  <a:ext cx="16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CBB26C9-E65D-4B49-A26A-E56610C64AB1}"/>
                    </a:ext>
                  </a:extLst>
                </p14:cNvPr>
                <p14:cNvContentPartPr/>
                <p14:nvPr/>
              </p14:nvContentPartPr>
              <p14:xfrm>
                <a:off x="1665439" y="3510358"/>
                <a:ext cx="325800" cy="208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CBB26C9-E65D-4B49-A26A-E56610C64AB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56799" y="3501358"/>
                  <a:ext cx="343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4239EA-04B1-47B5-B1F6-184F547DDA69}"/>
                    </a:ext>
                  </a:extLst>
                </p14:cNvPr>
                <p14:cNvContentPartPr/>
                <p14:nvPr/>
              </p14:nvContentPartPr>
              <p14:xfrm>
                <a:off x="2037319" y="3552838"/>
                <a:ext cx="212760" cy="451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4239EA-04B1-47B5-B1F6-184F547DDA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28319" y="3543838"/>
                  <a:ext cx="230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001DA9-5930-4C64-A3A2-14820C1D12B0}"/>
                    </a:ext>
                  </a:extLst>
                </p14:cNvPr>
                <p14:cNvContentPartPr/>
                <p14:nvPr/>
              </p14:nvContentPartPr>
              <p14:xfrm>
                <a:off x="2212639" y="3620878"/>
                <a:ext cx="264960" cy="237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001DA9-5930-4C64-A3A2-14820C1D12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03999" y="3612238"/>
                  <a:ext cx="282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2790F62-6CAD-4B0F-BA7F-F2533F71EE3C}"/>
                    </a:ext>
                  </a:extLst>
                </p14:cNvPr>
                <p14:cNvContentPartPr/>
                <p14:nvPr/>
              </p14:nvContentPartPr>
              <p14:xfrm>
                <a:off x="2571559" y="3563638"/>
                <a:ext cx="309960" cy="304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2790F62-6CAD-4B0F-BA7F-F2533F71EE3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62919" y="3554638"/>
                  <a:ext cx="327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0531258-7390-4748-9B0A-A6D7669E4BA5}"/>
                    </a:ext>
                  </a:extLst>
                </p14:cNvPr>
                <p14:cNvContentPartPr/>
                <p14:nvPr/>
              </p14:nvContentPartPr>
              <p14:xfrm>
                <a:off x="9301039" y="2649598"/>
                <a:ext cx="363240" cy="26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0531258-7390-4748-9B0A-A6D7669E4B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92039" y="2640598"/>
                  <a:ext cx="380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E55EECB-875D-4D05-AE9C-A02111CEAC86}"/>
                    </a:ext>
                  </a:extLst>
                </p14:cNvPr>
                <p14:cNvContentPartPr/>
                <p14:nvPr/>
              </p14:nvContentPartPr>
              <p14:xfrm>
                <a:off x="9738439" y="2643838"/>
                <a:ext cx="263880" cy="282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E55EECB-875D-4D05-AE9C-A02111CEAC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29439" y="2635198"/>
                  <a:ext cx="281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982C49-9310-4DC1-B8B7-CD68A2F12229}"/>
                    </a:ext>
                  </a:extLst>
                </p14:cNvPr>
                <p14:cNvContentPartPr/>
                <p14:nvPr/>
              </p14:nvContentPartPr>
              <p14:xfrm>
                <a:off x="10073959" y="2671198"/>
                <a:ext cx="274680" cy="251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982C49-9310-4DC1-B8B7-CD68A2F1222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65319" y="2662558"/>
                  <a:ext cx="292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60A9F7-BA6D-4BBF-873E-596FC75CA864}"/>
                    </a:ext>
                  </a:extLst>
                </p14:cNvPr>
                <p14:cNvContentPartPr/>
                <p14:nvPr/>
              </p14:nvContentPartPr>
              <p14:xfrm>
                <a:off x="10397239" y="2627998"/>
                <a:ext cx="365040" cy="283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60A9F7-BA6D-4BBF-873E-596FC75CA86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88599" y="2619358"/>
                  <a:ext cx="3826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E79E6D-3A9B-412F-97A9-135CAE831C18}"/>
                    </a:ext>
                  </a:extLst>
                </p14:cNvPr>
                <p14:cNvContentPartPr/>
                <p14:nvPr/>
              </p14:nvContentPartPr>
              <p14:xfrm>
                <a:off x="10819519" y="2418118"/>
                <a:ext cx="237960" cy="63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E79E6D-3A9B-412F-97A9-135CAE831C1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10879" y="2409478"/>
                  <a:ext cx="25560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3183FF-FC22-4736-BD14-869962175498}"/>
                    </a:ext>
                  </a:extLst>
                </p14:cNvPr>
                <p14:cNvContentPartPr/>
                <p14:nvPr/>
              </p14:nvContentPartPr>
              <p14:xfrm>
                <a:off x="2923999" y="2874238"/>
                <a:ext cx="155160" cy="261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3183FF-FC22-4736-BD14-86996217549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15359" y="2865238"/>
                  <a:ext cx="172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3CBE8B-E89C-4C92-B77C-53BA2713BC26}"/>
                    </a:ext>
                  </a:extLst>
                </p14:cNvPr>
                <p14:cNvContentPartPr/>
                <p14:nvPr/>
              </p14:nvContentPartPr>
              <p14:xfrm>
                <a:off x="3020839" y="2705398"/>
                <a:ext cx="278640" cy="241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3CBE8B-E89C-4C92-B77C-53BA2713BC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11839" y="2696398"/>
                  <a:ext cx="296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27A2BBC-C3F3-4AC1-906B-8A8E390241DA}"/>
                    </a:ext>
                  </a:extLst>
                </p14:cNvPr>
                <p14:cNvContentPartPr/>
                <p14:nvPr/>
              </p14:nvContentPartPr>
              <p14:xfrm>
                <a:off x="3349159" y="2748598"/>
                <a:ext cx="218880" cy="339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27A2BBC-C3F3-4AC1-906B-8A8E390241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40519" y="2739598"/>
                  <a:ext cx="2365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3F1D656-F020-4808-9864-851D4BCA1A00}"/>
                    </a:ext>
                  </a:extLst>
                </p14:cNvPr>
                <p14:cNvContentPartPr/>
                <p14:nvPr/>
              </p14:nvContentPartPr>
              <p14:xfrm>
                <a:off x="3540679" y="2820958"/>
                <a:ext cx="83520" cy="22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3F1D656-F020-4808-9864-851D4BCA1A0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31679" y="2812318"/>
                  <a:ext cx="101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7B86C5-294E-437D-84DA-130BF628C1BC}"/>
                    </a:ext>
                  </a:extLst>
                </p14:cNvPr>
                <p14:cNvContentPartPr/>
                <p14:nvPr/>
              </p14:nvContentPartPr>
              <p14:xfrm>
                <a:off x="3677839" y="2809798"/>
                <a:ext cx="119160" cy="22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7B86C5-294E-437D-84DA-130BF628C1B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68839" y="2800798"/>
                  <a:ext cx="136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9347DE1-7FBA-44B5-857C-0F7C753C2093}"/>
                    </a:ext>
                  </a:extLst>
                </p14:cNvPr>
                <p14:cNvContentPartPr/>
                <p14:nvPr/>
              </p14:nvContentPartPr>
              <p14:xfrm>
                <a:off x="3779719" y="2684158"/>
                <a:ext cx="233640" cy="351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9347DE1-7FBA-44B5-857C-0F7C753C209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71079" y="2675518"/>
                  <a:ext cx="2512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AE9E74-92CA-4E24-9E72-F4A0413ADFDE}"/>
                    </a:ext>
                  </a:extLst>
                </p14:cNvPr>
                <p14:cNvContentPartPr/>
                <p14:nvPr/>
              </p14:nvContentPartPr>
              <p14:xfrm>
                <a:off x="4047199" y="2732038"/>
                <a:ext cx="238320" cy="270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AE9E74-92CA-4E24-9E72-F4A0413ADF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38199" y="2723038"/>
                  <a:ext cx="255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C5F7655-4C69-4968-ADE3-AB013C3074D1}"/>
                    </a:ext>
                  </a:extLst>
                </p14:cNvPr>
                <p14:cNvContentPartPr/>
                <p14:nvPr/>
              </p14:nvContentPartPr>
              <p14:xfrm>
                <a:off x="4318639" y="2737798"/>
                <a:ext cx="262080" cy="26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C5F7655-4C69-4968-ADE3-AB013C3074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09999" y="2729158"/>
                  <a:ext cx="279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CFC5C7D-36F1-410C-96F1-16C6DB96ED3B}"/>
                    </a:ext>
                  </a:extLst>
                </p14:cNvPr>
                <p14:cNvContentPartPr/>
                <p14:nvPr/>
              </p14:nvContentPartPr>
              <p14:xfrm>
                <a:off x="4659559" y="2699278"/>
                <a:ext cx="317880" cy="312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CFC5C7D-36F1-410C-96F1-16C6DB96ED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50559" y="2690638"/>
                  <a:ext cx="335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D177B2A-C1F0-4B6E-A937-0E177F06A957}"/>
                    </a:ext>
                  </a:extLst>
                </p14:cNvPr>
                <p14:cNvContentPartPr/>
                <p14:nvPr/>
              </p14:nvContentPartPr>
              <p14:xfrm>
                <a:off x="5041159" y="2599198"/>
                <a:ext cx="165600" cy="43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D177B2A-C1F0-4B6E-A937-0E177F06A9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32519" y="2590558"/>
                  <a:ext cx="183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6F20B2-A712-4B3C-8C3F-4FB89E52D2B8}"/>
                    </a:ext>
                  </a:extLst>
                </p14:cNvPr>
                <p14:cNvContentPartPr/>
                <p14:nvPr/>
              </p14:nvContentPartPr>
              <p14:xfrm>
                <a:off x="5325919" y="2786758"/>
                <a:ext cx="244080" cy="73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6F20B2-A712-4B3C-8C3F-4FB89E52D2B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16919" y="2778118"/>
                  <a:ext cx="261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FD99884-D4C4-4D63-A70B-F194BF4B6C87}"/>
                    </a:ext>
                  </a:extLst>
                </p14:cNvPr>
                <p14:cNvContentPartPr/>
                <p14:nvPr/>
              </p14:nvContentPartPr>
              <p14:xfrm>
                <a:off x="5417359" y="2675158"/>
                <a:ext cx="81360" cy="268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FD99884-D4C4-4D63-A70B-F194BF4B6C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08359" y="2666518"/>
                  <a:ext cx="99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E974EEA-4C5A-47FD-A332-928B7E7171C7}"/>
                    </a:ext>
                  </a:extLst>
                </p14:cNvPr>
                <p14:cNvContentPartPr/>
                <p14:nvPr/>
              </p14:nvContentPartPr>
              <p14:xfrm>
                <a:off x="5760799" y="2752558"/>
                <a:ext cx="90360" cy="268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E974EEA-4C5A-47FD-A332-928B7E7171C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51799" y="2743558"/>
                  <a:ext cx="108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F63C3EF-188A-4510-920F-9C0A86C32115}"/>
                    </a:ext>
                  </a:extLst>
                </p14:cNvPr>
                <p14:cNvContentPartPr/>
                <p14:nvPr/>
              </p14:nvContentPartPr>
              <p14:xfrm>
                <a:off x="5834599" y="2634478"/>
                <a:ext cx="276120" cy="202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F63C3EF-188A-4510-920F-9C0A86C321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25959" y="2625478"/>
                  <a:ext cx="293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F43CF13-DF2D-49D5-B1A4-CAF59F1D8DF6}"/>
                    </a:ext>
                  </a:extLst>
                </p14:cNvPr>
                <p14:cNvContentPartPr/>
                <p14:nvPr/>
              </p14:nvContentPartPr>
              <p14:xfrm>
                <a:off x="6137719" y="2631238"/>
                <a:ext cx="259200" cy="410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F43CF13-DF2D-49D5-B1A4-CAF59F1D8DF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29079" y="2622238"/>
                  <a:ext cx="2768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49D6C8E-BAB9-42CB-BD7A-5A68A0FA7842}"/>
                    </a:ext>
                  </a:extLst>
                </p14:cNvPr>
                <p14:cNvContentPartPr/>
                <p14:nvPr/>
              </p14:nvContentPartPr>
              <p14:xfrm>
                <a:off x="6336079" y="2714758"/>
                <a:ext cx="153360" cy="290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9D6C8E-BAB9-42CB-BD7A-5A68A0FA784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27079" y="2705758"/>
                  <a:ext cx="1710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ECF5A5F-672B-4313-9FEA-A16A539F1C5D}"/>
                    </a:ext>
                  </a:extLst>
                </p14:cNvPr>
                <p14:cNvContentPartPr/>
                <p14:nvPr/>
              </p14:nvContentPartPr>
              <p14:xfrm>
                <a:off x="6561079" y="2724478"/>
                <a:ext cx="275400" cy="20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ECF5A5F-672B-4313-9FEA-A16A539F1C5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52079" y="2715478"/>
                  <a:ext cx="293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070EEB-0125-4184-8A40-546844BD96B1}"/>
                    </a:ext>
                  </a:extLst>
                </p14:cNvPr>
                <p14:cNvContentPartPr/>
                <p14:nvPr/>
              </p14:nvContentPartPr>
              <p14:xfrm>
                <a:off x="6866719" y="2735278"/>
                <a:ext cx="201600" cy="219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070EEB-0125-4184-8A40-546844BD96B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58079" y="2726638"/>
                  <a:ext cx="219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BA1C59A-8224-4EA2-9FB5-B8FC0056196F}"/>
                    </a:ext>
                  </a:extLst>
                </p14:cNvPr>
                <p14:cNvContentPartPr/>
                <p14:nvPr/>
              </p14:nvContentPartPr>
              <p14:xfrm>
                <a:off x="7114039" y="2663638"/>
                <a:ext cx="296640" cy="30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BA1C59A-8224-4EA2-9FB5-B8FC0056196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05399" y="2654998"/>
                  <a:ext cx="3142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3F23139-2D30-4631-9BAB-5851B2C6588E}"/>
                    </a:ext>
                  </a:extLst>
                </p14:cNvPr>
                <p14:cNvContentPartPr/>
                <p14:nvPr/>
              </p14:nvContentPartPr>
              <p14:xfrm>
                <a:off x="7449919" y="2660398"/>
                <a:ext cx="320400" cy="306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3F23139-2D30-4631-9BAB-5851B2C6588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41279" y="2651758"/>
                  <a:ext cx="338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DF4BE0B-E933-43A8-A766-725B3A85C910}"/>
                    </a:ext>
                  </a:extLst>
                </p14:cNvPr>
                <p14:cNvContentPartPr/>
                <p14:nvPr/>
              </p14:nvContentPartPr>
              <p14:xfrm>
                <a:off x="7774639" y="2527918"/>
                <a:ext cx="161280" cy="547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DF4BE0B-E933-43A8-A766-725B3A85C91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65999" y="2518918"/>
                  <a:ext cx="1789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C74F4C-6934-4393-B825-E5F27C60D71D}"/>
                    </a:ext>
                  </a:extLst>
                </p14:cNvPr>
                <p14:cNvContentPartPr/>
                <p14:nvPr/>
              </p14:nvContentPartPr>
              <p14:xfrm>
                <a:off x="8155519" y="2758678"/>
                <a:ext cx="307080" cy="50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C74F4C-6934-4393-B825-E5F27C60D7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46879" y="2750038"/>
                  <a:ext cx="324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E8EDC9A-7C84-43AE-9158-0B2363A793DC}"/>
                    </a:ext>
                  </a:extLst>
                </p14:cNvPr>
                <p14:cNvContentPartPr/>
                <p14:nvPr/>
              </p14:nvContentPartPr>
              <p14:xfrm>
                <a:off x="8257759" y="2669398"/>
                <a:ext cx="30960" cy="219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E8EDC9A-7C84-43AE-9158-0B2363A793D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48759" y="2660758"/>
                  <a:ext cx="48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073F663-970B-4516-9FF7-9EAE25FE71C0}"/>
                    </a:ext>
                  </a:extLst>
                </p14:cNvPr>
                <p14:cNvContentPartPr/>
                <p14:nvPr/>
              </p14:nvContentPartPr>
              <p14:xfrm>
                <a:off x="8541079" y="2697838"/>
                <a:ext cx="134640" cy="282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073F663-970B-4516-9FF7-9EAE25FE71C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32439" y="2688838"/>
                  <a:ext cx="152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0C7A2C-556C-46D9-B700-AC3F552DF831}"/>
                    </a:ext>
                  </a:extLst>
                </p14:cNvPr>
                <p14:cNvContentPartPr/>
                <p14:nvPr/>
              </p14:nvContentPartPr>
              <p14:xfrm>
                <a:off x="8608399" y="2503438"/>
                <a:ext cx="311040" cy="263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0C7A2C-556C-46D9-B700-AC3F552DF83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99759" y="2494798"/>
                  <a:ext cx="328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63E15F-6275-4F15-B66E-C3239161A551}"/>
                    </a:ext>
                  </a:extLst>
                </p14:cNvPr>
                <p14:cNvContentPartPr/>
                <p14:nvPr/>
              </p14:nvContentPartPr>
              <p14:xfrm>
                <a:off x="8968759" y="2554198"/>
                <a:ext cx="271800" cy="441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63E15F-6275-4F15-B66E-C3239161A5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60119" y="2545198"/>
                  <a:ext cx="289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D1166F-F05A-4A17-BC8D-3CEA6E17BA79}"/>
                    </a:ext>
                  </a:extLst>
                </p14:cNvPr>
                <p14:cNvContentPartPr/>
                <p14:nvPr/>
              </p14:nvContentPartPr>
              <p14:xfrm>
                <a:off x="9133279" y="2677318"/>
                <a:ext cx="124920" cy="249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D1166F-F05A-4A17-BC8D-3CEA6E17BA7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24639" y="2668318"/>
                  <a:ext cx="142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74A0DC7-E7BD-485C-B46A-C99415BA9AA0}"/>
                    </a:ext>
                  </a:extLst>
                </p14:cNvPr>
                <p14:cNvContentPartPr/>
                <p14:nvPr/>
              </p14:nvContentPartPr>
              <p14:xfrm>
                <a:off x="3010759" y="3506038"/>
                <a:ext cx="123120" cy="412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74A0DC7-E7BD-485C-B46A-C99415BA9AA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01759" y="3497398"/>
                  <a:ext cx="1407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6373D0-B1A7-4619-A0EA-FFB638546C6F}"/>
                    </a:ext>
                  </a:extLst>
                </p14:cNvPr>
                <p14:cNvContentPartPr/>
                <p14:nvPr/>
              </p14:nvContentPartPr>
              <p14:xfrm>
                <a:off x="3200119" y="3633118"/>
                <a:ext cx="84600" cy="226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6373D0-B1A7-4619-A0EA-FFB638546C6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91119" y="3624478"/>
                  <a:ext cx="102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5FFC3B-732D-407C-B8A9-677DE8E027D8}"/>
                    </a:ext>
                  </a:extLst>
                </p14:cNvPr>
                <p14:cNvContentPartPr/>
                <p14:nvPr/>
              </p14:nvContentPartPr>
              <p14:xfrm>
                <a:off x="3340519" y="3611518"/>
                <a:ext cx="100800" cy="245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5FFC3B-732D-407C-B8A9-677DE8E027D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31519" y="3602518"/>
                  <a:ext cx="118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BA57DD8-16A1-44B9-8DED-30431D1D4331}"/>
                    </a:ext>
                  </a:extLst>
                </p14:cNvPr>
                <p14:cNvContentPartPr/>
                <p14:nvPr/>
              </p14:nvContentPartPr>
              <p14:xfrm>
                <a:off x="3382999" y="3518638"/>
                <a:ext cx="226440" cy="31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BA57DD8-16A1-44B9-8DED-30431D1D43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74359" y="3509638"/>
                  <a:ext cx="2440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24D61B2-C084-4338-8942-C668EFCD34AF}"/>
                    </a:ext>
                  </a:extLst>
                </p14:cNvPr>
                <p14:cNvContentPartPr/>
                <p14:nvPr/>
              </p14:nvContentPartPr>
              <p14:xfrm>
                <a:off x="3654799" y="3424678"/>
                <a:ext cx="205560" cy="453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24D61B2-C084-4338-8942-C668EFCD34A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45799" y="3416038"/>
                  <a:ext cx="2232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EF2409-666C-4E31-834F-0603A14C427B}"/>
                    </a:ext>
                  </a:extLst>
                </p14:cNvPr>
                <p14:cNvContentPartPr/>
                <p14:nvPr/>
              </p14:nvContentPartPr>
              <p14:xfrm>
                <a:off x="3901039" y="3559678"/>
                <a:ext cx="131040" cy="274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EF2409-666C-4E31-834F-0603A14C427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92039" y="3551038"/>
                  <a:ext cx="148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389922A-1D1D-456D-A17C-BA79CCD1502E}"/>
                    </a:ext>
                  </a:extLst>
                </p14:cNvPr>
                <p14:cNvContentPartPr/>
                <p14:nvPr/>
              </p14:nvContentPartPr>
              <p14:xfrm>
                <a:off x="3950719" y="3397318"/>
                <a:ext cx="269280" cy="244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389922A-1D1D-456D-A17C-BA79CCD1502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41719" y="3388318"/>
                  <a:ext cx="286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2E70DAD-F7D6-40D3-B0AD-4127FD600591}"/>
                    </a:ext>
                  </a:extLst>
                </p14:cNvPr>
                <p14:cNvContentPartPr/>
                <p14:nvPr/>
              </p14:nvContentPartPr>
              <p14:xfrm>
                <a:off x="4195159" y="3492718"/>
                <a:ext cx="198720" cy="335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2E70DAD-F7D6-40D3-B0AD-4127FD6005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86159" y="3484078"/>
                  <a:ext cx="2163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F380CF3-FCA4-4F04-85A6-28E632495B51}"/>
                    </a:ext>
                  </a:extLst>
                </p14:cNvPr>
                <p14:cNvContentPartPr/>
                <p14:nvPr/>
              </p14:nvContentPartPr>
              <p14:xfrm>
                <a:off x="4428799" y="3585958"/>
                <a:ext cx="83160" cy="203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F380CF3-FCA4-4F04-85A6-28E632495B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19799" y="3576958"/>
                  <a:ext cx="100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33DFE2-7425-4DF0-9105-AE4DE5B74495}"/>
                    </a:ext>
                  </a:extLst>
                </p14:cNvPr>
                <p14:cNvContentPartPr/>
                <p14:nvPr/>
              </p14:nvContentPartPr>
              <p14:xfrm>
                <a:off x="4573879" y="3542758"/>
                <a:ext cx="116640" cy="230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33DFE2-7425-4DF0-9105-AE4DE5B7449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64879" y="3533758"/>
                  <a:ext cx="134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CFE66D6-0481-4AA8-91EB-23DEBE3B74B8}"/>
                    </a:ext>
                  </a:extLst>
                </p14:cNvPr>
                <p14:cNvContentPartPr/>
                <p14:nvPr/>
              </p14:nvContentPartPr>
              <p14:xfrm>
                <a:off x="4642279" y="3441598"/>
                <a:ext cx="212400" cy="292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CFE66D6-0481-4AA8-91EB-23DEBE3B74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33279" y="3432958"/>
                  <a:ext cx="230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588C8E2-58F5-46E1-8DA8-CB6D34654583}"/>
                    </a:ext>
                  </a:extLst>
                </p14:cNvPr>
                <p14:cNvContentPartPr/>
                <p14:nvPr/>
              </p14:nvContentPartPr>
              <p14:xfrm>
                <a:off x="4881319" y="3323158"/>
                <a:ext cx="156240" cy="565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588C8E2-58F5-46E1-8DA8-CB6D3465458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72319" y="3314518"/>
                  <a:ext cx="1738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888D07-A5D0-42F2-B45A-142019869D66}"/>
                    </a:ext>
                  </a:extLst>
                </p14:cNvPr>
                <p14:cNvContentPartPr/>
                <p14:nvPr/>
              </p14:nvContentPartPr>
              <p14:xfrm>
                <a:off x="5247799" y="3625918"/>
                <a:ext cx="312120" cy="38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888D07-A5D0-42F2-B45A-142019869D6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39159" y="3616918"/>
                  <a:ext cx="329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2F6103D-24CE-4AE5-AF28-999609FAA7F5}"/>
                    </a:ext>
                  </a:extLst>
                </p14:cNvPr>
                <p14:cNvContentPartPr/>
                <p14:nvPr/>
              </p14:nvContentPartPr>
              <p14:xfrm>
                <a:off x="5305399" y="3488398"/>
                <a:ext cx="48240" cy="297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2F6103D-24CE-4AE5-AF28-999609FAA7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96399" y="3479398"/>
                  <a:ext cx="658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E0083C-E97E-400A-919B-1263FAFEFC76}"/>
                    </a:ext>
                  </a:extLst>
                </p14:cNvPr>
                <p14:cNvContentPartPr/>
                <p14:nvPr/>
              </p14:nvContentPartPr>
              <p14:xfrm>
                <a:off x="5690599" y="3527278"/>
                <a:ext cx="123480" cy="308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E0083C-E97E-400A-919B-1263FAFEFC7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81599" y="3518278"/>
                  <a:ext cx="1411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1131B04-7FF9-44AC-8153-19E6B2653861}"/>
                    </a:ext>
                  </a:extLst>
                </p14:cNvPr>
                <p14:cNvContentPartPr/>
                <p14:nvPr/>
              </p14:nvContentPartPr>
              <p14:xfrm>
                <a:off x="5762959" y="3369958"/>
                <a:ext cx="222840" cy="223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1131B04-7FF9-44AC-8153-19E6B265386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54319" y="3361318"/>
                  <a:ext cx="240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8F9D6BB-D6B4-4382-9FD3-AD6C430396E1}"/>
                    </a:ext>
                  </a:extLst>
                </p14:cNvPr>
                <p14:cNvContentPartPr/>
                <p14:nvPr/>
              </p14:nvContentPartPr>
              <p14:xfrm>
                <a:off x="6036919" y="3448078"/>
                <a:ext cx="208440" cy="417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8F9D6BB-D6B4-4382-9FD3-AD6C430396E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27919" y="3439438"/>
                  <a:ext cx="2260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ECEB163-A7FC-4502-8081-77439454B1EC}"/>
                    </a:ext>
                  </a:extLst>
                </p14:cNvPr>
                <p14:cNvContentPartPr/>
                <p14:nvPr/>
              </p14:nvContentPartPr>
              <p14:xfrm>
                <a:off x="6209719" y="3457798"/>
                <a:ext cx="300960" cy="29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ECEB163-A7FC-4502-8081-77439454B1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01079" y="3449158"/>
                  <a:ext cx="318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2696A6-8EA1-47B4-8923-A32257948CDB}"/>
                    </a:ext>
                  </a:extLst>
                </p14:cNvPr>
                <p14:cNvContentPartPr/>
                <p14:nvPr/>
              </p14:nvContentPartPr>
              <p14:xfrm>
                <a:off x="6513559" y="3418918"/>
                <a:ext cx="289080" cy="292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2696A6-8EA1-47B4-8923-A32257948C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04919" y="3409918"/>
                  <a:ext cx="306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106CE80-4EDA-413F-A672-FE476D32F35D}"/>
                    </a:ext>
                  </a:extLst>
                </p14:cNvPr>
                <p14:cNvContentPartPr/>
                <p14:nvPr/>
              </p14:nvContentPartPr>
              <p14:xfrm>
                <a:off x="6882559" y="3395158"/>
                <a:ext cx="68760" cy="317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106CE80-4EDA-413F-A672-FE476D32F35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73919" y="3386518"/>
                  <a:ext cx="86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7A4687A-880C-45F0-B969-0F58D959E80B}"/>
                    </a:ext>
                  </a:extLst>
                </p14:cNvPr>
                <p14:cNvContentPartPr/>
                <p14:nvPr/>
              </p14:nvContentPartPr>
              <p14:xfrm>
                <a:off x="7028719" y="3388318"/>
                <a:ext cx="72000" cy="334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7A4687A-880C-45F0-B969-0F58D959E80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19719" y="3379318"/>
                  <a:ext cx="89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0A5BCE6-8E6B-4794-8A56-367D9A5C5C49}"/>
                    </a:ext>
                  </a:extLst>
                </p14:cNvPr>
                <p14:cNvContentPartPr/>
                <p14:nvPr/>
              </p14:nvContentPartPr>
              <p14:xfrm>
                <a:off x="7162279" y="3441958"/>
                <a:ext cx="263160" cy="213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0A5BCE6-8E6B-4794-8A56-367D9A5C5C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53639" y="3432958"/>
                  <a:ext cx="280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4AA7C9-6534-4C1C-84D0-608F54AE0E2E}"/>
                    </a:ext>
                  </a:extLst>
                </p14:cNvPr>
                <p14:cNvContentPartPr/>
                <p14:nvPr/>
              </p14:nvContentPartPr>
              <p14:xfrm>
                <a:off x="7412839" y="3309478"/>
                <a:ext cx="130320" cy="442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4AA7C9-6534-4C1C-84D0-608F54AE0E2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04199" y="3300478"/>
                  <a:ext cx="147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87C14CD-4CBF-4DCB-B68A-9BC11249DD8D}"/>
                    </a:ext>
                  </a:extLst>
                </p14:cNvPr>
                <p14:cNvContentPartPr/>
                <p14:nvPr/>
              </p14:nvContentPartPr>
              <p14:xfrm>
                <a:off x="7643599" y="3414238"/>
                <a:ext cx="147600" cy="218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87C14CD-4CBF-4DCB-B68A-9BC11249DD8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34599" y="3405598"/>
                  <a:ext cx="165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1242424-62CC-43BD-83F4-B7F0B6017D6F}"/>
                    </a:ext>
                  </a:extLst>
                </p14:cNvPr>
                <p14:cNvContentPartPr/>
                <p14:nvPr/>
              </p14:nvContentPartPr>
              <p14:xfrm>
                <a:off x="7710199" y="3259438"/>
                <a:ext cx="223920" cy="264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1242424-62CC-43BD-83F4-B7F0B6017D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01559" y="3250438"/>
                  <a:ext cx="241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55DD763-3ED4-4618-B504-9E1E927446A9}"/>
                    </a:ext>
                  </a:extLst>
                </p14:cNvPr>
                <p14:cNvContentPartPr/>
                <p14:nvPr/>
              </p14:nvContentPartPr>
              <p14:xfrm>
                <a:off x="7980559" y="3309118"/>
                <a:ext cx="180720" cy="301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55DD763-3ED4-4618-B504-9E1E927446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71559" y="3300118"/>
                  <a:ext cx="198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A22F27A-17B0-44A7-B36D-B345FDB1D359}"/>
                    </a:ext>
                  </a:extLst>
                </p14:cNvPr>
                <p14:cNvContentPartPr/>
                <p14:nvPr/>
              </p14:nvContentPartPr>
              <p14:xfrm>
                <a:off x="8163439" y="3352678"/>
                <a:ext cx="41040" cy="200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A22F27A-17B0-44A7-B36D-B345FDB1D35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54439" y="3343678"/>
                  <a:ext cx="58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FD0431A-2C8D-4835-ABC5-EED571E33DF3}"/>
                    </a:ext>
                  </a:extLst>
                </p14:cNvPr>
                <p14:cNvContentPartPr/>
                <p14:nvPr/>
              </p14:nvContentPartPr>
              <p14:xfrm>
                <a:off x="8328319" y="3382558"/>
                <a:ext cx="239400" cy="150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FD0431A-2C8D-4835-ABC5-EED571E33D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19679" y="3373558"/>
                  <a:ext cx="257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AE7A5E-DE90-407C-9B3E-94F578326A87}"/>
                    </a:ext>
                  </a:extLst>
                </p14:cNvPr>
                <p14:cNvContentPartPr/>
                <p14:nvPr/>
              </p14:nvContentPartPr>
              <p14:xfrm>
                <a:off x="8483479" y="3145678"/>
                <a:ext cx="162720" cy="522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AE7A5E-DE90-407C-9B3E-94F578326A8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74479" y="3137038"/>
                  <a:ext cx="1803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CF8792A-FAF0-41EA-A7F1-9B79A3C0E1DB}"/>
                    </a:ext>
                  </a:extLst>
                </p14:cNvPr>
                <p14:cNvContentPartPr/>
                <p14:nvPr/>
              </p14:nvContentPartPr>
              <p14:xfrm>
                <a:off x="8709199" y="3393358"/>
                <a:ext cx="263160" cy="95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CF8792A-FAF0-41EA-A7F1-9B79A3C0E1D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00199" y="3384358"/>
                  <a:ext cx="280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72B40B5-195C-4BFE-8128-E80FC99E560F}"/>
                    </a:ext>
                  </a:extLst>
                </p14:cNvPr>
                <p14:cNvContentPartPr/>
                <p14:nvPr/>
              </p14:nvContentPartPr>
              <p14:xfrm>
                <a:off x="8831599" y="3309838"/>
                <a:ext cx="61560" cy="298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72B40B5-195C-4BFE-8128-E80FC99E560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22959" y="3300838"/>
                  <a:ext cx="792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E8AEE7-5926-458F-A301-9DD00FE57E7C}"/>
                    </a:ext>
                  </a:extLst>
                </p14:cNvPr>
                <p14:cNvContentPartPr/>
                <p14:nvPr/>
              </p14:nvContentPartPr>
              <p14:xfrm>
                <a:off x="9063079" y="3325678"/>
                <a:ext cx="72720" cy="273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E8AEE7-5926-458F-A301-9DD00FE57E7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54439" y="3317038"/>
                  <a:ext cx="903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64A9485-0DB3-4C17-9437-E3436CF3FDCE}"/>
                    </a:ext>
                  </a:extLst>
                </p14:cNvPr>
                <p14:cNvContentPartPr/>
                <p14:nvPr/>
              </p14:nvContentPartPr>
              <p14:xfrm>
                <a:off x="9102679" y="3177718"/>
                <a:ext cx="248760" cy="230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64A9485-0DB3-4C17-9437-E3436CF3FDC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94039" y="3168718"/>
                  <a:ext cx="266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EE6D18A-7E2C-4028-801E-5F4ED189CD16}"/>
                    </a:ext>
                  </a:extLst>
                </p14:cNvPr>
                <p14:cNvContentPartPr/>
                <p14:nvPr/>
              </p14:nvContentPartPr>
              <p14:xfrm>
                <a:off x="9343159" y="3231358"/>
                <a:ext cx="159480" cy="347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EE6D18A-7E2C-4028-801E-5F4ED189CD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34519" y="3222718"/>
                  <a:ext cx="1771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5DA00CE-0260-4972-9A8C-04EE94C098A1}"/>
                    </a:ext>
                  </a:extLst>
                </p14:cNvPr>
                <p14:cNvContentPartPr/>
                <p14:nvPr/>
              </p14:nvContentPartPr>
              <p14:xfrm>
                <a:off x="9462319" y="3284278"/>
                <a:ext cx="246960" cy="257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5DA00CE-0260-4972-9A8C-04EE94C098A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53679" y="3275638"/>
                  <a:ext cx="264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2A7F5C3-14AE-4D24-AB98-02577E82AF5A}"/>
                    </a:ext>
                  </a:extLst>
                </p14:cNvPr>
                <p14:cNvContentPartPr/>
                <p14:nvPr/>
              </p14:nvContentPartPr>
              <p14:xfrm>
                <a:off x="9731239" y="3234598"/>
                <a:ext cx="305640" cy="311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2A7F5C3-14AE-4D24-AB98-02577E82AF5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22239" y="3225598"/>
                  <a:ext cx="323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3264733-83A3-4B11-B840-2AE604183BEB}"/>
                    </a:ext>
                  </a:extLst>
                </p14:cNvPr>
                <p14:cNvContentPartPr/>
                <p14:nvPr/>
              </p14:nvContentPartPr>
              <p14:xfrm>
                <a:off x="10112119" y="3229918"/>
                <a:ext cx="127080" cy="360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3264733-83A3-4B11-B840-2AE604183BE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03479" y="3221278"/>
                  <a:ext cx="1447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E23DB21-720A-4CD6-9D4D-ECCB5E4D0916}"/>
                    </a:ext>
                  </a:extLst>
                </p14:cNvPr>
                <p14:cNvContentPartPr/>
                <p14:nvPr/>
              </p14:nvContentPartPr>
              <p14:xfrm>
                <a:off x="10273759" y="3238918"/>
                <a:ext cx="139680" cy="291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E23DB21-720A-4CD6-9D4D-ECCB5E4D091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64759" y="3230278"/>
                  <a:ext cx="157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29A4A55-B267-42AC-8EDD-A282E00ABCDE}"/>
                    </a:ext>
                  </a:extLst>
                </p14:cNvPr>
                <p14:cNvContentPartPr/>
                <p14:nvPr/>
              </p14:nvContentPartPr>
              <p14:xfrm>
                <a:off x="10360159" y="3241438"/>
                <a:ext cx="317520" cy="310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29A4A55-B267-42AC-8EDD-A282E00ABCD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51519" y="3232798"/>
                  <a:ext cx="335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586AFF2-FE37-44FD-BF39-EC2D297DA463}"/>
                    </a:ext>
                  </a:extLst>
                </p14:cNvPr>
                <p14:cNvContentPartPr/>
                <p14:nvPr/>
              </p14:nvContentPartPr>
              <p14:xfrm>
                <a:off x="10689559" y="3181678"/>
                <a:ext cx="145440" cy="41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586AFF2-FE37-44FD-BF39-EC2D297DA46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80559" y="3172678"/>
                  <a:ext cx="1630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D3916E5-FA89-4DC3-8773-268A5A7B0490}"/>
                    </a:ext>
                  </a:extLst>
                </p14:cNvPr>
                <p14:cNvContentPartPr/>
                <p14:nvPr/>
              </p14:nvContentPartPr>
              <p14:xfrm>
                <a:off x="10867759" y="3260878"/>
                <a:ext cx="143280" cy="270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D3916E5-FA89-4DC3-8773-268A5A7B049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858759" y="3252238"/>
                  <a:ext cx="160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5530784-B245-4A91-A30B-680A029BDF92}"/>
                    </a:ext>
                  </a:extLst>
                </p14:cNvPr>
                <p14:cNvContentPartPr/>
                <p14:nvPr/>
              </p14:nvContentPartPr>
              <p14:xfrm>
                <a:off x="10956679" y="3148198"/>
                <a:ext cx="239760" cy="241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5530784-B245-4A91-A30B-680A029BDF9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948039" y="3139558"/>
                  <a:ext cx="257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ECC03F0-6D5B-4AF5-A324-EFE9B1BE951A}"/>
                    </a:ext>
                  </a:extLst>
                </p14:cNvPr>
                <p14:cNvContentPartPr/>
                <p14:nvPr/>
              </p14:nvContentPartPr>
              <p14:xfrm>
                <a:off x="11165479" y="3149638"/>
                <a:ext cx="310680" cy="361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ECC03F0-6D5B-4AF5-A324-EFE9B1BE951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56479" y="3140998"/>
                  <a:ext cx="328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04A48A-FB00-48AE-9673-410C7EEC794D}"/>
                    </a:ext>
                  </a:extLst>
                </p14:cNvPr>
                <p14:cNvContentPartPr/>
                <p14:nvPr/>
              </p14:nvContentPartPr>
              <p14:xfrm>
                <a:off x="11380759" y="3207598"/>
                <a:ext cx="87480" cy="231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04A48A-FB00-48AE-9673-410C7EEC794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72119" y="3198958"/>
                  <a:ext cx="105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3DDF55D-E0CE-49BA-BE2C-A58269F74E3A}"/>
                    </a:ext>
                  </a:extLst>
                </p14:cNvPr>
                <p14:cNvContentPartPr/>
                <p14:nvPr/>
              </p14:nvContentPartPr>
              <p14:xfrm>
                <a:off x="11455999" y="3182758"/>
                <a:ext cx="331560" cy="29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3DDF55D-E0CE-49BA-BE2C-A58269F74E3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447359" y="3174118"/>
                  <a:ext cx="349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8FCFA8F-D98E-45EA-BE43-36E1E9A2F691}"/>
                    </a:ext>
                  </a:extLst>
                </p14:cNvPr>
                <p14:cNvContentPartPr/>
                <p14:nvPr/>
              </p14:nvContentPartPr>
              <p14:xfrm>
                <a:off x="11804119" y="3004918"/>
                <a:ext cx="192960" cy="552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8FCFA8F-D98E-45EA-BE43-36E1E9A2F69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795119" y="2996278"/>
                  <a:ext cx="21060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ED43E2E-8DB0-4B05-8060-627E95B3C52F}"/>
                    </a:ext>
                  </a:extLst>
                </p14:cNvPr>
                <p14:cNvContentPartPr/>
                <p14:nvPr/>
              </p14:nvContentPartPr>
              <p14:xfrm>
                <a:off x="2226679" y="3982678"/>
                <a:ext cx="1418760" cy="39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ED43E2E-8DB0-4B05-8060-627E95B3C52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18039" y="3974038"/>
                  <a:ext cx="1436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C3EF045-5972-45EF-9903-47D5C31AE977}"/>
                    </a:ext>
                  </a:extLst>
                </p14:cNvPr>
                <p14:cNvContentPartPr/>
                <p14:nvPr/>
              </p14:nvContentPartPr>
              <p14:xfrm>
                <a:off x="3891319" y="3951718"/>
                <a:ext cx="845640" cy="28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C3EF045-5972-45EF-9903-47D5C31AE97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82319" y="3943078"/>
                  <a:ext cx="86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EBB6F4D-F6F5-4D7C-8A97-64E612A2BD8E}"/>
                    </a:ext>
                  </a:extLst>
                </p14:cNvPr>
                <p14:cNvContentPartPr/>
                <p14:nvPr/>
              </p14:nvContentPartPr>
              <p14:xfrm>
                <a:off x="1899799" y="4177798"/>
                <a:ext cx="257760" cy="259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EBB6F4D-F6F5-4D7C-8A97-64E612A2BD8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891159" y="4168798"/>
                  <a:ext cx="275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B1C3EF-E8D8-471F-9806-DAAB318644B9}"/>
                    </a:ext>
                  </a:extLst>
                </p14:cNvPr>
                <p14:cNvContentPartPr/>
                <p14:nvPr/>
              </p14:nvContentPartPr>
              <p14:xfrm>
                <a:off x="1829599" y="4448518"/>
                <a:ext cx="367560" cy="47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B1C3EF-E8D8-471F-9806-DAAB318644B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820599" y="4439878"/>
                  <a:ext cx="385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523C2EE-8B52-4AF5-8E7B-46BCBA190A39}"/>
                    </a:ext>
                  </a:extLst>
                </p14:cNvPr>
                <p14:cNvContentPartPr/>
                <p14:nvPr/>
              </p14:nvContentPartPr>
              <p14:xfrm>
                <a:off x="1835719" y="4590358"/>
                <a:ext cx="129240" cy="172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523C2EE-8B52-4AF5-8E7B-46BCBA190A3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27079" y="4581718"/>
                  <a:ext cx="146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7A57406-1514-4D7A-83BA-49FE206D9191}"/>
                    </a:ext>
                  </a:extLst>
                </p14:cNvPr>
                <p14:cNvContentPartPr/>
                <p14:nvPr/>
              </p14:nvContentPartPr>
              <p14:xfrm>
                <a:off x="1939759" y="4582798"/>
                <a:ext cx="111240" cy="185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7A57406-1514-4D7A-83BA-49FE206D919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30759" y="4573798"/>
                  <a:ext cx="128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5CDA7F5-2552-4C06-855C-162C7119F144}"/>
                    </a:ext>
                  </a:extLst>
                </p14:cNvPr>
                <p14:cNvContentPartPr/>
                <p14:nvPr/>
              </p14:nvContentPartPr>
              <p14:xfrm>
                <a:off x="2340439" y="4460398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5CDA7F5-2552-4C06-855C-162C7119F14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331439" y="44513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992A31D-888F-4E93-B473-E76BFCAA5617}"/>
                    </a:ext>
                  </a:extLst>
                </p14:cNvPr>
                <p14:cNvContentPartPr/>
                <p14:nvPr/>
              </p14:nvContentPartPr>
              <p14:xfrm>
                <a:off x="2436559" y="4147918"/>
                <a:ext cx="221040" cy="263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992A31D-888F-4E93-B473-E76BFCAA561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27919" y="4139278"/>
                  <a:ext cx="238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114DA2-15D0-40BE-874C-21212A94EDE7}"/>
                    </a:ext>
                  </a:extLst>
                </p14:cNvPr>
                <p14:cNvContentPartPr/>
                <p14:nvPr/>
              </p14:nvContentPartPr>
              <p14:xfrm>
                <a:off x="2319919" y="4413598"/>
                <a:ext cx="496440" cy="89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114DA2-15D0-40BE-874C-21212A94EDE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311279" y="4404598"/>
                  <a:ext cx="514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6839AE6-7DFF-42EF-BCF6-CF7DF32E9E7D}"/>
                    </a:ext>
                  </a:extLst>
                </p14:cNvPr>
                <p14:cNvContentPartPr/>
                <p14:nvPr/>
              </p14:nvContentPartPr>
              <p14:xfrm>
                <a:off x="2326399" y="4539958"/>
                <a:ext cx="205200" cy="191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6839AE6-7DFF-42EF-BCF6-CF7DF32E9E7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317399" y="4531318"/>
                  <a:ext cx="222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82956CF-80B5-4D52-977B-9D03C7FAAF0B}"/>
                    </a:ext>
                  </a:extLst>
                </p14:cNvPr>
                <p14:cNvContentPartPr/>
                <p14:nvPr/>
              </p14:nvContentPartPr>
              <p14:xfrm>
                <a:off x="2532679" y="4535638"/>
                <a:ext cx="244800" cy="227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82956CF-80B5-4D52-977B-9D03C7FAAF0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23679" y="4526998"/>
                  <a:ext cx="262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4A97DDE-F2B7-4CA3-B7D1-EAA3A8A28056}"/>
                    </a:ext>
                  </a:extLst>
                </p14:cNvPr>
                <p14:cNvContentPartPr/>
                <p14:nvPr/>
              </p14:nvContentPartPr>
              <p14:xfrm>
                <a:off x="2981239" y="4389838"/>
                <a:ext cx="389880" cy="66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4A97DDE-F2B7-4CA3-B7D1-EAA3A8A2805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72599" y="4380838"/>
                  <a:ext cx="407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8AD9DE8-6449-45B0-87E1-A1FF4F2ACDB5}"/>
                    </a:ext>
                  </a:extLst>
                </p14:cNvPr>
                <p14:cNvContentPartPr/>
                <p14:nvPr/>
              </p14:nvContentPartPr>
              <p14:xfrm>
                <a:off x="3072319" y="4241878"/>
                <a:ext cx="226080" cy="378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8AD9DE8-6449-45B0-87E1-A1FF4F2ACDB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063679" y="4233238"/>
                  <a:ext cx="2437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3319439-49FA-45F8-95E8-4B46922AC040}"/>
                    </a:ext>
                  </a:extLst>
                </p14:cNvPr>
                <p14:cNvContentPartPr/>
                <p14:nvPr/>
              </p14:nvContentPartPr>
              <p14:xfrm>
                <a:off x="3665599" y="4073398"/>
                <a:ext cx="217800" cy="254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3319439-49FA-45F8-95E8-4B46922AC0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56959" y="4064398"/>
                  <a:ext cx="235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2561258-DEB1-4E18-9D5D-17CC93163BAB}"/>
                    </a:ext>
                  </a:extLst>
                </p14:cNvPr>
                <p14:cNvContentPartPr/>
                <p14:nvPr/>
              </p14:nvContentPartPr>
              <p14:xfrm>
                <a:off x="3420079" y="4396318"/>
                <a:ext cx="465840" cy="52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2561258-DEB1-4E18-9D5D-17CC93163BA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11439" y="4387678"/>
                  <a:ext cx="483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A7B7ECA-91AB-4ABF-AFE3-7B9CEEC0946F}"/>
                    </a:ext>
                  </a:extLst>
                </p14:cNvPr>
                <p14:cNvContentPartPr/>
                <p14:nvPr/>
              </p14:nvContentPartPr>
              <p14:xfrm>
                <a:off x="3501439" y="4542478"/>
                <a:ext cx="59400" cy="138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A7B7ECA-91AB-4ABF-AFE3-7B9CEEC0946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492799" y="4533838"/>
                  <a:ext cx="77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EBF98F2-A8B0-4EA4-A6D7-F135B9D0D521}"/>
                    </a:ext>
                  </a:extLst>
                </p14:cNvPr>
                <p14:cNvContentPartPr/>
                <p14:nvPr/>
              </p14:nvContentPartPr>
              <p14:xfrm>
                <a:off x="3645799" y="4505758"/>
                <a:ext cx="54000" cy="166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EBF98F2-A8B0-4EA4-A6D7-F135B9D0D52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36799" y="4496758"/>
                  <a:ext cx="71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6685891-21C7-4B0E-921A-41A29DAD8CD3}"/>
                    </a:ext>
                  </a:extLst>
                </p14:cNvPr>
                <p14:cNvContentPartPr/>
                <p14:nvPr/>
              </p14:nvContentPartPr>
              <p14:xfrm>
                <a:off x="3990319" y="4418278"/>
                <a:ext cx="1800" cy="22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6685891-21C7-4B0E-921A-41A29DAD8CD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81319" y="4409278"/>
                  <a:ext cx="19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B8A7832-CE36-4340-BE23-F304B36928E9}"/>
                    </a:ext>
                  </a:extLst>
                </p14:cNvPr>
                <p14:cNvContentPartPr/>
                <p14:nvPr/>
              </p14:nvContentPartPr>
              <p14:xfrm>
                <a:off x="4106959" y="4079518"/>
                <a:ext cx="88200" cy="116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B8A7832-CE36-4340-BE23-F304B36928E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098319" y="4070878"/>
                  <a:ext cx="105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C3A5615-AE80-4003-B3B6-2889667FDD1F}"/>
                    </a:ext>
                  </a:extLst>
                </p14:cNvPr>
                <p14:cNvContentPartPr/>
                <p14:nvPr/>
              </p14:nvContentPartPr>
              <p14:xfrm>
                <a:off x="4189399" y="4046038"/>
                <a:ext cx="76680" cy="241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C3A5615-AE80-4003-B3B6-2889667FDD1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80399" y="4037038"/>
                  <a:ext cx="94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05485AA-DD29-4D81-B915-DAA03B33C721}"/>
                    </a:ext>
                  </a:extLst>
                </p14:cNvPr>
                <p14:cNvContentPartPr/>
                <p14:nvPr/>
              </p14:nvContentPartPr>
              <p14:xfrm>
                <a:off x="4140079" y="4361038"/>
                <a:ext cx="223560" cy="60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05485AA-DD29-4D81-B915-DAA03B33C72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31439" y="4352038"/>
                  <a:ext cx="241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B84B3DB-4100-46B1-99E5-AE3648806CAA}"/>
                    </a:ext>
                  </a:extLst>
                </p14:cNvPr>
                <p14:cNvContentPartPr/>
                <p14:nvPr/>
              </p14:nvContentPartPr>
              <p14:xfrm>
                <a:off x="4145839" y="4489558"/>
                <a:ext cx="69840" cy="165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B84B3DB-4100-46B1-99E5-AE3648806CA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37199" y="4480918"/>
                  <a:ext cx="87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7505E02-F573-4786-969C-0933A880F683}"/>
                    </a:ext>
                  </a:extLst>
                </p14:cNvPr>
                <p14:cNvContentPartPr/>
                <p14:nvPr/>
              </p14:nvContentPartPr>
              <p14:xfrm>
                <a:off x="4249879" y="4498558"/>
                <a:ext cx="220320" cy="166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7505E02-F573-4786-969C-0933A880F68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40879" y="4489558"/>
                  <a:ext cx="237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04290AD-C852-4A23-8C23-8B88579D079C}"/>
                    </a:ext>
                  </a:extLst>
                </p14:cNvPr>
                <p14:cNvContentPartPr/>
                <p14:nvPr/>
              </p14:nvContentPartPr>
              <p14:xfrm>
                <a:off x="4555159" y="4316398"/>
                <a:ext cx="331200" cy="68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04290AD-C852-4A23-8C23-8B88579D079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46159" y="4307758"/>
                  <a:ext cx="34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7075CFD-61AC-49DE-9418-562291B62B5E}"/>
                    </a:ext>
                  </a:extLst>
                </p14:cNvPr>
                <p14:cNvContentPartPr/>
                <p14:nvPr/>
              </p14:nvContentPartPr>
              <p14:xfrm>
                <a:off x="4659919" y="4177078"/>
                <a:ext cx="67320" cy="321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7075CFD-61AC-49DE-9418-562291B62B5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51279" y="4168438"/>
                  <a:ext cx="84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E3E2018-8FFD-4D04-BC62-12FC98D37A6A}"/>
                    </a:ext>
                  </a:extLst>
                </p14:cNvPr>
                <p14:cNvContentPartPr/>
                <p14:nvPr/>
              </p14:nvContentPartPr>
              <p14:xfrm>
                <a:off x="5126479" y="4041358"/>
                <a:ext cx="115920" cy="183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E3E2018-8FFD-4D04-BC62-12FC98D37A6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17839" y="4032718"/>
                  <a:ext cx="133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57DB6DC-F242-4CCA-861F-83859EAF501B}"/>
                    </a:ext>
                  </a:extLst>
                </p14:cNvPr>
                <p14:cNvContentPartPr/>
                <p14:nvPr/>
              </p14:nvContentPartPr>
              <p14:xfrm>
                <a:off x="5173279" y="4047838"/>
                <a:ext cx="104400" cy="29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57DB6DC-F242-4CCA-861F-83859EAF501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64279" y="4038838"/>
                  <a:ext cx="122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D742778-69F4-437A-BF11-C6EE5FFF82BE}"/>
                    </a:ext>
                  </a:extLst>
                </p14:cNvPr>
                <p14:cNvContentPartPr/>
                <p14:nvPr/>
              </p14:nvContentPartPr>
              <p14:xfrm>
                <a:off x="5020279" y="4351678"/>
                <a:ext cx="306360" cy="86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D742778-69F4-437A-BF11-C6EE5FFF82B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11639" y="4342678"/>
                  <a:ext cx="324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BE55D19-29B9-46BB-93BF-565DEC106D3C}"/>
                    </a:ext>
                  </a:extLst>
                </p14:cNvPr>
                <p14:cNvContentPartPr/>
                <p14:nvPr/>
              </p14:nvContentPartPr>
              <p14:xfrm>
                <a:off x="5054119" y="4483798"/>
                <a:ext cx="61920" cy="161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BE55D19-29B9-46BB-93BF-565DEC106D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045119" y="4474798"/>
                  <a:ext cx="79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2EF8BA5-2ABA-4847-84CB-688F4724BC3D}"/>
                    </a:ext>
                  </a:extLst>
                </p14:cNvPr>
                <p14:cNvContentPartPr/>
                <p14:nvPr/>
              </p14:nvContentPartPr>
              <p14:xfrm>
                <a:off x="5192359" y="4452838"/>
                <a:ext cx="32400" cy="177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2EF8BA5-2ABA-4847-84CB-688F4724BC3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83719" y="4443838"/>
                  <a:ext cx="50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23443AF-4A07-4523-AEFD-7254F7E2A5C9}"/>
                    </a:ext>
                  </a:extLst>
                </p14:cNvPr>
                <p14:cNvContentPartPr/>
                <p14:nvPr/>
              </p14:nvContentPartPr>
              <p14:xfrm>
                <a:off x="5629039" y="4027318"/>
                <a:ext cx="257040" cy="229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23443AF-4A07-4523-AEFD-7254F7E2A5C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20399" y="4018318"/>
                  <a:ext cx="274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E5D0153-1364-4777-850A-AE686ACAF890}"/>
                    </a:ext>
                  </a:extLst>
                </p14:cNvPr>
                <p14:cNvContentPartPr/>
                <p14:nvPr/>
              </p14:nvContentPartPr>
              <p14:xfrm>
                <a:off x="5584759" y="4293718"/>
                <a:ext cx="204480" cy="50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E5D0153-1364-4777-850A-AE686ACAF89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75759" y="4285078"/>
                  <a:ext cx="222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ACED58F-8A48-44CE-A962-0628F814E59F}"/>
                    </a:ext>
                  </a:extLst>
                </p14:cNvPr>
                <p14:cNvContentPartPr/>
                <p14:nvPr/>
              </p14:nvContentPartPr>
              <p14:xfrm>
                <a:off x="5528599" y="4444918"/>
                <a:ext cx="91800" cy="131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ACED58F-8A48-44CE-A962-0628F814E59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19599" y="4436278"/>
                  <a:ext cx="109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44BE8C1-93E9-4F8F-AC50-0C7A7828612D}"/>
                    </a:ext>
                  </a:extLst>
                </p14:cNvPr>
                <p14:cNvContentPartPr/>
                <p14:nvPr/>
              </p14:nvContentPartPr>
              <p14:xfrm>
                <a:off x="5677999" y="4433398"/>
                <a:ext cx="219600" cy="187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44BE8C1-93E9-4F8F-AC50-0C7A7828612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669359" y="4424758"/>
                  <a:ext cx="23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F9A82C4-7FFB-40E9-9477-0B28B39CFE61}"/>
                    </a:ext>
                  </a:extLst>
                </p14:cNvPr>
                <p14:cNvContentPartPr/>
                <p14:nvPr/>
              </p14:nvContentPartPr>
              <p14:xfrm>
                <a:off x="6657559" y="4221358"/>
                <a:ext cx="100800" cy="205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F9A82C4-7FFB-40E9-9477-0B28B39CFE6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48559" y="4212358"/>
                  <a:ext cx="118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D5D8899-C4F1-4D2A-84D3-388980C81B4B}"/>
                    </a:ext>
                  </a:extLst>
                </p14:cNvPr>
                <p14:cNvContentPartPr/>
                <p14:nvPr/>
              </p14:nvContentPartPr>
              <p14:xfrm>
                <a:off x="6545239" y="4125958"/>
                <a:ext cx="501120" cy="129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D5D8899-C4F1-4D2A-84D3-388980C81B4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536239" y="4117318"/>
                  <a:ext cx="518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8209A5D-0406-41EC-96D9-DB60B2C02EFD}"/>
                    </a:ext>
                  </a:extLst>
                </p14:cNvPr>
                <p14:cNvContentPartPr/>
                <p14:nvPr/>
              </p14:nvContentPartPr>
              <p14:xfrm>
                <a:off x="6930439" y="4265278"/>
                <a:ext cx="81720" cy="105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8209A5D-0406-41EC-96D9-DB60B2C02EF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21799" y="4256278"/>
                  <a:ext cx="99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C9A8A74-7C87-4CF6-946D-924A04133E54}"/>
                    </a:ext>
                  </a:extLst>
                </p14:cNvPr>
                <p14:cNvContentPartPr/>
                <p14:nvPr/>
              </p14:nvContentPartPr>
              <p14:xfrm>
                <a:off x="7139599" y="3994198"/>
                <a:ext cx="164880" cy="339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C9A8A74-7C87-4CF6-946D-924A04133E5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30959" y="3985198"/>
                  <a:ext cx="1825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3E5D44-70C1-4681-A1E4-CD8B8C5B5ABE}"/>
                    </a:ext>
                  </a:extLst>
                </p14:cNvPr>
                <p14:cNvContentPartPr/>
                <p14:nvPr/>
              </p14:nvContentPartPr>
              <p14:xfrm>
                <a:off x="7047799" y="4185718"/>
                <a:ext cx="246960" cy="52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3E5D44-70C1-4681-A1E4-CD8B8C5B5AB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39159" y="4176718"/>
                  <a:ext cx="264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45CB51-F65C-4421-BA40-805F64E24C8B}"/>
                    </a:ext>
                  </a:extLst>
                </p14:cNvPr>
                <p14:cNvContentPartPr/>
                <p14:nvPr/>
              </p14:nvContentPartPr>
              <p14:xfrm>
                <a:off x="7332919" y="4283278"/>
                <a:ext cx="87840" cy="77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45CB51-F65C-4421-BA40-805F64E24C8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23919" y="4274638"/>
                  <a:ext cx="105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EF115DE-CB58-4A11-BC22-A52BFB3CB414}"/>
                    </a:ext>
                  </a:extLst>
                </p14:cNvPr>
                <p14:cNvContentPartPr/>
                <p14:nvPr/>
              </p14:nvContentPartPr>
              <p14:xfrm>
                <a:off x="7561159" y="4082038"/>
                <a:ext cx="130320" cy="270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EF115DE-CB58-4A11-BC22-A52BFB3CB41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52519" y="4073398"/>
                  <a:ext cx="147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67F9D9F-C9C5-4BE0-A95D-6CA25355793D}"/>
                    </a:ext>
                  </a:extLst>
                </p14:cNvPr>
                <p14:cNvContentPartPr/>
                <p14:nvPr/>
              </p14:nvContentPartPr>
              <p14:xfrm>
                <a:off x="7985239" y="4118398"/>
                <a:ext cx="161640" cy="258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67F9D9F-C9C5-4BE0-A95D-6CA25355793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976599" y="4109758"/>
                  <a:ext cx="179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9B10306-AD14-4F74-A7A1-16FA9B89022E}"/>
                    </a:ext>
                  </a:extLst>
                </p14:cNvPr>
                <p14:cNvContentPartPr/>
                <p14:nvPr/>
              </p14:nvContentPartPr>
              <p14:xfrm>
                <a:off x="8059759" y="3970078"/>
                <a:ext cx="299880" cy="222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9B10306-AD14-4F74-A7A1-16FA9B89022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050759" y="3961438"/>
                  <a:ext cx="317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35BF517-924E-4FED-A478-0658101F584F}"/>
                    </a:ext>
                  </a:extLst>
                </p14:cNvPr>
                <p14:cNvContentPartPr/>
                <p14:nvPr/>
              </p14:nvContentPartPr>
              <p14:xfrm>
                <a:off x="8211319" y="4152598"/>
                <a:ext cx="176040" cy="225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35BF517-924E-4FED-A478-0658101F584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02679" y="4143598"/>
                  <a:ext cx="193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EB7CCE1-E468-4BB5-B148-14D7E4356245}"/>
                    </a:ext>
                  </a:extLst>
                </p14:cNvPr>
                <p14:cNvContentPartPr/>
                <p14:nvPr/>
              </p14:nvContentPartPr>
              <p14:xfrm>
                <a:off x="8391679" y="4201558"/>
                <a:ext cx="114840" cy="132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EB7CCE1-E468-4BB5-B148-14D7E435624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82679" y="4192558"/>
                  <a:ext cx="132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EC89A34-E1F7-44ED-8D2A-4F9EBBF91546}"/>
                    </a:ext>
                  </a:extLst>
                </p14:cNvPr>
                <p14:cNvContentPartPr/>
                <p14:nvPr/>
              </p14:nvContentPartPr>
              <p14:xfrm>
                <a:off x="8630719" y="3827158"/>
                <a:ext cx="268200" cy="508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EC89A34-E1F7-44ED-8D2A-4F9EBBF9154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22079" y="3818158"/>
                  <a:ext cx="285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BADCABD-E696-40E3-8E12-044D3083018C}"/>
                    </a:ext>
                  </a:extLst>
                </p14:cNvPr>
                <p14:cNvContentPartPr/>
                <p14:nvPr/>
              </p14:nvContentPartPr>
              <p14:xfrm>
                <a:off x="8943199" y="4343038"/>
                <a:ext cx="22680" cy="1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BADCABD-E696-40E3-8E12-044D3083018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34559" y="4334038"/>
                  <a:ext cx="40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674F002-230A-43A7-A427-757550349B58}"/>
                    </a:ext>
                  </a:extLst>
                </p14:cNvPr>
                <p14:cNvContentPartPr/>
                <p14:nvPr/>
              </p14:nvContentPartPr>
              <p14:xfrm>
                <a:off x="457639" y="5095438"/>
                <a:ext cx="74880" cy="360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674F002-230A-43A7-A427-757550349B5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8639" y="5086798"/>
                  <a:ext cx="925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CE5A42A-A483-4892-8641-AE5C6F0AE62D}"/>
                    </a:ext>
                  </a:extLst>
                </p14:cNvPr>
                <p14:cNvContentPartPr/>
                <p14:nvPr/>
              </p14:nvContentPartPr>
              <p14:xfrm>
                <a:off x="418759" y="5287678"/>
                <a:ext cx="207000" cy="179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CE5A42A-A483-4892-8641-AE5C6F0AE62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10119" y="5278678"/>
                  <a:ext cx="224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09D043A-BCC6-405A-B25B-45CC0D430B5F}"/>
                    </a:ext>
                  </a:extLst>
                </p14:cNvPr>
                <p14:cNvContentPartPr/>
                <p14:nvPr/>
              </p14:nvContentPartPr>
              <p14:xfrm>
                <a:off x="708919" y="5095438"/>
                <a:ext cx="182160" cy="374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09D043A-BCC6-405A-B25B-45CC0D430B5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9919" y="5086798"/>
                  <a:ext cx="1998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E29CB37-38F7-4071-AD12-733CEAE3241F}"/>
                    </a:ext>
                  </a:extLst>
                </p14:cNvPr>
                <p14:cNvContentPartPr/>
                <p14:nvPr/>
              </p14:nvContentPartPr>
              <p14:xfrm>
                <a:off x="1475359" y="5141518"/>
                <a:ext cx="105120" cy="247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E29CB37-38F7-4071-AD12-733CEAE3241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466719" y="5132518"/>
                  <a:ext cx="122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E32DB94-1674-44CA-B8CB-20F3908D18D0}"/>
                    </a:ext>
                  </a:extLst>
                </p14:cNvPr>
                <p14:cNvContentPartPr/>
                <p14:nvPr/>
              </p14:nvContentPartPr>
              <p14:xfrm>
                <a:off x="1537279" y="5026318"/>
                <a:ext cx="302040" cy="239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E32DB94-1674-44CA-B8CB-20F3908D18D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528639" y="5017678"/>
                  <a:ext cx="319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34BA7D8-915C-4F44-9DC0-E4C394044C31}"/>
                    </a:ext>
                  </a:extLst>
                </p14:cNvPr>
                <p14:cNvContentPartPr/>
                <p14:nvPr/>
              </p14:nvContentPartPr>
              <p14:xfrm>
                <a:off x="1888999" y="5002558"/>
                <a:ext cx="190080" cy="348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34BA7D8-915C-4F44-9DC0-E4C394044C3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880359" y="4993558"/>
                  <a:ext cx="2077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2B08882-2FB3-4F8D-AB04-EB41F04AE9C7}"/>
                    </a:ext>
                  </a:extLst>
                </p14:cNvPr>
                <p14:cNvContentPartPr/>
                <p14:nvPr/>
              </p14:nvContentPartPr>
              <p14:xfrm>
                <a:off x="2108239" y="5002918"/>
                <a:ext cx="245160" cy="320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2B08882-2FB3-4F8D-AB04-EB41F04AE9C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099239" y="4994278"/>
                  <a:ext cx="262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6AC5F07-6F54-4C32-BE98-EEA6F48BA98D}"/>
                    </a:ext>
                  </a:extLst>
                </p14:cNvPr>
                <p14:cNvContentPartPr/>
                <p14:nvPr/>
              </p14:nvContentPartPr>
              <p14:xfrm>
                <a:off x="2173759" y="5177158"/>
                <a:ext cx="147600" cy="68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6AC5F07-6F54-4C32-BE98-EEA6F48BA98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165119" y="5168158"/>
                  <a:ext cx="165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3DDFAD4-4EF7-4A34-AB13-05835D623B7D}"/>
                    </a:ext>
                  </a:extLst>
                </p14:cNvPr>
                <p14:cNvContentPartPr/>
                <p14:nvPr/>
              </p14:nvContentPartPr>
              <p14:xfrm>
                <a:off x="2463559" y="5041078"/>
                <a:ext cx="131040" cy="239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3DDFAD4-4EF7-4A34-AB13-05835D623B7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454559" y="5032078"/>
                  <a:ext cx="148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A917EB2-971A-4BF8-BFA4-AE37024D3B8F}"/>
                    </a:ext>
                  </a:extLst>
                </p14:cNvPr>
                <p14:cNvContentPartPr/>
                <p14:nvPr/>
              </p14:nvContentPartPr>
              <p14:xfrm>
                <a:off x="2629159" y="5029198"/>
                <a:ext cx="155520" cy="235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A917EB2-971A-4BF8-BFA4-AE37024D3B8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20519" y="5020558"/>
                  <a:ext cx="173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EBD199D-A53E-466E-90E6-23C66C8C5BA2}"/>
                    </a:ext>
                  </a:extLst>
                </p14:cNvPr>
                <p14:cNvContentPartPr/>
                <p14:nvPr/>
              </p14:nvContentPartPr>
              <p14:xfrm>
                <a:off x="2665519" y="4961518"/>
                <a:ext cx="283320" cy="350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EBD199D-A53E-466E-90E6-23C66C8C5BA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656519" y="4952518"/>
                  <a:ext cx="3009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709E9E7-E7C8-4BA9-920D-7C20A0CA221E}"/>
                    </a:ext>
                  </a:extLst>
                </p14:cNvPr>
                <p14:cNvContentPartPr/>
                <p14:nvPr/>
              </p14:nvContentPartPr>
              <p14:xfrm>
                <a:off x="2983759" y="4919398"/>
                <a:ext cx="185760" cy="415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709E9E7-E7C8-4BA9-920D-7C20A0CA221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75119" y="4910758"/>
                  <a:ext cx="203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7EC4936-2574-438A-8FB5-FAF41494471C}"/>
                    </a:ext>
                  </a:extLst>
                </p14:cNvPr>
                <p14:cNvContentPartPr/>
                <p14:nvPr/>
              </p14:nvContentPartPr>
              <p14:xfrm>
                <a:off x="3410359" y="5068798"/>
                <a:ext cx="253440" cy="58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7EC4936-2574-438A-8FB5-FAF41494471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401719" y="5060158"/>
                  <a:ext cx="271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7B628AA-35B1-4AC1-9F10-337C2CD9BB70}"/>
                    </a:ext>
                  </a:extLst>
                </p14:cNvPr>
                <p14:cNvContentPartPr/>
                <p14:nvPr/>
              </p14:nvContentPartPr>
              <p14:xfrm>
                <a:off x="3459679" y="5166358"/>
                <a:ext cx="193680" cy="30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7B628AA-35B1-4AC1-9F10-337C2CD9BB7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450679" y="5157358"/>
                  <a:ext cx="211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6A27F7-59BD-4473-9DCF-6BC014E68406}"/>
                    </a:ext>
                  </a:extLst>
                </p14:cNvPr>
                <p14:cNvContentPartPr/>
                <p14:nvPr/>
              </p14:nvContentPartPr>
              <p14:xfrm>
                <a:off x="4170679" y="5015158"/>
                <a:ext cx="129600" cy="250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6A27F7-59BD-4473-9DCF-6BC014E6840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62039" y="5006518"/>
                  <a:ext cx="147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A82F558-4D59-46F1-9489-B5993FC33B4B}"/>
                    </a:ext>
                  </a:extLst>
                </p14:cNvPr>
                <p14:cNvContentPartPr/>
                <p14:nvPr/>
              </p14:nvContentPartPr>
              <p14:xfrm>
                <a:off x="4211719" y="4885558"/>
                <a:ext cx="301320" cy="225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A82F558-4D59-46F1-9489-B5993FC33B4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02719" y="4876918"/>
                  <a:ext cx="318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5A8540C-ABD8-4430-9215-7AEEF4247521}"/>
                    </a:ext>
                  </a:extLst>
                </p14:cNvPr>
                <p14:cNvContentPartPr/>
                <p14:nvPr/>
              </p14:nvContentPartPr>
              <p14:xfrm>
                <a:off x="4555519" y="4896718"/>
                <a:ext cx="146880" cy="272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5A8540C-ABD8-4430-9215-7AEEF424752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46519" y="4887718"/>
                  <a:ext cx="164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55BD0B7-9C28-4B4B-B004-46200160E424}"/>
                    </a:ext>
                  </a:extLst>
                </p14:cNvPr>
                <p14:cNvContentPartPr/>
                <p14:nvPr/>
              </p14:nvContentPartPr>
              <p14:xfrm>
                <a:off x="4760719" y="4816798"/>
                <a:ext cx="283680" cy="335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55BD0B7-9C28-4B4B-B004-46200160E42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51719" y="4808158"/>
                  <a:ext cx="3013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201C1E9-7A2C-4C30-9A27-F52CD31EDD78}"/>
                    </a:ext>
                  </a:extLst>
                </p14:cNvPr>
                <p14:cNvContentPartPr/>
                <p14:nvPr/>
              </p14:nvContentPartPr>
              <p14:xfrm>
                <a:off x="4849999" y="5003998"/>
                <a:ext cx="164160" cy="36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201C1E9-7A2C-4C30-9A27-F52CD31EDD7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840999" y="4994998"/>
                  <a:ext cx="181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F9F25F8-062C-49D5-9461-3997C0618F1D}"/>
                    </a:ext>
                  </a:extLst>
                </p14:cNvPr>
                <p14:cNvContentPartPr/>
                <p14:nvPr/>
              </p14:nvContentPartPr>
              <p14:xfrm>
                <a:off x="5115319" y="4878358"/>
                <a:ext cx="194400" cy="24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F9F25F8-062C-49D5-9461-3997C0618F1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06319" y="4869358"/>
                  <a:ext cx="212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45D56DD-65FC-4A07-9615-346663789764}"/>
                    </a:ext>
                  </a:extLst>
                </p14:cNvPr>
                <p14:cNvContentPartPr/>
                <p14:nvPr/>
              </p14:nvContentPartPr>
              <p14:xfrm>
                <a:off x="5458399" y="4871158"/>
                <a:ext cx="60840" cy="213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45D56DD-65FC-4A07-9615-34666378976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49759" y="4862158"/>
                  <a:ext cx="78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5BD3302-3D3D-444D-AD51-4FA254F464DA}"/>
                    </a:ext>
                  </a:extLst>
                </p14:cNvPr>
                <p14:cNvContentPartPr/>
                <p14:nvPr/>
              </p14:nvContentPartPr>
              <p14:xfrm>
                <a:off x="5447599" y="4804198"/>
                <a:ext cx="224280" cy="27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5BD3302-3D3D-444D-AD51-4FA254F464D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438599" y="4795558"/>
                  <a:ext cx="241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764B7B8-18FD-48CE-8F98-E4A553047DD4}"/>
                    </a:ext>
                  </a:extLst>
                </p14:cNvPr>
                <p14:cNvContentPartPr/>
                <p14:nvPr/>
              </p14:nvContentPartPr>
              <p14:xfrm>
                <a:off x="5667559" y="4718878"/>
                <a:ext cx="210600" cy="398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764B7B8-18FD-48CE-8F98-E4A553047DD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658919" y="4709878"/>
                  <a:ext cx="2282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21CF8BE-3EC7-4524-8407-6D024438AFD1}"/>
                    </a:ext>
                  </a:extLst>
                </p14:cNvPr>
                <p14:cNvContentPartPr/>
                <p14:nvPr/>
              </p14:nvContentPartPr>
              <p14:xfrm>
                <a:off x="4666399" y="5287318"/>
                <a:ext cx="798120" cy="9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21CF8BE-3EC7-4524-8407-6D024438AFD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657399" y="5278318"/>
                  <a:ext cx="815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B496FCA-630A-4950-8928-4AEABC1EB416}"/>
                    </a:ext>
                  </a:extLst>
                </p14:cNvPr>
                <p14:cNvContentPartPr/>
                <p14:nvPr/>
              </p14:nvContentPartPr>
              <p14:xfrm>
                <a:off x="4870519" y="5452558"/>
                <a:ext cx="84240" cy="250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B496FCA-630A-4950-8928-4AEABC1EB41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61519" y="5443918"/>
                  <a:ext cx="101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065EB5E-8DE5-4A48-9669-687AD94B90A9}"/>
                    </a:ext>
                  </a:extLst>
                </p14:cNvPr>
                <p14:cNvContentPartPr/>
                <p14:nvPr/>
              </p14:nvContentPartPr>
              <p14:xfrm>
                <a:off x="4865119" y="5352838"/>
                <a:ext cx="339120" cy="201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065EB5E-8DE5-4A48-9669-687AD94B90A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856119" y="5343838"/>
                  <a:ext cx="356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824CE7-7F15-4EAB-B0DD-87C057B420F5}"/>
                    </a:ext>
                  </a:extLst>
                </p14:cNvPr>
                <p14:cNvContentPartPr/>
                <p14:nvPr/>
              </p14:nvContentPartPr>
              <p14:xfrm>
                <a:off x="5182279" y="5369038"/>
                <a:ext cx="171360" cy="237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824CE7-7F15-4EAB-B0DD-87C057B420F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173639" y="5360038"/>
                  <a:ext cx="189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F62BEE4-16CA-443C-A8A4-B9C561E40918}"/>
                    </a:ext>
                  </a:extLst>
                </p14:cNvPr>
                <p14:cNvContentPartPr/>
                <p14:nvPr/>
              </p14:nvContentPartPr>
              <p14:xfrm>
                <a:off x="5366599" y="5388118"/>
                <a:ext cx="99360" cy="184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F62BEE4-16CA-443C-A8A4-B9C561E4091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357599" y="5379478"/>
                  <a:ext cx="117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9B9446A-5E51-4A82-8785-2FCB0DFE9612}"/>
                    </a:ext>
                  </a:extLst>
                </p14:cNvPr>
                <p14:cNvContentPartPr/>
                <p14:nvPr/>
              </p14:nvContentPartPr>
              <p14:xfrm>
                <a:off x="5312239" y="5332318"/>
                <a:ext cx="292680" cy="252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9B9446A-5E51-4A82-8785-2FCB0DFE961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303599" y="5323318"/>
                  <a:ext cx="310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2F05465-D386-41D7-AB0A-E57D2F3D871A}"/>
                    </a:ext>
                  </a:extLst>
                </p14:cNvPr>
                <p14:cNvContentPartPr/>
                <p14:nvPr/>
              </p14:nvContentPartPr>
              <p14:xfrm>
                <a:off x="5678359" y="5321158"/>
                <a:ext cx="124920" cy="3027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2F05465-D386-41D7-AB0A-E57D2F3D871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69719" y="5312518"/>
                  <a:ext cx="142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B41FA13-221D-4420-B5B7-C013302D308D}"/>
                    </a:ext>
                  </a:extLst>
                </p14:cNvPr>
                <p14:cNvContentPartPr/>
                <p14:nvPr/>
              </p14:nvContentPartPr>
              <p14:xfrm>
                <a:off x="6274159" y="4915798"/>
                <a:ext cx="301320" cy="108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B41FA13-221D-4420-B5B7-C013302D308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265159" y="4906798"/>
                  <a:ext cx="318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16C4F5B-FEB7-43AF-9356-D6355F362E8B}"/>
                    </a:ext>
                  </a:extLst>
                </p14:cNvPr>
                <p14:cNvContentPartPr/>
                <p14:nvPr/>
              </p14:nvContentPartPr>
              <p14:xfrm>
                <a:off x="6320239" y="5079598"/>
                <a:ext cx="325800" cy="23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16C4F5B-FEB7-43AF-9356-D6355F362E8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311239" y="5070598"/>
                  <a:ext cx="343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F62DD8C-FBE3-4A09-AB45-8F3EEEA2C25A}"/>
                    </a:ext>
                  </a:extLst>
                </p14:cNvPr>
                <p14:cNvContentPartPr/>
                <p14:nvPr/>
              </p14:nvContentPartPr>
              <p14:xfrm>
                <a:off x="6979399" y="4757398"/>
                <a:ext cx="101160" cy="245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F62DD8C-FBE3-4A09-AB45-8F3EEEA2C25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70759" y="4748758"/>
                  <a:ext cx="118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BBF8CED-2FC9-450C-8D4F-DF957CB917E9}"/>
                    </a:ext>
                  </a:extLst>
                </p14:cNvPr>
                <p14:cNvContentPartPr/>
                <p14:nvPr/>
              </p14:nvContentPartPr>
              <p14:xfrm>
                <a:off x="7063639" y="4638958"/>
                <a:ext cx="255240" cy="186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BBF8CED-2FC9-450C-8D4F-DF957CB917E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054999" y="4629958"/>
                  <a:ext cx="27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39A4189-AA66-41B5-BA1A-71B6AADCF3E0}"/>
                    </a:ext>
                  </a:extLst>
                </p14:cNvPr>
                <p14:cNvContentPartPr/>
                <p14:nvPr/>
              </p14:nvContentPartPr>
              <p14:xfrm>
                <a:off x="7413559" y="4647238"/>
                <a:ext cx="160200" cy="275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39A4189-AA66-41B5-BA1A-71B6AADCF3E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404919" y="4638238"/>
                  <a:ext cx="177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1E0A99F-41E7-4302-8018-BDCC076E676F}"/>
                    </a:ext>
                  </a:extLst>
                </p14:cNvPr>
                <p14:cNvContentPartPr/>
                <p14:nvPr/>
              </p14:nvContentPartPr>
              <p14:xfrm>
                <a:off x="7665199" y="4689718"/>
                <a:ext cx="95040" cy="191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1E0A99F-41E7-4302-8018-BDCC076E676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656199" y="4681078"/>
                  <a:ext cx="112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327908D-C63A-4A39-91E5-62B526E26D39}"/>
                    </a:ext>
                  </a:extLst>
                </p14:cNvPr>
                <p14:cNvContentPartPr/>
                <p14:nvPr/>
              </p14:nvContentPartPr>
              <p14:xfrm>
                <a:off x="7670239" y="4619518"/>
                <a:ext cx="266760" cy="244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327908D-C63A-4A39-91E5-62B526E26D3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661599" y="4610518"/>
                  <a:ext cx="284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CE835E6-A438-4DFE-A294-6D508A8841B1}"/>
                    </a:ext>
                  </a:extLst>
                </p14:cNvPr>
                <p14:cNvContentPartPr/>
                <p14:nvPr/>
              </p14:nvContentPartPr>
              <p14:xfrm>
                <a:off x="8047159" y="4606558"/>
                <a:ext cx="56160" cy="255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CE835E6-A438-4DFE-A294-6D508A8841B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038519" y="4597918"/>
                  <a:ext cx="73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A9A0705-098E-44F8-A65C-8F7371AF6911}"/>
                    </a:ext>
                  </a:extLst>
                </p14:cNvPr>
                <p14:cNvContentPartPr/>
                <p14:nvPr/>
              </p14:nvContentPartPr>
              <p14:xfrm>
                <a:off x="8178559" y="4623838"/>
                <a:ext cx="223200" cy="277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A9A0705-098E-44F8-A65C-8F7371AF691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169559" y="4615198"/>
                  <a:ext cx="240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4681D36-2756-4BAE-AEF0-7F3ED1A2E92A}"/>
                    </a:ext>
                  </a:extLst>
                </p14:cNvPr>
                <p14:cNvContentPartPr/>
                <p14:nvPr/>
              </p14:nvContentPartPr>
              <p14:xfrm>
                <a:off x="8174599" y="4752358"/>
                <a:ext cx="152640" cy="30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4681D36-2756-4BAE-AEF0-7F3ED1A2E92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65959" y="4743718"/>
                  <a:ext cx="170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101070C-70D8-4928-980A-BFD74AE99DE4}"/>
                    </a:ext>
                  </a:extLst>
                </p14:cNvPr>
                <p14:cNvContentPartPr/>
                <p14:nvPr/>
              </p14:nvContentPartPr>
              <p14:xfrm>
                <a:off x="8450359" y="4534918"/>
                <a:ext cx="142200" cy="378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101070C-70D8-4928-980A-BFD74AE99DE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441719" y="4525918"/>
                  <a:ext cx="1598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13A3C9F-E3EA-4675-9FAE-9E9C1A7B1264}"/>
                    </a:ext>
                  </a:extLst>
                </p14:cNvPr>
                <p14:cNvContentPartPr/>
                <p14:nvPr/>
              </p14:nvContentPartPr>
              <p14:xfrm>
                <a:off x="8734039" y="4595398"/>
                <a:ext cx="71280" cy="229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13A3C9F-E3EA-4675-9FAE-9E9C1A7B126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725399" y="4586758"/>
                  <a:ext cx="88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513B8B5-4D9B-4F72-A013-2AD4E6CCDC3B}"/>
                    </a:ext>
                  </a:extLst>
                </p14:cNvPr>
                <p14:cNvContentPartPr/>
                <p14:nvPr/>
              </p14:nvContentPartPr>
              <p14:xfrm>
                <a:off x="8747359" y="4440958"/>
                <a:ext cx="225720" cy="221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513B8B5-4D9B-4F72-A013-2AD4E6CCDC3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38359" y="4432318"/>
                  <a:ext cx="243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D63E07A-EEA0-4F9A-AEE8-A4D00E4B391E}"/>
                    </a:ext>
                  </a:extLst>
                </p14:cNvPr>
                <p14:cNvContentPartPr/>
                <p14:nvPr/>
              </p14:nvContentPartPr>
              <p14:xfrm>
                <a:off x="9001159" y="4492078"/>
                <a:ext cx="125280" cy="259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D63E07A-EEA0-4F9A-AEE8-A4D00E4B391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992159" y="4483438"/>
                  <a:ext cx="142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4B7510D-8B11-4A40-9777-C5F5677886F0}"/>
                    </a:ext>
                  </a:extLst>
                </p14:cNvPr>
                <p14:cNvContentPartPr/>
                <p14:nvPr/>
              </p14:nvContentPartPr>
              <p14:xfrm>
                <a:off x="9181519" y="4472998"/>
                <a:ext cx="260640" cy="271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4B7510D-8B11-4A40-9777-C5F5677886F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172879" y="4464358"/>
                  <a:ext cx="278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9D3C968-3CC1-4320-BFD5-FFDF090B6F6B}"/>
                    </a:ext>
                  </a:extLst>
                </p14:cNvPr>
                <p14:cNvContentPartPr/>
                <p14:nvPr/>
              </p14:nvContentPartPr>
              <p14:xfrm>
                <a:off x="9173959" y="4585318"/>
                <a:ext cx="210240" cy="21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9D3C968-3CC1-4320-BFD5-FFDF090B6F6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165319" y="4576678"/>
                  <a:ext cx="227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C20B742-CBB6-404E-A14A-19A7342E970D}"/>
                    </a:ext>
                  </a:extLst>
                </p14:cNvPr>
                <p14:cNvContentPartPr/>
                <p14:nvPr/>
              </p14:nvContentPartPr>
              <p14:xfrm>
                <a:off x="9495079" y="4366438"/>
                <a:ext cx="222840" cy="394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C20B742-CBB6-404E-A14A-19A7342E970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86079" y="4357798"/>
                  <a:ext cx="2404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094569B-1D3F-40F6-926E-F6B725FCEA68}"/>
                    </a:ext>
                  </a:extLst>
                </p14:cNvPr>
                <p14:cNvContentPartPr/>
                <p14:nvPr/>
              </p14:nvContentPartPr>
              <p14:xfrm>
                <a:off x="7451719" y="4953958"/>
                <a:ext cx="1376280" cy="1587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094569B-1D3F-40F6-926E-F6B725FCEA6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443079" y="4944958"/>
                  <a:ext cx="1393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CA6E22B-4684-4343-A48A-0A98EADCDF26}"/>
                    </a:ext>
                  </a:extLst>
                </p14:cNvPr>
                <p14:cNvContentPartPr/>
                <p14:nvPr/>
              </p14:nvContentPartPr>
              <p14:xfrm>
                <a:off x="7816399" y="5232598"/>
                <a:ext cx="62280" cy="216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CA6E22B-4684-4343-A48A-0A98EADCDF2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807399" y="5223958"/>
                  <a:ext cx="79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F3B8802-1FD4-43EB-B95A-E23E3F31D9A4}"/>
                    </a:ext>
                  </a:extLst>
                </p14:cNvPr>
                <p14:cNvContentPartPr/>
                <p14:nvPr/>
              </p14:nvContentPartPr>
              <p14:xfrm>
                <a:off x="7808119" y="5068798"/>
                <a:ext cx="335520" cy="190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F3B8802-1FD4-43EB-B95A-E23E3F31D9A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799119" y="5060158"/>
                  <a:ext cx="353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42031DB-3A74-4302-B3A4-238DF41CDE21}"/>
                    </a:ext>
                  </a:extLst>
                </p14:cNvPr>
                <p14:cNvContentPartPr/>
                <p14:nvPr/>
              </p14:nvContentPartPr>
              <p14:xfrm>
                <a:off x="8204839" y="5150518"/>
                <a:ext cx="212040" cy="185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42031DB-3A74-4302-B3A4-238DF41CDE2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195839" y="5141518"/>
                  <a:ext cx="229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D5B1458-6659-4FD7-895C-1E68768B6A20}"/>
                    </a:ext>
                  </a:extLst>
                </p14:cNvPr>
                <p14:cNvContentPartPr/>
                <p14:nvPr/>
              </p14:nvContentPartPr>
              <p14:xfrm>
                <a:off x="8425519" y="5152318"/>
                <a:ext cx="69840" cy="147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D5B1458-6659-4FD7-895C-1E68768B6A2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416519" y="5143318"/>
                  <a:ext cx="87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DF168FC-2CBA-48B8-9A26-49A7FFAF56FB}"/>
                    </a:ext>
                  </a:extLst>
                </p14:cNvPr>
                <p14:cNvContentPartPr/>
                <p14:nvPr/>
              </p14:nvContentPartPr>
              <p14:xfrm>
                <a:off x="8475199" y="5081038"/>
                <a:ext cx="163800" cy="214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DF168FC-2CBA-48B8-9A26-49A7FFAF56F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466199" y="5072398"/>
                  <a:ext cx="181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15B26F5-A7F7-480A-ABA1-02820062EF8C}"/>
                    </a:ext>
                  </a:extLst>
                </p14:cNvPr>
                <p14:cNvContentPartPr/>
                <p14:nvPr/>
              </p14:nvContentPartPr>
              <p14:xfrm>
                <a:off x="8735839" y="5014438"/>
                <a:ext cx="233640" cy="3294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15B26F5-A7F7-480A-ABA1-02820062EF8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727199" y="5005798"/>
                  <a:ext cx="251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1C012C2-FDD5-49EC-B828-4B7275728088}"/>
                    </a:ext>
                  </a:extLst>
                </p14:cNvPr>
                <p14:cNvContentPartPr/>
                <p14:nvPr/>
              </p14:nvContentPartPr>
              <p14:xfrm>
                <a:off x="1082599" y="5939998"/>
                <a:ext cx="360" cy="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1C012C2-FDD5-49EC-B828-4B727572808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73959" y="5930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4300C12-5358-4D3A-9EB5-4D1DCD431D28}"/>
                    </a:ext>
                  </a:extLst>
                </p14:cNvPr>
                <p14:cNvContentPartPr/>
                <p14:nvPr/>
              </p14:nvContentPartPr>
              <p14:xfrm>
                <a:off x="1044079" y="5906878"/>
                <a:ext cx="191880" cy="47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4300C12-5358-4D3A-9EB5-4D1DCD431D2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35439" y="5897878"/>
                  <a:ext cx="209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57CBE31-3523-4FF0-B521-84A5DDD9AE62}"/>
                    </a:ext>
                  </a:extLst>
                </p14:cNvPr>
                <p14:cNvContentPartPr/>
                <p14:nvPr/>
              </p14:nvContentPartPr>
              <p14:xfrm>
                <a:off x="1027879" y="6044038"/>
                <a:ext cx="243360" cy="42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57CBE31-3523-4FF0-B521-84A5DDD9AE6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18879" y="6035038"/>
                  <a:ext cx="261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1FEF402-DE4B-448C-B6C5-0244DB70A93D}"/>
                    </a:ext>
                  </a:extLst>
                </p14:cNvPr>
                <p14:cNvContentPartPr/>
                <p14:nvPr/>
              </p14:nvContentPartPr>
              <p14:xfrm>
                <a:off x="1738159" y="5936758"/>
                <a:ext cx="31320" cy="2739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1FEF402-DE4B-448C-B6C5-0244DB70A93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29519" y="5927758"/>
                  <a:ext cx="48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8E84588-21DA-48B2-B114-1128C14F06D9}"/>
                    </a:ext>
                  </a:extLst>
                </p14:cNvPr>
                <p14:cNvContentPartPr/>
                <p14:nvPr/>
              </p14:nvContentPartPr>
              <p14:xfrm>
                <a:off x="1758679" y="5799958"/>
                <a:ext cx="234000" cy="225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8E84588-21DA-48B2-B114-1128C14F06D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749679" y="5790958"/>
                  <a:ext cx="251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D3BFC8D-6325-4091-B212-9FC4B7F3687E}"/>
                    </a:ext>
                  </a:extLst>
                </p14:cNvPr>
                <p14:cNvContentPartPr/>
                <p14:nvPr/>
              </p14:nvContentPartPr>
              <p14:xfrm>
                <a:off x="2029399" y="5835238"/>
                <a:ext cx="124560" cy="283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D3BFC8D-6325-4091-B212-9FC4B7F3687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020399" y="5826598"/>
                  <a:ext cx="142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DE6FB38-5D45-4E4D-A92B-3712F4A6A24B}"/>
                    </a:ext>
                  </a:extLst>
                </p14:cNvPr>
                <p14:cNvContentPartPr/>
                <p14:nvPr/>
              </p14:nvContentPartPr>
              <p14:xfrm>
                <a:off x="2244679" y="5865478"/>
                <a:ext cx="198720" cy="250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DE6FB38-5D45-4E4D-A92B-3712F4A6A24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235679" y="5856838"/>
                  <a:ext cx="216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7EF005C-50F7-4495-9DF5-5B70DB604DC2}"/>
                    </a:ext>
                  </a:extLst>
                </p14:cNvPr>
                <p14:cNvContentPartPr/>
                <p14:nvPr/>
              </p14:nvContentPartPr>
              <p14:xfrm>
                <a:off x="2511439" y="5841718"/>
                <a:ext cx="399600" cy="2739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7EF005C-50F7-4495-9DF5-5B70DB604DC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502439" y="5833078"/>
                  <a:ext cx="417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B901796-7063-4DAB-A099-684CDC59A3A5}"/>
                    </a:ext>
                  </a:extLst>
                </p14:cNvPr>
                <p14:cNvContentPartPr/>
                <p14:nvPr/>
              </p14:nvContentPartPr>
              <p14:xfrm>
                <a:off x="3000679" y="5777638"/>
                <a:ext cx="88560" cy="329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B901796-7063-4DAB-A099-684CDC59A3A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991679" y="5768998"/>
                  <a:ext cx="106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F5354D0-EF3D-4E25-A5F0-E71938DFF396}"/>
                    </a:ext>
                  </a:extLst>
                </p14:cNvPr>
                <p14:cNvContentPartPr/>
                <p14:nvPr/>
              </p14:nvContentPartPr>
              <p14:xfrm>
                <a:off x="3161239" y="5823718"/>
                <a:ext cx="69120" cy="201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F5354D0-EF3D-4E25-A5F0-E71938DFF39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152239" y="5815078"/>
                  <a:ext cx="86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3FC6531-47F0-42F4-A93B-4FD3232BB683}"/>
                    </a:ext>
                  </a:extLst>
                </p14:cNvPr>
                <p14:cNvContentPartPr/>
                <p14:nvPr/>
              </p14:nvContentPartPr>
              <p14:xfrm>
                <a:off x="3658039" y="5693398"/>
                <a:ext cx="249120" cy="4071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3FC6531-47F0-42F4-A93B-4FD3232BB683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649039" y="5684398"/>
                  <a:ext cx="2667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41AAB5C-4D31-4099-8A0B-D15728F417DA}"/>
                    </a:ext>
                  </a:extLst>
                </p14:cNvPr>
                <p14:cNvContentPartPr/>
                <p14:nvPr/>
              </p14:nvContentPartPr>
              <p14:xfrm>
                <a:off x="4027759" y="5846038"/>
                <a:ext cx="86760" cy="213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41AAB5C-4D31-4099-8A0B-D15728F417D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019119" y="5837398"/>
                  <a:ext cx="104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297D916-C3BB-4B11-8589-9FD43EAA236B}"/>
                    </a:ext>
                  </a:extLst>
                </p14:cNvPr>
                <p14:cNvContentPartPr/>
                <p14:nvPr/>
              </p14:nvContentPartPr>
              <p14:xfrm>
                <a:off x="4105159" y="5723278"/>
                <a:ext cx="236880" cy="210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297D916-C3BB-4B11-8589-9FD43EAA236B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096159" y="5714278"/>
                  <a:ext cx="254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BBF6E32-CAB5-4A2B-9AE2-B54BAC91EC52}"/>
                    </a:ext>
                  </a:extLst>
                </p14:cNvPr>
                <p14:cNvContentPartPr/>
                <p14:nvPr/>
              </p14:nvContentPartPr>
              <p14:xfrm>
                <a:off x="4327279" y="5787358"/>
                <a:ext cx="187560" cy="2383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BBF6E32-CAB5-4A2B-9AE2-B54BAC91EC5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318639" y="5778718"/>
                  <a:ext cx="205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BF64436-8A22-4E51-BF92-FE62FD1CEDC0}"/>
                    </a:ext>
                  </a:extLst>
                </p14:cNvPr>
                <p14:cNvContentPartPr/>
                <p14:nvPr/>
              </p14:nvContentPartPr>
              <p14:xfrm>
                <a:off x="4594399" y="5792038"/>
                <a:ext cx="77400" cy="2030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BF64436-8A22-4E51-BF92-FE62FD1CEDC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585399" y="5783038"/>
                  <a:ext cx="95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0972312-4A92-4E02-B040-C3C412DBE3D4}"/>
                    </a:ext>
                  </a:extLst>
                </p14:cNvPr>
                <p14:cNvContentPartPr/>
                <p14:nvPr/>
              </p14:nvContentPartPr>
              <p14:xfrm>
                <a:off x="5076439" y="5740198"/>
                <a:ext cx="211320" cy="272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0972312-4A92-4E02-B040-C3C412DBE3D4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067439" y="5731558"/>
                  <a:ext cx="228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9A0B4D7-C6F9-4E3E-B6C1-11A707F42EE8}"/>
                    </a:ext>
                  </a:extLst>
                </p14:cNvPr>
                <p14:cNvContentPartPr/>
                <p14:nvPr/>
              </p14:nvContentPartPr>
              <p14:xfrm>
                <a:off x="1989079" y="6161398"/>
                <a:ext cx="2742840" cy="2095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9A0B4D7-C6F9-4E3E-B6C1-11A707F42EE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980079" y="6152398"/>
                  <a:ext cx="2760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668F580-80E0-4EFF-B1C7-D0B99C09961A}"/>
                    </a:ext>
                  </a:extLst>
                </p14:cNvPr>
                <p14:cNvContentPartPr/>
                <p14:nvPr/>
              </p14:nvContentPartPr>
              <p14:xfrm>
                <a:off x="3127399" y="6504478"/>
                <a:ext cx="77400" cy="1962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668F580-80E0-4EFF-B1C7-D0B99C09961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118399" y="6495478"/>
                  <a:ext cx="95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3032949-C5DA-41B0-8881-D43D242E337E}"/>
                    </a:ext>
                  </a:extLst>
                </p14:cNvPr>
                <p14:cNvContentPartPr/>
                <p14:nvPr/>
              </p14:nvContentPartPr>
              <p14:xfrm>
                <a:off x="3128839" y="6311518"/>
                <a:ext cx="345600" cy="213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3032949-C5DA-41B0-8881-D43D242E337E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119839" y="6302878"/>
                  <a:ext cx="363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12C3D95-98B7-4509-AD32-C2990D8929AE}"/>
                    </a:ext>
                  </a:extLst>
                </p14:cNvPr>
                <p14:cNvContentPartPr/>
                <p14:nvPr/>
              </p14:nvContentPartPr>
              <p14:xfrm>
                <a:off x="3542479" y="6361918"/>
                <a:ext cx="205920" cy="227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12C3D95-98B7-4509-AD32-C2990D8929A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533479" y="6352918"/>
                  <a:ext cx="223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6D5A72D-C761-437B-BC14-0D333DFF5782}"/>
                    </a:ext>
                  </a:extLst>
                </p14:cNvPr>
                <p14:cNvContentPartPr/>
                <p14:nvPr/>
              </p14:nvContentPartPr>
              <p14:xfrm>
                <a:off x="3865759" y="6359758"/>
                <a:ext cx="71640" cy="233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6D5A72D-C761-437B-BC14-0D333DFF5782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857119" y="6350758"/>
                  <a:ext cx="89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F24A551-1347-4F3D-88A8-A0EB531BEFA0}"/>
                    </a:ext>
                  </a:extLst>
                </p14:cNvPr>
                <p14:cNvContentPartPr/>
                <p14:nvPr/>
              </p14:nvContentPartPr>
              <p14:xfrm>
                <a:off x="3848119" y="6316558"/>
                <a:ext cx="252000" cy="267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F24A551-1347-4F3D-88A8-A0EB531BEFA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839119" y="6307918"/>
                  <a:ext cx="269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CEB0AD4-9143-49D5-B287-15687BC33935}"/>
                    </a:ext>
                  </a:extLst>
                </p14:cNvPr>
                <p14:cNvContentPartPr/>
                <p14:nvPr/>
              </p14:nvContentPartPr>
              <p14:xfrm>
                <a:off x="4111279" y="6297118"/>
                <a:ext cx="232920" cy="323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CEB0AD4-9143-49D5-B287-15687BC3393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102279" y="6288118"/>
                  <a:ext cx="250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435CACA-447C-4383-828F-4C1B725BB21F}"/>
                    </a:ext>
                  </a:extLst>
                </p14:cNvPr>
                <p14:cNvContentPartPr/>
                <p14:nvPr/>
              </p14:nvContentPartPr>
              <p14:xfrm>
                <a:off x="5530399" y="6002278"/>
                <a:ext cx="223200" cy="360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435CACA-447C-4383-828F-4C1B725BB21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521399" y="5993638"/>
                  <a:ext cx="240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EE9A806-7642-4906-9CB7-D8BD041ACBDF}"/>
                    </a:ext>
                  </a:extLst>
                </p14:cNvPr>
                <p14:cNvContentPartPr/>
                <p14:nvPr/>
              </p14:nvContentPartPr>
              <p14:xfrm>
                <a:off x="5514559" y="6127558"/>
                <a:ext cx="193680" cy="18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EE9A806-7642-4906-9CB7-D8BD041ACBDF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505559" y="6118558"/>
                  <a:ext cx="211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985B0EA-65F9-49DA-B7D7-417E8C059665}"/>
                    </a:ext>
                  </a:extLst>
                </p14:cNvPr>
                <p14:cNvContentPartPr/>
                <p14:nvPr/>
              </p14:nvContentPartPr>
              <p14:xfrm>
                <a:off x="3346999" y="5814358"/>
                <a:ext cx="87840" cy="223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985B0EA-65F9-49DA-B7D7-417E8C05966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338359" y="5805358"/>
                  <a:ext cx="105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86721EF-AFF2-4C2C-A3AA-5AA472979E5E}"/>
                    </a:ext>
                  </a:extLst>
                </p14:cNvPr>
                <p14:cNvContentPartPr/>
                <p14:nvPr/>
              </p14:nvContentPartPr>
              <p14:xfrm>
                <a:off x="3371479" y="5698078"/>
                <a:ext cx="236160" cy="3232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86721EF-AFF2-4C2C-A3AA-5AA472979E5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362479" y="5689438"/>
                  <a:ext cx="2538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A169B6D-2153-44C8-9A81-12872BB72719}"/>
                    </a:ext>
                  </a:extLst>
                </p14:cNvPr>
                <p14:cNvContentPartPr/>
                <p14:nvPr/>
              </p14:nvContentPartPr>
              <p14:xfrm>
                <a:off x="4763239" y="5834878"/>
                <a:ext cx="126000" cy="1796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A169B6D-2153-44C8-9A81-12872BB7271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754599" y="5825878"/>
                  <a:ext cx="143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4DB3104-E9E8-43B5-B071-DD2D20DAD63E}"/>
                    </a:ext>
                  </a:extLst>
                </p14:cNvPr>
                <p14:cNvContentPartPr/>
                <p14:nvPr/>
              </p14:nvContentPartPr>
              <p14:xfrm>
                <a:off x="4824439" y="5742718"/>
                <a:ext cx="222840" cy="309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4DB3104-E9E8-43B5-B071-DD2D20DAD63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815799" y="5734078"/>
                  <a:ext cx="240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6339C70-265E-4F2D-B3D4-D0C49E7E35D9}"/>
                    </a:ext>
                  </a:extLst>
                </p14:cNvPr>
                <p14:cNvContentPartPr/>
                <p14:nvPr/>
              </p14:nvContentPartPr>
              <p14:xfrm>
                <a:off x="6337159" y="5571358"/>
                <a:ext cx="251640" cy="301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6339C70-265E-4F2D-B3D4-D0C49E7E35D9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328519" y="5562358"/>
                  <a:ext cx="269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299EB88-0BEC-4C9C-9628-7C5AD025D54E}"/>
                    </a:ext>
                  </a:extLst>
                </p14:cNvPr>
                <p14:cNvContentPartPr/>
                <p14:nvPr/>
              </p14:nvContentPartPr>
              <p14:xfrm>
                <a:off x="6175159" y="5898958"/>
                <a:ext cx="447480" cy="910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299EB88-0BEC-4C9C-9628-7C5AD025D54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166519" y="5890318"/>
                  <a:ext cx="465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E217907-409A-41C0-8176-609C04EA8FFB}"/>
                    </a:ext>
                  </a:extLst>
                </p14:cNvPr>
                <p14:cNvContentPartPr/>
                <p14:nvPr/>
              </p14:nvContentPartPr>
              <p14:xfrm>
                <a:off x="6286399" y="6033958"/>
                <a:ext cx="67320" cy="1375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E217907-409A-41C0-8176-609C04EA8FF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277399" y="6024958"/>
                  <a:ext cx="84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E48D3A1-3FED-4BAB-9C94-79BD642D6645}"/>
                    </a:ext>
                  </a:extLst>
                </p14:cNvPr>
                <p14:cNvContentPartPr/>
                <p14:nvPr/>
              </p14:nvContentPartPr>
              <p14:xfrm>
                <a:off x="6426799" y="5984278"/>
                <a:ext cx="66600" cy="1972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E48D3A1-3FED-4BAB-9C94-79BD642D664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418159" y="5975278"/>
                  <a:ext cx="84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EA08A17-C397-4524-8F05-C6DC12C0D181}"/>
                    </a:ext>
                  </a:extLst>
                </p14:cNvPr>
                <p14:cNvContentPartPr/>
                <p14:nvPr/>
              </p14:nvContentPartPr>
              <p14:xfrm>
                <a:off x="6785359" y="5846038"/>
                <a:ext cx="10080" cy="43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EA08A17-C397-4524-8F05-C6DC12C0D181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776359" y="5837038"/>
                  <a:ext cx="27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AE4A153-361A-4572-B100-F7342D95295D}"/>
                    </a:ext>
                  </a:extLst>
                </p14:cNvPr>
                <p14:cNvContentPartPr/>
                <p14:nvPr/>
              </p14:nvContentPartPr>
              <p14:xfrm>
                <a:off x="7066519" y="5543998"/>
                <a:ext cx="158400" cy="2509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AE4A153-361A-4572-B100-F7342D95295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057519" y="5534998"/>
                  <a:ext cx="176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EED9B85-69A1-4EF8-AA3A-042D839EE907}"/>
                    </a:ext>
                  </a:extLst>
                </p14:cNvPr>
                <p14:cNvContentPartPr/>
                <p14:nvPr/>
              </p14:nvContentPartPr>
              <p14:xfrm>
                <a:off x="6939439" y="5844958"/>
                <a:ext cx="355320" cy="69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EED9B85-69A1-4EF8-AA3A-042D839EE907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930439" y="5836318"/>
                  <a:ext cx="372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D7952C2-547D-45BA-920D-B5088B1EDBE3}"/>
                    </a:ext>
                  </a:extLst>
                </p14:cNvPr>
                <p14:cNvContentPartPr/>
                <p14:nvPr/>
              </p14:nvContentPartPr>
              <p14:xfrm>
                <a:off x="7026919" y="6005878"/>
                <a:ext cx="28440" cy="95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D7952C2-547D-45BA-920D-B5088B1EDBE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017919" y="5996878"/>
                  <a:ext cx="46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1FA6364-941E-4BB7-90A6-BFFC8CAE8496}"/>
                    </a:ext>
                  </a:extLst>
                </p14:cNvPr>
                <p14:cNvContentPartPr/>
                <p14:nvPr/>
              </p14:nvContentPartPr>
              <p14:xfrm>
                <a:off x="7179559" y="5947558"/>
                <a:ext cx="216000" cy="148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1FA6364-941E-4BB7-90A6-BFFC8CAE849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170919" y="5938918"/>
                  <a:ext cx="233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133DE14-18AF-4D92-920D-49E0E1C5E09C}"/>
                    </a:ext>
                  </a:extLst>
                </p14:cNvPr>
                <p14:cNvContentPartPr/>
                <p14:nvPr/>
              </p14:nvContentPartPr>
              <p14:xfrm>
                <a:off x="6180559" y="6241678"/>
                <a:ext cx="1360440" cy="1335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133DE14-18AF-4D92-920D-49E0E1C5E09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171919" y="6233038"/>
                  <a:ext cx="1378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64DFA93-F751-4FCE-861F-5200CFB953C6}"/>
                    </a:ext>
                  </a:extLst>
                </p14:cNvPr>
                <p14:cNvContentPartPr/>
                <p14:nvPr/>
              </p14:nvContentPartPr>
              <p14:xfrm>
                <a:off x="673279" y="4622398"/>
                <a:ext cx="2164320" cy="22197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64DFA93-F751-4FCE-861F-5200CFB953C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64639" y="4613398"/>
                  <a:ext cx="2181960" cy="22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9E7F5D5-9741-4A45-AD57-8CE7FC4C1E55}"/>
              </a:ext>
            </a:extLst>
          </p:cNvPr>
          <p:cNvGrpSpPr/>
          <p:nvPr/>
        </p:nvGrpSpPr>
        <p:grpSpPr>
          <a:xfrm>
            <a:off x="6511759" y="6324838"/>
            <a:ext cx="1036080" cy="417240"/>
            <a:chOff x="6511759" y="6324838"/>
            <a:chExt cx="103608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184E6A6-380C-4923-8897-C121B6B2E1BF}"/>
                    </a:ext>
                  </a:extLst>
                </p14:cNvPr>
                <p14:cNvContentPartPr/>
                <p14:nvPr/>
              </p14:nvContentPartPr>
              <p14:xfrm>
                <a:off x="6511759" y="6455158"/>
                <a:ext cx="107640" cy="2376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184E6A6-380C-4923-8897-C121B6B2E1BF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503119" y="6446518"/>
                  <a:ext cx="125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E0DB5CB-8451-4CD3-BEC6-5C50626C617A}"/>
                    </a:ext>
                  </a:extLst>
                </p14:cNvPr>
                <p14:cNvContentPartPr/>
                <p14:nvPr/>
              </p14:nvContentPartPr>
              <p14:xfrm>
                <a:off x="6561079" y="6346078"/>
                <a:ext cx="278640" cy="1987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E0DB5CB-8451-4CD3-BEC6-5C50626C617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552439" y="6337438"/>
                  <a:ext cx="296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6775D57-5DF6-4F31-971C-AD7EECF31E10}"/>
                    </a:ext>
                  </a:extLst>
                </p14:cNvPr>
                <p14:cNvContentPartPr/>
                <p14:nvPr/>
              </p14:nvContentPartPr>
              <p14:xfrm>
                <a:off x="6847639" y="6375598"/>
                <a:ext cx="157680" cy="260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6775D57-5DF6-4F31-971C-AD7EECF31E1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838999" y="6366598"/>
                  <a:ext cx="175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146A6F7-0F5A-4168-B10E-58670EC26740}"/>
                    </a:ext>
                  </a:extLst>
                </p14:cNvPr>
                <p14:cNvContentPartPr/>
                <p14:nvPr/>
              </p14:nvContentPartPr>
              <p14:xfrm>
                <a:off x="7033039" y="6442558"/>
                <a:ext cx="78120" cy="187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146A6F7-0F5A-4168-B10E-58670EC2674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024399" y="6433558"/>
                  <a:ext cx="95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7979BAA-031D-4E96-A3A9-4718D273DE3A}"/>
                    </a:ext>
                  </a:extLst>
                </p14:cNvPr>
                <p14:cNvContentPartPr/>
                <p14:nvPr/>
              </p14:nvContentPartPr>
              <p14:xfrm>
                <a:off x="7074439" y="6324838"/>
                <a:ext cx="234360" cy="3304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7979BAA-031D-4E96-A3A9-4718D273DE3A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065799" y="6315838"/>
                  <a:ext cx="252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4BB9575-518D-4A75-8E6F-FB14468B54F1}"/>
                    </a:ext>
                  </a:extLst>
                </p14:cNvPr>
                <p14:cNvContentPartPr/>
                <p14:nvPr/>
              </p14:nvContentPartPr>
              <p14:xfrm>
                <a:off x="7311679" y="6371278"/>
                <a:ext cx="236160" cy="3708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4BB9575-518D-4A75-8E6F-FB14468B54F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303039" y="6362278"/>
                  <a:ext cx="25380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6C1FC7-7567-432D-8AF9-FD1776E686B9}"/>
                  </a:ext>
                </a:extLst>
              </p14:cNvPr>
              <p14:cNvContentPartPr/>
              <p14:nvPr/>
            </p14:nvContentPartPr>
            <p14:xfrm>
              <a:off x="1752199" y="4893172"/>
              <a:ext cx="195120" cy="20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6C1FC7-7567-432D-8AF9-FD1776E686B9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1743559" y="4884532"/>
                <a:ext cx="2127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3FB2426-49EE-46C1-92ED-D2D4529BD0FF}"/>
                  </a:ext>
                </a:extLst>
              </p14:cNvPr>
              <p14:cNvContentPartPr/>
              <p14:nvPr/>
            </p14:nvContentPartPr>
            <p14:xfrm>
              <a:off x="3498559" y="4820452"/>
              <a:ext cx="906120" cy="57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3FB2426-49EE-46C1-92ED-D2D4529BD0FF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3489559" y="4811812"/>
                <a:ext cx="9237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24D97C-2812-4FD2-8916-10069A23DA75}"/>
                  </a:ext>
                </a:extLst>
              </p14:cNvPr>
              <p14:cNvContentPartPr/>
              <p14:nvPr/>
            </p14:nvContentPartPr>
            <p14:xfrm>
              <a:off x="160639" y="3530932"/>
              <a:ext cx="637920" cy="367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24D97C-2812-4FD2-8916-10069A23DA75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151999" y="3522292"/>
                <a:ext cx="6555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49F2B04-80D1-4FF2-9409-D6E58C7CB629}"/>
                  </a:ext>
                </a:extLst>
              </p14:cNvPr>
              <p14:cNvContentPartPr/>
              <p14:nvPr/>
            </p14:nvContentPartPr>
            <p14:xfrm>
              <a:off x="5541199" y="5430652"/>
              <a:ext cx="690840" cy="3081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49F2B04-80D1-4FF2-9409-D6E58C7CB629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5532559" y="5421652"/>
                <a:ext cx="70848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F5510FB-7DD9-4346-9D24-22142B2CB6B8}"/>
              </a:ext>
            </a:extLst>
          </p:cNvPr>
          <p:cNvGrpSpPr/>
          <p:nvPr/>
        </p:nvGrpSpPr>
        <p:grpSpPr>
          <a:xfrm>
            <a:off x="9213559" y="4945732"/>
            <a:ext cx="644040" cy="407160"/>
            <a:chOff x="9213559" y="4945732"/>
            <a:chExt cx="64404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DBE5470-5E62-41E7-AA15-D950B4B1EE67}"/>
                    </a:ext>
                  </a:extLst>
                </p14:cNvPr>
                <p14:cNvContentPartPr/>
                <p14:nvPr/>
              </p14:nvContentPartPr>
              <p14:xfrm>
                <a:off x="9306439" y="5097652"/>
                <a:ext cx="551160" cy="91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DBE5470-5E62-41E7-AA15-D950B4B1EE67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97439" y="5089012"/>
                  <a:ext cx="568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79DFBC1-83BA-439D-B70F-F45DE5D7E942}"/>
                    </a:ext>
                  </a:extLst>
                </p14:cNvPr>
                <p14:cNvContentPartPr/>
                <p14:nvPr/>
              </p14:nvContentPartPr>
              <p14:xfrm>
                <a:off x="9213559" y="4945732"/>
                <a:ext cx="385560" cy="407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79DFBC1-83BA-439D-B70F-F45DE5D7E942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04919" y="4936732"/>
                  <a:ext cx="403200" cy="42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82DF4BB-1E27-42B5-831B-CCDA6B1DC054}"/>
                  </a:ext>
                </a:extLst>
              </p14:cNvPr>
              <p14:cNvContentPartPr/>
              <p14:nvPr/>
            </p14:nvContentPartPr>
            <p14:xfrm>
              <a:off x="6143839" y="3924052"/>
              <a:ext cx="356400" cy="2221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82DF4BB-1E27-42B5-831B-CCDA6B1DC054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6134839" y="3915412"/>
                <a:ext cx="37404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8FD8EF94-33B0-4010-94AD-8501D3088AE5}"/>
              </a:ext>
            </a:extLst>
          </p:cNvPr>
          <p:cNvGrpSpPr/>
          <p:nvPr/>
        </p:nvGrpSpPr>
        <p:grpSpPr>
          <a:xfrm>
            <a:off x="9809359" y="4176772"/>
            <a:ext cx="725040" cy="520200"/>
            <a:chOff x="9809359" y="4176772"/>
            <a:chExt cx="725040" cy="52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A866D05-79CD-4117-BF55-ED294AF2007F}"/>
                    </a:ext>
                  </a:extLst>
                </p14:cNvPr>
                <p14:cNvContentPartPr/>
                <p14:nvPr/>
              </p14:nvContentPartPr>
              <p14:xfrm>
                <a:off x="9916999" y="4387732"/>
                <a:ext cx="617400" cy="105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A866D05-79CD-4117-BF55-ED294AF2007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908359" y="4378732"/>
                  <a:ext cx="635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E60422-7D15-4EF8-976D-24E5E953CD65}"/>
                    </a:ext>
                  </a:extLst>
                </p14:cNvPr>
                <p14:cNvContentPartPr/>
                <p14:nvPr/>
              </p14:nvContentPartPr>
              <p14:xfrm>
                <a:off x="9913399" y="4449292"/>
                <a:ext cx="4680" cy="32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E60422-7D15-4EF8-976D-24E5E953CD65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904399" y="4440652"/>
                  <a:ext cx="22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46E5E03-5EDF-42FF-AB5C-CDC178C0F854}"/>
                    </a:ext>
                  </a:extLst>
                </p14:cNvPr>
                <p14:cNvContentPartPr/>
                <p14:nvPr/>
              </p14:nvContentPartPr>
              <p14:xfrm>
                <a:off x="9809359" y="4176772"/>
                <a:ext cx="379800" cy="520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46E5E03-5EDF-42FF-AB5C-CDC178C0F854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800359" y="4168132"/>
                  <a:ext cx="39744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30DD495-43DE-41CA-AD35-3BE8C713B2C3}"/>
              </a:ext>
            </a:extLst>
          </p:cNvPr>
          <p:cNvGrpSpPr/>
          <p:nvPr/>
        </p:nvGrpSpPr>
        <p:grpSpPr>
          <a:xfrm>
            <a:off x="1843999" y="4834492"/>
            <a:ext cx="973080" cy="106920"/>
            <a:chOff x="1843999" y="4834492"/>
            <a:chExt cx="973080" cy="1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441801-F0E4-4F66-9AC4-0BDBC22C176B}"/>
                    </a:ext>
                  </a:extLst>
                </p14:cNvPr>
                <p14:cNvContentPartPr/>
                <p14:nvPr/>
              </p14:nvContentPartPr>
              <p14:xfrm>
                <a:off x="2313079" y="4884892"/>
                <a:ext cx="8640" cy="2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441801-F0E4-4F66-9AC4-0BDBC22C176B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304079" y="4876252"/>
                  <a:ext cx="26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B160FE-485E-474F-9838-A050694448A6}"/>
                    </a:ext>
                  </a:extLst>
                </p14:cNvPr>
                <p14:cNvContentPartPr/>
                <p14:nvPr/>
              </p14:nvContentPartPr>
              <p14:xfrm>
                <a:off x="2261599" y="4834492"/>
                <a:ext cx="555480" cy="106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B160FE-485E-474F-9838-A050694448A6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252959" y="4825852"/>
                  <a:ext cx="573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3BDE4E-73F5-4F26-9BF2-AF67C0E42DC5}"/>
                    </a:ext>
                  </a:extLst>
                </p14:cNvPr>
                <p14:cNvContentPartPr/>
                <p14:nvPr/>
              </p14:nvContentPartPr>
              <p14:xfrm>
                <a:off x="1848679" y="4900372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3BDE4E-73F5-4F26-9BF2-AF67C0E42DC5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839679" y="48913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A1A8FF-70DE-4C96-A1AD-3D9F95151208}"/>
                    </a:ext>
                  </a:extLst>
                </p14:cNvPr>
                <p14:cNvContentPartPr/>
                <p14:nvPr/>
              </p14:nvContentPartPr>
              <p14:xfrm>
                <a:off x="1843999" y="4858972"/>
                <a:ext cx="766800" cy="42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A1A8FF-70DE-4C96-A1AD-3D9F95151208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835359" y="4849972"/>
                  <a:ext cx="7844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22FF526-79F7-4843-BD98-465223141FF2}"/>
                  </a:ext>
                </a:extLst>
              </p14:cNvPr>
              <p14:cNvContentPartPr/>
              <p14:nvPr/>
            </p14:nvContentPartPr>
            <p14:xfrm>
              <a:off x="3599359" y="4792372"/>
              <a:ext cx="581400" cy="1026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22FF526-79F7-4843-BD98-465223141FF2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3590359" y="4783732"/>
                <a:ext cx="5990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D1AC265-ADBA-4E0D-87AC-7D059A0BF35D}"/>
                  </a:ext>
                </a:extLst>
              </p14:cNvPr>
              <p14:cNvContentPartPr/>
              <p14:nvPr/>
            </p14:nvContentPartPr>
            <p14:xfrm>
              <a:off x="5010199" y="4642972"/>
              <a:ext cx="713520" cy="1224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D1AC265-ADBA-4E0D-87AC-7D059A0BF35D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5001199" y="4633972"/>
                <a:ext cx="731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D76CEA3-0CB3-4F14-8DB6-C5808372F3FF}"/>
                  </a:ext>
                </a:extLst>
              </p14:cNvPr>
              <p14:cNvContentPartPr/>
              <p14:nvPr/>
            </p14:nvContentPartPr>
            <p14:xfrm>
              <a:off x="2926159" y="3218452"/>
              <a:ext cx="401760" cy="1591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D76CEA3-0CB3-4F14-8DB6-C5808372F3FF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2917159" y="3209812"/>
                <a:ext cx="419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46378F5-B2C1-42AB-9B6C-1C614B5EB887}"/>
                  </a:ext>
                </a:extLst>
              </p14:cNvPr>
              <p14:cNvContentPartPr/>
              <p14:nvPr/>
            </p14:nvContentPartPr>
            <p14:xfrm>
              <a:off x="3903199" y="3154732"/>
              <a:ext cx="288720" cy="1936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46378F5-B2C1-42AB-9B6C-1C614B5EB887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3894559" y="3146092"/>
                <a:ext cx="306360" cy="21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4B8792C-7F2A-448D-9DD4-5904779A0CDB}"/>
              </a:ext>
            </a:extLst>
          </p:cNvPr>
          <p:cNvGrpSpPr/>
          <p:nvPr/>
        </p:nvGrpSpPr>
        <p:grpSpPr>
          <a:xfrm>
            <a:off x="7635679" y="5672572"/>
            <a:ext cx="732600" cy="298440"/>
            <a:chOff x="7635679" y="5672572"/>
            <a:chExt cx="73260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DDF0B8B-3C85-4590-9385-5DA2E4A91D99}"/>
                    </a:ext>
                  </a:extLst>
                </p14:cNvPr>
                <p14:cNvContentPartPr/>
                <p14:nvPr/>
              </p14:nvContentPartPr>
              <p14:xfrm>
                <a:off x="7691839" y="5730532"/>
                <a:ext cx="676440" cy="140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DDF0B8B-3C85-4590-9385-5DA2E4A91D9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683199" y="5721892"/>
                  <a:ext cx="694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1F077F-8D25-4E3A-A0F7-964DEC136A4D}"/>
                    </a:ext>
                  </a:extLst>
                </p14:cNvPr>
                <p14:cNvContentPartPr/>
                <p14:nvPr/>
              </p14:nvContentPartPr>
              <p14:xfrm>
                <a:off x="7635679" y="5672572"/>
                <a:ext cx="317160" cy="298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1F077F-8D25-4E3A-A0F7-964DEC136A4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627039" y="5663932"/>
                  <a:ext cx="334800" cy="31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363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8017482-FA30-4422-A315-6B7F2E92BF6D}"/>
              </a:ext>
            </a:extLst>
          </p:cNvPr>
          <p:cNvGrpSpPr/>
          <p:nvPr/>
        </p:nvGrpSpPr>
        <p:grpSpPr>
          <a:xfrm>
            <a:off x="534679" y="246598"/>
            <a:ext cx="1917000" cy="519840"/>
            <a:chOff x="534679" y="246598"/>
            <a:chExt cx="191700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A7B74A2-AB01-4551-B8BB-567E845B61EE}"/>
                    </a:ext>
                  </a:extLst>
                </p14:cNvPr>
                <p14:cNvContentPartPr/>
                <p14:nvPr/>
              </p14:nvContentPartPr>
              <p14:xfrm>
                <a:off x="534679" y="512638"/>
                <a:ext cx="137880" cy="253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A7B74A2-AB01-4551-B8BB-567E845B61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5679" y="503638"/>
                  <a:ext cx="155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C8257DA-5A28-46AB-88FE-6B2CFDEF6AB8}"/>
                    </a:ext>
                  </a:extLst>
                </p14:cNvPr>
                <p14:cNvContentPartPr/>
                <p14:nvPr/>
              </p14:nvContentPartPr>
              <p14:xfrm>
                <a:off x="679039" y="330478"/>
                <a:ext cx="334080" cy="227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C8257DA-5A28-46AB-88FE-6B2CFDEF6A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0399" y="321478"/>
                  <a:ext cx="351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0786F9-6FC1-49BC-BDD6-88DBABD0B65B}"/>
                    </a:ext>
                  </a:extLst>
                </p14:cNvPr>
                <p14:cNvContentPartPr/>
                <p14:nvPr/>
              </p14:nvContentPartPr>
              <p14:xfrm>
                <a:off x="958759" y="420838"/>
                <a:ext cx="232560" cy="277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0786F9-6FC1-49BC-BDD6-88DBABD0B6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0119" y="411838"/>
                  <a:ext cx="250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41C9F3-D27A-44F7-822B-6B6494762F8B}"/>
                    </a:ext>
                  </a:extLst>
                </p14:cNvPr>
                <p14:cNvContentPartPr/>
                <p14:nvPr/>
              </p14:nvContentPartPr>
              <p14:xfrm>
                <a:off x="1303279" y="487438"/>
                <a:ext cx="90720" cy="183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41C9F3-D27A-44F7-822B-6B6494762F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4639" y="478438"/>
                  <a:ext cx="108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F87D1F-E03B-4D21-A680-22876DA9BD51}"/>
                    </a:ext>
                  </a:extLst>
                </p14:cNvPr>
                <p14:cNvContentPartPr/>
                <p14:nvPr/>
              </p14:nvContentPartPr>
              <p14:xfrm>
                <a:off x="1405519" y="378358"/>
                <a:ext cx="272880" cy="273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F87D1F-E03B-4D21-A680-22876DA9BD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6519" y="369718"/>
                  <a:ext cx="290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49D838-7385-4915-A1BF-9007FE13E979}"/>
                    </a:ext>
                  </a:extLst>
                </p14:cNvPr>
                <p14:cNvContentPartPr/>
                <p14:nvPr/>
              </p14:nvContentPartPr>
              <p14:xfrm>
                <a:off x="1805119" y="246598"/>
                <a:ext cx="220680" cy="467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49D838-7385-4915-A1BF-9007FE13E9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6479" y="237958"/>
                  <a:ext cx="2383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C4034A-AC9E-4198-8FC0-F65E6D115F3A}"/>
                    </a:ext>
                  </a:extLst>
                </p14:cNvPr>
                <p14:cNvContentPartPr/>
                <p14:nvPr/>
              </p14:nvContentPartPr>
              <p14:xfrm>
                <a:off x="2209039" y="483118"/>
                <a:ext cx="166680" cy="33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C4034A-AC9E-4198-8FC0-F65E6D115F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0039" y="474478"/>
                  <a:ext cx="184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EF4503-6CF3-481D-803D-F70256C0460B}"/>
                    </a:ext>
                  </a:extLst>
                </p14:cNvPr>
                <p14:cNvContentPartPr/>
                <p14:nvPr/>
              </p14:nvContentPartPr>
              <p14:xfrm>
                <a:off x="2256919" y="576358"/>
                <a:ext cx="194760" cy="2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EF4503-6CF3-481D-803D-F70256C046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47919" y="567718"/>
                  <a:ext cx="2124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A2B3A2-D932-455E-879C-BF5511678A64}"/>
              </a:ext>
            </a:extLst>
          </p:cNvPr>
          <p:cNvGrpSpPr/>
          <p:nvPr/>
        </p:nvGrpSpPr>
        <p:grpSpPr>
          <a:xfrm>
            <a:off x="2691799" y="320038"/>
            <a:ext cx="1954800" cy="450000"/>
            <a:chOff x="2691799" y="320038"/>
            <a:chExt cx="195480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F1C90B-3ADD-4B03-B844-A47B3F12E08A}"/>
                    </a:ext>
                  </a:extLst>
                </p14:cNvPr>
                <p14:cNvContentPartPr/>
                <p14:nvPr/>
              </p14:nvContentPartPr>
              <p14:xfrm>
                <a:off x="2691799" y="424078"/>
                <a:ext cx="149400" cy="264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F1C90B-3ADD-4B03-B844-A47B3F12E0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3159" y="415078"/>
                  <a:ext cx="167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8C436E-1FDC-4887-825F-DDF78BCAE179}"/>
                    </a:ext>
                  </a:extLst>
                </p14:cNvPr>
                <p14:cNvContentPartPr/>
                <p14:nvPr/>
              </p14:nvContentPartPr>
              <p14:xfrm>
                <a:off x="2791159" y="320038"/>
                <a:ext cx="289440" cy="214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8C436E-1FDC-4887-825F-DDF78BCAE1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2159" y="311038"/>
                  <a:ext cx="307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77139B-E0B2-4D73-A282-80AA6D91FF79}"/>
                    </a:ext>
                  </a:extLst>
                </p14:cNvPr>
                <p14:cNvContentPartPr/>
                <p14:nvPr/>
              </p14:nvContentPartPr>
              <p14:xfrm>
                <a:off x="3171679" y="379798"/>
                <a:ext cx="193680" cy="291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77139B-E0B2-4D73-A282-80AA6D91FF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63039" y="371158"/>
                  <a:ext cx="211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34302B-C72E-48C8-BF08-3FAEADCE0001}"/>
                    </a:ext>
                  </a:extLst>
                </p14:cNvPr>
                <p14:cNvContentPartPr/>
                <p14:nvPr/>
              </p14:nvContentPartPr>
              <p14:xfrm>
                <a:off x="3439159" y="440638"/>
                <a:ext cx="89280" cy="19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34302B-C72E-48C8-BF08-3FAEADCE00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0519" y="431638"/>
                  <a:ext cx="106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F3E322-0BA1-4F2D-A6AF-4CFCF6BD72EB}"/>
                    </a:ext>
                  </a:extLst>
                </p14:cNvPr>
                <p14:cNvContentPartPr/>
                <p14:nvPr/>
              </p14:nvContentPartPr>
              <p14:xfrm>
                <a:off x="3507559" y="365758"/>
                <a:ext cx="286560" cy="315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F3E322-0BA1-4F2D-A6AF-4CFCF6BD72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98919" y="356758"/>
                  <a:ext cx="304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E74887-8A30-4888-ADF1-1ABF21119E11}"/>
                    </a:ext>
                  </a:extLst>
                </p14:cNvPr>
                <p14:cNvContentPartPr/>
                <p14:nvPr/>
              </p14:nvContentPartPr>
              <p14:xfrm>
                <a:off x="3837319" y="413278"/>
                <a:ext cx="274320" cy="238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E74887-8A30-4888-ADF1-1ABF21119E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28319" y="404278"/>
                  <a:ext cx="291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6B153F-8FC5-4533-920B-C9AA101C25DF}"/>
                    </a:ext>
                  </a:extLst>
                </p14:cNvPr>
                <p14:cNvContentPartPr/>
                <p14:nvPr/>
              </p14:nvContentPartPr>
              <p14:xfrm>
                <a:off x="4203439" y="354238"/>
                <a:ext cx="322560" cy="31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6B153F-8FC5-4533-920B-C9AA101C25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4439" y="345598"/>
                  <a:ext cx="340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C91967-377B-445C-84AB-79873A42B466}"/>
                    </a:ext>
                  </a:extLst>
                </p14:cNvPr>
                <p14:cNvContentPartPr/>
                <p14:nvPr/>
              </p14:nvContentPartPr>
              <p14:xfrm>
                <a:off x="4281919" y="546838"/>
                <a:ext cx="158760" cy="29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C91967-377B-445C-84AB-79873A42B4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73279" y="538198"/>
                  <a:ext cx="176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51A7D8-AB9E-4CCF-B431-549E065E6D55}"/>
                    </a:ext>
                  </a:extLst>
                </p14:cNvPr>
                <p14:cNvContentPartPr/>
                <p14:nvPr/>
              </p14:nvContentPartPr>
              <p14:xfrm>
                <a:off x="4624639" y="614518"/>
                <a:ext cx="21960" cy="155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51A7D8-AB9E-4CCF-B431-549E065E6D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5639" y="605878"/>
                  <a:ext cx="3960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2300F4-F8E8-43A3-9A5D-72ED93F6560A}"/>
              </a:ext>
            </a:extLst>
          </p:cNvPr>
          <p:cNvGrpSpPr/>
          <p:nvPr/>
        </p:nvGrpSpPr>
        <p:grpSpPr>
          <a:xfrm>
            <a:off x="4891399" y="257038"/>
            <a:ext cx="4028400" cy="465840"/>
            <a:chOff x="4891399" y="257038"/>
            <a:chExt cx="402840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6191E9-301E-4F27-BD5C-8CCA62B1CF0E}"/>
                    </a:ext>
                  </a:extLst>
                </p14:cNvPr>
                <p14:cNvContentPartPr/>
                <p14:nvPr/>
              </p14:nvContentPartPr>
              <p14:xfrm>
                <a:off x="4891399" y="375478"/>
                <a:ext cx="234000" cy="248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6191E9-301E-4F27-BD5C-8CCA62B1CF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82399" y="366478"/>
                  <a:ext cx="251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D678C5-FBDA-4A01-98DA-649F31AB4C39}"/>
                    </a:ext>
                  </a:extLst>
                </p14:cNvPr>
                <p14:cNvContentPartPr/>
                <p14:nvPr/>
              </p14:nvContentPartPr>
              <p14:xfrm>
                <a:off x="5248519" y="400318"/>
                <a:ext cx="82800" cy="17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D678C5-FBDA-4A01-98DA-649F31AB4C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39879" y="391318"/>
                  <a:ext cx="100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3FFCA1-B1B1-4EBE-A3B0-D36EEFE6FBD5}"/>
                    </a:ext>
                  </a:extLst>
                </p14:cNvPr>
                <p14:cNvContentPartPr/>
                <p14:nvPr/>
              </p14:nvContentPartPr>
              <p14:xfrm>
                <a:off x="5251759" y="305998"/>
                <a:ext cx="263520" cy="27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3FFCA1-B1B1-4EBE-A3B0-D36EEFE6FB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119" y="296998"/>
                  <a:ext cx="281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699086-46DC-468A-BCAA-C9BFA7A9FBE6}"/>
                    </a:ext>
                  </a:extLst>
                </p14:cNvPr>
                <p14:cNvContentPartPr/>
                <p14:nvPr/>
              </p14:nvContentPartPr>
              <p14:xfrm>
                <a:off x="5612839" y="321478"/>
                <a:ext cx="315000" cy="279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699086-46DC-468A-BCAA-C9BFA7A9FB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03839" y="312478"/>
                  <a:ext cx="332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2FE69E-33BA-46E1-86F5-DF9A9CB6A278}"/>
                    </a:ext>
                  </a:extLst>
                </p14:cNvPr>
                <p14:cNvContentPartPr/>
                <p14:nvPr/>
              </p14:nvContentPartPr>
              <p14:xfrm>
                <a:off x="6025759" y="294478"/>
                <a:ext cx="326520" cy="309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2FE69E-33BA-46E1-86F5-DF9A9CB6A2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16759" y="285478"/>
                  <a:ext cx="3441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D53EB9-0E07-491F-BD08-902F0486F7E8}"/>
                    </a:ext>
                  </a:extLst>
                </p14:cNvPr>
                <p14:cNvContentPartPr/>
                <p14:nvPr/>
              </p14:nvContentPartPr>
              <p14:xfrm>
                <a:off x="6151039" y="501118"/>
                <a:ext cx="148320" cy="53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D53EB9-0E07-491F-BD08-902F0486F7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42399" y="492118"/>
                  <a:ext cx="165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95852E-E003-4025-96B3-C7F3F7A4A75F}"/>
                    </a:ext>
                  </a:extLst>
                </p14:cNvPr>
                <p14:cNvContentPartPr/>
                <p14:nvPr/>
              </p14:nvContentPartPr>
              <p14:xfrm>
                <a:off x="6403759" y="558358"/>
                <a:ext cx="213840" cy="164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95852E-E003-4025-96B3-C7F3F7A4A7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95119" y="549718"/>
                  <a:ext cx="231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A5412D-494E-4A46-BCE3-41A70780065D}"/>
                    </a:ext>
                  </a:extLst>
                </p14:cNvPr>
                <p14:cNvContentPartPr/>
                <p14:nvPr/>
              </p14:nvContentPartPr>
              <p14:xfrm>
                <a:off x="6732799" y="326878"/>
                <a:ext cx="221400" cy="250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A5412D-494E-4A46-BCE3-41A7078006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24159" y="318238"/>
                  <a:ext cx="239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8C3B81-1FBE-4206-96CF-C01B082B0C3B}"/>
                    </a:ext>
                  </a:extLst>
                </p14:cNvPr>
                <p14:cNvContentPartPr/>
                <p14:nvPr/>
              </p14:nvContentPartPr>
              <p14:xfrm>
                <a:off x="7123399" y="339118"/>
                <a:ext cx="113040" cy="218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8C3B81-1FBE-4206-96CF-C01B082B0C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14399" y="330118"/>
                  <a:ext cx="130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2151251-0887-4889-9DF8-5DCE27A38BD5}"/>
                    </a:ext>
                  </a:extLst>
                </p14:cNvPr>
                <p14:cNvContentPartPr/>
                <p14:nvPr/>
              </p14:nvContentPartPr>
              <p14:xfrm>
                <a:off x="7142119" y="276118"/>
                <a:ext cx="260280" cy="293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2151251-0887-4889-9DF8-5DCE27A38B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3119" y="267118"/>
                  <a:ext cx="277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22C424-4280-48F8-91E9-C2C2F0CAD29C}"/>
                    </a:ext>
                  </a:extLst>
                </p14:cNvPr>
                <p14:cNvContentPartPr/>
                <p14:nvPr/>
              </p14:nvContentPartPr>
              <p14:xfrm>
                <a:off x="7506079" y="312118"/>
                <a:ext cx="321120" cy="260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22C424-4280-48F8-91E9-C2C2F0CAD2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97439" y="303118"/>
                  <a:ext cx="338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997676-C889-4872-A4D2-C935EC3812FD}"/>
                    </a:ext>
                  </a:extLst>
                </p14:cNvPr>
                <p14:cNvContentPartPr/>
                <p14:nvPr/>
              </p14:nvContentPartPr>
              <p14:xfrm>
                <a:off x="7926919" y="272158"/>
                <a:ext cx="385200" cy="313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997676-C889-4872-A4D2-C935EC3812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18279" y="263518"/>
                  <a:ext cx="40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755F414-46C3-4FFD-B716-4B852E445A66}"/>
                    </a:ext>
                  </a:extLst>
                </p14:cNvPr>
                <p14:cNvContentPartPr/>
                <p14:nvPr/>
              </p14:nvContentPartPr>
              <p14:xfrm>
                <a:off x="8025559" y="447478"/>
                <a:ext cx="193320" cy="46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55F414-46C3-4FFD-B716-4B852E445A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6919" y="438838"/>
                  <a:ext cx="210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A5800C-C18C-42DA-8779-7ABD8658D1AC}"/>
                    </a:ext>
                  </a:extLst>
                </p14:cNvPr>
                <p14:cNvContentPartPr/>
                <p14:nvPr/>
              </p14:nvContentPartPr>
              <p14:xfrm>
                <a:off x="8403199" y="527758"/>
                <a:ext cx="131760" cy="176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A5800C-C18C-42DA-8779-7ABD8658D1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94199" y="519118"/>
                  <a:ext cx="149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608889-2EA3-4368-89A4-12796EBD4395}"/>
                    </a:ext>
                  </a:extLst>
                </p14:cNvPr>
                <p14:cNvContentPartPr/>
                <p14:nvPr/>
              </p14:nvContentPartPr>
              <p14:xfrm>
                <a:off x="8656279" y="257038"/>
                <a:ext cx="263520" cy="416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608889-2EA3-4368-89A4-12796EBD43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47279" y="248398"/>
                  <a:ext cx="28116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D19616-F3D3-4E22-9FF2-1FDB7871382B}"/>
              </a:ext>
            </a:extLst>
          </p:cNvPr>
          <p:cNvGrpSpPr/>
          <p:nvPr/>
        </p:nvGrpSpPr>
        <p:grpSpPr>
          <a:xfrm>
            <a:off x="2237479" y="1180078"/>
            <a:ext cx="182520" cy="154080"/>
            <a:chOff x="2237479" y="1180078"/>
            <a:chExt cx="182520" cy="1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9A0F0A-12AA-4933-884A-9B6267DA880B}"/>
                    </a:ext>
                  </a:extLst>
                </p14:cNvPr>
                <p14:cNvContentPartPr/>
                <p14:nvPr/>
              </p14:nvContentPartPr>
              <p14:xfrm>
                <a:off x="2247559" y="1180078"/>
                <a:ext cx="172440" cy="31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9A0F0A-12AA-4933-884A-9B6267DA88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38559" y="1171438"/>
                  <a:ext cx="190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59EA51D-5B94-42A3-A058-AFE06BDFC161}"/>
                    </a:ext>
                  </a:extLst>
                </p14:cNvPr>
                <p14:cNvContentPartPr/>
                <p14:nvPr/>
              </p14:nvContentPartPr>
              <p14:xfrm>
                <a:off x="2237479" y="1282318"/>
                <a:ext cx="172080" cy="51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59EA51D-5B94-42A3-A058-AFE06BDFC1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28839" y="1273678"/>
                  <a:ext cx="1897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27E5E07-FFA9-4DD2-9431-6BA5E6830A79}"/>
              </a:ext>
            </a:extLst>
          </p:cNvPr>
          <p:cNvGrpSpPr/>
          <p:nvPr/>
        </p:nvGrpSpPr>
        <p:grpSpPr>
          <a:xfrm>
            <a:off x="2797639" y="925918"/>
            <a:ext cx="8589600" cy="586440"/>
            <a:chOff x="2797639" y="925918"/>
            <a:chExt cx="8589600" cy="58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C861A0-CCFD-41DC-9682-A8CD0730100F}"/>
                    </a:ext>
                  </a:extLst>
                </p14:cNvPr>
                <p14:cNvContentPartPr/>
                <p14:nvPr/>
              </p14:nvContentPartPr>
              <p14:xfrm>
                <a:off x="2797639" y="1235878"/>
                <a:ext cx="115920" cy="276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C861A0-CCFD-41DC-9682-A8CD073010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88639" y="1227238"/>
                  <a:ext cx="133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4953292-F4F1-452E-8F02-9D8201F5DB07}"/>
                    </a:ext>
                  </a:extLst>
                </p14:cNvPr>
                <p14:cNvContentPartPr/>
                <p14:nvPr/>
              </p14:nvContentPartPr>
              <p14:xfrm>
                <a:off x="2895559" y="1075678"/>
                <a:ext cx="287640" cy="200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4953292-F4F1-452E-8F02-9D8201F5DB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86919" y="1066678"/>
                  <a:ext cx="305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61ECC7-11CA-43A8-917C-5AB6992FC8B6}"/>
                    </a:ext>
                  </a:extLst>
                </p14:cNvPr>
                <p14:cNvContentPartPr/>
                <p14:nvPr/>
              </p14:nvContentPartPr>
              <p14:xfrm>
                <a:off x="3255199" y="1171438"/>
                <a:ext cx="107640" cy="214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61ECC7-11CA-43A8-917C-5AB6992FC8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6559" y="1162798"/>
                  <a:ext cx="125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AB2945-0A8C-48E1-85A3-0A2B9966CD16}"/>
                    </a:ext>
                  </a:extLst>
                </p14:cNvPr>
                <p14:cNvContentPartPr/>
                <p14:nvPr/>
              </p14:nvContentPartPr>
              <p14:xfrm>
                <a:off x="3461479" y="1189798"/>
                <a:ext cx="101880" cy="194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AB2945-0A8C-48E1-85A3-0A2B9966CD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52839" y="1181158"/>
                  <a:ext cx="119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8B6D92-840C-4023-96A4-CAFFC15B7CC4}"/>
                    </a:ext>
                  </a:extLst>
                </p14:cNvPr>
                <p14:cNvContentPartPr/>
                <p14:nvPr/>
              </p14:nvContentPartPr>
              <p14:xfrm>
                <a:off x="3535999" y="1103038"/>
                <a:ext cx="293760" cy="30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8B6D92-840C-4023-96A4-CAFFC15B7C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27359" y="1094398"/>
                  <a:ext cx="311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FE3521-9A52-4BDD-99A4-DD37BE91BBB1}"/>
                    </a:ext>
                  </a:extLst>
                </p14:cNvPr>
                <p14:cNvContentPartPr/>
                <p14:nvPr/>
              </p14:nvContentPartPr>
              <p14:xfrm>
                <a:off x="3869359" y="1194118"/>
                <a:ext cx="276120" cy="212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FE3521-9A52-4BDD-99A4-DD37BE91BB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0359" y="1185118"/>
                  <a:ext cx="293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F5DDA2-1D87-46EC-9577-5CBCF574C006}"/>
                    </a:ext>
                  </a:extLst>
                </p14:cNvPr>
                <p14:cNvContentPartPr/>
                <p14:nvPr/>
              </p14:nvContentPartPr>
              <p14:xfrm>
                <a:off x="4237639" y="1119598"/>
                <a:ext cx="337680" cy="293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F5DDA2-1D87-46EC-9577-5CBCF574C0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28999" y="1110958"/>
                  <a:ext cx="355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F42ACF-5D08-4D71-8AD6-81B409362302}"/>
                    </a:ext>
                  </a:extLst>
                </p14:cNvPr>
                <p14:cNvContentPartPr/>
                <p14:nvPr/>
              </p14:nvContentPartPr>
              <p14:xfrm>
                <a:off x="4363279" y="1287358"/>
                <a:ext cx="156600" cy="27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F42ACF-5D08-4D71-8AD6-81B4093623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54639" y="1278718"/>
                  <a:ext cx="174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838DD8-606B-46D9-B1CD-586F58ECF799}"/>
                    </a:ext>
                  </a:extLst>
                </p14:cNvPr>
                <p14:cNvContentPartPr/>
                <p14:nvPr/>
              </p14:nvContentPartPr>
              <p14:xfrm>
                <a:off x="4693039" y="1346758"/>
                <a:ext cx="43920" cy="155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838DD8-606B-46D9-B1CD-586F58ECF7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84039" y="1337758"/>
                  <a:ext cx="61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6E575D-3CB6-48F2-B22F-364065842A60}"/>
                    </a:ext>
                  </a:extLst>
                </p14:cNvPr>
                <p14:cNvContentPartPr/>
                <p14:nvPr/>
              </p14:nvContentPartPr>
              <p14:xfrm>
                <a:off x="4814359" y="1045798"/>
                <a:ext cx="242280" cy="392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6E575D-3CB6-48F2-B22F-364065842A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05359" y="1036798"/>
                  <a:ext cx="2599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6DF1C6-3E63-4734-B658-100376A43FCF}"/>
                    </a:ext>
                  </a:extLst>
                </p14:cNvPr>
                <p14:cNvContentPartPr/>
                <p14:nvPr/>
              </p14:nvContentPartPr>
              <p14:xfrm>
                <a:off x="5216119" y="1213918"/>
                <a:ext cx="311760" cy="63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6DF1C6-3E63-4734-B658-100376A43F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07119" y="1204918"/>
                  <a:ext cx="329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815964-FBA5-49B7-87A5-9F0B59ECAAAC}"/>
                    </a:ext>
                  </a:extLst>
                </p14:cNvPr>
                <p14:cNvContentPartPr/>
                <p14:nvPr/>
              </p14:nvContentPartPr>
              <p14:xfrm>
                <a:off x="5391799" y="1115998"/>
                <a:ext cx="48600" cy="226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815964-FBA5-49B7-87A5-9F0B59ECAA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82799" y="1106998"/>
                  <a:ext cx="66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6CA967-1319-4EC2-9B5B-4B267EFAEBF1}"/>
                    </a:ext>
                  </a:extLst>
                </p14:cNvPr>
                <p14:cNvContentPartPr/>
                <p14:nvPr/>
              </p14:nvContentPartPr>
              <p14:xfrm>
                <a:off x="5759359" y="1141918"/>
                <a:ext cx="82800" cy="239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6CA967-1319-4EC2-9B5B-4B267EFAEB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50719" y="1133278"/>
                  <a:ext cx="100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8F20A9C-B943-434F-8103-603800FA8254}"/>
                    </a:ext>
                  </a:extLst>
                </p14:cNvPr>
                <p14:cNvContentPartPr/>
                <p14:nvPr/>
              </p14:nvContentPartPr>
              <p14:xfrm>
                <a:off x="5796439" y="983158"/>
                <a:ext cx="294480" cy="229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8F20A9C-B943-434F-8103-603800FA82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87439" y="974158"/>
                  <a:ext cx="312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B4A465-CB84-4E8A-818A-7583302FCF51}"/>
                    </a:ext>
                  </a:extLst>
                </p14:cNvPr>
                <p14:cNvContentPartPr/>
                <p14:nvPr/>
              </p14:nvContentPartPr>
              <p14:xfrm>
                <a:off x="6172279" y="1081078"/>
                <a:ext cx="162720" cy="237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B4A465-CB84-4E8A-818A-7583302FCF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3279" y="1072078"/>
                  <a:ext cx="18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696203-A368-41E9-9E30-69821AAF5839}"/>
                    </a:ext>
                  </a:extLst>
                </p14:cNvPr>
                <p14:cNvContentPartPr/>
                <p14:nvPr/>
              </p14:nvContentPartPr>
              <p14:xfrm>
                <a:off x="6498799" y="1096918"/>
                <a:ext cx="51840" cy="219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696203-A368-41E9-9E30-69821AAF58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89799" y="1087918"/>
                  <a:ext cx="69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0D637F-D40D-48F6-A2BA-6A1133C0E528}"/>
                    </a:ext>
                  </a:extLst>
                </p14:cNvPr>
                <p14:cNvContentPartPr/>
                <p14:nvPr/>
              </p14:nvContentPartPr>
              <p14:xfrm>
                <a:off x="6465319" y="1016278"/>
                <a:ext cx="336600" cy="295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0D637F-D40D-48F6-A2BA-6A1133C0E5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6679" y="1007638"/>
                  <a:ext cx="354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5D1591B-D63D-4413-8E2B-00DFFEAE3CB9}"/>
                    </a:ext>
                  </a:extLst>
                </p14:cNvPr>
                <p14:cNvContentPartPr/>
                <p14:nvPr/>
              </p14:nvContentPartPr>
              <p14:xfrm>
                <a:off x="6849439" y="1071358"/>
                <a:ext cx="267480" cy="254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5D1591B-D63D-4413-8E2B-00DFFEAE3C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40799" y="1062718"/>
                  <a:ext cx="285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B8D822-70CC-4664-B01A-5AFA5A36BC84}"/>
                    </a:ext>
                  </a:extLst>
                </p14:cNvPr>
                <p14:cNvContentPartPr/>
                <p14:nvPr/>
              </p14:nvContentPartPr>
              <p14:xfrm>
                <a:off x="7188199" y="1011238"/>
                <a:ext cx="353160" cy="343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B8D822-70CC-4664-B01A-5AFA5A36BC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79199" y="1002598"/>
                  <a:ext cx="370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FC2679-789E-4F0A-8730-8AD25517D418}"/>
                    </a:ext>
                  </a:extLst>
                </p14:cNvPr>
                <p14:cNvContentPartPr/>
                <p14:nvPr/>
              </p14:nvContentPartPr>
              <p14:xfrm>
                <a:off x="7286839" y="1187278"/>
                <a:ext cx="199440" cy="47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FC2679-789E-4F0A-8730-8AD25517D4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78199" y="1178638"/>
                  <a:ext cx="217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A2ED18-D6C5-4225-906A-1E8F5C2E6902}"/>
                    </a:ext>
                  </a:extLst>
                </p14:cNvPr>
                <p14:cNvContentPartPr/>
                <p14:nvPr/>
              </p14:nvContentPartPr>
              <p14:xfrm>
                <a:off x="7571239" y="1272958"/>
                <a:ext cx="208440" cy="154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A2ED18-D6C5-4225-906A-1E8F5C2E69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62599" y="1264318"/>
                  <a:ext cx="226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23F78A-DCC5-45AD-B016-378EE3E2C50D}"/>
                    </a:ext>
                  </a:extLst>
                </p14:cNvPr>
                <p14:cNvContentPartPr/>
                <p14:nvPr/>
              </p14:nvContentPartPr>
              <p14:xfrm>
                <a:off x="7812439" y="995038"/>
                <a:ext cx="212040" cy="38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23F78A-DCC5-45AD-B016-378EE3E2C50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03439" y="986398"/>
                  <a:ext cx="2296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3D4ADF-3BBB-4B97-8BFC-AE6C6ABD29CD}"/>
                    </a:ext>
                  </a:extLst>
                </p14:cNvPr>
                <p14:cNvContentPartPr/>
                <p14:nvPr/>
              </p14:nvContentPartPr>
              <p14:xfrm>
                <a:off x="8219239" y="1104478"/>
                <a:ext cx="402840" cy="97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3D4ADF-3BBB-4B97-8BFC-AE6C6ABD29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10599" y="1095838"/>
                  <a:ext cx="420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5D8BBF0-7876-4E0A-B7E5-811D7C208716}"/>
                    </a:ext>
                  </a:extLst>
                </p14:cNvPr>
                <p14:cNvContentPartPr/>
                <p14:nvPr/>
              </p14:nvContentPartPr>
              <p14:xfrm>
                <a:off x="8394199" y="1024198"/>
                <a:ext cx="29520" cy="268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5D8BBF0-7876-4E0A-B7E5-811D7C2087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85559" y="1015198"/>
                  <a:ext cx="47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9C425F-9320-43B7-A4DC-44714776C899}"/>
                    </a:ext>
                  </a:extLst>
                </p14:cNvPr>
                <p14:cNvContentPartPr/>
                <p14:nvPr/>
              </p14:nvContentPartPr>
              <p14:xfrm>
                <a:off x="8727559" y="1086478"/>
                <a:ext cx="107640" cy="216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9C425F-9320-43B7-A4DC-44714776C8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18919" y="1077838"/>
                  <a:ext cx="125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63F0470-7344-45BE-B180-435CEF5C1116}"/>
                    </a:ext>
                  </a:extLst>
                </p14:cNvPr>
                <p14:cNvContentPartPr/>
                <p14:nvPr/>
              </p14:nvContentPartPr>
              <p14:xfrm>
                <a:off x="8746279" y="925918"/>
                <a:ext cx="375120" cy="239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63F0470-7344-45BE-B180-435CEF5C111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7279" y="917278"/>
                  <a:ext cx="392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6FCEBA0-2A75-4C3D-B93D-7D99B4FD62C0}"/>
                    </a:ext>
                  </a:extLst>
                </p14:cNvPr>
                <p14:cNvContentPartPr/>
                <p14:nvPr/>
              </p14:nvContentPartPr>
              <p14:xfrm>
                <a:off x="9171439" y="1051558"/>
                <a:ext cx="196200" cy="225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6FCEBA0-2A75-4C3D-B93D-7D99B4FD62C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62439" y="1042558"/>
                  <a:ext cx="213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FD4158-9D8C-48F0-A22E-01898839894F}"/>
                    </a:ext>
                  </a:extLst>
                </p14:cNvPr>
                <p14:cNvContentPartPr/>
                <p14:nvPr/>
              </p14:nvContentPartPr>
              <p14:xfrm>
                <a:off x="9437119" y="1067398"/>
                <a:ext cx="89280" cy="20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FD4158-9D8C-48F0-A22E-0189883989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28119" y="1058758"/>
                  <a:ext cx="106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02B62F-1E57-4A28-9625-8F574D5FD5EA}"/>
                    </a:ext>
                  </a:extLst>
                </p14:cNvPr>
                <p14:cNvContentPartPr/>
                <p14:nvPr/>
              </p14:nvContentPartPr>
              <p14:xfrm>
                <a:off x="9519199" y="1024198"/>
                <a:ext cx="199800" cy="250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02B62F-1E57-4A28-9625-8F574D5FD5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10199" y="1015558"/>
                  <a:ext cx="217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E7D9DC-D5F7-4489-8079-7BAD33E6EC10}"/>
                    </a:ext>
                  </a:extLst>
                </p14:cNvPr>
                <p14:cNvContentPartPr/>
                <p14:nvPr/>
              </p14:nvContentPartPr>
              <p14:xfrm>
                <a:off x="9826279" y="1010518"/>
                <a:ext cx="334080" cy="293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E7D9DC-D5F7-4489-8079-7BAD33E6EC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17639" y="1001878"/>
                  <a:ext cx="351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57200C-1EBA-4FD2-BBCB-8E59A74C01F5}"/>
                    </a:ext>
                  </a:extLst>
                </p14:cNvPr>
                <p14:cNvContentPartPr/>
                <p14:nvPr/>
              </p14:nvContentPartPr>
              <p14:xfrm>
                <a:off x="10378879" y="979558"/>
                <a:ext cx="378720" cy="347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57200C-1EBA-4FD2-BBCB-8E59A74C01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70239" y="970918"/>
                  <a:ext cx="3963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939E41A-873F-4C97-AD69-892A8E9200BD}"/>
                    </a:ext>
                  </a:extLst>
                </p14:cNvPr>
                <p14:cNvContentPartPr/>
                <p14:nvPr/>
              </p14:nvContentPartPr>
              <p14:xfrm>
                <a:off x="10482919" y="1196998"/>
                <a:ext cx="168840" cy="28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939E41A-873F-4C97-AD69-892A8E9200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73919" y="1187998"/>
                  <a:ext cx="18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0EAFC4E-7334-4A7D-B66F-1BF64A6C2DC0}"/>
                    </a:ext>
                  </a:extLst>
                </p14:cNvPr>
                <p14:cNvContentPartPr/>
                <p14:nvPr/>
              </p14:nvContentPartPr>
              <p14:xfrm>
                <a:off x="10843279" y="1237318"/>
                <a:ext cx="150480" cy="140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0EAFC4E-7334-4A7D-B66F-1BF64A6C2DC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34279" y="1228318"/>
                  <a:ext cx="168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FA05DF7-D95B-4B00-9F87-609BE1C8E135}"/>
                    </a:ext>
                  </a:extLst>
                </p14:cNvPr>
                <p14:cNvContentPartPr/>
                <p14:nvPr/>
              </p14:nvContentPartPr>
              <p14:xfrm>
                <a:off x="11149279" y="969118"/>
                <a:ext cx="237960" cy="366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FA05DF7-D95B-4B00-9F87-609BE1C8E13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40279" y="960478"/>
                  <a:ext cx="25560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3AD17709-1ACD-4124-95A7-819423C0A714}"/>
              </a:ext>
            </a:extLst>
          </p:cNvPr>
          <p:cNvGrpSpPr/>
          <p:nvPr/>
        </p:nvGrpSpPr>
        <p:grpSpPr>
          <a:xfrm>
            <a:off x="672559" y="4344838"/>
            <a:ext cx="1174320" cy="420840"/>
            <a:chOff x="672559" y="4344838"/>
            <a:chExt cx="117432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AD5A09E-6DC2-4E30-8D1B-47FD6D2BF720}"/>
                    </a:ext>
                  </a:extLst>
                </p14:cNvPr>
                <p14:cNvContentPartPr/>
                <p14:nvPr/>
              </p14:nvContentPartPr>
              <p14:xfrm>
                <a:off x="672559" y="4544998"/>
                <a:ext cx="355680" cy="2206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AD5A09E-6DC2-4E30-8D1B-47FD6D2BF72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3559" y="4536358"/>
                  <a:ext cx="373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0552ADD-8EB7-4C61-A785-B31DF185FF50}"/>
                    </a:ext>
                  </a:extLst>
                </p14:cNvPr>
                <p14:cNvContentPartPr/>
                <p14:nvPr/>
              </p14:nvContentPartPr>
              <p14:xfrm>
                <a:off x="1034359" y="4344838"/>
                <a:ext cx="198720" cy="384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0552ADD-8EB7-4C61-A785-B31DF185FF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5719" y="4336198"/>
                  <a:ext cx="216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34A319F-0B2D-48E1-8FE6-ADD9E8CCB958}"/>
                    </a:ext>
                  </a:extLst>
                </p14:cNvPr>
                <p14:cNvContentPartPr/>
                <p14:nvPr/>
              </p14:nvContentPartPr>
              <p14:xfrm>
                <a:off x="1288879" y="4571278"/>
                <a:ext cx="168480" cy="1476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34A319F-0B2D-48E1-8FE6-ADD9E8CCB9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80239" y="4562638"/>
                  <a:ext cx="186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1D24AED-9F82-4410-81EA-605337B44B9D}"/>
                    </a:ext>
                  </a:extLst>
                </p14:cNvPr>
                <p14:cNvContentPartPr/>
                <p14:nvPr/>
              </p14:nvContentPartPr>
              <p14:xfrm>
                <a:off x="1522879" y="4552918"/>
                <a:ext cx="182160" cy="180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1D24AED-9F82-4410-81EA-605337B44B9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13879" y="4543918"/>
                  <a:ext cx="199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3DA69A7-5963-420B-8C8A-E1E0B105F8CB}"/>
                    </a:ext>
                  </a:extLst>
                </p14:cNvPr>
                <p14:cNvContentPartPr/>
                <p14:nvPr/>
              </p14:nvContentPartPr>
              <p14:xfrm>
                <a:off x="1688479" y="4578838"/>
                <a:ext cx="158400" cy="1861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3DA69A7-5963-420B-8C8A-E1E0B105F8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79479" y="4569838"/>
                  <a:ext cx="1760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67B5AEC3-AE74-488F-9612-E8871A006A7C}"/>
              </a:ext>
            </a:extLst>
          </p:cNvPr>
          <p:cNvGrpSpPr/>
          <p:nvPr/>
        </p:nvGrpSpPr>
        <p:grpSpPr>
          <a:xfrm>
            <a:off x="9684799" y="4357798"/>
            <a:ext cx="2010600" cy="635400"/>
            <a:chOff x="9684799" y="4357798"/>
            <a:chExt cx="201060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C8FC6E7-97E0-4951-87BE-94CC23580874}"/>
                    </a:ext>
                  </a:extLst>
                </p14:cNvPr>
                <p14:cNvContentPartPr/>
                <p14:nvPr/>
              </p14:nvContentPartPr>
              <p14:xfrm>
                <a:off x="9740599" y="4609078"/>
                <a:ext cx="12960" cy="72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C8FC6E7-97E0-4951-87BE-94CC235808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31599" y="4600078"/>
                  <a:ext cx="30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1DCDE97-FCD4-473E-825C-27A3A8C2931C}"/>
                    </a:ext>
                  </a:extLst>
                </p14:cNvPr>
                <p14:cNvContentPartPr/>
                <p14:nvPr/>
              </p14:nvContentPartPr>
              <p14:xfrm>
                <a:off x="9684799" y="4535278"/>
                <a:ext cx="195480" cy="2138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1DCDE97-FCD4-473E-825C-27A3A8C2931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76159" y="4526638"/>
                  <a:ext cx="213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393256C-145D-4EEA-88C6-80141C116B83}"/>
                    </a:ext>
                  </a:extLst>
                </p14:cNvPr>
                <p14:cNvContentPartPr/>
                <p14:nvPr/>
              </p14:nvContentPartPr>
              <p14:xfrm>
                <a:off x="9847519" y="4620238"/>
                <a:ext cx="132480" cy="1378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393256C-145D-4EEA-88C6-80141C116B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38519" y="4611598"/>
                  <a:ext cx="150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4B94C42-2DA0-46A8-BDA6-9970A3AF205F}"/>
                    </a:ext>
                  </a:extLst>
                </p14:cNvPr>
                <p14:cNvContentPartPr/>
                <p14:nvPr/>
              </p14:nvContentPartPr>
              <p14:xfrm>
                <a:off x="10017799" y="4628158"/>
                <a:ext cx="299880" cy="1296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4B94C42-2DA0-46A8-BDA6-9970A3AF20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09159" y="4619518"/>
                  <a:ext cx="317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74D9AEF-39ED-45B1-93B3-E02A7BE7BEA3}"/>
                    </a:ext>
                  </a:extLst>
                </p14:cNvPr>
                <p14:cNvContentPartPr/>
                <p14:nvPr/>
              </p14:nvContentPartPr>
              <p14:xfrm>
                <a:off x="10274839" y="4643278"/>
                <a:ext cx="181080" cy="3499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74D9AEF-39ED-45B1-93B3-E02A7BE7BEA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66199" y="4634278"/>
                  <a:ext cx="198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18710C5-2D84-4132-8C43-957825EAFD35}"/>
                    </a:ext>
                  </a:extLst>
                </p14:cNvPr>
                <p14:cNvContentPartPr/>
                <p14:nvPr/>
              </p14:nvContentPartPr>
              <p14:xfrm>
                <a:off x="10412719" y="4596838"/>
                <a:ext cx="293400" cy="1702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18710C5-2D84-4132-8C43-957825EAFD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03719" y="4588198"/>
                  <a:ext cx="311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05F525E-09C4-4CB3-8ED3-3F2E4AD78EF5}"/>
                    </a:ext>
                  </a:extLst>
                </p14:cNvPr>
                <p14:cNvContentPartPr/>
                <p14:nvPr/>
              </p14:nvContentPartPr>
              <p14:xfrm>
                <a:off x="10679839" y="4622398"/>
                <a:ext cx="214920" cy="1641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05F525E-09C4-4CB3-8ED3-3F2E4AD78E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71199" y="4613398"/>
                  <a:ext cx="232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BB20699-DF20-41C1-92F1-FAF92C9235C4}"/>
                    </a:ext>
                  </a:extLst>
                </p14:cNvPr>
                <p14:cNvContentPartPr/>
                <p14:nvPr/>
              </p14:nvContentPartPr>
              <p14:xfrm>
                <a:off x="10990159" y="4357798"/>
                <a:ext cx="203760" cy="394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BB20699-DF20-41C1-92F1-FAF92C9235C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81159" y="4348798"/>
                  <a:ext cx="2214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800EA35-9CC7-4AFD-8913-DBFBB6557000}"/>
                    </a:ext>
                  </a:extLst>
                </p14:cNvPr>
                <p14:cNvContentPartPr/>
                <p14:nvPr/>
              </p14:nvContentPartPr>
              <p14:xfrm>
                <a:off x="10860559" y="4535638"/>
                <a:ext cx="448920" cy="1868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800EA35-9CC7-4AFD-8913-DBFBB655700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51559" y="4526998"/>
                  <a:ext cx="466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48B0487-8364-4981-9B57-66B2F3B52804}"/>
                    </a:ext>
                  </a:extLst>
                </p14:cNvPr>
                <p14:cNvContentPartPr/>
                <p14:nvPr/>
              </p14:nvContentPartPr>
              <p14:xfrm>
                <a:off x="11289679" y="4604038"/>
                <a:ext cx="268200" cy="1756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48B0487-8364-4981-9B57-66B2F3B528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80679" y="4595038"/>
                  <a:ext cx="285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85EDE10-535F-40EC-B412-64868381A309}"/>
                    </a:ext>
                  </a:extLst>
                </p14:cNvPr>
                <p14:cNvContentPartPr/>
                <p14:nvPr/>
              </p14:nvContentPartPr>
              <p14:xfrm>
                <a:off x="11466799" y="4456078"/>
                <a:ext cx="228600" cy="3312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85EDE10-535F-40EC-B412-64868381A30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58159" y="4447078"/>
                  <a:ext cx="24624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52CDD46-CD56-4F95-A27C-BE5C043D71D1}"/>
              </a:ext>
            </a:extLst>
          </p:cNvPr>
          <p:cNvGrpSpPr/>
          <p:nvPr/>
        </p:nvGrpSpPr>
        <p:grpSpPr>
          <a:xfrm>
            <a:off x="717559" y="5028478"/>
            <a:ext cx="1082520" cy="736560"/>
            <a:chOff x="717559" y="5028478"/>
            <a:chExt cx="108252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AFE035A-C0D0-4E34-9B35-30FA9D018372}"/>
                    </a:ext>
                  </a:extLst>
                </p14:cNvPr>
                <p14:cNvContentPartPr/>
                <p14:nvPr/>
              </p14:nvContentPartPr>
              <p14:xfrm>
                <a:off x="717559" y="5052958"/>
                <a:ext cx="185400" cy="2433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AFE035A-C0D0-4E34-9B35-30FA9D0183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8919" y="5043958"/>
                  <a:ext cx="203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CEC01D4-0FF2-4B8F-BB5F-95C05C444DDD}"/>
                    </a:ext>
                  </a:extLst>
                </p14:cNvPr>
                <p14:cNvContentPartPr/>
                <p14:nvPr/>
              </p14:nvContentPartPr>
              <p14:xfrm>
                <a:off x="898279" y="5028478"/>
                <a:ext cx="263160" cy="3103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CEC01D4-0FF2-4B8F-BB5F-95C05C444DD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9639" y="5019838"/>
                  <a:ext cx="2808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2FA545A-92E4-4442-893F-35E1C9914D7B}"/>
                    </a:ext>
                  </a:extLst>
                </p14:cNvPr>
                <p14:cNvContentPartPr/>
                <p14:nvPr/>
              </p14:nvContentPartPr>
              <p14:xfrm>
                <a:off x="1258639" y="5136838"/>
                <a:ext cx="32400" cy="1144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2FA545A-92E4-4442-893F-35E1C9914D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49999" y="5128198"/>
                  <a:ext cx="50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844CDD4-95D8-4BB1-9AB8-DA84374BF47F}"/>
                    </a:ext>
                  </a:extLst>
                </p14:cNvPr>
                <p14:cNvContentPartPr/>
                <p14:nvPr/>
              </p14:nvContentPartPr>
              <p14:xfrm>
                <a:off x="1364479" y="5138998"/>
                <a:ext cx="153360" cy="108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844CDD4-95D8-4BB1-9AB8-DA84374BF47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55839" y="5129998"/>
                  <a:ext cx="171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64716A2-11F3-46D4-848E-EDAB8E1307BB}"/>
                    </a:ext>
                  </a:extLst>
                </p14:cNvPr>
                <p14:cNvContentPartPr/>
                <p14:nvPr/>
              </p14:nvContentPartPr>
              <p14:xfrm>
                <a:off x="1344319" y="5144758"/>
                <a:ext cx="455760" cy="6202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64716A2-11F3-46D4-848E-EDAB8E1307B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35319" y="5135758"/>
                  <a:ext cx="473400" cy="63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3E1BFA6B-DB4A-4FCD-81E4-385D6FB4794F}"/>
                  </a:ext>
                </a:extLst>
              </p14:cNvPr>
              <p14:cNvContentPartPr/>
              <p14:nvPr/>
            </p14:nvContentPartPr>
            <p14:xfrm>
              <a:off x="5625799" y="4557598"/>
              <a:ext cx="319320" cy="18576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3E1BFA6B-DB4A-4FCD-81E4-385D6FB4794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616799" y="4548598"/>
                <a:ext cx="3369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6AF05698-92E0-4F9C-B3ED-A2C68341D38F}"/>
                  </a:ext>
                </a:extLst>
              </p14:cNvPr>
              <p14:cNvContentPartPr/>
              <p14:nvPr/>
            </p14:nvContentPartPr>
            <p14:xfrm>
              <a:off x="5884999" y="4266358"/>
              <a:ext cx="288000" cy="3625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6AF05698-92E0-4F9C-B3ED-A2C68341D38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876359" y="4257718"/>
                <a:ext cx="3056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7F8ACB7-DA83-4107-BFF7-A79B654D3C11}"/>
                  </a:ext>
                </a:extLst>
              </p14:cNvPr>
              <p14:cNvContentPartPr/>
              <p14:nvPr/>
            </p14:nvContentPartPr>
            <p14:xfrm>
              <a:off x="6032239" y="4539238"/>
              <a:ext cx="190440" cy="17316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7F8ACB7-DA83-4107-BFF7-A79B654D3C1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023239" y="4530238"/>
                <a:ext cx="208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0F3DD3AC-38CC-4147-B33C-DC8C6D8B4C8A}"/>
                  </a:ext>
                </a:extLst>
              </p14:cNvPr>
              <p14:cNvContentPartPr/>
              <p14:nvPr/>
            </p14:nvContentPartPr>
            <p14:xfrm>
              <a:off x="6261919" y="4560478"/>
              <a:ext cx="258480" cy="13320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0F3DD3AC-38CC-4147-B33C-DC8C6D8B4C8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53279" y="4551478"/>
                <a:ext cx="276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9F475843-FD50-4EC0-8026-271356D92993}"/>
                  </a:ext>
                </a:extLst>
              </p14:cNvPr>
              <p14:cNvContentPartPr/>
              <p14:nvPr/>
            </p14:nvContentPartPr>
            <p14:xfrm>
              <a:off x="6543799" y="4537798"/>
              <a:ext cx="156600" cy="16056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9F475843-FD50-4EC0-8026-271356D9299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535159" y="4528798"/>
                <a:ext cx="174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B7AE6E3-923C-48DE-BB62-6AEF68E6009C}"/>
                  </a:ext>
                </a:extLst>
              </p14:cNvPr>
              <p14:cNvContentPartPr/>
              <p14:nvPr/>
            </p14:nvContentPartPr>
            <p14:xfrm>
              <a:off x="6778879" y="4554718"/>
              <a:ext cx="292680" cy="14292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B7AE6E3-923C-48DE-BB62-6AEF68E6009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769879" y="4545718"/>
                <a:ext cx="3103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44473D18-8A68-421B-BB94-5D563E6C9865}"/>
                  </a:ext>
                </a:extLst>
              </p14:cNvPr>
              <p14:cNvContentPartPr/>
              <p14:nvPr/>
            </p14:nvContentPartPr>
            <p14:xfrm>
              <a:off x="7187479" y="4579558"/>
              <a:ext cx="23760" cy="9936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44473D18-8A68-421B-BB94-5D563E6C986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178839" y="4570918"/>
                <a:ext cx="414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215E9DF2-4AB7-4F0F-9783-5CF70196B748}"/>
                  </a:ext>
                </a:extLst>
              </p14:cNvPr>
              <p14:cNvContentPartPr/>
              <p14:nvPr/>
            </p14:nvContentPartPr>
            <p14:xfrm>
              <a:off x="7318879" y="4561918"/>
              <a:ext cx="302760" cy="13608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215E9DF2-4AB7-4F0F-9783-5CF70196B74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309879" y="4552918"/>
                <a:ext cx="3204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3BE90709-4E27-41FB-849E-E9FCA97E7B0D}"/>
                  </a:ext>
                </a:extLst>
              </p14:cNvPr>
              <p14:cNvContentPartPr/>
              <p14:nvPr/>
            </p14:nvContentPartPr>
            <p14:xfrm>
              <a:off x="7700119" y="4605838"/>
              <a:ext cx="133560" cy="12528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3BE90709-4E27-41FB-849E-E9FCA97E7B0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691479" y="4597198"/>
                <a:ext cx="1512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27BE9F84-1A77-4749-9BCB-12909F97BA58}"/>
                  </a:ext>
                </a:extLst>
              </p14:cNvPr>
              <p14:cNvContentPartPr/>
              <p14:nvPr/>
            </p14:nvContentPartPr>
            <p14:xfrm>
              <a:off x="8015479" y="4352398"/>
              <a:ext cx="160920" cy="38772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27BE9F84-1A77-4749-9BCB-12909F97BA5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006479" y="4343398"/>
                <a:ext cx="1785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8A5CCCE-EC99-424D-9C1A-763185C76A92}"/>
                  </a:ext>
                </a:extLst>
              </p14:cNvPr>
              <p14:cNvContentPartPr/>
              <p14:nvPr/>
            </p14:nvContentPartPr>
            <p14:xfrm>
              <a:off x="7951039" y="4531678"/>
              <a:ext cx="269640" cy="1008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8A5CCCE-EC99-424D-9C1A-763185C76A9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942039" y="4522678"/>
                <a:ext cx="287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F21A6637-877B-45AC-B39D-C3BCE688A65D}"/>
                  </a:ext>
                </a:extLst>
              </p14:cNvPr>
              <p14:cNvContentPartPr/>
              <p14:nvPr/>
            </p14:nvContentPartPr>
            <p14:xfrm>
              <a:off x="8230399" y="4570198"/>
              <a:ext cx="159840" cy="14148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F21A6637-877B-45AC-B39D-C3BCE688A65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21399" y="4561558"/>
                <a:ext cx="1774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F192C18A-0D95-4D1B-8E10-12347688A4E5}"/>
                  </a:ext>
                </a:extLst>
              </p14:cNvPr>
              <p14:cNvContentPartPr/>
              <p14:nvPr/>
            </p14:nvContentPartPr>
            <p14:xfrm>
              <a:off x="8458639" y="4533838"/>
              <a:ext cx="309600" cy="19692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F192C18A-0D95-4D1B-8E10-12347688A4E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49639" y="4524838"/>
                <a:ext cx="3272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2E214458-C5BE-43A4-AF6B-2F89E3BC3C25}"/>
                  </a:ext>
                </a:extLst>
              </p14:cNvPr>
              <p14:cNvContentPartPr/>
              <p14:nvPr/>
            </p14:nvContentPartPr>
            <p14:xfrm>
              <a:off x="8964439" y="4572718"/>
              <a:ext cx="72360" cy="15588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2E214458-C5BE-43A4-AF6B-2F89E3BC3C2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955439" y="4563718"/>
                <a:ext cx="900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53A719E8-DB08-48A1-957C-CA2DFA8E7632}"/>
                  </a:ext>
                </a:extLst>
              </p14:cNvPr>
              <p14:cNvContentPartPr/>
              <p14:nvPr/>
            </p14:nvContentPartPr>
            <p14:xfrm>
              <a:off x="9206359" y="4505038"/>
              <a:ext cx="143280" cy="20052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53A719E8-DB08-48A1-957C-CA2DFA8E763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197719" y="4496038"/>
                <a:ext cx="1609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5C4633E1-D18B-435A-A448-F8381B4FD147}"/>
                  </a:ext>
                </a:extLst>
              </p14:cNvPr>
              <p14:cNvContentPartPr/>
              <p14:nvPr/>
            </p14:nvContentPartPr>
            <p14:xfrm>
              <a:off x="2228839" y="4532398"/>
              <a:ext cx="154800" cy="27252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5C4633E1-D18B-435A-A448-F8381B4FD14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219839" y="4523398"/>
                <a:ext cx="1724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FC07EEDC-3D15-451F-8AFB-C60F139E8270}"/>
                  </a:ext>
                </a:extLst>
              </p14:cNvPr>
              <p14:cNvContentPartPr/>
              <p14:nvPr/>
            </p14:nvContentPartPr>
            <p14:xfrm>
              <a:off x="2346559" y="4399198"/>
              <a:ext cx="279360" cy="21132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FC07EEDC-3D15-451F-8AFB-C60F139E827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337919" y="4390198"/>
                <a:ext cx="2970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4D291741-4CF8-472D-920D-EC1C48851B0B}"/>
                  </a:ext>
                </a:extLst>
              </p14:cNvPr>
              <p14:cNvContentPartPr/>
              <p14:nvPr/>
            </p14:nvContentPartPr>
            <p14:xfrm>
              <a:off x="2642119" y="4500718"/>
              <a:ext cx="205920" cy="27792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4D291741-4CF8-472D-920D-EC1C48851B0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633119" y="4492078"/>
                <a:ext cx="2235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C43B55CA-4265-4092-974E-C9D48770D76A}"/>
                  </a:ext>
                </a:extLst>
              </p14:cNvPr>
              <p14:cNvContentPartPr/>
              <p14:nvPr/>
            </p14:nvContentPartPr>
            <p14:xfrm>
              <a:off x="2905999" y="4567318"/>
              <a:ext cx="80640" cy="20448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C43B55CA-4265-4092-974E-C9D48770D76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897359" y="4558678"/>
                <a:ext cx="982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CF3AA80-3F10-487B-9601-4BC431FE5146}"/>
                  </a:ext>
                </a:extLst>
              </p14:cNvPr>
              <p14:cNvContentPartPr/>
              <p14:nvPr/>
            </p14:nvContentPartPr>
            <p14:xfrm>
              <a:off x="2978359" y="4486678"/>
              <a:ext cx="211680" cy="27684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CF3AA80-3F10-487B-9601-4BC431FE514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969719" y="4477678"/>
                <a:ext cx="229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85AFD83A-E29B-4FD0-A8DF-FB5D8A8A96D3}"/>
                  </a:ext>
                </a:extLst>
              </p14:cNvPr>
              <p14:cNvContentPartPr/>
              <p14:nvPr/>
            </p14:nvContentPartPr>
            <p14:xfrm>
              <a:off x="3250879" y="4359598"/>
              <a:ext cx="202680" cy="52704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85AFD83A-E29B-4FD0-A8DF-FB5D8A8A96D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242239" y="4350598"/>
                <a:ext cx="2203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C3B387DD-9E20-48B4-9F1F-0C15F03C70ED}"/>
                  </a:ext>
                </a:extLst>
              </p14:cNvPr>
              <p14:cNvContentPartPr/>
              <p14:nvPr/>
            </p14:nvContentPartPr>
            <p14:xfrm>
              <a:off x="3795919" y="4666318"/>
              <a:ext cx="98280" cy="14868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3B387DD-9E20-48B4-9F1F-0C15F03C70E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787279" y="4657678"/>
                <a:ext cx="1159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5D9E771C-1BD3-43DC-99DD-A7AF29FD5D11}"/>
                  </a:ext>
                </a:extLst>
              </p14:cNvPr>
              <p14:cNvContentPartPr/>
              <p14:nvPr/>
            </p14:nvContentPartPr>
            <p14:xfrm>
              <a:off x="3901759" y="4594318"/>
              <a:ext cx="16200" cy="468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5D9E771C-1BD3-43DC-99DD-A7AF29FD5D1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892759" y="4585318"/>
                <a:ext cx="33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74237E2-C5B1-4723-903A-C872759BAA6B}"/>
                  </a:ext>
                </a:extLst>
              </p14:cNvPr>
              <p14:cNvContentPartPr/>
              <p14:nvPr/>
            </p14:nvContentPartPr>
            <p14:xfrm>
              <a:off x="3942439" y="4660198"/>
              <a:ext cx="198720" cy="15660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74237E2-C5B1-4723-903A-C872759BAA6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933439" y="4651558"/>
                <a:ext cx="2163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9608A890-A199-4040-B0AD-D62B4BE0655B}"/>
                  </a:ext>
                </a:extLst>
              </p14:cNvPr>
              <p14:cNvContentPartPr/>
              <p14:nvPr/>
            </p14:nvContentPartPr>
            <p14:xfrm>
              <a:off x="4558039" y="4397038"/>
              <a:ext cx="238320" cy="40608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9608A890-A199-4040-B0AD-D62B4BE0655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549039" y="4388398"/>
                <a:ext cx="2559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C391EE25-5FDB-4953-8882-F223E120366F}"/>
                  </a:ext>
                </a:extLst>
              </p14:cNvPr>
              <p14:cNvContentPartPr/>
              <p14:nvPr/>
            </p14:nvContentPartPr>
            <p14:xfrm>
              <a:off x="4463359" y="4543198"/>
              <a:ext cx="395640" cy="8568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C391EE25-5FDB-4953-8882-F223E120366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454719" y="4534558"/>
                <a:ext cx="4132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AF3AEF88-774A-424D-8ADF-7E3F7D779D34}"/>
                  </a:ext>
                </a:extLst>
              </p14:cNvPr>
              <p14:cNvContentPartPr/>
              <p14:nvPr/>
            </p14:nvContentPartPr>
            <p14:xfrm>
              <a:off x="4837399" y="4374718"/>
              <a:ext cx="222120" cy="36720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AF3AEF88-774A-424D-8ADF-7E3F7D779D3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28759" y="4366078"/>
                <a:ext cx="2397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C541E89D-C02D-42CE-BE36-3BABF0573674}"/>
                  </a:ext>
                </a:extLst>
              </p14:cNvPr>
              <p14:cNvContentPartPr/>
              <p14:nvPr/>
            </p14:nvContentPartPr>
            <p14:xfrm>
              <a:off x="5102719" y="4541398"/>
              <a:ext cx="226440" cy="20484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C541E89D-C02D-42CE-BE36-3BABF057367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93719" y="4532398"/>
                <a:ext cx="2440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7AE85D19-D0FF-44B6-BDC0-63D65D15D5E4}"/>
                  </a:ext>
                </a:extLst>
              </p14:cNvPr>
              <p14:cNvContentPartPr/>
              <p14:nvPr/>
            </p14:nvContentPartPr>
            <p14:xfrm>
              <a:off x="2120839" y="4901038"/>
              <a:ext cx="308520" cy="4748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7AE85D19-D0FF-44B6-BDC0-63D65D15D5E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112199" y="4892038"/>
                <a:ext cx="326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A6CC4664-1814-418D-82CF-95A281D16CC3}"/>
                  </a:ext>
                </a:extLst>
              </p14:cNvPr>
              <p14:cNvContentPartPr/>
              <p14:nvPr/>
            </p14:nvContentPartPr>
            <p14:xfrm>
              <a:off x="2108959" y="5130718"/>
              <a:ext cx="425160" cy="3816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A6CC4664-1814-418D-82CF-95A281D16CC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099959" y="5121718"/>
                <a:ext cx="442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BD3D5D9B-E711-4B69-B0AF-BA94B787B403}"/>
                  </a:ext>
                </a:extLst>
              </p14:cNvPr>
              <p14:cNvContentPartPr/>
              <p14:nvPr/>
            </p14:nvContentPartPr>
            <p14:xfrm>
              <a:off x="2473999" y="4893478"/>
              <a:ext cx="276120" cy="41796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BD3D5D9B-E711-4B69-B0AF-BA94B787B40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464999" y="4884478"/>
                <a:ext cx="2937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2CA061E3-74CD-4677-B8BB-B64D63D1E43A}"/>
                  </a:ext>
                </a:extLst>
              </p14:cNvPr>
              <p14:cNvContentPartPr/>
              <p14:nvPr/>
            </p14:nvContentPartPr>
            <p14:xfrm>
              <a:off x="2720959" y="5118478"/>
              <a:ext cx="196560" cy="19188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2CA061E3-74CD-4677-B8BB-B64D63D1E43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711959" y="5109838"/>
                <a:ext cx="2142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2D8B4411-7289-47D1-872B-3BC428774E4C}"/>
                  </a:ext>
                </a:extLst>
              </p14:cNvPr>
              <p14:cNvContentPartPr/>
              <p14:nvPr/>
            </p14:nvContentPartPr>
            <p14:xfrm>
              <a:off x="3226759" y="4957918"/>
              <a:ext cx="329400" cy="38556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2D8B4411-7289-47D1-872B-3BC428774E4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218119" y="4948918"/>
                <a:ext cx="347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40F5D238-4D99-4D9A-A766-FD5005BC2434}"/>
                  </a:ext>
                </a:extLst>
              </p14:cNvPr>
              <p14:cNvContentPartPr/>
              <p14:nvPr/>
            </p14:nvContentPartPr>
            <p14:xfrm>
              <a:off x="3602599" y="5135758"/>
              <a:ext cx="231480" cy="18504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40F5D238-4D99-4D9A-A766-FD5005BC243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593959" y="5127118"/>
                <a:ext cx="2491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D386AA8-ABD9-4A46-BDF0-40084A66938A}"/>
                  </a:ext>
                </a:extLst>
              </p14:cNvPr>
              <p14:cNvContentPartPr/>
              <p14:nvPr/>
            </p14:nvContentPartPr>
            <p14:xfrm>
              <a:off x="3866479" y="5106958"/>
              <a:ext cx="407880" cy="21312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D386AA8-ABD9-4A46-BDF0-40084A66938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857839" y="5098318"/>
                <a:ext cx="4255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2958C226-6C7D-4546-BBAD-4D5980C8543D}"/>
                  </a:ext>
                </a:extLst>
              </p14:cNvPr>
              <p14:cNvContentPartPr/>
              <p14:nvPr/>
            </p14:nvContentPartPr>
            <p14:xfrm>
              <a:off x="4468759" y="5161318"/>
              <a:ext cx="165240" cy="15804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2958C226-6C7D-4546-BBAD-4D5980C8543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460119" y="5152678"/>
                <a:ext cx="1828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64835514-F371-45D7-821B-16512F10300C}"/>
                  </a:ext>
                </a:extLst>
              </p14:cNvPr>
              <p14:cNvContentPartPr/>
              <p14:nvPr/>
            </p14:nvContentPartPr>
            <p14:xfrm>
              <a:off x="4811839" y="4864318"/>
              <a:ext cx="368280" cy="46548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64835514-F371-45D7-821B-16512F10300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803199" y="4855678"/>
                <a:ext cx="38592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2C6A29BC-BB72-4939-A311-234FB8FB927E}"/>
                  </a:ext>
                </a:extLst>
              </p14:cNvPr>
              <p14:cNvContentPartPr/>
              <p14:nvPr/>
            </p14:nvContentPartPr>
            <p14:xfrm>
              <a:off x="4851439" y="5154118"/>
              <a:ext cx="308880" cy="3240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2C6A29BC-BB72-4939-A311-234FB8FB927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842439" y="5145478"/>
                <a:ext cx="3265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DDC61125-CFC8-4FD0-B8A4-A48AD66F979A}"/>
                  </a:ext>
                </a:extLst>
              </p14:cNvPr>
              <p14:cNvContentPartPr/>
              <p14:nvPr/>
            </p14:nvContentPartPr>
            <p14:xfrm>
              <a:off x="5536159" y="5061598"/>
              <a:ext cx="150480" cy="20088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DDC61125-CFC8-4FD0-B8A4-A48AD66F979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527159" y="5052958"/>
                <a:ext cx="168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5E6E6D0-E431-4214-93E2-420D78F16D6B}"/>
                  </a:ext>
                </a:extLst>
              </p14:cNvPr>
              <p14:cNvContentPartPr/>
              <p14:nvPr/>
            </p14:nvContentPartPr>
            <p14:xfrm>
              <a:off x="5380639" y="4951438"/>
              <a:ext cx="693000" cy="7956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5E6E6D0-E431-4214-93E2-420D78F16D6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371639" y="4942438"/>
                <a:ext cx="7106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FC65D3C-3B10-41F2-B7B5-2DD72D28244F}"/>
                  </a:ext>
                </a:extLst>
              </p14:cNvPr>
              <p14:cNvContentPartPr/>
              <p14:nvPr/>
            </p14:nvContentPartPr>
            <p14:xfrm>
              <a:off x="5767279" y="5163838"/>
              <a:ext cx="182520" cy="11268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FC65D3C-3B10-41F2-B7B5-2DD72D28244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758639" y="5154838"/>
                <a:ext cx="200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CFAC992-A2D4-45B4-AB66-AC2130720B3C}"/>
                  </a:ext>
                </a:extLst>
              </p14:cNvPr>
              <p14:cNvContentPartPr/>
              <p14:nvPr/>
            </p14:nvContentPartPr>
            <p14:xfrm>
              <a:off x="6132679" y="4904998"/>
              <a:ext cx="229320" cy="37224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CFAC992-A2D4-45B4-AB66-AC2130720B3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123679" y="4895998"/>
                <a:ext cx="2469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07792B80-2074-4F6C-A3E3-B564B8C0AE3E}"/>
                  </a:ext>
                </a:extLst>
              </p14:cNvPr>
              <p14:cNvContentPartPr/>
              <p14:nvPr/>
            </p14:nvContentPartPr>
            <p14:xfrm>
              <a:off x="6016039" y="5056558"/>
              <a:ext cx="500040" cy="8676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07792B80-2074-4F6C-A3E3-B564B8C0AE3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007039" y="5047918"/>
                <a:ext cx="5176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E870C29-265A-4EA4-87AD-512373F3B35A}"/>
                  </a:ext>
                </a:extLst>
              </p14:cNvPr>
              <p14:cNvContentPartPr/>
              <p14:nvPr/>
            </p14:nvContentPartPr>
            <p14:xfrm>
              <a:off x="6282799" y="5178598"/>
              <a:ext cx="180360" cy="11016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E870C29-265A-4EA4-87AD-512373F3B35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273799" y="5169598"/>
                <a:ext cx="198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18832DFA-C5A3-4556-8CBF-E727E25FCB59}"/>
                  </a:ext>
                </a:extLst>
              </p14:cNvPr>
              <p14:cNvContentPartPr/>
              <p14:nvPr/>
            </p14:nvContentPartPr>
            <p14:xfrm>
              <a:off x="6696799" y="4994278"/>
              <a:ext cx="141840" cy="28296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18832DFA-C5A3-4556-8CBF-E727E25FCB5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688159" y="4985278"/>
                <a:ext cx="15948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0" name="Group 399">
            <a:extLst>
              <a:ext uri="{FF2B5EF4-FFF2-40B4-BE49-F238E27FC236}">
                <a16:creationId xmlns:a16="http://schemas.microsoft.com/office/drawing/2014/main" id="{D322B523-543E-448B-86DF-EFA4CC2E5F31}"/>
              </a:ext>
            </a:extLst>
          </p:cNvPr>
          <p:cNvGrpSpPr/>
          <p:nvPr/>
        </p:nvGrpSpPr>
        <p:grpSpPr>
          <a:xfrm>
            <a:off x="7100719" y="4885558"/>
            <a:ext cx="2773440" cy="718560"/>
            <a:chOff x="7100719" y="4885558"/>
            <a:chExt cx="2773440" cy="7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983186B-2FE8-46D1-9BC8-843B72B87058}"/>
                    </a:ext>
                  </a:extLst>
                </p14:cNvPr>
                <p14:cNvContentPartPr/>
                <p14:nvPr/>
              </p14:nvContentPartPr>
              <p14:xfrm>
                <a:off x="7100719" y="5048638"/>
                <a:ext cx="109440" cy="2314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983186B-2FE8-46D1-9BC8-843B72B8705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91719" y="5039638"/>
                  <a:ext cx="127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BBB9E5F-51D2-4918-A6A5-1E337F66BD09}"/>
                    </a:ext>
                  </a:extLst>
                </p14:cNvPr>
                <p14:cNvContentPartPr/>
                <p14:nvPr/>
              </p14:nvContentPartPr>
              <p14:xfrm>
                <a:off x="7147879" y="4885558"/>
                <a:ext cx="343080" cy="1850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BBB9E5F-51D2-4918-A6A5-1E337F66BD0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38879" y="4876558"/>
                  <a:ext cx="360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B4298B9-9ED0-438C-9A9D-E7171E49196C}"/>
                    </a:ext>
                  </a:extLst>
                </p14:cNvPr>
                <p14:cNvContentPartPr/>
                <p14:nvPr/>
              </p14:nvContentPartPr>
              <p14:xfrm>
                <a:off x="7420039" y="5075638"/>
                <a:ext cx="258840" cy="2401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B4298B9-9ED0-438C-9A9D-E7171E49196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11399" y="5066638"/>
                  <a:ext cx="276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368AD85-4811-492A-8712-B59865F44E78}"/>
                    </a:ext>
                  </a:extLst>
                </p14:cNvPr>
                <p14:cNvContentPartPr/>
                <p14:nvPr/>
              </p14:nvContentPartPr>
              <p14:xfrm>
                <a:off x="7643239" y="5133598"/>
                <a:ext cx="212400" cy="1594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368AD85-4811-492A-8712-B59865F44E7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34239" y="5124958"/>
                  <a:ext cx="23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5B39978-9EBF-4161-A19A-91E7B7BC0BEE}"/>
                    </a:ext>
                  </a:extLst>
                </p14:cNvPr>
                <p14:cNvContentPartPr/>
                <p14:nvPr/>
              </p14:nvContentPartPr>
              <p14:xfrm>
                <a:off x="7955719" y="4906798"/>
                <a:ext cx="224280" cy="3787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5B39978-9EBF-4161-A19A-91E7B7BC0BE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947079" y="4897798"/>
                  <a:ext cx="2419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DE467ED-E862-47D2-BB2B-13DBC48A9D61}"/>
                    </a:ext>
                  </a:extLst>
                </p14:cNvPr>
                <p14:cNvContentPartPr/>
                <p14:nvPr/>
              </p14:nvContentPartPr>
              <p14:xfrm>
                <a:off x="8254159" y="5137918"/>
                <a:ext cx="213480" cy="1969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DE467ED-E862-47D2-BB2B-13DBC48A9D6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45519" y="5129278"/>
                  <a:ext cx="231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69E1161-7067-4640-9941-F5B494FCA9ED}"/>
                    </a:ext>
                  </a:extLst>
                </p14:cNvPr>
                <p14:cNvContentPartPr/>
                <p14:nvPr/>
              </p14:nvContentPartPr>
              <p14:xfrm>
                <a:off x="8521639" y="4931638"/>
                <a:ext cx="224280" cy="3999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69E1161-7067-4640-9941-F5B494FCA9E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12999" y="4922998"/>
                  <a:ext cx="2419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DA66C73-E180-424D-913F-A35BD784F4CE}"/>
                    </a:ext>
                  </a:extLst>
                </p14:cNvPr>
                <p14:cNvContentPartPr/>
                <p14:nvPr/>
              </p14:nvContentPartPr>
              <p14:xfrm>
                <a:off x="8776159" y="5198398"/>
                <a:ext cx="85680" cy="1220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DA66C73-E180-424D-913F-A35BD784F4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67159" y="5189398"/>
                  <a:ext cx="103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F9CC4CA-67D3-4AF0-BFF5-60BE1209E0A4}"/>
                    </a:ext>
                  </a:extLst>
                </p14:cNvPr>
                <p14:cNvContentPartPr/>
                <p14:nvPr/>
              </p14:nvContentPartPr>
              <p14:xfrm>
                <a:off x="9051559" y="4934878"/>
                <a:ext cx="218160" cy="3873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F9CC4CA-67D3-4AF0-BFF5-60BE1209E0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42559" y="4925878"/>
                  <a:ext cx="2358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56CBDA6-E5CA-4CBD-AC16-34AB8CD123A8}"/>
                    </a:ext>
                  </a:extLst>
                </p14:cNvPr>
                <p14:cNvContentPartPr/>
                <p14:nvPr/>
              </p14:nvContentPartPr>
              <p14:xfrm>
                <a:off x="9163879" y="4960798"/>
                <a:ext cx="524520" cy="3531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56CBDA6-E5CA-4CBD-AC16-34AB8CD123A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155239" y="4952158"/>
                  <a:ext cx="542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912F39D-6C08-4344-BB47-EA0879A0D112}"/>
                    </a:ext>
                  </a:extLst>
                </p14:cNvPr>
                <p14:cNvContentPartPr/>
                <p14:nvPr/>
              </p14:nvContentPartPr>
              <p14:xfrm>
                <a:off x="9320839" y="5120278"/>
                <a:ext cx="389880" cy="540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912F39D-6C08-4344-BB47-EA0879A0D11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311839" y="5111638"/>
                  <a:ext cx="407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55CE500-15C0-4957-AE50-29108F979553}"/>
                    </a:ext>
                  </a:extLst>
                </p14:cNvPr>
                <p14:cNvContentPartPr/>
                <p14:nvPr/>
              </p14:nvContentPartPr>
              <p14:xfrm>
                <a:off x="9527479" y="5131798"/>
                <a:ext cx="325440" cy="4723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55CE500-15C0-4957-AE50-29108F9795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18839" y="5123158"/>
                  <a:ext cx="3430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B03FD15-5E68-43A9-A2AF-A7D7E22B9634}"/>
                    </a:ext>
                  </a:extLst>
                </p14:cNvPr>
                <p14:cNvContentPartPr/>
                <p14:nvPr/>
              </p14:nvContentPartPr>
              <p14:xfrm>
                <a:off x="9848959" y="5360038"/>
                <a:ext cx="25200" cy="259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B03FD15-5E68-43A9-A2AF-A7D7E22B963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39959" y="5351398"/>
                  <a:ext cx="428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33DCEA5D-6790-47EC-A261-47AFEE92B46E}"/>
              </a:ext>
            </a:extLst>
          </p:cNvPr>
          <p:cNvGrpSpPr/>
          <p:nvPr/>
        </p:nvGrpSpPr>
        <p:grpSpPr>
          <a:xfrm>
            <a:off x="803959" y="5596198"/>
            <a:ext cx="1071720" cy="498960"/>
            <a:chOff x="803959" y="5596198"/>
            <a:chExt cx="107172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B181071-7E8E-4484-949B-BE92C404A8A8}"/>
                    </a:ext>
                  </a:extLst>
                </p14:cNvPr>
                <p14:cNvContentPartPr/>
                <p14:nvPr/>
              </p14:nvContentPartPr>
              <p14:xfrm>
                <a:off x="885679" y="5812198"/>
                <a:ext cx="171360" cy="2829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B181071-7E8E-4484-949B-BE92C404A8A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6679" y="5803198"/>
                  <a:ext cx="189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E659289-2489-4C81-97CF-6EC85A3466C3}"/>
                    </a:ext>
                  </a:extLst>
                </p14:cNvPr>
                <p14:cNvContentPartPr/>
                <p14:nvPr/>
              </p14:nvContentPartPr>
              <p14:xfrm>
                <a:off x="803959" y="5774038"/>
                <a:ext cx="506880" cy="5256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E659289-2489-4C81-97CF-6EC85A3466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4959" y="5765398"/>
                  <a:ext cx="524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79EE404-6CBA-4EE6-BAD1-87701FA97A7A}"/>
                    </a:ext>
                  </a:extLst>
                </p14:cNvPr>
                <p14:cNvContentPartPr/>
                <p14:nvPr/>
              </p14:nvContentPartPr>
              <p14:xfrm>
                <a:off x="1270879" y="5596198"/>
                <a:ext cx="314640" cy="4442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79EE404-6CBA-4EE6-BAD1-87701FA97A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61879" y="5587198"/>
                  <a:ext cx="3322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2F6DB41-297F-424F-BC11-CD5C74870C77}"/>
                    </a:ext>
                  </a:extLst>
                </p14:cNvPr>
                <p14:cNvContentPartPr/>
                <p14:nvPr/>
              </p14:nvContentPartPr>
              <p14:xfrm>
                <a:off x="1584799" y="5889598"/>
                <a:ext cx="66960" cy="799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2F6DB41-297F-424F-BC11-CD5C74870C7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5799" y="5880598"/>
                  <a:ext cx="84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0B660AD-0125-43BB-823C-FA157B83B53D}"/>
                    </a:ext>
                  </a:extLst>
                </p14:cNvPr>
                <p14:cNvContentPartPr/>
                <p14:nvPr/>
              </p14:nvContentPartPr>
              <p14:xfrm>
                <a:off x="1711519" y="5772958"/>
                <a:ext cx="4680" cy="136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0B660AD-0125-43BB-823C-FA157B83B53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02519" y="5763958"/>
                  <a:ext cx="22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4240553-BA60-4DD6-A359-253C16FC70B8}"/>
                    </a:ext>
                  </a:extLst>
                </p14:cNvPr>
                <p14:cNvContentPartPr/>
                <p14:nvPr/>
              </p14:nvContentPartPr>
              <p14:xfrm>
                <a:off x="1738159" y="5825878"/>
                <a:ext cx="137520" cy="1911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4240553-BA60-4DD6-A359-253C16FC70B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29519" y="5816878"/>
                  <a:ext cx="15516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E7176EC4-A7AC-45D1-9F5B-6C2BDB916E2B}"/>
              </a:ext>
            </a:extLst>
          </p:cNvPr>
          <p:cNvGrpSpPr/>
          <p:nvPr/>
        </p:nvGrpSpPr>
        <p:grpSpPr>
          <a:xfrm>
            <a:off x="2271319" y="5760718"/>
            <a:ext cx="388800" cy="282960"/>
            <a:chOff x="2271319" y="5760718"/>
            <a:chExt cx="38880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1D310B1-2036-4F3B-A2E6-7ECD713A53B3}"/>
                    </a:ext>
                  </a:extLst>
                </p14:cNvPr>
                <p14:cNvContentPartPr/>
                <p14:nvPr/>
              </p14:nvContentPartPr>
              <p14:xfrm>
                <a:off x="2271319" y="5879878"/>
                <a:ext cx="53280" cy="1292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1D310B1-2036-4F3B-A2E6-7ECD713A53B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62679" y="5871238"/>
                  <a:ext cx="70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4428EC6-9F00-43D5-BF99-5D82E7B4205A}"/>
                    </a:ext>
                  </a:extLst>
                </p14:cNvPr>
                <p14:cNvContentPartPr/>
                <p14:nvPr/>
              </p14:nvContentPartPr>
              <p14:xfrm>
                <a:off x="2399119" y="5760718"/>
                <a:ext cx="17640" cy="176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4428EC6-9F00-43D5-BF99-5D82E7B4205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390119" y="5752078"/>
                  <a:ext cx="35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776B5BE-311B-4CBB-BBAD-A93A54FDD651}"/>
                    </a:ext>
                  </a:extLst>
                </p14:cNvPr>
                <p14:cNvContentPartPr/>
                <p14:nvPr/>
              </p14:nvContentPartPr>
              <p14:xfrm>
                <a:off x="2392279" y="5787358"/>
                <a:ext cx="267840" cy="2563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776B5BE-311B-4CBB-BBAD-A93A54FDD65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83639" y="5778718"/>
                  <a:ext cx="28548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9123D1CD-3AA5-4256-865E-6DE26B5897A3}"/>
              </a:ext>
            </a:extLst>
          </p:cNvPr>
          <p:cNvGrpSpPr/>
          <p:nvPr/>
        </p:nvGrpSpPr>
        <p:grpSpPr>
          <a:xfrm>
            <a:off x="3122719" y="5575318"/>
            <a:ext cx="2943360" cy="615600"/>
            <a:chOff x="3122719" y="5575318"/>
            <a:chExt cx="2943360" cy="61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824D23E-B52A-4E13-896D-93375442E8D2}"/>
                    </a:ext>
                  </a:extLst>
                </p14:cNvPr>
                <p14:cNvContentPartPr/>
                <p14:nvPr/>
              </p14:nvContentPartPr>
              <p14:xfrm>
                <a:off x="3122719" y="5737678"/>
                <a:ext cx="164520" cy="2599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824D23E-B52A-4E13-896D-93375442E8D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14079" y="5729038"/>
                  <a:ext cx="182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7217125-3CE3-4AA7-97AA-871648F32F08}"/>
                    </a:ext>
                  </a:extLst>
                </p14:cNvPr>
                <p14:cNvContentPartPr/>
                <p14:nvPr/>
              </p14:nvContentPartPr>
              <p14:xfrm>
                <a:off x="3152239" y="5627158"/>
                <a:ext cx="397440" cy="3693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7217125-3CE3-4AA7-97AA-871648F32F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43239" y="5618158"/>
                  <a:ext cx="415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4FBC23D-8842-48CA-8B90-FBCF64B8F431}"/>
                    </a:ext>
                  </a:extLst>
                </p14:cNvPr>
                <p14:cNvContentPartPr/>
                <p14:nvPr/>
              </p14:nvContentPartPr>
              <p14:xfrm>
                <a:off x="3520159" y="5800678"/>
                <a:ext cx="185400" cy="15408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4FBC23D-8842-48CA-8B90-FBCF64B8F43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11159" y="5791678"/>
                  <a:ext cx="203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A797AC6-5E62-4D81-A79B-2A72417BACA0}"/>
                    </a:ext>
                  </a:extLst>
                </p14:cNvPr>
                <p14:cNvContentPartPr/>
                <p14:nvPr/>
              </p14:nvContentPartPr>
              <p14:xfrm>
                <a:off x="3829399" y="5819398"/>
                <a:ext cx="33120" cy="871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A797AC6-5E62-4D81-A79B-2A72417BACA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820759" y="5810758"/>
                  <a:ext cx="50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2468552-70EF-448A-9F7D-3FA33A087BEE}"/>
                    </a:ext>
                  </a:extLst>
                </p14:cNvPr>
                <p14:cNvContentPartPr/>
                <p14:nvPr/>
              </p14:nvContentPartPr>
              <p14:xfrm>
                <a:off x="3727879" y="5731918"/>
                <a:ext cx="244080" cy="4590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2468552-70EF-448A-9F7D-3FA33A087BE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719239" y="5723278"/>
                  <a:ext cx="2617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DC1D4F4-233B-4CF1-9FA9-B1062DC7E0BA}"/>
                    </a:ext>
                  </a:extLst>
                </p14:cNvPr>
                <p14:cNvContentPartPr/>
                <p14:nvPr/>
              </p14:nvContentPartPr>
              <p14:xfrm>
                <a:off x="4015159" y="5712118"/>
                <a:ext cx="213120" cy="2167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DC1D4F4-233B-4CF1-9FA9-B1062DC7E0B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06519" y="5703478"/>
                  <a:ext cx="230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58AC196-3F97-4020-8867-AA254E4033C1}"/>
                    </a:ext>
                  </a:extLst>
                </p14:cNvPr>
                <p14:cNvContentPartPr/>
                <p14:nvPr/>
              </p14:nvContentPartPr>
              <p14:xfrm>
                <a:off x="4325839" y="5617798"/>
                <a:ext cx="85320" cy="1101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58AC196-3F97-4020-8867-AA254E4033C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16839" y="5608798"/>
                  <a:ext cx="10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3BCFCD5-265F-423A-8AC9-E485881D9993}"/>
                    </a:ext>
                  </a:extLst>
                </p14:cNvPr>
                <p14:cNvContentPartPr/>
                <p14:nvPr/>
              </p14:nvContentPartPr>
              <p14:xfrm>
                <a:off x="4367959" y="5687638"/>
                <a:ext cx="175320" cy="2840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3BCFCD5-265F-423A-8AC9-E485881D999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58959" y="5678638"/>
                  <a:ext cx="192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F80EF2A-E0BF-488D-9524-535E7792A1AE}"/>
                    </a:ext>
                  </a:extLst>
                </p14:cNvPr>
                <p14:cNvContentPartPr/>
                <p14:nvPr/>
              </p14:nvContentPartPr>
              <p14:xfrm>
                <a:off x="4802119" y="5690518"/>
                <a:ext cx="154080" cy="2786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F80EF2A-E0BF-488D-9524-535E7792A1A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93479" y="5681518"/>
                  <a:ext cx="171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3A3AF0D-3D84-4575-AB83-CEB0A2C7D7E2}"/>
                    </a:ext>
                  </a:extLst>
                </p14:cNvPr>
                <p14:cNvContentPartPr/>
                <p14:nvPr/>
              </p14:nvContentPartPr>
              <p14:xfrm>
                <a:off x="4902199" y="5575318"/>
                <a:ext cx="365040" cy="3956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3A3AF0D-3D84-4575-AB83-CEB0A2C7D7E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93199" y="5566678"/>
                  <a:ext cx="3826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C1886D1-32DD-434A-8096-EE4EDBEAF480}"/>
                    </a:ext>
                  </a:extLst>
                </p14:cNvPr>
                <p14:cNvContentPartPr/>
                <p14:nvPr/>
              </p14:nvContentPartPr>
              <p14:xfrm>
                <a:off x="5239519" y="5783038"/>
                <a:ext cx="227880" cy="2167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C1886D1-32DD-434A-8096-EE4EDBEAF48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30879" y="5774398"/>
                  <a:ext cx="245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2D71E3A-92A4-4ECE-9A65-6AE59D8C297B}"/>
                    </a:ext>
                  </a:extLst>
                </p14:cNvPr>
                <p14:cNvContentPartPr/>
                <p14:nvPr/>
              </p14:nvContentPartPr>
              <p14:xfrm>
                <a:off x="5483959" y="5586478"/>
                <a:ext cx="192240" cy="3632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2D71E3A-92A4-4ECE-9A65-6AE59D8C297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474959" y="5577838"/>
                  <a:ext cx="2098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CD8C92F-8821-4CD9-A563-FAC66F604C8F}"/>
                    </a:ext>
                  </a:extLst>
                </p14:cNvPr>
                <p14:cNvContentPartPr/>
                <p14:nvPr/>
              </p14:nvContentPartPr>
              <p14:xfrm>
                <a:off x="5638399" y="5793118"/>
                <a:ext cx="300600" cy="2055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CD8C92F-8821-4CD9-A563-FAC66F604C8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29399" y="5784118"/>
                  <a:ext cx="31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A6B3693-5A5D-4F11-94F3-0F2546F1E02D}"/>
                    </a:ext>
                  </a:extLst>
                </p14:cNvPr>
                <p14:cNvContentPartPr/>
                <p14:nvPr/>
              </p14:nvContentPartPr>
              <p14:xfrm>
                <a:off x="6049159" y="6027838"/>
                <a:ext cx="16920" cy="367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A6B3693-5A5D-4F11-94F3-0F2546F1E02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40159" y="6019198"/>
                  <a:ext cx="3456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77A53E33-0F85-4AD7-83DB-E4FB3A254B0E}"/>
                  </a:ext>
                </a:extLst>
              </p14:cNvPr>
              <p14:cNvContentPartPr/>
              <p14:nvPr/>
            </p14:nvContentPartPr>
            <p14:xfrm>
              <a:off x="686599" y="1762972"/>
              <a:ext cx="781560" cy="1807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77A53E33-0F85-4AD7-83DB-E4FB3A254B0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77599" y="1754332"/>
                <a:ext cx="7992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3C3719DD-40C8-4A83-8C08-E48C7834B694}"/>
                  </a:ext>
                </a:extLst>
              </p14:cNvPr>
              <p14:cNvContentPartPr/>
              <p14:nvPr/>
            </p14:nvContentPartPr>
            <p14:xfrm>
              <a:off x="1372759" y="3946372"/>
              <a:ext cx="1058760" cy="19728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3C3719DD-40C8-4A83-8C08-E48C7834B69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363759" y="3937372"/>
                <a:ext cx="107640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6" name="Group 435">
            <a:extLst>
              <a:ext uri="{FF2B5EF4-FFF2-40B4-BE49-F238E27FC236}">
                <a16:creationId xmlns:a16="http://schemas.microsoft.com/office/drawing/2014/main" id="{B1BD3B6A-CFBB-4148-A8A6-40FCA340A69C}"/>
              </a:ext>
            </a:extLst>
          </p:cNvPr>
          <p:cNvGrpSpPr/>
          <p:nvPr/>
        </p:nvGrpSpPr>
        <p:grpSpPr>
          <a:xfrm>
            <a:off x="514519" y="1596652"/>
            <a:ext cx="11495520" cy="2572506"/>
            <a:chOff x="514519" y="1596652"/>
            <a:chExt cx="11495520" cy="257250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7D4797D-7DF6-462D-A273-24E144853C18}"/>
                    </a:ext>
                  </a:extLst>
                </p14:cNvPr>
                <p14:cNvContentPartPr/>
                <p14:nvPr/>
              </p14:nvContentPartPr>
              <p14:xfrm>
                <a:off x="2166919" y="1823758"/>
                <a:ext cx="172440" cy="35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7D4797D-7DF6-462D-A273-24E144853C1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57919" y="1815118"/>
                  <a:ext cx="190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BE676A-1B27-41FE-8AD1-ED4891D800AF}"/>
                    </a:ext>
                  </a:extLst>
                </p14:cNvPr>
                <p14:cNvContentPartPr/>
                <p14:nvPr/>
              </p14:nvContentPartPr>
              <p14:xfrm>
                <a:off x="2061799" y="1952278"/>
                <a:ext cx="213480" cy="38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BE676A-1B27-41FE-8AD1-ED4891D800A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052799" y="1943638"/>
                  <a:ext cx="231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D316D38-9B5E-4DED-B994-B1DB39BB46C0}"/>
                    </a:ext>
                  </a:extLst>
                </p14:cNvPr>
                <p14:cNvContentPartPr/>
                <p14:nvPr/>
              </p14:nvContentPartPr>
              <p14:xfrm>
                <a:off x="2422519" y="1857598"/>
                <a:ext cx="111600" cy="225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D316D38-9B5E-4DED-B994-B1DB39BB46C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413879" y="1848958"/>
                  <a:ext cx="129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F5B7DFC-86A8-428B-9108-4921DC389D83}"/>
                    </a:ext>
                  </a:extLst>
                </p14:cNvPr>
                <p14:cNvContentPartPr/>
                <p14:nvPr/>
              </p14:nvContentPartPr>
              <p14:xfrm>
                <a:off x="2466439" y="1679758"/>
                <a:ext cx="318240" cy="253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F5B7DFC-86A8-428B-9108-4921DC389D8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57439" y="1670758"/>
                  <a:ext cx="335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3F20C9D-E652-4217-833D-70E3A909E291}"/>
                    </a:ext>
                  </a:extLst>
                </p14:cNvPr>
                <p14:cNvContentPartPr/>
                <p14:nvPr/>
              </p14:nvContentPartPr>
              <p14:xfrm>
                <a:off x="2778559" y="1812958"/>
                <a:ext cx="157680" cy="217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3F20C9D-E652-4217-833D-70E3A909E29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69919" y="1804318"/>
                  <a:ext cx="175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947C23B-4FA6-4523-9818-FFEB75E5B5D7}"/>
                    </a:ext>
                  </a:extLst>
                </p14:cNvPr>
                <p14:cNvContentPartPr/>
                <p14:nvPr/>
              </p14:nvContentPartPr>
              <p14:xfrm>
                <a:off x="2981239" y="1878478"/>
                <a:ext cx="53280" cy="138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947C23B-4FA6-4523-9818-FFEB75E5B5D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72599" y="1869838"/>
                  <a:ext cx="70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DE1F9B-2496-4ABE-B734-C2386FC90C54}"/>
                    </a:ext>
                  </a:extLst>
                </p14:cNvPr>
                <p14:cNvContentPartPr/>
                <p14:nvPr/>
              </p14:nvContentPartPr>
              <p14:xfrm>
                <a:off x="3012559" y="1763278"/>
                <a:ext cx="308520" cy="280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CDE1F9B-2496-4ABE-B734-C2386FC90C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03919" y="1754278"/>
                  <a:ext cx="326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398151-3569-4CFE-81F5-1600B414DC43}"/>
                    </a:ext>
                  </a:extLst>
                </p14:cNvPr>
                <p14:cNvContentPartPr/>
                <p14:nvPr/>
              </p14:nvContentPartPr>
              <p14:xfrm>
                <a:off x="3332239" y="1762558"/>
                <a:ext cx="117360" cy="286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398151-3569-4CFE-81F5-1600B414DC4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23239" y="1753918"/>
                  <a:ext cx="135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1138C8C-AC08-4716-9E06-A14DE0577F51}"/>
                    </a:ext>
                  </a:extLst>
                </p14:cNvPr>
                <p14:cNvContentPartPr/>
                <p14:nvPr/>
              </p14:nvContentPartPr>
              <p14:xfrm>
                <a:off x="3494239" y="1758598"/>
                <a:ext cx="249840" cy="27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1138C8C-AC08-4716-9E06-A14DE0577F5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485239" y="1749958"/>
                  <a:ext cx="267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CDD03CB-4742-48FB-B2C3-1C3151BBB31D}"/>
                    </a:ext>
                  </a:extLst>
                </p14:cNvPr>
                <p14:cNvContentPartPr/>
                <p14:nvPr/>
              </p14:nvContentPartPr>
              <p14:xfrm>
                <a:off x="3556519" y="1910878"/>
                <a:ext cx="209880" cy="36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CDD03CB-4742-48FB-B2C3-1C3151BBB3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47879" y="1902238"/>
                  <a:ext cx="227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9A88415-793E-441D-AD08-3B19B193193A}"/>
                    </a:ext>
                  </a:extLst>
                </p14:cNvPr>
                <p14:cNvContentPartPr/>
                <p14:nvPr/>
              </p14:nvContentPartPr>
              <p14:xfrm>
                <a:off x="3789439" y="2031118"/>
                <a:ext cx="56520" cy="136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9A88415-793E-441D-AD08-3B19B193193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80439" y="2022118"/>
                  <a:ext cx="74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74103B-1EC5-405A-BCBA-B003BD1DC8B5}"/>
                    </a:ext>
                  </a:extLst>
                </p14:cNvPr>
                <p14:cNvContentPartPr/>
                <p14:nvPr/>
              </p14:nvContentPartPr>
              <p14:xfrm>
                <a:off x="3927679" y="1785598"/>
                <a:ext cx="151920" cy="316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74103B-1EC5-405A-BCBA-B003BD1DC8B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18679" y="1776598"/>
                  <a:ext cx="1695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5E15582-4392-4EF9-AC9A-ECEB8A3F2E08}"/>
                    </a:ext>
                  </a:extLst>
                </p14:cNvPr>
                <p14:cNvContentPartPr/>
                <p14:nvPr/>
              </p14:nvContentPartPr>
              <p14:xfrm>
                <a:off x="4164199" y="1889638"/>
                <a:ext cx="73080" cy="193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5E15582-4392-4EF9-AC9A-ECEB8A3F2E0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55559" y="1880638"/>
                  <a:ext cx="90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B157D33-E310-40F7-AF09-46FC3785CAE2}"/>
                    </a:ext>
                  </a:extLst>
                </p14:cNvPr>
                <p14:cNvContentPartPr/>
                <p14:nvPr/>
              </p14:nvContentPartPr>
              <p14:xfrm>
                <a:off x="4240519" y="1763998"/>
                <a:ext cx="243720" cy="198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B157D33-E310-40F7-AF09-46FC3785CAE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31879" y="1755358"/>
                  <a:ext cx="261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322BD7-5C22-478B-8038-D5DDB102979C}"/>
                    </a:ext>
                  </a:extLst>
                </p14:cNvPr>
                <p14:cNvContentPartPr/>
                <p14:nvPr/>
              </p14:nvContentPartPr>
              <p14:xfrm>
                <a:off x="4472719" y="1827718"/>
                <a:ext cx="185760" cy="231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322BD7-5C22-478B-8038-D5DDB10297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463719" y="1818718"/>
                  <a:ext cx="203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7C5AF5B-2547-4F85-9353-30BEBA12C493}"/>
                    </a:ext>
                  </a:extLst>
                </p14:cNvPr>
                <p14:cNvContentPartPr/>
                <p14:nvPr/>
              </p14:nvContentPartPr>
              <p14:xfrm>
                <a:off x="4635799" y="1785958"/>
                <a:ext cx="300960" cy="296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7C5AF5B-2547-4F85-9353-30BEBA12C49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626799" y="1777318"/>
                  <a:ext cx="318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7A2B23F-A2D1-4EB1-814D-FEDCBBCC70C0}"/>
                    </a:ext>
                  </a:extLst>
                </p14:cNvPr>
                <p14:cNvContentPartPr/>
                <p14:nvPr/>
              </p14:nvContentPartPr>
              <p14:xfrm>
                <a:off x="4758199" y="1958398"/>
                <a:ext cx="170640" cy="63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7A2B23F-A2D1-4EB1-814D-FEDCBBCC70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49199" y="1949398"/>
                  <a:ext cx="188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DBC653A-5761-4C3B-9356-44D53F802B4F}"/>
                    </a:ext>
                  </a:extLst>
                </p14:cNvPr>
                <p14:cNvContentPartPr/>
                <p14:nvPr/>
              </p14:nvContentPartPr>
              <p14:xfrm>
                <a:off x="5007679" y="2082238"/>
                <a:ext cx="20160" cy="110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DBC653A-5761-4C3B-9356-44D53F802B4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98679" y="2073598"/>
                  <a:ext cx="37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DE53C2-3747-4455-8D27-2DBFA91F0D5F}"/>
                    </a:ext>
                  </a:extLst>
                </p14:cNvPr>
                <p14:cNvContentPartPr/>
                <p14:nvPr/>
              </p14:nvContentPartPr>
              <p14:xfrm>
                <a:off x="5172559" y="1722598"/>
                <a:ext cx="113040" cy="427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DE53C2-3747-4455-8D27-2DBFA91F0D5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63559" y="1713958"/>
                  <a:ext cx="130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928EED2-529F-4B7D-B222-FEC2B89E78BD}"/>
                    </a:ext>
                  </a:extLst>
                </p14:cNvPr>
                <p14:cNvContentPartPr/>
                <p14:nvPr/>
              </p14:nvContentPartPr>
              <p14:xfrm>
                <a:off x="5428519" y="1959118"/>
                <a:ext cx="300600" cy="77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928EED2-529F-4B7D-B222-FEC2B89E78B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19519" y="1950118"/>
                  <a:ext cx="318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30E996-139F-484B-B88E-C0D819B090A9}"/>
                    </a:ext>
                  </a:extLst>
                </p14:cNvPr>
                <p14:cNvContentPartPr/>
                <p14:nvPr/>
              </p14:nvContentPartPr>
              <p14:xfrm>
                <a:off x="5539399" y="1911598"/>
                <a:ext cx="46800" cy="212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30E996-139F-484B-B88E-C0D819B090A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530759" y="1902958"/>
                  <a:ext cx="64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AE5ECAA-9145-4EA6-B130-D375DAAEE32F}"/>
                    </a:ext>
                  </a:extLst>
                </p14:cNvPr>
                <p14:cNvContentPartPr/>
                <p14:nvPr/>
              </p14:nvContentPartPr>
              <p14:xfrm>
                <a:off x="5797519" y="1931038"/>
                <a:ext cx="77760" cy="224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AE5ECAA-9145-4EA6-B130-D375DAAEE32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88519" y="1922038"/>
                  <a:ext cx="95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314979E-5B82-4029-8535-6B90F7C9FFA9}"/>
                    </a:ext>
                  </a:extLst>
                </p14:cNvPr>
                <p14:cNvContentPartPr/>
                <p14:nvPr/>
              </p14:nvContentPartPr>
              <p14:xfrm>
                <a:off x="5832799" y="1818358"/>
                <a:ext cx="217800" cy="172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314979E-5B82-4029-8535-6B90F7C9FFA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823799" y="1809358"/>
                  <a:ext cx="235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2934018-0DAB-48D4-8E73-49E303C577FF}"/>
                    </a:ext>
                  </a:extLst>
                </p14:cNvPr>
                <p14:cNvContentPartPr/>
                <p14:nvPr/>
              </p14:nvContentPartPr>
              <p14:xfrm>
                <a:off x="6044479" y="1881358"/>
                <a:ext cx="195840" cy="273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2934018-0DAB-48D4-8E73-49E303C577F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35479" y="1872358"/>
                  <a:ext cx="213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3B0C9D-22F4-4E92-A66A-67C29FEE3279}"/>
                    </a:ext>
                  </a:extLst>
                </p14:cNvPr>
                <p14:cNvContentPartPr/>
                <p14:nvPr/>
              </p14:nvContentPartPr>
              <p14:xfrm>
                <a:off x="6177679" y="1959478"/>
                <a:ext cx="71640" cy="159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3B0C9D-22F4-4E92-A66A-67C29FEE327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69039" y="1950838"/>
                  <a:ext cx="89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8EBE5D-900D-4B04-844A-48FC6E18B324}"/>
                    </a:ext>
                  </a:extLst>
                </p14:cNvPr>
                <p14:cNvContentPartPr/>
                <p14:nvPr/>
              </p14:nvContentPartPr>
              <p14:xfrm>
                <a:off x="6197479" y="1867678"/>
                <a:ext cx="284040" cy="248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8EBE5D-900D-4B04-844A-48FC6E18B32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188839" y="1859038"/>
                  <a:ext cx="301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5F648B5-4EFF-4BF2-B277-5C06C171683D}"/>
                    </a:ext>
                  </a:extLst>
                </p14:cNvPr>
                <p14:cNvContentPartPr/>
                <p14:nvPr/>
              </p14:nvContentPartPr>
              <p14:xfrm>
                <a:off x="6475039" y="1817638"/>
                <a:ext cx="141480" cy="319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5F648B5-4EFF-4BF2-B277-5C06C171683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66399" y="1808998"/>
                  <a:ext cx="159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F57FD42-291E-4E22-86BE-A982E8D6FB28}"/>
                    </a:ext>
                  </a:extLst>
                </p14:cNvPr>
                <p14:cNvContentPartPr/>
                <p14:nvPr/>
              </p14:nvContentPartPr>
              <p14:xfrm>
                <a:off x="6610399" y="1835638"/>
                <a:ext cx="289440" cy="318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F57FD42-291E-4E22-86BE-A982E8D6FB2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601399" y="1826998"/>
                  <a:ext cx="307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E3D6C40-B115-43DE-88B8-E81A087C3A2D}"/>
                    </a:ext>
                  </a:extLst>
                </p14:cNvPr>
                <p14:cNvContentPartPr/>
                <p14:nvPr/>
              </p14:nvContentPartPr>
              <p14:xfrm>
                <a:off x="6690679" y="2026078"/>
                <a:ext cx="144720" cy="48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E3D6C40-B115-43DE-88B8-E81A087C3A2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81679" y="2017078"/>
                  <a:ext cx="162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AAF1825-BE99-4B78-80CE-640BCF27B726}"/>
                    </a:ext>
                  </a:extLst>
                </p14:cNvPr>
                <p14:cNvContentPartPr/>
                <p14:nvPr/>
              </p14:nvContentPartPr>
              <p14:xfrm>
                <a:off x="6920359" y="2126878"/>
                <a:ext cx="198000" cy="119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AAF1825-BE99-4B78-80CE-640BCF27B72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911359" y="2117878"/>
                  <a:ext cx="215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ADF2605-5F84-4C4A-AA5B-5453B938422F}"/>
                    </a:ext>
                  </a:extLst>
                </p14:cNvPr>
                <p14:cNvContentPartPr/>
                <p14:nvPr/>
              </p14:nvContentPartPr>
              <p14:xfrm>
                <a:off x="7127359" y="1844998"/>
                <a:ext cx="104400" cy="340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ADF2605-5F84-4C4A-AA5B-5453B938422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18359" y="1835998"/>
                  <a:ext cx="122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367634F-AFA7-4AC9-B8C1-E9FD2B335BDB}"/>
                    </a:ext>
                  </a:extLst>
                </p14:cNvPr>
                <p14:cNvContentPartPr/>
                <p14:nvPr/>
              </p14:nvContentPartPr>
              <p14:xfrm>
                <a:off x="7341199" y="1920238"/>
                <a:ext cx="68760" cy="216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367634F-AFA7-4AC9-B8C1-E9FD2B335BD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32199" y="1911238"/>
                  <a:ext cx="86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BBD70BE-1A3E-4CC5-9083-4E4319D13C77}"/>
                    </a:ext>
                  </a:extLst>
                </p14:cNvPr>
                <p14:cNvContentPartPr/>
                <p14:nvPr/>
              </p14:nvContentPartPr>
              <p14:xfrm>
                <a:off x="7353079" y="1796398"/>
                <a:ext cx="318240" cy="183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BBD70BE-1A3E-4CC5-9083-4E4319D13C7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344079" y="1787758"/>
                  <a:ext cx="335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24058C6-BC1D-4015-8DFD-5E61DC136EB1}"/>
                    </a:ext>
                  </a:extLst>
                </p14:cNvPr>
                <p14:cNvContentPartPr/>
                <p14:nvPr/>
              </p14:nvContentPartPr>
              <p14:xfrm>
                <a:off x="7591039" y="1899718"/>
                <a:ext cx="195480" cy="249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24058C6-BC1D-4015-8DFD-5E61DC136EB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582399" y="1890718"/>
                  <a:ext cx="213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D7C7BB-AAA0-4ABD-A190-5AE5B9D1B657}"/>
                    </a:ext>
                  </a:extLst>
                </p14:cNvPr>
                <p14:cNvContentPartPr/>
                <p14:nvPr/>
              </p14:nvContentPartPr>
              <p14:xfrm>
                <a:off x="7769599" y="1841398"/>
                <a:ext cx="268200" cy="329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D7C7BB-AAA0-4ABD-A190-5AE5B9D1B65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60959" y="1832758"/>
                  <a:ext cx="285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2EAECA1-28AA-4C02-A41A-8A40B04AF762}"/>
                    </a:ext>
                  </a:extLst>
                </p14:cNvPr>
                <p14:cNvContentPartPr/>
                <p14:nvPr/>
              </p14:nvContentPartPr>
              <p14:xfrm>
                <a:off x="7862839" y="1986478"/>
                <a:ext cx="159840" cy="36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2EAECA1-28AA-4C02-A41A-8A40B04AF76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854199" y="1977478"/>
                  <a:ext cx="177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BD6884-9158-4E65-852E-6B21D02DCF41}"/>
                    </a:ext>
                  </a:extLst>
                </p14:cNvPr>
                <p14:cNvContentPartPr/>
                <p14:nvPr/>
              </p14:nvContentPartPr>
              <p14:xfrm>
                <a:off x="8060479" y="2121118"/>
                <a:ext cx="149040" cy="133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BD6884-9158-4E65-852E-6B21D02DCF4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51479" y="2112478"/>
                  <a:ext cx="166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978A463-4788-40DE-844E-5686C21E3870}"/>
                    </a:ext>
                  </a:extLst>
                </p14:cNvPr>
                <p14:cNvContentPartPr/>
                <p14:nvPr/>
              </p14:nvContentPartPr>
              <p14:xfrm>
                <a:off x="8226439" y="1800358"/>
                <a:ext cx="156600" cy="442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978A463-4788-40DE-844E-5686C21E387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17439" y="1791358"/>
                  <a:ext cx="174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DDEDA0F-5C7F-49AE-A340-F5096E115D5A}"/>
                    </a:ext>
                  </a:extLst>
                </p14:cNvPr>
                <p14:cNvContentPartPr/>
                <p14:nvPr/>
              </p14:nvContentPartPr>
              <p14:xfrm>
                <a:off x="8547559" y="2019598"/>
                <a:ext cx="235800" cy="48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DDEDA0F-5C7F-49AE-A340-F5096E115D5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38919" y="2010598"/>
                  <a:ext cx="253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CAED368-A29A-4A58-82BF-3FA5A909FDB7}"/>
                    </a:ext>
                  </a:extLst>
                </p14:cNvPr>
                <p14:cNvContentPartPr/>
                <p14:nvPr/>
              </p14:nvContentPartPr>
              <p14:xfrm>
                <a:off x="8628199" y="1957678"/>
                <a:ext cx="29160" cy="189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CAED368-A29A-4A58-82BF-3FA5A909FDB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619199" y="1949038"/>
                  <a:ext cx="46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21F8046-333B-455E-A558-ABCCF1257F34}"/>
                    </a:ext>
                  </a:extLst>
                </p14:cNvPr>
                <p14:cNvContentPartPr/>
                <p14:nvPr/>
              </p14:nvContentPartPr>
              <p14:xfrm>
                <a:off x="8896039" y="1969918"/>
                <a:ext cx="70560" cy="222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21F8046-333B-455E-A558-ABCCF1257F3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87399" y="1960918"/>
                  <a:ext cx="88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9AAFB5C-0B93-4D4B-A44A-5B0D980BAAC1}"/>
                    </a:ext>
                  </a:extLst>
                </p14:cNvPr>
                <p14:cNvContentPartPr/>
                <p14:nvPr/>
              </p14:nvContentPartPr>
              <p14:xfrm>
                <a:off x="8933839" y="1835638"/>
                <a:ext cx="242280" cy="199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9AAFB5C-0B93-4D4B-A44A-5B0D980BAAC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925199" y="1826638"/>
                  <a:ext cx="259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AB37FD5-77B3-4C80-91EF-4A7D7545D315}"/>
                    </a:ext>
                  </a:extLst>
                </p14:cNvPr>
                <p14:cNvContentPartPr/>
                <p14:nvPr/>
              </p14:nvContentPartPr>
              <p14:xfrm>
                <a:off x="9211399" y="1941118"/>
                <a:ext cx="132840" cy="228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AB37FD5-77B3-4C80-91EF-4A7D7545D31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02399" y="1932478"/>
                  <a:ext cx="150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0DB92F8-5F75-46A4-93A2-98DDE6621875}"/>
                    </a:ext>
                  </a:extLst>
                </p14:cNvPr>
                <p14:cNvContentPartPr/>
                <p14:nvPr/>
              </p14:nvContentPartPr>
              <p14:xfrm>
                <a:off x="9375919" y="1989718"/>
                <a:ext cx="48960" cy="173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0DB92F8-5F75-46A4-93A2-98DDE662187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367279" y="1980718"/>
                  <a:ext cx="66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7620AE-29CC-4A56-9810-4394C6F470F3}"/>
                    </a:ext>
                  </a:extLst>
                </p14:cNvPr>
                <p14:cNvContentPartPr/>
                <p14:nvPr/>
              </p14:nvContentPartPr>
              <p14:xfrm>
                <a:off x="9400759" y="1903318"/>
                <a:ext cx="261360" cy="261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7620AE-29CC-4A56-9810-4394C6F470F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391759" y="1894678"/>
                  <a:ext cx="279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81DA97A-8545-4FD3-B700-570D3D0DB1B7}"/>
                    </a:ext>
                  </a:extLst>
                </p14:cNvPr>
                <p14:cNvContentPartPr/>
                <p14:nvPr/>
              </p14:nvContentPartPr>
              <p14:xfrm>
                <a:off x="9698479" y="1881718"/>
                <a:ext cx="117360" cy="306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81DA97A-8545-4FD3-B700-570D3D0DB1B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689839" y="1872718"/>
                  <a:ext cx="135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9789DE-7231-4793-8723-664B35653551}"/>
                    </a:ext>
                  </a:extLst>
                </p14:cNvPr>
                <p14:cNvContentPartPr/>
                <p14:nvPr/>
              </p14:nvContentPartPr>
              <p14:xfrm>
                <a:off x="9818359" y="1875598"/>
                <a:ext cx="317880" cy="315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9789DE-7231-4793-8723-664B3565355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809359" y="1866598"/>
                  <a:ext cx="3355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604AF4D-F426-4089-A137-B9825F18674F}"/>
                    </a:ext>
                  </a:extLst>
                </p14:cNvPr>
                <p14:cNvContentPartPr/>
                <p14:nvPr/>
              </p14:nvContentPartPr>
              <p14:xfrm>
                <a:off x="9928879" y="2043358"/>
                <a:ext cx="189720" cy="46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604AF4D-F426-4089-A137-B9825F18674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919879" y="2034358"/>
                  <a:ext cx="207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1265BFB-DD13-43A9-BEA5-5C2A4E5A3FBD}"/>
                    </a:ext>
                  </a:extLst>
                </p14:cNvPr>
                <p14:cNvContentPartPr/>
                <p14:nvPr/>
              </p14:nvContentPartPr>
              <p14:xfrm>
                <a:off x="10203559" y="2145958"/>
                <a:ext cx="134640" cy="160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1265BFB-DD13-43A9-BEA5-5C2A4E5A3FB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194559" y="2136958"/>
                  <a:ext cx="152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603C469-3CA8-420D-B686-B4A45831CA8C}"/>
                    </a:ext>
                  </a:extLst>
                </p14:cNvPr>
                <p14:cNvContentPartPr/>
                <p14:nvPr/>
              </p14:nvContentPartPr>
              <p14:xfrm>
                <a:off x="10425679" y="1836718"/>
                <a:ext cx="164520" cy="470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603C469-3CA8-420D-B686-B4A45831CA8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416679" y="1827718"/>
                  <a:ext cx="182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ED32E4C-5E3C-4E5A-B9ED-6DAC2DF01A35}"/>
                    </a:ext>
                  </a:extLst>
                </p14:cNvPr>
                <p14:cNvContentPartPr/>
                <p14:nvPr/>
              </p14:nvContentPartPr>
              <p14:xfrm>
                <a:off x="10765879" y="1984678"/>
                <a:ext cx="110160" cy="244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ED32E4C-5E3C-4E5A-B9ED-6DAC2DF01A3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757239" y="1975678"/>
                  <a:ext cx="127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D8E5D7E-2366-43BF-A053-D4449995267B}"/>
                    </a:ext>
                  </a:extLst>
                </p14:cNvPr>
                <p14:cNvContentPartPr/>
                <p14:nvPr/>
              </p14:nvContentPartPr>
              <p14:xfrm>
                <a:off x="10813759" y="1825918"/>
                <a:ext cx="269280" cy="212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D8E5D7E-2366-43BF-A053-D4449995267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805119" y="1816918"/>
                  <a:ext cx="286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48B9465-741C-4B5D-9BE7-E3A57668BE7E}"/>
                    </a:ext>
                  </a:extLst>
                </p14:cNvPr>
                <p14:cNvContentPartPr/>
                <p14:nvPr/>
              </p14:nvContentPartPr>
              <p14:xfrm>
                <a:off x="11062879" y="1923118"/>
                <a:ext cx="234720" cy="275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48B9465-741C-4B5D-9BE7-E3A57668BE7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053879" y="1914118"/>
                  <a:ext cx="252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5D974B7-3DB7-4E84-82BD-3301E426C564}"/>
                    </a:ext>
                  </a:extLst>
                </p14:cNvPr>
                <p14:cNvContentPartPr/>
                <p14:nvPr/>
              </p14:nvContentPartPr>
              <p14:xfrm>
                <a:off x="11239999" y="1884598"/>
                <a:ext cx="295560" cy="320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5D974B7-3DB7-4E84-82BD-3301E426C56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230999" y="1875598"/>
                  <a:ext cx="313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F36227C-6B72-4D68-8FEE-D2B7587BE3DD}"/>
                    </a:ext>
                  </a:extLst>
                </p14:cNvPr>
                <p14:cNvContentPartPr/>
                <p14:nvPr/>
              </p14:nvContentPartPr>
              <p14:xfrm>
                <a:off x="11308759" y="2044438"/>
                <a:ext cx="199440" cy="45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F36227C-6B72-4D68-8FEE-D2B7587BE3D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300119" y="2035798"/>
                  <a:ext cx="217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ECCE1BA-7634-4902-A48A-6401906AA941}"/>
                    </a:ext>
                  </a:extLst>
                </p14:cNvPr>
                <p14:cNvContentPartPr/>
                <p14:nvPr/>
              </p14:nvContentPartPr>
              <p14:xfrm>
                <a:off x="11614759" y="2171518"/>
                <a:ext cx="161640" cy="160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ECCE1BA-7634-4902-A48A-6401906AA94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06119" y="2162518"/>
                  <a:ext cx="179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C2CDB4C-2ED8-481A-9B6B-F989DCFF0D29}"/>
                    </a:ext>
                  </a:extLst>
                </p14:cNvPr>
                <p14:cNvContentPartPr/>
                <p14:nvPr/>
              </p14:nvContentPartPr>
              <p14:xfrm>
                <a:off x="11838319" y="1887478"/>
                <a:ext cx="171720" cy="437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C2CDB4C-2ED8-481A-9B6B-F989DCFF0D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829679" y="1878838"/>
                  <a:ext cx="1893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5CCFA15-D6F5-44B8-9F50-495871D1CCA2}"/>
                    </a:ext>
                  </a:extLst>
                </p14:cNvPr>
                <p14:cNvContentPartPr/>
                <p14:nvPr/>
              </p14:nvContentPartPr>
              <p14:xfrm>
                <a:off x="633679" y="2363758"/>
                <a:ext cx="394200" cy="383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5CCFA15-D6F5-44B8-9F50-495871D1CCA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25039" y="2355118"/>
                  <a:ext cx="411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AF9A0D-5459-4F4B-9DAD-65EF3FDA49BF}"/>
                    </a:ext>
                  </a:extLst>
                </p14:cNvPr>
                <p14:cNvContentPartPr/>
                <p14:nvPr/>
              </p14:nvContentPartPr>
              <p14:xfrm>
                <a:off x="730519" y="2534398"/>
                <a:ext cx="307080" cy="745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AF9A0D-5459-4F4B-9DAD-65EF3FDA49B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21879" y="2525398"/>
                  <a:ext cx="324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58D4724-6C97-4A9A-902D-CF719A7D2C68}"/>
                    </a:ext>
                  </a:extLst>
                </p14:cNvPr>
                <p14:cNvContentPartPr/>
                <p14:nvPr/>
              </p14:nvContentPartPr>
              <p14:xfrm>
                <a:off x="1027879" y="2261158"/>
                <a:ext cx="298800" cy="472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58D4724-6C97-4A9A-902D-CF719A7D2C6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19239" y="2252518"/>
                  <a:ext cx="3164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4EB581-C30B-4BCA-A2DC-FDEBCBAD4EED}"/>
                    </a:ext>
                  </a:extLst>
                </p14:cNvPr>
                <p14:cNvContentPartPr/>
                <p14:nvPr/>
              </p14:nvContentPartPr>
              <p14:xfrm>
                <a:off x="1289959" y="2557798"/>
                <a:ext cx="172440" cy="149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4EB581-C30B-4BCA-A2DC-FDEBCBAD4E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281319" y="2549158"/>
                  <a:ext cx="190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9A11151-E32A-4C38-816A-F9A2C9A2CDA5}"/>
                    </a:ext>
                  </a:extLst>
                </p14:cNvPr>
                <p14:cNvContentPartPr/>
                <p14:nvPr/>
              </p14:nvContentPartPr>
              <p14:xfrm>
                <a:off x="1548439" y="2528638"/>
                <a:ext cx="221400" cy="173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9A11151-E32A-4C38-816A-F9A2C9A2CDA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539439" y="2519638"/>
                  <a:ext cx="239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4BA9111-8225-49BB-9A6D-E3F5B42E7FCC}"/>
                    </a:ext>
                  </a:extLst>
                </p14:cNvPr>
                <p14:cNvContentPartPr/>
                <p14:nvPr/>
              </p14:nvContentPartPr>
              <p14:xfrm>
                <a:off x="1791799" y="2534398"/>
                <a:ext cx="210960" cy="211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4BA9111-8225-49BB-9A6D-E3F5B42E7FC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782799" y="2525758"/>
                  <a:ext cx="228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AEFFC5E-C5D4-450D-843B-01442A6B16D9}"/>
                    </a:ext>
                  </a:extLst>
                </p14:cNvPr>
                <p14:cNvContentPartPr/>
                <p14:nvPr/>
              </p14:nvContentPartPr>
              <p14:xfrm>
                <a:off x="2338999" y="2573278"/>
                <a:ext cx="40680" cy="125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AEFFC5E-C5D4-450D-843B-01442A6B16D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330359" y="2564278"/>
                  <a:ext cx="58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3822E05-EADB-474A-A543-C8F23F1B2452}"/>
                    </a:ext>
                  </a:extLst>
                </p14:cNvPr>
                <p14:cNvContentPartPr/>
                <p14:nvPr/>
              </p14:nvContentPartPr>
              <p14:xfrm>
                <a:off x="2454559" y="2467798"/>
                <a:ext cx="17640" cy="29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3822E05-EADB-474A-A543-C8F23F1B245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445559" y="2459158"/>
                  <a:ext cx="35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DB4C8C0-9003-4BFB-BA44-1D1601E057FF}"/>
                    </a:ext>
                  </a:extLst>
                </p14:cNvPr>
                <p14:cNvContentPartPr/>
                <p14:nvPr/>
              </p14:nvContentPartPr>
              <p14:xfrm>
                <a:off x="2438719" y="2511358"/>
                <a:ext cx="275400" cy="218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DB4C8C0-9003-4BFB-BA44-1D1601E057F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429719" y="2502358"/>
                  <a:ext cx="293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4CC5535-858B-4D1B-AD1D-BF97D586AAF4}"/>
                    </a:ext>
                  </a:extLst>
                </p14:cNvPr>
                <p14:cNvContentPartPr/>
                <p14:nvPr/>
              </p14:nvContentPartPr>
              <p14:xfrm>
                <a:off x="3200839" y="2396518"/>
                <a:ext cx="204840" cy="3913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4CC5535-858B-4D1B-AD1D-BF97D586AAF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191839" y="2387518"/>
                  <a:ext cx="222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251A517-32FD-4AEB-A3B3-56F4E11FF858}"/>
                    </a:ext>
                  </a:extLst>
                </p14:cNvPr>
                <p14:cNvContentPartPr/>
                <p14:nvPr/>
              </p14:nvContentPartPr>
              <p14:xfrm>
                <a:off x="3125959" y="2587678"/>
                <a:ext cx="312840" cy="60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251A517-32FD-4AEB-A3B3-56F4E11FF85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117319" y="2579038"/>
                  <a:ext cx="330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425476E-D174-4B49-A6D6-D1E44F448419}"/>
                    </a:ext>
                  </a:extLst>
                </p14:cNvPr>
                <p14:cNvContentPartPr/>
                <p14:nvPr/>
              </p14:nvContentPartPr>
              <p14:xfrm>
                <a:off x="3501439" y="2356198"/>
                <a:ext cx="203400" cy="363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425476E-D174-4B49-A6D6-D1E44F44841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492799" y="2347558"/>
                  <a:ext cx="2210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4BC06B1-1918-42C9-BFF9-10E0E8FC2C13}"/>
                    </a:ext>
                  </a:extLst>
                </p14:cNvPr>
                <p14:cNvContentPartPr/>
                <p14:nvPr/>
              </p14:nvContentPartPr>
              <p14:xfrm>
                <a:off x="3826879" y="2600638"/>
                <a:ext cx="233280" cy="141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4BC06B1-1918-42C9-BFF9-10E0E8FC2C1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818239" y="2591998"/>
                  <a:ext cx="250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406D35A-CD89-40AF-A132-EC3DD21CFB0F}"/>
                    </a:ext>
                  </a:extLst>
                </p14:cNvPr>
                <p14:cNvContentPartPr/>
                <p14:nvPr/>
              </p14:nvContentPartPr>
              <p14:xfrm>
                <a:off x="4421599" y="2398318"/>
                <a:ext cx="327960" cy="402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406D35A-CD89-40AF-A132-EC3DD21CFB0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412959" y="2389678"/>
                  <a:ext cx="3456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041750F-0B68-43D1-AF72-ADC286339BF1}"/>
                    </a:ext>
                  </a:extLst>
                </p14:cNvPr>
                <p14:cNvContentPartPr/>
                <p14:nvPr/>
              </p14:nvContentPartPr>
              <p14:xfrm>
                <a:off x="4793119" y="2639878"/>
                <a:ext cx="192600" cy="103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041750F-0B68-43D1-AF72-ADC286339BF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784479" y="2630878"/>
                  <a:ext cx="210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BD07696-4081-4EED-A8DC-550433716286}"/>
                    </a:ext>
                  </a:extLst>
                </p14:cNvPr>
                <p14:cNvContentPartPr/>
                <p14:nvPr/>
              </p14:nvContentPartPr>
              <p14:xfrm>
                <a:off x="5059879" y="2621518"/>
                <a:ext cx="361800" cy="131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BD07696-4081-4EED-A8DC-55043371628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050879" y="2612878"/>
                  <a:ext cx="379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EFDAC68-479A-4B8E-A1A3-79EDD07C7806}"/>
                    </a:ext>
                  </a:extLst>
                </p14:cNvPr>
                <p14:cNvContentPartPr/>
                <p14:nvPr/>
              </p14:nvContentPartPr>
              <p14:xfrm>
                <a:off x="5640559" y="2624758"/>
                <a:ext cx="124560" cy="131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EFDAC68-479A-4B8E-A1A3-79EDD07C780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31559" y="2616118"/>
                  <a:ext cx="142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46E3A71-0C42-4D6B-9524-DF8F765E4396}"/>
                    </a:ext>
                  </a:extLst>
                </p14:cNvPr>
                <p14:cNvContentPartPr/>
                <p14:nvPr/>
              </p14:nvContentPartPr>
              <p14:xfrm>
                <a:off x="5957359" y="2315158"/>
                <a:ext cx="344520" cy="536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46E3A71-0C42-4D6B-9524-DF8F765E439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48719" y="2306158"/>
                  <a:ext cx="3621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9527808-784F-47A8-B293-772AF7FB8D1E}"/>
                    </a:ext>
                  </a:extLst>
                </p14:cNvPr>
                <p14:cNvContentPartPr/>
                <p14:nvPr/>
              </p14:nvContentPartPr>
              <p14:xfrm>
                <a:off x="5976079" y="2643838"/>
                <a:ext cx="202680" cy="30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9527808-784F-47A8-B293-772AF7FB8D1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967439" y="2635198"/>
                  <a:ext cx="220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4441FFD-3060-49AE-91D8-BED8E922B73E}"/>
                    </a:ext>
                  </a:extLst>
                </p14:cNvPr>
                <p14:cNvContentPartPr/>
                <p14:nvPr/>
              </p14:nvContentPartPr>
              <p14:xfrm>
                <a:off x="6597799" y="2548798"/>
                <a:ext cx="170280" cy="224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4441FFD-3060-49AE-91D8-BED8E922B73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589159" y="2540158"/>
                  <a:ext cx="187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9F65596-0237-4A7E-A458-3E2524DFC6B7}"/>
                    </a:ext>
                  </a:extLst>
                </p14:cNvPr>
                <p14:cNvContentPartPr/>
                <p14:nvPr/>
              </p14:nvContentPartPr>
              <p14:xfrm>
                <a:off x="6484759" y="2454478"/>
                <a:ext cx="805680" cy="89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9F65596-0237-4A7E-A458-3E2524DFC6B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475759" y="2445478"/>
                  <a:ext cx="823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1C0BCD6-D067-4003-A54D-51D9B1525241}"/>
                    </a:ext>
                  </a:extLst>
                </p14:cNvPr>
                <p14:cNvContentPartPr/>
                <p14:nvPr/>
              </p14:nvContentPartPr>
              <p14:xfrm>
                <a:off x="6957079" y="2636998"/>
                <a:ext cx="152640" cy="119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1C0BCD6-D067-4003-A54D-51D9B152524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948079" y="2627998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F93F176-0041-4F63-8388-F020F9A77E36}"/>
                    </a:ext>
                  </a:extLst>
                </p14:cNvPr>
                <p14:cNvContentPartPr/>
                <p14:nvPr/>
              </p14:nvContentPartPr>
              <p14:xfrm>
                <a:off x="7295839" y="2395438"/>
                <a:ext cx="309240" cy="433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F93F176-0041-4F63-8388-F020F9A77E3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287199" y="2386438"/>
                  <a:ext cx="3268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0A99AC4-25C4-463E-BBE1-5D4A37C2F4F5}"/>
                    </a:ext>
                  </a:extLst>
                </p14:cNvPr>
                <p14:cNvContentPartPr/>
                <p14:nvPr/>
              </p14:nvContentPartPr>
              <p14:xfrm>
                <a:off x="7262359" y="2612878"/>
                <a:ext cx="361080" cy="27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0A99AC4-25C4-463E-BBE1-5D4A37C2F4F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53359" y="2604238"/>
                  <a:ext cx="378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DD5A30-B035-4183-A9E7-86D74498F1B0}"/>
                    </a:ext>
                  </a:extLst>
                </p14:cNvPr>
                <p14:cNvContentPartPr/>
                <p14:nvPr/>
              </p14:nvContentPartPr>
              <p14:xfrm>
                <a:off x="7459279" y="2684878"/>
                <a:ext cx="177480" cy="90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DD5A30-B035-4183-A9E7-86D74498F1B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450279" y="2676238"/>
                  <a:ext cx="195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9ED7CF9-FB78-4BAB-A711-792AC24436CE}"/>
                    </a:ext>
                  </a:extLst>
                </p14:cNvPr>
                <p14:cNvContentPartPr/>
                <p14:nvPr/>
              </p14:nvContentPartPr>
              <p14:xfrm>
                <a:off x="7871839" y="2464918"/>
                <a:ext cx="219600" cy="338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9ED7CF9-FB78-4BAB-A711-792AC24436C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862839" y="2455918"/>
                  <a:ext cx="237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141133-57D9-409C-B251-20E22FF1F95A}"/>
                    </a:ext>
                  </a:extLst>
                </p14:cNvPr>
                <p14:cNvContentPartPr/>
                <p14:nvPr/>
              </p14:nvContentPartPr>
              <p14:xfrm>
                <a:off x="8347399" y="2449438"/>
                <a:ext cx="327600" cy="227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141133-57D9-409C-B251-20E22FF1F95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338399" y="2440438"/>
                  <a:ext cx="345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FF8369C-F3D5-49C7-B242-0D1D7BD90FD4}"/>
                    </a:ext>
                  </a:extLst>
                </p14:cNvPr>
                <p14:cNvContentPartPr/>
                <p14:nvPr/>
              </p14:nvContentPartPr>
              <p14:xfrm>
                <a:off x="8541079" y="2684518"/>
                <a:ext cx="151560" cy="177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FF8369C-F3D5-49C7-B242-0D1D7BD90FD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32079" y="2675878"/>
                  <a:ext cx="169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8A990E1-FC6A-4AD8-AF25-EE3BE63F0DF7}"/>
                    </a:ext>
                  </a:extLst>
                </p14:cNvPr>
                <p14:cNvContentPartPr/>
                <p14:nvPr/>
              </p14:nvContentPartPr>
              <p14:xfrm>
                <a:off x="8693719" y="2722318"/>
                <a:ext cx="123840" cy="115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8A990E1-FC6A-4AD8-AF25-EE3BE63F0DF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685079" y="2713678"/>
                  <a:ext cx="141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223F37E-C4D3-4670-BFAB-7FB6707EDAB3}"/>
                    </a:ext>
                  </a:extLst>
                </p14:cNvPr>
                <p14:cNvContentPartPr/>
                <p14:nvPr/>
              </p14:nvContentPartPr>
              <p14:xfrm>
                <a:off x="8910799" y="2440798"/>
                <a:ext cx="302040" cy="4118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223F37E-C4D3-4670-BFAB-7FB6707EDAB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902159" y="2431798"/>
                  <a:ext cx="3196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5FAAFDA-9C9F-4AB5-92AA-934522B1998A}"/>
                    </a:ext>
                  </a:extLst>
                </p14:cNvPr>
                <p14:cNvContentPartPr/>
                <p14:nvPr/>
              </p14:nvContentPartPr>
              <p14:xfrm>
                <a:off x="9209599" y="2690998"/>
                <a:ext cx="219960" cy="136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5FAAFDA-9C9F-4AB5-92AA-934522B1998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200599" y="2682358"/>
                  <a:ext cx="23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D5BFF83-F4C4-4D4E-9F74-DEF25582F975}"/>
                    </a:ext>
                  </a:extLst>
                </p14:cNvPr>
                <p14:cNvContentPartPr/>
                <p14:nvPr/>
              </p14:nvContentPartPr>
              <p14:xfrm>
                <a:off x="9531079" y="2447638"/>
                <a:ext cx="285480" cy="415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D5BFF83-F4C4-4D4E-9F74-DEF25582F97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522439" y="2438638"/>
                  <a:ext cx="3031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0E389A5-62D6-4918-AEFA-6637A0485F94}"/>
                    </a:ext>
                  </a:extLst>
                </p14:cNvPr>
                <p14:cNvContentPartPr/>
                <p14:nvPr/>
              </p14:nvContentPartPr>
              <p14:xfrm>
                <a:off x="9859759" y="2725558"/>
                <a:ext cx="48960" cy="123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0E389A5-62D6-4918-AEFA-6637A0485F9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850759" y="2716918"/>
                  <a:ext cx="6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7F981F9-34AD-47E3-84D4-45E044DD0421}"/>
                    </a:ext>
                  </a:extLst>
                </p14:cNvPr>
                <p14:cNvContentPartPr/>
                <p14:nvPr/>
              </p14:nvContentPartPr>
              <p14:xfrm>
                <a:off x="10211479" y="2512438"/>
                <a:ext cx="154440" cy="358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7F981F9-34AD-47E3-84D4-45E044DD042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202479" y="2503798"/>
                  <a:ext cx="172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84C5B36-EB80-4A62-B20F-7C7B440BDEF8}"/>
                    </a:ext>
                  </a:extLst>
                </p14:cNvPr>
                <p14:cNvContentPartPr/>
                <p14:nvPr/>
              </p14:nvContentPartPr>
              <p14:xfrm>
                <a:off x="10331719" y="2728078"/>
                <a:ext cx="90360" cy="114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84C5B36-EB80-4A62-B20F-7C7B440BDEF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322719" y="2719438"/>
                  <a:ext cx="108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FDB123F-AB3F-494D-BDCE-81E37E271689}"/>
                    </a:ext>
                  </a:extLst>
                </p14:cNvPr>
                <p14:cNvContentPartPr/>
                <p14:nvPr/>
              </p14:nvContentPartPr>
              <p14:xfrm>
                <a:off x="10577959" y="2461678"/>
                <a:ext cx="291240" cy="331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FDB123F-AB3F-494D-BDCE-81E37E27168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568959" y="2452678"/>
                  <a:ext cx="3088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2EADDF-C3C1-4413-9886-4FB289DDEE2A}"/>
                    </a:ext>
                  </a:extLst>
                </p14:cNvPr>
                <p14:cNvContentPartPr/>
                <p14:nvPr/>
              </p14:nvContentPartPr>
              <p14:xfrm>
                <a:off x="10796839" y="2674078"/>
                <a:ext cx="232200" cy="477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2EADDF-C3C1-4413-9886-4FB289DDEE2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788199" y="2665078"/>
                  <a:ext cx="2498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BDB0EA9-1A0C-4EA1-9C9D-7191158AEDB6}"/>
                    </a:ext>
                  </a:extLst>
                </p14:cNvPr>
                <p14:cNvContentPartPr/>
                <p14:nvPr/>
              </p14:nvContentPartPr>
              <p14:xfrm>
                <a:off x="666079" y="3372118"/>
                <a:ext cx="179280" cy="297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BDB0EA9-1A0C-4EA1-9C9D-7191158AEDB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7439" y="3363118"/>
                  <a:ext cx="196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CB843CC-555D-4005-A243-70E99D8ACC63}"/>
                    </a:ext>
                  </a:extLst>
                </p14:cNvPr>
                <p14:cNvContentPartPr/>
                <p14:nvPr/>
              </p14:nvContentPartPr>
              <p14:xfrm>
                <a:off x="793879" y="3253318"/>
                <a:ext cx="345960" cy="226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CB843CC-555D-4005-A243-70E99D8ACC6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4879" y="3244678"/>
                  <a:ext cx="363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9DBB6D5-4BDD-49B9-A588-433710141CF9}"/>
                    </a:ext>
                  </a:extLst>
                </p14:cNvPr>
                <p14:cNvContentPartPr/>
                <p14:nvPr/>
              </p14:nvContentPartPr>
              <p14:xfrm>
                <a:off x="1184839" y="3279958"/>
                <a:ext cx="233640" cy="383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9DBB6D5-4BDD-49B9-A588-433710141CF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76199" y="3270958"/>
                  <a:ext cx="251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5EEE426-D795-4453-B077-458F3D03F6F1}"/>
                    </a:ext>
                  </a:extLst>
                </p14:cNvPr>
                <p14:cNvContentPartPr/>
                <p14:nvPr/>
              </p14:nvContentPartPr>
              <p14:xfrm>
                <a:off x="1422439" y="3269518"/>
                <a:ext cx="398880" cy="326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5EEE426-D795-4453-B077-458F3D03F6F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413799" y="3260878"/>
                  <a:ext cx="416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23AC673-96AF-4308-B9E5-02DE6FFE2FBF}"/>
                    </a:ext>
                  </a:extLst>
                </p14:cNvPr>
                <p14:cNvContentPartPr/>
                <p14:nvPr/>
              </p14:nvContentPartPr>
              <p14:xfrm>
                <a:off x="1523959" y="3447718"/>
                <a:ext cx="208440" cy="52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23AC673-96AF-4308-B9E5-02DE6FFE2FB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515319" y="3438718"/>
                  <a:ext cx="226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14FDA0-EA85-4021-B80B-2D3B1DDA0CA0}"/>
                    </a:ext>
                  </a:extLst>
                </p14:cNvPr>
                <p14:cNvContentPartPr/>
                <p14:nvPr/>
              </p14:nvContentPartPr>
              <p14:xfrm>
                <a:off x="1829239" y="3625558"/>
                <a:ext cx="116640" cy="143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14FDA0-EA85-4021-B80B-2D3B1DDA0CA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820239" y="3616918"/>
                  <a:ext cx="134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B74F18D-8AC8-4FFA-A5F8-BBA6F5D0FAA5}"/>
                    </a:ext>
                  </a:extLst>
                </p14:cNvPr>
                <p14:cNvContentPartPr/>
                <p14:nvPr/>
              </p14:nvContentPartPr>
              <p14:xfrm>
                <a:off x="1945879" y="3492358"/>
                <a:ext cx="19800" cy="244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B74F18D-8AC8-4FFA-A5F8-BBA6F5D0FAA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936879" y="3483358"/>
                  <a:ext cx="37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382FBC0-FA24-4D8A-A1F9-F65BD528B7FC}"/>
                    </a:ext>
                  </a:extLst>
                </p14:cNvPr>
                <p14:cNvContentPartPr/>
                <p14:nvPr/>
              </p14:nvContentPartPr>
              <p14:xfrm>
                <a:off x="2169439" y="3324958"/>
                <a:ext cx="144000" cy="270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382FBC0-FA24-4D8A-A1F9-F65BD528B7F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160439" y="3316318"/>
                  <a:ext cx="161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9497255-0A62-421E-BC0C-6916A902FE2F}"/>
                    </a:ext>
                  </a:extLst>
                </p14:cNvPr>
                <p14:cNvContentPartPr/>
                <p14:nvPr/>
              </p14:nvContentPartPr>
              <p14:xfrm>
                <a:off x="2405959" y="3393358"/>
                <a:ext cx="133560" cy="182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9497255-0A62-421E-BC0C-6916A902FE2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397319" y="3384358"/>
                  <a:ext cx="151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54E5F3F-F35C-4886-82C2-55E81A4CD4E0}"/>
                    </a:ext>
                  </a:extLst>
                </p14:cNvPr>
                <p14:cNvContentPartPr/>
                <p14:nvPr/>
              </p14:nvContentPartPr>
              <p14:xfrm>
                <a:off x="2424679" y="3330718"/>
                <a:ext cx="291600" cy="273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54E5F3F-F35C-4886-82C2-55E81A4CD4E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415679" y="3321718"/>
                  <a:ext cx="309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8CC0F0A-F68E-47D0-A613-A2F6B0F94920}"/>
                    </a:ext>
                  </a:extLst>
                </p14:cNvPr>
                <p14:cNvContentPartPr/>
                <p14:nvPr/>
              </p14:nvContentPartPr>
              <p14:xfrm>
                <a:off x="2712319" y="3167638"/>
                <a:ext cx="192600" cy="462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8CC0F0A-F68E-47D0-A613-A2F6B0F9492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703679" y="3158638"/>
                  <a:ext cx="2102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3359455-B040-40C6-A81F-E2EE7D8E8DE1}"/>
                    </a:ext>
                  </a:extLst>
                </p14:cNvPr>
                <p14:cNvContentPartPr/>
                <p14:nvPr/>
              </p14:nvContentPartPr>
              <p14:xfrm>
                <a:off x="3046399" y="3378598"/>
                <a:ext cx="207720" cy="45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3359455-B040-40C6-A81F-E2EE7D8E8DE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037399" y="3369958"/>
                  <a:ext cx="225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B090ADB-3409-4A0B-99DC-1ABAC580B2F1}"/>
                    </a:ext>
                  </a:extLst>
                </p14:cNvPr>
                <p14:cNvContentPartPr/>
                <p14:nvPr/>
              </p14:nvContentPartPr>
              <p14:xfrm>
                <a:off x="3067279" y="3494158"/>
                <a:ext cx="139320" cy="212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B090ADB-3409-4A0B-99DC-1ABAC580B2F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058639" y="3485518"/>
                  <a:ext cx="156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35BEC9A-919F-457B-A420-C61F359FBC13}"/>
                    </a:ext>
                  </a:extLst>
                </p14:cNvPr>
                <p14:cNvContentPartPr/>
                <p14:nvPr/>
              </p14:nvContentPartPr>
              <p14:xfrm>
                <a:off x="3614119" y="3265198"/>
                <a:ext cx="124560" cy="266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35BEC9A-919F-457B-A420-C61F359FBC1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605119" y="3256198"/>
                  <a:ext cx="142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F93B102-7610-489A-A8DE-856BA0979BB4}"/>
                    </a:ext>
                  </a:extLst>
                </p14:cNvPr>
                <p14:cNvContentPartPr/>
                <p14:nvPr/>
              </p14:nvContentPartPr>
              <p14:xfrm>
                <a:off x="3673879" y="3176638"/>
                <a:ext cx="321480" cy="187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F93B102-7610-489A-A8DE-856BA0979BB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665239" y="3167638"/>
                  <a:ext cx="339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4F1A2B4-A2BD-4FD9-B01D-577FD3603211}"/>
                    </a:ext>
                  </a:extLst>
                </p14:cNvPr>
                <p14:cNvContentPartPr/>
                <p14:nvPr/>
              </p14:nvContentPartPr>
              <p14:xfrm>
                <a:off x="4054759" y="3171238"/>
                <a:ext cx="217080" cy="290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4F1A2B4-A2BD-4FD9-B01D-577FD360321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045759" y="3162598"/>
                  <a:ext cx="234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F518BB6-A79D-4F27-8817-666E3ECA5101}"/>
                    </a:ext>
                  </a:extLst>
                </p14:cNvPr>
                <p14:cNvContentPartPr/>
                <p14:nvPr/>
              </p14:nvContentPartPr>
              <p14:xfrm>
                <a:off x="4237639" y="3153958"/>
                <a:ext cx="359280" cy="3207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F518BB6-A79D-4F27-8817-666E3ECA510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228999" y="3145318"/>
                  <a:ext cx="376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F536051-338F-461D-B053-6D367C48B917}"/>
                    </a:ext>
                  </a:extLst>
                </p14:cNvPr>
                <p14:cNvContentPartPr/>
                <p14:nvPr/>
              </p14:nvContentPartPr>
              <p14:xfrm>
                <a:off x="4342399" y="3340798"/>
                <a:ext cx="250200" cy="42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F536051-338F-461D-B053-6D367C48B91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333399" y="3332158"/>
                  <a:ext cx="267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1E9480A-A260-478E-87A8-95027F6FAFA0}"/>
                    </a:ext>
                  </a:extLst>
                </p14:cNvPr>
                <p14:cNvContentPartPr/>
                <p14:nvPr/>
              </p14:nvContentPartPr>
              <p14:xfrm>
                <a:off x="4647319" y="3473638"/>
                <a:ext cx="106560" cy="120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1E9480A-A260-478E-87A8-95027F6FAFA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638319" y="3464998"/>
                  <a:ext cx="124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F82398F-582B-4C49-98ED-BA4BAF7D538C}"/>
                    </a:ext>
                  </a:extLst>
                </p14:cNvPr>
                <p14:cNvContentPartPr/>
                <p14:nvPr/>
              </p14:nvContentPartPr>
              <p14:xfrm>
                <a:off x="4632559" y="3338638"/>
                <a:ext cx="70560" cy="15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F82398F-582B-4C49-98ED-BA4BAF7D538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623559" y="3329638"/>
                  <a:ext cx="88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057B207-0AC0-4F19-8E17-3DBE6A9AF847}"/>
                    </a:ext>
                  </a:extLst>
                </p14:cNvPr>
                <p14:cNvContentPartPr/>
                <p14:nvPr/>
              </p14:nvContentPartPr>
              <p14:xfrm>
                <a:off x="4861519" y="3211918"/>
                <a:ext cx="273960" cy="242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057B207-0AC0-4F19-8E17-3DBE6A9AF84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852519" y="3203278"/>
                  <a:ext cx="291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3165AF6-2DFF-464D-80B6-B3A1916D1DE4}"/>
                    </a:ext>
                  </a:extLst>
                </p14:cNvPr>
                <p14:cNvContentPartPr/>
                <p14:nvPr/>
              </p14:nvContentPartPr>
              <p14:xfrm>
                <a:off x="5272279" y="3255118"/>
                <a:ext cx="63360" cy="1861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3165AF6-2DFF-464D-80B6-B3A1916D1DE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263279" y="3246118"/>
                  <a:ext cx="81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99F43A4-0DCA-4AB6-93F9-1ECFC401C8AA}"/>
                    </a:ext>
                  </a:extLst>
                </p14:cNvPr>
                <p14:cNvContentPartPr/>
                <p14:nvPr/>
              </p14:nvContentPartPr>
              <p14:xfrm>
                <a:off x="5312239" y="3172678"/>
                <a:ext cx="229680" cy="247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99F43A4-0DCA-4AB6-93F9-1ECFC401C8A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303599" y="3163678"/>
                  <a:ext cx="247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A09BA6A-7FF8-432F-8B56-DEA3D796B7F7}"/>
                    </a:ext>
                  </a:extLst>
                </p14:cNvPr>
                <p14:cNvContentPartPr/>
                <p14:nvPr/>
              </p14:nvContentPartPr>
              <p14:xfrm>
                <a:off x="5589079" y="3073678"/>
                <a:ext cx="210600" cy="412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A09BA6A-7FF8-432F-8B56-DEA3D796B7F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580439" y="3064678"/>
                  <a:ext cx="2282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5CBB424-0B0D-4327-83EE-06388D28A016}"/>
                    </a:ext>
                  </a:extLst>
                </p14:cNvPr>
                <p14:cNvContentPartPr/>
                <p14:nvPr/>
              </p14:nvContentPartPr>
              <p14:xfrm>
                <a:off x="3915799" y="3657238"/>
                <a:ext cx="1393200" cy="104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5CBB424-0B0D-4327-83EE-06388D28A01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906799" y="3648598"/>
                  <a:ext cx="1410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25DD068-60BF-4C2E-BEED-C7771189A43B}"/>
                    </a:ext>
                  </a:extLst>
                </p14:cNvPr>
                <p14:cNvContentPartPr/>
                <p14:nvPr/>
              </p14:nvContentPartPr>
              <p14:xfrm>
                <a:off x="4347439" y="3957838"/>
                <a:ext cx="108720" cy="211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25DD068-60BF-4C2E-BEED-C7771189A43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338439" y="3948838"/>
                  <a:ext cx="126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6D689C5-8639-4256-A1A0-74C9E1C516E7}"/>
                    </a:ext>
                  </a:extLst>
                </p14:cNvPr>
                <p14:cNvContentPartPr/>
                <p14:nvPr/>
              </p14:nvContentPartPr>
              <p14:xfrm>
                <a:off x="4385599" y="3787558"/>
                <a:ext cx="286560" cy="202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6D689C5-8639-4256-A1A0-74C9E1C516E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376959" y="3778558"/>
                  <a:ext cx="304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81B1E97-B838-4E17-8CCE-824FEDAC8097}"/>
                    </a:ext>
                  </a:extLst>
                </p14:cNvPr>
                <p14:cNvContentPartPr/>
                <p14:nvPr/>
              </p14:nvContentPartPr>
              <p14:xfrm>
                <a:off x="4724359" y="3907438"/>
                <a:ext cx="125280" cy="190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81B1E97-B838-4E17-8CCE-824FEDAC809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715719" y="3898798"/>
                  <a:ext cx="142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486DCE7-1ADE-44DC-A95A-15E0514ACA03}"/>
                    </a:ext>
                  </a:extLst>
                </p14:cNvPr>
                <p14:cNvContentPartPr/>
                <p14:nvPr/>
              </p14:nvContentPartPr>
              <p14:xfrm>
                <a:off x="4938559" y="3927958"/>
                <a:ext cx="79200" cy="154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486DCE7-1ADE-44DC-A95A-15E0514ACA0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929919" y="3919318"/>
                  <a:ext cx="96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5BBB0D3-1396-4BAD-8667-9497E404D9C1}"/>
                    </a:ext>
                  </a:extLst>
                </p14:cNvPr>
                <p14:cNvContentPartPr/>
                <p14:nvPr/>
              </p14:nvContentPartPr>
              <p14:xfrm>
                <a:off x="4960879" y="3844438"/>
                <a:ext cx="262440" cy="244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5BBB0D3-1396-4BAD-8667-9497E404D9C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952239" y="3835798"/>
                  <a:ext cx="280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56776C3-95E3-497A-B27B-48685B4FCA06}"/>
                    </a:ext>
                  </a:extLst>
                </p14:cNvPr>
                <p14:cNvContentPartPr/>
                <p14:nvPr/>
              </p14:nvContentPartPr>
              <p14:xfrm>
                <a:off x="5244199" y="3763078"/>
                <a:ext cx="204840" cy="375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56776C3-95E3-497A-B27B-48685B4FCA0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235199" y="3754438"/>
                  <a:ext cx="2224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EA065A0-95AF-4D35-A559-6DCEB6E289C0}"/>
                    </a:ext>
                  </a:extLst>
                </p14:cNvPr>
                <p14:cNvContentPartPr/>
                <p14:nvPr/>
              </p14:nvContentPartPr>
              <p14:xfrm>
                <a:off x="6069319" y="3408118"/>
                <a:ext cx="177840" cy="27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EA065A0-95AF-4D35-A559-6DCEB6E289C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060679" y="3399478"/>
                  <a:ext cx="195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C4F0332-8AB9-4E46-A0F0-85C82436F99D}"/>
                    </a:ext>
                  </a:extLst>
                </p14:cNvPr>
                <p14:cNvContentPartPr/>
                <p14:nvPr/>
              </p14:nvContentPartPr>
              <p14:xfrm>
                <a:off x="6107839" y="3525838"/>
                <a:ext cx="207720" cy="172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C4F0332-8AB9-4E46-A0F0-85C82436F99D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098839" y="3517198"/>
                  <a:ext cx="225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2AA9E18-6293-4E57-AEE6-68E20C0EB769}"/>
                    </a:ext>
                  </a:extLst>
                </p14:cNvPr>
                <p14:cNvContentPartPr/>
                <p14:nvPr/>
              </p14:nvContentPartPr>
              <p14:xfrm>
                <a:off x="6657919" y="3306238"/>
                <a:ext cx="110520" cy="200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2AA9E18-6293-4E57-AEE6-68E20C0EB76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649279" y="3297238"/>
                  <a:ext cx="128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A39C6B5-E821-411C-9FD6-4DC399109BC5}"/>
                    </a:ext>
                  </a:extLst>
                </p14:cNvPr>
                <p14:cNvContentPartPr/>
                <p14:nvPr/>
              </p14:nvContentPartPr>
              <p14:xfrm>
                <a:off x="6737119" y="3171598"/>
                <a:ext cx="325800" cy="170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A39C6B5-E821-411C-9FD6-4DC399109BC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728479" y="3162598"/>
                  <a:ext cx="343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37C5A5D-B169-4C1A-93F4-AF92BEC6D79B}"/>
                    </a:ext>
                  </a:extLst>
                </p14:cNvPr>
                <p14:cNvContentPartPr/>
                <p14:nvPr/>
              </p14:nvContentPartPr>
              <p14:xfrm>
                <a:off x="7102159" y="3261958"/>
                <a:ext cx="144360" cy="232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37C5A5D-B169-4C1A-93F4-AF92BEC6D79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093159" y="3253318"/>
                  <a:ext cx="162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F248C06-E0DE-4CF3-88EF-DB99BE293B48}"/>
                    </a:ext>
                  </a:extLst>
                </p14:cNvPr>
                <p14:cNvContentPartPr/>
                <p14:nvPr/>
              </p14:nvContentPartPr>
              <p14:xfrm>
                <a:off x="7309879" y="3304798"/>
                <a:ext cx="61560" cy="148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F248C06-E0DE-4CF3-88EF-DB99BE293B4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301239" y="3295798"/>
                  <a:ext cx="79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43D2203-E303-4BF1-BF30-5C74EFB237DE}"/>
                    </a:ext>
                  </a:extLst>
                </p14:cNvPr>
                <p14:cNvContentPartPr/>
                <p14:nvPr/>
              </p14:nvContentPartPr>
              <p14:xfrm>
                <a:off x="7351279" y="3206878"/>
                <a:ext cx="296280" cy="2577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43D2203-E303-4BF1-BF30-5C74EFB237D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342639" y="3197878"/>
                  <a:ext cx="3139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B6423E4-AD69-4315-BBC9-5B9AFD213024}"/>
                    </a:ext>
                  </a:extLst>
                </p14:cNvPr>
                <p14:cNvContentPartPr/>
                <p14:nvPr/>
              </p14:nvContentPartPr>
              <p14:xfrm>
                <a:off x="7669519" y="3188518"/>
                <a:ext cx="142560" cy="2746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B6423E4-AD69-4315-BBC9-5B9AFD21302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660879" y="3179878"/>
                  <a:ext cx="160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124E31E-EE12-4EDA-8E62-EBFC241FD7A2}"/>
                    </a:ext>
                  </a:extLst>
                </p14:cNvPr>
                <p14:cNvContentPartPr/>
                <p14:nvPr/>
              </p14:nvContentPartPr>
              <p14:xfrm>
                <a:off x="7821439" y="3201478"/>
                <a:ext cx="299520" cy="2833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124E31E-EE12-4EDA-8E62-EBFC241FD7A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812439" y="3192838"/>
                  <a:ext cx="317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10226AF-A625-4625-B4E8-C408321E6656}"/>
                    </a:ext>
                  </a:extLst>
                </p14:cNvPr>
                <p14:cNvContentPartPr/>
                <p14:nvPr/>
              </p14:nvContentPartPr>
              <p14:xfrm>
                <a:off x="7894879" y="3366358"/>
                <a:ext cx="135720" cy="288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10226AF-A625-4625-B4E8-C408321E665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885879" y="3357358"/>
                  <a:ext cx="153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ABD9492-C4C2-461F-8B68-6919FA4B042F}"/>
                    </a:ext>
                  </a:extLst>
                </p14:cNvPr>
                <p14:cNvContentPartPr/>
                <p14:nvPr/>
              </p14:nvContentPartPr>
              <p14:xfrm>
                <a:off x="8156239" y="3462838"/>
                <a:ext cx="134280" cy="98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ABD9492-C4C2-461F-8B68-6919FA4B042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147239" y="3453838"/>
                  <a:ext cx="151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73D63B5-3339-4573-B1D9-50A860240ECF}"/>
                    </a:ext>
                  </a:extLst>
                </p14:cNvPr>
                <p14:cNvContentPartPr/>
                <p14:nvPr/>
              </p14:nvContentPartPr>
              <p14:xfrm>
                <a:off x="8266039" y="3361318"/>
                <a:ext cx="18360" cy="24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73D63B5-3339-4573-B1D9-50A860240EC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257039" y="3352678"/>
                  <a:ext cx="36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BB00FC9-3DD6-4DD2-B370-C29729E9504D}"/>
                    </a:ext>
                  </a:extLst>
                </p14:cNvPr>
                <p14:cNvContentPartPr/>
                <p14:nvPr/>
              </p14:nvContentPartPr>
              <p14:xfrm>
                <a:off x="8416519" y="3149998"/>
                <a:ext cx="196560" cy="331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BB00FC9-3DD6-4DD2-B370-C29729E9504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407519" y="3141358"/>
                  <a:ext cx="214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FD44D86-6150-4CDE-B53A-B70E91160351}"/>
                    </a:ext>
                  </a:extLst>
                </p14:cNvPr>
                <p14:cNvContentPartPr/>
                <p14:nvPr/>
              </p14:nvContentPartPr>
              <p14:xfrm>
                <a:off x="8748079" y="3314158"/>
                <a:ext cx="79560" cy="170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FD44D86-6150-4CDE-B53A-B70E9116035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739439" y="3305158"/>
                  <a:ext cx="97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32A9C73-26D3-4B8A-B734-ABE51EDC31DA}"/>
                    </a:ext>
                  </a:extLst>
                </p14:cNvPr>
                <p14:cNvContentPartPr/>
                <p14:nvPr/>
              </p14:nvContentPartPr>
              <p14:xfrm>
                <a:off x="8791279" y="3129118"/>
                <a:ext cx="329400" cy="207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32A9C73-26D3-4B8A-B734-ABE51EDC31D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782639" y="3120118"/>
                  <a:ext cx="347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6484151-EECC-4A2B-BF19-595D2378F007}"/>
                    </a:ext>
                  </a:extLst>
                </p14:cNvPr>
                <p14:cNvContentPartPr/>
                <p14:nvPr/>
              </p14:nvContentPartPr>
              <p14:xfrm>
                <a:off x="9126079" y="3213358"/>
                <a:ext cx="174600" cy="2545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6484151-EECC-4A2B-BF19-595D2378F00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117439" y="3204718"/>
                  <a:ext cx="192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AF3CAD4-DD6C-4CA9-A826-48272550D546}"/>
                    </a:ext>
                  </a:extLst>
                </p14:cNvPr>
                <p14:cNvContentPartPr/>
                <p14:nvPr/>
              </p14:nvContentPartPr>
              <p14:xfrm>
                <a:off x="9344959" y="3176638"/>
                <a:ext cx="348120" cy="3135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AF3CAD4-DD6C-4CA9-A826-48272550D54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336319" y="3167638"/>
                  <a:ext cx="3657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7D48776-5062-4CBF-B936-54E8A4EF6E04}"/>
                    </a:ext>
                  </a:extLst>
                </p14:cNvPr>
                <p14:cNvContentPartPr/>
                <p14:nvPr/>
              </p14:nvContentPartPr>
              <p14:xfrm>
                <a:off x="9405079" y="3341518"/>
                <a:ext cx="230040" cy="15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7D48776-5062-4CBF-B936-54E8A4EF6E0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396079" y="3332878"/>
                  <a:ext cx="247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98B3B74-C854-4C29-A0BC-DE3F83B6B4E1}"/>
                    </a:ext>
                  </a:extLst>
                </p14:cNvPr>
                <p14:cNvContentPartPr/>
                <p14:nvPr/>
              </p14:nvContentPartPr>
              <p14:xfrm>
                <a:off x="9707839" y="3477598"/>
                <a:ext cx="91440" cy="1098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98B3B74-C854-4C29-A0BC-DE3F83B6B4E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699199" y="3468598"/>
                  <a:ext cx="109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AB510AD-6462-4156-8A98-736AA578B72C}"/>
                    </a:ext>
                  </a:extLst>
                </p14:cNvPr>
                <p14:cNvContentPartPr/>
                <p14:nvPr/>
              </p14:nvContentPartPr>
              <p14:xfrm>
                <a:off x="9827719" y="3408478"/>
                <a:ext cx="8640" cy="5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AB510AD-6462-4156-8A98-736AA578B72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819079" y="3399838"/>
                  <a:ext cx="26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0292922-12A5-41BD-8088-A3D03B0DF6F3}"/>
                    </a:ext>
                  </a:extLst>
                </p14:cNvPr>
                <p14:cNvContentPartPr/>
                <p14:nvPr/>
              </p14:nvContentPartPr>
              <p14:xfrm>
                <a:off x="9946519" y="3203278"/>
                <a:ext cx="109440" cy="392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0292922-12A5-41BD-8088-A3D03B0DF6F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937879" y="3194278"/>
                  <a:ext cx="1270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D88E529-FC64-4DD4-81C9-826126AF891A}"/>
                    </a:ext>
                  </a:extLst>
                </p14:cNvPr>
                <p14:cNvContentPartPr/>
                <p14:nvPr/>
              </p14:nvContentPartPr>
              <p14:xfrm>
                <a:off x="6607879" y="3615478"/>
                <a:ext cx="3079080" cy="86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D88E529-FC64-4DD4-81C9-826126AF891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598879" y="3606838"/>
                  <a:ext cx="3096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66065A1-81B6-41BF-BB2B-CB2AA2F92D26}"/>
                    </a:ext>
                  </a:extLst>
                </p14:cNvPr>
                <p14:cNvContentPartPr/>
                <p14:nvPr/>
              </p14:nvContentPartPr>
              <p14:xfrm>
                <a:off x="7819639" y="3851998"/>
                <a:ext cx="99720" cy="2196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66065A1-81B6-41BF-BB2B-CB2AA2F92D2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810639" y="3842998"/>
                  <a:ext cx="117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C85CB13-7D83-427E-BF94-1DF64736926A}"/>
                    </a:ext>
                  </a:extLst>
                </p14:cNvPr>
                <p14:cNvContentPartPr/>
                <p14:nvPr/>
              </p14:nvContentPartPr>
              <p14:xfrm>
                <a:off x="7853839" y="3729238"/>
                <a:ext cx="253080" cy="189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C85CB13-7D83-427E-BF94-1DF64736926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845199" y="3720238"/>
                  <a:ext cx="270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CDD1F72-EF37-4E03-B523-052EE0D265E9}"/>
                    </a:ext>
                  </a:extLst>
                </p14:cNvPr>
                <p14:cNvContentPartPr/>
                <p14:nvPr/>
              </p14:nvContentPartPr>
              <p14:xfrm>
                <a:off x="8151559" y="3830398"/>
                <a:ext cx="136800" cy="192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CDD1F72-EF37-4E03-B523-052EE0D265E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142919" y="3821758"/>
                  <a:ext cx="154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77DBBF6-DEBE-4F3B-8607-BD41293CD4D6}"/>
                    </a:ext>
                  </a:extLst>
                </p14:cNvPr>
                <p14:cNvContentPartPr/>
                <p14:nvPr/>
              </p14:nvContentPartPr>
              <p14:xfrm>
                <a:off x="8326519" y="3848758"/>
                <a:ext cx="75600" cy="1566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77DBBF6-DEBE-4F3B-8607-BD41293CD4D6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317519" y="3839758"/>
                  <a:ext cx="93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7EEA0CF-1708-4B5D-8354-7C6D29742B7C}"/>
                    </a:ext>
                  </a:extLst>
                </p14:cNvPr>
                <p14:cNvContentPartPr/>
                <p14:nvPr/>
              </p14:nvContentPartPr>
              <p14:xfrm>
                <a:off x="8383039" y="3773878"/>
                <a:ext cx="165600" cy="2077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7EEA0CF-1708-4B5D-8354-7C6D29742B7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374399" y="3765238"/>
                  <a:ext cx="183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01E8BD9-1B3D-47FC-B93A-EC0B7F0450C1}"/>
                    </a:ext>
                  </a:extLst>
                </p14:cNvPr>
                <p14:cNvContentPartPr/>
                <p14:nvPr/>
              </p14:nvContentPartPr>
              <p14:xfrm>
                <a:off x="8641159" y="3746878"/>
                <a:ext cx="157680" cy="317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01E8BD9-1B3D-47FC-B93A-EC0B7F0450C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632159" y="3737878"/>
                  <a:ext cx="175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1E2F5F0-5CF1-49EF-AD07-12832BB7F1EB}"/>
                    </a:ext>
                  </a:extLst>
                </p14:cNvPr>
                <p14:cNvContentPartPr/>
                <p14:nvPr/>
              </p14:nvContentPartPr>
              <p14:xfrm>
                <a:off x="1433959" y="3990292"/>
                <a:ext cx="360" cy="3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1E2F5F0-5CF1-49EF-AD07-12832BB7F1E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425319" y="39812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0B62B0A-6832-4D7E-9AD4-544FEC4EE95F}"/>
                    </a:ext>
                  </a:extLst>
                </p14:cNvPr>
                <p14:cNvContentPartPr/>
                <p14:nvPr/>
              </p14:nvContentPartPr>
              <p14:xfrm>
                <a:off x="1441519" y="3938092"/>
                <a:ext cx="1108080" cy="705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0B62B0A-6832-4D7E-9AD4-544FEC4EE95F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432879" y="3929452"/>
                  <a:ext cx="1125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C82E31B-F6D1-4E0E-B8DB-202AA6D1DEC0}"/>
                    </a:ext>
                  </a:extLst>
                </p14:cNvPr>
                <p14:cNvContentPartPr/>
                <p14:nvPr/>
              </p14:nvContentPartPr>
              <p14:xfrm>
                <a:off x="514519" y="1596652"/>
                <a:ext cx="941040" cy="6631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C82E31B-F6D1-4E0E-B8DB-202AA6D1DEC0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05879" y="1588012"/>
                  <a:ext cx="958680" cy="68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3424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FA4BB74-0F2F-459F-A77D-FC83E72AB262}"/>
              </a:ext>
            </a:extLst>
          </p:cNvPr>
          <p:cNvGrpSpPr/>
          <p:nvPr/>
        </p:nvGrpSpPr>
        <p:grpSpPr>
          <a:xfrm>
            <a:off x="454039" y="233998"/>
            <a:ext cx="890640" cy="305280"/>
            <a:chOff x="454039" y="233998"/>
            <a:chExt cx="8906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7A07D98-7916-4B14-853E-A80D686E982B}"/>
                    </a:ext>
                  </a:extLst>
                </p14:cNvPr>
                <p14:cNvContentPartPr/>
                <p14:nvPr/>
              </p14:nvContentPartPr>
              <p14:xfrm>
                <a:off x="454039" y="233998"/>
                <a:ext cx="485280" cy="305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7A07D98-7916-4B14-853E-A80D686E98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399" y="224998"/>
                  <a:ext cx="502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1137574-8332-4DF7-8BFC-572AC24039D8}"/>
                    </a:ext>
                  </a:extLst>
                </p14:cNvPr>
                <p14:cNvContentPartPr/>
                <p14:nvPr/>
              </p14:nvContentPartPr>
              <p14:xfrm>
                <a:off x="537199" y="404278"/>
                <a:ext cx="172080" cy="43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1137574-8332-4DF7-8BFC-572AC24039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8559" y="395278"/>
                  <a:ext cx="189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4EE47D4-DFA1-4C98-B40A-B0F4FADA98A7}"/>
                    </a:ext>
                  </a:extLst>
                </p14:cNvPr>
                <p14:cNvContentPartPr/>
                <p14:nvPr/>
              </p14:nvContentPartPr>
              <p14:xfrm>
                <a:off x="856159" y="369358"/>
                <a:ext cx="275400" cy="147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4EE47D4-DFA1-4C98-B40A-B0F4FADA98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7519" y="360718"/>
                  <a:ext cx="293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1B6D8F-4916-4FF0-AB11-7C7AD64CF0F1}"/>
                    </a:ext>
                  </a:extLst>
                </p14:cNvPr>
                <p14:cNvContentPartPr/>
                <p14:nvPr/>
              </p14:nvContentPartPr>
              <p14:xfrm>
                <a:off x="916279" y="308518"/>
                <a:ext cx="184680" cy="192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1B6D8F-4916-4FF0-AB11-7C7AD64CF0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279" y="299518"/>
                  <a:ext cx="202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8E81BB-E56E-412C-90E4-F764800138B2}"/>
                    </a:ext>
                  </a:extLst>
                </p14:cNvPr>
                <p14:cNvContentPartPr/>
                <p14:nvPr/>
              </p14:nvContentPartPr>
              <p14:xfrm>
                <a:off x="1312999" y="344158"/>
                <a:ext cx="1800" cy="20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8E81BB-E56E-412C-90E4-F764800138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3999" y="335518"/>
                  <a:ext cx="19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14204B-567D-4AEB-A384-DBE9E1F8B4D6}"/>
                    </a:ext>
                  </a:extLst>
                </p14:cNvPr>
                <p14:cNvContentPartPr/>
                <p14:nvPr/>
              </p14:nvContentPartPr>
              <p14:xfrm>
                <a:off x="1315519" y="531718"/>
                <a:ext cx="29160" cy="6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14204B-567D-4AEB-A384-DBE9E1F8B4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6519" y="522718"/>
                  <a:ext cx="468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D894B2-0086-4022-AE64-8D46E78F2FF5}"/>
              </a:ext>
            </a:extLst>
          </p:cNvPr>
          <p:cNvGrpSpPr/>
          <p:nvPr/>
        </p:nvGrpSpPr>
        <p:grpSpPr>
          <a:xfrm>
            <a:off x="5886079" y="363958"/>
            <a:ext cx="1937160" cy="291600"/>
            <a:chOff x="5886079" y="363958"/>
            <a:chExt cx="193716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12978E-6FD3-47C3-BA0D-F0A97D68AE72}"/>
                    </a:ext>
                  </a:extLst>
                </p14:cNvPr>
                <p14:cNvContentPartPr/>
                <p14:nvPr/>
              </p14:nvContentPartPr>
              <p14:xfrm>
                <a:off x="5886079" y="447478"/>
                <a:ext cx="281160" cy="208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12978E-6FD3-47C3-BA0D-F0A97D68AE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77439" y="438478"/>
                  <a:ext cx="298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CEE864-BC49-4A66-ABCE-C123374C174C}"/>
                    </a:ext>
                  </a:extLst>
                </p14:cNvPr>
                <p14:cNvContentPartPr/>
                <p14:nvPr/>
              </p14:nvContentPartPr>
              <p14:xfrm>
                <a:off x="6286759" y="391318"/>
                <a:ext cx="155880" cy="148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CEE864-BC49-4A66-ABCE-C123374C17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78119" y="382678"/>
                  <a:ext cx="173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74EC3D-4274-425D-AA23-8999AE972003}"/>
                    </a:ext>
                  </a:extLst>
                </p14:cNvPr>
                <p14:cNvContentPartPr/>
                <p14:nvPr/>
              </p14:nvContentPartPr>
              <p14:xfrm>
                <a:off x="6233479" y="601198"/>
                <a:ext cx="214560" cy="43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74EC3D-4274-425D-AA23-8999AE9720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24479" y="592558"/>
                  <a:ext cx="232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D8B841-87AA-478B-BE1E-894DF06E5FC6}"/>
                    </a:ext>
                  </a:extLst>
                </p14:cNvPr>
                <p14:cNvContentPartPr/>
                <p14:nvPr/>
              </p14:nvContentPartPr>
              <p14:xfrm>
                <a:off x="6631999" y="485278"/>
                <a:ext cx="282240" cy="156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D8B841-87AA-478B-BE1E-894DF06E5F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22999" y="476278"/>
                  <a:ext cx="299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89EF42-B362-4CAF-BF79-73C422B63628}"/>
                    </a:ext>
                  </a:extLst>
                </p14:cNvPr>
                <p14:cNvContentPartPr/>
                <p14:nvPr/>
              </p14:nvContentPartPr>
              <p14:xfrm>
                <a:off x="6635239" y="460078"/>
                <a:ext cx="236880" cy="165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89EF42-B362-4CAF-BF79-73C422B636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26599" y="451438"/>
                  <a:ext cx="254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A4073F1-3D47-4EAC-B11B-D53E2CE331F3}"/>
                    </a:ext>
                  </a:extLst>
                </p14:cNvPr>
                <p14:cNvContentPartPr/>
                <p14:nvPr/>
              </p14:nvContentPartPr>
              <p14:xfrm>
                <a:off x="7012519" y="363958"/>
                <a:ext cx="233640" cy="178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A4073F1-3D47-4EAC-B11B-D53E2CE331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03879" y="354958"/>
                  <a:ext cx="251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EAC568-47F2-44E5-8B87-AEAEDBCABDB9}"/>
                    </a:ext>
                  </a:extLst>
                </p14:cNvPr>
                <p14:cNvContentPartPr/>
                <p14:nvPr/>
              </p14:nvContentPartPr>
              <p14:xfrm>
                <a:off x="7008919" y="595438"/>
                <a:ext cx="180720" cy="27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EAC568-47F2-44E5-8B87-AEAEDBCABD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99919" y="586798"/>
                  <a:ext cx="198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656077-EA47-426B-9872-4EBB6C898CE0}"/>
                    </a:ext>
                  </a:extLst>
                </p14:cNvPr>
                <p14:cNvContentPartPr/>
                <p14:nvPr/>
              </p14:nvContentPartPr>
              <p14:xfrm>
                <a:off x="7425799" y="412198"/>
                <a:ext cx="397440" cy="209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656077-EA47-426B-9872-4EBB6C898C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16799" y="403558"/>
                  <a:ext cx="41508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58A939-A3A2-41D6-8FDF-035C5EC4B161}"/>
              </a:ext>
            </a:extLst>
          </p:cNvPr>
          <p:cNvGrpSpPr/>
          <p:nvPr/>
        </p:nvGrpSpPr>
        <p:grpSpPr>
          <a:xfrm>
            <a:off x="1888279" y="88558"/>
            <a:ext cx="2490120" cy="1550880"/>
            <a:chOff x="1888279" y="88558"/>
            <a:chExt cx="2490120" cy="15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96FB66-9A06-4E98-9CE8-997003495626}"/>
                    </a:ext>
                  </a:extLst>
                </p14:cNvPr>
                <p14:cNvContentPartPr/>
                <p14:nvPr/>
              </p14:nvContentPartPr>
              <p14:xfrm>
                <a:off x="1890079" y="88558"/>
                <a:ext cx="405000" cy="582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96FB66-9A06-4E98-9CE8-9970034956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81079" y="79918"/>
                  <a:ext cx="42264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81E9AE-03CC-4981-AA8B-983BB242302B}"/>
                    </a:ext>
                  </a:extLst>
                </p14:cNvPr>
                <p14:cNvContentPartPr/>
                <p14:nvPr/>
              </p14:nvContentPartPr>
              <p14:xfrm>
                <a:off x="1888279" y="439918"/>
                <a:ext cx="265680" cy="78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81E9AE-03CC-4981-AA8B-983BB24230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9279" y="430918"/>
                  <a:ext cx="283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F1A00C-6CF7-47DA-B617-4AA0BD09ADA7}"/>
                    </a:ext>
                  </a:extLst>
                </p14:cNvPr>
                <p14:cNvContentPartPr/>
                <p14:nvPr/>
              </p14:nvContentPartPr>
              <p14:xfrm>
                <a:off x="2286079" y="409318"/>
                <a:ext cx="101880" cy="197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F1A00C-6CF7-47DA-B617-4AA0BD09AD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77439" y="400318"/>
                  <a:ext cx="119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66B1B1-7CA7-4061-861A-C8DB462E4721}"/>
                    </a:ext>
                  </a:extLst>
                </p14:cNvPr>
                <p14:cNvContentPartPr/>
                <p14:nvPr/>
              </p14:nvContentPartPr>
              <p14:xfrm>
                <a:off x="2422519" y="460798"/>
                <a:ext cx="192600" cy="143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66B1B1-7CA7-4061-861A-C8DB462E47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13519" y="452158"/>
                  <a:ext cx="210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86984C-8921-4570-8786-5F221BD62A85}"/>
                    </a:ext>
                  </a:extLst>
                </p14:cNvPr>
                <p14:cNvContentPartPr/>
                <p14:nvPr/>
              </p14:nvContentPartPr>
              <p14:xfrm>
                <a:off x="2408839" y="446038"/>
                <a:ext cx="195120" cy="150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86984C-8921-4570-8786-5F221BD62A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00199" y="437398"/>
                  <a:ext cx="212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419BF5-F98C-4AAD-B2B8-1654E99EA9C1}"/>
                    </a:ext>
                  </a:extLst>
                </p14:cNvPr>
                <p14:cNvContentPartPr/>
                <p14:nvPr/>
              </p14:nvContentPartPr>
              <p14:xfrm>
                <a:off x="2648239" y="337678"/>
                <a:ext cx="189360" cy="328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419BF5-F98C-4AAD-B2B8-1654E99EA9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39599" y="329038"/>
                  <a:ext cx="2070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8D7CAF-1909-4EDC-AD0F-E38AFD09BDF8}"/>
                    </a:ext>
                  </a:extLst>
                </p14:cNvPr>
                <p14:cNvContentPartPr/>
                <p14:nvPr/>
              </p14:nvContentPartPr>
              <p14:xfrm>
                <a:off x="3097879" y="475558"/>
                <a:ext cx="125280" cy="27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8D7CAF-1909-4EDC-AD0F-E38AFD09BD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89239" y="466918"/>
                  <a:ext cx="142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E358DB-31B4-47D3-B6C2-6C8E39D58690}"/>
                    </a:ext>
                  </a:extLst>
                </p14:cNvPr>
                <p14:cNvContentPartPr/>
                <p14:nvPr/>
              </p14:nvContentPartPr>
              <p14:xfrm>
                <a:off x="3071959" y="567358"/>
                <a:ext cx="144360" cy="34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E358DB-31B4-47D3-B6C2-6C8E39D586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62959" y="558718"/>
                  <a:ext cx="162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30CA4C-3E00-4F06-9054-C151A9161F8C}"/>
                    </a:ext>
                  </a:extLst>
                </p14:cNvPr>
                <p14:cNvContentPartPr/>
                <p14:nvPr/>
              </p14:nvContentPartPr>
              <p14:xfrm>
                <a:off x="3534559" y="390238"/>
                <a:ext cx="228240" cy="233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30CA4C-3E00-4F06-9054-C151A9161F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25919" y="381238"/>
                  <a:ext cx="245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3987EB-DF55-494D-9082-3C9546405F3A}"/>
                    </a:ext>
                  </a:extLst>
                </p14:cNvPr>
                <p14:cNvContentPartPr/>
                <p14:nvPr/>
              </p14:nvContentPartPr>
              <p14:xfrm>
                <a:off x="3906079" y="454678"/>
                <a:ext cx="235080" cy="167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3987EB-DF55-494D-9082-3C9546405F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97079" y="445678"/>
                  <a:ext cx="252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7047CB-B472-4863-B8C9-731D0B99D342}"/>
                    </a:ext>
                  </a:extLst>
                </p14:cNvPr>
                <p14:cNvContentPartPr/>
                <p14:nvPr/>
              </p14:nvContentPartPr>
              <p14:xfrm>
                <a:off x="3893839" y="421918"/>
                <a:ext cx="240840" cy="228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7047CB-B472-4863-B8C9-731D0B99D3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85199" y="413278"/>
                  <a:ext cx="258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74D0CD-751B-43CA-8EB7-FA0A3834FDD8}"/>
                    </a:ext>
                  </a:extLst>
                </p14:cNvPr>
                <p14:cNvContentPartPr/>
                <p14:nvPr/>
              </p14:nvContentPartPr>
              <p14:xfrm>
                <a:off x="4200199" y="263878"/>
                <a:ext cx="178200" cy="134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74D0CD-751B-43CA-8EB7-FA0A3834FD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91199" y="255238"/>
                  <a:ext cx="195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EF8FC5-1BB5-499B-A230-8DB9F7F76FB6}"/>
                    </a:ext>
                  </a:extLst>
                </p14:cNvPr>
                <p14:cNvContentPartPr/>
                <p14:nvPr/>
              </p14:nvContentPartPr>
              <p14:xfrm>
                <a:off x="3194359" y="140758"/>
                <a:ext cx="372240" cy="1498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EF8FC5-1BB5-499B-A230-8DB9F7F76F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85359" y="131758"/>
                  <a:ext cx="389880" cy="151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259A282-7198-4906-9544-FD9CF06C359D}"/>
                  </a:ext>
                </a:extLst>
              </p14:cNvPr>
              <p14:cNvContentPartPr/>
              <p14:nvPr/>
            </p14:nvContentPartPr>
            <p14:xfrm>
              <a:off x="3785119" y="1184758"/>
              <a:ext cx="253080" cy="178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259A282-7198-4906-9544-FD9CF06C359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76479" y="1176118"/>
                <a:ext cx="27072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05F1E264-7AC6-4758-8405-E67517BCB33B}"/>
              </a:ext>
            </a:extLst>
          </p:cNvPr>
          <p:cNvGrpSpPr/>
          <p:nvPr/>
        </p:nvGrpSpPr>
        <p:grpSpPr>
          <a:xfrm>
            <a:off x="5882479" y="907198"/>
            <a:ext cx="2284200" cy="483120"/>
            <a:chOff x="5882479" y="907198"/>
            <a:chExt cx="228420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27F6CD-C35D-4FEE-993F-0EFF60E50992}"/>
                    </a:ext>
                  </a:extLst>
                </p14:cNvPr>
                <p14:cNvContentPartPr/>
                <p14:nvPr/>
              </p14:nvContentPartPr>
              <p14:xfrm>
                <a:off x="5882479" y="1207078"/>
                <a:ext cx="179280" cy="126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27F6CD-C35D-4FEE-993F-0EFF60E509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73479" y="1198438"/>
                  <a:ext cx="196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1B69349-131A-412D-8E7F-225B40E9A98D}"/>
                    </a:ext>
                  </a:extLst>
                </p14:cNvPr>
                <p14:cNvContentPartPr/>
                <p14:nvPr/>
              </p14:nvContentPartPr>
              <p14:xfrm>
                <a:off x="6280999" y="982078"/>
                <a:ext cx="198720" cy="345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1B69349-131A-412D-8E7F-225B40E9A9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72359" y="973078"/>
                  <a:ext cx="216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8C3562-B52E-4573-A69A-AE6B55F30029}"/>
                    </a:ext>
                  </a:extLst>
                </p14:cNvPr>
                <p14:cNvContentPartPr/>
                <p14:nvPr/>
              </p14:nvContentPartPr>
              <p14:xfrm>
                <a:off x="6133039" y="1130038"/>
                <a:ext cx="306360" cy="7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8C3562-B52E-4573-A69A-AE6B55F300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24399" y="1121038"/>
                  <a:ext cx="324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932185-F210-428C-9223-8B172526BE22}"/>
                    </a:ext>
                  </a:extLst>
                </p14:cNvPr>
                <p14:cNvContentPartPr/>
                <p14:nvPr/>
              </p14:nvContentPartPr>
              <p14:xfrm>
                <a:off x="6502399" y="907198"/>
                <a:ext cx="221400" cy="402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932185-F210-428C-9223-8B172526BE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93399" y="898558"/>
                  <a:ext cx="2390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1A326E-CA81-48B0-913A-C32E6EC7CE08}"/>
                    </a:ext>
                  </a:extLst>
                </p14:cNvPr>
                <p14:cNvContentPartPr/>
                <p14:nvPr/>
              </p14:nvContentPartPr>
              <p14:xfrm>
                <a:off x="6759079" y="1153798"/>
                <a:ext cx="193320" cy="124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1A326E-CA81-48B0-913A-C32E6EC7CE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50079" y="1144798"/>
                  <a:ext cx="210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6A5DAB-56E4-4376-BFC0-7CB8911D5508}"/>
                    </a:ext>
                  </a:extLst>
                </p14:cNvPr>
                <p14:cNvContentPartPr/>
                <p14:nvPr/>
              </p14:nvContentPartPr>
              <p14:xfrm>
                <a:off x="6990199" y="1189078"/>
                <a:ext cx="114480" cy="140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6A5DAB-56E4-4376-BFC0-7CB8911D55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81559" y="1180438"/>
                  <a:ext cx="132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FA7259-BD6D-4CC8-8E1E-5F68F1E75692}"/>
                    </a:ext>
                  </a:extLst>
                </p14:cNvPr>
                <p14:cNvContentPartPr/>
                <p14:nvPr/>
              </p14:nvContentPartPr>
              <p14:xfrm>
                <a:off x="7141759" y="1182598"/>
                <a:ext cx="299520" cy="137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FA7259-BD6D-4CC8-8E1E-5F68F1E756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2759" y="1173598"/>
                  <a:ext cx="317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2975A9-3EE5-49E8-A00E-1212496AF8E9}"/>
                    </a:ext>
                  </a:extLst>
                </p14:cNvPr>
                <p14:cNvContentPartPr/>
                <p14:nvPr/>
              </p14:nvContentPartPr>
              <p14:xfrm>
                <a:off x="7560079" y="1227598"/>
                <a:ext cx="54360" cy="84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2975A9-3EE5-49E8-A00E-1212496AF8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51079" y="1218598"/>
                  <a:ext cx="72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FAFCB2A-F775-44C9-9BE1-F4BF4053C3A4}"/>
                    </a:ext>
                  </a:extLst>
                </p14:cNvPr>
                <p14:cNvContentPartPr/>
                <p14:nvPr/>
              </p14:nvContentPartPr>
              <p14:xfrm>
                <a:off x="7670599" y="1155958"/>
                <a:ext cx="188280" cy="208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FAFCB2A-F775-44C9-9BE1-F4BF4053C3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61599" y="1147318"/>
                  <a:ext cx="205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908EE7-2B8B-4C40-B85B-83FE6AA63DC8}"/>
                    </a:ext>
                  </a:extLst>
                </p14:cNvPr>
                <p14:cNvContentPartPr/>
                <p14:nvPr/>
              </p14:nvContentPartPr>
              <p14:xfrm>
                <a:off x="7978759" y="1197718"/>
                <a:ext cx="187920" cy="192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908EE7-2B8B-4C40-B85B-83FE6AA63D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0119" y="1188718"/>
                  <a:ext cx="2055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58819A1-F77F-4141-ACDD-AE6920736DB0}"/>
              </a:ext>
            </a:extLst>
          </p:cNvPr>
          <p:cNvGrpSpPr/>
          <p:nvPr/>
        </p:nvGrpSpPr>
        <p:grpSpPr>
          <a:xfrm>
            <a:off x="9073159" y="1896118"/>
            <a:ext cx="1133280" cy="651240"/>
            <a:chOff x="9073159" y="1896118"/>
            <a:chExt cx="1133280" cy="65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5A0793-A767-4AE4-AE18-E5DC22B8BD63}"/>
                    </a:ext>
                  </a:extLst>
                </p14:cNvPr>
                <p14:cNvContentPartPr/>
                <p14:nvPr/>
              </p14:nvContentPartPr>
              <p14:xfrm>
                <a:off x="9073879" y="1896118"/>
                <a:ext cx="452880" cy="651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5A0793-A767-4AE4-AE18-E5DC22B8BD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5239" y="1887118"/>
                  <a:ext cx="47052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7974F6-5565-4604-BE40-08F3E231932D}"/>
                    </a:ext>
                  </a:extLst>
                </p14:cNvPr>
                <p14:cNvContentPartPr/>
                <p14:nvPr/>
              </p14:nvContentPartPr>
              <p14:xfrm>
                <a:off x="9073159" y="2290678"/>
                <a:ext cx="308160" cy="80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7974F6-5565-4604-BE40-08F3E23193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64159" y="2281678"/>
                  <a:ext cx="325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3436998-E408-420A-A4EE-38F09601BB30}"/>
                    </a:ext>
                  </a:extLst>
                </p14:cNvPr>
                <p14:cNvContentPartPr/>
                <p14:nvPr/>
              </p14:nvContentPartPr>
              <p14:xfrm>
                <a:off x="9512719" y="2228758"/>
                <a:ext cx="160560" cy="195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3436998-E408-420A-A4EE-38F09601BB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04079" y="2220118"/>
                  <a:ext cx="178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6DDA37-D92A-4014-B14B-87FEC70403AB}"/>
                    </a:ext>
                  </a:extLst>
                </p14:cNvPr>
                <p14:cNvContentPartPr/>
                <p14:nvPr/>
              </p14:nvContentPartPr>
              <p14:xfrm>
                <a:off x="9684439" y="2256838"/>
                <a:ext cx="277200" cy="138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6DDA37-D92A-4014-B14B-87FEC70403A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75439" y="2248198"/>
                  <a:ext cx="294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B7CF39-EBC9-4414-860B-B12F3A771CB0}"/>
                    </a:ext>
                  </a:extLst>
                </p14:cNvPr>
                <p14:cNvContentPartPr/>
                <p14:nvPr/>
              </p14:nvContentPartPr>
              <p14:xfrm>
                <a:off x="10068559" y="2180158"/>
                <a:ext cx="137880" cy="330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B7CF39-EBC9-4414-860B-B12F3A771C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59919" y="2171518"/>
                  <a:ext cx="1555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D022B9B-03AC-40BE-9581-42B7C51DBF9B}"/>
              </a:ext>
            </a:extLst>
          </p:cNvPr>
          <p:cNvGrpSpPr/>
          <p:nvPr/>
        </p:nvGrpSpPr>
        <p:grpSpPr>
          <a:xfrm>
            <a:off x="439639" y="1899718"/>
            <a:ext cx="8131320" cy="2923920"/>
            <a:chOff x="439639" y="1899718"/>
            <a:chExt cx="8131320" cy="29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74227B-4546-4F60-8174-DE301A5644B1}"/>
                    </a:ext>
                  </a:extLst>
                </p14:cNvPr>
                <p14:cNvContentPartPr/>
                <p14:nvPr/>
              </p14:nvContentPartPr>
              <p14:xfrm>
                <a:off x="439639" y="2016718"/>
                <a:ext cx="605880" cy="445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74227B-4546-4F60-8174-DE301A5644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0999" y="2008078"/>
                  <a:ext cx="6235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E9F0BA3-B249-4734-936E-BA19FEE66C88}"/>
                    </a:ext>
                  </a:extLst>
                </p14:cNvPr>
                <p14:cNvContentPartPr/>
                <p14:nvPr/>
              </p14:nvContentPartPr>
              <p14:xfrm>
                <a:off x="515599" y="2275918"/>
                <a:ext cx="195480" cy="62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E9F0BA3-B249-4734-936E-BA19FEE66C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6959" y="2267278"/>
                  <a:ext cx="213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373209-7D82-49C8-AD02-0AC57B456215}"/>
                    </a:ext>
                  </a:extLst>
                </p14:cNvPr>
                <p14:cNvContentPartPr/>
                <p14:nvPr/>
              </p14:nvContentPartPr>
              <p14:xfrm>
                <a:off x="739519" y="2193838"/>
                <a:ext cx="239040" cy="211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373209-7D82-49C8-AD02-0AC57B45621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0519" y="2184838"/>
                  <a:ext cx="256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734932-16EB-4D95-808C-22C4B4B1FA4F}"/>
                    </a:ext>
                  </a:extLst>
                </p14:cNvPr>
                <p14:cNvContentPartPr/>
                <p14:nvPr/>
              </p14:nvContentPartPr>
              <p14:xfrm>
                <a:off x="877759" y="2237758"/>
                <a:ext cx="227160" cy="165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734932-16EB-4D95-808C-22C4B4B1FA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9119" y="2229118"/>
                  <a:ext cx="244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FD7B9E-4EFC-4862-BC8B-E3B65525180A}"/>
                    </a:ext>
                  </a:extLst>
                </p14:cNvPr>
                <p14:cNvContentPartPr/>
                <p14:nvPr/>
              </p14:nvContentPartPr>
              <p14:xfrm>
                <a:off x="1180879" y="2260438"/>
                <a:ext cx="169200" cy="137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FD7B9E-4EFC-4862-BC8B-E3B6552518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72239" y="2251438"/>
                  <a:ext cx="18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5059A3-6378-4235-A355-1BA6618D5FE9}"/>
                    </a:ext>
                  </a:extLst>
                </p14:cNvPr>
                <p14:cNvContentPartPr/>
                <p14:nvPr/>
              </p14:nvContentPartPr>
              <p14:xfrm>
                <a:off x="1324879" y="2073958"/>
                <a:ext cx="198720" cy="292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5059A3-6378-4235-A355-1BA6618D5F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16239" y="2064958"/>
                  <a:ext cx="216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5A78D62-8262-4D3E-A2B8-C532D265308A}"/>
                    </a:ext>
                  </a:extLst>
                </p14:cNvPr>
                <p14:cNvContentPartPr/>
                <p14:nvPr/>
              </p14:nvContentPartPr>
              <p14:xfrm>
                <a:off x="1897639" y="2093038"/>
                <a:ext cx="246240" cy="379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5A78D62-8262-4D3E-A2B8-C532D26530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88999" y="2084398"/>
                  <a:ext cx="2638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63ADACE-10C9-4E31-94EF-2E23681E10EF}"/>
                    </a:ext>
                  </a:extLst>
                </p14:cNvPr>
                <p14:cNvContentPartPr/>
                <p14:nvPr/>
              </p14:nvContentPartPr>
              <p14:xfrm>
                <a:off x="1852999" y="2230198"/>
                <a:ext cx="349920" cy="118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63ADACE-10C9-4E31-94EF-2E23681E10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44359" y="2221198"/>
                  <a:ext cx="367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9717EE8-1F4B-466B-84CE-348308100230}"/>
                    </a:ext>
                  </a:extLst>
                </p14:cNvPr>
                <p14:cNvContentPartPr/>
                <p14:nvPr/>
              </p14:nvContentPartPr>
              <p14:xfrm>
                <a:off x="2157919" y="2035438"/>
                <a:ext cx="308520" cy="381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9717EE8-1F4B-466B-84CE-3483081002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49279" y="2026798"/>
                  <a:ext cx="326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4236BD-18B6-4EB7-9CBE-A597D5DFDCD4}"/>
                    </a:ext>
                  </a:extLst>
                </p14:cNvPr>
                <p14:cNvContentPartPr/>
                <p14:nvPr/>
              </p14:nvContentPartPr>
              <p14:xfrm>
                <a:off x="2342599" y="2267998"/>
                <a:ext cx="189000" cy="154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4236BD-18B6-4EB7-9CBE-A597D5DFDCD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33959" y="2259358"/>
                  <a:ext cx="206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77743EF-406F-45CE-A452-8CB39AD8EB01}"/>
                    </a:ext>
                  </a:extLst>
                </p14:cNvPr>
                <p14:cNvContentPartPr/>
                <p14:nvPr/>
              </p14:nvContentPartPr>
              <p14:xfrm>
                <a:off x="2839399" y="2201398"/>
                <a:ext cx="323640" cy="236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77743EF-406F-45CE-A452-8CB39AD8EB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30399" y="2192398"/>
                  <a:ext cx="341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4B62EE-6ED7-400E-B5D8-3B86D452FAE0}"/>
                    </a:ext>
                  </a:extLst>
                </p14:cNvPr>
                <p14:cNvContentPartPr/>
                <p14:nvPr/>
              </p14:nvContentPartPr>
              <p14:xfrm>
                <a:off x="3096799" y="2293198"/>
                <a:ext cx="114480" cy="99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4B62EE-6ED7-400E-B5D8-3B86D452FA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87799" y="2284198"/>
                  <a:ext cx="132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4CE2BE7-D27F-4790-8CE5-0FD4B933ED71}"/>
                    </a:ext>
                  </a:extLst>
                </p14:cNvPr>
                <p14:cNvContentPartPr/>
                <p14:nvPr/>
              </p14:nvContentPartPr>
              <p14:xfrm>
                <a:off x="3362119" y="2051998"/>
                <a:ext cx="215640" cy="345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4CE2BE7-D27F-4790-8CE5-0FD4B933ED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53119" y="2043358"/>
                  <a:ext cx="2332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8078C6E-9FA7-44B0-96AD-353E17B5CC38}"/>
                    </a:ext>
                  </a:extLst>
                </p14:cNvPr>
                <p14:cNvContentPartPr/>
                <p14:nvPr/>
              </p14:nvContentPartPr>
              <p14:xfrm>
                <a:off x="3453919" y="2324518"/>
                <a:ext cx="140760" cy="76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8078C6E-9FA7-44B0-96AD-353E17B5CC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44919" y="2315518"/>
                  <a:ext cx="15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1EBBFE2-2E88-459A-8CE2-5B07DCE26E20}"/>
                    </a:ext>
                  </a:extLst>
                </p14:cNvPr>
                <p14:cNvContentPartPr/>
                <p14:nvPr/>
              </p14:nvContentPartPr>
              <p14:xfrm>
                <a:off x="3642559" y="2253958"/>
                <a:ext cx="164880" cy="170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1EBBFE2-2E88-459A-8CE2-5B07DCE26E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33559" y="2245318"/>
                  <a:ext cx="182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82D258-AD30-4F4B-A61D-6D9D36215B70}"/>
                    </a:ext>
                  </a:extLst>
                </p14:cNvPr>
                <p14:cNvContentPartPr/>
                <p14:nvPr/>
              </p14:nvContentPartPr>
              <p14:xfrm>
                <a:off x="4138279" y="2314798"/>
                <a:ext cx="120240" cy="127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82D258-AD30-4F4B-A61D-6D9D36215B7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29279" y="2306158"/>
                  <a:ext cx="137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4A12A6-B9FD-4971-A9A6-7FEAC39D9097}"/>
                    </a:ext>
                  </a:extLst>
                </p14:cNvPr>
                <p14:cNvContentPartPr/>
                <p14:nvPr/>
              </p14:nvContentPartPr>
              <p14:xfrm>
                <a:off x="4358239" y="1899718"/>
                <a:ext cx="439560" cy="625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4A12A6-B9FD-4971-A9A6-7FEAC39D90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49239" y="1890718"/>
                  <a:ext cx="45720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AF6417-7499-4502-88AA-F4E40EB6BBBC}"/>
                    </a:ext>
                  </a:extLst>
                </p14:cNvPr>
                <p14:cNvContentPartPr/>
                <p14:nvPr/>
              </p14:nvContentPartPr>
              <p14:xfrm>
                <a:off x="4370839" y="2255398"/>
                <a:ext cx="288720" cy="68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AF6417-7499-4502-88AA-F4E40EB6BB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62199" y="2246758"/>
                  <a:ext cx="306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1C1A30A-A750-4739-9D88-81CE3FB39199}"/>
                    </a:ext>
                  </a:extLst>
                </p14:cNvPr>
                <p14:cNvContentPartPr/>
                <p14:nvPr/>
              </p14:nvContentPartPr>
              <p14:xfrm>
                <a:off x="5055559" y="2212918"/>
                <a:ext cx="261360" cy="192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1C1A30A-A750-4739-9D88-81CE3FB3919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46919" y="2203918"/>
                  <a:ext cx="279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CAEDFC-1AA6-4B6E-B8A1-726EE0133896}"/>
                    </a:ext>
                  </a:extLst>
                </p14:cNvPr>
                <p14:cNvContentPartPr/>
                <p14:nvPr/>
              </p14:nvContentPartPr>
              <p14:xfrm>
                <a:off x="5786359" y="2275198"/>
                <a:ext cx="291600" cy="135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CAEDFC-1AA6-4B6E-B8A1-726EE013389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77719" y="2266558"/>
                  <a:ext cx="309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68FEA80-40DE-433E-BA4F-108D108496FD}"/>
                    </a:ext>
                  </a:extLst>
                </p14:cNvPr>
                <p14:cNvContentPartPr/>
                <p14:nvPr/>
              </p14:nvContentPartPr>
              <p14:xfrm>
                <a:off x="6163279" y="1974238"/>
                <a:ext cx="237600" cy="413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68FEA80-40DE-433E-BA4F-108D108496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54279" y="1965598"/>
                  <a:ext cx="2552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FA4C14A-78CE-402B-A950-3ACAB88EB62A}"/>
                    </a:ext>
                  </a:extLst>
                </p14:cNvPr>
                <p14:cNvContentPartPr/>
                <p14:nvPr/>
              </p14:nvContentPartPr>
              <p14:xfrm>
                <a:off x="6412399" y="2265118"/>
                <a:ext cx="43920" cy="138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FA4C14A-78CE-402B-A950-3ACAB88EB6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03399" y="2256478"/>
                  <a:ext cx="61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9F4134-6607-4691-93B0-7464E0EE4B2E}"/>
                    </a:ext>
                  </a:extLst>
                </p14:cNvPr>
                <p14:cNvContentPartPr/>
                <p14:nvPr/>
              </p14:nvContentPartPr>
              <p14:xfrm>
                <a:off x="6535879" y="2242798"/>
                <a:ext cx="140400" cy="146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9F4134-6607-4691-93B0-7464E0EE4B2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26879" y="2234158"/>
                  <a:ext cx="158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73148E-0C62-4213-B70A-B8985D21B5DB}"/>
                    </a:ext>
                  </a:extLst>
                </p14:cNvPr>
                <p14:cNvContentPartPr/>
                <p14:nvPr/>
              </p14:nvContentPartPr>
              <p14:xfrm>
                <a:off x="6768439" y="1986838"/>
                <a:ext cx="268200" cy="428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73148E-0C62-4213-B70A-B8985D21B5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9439" y="1978198"/>
                  <a:ext cx="2858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6DCDA45-1118-4FFC-8BB6-679C873E8D7A}"/>
                    </a:ext>
                  </a:extLst>
                </p14:cNvPr>
                <p14:cNvContentPartPr/>
                <p14:nvPr/>
              </p14:nvContentPartPr>
              <p14:xfrm>
                <a:off x="7229599" y="2197438"/>
                <a:ext cx="296640" cy="171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6DCDA45-1118-4FFC-8BB6-679C873E8D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20959" y="2188798"/>
                  <a:ext cx="314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509BB4C-BDAF-49BD-A1EF-E8C4D844C0D5}"/>
                    </a:ext>
                  </a:extLst>
                </p14:cNvPr>
                <p14:cNvContentPartPr/>
                <p14:nvPr/>
              </p14:nvContentPartPr>
              <p14:xfrm>
                <a:off x="7597879" y="2238838"/>
                <a:ext cx="192600" cy="118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509BB4C-BDAF-49BD-A1EF-E8C4D844C0D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88879" y="2230198"/>
                  <a:ext cx="21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81F5934-AFEC-4243-AC2F-5621AA2C95D0}"/>
                    </a:ext>
                  </a:extLst>
                </p14:cNvPr>
                <p14:cNvContentPartPr/>
                <p14:nvPr/>
              </p14:nvContentPartPr>
              <p14:xfrm>
                <a:off x="7836199" y="2067478"/>
                <a:ext cx="235800" cy="303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81F5934-AFEC-4243-AC2F-5621AA2C95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27199" y="2058478"/>
                  <a:ext cx="2534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DF92F6B-B884-4319-A363-90956044AA9F}"/>
                    </a:ext>
                  </a:extLst>
                </p14:cNvPr>
                <p14:cNvContentPartPr/>
                <p14:nvPr/>
              </p14:nvContentPartPr>
              <p14:xfrm>
                <a:off x="7897759" y="2150998"/>
                <a:ext cx="252360" cy="143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DF92F6B-B884-4319-A363-90956044AA9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89119" y="2141998"/>
                  <a:ext cx="270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3EB862-15F2-4AF3-941C-6C67F0E2370C}"/>
                    </a:ext>
                  </a:extLst>
                </p14:cNvPr>
                <p14:cNvContentPartPr/>
                <p14:nvPr/>
              </p14:nvContentPartPr>
              <p14:xfrm>
                <a:off x="7943119" y="2258278"/>
                <a:ext cx="398880" cy="150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3EB862-15F2-4AF3-941C-6C67F0E2370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34479" y="2249278"/>
                  <a:ext cx="416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69936A7-19C8-481B-A6A8-46EEDF4BF634}"/>
                    </a:ext>
                  </a:extLst>
                </p14:cNvPr>
                <p14:cNvContentPartPr/>
                <p14:nvPr/>
              </p14:nvContentPartPr>
              <p14:xfrm>
                <a:off x="8390239" y="2214718"/>
                <a:ext cx="180720" cy="210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69936A7-19C8-481B-A6A8-46EEDF4BF6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81599" y="2206078"/>
                  <a:ext cx="198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79D797F-77C3-4772-9060-A950AA6A30BD}"/>
                    </a:ext>
                  </a:extLst>
                </p14:cNvPr>
                <p14:cNvContentPartPr/>
                <p14:nvPr/>
              </p14:nvContentPartPr>
              <p14:xfrm>
                <a:off x="460519" y="2843998"/>
                <a:ext cx="224280" cy="208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79D797F-77C3-4772-9060-A950AA6A30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1519" y="2834998"/>
                  <a:ext cx="241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CEA4550-3D31-4C30-8C2C-A4EC5009D3FB}"/>
                    </a:ext>
                  </a:extLst>
                </p14:cNvPr>
                <p14:cNvContentPartPr/>
                <p14:nvPr/>
              </p14:nvContentPartPr>
              <p14:xfrm>
                <a:off x="851479" y="2985118"/>
                <a:ext cx="222120" cy="419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CEA4550-3D31-4C30-8C2C-A4EC5009D3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2479" y="2976478"/>
                  <a:ext cx="239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1C7BBC2-CC14-4EC1-A6DF-1C75EA9A673F}"/>
                    </a:ext>
                  </a:extLst>
                </p14:cNvPr>
                <p14:cNvContentPartPr/>
                <p14:nvPr/>
              </p14:nvContentPartPr>
              <p14:xfrm>
                <a:off x="1028959" y="2796838"/>
                <a:ext cx="292680" cy="261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1C7BBC2-CC14-4EC1-A6DF-1C75EA9A67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0319" y="2788198"/>
                  <a:ext cx="310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11DDE7-7D88-4B17-84A3-3B0339382D34}"/>
                    </a:ext>
                  </a:extLst>
                </p14:cNvPr>
                <p14:cNvContentPartPr/>
                <p14:nvPr/>
              </p14:nvContentPartPr>
              <p14:xfrm>
                <a:off x="1364119" y="2802598"/>
                <a:ext cx="202320" cy="253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11DDE7-7D88-4B17-84A3-3B0339382D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55119" y="2793958"/>
                  <a:ext cx="219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E2BF5DC-34F7-46BE-98BE-7BA19803674C}"/>
                    </a:ext>
                  </a:extLst>
                </p14:cNvPr>
                <p14:cNvContentPartPr/>
                <p14:nvPr/>
              </p14:nvContentPartPr>
              <p14:xfrm>
                <a:off x="1557799" y="2895478"/>
                <a:ext cx="123120" cy="154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E2BF5DC-34F7-46BE-98BE-7BA1980367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48799" y="2886478"/>
                  <a:ext cx="140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BB6FA77-FA70-4398-BE90-F69A7C12E330}"/>
                    </a:ext>
                  </a:extLst>
                </p14:cNvPr>
                <p14:cNvContentPartPr/>
                <p14:nvPr/>
              </p14:nvContentPartPr>
              <p14:xfrm>
                <a:off x="1581919" y="2942278"/>
                <a:ext cx="225360" cy="409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BB6FA77-FA70-4398-BE90-F69A7C12E33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73279" y="2933638"/>
                  <a:ext cx="2430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3B4A1A1-6606-4220-9BC4-64F5290A12DF}"/>
                    </a:ext>
                  </a:extLst>
                </p14:cNvPr>
                <p14:cNvContentPartPr/>
                <p14:nvPr/>
              </p14:nvContentPartPr>
              <p14:xfrm>
                <a:off x="1732039" y="2818438"/>
                <a:ext cx="268200" cy="218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3B4A1A1-6606-4220-9BC4-64F5290A12D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23039" y="2809438"/>
                  <a:ext cx="285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CD8AB51-6071-4747-B994-75123C31A470}"/>
                    </a:ext>
                  </a:extLst>
                </p14:cNvPr>
                <p14:cNvContentPartPr/>
                <p14:nvPr/>
              </p14:nvContentPartPr>
              <p14:xfrm>
                <a:off x="2055319" y="2884678"/>
                <a:ext cx="193680" cy="167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CD8AB51-6071-4747-B994-75123C31A4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46679" y="2875678"/>
                  <a:ext cx="211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7C113A-81F1-41DA-A3CC-CD7E70C55380}"/>
                    </a:ext>
                  </a:extLst>
                </p14:cNvPr>
                <p14:cNvContentPartPr/>
                <p14:nvPr/>
              </p14:nvContentPartPr>
              <p14:xfrm>
                <a:off x="2294359" y="2842198"/>
                <a:ext cx="248040" cy="217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7C113A-81F1-41DA-A3CC-CD7E70C553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85359" y="2833198"/>
                  <a:ext cx="26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C146C0F-1E5A-4B80-802F-C258A7BB8E38}"/>
                    </a:ext>
                  </a:extLst>
                </p14:cNvPr>
                <p14:cNvContentPartPr/>
                <p14:nvPr/>
              </p14:nvContentPartPr>
              <p14:xfrm>
                <a:off x="2537359" y="2691718"/>
                <a:ext cx="187920" cy="349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C146C0F-1E5A-4B80-802F-C258A7BB8E3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28719" y="2683078"/>
                  <a:ext cx="205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CBA3C61-01BD-42A1-8646-FF9F94BC8D22}"/>
                    </a:ext>
                  </a:extLst>
                </p14:cNvPr>
                <p14:cNvContentPartPr/>
                <p14:nvPr/>
              </p14:nvContentPartPr>
              <p14:xfrm>
                <a:off x="2632759" y="2935438"/>
                <a:ext cx="102600" cy="105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CBA3C61-01BD-42A1-8646-FF9F94BC8D2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23759" y="2926438"/>
                  <a:ext cx="120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0773AE-391D-4A23-822E-336F8AF7D673}"/>
                    </a:ext>
                  </a:extLst>
                </p14:cNvPr>
                <p14:cNvContentPartPr/>
                <p14:nvPr/>
              </p14:nvContentPartPr>
              <p14:xfrm>
                <a:off x="2585239" y="2890798"/>
                <a:ext cx="230760" cy="413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0773AE-391D-4A23-822E-336F8AF7D6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76239" y="2881798"/>
                  <a:ext cx="2484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793CA7-C86F-4B61-B9E1-1AB0BEE95947}"/>
                    </a:ext>
                  </a:extLst>
                </p14:cNvPr>
                <p14:cNvContentPartPr/>
                <p14:nvPr/>
              </p14:nvContentPartPr>
              <p14:xfrm>
                <a:off x="3089239" y="2868118"/>
                <a:ext cx="276840" cy="187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793CA7-C86F-4B61-B9E1-1AB0BEE959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80239" y="2859118"/>
                  <a:ext cx="294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886D27-835B-4071-A01A-3106FA700BE5}"/>
                    </a:ext>
                  </a:extLst>
                </p14:cNvPr>
                <p14:cNvContentPartPr/>
                <p14:nvPr/>
              </p14:nvContentPartPr>
              <p14:xfrm>
                <a:off x="3267799" y="2674078"/>
                <a:ext cx="303840" cy="341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886D27-835B-4071-A01A-3106FA700BE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58799" y="2665078"/>
                  <a:ext cx="3214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B7E0CB-B242-48C6-9823-335B346B1252}"/>
                    </a:ext>
                  </a:extLst>
                </p14:cNvPr>
                <p14:cNvContentPartPr/>
                <p14:nvPr/>
              </p14:nvContentPartPr>
              <p14:xfrm>
                <a:off x="3440599" y="2875318"/>
                <a:ext cx="207720" cy="147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B7E0CB-B242-48C6-9823-335B346B125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31959" y="2866678"/>
                  <a:ext cx="225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ACA0D3-66A0-418E-AF46-2CA72EBF8CBD}"/>
                    </a:ext>
                  </a:extLst>
                </p14:cNvPr>
                <p14:cNvContentPartPr/>
                <p14:nvPr/>
              </p14:nvContentPartPr>
              <p14:xfrm>
                <a:off x="3750199" y="2558878"/>
                <a:ext cx="425880" cy="505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ACA0D3-66A0-418E-AF46-2CA72EBF8C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41559" y="2549878"/>
                  <a:ext cx="4435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1837E5-446E-4CE2-B839-1305D5DAA60B}"/>
                    </a:ext>
                  </a:extLst>
                </p14:cNvPr>
                <p14:cNvContentPartPr/>
                <p14:nvPr/>
              </p14:nvContentPartPr>
              <p14:xfrm>
                <a:off x="3715279" y="2927878"/>
                <a:ext cx="178200" cy="16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1837E5-446E-4CE2-B839-1305D5DAA60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06639" y="2918878"/>
                  <a:ext cx="195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34D4036-17B0-435B-B04E-3E54329572F9}"/>
                    </a:ext>
                  </a:extLst>
                </p14:cNvPr>
                <p14:cNvContentPartPr/>
                <p14:nvPr/>
              </p14:nvContentPartPr>
              <p14:xfrm>
                <a:off x="3983119" y="2721598"/>
                <a:ext cx="187920" cy="330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34D4036-17B0-435B-B04E-3E54329572F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74479" y="2712958"/>
                  <a:ext cx="2055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8B60071-8BAE-41C5-B8B3-DAC1CAA18CC8}"/>
                    </a:ext>
                  </a:extLst>
                </p14:cNvPr>
                <p14:cNvContentPartPr/>
                <p14:nvPr/>
              </p14:nvContentPartPr>
              <p14:xfrm>
                <a:off x="4107679" y="2930398"/>
                <a:ext cx="163800" cy="127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8B60071-8BAE-41C5-B8B3-DAC1CAA18CC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98679" y="2921758"/>
                  <a:ext cx="181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7786EE-C57C-4305-B182-ABFA5116A448}"/>
                    </a:ext>
                  </a:extLst>
                </p14:cNvPr>
                <p14:cNvContentPartPr/>
                <p14:nvPr/>
              </p14:nvContentPartPr>
              <p14:xfrm>
                <a:off x="4380919" y="2888998"/>
                <a:ext cx="155520" cy="119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7786EE-C57C-4305-B182-ABFA5116A44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71919" y="2880358"/>
                  <a:ext cx="173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913B018-B53E-4C87-B091-FD6FE14C8F3E}"/>
                    </a:ext>
                  </a:extLst>
                </p14:cNvPr>
                <p14:cNvContentPartPr/>
                <p14:nvPr/>
              </p14:nvContentPartPr>
              <p14:xfrm>
                <a:off x="4559479" y="2910238"/>
                <a:ext cx="182880" cy="143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913B018-B53E-4C87-B091-FD6FE14C8F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50839" y="2901598"/>
                  <a:ext cx="200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9318A6F-811F-4F3A-BC77-DD17E411ADB6}"/>
                    </a:ext>
                  </a:extLst>
                </p14:cNvPr>
                <p14:cNvContentPartPr/>
                <p14:nvPr/>
              </p14:nvContentPartPr>
              <p14:xfrm>
                <a:off x="4682239" y="2699278"/>
                <a:ext cx="216720" cy="339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9318A6F-811F-4F3A-BC77-DD17E411ADB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73599" y="2690638"/>
                  <a:ext cx="2343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78AF19E-C471-4ABA-8DE5-BEE7969C62BC}"/>
                    </a:ext>
                  </a:extLst>
                </p14:cNvPr>
                <p14:cNvContentPartPr/>
                <p14:nvPr/>
              </p14:nvContentPartPr>
              <p14:xfrm>
                <a:off x="4982479" y="2963518"/>
                <a:ext cx="229320" cy="289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78AF19E-C471-4ABA-8DE5-BEE7969C62B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73839" y="2954518"/>
                  <a:ext cx="246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9354B24-6BB5-43C5-ADF1-DE518C23F575}"/>
                    </a:ext>
                  </a:extLst>
                </p14:cNvPr>
                <p14:cNvContentPartPr/>
                <p14:nvPr/>
              </p14:nvContentPartPr>
              <p14:xfrm>
                <a:off x="5180479" y="2774518"/>
                <a:ext cx="294480" cy="195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9354B24-6BB5-43C5-ADF1-DE518C23F5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71479" y="2765878"/>
                  <a:ext cx="312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73F08E-0CC9-414F-80E3-F7BE0F416DFC}"/>
                    </a:ext>
                  </a:extLst>
                </p14:cNvPr>
                <p14:cNvContentPartPr/>
                <p14:nvPr/>
              </p14:nvContentPartPr>
              <p14:xfrm>
                <a:off x="5485039" y="2792878"/>
                <a:ext cx="241200" cy="203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73F08E-0CC9-414F-80E3-F7BE0F416DF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76039" y="2783878"/>
                  <a:ext cx="258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200BAF-33A7-47A6-95FF-241E58C0D1E9}"/>
                    </a:ext>
                  </a:extLst>
                </p14:cNvPr>
                <p14:cNvContentPartPr/>
                <p14:nvPr/>
              </p14:nvContentPartPr>
              <p14:xfrm>
                <a:off x="5631919" y="2626198"/>
                <a:ext cx="228960" cy="330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200BAF-33A7-47A6-95FF-241E58C0D1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22919" y="2617198"/>
                  <a:ext cx="246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01A14C0-529C-4697-A758-87AE50BFAE9D}"/>
                    </a:ext>
                  </a:extLst>
                </p14:cNvPr>
                <p14:cNvContentPartPr/>
                <p14:nvPr/>
              </p14:nvContentPartPr>
              <p14:xfrm>
                <a:off x="5866639" y="2491198"/>
                <a:ext cx="503280" cy="506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01A14C0-529C-4697-A758-87AE50BFAE9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57639" y="2482198"/>
                  <a:ext cx="5209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7DF1BE7-14F8-4755-A922-900205C421E6}"/>
                    </a:ext>
                  </a:extLst>
                </p14:cNvPr>
                <p14:cNvContentPartPr/>
                <p14:nvPr/>
              </p14:nvContentPartPr>
              <p14:xfrm>
                <a:off x="5867719" y="2833918"/>
                <a:ext cx="297720" cy="41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7DF1BE7-14F8-4755-A922-900205C421E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59079" y="2825278"/>
                  <a:ext cx="315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C833FC4-BB82-44ED-AA25-A0A22ECD5A66}"/>
                    </a:ext>
                  </a:extLst>
                </p14:cNvPr>
                <p14:cNvContentPartPr/>
                <p14:nvPr/>
              </p14:nvContentPartPr>
              <p14:xfrm>
                <a:off x="6187399" y="2959198"/>
                <a:ext cx="21960" cy="4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C833FC4-BB82-44ED-AA25-A0A22ECD5A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78759" y="2950198"/>
                  <a:ext cx="39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B09C86C-61A3-4CA0-91BF-C3796A08BEBA}"/>
                    </a:ext>
                  </a:extLst>
                </p14:cNvPr>
                <p14:cNvContentPartPr/>
                <p14:nvPr/>
              </p14:nvContentPartPr>
              <p14:xfrm>
                <a:off x="929959" y="3556438"/>
                <a:ext cx="163440" cy="902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B09C86C-61A3-4CA0-91BF-C3796A08BEB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1319" y="3547438"/>
                  <a:ext cx="18108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B672085-C511-4D88-B155-DA00231E6C10}"/>
                    </a:ext>
                  </a:extLst>
                </p14:cNvPr>
                <p14:cNvContentPartPr/>
                <p14:nvPr/>
              </p14:nvContentPartPr>
              <p14:xfrm>
                <a:off x="900439" y="4638238"/>
                <a:ext cx="131400" cy="185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B672085-C511-4D88-B155-DA00231E6C1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1799" y="4629598"/>
                  <a:ext cx="149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C2A152A-4AA0-448F-AA17-6F92907CBA0D}"/>
                    </a:ext>
                  </a:extLst>
                </p14:cNvPr>
                <p14:cNvContentPartPr/>
                <p14:nvPr/>
              </p14:nvContentPartPr>
              <p14:xfrm>
                <a:off x="1107439" y="3258718"/>
                <a:ext cx="146520" cy="195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C2A152A-4AA0-448F-AA17-6F92907CBA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8799" y="3250078"/>
                  <a:ext cx="164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DDF3E5A-88CB-43C4-8F5C-EE83816C77E6}"/>
                    </a:ext>
                  </a:extLst>
                </p14:cNvPr>
                <p14:cNvContentPartPr/>
                <p14:nvPr/>
              </p14:nvContentPartPr>
              <p14:xfrm>
                <a:off x="1150639" y="3918958"/>
                <a:ext cx="185400" cy="201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DDF3E5A-88CB-43C4-8F5C-EE83816C77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1999" y="3909958"/>
                  <a:ext cx="203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A81897D-0DBC-46D9-93F6-70B534DF189A}"/>
                    </a:ext>
                  </a:extLst>
                </p14:cNvPr>
                <p14:cNvContentPartPr/>
                <p14:nvPr/>
              </p14:nvContentPartPr>
              <p14:xfrm>
                <a:off x="1477879" y="3913198"/>
                <a:ext cx="262440" cy="188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A81897D-0DBC-46D9-93F6-70B534DF189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69239" y="3904198"/>
                  <a:ext cx="280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2704B93-9F71-40E1-B305-71B15392433C}"/>
                    </a:ext>
                  </a:extLst>
                </p14:cNvPr>
                <p14:cNvContentPartPr/>
                <p14:nvPr/>
              </p14:nvContentPartPr>
              <p14:xfrm>
                <a:off x="1472119" y="3872878"/>
                <a:ext cx="245520" cy="237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2704B93-9F71-40E1-B305-71B15392433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63479" y="3864238"/>
                  <a:ext cx="263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204BEA1-B358-4BDE-B120-64640724CBB5}"/>
                    </a:ext>
                  </a:extLst>
                </p14:cNvPr>
                <p14:cNvContentPartPr/>
                <p14:nvPr/>
              </p14:nvContentPartPr>
              <p14:xfrm>
                <a:off x="1802239" y="3661198"/>
                <a:ext cx="166680" cy="129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204BEA1-B358-4BDE-B120-64640724CBB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93599" y="3652558"/>
                  <a:ext cx="184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9B22B3A-E259-4C2D-AF22-380E24915366}"/>
                    </a:ext>
                  </a:extLst>
                </p14:cNvPr>
                <p14:cNvContentPartPr/>
                <p14:nvPr/>
              </p14:nvContentPartPr>
              <p14:xfrm>
                <a:off x="1983679" y="3918958"/>
                <a:ext cx="248040" cy="150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9B22B3A-E259-4C2D-AF22-380E2491536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74679" y="3910318"/>
                  <a:ext cx="265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82E6FA4-13C6-47B1-93A3-269645626221}"/>
                    </a:ext>
                  </a:extLst>
                </p14:cNvPr>
                <p14:cNvContentPartPr/>
                <p14:nvPr/>
              </p14:nvContentPartPr>
              <p14:xfrm>
                <a:off x="2106799" y="3687478"/>
                <a:ext cx="265680" cy="369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82E6FA4-13C6-47B1-93A3-26964562622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98159" y="3678478"/>
                  <a:ext cx="2833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B2F84D7-9E29-4553-AE01-2208CAE68F98}"/>
                    </a:ext>
                  </a:extLst>
                </p14:cNvPr>
                <p14:cNvContentPartPr/>
                <p14:nvPr/>
              </p14:nvContentPartPr>
              <p14:xfrm>
                <a:off x="2381479" y="3853078"/>
                <a:ext cx="314280" cy="198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B2F84D7-9E29-4553-AE01-2208CAE68F9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72839" y="3844438"/>
                  <a:ext cx="331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ACB4D90-520C-4CC5-AA38-63D7A80B3D27}"/>
                    </a:ext>
                  </a:extLst>
                </p14:cNvPr>
                <p14:cNvContentPartPr/>
                <p14:nvPr/>
              </p14:nvContentPartPr>
              <p14:xfrm>
                <a:off x="2367079" y="3876118"/>
                <a:ext cx="216000" cy="192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ACB4D90-520C-4CC5-AA38-63D7A80B3D2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58439" y="3867478"/>
                  <a:ext cx="233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3FF8D32-D664-4C26-99B6-7F17DF649FD1}"/>
                    </a:ext>
                  </a:extLst>
                </p14:cNvPr>
                <p14:cNvContentPartPr/>
                <p14:nvPr/>
              </p14:nvContentPartPr>
              <p14:xfrm>
                <a:off x="3002839" y="3889438"/>
                <a:ext cx="164880" cy="31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3FF8D32-D664-4C26-99B6-7F17DF649FD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94199" y="3880798"/>
                  <a:ext cx="182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88ABCF6-B5E5-47D9-A128-66F72E27F70B}"/>
                    </a:ext>
                  </a:extLst>
                </p14:cNvPr>
                <p14:cNvContentPartPr/>
                <p14:nvPr/>
              </p14:nvContentPartPr>
              <p14:xfrm>
                <a:off x="2990239" y="3997438"/>
                <a:ext cx="201240" cy="48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88ABCF6-B5E5-47D9-A128-66F72E27F7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81599" y="3988438"/>
                  <a:ext cx="218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6E0AF9A-7BE4-4CA2-B6EA-7F043894D351}"/>
                    </a:ext>
                  </a:extLst>
                </p14:cNvPr>
                <p14:cNvContentPartPr/>
                <p14:nvPr/>
              </p14:nvContentPartPr>
              <p14:xfrm>
                <a:off x="3785119" y="3899158"/>
                <a:ext cx="293400" cy="231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6E0AF9A-7BE4-4CA2-B6EA-7F043894D35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76119" y="3890158"/>
                  <a:ext cx="311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CCEEA4-9A76-430F-811D-992A0C5251EB}"/>
                    </a:ext>
                  </a:extLst>
                </p14:cNvPr>
                <p14:cNvContentPartPr/>
                <p14:nvPr/>
              </p14:nvContentPartPr>
              <p14:xfrm>
                <a:off x="4157719" y="3907438"/>
                <a:ext cx="279720" cy="221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CCEEA4-9A76-430F-811D-992A0C5251E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48719" y="3898438"/>
                  <a:ext cx="297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E93586F-2BEB-4095-BDB0-A31799D04AAD}"/>
                    </a:ext>
                  </a:extLst>
                </p14:cNvPr>
                <p14:cNvContentPartPr/>
                <p14:nvPr/>
              </p14:nvContentPartPr>
              <p14:xfrm>
                <a:off x="4146559" y="3920038"/>
                <a:ext cx="247680" cy="201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E93586F-2BEB-4095-BDB0-A31799D04AA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37559" y="3911398"/>
                  <a:ext cx="265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6E4D3FA-D24E-4A2C-A628-BBF54C86E048}"/>
                    </a:ext>
                  </a:extLst>
                </p14:cNvPr>
                <p14:cNvContentPartPr/>
                <p14:nvPr/>
              </p14:nvContentPartPr>
              <p14:xfrm>
                <a:off x="4529239" y="3648238"/>
                <a:ext cx="156960" cy="192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6E4D3FA-D24E-4A2C-A628-BBF54C86E0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20239" y="3639238"/>
                  <a:ext cx="174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F0983F4-F431-4EB0-9D54-65D8578432B0}"/>
                    </a:ext>
                  </a:extLst>
                </p14:cNvPr>
                <p14:cNvContentPartPr/>
                <p14:nvPr/>
              </p14:nvContentPartPr>
              <p14:xfrm>
                <a:off x="4000399" y="4221358"/>
                <a:ext cx="385560" cy="55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F0983F4-F431-4EB0-9D54-65D8578432B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91759" y="4212718"/>
                  <a:ext cx="403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0722DC5-AAD6-4601-BD7D-DE02975920F7}"/>
                    </a:ext>
                  </a:extLst>
                </p14:cNvPr>
                <p14:cNvContentPartPr/>
                <p14:nvPr/>
              </p14:nvContentPartPr>
              <p14:xfrm>
                <a:off x="4059799" y="4341958"/>
                <a:ext cx="203040" cy="184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0722DC5-AAD6-4601-BD7D-DE02975920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50799" y="4332958"/>
                  <a:ext cx="220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782EBA4-F483-4D2E-95AD-62BF46974252}"/>
                    </a:ext>
                  </a:extLst>
                </p14:cNvPr>
                <p14:cNvContentPartPr/>
                <p14:nvPr/>
              </p14:nvContentPartPr>
              <p14:xfrm>
                <a:off x="4880239" y="3733198"/>
                <a:ext cx="128880" cy="733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782EBA4-F483-4D2E-95AD-62BF469742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71599" y="3724558"/>
                  <a:ext cx="14652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4F4A0D3-46E0-4D7D-928E-B9A1404E88AE}"/>
                    </a:ext>
                  </a:extLst>
                </p14:cNvPr>
                <p14:cNvContentPartPr/>
                <p14:nvPr/>
              </p14:nvContentPartPr>
              <p14:xfrm>
                <a:off x="4969519" y="4434118"/>
                <a:ext cx="137520" cy="144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4F4A0D3-46E0-4D7D-928E-B9A1404E88A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60879" y="4425478"/>
                  <a:ext cx="1551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670FD70-DC4E-4953-84E6-BE9ACB73AC93}"/>
              </a:ext>
            </a:extLst>
          </p:cNvPr>
          <p:cNvGrpSpPr/>
          <p:nvPr/>
        </p:nvGrpSpPr>
        <p:grpSpPr>
          <a:xfrm>
            <a:off x="5418799" y="4093558"/>
            <a:ext cx="219600" cy="160560"/>
            <a:chOff x="5418799" y="4093558"/>
            <a:chExt cx="219600" cy="1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95D285B-F9E9-42BB-802B-641DC9F6862E}"/>
                    </a:ext>
                  </a:extLst>
                </p14:cNvPr>
                <p14:cNvContentPartPr/>
                <p14:nvPr/>
              </p14:nvContentPartPr>
              <p14:xfrm>
                <a:off x="5418799" y="4093558"/>
                <a:ext cx="160920" cy="62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95D285B-F9E9-42BB-802B-641DC9F6862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10159" y="4084918"/>
                  <a:ext cx="178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BC9A6B3-4482-488E-AA9E-9C817E7C63C0}"/>
                    </a:ext>
                  </a:extLst>
                </p14:cNvPr>
                <p14:cNvContentPartPr/>
                <p14:nvPr/>
              </p14:nvContentPartPr>
              <p14:xfrm>
                <a:off x="5440399" y="4219198"/>
                <a:ext cx="198000" cy="34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BC9A6B3-4482-488E-AA9E-9C817E7C63C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31759" y="4210558"/>
                  <a:ext cx="2156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D121EFD-355A-46A6-BFA3-C11E67F9FBE3}"/>
                  </a:ext>
                </a:extLst>
              </p14:cNvPr>
              <p14:cNvContentPartPr/>
              <p14:nvPr/>
            </p14:nvContentPartPr>
            <p14:xfrm>
              <a:off x="5137639" y="3502438"/>
              <a:ext cx="240120" cy="175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D121EFD-355A-46A6-BFA3-C11E67F9FBE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128639" y="3493798"/>
                <a:ext cx="25776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936493E-A881-4319-946E-B55F283D637E}"/>
              </a:ext>
            </a:extLst>
          </p:cNvPr>
          <p:cNvGrpSpPr/>
          <p:nvPr/>
        </p:nvGrpSpPr>
        <p:grpSpPr>
          <a:xfrm>
            <a:off x="6055279" y="3732838"/>
            <a:ext cx="533520" cy="646920"/>
            <a:chOff x="6055279" y="3732838"/>
            <a:chExt cx="533520" cy="64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E834878-5836-4156-859A-EBF6F96561CC}"/>
                    </a:ext>
                  </a:extLst>
                </p14:cNvPr>
                <p14:cNvContentPartPr/>
                <p14:nvPr/>
              </p14:nvContentPartPr>
              <p14:xfrm>
                <a:off x="6055279" y="3732838"/>
                <a:ext cx="218160" cy="286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E834878-5836-4156-859A-EBF6F96561C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46279" y="3724198"/>
                  <a:ext cx="235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D405357-3A07-4FCD-ADB9-B5E74DC5BF52}"/>
                    </a:ext>
                  </a:extLst>
                </p14:cNvPr>
                <p14:cNvContentPartPr/>
                <p14:nvPr/>
              </p14:nvContentPartPr>
              <p14:xfrm>
                <a:off x="6366679" y="3795838"/>
                <a:ext cx="222120" cy="140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D405357-3A07-4FCD-ADB9-B5E74DC5BF5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58039" y="3786838"/>
                  <a:ext cx="239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41C9A35-6023-4FD2-BA19-DC3D46CEE751}"/>
                    </a:ext>
                  </a:extLst>
                </p14:cNvPr>
                <p14:cNvContentPartPr/>
                <p14:nvPr/>
              </p14:nvContentPartPr>
              <p14:xfrm>
                <a:off x="6070759" y="4026958"/>
                <a:ext cx="482400" cy="67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41C9A35-6023-4FD2-BA19-DC3D46CEE75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61759" y="4017958"/>
                  <a:ext cx="500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25CB491-E0C3-4BD4-8ADE-F85AA9B13F96}"/>
                    </a:ext>
                  </a:extLst>
                </p14:cNvPr>
                <p14:cNvContentPartPr/>
                <p14:nvPr/>
              </p14:nvContentPartPr>
              <p14:xfrm>
                <a:off x="6117919" y="4160878"/>
                <a:ext cx="361440" cy="218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25CB491-E0C3-4BD4-8ADE-F85AA9B13F9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08919" y="4151878"/>
                  <a:ext cx="37908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E3DF0B4-089E-4B49-868C-118AD1B10E8C}"/>
              </a:ext>
            </a:extLst>
          </p:cNvPr>
          <p:cNvGrpSpPr/>
          <p:nvPr/>
        </p:nvGrpSpPr>
        <p:grpSpPr>
          <a:xfrm>
            <a:off x="6881119" y="3643198"/>
            <a:ext cx="748440" cy="399600"/>
            <a:chOff x="6881119" y="3643198"/>
            <a:chExt cx="748440" cy="3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66D1DCF-0A8A-4CB7-BBBB-62AF1FC06C11}"/>
                    </a:ext>
                  </a:extLst>
                </p14:cNvPr>
                <p14:cNvContentPartPr/>
                <p14:nvPr/>
              </p14:nvContentPartPr>
              <p14:xfrm>
                <a:off x="6944479" y="3830758"/>
                <a:ext cx="243360" cy="84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66D1DCF-0A8A-4CB7-BBBB-62AF1FC06C1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35479" y="3822118"/>
                  <a:ext cx="261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4B36B96-9C58-4760-B9A5-28D218BCB233}"/>
                    </a:ext>
                  </a:extLst>
                </p14:cNvPr>
                <p14:cNvContentPartPr/>
                <p14:nvPr/>
              </p14:nvContentPartPr>
              <p14:xfrm>
                <a:off x="6881119" y="3957838"/>
                <a:ext cx="311040" cy="34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4B36B96-9C58-4760-B9A5-28D218BCB23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72479" y="3948838"/>
                  <a:ext cx="328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6FBD967-E595-40D8-84E2-217E109FB640}"/>
                    </a:ext>
                  </a:extLst>
                </p14:cNvPr>
                <p14:cNvContentPartPr/>
                <p14:nvPr/>
              </p14:nvContentPartPr>
              <p14:xfrm>
                <a:off x="7416079" y="3643198"/>
                <a:ext cx="213480" cy="399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6FBD967-E595-40D8-84E2-217E109FB64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07439" y="3634558"/>
                  <a:ext cx="23112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DB20017-A182-4689-9297-BABD623E47E3}"/>
              </a:ext>
            </a:extLst>
          </p:cNvPr>
          <p:cNvGrpSpPr/>
          <p:nvPr/>
        </p:nvGrpSpPr>
        <p:grpSpPr>
          <a:xfrm>
            <a:off x="7943479" y="3884398"/>
            <a:ext cx="469440" cy="214920"/>
            <a:chOff x="7943479" y="3884398"/>
            <a:chExt cx="46944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A80479-5593-4B60-B0F4-ECE3B0215FF3}"/>
                    </a:ext>
                  </a:extLst>
                </p14:cNvPr>
                <p14:cNvContentPartPr/>
                <p14:nvPr/>
              </p14:nvContentPartPr>
              <p14:xfrm>
                <a:off x="7943479" y="3884398"/>
                <a:ext cx="173160" cy="214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A80479-5593-4B60-B0F4-ECE3B0215FF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34479" y="3875398"/>
                  <a:ext cx="190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F31AB6D-5C3E-4E4A-91AC-C27DA3CDED41}"/>
                    </a:ext>
                  </a:extLst>
                </p14:cNvPr>
                <p14:cNvContentPartPr/>
                <p14:nvPr/>
              </p14:nvContentPartPr>
              <p14:xfrm>
                <a:off x="8249839" y="3938398"/>
                <a:ext cx="163080" cy="110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F31AB6D-5C3E-4E4A-91AC-C27DA3CDED4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41199" y="3929398"/>
                  <a:ext cx="18072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355EE83-08F4-45F9-A221-A44BAC9D4DF2}"/>
                  </a:ext>
                </a:extLst>
              </p14:cNvPr>
              <p14:cNvContentPartPr/>
              <p14:nvPr/>
            </p14:nvContentPartPr>
            <p14:xfrm>
              <a:off x="8700559" y="3756958"/>
              <a:ext cx="270360" cy="2530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355EE83-08F4-45F9-A221-A44BAC9D4DF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691559" y="3747958"/>
                <a:ext cx="28800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295B925-6124-458D-8BC5-6E9114155A2B}"/>
              </a:ext>
            </a:extLst>
          </p:cNvPr>
          <p:cNvGrpSpPr/>
          <p:nvPr/>
        </p:nvGrpSpPr>
        <p:grpSpPr>
          <a:xfrm>
            <a:off x="9244159" y="3560398"/>
            <a:ext cx="929520" cy="823320"/>
            <a:chOff x="9244159" y="3560398"/>
            <a:chExt cx="929520" cy="82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79F4ECB-2F2B-4D55-885F-C9DD40018B6F}"/>
                    </a:ext>
                  </a:extLst>
                </p14:cNvPr>
                <p14:cNvContentPartPr/>
                <p14:nvPr/>
              </p14:nvContentPartPr>
              <p14:xfrm>
                <a:off x="9287719" y="3797638"/>
                <a:ext cx="203760" cy="25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79F4ECB-2F2B-4D55-885F-C9DD40018B6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78719" y="3788998"/>
                  <a:ext cx="22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8B1DA05-22F6-4F9A-9DBC-15A9B2F876E3}"/>
                    </a:ext>
                  </a:extLst>
                </p14:cNvPr>
                <p14:cNvContentPartPr/>
                <p14:nvPr/>
              </p14:nvContentPartPr>
              <p14:xfrm>
                <a:off x="9244159" y="3960358"/>
                <a:ext cx="199440" cy="23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8B1DA05-22F6-4F9A-9DBC-15A9B2F876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35519" y="3951718"/>
                  <a:ext cx="21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167708-BE58-495D-AAED-A61C2349AFDB}"/>
                    </a:ext>
                  </a:extLst>
                </p14:cNvPr>
                <p14:cNvContentPartPr/>
                <p14:nvPr/>
              </p14:nvContentPartPr>
              <p14:xfrm>
                <a:off x="9830959" y="3560398"/>
                <a:ext cx="277920" cy="298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167708-BE58-495D-AAED-A61C2349AFD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22319" y="3551758"/>
                  <a:ext cx="2955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9C4809D-7068-4B5A-A8CC-0A6CC93EF56C}"/>
                    </a:ext>
                  </a:extLst>
                </p14:cNvPr>
                <p14:cNvContentPartPr/>
                <p14:nvPr/>
              </p14:nvContentPartPr>
              <p14:xfrm>
                <a:off x="9699559" y="3920038"/>
                <a:ext cx="474120" cy="56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9C4809D-7068-4B5A-A8CC-0A6CC93EF56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90919" y="3911398"/>
                  <a:ext cx="491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84092F3-66E1-45E6-932E-C7FB77DFD844}"/>
                    </a:ext>
                  </a:extLst>
                </p14:cNvPr>
                <p14:cNvContentPartPr/>
                <p14:nvPr/>
              </p14:nvContentPartPr>
              <p14:xfrm>
                <a:off x="9767959" y="4045318"/>
                <a:ext cx="321120" cy="338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84092F3-66E1-45E6-932E-C7FB77DFD84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59319" y="4036678"/>
                  <a:ext cx="33876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ACFBB53-A66E-480B-8736-5CADEE3F669A}"/>
              </a:ext>
            </a:extLst>
          </p:cNvPr>
          <p:cNvGrpSpPr/>
          <p:nvPr/>
        </p:nvGrpSpPr>
        <p:grpSpPr>
          <a:xfrm>
            <a:off x="7256239" y="4228252"/>
            <a:ext cx="434880" cy="424080"/>
            <a:chOff x="7256239" y="4228252"/>
            <a:chExt cx="43488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B902885-2FCF-41A6-B671-33511D68130A}"/>
                    </a:ext>
                  </a:extLst>
                </p14:cNvPr>
                <p14:cNvContentPartPr/>
                <p14:nvPr/>
              </p14:nvContentPartPr>
              <p14:xfrm>
                <a:off x="7256239" y="4228252"/>
                <a:ext cx="353520" cy="170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B902885-2FCF-41A6-B671-33511D68130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47599" y="4219252"/>
                  <a:ext cx="371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C05E8D9-0E45-4935-A0FA-B23356439D73}"/>
                    </a:ext>
                  </a:extLst>
                </p14:cNvPr>
                <p14:cNvContentPartPr/>
                <p14:nvPr/>
              </p14:nvContentPartPr>
              <p14:xfrm>
                <a:off x="7303399" y="4338412"/>
                <a:ext cx="294840" cy="141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C05E8D9-0E45-4935-A0FA-B23356439D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94759" y="4329772"/>
                  <a:ext cx="312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525033-CDEF-45A2-AA02-83B9A6E53F4F}"/>
                    </a:ext>
                  </a:extLst>
                </p14:cNvPr>
                <p14:cNvContentPartPr/>
                <p14:nvPr/>
              </p14:nvContentPartPr>
              <p14:xfrm>
                <a:off x="7452799" y="4421932"/>
                <a:ext cx="238320" cy="140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525033-CDEF-45A2-AA02-83B9A6E53F4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43799" y="4413292"/>
                  <a:ext cx="255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43EC102-48E6-456D-A3DB-89577474A697}"/>
                    </a:ext>
                  </a:extLst>
                </p14:cNvPr>
                <p14:cNvContentPartPr/>
                <p14:nvPr/>
              </p14:nvContentPartPr>
              <p14:xfrm>
                <a:off x="7556839" y="4622812"/>
                <a:ext cx="104400" cy="29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43EC102-48E6-456D-A3DB-89577474A6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47839" y="4614172"/>
                  <a:ext cx="12204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837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F76A396-7052-41CA-8BE3-8B4D18ED86B9}"/>
              </a:ext>
            </a:extLst>
          </p:cNvPr>
          <p:cNvGrpSpPr/>
          <p:nvPr/>
        </p:nvGrpSpPr>
        <p:grpSpPr>
          <a:xfrm>
            <a:off x="571399" y="248038"/>
            <a:ext cx="1074600" cy="401400"/>
            <a:chOff x="571399" y="248038"/>
            <a:chExt cx="107460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9179AD2-3D0B-4D7D-8B37-F9EC3D4ABE5D}"/>
                    </a:ext>
                  </a:extLst>
                </p14:cNvPr>
                <p14:cNvContentPartPr/>
                <p14:nvPr/>
              </p14:nvContentPartPr>
              <p14:xfrm>
                <a:off x="571399" y="248038"/>
                <a:ext cx="567720" cy="401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9179AD2-3D0B-4D7D-8B37-F9EC3D4ABE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2759" y="239038"/>
                  <a:ext cx="5853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798832-149C-4349-BF69-889020F352A0}"/>
                    </a:ext>
                  </a:extLst>
                </p14:cNvPr>
                <p14:cNvContentPartPr/>
                <p14:nvPr/>
              </p14:nvContentPartPr>
              <p14:xfrm>
                <a:off x="617119" y="478798"/>
                <a:ext cx="239760" cy="56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798832-149C-4349-BF69-889020F352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119" y="469798"/>
                  <a:ext cx="257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293750A-FC79-49A8-9510-E7323E6D4403}"/>
                    </a:ext>
                  </a:extLst>
                </p14:cNvPr>
                <p14:cNvContentPartPr/>
                <p14:nvPr/>
              </p14:nvContentPartPr>
              <p14:xfrm>
                <a:off x="837799" y="541798"/>
                <a:ext cx="82080" cy="86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293750A-FC79-49A8-9510-E7323E6D44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8799" y="532798"/>
                  <a:ext cx="99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7B4ECA-8757-48F6-A4B1-CD9B6450AED0}"/>
                    </a:ext>
                  </a:extLst>
                </p14:cNvPr>
                <p14:cNvContentPartPr/>
                <p14:nvPr/>
              </p14:nvContentPartPr>
              <p14:xfrm>
                <a:off x="1033999" y="481678"/>
                <a:ext cx="211320" cy="126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7B4ECA-8757-48F6-A4B1-CD9B6450AE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359" y="472678"/>
                  <a:ext cx="228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EA0736-2757-465F-9BDF-96D68F9F665D}"/>
                    </a:ext>
                  </a:extLst>
                </p14:cNvPr>
                <p14:cNvContentPartPr/>
                <p14:nvPr/>
              </p14:nvContentPartPr>
              <p14:xfrm>
                <a:off x="1263319" y="304558"/>
                <a:ext cx="382680" cy="337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EA0736-2757-465F-9BDF-96D68F9F66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4319" y="295918"/>
                  <a:ext cx="40032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FF46AE-FC7C-43E9-B30D-6E7A2D85B9C3}"/>
              </a:ext>
            </a:extLst>
          </p:cNvPr>
          <p:cNvGrpSpPr/>
          <p:nvPr/>
        </p:nvGrpSpPr>
        <p:grpSpPr>
          <a:xfrm>
            <a:off x="1977559" y="228238"/>
            <a:ext cx="1627560" cy="601560"/>
            <a:chOff x="1977559" y="228238"/>
            <a:chExt cx="1627560" cy="6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41398D-DF86-4BE0-AC0E-45E5ABB289B8}"/>
                    </a:ext>
                  </a:extLst>
                </p14:cNvPr>
                <p14:cNvContentPartPr/>
                <p14:nvPr/>
              </p14:nvContentPartPr>
              <p14:xfrm>
                <a:off x="1977559" y="328318"/>
                <a:ext cx="568800" cy="297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41398D-DF86-4BE0-AC0E-45E5ABB289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8559" y="319318"/>
                  <a:ext cx="586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C05446-F7C4-4AEB-B1FF-522E845AAC26}"/>
                    </a:ext>
                  </a:extLst>
                </p14:cNvPr>
                <p14:cNvContentPartPr/>
                <p14:nvPr/>
              </p14:nvContentPartPr>
              <p14:xfrm>
                <a:off x="2110039" y="482758"/>
                <a:ext cx="205200" cy="40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C05446-F7C4-4AEB-B1FF-522E845AAC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1399" y="473758"/>
                  <a:ext cx="222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BB214E-5111-4C98-B488-5F5C82618D8F}"/>
                    </a:ext>
                  </a:extLst>
                </p14:cNvPr>
                <p14:cNvContentPartPr/>
                <p14:nvPr/>
              </p14:nvContentPartPr>
              <p14:xfrm>
                <a:off x="2542399" y="367198"/>
                <a:ext cx="131760" cy="205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BB214E-5111-4C98-B488-5F5C82618D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3759" y="358198"/>
                  <a:ext cx="149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0F6611-2CF7-42E1-A8C9-F81A32109F9A}"/>
                    </a:ext>
                  </a:extLst>
                </p14:cNvPr>
                <p14:cNvContentPartPr/>
                <p14:nvPr/>
              </p14:nvContentPartPr>
              <p14:xfrm>
                <a:off x="2681719" y="356398"/>
                <a:ext cx="300600" cy="243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0F6611-2CF7-42E1-A8C9-F81A32109F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2719" y="347398"/>
                  <a:ext cx="3182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119CA2-8982-46A0-A3B5-57DC25C489A3}"/>
                    </a:ext>
                  </a:extLst>
                </p14:cNvPr>
                <p14:cNvContentPartPr/>
                <p14:nvPr/>
              </p14:nvContentPartPr>
              <p14:xfrm>
                <a:off x="3119119" y="228238"/>
                <a:ext cx="190440" cy="392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119CA2-8982-46A0-A3B5-57DC25C489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0119" y="219238"/>
                  <a:ext cx="208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53656B-CF28-4165-AD8E-D4D0BAE43341}"/>
                    </a:ext>
                  </a:extLst>
                </p14:cNvPr>
                <p14:cNvContentPartPr/>
                <p14:nvPr/>
              </p14:nvContentPartPr>
              <p14:xfrm>
                <a:off x="3474799" y="641878"/>
                <a:ext cx="130320" cy="187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53656B-CF28-4165-AD8E-D4D0BAE433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66159" y="633238"/>
                  <a:ext cx="1479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D8CF6-3E0D-4C17-8FCD-E1C36C2542D4}"/>
              </a:ext>
            </a:extLst>
          </p:cNvPr>
          <p:cNvGrpSpPr/>
          <p:nvPr/>
        </p:nvGrpSpPr>
        <p:grpSpPr>
          <a:xfrm>
            <a:off x="3991759" y="205918"/>
            <a:ext cx="1630800" cy="462240"/>
            <a:chOff x="3991759" y="205918"/>
            <a:chExt cx="163080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76342A-3160-4CE8-A2CC-A6ED4BC7A139}"/>
                    </a:ext>
                  </a:extLst>
                </p14:cNvPr>
                <p14:cNvContentPartPr/>
                <p14:nvPr/>
              </p14:nvContentPartPr>
              <p14:xfrm>
                <a:off x="3991759" y="284398"/>
                <a:ext cx="380880" cy="333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76342A-3160-4CE8-A2CC-A6ED4BC7A1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82759" y="275758"/>
                  <a:ext cx="398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ACEF48-A37D-4425-8E99-FA4E9ED42BA3}"/>
                    </a:ext>
                  </a:extLst>
                </p14:cNvPr>
                <p14:cNvContentPartPr/>
                <p14:nvPr/>
              </p14:nvContentPartPr>
              <p14:xfrm>
                <a:off x="4256359" y="451438"/>
                <a:ext cx="176760" cy="131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ACEF48-A37D-4425-8E99-FA4E9ED42B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47359" y="442798"/>
                  <a:ext cx="194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AC8CE1-5829-41D5-8A4F-E8BB5F601199}"/>
                    </a:ext>
                  </a:extLst>
                </p14:cNvPr>
                <p14:cNvContentPartPr/>
                <p14:nvPr/>
              </p14:nvContentPartPr>
              <p14:xfrm>
                <a:off x="4499359" y="406078"/>
                <a:ext cx="217080" cy="191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AC8CE1-5829-41D5-8A4F-E8BB5F6011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90359" y="397078"/>
                  <a:ext cx="234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F25ECF-C642-47E6-81B3-6AA5ACFF8AB1}"/>
                    </a:ext>
                  </a:extLst>
                </p14:cNvPr>
                <p14:cNvContentPartPr/>
                <p14:nvPr/>
              </p14:nvContentPartPr>
              <p14:xfrm>
                <a:off x="4838839" y="304918"/>
                <a:ext cx="223920" cy="255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F25ECF-C642-47E6-81B3-6AA5ACFF8A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30199" y="295918"/>
                  <a:ext cx="241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016B68-B743-4D8A-B0D2-76170571BAA8}"/>
                    </a:ext>
                  </a:extLst>
                </p14:cNvPr>
                <p14:cNvContentPartPr/>
                <p14:nvPr/>
              </p14:nvContentPartPr>
              <p14:xfrm>
                <a:off x="5088679" y="365038"/>
                <a:ext cx="232560" cy="215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016B68-B743-4D8A-B0D2-76170571B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80039" y="356038"/>
                  <a:ext cx="250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682D7B-A6D6-40AA-8786-D26938C32E23}"/>
                    </a:ext>
                  </a:extLst>
                </p14:cNvPr>
                <p14:cNvContentPartPr/>
                <p14:nvPr/>
              </p14:nvContentPartPr>
              <p14:xfrm>
                <a:off x="5085799" y="391678"/>
                <a:ext cx="247320" cy="176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682D7B-A6D6-40AA-8786-D26938C32E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77159" y="382678"/>
                  <a:ext cx="264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90B116-3326-46AD-AB4F-41D178515313}"/>
                    </a:ext>
                  </a:extLst>
                </p14:cNvPr>
                <p14:cNvContentPartPr/>
                <p14:nvPr/>
              </p14:nvContentPartPr>
              <p14:xfrm>
                <a:off x="5474959" y="205918"/>
                <a:ext cx="147600" cy="462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90B116-3326-46AD-AB4F-41D1785153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66319" y="196918"/>
                  <a:ext cx="16524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3FB0CF-5891-461A-BB6E-ED87D6AADBEE}"/>
              </a:ext>
            </a:extLst>
          </p:cNvPr>
          <p:cNvGrpSpPr/>
          <p:nvPr/>
        </p:nvGrpSpPr>
        <p:grpSpPr>
          <a:xfrm>
            <a:off x="531439" y="1245958"/>
            <a:ext cx="1606320" cy="488520"/>
            <a:chOff x="531439" y="1245958"/>
            <a:chExt cx="1606320" cy="48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F77DAF-0E4A-4FC1-97A8-349B59B08815}"/>
                    </a:ext>
                  </a:extLst>
                </p14:cNvPr>
                <p14:cNvContentPartPr/>
                <p14:nvPr/>
              </p14:nvContentPartPr>
              <p14:xfrm>
                <a:off x="531439" y="1247398"/>
                <a:ext cx="528120" cy="487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F77DAF-0E4A-4FC1-97A8-349B59B088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2799" y="1238398"/>
                  <a:ext cx="5457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32C89A-CFC7-494A-ABE6-E767E2DB2A12}"/>
                    </a:ext>
                  </a:extLst>
                </p14:cNvPr>
                <p14:cNvContentPartPr/>
                <p14:nvPr/>
              </p14:nvContentPartPr>
              <p14:xfrm>
                <a:off x="569959" y="1531798"/>
                <a:ext cx="258480" cy="48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32C89A-CFC7-494A-ABE6-E767E2DB2A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0959" y="1522798"/>
                  <a:ext cx="276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8E1F1A-464F-41F4-B05F-096D76ECBEFC}"/>
                    </a:ext>
                  </a:extLst>
                </p14:cNvPr>
                <p14:cNvContentPartPr/>
                <p14:nvPr/>
              </p14:nvContentPartPr>
              <p14:xfrm>
                <a:off x="1002679" y="1419478"/>
                <a:ext cx="147960" cy="216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8E1F1A-464F-41F4-B05F-096D76ECBEF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3679" y="1410478"/>
                  <a:ext cx="165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44C448-FBBD-4695-B20A-D3F0240AE34C}"/>
                    </a:ext>
                  </a:extLst>
                </p14:cNvPr>
                <p14:cNvContentPartPr/>
                <p14:nvPr/>
              </p14:nvContentPartPr>
              <p14:xfrm>
                <a:off x="1229839" y="1406878"/>
                <a:ext cx="172080" cy="179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44C448-FBBD-4695-B20A-D3F0240AE3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0839" y="1397878"/>
                  <a:ext cx="189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83DA57-4BEC-4126-BD94-BE528496772E}"/>
                    </a:ext>
                  </a:extLst>
                </p14:cNvPr>
                <p14:cNvContentPartPr/>
                <p14:nvPr/>
              </p14:nvContentPartPr>
              <p14:xfrm>
                <a:off x="1143079" y="1383838"/>
                <a:ext cx="268560" cy="217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83DA57-4BEC-4126-BD94-BE52849677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34079" y="1374838"/>
                  <a:ext cx="286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559FDE-FF68-4FB0-B7F0-4A5DEF83E3BB}"/>
                    </a:ext>
                  </a:extLst>
                </p14:cNvPr>
                <p14:cNvContentPartPr/>
                <p14:nvPr/>
              </p14:nvContentPartPr>
              <p14:xfrm>
                <a:off x="1460959" y="1245958"/>
                <a:ext cx="155160" cy="405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559FDE-FF68-4FB0-B7F0-4A5DEF83E3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51959" y="1237318"/>
                  <a:ext cx="1728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D812E0-87E7-40B3-A7CF-6FCB4B72FF33}"/>
                    </a:ext>
                  </a:extLst>
                </p14:cNvPr>
                <p14:cNvContentPartPr/>
                <p14:nvPr/>
              </p14:nvContentPartPr>
              <p14:xfrm>
                <a:off x="1842199" y="1387078"/>
                <a:ext cx="295560" cy="184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D812E0-87E7-40B3-A7CF-6FCB4B72FF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33559" y="1378078"/>
                  <a:ext cx="3132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D9109-24CF-4126-893C-60173A9A5C0A}"/>
              </a:ext>
            </a:extLst>
          </p:cNvPr>
          <p:cNvGrpSpPr/>
          <p:nvPr/>
        </p:nvGrpSpPr>
        <p:grpSpPr>
          <a:xfrm>
            <a:off x="2183479" y="2108518"/>
            <a:ext cx="659880" cy="191520"/>
            <a:chOff x="2183479" y="2108518"/>
            <a:chExt cx="659880" cy="1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F45CE5-6722-4221-AF44-3339BD3DA052}"/>
                    </a:ext>
                  </a:extLst>
                </p14:cNvPr>
                <p14:cNvContentPartPr/>
                <p14:nvPr/>
              </p14:nvContentPartPr>
              <p14:xfrm>
                <a:off x="2183479" y="2194198"/>
                <a:ext cx="192960" cy="5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F45CE5-6722-4221-AF44-3339BD3DA0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74479" y="2185558"/>
                  <a:ext cx="210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A47C9B-0BB4-4070-A05D-1D2792F99868}"/>
                    </a:ext>
                  </a:extLst>
                </p14:cNvPr>
                <p14:cNvContentPartPr/>
                <p14:nvPr/>
              </p14:nvContentPartPr>
              <p14:xfrm>
                <a:off x="2558959" y="2108518"/>
                <a:ext cx="284400" cy="191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A47C9B-0BB4-4070-A05D-1D2792F998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49959" y="2099518"/>
                  <a:ext cx="30204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0BBB48-B930-49C8-B53A-E33A3ABB33B5}"/>
              </a:ext>
            </a:extLst>
          </p:cNvPr>
          <p:cNvGrpSpPr/>
          <p:nvPr/>
        </p:nvGrpSpPr>
        <p:grpSpPr>
          <a:xfrm>
            <a:off x="2457439" y="884878"/>
            <a:ext cx="2438280" cy="1041120"/>
            <a:chOff x="2457439" y="884878"/>
            <a:chExt cx="2438280" cy="104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03629D-9833-4BC0-911B-6B4AC5454AB1}"/>
                    </a:ext>
                  </a:extLst>
                </p14:cNvPr>
                <p14:cNvContentPartPr/>
                <p14:nvPr/>
              </p14:nvContentPartPr>
              <p14:xfrm>
                <a:off x="2457439" y="1096918"/>
                <a:ext cx="282240" cy="829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03629D-9833-4BC0-911B-6B4AC5454A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48439" y="1087918"/>
                  <a:ext cx="29988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F73CB7-B01D-42AA-A890-2F392B773E7C}"/>
                    </a:ext>
                  </a:extLst>
                </p14:cNvPr>
                <p14:cNvContentPartPr/>
                <p14:nvPr/>
              </p14:nvContentPartPr>
              <p14:xfrm>
                <a:off x="2725999" y="884878"/>
                <a:ext cx="302040" cy="18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F73CB7-B01D-42AA-A890-2F392B773E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17359" y="876238"/>
                  <a:ext cx="319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8FA863-B2E4-4C08-82D7-E983DA2452A2}"/>
                    </a:ext>
                  </a:extLst>
                </p14:cNvPr>
                <p14:cNvContentPartPr/>
                <p14:nvPr/>
              </p14:nvContentPartPr>
              <p14:xfrm>
                <a:off x="2821399" y="1347478"/>
                <a:ext cx="322200" cy="230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8FA863-B2E4-4C08-82D7-E983DA2452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12399" y="1338478"/>
                  <a:ext cx="339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5832EC0-F359-4CDF-A17E-31079821160A}"/>
                    </a:ext>
                  </a:extLst>
                </p14:cNvPr>
                <p14:cNvContentPartPr/>
                <p14:nvPr/>
              </p14:nvContentPartPr>
              <p14:xfrm>
                <a:off x="2838319" y="1329478"/>
                <a:ext cx="250200" cy="185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5832EC0-F359-4CDF-A17E-3107982116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29679" y="1320838"/>
                  <a:ext cx="267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677AB2-A986-436A-A8A7-37BA8AA3BDFE}"/>
                    </a:ext>
                  </a:extLst>
                </p14:cNvPr>
                <p14:cNvContentPartPr/>
                <p14:nvPr/>
              </p14:nvContentPartPr>
              <p14:xfrm>
                <a:off x="3234319" y="1444318"/>
                <a:ext cx="5400" cy="4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677AB2-A986-436A-A8A7-37BA8AA3BD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25679" y="1435318"/>
                  <a:ext cx="23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7BE8D3E-7D6C-4300-A14E-1E2D4CE7142F}"/>
                    </a:ext>
                  </a:extLst>
                </p14:cNvPr>
                <p14:cNvContentPartPr/>
                <p14:nvPr/>
              </p14:nvContentPartPr>
              <p14:xfrm>
                <a:off x="3479839" y="1247038"/>
                <a:ext cx="165240" cy="208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7BE8D3E-7D6C-4300-A14E-1E2D4CE714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71199" y="1238398"/>
                  <a:ext cx="182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61A0D9D-67CF-4843-ACA8-0C49512C9828}"/>
                    </a:ext>
                  </a:extLst>
                </p14:cNvPr>
                <p14:cNvContentPartPr/>
                <p14:nvPr/>
              </p14:nvContentPartPr>
              <p14:xfrm>
                <a:off x="3361399" y="1502278"/>
                <a:ext cx="281880" cy="73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61A0D9D-67CF-4843-ACA8-0C49512C98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52759" y="1493638"/>
                  <a:ext cx="299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3818F6-E56C-42CF-B2CC-FF7DD7968FEE}"/>
                    </a:ext>
                  </a:extLst>
                </p14:cNvPr>
                <p14:cNvContentPartPr/>
                <p14:nvPr/>
              </p14:nvContentPartPr>
              <p14:xfrm>
                <a:off x="3345199" y="1623958"/>
                <a:ext cx="214560" cy="261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3818F6-E56C-42CF-B2CC-FF7DD7968F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36199" y="1614958"/>
                  <a:ext cx="232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D7011A-CA25-429A-8777-0303BED53B0C}"/>
                    </a:ext>
                  </a:extLst>
                </p14:cNvPr>
                <p14:cNvContentPartPr/>
                <p14:nvPr/>
              </p14:nvContentPartPr>
              <p14:xfrm>
                <a:off x="3777559" y="1387438"/>
                <a:ext cx="261360" cy="234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D7011A-CA25-429A-8777-0303BED53B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68919" y="1378798"/>
                  <a:ext cx="279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E751AF-B8C7-442C-8049-7E95C97F22F3}"/>
                    </a:ext>
                  </a:extLst>
                </p14:cNvPr>
                <p14:cNvContentPartPr/>
                <p14:nvPr/>
              </p14:nvContentPartPr>
              <p14:xfrm>
                <a:off x="3701959" y="1393918"/>
                <a:ext cx="275400" cy="206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E751AF-B8C7-442C-8049-7E95C97F22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93319" y="1385278"/>
                  <a:ext cx="293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6EC887E-B21D-4F22-B48F-9E1B09A2D1DF}"/>
                    </a:ext>
                  </a:extLst>
                </p14:cNvPr>
                <p14:cNvContentPartPr/>
                <p14:nvPr/>
              </p14:nvContentPartPr>
              <p14:xfrm>
                <a:off x="4064119" y="1144438"/>
                <a:ext cx="248400" cy="144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6EC887E-B21D-4F22-B48F-9E1B09A2D1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55479" y="1135798"/>
                  <a:ext cx="266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BDF754-E4C2-4E62-9F22-B6F8C0174936}"/>
                    </a:ext>
                  </a:extLst>
                </p14:cNvPr>
                <p14:cNvContentPartPr/>
                <p14:nvPr/>
              </p14:nvContentPartPr>
              <p14:xfrm>
                <a:off x="4247719" y="1387438"/>
                <a:ext cx="257040" cy="163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BDF754-E4C2-4E62-9F22-B6F8C01749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719" y="1378438"/>
                  <a:ext cx="274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7FF6842-FE49-499C-BFB8-95E76876037C}"/>
                    </a:ext>
                  </a:extLst>
                </p14:cNvPr>
                <p14:cNvContentPartPr/>
                <p14:nvPr/>
              </p14:nvContentPartPr>
              <p14:xfrm>
                <a:off x="4418719" y="1155598"/>
                <a:ext cx="283680" cy="340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7FF6842-FE49-499C-BFB8-95E7687603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10079" y="1146598"/>
                  <a:ext cx="301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C18B23-26C2-4738-8D72-FA7C3609CCCE}"/>
                    </a:ext>
                  </a:extLst>
                </p14:cNvPr>
                <p14:cNvContentPartPr/>
                <p14:nvPr/>
              </p14:nvContentPartPr>
              <p14:xfrm>
                <a:off x="4601239" y="1399678"/>
                <a:ext cx="294480" cy="178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C18B23-26C2-4738-8D72-FA7C3609CC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92599" y="1391038"/>
                  <a:ext cx="312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3249DD-6D94-4ED3-94A2-05E958DC5CCD}"/>
                    </a:ext>
                  </a:extLst>
                </p14:cNvPr>
                <p14:cNvContentPartPr/>
                <p14:nvPr/>
              </p14:nvContentPartPr>
              <p14:xfrm>
                <a:off x="4629319" y="1404358"/>
                <a:ext cx="266400" cy="198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3249DD-6D94-4ED3-94A2-05E958DC5C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20319" y="1395718"/>
                  <a:ext cx="28404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6D5310-57B0-466A-BF75-74FECF1705FB}"/>
              </a:ext>
            </a:extLst>
          </p:cNvPr>
          <p:cNvGrpSpPr/>
          <p:nvPr/>
        </p:nvGrpSpPr>
        <p:grpSpPr>
          <a:xfrm>
            <a:off x="5387839" y="872998"/>
            <a:ext cx="2002680" cy="1449000"/>
            <a:chOff x="5387839" y="872998"/>
            <a:chExt cx="2002680" cy="14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8FA6F9E-8506-496F-92D5-E532AF359E48}"/>
                    </a:ext>
                  </a:extLst>
                </p14:cNvPr>
                <p14:cNvContentPartPr/>
                <p14:nvPr/>
              </p14:nvContentPartPr>
              <p14:xfrm>
                <a:off x="6322759" y="872998"/>
                <a:ext cx="326160" cy="193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8FA6F9E-8506-496F-92D5-E532AF359E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13759" y="864358"/>
                  <a:ext cx="343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2EA36F-AEBD-44FD-ABB5-9C65A937D385}"/>
                    </a:ext>
                  </a:extLst>
                </p14:cNvPr>
                <p14:cNvContentPartPr/>
                <p14:nvPr/>
              </p14:nvContentPartPr>
              <p14:xfrm>
                <a:off x="5400079" y="1438918"/>
                <a:ext cx="128520" cy="9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2EA36F-AEBD-44FD-ABB5-9C65A937D3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91079" y="1430278"/>
                  <a:ext cx="146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9130A6-A710-4892-85E9-FCA0AF2CCC10}"/>
                    </a:ext>
                  </a:extLst>
                </p14:cNvPr>
                <p14:cNvContentPartPr/>
                <p14:nvPr/>
              </p14:nvContentPartPr>
              <p14:xfrm>
                <a:off x="5387839" y="1528558"/>
                <a:ext cx="201600" cy="21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9130A6-A710-4892-85E9-FCA0AF2CCC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79199" y="1519918"/>
                  <a:ext cx="219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3E8FD95-5997-480D-BF51-BD2A465B07E8}"/>
                    </a:ext>
                  </a:extLst>
                </p14:cNvPr>
                <p14:cNvContentPartPr/>
                <p14:nvPr/>
              </p14:nvContentPartPr>
              <p14:xfrm>
                <a:off x="6045199" y="1193038"/>
                <a:ext cx="274320" cy="801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3E8FD95-5997-480D-BF51-BD2A465B07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36559" y="1184038"/>
                  <a:ext cx="2919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8943B1-6BB4-4345-BA82-F90C7C474BBB}"/>
                    </a:ext>
                  </a:extLst>
                </p14:cNvPr>
                <p14:cNvContentPartPr/>
                <p14:nvPr/>
              </p14:nvContentPartPr>
              <p14:xfrm>
                <a:off x="6149959" y="2138758"/>
                <a:ext cx="162360" cy="183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8943B1-6BB4-4345-BA82-F90C7C474BB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41319" y="2130118"/>
                  <a:ext cx="180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7D658F-F23E-424D-8A9B-2E945F4FE9E5}"/>
                    </a:ext>
                  </a:extLst>
                </p14:cNvPr>
                <p14:cNvContentPartPr/>
                <p14:nvPr/>
              </p14:nvContentPartPr>
              <p14:xfrm>
                <a:off x="5737039" y="1366918"/>
                <a:ext cx="153360" cy="261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7D658F-F23E-424D-8A9B-2E945F4FE9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28399" y="1358278"/>
                  <a:ext cx="171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92FD6EC-3FA2-4D45-A04D-824218BD5255}"/>
                    </a:ext>
                  </a:extLst>
                </p14:cNvPr>
                <p14:cNvContentPartPr/>
                <p14:nvPr/>
              </p14:nvContentPartPr>
              <p14:xfrm>
                <a:off x="5601319" y="1683718"/>
                <a:ext cx="387000" cy="66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92FD6EC-3FA2-4D45-A04D-824218BD52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92319" y="1674718"/>
                  <a:ext cx="404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02D55BD-52D9-495D-8D73-BFD777497584}"/>
                    </a:ext>
                  </a:extLst>
                </p14:cNvPr>
                <p14:cNvContentPartPr/>
                <p14:nvPr/>
              </p14:nvContentPartPr>
              <p14:xfrm>
                <a:off x="5637679" y="1816918"/>
                <a:ext cx="225720" cy="272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02D55BD-52D9-495D-8D73-BFD7774975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28679" y="1807918"/>
                  <a:ext cx="243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A6741B-1C76-408B-B321-F4FDDF90B418}"/>
                    </a:ext>
                  </a:extLst>
                </p14:cNvPr>
                <p14:cNvContentPartPr/>
                <p14:nvPr/>
              </p14:nvContentPartPr>
              <p14:xfrm>
                <a:off x="6378559" y="1394998"/>
                <a:ext cx="314280" cy="275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A6741B-1C76-408B-B321-F4FDDF90B4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9559" y="1386358"/>
                  <a:ext cx="3319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45C67C-72DC-4F3A-9AEC-88364DBA8EF3}"/>
                    </a:ext>
                  </a:extLst>
                </p14:cNvPr>
                <p14:cNvContentPartPr/>
                <p14:nvPr/>
              </p14:nvContentPartPr>
              <p14:xfrm>
                <a:off x="6329599" y="1374118"/>
                <a:ext cx="289800" cy="227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45C67C-72DC-4F3A-9AEC-88364DBA8E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20959" y="1365478"/>
                  <a:ext cx="307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16EEDC-489A-413C-BD50-3B3C1D65FC9A}"/>
                    </a:ext>
                  </a:extLst>
                </p14:cNvPr>
                <p14:cNvContentPartPr/>
                <p14:nvPr/>
              </p14:nvContentPartPr>
              <p14:xfrm>
                <a:off x="6709039" y="1148398"/>
                <a:ext cx="153720" cy="194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16EEDC-489A-413C-BD50-3B3C1D65FC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00399" y="1139758"/>
                  <a:ext cx="171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F8F2FAD-5789-4780-863B-E2D483E1C20B}"/>
                    </a:ext>
                  </a:extLst>
                </p14:cNvPr>
                <p14:cNvContentPartPr/>
                <p14:nvPr/>
              </p14:nvContentPartPr>
              <p14:xfrm>
                <a:off x="6852319" y="1467358"/>
                <a:ext cx="284040" cy="164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F8F2FAD-5789-4780-863B-E2D483E1C2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43319" y="1458718"/>
                  <a:ext cx="301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2D0582A-9F43-4783-AD22-70E88FF75FFD}"/>
                    </a:ext>
                  </a:extLst>
                </p14:cNvPr>
                <p14:cNvContentPartPr/>
                <p14:nvPr/>
              </p14:nvContentPartPr>
              <p14:xfrm>
                <a:off x="7039519" y="1247398"/>
                <a:ext cx="238680" cy="346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2D0582A-9F43-4783-AD22-70E88FF75F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30879" y="1238398"/>
                  <a:ext cx="256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790EE8D-3700-49B9-9A48-FBEFB74B87E5}"/>
                    </a:ext>
                  </a:extLst>
                </p14:cNvPr>
                <p14:cNvContentPartPr/>
                <p14:nvPr/>
              </p14:nvContentPartPr>
              <p14:xfrm>
                <a:off x="7183519" y="1465918"/>
                <a:ext cx="207000" cy="198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790EE8D-3700-49B9-9A48-FBEFB74B87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74879" y="1457278"/>
                  <a:ext cx="224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3C8711-B7C1-479C-AF11-EE71AC5BFF0B}"/>
                    </a:ext>
                  </a:extLst>
                </p14:cNvPr>
                <p14:cNvContentPartPr/>
                <p14:nvPr/>
              </p14:nvContentPartPr>
              <p14:xfrm>
                <a:off x="7184959" y="1476358"/>
                <a:ext cx="200880" cy="170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3C8711-B7C1-479C-AF11-EE71AC5BFF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75959" y="1467358"/>
                  <a:ext cx="21852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BE1178C-A569-4057-8ABE-96802CBC2AC1}"/>
              </a:ext>
            </a:extLst>
          </p:cNvPr>
          <p:cNvGrpSpPr/>
          <p:nvPr/>
        </p:nvGrpSpPr>
        <p:grpSpPr>
          <a:xfrm>
            <a:off x="7762759" y="960478"/>
            <a:ext cx="2386800" cy="1237680"/>
            <a:chOff x="7762759" y="960478"/>
            <a:chExt cx="2386800" cy="12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FE67626-582B-4376-A3FD-410A4B1BCA47}"/>
                    </a:ext>
                  </a:extLst>
                </p14:cNvPr>
                <p14:cNvContentPartPr/>
                <p14:nvPr/>
              </p14:nvContentPartPr>
              <p14:xfrm>
                <a:off x="7762759" y="1502998"/>
                <a:ext cx="168840" cy="13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FE67626-582B-4376-A3FD-410A4B1BCA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53759" y="1494358"/>
                  <a:ext cx="18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3255BF0-90C0-4103-A5BA-7A20090452E1}"/>
                    </a:ext>
                  </a:extLst>
                </p14:cNvPr>
                <p14:cNvContentPartPr/>
                <p14:nvPr/>
              </p14:nvContentPartPr>
              <p14:xfrm>
                <a:off x="8253799" y="1353598"/>
                <a:ext cx="218160" cy="246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255BF0-90C0-4103-A5BA-7A20090452E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5159" y="1344958"/>
                  <a:ext cx="235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7C1D43-DE47-4A86-B08A-C1D1CCBD0B7D}"/>
                    </a:ext>
                  </a:extLst>
                </p14:cNvPr>
                <p14:cNvContentPartPr/>
                <p14:nvPr/>
              </p14:nvContentPartPr>
              <p14:xfrm>
                <a:off x="8165239" y="1643398"/>
                <a:ext cx="363960" cy="71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7C1D43-DE47-4A86-B08A-C1D1CCBD0B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56239" y="1634398"/>
                  <a:ext cx="381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4AE6F10-DCBA-4A00-BDE5-13A130EE2489}"/>
                    </a:ext>
                  </a:extLst>
                </p14:cNvPr>
                <p14:cNvContentPartPr/>
                <p14:nvPr/>
              </p14:nvContentPartPr>
              <p14:xfrm>
                <a:off x="8138239" y="1794238"/>
                <a:ext cx="231480" cy="261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4AE6F10-DCBA-4A00-BDE5-13A130EE248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29239" y="1785598"/>
                  <a:ext cx="249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1753F4F-4FD1-49E0-85EC-D3F1D52E86B9}"/>
                    </a:ext>
                  </a:extLst>
                </p14:cNvPr>
                <p14:cNvContentPartPr/>
                <p14:nvPr/>
              </p14:nvContentPartPr>
              <p14:xfrm>
                <a:off x="8799919" y="1388158"/>
                <a:ext cx="199080" cy="232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1753F4F-4FD1-49E0-85EC-D3F1D52E86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90919" y="1379518"/>
                  <a:ext cx="216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36979EF-0B8E-4278-BC33-D5D79E2733E2}"/>
                    </a:ext>
                  </a:extLst>
                </p14:cNvPr>
                <p14:cNvContentPartPr/>
                <p14:nvPr/>
              </p14:nvContentPartPr>
              <p14:xfrm>
                <a:off x="8691199" y="1384198"/>
                <a:ext cx="308520" cy="223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36979EF-0B8E-4278-BC33-D5D79E2733E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82199" y="1375558"/>
                  <a:ext cx="326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C1B841-6EB5-4762-8760-31EBF268C797}"/>
                    </a:ext>
                  </a:extLst>
                </p14:cNvPr>
                <p14:cNvContentPartPr/>
                <p14:nvPr/>
              </p14:nvContentPartPr>
              <p14:xfrm>
                <a:off x="9096919" y="1183318"/>
                <a:ext cx="114480" cy="75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C1B841-6EB5-4762-8760-31EBF268C7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87919" y="1174678"/>
                  <a:ext cx="132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5F187CB-97D0-49C8-A918-D7EA90E18BAA}"/>
                    </a:ext>
                  </a:extLst>
                </p14:cNvPr>
                <p14:cNvContentPartPr/>
                <p14:nvPr/>
              </p14:nvContentPartPr>
              <p14:xfrm>
                <a:off x="9142999" y="1148398"/>
                <a:ext cx="135720" cy="236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5F187CB-97D0-49C8-A918-D7EA90E18BA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33999" y="1139758"/>
                  <a:ext cx="153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44076D-3776-4C95-9107-AFA31D243F78}"/>
                    </a:ext>
                  </a:extLst>
                </p14:cNvPr>
                <p14:cNvContentPartPr/>
                <p14:nvPr/>
              </p14:nvContentPartPr>
              <p14:xfrm>
                <a:off x="8753119" y="1655998"/>
                <a:ext cx="382320" cy="43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44076D-3776-4C95-9107-AFA31D243F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44479" y="1647358"/>
                  <a:ext cx="399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B150CD6-FE02-4B6A-987F-F8DE1C36D873}"/>
                    </a:ext>
                  </a:extLst>
                </p14:cNvPr>
                <p14:cNvContentPartPr/>
                <p14:nvPr/>
              </p14:nvContentPartPr>
              <p14:xfrm>
                <a:off x="8804599" y="1753558"/>
                <a:ext cx="195120" cy="100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B150CD6-FE02-4B6A-987F-F8DE1C36D8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95599" y="1744918"/>
                  <a:ext cx="212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4017DBF-4B43-4F46-AEC5-2C8BD153C14C}"/>
                    </a:ext>
                  </a:extLst>
                </p14:cNvPr>
                <p14:cNvContentPartPr/>
                <p14:nvPr/>
              </p14:nvContentPartPr>
              <p14:xfrm>
                <a:off x="8896759" y="1734478"/>
                <a:ext cx="116640" cy="258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4017DBF-4B43-4F46-AEC5-2C8BD153C1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87759" y="1725838"/>
                  <a:ext cx="134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4AF1B1-CD15-4CAA-A596-311ECE421BF9}"/>
                    </a:ext>
                  </a:extLst>
                </p14:cNvPr>
                <p14:cNvContentPartPr/>
                <p14:nvPr/>
              </p14:nvContentPartPr>
              <p14:xfrm>
                <a:off x="9402919" y="1142638"/>
                <a:ext cx="340200" cy="856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4AF1B1-CD15-4CAA-A596-311ECE421B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94279" y="1133998"/>
                  <a:ext cx="35784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C8937F-F8A5-4046-B087-A651C5F106FE}"/>
                    </a:ext>
                  </a:extLst>
                </p14:cNvPr>
                <p14:cNvContentPartPr/>
                <p14:nvPr/>
              </p14:nvContentPartPr>
              <p14:xfrm>
                <a:off x="9433879" y="2034358"/>
                <a:ext cx="125280" cy="163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C8937F-F8A5-4046-B087-A651C5F106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24879" y="2025358"/>
                  <a:ext cx="142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1ADA23-8935-4A78-B0E3-0FABFF392B26}"/>
                    </a:ext>
                  </a:extLst>
                </p14:cNvPr>
                <p14:cNvContentPartPr/>
                <p14:nvPr/>
              </p14:nvContentPartPr>
              <p14:xfrm>
                <a:off x="9859039" y="960478"/>
                <a:ext cx="290520" cy="144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1ADA23-8935-4A78-B0E3-0FABFF392B2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50399" y="951838"/>
                  <a:ext cx="308160" cy="16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2BC41F8-C2EE-46A0-9CA6-1BD67155A622}"/>
                  </a:ext>
                </a:extLst>
              </p14:cNvPr>
              <p14:cNvContentPartPr/>
              <p14:nvPr/>
            </p14:nvContentPartPr>
            <p14:xfrm>
              <a:off x="1842919" y="3199318"/>
              <a:ext cx="178200" cy="180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2BC41F8-C2EE-46A0-9CA6-1BD67155A62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833919" y="3190678"/>
                <a:ext cx="195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0D8BDE4-5C67-463C-BF2C-8E5B493BED1E}"/>
                  </a:ext>
                </a:extLst>
              </p14:cNvPr>
              <p14:cNvContentPartPr/>
              <p14:nvPr/>
            </p14:nvContentPartPr>
            <p14:xfrm>
              <a:off x="1853719" y="3372478"/>
              <a:ext cx="195480" cy="20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0D8BDE4-5C67-463C-BF2C-8E5B493BED1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844719" y="3363838"/>
                <a:ext cx="21312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348419FF-A06E-47B7-ABBD-153B05D8270F}"/>
              </a:ext>
            </a:extLst>
          </p:cNvPr>
          <p:cNvGrpSpPr/>
          <p:nvPr/>
        </p:nvGrpSpPr>
        <p:grpSpPr>
          <a:xfrm>
            <a:off x="2606839" y="2892238"/>
            <a:ext cx="996120" cy="804960"/>
            <a:chOff x="2606839" y="2892238"/>
            <a:chExt cx="996120" cy="80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2BF10D-93AC-462B-9D4A-072EDB679CD1}"/>
                    </a:ext>
                  </a:extLst>
                </p14:cNvPr>
                <p14:cNvContentPartPr/>
                <p14:nvPr/>
              </p14:nvContentPartPr>
              <p14:xfrm>
                <a:off x="2795839" y="2896198"/>
                <a:ext cx="206280" cy="312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2BF10D-93AC-462B-9D4A-072EDB679C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86839" y="2887558"/>
                  <a:ext cx="223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7551ACC-3D46-470F-8A71-39952EC3E125}"/>
                    </a:ext>
                  </a:extLst>
                </p14:cNvPr>
                <p14:cNvContentPartPr/>
                <p14:nvPr/>
              </p14:nvContentPartPr>
              <p14:xfrm>
                <a:off x="2606839" y="3254398"/>
                <a:ext cx="466920" cy="56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7551ACC-3D46-470F-8A71-39952EC3E1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8199" y="3245758"/>
                  <a:ext cx="484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B4F824E-202F-4CFE-BAF2-9B8A3AE3BC6C}"/>
                    </a:ext>
                  </a:extLst>
                </p14:cNvPr>
                <p14:cNvContentPartPr/>
                <p14:nvPr/>
              </p14:nvContentPartPr>
              <p14:xfrm>
                <a:off x="2697559" y="3425038"/>
                <a:ext cx="268560" cy="272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B4F824E-202F-4CFE-BAF2-9B8A3AE3BC6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88919" y="3416038"/>
                  <a:ext cx="286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A9A5329-64EB-45BB-9253-167B734FCD03}"/>
                    </a:ext>
                  </a:extLst>
                </p14:cNvPr>
                <p14:cNvContentPartPr/>
                <p14:nvPr/>
              </p14:nvContentPartPr>
              <p14:xfrm>
                <a:off x="3215959" y="2892238"/>
                <a:ext cx="387000" cy="508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A9A5329-64EB-45BB-9253-167B734FCD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06959" y="2883238"/>
                  <a:ext cx="40464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4300376-1E0D-4FF5-895C-4D652844735E}"/>
              </a:ext>
            </a:extLst>
          </p:cNvPr>
          <p:cNvGrpSpPr/>
          <p:nvPr/>
        </p:nvGrpSpPr>
        <p:grpSpPr>
          <a:xfrm>
            <a:off x="3631759" y="2736358"/>
            <a:ext cx="843480" cy="865800"/>
            <a:chOff x="3631759" y="2736358"/>
            <a:chExt cx="843480" cy="8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D43E952-BAF7-4001-96EB-49691C4D3077}"/>
                    </a:ext>
                  </a:extLst>
                </p14:cNvPr>
                <p14:cNvContentPartPr/>
                <p14:nvPr/>
              </p14:nvContentPartPr>
              <p14:xfrm>
                <a:off x="3703759" y="2873518"/>
                <a:ext cx="142560" cy="222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D43E952-BAF7-4001-96EB-49691C4D30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95119" y="2864878"/>
                  <a:ext cx="160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24F7AA9-B1EE-48FE-9424-D32A2743F7E1}"/>
                    </a:ext>
                  </a:extLst>
                </p14:cNvPr>
                <p14:cNvContentPartPr/>
                <p14:nvPr/>
              </p14:nvContentPartPr>
              <p14:xfrm>
                <a:off x="3915079" y="2870278"/>
                <a:ext cx="255240" cy="206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24F7AA9-B1EE-48FE-9424-D32A2743F7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06079" y="2861638"/>
                  <a:ext cx="272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18B304-4A24-4E9A-B502-9A70A3A21BE8}"/>
                    </a:ext>
                  </a:extLst>
                </p14:cNvPr>
                <p14:cNvContentPartPr/>
                <p14:nvPr/>
              </p14:nvContentPartPr>
              <p14:xfrm>
                <a:off x="3631759" y="3169798"/>
                <a:ext cx="451800" cy="52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18B304-4A24-4E9A-B502-9A70A3A21BE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23119" y="3160798"/>
                  <a:ext cx="469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CF1F863-36F7-4838-A919-AF5370B6C445}"/>
                    </a:ext>
                  </a:extLst>
                </p14:cNvPr>
                <p14:cNvContentPartPr/>
                <p14:nvPr/>
              </p14:nvContentPartPr>
              <p14:xfrm>
                <a:off x="3739039" y="3288598"/>
                <a:ext cx="194760" cy="117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CF1F863-36F7-4838-A919-AF5370B6C44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30039" y="3279958"/>
                  <a:ext cx="212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FE2BC3-B4F9-4393-AA8B-56A1B9A5A237}"/>
                    </a:ext>
                  </a:extLst>
                </p14:cNvPr>
                <p14:cNvContentPartPr/>
                <p14:nvPr/>
              </p14:nvContentPartPr>
              <p14:xfrm>
                <a:off x="3812119" y="3312358"/>
                <a:ext cx="154440" cy="22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FE2BC3-B4F9-4393-AA8B-56A1B9A5A2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03119" y="3303358"/>
                  <a:ext cx="172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45B5D3E-9AFB-42EA-9853-F76859A27960}"/>
                    </a:ext>
                  </a:extLst>
                </p14:cNvPr>
                <p14:cNvContentPartPr/>
                <p14:nvPr/>
              </p14:nvContentPartPr>
              <p14:xfrm>
                <a:off x="4158079" y="2736358"/>
                <a:ext cx="317160" cy="865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45B5D3E-9AFB-42EA-9853-F76859A279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49079" y="2727718"/>
                  <a:ext cx="334800" cy="88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6D1385D-BD3C-4148-9A1E-6BEFB29F6977}"/>
              </a:ext>
            </a:extLst>
          </p:cNvPr>
          <p:cNvGrpSpPr/>
          <p:nvPr/>
        </p:nvGrpSpPr>
        <p:grpSpPr>
          <a:xfrm>
            <a:off x="4801039" y="2854798"/>
            <a:ext cx="2868840" cy="857520"/>
            <a:chOff x="4801039" y="2854798"/>
            <a:chExt cx="2868840" cy="85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BA4F670-4B17-4CBA-BF5B-D89E88B1E179}"/>
                    </a:ext>
                  </a:extLst>
                </p14:cNvPr>
                <p14:cNvContentPartPr/>
                <p14:nvPr/>
              </p14:nvContentPartPr>
              <p14:xfrm>
                <a:off x="4801039" y="3168718"/>
                <a:ext cx="198720" cy="27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BA4F670-4B17-4CBA-BF5B-D89E88B1E17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92039" y="3160078"/>
                  <a:ext cx="216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725019-ECFF-473C-B922-78E4E851DF41}"/>
                    </a:ext>
                  </a:extLst>
                </p14:cNvPr>
                <p14:cNvContentPartPr/>
                <p14:nvPr/>
              </p14:nvContentPartPr>
              <p14:xfrm>
                <a:off x="4813639" y="3224878"/>
                <a:ext cx="338400" cy="58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725019-ECFF-473C-B922-78E4E851DF4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04639" y="3216238"/>
                  <a:ext cx="356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CA155A-E7F4-409E-9D0B-26BA064CA14E}"/>
                    </a:ext>
                  </a:extLst>
                </p14:cNvPr>
                <p14:cNvContentPartPr/>
                <p14:nvPr/>
              </p14:nvContentPartPr>
              <p14:xfrm>
                <a:off x="5526799" y="2963518"/>
                <a:ext cx="115920" cy="193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CA155A-E7F4-409E-9D0B-26BA064CA1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17799" y="2954878"/>
                  <a:ext cx="133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F29273-FCC3-4F75-A39D-A115EF4DE12D}"/>
                    </a:ext>
                  </a:extLst>
                </p14:cNvPr>
                <p14:cNvContentPartPr/>
                <p14:nvPr/>
              </p14:nvContentPartPr>
              <p14:xfrm>
                <a:off x="5762599" y="2854798"/>
                <a:ext cx="330840" cy="229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F29273-FCC3-4F75-A39D-A115EF4DE12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53959" y="2845798"/>
                  <a:ext cx="348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A53550F-F9F5-42E2-BD41-DD7F76E36CEF}"/>
                    </a:ext>
                  </a:extLst>
                </p14:cNvPr>
                <p14:cNvContentPartPr/>
                <p14:nvPr/>
              </p14:nvContentPartPr>
              <p14:xfrm>
                <a:off x="5393239" y="3225958"/>
                <a:ext cx="738360" cy="117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A53550F-F9F5-42E2-BD41-DD7F76E36C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84599" y="3216958"/>
                  <a:ext cx="756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AE2391-8AF5-49BF-B88F-9ADA0F4964E0}"/>
                    </a:ext>
                  </a:extLst>
                </p14:cNvPr>
                <p14:cNvContentPartPr/>
                <p14:nvPr/>
              </p14:nvContentPartPr>
              <p14:xfrm>
                <a:off x="5580799" y="3380038"/>
                <a:ext cx="310680" cy="332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AE2391-8AF5-49BF-B88F-9ADA0F4964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71799" y="3371398"/>
                  <a:ext cx="328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B387450-C17A-44B1-A5D3-7D4BF8779FBE}"/>
                    </a:ext>
                  </a:extLst>
                </p14:cNvPr>
                <p14:cNvContentPartPr/>
                <p14:nvPr/>
              </p14:nvContentPartPr>
              <p14:xfrm>
                <a:off x="6386479" y="3075838"/>
                <a:ext cx="278280" cy="57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B387450-C17A-44B1-A5D3-7D4BF8779F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77479" y="3066838"/>
                  <a:ext cx="295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D12030F-3D44-4656-92AD-C34C8D1025EB}"/>
                    </a:ext>
                  </a:extLst>
                </p14:cNvPr>
                <p14:cNvContentPartPr/>
                <p14:nvPr/>
              </p14:nvContentPartPr>
              <p14:xfrm>
                <a:off x="6340399" y="3207598"/>
                <a:ext cx="308880" cy="54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D12030F-3D44-4656-92AD-C34C8D1025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31759" y="3198958"/>
                  <a:ext cx="326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27CDDE0-4195-474C-8B73-1B99BB9CA961}"/>
                    </a:ext>
                  </a:extLst>
                </p14:cNvPr>
                <p14:cNvContentPartPr/>
                <p14:nvPr/>
              </p14:nvContentPartPr>
              <p14:xfrm>
                <a:off x="6903799" y="2903038"/>
                <a:ext cx="221760" cy="300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27CDDE0-4195-474C-8B73-1B99BB9CA96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94799" y="2894038"/>
                  <a:ext cx="2394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9F1E6A8-A9AF-4194-8370-24DBA8959950}"/>
                    </a:ext>
                  </a:extLst>
                </p14:cNvPr>
                <p14:cNvContentPartPr/>
                <p14:nvPr/>
              </p14:nvContentPartPr>
              <p14:xfrm>
                <a:off x="7307359" y="2885758"/>
                <a:ext cx="362520" cy="334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9F1E6A8-A9AF-4194-8370-24DBA895995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98359" y="2876758"/>
                  <a:ext cx="380160" cy="35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9043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60CFB77-831D-4CCD-87F2-26E3E12E82C5}"/>
              </a:ext>
            </a:extLst>
          </p:cNvPr>
          <p:cNvGrpSpPr/>
          <p:nvPr/>
        </p:nvGrpSpPr>
        <p:grpSpPr>
          <a:xfrm>
            <a:off x="593359" y="408598"/>
            <a:ext cx="1428120" cy="513000"/>
            <a:chOff x="593359" y="408598"/>
            <a:chExt cx="142812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E05E51-ADA4-4761-899A-90BE80926522}"/>
                    </a:ext>
                  </a:extLst>
                </p14:cNvPr>
                <p14:cNvContentPartPr/>
                <p14:nvPr/>
              </p14:nvContentPartPr>
              <p14:xfrm>
                <a:off x="593359" y="408598"/>
                <a:ext cx="398160" cy="513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E05E51-ADA4-4761-899A-90BE809265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4719" y="399598"/>
                  <a:ext cx="4158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6B174D0-2925-4B89-9F63-3F6DE8B450EC}"/>
                    </a:ext>
                  </a:extLst>
                </p14:cNvPr>
                <p14:cNvContentPartPr/>
                <p14:nvPr/>
              </p14:nvContentPartPr>
              <p14:xfrm>
                <a:off x="805039" y="646558"/>
                <a:ext cx="210960" cy="181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6B174D0-2925-4B89-9F63-3F6DE8B450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6399" y="637918"/>
                  <a:ext cx="22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103A3F6-AFE6-4D00-BE7F-6A4774AC2E11}"/>
                    </a:ext>
                  </a:extLst>
                </p14:cNvPr>
                <p14:cNvContentPartPr/>
                <p14:nvPr/>
              </p14:nvContentPartPr>
              <p14:xfrm>
                <a:off x="1073599" y="623518"/>
                <a:ext cx="262440" cy="262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103A3F6-AFE6-4D00-BE7F-6A4774AC2E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4959" y="614878"/>
                  <a:ext cx="280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FFA478-F006-4559-BB05-2508AD75E750}"/>
                    </a:ext>
                  </a:extLst>
                </p14:cNvPr>
                <p14:cNvContentPartPr/>
                <p14:nvPr/>
              </p14:nvContentPartPr>
              <p14:xfrm>
                <a:off x="1485079" y="598678"/>
                <a:ext cx="124560" cy="21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FFA478-F006-4559-BB05-2508AD75E7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6439" y="589678"/>
                  <a:ext cx="142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F291ED-8D68-4153-9168-F8C520F97E9F}"/>
                    </a:ext>
                  </a:extLst>
                </p14:cNvPr>
                <p14:cNvContentPartPr/>
                <p14:nvPr/>
              </p14:nvContentPartPr>
              <p14:xfrm>
                <a:off x="1601719" y="630718"/>
                <a:ext cx="266400" cy="163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F291ED-8D68-4153-9168-F8C520F97E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3079" y="621718"/>
                  <a:ext cx="284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16AD442-0B00-4A26-89E0-559B0DD16E18}"/>
                    </a:ext>
                  </a:extLst>
                </p14:cNvPr>
                <p14:cNvContentPartPr/>
                <p14:nvPr/>
              </p14:nvContentPartPr>
              <p14:xfrm>
                <a:off x="1876039" y="449998"/>
                <a:ext cx="145440" cy="411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16AD442-0B00-4A26-89E0-559B0DD16E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7039" y="441358"/>
                  <a:ext cx="16308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01D110-D33F-47EA-9C86-245AA9B6F1F0}"/>
              </a:ext>
            </a:extLst>
          </p:cNvPr>
          <p:cNvGrpSpPr/>
          <p:nvPr/>
        </p:nvGrpSpPr>
        <p:grpSpPr>
          <a:xfrm>
            <a:off x="2334679" y="579238"/>
            <a:ext cx="210240" cy="186120"/>
            <a:chOff x="2334679" y="579238"/>
            <a:chExt cx="21024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7D3726-47C8-43EA-83E8-5BF074521AA3}"/>
                    </a:ext>
                  </a:extLst>
                </p14:cNvPr>
                <p14:cNvContentPartPr/>
                <p14:nvPr/>
              </p14:nvContentPartPr>
              <p14:xfrm>
                <a:off x="2339719" y="579238"/>
                <a:ext cx="198720" cy="28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7D3726-47C8-43EA-83E8-5BF074521A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0719" y="570238"/>
                  <a:ext cx="216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201846-0F05-48DD-96CB-06D25D85E479}"/>
                    </a:ext>
                  </a:extLst>
                </p14:cNvPr>
                <p14:cNvContentPartPr/>
                <p14:nvPr/>
              </p14:nvContentPartPr>
              <p14:xfrm>
                <a:off x="2334679" y="693718"/>
                <a:ext cx="210240" cy="7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201846-0F05-48DD-96CB-06D25D85E4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5679" y="684718"/>
                  <a:ext cx="22788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19A646-2A41-487C-94E6-56A15E77CABC}"/>
              </a:ext>
            </a:extLst>
          </p:cNvPr>
          <p:cNvGrpSpPr/>
          <p:nvPr/>
        </p:nvGrpSpPr>
        <p:grpSpPr>
          <a:xfrm>
            <a:off x="2930119" y="286918"/>
            <a:ext cx="1472040" cy="555120"/>
            <a:chOff x="2930119" y="286918"/>
            <a:chExt cx="147204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E240E1-4CC5-432A-A90E-D2BF960B97A5}"/>
                    </a:ext>
                  </a:extLst>
                </p14:cNvPr>
                <p14:cNvContentPartPr/>
                <p14:nvPr/>
              </p14:nvContentPartPr>
              <p14:xfrm>
                <a:off x="2930119" y="431638"/>
                <a:ext cx="641160" cy="410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E240E1-4CC5-432A-A90E-D2BF960B97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21479" y="422638"/>
                  <a:ext cx="6588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12687E-B8E1-4549-81E4-ADE6EB43915A}"/>
                    </a:ext>
                  </a:extLst>
                </p14:cNvPr>
                <p14:cNvContentPartPr/>
                <p14:nvPr/>
              </p14:nvContentPartPr>
              <p14:xfrm>
                <a:off x="3082039" y="640078"/>
                <a:ext cx="259200" cy="54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12687E-B8E1-4549-81E4-ADE6EB439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3399" y="631438"/>
                  <a:ext cx="276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3A0385-45C7-4D0E-BBB3-23566660955D}"/>
                    </a:ext>
                  </a:extLst>
                </p14:cNvPr>
                <p14:cNvContentPartPr/>
                <p14:nvPr/>
              </p14:nvContentPartPr>
              <p14:xfrm>
                <a:off x="3493159" y="533518"/>
                <a:ext cx="144720" cy="229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3A0385-45C7-4D0E-BBB3-2356666095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4159" y="524878"/>
                  <a:ext cx="162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B22139-C20F-4D95-B946-A11D27C31E78}"/>
                    </a:ext>
                  </a:extLst>
                </p14:cNvPr>
                <p14:cNvContentPartPr/>
                <p14:nvPr/>
              </p14:nvContentPartPr>
              <p14:xfrm>
                <a:off x="3692959" y="564838"/>
                <a:ext cx="282240" cy="225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B22139-C20F-4D95-B946-A11D27C31E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84319" y="556198"/>
                  <a:ext cx="299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1B4EE3-1EB8-4C39-B8F3-7C47DB2426A4}"/>
                    </a:ext>
                  </a:extLst>
                </p14:cNvPr>
                <p14:cNvContentPartPr/>
                <p14:nvPr/>
              </p14:nvContentPartPr>
              <p14:xfrm>
                <a:off x="4047559" y="420118"/>
                <a:ext cx="124920" cy="15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1B4EE3-1EB8-4C39-B8F3-7C47DB2426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8559" y="411478"/>
                  <a:ext cx="142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29B4AB-14A9-4FC5-B15B-5918A9EFFEA3}"/>
                    </a:ext>
                  </a:extLst>
                </p14:cNvPr>
                <p14:cNvContentPartPr/>
                <p14:nvPr/>
              </p14:nvContentPartPr>
              <p14:xfrm>
                <a:off x="4234399" y="286918"/>
                <a:ext cx="167760" cy="533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29B4AB-14A9-4FC5-B15B-5918A9EFFE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5759" y="277918"/>
                  <a:ext cx="185400" cy="55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98ECF0-E77C-4459-AE0B-11F6910F4F35}"/>
                  </a:ext>
                </a:extLst>
              </p14:cNvPr>
              <p14:cNvContentPartPr/>
              <p14:nvPr/>
            </p14:nvContentPartPr>
            <p14:xfrm>
              <a:off x="4698079" y="585718"/>
              <a:ext cx="203760" cy="47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98ECF0-E77C-4459-AE0B-11F6910F4F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89439" y="577078"/>
                <a:ext cx="2214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FD0CCDF-CA22-48FA-B822-301A47A60C29}"/>
              </a:ext>
            </a:extLst>
          </p:cNvPr>
          <p:cNvGrpSpPr/>
          <p:nvPr/>
        </p:nvGrpSpPr>
        <p:grpSpPr>
          <a:xfrm>
            <a:off x="5160679" y="159838"/>
            <a:ext cx="1989720" cy="706680"/>
            <a:chOff x="5160679" y="159838"/>
            <a:chExt cx="1989720" cy="7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F720CB-3B63-45BC-817B-1B826F02E14C}"/>
                    </a:ext>
                  </a:extLst>
                </p14:cNvPr>
                <p14:cNvContentPartPr/>
                <p14:nvPr/>
              </p14:nvContentPartPr>
              <p14:xfrm>
                <a:off x="5160679" y="407878"/>
                <a:ext cx="224280" cy="365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F720CB-3B63-45BC-817B-1B826F02E1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1679" y="399238"/>
                  <a:ext cx="2419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560B83-B93F-4B02-9DA7-8C5538E5153B}"/>
                    </a:ext>
                  </a:extLst>
                </p14:cNvPr>
                <p14:cNvContentPartPr/>
                <p14:nvPr/>
              </p14:nvContentPartPr>
              <p14:xfrm>
                <a:off x="5465599" y="316078"/>
                <a:ext cx="504000" cy="416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560B83-B93F-4B02-9DA7-8C5538E515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56599" y="307078"/>
                  <a:ext cx="5216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6B074B-8683-48E4-9C58-3E6E2A82E4B6}"/>
                    </a:ext>
                  </a:extLst>
                </p14:cNvPr>
                <p14:cNvContentPartPr/>
                <p14:nvPr/>
              </p14:nvContentPartPr>
              <p14:xfrm>
                <a:off x="5610319" y="571318"/>
                <a:ext cx="197280" cy="36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6B074B-8683-48E4-9C58-3E6E2A82E4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01319" y="562678"/>
                  <a:ext cx="214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970FE7-558C-48B3-9116-565BF4DE3E5E}"/>
                    </a:ext>
                  </a:extLst>
                </p14:cNvPr>
                <p14:cNvContentPartPr/>
                <p14:nvPr/>
              </p14:nvContentPartPr>
              <p14:xfrm>
                <a:off x="5928559" y="485278"/>
                <a:ext cx="149400" cy="173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970FE7-558C-48B3-9116-565BF4DE3E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19919" y="476278"/>
                  <a:ext cx="167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DAC313-46A8-4E9A-BC29-363B7A88F744}"/>
                    </a:ext>
                  </a:extLst>
                </p14:cNvPr>
                <p14:cNvContentPartPr/>
                <p14:nvPr/>
              </p14:nvContentPartPr>
              <p14:xfrm>
                <a:off x="6071479" y="518758"/>
                <a:ext cx="302400" cy="183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DAC313-46A8-4E9A-BC29-363B7A88F7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62839" y="510118"/>
                  <a:ext cx="320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274DA8-620C-4D06-84F6-23DE0F7DE85C}"/>
                    </a:ext>
                  </a:extLst>
                </p14:cNvPr>
                <p14:cNvContentPartPr/>
                <p14:nvPr/>
              </p14:nvContentPartPr>
              <p14:xfrm>
                <a:off x="6391519" y="376558"/>
                <a:ext cx="197640" cy="398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274DA8-620C-4D06-84F6-23DE0F7DE8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82879" y="367918"/>
                  <a:ext cx="215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7F8F70-EB03-4E59-8356-1A4B22F2DF58}"/>
                    </a:ext>
                  </a:extLst>
                </p14:cNvPr>
                <p14:cNvContentPartPr/>
                <p14:nvPr/>
              </p14:nvContentPartPr>
              <p14:xfrm>
                <a:off x="6585559" y="308878"/>
                <a:ext cx="227520" cy="557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7F8F70-EB03-4E59-8356-1A4B22F2DF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76919" y="300238"/>
                  <a:ext cx="24516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EDD240-2775-44E6-AB33-ACA859CE61B6}"/>
                    </a:ext>
                  </a:extLst>
                </p14:cNvPr>
                <p14:cNvContentPartPr/>
                <p14:nvPr/>
              </p14:nvContentPartPr>
              <p14:xfrm>
                <a:off x="6864199" y="159838"/>
                <a:ext cx="286200" cy="215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EDD240-2775-44E6-AB33-ACA859CE61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55199" y="151198"/>
                  <a:ext cx="3038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A71D45-6E28-4297-B285-77F2A4726998}"/>
              </a:ext>
            </a:extLst>
          </p:cNvPr>
          <p:cNvGrpSpPr/>
          <p:nvPr/>
        </p:nvGrpSpPr>
        <p:grpSpPr>
          <a:xfrm>
            <a:off x="3076279" y="1002958"/>
            <a:ext cx="1097280" cy="501840"/>
            <a:chOff x="3076279" y="1002958"/>
            <a:chExt cx="109728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44E9032-58CA-4DD4-94DF-8520419CB450}"/>
                    </a:ext>
                  </a:extLst>
                </p14:cNvPr>
                <p14:cNvContentPartPr/>
                <p14:nvPr/>
              </p14:nvContentPartPr>
              <p14:xfrm>
                <a:off x="3076279" y="1002958"/>
                <a:ext cx="1097280" cy="65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44E9032-58CA-4DD4-94DF-8520419CB4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7639" y="994318"/>
                  <a:ext cx="1114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0A590F-49C5-4969-925A-5AD1D5885CA3}"/>
                    </a:ext>
                  </a:extLst>
                </p14:cNvPr>
                <p14:cNvContentPartPr/>
                <p14:nvPr/>
              </p14:nvContentPartPr>
              <p14:xfrm>
                <a:off x="3316039" y="1154878"/>
                <a:ext cx="541800" cy="78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0A590F-49C5-4969-925A-5AD1D5885C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7399" y="1146238"/>
                  <a:ext cx="559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6F3222-DBC1-46DB-B64B-B0C78E3C145B}"/>
                    </a:ext>
                  </a:extLst>
                </p14:cNvPr>
                <p14:cNvContentPartPr/>
                <p14:nvPr/>
              </p14:nvContentPartPr>
              <p14:xfrm>
                <a:off x="3260599" y="1298158"/>
                <a:ext cx="455760" cy="75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6F3222-DBC1-46DB-B64B-B0C78E3C14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51959" y="1289158"/>
                  <a:ext cx="473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FD601D-A29A-4ECB-B6D0-F907FD34A25E}"/>
                    </a:ext>
                  </a:extLst>
                </p14:cNvPr>
                <p14:cNvContentPartPr/>
                <p14:nvPr/>
              </p14:nvContentPartPr>
              <p14:xfrm>
                <a:off x="3357079" y="1436398"/>
                <a:ext cx="406080" cy="68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FD601D-A29A-4ECB-B6D0-F907FD34A2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48079" y="1427398"/>
                  <a:ext cx="42372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B6ABD0-D537-412F-8541-25AD4DBCF0F3}"/>
              </a:ext>
            </a:extLst>
          </p:cNvPr>
          <p:cNvGrpSpPr/>
          <p:nvPr/>
        </p:nvGrpSpPr>
        <p:grpSpPr>
          <a:xfrm>
            <a:off x="5351119" y="966238"/>
            <a:ext cx="873000" cy="379080"/>
            <a:chOff x="5351119" y="966238"/>
            <a:chExt cx="87300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00AC6A-8118-4BC6-9F00-B7802AF672D0}"/>
                    </a:ext>
                  </a:extLst>
                </p14:cNvPr>
                <p14:cNvContentPartPr/>
                <p14:nvPr/>
              </p14:nvContentPartPr>
              <p14:xfrm>
                <a:off x="5351119" y="966238"/>
                <a:ext cx="873000" cy="118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00AC6A-8118-4BC6-9F00-B7802AF672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42479" y="957238"/>
                  <a:ext cx="890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B4AF1F5-6310-435D-9F1B-EBF05E390B2B}"/>
                    </a:ext>
                  </a:extLst>
                </p14:cNvPr>
                <p14:cNvContentPartPr/>
                <p14:nvPr/>
              </p14:nvContentPartPr>
              <p14:xfrm>
                <a:off x="5522839" y="1068118"/>
                <a:ext cx="477360" cy="92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B4AF1F5-6310-435D-9F1B-EBF05E390B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14199" y="1059478"/>
                  <a:ext cx="495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ECC04D-2A0F-4D65-99E7-4CA6A1B232B7}"/>
                    </a:ext>
                  </a:extLst>
                </p14:cNvPr>
                <p14:cNvContentPartPr/>
                <p14:nvPr/>
              </p14:nvContentPartPr>
              <p14:xfrm>
                <a:off x="5575039" y="1244878"/>
                <a:ext cx="307800" cy="100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ECC04D-2A0F-4D65-99E7-4CA6A1B232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66399" y="1235878"/>
                  <a:ext cx="32544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F063951-C222-4F0B-9D2A-B958C55BC4B2}"/>
                  </a:ext>
                </a:extLst>
              </p14:cNvPr>
              <p14:cNvContentPartPr/>
              <p14:nvPr/>
            </p14:nvContentPartPr>
            <p14:xfrm>
              <a:off x="5618599" y="1481398"/>
              <a:ext cx="307080" cy="54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F063951-C222-4F0B-9D2A-B958C55BC4B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09599" y="1472758"/>
                <a:ext cx="3247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3B4577-82CD-4AA3-9264-FB9CFD743882}"/>
                  </a:ext>
                </a:extLst>
              </p14:cNvPr>
              <p14:cNvContentPartPr/>
              <p14:nvPr/>
            </p14:nvContentPartPr>
            <p14:xfrm>
              <a:off x="634759" y="2807998"/>
              <a:ext cx="108360" cy="1544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3B4577-82CD-4AA3-9264-FB9CFD74388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6119" y="2798998"/>
                <a:ext cx="12600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DCFFE7B5-F0B3-42E3-8E99-F0FF56EB0E37}"/>
              </a:ext>
            </a:extLst>
          </p:cNvPr>
          <p:cNvGrpSpPr/>
          <p:nvPr/>
        </p:nvGrpSpPr>
        <p:grpSpPr>
          <a:xfrm>
            <a:off x="677239" y="1526038"/>
            <a:ext cx="2014200" cy="1082880"/>
            <a:chOff x="677239" y="1526038"/>
            <a:chExt cx="2014200" cy="10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AA7EE59-DEBC-4A77-9630-E0C630D9FA85}"/>
                    </a:ext>
                  </a:extLst>
                </p14:cNvPr>
                <p14:cNvContentPartPr/>
                <p14:nvPr/>
              </p14:nvContentPartPr>
              <p14:xfrm>
                <a:off x="677239" y="1857958"/>
                <a:ext cx="221400" cy="750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AA7EE59-DEBC-4A77-9630-E0C630D9FA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8599" y="1848958"/>
                  <a:ext cx="23904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EF1C71-5585-45EE-BC3E-08698087EC4A}"/>
                    </a:ext>
                  </a:extLst>
                </p14:cNvPr>
                <p14:cNvContentPartPr/>
                <p14:nvPr/>
              </p14:nvContentPartPr>
              <p14:xfrm>
                <a:off x="798199" y="1526038"/>
                <a:ext cx="186840" cy="204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EF1C71-5585-45EE-BC3E-08698087EC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9559" y="1517038"/>
                  <a:ext cx="204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9161ABA-29DC-423F-9C37-F22437FA523B}"/>
                    </a:ext>
                  </a:extLst>
                </p14:cNvPr>
                <p14:cNvContentPartPr/>
                <p14:nvPr/>
              </p14:nvContentPartPr>
              <p14:xfrm>
                <a:off x="959119" y="2026798"/>
                <a:ext cx="193320" cy="211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9161ABA-29DC-423F-9C37-F22437FA52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0119" y="2018158"/>
                  <a:ext cx="210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A3E0C4-80AA-4305-9F84-EC50A89510F9}"/>
                    </a:ext>
                  </a:extLst>
                </p14:cNvPr>
                <p14:cNvContentPartPr/>
                <p14:nvPr/>
              </p14:nvContentPartPr>
              <p14:xfrm>
                <a:off x="919159" y="2017078"/>
                <a:ext cx="197640" cy="231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A3E0C4-80AA-4305-9F84-EC50A89510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0519" y="2008078"/>
                  <a:ext cx="215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49953B-7FC6-4092-9960-71A6989B0463}"/>
                    </a:ext>
                  </a:extLst>
                </p14:cNvPr>
                <p14:cNvContentPartPr/>
                <p14:nvPr/>
              </p14:nvContentPartPr>
              <p14:xfrm>
                <a:off x="1245679" y="1805758"/>
                <a:ext cx="168120" cy="171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49953B-7FC6-4092-9960-71A6989B04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37039" y="1796758"/>
                  <a:ext cx="185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873227-64F8-4A6F-B928-8F0BC1DCF402}"/>
                    </a:ext>
                  </a:extLst>
                </p14:cNvPr>
                <p14:cNvContentPartPr/>
                <p14:nvPr/>
              </p14:nvContentPartPr>
              <p14:xfrm>
                <a:off x="1332799" y="2155678"/>
                <a:ext cx="10080" cy="41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873227-64F8-4A6F-B928-8F0BC1DCF4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23799" y="2146678"/>
                  <a:ext cx="27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018793-2B0C-42EC-BCCE-8389A9E1C96F}"/>
                    </a:ext>
                  </a:extLst>
                </p14:cNvPr>
                <p14:cNvContentPartPr/>
                <p14:nvPr/>
              </p14:nvContentPartPr>
              <p14:xfrm>
                <a:off x="1512439" y="1992238"/>
                <a:ext cx="197640" cy="196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018793-2B0C-42EC-BCCE-8389A9E1C9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03439" y="1983238"/>
                  <a:ext cx="215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EB82E7-454D-43ED-8498-4AA206BBAE1B}"/>
                    </a:ext>
                  </a:extLst>
                </p14:cNvPr>
                <p14:cNvContentPartPr/>
                <p14:nvPr/>
              </p14:nvContentPartPr>
              <p14:xfrm>
                <a:off x="1414879" y="2228038"/>
                <a:ext cx="239760" cy="42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EB82E7-454D-43ED-8498-4AA206BBAE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06239" y="2219038"/>
                  <a:ext cx="257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ECCEC9-4022-4DB3-B099-6C90BD07D264}"/>
                    </a:ext>
                  </a:extLst>
                </p14:cNvPr>
                <p14:cNvContentPartPr/>
                <p14:nvPr/>
              </p14:nvContentPartPr>
              <p14:xfrm>
                <a:off x="1474279" y="2324518"/>
                <a:ext cx="176760" cy="241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ECCEC9-4022-4DB3-B099-6C90BD07D2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65279" y="2315878"/>
                  <a:ext cx="194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4FF1AD4-84AC-41F3-A6B5-C605B5143EA3}"/>
                    </a:ext>
                  </a:extLst>
                </p14:cNvPr>
                <p14:cNvContentPartPr/>
                <p14:nvPr/>
              </p14:nvContentPartPr>
              <p14:xfrm>
                <a:off x="1812679" y="2068918"/>
                <a:ext cx="199440" cy="14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4FF1AD4-84AC-41F3-A6B5-C605B5143E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03679" y="2059918"/>
                  <a:ext cx="217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E235770-C084-4791-8D43-AFD1BE121048}"/>
                    </a:ext>
                  </a:extLst>
                </p14:cNvPr>
                <p14:cNvContentPartPr/>
                <p14:nvPr/>
              </p14:nvContentPartPr>
              <p14:xfrm>
                <a:off x="1760479" y="2002318"/>
                <a:ext cx="232560" cy="200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E235770-C084-4791-8D43-AFD1BE1210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51839" y="1993678"/>
                  <a:ext cx="250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577192E-B409-445E-BBE4-AE8C05799690}"/>
                    </a:ext>
                  </a:extLst>
                </p14:cNvPr>
                <p14:cNvContentPartPr/>
                <p14:nvPr/>
              </p14:nvContentPartPr>
              <p14:xfrm>
                <a:off x="2034799" y="1777678"/>
                <a:ext cx="190440" cy="137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577192E-B409-445E-BBE4-AE8C057996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26159" y="1769038"/>
                  <a:ext cx="208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04FAC6-9BE0-4895-B45E-814D2B53BC08}"/>
                    </a:ext>
                  </a:extLst>
                </p14:cNvPr>
                <p14:cNvContentPartPr/>
                <p14:nvPr/>
              </p14:nvContentPartPr>
              <p14:xfrm>
                <a:off x="2173039" y="2082238"/>
                <a:ext cx="194400" cy="115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04FAC6-9BE0-4895-B45E-814D2B53BC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64399" y="2073598"/>
                  <a:ext cx="212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3FD62A-E4B1-4FEF-9FF1-736368BE8E3D}"/>
                    </a:ext>
                  </a:extLst>
                </p14:cNvPr>
                <p14:cNvContentPartPr/>
                <p14:nvPr/>
              </p14:nvContentPartPr>
              <p14:xfrm>
                <a:off x="2314519" y="1875598"/>
                <a:ext cx="185040" cy="297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3FD62A-E4B1-4FEF-9FF1-736368BE8E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05519" y="1866598"/>
                  <a:ext cx="202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CE2D7F-2DAB-4927-8791-27A0C80B3999}"/>
                    </a:ext>
                  </a:extLst>
                </p14:cNvPr>
                <p14:cNvContentPartPr/>
                <p14:nvPr/>
              </p14:nvContentPartPr>
              <p14:xfrm>
                <a:off x="2464279" y="2048398"/>
                <a:ext cx="227160" cy="145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CE2D7F-2DAB-4927-8791-27A0C80B39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55639" y="2039398"/>
                  <a:ext cx="244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8EDC75-6E02-4997-8677-22DADCAA59A6}"/>
                    </a:ext>
                  </a:extLst>
                </p14:cNvPr>
                <p14:cNvContentPartPr/>
                <p14:nvPr/>
              </p14:nvContentPartPr>
              <p14:xfrm>
                <a:off x="2462119" y="2042638"/>
                <a:ext cx="212760" cy="163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8EDC75-6E02-4997-8677-22DADCAA59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53479" y="2033638"/>
                  <a:ext cx="23040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C2B091C-3937-497B-BC36-7EF4AD24F9D6}"/>
                  </a:ext>
                </a:extLst>
              </p14:cNvPr>
              <p14:cNvContentPartPr/>
              <p14:nvPr/>
            </p14:nvContentPartPr>
            <p14:xfrm>
              <a:off x="3078439" y="2083318"/>
              <a:ext cx="288000" cy="55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C2B091C-3937-497B-BC36-7EF4AD24F9D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69439" y="2074678"/>
                <a:ext cx="30564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D15ACBB-C838-46C0-8074-CC7EE72710AC}"/>
              </a:ext>
            </a:extLst>
          </p:cNvPr>
          <p:cNvGrpSpPr/>
          <p:nvPr/>
        </p:nvGrpSpPr>
        <p:grpSpPr>
          <a:xfrm>
            <a:off x="3627439" y="1750678"/>
            <a:ext cx="1253160" cy="511560"/>
            <a:chOff x="3627439" y="1750678"/>
            <a:chExt cx="125316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1D6409C-D9AF-43B4-8801-9E0AFC227C78}"/>
                    </a:ext>
                  </a:extLst>
                </p14:cNvPr>
                <p14:cNvContentPartPr/>
                <p14:nvPr/>
              </p14:nvContentPartPr>
              <p14:xfrm>
                <a:off x="3627439" y="1968478"/>
                <a:ext cx="160920" cy="291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1D6409C-D9AF-43B4-8801-9E0AFC227C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18799" y="1959838"/>
                  <a:ext cx="178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10D86A-D0D0-42F5-9F17-448A61204033}"/>
                    </a:ext>
                  </a:extLst>
                </p14:cNvPr>
                <p14:cNvContentPartPr/>
                <p14:nvPr/>
              </p14:nvContentPartPr>
              <p14:xfrm>
                <a:off x="3838759" y="2183038"/>
                <a:ext cx="24120" cy="51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10D86A-D0D0-42F5-9F17-448A612040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30119" y="2174038"/>
                  <a:ext cx="41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5EEEC6-5BEB-4D33-9438-9DEC5ED77178}"/>
                    </a:ext>
                  </a:extLst>
                </p14:cNvPr>
                <p14:cNvContentPartPr/>
                <p14:nvPr/>
              </p14:nvContentPartPr>
              <p14:xfrm>
                <a:off x="4081399" y="1928878"/>
                <a:ext cx="329400" cy="333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5EEEC6-5BEB-4D33-9438-9DEC5ED771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72399" y="1920238"/>
                  <a:ext cx="3470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6CD2C2-0BF5-4C91-A9BE-EBEC36C22B72}"/>
                    </a:ext>
                  </a:extLst>
                </p14:cNvPr>
                <p14:cNvContentPartPr/>
                <p14:nvPr/>
              </p14:nvContentPartPr>
              <p14:xfrm>
                <a:off x="4578919" y="1750678"/>
                <a:ext cx="301680" cy="198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6CD2C2-0BF5-4C91-A9BE-EBEC36C22B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69919" y="1742038"/>
                  <a:ext cx="319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8ED7E-44EE-4EA6-B28F-24515D5F0C46}"/>
              </a:ext>
            </a:extLst>
          </p:cNvPr>
          <p:cNvGrpSpPr/>
          <p:nvPr/>
        </p:nvGrpSpPr>
        <p:grpSpPr>
          <a:xfrm>
            <a:off x="486439" y="3544198"/>
            <a:ext cx="273960" cy="167400"/>
            <a:chOff x="486439" y="3544198"/>
            <a:chExt cx="273960" cy="16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EC3853-E407-4EC8-A008-8AA07191FF62}"/>
                    </a:ext>
                  </a:extLst>
                </p14:cNvPr>
                <p14:cNvContentPartPr/>
                <p14:nvPr/>
              </p14:nvContentPartPr>
              <p14:xfrm>
                <a:off x="486439" y="3544198"/>
                <a:ext cx="247320" cy="67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EC3853-E407-4EC8-A008-8AA07191FF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7439" y="3535558"/>
                  <a:ext cx="264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BF633F-8D41-421B-A30E-50F232A7E3D4}"/>
                    </a:ext>
                  </a:extLst>
                </p14:cNvPr>
                <p14:cNvContentPartPr/>
                <p14:nvPr/>
              </p14:nvContentPartPr>
              <p14:xfrm>
                <a:off x="546919" y="3689278"/>
                <a:ext cx="213480" cy="22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BF633F-8D41-421B-A30E-50F232A7E3D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7919" y="3680278"/>
                  <a:ext cx="23112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2ED78F3-BF9E-474A-91B5-0B2122A2CB05}"/>
                  </a:ext>
                </a:extLst>
              </p14:cNvPr>
              <p14:cNvContentPartPr/>
              <p14:nvPr/>
            </p14:nvContentPartPr>
            <p14:xfrm>
              <a:off x="2270239" y="2905558"/>
              <a:ext cx="231120" cy="1497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2ED78F3-BF9E-474A-91B5-0B2122A2CB0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61239" y="2896558"/>
                <a:ext cx="2487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C9F84-1FC9-4083-BAFC-F9E1B3CC1AE5}"/>
              </a:ext>
            </a:extLst>
          </p:cNvPr>
          <p:cNvGrpSpPr/>
          <p:nvPr/>
        </p:nvGrpSpPr>
        <p:grpSpPr>
          <a:xfrm>
            <a:off x="1173679" y="3174478"/>
            <a:ext cx="2058480" cy="1068480"/>
            <a:chOff x="1173679" y="3174478"/>
            <a:chExt cx="2058480" cy="10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8F9C3C-DE24-4E6B-9E3A-66206ECEA333}"/>
                    </a:ext>
                  </a:extLst>
                </p14:cNvPr>
                <p14:cNvContentPartPr/>
                <p14:nvPr/>
              </p14:nvContentPartPr>
              <p14:xfrm>
                <a:off x="1268719" y="3434398"/>
                <a:ext cx="190080" cy="215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8F9C3C-DE24-4E6B-9E3A-66206ECEA3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60079" y="3425398"/>
                  <a:ext cx="207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FA9216-06FA-4320-BAD8-A5DC80A221BE}"/>
                    </a:ext>
                  </a:extLst>
                </p14:cNvPr>
                <p14:cNvContentPartPr/>
                <p14:nvPr/>
              </p14:nvContentPartPr>
              <p14:xfrm>
                <a:off x="1173679" y="3670918"/>
                <a:ext cx="386640" cy="67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FA9216-06FA-4320-BAD8-A5DC80A221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65039" y="3661918"/>
                  <a:ext cx="404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9E98543-0067-4523-A18B-84E041831715}"/>
                    </a:ext>
                  </a:extLst>
                </p14:cNvPr>
                <p14:cNvContentPartPr/>
                <p14:nvPr/>
              </p14:nvContentPartPr>
              <p14:xfrm>
                <a:off x="1192759" y="3846958"/>
                <a:ext cx="266400" cy="269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9E98543-0067-4523-A18B-84E0418317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84119" y="3838318"/>
                  <a:ext cx="2840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34B704-82B3-4A9B-B3F0-4FC05F877D6C}"/>
                    </a:ext>
                  </a:extLst>
                </p14:cNvPr>
                <p14:cNvContentPartPr/>
                <p14:nvPr/>
              </p14:nvContentPartPr>
              <p14:xfrm>
                <a:off x="1750039" y="3195358"/>
                <a:ext cx="283320" cy="793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34B704-82B3-4A9B-B3F0-4FC05F877D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41039" y="3186718"/>
                  <a:ext cx="30096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38AAC0-614E-45AE-B15B-70690F651E1F}"/>
                    </a:ext>
                  </a:extLst>
                </p14:cNvPr>
                <p14:cNvContentPartPr/>
                <p14:nvPr/>
              </p14:nvContentPartPr>
              <p14:xfrm>
                <a:off x="1835359" y="4129918"/>
                <a:ext cx="146160" cy="113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38AAC0-614E-45AE-B15B-70690F651E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26359" y="4121278"/>
                  <a:ext cx="163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344A788-55CB-4836-A4C9-DEE5F458A104}"/>
                    </a:ext>
                  </a:extLst>
                </p14:cNvPr>
                <p14:cNvContentPartPr/>
                <p14:nvPr/>
              </p14:nvContentPartPr>
              <p14:xfrm>
                <a:off x="2218759" y="3446278"/>
                <a:ext cx="253080" cy="261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344A788-55CB-4836-A4C9-DEE5F458A1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10119" y="3437278"/>
                  <a:ext cx="270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BB35EE9-43DF-45E7-B18A-9697000CC7A0}"/>
                    </a:ext>
                  </a:extLst>
                </p14:cNvPr>
                <p14:cNvContentPartPr/>
                <p14:nvPr/>
              </p14:nvContentPartPr>
              <p14:xfrm>
                <a:off x="2166199" y="3399838"/>
                <a:ext cx="247680" cy="274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BB35EE9-43DF-45E7-B18A-9697000CC7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57559" y="3390838"/>
                  <a:ext cx="265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D6495F5-EEDF-4B4E-A9ED-FB3B23E8A752}"/>
                    </a:ext>
                  </a:extLst>
                </p14:cNvPr>
                <p14:cNvContentPartPr/>
                <p14:nvPr/>
              </p14:nvContentPartPr>
              <p14:xfrm>
                <a:off x="2529439" y="3205078"/>
                <a:ext cx="120600" cy="101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D6495F5-EEDF-4B4E-A9ED-FB3B23E8A7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20799" y="3196438"/>
                  <a:ext cx="138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2FE72CC-895E-40EA-8BBC-30916529DB84}"/>
                    </a:ext>
                  </a:extLst>
                </p14:cNvPr>
                <p14:cNvContentPartPr/>
                <p14:nvPr/>
              </p14:nvContentPartPr>
              <p14:xfrm>
                <a:off x="2601799" y="3174478"/>
                <a:ext cx="89280" cy="258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2FE72CC-895E-40EA-8BBC-30916529DB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92799" y="3165838"/>
                  <a:ext cx="106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87DC2B-8E3F-4BE8-A607-BADA3CFAD47F}"/>
                    </a:ext>
                  </a:extLst>
                </p14:cNvPr>
                <p14:cNvContentPartPr/>
                <p14:nvPr/>
              </p14:nvContentPartPr>
              <p14:xfrm>
                <a:off x="2673439" y="3443398"/>
                <a:ext cx="220680" cy="153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87DC2B-8E3F-4BE8-A607-BADA3CFAD4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64799" y="3434758"/>
                  <a:ext cx="238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060D160-66CC-4E93-8C41-1A1C55C29A73}"/>
                    </a:ext>
                  </a:extLst>
                </p14:cNvPr>
                <p14:cNvContentPartPr/>
                <p14:nvPr/>
              </p14:nvContentPartPr>
              <p14:xfrm>
                <a:off x="2844079" y="3215518"/>
                <a:ext cx="208800" cy="336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060D160-66CC-4E93-8C41-1A1C55C29A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35439" y="3206518"/>
                  <a:ext cx="2264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EFDDD8-0535-4397-9272-3391B74BFEE6}"/>
                    </a:ext>
                  </a:extLst>
                </p14:cNvPr>
                <p14:cNvContentPartPr/>
                <p14:nvPr/>
              </p14:nvContentPartPr>
              <p14:xfrm>
                <a:off x="2925079" y="3458518"/>
                <a:ext cx="297000" cy="161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EFDDD8-0535-4397-9272-3391B74BFEE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16439" y="3449518"/>
                  <a:ext cx="314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F1C5B0-5F4A-41B5-A5D5-946781877269}"/>
                    </a:ext>
                  </a:extLst>
                </p14:cNvPr>
                <p14:cNvContentPartPr/>
                <p14:nvPr/>
              </p14:nvContentPartPr>
              <p14:xfrm>
                <a:off x="3008599" y="3455278"/>
                <a:ext cx="223560" cy="172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F1C5B0-5F4A-41B5-A5D5-9467818772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99959" y="3446278"/>
                  <a:ext cx="24120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61C4BAC-E806-42DA-8BBC-8DF80ACC2258}"/>
                  </a:ext>
                </a:extLst>
              </p14:cNvPr>
              <p14:cNvContentPartPr/>
              <p14:nvPr/>
            </p14:nvContentPartPr>
            <p14:xfrm>
              <a:off x="3552919" y="3507478"/>
              <a:ext cx="227520" cy="547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61C4BAC-E806-42DA-8BBC-8DF80ACC225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43919" y="3498478"/>
                <a:ext cx="24516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43BEF08-CFC2-4BFD-A747-DEDDC7AB155E}"/>
              </a:ext>
            </a:extLst>
          </p:cNvPr>
          <p:cNvGrpSpPr/>
          <p:nvPr/>
        </p:nvGrpSpPr>
        <p:grpSpPr>
          <a:xfrm>
            <a:off x="4137919" y="2945158"/>
            <a:ext cx="3363840" cy="1085760"/>
            <a:chOff x="4137919" y="2945158"/>
            <a:chExt cx="3363840" cy="10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492E4EE-C0F7-41CE-9DD9-A6A230E58871}"/>
                    </a:ext>
                  </a:extLst>
                </p14:cNvPr>
                <p14:cNvContentPartPr/>
                <p14:nvPr/>
              </p14:nvContentPartPr>
              <p14:xfrm>
                <a:off x="4137919" y="3314878"/>
                <a:ext cx="123840" cy="277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492E4EE-C0F7-41CE-9DD9-A6A230E588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28919" y="3306238"/>
                  <a:ext cx="141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E1B26AB-1EFC-475E-B61C-1DAC9C1A5028}"/>
                    </a:ext>
                  </a:extLst>
                </p14:cNvPr>
                <p14:cNvContentPartPr/>
                <p14:nvPr/>
              </p14:nvContentPartPr>
              <p14:xfrm>
                <a:off x="4365799" y="3538078"/>
                <a:ext cx="16920" cy="41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E1B26AB-1EFC-475E-B61C-1DAC9C1A50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57159" y="3529438"/>
                  <a:ext cx="34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C96E46B-F7B3-440D-A3EB-FC8682293AA4}"/>
                    </a:ext>
                  </a:extLst>
                </p14:cNvPr>
                <p14:cNvContentPartPr/>
                <p14:nvPr/>
              </p14:nvContentPartPr>
              <p14:xfrm>
                <a:off x="4483159" y="3305158"/>
                <a:ext cx="342720" cy="333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C96E46B-F7B3-440D-A3EB-FC8682293A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74519" y="3296158"/>
                  <a:ext cx="360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73246BC-58AB-4EFC-8059-C1CF1CBC2E12}"/>
                    </a:ext>
                  </a:extLst>
                </p14:cNvPr>
                <p14:cNvContentPartPr/>
                <p14:nvPr/>
              </p14:nvContentPartPr>
              <p14:xfrm>
                <a:off x="5033599" y="3076918"/>
                <a:ext cx="293040" cy="163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73246BC-58AB-4EFC-8059-C1CF1CBC2E1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24959" y="3068278"/>
                  <a:ext cx="310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19DDB30-E4DA-42F5-946C-0BA3A9B71069}"/>
                    </a:ext>
                  </a:extLst>
                </p14:cNvPr>
                <p14:cNvContentPartPr/>
                <p14:nvPr/>
              </p14:nvContentPartPr>
              <p14:xfrm>
                <a:off x="5373079" y="3472558"/>
                <a:ext cx="211320" cy="54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19DDB30-E4DA-42F5-946C-0BA3A9B710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64079" y="3463558"/>
                  <a:ext cx="228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6272FA-1AF3-4850-BC8A-DA7323C54936}"/>
                    </a:ext>
                  </a:extLst>
                </p14:cNvPr>
                <p14:cNvContentPartPr/>
                <p14:nvPr/>
              </p14:nvContentPartPr>
              <p14:xfrm>
                <a:off x="5447239" y="3589918"/>
                <a:ext cx="256680" cy="57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6272FA-1AF3-4850-BC8A-DA7323C5493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38239" y="3580918"/>
                  <a:ext cx="27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7F4320E-567A-4F96-BDAE-01342D5BFE97}"/>
                    </a:ext>
                  </a:extLst>
                </p14:cNvPr>
                <p14:cNvContentPartPr/>
                <p14:nvPr/>
              </p14:nvContentPartPr>
              <p14:xfrm>
                <a:off x="6180919" y="3251158"/>
                <a:ext cx="220320" cy="260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7F4320E-567A-4F96-BDAE-01342D5BFE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2279" y="3242518"/>
                  <a:ext cx="237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8CE7CD8-5647-445F-88EE-B65F800BF5F0}"/>
                    </a:ext>
                  </a:extLst>
                </p14:cNvPr>
                <p14:cNvContentPartPr/>
                <p14:nvPr/>
              </p14:nvContentPartPr>
              <p14:xfrm>
                <a:off x="5995519" y="3568678"/>
                <a:ext cx="636480" cy="104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8CE7CD8-5647-445F-88EE-B65F800BF5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86519" y="3559678"/>
                  <a:ext cx="654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9717CE0-298C-429E-9387-0EB0F1140767}"/>
                    </a:ext>
                  </a:extLst>
                </p14:cNvPr>
                <p14:cNvContentPartPr/>
                <p14:nvPr/>
              </p14:nvContentPartPr>
              <p14:xfrm>
                <a:off x="6194239" y="3763438"/>
                <a:ext cx="225720" cy="267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9717CE0-298C-429E-9387-0EB0F11407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85599" y="3754798"/>
                  <a:ext cx="243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6F6D53-E086-4089-A6F1-C1784BCD86C4}"/>
                    </a:ext>
                  </a:extLst>
                </p14:cNvPr>
                <p14:cNvContentPartPr/>
                <p14:nvPr/>
              </p14:nvContentPartPr>
              <p14:xfrm>
                <a:off x="6890839" y="3221278"/>
                <a:ext cx="320400" cy="25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6F6D53-E086-4089-A6F1-C1784BCD86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82199" y="3212278"/>
                  <a:ext cx="338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5256AC-EF96-4D33-A3FA-B0489C1EDC4C}"/>
                    </a:ext>
                  </a:extLst>
                </p14:cNvPr>
                <p14:cNvContentPartPr/>
                <p14:nvPr/>
              </p14:nvContentPartPr>
              <p14:xfrm>
                <a:off x="6855199" y="3213358"/>
                <a:ext cx="274320" cy="227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5256AC-EF96-4D33-A3FA-B0489C1EDC4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46559" y="3204718"/>
                  <a:ext cx="291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1157D1-D11A-4F0B-BF27-75A913A7C58B}"/>
                    </a:ext>
                  </a:extLst>
                </p14:cNvPr>
                <p14:cNvContentPartPr/>
                <p14:nvPr/>
              </p14:nvContentPartPr>
              <p14:xfrm>
                <a:off x="7239319" y="2945158"/>
                <a:ext cx="262440" cy="228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1157D1-D11A-4F0B-BF27-75A913A7C58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30319" y="2936158"/>
                  <a:ext cx="280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27DDD15-BD8A-4AA9-847B-FAD6C211729F}"/>
                    </a:ext>
                  </a:extLst>
                </p14:cNvPr>
                <p14:cNvContentPartPr/>
                <p14:nvPr/>
              </p14:nvContentPartPr>
              <p14:xfrm>
                <a:off x="6775639" y="3566158"/>
                <a:ext cx="516240" cy="38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27DDD15-BD8A-4AA9-847B-FAD6C21172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66999" y="3557518"/>
                  <a:ext cx="533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C2D066-C7C7-4F6E-B41D-756726F0202D}"/>
                    </a:ext>
                  </a:extLst>
                </p14:cNvPr>
                <p14:cNvContentPartPr/>
                <p14:nvPr/>
              </p14:nvContentPartPr>
              <p14:xfrm>
                <a:off x="6891559" y="3684958"/>
                <a:ext cx="318600" cy="255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C2D066-C7C7-4F6E-B41D-756726F020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82559" y="3676318"/>
                  <a:ext cx="33624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5EE53CC-339B-4643-8138-2E4AF6449CBC}"/>
              </a:ext>
            </a:extLst>
          </p:cNvPr>
          <p:cNvGrpSpPr/>
          <p:nvPr/>
        </p:nvGrpSpPr>
        <p:grpSpPr>
          <a:xfrm>
            <a:off x="7808119" y="2566798"/>
            <a:ext cx="2357640" cy="1623600"/>
            <a:chOff x="7808119" y="2566798"/>
            <a:chExt cx="2357640" cy="162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BAFB50D-F0BB-4B4B-8BC2-C4313B52EF1D}"/>
                    </a:ext>
                  </a:extLst>
                </p14:cNvPr>
                <p14:cNvContentPartPr/>
                <p14:nvPr/>
              </p14:nvContentPartPr>
              <p14:xfrm>
                <a:off x="7808119" y="2973598"/>
                <a:ext cx="219600" cy="996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BAFB50D-F0BB-4B4B-8BC2-C4313B52EF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99119" y="2964958"/>
                  <a:ext cx="23724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688365-85C3-4E7E-9073-91E75610C2A9}"/>
                    </a:ext>
                  </a:extLst>
                </p14:cNvPr>
                <p14:cNvContentPartPr/>
                <p14:nvPr/>
              </p14:nvContentPartPr>
              <p14:xfrm>
                <a:off x="7940959" y="3992038"/>
                <a:ext cx="158040" cy="198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688365-85C3-4E7E-9073-91E75610C2A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32319" y="3983398"/>
                  <a:ext cx="175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E9283A7-7F1C-4285-A0BD-CA803F7AE497}"/>
                    </a:ext>
                  </a:extLst>
                </p14:cNvPr>
                <p14:cNvContentPartPr/>
                <p14:nvPr/>
              </p14:nvContentPartPr>
              <p14:xfrm>
                <a:off x="8278999" y="2566798"/>
                <a:ext cx="319680" cy="249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E9283A7-7F1C-4285-A0BD-CA803F7AE4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70359" y="2557798"/>
                  <a:ext cx="3373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68FA5D9-DBAC-4ED0-8B6A-895CACFB3C52}"/>
                    </a:ext>
                  </a:extLst>
                </p14:cNvPr>
                <p14:cNvContentPartPr/>
                <p14:nvPr/>
              </p14:nvContentPartPr>
              <p14:xfrm>
                <a:off x="8320759" y="3390118"/>
                <a:ext cx="308880" cy="41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68FA5D9-DBAC-4ED0-8B6A-895CACFB3C5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12119" y="3381478"/>
                  <a:ext cx="326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279BB43-1F1F-41C5-915D-2BC9FAD67277}"/>
                    </a:ext>
                  </a:extLst>
                </p14:cNvPr>
                <p14:cNvContentPartPr/>
                <p14:nvPr/>
              </p14:nvContentPartPr>
              <p14:xfrm>
                <a:off x="8922679" y="3179518"/>
                <a:ext cx="150840" cy="273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279BB43-1F1F-41C5-915D-2BC9FAD672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13679" y="3170878"/>
                  <a:ext cx="168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DE75ED-EEE0-4A4E-B522-F812BFA43BFD}"/>
                    </a:ext>
                  </a:extLst>
                </p14:cNvPr>
                <p14:cNvContentPartPr/>
                <p14:nvPr/>
              </p14:nvContentPartPr>
              <p14:xfrm>
                <a:off x="9154879" y="3387598"/>
                <a:ext cx="23040" cy="39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DE75ED-EEE0-4A4E-B522-F812BFA43BF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46239" y="3378958"/>
                  <a:ext cx="40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743B489-4CED-40F6-A3AA-7C95AF76B1AB}"/>
                    </a:ext>
                  </a:extLst>
                </p14:cNvPr>
                <p14:cNvContentPartPr/>
                <p14:nvPr/>
              </p14:nvContentPartPr>
              <p14:xfrm>
                <a:off x="9365119" y="3169798"/>
                <a:ext cx="290160" cy="282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743B489-4CED-40F6-A3AA-7C95AF76B1A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56119" y="3160798"/>
                  <a:ext cx="307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5FD489-AA57-4556-91D2-029A5B436B42}"/>
                    </a:ext>
                  </a:extLst>
                </p14:cNvPr>
                <p14:cNvContentPartPr/>
                <p14:nvPr/>
              </p14:nvContentPartPr>
              <p14:xfrm>
                <a:off x="9865159" y="2914918"/>
                <a:ext cx="300600" cy="158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5FD489-AA57-4556-91D2-029A5B436B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56159" y="2906278"/>
                  <a:ext cx="31824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87B4E59-A8E4-46E0-8EE6-307C750B41DD}"/>
                  </a:ext>
                </a:extLst>
              </p14:cNvPr>
              <p14:cNvContentPartPr/>
              <p14:nvPr/>
            </p14:nvContentPartPr>
            <p14:xfrm>
              <a:off x="1175479" y="4901758"/>
              <a:ext cx="185400" cy="28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87B4E59-A8E4-46E0-8EE6-307C750B41D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66839" y="4892758"/>
                <a:ext cx="2030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B4F58D1-AD36-4B1E-98E4-B5F65C265014}"/>
                  </a:ext>
                </a:extLst>
              </p14:cNvPr>
              <p14:cNvContentPartPr/>
              <p14:nvPr/>
            </p14:nvContentPartPr>
            <p14:xfrm>
              <a:off x="1112119" y="5044318"/>
              <a:ext cx="328680" cy="630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B4F58D1-AD36-4B1E-98E4-B5F65C26501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03119" y="5035678"/>
                <a:ext cx="34632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DDCED67-7958-4DF3-BF4B-FCA03E9852A0}"/>
              </a:ext>
            </a:extLst>
          </p:cNvPr>
          <p:cNvGrpSpPr/>
          <p:nvPr/>
        </p:nvGrpSpPr>
        <p:grpSpPr>
          <a:xfrm>
            <a:off x="1770919" y="4673878"/>
            <a:ext cx="821880" cy="766080"/>
            <a:chOff x="1770919" y="4673878"/>
            <a:chExt cx="82188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119C8AC-E090-4CD1-B434-9CDCAA893A42}"/>
                    </a:ext>
                  </a:extLst>
                </p14:cNvPr>
                <p14:cNvContentPartPr/>
                <p14:nvPr/>
              </p14:nvContentPartPr>
              <p14:xfrm>
                <a:off x="1829599" y="4691878"/>
                <a:ext cx="254520" cy="289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119C8AC-E090-4CD1-B434-9CDCAA893A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20959" y="4683238"/>
                  <a:ext cx="272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4ACC218-AB36-478A-8861-753895D53393}"/>
                    </a:ext>
                  </a:extLst>
                </p14:cNvPr>
                <p14:cNvContentPartPr/>
                <p14:nvPr/>
              </p14:nvContentPartPr>
              <p14:xfrm>
                <a:off x="1770919" y="5010118"/>
                <a:ext cx="411120" cy="41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4ACC218-AB36-478A-8861-753895D5339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61919" y="5001118"/>
                  <a:ext cx="428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FDA3529-89A0-478C-B4AB-DCC8331B7BCA}"/>
                    </a:ext>
                  </a:extLst>
                </p14:cNvPr>
                <p14:cNvContentPartPr/>
                <p14:nvPr/>
              </p14:nvContentPartPr>
              <p14:xfrm>
                <a:off x="1783519" y="5146558"/>
                <a:ext cx="336600" cy="293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FDA3529-89A0-478C-B4AB-DCC8331B7BC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74879" y="5137918"/>
                  <a:ext cx="3542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96F626F-4124-45F1-8B26-7772599565CD}"/>
                    </a:ext>
                  </a:extLst>
                </p14:cNvPr>
                <p14:cNvContentPartPr/>
                <p14:nvPr/>
              </p14:nvContentPartPr>
              <p14:xfrm>
                <a:off x="2313439" y="4673878"/>
                <a:ext cx="279360" cy="445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96F626F-4124-45F1-8B26-7772599565C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04439" y="4665238"/>
                  <a:ext cx="29700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24892CB-969D-477B-8489-E6FEA0C5366D}"/>
              </a:ext>
            </a:extLst>
          </p:cNvPr>
          <p:cNvGrpSpPr/>
          <p:nvPr/>
        </p:nvGrpSpPr>
        <p:grpSpPr>
          <a:xfrm>
            <a:off x="2657959" y="4545718"/>
            <a:ext cx="1104120" cy="789120"/>
            <a:chOff x="2657959" y="4545718"/>
            <a:chExt cx="1104120" cy="78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06A11B2-F480-4364-B45B-D02F1EF4FD5C}"/>
                    </a:ext>
                  </a:extLst>
                </p14:cNvPr>
                <p14:cNvContentPartPr/>
                <p14:nvPr/>
              </p14:nvContentPartPr>
              <p14:xfrm>
                <a:off x="2686039" y="4692958"/>
                <a:ext cx="262800" cy="234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06A11B2-F480-4364-B45B-D02F1EF4FD5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77039" y="4683958"/>
                  <a:ext cx="280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CDD0DBA-3E25-44D2-B05C-0AE4691F25EA}"/>
                    </a:ext>
                  </a:extLst>
                </p14:cNvPr>
                <p14:cNvContentPartPr/>
                <p14:nvPr/>
              </p14:nvContentPartPr>
              <p14:xfrm>
                <a:off x="3072679" y="4677478"/>
                <a:ext cx="273600" cy="169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CDD0DBA-3E25-44D2-B05C-0AE4691F25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64039" y="4668478"/>
                  <a:ext cx="291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36621EF-1921-4237-89E6-7B10ED8F8022}"/>
                    </a:ext>
                  </a:extLst>
                </p14:cNvPr>
                <p14:cNvContentPartPr/>
                <p14:nvPr/>
              </p14:nvContentPartPr>
              <p14:xfrm>
                <a:off x="2657959" y="4978438"/>
                <a:ext cx="617400" cy="71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36621EF-1921-4237-89E6-7B10ED8F80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48959" y="4969438"/>
                  <a:ext cx="635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EBF982-0D36-4FEE-ADB3-A33CB6B021BD}"/>
                    </a:ext>
                  </a:extLst>
                </p14:cNvPr>
                <p14:cNvContentPartPr/>
                <p14:nvPr/>
              </p14:nvContentPartPr>
              <p14:xfrm>
                <a:off x="2881879" y="5096158"/>
                <a:ext cx="305640" cy="238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EBF982-0D36-4FEE-ADB3-A33CB6B021B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73239" y="5087518"/>
                  <a:ext cx="323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401D77C-206B-4303-8525-A44C91697753}"/>
                    </a:ext>
                  </a:extLst>
                </p14:cNvPr>
                <p14:cNvContentPartPr/>
                <p14:nvPr/>
              </p14:nvContentPartPr>
              <p14:xfrm>
                <a:off x="3403519" y="4545718"/>
                <a:ext cx="358560" cy="641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401D77C-206B-4303-8525-A44C916977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94519" y="4537078"/>
                  <a:ext cx="376200" cy="65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6ED190F-A9CC-42BF-9469-454711B3BF2C}"/>
              </a:ext>
            </a:extLst>
          </p:cNvPr>
          <p:cNvGrpSpPr/>
          <p:nvPr/>
        </p:nvGrpSpPr>
        <p:grpSpPr>
          <a:xfrm>
            <a:off x="976039" y="2468572"/>
            <a:ext cx="91440" cy="50760"/>
            <a:chOff x="976039" y="2468572"/>
            <a:chExt cx="91440" cy="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3E7F73-98DE-4D45-9808-D8FB592CE85C}"/>
                    </a:ext>
                  </a:extLst>
                </p14:cNvPr>
                <p14:cNvContentPartPr/>
                <p14:nvPr/>
              </p14:nvContentPartPr>
              <p14:xfrm>
                <a:off x="976759" y="2518972"/>
                <a:ext cx="360" cy="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3E7F73-98DE-4D45-9808-D8FB592CE85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7759" y="25099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F1B51-62AD-4431-9AB5-BB1442B9C6AB}"/>
                    </a:ext>
                  </a:extLst>
                </p14:cNvPr>
                <p14:cNvContentPartPr/>
                <p14:nvPr/>
              </p14:nvContentPartPr>
              <p14:xfrm>
                <a:off x="976039" y="2468572"/>
                <a:ext cx="91440" cy="30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F1B51-62AD-4431-9AB5-BB1442B9C6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7399" y="2459572"/>
                  <a:ext cx="10908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B207099-A86F-4874-B222-7DD891192216}"/>
                  </a:ext>
                </a:extLst>
              </p14:cNvPr>
              <p14:cNvContentPartPr/>
              <p14:nvPr/>
            </p14:nvContentPartPr>
            <p14:xfrm>
              <a:off x="1497319" y="2646412"/>
              <a:ext cx="507240" cy="1540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B207099-A86F-4874-B222-7DD89119221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488319" y="2637772"/>
                <a:ext cx="524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EB4947-8DCA-4EFD-B0D5-CA0D2D2E6E99}"/>
                  </a:ext>
                </a:extLst>
              </p14:cNvPr>
              <p14:cNvContentPartPr/>
              <p14:nvPr/>
            </p14:nvContentPartPr>
            <p14:xfrm>
              <a:off x="3511159" y="2440492"/>
              <a:ext cx="909000" cy="1195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EB4947-8DCA-4EFD-B0D5-CA0D2D2E6E9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502519" y="2431492"/>
                <a:ext cx="92664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70FD6E5-BC19-4C0A-AB51-26C87903B85F}"/>
              </a:ext>
            </a:extLst>
          </p:cNvPr>
          <p:cNvGrpSpPr/>
          <p:nvPr/>
        </p:nvGrpSpPr>
        <p:grpSpPr>
          <a:xfrm>
            <a:off x="4025599" y="4201252"/>
            <a:ext cx="5285160" cy="1594800"/>
            <a:chOff x="4025599" y="4201252"/>
            <a:chExt cx="5285160" cy="159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003AA60-A62B-44C1-9716-7F9CC9CB83B0}"/>
                    </a:ext>
                  </a:extLst>
                </p14:cNvPr>
                <p14:cNvContentPartPr/>
                <p14:nvPr/>
              </p14:nvContentPartPr>
              <p14:xfrm>
                <a:off x="4025599" y="4902478"/>
                <a:ext cx="312480" cy="72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003AA60-A62B-44C1-9716-7F9CC9CB83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16959" y="4893838"/>
                  <a:ext cx="330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950F6F1-5DE9-4D6C-B087-DB2B50AD418C}"/>
                    </a:ext>
                  </a:extLst>
                </p14:cNvPr>
                <p14:cNvContentPartPr/>
                <p14:nvPr/>
              </p14:nvContentPartPr>
              <p14:xfrm>
                <a:off x="4538599" y="4799158"/>
                <a:ext cx="196200" cy="294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950F6F1-5DE9-4D6C-B087-DB2B50AD418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29959" y="4790158"/>
                  <a:ext cx="213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4E64976-3E67-4197-9CD3-F0523776C669}"/>
                    </a:ext>
                  </a:extLst>
                </p14:cNvPr>
                <p14:cNvContentPartPr/>
                <p14:nvPr/>
              </p14:nvContentPartPr>
              <p14:xfrm>
                <a:off x="4761799" y="5023078"/>
                <a:ext cx="21600" cy="56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4E64976-3E67-4197-9CD3-F0523776C6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53159" y="5014078"/>
                  <a:ext cx="39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0BA4C45-458D-4B0A-A35C-2CC9A7F97CB9}"/>
                    </a:ext>
                  </a:extLst>
                </p14:cNvPr>
                <p14:cNvContentPartPr/>
                <p14:nvPr/>
              </p14:nvContentPartPr>
              <p14:xfrm>
                <a:off x="4954039" y="4771078"/>
                <a:ext cx="34920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0BA4C45-458D-4B0A-A35C-2CC9A7F97CB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45039" y="4762078"/>
                  <a:ext cx="366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21A8C05-9210-4009-8BE8-1D2A32ECFCE3}"/>
                    </a:ext>
                  </a:extLst>
                </p14:cNvPr>
                <p14:cNvContentPartPr/>
                <p14:nvPr/>
              </p14:nvContentPartPr>
              <p14:xfrm>
                <a:off x="5520319" y="4529878"/>
                <a:ext cx="239040" cy="121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21A8C05-9210-4009-8BE8-1D2A32ECFCE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11319" y="4520878"/>
                  <a:ext cx="256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E5B80BF-4F50-47F4-9DA7-780D85A3DC99}"/>
                    </a:ext>
                  </a:extLst>
                </p14:cNvPr>
                <p14:cNvContentPartPr/>
                <p14:nvPr/>
              </p14:nvContentPartPr>
              <p14:xfrm>
                <a:off x="5735959" y="4895998"/>
                <a:ext cx="255600" cy="64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E5B80BF-4F50-47F4-9DA7-780D85A3DC9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26959" y="4886998"/>
                  <a:ext cx="273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60EDE9A-D17D-49BD-AEC4-3F3DD407EDB2}"/>
                    </a:ext>
                  </a:extLst>
                </p14:cNvPr>
                <p14:cNvContentPartPr/>
                <p14:nvPr/>
              </p14:nvContentPartPr>
              <p14:xfrm>
                <a:off x="5751079" y="5025598"/>
                <a:ext cx="235080" cy="36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60EDE9A-D17D-49BD-AEC4-3F3DD407EDB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42439" y="5016598"/>
                  <a:ext cx="25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DDD7EF-B1EF-47C1-94E0-D1E4C39AE9EE}"/>
                    </a:ext>
                  </a:extLst>
                </p14:cNvPr>
                <p14:cNvContentPartPr/>
                <p14:nvPr/>
              </p14:nvContentPartPr>
              <p14:xfrm>
                <a:off x="6310159" y="4788718"/>
                <a:ext cx="142200" cy="215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DDD7EF-B1EF-47C1-94E0-D1E4C39AE9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01159" y="4780078"/>
                  <a:ext cx="159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0F7FA31-9C9F-468F-A691-307AD84070F6}"/>
                    </a:ext>
                  </a:extLst>
                </p14:cNvPr>
                <p14:cNvContentPartPr/>
                <p14:nvPr/>
              </p14:nvContentPartPr>
              <p14:xfrm>
                <a:off x="6517159" y="4757038"/>
                <a:ext cx="303120" cy="223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0F7FA31-9C9F-468F-A691-307AD84070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08519" y="4748038"/>
                  <a:ext cx="320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EA17F3-B8A0-4675-9234-A020542414E8}"/>
                    </a:ext>
                  </a:extLst>
                </p14:cNvPr>
                <p14:cNvContentPartPr/>
                <p14:nvPr/>
              </p14:nvContentPartPr>
              <p14:xfrm>
                <a:off x="6210799" y="5078878"/>
                <a:ext cx="632520" cy="95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EA17F3-B8A0-4675-9234-A020542414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02159" y="5070238"/>
                  <a:ext cx="650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314D90-A374-44D7-B2BC-AADF381BE31D}"/>
                    </a:ext>
                  </a:extLst>
                </p14:cNvPr>
                <p14:cNvContentPartPr/>
                <p14:nvPr/>
              </p14:nvContentPartPr>
              <p14:xfrm>
                <a:off x="6341839" y="5222158"/>
                <a:ext cx="33336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314D90-A374-44D7-B2BC-AADF381BE3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32839" y="5213518"/>
                  <a:ext cx="351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A980ECB-F2F6-4DE0-BBD3-067DD94934CC}"/>
                    </a:ext>
                  </a:extLst>
                </p14:cNvPr>
                <p14:cNvContentPartPr/>
                <p14:nvPr/>
              </p14:nvContentPartPr>
              <p14:xfrm>
                <a:off x="7138879" y="4947838"/>
                <a:ext cx="194760" cy="42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A980ECB-F2F6-4DE0-BBD3-067DD94934C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30239" y="4938838"/>
                  <a:ext cx="212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F219148-F1DE-410E-BBF1-7B12BEE52342}"/>
                    </a:ext>
                  </a:extLst>
                </p14:cNvPr>
                <p14:cNvContentPartPr/>
                <p14:nvPr/>
              </p14:nvContentPartPr>
              <p14:xfrm>
                <a:off x="7628119" y="4728958"/>
                <a:ext cx="168480" cy="288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F219148-F1DE-410E-BBF1-7B12BEE5234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19479" y="4719958"/>
                  <a:ext cx="186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391117-BA50-4F85-A207-5BF4EF1C118B}"/>
                    </a:ext>
                  </a:extLst>
                </p14:cNvPr>
                <p14:cNvContentPartPr/>
                <p14:nvPr/>
              </p14:nvContentPartPr>
              <p14:xfrm>
                <a:off x="7776079" y="4964038"/>
                <a:ext cx="56160" cy="52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391117-BA50-4F85-A207-5BF4EF1C11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67079" y="4955398"/>
                  <a:ext cx="73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EB1713A-04B9-4948-80FC-F0D74725B441}"/>
                    </a:ext>
                  </a:extLst>
                </p14:cNvPr>
                <p14:cNvContentPartPr/>
                <p14:nvPr/>
              </p14:nvContentPartPr>
              <p14:xfrm>
                <a:off x="7990999" y="4705558"/>
                <a:ext cx="332640" cy="327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EB1713A-04B9-4948-80FC-F0D74725B44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82359" y="4696558"/>
                  <a:ext cx="350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BF9C709-50C7-4DB9-98D7-FF959C9ABA93}"/>
                    </a:ext>
                  </a:extLst>
                </p14:cNvPr>
                <p14:cNvContentPartPr/>
                <p14:nvPr/>
              </p14:nvContentPartPr>
              <p14:xfrm>
                <a:off x="8517319" y="4483078"/>
                <a:ext cx="328320" cy="195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BF9C709-50C7-4DB9-98D7-FF959C9ABA9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08319" y="4474438"/>
                  <a:ext cx="345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BC1DD61-3F9C-4B46-B689-D1CE00625A89}"/>
                    </a:ext>
                  </a:extLst>
                </p14:cNvPr>
                <p14:cNvContentPartPr/>
                <p14:nvPr/>
              </p14:nvContentPartPr>
              <p14:xfrm>
                <a:off x="6071839" y="4201252"/>
                <a:ext cx="3238920" cy="1594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BC1DD61-3F9C-4B46-B689-D1CE00625A8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63199" y="4192252"/>
                  <a:ext cx="3256560" cy="161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165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82574C-15EF-42E4-9F38-8CC6E38E8F72}"/>
              </a:ext>
            </a:extLst>
          </p:cNvPr>
          <p:cNvGrpSpPr/>
          <p:nvPr/>
        </p:nvGrpSpPr>
        <p:grpSpPr>
          <a:xfrm>
            <a:off x="463399" y="183958"/>
            <a:ext cx="1092960" cy="402120"/>
            <a:chOff x="463399" y="183958"/>
            <a:chExt cx="109296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571BBC-108B-4570-A484-A4014CE9402E}"/>
                    </a:ext>
                  </a:extLst>
                </p14:cNvPr>
                <p14:cNvContentPartPr/>
                <p14:nvPr/>
              </p14:nvContentPartPr>
              <p14:xfrm>
                <a:off x="463399" y="183958"/>
                <a:ext cx="516240" cy="402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571BBC-108B-4570-A484-A4014CE940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399" y="175318"/>
                  <a:ext cx="5338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56E67A-08D0-4346-8AB1-34F850C639AF}"/>
                    </a:ext>
                  </a:extLst>
                </p14:cNvPr>
                <p14:cNvContentPartPr/>
                <p14:nvPr/>
              </p14:nvContentPartPr>
              <p14:xfrm>
                <a:off x="563479" y="381238"/>
                <a:ext cx="359640" cy="82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56E67A-08D0-4346-8AB1-34F850C639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4479" y="372598"/>
                  <a:ext cx="377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1CE52CF-20BC-4E07-AAB9-7F49B298B03E}"/>
                    </a:ext>
                  </a:extLst>
                </p14:cNvPr>
                <p14:cNvContentPartPr/>
                <p14:nvPr/>
              </p14:nvContentPartPr>
              <p14:xfrm>
                <a:off x="1110679" y="363958"/>
                <a:ext cx="249120" cy="173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1CE52CF-20BC-4E07-AAB9-7F49B298B0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2039" y="354958"/>
                  <a:ext cx="266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0010C7-A8C7-4C98-B88F-01B5DD26D1D3}"/>
                    </a:ext>
                  </a:extLst>
                </p14:cNvPr>
                <p14:cNvContentPartPr/>
                <p14:nvPr/>
              </p14:nvContentPartPr>
              <p14:xfrm>
                <a:off x="1046959" y="300598"/>
                <a:ext cx="275760" cy="196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0010C7-A8C7-4C98-B88F-01B5DD26D1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959" y="291958"/>
                  <a:ext cx="293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F63EF7-46B0-4E58-A4C0-ABD83C5376F6}"/>
                    </a:ext>
                  </a:extLst>
                </p14:cNvPr>
                <p14:cNvContentPartPr/>
                <p14:nvPr/>
              </p14:nvContentPartPr>
              <p14:xfrm>
                <a:off x="1537639" y="329398"/>
                <a:ext cx="18720" cy="19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F63EF7-46B0-4E58-A4C0-ABD83C5376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8639" y="320758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E6A580-587E-40F0-A6A4-D8866780A8A6}"/>
                    </a:ext>
                  </a:extLst>
                </p14:cNvPr>
                <p14:cNvContentPartPr/>
                <p14:nvPr/>
              </p14:nvContentPartPr>
              <p14:xfrm>
                <a:off x="1497679" y="483838"/>
                <a:ext cx="57240" cy="49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E6A580-587E-40F0-A6A4-D8866780A8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9039" y="475198"/>
                  <a:ext cx="748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B512E2-03EE-4871-BC4E-27203712C658}"/>
              </a:ext>
            </a:extLst>
          </p:cNvPr>
          <p:cNvGrpSpPr/>
          <p:nvPr/>
        </p:nvGrpSpPr>
        <p:grpSpPr>
          <a:xfrm>
            <a:off x="1968559" y="191878"/>
            <a:ext cx="735840" cy="411840"/>
            <a:chOff x="1968559" y="191878"/>
            <a:chExt cx="73584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AA4076-48F6-4BDE-8819-705BBDD4D992}"/>
                    </a:ext>
                  </a:extLst>
                </p14:cNvPr>
                <p14:cNvContentPartPr/>
                <p14:nvPr/>
              </p14:nvContentPartPr>
              <p14:xfrm>
                <a:off x="1968559" y="191878"/>
                <a:ext cx="498600" cy="411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AA4076-48F6-4BDE-8819-705BBDD4D9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9559" y="182878"/>
                  <a:ext cx="5162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03482D-4270-4459-9D06-02630475F471}"/>
                    </a:ext>
                  </a:extLst>
                </p14:cNvPr>
                <p14:cNvContentPartPr/>
                <p14:nvPr/>
              </p14:nvContentPartPr>
              <p14:xfrm>
                <a:off x="2092759" y="381958"/>
                <a:ext cx="280440" cy="4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03482D-4270-4459-9D06-02630475F4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4119" y="372958"/>
                  <a:ext cx="298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DBBCBE-1DEE-44C7-B3A6-0262CCEC71E4}"/>
                    </a:ext>
                  </a:extLst>
                </p14:cNvPr>
                <p14:cNvContentPartPr/>
                <p14:nvPr/>
              </p14:nvContentPartPr>
              <p14:xfrm>
                <a:off x="2457799" y="369718"/>
                <a:ext cx="246600" cy="149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DBBCBE-1DEE-44C7-B3A6-0262CCEC71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8799" y="360718"/>
                  <a:ext cx="2642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0C6D92-7BF8-40D4-86D7-8B26939A9948}"/>
              </a:ext>
            </a:extLst>
          </p:cNvPr>
          <p:cNvGrpSpPr/>
          <p:nvPr/>
        </p:nvGrpSpPr>
        <p:grpSpPr>
          <a:xfrm>
            <a:off x="3098599" y="169558"/>
            <a:ext cx="685440" cy="375840"/>
            <a:chOff x="3098599" y="169558"/>
            <a:chExt cx="68544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B34AA1-068C-4CE2-987B-457DD52FC647}"/>
                    </a:ext>
                  </a:extLst>
                </p14:cNvPr>
                <p14:cNvContentPartPr/>
                <p14:nvPr/>
              </p14:nvContentPartPr>
              <p14:xfrm>
                <a:off x="3098599" y="169558"/>
                <a:ext cx="322200" cy="354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B34AA1-068C-4CE2-987B-457DD52FC6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89959" y="160558"/>
                  <a:ext cx="339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65FAE06-4A22-4616-B755-5A4056BFE98E}"/>
                    </a:ext>
                  </a:extLst>
                </p14:cNvPr>
                <p14:cNvContentPartPr/>
                <p14:nvPr/>
              </p14:nvContentPartPr>
              <p14:xfrm>
                <a:off x="3344839" y="326878"/>
                <a:ext cx="234000" cy="21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65FAE06-4A22-4616-B755-5A4056BFE9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5839" y="317878"/>
                  <a:ext cx="25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A8BE58-BB8C-4F3D-807A-5C56A30965C2}"/>
                    </a:ext>
                  </a:extLst>
                </p14:cNvPr>
                <p14:cNvContentPartPr/>
                <p14:nvPr/>
              </p14:nvContentPartPr>
              <p14:xfrm>
                <a:off x="3569479" y="338038"/>
                <a:ext cx="214560" cy="171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A8BE58-BB8C-4F3D-807A-5C56A30965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0839" y="329038"/>
                  <a:ext cx="23220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6D750B-C87F-4127-846A-295BDF718027}"/>
              </a:ext>
            </a:extLst>
          </p:cNvPr>
          <p:cNvGrpSpPr/>
          <p:nvPr/>
        </p:nvGrpSpPr>
        <p:grpSpPr>
          <a:xfrm>
            <a:off x="4110919" y="28078"/>
            <a:ext cx="1782360" cy="482760"/>
            <a:chOff x="4110919" y="28078"/>
            <a:chExt cx="178236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88EECC-A9BD-4B75-B293-406B5AC4527D}"/>
                    </a:ext>
                  </a:extLst>
                </p14:cNvPr>
                <p14:cNvContentPartPr/>
                <p14:nvPr/>
              </p14:nvContentPartPr>
              <p14:xfrm>
                <a:off x="4110919" y="307078"/>
                <a:ext cx="155880" cy="203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88EECC-A9BD-4B75-B293-406B5AC452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1919" y="298438"/>
                  <a:ext cx="17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178B57-2DD7-487B-95B0-D3533E5F2FD9}"/>
                    </a:ext>
                  </a:extLst>
                </p14:cNvPr>
                <p14:cNvContentPartPr/>
                <p14:nvPr/>
              </p14:nvContentPartPr>
              <p14:xfrm>
                <a:off x="4295239" y="365038"/>
                <a:ext cx="161640" cy="132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178B57-2DD7-487B-95B0-D3533E5F2F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6599" y="356398"/>
                  <a:ext cx="179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8E0D6E-F815-4206-A1C9-1926DCB7DAA0}"/>
                    </a:ext>
                  </a:extLst>
                </p14:cNvPr>
                <p14:cNvContentPartPr/>
                <p14:nvPr/>
              </p14:nvContentPartPr>
              <p14:xfrm>
                <a:off x="4474879" y="354238"/>
                <a:ext cx="212400" cy="144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8E0D6E-F815-4206-A1C9-1926DCB7DA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65879" y="345238"/>
                  <a:ext cx="230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2B8B58-ED5C-4BE7-A100-9F1ADF69C73C}"/>
                    </a:ext>
                  </a:extLst>
                </p14:cNvPr>
                <p14:cNvContentPartPr/>
                <p14:nvPr/>
              </p14:nvContentPartPr>
              <p14:xfrm>
                <a:off x="4904359" y="28078"/>
                <a:ext cx="250560" cy="463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2B8B58-ED5C-4BE7-A100-9F1ADF69C7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95359" y="19438"/>
                  <a:ext cx="2682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83E799-1FDF-4B32-B11C-D01B8DCC4E79}"/>
                    </a:ext>
                  </a:extLst>
                </p14:cNvPr>
                <p14:cNvContentPartPr/>
                <p14:nvPr/>
              </p14:nvContentPartPr>
              <p14:xfrm>
                <a:off x="4778719" y="237958"/>
                <a:ext cx="442440" cy="69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83E799-1FDF-4B32-B11C-D01B8DCC4E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69719" y="229318"/>
                  <a:ext cx="46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626C11-5386-4643-86E9-8188095C1D09}"/>
                    </a:ext>
                  </a:extLst>
                </p14:cNvPr>
                <p14:cNvContentPartPr/>
                <p14:nvPr/>
              </p14:nvContentPartPr>
              <p14:xfrm>
                <a:off x="5058799" y="361438"/>
                <a:ext cx="150120" cy="101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626C11-5386-4643-86E9-8188095C1D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9799" y="352798"/>
                  <a:ext cx="167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AC7DB7-08AA-4CA4-B0A0-F11E02F6CD78}"/>
                    </a:ext>
                  </a:extLst>
                </p14:cNvPr>
                <p14:cNvContentPartPr/>
                <p14:nvPr/>
              </p14:nvContentPartPr>
              <p14:xfrm>
                <a:off x="5284159" y="359638"/>
                <a:ext cx="35640" cy="87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AC7DB7-08AA-4CA4-B0A0-F11E02F6CD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5519" y="350998"/>
                  <a:ext cx="53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7998F1-DB8C-4C05-8C7F-7D38FA980BC0}"/>
                    </a:ext>
                  </a:extLst>
                </p14:cNvPr>
                <p14:cNvContentPartPr/>
                <p14:nvPr/>
              </p14:nvContentPartPr>
              <p14:xfrm>
                <a:off x="5422399" y="349558"/>
                <a:ext cx="179640" cy="140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7998F1-DB8C-4C05-8C7F-7D38FA980B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13399" y="340558"/>
                  <a:ext cx="197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F63D092-C4E5-47CD-B090-2AAAF438BFB2}"/>
                    </a:ext>
                  </a:extLst>
                </p14:cNvPr>
                <p14:cNvContentPartPr/>
                <p14:nvPr/>
              </p14:nvContentPartPr>
              <p14:xfrm>
                <a:off x="5792479" y="287278"/>
                <a:ext cx="100800" cy="218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F63D092-C4E5-47CD-B090-2AAAF438BF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83839" y="278278"/>
                  <a:ext cx="1184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CCD916-EEDF-4390-8B5D-085A3EAB3B74}"/>
              </a:ext>
            </a:extLst>
          </p:cNvPr>
          <p:cNvGrpSpPr/>
          <p:nvPr/>
        </p:nvGrpSpPr>
        <p:grpSpPr>
          <a:xfrm>
            <a:off x="6510679" y="86398"/>
            <a:ext cx="2420280" cy="469080"/>
            <a:chOff x="6510679" y="86398"/>
            <a:chExt cx="242028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3307C7-53FF-4C07-9E5C-77942A2FB101}"/>
                    </a:ext>
                  </a:extLst>
                </p14:cNvPr>
                <p14:cNvContentPartPr/>
                <p14:nvPr/>
              </p14:nvContentPartPr>
              <p14:xfrm>
                <a:off x="6510679" y="183958"/>
                <a:ext cx="232560" cy="173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3307C7-53FF-4C07-9E5C-77942A2FB10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02039" y="175318"/>
                  <a:ext cx="250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EC5C9F-5BDF-47E6-A352-D823B0254550}"/>
                    </a:ext>
                  </a:extLst>
                </p14:cNvPr>
                <p14:cNvContentPartPr/>
                <p14:nvPr/>
              </p14:nvContentPartPr>
              <p14:xfrm>
                <a:off x="6604639" y="86398"/>
                <a:ext cx="299160" cy="469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EC5C9F-5BDF-47E6-A352-D823B02545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5999" y="77758"/>
                  <a:ext cx="3168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B6DF03-0FF6-4821-A1AB-C7BBE4652C68}"/>
                    </a:ext>
                  </a:extLst>
                </p14:cNvPr>
                <p14:cNvContentPartPr/>
                <p14:nvPr/>
              </p14:nvContentPartPr>
              <p14:xfrm>
                <a:off x="6975439" y="345598"/>
                <a:ext cx="260280" cy="191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B6DF03-0FF6-4821-A1AB-C7BBE4652C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66439" y="336598"/>
                  <a:ext cx="277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91B66-07FD-45A6-A983-8A7548084B56}"/>
                    </a:ext>
                  </a:extLst>
                </p14:cNvPr>
                <p14:cNvContentPartPr/>
                <p14:nvPr/>
              </p14:nvContentPartPr>
              <p14:xfrm>
                <a:off x="7213039" y="355318"/>
                <a:ext cx="191880" cy="155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91B66-07FD-45A6-A983-8A7548084B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04039" y="346318"/>
                  <a:ext cx="209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E5E0BA-829A-4F24-97F8-ED1124EAA7CF}"/>
                    </a:ext>
                  </a:extLst>
                </p14:cNvPr>
                <p14:cNvContentPartPr/>
                <p14:nvPr/>
              </p14:nvContentPartPr>
              <p14:xfrm>
                <a:off x="7465039" y="361438"/>
                <a:ext cx="208800" cy="190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E5E0BA-829A-4F24-97F8-ED1124EAA7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56399" y="352798"/>
                  <a:ext cx="226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C6B7EA-3467-4F22-8D27-B7F21C3E7884}"/>
                    </a:ext>
                  </a:extLst>
                </p14:cNvPr>
                <p14:cNvContentPartPr/>
                <p14:nvPr/>
              </p14:nvContentPartPr>
              <p14:xfrm>
                <a:off x="7628839" y="133198"/>
                <a:ext cx="277920" cy="388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C6B7EA-3467-4F22-8D27-B7F21C3E78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19839" y="124198"/>
                  <a:ext cx="295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DCFBF11-41D2-4CDC-B268-82E9252C762F}"/>
                    </a:ext>
                  </a:extLst>
                </p14:cNvPr>
                <p14:cNvContentPartPr/>
                <p14:nvPr/>
              </p14:nvContentPartPr>
              <p14:xfrm>
                <a:off x="8015479" y="355678"/>
                <a:ext cx="236160" cy="137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DCFBF11-41D2-4CDC-B268-82E9252C76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06839" y="346678"/>
                  <a:ext cx="253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EDF89A-7179-4253-98F0-DCDF1868FF53}"/>
                    </a:ext>
                  </a:extLst>
                </p14:cNvPr>
                <p14:cNvContentPartPr/>
                <p14:nvPr/>
              </p14:nvContentPartPr>
              <p14:xfrm>
                <a:off x="8300959" y="369718"/>
                <a:ext cx="172800" cy="129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EDF89A-7179-4253-98F0-DCDF1868FF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92319" y="360718"/>
                  <a:ext cx="190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0D4BAE-0FEE-446D-9660-42ADCCAB1BAB}"/>
                    </a:ext>
                  </a:extLst>
                </p14:cNvPr>
                <p14:cNvContentPartPr/>
                <p14:nvPr/>
              </p14:nvContentPartPr>
              <p14:xfrm>
                <a:off x="8559439" y="347398"/>
                <a:ext cx="193680" cy="17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0D4BAE-0FEE-446D-9660-42ADCCAB1B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50439" y="338398"/>
                  <a:ext cx="211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85285E-180E-45F1-89ED-6B4DD7A1A0AE}"/>
                    </a:ext>
                  </a:extLst>
                </p14:cNvPr>
                <p14:cNvContentPartPr/>
                <p14:nvPr/>
              </p14:nvContentPartPr>
              <p14:xfrm>
                <a:off x="8660239" y="149758"/>
                <a:ext cx="27072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85285E-180E-45F1-89ED-6B4DD7A1A0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51239" y="140758"/>
                  <a:ext cx="288360" cy="42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A90322C-9D16-49B4-84D6-488CDF105644}"/>
                  </a:ext>
                </a:extLst>
              </p14:cNvPr>
              <p14:cNvContentPartPr/>
              <p14:nvPr/>
            </p14:nvContentPartPr>
            <p14:xfrm>
              <a:off x="9195199" y="204478"/>
              <a:ext cx="504720" cy="298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A90322C-9D16-49B4-84D6-488CDF10564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86559" y="195838"/>
                <a:ext cx="52236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F8239578-73CE-4CAB-93D9-235AD1D09F56}"/>
              </a:ext>
            </a:extLst>
          </p:cNvPr>
          <p:cNvGrpSpPr/>
          <p:nvPr/>
        </p:nvGrpSpPr>
        <p:grpSpPr>
          <a:xfrm>
            <a:off x="9980359" y="91798"/>
            <a:ext cx="1374480" cy="403920"/>
            <a:chOff x="9980359" y="91798"/>
            <a:chExt cx="137448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C702FC6-481B-4B81-9591-D18F741AE968}"/>
                    </a:ext>
                  </a:extLst>
                </p14:cNvPr>
                <p14:cNvContentPartPr/>
                <p14:nvPr/>
              </p14:nvContentPartPr>
              <p14:xfrm>
                <a:off x="9980359" y="321118"/>
                <a:ext cx="284760" cy="140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C702FC6-481B-4B81-9591-D18F741AE9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71359" y="312478"/>
                  <a:ext cx="302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347902-4BD4-4491-9123-E511564FAE03}"/>
                    </a:ext>
                  </a:extLst>
                </p14:cNvPr>
                <p14:cNvContentPartPr/>
                <p14:nvPr/>
              </p14:nvContentPartPr>
              <p14:xfrm>
                <a:off x="10352239" y="91798"/>
                <a:ext cx="209520" cy="370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347902-4BD4-4491-9123-E511564FAE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43239" y="82798"/>
                  <a:ext cx="2271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A1F0465-F8CC-438E-B6DF-9637F904D980}"/>
                    </a:ext>
                  </a:extLst>
                </p14:cNvPr>
                <p14:cNvContentPartPr/>
                <p14:nvPr/>
              </p14:nvContentPartPr>
              <p14:xfrm>
                <a:off x="10639879" y="346678"/>
                <a:ext cx="80640" cy="114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A1F0465-F8CC-438E-B6DF-9637F904D9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31239" y="338038"/>
                  <a:ext cx="98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FB13938-6471-4678-855B-7B82929165ED}"/>
                    </a:ext>
                  </a:extLst>
                </p14:cNvPr>
                <p14:cNvContentPartPr/>
                <p14:nvPr/>
              </p14:nvContentPartPr>
              <p14:xfrm>
                <a:off x="10886479" y="102958"/>
                <a:ext cx="214560" cy="392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FB13938-6471-4678-855B-7B82929165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77839" y="94318"/>
                  <a:ext cx="2322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F884CF-55A1-4D70-B0A8-B0201CF67E97}"/>
                    </a:ext>
                  </a:extLst>
                </p14:cNvPr>
                <p14:cNvContentPartPr/>
                <p14:nvPr/>
              </p14:nvContentPartPr>
              <p14:xfrm>
                <a:off x="10752559" y="321118"/>
                <a:ext cx="487800" cy="38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F884CF-55A1-4D70-B0A8-B0201CF67E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43919" y="312118"/>
                  <a:ext cx="505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DF9E03-AF76-4BC0-A743-4DC280EAD412}"/>
                    </a:ext>
                  </a:extLst>
                </p14:cNvPr>
                <p14:cNvContentPartPr/>
                <p14:nvPr/>
              </p14:nvContentPartPr>
              <p14:xfrm>
                <a:off x="11113639" y="330838"/>
                <a:ext cx="241200" cy="147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DF9E03-AF76-4BC0-A743-4DC280EAD4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04999" y="321838"/>
                  <a:ext cx="2588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23B46AE-195C-4399-B54F-BDDDCB19C42E}"/>
              </a:ext>
            </a:extLst>
          </p:cNvPr>
          <p:cNvGrpSpPr/>
          <p:nvPr/>
        </p:nvGrpSpPr>
        <p:grpSpPr>
          <a:xfrm>
            <a:off x="454759" y="700558"/>
            <a:ext cx="11616480" cy="5407560"/>
            <a:chOff x="454759" y="700558"/>
            <a:chExt cx="11616480" cy="540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BC372FA-065E-4990-AFC4-AC9F2A8FF61B}"/>
                    </a:ext>
                  </a:extLst>
                </p14:cNvPr>
                <p14:cNvContentPartPr/>
                <p14:nvPr/>
              </p14:nvContentPartPr>
              <p14:xfrm>
                <a:off x="4656679" y="949318"/>
                <a:ext cx="215640" cy="157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BC372FA-065E-4990-AFC4-AC9F2A8FF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47679" y="940678"/>
                  <a:ext cx="233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80F4788-CBB8-44B0-92BD-98758BAAC0FD}"/>
                    </a:ext>
                  </a:extLst>
                </p14:cNvPr>
                <p14:cNvContentPartPr/>
                <p14:nvPr/>
              </p14:nvContentPartPr>
              <p14:xfrm>
                <a:off x="4843519" y="700918"/>
                <a:ext cx="334800" cy="376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80F4788-CBB8-44B0-92BD-98758BAAC0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34879" y="692278"/>
                  <a:ext cx="3524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0DDEC8-8B2F-4B7A-89F4-8F0E26ECD01B}"/>
                    </a:ext>
                  </a:extLst>
                </p14:cNvPr>
                <p14:cNvContentPartPr/>
                <p14:nvPr/>
              </p14:nvContentPartPr>
              <p14:xfrm>
                <a:off x="5019559" y="880558"/>
                <a:ext cx="249840" cy="20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0DDEC8-8B2F-4B7A-89F4-8F0E26ECD0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10559" y="871558"/>
                  <a:ext cx="267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14BD6A-7810-4EB6-90A7-DA76B95B8918}"/>
                    </a:ext>
                  </a:extLst>
                </p14:cNvPr>
                <p14:cNvContentPartPr/>
                <p14:nvPr/>
              </p14:nvContentPartPr>
              <p14:xfrm>
                <a:off x="5285239" y="950758"/>
                <a:ext cx="222840" cy="127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14BD6A-7810-4EB6-90A7-DA76B95B89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76239" y="942118"/>
                  <a:ext cx="240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0E6EE7-220B-4650-980B-3871BF0FE4CB}"/>
                    </a:ext>
                  </a:extLst>
                </p14:cNvPr>
                <p14:cNvContentPartPr/>
                <p14:nvPr/>
              </p14:nvContentPartPr>
              <p14:xfrm>
                <a:off x="5564959" y="950038"/>
                <a:ext cx="331200" cy="117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0E6EE7-220B-4650-980B-3871BF0FE4C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55959" y="941398"/>
                  <a:ext cx="348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0DCD56-923F-42C2-B964-C8D4BF58B34A}"/>
                    </a:ext>
                  </a:extLst>
                </p14:cNvPr>
                <p14:cNvContentPartPr/>
                <p14:nvPr/>
              </p14:nvContentPartPr>
              <p14:xfrm>
                <a:off x="5989039" y="925198"/>
                <a:ext cx="254880" cy="165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0DCD56-923F-42C2-B964-C8D4BF58B3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80039" y="916198"/>
                  <a:ext cx="272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37DCCF9-3696-4DF6-B98D-CBC666EAB750}"/>
                    </a:ext>
                  </a:extLst>
                </p14:cNvPr>
                <p14:cNvContentPartPr/>
                <p14:nvPr/>
              </p14:nvContentPartPr>
              <p14:xfrm>
                <a:off x="6591319" y="899998"/>
                <a:ext cx="160560" cy="222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37DCCF9-3696-4DF6-B98D-CBC666EAB7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82679" y="890998"/>
                  <a:ext cx="178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D17E7E-C1AB-4456-BB91-6DCAF4263A1F}"/>
                    </a:ext>
                  </a:extLst>
                </p14:cNvPr>
                <p14:cNvContentPartPr/>
                <p14:nvPr/>
              </p14:nvContentPartPr>
              <p14:xfrm>
                <a:off x="6965719" y="700558"/>
                <a:ext cx="190440" cy="407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D17E7E-C1AB-4456-BB91-6DCAF4263A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57079" y="691918"/>
                  <a:ext cx="2080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A877A2-1949-496F-9C50-EE01D75E80B6}"/>
                    </a:ext>
                  </a:extLst>
                </p14:cNvPr>
                <p14:cNvContentPartPr/>
                <p14:nvPr/>
              </p14:nvContentPartPr>
              <p14:xfrm>
                <a:off x="6862759" y="891358"/>
                <a:ext cx="454320" cy="90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A877A2-1949-496F-9C50-EE01D75E80B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54119" y="882718"/>
                  <a:ext cx="471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0CCC89-820A-4ADA-ABA1-4713D84F810B}"/>
                    </a:ext>
                  </a:extLst>
                </p14:cNvPr>
                <p14:cNvContentPartPr/>
                <p14:nvPr/>
              </p14:nvContentPartPr>
              <p14:xfrm>
                <a:off x="7465399" y="879838"/>
                <a:ext cx="342000" cy="205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0CCC89-820A-4ADA-ABA1-4713D84F81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56759" y="870838"/>
                  <a:ext cx="359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0ABF07B-034D-431A-A8BB-F8CBA05AE5DC}"/>
                    </a:ext>
                  </a:extLst>
                </p14:cNvPr>
                <p14:cNvContentPartPr/>
                <p14:nvPr/>
              </p14:nvContentPartPr>
              <p14:xfrm>
                <a:off x="7755559" y="918718"/>
                <a:ext cx="195840" cy="160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0ABF07B-034D-431A-A8BB-F8CBA05AE5D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46919" y="910078"/>
                  <a:ext cx="213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7B7B29-D3D9-492A-95A4-C9E630ECEB2A}"/>
                    </a:ext>
                  </a:extLst>
                </p14:cNvPr>
                <p14:cNvContentPartPr/>
                <p14:nvPr/>
              </p14:nvContentPartPr>
              <p14:xfrm>
                <a:off x="8014039" y="936718"/>
                <a:ext cx="214920" cy="145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7B7B29-D3D9-492A-95A4-C9E630ECEB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05039" y="927718"/>
                  <a:ext cx="232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09968D-3116-422F-BF46-BD5CE5DC48B2}"/>
                    </a:ext>
                  </a:extLst>
                </p14:cNvPr>
                <p14:cNvContentPartPr/>
                <p14:nvPr/>
              </p14:nvContentPartPr>
              <p14:xfrm>
                <a:off x="8376559" y="911158"/>
                <a:ext cx="248040" cy="193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09968D-3116-422F-BF46-BD5CE5DC48B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67559" y="902158"/>
                  <a:ext cx="265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68F69B-D636-4F32-8726-704D7CC97226}"/>
                    </a:ext>
                  </a:extLst>
                </p14:cNvPr>
                <p14:cNvContentPartPr/>
                <p14:nvPr/>
              </p14:nvContentPartPr>
              <p14:xfrm>
                <a:off x="8624959" y="739438"/>
                <a:ext cx="247680" cy="283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68F69B-D636-4F32-8726-704D7CC972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16319" y="730798"/>
                  <a:ext cx="265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B8D8E9C-24FA-491C-A8CA-98E311335C20}"/>
                    </a:ext>
                  </a:extLst>
                </p14:cNvPr>
                <p14:cNvContentPartPr/>
                <p14:nvPr/>
              </p14:nvContentPartPr>
              <p14:xfrm>
                <a:off x="8754559" y="948238"/>
                <a:ext cx="119520" cy="158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B8D8E9C-24FA-491C-A8CA-98E311335C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45559" y="939238"/>
                  <a:ext cx="137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8FB0163-54D6-4A2E-B084-11C106F03802}"/>
                    </a:ext>
                  </a:extLst>
                </p14:cNvPr>
                <p14:cNvContentPartPr/>
                <p14:nvPr/>
              </p14:nvContentPartPr>
              <p14:xfrm>
                <a:off x="8981359" y="974518"/>
                <a:ext cx="341640" cy="163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8FB0163-54D6-4A2E-B084-11C106F038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72719" y="965518"/>
                  <a:ext cx="359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3455433-1A68-4331-BCD7-AB642C71509E}"/>
                    </a:ext>
                  </a:extLst>
                </p14:cNvPr>
                <p14:cNvContentPartPr/>
                <p14:nvPr/>
              </p14:nvContentPartPr>
              <p14:xfrm>
                <a:off x="9614959" y="949678"/>
                <a:ext cx="324360" cy="191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3455433-1A68-4331-BCD7-AB642C7150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05959" y="940678"/>
                  <a:ext cx="342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7D64456-0F1C-4DB4-BF0E-61A2C2D8F477}"/>
                    </a:ext>
                  </a:extLst>
                </p14:cNvPr>
                <p14:cNvContentPartPr/>
                <p14:nvPr/>
              </p14:nvContentPartPr>
              <p14:xfrm>
                <a:off x="9976399" y="1046518"/>
                <a:ext cx="67680" cy="113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7D64456-0F1C-4DB4-BF0E-61A2C2D8F4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67759" y="1037518"/>
                  <a:ext cx="85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1F48F9-EC5F-4736-B97F-E05ECABB0ADC}"/>
                    </a:ext>
                  </a:extLst>
                </p14:cNvPr>
                <p14:cNvContentPartPr/>
                <p14:nvPr/>
              </p14:nvContentPartPr>
              <p14:xfrm>
                <a:off x="10255039" y="772558"/>
                <a:ext cx="255960" cy="372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1F48F9-EC5F-4736-B97F-E05ECABB0A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46399" y="763558"/>
                  <a:ext cx="273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457DC0-C1FF-4E84-88C2-8520F45144CE}"/>
                    </a:ext>
                  </a:extLst>
                </p14:cNvPr>
                <p14:cNvContentPartPr/>
                <p14:nvPr/>
              </p14:nvContentPartPr>
              <p14:xfrm>
                <a:off x="10211119" y="937798"/>
                <a:ext cx="390600" cy="62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457DC0-C1FF-4E84-88C2-8520F45144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02479" y="929158"/>
                  <a:ext cx="408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0D645A-1B06-46F9-9424-4AD8B3BD6F1D}"/>
                    </a:ext>
                  </a:extLst>
                </p14:cNvPr>
                <p14:cNvContentPartPr/>
                <p14:nvPr/>
              </p14:nvContentPartPr>
              <p14:xfrm>
                <a:off x="10579039" y="738358"/>
                <a:ext cx="233280" cy="393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0D645A-1B06-46F9-9424-4AD8B3BD6F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70399" y="729358"/>
                  <a:ext cx="250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B0D415-9B0F-412A-99AE-2C53B9D3A1A2}"/>
                    </a:ext>
                  </a:extLst>
                </p14:cNvPr>
                <p14:cNvContentPartPr/>
                <p14:nvPr/>
              </p14:nvContentPartPr>
              <p14:xfrm>
                <a:off x="10828519" y="1019158"/>
                <a:ext cx="156960" cy="13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B0D415-9B0F-412A-99AE-2C53B9D3A1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19879" y="1010518"/>
                  <a:ext cx="174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0948C06-42DE-4AE3-8AB1-0CD0EF2B2FC9}"/>
                    </a:ext>
                  </a:extLst>
                </p14:cNvPr>
                <p14:cNvContentPartPr/>
                <p14:nvPr/>
              </p14:nvContentPartPr>
              <p14:xfrm>
                <a:off x="11094559" y="971278"/>
                <a:ext cx="249480" cy="188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948C06-42DE-4AE3-8AB1-0CD0EF2B2FC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85919" y="962278"/>
                  <a:ext cx="267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B9AABAB-74B9-46DD-A649-B430E75420E1}"/>
                    </a:ext>
                  </a:extLst>
                </p14:cNvPr>
                <p14:cNvContentPartPr/>
                <p14:nvPr/>
              </p14:nvContentPartPr>
              <p14:xfrm>
                <a:off x="11400559" y="763918"/>
                <a:ext cx="312120" cy="438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B9AABAB-74B9-46DD-A649-B430E75420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91919" y="755278"/>
                  <a:ext cx="3297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1572AD-1637-4E4D-9328-880E1AE610E0}"/>
                    </a:ext>
                  </a:extLst>
                </p14:cNvPr>
                <p14:cNvContentPartPr/>
                <p14:nvPr/>
              </p14:nvContentPartPr>
              <p14:xfrm>
                <a:off x="524239" y="811798"/>
                <a:ext cx="267480" cy="445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1572AD-1637-4E4D-9328-880E1AE610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5239" y="802798"/>
                  <a:ext cx="2851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0BE804-7232-4A1D-BBB6-AB7C99B5BC2F}"/>
                    </a:ext>
                  </a:extLst>
                </p14:cNvPr>
                <p14:cNvContentPartPr/>
                <p14:nvPr/>
              </p14:nvContentPartPr>
              <p14:xfrm>
                <a:off x="911599" y="1037158"/>
                <a:ext cx="167760" cy="168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0BE804-7232-4A1D-BBB6-AB7C99B5BC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2599" y="1028158"/>
                  <a:ext cx="185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636019-9A4D-40BF-8C39-ED0D92B62EAE}"/>
                    </a:ext>
                  </a:extLst>
                </p14:cNvPr>
                <p14:cNvContentPartPr/>
                <p14:nvPr/>
              </p14:nvContentPartPr>
              <p14:xfrm>
                <a:off x="1242079" y="922318"/>
                <a:ext cx="96480" cy="270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636019-9A4D-40BF-8C39-ED0D92B62E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33079" y="913318"/>
                  <a:ext cx="114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EB02C1-6F4A-4526-9D67-01B27CE223F3}"/>
                    </a:ext>
                  </a:extLst>
                </p14:cNvPr>
                <p14:cNvContentPartPr/>
                <p14:nvPr/>
              </p14:nvContentPartPr>
              <p14:xfrm>
                <a:off x="1458439" y="817918"/>
                <a:ext cx="133200" cy="397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EB02C1-6F4A-4526-9D67-01B27CE223F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49799" y="809278"/>
                  <a:ext cx="1508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DF9F9E-AA78-45E9-8BBD-4F162B647C24}"/>
                    </a:ext>
                  </a:extLst>
                </p14:cNvPr>
                <p14:cNvContentPartPr/>
                <p14:nvPr/>
              </p14:nvContentPartPr>
              <p14:xfrm>
                <a:off x="1623679" y="978838"/>
                <a:ext cx="155160" cy="214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DF9F9E-AA78-45E9-8BBD-4F162B647C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14679" y="969838"/>
                  <a:ext cx="172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B501ABC-A847-4050-8E27-697FB3DFD1C6}"/>
                    </a:ext>
                  </a:extLst>
                </p14:cNvPr>
                <p14:cNvContentPartPr/>
                <p14:nvPr/>
              </p14:nvContentPartPr>
              <p14:xfrm>
                <a:off x="1933999" y="1165678"/>
                <a:ext cx="23400" cy="1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B501ABC-A847-4050-8E27-697FB3DFD1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25359" y="1156678"/>
                  <a:ext cx="41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481448-D3C8-4814-964D-6E9558AD4B0F}"/>
                    </a:ext>
                  </a:extLst>
                </p14:cNvPr>
                <p14:cNvContentPartPr/>
                <p14:nvPr/>
              </p14:nvContentPartPr>
              <p14:xfrm>
                <a:off x="2369239" y="943558"/>
                <a:ext cx="143640" cy="222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481448-D3C8-4814-964D-6E9558AD4B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60239" y="934918"/>
                  <a:ext cx="161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F65552F-F583-43E8-9FB5-46FBBBD5A422}"/>
                    </a:ext>
                  </a:extLst>
                </p14:cNvPr>
                <p14:cNvContentPartPr/>
                <p14:nvPr/>
              </p14:nvContentPartPr>
              <p14:xfrm>
                <a:off x="2200039" y="821158"/>
                <a:ext cx="689760" cy="130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F65552F-F583-43E8-9FB5-46FBBBD5A4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91399" y="812518"/>
                  <a:ext cx="707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888770-28F0-42AE-BFC4-B69DFF9AC58B}"/>
                    </a:ext>
                  </a:extLst>
                </p14:cNvPr>
                <p14:cNvContentPartPr/>
                <p14:nvPr/>
              </p14:nvContentPartPr>
              <p14:xfrm>
                <a:off x="2747959" y="949678"/>
                <a:ext cx="372960" cy="181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888770-28F0-42AE-BFC4-B69DFF9AC5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38959" y="940678"/>
                  <a:ext cx="390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870184-84DC-4514-B6AF-2E9478EB912B}"/>
                    </a:ext>
                  </a:extLst>
                </p14:cNvPr>
                <p14:cNvContentPartPr/>
                <p14:nvPr/>
              </p14:nvContentPartPr>
              <p14:xfrm>
                <a:off x="3137479" y="984958"/>
                <a:ext cx="184680" cy="134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870184-84DC-4514-B6AF-2E9478EB91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28839" y="975958"/>
                  <a:ext cx="202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3733FC3-4C4D-45AA-A61F-FF085F288585}"/>
                    </a:ext>
                  </a:extLst>
                </p14:cNvPr>
                <p14:cNvContentPartPr/>
                <p14:nvPr/>
              </p14:nvContentPartPr>
              <p14:xfrm>
                <a:off x="3622759" y="906838"/>
                <a:ext cx="185400" cy="175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733FC3-4C4D-45AA-A61F-FF085F2885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14119" y="898198"/>
                  <a:ext cx="203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5AC66A5-2B05-4754-AC8C-8DBDD6AAA490}"/>
                    </a:ext>
                  </a:extLst>
                </p14:cNvPr>
                <p14:cNvContentPartPr/>
                <p14:nvPr/>
              </p14:nvContentPartPr>
              <p14:xfrm>
                <a:off x="3887719" y="907558"/>
                <a:ext cx="193680" cy="200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5AC66A5-2B05-4754-AC8C-8DBDD6AAA4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78719" y="898558"/>
                  <a:ext cx="211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202139-606D-4506-A848-576421F36F12}"/>
                    </a:ext>
                  </a:extLst>
                </p14:cNvPr>
                <p14:cNvContentPartPr/>
                <p14:nvPr/>
              </p14:nvContentPartPr>
              <p14:xfrm>
                <a:off x="4085359" y="927718"/>
                <a:ext cx="216360" cy="170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202139-606D-4506-A848-576421F36F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76719" y="919078"/>
                  <a:ext cx="234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C40F53-C02D-4F84-8A16-17D2B655BF25}"/>
                    </a:ext>
                  </a:extLst>
                </p14:cNvPr>
                <p14:cNvContentPartPr/>
                <p14:nvPr/>
              </p14:nvContentPartPr>
              <p14:xfrm>
                <a:off x="523879" y="1622158"/>
                <a:ext cx="248040" cy="241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C40F53-C02D-4F84-8A16-17D2B655BF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5239" y="1613518"/>
                  <a:ext cx="265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2A38CDB-894B-45B7-93E4-4514FAE37236}"/>
                    </a:ext>
                  </a:extLst>
                </p14:cNvPr>
                <p14:cNvContentPartPr/>
                <p14:nvPr/>
              </p14:nvContentPartPr>
              <p14:xfrm>
                <a:off x="794959" y="1615318"/>
                <a:ext cx="176040" cy="21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2A38CDB-894B-45B7-93E4-4514FAE372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5959" y="1606678"/>
                  <a:ext cx="193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CD7AA15-6546-4EFF-AD6B-48FB679DB2B0}"/>
                    </a:ext>
                  </a:extLst>
                </p14:cNvPr>
                <p14:cNvContentPartPr/>
                <p14:nvPr/>
              </p14:nvContentPartPr>
              <p14:xfrm>
                <a:off x="874159" y="1714678"/>
                <a:ext cx="220680" cy="371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CD7AA15-6546-4EFF-AD6B-48FB679DB2B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5159" y="1706038"/>
                  <a:ext cx="2383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424A798-3EA5-4368-9DB5-F9609322E3F1}"/>
                    </a:ext>
                  </a:extLst>
                </p14:cNvPr>
                <p14:cNvContentPartPr/>
                <p14:nvPr/>
              </p14:nvContentPartPr>
              <p14:xfrm>
                <a:off x="1071799" y="1567438"/>
                <a:ext cx="266040" cy="237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424A798-3EA5-4368-9DB5-F9609322E3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2799" y="1558798"/>
                  <a:ext cx="283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17E99DB-81F3-411C-B24A-A2934E87919F}"/>
                    </a:ext>
                  </a:extLst>
                </p14:cNvPr>
                <p14:cNvContentPartPr/>
                <p14:nvPr/>
              </p14:nvContentPartPr>
              <p14:xfrm>
                <a:off x="1447639" y="1373038"/>
                <a:ext cx="239400" cy="406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17E99DB-81F3-411C-B24A-A2934E8791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38999" y="1364038"/>
                  <a:ext cx="2570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BF3303-2ACD-4269-BA9C-3CCDE7D27275}"/>
                    </a:ext>
                  </a:extLst>
                </p14:cNvPr>
                <p14:cNvContentPartPr/>
                <p14:nvPr/>
              </p14:nvContentPartPr>
              <p14:xfrm>
                <a:off x="1624039" y="1598398"/>
                <a:ext cx="174240" cy="179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BF3303-2ACD-4269-BA9C-3CCDE7D2727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15399" y="1589758"/>
                  <a:ext cx="191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EE6CB0B-9427-4AB1-917B-B7E4B0027D45}"/>
                    </a:ext>
                  </a:extLst>
                </p14:cNvPr>
                <p14:cNvContentPartPr/>
                <p14:nvPr/>
              </p14:nvContentPartPr>
              <p14:xfrm>
                <a:off x="2003119" y="1603798"/>
                <a:ext cx="75960" cy="165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EE6CB0B-9427-4AB1-917B-B7E4B0027D4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94479" y="1594798"/>
                  <a:ext cx="93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136F99-A151-4998-845A-386E2B26EAD2}"/>
                    </a:ext>
                  </a:extLst>
                </p14:cNvPr>
                <p14:cNvContentPartPr/>
                <p14:nvPr/>
              </p14:nvContentPartPr>
              <p14:xfrm>
                <a:off x="2191759" y="1582558"/>
                <a:ext cx="191520" cy="177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136F99-A151-4998-845A-386E2B26EA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83119" y="1573918"/>
                  <a:ext cx="209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6C25F2-EE4F-4DBC-86B7-DA053C05B3AE}"/>
                    </a:ext>
                  </a:extLst>
                </p14:cNvPr>
                <p14:cNvContentPartPr/>
                <p14:nvPr/>
              </p14:nvContentPartPr>
              <p14:xfrm>
                <a:off x="2396239" y="1626478"/>
                <a:ext cx="293760" cy="140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6C25F2-EE4F-4DBC-86B7-DA053C05B3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87599" y="1617838"/>
                  <a:ext cx="311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156CDA-8FD1-4DC6-989F-58E441202512}"/>
                    </a:ext>
                  </a:extLst>
                </p14:cNvPr>
                <p14:cNvContentPartPr/>
                <p14:nvPr/>
              </p14:nvContentPartPr>
              <p14:xfrm>
                <a:off x="2840479" y="1626118"/>
                <a:ext cx="119520" cy="114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156CDA-8FD1-4DC6-989F-58E44120251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31839" y="1617118"/>
                  <a:ext cx="137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D6FA4DC-F5AB-4DB4-97A4-73E30B76E630}"/>
                    </a:ext>
                  </a:extLst>
                </p14:cNvPr>
                <p14:cNvContentPartPr/>
                <p14:nvPr/>
              </p14:nvContentPartPr>
              <p14:xfrm>
                <a:off x="2961079" y="1659958"/>
                <a:ext cx="223560" cy="125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D6FA4DC-F5AB-4DB4-97A4-73E30B76E63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52439" y="1651318"/>
                  <a:ext cx="241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23BC7FC-8200-4BF2-B6AC-0490AF8D01AF}"/>
                    </a:ext>
                  </a:extLst>
                </p14:cNvPr>
                <p14:cNvContentPartPr/>
                <p14:nvPr/>
              </p14:nvContentPartPr>
              <p14:xfrm>
                <a:off x="3412159" y="1268998"/>
                <a:ext cx="249840" cy="562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23BC7FC-8200-4BF2-B6AC-0490AF8D01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03519" y="1259998"/>
                  <a:ext cx="2674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8CBD2C-B466-4BE5-B1B3-76185C0361FE}"/>
                    </a:ext>
                  </a:extLst>
                </p14:cNvPr>
                <p14:cNvContentPartPr/>
                <p14:nvPr/>
              </p14:nvContentPartPr>
              <p14:xfrm>
                <a:off x="3341599" y="1539718"/>
                <a:ext cx="377280" cy="256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8CBD2C-B466-4BE5-B1B3-76185C0361F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32959" y="1530718"/>
                  <a:ext cx="3949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2A9EEB1-394F-423B-A198-138B7FD131EB}"/>
                    </a:ext>
                  </a:extLst>
                </p14:cNvPr>
                <p14:cNvContentPartPr/>
                <p14:nvPr/>
              </p14:nvContentPartPr>
              <p14:xfrm>
                <a:off x="4128199" y="1393918"/>
                <a:ext cx="583920" cy="350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2A9EEB1-394F-423B-A198-138B7FD131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19199" y="1385278"/>
                  <a:ext cx="6015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A8471F-C9B2-4DCB-9A72-C8FB46CC318E}"/>
                    </a:ext>
                  </a:extLst>
                </p14:cNvPr>
                <p14:cNvContentPartPr/>
                <p14:nvPr/>
              </p14:nvContentPartPr>
              <p14:xfrm>
                <a:off x="4163839" y="1599478"/>
                <a:ext cx="264240" cy="49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A8471F-C9B2-4DCB-9A72-C8FB46CC31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54839" y="1590478"/>
                  <a:ext cx="281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A7C25F-60B9-49ED-BB24-3AECF8AD5EDA}"/>
                    </a:ext>
                  </a:extLst>
                </p14:cNvPr>
                <p14:cNvContentPartPr/>
                <p14:nvPr/>
              </p14:nvContentPartPr>
              <p14:xfrm>
                <a:off x="4479199" y="1630438"/>
                <a:ext cx="70560" cy="80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A7C25F-60B9-49ED-BB24-3AECF8AD5ED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70559" y="1621798"/>
                  <a:ext cx="88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A6A3EB0-E371-4C49-9126-3AA10C9938F9}"/>
                    </a:ext>
                  </a:extLst>
                </p14:cNvPr>
                <p14:cNvContentPartPr/>
                <p14:nvPr/>
              </p14:nvContentPartPr>
              <p14:xfrm>
                <a:off x="4695559" y="1592998"/>
                <a:ext cx="113760" cy="104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A6A3EB0-E371-4C49-9126-3AA10C9938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86919" y="1584358"/>
                  <a:ext cx="131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A067996-838A-40F9-AB36-65E95C0A8470}"/>
                    </a:ext>
                  </a:extLst>
                </p14:cNvPr>
                <p14:cNvContentPartPr/>
                <p14:nvPr/>
              </p14:nvContentPartPr>
              <p14:xfrm>
                <a:off x="4957279" y="1569598"/>
                <a:ext cx="252360" cy="167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A067996-838A-40F9-AB36-65E95C0A84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48279" y="1560958"/>
                  <a:ext cx="270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15AB33-DAEF-4659-98BC-628BF37100FB}"/>
                    </a:ext>
                  </a:extLst>
                </p14:cNvPr>
                <p14:cNvContentPartPr/>
                <p14:nvPr/>
              </p14:nvContentPartPr>
              <p14:xfrm>
                <a:off x="5213599" y="1376638"/>
                <a:ext cx="177840" cy="297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15AB33-DAEF-4659-98BC-628BF37100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04599" y="1367998"/>
                  <a:ext cx="195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8953C8F-CA6E-4CB4-85FD-3F40D2F1FD5E}"/>
                    </a:ext>
                  </a:extLst>
                </p14:cNvPr>
                <p14:cNvContentPartPr/>
                <p14:nvPr/>
              </p14:nvContentPartPr>
              <p14:xfrm>
                <a:off x="5717239" y="1353598"/>
                <a:ext cx="289800" cy="398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8953C8F-CA6E-4CB4-85FD-3F40D2F1FD5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08599" y="1344598"/>
                  <a:ext cx="3074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48E27D0-05EB-4F86-B32F-40B4B04A9DD5}"/>
                    </a:ext>
                  </a:extLst>
                </p14:cNvPr>
                <p14:cNvContentPartPr/>
                <p14:nvPr/>
              </p14:nvContentPartPr>
              <p14:xfrm>
                <a:off x="5701399" y="1517758"/>
                <a:ext cx="438480" cy="85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48E27D0-05EB-4F86-B32F-40B4B04A9D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92759" y="1508758"/>
                  <a:ext cx="45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9FFB451-BD6B-4897-B1FD-D4C747EB2A9D}"/>
                    </a:ext>
                  </a:extLst>
                </p14:cNvPr>
                <p14:cNvContentPartPr/>
                <p14:nvPr/>
              </p14:nvContentPartPr>
              <p14:xfrm>
                <a:off x="6026839" y="1353958"/>
                <a:ext cx="326520" cy="426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9FFB451-BD6B-4897-B1FD-D4C747EB2A9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17839" y="1345318"/>
                  <a:ext cx="344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9A22AB5-EAB6-4DF9-820C-A129A918140E}"/>
                    </a:ext>
                  </a:extLst>
                </p14:cNvPr>
                <p14:cNvContentPartPr/>
                <p14:nvPr/>
              </p14:nvContentPartPr>
              <p14:xfrm>
                <a:off x="6417799" y="1582918"/>
                <a:ext cx="194760" cy="152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9A22AB5-EAB6-4DF9-820C-A129A918140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08799" y="1573918"/>
                  <a:ext cx="212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050C873-460C-477D-8F7C-9A7C5246CB07}"/>
                    </a:ext>
                  </a:extLst>
                </p14:cNvPr>
                <p14:cNvContentPartPr/>
                <p14:nvPr/>
              </p14:nvContentPartPr>
              <p14:xfrm>
                <a:off x="6778519" y="1630438"/>
                <a:ext cx="203760" cy="395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050C873-460C-477D-8F7C-9A7C5246CB0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69879" y="1621798"/>
                  <a:ext cx="221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27B21D9-E17C-43BB-ACB4-3A8EBA4587D3}"/>
                    </a:ext>
                  </a:extLst>
                </p14:cNvPr>
                <p14:cNvContentPartPr/>
                <p14:nvPr/>
              </p14:nvContentPartPr>
              <p14:xfrm>
                <a:off x="6900199" y="1526398"/>
                <a:ext cx="345960" cy="198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27B21D9-E17C-43BB-ACB4-3A8EBA4587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91199" y="1517758"/>
                  <a:ext cx="363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B646DC-5484-4249-8EAA-6D9B9FEC87E1}"/>
                    </a:ext>
                  </a:extLst>
                </p14:cNvPr>
                <p14:cNvContentPartPr/>
                <p14:nvPr/>
              </p14:nvContentPartPr>
              <p14:xfrm>
                <a:off x="7281799" y="1563478"/>
                <a:ext cx="173880" cy="196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B646DC-5484-4249-8EAA-6D9B9FEC87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73159" y="1554838"/>
                  <a:ext cx="191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706A9E-723A-4A12-BE1C-460E8CB50736}"/>
                    </a:ext>
                  </a:extLst>
                </p14:cNvPr>
                <p14:cNvContentPartPr/>
                <p14:nvPr/>
              </p14:nvContentPartPr>
              <p14:xfrm>
                <a:off x="7466479" y="1612078"/>
                <a:ext cx="174240" cy="140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706A9E-723A-4A12-BE1C-460E8CB5073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57479" y="1603438"/>
                  <a:ext cx="191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322C6F3-D553-4AFA-A786-C1B66826F22E}"/>
                    </a:ext>
                  </a:extLst>
                </p14:cNvPr>
                <p14:cNvContentPartPr/>
                <p14:nvPr/>
              </p14:nvContentPartPr>
              <p14:xfrm>
                <a:off x="7778239" y="1317238"/>
                <a:ext cx="303120" cy="451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322C6F3-D553-4AFA-A786-C1B66826F22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69239" y="1308238"/>
                  <a:ext cx="3207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BE0C5F-CF5F-464D-83E5-B4A1C991E6E7}"/>
                    </a:ext>
                  </a:extLst>
                </p14:cNvPr>
                <p14:cNvContentPartPr/>
                <p14:nvPr/>
              </p14:nvContentPartPr>
              <p14:xfrm>
                <a:off x="8180359" y="1590838"/>
                <a:ext cx="197640" cy="165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BE0C5F-CF5F-464D-83E5-B4A1C991E6E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71359" y="1581838"/>
                  <a:ext cx="215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96C599-1176-4B4E-A5D7-5352A2AF5137}"/>
                    </a:ext>
                  </a:extLst>
                </p14:cNvPr>
                <p14:cNvContentPartPr/>
                <p14:nvPr/>
              </p14:nvContentPartPr>
              <p14:xfrm>
                <a:off x="8532079" y="1325878"/>
                <a:ext cx="307440" cy="471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996C599-1176-4B4E-A5D7-5352A2AF51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23439" y="1316878"/>
                  <a:ext cx="3250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4CB69FC-2B66-41FC-983D-993ED0AA9866}"/>
                    </a:ext>
                  </a:extLst>
                </p14:cNvPr>
                <p14:cNvContentPartPr/>
                <p14:nvPr/>
              </p14:nvContentPartPr>
              <p14:xfrm>
                <a:off x="8948959" y="1675078"/>
                <a:ext cx="55440" cy="119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4CB69FC-2B66-41FC-983D-993ED0AA986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39959" y="1666438"/>
                  <a:ext cx="73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F27AACD-F091-462F-A5AE-D6C7B1315D4B}"/>
                    </a:ext>
                  </a:extLst>
                </p14:cNvPr>
                <p14:cNvContentPartPr/>
                <p14:nvPr/>
              </p14:nvContentPartPr>
              <p14:xfrm>
                <a:off x="9262879" y="1338478"/>
                <a:ext cx="233280" cy="45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F27AACD-F091-462F-A5AE-D6C7B1315D4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53879" y="1329478"/>
                  <a:ext cx="2509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71A550-B527-4764-AD21-3CF075640E5A}"/>
                    </a:ext>
                  </a:extLst>
                </p14:cNvPr>
                <p14:cNvContentPartPr/>
                <p14:nvPr/>
              </p14:nvContentPartPr>
              <p14:xfrm>
                <a:off x="9484639" y="1680838"/>
                <a:ext cx="53280" cy="100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71A550-B527-4764-AD21-3CF075640E5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75999" y="1672198"/>
                  <a:ext cx="70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826925C-C914-4811-9008-A8591C7FE855}"/>
                    </a:ext>
                  </a:extLst>
                </p14:cNvPr>
                <p14:cNvContentPartPr/>
                <p14:nvPr/>
              </p14:nvContentPartPr>
              <p14:xfrm>
                <a:off x="9763279" y="1320478"/>
                <a:ext cx="325800" cy="484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826925C-C914-4811-9008-A8591C7FE8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54639" y="1311838"/>
                  <a:ext cx="3434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AC1580-0016-4E3A-84FF-389DFF88D338}"/>
                    </a:ext>
                  </a:extLst>
                </p14:cNvPr>
                <p14:cNvContentPartPr/>
                <p14:nvPr/>
              </p14:nvContentPartPr>
              <p14:xfrm>
                <a:off x="10078279" y="1642678"/>
                <a:ext cx="125640" cy="122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AC1580-0016-4E3A-84FF-389DFF88D33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69639" y="1633678"/>
                  <a:ext cx="143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FCBDEE4-5ECD-4DAF-867A-6CB1723F9822}"/>
                    </a:ext>
                  </a:extLst>
                </p14:cNvPr>
                <p14:cNvContentPartPr/>
                <p14:nvPr/>
              </p14:nvContentPartPr>
              <p14:xfrm>
                <a:off x="9994399" y="1599838"/>
                <a:ext cx="326520" cy="434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FCBDEE4-5ECD-4DAF-867A-6CB1723F98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85759" y="1590838"/>
                  <a:ext cx="3441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0C7C918-9F14-46B2-B631-18DB82B73AF5}"/>
                    </a:ext>
                  </a:extLst>
                </p14:cNvPr>
                <p14:cNvContentPartPr/>
                <p14:nvPr/>
              </p14:nvContentPartPr>
              <p14:xfrm>
                <a:off x="10769839" y="1393918"/>
                <a:ext cx="161640" cy="358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0C7C918-9F14-46B2-B631-18DB82B73AF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61199" y="1385278"/>
                  <a:ext cx="179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BAF4856-3CE5-49DC-8546-7A73861D8E7A}"/>
                    </a:ext>
                  </a:extLst>
                </p14:cNvPr>
                <p14:cNvContentPartPr/>
                <p14:nvPr/>
              </p14:nvContentPartPr>
              <p14:xfrm>
                <a:off x="10669399" y="1568518"/>
                <a:ext cx="417240" cy="29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BAF4856-3CE5-49DC-8546-7A73861D8E7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60399" y="1559518"/>
                  <a:ext cx="434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E38B754-F112-4D4D-909C-5BCDA422EAF4}"/>
                    </a:ext>
                  </a:extLst>
                </p14:cNvPr>
                <p14:cNvContentPartPr/>
                <p14:nvPr/>
              </p14:nvContentPartPr>
              <p14:xfrm>
                <a:off x="11089159" y="1322278"/>
                <a:ext cx="265320" cy="424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E38B754-F112-4D4D-909C-5BCDA422EA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80159" y="1313278"/>
                  <a:ext cx="2829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2B01072-B5D7-46A7-AD18-5D578F085190}"/>
                    </a:ext>
                  </a:extLst>
                </p14:cNvPr>
                <p14:cNvContentPartPr/>
                <p14:nvPr/>
              </p14:nvContentPartPr>
              <p14:xfrm>
                <a:off x="11391199" y="1595518"/>
                <a:ext cx="143280" cy="119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2B01072-B5D7-46A7-AD18-5D578F0851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82199" y="1586518"/>
                  <a:ext cx="160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17B41D-53A5-4198-803B-4FB03E4A4E4A}"/>
                    </a:ext>
                  </a:extLst>
                </p14:cNvPr>
                <p14:cNvContentPartPr/>
                <p14:nvPr/>
              </p14:nvContentPartPr>
              <p14:xfrm>
                <a:off x="11702239" y="1377358"/>
                <a:ext cx="199440" cy="387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17B41D-53A5-4198-803B-4FB03E4A4E4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693599" y="1368718"/>
                  <a:ext cx="2170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E94F655-70F9-4B24-8945-53BE2D9E5C03}"/>
                    </a:ext>
                  </a:extLst>
                </p14:cNvPr>
                <p14:cNvContentPartPr/>
                <p14:nvPr/>
              </p14:nvContentPartPr>
              <p14:xfrm>
                <a:off x="11642119" y="1505518"/>
                <a:ext cx="429120" cy="57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E94F655-70F9-4B24-8945-53BE2D9E5C0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33119" y="1496878"/>
                  <a:ext cx="446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01AFB53-191A-4CCA-B9C7-6ACABBBA7AE3}"/>
                    </a:ext>
                  </a:extLst>
                </p14:cNvPr>
                <p14:cNvContentPartPr/>
                <p14:nvPr/>
              </p14:nvContentPartPr>
              <p14:xfrm>
                <a:off x="552679" y="2105998"/>
                <a:ext cx="244440" cy="457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01AFB53-191A-4CCA-B9C7-6ACABBBA7A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3679" y="2097358"/>
                  <a:ext cx="2620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48D1E8-61DE-4638-91C6-8A2CE5DBC05C}"/>
                    </a:ext>
                  </a:extLst>
                </p14:cNvPr>
                <p14:cNvContentPartPr/>
                <p14:nvPr/>
              </p14:nvContentPartPr>
              <p14:xfrm>
                <a:off x="454759" y="2272318"/>
                <a:ext cx="479880" cy="129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48D1E8-61DE-4638-91C6-8A2CE5DBC05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5759" y="2263318"/>
                  <a:ext cx="497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9C4A060-3F4E-407F-9311-C1C5E4B43924}"/>
                    </a:ext>
                  </a:extLst>
                </p14:cNvPr>
                <p14:cNvContentPartPr/>
                <p14:nvPr/>
              </p14:nvContentPartPr>
              <p14:xfrm>
                <a:off x="838519" y="2089798"/>
                <a:ext cx="236160" cy="429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9C4A060-3F4E-407F-9311-C1C5E4B4392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9519" y="2080798"/>
                  <a:ext cx="2538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A4E9F7-5A04-4F88-9F3A-CF6BDE7FD80D}"/>
                    </a:ext>
                  </a:extLst>
                </p14:cNvPr>
                <p14:cNvContentPartPr/>
                <p14:nvPr/>
              </p14:nvContentPartPr>
              <p14:xfrm>
                <a:off x="1164319" y="2325238"/>
                <a:ext cx="170280" cy="178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A4E9F7-5A04-4F88-9F3A-CF6BDE7FD80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55679" y="2316238"/>
                  <a:ext cx="187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3EB25D3-3677-4603-B0CD-5676C2D46D7E}"/>
                    </a:ext>
                  </a:extLst>
                </p14:cNvPr>
                <p14:cNvContentPartPr/>
                <p14:nvPr/>
              </p14:nvContentPartPr>
              <p14:xfrm>
                <a:off x="1728799" y="2246038"/>
                <a:ext cx="307080" cy="254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3EB25D3-3677-4603-B0CD-5676C2D46D7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19799" y="2237038"/>
                  <a:ext cx="324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2221BB-B8A7-4B98-96ED-1C382173ACF9}"/>
                    </a:ext>
                  </a:extLst>
                </p14:cNvPr>
                <p14:cNvContentPartPr/>
                <p14:nvPr/>
              </p14:nvContentPartPr>
              <p14:xfrm>
                <a:off x="2085919" y="2285638"/>
                <a:ext cx="270000" cy="219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2221BB-B8A7-4B98-96ED-1C382173AC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76919" y="2276638"/>
                  <a:ext cx="287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11B8FD4-29FF-4BAD-83DB-45CB58614EC0}"/>
                    </a:ext>
                  </a:extLst>
                </p14:cNvPr>
                <p14:cNvContentPartPr/>
                <p14:nvPr/>
              </p14:nvContentPartPr>
              <p14:xfrm>
                <a:off x="2415319" y="2312998"/>
                <a:ext cx="149760" cy="16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11B8FD4-29FF-4BAD-83DB-45CB58614EC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06679" y="2303998"/>
                  <a:ext cx="167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AF18329-0125-4AA2-92E7-F4B334DBE14D}"/>
                    </a:ext>
                  </a:extLst>
                </p14:cNvPr>
                <p14:cNvContentPartPr/>
                <p14:nvPr/>
              </p14:nvContentPartPr>
              <p14:xfrm>
                <a:off x="2662279" y="2305798"/>
                <a:ext cx="200880" cy="168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AF18329-0125-4AA2-92E7-F4B334DBE1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53639" y="2297158"/>
                  <a:ext cx="218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2F62FA0-B5B5-4D34-9CCC-3C09D3FE241B}"/>
                    </a:ext>
                  </a:extLst>
                </p14:cNvPr>
                <p14:cNvContentPartPr/>
                <p14:nvPr/>
              </p14:nvContentPartPr>
              <p14:xfrm>
                <a:off x="2934799" y="2325958"/>
                <a:ext cx="236880" cy="151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2F62FA0-B5B5-4D34-9CCC-3C09D3FE241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26159" y="2317318"/>
                  <a:ext cx="254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2BF1EF1-1177-4453-AE73-140E26FD97D3}"/>
                    </a:ext>
                  </a:extLst>
                </p14:cNvPr>
                <p14:cNvContentPartPr/>
                <p14:nvPr/>
              </p14:nvContentPartPr>
              <p14:xfrm>
                <a:off x="3272839" y="2302198"/>
                <a:ext cx="241920" cy="205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2BF1EF1-1177-4453-AE73-140E26FD97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63839" y="2293558"/>
                  <a:ext cx="259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9BD52D4-513A-4341-AF2C-F520190E3015}"/>
                    </a:ext>
                  </a:extLst>
                </p14:cNvPr>
                <p14:cNvContentPartPr/>
                <p14:nvPr/>
              </p14:nvContentPartPr>
              <p14:xfrm>
                <a:off x="3493879" y="2119678"/>
                <a:ext cx="230760" cy="345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9BD52D4-513A-4341-AF2C-F520190E301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84879" y="2111038"/>
                  <a:ext cx="2484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73976AC-D509-4B41-A33A-DF1A0315B1FA}"/>
                    </a:ext>
                  </a:extLst>
                </p14:cNvPr>
                <p14:cNvContentPartPr/>
                <p14:nvPr/>
              </p14:nvContentPartPr>
              <p14:xfrm>
                <a:off x="4028479" y="1971718"/>
                <a:ext cx="353160" cy="516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73976AC-D509-4B41-A33A-DF1A0315B1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19479" y="1963078"/>
                  <a:ext cx="3708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A834929-452A-40AB-A41D-3DCC5F1BAF2B}"/>
                    </a:ext>
                  </a:extLst>
                </p14:cNvPr>
                <p14:cNvContentPartPr/>
                <p14:nvPr/>
              </p14:nvContentPartPr>
              <p14:xfrm>
                <a:off x="4378759" y="2352238"/>
                <a:ext cx="198000" cy="122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A834929-452A-40AB-A41D-3DCC5F1BAF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69759" y="2343598"/>
                  <a:ext cx="215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D760E3E-7AE5-46A3-9463-9B1EB723D463}"/>
                    </a:ext>
                  </a:extLst>
                </p14:cNvPr>
                <p14:cNvContentPartPr/>
                <p14:nvPr/>
              </p14:nvContentPartPr>
              <p14:xfrm>
                <a:off x="4777279" y="2196718"/>
                <a:ext cx="142560" cy="300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D760E3E-7AE5-46A3-9463-9B1EB723D46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68279" y="2187718"/>
                  <a:ext cx="160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A6F0E5-CEDE-4E32-A50A-76243DB956E4}"/>
                    </a:ext>
                  </a:extLst>
                </p14:cNvPr>
                <p14:cNvContentPartPr/>
                <p14:nvPr/>
              </p14:nvContentPartPr>
              <p14:xfrm>
                <a:off x="5008399" y="2124718"/>
                <a:ext cx="164520" cy="381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A6F0E5-CEDE-4E32-A50A-76243DB956E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99399" y="2116078"/>
                  <a:ext cx="182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69DE490-8374-4698-9C07-34A7335600BE}"/>
                    </a:ext>
                  </a:extLst>
                </p14:cNvPr>
                <p14:cNvContentPartPr/>
                <p14:nvPr/>
              </p14:nvContentPartPr>
              <p14:xfrm>
                <a:off x="5564599" y="2271598"/>
                <a:ext cx="95760" cy="166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69DE490-8374-4698-9C07-34A7335600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55959" y="2262598"/>
                  <a:ext cx="113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C8D689-82DC-4037-9A07-BDF2F571BFB8}"/>
                    </a:ext>
                  </a:extLst>
                </p14:cNvPr>
                <p14:cNvContentPartPr/>
                <p14:nvPr/>
              </p14:nvContentPartPr>
              <p14:xfrm>
                <a:off x="5760799" y="2154958"/>
                <a:ext cx="33480" cy="27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C8D689-82DC-4037-9A07-BDF2F571BF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51799" y="2145958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8F86657-638A-4861-B7EE-B0CE46E83615}"/>
                    </a:ext>
                  </a:extLst>
                </p14:cNvPr>
                <p14:cNvContentPartPr/>
                <p14:nvPr/>
              </p14:nvContentPartPr>
              <p14:xfrm>
                <a:off x="5749279" y="2188798"/>
                <a:ext cx="277200" cy="258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8F86657-638A-4861-B7EE-B0CE46E836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40279" y="2179798"/>
                  <a:ext cx="294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57DAD-EBA8-4E73-810F-A510D5E105EE}"/>
                    </a:ext>
                  </a:extLst>
                </p14:cNvPr>
                <p14:cNvContentPartPr/>
                <p14:nvPr/>
              </p14:nvContentPartPr>
              <p14:xfrm>
                <a:off x="6432559" y="2183758"/>
                <a:ext cx="314640" cy="248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57DAD-EBA8-4E73-810F-A510D5E105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23919" y="2175118"/>
                  <a:ext cx="332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384A636-A47D-4E3A-8C43-A3B73E9628EE}"/>
                    </a:ext>
                  </a:extLst>
                </p14:cNvPr>
                <p14:cNvContentPartPr/>
                <p14:nvPr/>
              </p14:nvContentPartPr>
              <p14:xfrm>
                <a:off x="6818119" y="2204638"/>
                <a:ext cx="201960" cy="212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384A636-A47D-4E3A-8C43-A3B73E9628E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09119" y="2195638"/>
                  <a:ext cx="219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6EED55A-CC6C-4B16-8E3F-D7BD79E6B290}"/>
                    </a:ext>
                  </a:extLst>
                </p14:cNvPr>
                <p14:cNvContentPartPr/>
                <p14:nvPr/>
              </p14:nvContentPartPr>
              <p14:xfrm>
                <a:off x="7122679" y="2216878"/>
                <a:ext cx="256320" cy="225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6EED55A-CC6C-4B16-8E3F-D7BD79E6B2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13679" y="2208238"/>
                  <a:ext cx="273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2DFFC45-06E3-41E1-A1C3-05A88912D6CD}"/>
                    </a:ext>
                  </a:extLst>
                </p14:cNvPr>
                <p14:cNvContentPartPr/>
                <p14:nvPr/>
              </p14:nvContentPartPr>
              <p14:xfrm>
                <a:off x="7328959" y="2055238"/>
                <a:ext cx="255600" cy="362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2DFFC45-06E3-41E1-A1C3-05A88912D6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20319" y="2046598"/>
                  <a:ext cx="2732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22D24A1-1567-484F-A1FF-391DE2F769E8}"/>
                    </a:ext>
                  </a:extLst>
                </p14:cNvPr>
                <p14:cNvContentPartPr/>
                <p14:nvPr/>
              </p14:nvContentPartPr>
              <p14:xfrm>
                <a:off x="7539559" y="2435398"/>
                <a:ext cx="35280" cy="9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22D24A1-1567-484F-A1FF-391DE2F769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30559" y="2426758"/>
                  <a:ext cx="52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4673ECA-FED6-4170-B3BC-DDDA5F6C16C1}"/>
                    </a:ext>
                  </a:extLst>
                </p14:cNvPr>
                <p14:cNvContentPartPr/>
                <p14:nvPr/>
              </p14:nvContentPartPr>
              <p14:xfrm>
                <a:off x="1179079" y="2880718"/>
                <a:ext cx="274320" cy="374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4673ECA-FED6-4170-B3BC-DDDA5F6C16C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0079" y="2871718"/>
                  <a:ext cx="291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7FFD53-868A-483A-A030-5ED404F3D1F0}"/>
                    </a:ext>
                  </a:extLst>
                </p14:cNvPr>
                <p14:cNvContentPartPr/>
                <p14:nvPr/>
              </p14:nvContentPartPr>
              <p14:xfrm>
                <a:off x="1528279" y="3038758"/>
                <a:ext cx="254160" cy="163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7FFD53-868A-483A-A030-5ED404F3D1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19279" y="3029758"/>
                  <a:ext cx="271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40C8D6A-2CD0-4918-A01B-59A0A174059C}"/>
                    </a:ext>
                  </a:extLst>
                </p14:cNvPr>
                <p14:cNvContentPartPr/>
                <p14:nvPr/>
              </p14:nvContentPartPr>
              <p14:xfrm>
                <a:off x="1998439" y="2840398"/>
                <a:ext cx="181440" cy="376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40C8D6A-2CD0-4918-A01B-59A0A174059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89799" y="2831398"/>
                  <a:ext cx="1990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09C33CD-4BDA-4100-93DF-EDF1C2F32067}"/>
                    </a:ext>
                  </a:extLst>
                </p14:cNvPr>
                <p14:cNvContentPartPr/>
                <p14:nvPr/>
              </p14:nvContentPartPr>
              <p14:xfrm>
                <a:off x="1899799" y="2996638"/>
                <a:ext cx="326160" cy="43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09C33CD-4BDA-4100-93DF-EDF1C2F3206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90799" y="2987998"/>
                  <a:ext cx="34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F3758BA-FC59-45C5-B4CA-0464DC5C91F4}"/>
                    </a:ext>
                  </a:extLst>
                </p14:cNvPr>
                <p14:cNvContentPartPr/>
                <p14:nvPr/>
              </p14:nvContentPartPr>
              <p14:xfrm>
                <a:off x="2674159" y="3167638"/>
                <a:ext cx="3240" cy="18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F3758BA-FC59-45C5-B4CA-0464DC5C91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65159" y="3158638"/>
                  <a:ext cx="20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903AFF1-7DC2-452C-B381-52F4C398B809}"/>
                    </a:ext>
                  </a:extLst>
                </p14:cNvPr>
                <p14:cNvContentPartPr/>
                <p14:nvPr/>
              </p14:nvContentPartPr>
              <p14:xfrm>
                <a:off x="2627359" y="2815918"/>
                <a:ext cx="443160" cy="408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903AFF1-7DC2-452C-B381-52F4C398B80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18359" y="2807278"/>
                  <a:ext cx="460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FED8CA0-0DB2-4E1B-BA67-355172310D81}"/>
                    </a:ext>
                  </a:extLst>
                </p14:cNvPr>
                <p14:cNvContentPartPr/>
                <p14:nvPr/>
              </p14:nvContentPartPr>
              <p14:xfrm>
                <a:off x="2751199" y="3043798"/>
                <a:ext cx="165960" cy="59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FED8CA0-0DB2-4E1B-BA67-355172310D8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42559" y="3035158"/>
                  <a:ext cx="183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D01B935-8A10-4559-AA93-F645E5C6FA24}"/>
                    </a:ext>
                  </a:extLst>
                </p14:cNvPr>
                <p14:cNvContentPartPr/>
                <p14:nvPr/>
              </p14:nvContentPartPr>
              <p14:xfrm>
                <a:off x="5405479" y="2877118"/>
                <a:ext cx="235440" cy="200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D01B935-8A10-4559-AA93-F645E5C6FA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96479" y="2868478"/>
                  <a:ext cx="253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E266BD-B89B-48E1-A9E9-EAF51856739F}"/>
                    </a:ext>
                  </a:extLst>
                </p14:cNvPr>
                <p14:cNvContentPartPr/>
                <p14:nvPr/>
              </p14:nvContentPartPr>
              <p14:xfrm>
                <a:off x="5666479" y="2877478"/>
                <a:ext cx="238320" cy="174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E266BD-B89B-48E1-A9E9-EAF51856739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57479" y="2868478"/>
                  <a:ext cx="255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3B1B114-BE7E-47D2-9AE3-5370119076BC}"/>
                    </a:ext>
                  </a:extLst>
                </p14:cNvPr>
                <p14:cNvContentPartPr/>
                <p14:nvPr/>
              </p14:nvContentPartPr>
              <p14:xfrm>
                <a:off x="5873479" y="2895478"/>
                <a:ext cx="189360" cy="181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3B1B114-BE7E-47D2-9AE3-5370119076B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64479" y="2886838"/>
                  <a:ext cx="207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7C7668A-2AC8-4A74-825A-37EDEEAC899A}"/>
                    </a:ext>
                  </a:extLst>
                </p14:cNvPr>
                <p14:cNvContentPartPr/>
                <p14:nvPr/>
              </p14:nvContentPartPr>
              <p14:xfrm>
                <a:off x="6050959" y="2956318"/>
                <a:ext cx="177120" cy="116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7C7668A-2AC8-4A74-825A-37EDEEAC899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41959" y="2947678"/>
                  <a:ext cx="194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5E3B818-FCEC-4B1C-ACDA-DA15C1758997}"/>
                    </a:ext>
                  </a:extLst>
                </p14:cNvPr>
                <p14:cNvContentPartPr/>
                <p14:nvPr/>
              </p14:nvContentPartPr>
              <p14:xfrm>
                <a:off x="6386479" y="2708278"/>
                <a:ext cx="221040" cy="407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5E3B818-FCEC-4B1C-ACDA-DA15C175899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77479" y="2699638"/>
                  <a:ext cx="2386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20379F1-A9B8-4D7F-B9A0-88FC3840B644}"/>
                    </a:ext>
                  </a:extLst>
                </p14:cNvPr>
                <p14:cNvContentPartPr/>
                <p14:nvPr/>
              </p14:nvContentPartPr>
              <p14:xfrm>
                <a:off x="6332119" y="2862718"/>
                <a:ext cx="399960" cy="89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20379F1-A9B8-4D7F-B9A0-88FC3840B64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23119" y="2854078"/>
                  <a:ext cx="417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2B4D6F5-38CD-4B0A-90E7-2553ACA06C9E}"/>
                    </a:ext>
                  </a:extLst>
                </p14:cNvPr>
                <p14:cNvContentPartPr/>
                <p14:nvPr/>
              </p14:nvContentPartPr>
              <p14:xfrm>
                <a:off x="7012159" y="2610718"/>
                <a:ext cx="270000" cy="515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2B4D6F5-38CD-4B0A-90E7-2553ACA06C9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03159" y="2602078"/>
                  <a:ext cx="2876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657CC95-6DC5-40BA-BF1A-4450D3DCB356}"/>
                    </a:ext>
                  </a:extLst>
                </p14:cNvPr>
                <p14:cNvContentPartPr/>
                <p14:nvPr/>
              </p14:nvContentPartPr>
              <p14:xfrm>
                <a:off x="6958159" y="2819878"/>
                <a:ext cx="398520" cy="109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657CC95-6DC5-40BA-BF1A-4450D3DCB35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49159" y="2811238"/>
                  <a:ext cx="416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5B371E-4542-4BB4-AB01-444D46AB5EDD}"/>
                    </a:ext>
                  </a:extLst>
                </p14:cNvPr>
                <p14:cNvContentPartPr/>
                <p14:nvPr/>
              </p14:nvContentPartPr>
              <p14:xfrm>
                <a:off x="7308799" y="2579758"/>
                <a:ext cx="268560" cy="468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5B371E-4542-4BB4-AB01-444D46AB5ED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99799" y="2571118"/>
                  <a:ext cx="2862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3BCFFCF-8879-4E99-915B-8ABA0E4BB49C}"/>
                    </a:ext>
                  </a:extLst>
                </p14:cNvPr>
                <p14:cNvContentPartPr/>
                <p14:nvPr/>
              </p14:nvContentPartPr>
              <p14:xfrm>
                <a:off x="7561879" y="2919598"/>
                <a:ext cx="164160" cy="117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3BCFFCF-8879-4E99-915B-8ABA0E4BB4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53239" y="2910598"/>
                  <a:ext cx="181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CC0D677-56D2-4ABB-9B55-0AA2BD234A33}"/>
                    </a:ext>
                  </a:extLst>
                </p14:cNvPr>
                <p14:cNvContentPartPr/>
                <p14:nvPr/>
              </p14:nvContentPartPr>
              <p14:xfrm>
                <a:off x="7835479" y="2632318"/>
                <a:ext cx="283680" cy="391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CC0D677-56D2-4ABB-9B55-0AA2BD234A3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26479" y="2623678"/>
                  <a:ext cx="3013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FDCDDF7-E5AD-46A0-848F-A1AD7CAE35B7}"/>
                    </a:ext>
                  </a:extLst>
                </p14:cNvPr>
                <p14:cNvContentPartPr/>
                <p14:nvPr/>
              </p14:nvContentPartPr>
              <p14:xfrm>
                <a:off x="8408239" y="2617918"/>
                <a:ext cx="236880" cy="437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FDCDDF7-E5AD-46A0-848F-A1AD7CAE35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99239" y="2608918"/>
                  <a:ext cx="2545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25C45F5-994E-47A9-8CA9-63B14A1C47F5}"/>
                    </a:ext>
                  </a:extLst>
                </p14:cNvPr>
                <p14:cNvContentPartPr/>
                <p14:nvPr/>
              </p14:nvContentPartPr>
              <p14:xfrm>
                <a:off x="8390959" y="2789998"/>
                <a:ext cx="273960" cy="42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25C45F5-994E-47A9-8CA9-63B14A1C47F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81959" y="2781358"/>
                  <a:ext cx="291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2E9FECA-0170-4B3D-A3B1-26DEEC4AF111}"/>
                    </a:ext>
                  </a:extLst>
                </p14:cNvPr>
                <p14:cNvContentPartPr/>
                <p14:nvPr/>
              </p14:nvContentPartPr>
              <p14:xfrm>
                <a:off x="8725759" y="2552758"/>
                <a:ext cx="362520" cy="416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2E9FECA-0170-4B3D-A3B1-26DEEC4AF11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17119" y="2544118"/>
                  <a:ext cx="3801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E305BC0-60E5-4501-B38C-808FE3A116B5}"/>
                    </a:ext>
                  </a:extLst>
                </p14:cNvPr>
                <p14:cNvContentPartPr/>
                <p14:nvPr/>
              </p14:nvContentPartPr>
              <p14:xfrm>
                <a:off x="8981719" y="2840038"/>
                <a:ext cx="240120" cy="20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E305BC0-60E5-4501-B38C-808FE3A116B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72719" y="2831398"/>
                  <a:ext cx="257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328000-B6B0-4511-9317-02FA564CBA84}"/>
                    </a:ext>
                  </a:extLst>
                </p14:cNvPr>
                <p14:cNvContentPartPr/>
                <p14:nvPr/>
              </p14:nvContentPartPr>
              <p14:xfrm>
                <a:off x="9675439" y="2484718"/>
                <a:ext cx="343440" cy="549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328000-B6B0-4511-9317-02FA564CBA8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66439" y="2476078"/>
                  <a:ext cx="3610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C8C0D5D-8062-4849-A01F-B5B8E2D99341}"/>
                    </a:ext>
                  </a:extLst>
                </p14:cNvPr>
                <p14:cNvContentPartPr/>
                <p14:nvPr/>
              </p14:nvContentPartPr>
              <p14:xfrm>
                <a:off x="9657439" y="2905918"/>
                <a:ext cx="241920" cy="36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C8C0D5D-8062-4849-A01F-B5B8E2D9934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648799" y="2897278"/>
                  <a:ext cx="259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1DFCEA1-A318-419F-8897-1BF79F5C6E27}"/>
                    </a:ext>
                  </a:extLst>
                </p14:cNvPr>
                <p14:cNvContentPartPr/>
                <p14:nvPr/>
              </p14:nvContentPartPr>
              <p14:xfrm>
                <a:off x="9951919" y="2957758"/>
                <a:ext cx="47160" cy="65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1DFCEA1-A318-419F-8897-1BF79F5C6E2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943279" y="2948758"/>
                  <a:ext cx="64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7E954DA-7274-4000-8B5B-783AB27AB8D5}"/>
                    </a:ext>
                  </a:extLst>
                </p14:cNvPr>
                <p14:cNvContentPartPr/>
                <p14:nvPr/>
              </p14:nvContentPartPr>
              <p14:xfrm>
                <a:off x="10101319" y="2852998"/>
                <a:ext cx="187920" cy="155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7E954DA-7274-4000-8B5B-783AB27AB8D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92679" y="2844358"/>
                  <a:ext cx="205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0BA9448-E2B1-4C60-83C4-BEF651268E25}"/>
                    </a:ext>
                  </a:extLst>
                </p14:cNvPr>
                <p14:cNvContentPartPr/>
                <p14:nvPr/>
              </p14:nvContentPartPr>
              <p14:xfrm>
                <a:off x="10313359" y="2883238"/>
                <a:ext cx="159120" cy="179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0BA9448-E2B1-4C60-83C4-BEF651268E2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04359" y="2874238"/>
                  <a:ext cx="176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CD8E1DA-8B9C-4A7B-AAB6-11ACAD9A3E02}"/>
                    </a:ext>
                  </a:extLst>
                </p14:cNvPr>
                <p14:cNvContentPartPr/>
                <p14:nvPr/>
              </p14:nvContentPartPr>
              <p14:xfrm>
                <a:off x="10600639" y="2635198"/>
                <a:ext cx="210240" cy="423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CD8E1DA-8B9C-4A7B-AAB6-11ACAD9A3E0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591999" y="2626198"/>
                  <a:ext cx="227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032D9D5-54FA-4F06-A2BC-F12D69F11FA0}"/>
                    </a:ext>
                  </a:extLst>
                </p14:cNvPr>
                <p14:cNvContentPartPr/>
                <p14:nvPr/>
              </p14:nvContentPartPr>
              <p14:xfrm>
                <a:off x="10498039" y="2864878"/>
                <a:ext cx="410400" cy="34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032D9D5-54FA-4F06-A2BC-F12D69F11FA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489399" y="2855878"/>
                  <a:ext cx="428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FD3EDBD-5EEC-4424-AA2F-4997272BF312}"/>
                    </a:ext>
                  </a:extLst>
                </p14:cNvPr>
                <p14:cNvContentPartPr/>
                <p14:nvPr/>
              </p14:nvContentPartPr>
              <p14:xfrm>
                <a:off x="1262239" y="3454918"/>
                <a:ext cx="271440" cy="442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FD3EDBD-5EEC-4424-AA2F-4997272BF31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253599" y="3446278"/>
                  <a:ext cx="2890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E91EB85-5FFB-44D6-98ED-BE3958CAD36E}"/>
                    </a:ext>
                  </a:extLst>
                </p14:cNvPr>
                <p14:cNvContentPartPr/>
                <p14:nvPr/>
              </p14:nvContentPartPr>
              <p14:xfrm>
                <a:off x="1537639" y="3714118"/>
                <a:ext cx="231480" cy="141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E91EB85-5FFB-44D6-98ED-BE3958CAD36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28999" y="3705118"/>
                  <a:ext cx="249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2BC9866-BFCD-43B5-9D7B-2C2B695DF1EA}"/>
                    </a:ext>
                  </a:extLst>
                </p14:cNvPr>
                <p14:cNvContentPartPr/>
                <p14:nvPr/>
              </p14:nvContentPartPr>
              <p14:xfrm>
                <a:off x="1876759" y="3565438"/>
                <a:ext cx="124560" cy="269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2BC9866-BFCD-43B5-9D7B-2C2B695DF1E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867759" y="3556438"/>
                  <a:ext cx="142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E7B5E17-C0F1-4D14-BE26-AC7FDB730B20}"/>
                    </a:ext>
                  </a:extLst>
                </p14:cNvPr>
                <p14:cNvContentPartPr/>
                <p14:nvPr/>
              </p14:nvContentPartPr>
              <p14:xfrm>
                <a:off x="2110399" y="3476158"/>
                <a:ext cx="110520" cy="346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E7B5E17-C0F1-4D14-BE26-AC7FDB730B2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01399" y="3467518"/>
                  <a:ext cx="128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BA3204D-593A-4458-99A5-627A3B260475}"/>
                    </a:ext>
                  </a:extLst>
                </p14:cNvPr>
                <p14:cNvContentPartPr/>
                <p14:nvPr/>
              </p14:nvContentPartPr>
              <p14:xfrm>
                <a:off x="2642119" y="3608278"/>
                <a:ext cx="37080" cy="147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BA3204D-593A-4458-99A5-627A3B26047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33479" y="3599638"/>
                  <a:ext cx="54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CEC55FE-6867-4C30-B4A0-99A3DC1FDA26}"/>
                    </a:ext>
                  </a:extLst>
                </p14:cNvPr>
                <p14:cNvContentPartPr/>
                <p14:nvPr/>
              </p14:nvContentPartPr>
              <p14:xfrm>
                <a:off x="2761279" y="3470038"/>
                <a:ext cx="16200" cy="20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CEC55FE-6867-4C30-B4A0-99A3DC1FDA2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52279" y="3461038"/>
                  <a:ext cx="33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3ADF8B4-EFFD-4CE9-9530-001529113101}"/>
                    </a:ext>
                  </a:extLst>
                </p14:cNvPr>
                <p14:cNvContentPartPr/>
                <p14:nvPr/>
              </p14:nvContentPartPr>
              <p14:xfrm>
                <a:off x="2828959" y="3531958"/>
                <a:ext cx="139680" cy="2095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3ADF8B4-EFFD-4CE9-9530-00152911310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19959" y="3523318"/>
                  <a:ext cx="157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C39B9D-C78A-43FE-9B3F-68F42DFC39B3}"/>
                    </a:ext>
                  </a:extLst>
                </p14:cNvPr>
                <p14:cNvContentPartPr/>
                <p14:nvPr/>
              </p14:nvContentPartPr>
              <p14:xfrm>
                <a:off x="1326319" y="4084558"/>
                <a:ext cx="426240" cy="357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C39B9D-C78A-43FE-9B3F-68F42DFC39B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17319" y="4075558"/>
                  <a:ext cx="4438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42EC4C5-4661-4E98-8778-E38392B29784}"/>
                    </a:ext>
                  </a:extLst>
                </p14:cNvPr>
                <p14:cNvContentPartPr/>
                <p14:nvPr/>
              </p14:nvContentPartPr>
              <p14:xfrm>
                <a:off x="1766959" y="4264558"/>
                <a:ext cx="183960" cy="145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42EC4C5-4661-4E98-8778-E38392B2978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757959" y="4255558"/>
                  <a:ext cx="201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A878882-0FA8-44CF-8EFA-6E43D0E1C8D5}"/>
                    </a:ext>
                  </a:extLst>
                </p14:cNvPr>
                <p14:cNvContentPartPr/>
                <p14:nvPr/>
              </p14:nvContentPartPr>
              <p14:xfrm>
                <a:off x="2348719" y="4005358"/>
                <a:ext cx="466560" cy="434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A878882-0FA8-44CF-8EFA-6E43D0E1C8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339719" y="3996718"/>
                  <a:ext cx="4842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1487E75-7DA0-4DCD-9F45-097CF1AF1BBD}"/>
                    </a:ext>
                  </a:extLst>
                </p14:cNvPr>
                <p14:cNvContentPartPr/>
                <p14:nvPr/>
              </p14:nvContentPartPr>
              <p14:xfrm>
                <a:off x="2550679" y="4254478"/>
                <a:ext cx="179640" cy="53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1487E75-7DA0-4DCD-9F45-097CF1AF1BB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42039" y="4245478"/>
                  <a:ext cx="197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DA885E0-E171-4DE1-A437-DB86E525EEFE}"/>
                    </a:ext>
                  </a:extLst>
                </p14:cNvPr>
                <p14:cNvContentPartPr/>
                <p14:nvPr/>
              </p14:nvContentPartPr>
              <p14:xfrm>
                <a:off x="2988799" y="3909238"/>
                <a:ext cx="145440" cy="129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DA885E0-E171-4DE1-A437-DB86E525EEF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80159" y="3900598"/>
                  <a:ext cx="163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92227B7-E01A-4653-8EAA-E0C96863B593}"/>
                    </a:ext>
                  </a:extLst>
                </p14:cNvPr>
                <p14:cNvContentPartPr/>
                <p14:nvPr/>
              </p14:nvContentPartPr>
              <p14:xfrm>
                <a:off x="3394159" y="2759038"/>
                <a:ext cx="279360" cy="407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92227B7-E01A-4653-8EAA-E0C96863B59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85519" y="2750398"/>
                  <a:ext cx="297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937D202-4168-4EFB-A4CB-45E579B69BE2}"/>
                    </a:ext>
                  </a:extLst>
                </p14:cNvPr>
                <p14:cNvContentPartPr/>
                <p14:nvPr/>
              </p14:nvContentPartPr>
              <p14:xfrm>
                <a:off x="3701959" y="2978278"/>
                <a:ext cx="183240" cy="183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937D202-4168-4EFB-A4CB-45E579B69BE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92959" y="2969278"/>
                  <a:ext cx="200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F1F7714-7396-4263-9875-C60F6234D2DB}"/>
                    </a:ext>
                  </a:extLst>
                </p14:cNvPr>
                <p14:cNvContentPartPr/>
                <p14:nvPr/>
              </p14:nvContentPartPr>
              <p14:xfrm>
                <a:off x="4312879" y="2732038"/>
                <a:ext cx="253800" cy="457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F1F7714-7396-4263-9875-C60F6234D2D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03879" y="2723398"/>
                  <a:ext cx="2714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7976ECB-BA67-4466-8412-95466D9660E3}"/>
                    </a:ext>
                  </a:extLst>
                </p14:cNvPr>
                <p14:cNvContentPartPr/>
                <p14:nvPr/>
              </p14:nvContentPartPr>
              <p14:xfrm>
                <a:off x="4229359" y="2900878"/>
                <a:ext cx="390960" cy="72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7976ECB-BA67-4466-8412-95466D9660E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20359" y="2892238"/>
                  <a:ext cx="408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808F148-4B5A-462C-99CE-FDBD74CE77E2}"/>
                    </a:ext>
                  </a:extLst>
                </p14:cNvPr>
                <p14:cNvContentPartPr/>
                <p14:nvPr/>
              </p14:nvContentPartPr>
              <p14:xfrm>
                <a:off x="4617079" y="2730238"/>
                <a:ext cx="213480" cy="392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808F148-4B5A-462C-99CE-FDBD74CE77E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608439" y="2721238"/>
                  <a:ext cx="2311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5778144-D88D-404B-B57F-C0C68FA7E611}"/>
                    </a:ext>
                  </a:extLst>
                </p14:cNvPr>
                <p14:cNvContentPartPr/>
                <p14:nvPr/>
              </p14:nvContentPartPr>
              <p14:xfrm>
                <a:off x="4922719" y="2922118"/>
                <a:ext cx="189720" cy="150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5778144-D88D-404B-B57F-C0C68FA7E61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13719" y="2913118"/>
                  <a:ext cx="207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75C1089-8A76-4ED4-A692-8C9307D00B10}"/>
                    </a:ext>
                  </a:extLst>
                </p14:cNvPr>
                <p14:cNvContentPartPr/>
                <p14:nvPr/>
              </p14:nvContentPartPr>
              <p14:xfrm>
                <a:off x="3389479" y="3476878"/>
                <a:ext cx="290160" cy="243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75C1089-8A76-4ED4-A692-8C9307D00B1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80479" y="3468238"/>
                  <a:ext cx="307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20E2E00-F011-44FE-9B3D-C4BAB09656DF}"/>
                    </a:ext>
                  </a:extLst>
                </p14:cNvPr>
                <p14:cNvContentPartPr/>
                <p14:nvPr/>
              </p14:nvContentPartPr>
              <p14:xfrm>
                <a:off x="3625999" y="3499918"/>
                <a:ext cx="253080" cy="243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20E2E00-F011-44FE-9B3D-C4BAB09656D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617359" y="3490918"/>
                  <a:ext cx="27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D67B049-3E1C-47E9-8CFF-15762BC41DAD}"/>
                    </a:ext>
                  </a:extLst>
                </p14:cNvPr>
                <p14:cNvContentPartPr/>
                <p14:nvPr/>
              </p14:nvContentPartPr>
              <p14:xfrm>
                <a:off x="3831559" y="3553198"/>
                <a:ext cx="282600" cy="166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D67B049-3E1C-47E9-8CFF-15762BC41DA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822919" y="3544198"/>
                  <a:ext cx="300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F06AF37-F353-492B-B5C9-914A4F843505}"/>
                    </a:ext>
                  </a:extLst>
                </p14:cNvPr>
                <p14:cNvContentPartPr/>
                <p14:nvPr/>
              </p14:nvContentPartPr>
              <p14:xfrm>
                <a:off x="4097959" y="3260518"/>
                <a:ext cx="246240" cy="435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F06AF37-F353-492B-B5C9-914A4F84350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89319" y="3251518"/>
                  <a:ext cx="2638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5070E2-5E2E-4F8A-9EBB-21122D21E381}"/>
                    </a:ext>
                  </a:extLst>
                </p14:cNvPr>
                <p14:cNvContentPartPr/>
                <p14:nvPr/>
              </p14:nvContentPartPr>
              <p14:xfrm>
                <a:off x="4258159" y="3693598"/>
                <a:ext cx="39240" cy="24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5070E2-5E2E-4F8A-9EBB-21122D21E38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49159" y="3684958"/>
                  <a:ext cx="56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B25AC7B-A75D-46F0-A891-4F919A98D25B}"/>
                    </a:ext>
                  </a:extLst>
                </p14:cNvPr>
                <p14:cNvContentPartPr/>
                <p14:nvPr/>
              </p14:nvContentPartPr>
              <p14:xfrm>
                <a:off x="3516559" y="4203718"/>
                <a:ext cx="64800" cy="97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B25AC7B-A75D-46F0-A891-4F919A98D25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507559" y="4195078"/>
                  <a:ext cx="82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F4A2834-3EC9-49CF-885D-CAD970484AB5}"/>
                    </a:ext>
                  </a:extLst>
                </p14:cNvPr>
                <p14:cNvContentPartPr/>
                <p14:nvPr/>
              </p14:nvContentPartPr>
              <p14:xfrm>
                <a:off x="3628159" y="4087798"/>
                <a:ext cx="360" cy="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F4A2834-3EC9-49CF-885D-CAD970484AB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619159" y="4079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A0603FD-225E-4AF0-B007-53DADBFB6252}"/>
                    </a:ext>
                  </a:extLst>
                </p14:cNvPr>
                <p14:cNvContentPartPr/>
                <p14:nvPr/>
              </p14:nvContentPartPr>
              <p14:xfrm>
                <a:off x="3612679" y="4107598"/>
                <a:ext cx="178920" cy="182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A0603FD-225E-4AF0-B007-53DADBFB625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04039" y="4098958"/>
                  <a:ext cx="196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80F18EC-A2E0-4634-80A1-A86EFB0C3DC2}"/>
                    </a:ext>
                  </a:extLst>
                </p14:cNvPr>
                <p14:cNvContentPartPr/>
                <p14:nvPr/>
              </p14:nvContentPartPr>
              <p14:xfrm>
                <a:off x="4330879" y="3900238"/>
                <a:ext cx="217800" cy="412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80F18EC-A2E0-4634-80A1-A86EFB0C3DC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322239" y="3891598"/>
                  <a:ext cx="2354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17700A0-F912-4BE7-9A5A-25155A125A84}"/>
                    </a:ext>
                  </a:extLst>
                </p14:cNvPr>
                <p14:cNvContentPartPr/>
                <p14:nvPr/>
              </p14:nvContentPartPr>
              <p14:xfrm>
                <a:off x="4237639" y="4019758"/>
                <a:ext cx="451440" cy="112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17700A0-F912-4BE7-9A5A-25155A125A8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28999" y="4010758"/>
                  <a:ext cx="469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2C4A86-71F3-4694-A218-422B9F7D1668}"/>
                    </a:ext>
                  </a:extLst>
                </p14:cNvPr>
                <p14:cNvContentPartPr/>
                <p14:nvPr/>
              </p14:nvContentPartPr>
              <p14:xfrm>
                <a:off x="4654879" y="3831478"/>
                <a:ext cx="231840" cy="4212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2C4A86-71F3-4694-A218-422B9F7D166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646239" y="3822838"/>
                  <a:ext cx="249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9E21AF8-F4C3-4203-8BCA-D2191A8EAB3F}"/>
                    </a:ext>
                  </a:extLst>
                </p14:cNvPr>
                <p14:cNvContentPartPr/>
                <p14:nvPr/>
              </p14:nvContentPartPr>
              <p14:xfrm>
                <a:off x="4913719" y="4082038"/>
                <a:ext cx="143640" cy="171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9E21AF8-F4C3-4203-8BCA-D2191A8EAB3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05079" y="4073398"/>
                  <a:ext cx="161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2589480-B029-4515-9634-DA25703CAA7B}"/>
                    </a:ext>
                  </a:extLst>
                </p14:cNvPr>
                <p14:cNvContentPartPr/>
                <p14:nvPr/>
              </p14:nvContentPartPr>
              <p14:xfrm>
                <a:off x="5372719" y="4043878"/>
                <a:ext cx="202320" cy="2264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2589480-B029-4515-9634-DA25703CAA7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63719" y="4034878"/>
                  <a:ext cx="219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BF0607-5FC9-4FA3-8419-D5C36B751D4D}"/>
                    </a:ext>
                  </a:extLst>
                </p14:cNvPr>
                <p14:cNvContentPartPr/>
                <p14:nvPr/>
              </p14:nvContentPartPr>
              <p14:xfrm>
                <a:off x="5669359" y="4047838"/>
                <a:ext cx="229680" cy="1832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BF0607-5FC9-4FA3-8419-D5C36B751D4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60359" y="4038838"/>
                  <a:ext cx="247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A79159D-02D2-4422-8959-97CA6737E647}"/>
                    </a:ext>
                  </a:extLst>
                </p14:cNvPr>
                <p14:cNvContentPartPr/>
                <p14:nvPr/>
              </p14:nvContentPartPr>
              <p14:xfrm>
                <a:off x="5878519" y="4064038"/>
                <a:ext cx="155520" cy="163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A79159D-02D2-4422-8959-97CA6737E64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869519" y="4055038"/>
                  <a:ext cx="173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5425D18-A8BE-4B2C-91C2-133B30372A3B}"/>
                    </a:ext>
                  </a:extLst>
                </p14:cNvPr>
                <p14:cNvContentPartPr/>
                <p14:nvPr/>
              </p14:nvContentPartPr>
              <p14:xfrm>
                <a:off x="6015679" y="4102558"/>
                <a:ext cx="213120" cy="1321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5425D18-A8BE-4B2C-91C2-133B30372A3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07039" y="4093918"/>
                  <a:ext cx="230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6A1E7B8-0BB3-4BD9-BCDF-5F27DE41ACBC}"/>
                    </a:ext>
                  </a:extLst>
                </p14:cNvPr>
                <p14:cNvContentPartPr/>
                <p14:nvPr/>
              </p14:nvContentPartPr>
              <p14:xfrm>
                <a:off x="6308719" y="3795118"/>
                <a:ext cx="325080" cy="469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6A1E7B8-0BB3-4BD9-BCDF-5F27DE41ACB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99719" y="3786478"/>
                  <a:ext cx="3427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40CA67C-A497-4840-9FD3-E69C9F1D8A35}"/>
                    </a:ext>
                  </a:extLst>
                </p14:cNvPr>
                <p14:cNvContentPartPr/>
                <p14:nvPr/>
              </p14:nvContentPartPr>
              <p14:xfrm>
                <a:off x="7032319" y="3738238"/>
                <a:ext cx="198000" cy="529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40CA67C-A497-4840-9FD3-E69C9F1D8A3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23679" y="3729598"/>
                  <a:ext cx="2156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D9865C4-E734-42FA-9D33-0E8709AEEB99}"/>
                    </a:ext>
                  </a:extLst>
                </p14:cNvPr>
                <p14:cNvContentPartPr/>
                <p14:nvPr/>
              </p14:nvContentPartPr>
              <p14:xfrm>
                <a:off x="6896599" y="3985198"/>
                <a:ext cx="397080" cy="90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D9865C4-E734-42FA-9D33-0E8709AEEB9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87959" y="3976198"/>
                  <a:ext cx="414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9F574AB-A4E0-48A1-BF1E-4849931A6DF7}"/>
                    </a:ext>
                  </a:extLst>
                </p14:cNvPr>
                <p14:cNvContentPartPr/>
                <p14:nvPr/>
              </p14:nvContentPartPr>
              <p14:xfrm>
                <a:off x="7334359" y="3730678"/>
                <a:ext cx="239760" cy="548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9F574AB-A4E0-48A1-BF1E-4849931A6DF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25719" y="3722038"/>
                  <a:ext cx="2574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36B028A-2225-457D-A157-3BB8673F0687}"/>
                    </a:ext>
                  </a:extLst>
                </p14:cNvPr>
                <p14:cNvContentPartPr/>
                <p14:nvPr/>
              </p14:nvContentPartPr>
              <p14:xfrm>
                <a:off x="7554679" y="4169518"/>
                <a:ext cx="196920" cy="160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36B028A-2225-457D-A157-3BB8673F068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45679" y="4160518"/>
                  <a:ext cx="214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B3F22A-32CC-4C55-81C7-6B069A7E4661}"/>
                    </a:ext>
                  </a:extLst>
                </p14:cNvPr>
                <p14:cNvContentPartPr/>
                <p14:nvPr/>
              </p14:nvContentPartPr>
              <p14:xfrm>
                <a:off x="7846279" y="3804118"/>
                <a:ext cx="309600" cy="470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B3F22A-32CC-4C55-81C7-6B069A7E466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37279" y="3795478"/>
                  <a:ext cx="3272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314A10-DA7D-400D-8DD1-8163057EA20B}"/>
                    </a:ext>
                  </a:extLst>
                </p14:cNvPr>
                <p14:cNvContentPartPr/>
                <p14:nvPr/>
              </p14:nvContentPartPr>
              <p14:xfrm>
                <a:off x="7756999" y="4013998"/>
                <a:ext cx="385560" cy="93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314A10-DA7D-400D-8DD1-8163057EA20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47999" y="4005358"/>
                  <a:ext cx="403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DAD4ACE-57BD-4E5F-AF24-C052B5D2ACE9}"/>
                    </a:ext>
                  </a:extLst>
                </p14:cNvPr>
                <p14:cNvContentPartPr/>
                <p14:nvPr/>
              </p14:nvContentPartPr>
              <p14:xfrm>
                <a:off x="8397799" y="3777118"/>
                <a:ext cx="369000" cy="499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DAD4ACE-57BD-4E5F-AF24-C052B5D2ACE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89159" y="3768478"/>
                  <a:ext cx="3866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DAA01D2-470F-4B8F-9CA4-FF07CA5407E7}"/>
                    </a:ext>
                  </a:extLst>
                </p14:cNvPr>
                <p14:cNvContentPartPr/>
                <p14:nvPr/>
              </p14:nvContentPartPr>
              <p14:xfrm>
                <a:off x="8390599" y="4018318"/>
                <a:ext cx="408960" cy="982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DAA01D2-470F-4B8F-9CA4-FF07CA5407E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81599" y="4009678"/>
                  <a:ext cx="426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17CBD-6707-4F7A-98F0-0168A7737940}"/>
                    </a:ext>
                  </a:extLst>
                </p14:cNvPr>
                <p14:cNvContentPartPr/>
                <p14:nvPr/>
              </p14:nvContentPartPr>
              <p14:xfrm>
                <a:off x="8764279" y="3785038"/>
                <a:ext cx="35352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17CBD-6707-4F7A-98F0-0168A773794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755279" y="3776038"/>
                  <a:ext cx="3711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7E67138-521E-4140-A18C-9942D88E38F4}"/>
                    </a:ext>
                  </a:extLst>
                </p14:cNvPr>
                <p14:cNvContentPartPr/>
                <p14:nvPr/>
              </p14:nvContentPartPr>
              <p14:xfrm>
                <a:off x="9067039" y="4053958"/>
                <a:ext cx="228960" cy="200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7E67138-521E-4140-A18C-9942D88E38F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58039" y="4045318"/>
                  <a:ext cx="246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CE7208F-A1CE-4CC2-BF9C-ECF358F731E1}"/>
                    </a:ext>
                  </a:extLst>
                </p14:cNvPr>
                <p14:cNvContentPartPr/>
                <p14:nvPr/>
              </p14:nvContentPartPr>
              <p14:xfrm>
                <a:off x="9654199" y="3605398"/>
                <a:ext cx="527760" cy="694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CE7208F-A1CE-4CC2-BF9C-ECF358F731E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645559" y="3596398"/>
                  <a:ext cx="54540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D9A18F4-28D8-49ED-8C58-BF3CC4CF6DF8}"/>
                    </a:ext>
                  </a:extLst>
                </p14:cNvPr>
                <p14:cNvContentPartPr/>
                <p14:nvPr/>
              </p14:nvContentPartPr>
              <p14:xfrm>
                <a:off x="9654199" y="4047118"/>
                <a:ext cx="307800" cy="42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D9A18F4-28D8-49ED-8C58-BF3CC4CF6DF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45559" y="4038118"/>
                  <a:ext cx="325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A2B9FD2-671C-436F-96EB-DE00253DBA23}"/>
                    </a:ext>
                  </a:extLst>
                </p14:cNvPr>
                <p14:cNvContentPartPr/>
                <p14:nvPr/>
              </p14:nvContentPartPr>
              <p14:xfrm>
                <a:off x="9945079" y="4008238"/>
                <a:ext cx="181440" cy="209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A2B9FD2-671C-436F-96EB-DE00253DBA2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936439" y="3999238"/>
                  <a:ext cx="199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74600CB-234D-4A29-87D6-DA1EF5F386C5}"/>
                    </a:ext>
                  </a:extLst>
                </p14:cNvPr>
                <p14:cNvContentPartPr/>
                <p14:nvPr/>
              </p14:nvContentPartPr>
              <p14:xfrm>
                <a:off x="10175479" y="4006798"/>
                <a:ext cx="349200" cy="2278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74600CB-234D-4A29-87D6-DA1EF5F386C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66839" y="3998158"/>
                  <a:ext cx="366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FA5EFA6-C53C-462C-8968-0F5B14C2FF9D}"/>
                    </a:ext>
                  </a:extLst>
                </p14:cNvPr>
                <p14:cNvContentPartPr/>
                <p14:nvPr/>
              </p14:nvContentPartPr>
              <p14:xfrm>
                <a:off x="10722679" y="3752998"/>
                <a:ext cx="257400" cy="462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FA5EFA6-C53C-462C-8968-0F5B14C2FF9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713679" y="3744358"/>
                  <a:ext cx="2750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2B4D499-E4CB-4245-8B68-71ED12F621A8}"/>
                    </a:ext>
                  </a:extLst>
                </p14:cNvPr>
                <p14:cNvContentPartPr/>
                <p14:nvPr/>
              </p14:nvContentPartPr>
              <p14:xfrm>
                <a:off x="10637359" y="3948838"/>
                <a:ext cx="451440" cy="87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2B4D499-E4CB-4245-8B68-71ED12F621A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628359" y="3939838"/>
                  <a:ext cx="469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C60C31-DD82-4E4D-83CC-8110CEFB0022}"/>
                    </a:ext>
                  </a:extLst>
                </p14:cNvPr>
                <p14:cNvContentPartPr/>
                <p14:nvPr/>
              </p14:nvContentPartPr>
              <p14:xfrm>
                <a:off x="1296799" y="4585318"/>
                <a:ext cx="322920" cy="465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C60C31-DD82-4E4D-83CC-8110CEFB002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288159" y="4576678"/>
                  <a:ext cx="3405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A86D816-AAC2-4ED2-BDCA-59E491A61C1C}"/>
                    </a:ext>
                  </a:extLst>
                </p14:cNvPr>
                <p14:cNvContentPartPr/>
                <p14:nvPr/>
              </p14:nvContentPartPr>
              <p14:xfrm>
                <a:off x="1631959" y="4834798"/>
                <a:ext cx="192240" cy="205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A86D816-AAC2-4ED2-BDCA-59E491A61C1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622959" y="4825798"/>
                  <a:ext cx="209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2F59461-A55A-466B-974C-814509BE7667}"/>
                    </a:ext>
                  </a:extLst>
                </p14:cNvPr>
                <p14:cNvContentPartPr/>
                <p14:nvPr/>
              </p14:nvContentPartPr>
              <p14:xfrm>
                <a:off x="1980799" y="4701238"/>
                <a:ext cx="112680" cy="3160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2F59461-A55A-466B-974C-814509BE766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971799" y="4692598"/>
                  <a:ext cx="130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9396B4F-77CE-42E3-91EE-C5D0642BD213}"/>
                    </a:ext>
                  </a:extLst>
                </p14:cNvPr>
                <p14:cNvContentPartPr/>
                <p14:nvPr/>
              </p14:nvContentPartPr>
              <p14:xfrm>
                <a:off x="2152159" y="4634278"/>
                <a:ext cx="158040" cy="409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9396B4F-77CE-42E3-91EE-C5D0642BD21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143519" y="4625638"/>
                  <a:ext cx="1756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D9CA518-CBED-4A5E-846B-8FA29656944A}"/>
                    </a:ext>
                  </a:extLst>
                </p14:cNvPr>
                <p14:cNvContentPartPr/>
                <p14:nvPr/>
              </p14:nvContentPartPr>
              <p14:xfrm>
                <a:off x="2667679" y="4782238"/>
                <a:ext cx="84600" cy="1879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D9CA518-CBED-4A5E-846B-8FA29656944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658679" y="4773598"/>
                  <a:ext cx="102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9167DC5-E754-43E9-A37D-7A684D3D4083}"/>
                    </a:ext>
                  </a:extLst>
                </p14:cNvPr>
                <p14:cNvContentPartPr/>
                <p14:nvPr/>
              </p14:nvContentPartPr>
              <p14:xfrm>
                <a:off x="2870359" y="4642198"/>
                <a:ext cx="24120" cy="9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9167DC5-E754-43E9-A37D-7A684D3D40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61359" y="4633198"/>
                  <a:ext cx="41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4A4E58-BCE2-4563-B51D-76F20EE7CC36}"/>
                    </a:ext>
                  </a:extLst>
                </p14:cNvPr>
                <p14:cNvContentPartPr/>
                <p14:nvPr/>
              </p14:nvContentPartPr>
              <p14:xfrm>
                <a:off x="2814199" y="4699438"/>
                <a:ext cx="207000" cy="239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4A4E58-BCE2-4563-B51D-76F20EE7CC3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5199" y="4690798"/>
                  <a:ext cx="224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2A0FB1-B3BF-4E6F-BDC8-714762A5140E}"/>
                    </a:ext>
                  </a:extLst>
                </p14:cNvPr>
                <p14:cNvContentPartPr/>
                <p14:nvPr/>
              </p14:nvContentPartPr>
              <p14:xfrm>
                <a:off x="3543559" y="4695838"/>
                <a:ext cx="294480" cy="221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2A0FB1-B3BF-4E6F-BDC8-714762A5140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534559" y="4686838"/>
                  <a:ext cx="312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E69A78F-83CD-4C4B-BDE6-948160366FD5}"/>
                    </a:ext>
                  </a:extLst>
                </p14:cNvPr>
                <p14:cNvContentPartPr/>
                <p14:nvPr/>
              </p14:nvContentPartPr>
              <p14:xfrm>
                <a:off x="3908599" y="4692958"/>
                <a:ext cx="122040" cy="180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E69A78F-83CD-4C4B-BDE6-948160366FD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899599" y="4684318"/>
                  <a:ext cx="139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51DD4E4-E99A-4933-9607-1D70CD016E5E}"/>
                    </a:ext>
                  </a:extLst>
                </p14:cNvPr>
                <p14:cNvContentPartPr/>
                <p14:nvPr/>
              </p14:nvContentPartPr>
              <p14:xfrm>
                <a:off x="4282999" y="4425118"/>
                <a:ext cx="200880" cy="4773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51DD4E4-E99A-4933-9607-1D70CD016E5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74359" y="4416478"/>
                  <a:ext cx="2185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2553B5E-F0B8-486E-A776-AFF3D5E73E8F}"/>
                    </a:ext>
                  </a:extLst>
                </p14:cNvPr>
                <p14:cNvContentPartPr/>
                <p14:nvPr/>
              </p14:nvContentPartPr>
              <p14:xfrm>
                <a:off x="4164919" y="4650838"/>
                <a:ext cx="403560" cy="457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2553B5E-F0B8-486E-A776-AFF3D5E73E8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56279" y="4641838"/>
                  <a:ext cx="421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F0AB02E-9B9D-45CA-8256-3B599B79C5A3}"/>
                    </a:ext>
                  </a:extLst>
                </p14:cNvPr>
                <p14:cNvContentPartPr/>
                <p14:nvPr/>
              </p14:nvContentPartPr>
              <p14:xfrm>
                <a:off x="4800319" y="4661998"/>
                <a:ext cx="244440" cy="181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F0AB02E-9B9D-45CA-8256-3B599B79C5A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791679" y="4652998"/>
                  <a:ext cx="262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DC097B4-60A1-4EE1-A0D1-A47342E5466C}"/>
                    </a:ext>
                  </a:extLst>
                </p14:cNvPr>
                <p14:cNvContentPartPr/>
                <p14:nvPr/>
              </p14:nvContentPartPr>
              <p14:xfrm>
                <a:off x="5040079" y="4633198"/>
                <a:ext cx="207360" cy="2138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DC097B4-60A1-4EE1-A0D1-A47342E5466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031439" y="4624198"/>
                  <a:ext cx="225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4FE685D-9036-45E2-8EA5-0C80A308049F}"/>
                    </a:ext>
                  </a:extLst>
                </p14:cNvPr>
                <p14:cNvContentPartPr/>
                <p14:nvPr/>
              </p14:nvContentPartPr>
              <p14:xfrm>
                <a:off x="5321599" y="4659118"/>
                <a:ext cx="203400" cy="188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4FE685D-9036-45E2-8EA5-0C80A308049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12599" y="4650478"/>
                  <a:ext cx="221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B76F7AA-6712-4C48-8FAE-D206E40187DA}"/>
                    </a:ext>
                  </a:extLst>
                </p14:cNvPr>
                <p14:cNvContentPartPr/>
                <p14:nvPr/>
              </p14:nvContentPartPr>
              <p14:xfrm>
                <a:off x="5499079" y="4459678"/>
                <a:ext cx="250920" cy="3474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B76F7AA-6712-4C48-8FAE-D206E40187D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490439" y="4451038"/>
                  <a:ext cx="268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88F2AB3-0477-4DC1-B68E-340DE8A6DB6D}"/>
                    </a:ext>
                  </a:extLst>
                </p14:cNvPr>
                <p14:cNvContentPartPr/>
                <p14:nvPr/>
              </p14:nvContentPartPr>
              <p14:xfrm>
                <a:off x="6039799" y="4434118"/>
                <a:ext cx="347040" cy="4467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88F2AB3-0477-4DC1-B68E-340DE8A6DB6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030799" y="4425478"/>
                  <a:ext cx="3646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1534D1B-1954-48A5-875D-43221BADD1F8}"/>
                    </a:ext>
                  </a:extLst>
                </p14:cNvPr>
                <p14:cNvContentPartPr/>
                <p14:nvPr/>
              </p14:nvContentPartPr>
              <p14:xfrm>
                <a:off x="6416359" y="4584598"/>
                <a:ext cx="362160" cy="217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1534D1B-1954-48A5-875D-43221BADD1F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407359" y="4575958"/>
                  <a:ext cx="379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3406752-EA51-47E0-BC23-8F885E814776}"/>
                    </a:ext>
                  </a:extLst>
                </p14:cNvPr>
                <p14:cNvContentPartPr/>
                <p14:nvPr/>
              </p14:nvContentPartPr>
              <p14:xfrm>
                <a:off x="6809119" y="4394518"/>
                <a:ext cx="211320" cy="397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3406752-EA51-47E0-BC23-8F885E81477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00479" y="4385878"/>
                  <a:ext cx="2289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09B3C89-6EF2-4B7D-8499-CF6048314FDA}"/>
                    </a:ext>
                  </a:extLst>
                </p14:cNvPr>
                <p14:cNvContentPartPr/>
                <p14:nvPr/>
              </p14:nvContentPartPr>
              <p14:xfrm>
                <a:off x="7115839" y="4667758"/>
                <a:ext cx="30240" cy="113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09B3C89-6EF2-4B7D-8499-CF6048314FD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107199" y="4659118"/>
                  <a:ext cx="47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F78F003-D785-4903-8924-C515524F38B8}"/>
                    </a:ext>
                  </a:extLst>
                </p14:cNvPr>
                <p14:cNvContentPartPr/>
                <p14:nvPr/>
              </p14:nvContentPartPr>
              <p14:xfrm>
                <a:off x="7351279" y="4409998"/>
                <a:ext cx="216720" cy="389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F78F003-D785-4903-8924-C515524F38B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42279" y="4400998"/>
                  <a:ext cx="234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B24D278-F121-4650-9457-6B2F47CFABA1}"/>
                    </a:ext>
                  </a:extLst>
                </p14:cNvPr>
                <p14:cNvContentPartPr/>
                <p14:nvPr/>
              </p14:nvContentPartPr>
              <p14:xfrm>
                <a:off x="7297279" y="4570558"/>
                <a:ext cx="307800" cy="66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B24D278-F121-4650-9457-6B2F47CFABA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288279" y="4561918"/>
                  <a:ext cx="325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265D034-BDD5-4058-ADA1-EC3B0E8A9F10}"/>
                    </a:ext>
                  </a:extLst>
                </p14:cNvPr>
                <p14:cNvContentPartPr/>
                <p14:nvPr/>
              </p14:nvContentPartPr>
              <p14:xfrm>
                <a:off x="7532719" y="4559398"/>
                <a:ext cx="270360" cy="201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265D034-BDD5-4058-ADA1-EC3B0E8A9F1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523719" y="4550758"/>
                  <a:ext cx="288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773D8D6-834A-48F5-9C8A-2623006EF2DD}"/>
                    </a:ext>
                  </a:extLst>
                </p14:cNvPr>
                <p14:cNvContentPartPr/>
                <p14:nvPr/>
              </p14:nvContentPartPr>
              <p14:xfrm>
                <a:off x="7938799" y="4395958"/>
                <a:ext cx="163800" cy="4978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773D8D6-834A-48F5-9C8A-2623006EF2D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929799" y="4386958"/>
                  <a:ext cx="1814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BE05DCE-D8AB-4EB4-A309-B3BE152A5747}"/>
                    </a:ext>
                  </a:extLst>
                </p14:cNvPr>
                <p14:cNvContentPartPr/>
                <p14:nvPr/>
              </p14:nvContentPartPr>
              <p14:xfrm>
                <a:off x="1301479" y="5216758"/>
                <a:ext cx="264960" cy="3758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BE05DCE-D8AB-4EB4-A309-B3BE152A574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292479" y="5207758"/>
                  <a:ext cx="2826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D93A5B4-BDBE-432D-8A5B-C4C66A1AFF05}"/>
                    </a:ext>
                  </a:extLst>
                </p14:cNvPr>
                <p14:cNvContentPartPr/>
                <p14:nvPr/>
              </p14:nvContentPartPr>
              <p14:xfrm>
                <a:off x="1657519" y="5365438"/>
                <a:ext cx="173160" cy="1695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D93A5B4-BDBE-432D-8A5B-C4C66A1AFF0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648519" y="5356438"/>
                  <a:ext cx="190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BA20976-DC50-4CCA-86FC-16BFB6999E39}"/>
                    </a:ext>
                  </a:extLst>
                </p14:cNvPr>
                <p14:cNvContentPartPr/>
                <p14:nvPr/>
              </p14:nvContentPartPr>
              <p14:xfrm>
                <a:off x="1985119" y="5200198"/>
                <a:ext cx="161640" cy="335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BA20976-DC50-4CCA-86FC-16BFB6999E3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976119" y="5191198"/>
                  <a:ext cx="179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05CA9B6-3BB2-4B96-B34C-8FB35BB5AACC}"/>
                    </a:ext>
                  </a:extLst>
                </p14:cNvPr>
                <p14:cNvContentPartPr/>
                <p14:nvPr/>
              </p14:nvContentPartPr>
              <p14:xfrm>
                <a:off x="1924639" y="5350318"/>
                <a:ext cx="279720" cy="59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05CA9B6-3BB2-4B96-B34C-8FB35BB5AAC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915639" y="5341318"/>
                  <a:ext cx="297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F57CF5C-4F11-4F20-B13B-7B51A981B83A}"/>
                    </a:ext>
                  </a:extLst>
                </p14:cNvPr>
                <p14:cNvContentPartPr/>
                <p14:nvPr/>
              </p14:nvContentPartPr>
              <p14:xfrm>
                <a:off x="2421799" y="5273998"/>
                <a:ext cx="124560" cy="2005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F57CF5C-4F11-4F20-B13B-7B51A981B83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413159" y="5265358"/>
                  <a:ext cx="142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FCC5EDD-062D-4AC4-8D18-2DCAD63D8F50}"/>
                    </a:ext>
                  </a:extLst>
                </p14:cNvPr>
                <p14:cNvContentPartPr/>
                <p14:nvPr/>
              </p14:nvContentPartPr>
              <p14:xfrm>
                <a:off x="2484439" y="5156638"/>
                <a:ext cx="355680" cy="316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FCC5EDD-062D-4AC4-8D18-2DCAD63D8F5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475799" y="5147998"/>
                  <a:ext cx="373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2C07979-E54D-45D0-BAAC-088F592CFA54}"/>
                    </a:ext>
                  </a:extLst>
                </p14:cNvPr>
                <p14:cNvContentPartPr/>
                <p14:nvPr/>
              </p14:nvContentPartPr>
              <p14:xfrm>
                <a:off x="3171319" y="5039638"/>
                <a:ext cx="222120" cy="4140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2C07979-E54D-45D0-BAAC-088F592CFA5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162679" y="5030638"/>
                  <a:ext cx="2397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555B698-BBFD-40D5-A56E-69B2BE547BB2}"/>
                    </a:ext>
                  </a:extLst>
                </p14:cNvPr>
                <p14:cNvContentPartPr/>
                <p14:nvPr/>
              </p14:nvContentPartPr>
              <p14:xfrm>
                <a:off x="3418639" y="5269678"/>
                <a:ext cx="207000" cy="1756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555B698-BBFD-40D5-A56E-69B2BE547BB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409999" y="5261038"/>
                  <a:ext cx="224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DABEAA7-30D1-442C-8284-E18F020F5EC0}"/>
                    </a:ext>
                  </a:extLst>
                </p14:cNvPr>
                <p14:cNvContentPartPr/>
                <p14:nvPr/>
              </p14:nvContentPartPr>
              <p14:xfrm>
                <a:off x="4050079" y="5082118"/>
                <a:ext cx="162360" cy="396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DABEAA7-30D1-442C-8284-E18F020F5E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041439" y="5073478"/>
                  <a:ext cx="180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FD48852-513F-48FD-9CC5-39B4D6369DCB}"/>
                    </a:ext>
                  </a:extLst>
                </p14:cNvPr>
                <p14:cNvContentPartPr/>
                <p14:nvPr/>
              </p14:nvContentPartPr>
              <p14:xfrm>
                <a:off x="3952159" y="5261398"/>
                <a:ext cx="387360" cy="774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FD48852-513F-48FD-9CC5-39B4D6369DC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43519" y="5252398"/>
                  <a:ext cx="405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9D319FF-1A1B-43E7-8859-925AC79B0F32}"/>
                    </a:ext>
                  </a:extLst>
                </p14:cNvPr>
                <p14:cNvContentPartPr/>
                <p14:nvPr/>
              </p14:nvContentPartPr>
              <p14:xfrm>
                <a:off x="4325119" y="4982758"/>
                <a:ext cx="218160" cy="4305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9D319FF-1A1B-43E7-8859-925AC79B0F3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316119" y="4973758"/>
                  <a:ext cx="2358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6247BB3-5351-425B-A4DD-9983D1F3DE0D}"/>
                    </a:ext>
                  </a:extLst>
                </p14:cNvPr>
                <p14:cNvContentPartPr/>
                <p14:nvPr/>
              </p14:nvContentPartPr>
              <p14:xfrm>
                <a:off x="4547599" y="5244118"/>
                <a:ext cx="179640" cy="159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6247BB3-5351-425B-A4DD-9983D1F3DE0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538599" y="5235118"/>
                  <a:ext cx="197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093BE12-9D9F-4DFC-8625-93F65C7BB2DA}"/>
                    </a:ext>
                  </a:extLst>
                </p14:cNvPr>
                <p14:cNvContentPartPr/>
                <p14:nvPr/>
              </p14:nvContentPartPr>
              <p14:xfrm>
                <a:off x="4902559" y="5307838"/>
                <a:ext cx="230400" cy="3949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093BE12-9D9F-4DFC-8625-93F65C7BB2D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893919" y="5299198"/>
                  <a:ext cx="248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95BE87D-EC62-4138-A499-3936628EC451}"/>
                    </a:ext>
                  </a:extLst>
                </p14:cNvPr>
                <p14:cNvContentPartPr/>
                <p14:nvPr/>
              </p14:nvContentPartPr>
              <p14:xfrm>
                <a:off x="5021719" y="5182918"/>
                <a:ext cx="318240" cy="236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95BE87D-EC62-4138-A499-3936628EC45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012719" y="5173918"/>
                  <a:ext cx="335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7EB6B3A-F8EB-4BA1-9CF8-A86F19D1B3B2}"/>
                    </a:ext>
                  </a:extLst>
                </p14:cNvPr>
                <p14:cNvContentPartPr/>
                <p14:nvPr/>
              </p14:nvContentPartPr>
              <p14:xfrm>
                <a:off x="5415199" y="5227918"/>
                <a:ext cx="286200" cy="1893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7EB6B3A-F8EB-4BA1-9CF8-A86F19D1B3B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406559" y="5218918"/>
                  <a:ext cx="303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FF80EAC-0394-465A-9384-4540B551BE16}"/>
                    </a:ext>
                  </a:extLst>
                </p14:cNvPr>
                <p14:cNvContentPartPr/>
                <p14:nvPr/>
              </p14:nvContentPartPr>
              <p14:xfrm>
                <a:off x="5833519" y="5001838"/>
                <a:ext cx="236160" cy="398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FF80EAC-0394-465A-9384-4540B551BE1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824519" y="4992838"/>
                  <a:ext cx="253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123693E-668D-4A3A-96BC-E683C4C929E4}"/>
                    </a:ext>
                  </a:extLst>
                </p14:cNvPr>
                <p14:cNvContentPartPr/>
                <p14:nvPr/>
              </p14:nvContentPartPr>
              <p14:xfrm>
                <a:off x="6156079" y="5251318"/>
                <a:ext cx="161640" cy="1227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123693E-668D-4A3A-96BC-E683C4C929E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147079" y="5242678"/>
                  <a:ext cx="179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8EC841E-0BF5-4A76-B9C2-03461BDF2C26}"/>
                    </a:ext>
                  </a:extLst>
                </p14:cNvPr>
                <p14:cNvContentPartPr/>
                <p14:nvPr/>
              </p14:nvContentPartPr>
              <p14:xfrm>
                <a:off x="6425719" y="5001838"/>
                <a:ext cx="209880" cy="3862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8EC841E-0BF5-4A76-B9C2-03461BDF2C2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417079" y="4992838"/>
                  <a:ext cx="2275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444C480-4538-492B-A637-71067FEE57AE}"/>
                    </a:ext>
                  </a:extLst>
                </p14:cNvPr>
                <p14:cNvContentPartPr/>
                <p14:nvPr/>
              </p14:nvContentPartPr>
              <p14:xfrm>
                <a:off x="6746839" y="5253838"/>
                <a:ext cx="47520" cy="109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444C480-4538-492B-A637-71067FEE57A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737839" y="5244838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9F33D25-1642-45D0-87E2-D0300F06EFE0}"/>
                    </a:ext>
                  </a:extLst>
                </p14:cNvPr>
                <p14:cNvContentPartPr/>
                <p14:nvPr/>
              </p14:nvContentPartPr>
              <p14:xfrm>
                <a:off x="6960319" y="4963678"/>
                <a:ext cx="197640" cy="3790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9F33D25-1642-45D0-87E2-D0300F06EFE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951679" y="4955038"/>
                  <a:ext cx="215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5C39EE8-9677-4FEA-9D49-7CF0C464E014}"/>
                    </a:ext>
                  </a:extLst>
                </p14:cNvPr>
                <p14:cNvContentPartPr/>
                <p14:nvPr/>
              </p14:nvContentPartPr>
              <p14:xfrm>
                <a:off x="7145359" y="5251678"/>
                <a:ext cx="16200" cy="83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5C39EE8-9677-4FEA-9D49-7CF0C464E01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136359" y="5243038"/>
                  <a:ext cx="33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DB941F3-6420-4A4A-9D11-2AF08C90B19A}"/>
                    </a:ext>
                  </a:extLst>
                </p14:cNvPr>
                <p14:cNvContentPartPr/>
                <p14:nvPr/>
              </p14:nvContentPartPr>
              <p14:xfrm>
                <a:off x="7302319" y="4966558"/>
                <a:ext cx="231840" cy="372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DB941F3-6420-4A4A-9D11-2AF08C90B19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293319" y="4957918"/>
                  <a:ext cx="249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84192A8-9B6E-41D1-BBB1-EFAE99B95438}"/>
                    </a:ext>
                  </a:extLst>
                </p14:cNvPr>
                <p14:cNvContentPartPr/>
                <p14:nvPr/>
              </p14:nvContentPartPr>
              <p14:xfrm>
                <a:off x="7426519" y="5192998"/>
                <a:ext cx="261720" cy="370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84192A8-9B6E-41D1-BBB1-EFAE99B9543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417879" y="5184358"/>
                  <a:ext cx="2793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D9D10C6-CF49-4246-9A28-8ED09E54A28E}"/>
                    </a:ext>
                  </a:extLst>
                </p14:cNvPr>
                <p14:cNvContentPartPr/>
                <p14:nvPr/>
              </p14:nvContentPartPr>
              <p14:xfrm>
                <a:off x="8058679" y="5115958"/>
                <a:ext cx="67320" cy="99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D9D10C6-CF49-4246-9A28-8ED09E54A28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049679" y="5106958"/>
                  <a:ext cx="84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53F78D4-1D54-48CC-A1A6-089A97C0F5DC}"/>
                    </a:ext>
                  </a:extLst>
                </p14:cNvPr>
                <p14:cNvContentPartPr/>
                <p14:nvPr/>
              </p14:nvContentPartPr>
              <p14:xfrm>
                <a:off x="8015839" y="5014078"/>
                <a:ext cx="223560" cy="351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53F78D4-1D54-48CC-A1A6-089A97C0F5D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007199" y="5005078"/>
                  <a:ext cx="241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7278810-8FB6-4943-BDEE-6590CB201A53}"/>
                    </a:ext>
                  </a:extLst>
                </p14:cNvPr>
                <p14:cNvContentPartPr/>
                <p14:nvPr/>
              </p14:nvContentPartPr>
              <p14:xfrm>
                <a:off x="7921519" y="5136478"/>
                <a:ext cx="451440" cy="136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7278810-8FB6-4943-BDEE-6590CB201A5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912879" y="5127478"/>
                  <a:ext cx="469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93FB29A-CD00-4AD1-81EC-E7A72D8CB9C7}"/>
                    </a:ext>
                  </a:extLst>
                </p14:cNvPr>
                <p14:cNvContentPartPr/>
                <p14:nvPr/>
              </p14:nvContentPartPr>
              <p14:xfrm>
                <a:off x="8269639" y="4941358"/>
                <a:ext cx="251280" cy="3956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93FB29A-CD00-4AD1-81EC-E7A72D8CB9C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260639" y="4932358"/>
                  <a:ext cx="268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81FF37B-2F81-4D8C-AD16-A2FEC1ED3D10}"/>
                    </a:ext>
                  </a:extLst>
                </p14:cNvPr>
                <p14:cNvContentPartPr/>
                <p14:nvPr/>
              </p14:nvContentPartPr>
              <p14:xfrm>
                <a:off x="8489239" y="5224318"/>
                <a:ext cx="152640" cy="1206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81FF37B-2F81-4D8C-AD16-A2FEC1ED3D1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480239" y="5215318"/>
                  <a:ext cx="170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EA37F77-800A-4FD2-A457-2549E33F0046}"/>
                    </a:ext>
                  </a:extLst>
                </p14:cNvPr>
                <p14:cNvContentPartPr/>
                <p14:nvPr/>
              </p14:nvContentPartPr>
              <p14:xfrm>
                <a:off x="8741239" y="4971238"/>
                <a:ext cx="260640" cy="4028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EA37F77-800A-4FD2-A457-2549E33F004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32239" y="4962238"/>
                  <a:ext cx="2782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DCE6AE9-796E-4929-A6FB-238F7207B09E}"/>
                    </a:ext>
                  </a:extLst>
                </p14:cNvPr>
                <p14:cNvContentPartPr/>
                <p14:nvPr/>
              </p14:nvContentPartPr>
              <p14:xfrm>
                <a:off x="8698399" y="5183638"/>
                <a:ext cx="412200" cy="514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DCE6AE9-796E-4929-A6FB-238F7207B09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689399" y="5174638"/>
                  <a:ext cx="429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70CE3AE-945C-433E-8731-4F3610E5E519}"/>
                    </a:ext>
                  </a:extLst>
                </p14:cNvPr>
                <p14:cNvContentPartPr/>
                <p14:nvPr/>
              </p14:nvContentPartPr>
              <p14:xfrm>
                <a:off x="9262879" y="5006878"/>
                <a:ext cx="420480" cy="4323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70CE3AE-945C-433E-8731-4F3610E5E51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254239" y="4998238"/>
                  <a:ext cx="4381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CB3DC38-6FFE-4A0D-9FC5-6492B210B48A}"/>
                    </a:ext>
                  </a:extLst>
                </p14:cNvPr>
                <p14:cNvContentPartPr/>
                <p14:nvPr/>
              </p14:nvContentPartPr>
              <p14:xfrm>
                <a:off x="9668959" y="4935958"/>
                <a:ext cx="313920" cy="4568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CB3DC38-6FFE-4A0D-9FC5-6492B210B48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660319" y="4927318"/>
                  <a:ext cx="3315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8BD7888-C4B7-4DE8-A1B8-D9DB28EE9E53}"/>
                    </a:ext>
                  </a:extLst>
                </p14:cNvPr>
                <p14:cNvContentPartPr/>
                <p14:nvPr/>
              </p14:nvContentPartPr>
              <p14:xfrm>
                <a:off x="9952999" y="5237278"/>
                <a:ext cx="162720" cy="1792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8BD7888-C4B7-4DE8-A1B8-D9DB28EE9E5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944359" y="5228638"/>
                  <a:ext cx="180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08AB2ED-AF6D-4E02-8DEB-07C292DA4EF2}"/>
                    </a:ext>
                  </a:extLst>
                </p14:cNvPr>
                <p14:cNvContentPartPr/>
                <p14:nvPr/>
              </p14:nvContentPartPr>
              <p14:xfrm>
                <a:off x="10335679" y="5182918"/>
                <a:ext cx="349920" cy="204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08AB2ED-AF6D-4E02-8DEB-07C292DA4EF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326679" y="5174278"/>
                  <a:ext cx="367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B896FC5-F805-465B-86F8-45AD713EAD92}"/>
                    </a:ext>
                  </a:extLst>
                </p14:cNvPr>
                <p14:cNvContentPartPr/>
                <p14:nvPr/>
              </p14:nvContentPartPr>
              <p14:xfrm>
                <a:off x="10618999" y="5238718"/>
                <a:ext cx="209880" cy="1584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B896FC5-F805-465B-86F8-45AD713EAD9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609999" y="5229718"/>
                  <a:ext cx="227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2A40DD7-0056-468D-BED3-DD111B07CE2E}"/>
                    </a:ext>
                  </a:extLst>
                </p14:cNvPr>
                <p14:cNvContentPartPr/>
                <p14:nvPr/>
              </p14:nvContentPartPr>
              <p14:xfrm>
                <a:off x="10908799" y="5228278"/>
                <a:ext cx="157320" cy="144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2A40DD7-0056-468D-BED3-DD111B07CE2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900159" y="5219278"/>
                  <a:ext cx="174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53B6649-E198-4C88-8427-517A97088B52}"/>
                    </a:ext>
                  </a:extLst>
                </p14:cNvPr>
                <p14:cNvContentPartPr/>
                <p14:nvPr/>
              </p14:nvContentPartPr>
              <p14:xfrm>
                <a:off x="11025799" y="5245558"/>
                <a:ext cx="162000" cy="1566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53B6649-E198-4C88-8427-517A97088B5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016799" y="5236558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F0E6D25-1280-41F4-8FB9-14D9BEFDFB35}"/>
                    </a:ext>
                  </a:extLst>
                </p14:cNvPr>
                <p14:cNvContentPartPr/>
                <p14:nvPr/>
              </p14:nvContentPartPr>
              <p14:xfrm>
                <a:off x="11192119" y="5279038"/>
                <a:ext cx="210240" cy="1220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F0E6D25-1280-41F4-8FB9-14D9BEFDFB3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183119" y="5270398"/>
                  <a:ext cx="227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031CA8E-DDFE-4817-BF79-E37D3228AF89}"/>
                    </a:ext>
                  </a:extLst>
                </p14:cNvPr>
                <p14:cNvContentPartPr/>
                <p14:nvPr/>
              </p14:nvContentPartPr>
              <p14:xfrm>
                <a:off x="11498839" y="5244478"/>
                <a:ext cx="201960" cy="1994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031CA8E-DDFE-4817-BF79-E37D3228AF8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490199" y="5235478"/>
                  <a:ext cx="219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17F78EB-8270-4115-863A-62EBEDB6EF04}"/>
                    </a:ext>
                  </a:extLst>
                </p14:cNvPr>
                <p14:cNvContentPartPr/>
                <p14:nvPr/>
              </p14:nvContentPartPr>
              <p14:xfrm>
                <a:off x="11661919" y="5082838"/>
                <a:ext cx="227880" cy="311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17F78EB-8270-4115-863A-62EBEDB6EF0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653279" y="5073838"/>
                  <a:ext cx="245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FBB68A5-B57A-4CDA-BB14-09867D76A047}"/>
                    </a:ext>
                  </a:extLst>
                </p14:cNvPr>
                <p14:cNvContentPartPr/>
                <p14:nvPr/>
              </p14:nvContentPartPr>
              <p14:xfrm>
                <a:off x="1352959" y="5677198"/>
                <a:ext cx="236880" cy="430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FBB68A5-B57A-4CDA-BB14-09867D76A04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344319" y="5668198"/>
                  <a:ext cx="254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5E2DEF8-02F8-41C0-BEA6-277EA96CC9FA}"/>
                    </a:ext>
                  </a:extLst>
                </p14:cNvPr>
                <p14:cNvContentPartPr/>
                <p14:nvPr/>
              </p14:nvContentPartPr>
              <p14:xfrm>
                <a:off x="1629079" y="5909758"/>
                <a:ext cx="182880" cy="152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5E2DEF8-02F8-41C0-BEA6-277EA96CC9F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620079" y="5901118"/>
                  <a:ext cx="200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12889B7-6F2E-437D-8C8F-30BC54CE1EC9}"/>
                    </a:ext>
                  </a:extLst>
                </p14:cNvPr>
                <p14:cNvContentPartPr/>
                <p14:nvPr/>
              </p14:nvContentPartPr>
              <p14:xfrm>
                <a:off x="1905199" y="5742358"/>
                <a:ext cx="207000" cy="3171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12889B7-6F2E-437D-8C8F-30BC54CE1EC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896559" y="5733358"/>
                  <a:ext cx="2246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08F245E-6642-4B98-9F66-9DCE0C9E5E47}"/>
                    </a:ext>
                  </a:extLst>
                </p14:cNvPr>
                <p14:cNvContentPartPr/>
                <p14:nvPr/>
              </p14:nvContentPartPr>
              <p14:xfrm>
                <a:off x="2109319" y="5713558"/>
                <a:ext cx="177120" cy="3308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08F245E-6642-4B98-9F66-9DCE0C9E5E4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100679" y="5704558"/>
                  <a:ext cx="194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7A700B0-756E-41A0-A5C8-192C403F7785}"/>
                    </a:ext>
                  </a:extLst>
                </p14:cNvPr>
                <p14:cNvContentPartPr/>
                <p14:nvPr/>
              </p14:nvContentPartPr>
              <p14:xfrm>
                <a:off x="2502799" y="5892118"/>
                <a:ext cx="77400" cy="1162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7A700B0-756E-41A0-A5C8-192C403F778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494159" y="5883118"/>
                  <a:ext cx="95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CBD5298-59AB-4E12-AD1E-CD234186C28F}"/>
                    </a:ext>
                  </a:extLst>
                </p14:cNvPr>
                <p14:cNvContentPartPr/>
                <p14:nvPr/>
              </p14:nvContentPartPr>
              <p14:xfrm>
                <a:off x="2684599" y="5741638"/>
                <a:ext cx="5400" cy="259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CBD5298-59AB-4E12-AD1E-CD234186C28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675959" y="5732638"/>
                  <a:ext cx="23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B4A3220-78AC-4E4E-AB51-FECC96A47A75}"/>
                    </a:ext>
                  </a:extLst>
                </p14:cNvPr>
                <p14:cNvContentPartPr/>
                <p14:nvPr/>
              </p14:nvContentPartPr>
              <p14:xfrm>
                <a:off x="2706559" y="5804278"/>
                <a:ext cx="142920" cy="2271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B4A3220-78AC-4E4E-AB51-FECC96A47A7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697559" y="5795638"/>
                  <a:ext cx="160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F65B672-106D-4185-B4D9-6A1004AA0C58}"/>
                    </a:ext>
                  </a:extLst>
                </p14:cNvPr>
                <p14:cNvContentPartPr/>
                <p14:nvPr/>
              </p14:nvContentPartPr>
              <p14:xfrm>
                <a:off x="3223519" y="5758918"/>
                <a:ext cx="308880" cy="236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F65B672-106D-4185-B4D9-6A1004AA0C5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214879" y="5749918"/>
                  <a:ext cx="326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F3E7B8A-5F23-48C5-891A-C41387DC708F}"/>
                    </a:ext>
                  </a:extLst>
                </p14:cNvPr>
                <p14:cNvContentPartPr/>
                <p14:nvPr/>
              </p14:nvContentPartPr>
              <p14:xfrm>
                <a:off x="3511519" y="5766478"/>
                <a:ext cx="223920" cy="2026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F3E7B8A-5F23-48C5-891A-C41387DC708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502519" y="5757838"/>
                  <a:ext cx="241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5C42E8A-DD84-4CF2-BB5B-7A4371DCAB5C}"/>
                    </a:ext>
                  </a:extLst>
                </p14:cNvPr>
                <p14:cNvContentPartPr/>
                <p14:nvPr/>
              </p14:nvContentPartPr>
              <p14:xfrm>
                <a:off x="3716719" y="5789878"/>
                <a:ext cx="248400" cy="1735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5C42E8A-DD84-4CF2-BB5B-7A4371DCAB5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707719" y="5780878"/>
                  <a:ext cx="266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A899B70-E615-4C01-A8FA-7E5F6F81A764}"/>
                    </a:ext>
                  </a:extLst>
                </p14:cNvPr>
                <p14:cNvContentPartPr/>
                <p14:nvPr/>
              </p14:nvContentPartPr>
              <p14:xfrm>
                <a:off x="3937399" y="5577118"/>
                <a:ext cx="225000" cy="3384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A899B70-E615-4C01-A8FA-7E5F6F81A76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928399" y="5568478"/>
                  <a:ext cx="242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9863A77-1488-4B14-9D62-E126F9014139}"/>
                    </a:ext>
                  </a:extLst>
                </p14:cNvPr>
                <p14:cNvContentPartPr/>
                <p14:nvPr/>
              </p14:nvContentPartPr>
              <p14:xfrm>
                <a:off x="4145839" y="5938198"/>
                <a:ext cx="23400" cy="126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9863A77-1488-4B14-9D62-E126F901413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137199" y="5929198"/>
                  <a:ext cx="41040" cy="3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362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AFE3F7C-E264-4F82-8268-3FC995B060E0}"/>
              </a:ext>
            </a:extLst>
          </p:cNvPr>
          <p:cNvGrpSpPr/>
          <p:nvPr/>
        </p:nvGrpSpPr>
        <p:grpSpPr>
          <a:xfrm>
            <a:off x="489319" y="268918"/>
            <a:ext cx="534240" cy="501840"/>
            <a:chOff x="489319" y="268918"/>
            <a:chExt cx="53424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930F99C-6616-4F58-BDD7-3A130F87D9A6}"/>
                    </a:ext>
                  </a:extLst>
                </p14:cNvPr>
                <p14:cNvContentPartPr/>
                <p14:nvPr/>
              </p14:nvContentPartPr>
              <p14:xfrm>
                <a:off x="489319" y="268918"/>
                <a:ext cx="478800" cy="501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930F99C-6616-4F58-BDD7-3A130F87D9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0679" y="260278"/>
                  <a:ext cx="4964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2CD8CE0-5B6E-479B-B8C2-FC7D5790091B}"/>
                    </a:ext>
                  </a:extLst>
                </p14:cNvPr>
                <p14:cNvContentPartPr/>
                <p14:nvPr/>
              </p14:nvContentPartPr>
              <p14:xfrm>
                <a:off x="717199" y="516238"/>
                <a:ext cx="306360" cy="94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2CD8CE0-5B6E-479B-B8C2-FC7D579009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199" y="507598"/>
                  <a:ext cx="3240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9CAC85-0B0E-4167-A75D-225043CE4F26}"/>
              </a:ext>
            </a:extLst>
          </p:cNvPr>
          <p:cNvGrpSpPr/>
          <p:nvPr/>
        </p:nvGrpSpPr>
        <p:grpSpPr>
          <a:xfrm>
            <a:off x="1419199" y="301318"/>
            <a:ext cx="896760" cy="367920"/>
            <a:chOff x="1419199" y="301318"/>
            <a:chExt cx="89676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4602324-1D08-416C-ADA1-AB2766248734}"/>
                    </a:ext>
                  </a:extLst>
                </p14:cNvPr>
                <p14:cNvContentPartPr/>
                <p14:nvPr/>
              </p14:nvContentPartPr>
              <p14:xfrm>
                <a:off x="1419199" y="502918"/>
                <a:ext cx="158400" cy="166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4602324-1D08-416C-ADA1-AB2766248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0559" y="494278"/>
                  <a:ext cx="176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F51DF1-BDEA-4DA0-B5DB-801D5F0FEA1C}"/>
                    </a:ext>
                  </a:extLst>
                </p14:cNvPr>
                <p14:cNvContentPartPr/>
                <p14:nvPr/>
              </p14:nvContentPartPr>
              <p14:xfrm>
                <a:off x="1653559" y="529198"/>
                <a:ext cx="165600" cy="114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F51DF1-BDEA-4DA0-B5DB-801D5F0FEA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4559" y="520558"/>
                  <a:ext cx="183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1CF7F53-DC65-494F-860E-DCF3BE64CFB1}"/>
                    </a:ext>
                  </a:extLst>
                </p14:cNvPr>
                <p14:cNvContentPartPr/>
                <p14:nvPr/>
              </p14:nvContentPartPr>
              <p14:xfrm>
                <a:off x="1932559" y="484198"/>
                <a:ext cx="203040" cy="169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1CF7F53-DC65-494F-860E-DCF3BE64CF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3919" y="475558"/>
                  <a:ext cx="220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63A3CC-519F-44C4-9033-741BF70B03B4}"/>
                    </a:ext>
                  </a:extLst>
                </p14:cNvPr>
                <p14:cNvContentPartPr/>
                <p14:nvPr/>
              </p14:nvContentPartPr>
              <p14:xfrm>
                <a:off x="2128039" y="301318"/>
                <a:ext cx="187920" cy="32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63A3CC-519F-44C4-9033-741BF70B03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9039" y="292678"/>
                  <a:ext cx="2055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C17A0C-DC19-4999-9566-07A15908B997}"/>
              </a:ext>
            </a:extLst>
          </p:cNvPr>
          <p:cNvGrpSpPr/>
          <p:nvPr/>
        </p:nvGrpSpPr>
        <p:grpSpPr>
          <a:xfrm>
            <a:off x="2623039" y="186478"/>
            <a:ext cx="701280" cy="464040"/>
            <a:chOff x="2623039" y="186478"/>
            <a:chExt cx="70128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13170A-AFD4-463C-92C5-5FB5025BEDB5}"/>
                    </a:ext>
                  </a:extLst>
                </p14:cNvPr>
                <p14:cNvContentPartPr/>
                <p14:nvPr/>
              </p14:nvContentPartPr>
              <p14:xfrm>
                <a:off x="2623039" y="291238"/>
                <a:ext cx="430920" cy="359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13170A-AFD4-463C-92C5-5FB5025BED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14039" y="282598"/>
                  <a:ext cx="448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E5440F-7DB9-44D8-BF4E-55416E465AF8}"/>
                    </a:ext>
                  </a:extLst>
                </p14:cNvPr>
                <p14:cNvContentPartPr/>
                <p14:nvPr/>
              </p14:nvContentPartPr>
              <p14:xfrm>
                <a:off x="2757319" y="525958"/>
                <a:ext cx="144360" cy="1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E5440F-7DB9-44D8-BF4E-55416E465A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8679" y="516958"/>
                  <a:ext cx="162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D80F18-8287-4F48-96E3-AB790AA329EA}"/>
                    </a:ext>
                  </a:extLst>
                </p14:cNvPr>
                <p14:cNvContentPartPr/>
                <p14:nvPr/>
              </p14:nvContentPartPr>
              <p14:xfrm>
                <a:off x="3171319" y="186478"/>
                <a:ext cx="153000" cy="168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D80F18-8287-4F48-96E3-AB790AA329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62319" y="177838"/>
                  <a:ext cx="1706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F6A032-090A-42B6-9E54-5ED2907816B6}"/>
              </a:ext>
            </a:extLst>
          </p:cNvPr>
          <p:cNvGrpSpPr/>
          <p:nvPr/>
        </p:nvGrpSpPr>
        <p:grpSpPr>
          <a:xfrm>
            <a:off x="3674239" y="449998"/>
            <a:ext cx="673560" cy="207000"/>
            <a:chOff x="3674239" y="449998"/>
            <a:chExt cx="67356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6626E1-393F-451B-B2E0-634871AC4574}"/>
                    </a:ext>
                  </a:extLst>
                </p14:cNvPr>
                <p14:cNvContentPartPr/>
                <p14:nvPr/>
              </p14:nvContentPartPr>
              <p14:xfrm>
                <a:off x="3674239" y="465118"/>
                <a:ext cx="221400" cy="162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6626E1-393F-451B-B2E0-634871AC45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65239" y="456118"/>
                  <a:ext cx="239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C237B1-1599-4DFB-AEF0-21D7E7BC44B5}"/>
                    </a:ext>
                  </a:extLst>
                </p14:cNvPr>
                <p14:cNvContentPartPr/>
                <p14:nvPr/>
              </p14:nvContentPartPr>
              <p14:xfrm>
                <a:off x="3917599" y="449998"/>
                <a:ext cx="210240" cy="207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C237B1-1599-4DFB-AEF0-21D7E7BC44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8599" y="441358"/>
                  <a:ext cx="227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64C6D1-4EE5-493D-A1EB-FA31A5252258}"/>
                    </a:ext>
                  </a:extLst>
                </p14:cNvPr>
                <p14:cNvContentPartPr/>
                <p14:nvPr/>
              </p14:nvContentPartPr>
              <p14:xfrm>
                <a:off x="4141159" y="455398"/>
                <a:ext cx="206640" cy="176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64C6D1-4EE5-493D-A1EB-FA31A52522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32519" y="446398"/>
                  <a:ext cx="2242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3CC350-D5CD-43CD-B5F6-CE1DE05413BA}"/>
              </a:ext>
            </a:extLst>
          </p:cNvPr>
          <p:cNvGrpSpPr/>
          <p:nvPr/>
        </p:nvGrpSpPr>
        <p:grpSpPr>
          <a:xfrm>
            <a:off x="4729399" y="178198"/>
            <a:ext cx="2058120" cy="715320"/>
            <a:chOff x="4729399" y="178198"/>
            <a:chExt cx="2058120" cy="71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BED5E9-9AD2-47B7-AD7C-DAB4EEB052AF}"/>
                    </a:ext>
                  </a:extLst>
                </p14:cNvPr>
                <p14:cNvContentPartPr/>
                <p14:nvPr/>
              </p14:nvContentPartPr>
              <p14:xfrm>
                <a:off x="4729399" y="411478"/>
                <a:ext cx="341280" cy="196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BED5E9-9AD2-47B7-AD7C-DAB4EEB052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0759" y="402838"/>
                  <a:ext cx="358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402379-C472-41E8-AC1B-26BF688A3753}"/>
                    </a:ext>
                  </a:extLst>
                </p14:cNvPr>
                <p14:cNvContentPartPr/>
                <p14:nvPr/>
              </p14:nvContentPartPr>
              <p14:xfrm>
                <a:off x="5161759" y="426958"/>
                <a:ext cx="219240" cy="171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402379-C472-41E8-AC1B-26BF688A37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53119" y="418318"/>
                  <a:ext cx="236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C207BC-953A-4002-8705-A19A73A1F762}"/>
                    </a:ext>
                  </a:extLst>
                </p14:cNvPr>
                <p14:cNvContentPartPr/>
                <p14:nvPr/>
              </p14:nvContentPartPr>
              <p14:xfrm>
                <a:off x="5525719" y="178198"/>
                <a:ext cx="212400" cy="416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C207BC-953A-4002-8705-A19A73A1F7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17079" y="169558"/>
                  <a:ext cx="2300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32B8A3-AC3B-48A6-B4AF-B69EED25AF08}"/>
                    </a:ext>
                  </a:extLst>
                </p14:cNvPr>
                <p14:cNvContentPartPr/>
                <p14:nvPr/>
              </p14:nvContentPartPr>
              <p14:xfrm>
                <a:off x="5455159" y="352798"/>
                <a:ext cx="316800" cy="70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32B8A3-AC3B-48A6-B4AF-B69EED25AF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46519" y="344158"/>
                  <a:ext cx="334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F5DB61-BF16-46D4-B5B3-6CB2106FB3B3}"/>
                    </a:ext>
                  </a:extLst>
                </p14:cNvPr>
                <p14:cNvContentPartPr/>
                <p14:nvPr/>
              </p14:nvContentPartPr>
              <p14:xfrm>
                <a:off x="5737759" y="388078"/>
                <a:ext cx="201600" cy="165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F5DB61-BF16-46D4-B5B3-6CB2106FB3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28759" y="379078"/>
                  <a:ext cx="219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509098-E796-4219-B689-55F98F9A6E05}"/>
                    </a:ext>
                  </a:extLst>
                </p14:cNvPr>
                <p14:cNvContentPartPr/>
                <p14:nvPr/>
              </p14:nvContentPartPr>
              <p14:xfrm>
                <a:off x="5940799" y="288718"/>
                <a:ext cx="447120" cy="302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509098-E796-4219-B689-55F98F9A6E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32159" y="279718"/>
                  <a:ext cx="464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594501-FCF4-4579-8E0F-828B6041DA0F}"/>
                    </a:ext>
                  </a:extLst>
                </p14:cNvPr>
                <p14:cNvContentPartPr/>
                <p14:nvPr/>
              </p14:nvContentPartPr>
              <p14:xfrm>
                <a:off x="6444439" y="205918"/>
                <a:ext cx="164880" cy="379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594501-FCF4-4579-8E0F-828B6041DA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35439" y="196918"/>
                  <a:ext cx="182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A0285E-2B26-4896-B7B1-B72365B57AB6}"/>
                    </a:ext>
                  </a:extLst>
                </p14:cNvPr>
                <p14:cNvContentPartPr/>
                <p14:nvPr/>
              </p14:nvContentPartPr>
              <p14:xfrm>
                <a:off x="6606439" y="431638"/>
                <a:ext cx="95760" cy="158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A0285E-2B26-4896-B7B1-B72365B57A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7799" y="422638"/>
                  <a:ext cx="113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519CDC4-D88B-475A-91BC-82ADF58D6F98}"/>
                    </a:ext>
                  </a:extLst>
                </p14:cNvPr>
                <p14:cNvContentPartPr/>
                <p14:nvPr/>
              </p14:nvContentPartPr>
              <p14:xfrm>
                <a:off x="6552079" y="402838"/>
                <a:ext cx="235440" cy="490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519CDC4-D88B-475A-91BC-82ADF58D6F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43079" y="394198"/>
                  <a:ext cx="253080" cy="50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0531-DF05-465C-AAD3-A74C80B9FE59}"/>
              </a:ext>
            </a:extLst>
          </p:cNvPr>
          <p:cNvGrpSpPr/>
          <p:nvPr/>
        </p:nvGrpSpPr>
        <p:grpSpPr>
          <a:xfrm>
            <a:off x="7151839" y="224278"/>
            <a:ext cx="2328840" cy="415440"/>
            <a:chOff x="7151839" y="224278"/>
            <a:chExt cx="232884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F8FAFC-7BB0-4CFA-B046-4B8D1550ED16}"/>
                    </a:ext>
                  </a:extLst>
                </p14:cNvPr>
                <p14:cNvContentPartPr/>
                <p14:nvPr/>
              </p14:nvContentPartPr>
              <p14:xfrm>
                <a:off x="7151839" y="380518"/>
                <a:ext cx="215640" cy="217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F8FAFC-7BB0-4CFA-B046-4B8D1550ED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43199" y="371518"/>
                  <a:ext cx="233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078E534-91F8-45FE-BC70-987CE8A710FD}"/>
                    </a:ext>
                  </a:extLst>
                </p14:cNvPr>
                <p14:cNvContentPartPr/>
                <p14:nvPr/>
              </p14:nvContentPartPr>
              <p14:xfrm>
                <a:off x="7483399" y="405358"/>
                <a:ext cx="199440" cy="181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078E534-91F8-45FE-BC70-987CE8A710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74399" y="396718"/>
                  <a:ext cx="217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CD1AED-B6C7-459D-B909-927A4DF6EE4A}"/>
                    </a:ext>
                  </a:extLst>
                </p14:cNvPr>
                <p14:cNvContentPartPr/>
                <p14:nvPr/>
              </p14:nvContentPartPr>
              <p14:xfrm>
                <a:off x="7440199" y="407878"/>
                <a:ext cx="222120" cy="159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CD1AED-B6C7-459D-B909-927A4DF6EE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31199" y="398878"/>
                  <a:ext cx="239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99CC8D-594F-406C-8023-B8EAF55D1DB0}"/>
                    </a:ext>
                  </a:extLst>
                </p14:cNvPr>
                <p14:cNvContentPartPr/>
                <p14:nvPr/>
              </p14:nvContentPartPr>
              <p14:xfrm>
                <a:off x="7768159" y="426958"/>
                <a:ext cx="210240" cy="167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99CC8D-594F-406C-8023-B8EAF55D1D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59519" y="417958"/>
                  <a:ext cx="227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F67366-1F25-41A7-9FF8-BF9BE34B514D}"/>
                    </a:ext>
                  </a:extLst>
                </p14:cNvPr>
                <p14:cNvContentPartPr/>
                <p14:nvPr/>
              </p14:nvContentPartPr>
              <p14:xfrm>
                <a:off x="8137159" y="224278"/>
                <a:ext cx="218520" cy="332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F67366-1F25-41A7-9FF8-BF9BE34B51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28159" y="215638"/>
                  <a:ext cx="236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F91872-4475-40DD-AFBC-25939C2EDB54}"/>
                    </a:ext>
                  </a:extLst>
                </p14:cNvPr>
                <p14:cNvContentPartPr/>
                <p14:nvPr/>
              </p14:nvContentPartPr>
              <p14:xfrm>
                <a:off x="8284399" y="433438"/>
                <a:ext cx="190440" cy="146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F91872-4475-40DD-AFBC-25939C2EDB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75399" y="424798"/>
                  <a:ext cx="208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C1E6BE-3817-4D87-BD17-C3BA0487E561}"/>
                    </a:ext>
                  </a:extLst>
                </p14:cNvPr>
                <p14:cNvContentPartPr/>
                <p14:nvPr/>
              </p14:nvContentPartPr>
              <p14:xfrm>
                <a:off x="8551159" y="368278"/>
                <a:ext cx="150840" cy="176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C1E6BE-3817-4D87-BD17-C3BA0487E5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42159" y="359638"/>
                  <a:ext cx="168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BE89B3-3B09-4C6B-A0AA-45618BA4F8B4}"/>
                    </a:ext>
                  </a:extLst>
                </p14:cNvPr>
                <p14:cNvContentPartPr/>
                <p14:nvPr/>
              </p14:nvContentPartPr>
              <p14:xfrm>
                <a:off x="8803159" y="307078"/>
                <a:ext cx="252360" cy="293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BE89B3-3B09-4C6B-A0AA-45618BA4F8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4159" y="298438"/>
                  <a:ext cx="270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E611E0-0B78-4F2D-A38D-F8D86CC6C3BD}"/>
                    </a:ext>
                  </a:extLst>
                </p14:cNvPr>
                <p14:cNvContentPartPr/>
                <p14:nvPr/>
              </p14:nvContentPartPr>
              <p14:xfrm>
                <a:off x="9028879" y="406798"/>
                <a:ext cx="245880" cy="152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E611E0-0B78-4F2D-A38D-F8D86CC6C3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19879" y="397798"/>
                  <a:ext cx="263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C6086CC-8CB5-4F38-8A6E-0022D8D9A97E}"/>
                    </a:ext>
                  </a:extLst>
                </p14:cNvPr>
                <p14:cNvContentPartPr/>
                <p14:nvPr/>
              </p14:nvContentPartPr>
              <p14:xfrm>
                <a:off x="9268639" y="419398"/>
                <a:ext cx="212040" cy="220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C6086CC-8CB5-4F38-8A6E-0022D8D9A9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59999" y="410758"/>
                  <a:ext cx="2296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408635-71BE-4058-AC32-C71837D02C58}"/>
              </a:ext>
            </a:extLst>
          </p:cNvPr>
          <p:cNvGrpSpPr/>
          <p:nvPr/>
        </p:nvGrpSpPr>
        <p:grpSpPr>
          <a:xfrm>
            <a:off x="9877759" y="253798"/>
            <a:ext cx="998280" cy="372240"/>
            <a:chOff x="9877759" y="253798"/>
            <a:chExt cx="99828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D6E5AC-3C86-43A9-8212-7D8F9D2BBD8D}"/>
                    </a:ext>
                  </a:extLst>
                </p14:cNvPr>
                <p14:cNvContentPartPr/>
                <p14:nvPr/>
              </p14:nvContentPartPr>
              <p14:xfrm>
                <a:off x="9877759" y="455038"/>
                <a:ext cx="200520" cy="141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D6E5AC-3C86-43A9-8212-7D8F9D2BBD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8759" y="446398"/>
                  <a:ext cx="21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FB053A-F07B-4D67-8AB5-E1CE3057B3B9}"/>
                    </a:ext>
                  </a:extLst>
                </p14:cNvPr>
                <p14:cNvContentPartPr/>
                <p14:nvPr/>
              </p14:nvContentPartPr>
              <p14:xfrm>
                <a:off x="10138759" y="475558"/>
                <a:ext cx="162000" cy="128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FB053A-F07B-4D67-8AB5-E1CE3057B3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29759" y="466918"/>
                  <a:ext cx="179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3EB2AF-13A6-4217-A1BA-D769243BD30B}"/>
                    </a:ext>
                  </a:extLst>
                </p14:cNvPr>
                <p14:cNvContentPartPr/>
                <p14:nvPr/>
              </p14:nvContentPartPr>
              <p14:xfrm>
                <a:off x="10403719" y="458278"/>
                <a:ext cx="290160" cy="157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3EB2AF-13A6-4217-A1BA-D769243BD3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95079" y="449638"/>
                  <a:ext cx="307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1EE551-57AC-4DB4-8A45-83A8A35DD0B6}"/>
                    </a:ext>
                  </a:extLst>
                </p14:cNvPr>
                <p14:cNvContentPartPr/>
                <p14:nvPr/>
              </p14:nvContentPartPr>
              <p14:xfrm>
                <a:off x="10604599" y="253798"/>
                <a:ext cx="271440" cy="372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1EE551-57AC-4DB4-8A45-83A8A35DD0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95959" y="244798"/>
                  <a:ext cx="28908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B8523B-AD68-49EB-891E-23E1045A410D}"/>
              </a:ext>
            </a:extLst>
          </p:cNvPr>
          <p:cNvGrpSpPr/>
          <p:nvPr/>
        </p:nvGrpSpPr>
        <p:grpSpPr>
          <a:xfrm>
            <a:off x="687679" y="888118"/>
            <a:ext cx="3000600" cy="501480"/>
            <a:chOff x="687679" y="888118"/>
            <a:chExt cx="3000600" cy="5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CC7995-1492-4D94-8BAA-9FFF7C49288C}"/>
                    </a:ext>
                  </a:extLst>
                </p14:cNvPr>
                <p14:cNvContentPartPr/>
                <p14:nvPr/>
              </p14:nvContentPartPr>
              <p14:xfrm>
                <a:off x="687679" y="1123918"/>
                <a:ext cx="221040" cy="257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CC7995-1492-4D94-8BAA-9FFF7C4928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9039" y="1115278"/>
                  <a:ext cx="238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73C3A0-8CBD-406C-A12D-CA09A858C96F}"/>
                    </a:ext>
                  </a:extLst>
                </p14:cNvPr>
                <p14:cNvContentPartPr/>
                <p14:nvPr/>
              </p14:nvContentPartPr>
              <p14:xfrm>
                <a:off x="1019959" y="1146958"/>
                <a:ext cx="225720" cy="242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73C3A0-8CBD-406C-A12D-CA09A858C9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1319" y="1138318"/>
                  <a:ext cx="243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945B21-5219-4292-A596-5A2D38C9AB8B}"/>
                    </a:ext>
                  </a:extLst>
                </p14:cNvPr>
                <p14:cNvContentPartPr/>
                <p14:nvPr/>
              </p14:nvContentPartPr>
              <p14:xfrm>
                <a:off x="1042279" y="1141558"/>
                <a:ext cx="200160" cy="201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945B21-5219-4292-A596-5A2D38C9AB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3639" y="1132558"/>
                  <a:ext cx="217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BC9072F-B8EA-4974-9377-B44FE1755F10}"/>
                    </a:ext>
                  </a:extLst>
                </p14:cNvPr>
                <p14:cNvContentPartPr/>
                <p14:nvPr/>
              </p14:nvContentPartPr>
              <p14:xfrm>
                <a:off x="1352599" y="907918"/>
                <a:ext cx="220680" cy="439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BC9072F-B8EA-4974-9377-B44FE1755F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43599" y="899278"/>
                  <a:ext cx="238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B0B372-0514-4F99-B5E7-F259FDCEEC54}"/>
                    </a:ext>
                  </a:extLst>
                </p14:cNvPr>
                <p14:cNvContentPartPr/>
                <p14:nvPr/>
              </p14:nvContentPartPr>
              <p14:xfrm>
                <a:off x="1703599" y="1173238"/>
                <a:ext cx="163800" cy="163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B0B372-0514-4F99-B5E7-F259FDCEEC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4599" y="1164598"/>
                  <a:ext cx="181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580AE6-E91F-4E14-AAB0-F072F4487BAC}"/>
                    </a:ext>
                  </a:extLst>
                </p14:cNvPr>
                <p14:cNvContentPartPr/>
                <p14:nvPr/>
              </p14:nvContentPartPr>
              <p14:xfrm>
                <a:off x="1977559" y="1208518"/>
                <a:ext cx="235800" cy="132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580AE6-E91F-4E14-AAB0-F072F4487B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68559" y="1199518"/>
                  <a:ext cx="253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F0ED37-794C-49BD-BCDF-7DA67EB89EF2}"/>
                    </a:ext>
                  </a:extLst>
                </p14:cNvPr>
                <p14:cNvContentPartPr/>
                <p14:nvPr/>
              </p14:nvContentPartPr>
              <p14:xfrm>
                <a:off x="2260159" y="1135798"/>
                <a:ext cx="142920" cy="185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F0ED37-794C-49BD-BCDF-7DA67EB89E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51519" y="1126798"/>
                  <a:ext cx="160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5777B9-64FA-461D-B816-3CDDD5C6368E}"/>
                    </a:ext>
                  </a:extLst>
                </p14:cNvPr>
                <p14:cNvContentPartPr/>
                <p14:nvPr/>
              </p14:nvContentPartPr>
              <p14:xfrm>
                <a:off x="2636359" y="888118"/>
                <a:ext cx="219240" cy="45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5777B9-64FA-461D-B816-3CDDD5C636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27359" y="879478"/>
                  <a:ext cx="2368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83C235-69A9-40E4-8B4C-A120D50E0F57}"/>
                    </a:ext>
                  </a:extLst>
                </p14:cNvPr>
                <p14:cNvContentPartPr/>
                <p14:nvPr/>
              </p14:nvContentPartPr>
              <p14:xfrm>
                <a:off x="2624479" y="1087918"/>
                <a:ext cx="365040" cy="63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83C235-69A9-40E4-8B4C-A120D50E0F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15479" y="1078918"/>
                  <a:ext cx="382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9FEB02-353B-4BE7-93A9-92CEC97E2CAF}"/>
                    </a:ext>
                  </a:extLst>
                </p14:cNvPr>
                <p14:cNvContentPartPr/>
                <p14:nvPr/>
              </p14:nvContentPartPr>
              <p14:xfrm>
                <a:off x="2934439" y="1079998"/>
                <a:ext cx="163440" cy="223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9FEB02-353B-4BE7-93A9-92CEC97E2CA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25439" y="1071358"/>
                  <a:ext cx="181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B6D5FB-2B7A-4F7B-AC53-AF1C22DC2877}"/>
                    </a:ext>
                  </a:extLst>
                </p14:cNvPr>
                <p14:cNvContentPartPr/>
                <p14:nvPr/>
              </p14:nvContentPartPr>
              <p14:xfrm>
                <a:off x="3128119" y="1129318"/>
                <a:ext cx="279000" cy="188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0B6D5FB-2B7A-4F7B-AC53-AF1C22DC28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19119" y="1120318"/>
                  <a:ext cx="296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6BB147F-0F89-4705-ABC0-3F3EDF3668C0}"/>
                    </a:ext>
                  </a:extLst>
                </p14:cNvPr>
                <p14:cNvContentPartPr/>
                <p14:nvPr/>
              </p14:nvContentPartPr>
              <p14:xfrm>
                <a:off x="3424759" y="1103758"/>
                <a:ext cx="263520" cy="268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6BB147F-0F89-4705-ABC0-3F3EDF3668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16119" y="1094758"/>
                  <a:ext cx="28116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A819B4-9209-4292-B102-20E6BA684C93}"/>
              </a:ext>
            </a:extLst>
          </p:cNvPr>
          <p:cNvGrpSpPr/>
          <p:nvPr/>
        </p:nvGrpSpPr>
        <p:grpSpPr>
          <a:xfrm>
            <a:off x="3852439" y="1314718"/>
            <a:ext cx="36000" cy="17640"/>
            <a:chOff x="3852439" y="1314718"/>
            <a:chExt cx="36000" cy="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A44CB3-85D2-4106-8D9F-F65C0905D5A5}"/>
                    </a:ext>
                  </a:extLst>
                </p14:cNvPr>
                <p14:cNvContentPartPr/>
                <p14:nvPr/>
              </p14:nvContentPartPr>
              <p14:xfrm>
                <a:off x="3884119" y="1314718"/>
                <a:ext cx="4320" cy="4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A44CB3-85D2-4106-8D9F-F65C0905D5A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5119" y="1306078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70FDA2-E28C-44FA-8823-A73CEA3681AE}"/>
                    </a:ext>
                  </a:extLst>
                </p14:cNvPr>
                <p14:cNvContentPartPr/>
                <p14:nvPr/>
              </p14:nvContentPartPr>
              <p14:xfrm>
                <a:off x="3852439" y="1321558"/>
                <a:ext cx="7920" cy="10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70FDA2-E28C-44FA-8823-A73CEA3681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43799" y="1312558"/>
                  <a:ext cx="255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69B405B-D22F-4126-80A2-CF94FE28F686}"/>
              </a:ext>
            </a:extLst>
          </p:cNvPr>
          <p:cNvGrpSpPr/>
          <p:nvPr/>
        </p:nvGrpSpPr>
        <p:grpSpPr>
          <a:xfrm>
            <a:off x="642679" y="1738438"/>
            <a:ext cx="1682640" cy="456840"/>
            <a:chOff x="642679" y="1738438"/>
            <a:chExt cx="168264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2FB0D15-033B-4723-9B62-519B74D945EC}"/>
                    </a:ext>
                  </a:extLst>
                </p14:cNvPr>
                <p14:cNvContentPartPr/>
                <p14:nvPr/>
              </p14:nvContentPartPr>
              <p14:xfrm>
                <a:off x="642679" y="1964158"/>
                <a:ext cx="140040" cy="231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2FB0D15-033B-4723-9B62-519B74D945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3679" y="1955158"/>
                  <a:ext cx="157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D0B677-DF25-44CB-828F-38CB54C2D465}"/>
                    </a:ext>
                  </a:extLst>
                </p14:cNvPr>
                <p14:cNvContentPartPr/>
                <p14:nvPr/>
              </p14:nvContentPartPr>
              <p14:xfrm>
                <a:off x="729439" y="1756078"/>
                <a:ext cx="353880" cy="267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D0B677-DF25-44CB-828F-38CB54C2D4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0439" y="1747078"/>
                  <a:ext cx="371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92A1C9-3231-45C2-A1B0-34121B916355}"/>
                    </a:ext>
                  </a:extLst>
                </p14:cNvPr>
                <p14:cNvContentPartPr/>
                <p14:nvPr/>
              </p14:nvContentPartPr>
              <p14:xfrm>
                <a:off x="1090879" y="1850038"/>
                <a:ext cx="202320" cy="272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92A1C9-3231-45C2-A1B0-34121B9163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1879" y="1841038"/>
                  <a:ext cx="219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DDE595-A101-4CAE-9D02-F02582548032}"/>
                    </a:ext>
                  </a:extLst>
                </p14:cNvPr>
                <p14:cNvContentPartPr/>
                <p14:nvPr/>
              </p14:nvContentPartPr>
              <p14:xfrm>
                <a:off x="1355839" y="1900798"/>
                <a:ext cx="98280" cy="20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DDE595-A101-4CAE-9D02-F025825480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47199" y="1892158"/>
                  <a:ext cx="115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5F4C76-69FD-4FC3-BEE8-3D4745F243DE}"/>
                    </a:ext>
                  </a:extLst>
                </p14:cNvPr>
                <p14:cNvContentPartPr/>
                <p14:nvPr/>
              </p14:nvContentPartPr>
              <p14:xfrm>
                <a:off x="1389679" y="1818358"/>
                <a:ext cx="251280" cy="298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5F4C76-69FD-4FC3-BEE8-3D4745F243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80679" y="1809358"/>
                  <a:ext cx="268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AC0E80-03F8-43CF-987F-0DE1CAD9FE6F}"/>
                    </a:ext>
                  </a:extLst>
                </p14:cNvPr>
                <p14:cNvContentPartPr/>
                <p14:nvPr/>
              </p14:nvContentPartPr>
              <p14:xfrm>
                <a:off x="1747159" y="1738438"/>
                <a:ext cx="132840" cy="375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AC0E80-03F8-43CF-987F-0DE1CAD9FE6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38519" y="1729438"/>
                  <a:ext cx="1504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9FF5B7-3639-4839-BF39-F27ED56E1640}"/>
                    </a:ext>
                  </a:extLst>
                </p14:cNvPr>
                <p14:cNvContentPartPr/>
                <p14:nvPr/>
              </p14:nvContentPartPr>
              <p14:xfrm>
                <a:off x="2102479" y="1877758"/>
                <a:ext cx="222840" cy="26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9FF5B7-3639-4839-BF39-F27ED56E16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3479" y="1868758"/>
                  <a:ext cx="240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BD707C-09E4-40FB-A54F-DD2194C6576A}"/>
                    </a:ext>
                  </a:extLst>
                </p14:cNvPr>
                <p14:cNvContentPartPr/>
                <p14:nvPr/>
              </p14:nvContentPartPr>
              <p14:xfrm>
                <a:off x="2086999" y="2004118"/>
                <a:ext cx="155520" cy="36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BD707C-09E4-40FB-A54F-DD2194C657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8359" y="1995478"/>
                  <a:ext cx="1731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CC73A5-26B5-46E6-B832-90B54DED04A9}"/>
              </a:ext>
            </a:extLst>
          </p:cNvPr>
          <p:cNvGrpSpPr/>
          <p:nvPr/>
        </p:nvGrpSpPr>
        <p:grpSpPr>
          <a:xfrm>
            <a:off x="2628079" y="1685878"/>
            <a:ext cx="1912680" cy="435600"/>
            <a:chOff x="2628079" y="1685878"/>
            <a:chExt cx="191268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0012FFC-FCDE-4572-96F0-859B1896E1C0}"/>
                    </a:ext>
                  </a:extLst>
                </p14:cNvPr>
                <p14:cNvContentPartPr/>
                <p14:nvPr/>
              </p14:nvContentPartPr>
              <p14:xfrm>
                <a:off x="2628079" y="1899718"/>
                <a:ext cx="120960" cy="200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0012FFC-FCDE-4572-96F0-859B1896E1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19079" y="1890718"/>
                  <a:ext cx="138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E812D5D-2DE7-470A-84F4-9167D2FF78EF}"/>
                    </a:ext>
                  </a:extLst>
                </p14:cNvPr>
                <p14:cNvContentPartPr/>
                <p14:nvPr/>
              </p14:nvContentPartPr>
              <p14:xfrm>
                <a:off x="2692879" y="1686238"/>
                <a:ext cx="356040" cy="238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E812D5D-2DE7-470A-84F4-9167D2FF78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84239" y="1677598"/>
                  <a:ext cx="373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C3F363-BFC5-44A7-B135-DA2BED71D462}"/>
                    </a:ext>
                  </a:extLst>
                </p14:cNvPr>
                <p14:cNvContentPartPr/>
                <p14:nvPr/>
              </p14:nvContentPartPr>
              <p14:xfrm>
                <a:off x="3128839" y="1685878"/>
                <a:ext cx="280440" cy="435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C3F363-BFC5-44A7-B135-DA2BED71D4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19839" y="1676878"/>
                  <a:ext cx="2980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10343AD-EE15-4516-A505-F5EC3E29F034}"/>
                    </a:ext>
                  </a:extLst>
                </p14:cNvPr>
                <p14:cNvContentPartPr/>
                <p14:nvPr/>
              </p14:nvContentPartPr>
              <p14:xfrm>
                <a:off x="3439159" y="1834558"/>
                <a:ext cx="140760" cy="208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10343AD-EE15-4516-A505-F5EC3E29F0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0519" y="1825918"/>
                  <a:ext cx="158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310B57-EAB3-483B-8813-8D24A5F0042B}"/>
                    </a:ext>
                  </a:extLst>
                </p14:cNvPr>
                <p14:cNvContentPartPr/>
                <p14:nvPr/>
              </p14:nvContentPartPr>
              <p14:xfrm>
                <a:off x="3448519" y="1767598"/>
                <a:ext cx="343440" cy="283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310B57-EAB3-483B-8813-8D24A5F004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39519" y="1758958"/>
                  <a:ext cx="361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B951EA-4C53-4A10-8F6A-81E8F16B74B5}"/>
                    </a:ext>
                  </a:extLst>
                </p14:cNvPr>
                <p14:cNvContentPartPr/>
                <p14:nvPr/>
              </p14:nvContentPartPr>
              <p14:xfrm>
                <a:off x="3811399" y="1839598"/>
                <a:ext cx="308160" cy="239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B951EA-4C53-4A10-8F6A-81E8F16B74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02399" y="1830958"/>
                  <a:ext cx="325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2448D3-93DC-4882-BD04-C9BBAF5A3B02}"/>
                    </a:ext>
                  </a:extLst>
                </p14:cNvPr>
                <p14:cNvContentPartPr/>
                <p14:nvPr/>
              </p14:nvContentPartPr>
              <p14:xfrm>
                <a:off x="4162759" y="1760758"/>
                <a:ext cx="378000" cy="327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2448D3-93DC-4882-BD04-C9BBAF5A3B0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53759" y="1751758"/>
                  <a:ext cx="3956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DF5EA7B-5F10-4145-B85C-A98661C81CA0}"/>
                    </a:ext>
                  </a:extLst>
                </p14:cNvPr>
                <p14:cNvContentPartPr/>
                <p14:nvPr/>
              </p14:nvContentPartPr>
              <p14:xfrm>
                <a:off x="4372279" y="1962358"/>
                <a:ext cx="115200" cy="13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DF5EA7B-5F10-4145-B85C-A98661C81CA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63639" y="1953358"/>
                  <a:ext cx="1328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1844F6A-346F-4FE3-BAA0-B9E11D5662D8}"/>
              </a:ext>
            </a:extLst>
          </p:cNvPr>
          <p:cNvGrpSpPr/>
          <p:nvPr/>
        </p:nvGrpSpPr>
        <p:grpSpPr>
          <a:xfrm>
            <a:off x="5490799" y="1607758"/>
            <a:ext cx="1870200" cy="498240"/>
            <a:chOff x="5490799" y="1607758"/>
            <a:chExt cx="187020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2C2608-6E5E-482C-B0E7-C46BAEB5CBE5}"/>
                    </a:ext>
                  </a:extLst>
                </p14:cNvPr>
                <p14:cNvContentPartPr/>
                <p14:nvPr/>
              </p14:nvContentPartPr>
              <p14:xfrm>
                <a:off x="5535439" y="1841758"/>
                <a:ext cx="126720" cy="223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2C2608-6E5E-482C-B0E7-C46BAEB5CB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26799" y="1832758"/>
                  <a:ext cx="144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0EF154-9E43-4A1F-9F31-9A7F6E3E4AF3}"/>
                    </a:ext>
                  </a:extLst>
                </p14:cNvPr>
                <p14:cNvContentPartPr/>
                <p14:nvPr/>
              </p14:nvContentPartPr>
              <p14:xfrm>
                <a:off x="5490799" y="1760758"/>
                <a:ext cx="389520" cy="313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0EF154-9E43-4A1F-9F31-9A7F6E3E4A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1799" y="1751758"/>
                  <a:ext cx="407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9281A5-1046-4D5F-AD42-838328CFD6B5}"/>
                    </a:ext>
                  </a:extLst>
                </p14:cNvPr>
                <p14:cNvContentPartPr/>
                <p14:nvPr/>
              </p14:nvContentPartPr>
              <p14:xfrm>
                <a:off x="5911639" y="1815118"/>
                <a:ext cx="337320" cy="242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9281A5-1046-4D5F-AD42-838328CFD6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02639" y="1806118"/>
                  <a:ext cx="354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E0B409D-6451-405B-8886-9759399FE193}"/>
                    </a:ext>
                  </a:extLst>
                </p14:cNvPr>
                <p14:cNvContentPartPr/>
                <p14:nvPr/>
              </p14:nvContentPartPr>
              <p14:xfrm>
                <a:off x="6371719" y="1748518"/>
                <a:ext cx="485640" cy="330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E0B409D-6451-405B-8886-9759399FE19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62719" y="1739878"/>
                  <a:ext cx="503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29B3FAF-C90E-4D5A-83E5-321B6FD8C456}"/>
                    </a:ext>
                  </a:extLst>
                </p14:cNvPr>
                <p14:cNvContentPartPr/>
                <p14:nvPr/>
              </p14:nvContentPartPr>
              <p14:xfrm>
                <a:off x="6528679" y="1900798"/>
                <a:ext cx="258120" cy="7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29B3FAF-C90E-4D5A-83E5-321B6FD8C4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19679" y="1892158"/>
                  <a:ext cx="275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7CB57D-4E9D-4086-A2B1-D0A8E0CBC5F1}"/>
                    </a:ext>
                  </a:extLst>
                </p14:cNvPr>
                <p14:cNvContentPartPr/>
                <p14:nvPr/>
              </p14:nvContentPartPr>
              <p14:xfrm>
                <a:off x="6966799" y="1668958"/>
                <a:ext cx="140760" cy="95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7CB57D-4E9D-4086-A2B1-D0A8E0CBC5F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57799" y="1660318"/>
                  <a:ext cx="158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BD1EC9B-59FE-4742-B391-5CF159A43B36}"/>
                    </a:ext>
                  </a:extLst>
                </p14:cNvPr>
                <p14:cNvContentPartPr/>
                <p14:nvPr/>
              </p14:nvContentPartPr>
              <p14:xfrm>
                <a:off x="7229959" y="1607758"/>
                <a:ext cx="131040" cy="498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BD1EC9B-59FE-4742-B391-5CF159A43B3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21319" y="1599118"/>
                  <a:ext cx="14868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7A443E-123C-4406-A702-FC0BE4CC3C45}"/>
              </a:ext>
            </a:extLst>
          </p:cNvPr>
          <p:cNvGrpSpPr/>
          <p:nvPr/>
        </p:nvGrpSpPr>
        <p:grpSpPr>
          <a:xfrm>
            <a:off x="2184559" y="2512438"/>
            <a:ext cx="190440" cy="178200"/>
            <a:chOff x="2184559" y="2512438"/>
            <a:chExt cx="19044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DBB6431-FE45-4A3A-8427-6D6315A4A46F}"/>
                    </a:ext>
                  </a:extLst>
                </p14:cNvPr>
                <p14:cNvContentPartPr/>
                <p14:nvPr/>
              </p14:nvContentPartPr>
              <p14:xfrm>
                <a:off x="2184559" y="2512438"/>
                <a:ext cx="190440" cy="37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DBB6431-FE45-4A3A-8427-6D6315A4A46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75919" y="2503798"/>
                  <a:ext cx="208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A417C75-5DD0-4D27-A01A-C78B1E68CA03}"/>
                    </a:ext>
                  </a:extLst>
                </p14:cNvPr>
                <p14:cNvContentPartPr/>
                <p14:nvPr/>
              </p14:nvContentPartPr>
              <p14:xfrm>
                <a:off x="2215879" y="2642038"/>
                <a:ext cx="107640" cy="48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A417C75-5DD0-4D27-A01A-C78B1E68CA0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07239" y="2633398"/>
                  <a:ext cx="12528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8742086-1470-425D-BB50-2F99E69689E2}"/>
              </a:ext>
            </a:extLst>
          </p:cNvPr>
          <p:cNvGrpSpPr/>
          <p:nvPr/>
        </p:nvGrpSpPr>
        <p:grpSpPr>
          <a:xfrm>
            <a:off x="2646439" y="2280958"/>
            <a:ext cx="5181840" cy="550440"/>
            <a:chOff x="2646439" y="2280958"/>
            <a:chExt cx="518184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A033A9-1992-4241-B92E-7EF322592FE8}"/>
                    </a:ext>
                  </a:extLst>
                </p14:cNvPr>
                <p14:cNvContentPartPr/>
                <p14:nvPr/>
              </p14:nvContentPartPr>
              <p14:xfrm>
                <a:off x="2646439" y="2554198"/>
                <a:ext cx="122760" cy="277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A033A9-1992-4241-B92E-7EF322592F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37799" y="2545198"/>
                  <a:ext cx="140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8DCF10-21AF-4241-B81C-D0C4B8B80507}"/>
                    </a:ext>
                  </a:extLst>
                </p14:cNvPr>
                <p14:cNvContentPartPr/>
                <p14:nvPr/>
              </p14:nvContentPartPr>
              <p14:xfrm>
                <a:off x="2713759" y="2358358"/>
                <a:ext cx="357120" cy="273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8DCF10-21AF-4241-B81C-D0C4B8B805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05119" y="2349358"/>
                  <a:ext cx="374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603C520-09A6-4281-A8A6-DEDE2A54108F}"/>
                    </a:ext>
                  </a:extLst>
                </p14:cNvPr>
                <p14:cNvContentPartPr/>
                <p14:nvPr/>
              </p14:nvContentPartPr>
              <p14:xfrm>
                <a:off x="3061159" y="2481838"/>
                <a:ext cx="170640" cy="237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603C520-09A6-4281-A8A6-DEDE2A5410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52159" y="2473198"/>
                  <a:ext cx="188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9D358B-ADA8-4954-8B18-934A616822EC}"/>
                    </a:ext>
                  </a:extLst>
                </p14:cNvPr>
                <p14:cNvContentPartPr/>
                <p14:nvPr/>
              </p14:nvContentPartPr>
              <p14:xfrm>
                <a:off x="3328279" y="2533678"/>
                <a:ext cx="88200" cy="197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9D358B-ADA8-4954-8B18-934A616822E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19279" y="2524678"/>
                  <a:ext cx="105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28FA51-4BDB-4E28-AD72-8ABFA2DBE559}"/>
                    </a:ext>
                  </a:extLst>
                </p14:cNvPr>
                <p14:cNvContentPartPr/>
                <p14:nvPr/>
              </p14:nvContentPartPr>
              <p14:xfrm>
                <a:off x="3367159" y="2405158"/>
                <a:ext cx="283680" cy="324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28FA51-4BDB-4E28-AD72-8ABFA2DBE55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58159" y="2396518"/>
                  <a:ext cx="301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866ABD8-A220-48C0-9E61-C360A3B76231}"/>
                    </a:ext>
                  </a:extLst>
                </p14:cNvPr>
                <p14:cNvContentPartPr/>
                <p14:nvPr/>
              </p14:nvContentPartPr>
              <p14:xfrm>
                <a:off x="3692959" y="2478958"/>
                <a:ext cx="287640" cy="252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866ABD8-A220-48C0-9E61-C360A3B762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84319" y="2470318"/>
                  <a:ext cx="305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26FA1BA-DD82-4125-8D28-3EA1514C48AB}"/>
                    </a:ext>
                  </a:extLst>
                </p14:cNvPr>
                <p14:cNvContentPartPr/>
                <p14:nvPr/>
              </p14:nvContentPartPr>
              <p14:xfrm>
                <a:off x="4066279" y="2441158"/>
                <a:ext cx="325800" cy="344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26FA1BA-DD82-4125-8D28-3EA1514C48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57279" y="2432158"/>
                  <a:ext cx="343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9F1163-2EBF-4873-BD77-3C5A4E9DC273}"/>
                    </a:ext>
                  </a:extLst>
                </p14:cNvPr>
                <p14:cNvContentPartPr/>
                <p14:nvPr/>
              </p14:nvContentPartPr>
              <p14:xfrm>
                <a:off x="4205959" y="2570758"/>
                <a:ext cx="264240" cy="91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9F1163-2EBF-4873-BD77-3C5A4E9DC2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96959" y="2561758"/>
                  <a:ext cx="281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746AB9E-0D99-42D8-BF32-E5716B88AD57}"/>
                    </a:ext>
                  </a:extLst>
                </p14:cNvPr>
                <p14:cNvContentPartPr/>
                <p14:nvPr/>
              </p14:nvContentPartPr>
              <p14:xfrm>
                <a:off x="4486039" y="2378158"/>
                <a:ext cx="165960" cy="421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746AB9E-0D99-42D8-BF32-E5716B88AD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77399" y="2369158"/>
                  <a:ext cx="1836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6EA44E8-4C05-4DE9-89A1-19A95A7EE82D}"/>
                    </a:ext>
                  </a:extLst>
                </p14:cNvPr>
                <p14:cNvContentPartPr/>
                <p14:nvPr/>
              </p14:nvContentPartPr>
              <p14:xfrm>
                <a:off x="4929199" y="2610718"/>
                <a:ext cx="2160" cy="2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6EA44E8-4C05-4DE9-89A1-19A95A7EE8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20199" y="2602078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DA72459-630D-41B1-971E-4AD9AD1F6A27}"/>
                    </a:ext>
                  </a:extLst>
                </p14:cNvPr>
                <p14:cNvContentPartPr/>
                <p14:nvPr/>
              </p14:nvContentPartPr>
              <p14:xfrm>
                <a:off x="4863319" y="2540158"/>
                <a:ext cx="392760" cy="10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DA72459-630D-41B1-971E-4AD9AD1F6A2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54679" y="2531158"/>
                  <a:ext cx="410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9AC475A-E650-4035-8F81-0CF9FB8A5DDC}"/>
                    </a:ext>
                  </a:extLst>
                </p14:cNvPr>
                <p14:cNvContentPartPr/>
                <p14:nvPr/>
              </p14:nvContentPartPr>
              <p14:xfrm>
                <a:off x="4993279" y="2481478"/>
                <a:ext cx="67320" cy="235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9AC475A-E650-4035-8F81-0CF9FB8A5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84279" y="2472478"/>
                  <a:ext cx="84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3BE5CE8-FE08-4523-9595-150430497324}"/>
                    </a:ext>
                  </a:extLst>
                </p14:cNvPr>
                <p14:cNvContentPartPr/>
                <p14:nvPr/>
              </p14:nvContentPartPr>
              <p14:xfrm>
                <a:off x="5388199" y="2470318"/>
                <a:ext cx="125280" cy="285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3BE5CE8-FE08-4523-9595-15043049732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79559" y="2461678"/>
                  <a:ext cx="142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7302F4A-6D0B-4788-81E2-60576C50058C}"/>
                    </a:ext>
                  </a:extLst>
                </p14:cNvPr>
                <p14:cNvContentPartPr/>
                <p14:nvPr/>
              </p14:nvContentPartPr>
              <p14:xfrm>
                <a:off x="5479639" y="2350798"/>
                <a:ext cx="287280" cy="209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7302F4A-6D0B-4788-81E2-60576C50058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70639" y="2341798"/>
                  <a:ext cx="304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FC8B9D2-1A12-4068-97E0-14260A7CFE9B}"/>
                    </a:ext>
                  </a:extLst>
                </p14:cNvPr>
                <p14:cNvContentPartPr/>
                <p14:nvPr/>
              </p14:nvContentPartPr>
              <p14:xfrm>
                <a:off x="5806519" y="2405518"/>
                <a:ext cx="198000" cy="287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FC8B9D2-1A12-4068-97E0-14260A7CFE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97879" y="2396518"/>
                  <a:ext cx="215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93EE89-7F7C-4B99-86A6-A00796CA287C}"/>
                    </a:ext>
                  </a:extLst>
                </p14:cNvPr>
                <p14:cNvContentPartPr/>
                <p14:nvPr/>
              </p14:nvContentPartPr>
              <p14:xfrm>
                <a:off x="6113959" y="2470318"/>
                <a:ext cx="124560" cy="197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93EE89-7F7C-4B99-86A6-A00796CA28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05319" y="2461678"/>
                  <a:ext cx="142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840B36-363A-4290-96E0-C4CE5A945019}"/>
                    </a:ext>
                  </a:extLst>
                </p14:cNvPr>
                <p14:cNvContentPartPr/>
                <p14:nvPr/>
              </p14:nvContentPartPr>
              <p14:xfrm>
                <a:off x="6151039" y="2390398"/>
                <a:ext cx="267480" cy="294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840B36-363A-4290-96E0-C4CE5A94501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42039" y="2381398"/>
                  <a:ext cx="285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500BEA-BAA7-477B-9FBC-749A51914D93}"/>
                    </a:ext>
                  </a:extLst>
                </p14:cNvPr>
                <p14:cNvContentPartPr/>
                <p14:nvPr/>
              </p14:nvContentPartPr>
              <p14:xfrm>
                <a:off x="6566839" y="2621158"/>
                <a:ext cx="3600" cy="1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500BEA-BAA7-477B-9FBC-749A51914D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58199" y="2612158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FBA2240-1D54-4522-B791-F669AFFBB099}"/>
                    </a:ext>
                  </a:extLst>
                </p14:cNvPr>
                <p14:cNvContentPartPr/>
                <p14:nvPr/>
              </p14:nvContentPartPr>
              <p14:xfrm>
                <a:off x="6545239" y="2416318"/>
                <a:ext cx="278280" cy="251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FBA2240-1D54-4522-B791-F669AFFBB09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536239" y="2407678"/>
                  <a:ext cx="295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2E2305-09B5-41E2-9C05-70DE27B60DCA}"/>
                    </a:ext>
                  </a:extLst>
                </p14:cNvPr>
                <p14:cNvContentPartPr/>
                <p14:nvPr/>
              </p14:nvContentPartPr>
              <p14:xfrm>
                <a:off x="6874639" y="2328118"/>
                <a:ext cx="376200" cy="349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2E2305-09B5-41E2-9C05-70DE27B60DC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65999" y="2319118"/>
                  <a:ext cx="393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EDF595-F2FD-4ED6-8ED8-2530BE616F39}"/>
                    </a:ext>
                  </a:extLst>
                </p14:cNvPr>
                <p14:cNvContentPartPr/>
                <p14:nvPr/>
              </p14:nvContentPartPr>
              <p14:xfrm>
                <a:off x="6998839" y="2503078"/>
                <a:ext cx="192240" cy="50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EDF595-F2FD-4ED6-8ED8-2530BE616F3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989839" y="2494078"/>
                  <a:ext cx="209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20AAB43-C9C9-4703-883F-1C7EAC69A890}"/>
                    </a:ext>
                  </a:extLst>
                </p14:cNvPr>
                <p14:cNvContentPartPr/>
                <p14:nvPr/>
              </p14:nvContentPartPr>
              <p14:xfrm>
                <a:off x="7340119" y="2321998"/>
                <a:ext cx="163800" cy="99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20AAB43-C9C9-4703-883F-1C7EAC69A89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31119" y="2312998"/>
                  <a:ext cx="181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FE3CB97-07A8-48E8-ACFF-F3D27F24137C}"/>
                    </a:ext>
                  </a:extLst>
                </p14:cNvPr>
                <p14:cNvContentPartPr/>
                <p14:nvPr/>
              </p14:nvContentPartPr>
              <p14:xfrm>
                <a:off x="7631719" y="2280958"/>
                <a:ext cx="196560" cy="475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FE3CB97-07A8-48E8-ACFF-F3D27F24137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623079" y="2272318"/>
                  <a:ext cx="21420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028435-1972-49DC-8C0C-BAF1B0838692}"/>
              </a:ext>
            </a:extLst>
          </p:cNvPr>
          <p:cNvGrpSpPr/>
          <p:nvPr/>
        </p:nvGrpSpPr>
        <p:grpSpPr>
          <a:xfrm>
            <a:off x="2167639" y="3199318"/>
            <a:ext cx="213840" cy="105120"/>
            <a:chOff x="2167639" y="3199318"/>
            <a:chExt cx="213840" cy="1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EC0910-37CA-4E54-92C2-01FEC6632FBC}"/>
                    </a:ext>
                  </a:extLst>
                </p14:cNvPr>
                <p14:cNvContentPartPr/>
                <p14:nvPr/>
              </p14:nvContentPartPr>
              <p14:xfrm>
                <a:off x="2184199" y="3199318"/>
                <a:ext cx="159840" cy="33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EC0910-37CA-4E54-92C2-01FEC6632FB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75199" y="3190318"/>
                  <a:ext cx="177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6D8E9F1-309C-4E39-9EA0-F72B1E87713E}"/>
                    </a:ext>
                  </a:extLst>
                </p14:cNvPr>
                <p14:cNvContentPartPr/>
                <p14:nvPr/>
              </p14:nvContentPartPr>
              <p14:xfrm>
                <a:off x="2167639" y="3256558"/>
                <a:ext cx="213840" cy="47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6D8E9F1-309C-4E39-9EA0-F72B1E87713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58639" y="3247558"/>
                  <a:ext cx="2314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B674C18-A1B0-44C7-AEC3-4A060E700F82}"/>
              </a:ext>
            </a:extLst>
          </p:cNvPr>
          <p:cNvGrpSpPr/>
          <p:nvPr/>
        </p:nvGrpSpPr>
        <p:grpSpPr>
          <a:xfrm>
            <a:off x="2639599" y="3007078"/>
            <a:ext cx="902520" cy="360720"/>
            <a:chOff x="2639599" y="3007078"/>
            <a:chExt cx="90252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66E8D8-4AF8-448F-AA19-5A2A36F97438}"/>
                    </a:ext>
                  </a:extLst>
                </p14:cNvPr>
                <p14:cNvContentPartPr/>
                <p14:nvPr/>
              </p14:nvContentPartPr>
              <p14:xfrm>
                <a:off x="2639599" y="3165118"/>
                <a:ext cx="131760" cy="202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66E8D8-4AF8-448F-AA19-5A2A36F974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30599" y="3156118"/>
                  <a:ext cx="149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9F118ED-D2F7-4C02-B73E-0460B0B47E02}"/>
                    </a:ext>
                  </a:extLst>
                </p14:cNvPr>
                <p14:cNvContentPartPr/>
                <p14:nvPr/>
              </p14:nvContentPartPr>
              <p14:xfrm>
                <a:off x="2695039" y="3007078"/>
                <a:ext cx="264600" cy="174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9F118ED-D2F7-4C02-B73E-0460B0B47E0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86039" y="2998438"/>
                  <a:ext cx="282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407C946-AC39-4BE3-BA89-8E1C046708C2}"/>
                    </a:ext>
                  </a:extLst>
                </p14:cNvPr>
                <p14:cNvContentPartPr/>
                <p14:nvPr/>
              </p14:nvContentPartPr>
              <p14:xfrm>
                <a:off x="2970799" y="3010318"/>
                <a:ext cx="201960" cy="241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407C946-AC39-4BE3-BA89-8E1C046708C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962159" y="3001318"/>
                  <a:ext cx="219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86F287C-4E6E-46DD-A82F-69A0031EBCF0}"/>
                    </a:ext>
                  </a:extLst>
                </p14:cNvPr>
                <p14:cNvContentPartPr/>
                <p14:nvPr/>
              </p14:nvContentPartPr>
              <p14:xfrm>
                <a:off x="3267799" y="3111478"/>
                <a:ext cx="78120" cy="154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86F287C-4E6E-46DD-A82F-69A0031EBCF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58799" y="3102478"/>
                  <a:ext cx="95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FAE73C-42C5-4C09-9FA9-3EB02E8A832E}"/>
                    </a:ext>
                  </a:extLst>
                </p14:cNvPr>
                <p14:cNvContentPartPr/>
                <p14:nvPr/>
              </p14:nvContentPartPr>
              <p14:xfrm>
                <a:off x="3279679" y="3007078"/>
                <a:ext cx="262440" cy="225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FAE73C-42C5-4C09-9FA9-3EB02E8A832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71039" y="2998078"/>
                  <a:ext cx="2800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8708F42-1A9F-4ED4-8F38-2335A1E9C2C2}"/>
              </a:ext>
            </a:extLst>
          </p:cNvPr>
          <p:cNvGrpSpPr/>
          <p:nvPr/>
        </p:nvGrpSpPr>
        <p:grpSpPr>
          <a:xfrm>
            <a:off x="3719959" y="2917438"/>
            <a:ext cx="1610280" cy="355320"/>
            <a:chOff x="3719959" y="2917438"/>
            <a:chExt cx="16102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D6F3CB4-877D-40AB-B479-D16C335AE387}"/>
                    </a:ext>
                  </a:extLst>
                </p14:cNvPr>
                <p14:cNvContentPartPr/>
                <p14:nvPr/>
              </p14:nvContentPartPr>
              <p14:xfrm>
                <a:off x="3719959" y="2991238"/>
                <a:ext cx="80640" cy="227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D6F3CB4-877D-40AB-B479-D16C335AE38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710959" y="2982598"/>
                  <a:ext cx="98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5722E90-A645-4569-B775-2C23C4E17DFB}"/>
                    </a:ext>
                  </a:extLst>
                </p14:cNvPr>
                <p14:cNvContentPartPr/>
                <p14:nvPr/>
              </p14:nvContentPartPr>
              <p14:xfrm>
                <a:off x="3840559" y="2966398"/>
                <a:ext cx="262440" cy="253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5722E90-A645-4569-B775-2C23C4E17DF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31559" y="2957398"/>
                  <a:ext cx="280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BDD8B4-EB6F-4CBC-9F5F-CD88F9CAE34B}"/>
                    </a:ext>
                  </a:extLst>
                </p14:cNvPr>
                <p14:cNvContentPartPr/>
                <p14:nvPr/>
              </p14:nvContentPartPr>
              <p14:xfrm>
                <a:off x="3918679" y="3089158"/>
                <a:ext cx="173160" cy="24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BDD8B4-EB6F-4CBC-9F5F-CD88F9CAE34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910039" y="3080158"/>
                  <a:ext cx="190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ABED923-47FD-495F-B1C5-24AA2A569B00}"/>
                    </a:ext>
                  </a:extLst>
                </p14:cNvPr>
                <p14:cNvContentPartPr/>
                <p14:nvPr/>
              </p14:nvContentPartPr>
              <p14:xfrm>
                <a:off x="4162039" y="2975758"/>
                <a:ext cx="142200" cy="297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ABED923-47FD-495F-B1C5-24AA2A569B0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53039" y="2966758"/>
                  <a:ext cx="1598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087D456-5E3B-4AC9-8595-A833877C4F2B}"/>
                    </a:ext>
                  </a:extLst>
                </p14:cNvPr>
                <p14:cNvContentPartPr/>
                <p14:nvPr/>
              </p14:nvContentPartPr>
              <p14:xfrm>
                <a:off x="4411879" y="3050278"/>
                <a:ext cx="72720" cy="199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087D456-5E3B-4AC9-8595-A833877C4F2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402879" y="3041278"/>
                  <a:ext cx="90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C0C6068-32F1-45EF-872A-BA9CF84F167B}"/>
                    </a:ext>
                  </a:extLst>
                </p14:cNvPr>
                <p14:cNvContentPartPr/>
                <p14:nvPr/>
              </p14:nvContentPartPr>
              <p14:xfrm>
                <a:off x="4426639" y="2935438"/>
                <a:ext cx="245880" cy="158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C0C6068-32F1-45EF-872A-BA9CF84F167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417639" y="2926798"/>
                  <a:ext cx="263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BC1D0E6-53BB-4019-97A0-6A6FE42F23C6}"/>
                    </a:ext>
                  </a:extLst>
                </p14:cNvPr>
                <p14:cNvContentPartPr/>
                <p14:nvPr/>
              </p14:nvContentPartPr>
              <p14:xfrm>
                <a:off x="4646599" y="3015718"/>
                <a:ext cx="123480" cy="183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BC1D0E6-53BB-4019-97A0-6A6FE42F23C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637959" y="3007078"/>
                  <a:ext cx="141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3AFCA51-3990-44FF-A84C-59E9803416FA}"/>
                    </a:ext>
                  </a:extLst>
                </p14:cNvPr>
                <p14:cNvContentPartPr/>
                <p14:nvPr/>
              </p14:nvContentPartPr>
              <p14:xfrm>
                <a:off x="4794559" y="2936878"/>
                <a:ext cx="319320" cy="280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3AFCA51-3990-44FF-A84C-59E9803416F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785559" y="2927878"/>
                  <a:ext cx="3369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A90F090-9096-4B87-A3F8-EA30A7D6B2B7}"/>
                    </a:ext>
                  </a:extLst>
                </p14:cNvPr>
                <p14:cNvContentPartPr/>
                <p14:nvPr/>
              </p14:nvContentPartPr>
              <p14:xfrm>
                <a:off x="4926679" y="3053878"/>
                <a:ext cx="208800" cy="47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A90F090-9096-4B87-A3F8-EA30A7D6B2B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917679" y="3045238"/>
                  <a:ext cx="226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483B069-196E-4AB2-86D0-A36302045A57}"/>
                    </a:ext>
                  </a:extLst>
                </p14:cNvPr>
                <p14:cNvContentPartPr/>
                <p14:nvPr/>
              </p14:nvContentPartPr>
              <p14:xfrm>
                <a:off x="5210359" y="2917438"/>
                <a:ext cx="119880" cy="314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483B069-196E-4AB2-86D0-A36302045A5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201719" y="2908798"/>
                  <a:ext cx="1375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557AC3F-8FB3-4CB0-A521-F64154BB4942}"/>
              </a:ext>
            </a:extLst>
          </p:cNvPr>
          <p:cNvGrpSpPr/>
          <p:nvPr/>
        </p:nvGrpSpPr>
        <p:grpSpPr>
          <a:xfrm>
            <a:off x="5582239" y="2859118"/>
            <a:ext cx="3349440" cy="377640"/>
            <a:chOff x="5582239" y="2859118"/>
            <a:chExt cx="334944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FEA081B-2F96-4007-B419-FF282608E9D3}"/>
                    </a:ext>
                  </a:extLst>
                </p14:cNvPr>
                <p14:cNvContentPartPr/>
                <p14:nvPr/>
              </p14:nvContentPartPr>
              <p14:xfrm>
                <a:off x="5582239" y="3059278"/>
                <a:ext cx="336960" cy="62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FEA081B-2F96-4007-B419-FF282608E9D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573239" y="3050278"/>
                  <a:ext cx="35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20CE0A-EDCB-4329-B572-99CA202AF51C}"/>
                    </a:ext>
                  </a:extLst>
                </p14:cNvPr>
                <p14:cNvContentPartPr/>
                <p14:nvPr/>
              </p14:nvContentPartPr>
              <p14:xfrm>
                <a:off x="5747479" y="2965678"/>
                <a:ext cx="36720" cy="240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20CE0A-EDCB-4329-B572-99CA202AF51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738479" y="2956678"/>
                  <a:ext cx="54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FB4BFBD-88A4-4BE6-A56E-6381CB01F658}"/>
                    </a:ext>
                  </a:extLst>
                </p14:cNvPr>
                <p14:cNvContentPartPr/>
                <p14:nvPr/>
              </p14:nvContentPartPr>
              <p14:xfrm>
                <a:off x="5983999" y="3038758"/>
                <a:ext cx="77040" cy="172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FB4BFBD-88A4-4BE6-A56E-6381CB01F65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974999" y="3029758"/>
                  <a:ext cx="94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FE2E3FB-1E50-48A4-A578-B77B3513E21C}"/>
                    </a:ext>
                  </a:extLst>
                </p14:cNvPr>
                <p14:cNvContentPartPr/>
                <p14:nvPr/>
              </p14:nvContentPartPr>
              <p14:xfrm>
                <a:off x="6037639" y="2910958"/>
                <a:ext cx="207720" cy="170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FE2E3FB-1E50-48A4-A578-B77B3513E21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28639" y="2901958"/>
                  <a:ext cx="225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C2C3062-9D41-481D-ACE5-D1B19813FF73}"/>
                    </a:ext>
                  </a:extLst>
                </p14:cNvPr>
                <p14:cNvContentPartPr/>
                <p14:nvPr/>
              </p14:nvContentPartPr>
              <p14:xfrm>
                <a:off x="6331399" y="2955958"/>
                <a:ext cx="161280" cy="233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C2C3062-9D41-481D-ACE5-D1B19813FF7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22759" y="2946958"/>
                  <a:ext cx="178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51AB337-54EF-4C3C-BD1A-1F1AE6EB299A}"/>
                    </a:ext>
                  </a:extLst>
                </p14:cNvPr>
                <p14:cNvContentPartPr/>
                <p14:nvPr/>
              </p14:nvContentPartPr>
              <p14:xfrm>
                <a:off x="6553519" y="3013918"/>
                <a:ext cx="63000" cy="167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51AB337-54EF-4C3C-BD1A-1F1AE6EB299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44519" y="3004918"/>
                  <a:ext cx="80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CA2BF1F-85B1-4004-A1AA-478D36986B02}"/>
                    </a:ext>
                  </a:extLst>
                </p14:cNvPr>
                <p14:cNvContentPartPr/>
                <p14:nvPr/>
              </p14:nvContentPartPr>
              <p14:xfrm>
                <a:off x="6590599" y="2938678"/>
                <a:ext cx="225720" cy="253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CA2BF1F-85B1-4004-A1AA-478D36986B0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581599" y="2930038"/>
                  <a:ext cx="243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1BB3333-4F3B-4755-A963-5E41ADC9677D}"/>
                    </a:ext>
                  </a:extLst>
                </p14:cNvPr>
                <p14:cNvContentPartPr/>
                <p14:nvPr/>
              </p14:nvContentPartPr>
              <p14:xfrm>
                <a:off x="6889039" y="2942998"/>
                <a:ext cx="136800" cy="278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1BB3333-4F3B-4755-A963-5E41ADC967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80039" y="2934358"/>
                  <a:ext cx="154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6C4035C-34E0-4215-8953-3B14FBDD428D}"/>
                    </a:ext>
                  </a:extLst>
                </p14:cNvPr>
                <p14:cNvContentPartPr/>
                <p14:nvPr/>
              </p14:nvContentPartPr>
              <p14:xfrm>
                <a:off x="7048879" y="2972518"/>
                <a:ext cx="330840" cy="264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6C4035C-34E0-4215-8953-3B14FBDD428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040239" y="2963518"/>
                  <a:ext cx="348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071A93-1610-43C9-BDA9-EEB481B3DE17}"/>
                    </a:ext>
                  </a:extLst>
                </p14:cNvPr>
                <p14:cNvContentPartPr/>
                <p14:nvPr/>
              </p14:nvContentPartPr>
              <p14:xfrm>
                <a:off x="7160119" y="3101398"/>
                <a:ext cx="178920" cy="36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071A93-1610-43C9-BDA9-EEB481B3DE1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151119" y="3092398"/>
                  <a:ext cx="196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40B642-4ECE-4824-9CB4-0B028C569DEE}"/>
                    </a:ext>
                  </a:extLst>
                </p14:cNvPr>
                <p14:cNvContentPartPr/>
                <p14:nvPr/>
              </p14:nvContentPartPr>
              <p14:xfrm>
                <a:off x="7453519" y="2944798"/>
                <a:ext cx="108720" cy="92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40B642-4ECE-4824-9CB4-0B028C569DE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44519" y="2936158"/>
                  <a:ext cx="126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AA7ED8F-C675-4655-BA31-5BFBBF5A310A}"/>
                    </a:ext>
                  </a:extLst>
                </p14:cNvPr>
                <p14:cNvContentPartPr/>
                <p14:nvPr/>
              </p14:nvContentPartPr>
              <p14:xfrm>
                <a:off x="7668799" y="2923918"/>
                <a:ext cx="156240" cy="258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AA7ED8F-C675-4655-BA31-5BFBBF5A310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60159" y="2915278"/>
                  <a:ext cx="173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89A0C42-D8F0-4A16-B22D-2FAC92AC4DAC}"/>
                    </a:ext>
                  </a:extLst>
                </p14:cNvPr>
                <p14:cNvContentPartPr/>
                <p14:nvPr/>
              </p14:nvContentPartPr>
              <p14:xfrm>
                <a:off x="8015839" y="2960998"/>
                <a:ext cx="88200" cy="245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89A0C42-D8F0-4A16-B22D-2FAC92AC4DA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07199" y="2951998"/>
                  <a:ext cx="105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9AAE862-BC45-43F3-AA8E-43F61725EBF7}"/>
                    </a:ext>
                  </a:extLst>
                </p14:cNvPr>
                <p14:cNvContentPartPr/>
                <p14:nvPr/>
              </p14:nvContentPartPr>
              <p14:xfrm>
                <a:off x="8078479" y="2859118"/>
                <a:ext cx="284760" cy="162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9AAE862-BC45-43F3-AA8E-43F61725EBF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69479" y="2850118"/>
                  <a:ext cx="302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12C684A-0754-4990-A113-1E3D6F637042}"/>
                    </a:ext>
                  </a:extLst>
                </p14:cNvPr>
                <p14:cNvContentPartPr/>
                <p14:nvPr/>
              </p14:nvContentPartPr>
              <p14:xfrm>
                <a:off x="8420839" y="2935798"/>
                <a:ext cx="197640" cy="297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12C684A-0754-4990-A113-1E3D6F63704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12199" y="2927158"/>
                  <a:ext cx="215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47F3846-37C8-4F94-912B-B813D514A7DB}"/>
                    </a:ext>
                  </a:extLst>
                </p14:cNvPr>
                <p14:cNvContentPartPr/>
                <p14:nvPr/>
              </p14:nvContentPartPr>
              <p14:xfrm>
                <a:off x="8640439" y="2912398"/>
                <a:ext cx="291240" cy="289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47F3846-37C8-4F94-912B-B813D514A7D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31439" y="2903758"/>
                  <a:ext cx="308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6EBE9E8-0B0A-45B8-B8F1-02F249B3C0A5}"/>
                    </a:ext>
                  </a:extLst>
                </p14:cNvPr>
                <p14:cNvContentPartPr/>
                <p14:nvPr/>
              </p14:nvContentPartPr>
              <p14:xfrm>
                <a:off x="8700199" y="3082678"/>
                <a:ext cx="194400" cy="20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6EBE9E8-0B0A-45B8-B8F1-02F249B3C0A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1559" y="3074038"/>
                  <a:ext cx="2120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09C66C5-07F7-42BA-8499-EBE4FCA1EA55}"/>
              </a:ext>
            </a:extLst>
          </p:cNvPr>
          <p:cNvGrpSpPr/>
          <p:nvPr/>
        </p:nvGrpSpPr>
        <p:grpSpPr>
          <a:xfrm>
            <a:off x="9169639" y="2730238"/>
            <a:ext cx="318960" cy="507240"/>
            <a:chOff x="9169639" y="2730238"/>
            <a:chExt cx="31896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FD202C-03D6-4E51-BC72-CD9E42BC1F03}"/>
                    </a:ext>
                  </a:extLst>
                </p14:cNvPr>
                <p14:cNvContentPartPr/>
                <p14:nvPr/>
              </p14:nvContentPartPr>
              <p14:xfrm>
                <a:off x="9169639" y="2863438"/>
                <a:ext cx="122040" cy="91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FD202C-03D6-4E51-BC72-CD9E42BC1F0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160999" y="2854438"/>
                  <a:ext cx="139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234187A-81A1-4F3A-B12D-80AB0C81DCB7}"/>
                    </a:ext>
                  </a:extLst>
                </p14:cNvPr>
                <p14:cNvContentPartPr/>
                <p14:nvPr/>
              </p14:nvContentPartPr>
              <p14:xfrm>
                <a:off x="9335599" y="2730238"/>
                <a:ext cx="153000" cy="507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234187A-81A1-4F3A-B12D-80AB0C81DCB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326959" y="2721238"/>
                  <a:ext cx="170640" cy="52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AA071-A06F-4C10-97ED-F30FF5D4A4DB}"/>
              </a:ext>
            </a:extLst>
          </p:cNvPr>
          <p:cNvGrpSpPr/>
          <p:nvPr/>
        </p:nvGrpSpPr>
        <p:grpSpPr>
          <a:xfrm>
            <a:off x="2287879" y="3714838"/>
            <a:ext cx="199440" cy="132120"/>
            <a:chOff x="2287879" y="3714838"/>
            <a:chExt cx="19944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48E957-54C6-43CE-8DDB-7CBB378E109E}"/>
                    </a:ext>
                  </a:extLst>
                </p14:cNvPr>
                <p14:cNvContentPartPr/>
                <p14:nvPr/>
              </p14:nvContentPartPr>
              <p14:xfrm>
                <a:off x="2302999" y="3714838"/>
                <a:ext cx="163800" cy="33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48E957-54C6-43CE-8DDB-7CBB378E109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294359" y="3705838"/>
                  <a:ext cx="181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F90ECE2-0390-47CD-A395-DB1D1FEB8997}"/>
                    </a:ext>
                  </a:extLst>
                </p14:cNvPr>
                <p14:cNvContentPartPr/>
                <p14:nvPr/>
              </p14:nvContentPartPr>
              <p14:xfrm>
                <a:off x="2287879" y="3818518"/>
                <a:ext cx="199440" cy="28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F90ECE2-0390-47CD-A395-DB1D1FEB899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79239" y="3809518"/>
                  <a:ext cx="2170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CFC4CC6-473B-4B56-A136-9C413C319C07}"/>
              </a:ext>
            </a:extLst>
          </p:cNvPr>
          <p:cNvGrpSpPr/>
          <p:nvPr/>
        </p:nvGrpSpPr>
        <p:grpSpPr>
          <a:xfrm>
            <a:off x="2723479" y="3432958"/>
            <a:ext cx="1152360" cy="760680"/>
            <a:chOff x="2723479" y="3432958"/>
            <a:chExt cx="1152360" cy="76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DFEEF9C-6E84-4F44-92E3-63328C051804}"/>
                    </a:ext>
                  </a:extLst>
                </p14:cNvPr>
                <p14:cNvContentPartPr/>
                <p14:nvPr/>
              </p14:nvContentPartPr>
              <p14:xfrm>
                <a:off x="2878639" y="3508918"/>
                <a:ext cx="264240" cy="241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DFEEF9C-6E84-4F44-92E3-63328C05180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69639" y="3499918"/>
                  <a:ext cx="281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ED3880-FBB1-44B0-A922-74E586FC0E29}"/>
                    </a:ext>
                  </a:extLst>
                </p14:cNvPr>
                <p14:cNvContentPartPr/>
                <p14:nvPr/>
              </p14:nvContentPartPr>
              <p14:xfrm>
                <a:off x="2723479" y="3758758"/>
                <a:ext cx="504720" cy="74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ED3880-FBB1-44B0-A922-74E586FC0E2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14839" y="3750118"/>
                  <a:ext cx="522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E8D312-11DC-4F6F-AFC5-4903EC9A0C6A}"/>
                    </a:ext>
                  </a:extLst>
                </p14:cNvPr>
                <p14:cNvContentPartPr/>
                <p14:nvPr/>
              </p14:nvContentPartPr>
              <p14:xfrm>
                <a:off x="2858119" y="3903478"/>
                <a:ext cx="215280" cy="290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E8D312-11DC-4F6F-AFC5-4903EC9A0C6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849119" y="3894478"/>
                  <a:ext cx="232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4D38C4-3E83-4FCE-8AD5-2163C04BA28D}"/>
                    </a:ext>
                  </a:extLst>
                </p14:cNvPr>
                <p14:cNvContentPartPr/>
                <p14:nvPr/>
              </p14:nvContentPartPr>
              <p14:xfrm>
                <a:off x="3390199" y="3776758"/>
                <a:ext cx="31680" cy="36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4D38C4-3E83-4FCE-8AD5-2163C04BA28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81199" y="3767758"/>
                  <a:ext cx="49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F4260C8-3679-4B41-A39E-554E93B94D0A}"/>
                    </a:ext>
                  </a:extLst>
                </p14:cNvPr>
                <p14:cNvContentPartPr/>
                <p14:nvPr/>
              </p14:nvContentPartPr>
              <p14:xfrm>
                <a:off x="3614479" y="3452758"/>
                <a:ext cx="132480" cy="129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F4260C8-3679-4B41-A39E-554E93B94D0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05839" y="3443758"/>
                  <a:ext cx="150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9F4CDBD-7AEE-4879-8517-5EEC3F4A528D}"/>
                    </a:ext>
                  </a:extLst>
                </p14:cNvPr>
                <p14:cNvContentPartPr/>
                <p14:nvPr/>
              </p14:nvContentPartPr>
              <p14:xfrm>
                <a:off x="3693679" y="3432958"/>
                <a:ext cx="142200" cy="271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9F4CDBD-7AEE-4879-8517-5EEC3F4A528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85039" y="3424318"/>
                  <a:ext cx="159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AB37F42-2B1E-4DED-8DE7-5213B9C2FEAA}"/>
                    </a:ext>
                  </a:extLst>
                </p14:cNvPr>
                <p14:cNvContentPartPr/>
                <p14:nvPr/>
              </p14:nvContentPartPr>
              <p14:xfrm>
                <a:off x="3495319" y="3741478"/>
                <a:ext cx="380520" cy="73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AB37F42-2B1E-4DED-8DE7-5213B9C2FEA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486679" y="3732838"/>
                  <a:ext cx="398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0DD7703-60F2-4BFB-B5D7-D95C6B132785}"/>
                    </a:ext>
                  </a:extLst>
                </p14:cNvPr>
                <p14:cNvContentPartPr/>
                <p14:nvPr/>
              </p14:nvContentPartPr>
              <p14:xfrm>
                <a:off x="3542479" y="3914638"/>
                <a:ext cx="58320" cy="181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DD7703-60F2-4BFB-B5D7-D95C6B13278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33839" y="3905998"/>
                  <a:ext cx="75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080A01D-F52A-43C1-973E-41C568094ECB}"/>
                    </a:ext>
                  </a:extLst>
                </p14:cNvPr>
                <p14:cNvContentPartPr/>
                <p14:nvPr/>
              </p14:nvContentPartPr>
              <p14:xfrm>
                <a:off x="3634999" y="3918238"/>
                <a:ext cx="198000" cy="178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080A01D-F52A-43C1-973E-41C568094EC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625999" y="3909238"/>
                  <a:ext cx="2156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AD5E33F-3347-409A-B61D-178AE233B7CC}"/>
              </a:ext>
            </a:extLst>
          </p:cNvPr>
          <p:cNvGrpSpPr/>
          <p:nvPr/>
        </p:nvGrpSpPr>
        <p:grpSpPr>
          <a:xfrm>
            <a:off x="4136479" y="3609718"/>
            <a:ext cx="445680" cy="249120"/>
            <a:chOff x="4136479" y="3609718"/>
            <a:chExt cx="4456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D45F622-25F3-49EC-B56C-E573D933F4B1}"/>
                    </a:ext>
                  </a:extLst>
                </p14:cNvPr>
                <p14:cNvContentPartPr/>
                <p14:nvPr/>
              </p14:nvContentPartPr>
              <p14:xfrm>
                <a:off x="4136479" y="3681718"/>
                <a:ext cx="445680" cy="71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D45F622-25F3-49EC-B56C-E573D933F4B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7479" y="3672718"/>
                  <a:ext cx="463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83C9350-569F-4EB5-A64F-8DB34CE43CC2}"/>
                    </a:ext>
                  </a:extLst>
                </p14:cNvPr>
                <p14:cNvContentPartPr/>
                <p14:nvPr/>
              </p14:nvContentPartPr>
              <p14:xfrm>
                <a:off x="4337359" y="3609718"/>
                <a:ext cx="63000" cy="249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83C9350-569F-4EB5-A64F-8DB34CE43CC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28359" y="3600718"/>
                  <a:ext cx="806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7701067-D84A-40F2-99DC-0251EF37AA53}"/>
              </a:ext>
            </a:extLst>
          </p:cNvPr>
          <p:cNvGrpSpPr/>
          <p:nvPr/>
        </p:nvGrpSpPr>
        <p:grpSpPr>
          <a:xfrm>
            <a:off x="4802119" y="3440518"/>
            <a:ext cx="596520" cy="739080"/>
            <a:chOff x="4802119" y="3440518"/>
            <a:chExt cx="596520" cy="73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8DEAFBE-40E6-47C2-AFB6-C9080634E276}"/>
                    </a:ext>
                  </a:extLst>
                </p14:cNvPr>
                <p14:cNvContentPartPr/>
                <p14:nvPr/>
              </p14:nvContentPartPr>
              <p14:xfrm>
                <a:off x="4905799" y="3477958"/>
                <a:ext cx="186840" cy="120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8DEAFBE-40E6-47C2-AFB6-C9080634E27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897159" y="3468958"/>
                  <a:ext cx="204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4F1087D-07DE-4674-BFB6-80F42F5EBCBB}"/>
                    </a:ext>
                  </a:extLst>
                </p14:cNvPr>
                <p14:cNvContentPartPr/>
                <p14:nvPr/>
              </p14:nvContentPartPr>
              <p14:xfrm>
                <a:off x="5029999" y="3440518"/>
                <a:ext cx="76320" cy="232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4F1087D-07DE-4674-BFB6-80F42F5EBCB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020999" y="3431878"/>
                  <a:ext cx="93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B39053-2696-4E54-8329-AEF5DDDF7FA9}"/>
                    </a:ext>
                  </a:extLst>
                </p14:cNvPr>
                <p14:cNvContentPartPr/>
                <p14:nvPr/>
              </p14:nvContentPartPr>
              <p14:xfrm>
                <a:off x="4802119" y="3729598"/>
                <a:ext cx="388800" cy="44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B39053-2696-4E54-8329-AEF5DDDF7FA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93479" y="3720598"/>
                  <a:ext cx="406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12EDEF1-8E05-4CCE-9169-6AFE954EEAAD}"/>
                    </a:ext>
                  </a:extLst>
                </p14:cNvPr>
                <p14:cNvContentPartPr/>
                <p14:nvPr/>
              </p14:nvContentPartPr>
              <p14:xfrm>
                <a:off x="4823719" y="3851638"/>
                <a:ext cx="200520" cy="327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12EDEF1-8E05-4CCE-9169-6AFE954EEAA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814719" y="3842638"/>
                  <a:ext cx="218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D3A4DA7-1AE9-4036-974C-4E3180D3E2C2}"/>
                    </a:ext>
                  </a:extLst>
                </p14:cNvPr>
                <p14:cNvContentPartPr/>
                <p14:nvPr/>
              </p14:nvContentPartPr>
              <p14:xfrm>
                <a:off x="5373439" y="3691798"/>
                <a:ext cx="25200" cy="32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D3A4DA7-1AE9-4036-974C-4E3180D3E2C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364799" y="3683158"/>
                  <a:ext cx="428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E81A89E-1C18-45EB-AE13-06BF4847D87A}"/>
              </a:ext>
            </a:extLst>
          </p:cNvPr>
          <p:cNvGrpSpPr/>
          <p:nvPr/>
        </p:nvGrpSpPr>
        <p:grpSpPr>
          <a:xfrm>
            <a:off x="5627599" y="3432958"/>
            <a:ext cx="528480" cy="554760"/>
            <a:chOff x="5627599" y="3432958"/>
            <a:chExt cx="52848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8899BFA-6F1C-4895-AEA7-8F76EF99346E}"/>
                    </a:ext>
                  </a:extLst>
                </p14:cNvPr>
                <p14:cNvContentPartPr/>
                <p14:nvPr/>
              </p14:nvContentPartPr>
              <p14:xfrm>
                <a:off x="5672959" y="3432958"/>
                <a:ext cx="361800" cy="178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8899BFA-6F1C-4895-AEA7-8F76EF99346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663959" y="3423958"/>
                  <a:ext cx="379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6449C35-EDD8-490D-9413-0F4785E55F3E}"/>
                    </a:ext>
                  </a:extLst>
                </p14:cNvPr>
                <p14:cNvContentPartPr/>
                <p14:nvPr/>
              </p14:nvContentPartPr>
              <p14:xfrm>
                <a:off x="5627599" y="3653638"/>
                <a:ext cx="528480" cy="67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6449C35-EDD8-490D-9413-0F4785E55F3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618599" y="3644638"/>
                  <a:ext cx="546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4695C42-5D0D-4EB8-8B62-07C227DA38DF}"/>
                    </a:ext>
                  </a:extLst>
                </p14:cNvPr>
                <p14:cNvContentPartPr/>
                <p14:nvPr/>
              </p14:nvContentPartPr>
              <p14:xfrm>
                <a:off x="5655679" y="3813118"/>
                <a:ext cx="84240" cy="174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4695C42-5D0D-4EB8-8B62-07C227DA38D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46679" y="3804118"/>
                  <a:ext cx="101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8415B9C-EAE2-4EE1-906D-482917B83138}"/>
                    </a:ext>
                  </a:extLst>
                </p14:cNvPr>
                <p14:cNvContentPartPr/>
                <p14:nvPr/>
              </p14:nvContentPartPr>
              <p14:xfrm>
                <a:off x="5821999" y="3833998"/>
                <a:ext cx="232560" cy="151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8415B9C-EAE2-4EE1-906D-482917B8313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813359" y="3825358"/>
                  <a:ext cx="25020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38CC3A8-5951-4899-BD1A-04443A7EFEB0}"/>
                  </a:ext>
                </a:extLst>
              </p14:cNvPr>
              <p14:cNvContentPartPr/>
              <p14:nvPr/>
            </p14:nvContentPartPr>
            <p14:xfrm>
              <a:off x="4810759" y="1746052"/>
              <a:ext cx="353880" cy="3816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38CC3A8-5951-4899-BD1A-04443A7EFEB0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802119" y="1737052"/>
                <a:ext cx="371520" cy="39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6B2B280-39DF-4A37-A338-B2393BA71B1F}"/>
              </a:ext>
            </a:extLst>
          </p:cNvPr>
          <p:cNvGrpSpPr/>
          <p:nvPr/>
        </p:nvGrpSpPr>
        <p:grpSpPr>
          <a:xfrm>
            <a:off x="10225159" y="2863852"/>
            <a:ext cx="631440" cy="303120"/>
            <a:chOff x="10225159" y="2863852"/>
            <a:chExt cx="63144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B866223-B08B-4FCA-8B03-4E14D0EAA7BC}"/>
                    </a:ext>
                  </a:extLst>
                </p14:cNvPr>
                <p14:cNvContentPartPr/>
                <p14:nvPr/>
              </p14:nvContentPartPr>
              <p14:xfrm>
                <a:off x="10225159" y="3039892"/>
                <a:ext cx="631440" cy="35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B866223-B08B-4FCA-8B03-4E14D0EAA7B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216519" y="3030892"/>
                  <a:ext cx="649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906ED32-A888-419C-B861-23E0C1E963F5}"/>
                    </a:ext>
                  </a:extLst>
                </p14:cNvPr>
                <p14:cNvContentPartPr/>
                <p14:nvPr/>
              </p14:nvContentPartPr>
              <p14:xfrm>
                <a:off x="10262239" y="2863852"/>
                <a:ext cx="249120" cy="303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906ED32-A888-419C-B861-23E0C1E963F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253239" y="2855212"/>
                  <a:ext cx="266760" cy="32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68CA484-13DD-4EAD-9E01-CAD6F61425FE}"/>
                  </a:ext>
                </a:extLst>
              </p14:cNvPr>
              <p14:cNvContentPartPr/>
              <p14:nvPr/>
            </p14:nvContentPartPr>
            <p14:xfrm>
              <a:off x="2318119" y="4534252"/>
              <a:ext cx="360" cy="3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68CA484-13DD-4EAD-9E01-CAD6F61425F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09119" y="4525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C1A6146-5C15-40BF-BF15-B16C8EA5339A}"/>
                  </a:ext>
                </a:extLst>
              </p14:cNvPr>
              <p14:cNvContentPartPr/>
              <p14:nvPr/>
            </p14:nvContentPartPr>
            <p14:xfrm>
              <a:off x="2328199" y="4387012"/>
              <a:ext cx="3985920" cy="2070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C1A6146-5C15-40BF-BF15-B16C8EA5339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319559" y="4378372"/>
                <a:ext cx="400356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7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CBCFDA08-D47C-4BE8-AC7B-E3A66727DF6A}"/>
                  </a:ext>
                </a:extLst>
              </p14:cNvPr>
              <p14:cNvContentPartPr/>
              <p14:nvPr/>
            </p14:nvContentPartPr>
            <p14:xfrm>
              <a:off x="7160479" y="1144852"/>
              <a:ext cx="1649520" cy="1177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CBCFDA08-D47C-4BE8-AC7B-E3A66727DF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1839" y="1135852"/>
                <a:ext cx="1667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4CD614A-1FAA-460E-A1EC-F048C58AF916}"/>
                  </a:ext>
                </a:extLst>
              </p14:cNvPr>
              <p14:cNvContentPartPr/>
              <p14:nvPr/>
            </p14:nvContentPartPr>
            <p14:xfrm>
              <a:off x="7192519" y="1150972"/>
              <a:ext cx="1476000" cy="17964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4CD614A-1FAA-460E-A1EC-F048C58AF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3879" y="1141972"/>
                <a:ext cx="1493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EC08F2-9A14-495E-BC57-F50E345DA7A0}"/>
                  </a:ext>
                </a:extLst>
              </p14:cNvPr>
              <p14:cNvContentPartPr/>
              <p14:nvPr/>
            </p14:nvContentPartPr>
            <p14:xfrm>
              <a:off x="666799" y="177118"/>
              <a:ext cx="348120" cy="433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EC08F2-9A14-495E-BC57-F50E345DA7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799" y="168118"/>
                <a:ext cx="3657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E05CAED-E9C9-4D55-A7A9-8B7D656B7416}"/>
                  </a:ext>
                </a:extLst>
              </p14:cNvPr>
              <p14:cNvContentPartPr/>
              <p14:nvPr/>
            </p14:nvContentPartPr>
            <p14:xfrm>
              <a:off x="946879" y="348118"/>
              <a:ext cx="192240" cy="228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E05CAED-E9C9-4D55-A7A9-8B7D656B74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7879" y="339118"/>
                <a:ext cx="2098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B7686D-E7DD-43ED-A8DC-3D37A8FBDDE2}"/>
                  </a:ext>
                </a:extLst>
              </p14:cNvPr>
              <p14:cNvContentPartPr/>
              <p14:nvPr/>
            </p14:nvContentPartPr>
            <p14:xfrm>
              <a:off x="1236319" y="421558"/>
              <a:ext cx="63360" cy="123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B7686D-E7DD-43ED-A8DC-3D37A8FBDD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27679" y="412558"/>
                <a:ext cx="810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E4E4EA-C7A1-413F-9922-61078E6DB55E}"/>
                  </a:ext>
                </a:extLst>
              </p14:cNvPr>
              <p14:cNvContentPartPr/>
              <p14:nvPr/>
            </p14:nvContentPartPr>
            <p14:xfrm>
              <a:off x="1357999" y="374038"/>
              <a:ext cx="209520" cy="176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E4E4EA-C7A1-413F-9922-61078E6DB5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9359" y="365398"/>
                <a:ext cx="2271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C4F0AF-4151-42B1-87A2-3651E952A05A}"/>
                  </a:ext>
                </a:extLst>
              </p14:cNvPr>
              <p14:cNvContentPartPr/>
              <p14:nvPr/>
            </p14:nvContentPartPr>
            <p14:xfrm>
              <a:off x="1578679" y="419758"/>
              <a:ext cx="243720" cy="586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C4F0AF-4151-42B1-87A2-3651E952A0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9679" y="411118"/>
                <a:ext cx="26136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6EF7EE1-1E11-4AE8-B12D-A5CF0A927765}"/>
                  </a:ext>
                </a:extLst>
              </p14:cNvPr>
              <p14:cNvContentPartPr/>
              <p14:nvPr/>
            </p14:nvContentPartPr>
            <p14:xfrm>
              <a:off x="2073319" y="394198"/>
              <a:ext cx="210600" cy="159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6EF7EE1-1E11-4AE8-B12D-A5CF0A9277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4319" y="385198"/>
                <a:ext cx="2282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876F6C-954F-4FE4-84FB-7DD619547085}"/>
                  </a:ext>
                </a:extLst>
              </p14:cNvPr>
              <p14:cNvContentPartPr/>
              <p14:nvPr/>
            </p14:nvContentPartPr>
            <p14:xfrm>
              <a:off x="2741479" y="97918"/>
              <a:ext cx="327960" cy="490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876F6C-954F-4FE4-84FB-7DD6195470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2839" y="89278"/>
                <a:ext cx="3456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589D9A-C30F-406A-A0B1-E3226300B808}"/>
                  </a:ext>
                </a:extLst>
              </p14:cNvPr>
              <p14:cNvContentPartPr/>
              <p14:nvPr/>
            </p14:nvContentPartPr>
            <p14:xfrm>
              <a:off x="2666239" y="245158"/>
              <a:ext cx="488880" cy="122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589D9A-C30F-406A-A0B1-E3226300B8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7239" y="236518"/>
                <a:ext cx="5065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FD252AE-6325-4C98-8F81-54F0FA0C261A}"/>
                  </a:ext>
                </a:extLst>
              </p14:cNvPr>
              <p14:cNvContentPartPr/>
              <p14:nvPr/>
            </p14:nvContentPartPr>
            <p14:xfrm>
              <a:off x="3116599" y="306718"/>
              <a:ext cx="223560" cy="205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FD252AE-6325-4C98-8F81-54F0FA0C26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7599" y="298078"/>
                <a:ext cx="2412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5A0FB98-7C48-401A-81D9-E600AB635628}"/>
                  </a:ext>
                </a:extLst>
              </p14:cNvPr>
              <p14:cNvContentPartPr/>
              <p14:nvPr/>
            </p14:nvContentPartPr>
            <p14:xfrm>
              <a:off x="3337279" y="338398"/>
              <a:ext cx="167760" cy="183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5A0FB98-7C48-401A-81D9-E600AB6356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8639" y="329758"/>
                <a:ext cx="1854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41690F3-D40B-480D-B654-7A648E49F757}"/>
                  </a:ext>
                </a:extLst>
              </p14:cNvPr>
              <p14:cNvContentPartPr/>
              <p14:nvPr/>
            </p14:nvContentPartPr>
            <p14:xfrm>
              <a:off x="3578479" y="344878"/>
              <a:ext cx="192960" cy="188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41690F3-D40B-480D-B654-7A648E49F75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9479" y="335878"/>
                <a:ext cx="2106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7176041-F7FC-462D-AB1E-ED5CFD845390}"/>
                  </a:ext>
                </a:extLst>
              </p14:cNvPr>
              <p14:cNvContentPartPr/>
              <p14:nvPr/>
            </p14:nvContentPartPr>
            <p14:xfrm>
              <a:off x="2655439" y="4079518"/>
              <a:ext cx="9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7176041-F7FC-462D-AB1E-ED5CFD8453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46439" y="4070878"/>
                <a:ext cx="27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FC21D23-6DAB-4C70-A6E0-3A643B1B316C}"/>
                  </a:ext>
                </a:extLst>
              </p14:cNvPr>
              <p14:cNvContentPartPr/>
              <p14:nvPr/>
            </p14:nvContentPartPr>
            <p14:xfrm>
              <a:off x="2616559" y="4093918"/>
              <a:ext cx="12960" cy="25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FC21D23-6DAB-4C70-A6E0-3A643B1B316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07559" y="4084918"/>
                <a:ext cx="30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CD40DF2-5E14-481E-B311-7EEDACFFCB42}"/>
                  </a:ext>
                </a:extLst>
              </p14:cNvPr>
              <p14:cNvContentPartPr/>
              <p14:nvPr/>
            </p14:nvContentPartPr>
            <p14:xfrm>
              <a:off x="2589199" y="2382118"/>
              <a:ext cx="2040120" cy="1752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CD40DF2-5E14-481E-B311-7EEDACFFCB4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80199" y="2373478"/>
                <a:ext cx="2057760" cy="17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C010692-D9AE-4262-8251-8E9B10DE6975}"/>
                  </a:ext>
                </a:extLst>
              </p14:cNvPr>
              <p14:cNvContentPartPr/>
              <p14:nvPr/>
            </p14:nvContentPartPr>
            <p14:xfrm>
              <a:off x="2603599" y="4111558"/>
              <a:ext cx="2359440" cy="1478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C010692-D9AE-4262-8251-8E9B10DE697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94959" y="4102558"/>
                <a:ext cx="2377080" cy="14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5D346D6-36B5-4912-89B7-D1C0ABDC7E46}"/>
                  </a:ext>
                </a:extLst>
              </p14:cNvPr>
              <p14:cNvContentPartPr/>
              <p14:nvPr/>
            </p14:nvContentPartPr>
            <p14:xfrm>
              <a:off x="5731999" y="2557798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5D346D6-36B5-4912-89B7-D1C0ABDC7E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23359" y="25491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CDBA84D-EA70-468F-9D73-919ACB32B77A}"/>
                  </a:ext>
                </a:extLst>
              </p14:cNvPr>
              <p14:cNvContentPartPr/>
              <p14:nvPr/>
            </p14:nvContentPartPr>
            <p14:xfrm>
              <a:off x="5713639" y="2561758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CDBA84D-EA70-468F-9D73-919ACB32B77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04639" y="25527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F3FBDED-1C27-4C8E-A70C-E91447DEFF22}"/>
                  </a:ext>
                </a:extLst>
              </p14:cNvPr>
              <p14:cNvContentPartPr/>
              <p14:nvPr/>
            </p14:nvContentPartPr>
            <p14:xfrm>
              <a:off x="4628599" y="1046518"/>
              <a:ext cx="1035000" cy="13194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F3FBDED-1C27-4C8E-A70C-E91447DEFF2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19959" y="1037518"/>
                <a:ext cx="1052640" cy="13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87CD0E7-7A0D-46A6-B62F-CD38E9E5458F}"/>
                  </a:ext>
                </a:extLst>
              </p14:cNvPr>
              <p14:cNvContentPartPr/>
              <p14:nvPr/>
            </p14:nvContentPartPr>
            <p14:xfrm>
              <a:off x="4610959" y="2422798"/>
              <a:ext cx="1671840" cy="10069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87CD0E7-7A0D-46A6-B62F-CD38E9E5458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01959" y="2413798"/>
                <a:ext cx="1689480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3EC8031-3E99-48FB-A260-C30909FB7CB0}"/>
                  </a:ext>
                </a:extLst>
              </p14:cNvPr>
              <p14:cNvContentPartPr/>
              <p14:nvPr/>
            </p14:nvContentPartPr>
            <p14:xfrm>
              <a:off x="4974199" y="4644358"/>
              <a:ext cx="1538640" cy="10796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3EC8031-3E99-48FB-A260-C30909FB7CB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65559" y="4635358"/>
                <a:ext cx="1556280" cy="10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6798779-A400-4E09-AAD0-939D08651038}"/>
                  </a:ext>
                </a:extLst>
              </p14:cNvPr>
              <p14:cNvContentPartPr/>
              <p14:nvPr/>
            </p14:nvContentPartPr>
            <p14:xfrm>
              <a:off x="5287039" y="5739478"/>
              <a:ext cx="1523880" cy="9896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6798779-A400-4E09-AAD0-939D086510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78039" y="5730478"/>
                <a:ext cx="1541520" cy="10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692C106-B901-431B-8F15-F0BBF8376EF2}"/>
                  </a:ext>
                </a:extLst>
              </p14:cNvPr>
              <p14:cNvContentPartPr/>
              <p14:nvPr/>
            </p14:nvContentPartPr>
            <p14:xfrm>
              <a:off x="2650759" y="3501718"/>
              <a:ext cx="73080" cy="2361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692C106-B901-431B-8F15-F0BBF8376EF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642119" y="3493078"/>
                <a:ext cx="90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A369CFB-7F78-42E3-9382-DF5EDB54B7A9}"/>
                  </a:ext>
                </a:extLst>
              </p14:cNvPr>
              <p14:cNvContentPartPr/>
              <p14:nvPr/>
            </p14:nvContentPartPr>
            <p14:xfrm>
              <a:off x="2590279" y="3275278"/>
              <a:ext cx="191880" cy="2595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A369CFB-7F78-42E3-9382-DF5EDB54B7A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581639" y="3266278"/>
                <a:ext cx="2095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73580ED-A46F-4EDD-9F2A-545D949BE187}"/>
                  </a:ext>
                </a:extLst>
              </p14:cNvPr>
              <p14:cNvContentPartPr/>
              <p14:nvPr/>
            </p14:nvContentPartPr>
            <p14:xfrm>
              <a:off x="2930119" y="3374278"/>
              <a:ext cx="6840" cy="12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73580ED-A46F-4EDD-9F2A-545D949BE18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21479" y="3365278"/>
                <a:ext cx="244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884442D-3535-4454-B937-6A646D75E7DC}"/>
                  </a:ext>
                </a:extLst>
              </p14:cNvPr>
              <p14:cNvContentPartPr/>
              <p14:nvPr/>
            </p14:nvContentPartPr>
            <p14:xfrm>
              <a:off x="2969359" y="3226318"/>
              <a:ext cx="134280" cy="274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884442D-3535-4454-B937-6A646D75E7D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60359" y="3217318"/>
                <a:ext cx="1519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52A14B4-18FD-4819-9B2E-63E2E2A2676E}"/>
                  </a:ext>
                </a:extLst>
              </p14:cNvPr>
              <p14:cNvContentPartPr/>
              <p14:nvPr/>
            </p14:nvContentPartPr>
            <p14:xfrm>
              <a:off x="3094279" y="3046318"/>
              <a:ext cx="247320" cy="379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52A14B4-18FD-4819-9B2E-63E2E2A2676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85279" y="3037678"/>
                <a:ext cx="2649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96A5B5F-3479-4709-9D45-2AD553BD89E2}"/>
                  </a:ext>
                </a:extLst>
              </p14:cNvPr>
              <p14:cNvContentPartPr/>
              <p14:nvPr/>
            </p14:nvContentPartPr>
            <p14:xfrm>
              <a:off x="3161239" y="3143518"/>
              <a:ext cx="163800" cy="125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96A5B5F-3479-4709-9D45-2AD553BD89E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152239" y="3134518"/>
                <a:ext cx="181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FDB7A94-C547-47A2-A9C9-E924F48CB653}"/>
                  </a:ext>
                </a:extLst>
              </p14:cNvPr>
              <p14:cNvContentPartPr/>
              <p14:nvPr/>
            </p14:nvContentPartPr>
            <p14:xfrm>
              <a:off x="3218479" y="2789998"/>
              <a:ext cx="283680" cy="411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FDB7A94-C547-47A2-A9C9-E924F48CB65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09839" y="2781358"/>
                <a:ext cx="3013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1C415CA-913F-4B54-82BC-DDB169199C87}"/>
                  </a:ext>
                </a:extLst>
              </p14:cNvPr>
              <p14:cNvContentPartPr/>
              <p14:nvPr/>
            </p14:nvContentPartPr>
            <p14:xfrm>
              <a:off x="3491719" y="2719798"/>
              <a:ext cx="80640" cy="77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1C415CA-913F-4B54-82BC-DDB169199C8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82719" y="2711158"/>
                <a:ext cx="98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657E633-89AB-4C40-99DD-B00D4811F350}"/>
                  </a:ext>
                </a:extLst>
              </p14:cNvPr>
              <p14:cNvContentPartPr/>
              <p14:nvPr/>
            </p14:nvContentPartPr>
            <p14:xfrm>
              <a:off x="3535999" y="2822038"/>
              <a:ext cx="71640" cy="532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657E633-89AB-4C40-99DD-B00D4811F35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27359" y="2813038"/>
                <a:ext cx="89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9C7B2D9-CD5E-4601-B3C4-B5E4E1099F19}"/>
                  </a:ext>
                </a:extLst>
              </p14:cNvPr>
              <p14:cNvContentPartPr/>
              <p14:nvPr/>
            </p14:nvContentPartPr>
            <p14:xfrm>
              <a:off x="3645799" y="2372758"/>
              <a:ext cx="105480" cy="1245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9C7B2D9-CD5E-4601-B3C4-B5E4E1099F1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637159" y="2363758"/>
                <a:ext cx="1231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1D3114D-A7F4-4C59-88E8-86E23EF5528A}"/>
                  </a:ext>
                </a:extLst>
              </p14:cNvPr>
              <p14:cNvContentPartPr/>
              <p14:nvPr/>
            </p14:nvContentPartPr>
            <p14:xfrm>
              <a:off x="3734359" y="2290318"/>
              <a:ext cx="37080" cy="268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1D3114D-A7F4-4C59-88E8-86E23EF5528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725719" y="2281678"/>
                <a:ext cx="547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9902179-A3EF-4DAC-A842-641F53C19018}"/>
                  </a:ext>
                </a:extLst>
              </p14:cNvPr>
              <p14:cNvContentPartPr/>
              <p14:nvPr/>
            </p14:nvContentPartPr>
            <p14:xfrm>
              <a:off x="3697279" y="2534398"/>
              <a:ext cx="163440" cy="1371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9902179-A3EF-4DAC-A842-641F53C1901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88639" y="2525398"/>
                <a:ext cx="1810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50918FA-C818-44CF-8A93-A73173027BBA}"/>
                  </a:ext>
                </a:extLst>
              </p14:cNvPr>
              <p14:cNvContentPartPr/>
              <p14:nvPr/>
            </p14:nvContentPartPr>
            <p14:xfrm>
              <a:off x="3806719" y="2708998"/>
              <a:ext cx="25920" cy="882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50918FA-C818-44CF-8A93-A73173027BB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97719" y="2700358"/>
                <a:ext cx="435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0CA9828-29AE-4B32-9DA9-655621135562}"/>
                  </a:ext>
                </a:extLst>
              </p14:cNvPr>
              <p14:cNvContentPartPr/>
              <p14:nvPr/>
            </p14:nvContentPartPr>
            <p14:xfrm>
              <a:off x="3896359" y="2654998"/>
              <a:ext cx="97560" cy="136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0CA9828-29AE-4B32-9DA9-65562113556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887719" y="2646358"/>
                <a:ext cx="1152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750CCC4-ABFC-4C15-846D-27DD2ABC1A65}"/>
                  </a:ext>
                </a:extLst>
              </p14:cNvPr>
              <p14:cNvContentPartPr/>
              <p14:nvPr/>
            </p14:nvContentPartPr>
            <p14:xfrm>
              <a:off x="3356719" y="4255558"/>
              <a:ext cx="146520" cy="188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750CCC4-ABFC-4C15-846D-27DD2ABC1A6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348079" y="4246918"/>
                <a:ext cx="1641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3A654D5-ABAA-4EF8-AEBF-28BE3D0D54EB}"/>
                  </a:ext>
                </a:extLst>
              </p14:cNvPr>
              <p14:cNvContentPartPr/>
              <p14:nvPr/>
            </p14:nvContentPartPr>
            <p14:xfrm>
              <a:off x="3420079" y="4178518"/>
              <a:ext cx="290520" cy="1386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3A654D5-ABAA-4EF8-AEBF-28BE3D0D54E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411439" y="4169878"/>
                <a:ext cx="3081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94A515F-F877-4721-B81D-2E78C0397128}"/>
                  </a:ext>
                </a:extLst>
              </p14:cNvPr>
              <p14:cNvContentPartPr/>
              <p14:nvPr/>
            </p14:nvContentPartPr>
            <p14:xfrm>
              <a:off x="3532759" y="4308478"/>
              <a:ext cx="260280" cy="2088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94A515F-F877-4721-B81D-2E78C039712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523759" y="4299838"/>
                <a:ext cx="2779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965D2A2-CBA9-4D87-8F83-1B0C8A572472}"/>
                  </a:ext>
                </a:extLst>
              </p14:cNvPr>
              <p14:cNvContentPartPr/>
              <p14:nvPr/>
            </p14:nvContentPartPr>
            <p14:xfrm>
              <a:off x="3650839" y="4439158"/>
              <a:ext cx="226080" cy="2059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965D2A2-CBA9-4D87-8F83-1B0C8A57247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42199" y="4430518"/>
                <a:ext cx="2437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4DAFF48-15AA-499D-880D-0DEA8296D46E}"/>
                  </a:ext>
                </a:extLst>
              </p14:cNvPr>
              <p14:cNvContentPartPr/>
              <p14:nvPr/>
            </p14:nvContentPartPr>
            <p14:xfrm>
              <a:off x="3691159" y="4519438"/>
              <a:ext cx="118440" cy="345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4DAFF48-15AA-499D-880D-0DEA8296D46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682159" y="4510438"/>
                <a:ext cx="1360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7C5ABE4-D025-4776-8C96-952FE3C60CCD}"/>
                  </a:ext>
                </a:extLst>
              </p14:cNvPr>
              <p14:cNvContentPartPr/>
              <p14:nvPr/>
            </p14:nvContentPartPr>
            <p14:xfrm>
              <a:off x="3949999" y="4479478"/>
              <a:ext cx="106920" cy="83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7C5ABE4-D025-4776-8C96-952FE3C60CC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40999" y="4470478"/>
                <a:ext cx="124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1DDA077-5933-40BF-A8B4-3E004723B780}"/>
                  </a:ext>
                </a:extLst>
              </p14:cNvPr>
              <p14:cNvContentPartPr/>
              <p14:nvPr/>
            </p14:nvContentPartPr>
            <p14:xfrm>
              <a:off x="3987799" y="4455718"/>
              <a:ext cx="236160" cy="360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1DDA077-5933-40BF-A8B4-3E004723B78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978799" y="4447078"/>
                <a:ext cx="2538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B7CBBF-5DCB-4A0A-B84D-AC50479A6BCB}"/>
                  </a:ext>
                </a:extLst>
              </p14:cNvPr>
              <p14:cNvContentPartPr/>
              <p14:nvPr/>
            </p14:nvContentPartPr>
            <p14:xfrm>
              <a:off x="4293799" y="4781158"/>
              <a:ext cx="93960" cy="60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B7CBBF-5DCB-4A0A-B84D-AC50479A6BC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285159" y="4772158"/>
                <a:ext cx="1116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1204653-EEC9-467E-ABDD-6E704DC6E58C}"/>
                  </a:ext>
                </a:extLst>
              </p14:cNvPr>
              <p14:cNvContentPartPr/>
              <p14:nvPr/>
            </p14:nvContentPartPr>
            <p14:xfrm>
              <a:off x="4229359" y="4867198"/>
              <a:ext cx="108000" cy="799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1204653-EEC9-467E-ABDD-6E704DC6E58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220719" y="4858198"/>
                <a:ext cx="1256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42DE9A7-2F3B-482A-BD77-07609EF6C497}"/>
                  </a:ext>
                </a:extLst>
              </p14:cNvPr>
              <p14:cNvContentPartPr/>
              <p14:nvPr/>
            </p14:nvContentPartPr>
            <p14:xfrm>
              <a:off x="4668559" y="4823278"/>
              <a:ext cx="279720" cy="2102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42DE9A7-2F3B-482A-BD77-07609EF6C49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659919" y="4814278"/>
                <a:ext cx="2973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0A05FEF-DC48-4603-AE36-C58350A5B803}"/>
                  </a:ext>
                </a:extLst>
              </p14:cNvPr>
              <p14:cNvContentPartPr/>
              <p14:nvPr/>
            </p14:nvContentPartPr>
            <p14:xfrm>
              <a:off x="4577119" y="5029558"/>
              <a:ext cx="406080" cy="1033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0A05FEF-DC48-4603-AE36-C58350A5B80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68119" y="5020918"/>
                <a:ext cx="423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4875E6E-8BD6-4118-82DE-8D92B89D1B92}"/>
                  </a:ext>
                </a:extLst>
              </p14:cNvPr>
              <p14:cNvContentPartPr/>
              <p14:nvPr/>
            </p14:nvContentPartPr>
            <p14:xfrm>
              <a:off x="4515919" y="5136478"/>
              <a:ext cx="146520" cy="125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4875E6E-8BD6-4118-82DE-8D92B89D1B9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06919" y="5127478"/>
                <a:ext cx="1641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D34964A-D2EC-47F2-AE3D-A89D774A13E1}"/>
                  </a:ext>
                </a:extLst>
              </p14:cNvPr>
              <p14:cNvContentPartPr/>
              <p14:nvPr/>
            </p14:nvContentPartPr>
            <p14:xfrm>
              <a:off x="4693039" y="5231878"/>
              <a:ext cx="172800" cy="137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D34964A-D2EC-47F2-AE3D-A89D774A13E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684399" y="5223238"/>
                <a:ext cx="1904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75D3F95-8647-4371-B2F6-899331689823}"/>
                  </a:ext>
                </a:extLst>
              </p14:cNvPr>
              <p14:cNvContentPartPr/>
              <p14:nvPr/>
            </p14:nvContentPartPr>
            <p14:xfrm>
              <a:off x="4493599" y="1899718"/>
              <a:ext cx="78480" cy="1400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75D3F95-8647-4371-B2F6-89933168982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484599" y="1890718"/>
                <a:ext cx="961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A414FA3-5F37-42BE-9548-52967362A3EA}"/>
                  </a:ext>
                </a:extLst>
              </p14:cNvPr>
              <p14:cNvContentPartPr/>
              <p14:nvPr/>
            </p14:nvContentPartPr>
            <p14:xfrm>
              <a:off x="4435999" y="1711798"/>
              <a:ext cx="129960" cy="2469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A414FA3-5F37-42BE-9548-52967362A3E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426999" y="1702798"/>
                <a:ext cx="147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35D203F-E60A-4EF5-92C9-1A48638DF31D}"/>
                  </a:ext>
                </a:extLst>
              </p14:cNvPr>
              <p14:cNvContentPartPr/>
              <p14:nvPr/>
            </p14:nvContentPartPr>
            <p14:xfrm>
              <a:off x="4607719" y="1644118"/>
              <a:ext cx="98640" cy="2361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35D203F-E60A-4EF5-92C9-1A48638DF31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598719" y="1635118"/>
                <a:ext cx="1162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8CFFBA1-D0B4-4360-9F1C-08C151801305}"/>
                  </a:ext>
                </a:extLst>
              </p14:cNvPr>
              <p14:cNvContentPartPr/>
              <p14:nvPr/>
            </p14:nvContentPartPr>
            <p14:xfrm>
              <a:off x="4702039" y="1603798"/>
              <a:ext cx="64800" cy="1663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8CFFBA1-D0B4-4360-9F1C-08C15180130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693399" y="1594798"/>
                <a:ext cx="824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B8BF525-7745-4E63-AE07-A8C2D29B3EBC}"/>
                  </a:ext>
                </a:extLst>
              </p14:cNvPr>
              <p14:cNvContentPartPr/>
              <p14:nvPr/>
            </p14:nvContentPartPr>
            <p14:xfrm>
              <a:off x="4707079" y="1502278"/>
              <a:ext cx="127800" cy="262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B8BF525-7745-4E63-AE07-A8C2D29B3EB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698439" y="1493638"/>
                <a:ext cx="1454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882F8F3-1DE4-4432-AFDA-0BFF239C69C6}"/>
                  </a:ext>
                </a:extLst>
              </p14:cNvPr>
              <p14:cNvContentPartPr/>
              <p14:nvPr/>
            </p14:nvContentPartPr>
            <p14:xfrm>
              <a:off x="4840279" y="1421278"/>
              <a:ext cx="105840" cy="1735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882F8F3-1DE4-4432-AFDA-0BFF239C69C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831279" y="1412638"/>
                <a:ext cx="1234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F5A6511-55ED-4B39-93F0-9A0715C93CCC}"/>
                  </a:ext>
                </a:extLst>
              </p14:cNvPr>
              <p14:cNvContentPartPr/>
              <p14:nvPr/>
            </p14:nvContentPartPr>
            <p14:xfrm>
              <a:off x="4950799" y="1270078"/>
              <a:ext cx="171000" cy="2592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F5A6511-55ED-4B39-93F0-9A0715C93CC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941799" y="1261438"/>
                <a:ext cx="1886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57443F6-DEE6-46EC-8AC5-A698F94B71EF}"/>
                  </a:ext>
                </a:extLst>
              </p14:cNvPr>
              <p14:cNvContentPartPr/>
              <p14:nvPr/>
            </p14:nvContentPartPr>
            <p14:xfrm>
              <a:off x="4949359" y="1347478"/>
              <a:ext cx="64080" cy="766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57443F6-DEE6-46EC-8AC5-A698F94B71E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940719" y="1338478"/>
                <a:ext cx="81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B960010-CC42-4DCF-8669-CB6E9D67A804}"/>
                  </a:ext>
                </a:extLst>
              </p14:cNvPr>
              <p14:cNvContentPartPr/>
              <p14:nvPr/>
            </p14:nvContentPartPr>
            <p14:xfrm>
              <a:off x="4907239" y="1084678"/>
              <a:ext cx="312480" cy="237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B960010-CC42-4DCF-8669-CB6E9D67A80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98599" y="1076038"/>
                <a:ext cx="3301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B82D922-F184-47BB-B60A-2788A47ECF7C}"/>
                  </a:ext>
                </a:extLst>
              </p14:cNvPr>
              <p14:cNvContentPartPr/>
              <p14:nvPr/>
            </p14:nvContentPartPr>
            <p14:xfrm>
              <a:off x="4173559" y="343078"/>
              <a:ext cx="277560" cy="202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B82D922-F184-47BB-B60A-2788A47ECF7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164559" y="334078"/>
                <a:ext cx="2952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3A1C79-967E-48B4-9B2D-D938205DBF67}"/>
                  </a:ext>
                </a:extLst>
              </p14:cNvPr>
              <p14:cNvContentPartPr/>
              <p14:nvPr/>
            </p14:nvContentPartPr>
            <p14:xfrm>
              <a:off x="4422679" y="77758"/>
              <a:ext cx="318960" cy="410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3A1C79-967E-48B4-9B2D-D938205DBF6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413679" y="69118"/>
                <a:ext cx="3366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FE7FDEB-FA6F-4D9E-BD1E-55BAF316A39B}"/>
                  </a:ext>
                </a:extLst>
              </p14:cNvPr>
              <p14:cNvContentPartPr/>
              <p14:nvPr/>
            </p14:nvContentPartPr>
            <p14:xfrm>
              <a:off x="4585399" y="275398"/>
              <a:ext cx="322920" cy="241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FE7FDEB-FA6F-4D9E-BD1E-55BAF316A39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576399" y="266398"/>
                <a:ext cx="3405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8A6472-7852-4DBA-932A-073F282AEAEC}"/>
                  </a:ext>
                </a:extLst>
              </p14:cNvPr>
              <p14:cNvContentPartPr/>
              <p14:nvPr/>
            </p14:nvContentPartPr>
            <p14:xfrm>
              <a:off x="4798519" y="351358"/>
              <a:ext cx="243720" cy="138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8A6472-7852-4DBA-932A-073F282AEAE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789879" y="342358"/>
                <a:ext cx="2613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AA8E7D-DC28-4FDF-AD79-CD159CD2B6F1}"/>
                  </a:ext>
                </a:extLst>
              </p14:cNvPr>
              <p14:cNvContentPartPr/>
              <p14:nvPr/>
            </p14:nvContentPartPr>
            <p14:xfrm>
              <a:off x="5008759" y="363238"/>
              <a:ext cx="320040" cy="577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AA8E7D-DC28-4FDF-AD79-CD159CD2B6F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999759" y="354238"/>
                <a:ext cx="33768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CA4B1D2-EC3A-437A-8A6C-550865DB44FF}"/>
                  </a:ext>
                </a:extLst>
              </p14:cNvPr>
              <p14:cNvContentPartPr/>
              <p14:nvPr/>
            </p14:nvContentPartPr>
            <p14:xfrm>
              <a:off x="5420239" y="332278"/>
              <a:ext cx="277920" cy="231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CA4B1D2-EC3A-437A-8A6C-550865DB44F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411239" y="323278"/>
                <a:ext cx="2955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7FD6A1F-4FB7-436F-804E-C6B2C43DFD31}"/>
                  </a:ext>
                </a:extLst>
              </p14:cNvPr>
              <p14:cNvContentPartPr/>
              <p14:nvPr/>
            </p14:nvContentPartPr>
            <p14:xfrm>
              <a:off x="5664679" y="360718"/>
              <a:ext cx="198720" cy="162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7FD6A1F-4FB7-436F-804E-C6B2C43DFD3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656039" y="351718"/>
                <a:ext cx="2163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A6C2602-1C7F-4E00-8004-C3BBC00B12F2}"/>
                  </a:ext>
                </a:extLst>
              </p14:cNvPr>
              <p14:cNvContentPartPr/>
              <p14:nvPr/>
            </p14:nvContentPartPr>
            <p14:xfrm>
              <a:off x="5991559" y="342358"/>
              <a:ext cx="432720" cy="153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A6C2602-1C7F-4E00-8004-C3BBC00B12F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982559" y="333718"/>
                <a:ext cx="4503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0C26DBB-E86E-4297-8120-CA8E4988D69B}"/>
                  </a:ext>
                </a:extLst>
              </p14:cNvPr>
              <p14:cNvContentPartPr/>
              <p14:nvPr/>
            </p14:nvContentPartPr>
            <p14:xfrm>
              <a:off x="5203159" y="919438"/>
              <a:ext cx="39960" cy="997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0C26DBB-E86E-4297-8120-CA8E4988D69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194519" y="910798"/>
                <a:ext cx="576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F47DAF5-7466-4C05-AD9E-151608FC986A}"/>
                  </a:ext>
                </a:extLst>
              </p14:cNvPr>
              <p14:cNvContentPartPr/>
              <p14:nvPr/>
            </p14:nvContentPartPr>
            <p14:xfrm>
              <a:off x="5249239" y="989278"/>
              <a:ext cx="49680" cy="864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F47DAF5-7466-4C05-AD9E-151608FC986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240239" y="980278"/>
                <a:ext cx="673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4724348-2F02-43FD-BA9A-549C1642D9FC}"/>
                  </a:ext>
                </a:extLst>
              </p14:cNvPr>
              <p14:cNvContentPartPr/>
              <p14:nvPr/>
            </p14:nvContentPartPr>
            <p14:xfrm>
              <a:off x="5275879" y="674998"/>
              <a:ext cx="174960" cy="2664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4724348-2F02-43FD-BA9A-549C1642D9F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267239" y="665998"/>
                <a:ext cx="1926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58CD896-7819-470E-AD0F-A5AFEBB21A3A}"/>
                  </a:ext>
                </a:extLst>
              </p14:cNvPr>
              <p14:cNvContentPartPr/>
              <p14:nvPr/>
            </p14:nvContentPartPr>
            <p14:xfrm>
              <a:off x="5519239" y="647638"/>
              <a:ext cx="52560" cy="2642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58CD896-7819-470E-AD0F-A5AFEBB21A3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510239" y="638998"/>
                <a:ext cx="702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7D03446-CB5D-431E-B639-DCCFE7BFE5F6}"/>
                  </a:ext>
                </a:extLst>
              </p14:cNvPr>
              <p14:cNvContentPartPr/>
              <p14:nvPr/>
            </p14:nvContentPartPr>
            <p14:xfrm>
              <a:off x="5625799" y="623518"/>
              <a:ext cx="169200" cy="224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7D03446-CB5D-431E-B639-DCCFE7BFE5F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616799" y="614518"/>
                <a:ext cx="1868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6A07D3A-8AA9-4FDF-96AB-6AA816E751F4}"/>
                  </a:ext>
                </a:extLst>
              </p14:cNvPr>
              <p14:cNvContentPartPr/>
              <p14:nvPr/>
            </p14:nvContentPartPr>
            <p14:xfrm>
              <a:off x="6527239" y="4021558"/>
              <a:ext cx="105480" cy="1375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6A07D3A-8AA9-4FDF-96AB-6AA816E751F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518599" y="4012558"/>
                <a:ext cx="1231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D7BA1DE-BC57-4632-ACB6-115391FD1E95}"/>
                  </a:ext>
                </a:extLst>
              </p14:cNvPr>
              <p14:cNvContentPartPr/>
              <p14:nvPr/>
            </p14:nvContentPartPr>
            <p14:xfrm>
              <a:off x="6579799" y="4080958"/>
              <a:ext cx="137520" cy="1659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D7BA1DE-BC57-4632-ACB6-115391FD1E9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570799" y="4072318"/>
                <a:ext cx="155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D7863F4-7857-4E1A-ADED-81A6E4E15423}"/>
                  </a:ext>
                </a:extLst>
              </p14:cNvPr>
              <p14:cNvContentPartPr/>
              <p14:nvPr/>
            </p14:nvContentPartPr>
            <p14:xfrm>
              <a:off x="6734599" y="3734638"/>
              <a:ext cx="85680" cy="1339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D7863F4-7857-4E1A-ADED-81A6E4E1542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725959" y="3725638"/>
                <a:ext cx="1033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B9AD63C-D64F-4D43-9A5B-5B6EB3E19479}"/>
                  </a:ext>
                </a:extLst>
              </p14:cNvPr>
              <p14:cNvContentPartPr/>
              <p14:nvPr/>
            </p14:nvContentPartPr>
            <p14:xfrm>
              <a:off x="6792919" y="3624838"/>
              <a:ext cx="93240" cy="2134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B9AD63C-D64F-4D43-9A5B-5B6EB3E1947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783919" y="3616198"/>
                <a:ext cx="1108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F1EBCE3-9C94-463A-9BA9-BB601EED223D}"/>
                  </a:ext>
                </a:extLst>
              </p14:cNvPr>
              <p14:cNvContentPartPr/>
              <p14:nvPr/>
            </p14:nvContentPartPr>
            <p14:xfrm>
              <a:off x="6828919" y="3751918"/>
              <a:ext cx="198000" cy="2739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F1EBCE3-9C94-463A-9BA9-BB601EED223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820279" y="3742918"/>
                <a:ext cx="2156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A3DB408-23E9-42E0-B873-4EF43587B48C}"/>
                  </a:ext>
                </a:extLst>
              </p14:cNvPr>
              <p14:cNvContentPartPr/>
              <p14:nvPr/>
            </p14:nvContentPartPr>
            <p14:xfrm>
              <a:off x="6938719" y="3872158"/>
              <a:ext cx="174240" cy="2250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A3DB408-23E9-42E0-B873-4EF43587B48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930079" y="3863158"/>
                <a:ext cx="1918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A87FA9C-D7C1-4F20-82CB-DDBC5169004E}"/>
                  </a:ext>
                </a:extLst>
              </p14:cNvPr>
              <p14:cNvContentPartPr/>
              <p14:nvPr/>
            </p14:nvContentPartPr>
            <p14:xfrm>
              <a:off x="3040639" y="4569892"/>
              <a:ext cx="712080" cy="5270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A87FA9C-D7C1-4F20-82CB-DDBC5169004E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031639" y="4561252"/>
                <a:ext cx="7297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67FC089-38D8-47E2-926B-2FD82EDCBCE6}"/>
                  </a:ext>
                </a:extLst>
              </p14:cNvPr>
              <p14:cNvContentPartPr/>
              <p14:nvPr/>
            </p14:nvContentPartPr>
            <p14:xfrm>
              <a:off x="5363359" y="5221078"/>
              <a:ext cx="71280" cy="1465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67FC089-38D8-47E2-926B-2FD82EDCBCE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354719" y="5212438"/>
                <a:ext cx="88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208B189-2AAF-47E3-911D-E222EBC34684}"/>
                  </a:ext>
                </a:extLst>
              </p14:cNvPr>
              <p14:cNvContentPartPr/>
              <p14:nvPr/>
            </p14:nvContentPartPr>
            <p14:xfrm>
              <a:off x="5343559" y="5027038"/>
              <a:ext cx="145080" cy="2469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208B189-2AAF-47E3-911D-E222EBC3468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334919" y="5018038"/>
                <a:ext cx="1627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1AD40C4-6379-409D-BF2D-49CB402B1DFD}"/>
                  </a:ext>
                </a:extLst>
              </p14:cNvPr>
              <p14:cNvContentPartPr/>
              <p14:nvPr/>
            </p14:nvContentPartPr>
            <p14:xfrm>
              <a:off x="5554159" y="4937038"/>
              <a:ext cx="98280" cy="2250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1AD40C4-6379-409D-BF2D-49CB402B1DF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545519" y="4928398"/>
                <a:ext cx="115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3E8D6BA-567E-4BDF-AB13-652195DEA0C9}"/>
                  </a:ext>
                </a:extLst>
              </p14:cNvPr>
              <p14:cNvContentPartPr/>
              <p14:nvPr/>
            </p14:nvContentPartPr>
            <p14:xfrm>
              <a:off x="5674759" y="4957918"/>
              <a:ext cx="40680" cy="1292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3E8D6BA-567E-4BDF-AB13-652195DEA0C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665759" y="4948918"/>
                <a:ext cx="58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111C5AA-35B5-484B-BE45-BE6A3B6B6C5C}"/>
                  </a:ext>
                </a:extLst>
              </p14:cNvPr>
              <p14:cNvContentPartPr/>
              <p14:nvPr/>
            </p14:nvContentPartPr>
            <p14:xfrm>
              <a:off x="5667559" y="4786558"/>
              <a:ext cx="155520" cy="274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111C5AA-35B5-484B-BE45-BE6A3B6B6C5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658919" y="4777558"/>
                <a:ext cx="1731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5636009-B7FC-4461-8FE1-A6B6DEE1E7E6}"/>
                  </a:ext>
                </a:extLst>
              </p14:cNvPr>
              <p14:cNvContentPartPr/>
              <p14:nvPr/>
            </p14:nvContentPartPr>
            <p14:xfrm>
              <a:off x="5871679" y="4705198"/>
              <a:ext cx="82800" cy="2109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5636009-B7FC-4461-8FE1-A6B6DEE1E7E6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863039" y="4696558"/>
                <a:ext cx="1004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B9AD8D6-A795-4D20-A786-266974C145FF}"/>
                  </a:ext>
                </a:extLst>
              </p14:cNvPr>
              <p14:cNvContentPartPr/>
              <p14:nvPr/>
            </p14:nvContentPartPr>
            <p14:xfrm>
              <a:off x="6007039" y="4556878"/>
              <a:ext cx="207000" cy="3132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B9AD8D6-A795-4D20-A786-266974C145F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998039" y="4548238"/>
                <a:ext cx="2246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E3839BF-4271-4B6E-8283-B858CE1D756D}"/>
                  </a:ext>
                </a:extLst>
              </p14:cNvPr>
              <p14:cNvContentPartPr/>
              <p14:nvPr/>
            </p14:nvContentPartPr>
            <p14:xfrm>
              <a:off x="6030439" y="4658758"/>
              <a:ext cx="78120" cy="896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E3839BF-4271-4B6E-8283-B858CE1D756D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021799" y="4649758"/>
                <a:ext cx="957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3C5A285-1AFA-4E2B-A689-1FAD548DC487}"/>
                  </a:ext>
                </a:extLst>
              </p14:cNvPr>
              <p14:cNvContentPartPr/>
              <p14:nvPr/>
            </p14:nvContentPartPr>
            <p14:xfrm>
              <a:off x="6132319" y="4390198"/>
              <a:ext cx="135720" cy="1339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3C5A285-1AFA-4E2B-A689-1FAD548DC48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123319" y="4381198"/>
                <a:ext cx="1533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CB1039C-A2C1-4F51-BE42-EAB998BDEAF8}"/>
                  </a:ext>
                </a:extLst>
              </p14:cNvPr>
              <p14:cNvContentPartPr/>
              <p14:nvPr/>
            </p14:nvContentPartPr>
            <p14:xfrm>
              <a:off x="6285679" y="4301998"/>
              <a:ext cx="229680" cy="3171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CB1039C-A2C1-4F51-BE42-EAB998BDEAF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276679" y="4293358"/>
                <a:ext cx="2473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4BEC704-D522-4264-B02B-FB16C38D420F}"/>
                  </a:ext>
                </a:extLst>
              </p14:cNvPr>
              <p14:cNvContentPartPr/>
              <p14:nvPr/>
            </p14:nvContentPartPr>
            <p14:xfrm>
              <a:off x="5802199" y="4855012"/>
              <a:ext cx="793080" cy="5799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4BEC704-D522-4264-B02B-FB16C38D420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793199" y="4846372"/>
                <a:ext cx="810720" cy="59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5D7D726-C23D-4898-9583-4F7FACC51A46}"/>
              </a:ext>
            </a:extLst>
          </p:cNvPr>
          <p:cNvGrpSpPr/>
          <p:nvPr/>
        </p:nvGrpSpPr>
        <p:grpSpPr>
          <a:xfrm>
            <a:off x="6977959" y="531718"/>
            <a:ext cx="3965040" cy="1473174"/>
            <a:chOff x="6977959" y="531718"/>
            <a:chExt cx="3965040" cy="147317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3232E3B-39DA-4A0E-BE03-79B72F26AFE5}"/>
                    </a:ext>
                  </a:extLst>
                </p14:cNvPr>
                <p14:cNvContentPartPr/>
                <p14:nvPr/>
              </p14:nvContentPartPr>
              <p14:xfrm>
                <a:off x="6999919" y="896398"/>
                <a:ext cx="18000" cy="212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3232E3B-39DA-4A0E-BE03-79B72F26AFE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90919" y="887758"/>
                  <a:ext cx="35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A03092D-C722-4B6B-8CDC-E12A361F4B87}"/>
                    </a:ext>
                  </a:extLst>
                </p14:cNvPr>
                <p14:cNvContentPartPr/>
                <p14:nvPr/>
              </p14:nvContentPartPr>
              <p14:xfrm>
                <a:off x="6977959" y="746638"/>
                <a:ext cx="239760" cy="191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A03092D-C722-4B6B-8CDC-E12A361F4B8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969319" y="737638"/>
                  <a:ext cx="257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6AB1070-D108-47BA-BF58-6B49B08B5E8F}"/>
                    </a:ext>
                  </a:extLst>
                </p14:cNvPr>
                <p14:cNvContentPartPr/>
                <p14:nvPr/>
              </p14:nvContentPartPr>
              <p14:xfrm>
                <a:off x="7227799" y="741598"/>
                <a:ext cx="149760" cy="326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6AB1070-D108-47BA-BF58-6B49B08B5E8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18799" y="732598"/>
                  <a:ext cx="167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36C6577-CD06-46B9-936A-BF3395655B66}"/>
                    </a:ext>
                  </a:extLst>
                </p14:cNvPr>
                <p14:cNvContentPartPr/>
                <p14:nvPr/>
              </p14:nvContentPartPr>
              <p14:xfrm>
                <a:off x="7431559" y="757078"/>
                <a:ext cx="211320" cy="236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36C6577-CD06-46B9-936A-BF3395655B6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422919" y="748438"/>
                  <a:ext cx="228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23B51C6-0808-49FA-8798-6E0C9E052D3E}"/>
                    </a:ext>
                  </a:extLst>
                </p14:cNvPr>
                <p14:cNvContentPartPr/>
                <p14:nvPr/>
              </p14:nvContentPartPr>
              <p14:xfrm>
                <a:off x="7420759" y="863278"/>
                <a:ext cx="173880" cy="38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23B51C6-0808-49FA-8798-6E0C9E052D3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12119" y="854638"/>
                  <a:ext cx="191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9C3073-C73D-40A0-836B-F660BEB0F4DD}"/>
                    </a:ext>
                  </a:extLst>
                </p14:cNvPr>
                <p14:cNvContentPartPr/>
                <p14:nvPr/>
              </p14:nvContentPartPr>
              <p14:xfrm>
                <a:off x="7611559" y="722878"/>
                <a:ext cx="194760" cy="303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9C3073-C73D-40A0-836B-F660BEB0F4D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02919" y="714238"/>
                  <a:ext cx="2124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3E91728-8CE5-4FD0-802F-C73E05CEE963}"/>
                    </a:ext>
                  </a:extLst>
                </p14:cNvPr>
                <p14:cNvContentPartPr/>
                <p14:nvPr/>
              </p14:nvContentPartPr>
              <p14:xfrm>
                <a:off x="7893799" y="775798"/>
                <a:ext cx="50400" cy="233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3E91728-8CE5-4FD0-802F-C73E05CEE96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885159" y="767158"/>
                  <a:ext cx="68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37B243-3FB3-45CE-8EC5-A0CFECAE098A}"/>
                    </a:ext>
                  </a:extLst>
                </p14:cNvPr>
                <p14:cNvContentPartPr/>
                <p14:nvPr/>
              </p14:nvContentPartPr>
              <p14:xfrm>
                <a:off x="7839079" y="671038"/>
                <a:ext cx="218520" cy="199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37B243-3FB3-45CE-8EC5-A0CFECAE098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830439" y="662398"/>
                  <a:ext cx="236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2C5588F-2B95-45D2-9AC3-5691383DA8F8}"/>
                    </a:ext>
                  </a:extLst>
                </p14:cNvPr>
                <p14:cNvContentPartPr/>
                <p14:nvPr/>
              </p14:nvContentPartPr>
              <p14:xfrm>
                <a:off x="8085319" y="677158"/>
                <a:ext cx="109800" cy="310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2C5588F-2B95-45D2-9AC3-5691383DA8F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076319" y="668158"/>
                  <a:ext cx="127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47D5686-19A1-4C34-80C2-BDE430CB1A8C}"/>
                    </a:ext>
                  </a:extLst>
                </p14:cNvPr>
                <p14:cNvContentPartPr/>
                <p14:nvPr/>
              </p14:nvContentPartPr>
              <p14:xfrm>
                <a:off x="8273599" y="761758"/>
                <a:ext cx="20880" cy="199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47D5686-19A1-4C34-80C2-BDE430CB1A8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64599" y="753118"/>
                  <a:ext cx="38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CB93B65-2E50-4687-BD53-E599D7F30FF6}"/>
                    </a:ext>
                  </a:extLst>
                </p14:cNvPr>
                <p14:cNvContentPartPr/>
                <p14:nvPr/>
              </p14:nvContentPartPr>
              <p14:xfrm>
                <a:off x="8250559" y="678598"/>
                <a:ext cx="214560" cy="264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CB93B65-2E50-4687-BD53-E599D7F30FF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241919" y="669958"/>
                  <a:ext cx="232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71B2C10-2409-4603-A26F-9412F3E70233}"/>
                    </a:ext>
                  </a:extLst>
                </p14:cNvPr>
                <p14:cNvContentPartPr/>
                <p14:nvPr/>
              </p14:nvContentPartPr>
              <p14:xfrm>
                <a:off x="8574559" y="657358"/>
                <a:ext cx="29160" cy="239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71B2C10-2409-4603-A26F-9412F3E702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565559" y="648358"/>
                  <a:ext cx="46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1C5AE9-0982-4E9E-837D-3A5EC54F5920}"/>
                    </a:ext>
                  </a:extLst>
                </p14:cNvPr>
                <p14:cNvContentPartPr/>
                <p14:nvPr/>
              </p14:nvContentPartPr>
              <p14:xfrm>
                <a:off x="8683639" y="640798"/>
                <a:ext cx="227520" cy="262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1C5AE9-0982-4E9E-837D-3A5EC54F592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674999" y="631798"/>
                  <a:ext cx="245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1149EA7-A931-4178-9DA2-9A25DCEE57D6}"/>
                    </a:ext>
                  </a:extLst>
                </p14:cNvPr>
                <p14:cNvContentPartPr/>
                <p14:nvPr/>
              </p14:nvContentPartPr>
              <p14:xfrm>
                <a:off x="8704159" y="763198"/>
                <a:ext cx="205200" cy="36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1149EA7-A931-4178-9DA2-9A25DCEE57D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695159" y="754198"/>
                  <a:ext cx="222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7A383D-ED91-4660-BD29-5E290293C95B}"/>
                    </a:ext>
                  </a:extLst>
                </p14:cNvPr>
                <p14:cNvContentPartPr/>
                <p14:nvPr/>
              </p14:nvContentPartPr>
              <p14:xfrm>
                <a:off x="8882719" y="580318"/>
                <a:ext cx="261360" cy="454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7A383D-ED91-4660-BD29-5E290293C95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873719" y="571318"/>
                  <a:ext cx="2790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5BBA511-E922-41DB-8983-65A646A29740}"/>
                    </a:ext>
                  </a:extLst>
                </p14:cNvPr>
                <p14:cNvContentPartPr/>
                <p14:nvPr/>
              </p14:nvContentPartPr>
              <p14:xfrm>
                <a:off x="9206719" y="773278"/>
                <a:ext cx="150840" cy="27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5BBA511-E922-41DB-8983-65A646A2974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197719" y="764638"/>
                  <a:ext cx="168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45D04B6-0B7B-47DE-903F-D56D95F83BA0}"/>
                    </a:ext>
                  </a:extLst>
                </p14:cNvPr>
                <p14:cNvContentPartPr/>
                <p14:nvPr/>
              </p14:nvContentPartPr>
              <p14:xfrm>
                <a:off x="9218239" y="852838"/>
                <a:ext cx="196920" cy="46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45D04B6-0B7B-47DE-903F-D56D95F83BA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09239" y="843838"/>
                  <a:ext cx="21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E97681-8C2D-489B-83B5-EFBAFA1F25D6}"/>
                    </a:ext>
                  </a:extLst>
                </p14:cNvPr>
                <p14:cNvContentPartPr/>
                <p14:nvPr/>
              </p14:nvContentPartPr>
              <p14:xfrm>
                <a:off x="9572119" y="751678"/>
                <a:ext cx="17640" cy="224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E97681-8C2D-489B-83B5-EFBAFA1F25D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63479" y="743038"/>
                  <a:ext cx="35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FDB9C30-0486-46E8-AB4C-C94022748198}"/>
                    </a:ext>
                  </a:extLst>
                </p14:cNvPr>
                <p14:cNvContentPartPr/>
                <p14:nvPr/>
              </p14:nvContentPartPr>
              <p14:xfrm>
                <a:off x="9524599" y="655198"/>
                <a:ext cx="214560" cy="187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FDB9C30-0486-46E8-AB4C-C9402274819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15599" y="646198"/>
                  <a:ext cx="232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665F9B1-8519-43E5-B281-565E651617C2}"/>
                    </a:ext>
                  </a:extLst>
                </p14:cNvPr>
                <p14:cNvContentPartPr/>
                <p14:nvPr/>
              </p14:nvContentPartPr>
              <p14:xfrm>
                <a:off x="9803239" y="650158"/>
                <a:ext cx="131760" cy="308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665F9B1-8519-43E5-B281-565E651617C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794239" y="641518"/>
                  <a:ext cx="149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44399C6-B0A7-4A08-BCAC-1CA83B6F0E70}"/>
                    </a:ext>
                  </a:extLst>
                </p14:cNvPr>
                <p14:cNvContentPartPr/>
                <p14:nvPr/>
              </p14:nvContentPartPr>
              <p14:xfrm>
                <a:off x="10031479" y="666358"/>
                <a:ext cx="205560" cy="281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44399C6-B0A7-4A08-BCAC-1CA83B6F0E7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022839" y="657358"/>
                  <a:ext cx="223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2DA2745-70C6-4107-A939-40608EE1C1B9}"/>
                    </a:ext>
                  </a:extLst>
                </p14:cNvPr>
                <p14:cNvContentPartPr/>
                <p14:nvPr/>
              </p14:nvContentPartPr>
              <p14:xfrm>
                <a:off x="10026079" y="811798"/>
                <a:ext cx="159840" cy="70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2DA2745-70C6-4107-A939-40608EE1C1B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17439" y="802798"/>
                  <a:ext cx="177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5D70CF-AFDD-428D-8B44-5D6AEA6BE8DD}"/>
                    </a:ext>
                  </a:extLst>
                </p14:cNvPr>
                <p14:cNvContentPartPr/>
                <p14:nvPr/>
              </p14:nvContentPartPr>
              <p14:xfrm>
                <a:off x="10285279" y="726118"/>
                <a:ext cx="154800" cy="184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5D70CF-AFDD-428D-8B44-5D6AEA6BE8D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76279" y="717478"/>
                  <a:ext cx="172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B16AF0-1FE7-42D1-8A8A-F575E1661FB3}"/>
                    </a:ext>
                  </a:extLst>
                </p14:cNvPr>
                <p14:cNvContentPartPr/>
                <p14:nvPr/>
              </p14:nvContentPartPr>
              <p14:xfrm>
                <a:off x="10571839" y="741598"/>
                <a:ext cx="13320" cy="151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B16AF0-1FE7-42D1-8A8A-F575E1661FB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563199" y="732598"/>
                  <a:ext cx="3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14F6311-0813-450F-877D-F04AFCD4FE6E}"/>
                    </a:ext>
                  </a:extLst>
                </p14:cNvPr>
                <p14:cNvContentPartPr/>
                <p14:nvPr/>
              </p14:nvContentPartPr>
              <p14:xfrm>
                <a:off x="10508479" y="673918"/>
                <a:ext cx="182520" cy="200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14F6311-0813-450F-877D-F04AFCD4FE6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499479" y="665278"/>
                  <a:ext cx="200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639008-8C2F-4353-952A-64932B11E6ED}"/>
                    </a:ext>
                  </a:extLst>
                </p14:cNvPr>
                <p14:cNvContentPartPr/>
                <p14:nvPr/>
              </p14:nvContentPartPr>
              <p14:xfrm>
                <a:off x="10663279" y="531718"/>
                <a:ext cx="279720" cy="374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639008-8C2F-4353-952A-64932B11E6E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654639" y="522718"/>
                  <a:ext cx="2973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347297-9D62-449E-9C31-70F8B3DD4A1E}"/>
                    </a:ext>
                  </a:extLst>
                </p14:cNvPr>
                <p14:cNvContentPartPr/>
                <p14:nvPr/>
              </p14:nvContentPartPr>
              <p14:xfrm>
                <a:off x="9209959" y="1297798"/>
                <a:ext cx="173880" cy="41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347297-9D62-449E-9C31-70F8B3DD4A1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00959" y="1288798"/>
                  <a:ext cx="191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C99A60-80F8-43E4-A22D-7EEA867938CF}"/>
                    </a:ext>
                  </a:extLst>
                </p14:cNvPr>
                <p14:cNvContentPartPr/>
                <p14:nvPr/>
              </p14:nvContentPartPr>
              <p14:xfrm>
                <a:off x="9176119" y="1406158"/>
                <a:ext cx="227520" cy="47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C99A60-80F8-43E4-A22D-7EEA867938C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167119" y="1397158"/>
                  <a:ext cx="245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6638A71-F2CE-48C1-9B67-597385C6041D}"/>
                    </a:ext>
                  </a:extLst>
                </p14:cNvPr>
                <p14:cNvContentPartPr/>
                <p14:nvPr/>
              </p14:nvContentPartPr>
              <p14:xfrm>
                <a:off x="9659959" y="1181518"/>
                <a:ext cx="119160" cy="105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6638A71-F2CE-48C1-9B67-597385C6041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651319" y="1172878"/>
                  <a:ext cx="136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2297ED4-D54C-4A65-BDF8-6BDBE0B3EFA2}"/>
                    </a:ext>
                  </a:extLst>
                </p14:cNvPr>
                <p14:cNvContentPartPr/>
                <p14:nvPr/>
              </p14:nvContentPartPr>
              <p14:xfrm>
                <a:off x="9794959" y="1135798"/>
                <a:ext cx="32760" cy="264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2297ED4-D54C-4A65-BDF8-6BDBE0B3EFA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785959" y="1126798"/>
                  <a:ext cx="50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A3A6843-558F-4D8A-AE0B-E19804E850BD}"/>
                    </a:ext>
                  </a:extLst>
                </p14:cNvPr>
                <p14:cNvContentPartPr/>
                <p14:nvPr/>
              </p14:nvContentPartPr>
              <p14:xfrm>
                <a:off x="9653119" y="1402918"/>
                <a:ext cx="311040" cy="79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A3A6843-558F-4D8A-AE0B-E19804E850B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44119" y="1393918"/>
                  <a:ext cx="328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76738C1-3617-4305-B14F-81B4C6502DEA}"/>
                    </a:ext>
                  </a:extLst>
                </p14:cNvPr>
                <p14:cNvContentPartPr/>
                <p14:nvPr/>
              </p14:nvContentPartPr>
              <p14:xfrm>
                <a:off x="9726919" y="1565998"/>
                <a:ext cx="24480" cy="178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76738C1-3617-4305-B14F-81B4C6502DE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18279" y="1557358"/>
                  <a:ext cx="4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A7620B1-BB29-4717-B11D-402B42FD0E8C}"/>
                    </a:ext>
                  </a:extLst>
                </p14:cNvPr>
                <p14:cNvContentPartPr/>
                <p14:nvPr/>
              </p14:nvContentPartPr>
              <p14:xfrm>
                <a:off x="9863359" y="1554118"/>
                <a:ext cx="154080" cy="180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A7620B1-BB29-4717-B11D-402B42FD0E8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854719" y="1545118"/>
                  <a:ext cx="171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F7707EF-09AE-435F-ADF8-73230B3A66B6}"/>
                    </a:ext>
                  </a:extLst>
                </p14:cNvPr>
                <p14:cNvContentPartPr/>
                <p14:nvPr/>
              </p14:nvContentPartPr>
              <p14:xfrm>
                <a:off x="10195279" y="1400398"/>
                <a:ext cx="29520" cy="12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F7707EF-09AE-435F-ADF8-73230B3A66B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186279" y="1391398"/>
                  <a:ext cx="47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24AA1F7-33E7-4FB5-BDAC-C705FC0923D2}"/>
                    </a:ext>
                  </a:extLst>
                </p14:cNvPr>
                <p14:cNvContentPartPr/>
                <p14:nvPr/>
              </p14:nvContentPartPr>
              <p14:xfrm>
                <a:off x="10480759" y="1113118"/>
                <a:ext cx="155520" cy="169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24AA1F7-33E7-4FB5-BDAC-C705FC0923D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472119" y="1104118"/>
                  <a:ext cx="173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867D1B-89ED-43C4-AD25-E1CF0BE6BAD9}"/>
                    </a:ext>
                  </a:extLst>
                </p14:cNvPr>
                <p14:cNvContentPartPr/>
                <p14:nvPr/>
              </p14:nvContentPartPr>
              <p14:xfrm>
                <a:off x="10282759" y="1321918"/>
                <a:ext cx="450000" cy="97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867D1B-89ED-43C4-AD25-E1CF0BE6BAD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73759" y="1312918"/>
                  <a:ext cx="46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A3551EA-A523-4FE4-B28A-F6AD40EB0D9E}"/>
                    </a:ext>
                  </a:extLst>
                </p14:cNvPr>
                <p14:cNvContentPartPr/>
                <p14:nvPr/>
              </p14:nvContentPartPr>
              <p14:xfrm>
                <a:off x="10449079" y="1482118"/>
                <a:ext cx="139320" cy="277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A3551EA-A523-4FE4-B28A-F6AD40EB0D9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440439" y="1473478"/>
                  <a:ext cx="156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0287B69-F523-4627-B273-49F123390FA5}"/>
                    </a:ext>
                  </a:extLst>
                </p14:cNvPr>
                <p14:cNvContentPartPr/>
                <p14:nvPr/>
              </p14:nvContentPartPr>
              <p14:xfrm>
                <a:off x="9923479" y="1017052"/>
                <a:ext cx="376560" cy="92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0287B69-F523-4627-B273-49F123390FA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914839" y="1008052"/>
                  <a:ext cx="394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75AABD6-0881-438C-BF90-7598DF5A4431}"/>
                    </a:ext>
                  </a:extLst>
                </p14:cNvPr>
                <p14:cNvContentPartPr/>
                <p14:nvPr/>
              </p14:nvContentPartPr>
              <p14:xfrm>
                <a:off x="8206639" y="1527532"/>
                <a:ext cx="1201320" cy="467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75AABD6-0881-438C-BF90-7598DF5A443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197639" y="1518892"/>
                  <a:ext cx="12189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F72BBC5-5B95-41D5-9040-C5FC65596D44}"/>
                    </a:ext>
                  </a:extLst>
                </p14:cNvPr>
                <p14:cNvContentPartPr/>
                <p14:nvPr/>
              </p14:nvContentPartPr>
              <p14:xfrm>
                <a:off x="9648799" y="1994092"/>
                <a:ext cx="360" cy="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F72BBC5-5B95-41D5-9040-C5FC65596D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39799" y="1985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DB9B32B-914E-4775-8873-3983C522C658}"/>
                    </a:ext>
                  </a:extLst>
                </p14:cNvPr>
                <p14:cNvContentPartPr/>
                <p14:nvPr/>
              </p14:nvContentPartPr>
              <p14:xfrm>
                <a:off x="9659599" y="1835332"/>
                <a:ext cx="1142640" cy="1695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DB9B32B-914E-4775-8873-3983C522C65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50599" y="1826332"/>
                  <a:ext cx="1160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1186486-2B00-4E4B-9F90-E51778319086}"/>
              </a:ext>
            </a:extLst>
          </p:cNvPr>
          <p:cNvGrpSpPr/>
          <p:nvPr/>
        </p:nvGrpSpPr>
        <p:grpSpPr>
          <a:xfrm>
            <a:off x="7489159" y="3796558"/>
            <a:ext cx="4577040" cy="2599920"/>
            <a:chOff x="7489159" y="3796558"/>
            <a:chExt cx="4577040" cy="259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F039A75-87A5-423C-89F9-0BD14194A0C1}"/>
                    </a:ext>
                  </a:extLst>
                </p14:cNvPr>
                <p14:cNvContentPartPr/>
                <p14:nvPr/>
              </p14:nvContentPartPr>
              <p14:xfrm>
                <a:off x="7529119" y="4265638"/>
                <a:ext cx="29520" cy="279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F039A75-87A5-423C-89F9-0BD14194A0C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20479" y="4256998"/>
                  <a:ext cx="47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F3B5F53-4A28-49B1-9CA1-7A1004592359}"/>
                    </a:ext>
                  </a:extLst>
                </p14:cNvPr>
                <p14:cNvContentPartPr/>
                <p14:nvPr/>
              </p14:nvContentPartPr>
              <p14:xfrm>
                <a:off x="7489159" y="4049998"/>
                <a:ext cx="254520" cy="273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F3B5F53-4A28-49B1-9CA1-7A10045923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80519" y="4040998"/>
                  <a:ext cx="272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745F630-48DC-4A6A-AC9E-A3AF5780ABDC}"/>
                    </a:ext>
                  </a:extLst>
                </p14:cNvPr>
                <p14:cNvContentPartPr/>
                <p14:nvPr/>
              </p14:nvContentPartPr>
              <p14:xfrm>
                <a:off x="7780399" y="4163038"/>
                <a:ext cx="140760" cy="357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745F630-48DC-4A6A-AC9E-A3AF5780AB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71759" y="4154038"/>
                  <a:ext cx="158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F3A01C3-D773-4193-ADC9-B64A0C8802B3}"/>
                    </a:ext>
                  </a:extLst>
                </p14:cNvPr>
                <p14:cNvContentPartPr/>
                <p14:nvPr/>
              </p14:nvContentPartPr>
              <p14:xfrm>
                <a:off x="8007559" y="4159438"/>
                <a:ext cx="277920" cy="293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F3A01C3-D773-4193-ADC9-B64A0C8802B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98919" y="4150438"/>
                  <a:ext cx="29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7F90022-8397-45D1-A2DB-E3D9C0C550D5}"/>
                    </a:ext>
                  </a:extLst>
                </p14:cNvPr>
                <p14:cNvContentPartPr/>
                <p14:nvPr/>
              </p14:nvContentPartPr>
              <p14:xfrm>
                <a:off x="8075959" y="4290118"/>
                <a:ext cx="122760" cy="45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7F90022-8397-45D1-A2DB-E3D9C0C550D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66959" y="4281118"/>
                  <a:ext cx="140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5166F96-D709-4B94-8BF7-68A3D1A1B0F0}"/>
                    </a:ext>
                  </a:extLst>
                </p14:cNvPr>
                <p14:cNvContentPartPr/>
                <p14:nvPr/>
              </p14:nvContentPartPr>
              <p14:xfrm>
                <a:off x="8282599" y="4028758"/>
                <a:ext cx="115560" cy="147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5166F96-D709-4B94-8BF7-68A3D1A1B0F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73959" y="4020118"/>
                  <a:ext cx="13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1EE6F90-4E38-4373-8034-097B6248637A}"/>
                    </a:ext>
                  </a:extLst>
                </p14:cNvPr>
                <p14:cNvContentPartPr/>
                <p14:nvPr/>
              </p14:nvContentPartPr>
              <p14:xfrm>
                <a:off x="8492479" y="4132438"/>
                <a:ext cx="139680" cy="315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1EE6F90-4E38-4373-8034-097B6248637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83479" y="4123798"/>
                  <a:ext cx="157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56CCAFD-74EC-47B4-83A5-0E26F4AA6AB6}"/>
                    </a:ext>
                  </a:extLst>
                </p14:cNvPr>
                <p14:cNvContentPartPr/>
                <p14:nvPr/>
              </p14:nvContentPartPr>
              <p14:xfrm>
                <a:off x="8743759" y="4193278"/>
                <a:ext cx="32760" cy="248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56CCAFD-74EC-47B4-83A5-0E26F4AA6AB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34759" y="4184278"/>
                  <a:ext cx="50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8D8F70-C6B1-40AC-869E-40A96D545824}"/>
                    </a:ext>
                  </a:extLst>
                </p14:cNvPr>
                <p14:cNvContentPartPr/>
                <p14:nvPr/>
              </p14:nvContentPartPr>
              <p14:xfrm>
                <a:off x="8724319" y="4071958"/>
                <a:ext cx="181800" cy="223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68D8F70-C6B1-40AC-869E-40A96D54582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15679" y="4062958"/>
                  <a:ext cx="199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4D72573-63C7-4B2B-B184-7516FFC21AF1}"/>
                    </a:ext>
                  </a:extLst>
                </p14:cNvPr>
                <p14:cNvContentPartPr/>
                <p14:nvPr/>
              </p14:nvContentPartPr>
              <p14:xfrm>
                <a:off x="9095479" y="4059718"/>
                <a:ext cx="120600" cy="349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4D72573-63C7-4B2B-B184-7516FFC21AF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86479" y="4051078"/>
                  <a:ext cx="138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E0562BE-3B8C-444C-8BA8-D1EC3291082C}"/>
                    </a:ext>
                  </a:extLst>
                </p14:cNvPr>
                <p14:cNvContentPartPr/>
                <p14:nvPr/>
              </p14:nvContentPartPr>
              <p14:xfrm>
                <a:off x="9232639" y="4210198"/>
                <a:ext cx="25200" cy="161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E0562BE-3B8C-444C-8BA8-D1EC329108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223999" y="4201558"/>
                  <a:ext cx="4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2F8195A-D435-4EA7-BA36-BF461EF1EE5B}"/>
                    </a:ext>
                  </a:extLst>
                </p14:cNvPr>
                <p14:cNvContentPartPr/>
                <p14:nvPr/>
              </p14:nvContentPartPr>
              <p14:xfrm>
                <a:off x="9225799" y="4095718"/>
                <a:ext cx="201240" cy="277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2F8195A-D435-4EA7-BA36-BF461EF1EE5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16799" y="4086718"/>
                  <a:ext cx="218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DD959A-EBF8-458A-961A-2FC4D20CF522}"/>
                    </a:ext>
                  </a:extLst>
                </p14:cNvPr>
                <p14:cNvContentPartPr/>
                <p14:nvPr/>
              </p14:nvContentPartPr>
              <p14:xfrm>
                <a:off x="9597679" y="4052158"/>
                <a:ext cx="19440" cy="295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DD959A-EBF8-458A-961A-2FC4D20CF5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88679" y="4043158"/>
                  <a:ext cx="37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5AE1A8-4136-44D0-BFA0-F937C9EFEF04}"/>
                    </a:ext>
                  </a:extLst>
                </p14:cNvPr>
                <p14:cNvContentPartPr/>
                <p14:nvPr/>
              </p14:nvContentPartPr>
              <p14:xfrm>
                <a:off x="9703519" y="4028398"/>
                <a:ext cx="227880" cy="360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5AE1A8-4136-44D0-BFA0-F937C9EFEF0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94519" y="4019758"/>
                  <a:ext cx="2455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9F2B142-8F63-49C9-B3A1-B2A0A3D1480D}"/>
                    </a:ext>
                  </a:extLst>
                </p14:cNvPr>
                <p14:cNvContentPartPr/>
                <p14:nvPr/>
              </p14:nvContentPartPr>
              <p14:xfrm>
                <a:off x="9711799" y="4201918"/>
                <a:ext cx="195480" cy="46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9F2B142-8F63-49C9-B3A1-B2A0A3D1480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02799" y="4193278"/>
                  <a:ext cx="213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930B6AF-1835-4F89-825A-FB32425C7860}"/>
                    </a:ext>
                  </a:extLst>
                </p14:cNvPr>
                <p14:cNvContentPartPr/>
                <p14:nvPr/>
              </p14:nvContentPartPr>
              <p14:xfrm>
                <a:off x="10010239" y="3939118"/>
                <a:ext cx="79200" cy="128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930B6AF-1835-4F89-825A-FB32425C786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01239" y="3930478"/>
                  <a:ext cx="96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588BC6F-2543-4FC2-BA8B-F17C96F069E1}"/>
                    </a:ext>
                  </a:extLst>
                </p14:cNvPr>
                <p14:cNvContentPartPr/>
                <p14:nvPr/>
              </p14:nvContentPartPr>
              <p14:xfrm>
                <a:off x="10152799" y="4017238"/>
                <a:ext cx="138600" cy="352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588BC6F-2543-4FC2-BA8B-F17C96F069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44159" y="4008238"/>
                  <a:ext cx="1562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7065F74-B9AE-439E-B6FA-E41632F97A29}"/>
                    </a:ext>
                  </a:extLst>
                </p14:cNvPr>
                <p14:cNvContentPartPr/>
                <p14:nvPr/>
              </p14:nvContentPartPr>
              <p14:xfrm>
                <a:off x="10347559" y="4140358"/>
                <a:ext cx="133560" cy="37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7065F74-B9AE-439E-B6FA-E41632F97A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38919" y="4131718"/>
                  <a:ext cx="151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EF59488-0ED3-4F3F-8CA1-E825C154969D}"/>
                    </a:ext>
                  </a:extLst>
                </p14:cNvPr>
                <p14:cNvContentPartPr/>
                <p14:nvPr/>
              </p14:nvContentPartPr>
              <p14:xfrm>
                <a:off x="10378879" y="4233958"/>
                <a:ext cx="82800" cy="18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EF59488-0ED3-4F3F-8CA1-E825C154969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70239" y="4224958"/>
                  <a:ext cx="100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5E8D77F-5491-4503-8B73-A50E9E4852C4}"/>
                    </a:ext>
                  </a:extLst>
                </p14:cNvPr>
                <p14:cNvContentPartPr/>
                <p14:nvPr/>
              </p14:nvContentPartPr>
              <p14:xfrm>
                <a:off x="10602079" y="4110118"/>
                <a:ext cx="11160" cy="189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5E8D77F-5491-4503-8B73-A50E9E4852C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93439" y="4101478"/>
                  <a:ext cx="28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52D42F4-D731-4F3C-B554-26486355F79A}"/>
                    </a:ext>
                  </a:extLst>
                </p14:cNvPr>
                <p14:cNvContentPartPr/>
                <p14:nvPr/>
              </p14:nvContentPartPr>
              <p14:xfrm>
                <a:off x="10514959" y="3947398"/>
                <a:ext cx="287640" cy="190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52D42F4-D731-4F3C-B554-26486355F79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05959" y="3938398"/>
                  <a:ext cx="305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E71B682-9529-401D-832A-1F0FEFABB1B6}"/>
                    </a:ext>
                  </a:extLst>
                </p14:cNvPr>
                <p14:cNvContentPartPr/>
                <p14:nvPr/>
              </p14:nvContentPartPr>
              <p14:xfrm>
                <a:off x="10814839" y="3980158"/>
                <a:ext cx="215640" cy="304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E71B682-9529-401D-832A-1F0FEFABB1B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805839" y="3971158"/>
                  <a:ext cx="2332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53E339A-0442-4CBE-B5BC-661F399D9BDB}"/>
                    </a:ext>
                  </a:extLst>
                </p14:cNvPr>
                <p14:cNvContentPartPr/>
                <p14:nvPr/>
              </p14:nvContentPartPr>
              <p14:xfrm>
                <a:off x="11001319" y="3960718"/>
                <a:ext cx="222840" cy="333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53E339A-0442-4CBE-B5BC-661F399D9BD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992679" y="3952078"/>
                  <a:ext cx="240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0AD61F8-4BA2-4622-9851-2AACB8E061A4}"/>
                    </a:ext>
                  </a:extLst>
                </p14:cNvPr>
                <p14:cNvContentPartPr/>
                <p14:nvPr/>
              </p14:nvContentPartPr>
              <p14:xfrm>
                <a:off x="11013559" y="4149718"/>
                <a:ext cx="132480" cy="59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0AD61F8-4BA2-4622-9851-2AACB8E061A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004559" y="4141078"/>
                  <a:ext cx="150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E1D2390-E655-4D65-AB7D-D56ABD611E0A}"/>
                    </a:ext>
                  </a:extLst>
                </p14:cNvPr>
                <p14:cNvContentPartPr/>
                <p14:nvPr/>
              </p14:nvContentPartPr>
              <p14:xfrm>
                <a:off x="11215159" y="3796558"/>
                <a:ext cx="118080" cy="103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E1D2390-E655-4D65-AB7D-D56ABD611E0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206159" y="3787558"/>
                  <a:ext cx="135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8D56E08-AA25-43F4-B483-B47416956070}"/>
                    </a:ext>
                  </a:extLst>
                </p14:cNvPr>
                <p14:cNvContentPartPr/>
                <p14:nvPr/>
              </p14:nvContentPartPr>
              <p14:xfrm>
                <a:off x="11307319" y="3964318"/>
                <a:ext cx="188640" cy="253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8D56E08-AA25-43F4-B483-B474169560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298679" y="3955678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5B01A90-E662-472F-8EE8-C1ECA85DE90C}"/>
                    </a:ext>
                  </a:extLst>
                </p14:cNvPr>
                <p14:cNvContentPartPr/>
                <p14:nvPr/>
              </p14:nvContentPartPr>
              <p14:xfrm>
                <a:off x="11632039" y="3991678"/>
                <a:ext cx="24120" cy="187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5B01A90-E662-472F-8EE8-C1ECA85DE9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623399" y="3982678"/>
                  <a:ext cx="41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E261AC0-DB76-40B9-B02D-78DD394DAAE9}"/>
                    </a:ext>
                  </a:extLst>
                </p14:cNvPr>
                <p14:cNvContentPartPr/>
                <p14:nvPr/>
              </p14:nvContentPartPr>
              <p14:xfrm>
                <a:off x="11576599" y="3923278"/>
                <a:ext cx="236520" cy="289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E261AC0-DB76-40B9-B02D-78DD394DAAE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567959" y="3914278"/>
                  <a:ext cx="254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B043CCB-4F10-4366-A17C-E7F21CE9E750}"/>
                    </a:ext>
                  </a:extLst>
                </p14:cNvPr>
                <p14:cNvContentPartPr/>
                <p14:nvPr/>
              </p14:nvContentPartPr>
              <p14:xfrm>
                <a:off x="11746879" y="3814198"/>
                <a:ext cx="319320" cy="495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B043CCB-4F10-4366-A17C-E7F21CE9E75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737879" y="3805198"/>
                  <a:ext cx="3369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513AA0-B507-405A-BA58-28A29650E4F9}"/>
                    </a:ext>
                  </a:extLst>
                </p14:cNvPr>
                <p14:cNvContentPartPr/>
                <p14:nvPr/>
              </p14:nvContentPartPr>
              <p14:xfrm>
                <a:off x="10325239" y="4621678"/>
                <a:ext cx="73800" cy="15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513AA0-B507-405A-BA58-28A29650E4F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316599" y="4613038"/>
                  <a:ext cx="91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B463AB5-A195-4961-8ED6-2D7B3971857C}"/>
                    </a:ext>
                  </a:extLst>
                </p14:cNvPr>
                <p14:cNvContentPartPr/>
                <p14:nvPr/>
              </p14:nvContentPartPr>
              <p14:xfrm>
                <a:off x="10275559" y="4691878"/>
                <a:ext cx="170640" cy="53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B463AB5-A195-4961-8ED6-2D7B3971857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66919" y="4682878"/>
                  <a:ext cx="188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B9DC258-2B4B-4A8F-B897-3977ACF1B603}"/>
                    </a:ext>
                  </a:extLst>
                </p14:cNvPr>
                <p14:cNvContentPartPr/>
                <p14:nvPr/>
              </p14:nvContentPartPr>
              <p14:xfrm>
                <a:off x="10636999" y="4458958"/>
                <a:ext cx="268560" cy="176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B9DC258-2B4B-4A8F-B897-3977ACF1B60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627999" y="4450318"/>
                  <a:ext cx="286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321A3A6-F843-4AE1-9A2C-DEFCE8A9B016}"/>
                    </a:ext>
                  </a:extLst>
                </p14:cNvPr>
                <p14:cNvContentPartPr/>
                <p14:nvPr/>
              </p14:nvContentPartPr>
              <p14:xfrm>
                <a:off x="10628359" y="4656598"/>
                <a:ext cx="310680" cy="84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321A3A6-F843-4AE1-9A2C-DEFCE8A9B01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19359" y="4647958"/>
                  <a:ext cx="328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D0C3D48-345B-4A84-82E3-DCF5A3C5C556}"/>
                    </a:ext>
                  </a:extLst>
                </p14:cNvPr>
                <p14:cNvContentPartPr/>
                <p14:nvPr/>
              </p14:nvContentPartPr>
              <p14:xfrm>
                <a:off x="10612159" y="4865398"/>
                <a:ext cx="54000" cy="158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D0C3D48-345B-4A84-82E3-DCF5A3C5C55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603159" y="4856398"/>
                  <a:ext cx="71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53A713C-FCCD-439A-AE1F-E6562F8722CF}"/>
                    </a:ext>
                  </a:extLst>
                </p14:cNvPr>
                <p14:cNvContentPartPr/>
                <p14:nvPr/>
              </p14:nvContentPartPr>
              <p14:xfrm>
                <a:off x="10738519" y="4849558"/>
                <a:ext cx="146880" cy="170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53A713C-FCCD-439A-AE1F-E6562F8722C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729519" y="4840558"/>
                  <a:ext cx="164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B2475E1-27BB-4090-9A93-ECCBD8602AB8}"/>
                    </a:ext>
                  </a:extLst>
                </p14:cNvPr>
                <p14:cNvContentPartPr/>
                <p14:nvPr/>
              </p14:nvContentPartPr>
              <p14:xfrm>
                <a:off x="11107879" y="4645798"/>
                <a:ext cx="11880" cy="18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B2475E1-27BB-4090-9A93-ECCBD8602AB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98879" y="4637158"/>
                  <a:ext cx="29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46B477D-9078-49C1-B7C9-9228336429AE}"/>
                    </a:ext>
                  </a:extLst>
                </p14:cNvPr>
                <p14:cNvContentPartPr/>
                <p14:nvPr/>
              </p14:nvContentPartPr>
              <p14:xfrm>
                <a:off x="11283199" y="4405318"/>
                <a:ext cx="112680" cy="91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46B477D-9078-49C1-B7C9-9228336429A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74199" y="4396318"/>
                  <a:ext cx="13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D8EE9E0-435F-4F30-A80D-1062D4663DA3}"/>
                    </a:ext>
                  </a:extLst>
                </p14:cNvPr>
                <p14:cNvContentPartPr/>
                <p14:nvPr/>
              </p14:nvContentPartPr>
              <p14:xfrm>
                <a:off x="11359879" y="4388758"/>
                <a:ext cx="88200" cy="212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D8EE9E0-435F-4F30-A80D-1062D4663DA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351239" y="4380118"/>
                  <a:ext cx="105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817139C-3A7E-49FC-881D-6A24790B1DB3}"/>
                    </a:ext>
                  </a:extLst>
                </p14:cNvPr>
                <p14:cNvContentPartPr/>
                <p14:nvPr/>
              </p14:nvContentPartPr>
              <p14:xfrm>
                <a:off x="11151799" y="4679638"/>
                <a:ext cx="346680" cy="64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817139C-3A7E-49FC-881D-6A24790B1DB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43159" y="4670998"/>
                  <a:ext cx="364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5FAF53D-4E02-48E7-B2ED-FBF38A240758}"/>
                    </a:ext>
                  </a:extLst>
                </p14:cNvPr>
                <p14:cNvContentPartPr/>
                <p14:nvPr/>
              </p14:nvContentPartPr>
              <p14:xfrm>
                <a:off x="11232079" y="4781878"/>
                <a:ext cx="123480" cy="196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5FAF53D-4E02-48E7-B2ED-FBF38A24075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223439" y="4772878"/>
                  <a:ext cx="141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599DAF3-8F0A-4C03-8666-88C695E60CD0}"/>
                    </a:ext>
                  </a:extLst>
                </p14:cNvPr>
                <p14:cNvContentPartPr/>
                <p14:nvPr/>
              </p14:nvContentPartPr>
              <p14:xfrm>
                <a:off x="9900079" y="5128558"/>
                <a:ext cx="2150640" cy="166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599DAF3-8F0A-4C03-8666-88C695E60CD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91079" y="5119558"/>
                  <a:ext cx="2168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17DA643-DD3A-49C7-867B-60CF8BD01DC7}"/>
                    </a:ext>
                  </a:extLst>
                </p14:cNvPr>
                <p14:cNvContentPartPr/>
                <p14:nvPr/>
              </p14:nvContentPartPr>
              <p14:xfrm>
                <a:off x="8770039" y="5419078"/>
                <a:ext cx="436320" cy="373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17DA643-DD3A-49C7-867B-60CF8BD01DC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61039" y="5410438"/>
                  <a:ext cx="453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8D6B0D0-09F5-434E-9059-B21769F43343}"/>
                    </a:ext>
                  </a:extLst>
                </p14:cNvPr>
                <p14:cNvContentPartPr/>
                <p14:nvPr/>
              </p14:nvContentPartPr>
              <p14:xfrm>
                <a:off x="9115639" y="5599798"/>
                <a:ext cx="123840" cy="150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8D6B0D0-09F5-434E-9059-B21769F4334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06639" y="5590798"/>
                  <a:ext cx="141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60602D4-B28B-4670-A471-DE78DB07CDDE}"/>
                    </a:ext>
                  </a:extLst>
                </p14:cNvPr>
                <p14:cNvContentPartPr/>
                <p14:nvPr/>
              </p14:nvContentPartPr>
              <p14:xfrm>
                <a:off x="9268639" y="5626798"/>
                <a:ext cx="221760" cy="127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60602D4-B28B-4670-A471-DE78DB07CDD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59639" y="5618158"/>
                  <a:ext cx="239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D7AA89-444D-44CC-9195-37EF4DC788EE}"/>
                    </a:ext>
                  </a:extLst>
                </p14:cNvPr>
                <p14:cNvContentPartPr/>
                <p14:nvPr/>
              </p14:nvContentPartPr>
              <p14:xfrm>
                <a:off x="9713599" y="5531758"/>
                <a:ext cx="155160" cy="21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D7AA89-444D-44CC-9195-37EF4DC788E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704959" y="5523118"/>
                  <a:ext cx="172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12033A3-6610-48A7-8E29-07D8DE192E66}"/>
                    </a:ext>
                  </a:extLst>
                </p14:cNvPr>
                <p14:cNvContentPartPr/>
                <p14:nvPr/>
              </p14:nvContentPartPr>
              <p14:xfrm>
                <a:off x="9700999" y="5625358"/>
                <a:ext cx="219600" cy="23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12033A3-6610-48A7-8E29-07D8DE192E6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91999" y="5616718"/>
                  <a:ext cx="237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28B65FE-6B89-4B68-B86B-A9281C868F52}"/>
                    </a:ext>
                  </a:extLst>
                </p14:cNvPr>
                <p14:cNvContentPartPr/>
                <p14:nvPr/>
              </p14:nvContentPartPr>
              <p14:xfrm>
                <a:off x="10116799" y="5472358"/>
                <a:ext cx="83880" cy="172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28B65FE-6B89-4B68-B86B-A9281C868F5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07799" y="5463718"/>
                  <a:ext cx="101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240B25-2F0E-44FD-B36D-4397FE894BA9}"/>
                    </a:ext>
                  </a:extLst>
                </p14:cNvPr>
                <p14:cNvContentPartPr/>
                <p14:nvPr/>
              </p14:nvContentPartPr>
              <p14:xfrm>
                <a:off x="10125079" y="5337358"/>
                <a:ext cx="266760" cy="184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240B25-2F0E-44FD-B36D-4397FE894BA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16079" y="5328358"/>
                  <a:ext cx="284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A72BCA6-E8D7-47CA-9C20-D40F571E14BE}"/>
                    </a:ext>
                  </a:extLst>
                </p14:cNvPr>
                <p14:cNvContentPartPr/>
                <p14:nvPr/>
              </p14:nvContentPartPr>
              <p14:xfrm>
                <a:off x="10388239" y="5367958"/>
                <a:ext cx="300960" cy="217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A72BCA6-E8D7-47CA-9C20-D40F571E14B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79599" y="5358958"/>
                  <a:ext cx="318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F8BF3D2-BAEB-49E4-8B0B-FF554F305AD6}"/>
                    </a:ext>
                  </a:extLst>
                </p14:cNvPr>
                <p14:cNvContentPartPr/>
                <p14:nvPr/>
              </p14:nvContentPartPr>
              <p14:xfrm>
                <a:off x="10652839" y="5325838"/>
                <a:ext cx="180000" cy="232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F8BF3D2-BAEB-49E4-8B0B-FF554F305AD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644199" y="5316838"/>
                  <a:ext cx="197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E7F3B41-7396-4D8E-B6FA-E8720742A19F}"/>
                    </a:ext>
                  </a:extLst>
                </p14:cNvPr>
                <p14:cNvContentPartPr/>
                <p14:nvPr/>
              </p14:nvContentPartPr>
              <p14:xfrm>
                <a:off x="10884679" y="5315398"/>
                <a:ext cx="174600" cy="3240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E7F3B41-7396-4D8E-B6FA-E8720742A1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875679" y="5306398"/>
                  <a:ext cx="192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1929AB9-D798-48C0-91E9-4109EA76926F}"/>
                    </a:ext>
                  </a:extLst>
                </p14:cNvPr>
                <p14:cNvContentPartPr/>
                <p14:nvPr/>
              </p14:nvContentPartPr>
              <p14:xfrm>
                <a:off x="8628199" y="6065638"/>
                <a:ext cx="158400" cy="36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1929AB9-D798-48C0-91E9-4109EA76926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19199" y="6056638"/>
                  <a:ext cx="176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3AEA2B0-884C-462E-8015-BF15B6152495}"/>
                    </a:ext>
                  </a:extLst>
                </p14:cNvPr>
                <p14:cNvContentPartPr/>
                <p14:nvPr/>
              </p14:nvContentPartPr>
              <p14:xfrm>
                <a:off x="8642239" y="6169678"/>
                <a:ext cx="167400" cy="17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3AEA2B0-884C-462E-8015-BF15B615249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33239" y="6160678"/>
                  <a:ext cx="185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A494078-F10B-4D97-9A19-708CCB34BBFF}"/>
                    </a:ext>
                  </a:extLst>
                </p14:cNvPr>
                <p14:cNvContentPartPr/>
                <p14:nvPr/>
              </p14:nvContentPartPr>
              <p14:xfrm>
                <a:off x="9151279" y="5898958"/>
                <a:ext cx="124200" cy="102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A494078-F10B-4D97-9A19-708CCB34BBF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42279" y="5889958"/>
                  <a:ext cx="141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DAD8F93-BAE5-4D78-83E6-66A7DF39B6FC}"/>
                    </a:ext>
                  </a:extLst>
                </p14:cNvPr>
                <p14:cNvContentPartPr/>
                <p14:nvPr/>
              </p14:nvContentPartPr>
              <p14:xfrm>
                <a:off x="9220759" y="5849278"/>
                <a:ext cx="93960" cy="243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DAD8F93-BAE5-4D78-83E6-66A7DF39B6F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11759" y="5840638"/>
                  <a:ext cx="111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652CACC-CB0F-4A75-AD7C-8A54F16F6872}"/>
                    </a:ext>
                  </a:extLst>
                </p14:cNvPr>
                <p14:cNvContentPartPr/>
                <p14:nvPr/>
              </p14:nvContentPartPr>
              <p14:xfrm>
                <a:off x="9047239" y="6150238"/>
                <a:ext cx="268920" cy="18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652CACC-CB0F-4A75-AD7C-8A54F16F687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038239" y="6141598"/>
                  <a:ext cx="286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E70712D-2D15-4268-91AE-8751D8EBB67E}"/>
                    </a:ext>
                  </a:extLst>
                </p14:cNvPr>
                <p14:cNvContentPartPr/>
                <p14:nvPr/>
              </p14:nvContentPartPr>
              <p14:xfrm>
                <a:off x="9108439" y="6263278"/>
                <a:ext cx="43920" cy="132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E70712D-2D15-4268-91AE-8751D8EBB67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99439" y="6254638"/>
                  <a:ext cx="61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78F2CA1-BB38-4B36-B3A3-F93888D69149}"/>
                    </a:ext>
                  </a:extLst>
                </p14:cNvPr>
                <p14:cNvContentPartPr/>
                <p14:nvPr/>
              </p14:nvContentPartPr>
              <p14:xfrm>
                <a:off x="9215359" y="6244918"/>
                <a:ext cx="155520" cy="151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78F2CA1-BB38-4B36-B3A3-F93888D6914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06719" y="6236278"/>
                  <a:ext cx="173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5555ADD-7E75-44D1-9DEE-2D0D56F5BEA9}"/>
                    </a:ext>
                  </a:extLst>
                </p14:cNvPr>
                <p14:cNvContentPartPr/>
                <p14:nvPr/>
              </p14:nvContentPartPr>
              <p14:xfrm>
                <a:off x="9554839" y="6060958"/>
                <a:ext cx="17640" cy="248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5555ADD-7E75-44D1-9DEE-2D0D56F5BEA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46199" y="6052318"/>
                  <a:ext cx="35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5B79988-9499-49D9-8015-29361D264F97}"/>
                    </a:ext>
                  </a:extLst>
                </p14:cNvPr>
                <p14:cNvContentPartPr/>
                <p14:nvPr/>
              </p14:nvContentPartPr>
              <p14:xfrm>
                <a:off x="9762919" y="5822638"/>
                <a:ext cx="141840" cy="190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5B79988-9499-49D9-8015-29361D264F9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53919" y="5813998"/>
                  <a:ext cx="159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97D1428-13B2-47B9-A417-00AF4590127D}"/>
                    </a:ext>
                  </a:extLst>
                </p14:cNvPr>
                <p14:cNvContentPartPr/>
                <p14:nvPr/>
              </p14:nvContentPartPr>
              <p14:xfrm>
                <a:off x="9704599" y="6025318"/>
                <a:ext cx="309960" cy="49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97D1428-13B2-47B9-A417-00AF4590127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95959" y="6016678"/>
                  <a:ext cx="327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3DBAC5D-19B6-494E-9E1B-8FA236F920F4}"/>
                    </a:ext>
                  </a:extLst>
                </p14:cNvPr>
                <p14:cNvContentPartPr/>
                <p14:nvPr/>
              </p14:nvContentPartPr>
              <p14:xfrm>
                <a:off x="9713239" y="6143038"/>
                <a:ext cx="145080" cy="191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3DBAC5D-19B6-494E-9E1B-8FA236F920F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704239" y="6134038"/>
                  <a:ext cx="162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952FA90-5847-4F61-B178-36BE23AFABD3}"/>
                    </a:ext>
                  </a:extLst>
                </p14:cNvPr>
                <p14:cNvContentPartPr/>
                <p14:nvPr/>
              </p14:nvContentPartPr>
              <p14:xfrm>
                <a:off x="10185559" y="5952238"/>
                <a:ext cx="210240" cy="51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952FA90-5847-4F61-B178-36BE23AFABD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76919" y="5943238"/>
                  <a:ext cx="227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B473050-1203-44CF-BAB8-9CFC50B58F2E}"/>
                    </a:ext>
                  </a:extLst>
                </p14:cNvPr>
                <p14:cNvContentPartPr/>
                <p14:nvPr/>
              </p14:nvContentPartPr>
              <p14:xfrm>
                <a:off x="10290679" y="5890678"/>
                <a:ext cx="25560" cy="132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B473050-1203-44CF-BAB8-9CFC50B58F2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281679" y="5882038"/>
                  <a:ext cx="43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84E3F41-6651-4932-A12E-F00A5679DFAC}"/>
                    </a:ext>
                  </a:extLst>
                </p14:cNvPr>
                <p14:cNvContentPartPr/>
                <p14:nvPr/>
              </p14:nvContentPartPr>
              <p14:xfrm>
                <a:off x="10621879" y="5700598"/>
                <a:ext cx="231120" cy="172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84E3F41-6651-4932-A12E-F00A5679DF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613239" y="5691598"/>
                  <a:ext cx="24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D862528-A5F0-424E-8D3E-0316F46C2F6C}"/>
                    </a:ext>
                  </a:extLst>
                </p14:cNvPr>
                <p14:cNvContentPartPr/>
                <p14:nvPr/>
              </p14:nvContentPartPr>
              <p14:xfrm>
                <a:off x="10617559" y="5887078"/>
                <a:ext cx="304560" cy="712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D862528-A5F0-424E-8D3E-0316F46C2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608559" y="5878078"/>
                  <a:ext cx="322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57E3DC9-E23E-4F3F-863D-2BE52F638FFE}"/>
                    </a:ext>
                  </a:extLst>
                </p14:cNvPr>
                <p14:cNvContentPartPr/>
                <p14:nvPr/>
              </p14:nvContentPartPr>
              <p14:xfrm>
                <a:off x="10618639" y="6099838"/>
                <a:ext cx="66240" cy="133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57E3DC9-E23E-4F3F-863D-2BE52F638FF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609999" y="6091198"/>
                  <a:ext cx="83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8B79B04-88CB-4F62-9063-060F11458A76}"/>
                    </a:ext>
                  </a:extLst>
                </p14:cNvPr>
                <p14:cNvContentPartPr/>
                <p14:nvPr/>
              </p14:nvContentPartPr>
              <p14:xfrm>
                <a:off x="10773079" y="6092998"/>
                <a:ext cx="135000" cy="144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8B79B04-88CB-4F62-9063-060F11458A7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764079" y="6084358"/>
                  <a:ext cx="152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8D5FF1B-0D34-4D42-86F2-6CC4F094145C}"/>
                    </a:ext>
                  </a:extLst>
                </p14:cNvPr>
                <p14:cNvContentPartPr/>
                <p14:nvPr/>
              </p14:nvContentPartPr>
              <p14:xfrm>
                <a:off x="11114359" y="5843158"/>
                <a:ext cx="11520" cy="42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8D5FF1B-0D34-4D42-86F2-6CC4F094145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105359" y="5834518"/>
                  <a:ext cx="29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DC78079-5510-4489-9EA7-06FA92F71C26}"/>
                    </a:ext>
                  </a:extLst>
                </p14:cNvPr>
                <p14:cNvContentPartPr/>
                <p14:nvPr/>
              </p14:nvContentPartPr>
              <p14:xfrm>
                <a:off x="11320999" y="5641198"/>
                <a:ext cx="109440" cy="81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DC78079-5510-4489-9EA7-06FA92F71C2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311999" y="5632198"/>
                  <a:ext cx="12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7C1544F-871A-41DE-93CD-FC5A4624EF3C}"/>
                    </a:ext>
                  </a:extLst>
                </p14:cNvPr>
                <p14:cNvContentPartPr/>
                <p14:nvPr/>
              </p14:nvContentPartPr>
              <p14:xfrm>
                <a:off x="11390479" y="5615278"/>
                <a:ext cx="68040" cy="239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7C1544F-871A-41DE-93CD-FC5A4624EF3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381479" y="5606638"/>
                  <a:ext cx="85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CE61009-502C-4125-852E-1184EA8B1263}"/>
                    </a:ext>
                  </a:extLst>
                </p14:cNvPr>
                <p14:cNvContentPartPr/>
                <p14:nvPr/>
              </p14:nvContentPartPr>
              <p14:xfrm>
                <a:off x="11193199" y="5920918"/>
                <a:ext cx="365760" cy="59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CE61009-502C-4125-852E-1184EA8B126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84559" y="5911918"/>
                  <a:ext cx="383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9DA3948-461A-41C4-B80E-B08486FDAFD5}"/>
                    </a:ext>
                  </a:extLst>
                </p14:cNvPr>
                <p14:cNvContentPartPr/>
                <p14:nvPr/>
              </p14:nvContentPartPr>
              <p14:xfrm>
                <a:off x="11269879" y="6024598"/>
                <a:ext cx="135360" cy="199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9DA3948-461A-41C4-B80E-B08486FDAF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261239" y="6015598"/>
                  <a:ext cx="153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57FAB9D-90A8-45AC-9850-25271879755A}"/>
                    </a:ext>
                  </a:extLst>
                </p14:cNvPr>
                <p14:cNvContentPartPr/>
                <p14:nvPr/>
              </p14:nvContentPartPr>
              <p14:xfrm>
                <a:off x="10598119" y="5078932"/>
                <a:ext cx="2880" cy="43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57FAB9D-90A8-45AC-9850-25271879755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589479" y="5069932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059578B-78FE-4E28-A397-719E2CFF786E}"/>
                    </a:ext>
                  </a:extLst>
                </p14:cNvPr>
                <p14:cNvContentPartPr/>
                <p14:nvPr/>
              </p14:nvContentPartPr>
              <p14:xfrm>
                <a:off x="10586959" y="5049052"/>
                <a:ext cx="845280" cy="54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059578B-78FE-4E28-A397-719E2CFF786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577959" y="5040052"/>
                  <a:ext cx="862920" cy="7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062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ED91912-10D8-4B97-9D87-9C2DECCDD23F}"/>
              </a:ext>
            </a:extLst>
          </p:cNvPr>
          <p:cNvGrpSpPr/>
          <p:nvPr/>
        </p:nvGrpSpPr>
        <p:grpSpPr>
          <a:xfrm>
            <a:off x="365839" y="152998"/>
            <a:ext cx="736200" cy="415800"/>
            <a:chOff x="365839" y="152998"/>
            <a:chExt cx="73620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D9039CB-390A-47ED-B35A-95AF1362B904}"/>
                    </a:ext>
                  </a:extLst>
                </p14:cNvPr>
                <p14:cNvContentPartPr/>
                <p14:nvPr/>
              </p14:nvContentPartPr>
              <p14:xfrm>
                <a:off x="365839" y="290518"/>
                <a:ext cx="311760" cy="27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D9039CB-390A-47ED-B35A-95AF1362B9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6839" y="281878"/>
                  <a:ext cx="329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C0C5F84-4C42-4572-AAC2-3B249F23217E}"/>
                    </a:ext>
                  </a:extLst>
                </p14:cNvPr>
                <p14:cNvContentPartPr/>
                <p14:nvPr/>
              </p14:nvContentPartPr>
              <p14:xfrm>
                <a:off x="727279" y="507958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C0C5F84-4C42-4572-AAC2-3B249F2321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8639" y="499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414C6A-B22A-472A-956E-9E94EA8E0253}"/>
                    </a:ext>
                  </a:extLst>
                </p14:cNvPr>
                <p14:cNvContentPartPr/>
                <p14:nvPr/>
              </p14:nvContentPartPr>
              <p14:xfrm>
                <a:off x="702799" y="483118"/>
                <a:ext cx="37080" cy="4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414C6A-B22A-472A-956E-9E94EA8E02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3799" y="474478"/>
                  <a:ext cx="54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9B4501-857A-42DD-931B-FD9D32694D48}"/>
                    </a:ext>
                  </a:extLst>
                </p14:cNvPr>
                <p14:cNvContentPartPr/>
                <p14:nvPr/>
              </p14:nvContentPartPr>
              <p14:xfrm>
                <a:off x="855439" y="204478"/>
                <a:ext cx="179640" cy="16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9B4501-857A-42DD-931B-FD9D32694D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6799" y="195838"/>
                  <a:ext cx="197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9A2647-0946-4F74-A4D4-E9EA502C04AE}"/>
                    </a:ext>
                  </a:extLst>
                </p14:cNvPr>
                <p14:cNvContentPartPr/>
                <p14:nvPr/>
              </p14:nvContentPartPr>
              <p14:xfrm>
                <a:off x="945439" y="152998"/>
                <a:ext cx="156600" cy="349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9A2647-0946-4F74-A4D4-E9EA502C04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6799" y="143998"/>
                  <a:ext cx="17424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A2C00E-10B9-4C9E-A24A-2105A3954F85}"/>
              </a:ext>
            </a:extLst>
          </p:cNvPr>
          <p:cNvGrpSpPr/>
          <p:nvPr/>
        </p:nvGrpSpPr>
        <p:grpSpPr>
          <a:xfrm>
            <a:off x="1375999" y="96118"/>
            <a:ext cx="1572480" cy="395280"/>
            <a:chOff x="1375999" y="96118"/>
            <a:chExt cx="15724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67FCD7-527D-49DC-BA5E-6D2CFBC0B353}"/>
                    </a:ext>
                  </a:extLst>
                </p14:cNvPr>
                <p14:cNvContentPartPr/>
                <p14:nvPr/>
              </p14:nvContentPartPr>
              <p14:xfrm>
                <a:off x="1375999" y="264598"/>
                <a:ext cx="132840" cy="226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67FCD7-527D-49DC-BA5E-6D2CFBC0B3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7359" y="255598"/>
                  <a:ext cx="150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803998-6327-4AAA-B01D-28EA6EAFC3CA}"/>
                    </a:ext>
                  </a:extLst>
                </p14:cNvPr>
                <p14:cNvContentPartPr/>
                <p14:nvPr/>
              </p14:nvContentPartPr>
              <p14:xfrm>
                <a:off x="1462759" y="159118"/>
                <a:ext cx="241200" cy="30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803998-6327-4AAA-B01D-28EA6EAFC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53759" y="150118"/>
                  <a:ext cx="258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F61EF5-6849-4BA2-AA48-768AE3A31B7E}"/>
                    </a:ext>
                  </a:extLst>
                </p14:cNvPr>
                <p14:cNvContentPartPr/>
                <p14:nvPr/>
              </p14:nvContentPartPr>
              <p14:xfrm>
                <a:off x="1659319" y="294838"/>
                <a:ext cx="374760" cy="16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F61EF5-6849-4BA2-AA48-768AE3A31B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0319" y="285838"/>
                  <a:ext cx="392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199AEB-B016-4461-8CC5-AA63FA9EB116}"/>
                    </a:ext>
                  </a:extLst>
                </p14:cNvPr>
                <p14:cNvContentPartPr/>
                <p14:nvPr/>
              </p14:nvContentPartPr>
              <p14:xfrm>
                <a:off x="2098879" y="310678"/>
                <a:ext cx="191160" cy="129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199AEB-B016-4461-8CC5-AA63FA9EB1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0239" y="302038"/>
                  <a:ext cx="208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E1A813C-1982-4214-9EDC-399093EF4AF3}"/>
                    </a:ext>
                  </a:extLst>
                </p14:cNvPr>
                <p14:cNvContentPartPr/>
                <p14:nvPr/>
              </p14:nvContentPartPr>
              <p14:xfrm>
                <a:off x="2233159" y="96118"/>
                <a:ext cx="226800" cy="32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E1A813C-1982-4214-9EDC-399093EF4A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4519" y="87118"/>
                  <a:ext cx="2444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BE0F99-4A26-4385-88B8-A1EBF94DE9BE}"/>
                    </a:ext>
                  </a:extLst>
                </p14:cNvPr>
                <p14:cNvContentPartPr/>
                <p14:nvPr/>
              </p14:nvContentPartPr>
              <p14:xfrm>
                <a:off x="2415319" y="290518"/>
                <a:ext cx="133920" cy="15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BE0F99-4A26-4385-88B8-A1EBF94DE9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06319" y="281518"/>
                  <a:ext cx="151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8263A7-5F0A-4938-9FB0-31AAF23536C3}"/>
                    </a:ext>
                  </a:extLst>
                </p14:cNvPr>
                <p14:cNvContentPartPr/>
                <p14:nvPr/>
              </p14:nvContentPartPr>
              <p14:xfrm>
                <a:off x="2636359" y="298798"/>
                <a:ext cx="312120" cy="13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8263A7-5F0A-4938-9FB0-31AAF23536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7719" y="289798"/>
                  <a:ext cx="3297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E36F5B-8AB3-439F-92EC-7E1C8590E106}"/>
              </a:ext>
            </a:extLst>
          </p:cNvPr>
          <p:cNvGrpSpPr/>
          <p:nvPr/>
        </p:nvGrpSpPr>
        <p:grpSpPr>
          <a:xfrm>
            <a:off x="3317119" y="10078"/>
            <a:ext cx="2012400" cy="438840"/>
            <a:chOff x="3317119" y="10078"/>
            <a:chExt cx="201240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3960FE-BA2A-4993-A8C4-6541EA3D988F}"/>
                    </a:ext>
                  </a:extLst>
                </p14:cNvPr>
                <p14:cNvContentPartPr/>
                <p14:nvPr/>
              </p14:nvContentPartPr>
              <p14:xfrm>
                <a:off x="3317119" y="103678"/>
                <a:ext cx="388800" cy="345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3960FE-BA2A-4993-A8C4-6541EA3D98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8479" y="95038"/>
                  <a:ext cx="406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05141E-FDF1-45EB-B06A-91F60412DA64}"/>
                    </a:ext>
                  </a:extLst>
                </p14:cNvPr>
                <p14:cNvContentPartPr/>
                <p14:nvPr/>
              </p14:nvContentPartPr>
              <p14:xfrm>
                <a:off x="3513319" y="259918"/>
                <a:ext cx="173160" cy="15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05141E-FDF1-45EB-B06A-91F60412DA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04319" y="250918"/>
                  <a:ext cx="190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7A349E-8B54-4E37-B905-649193140345}"/>
                    </a:ext>
                  </a:extLst>
                </p14:cNvPr>
                <p14:cNvContentPartPr/>
                <p14:nvPr/>
              </p14:nvContentPartPr>
              <p14:xfrm>
                <a:off x="3731479" y="239038"/>
                <a:ext cx="223560" cy="20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7A349E-8B54-4E37-B905-6491931403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22479" y="230038"/>
                  <a:ext cx="241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3A51C1-DA56-4F6E-A3EB-EA7FC3AD8A85}"/>
                    </a:ext>
                  </a:extLst>
                </p14:cNvPr>
                <p14:cNvContentPartPr/>
                <p14:nvPr/>
              </p14:nvContentPartPr>
              <p14:xfrm>
                <a:off x="3956479" y="160558"/>
                <a:ext cx="219240" cy="247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3A51C1-DA56-4F6E-A3EB-EA7FC3AD8A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47479" y="151558"/>
                  <a:ext cx="236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914BDC-FC70-4BBD-9A9F-DC643BC41CC7}"/>
                    </a:ext>
                  </a:extLst>
                </p14:cNvPr>
                <p14:cNvContentPartPr/>
                <p14:nvPr/>
              </p14:nvContentPartPr>
              <p14:xfrm>
                <a:off x="4084639" y="262438"/>
                <a:ext cx="127080" cy="12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914BDC-FC70-4BBD-9A9F-DC643BC41C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75999" y="253798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30B8E2-2AE5-43E8-9CB5-B6B652A24C59}"/>
                    </a:ext>
                  </a:extLst>
                </p14:cNvPr>
                <p14:cNvContentPartPr/>
                <p14:nvPr/>
              </p14:nvContentPartPr>
              <p14:xfrm>
                <a:off x="4341679" y="29878"/>
                <a:ext cx="198000" cy="40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30B8E2-2AE5-43E8-9CB5-B6B652A24C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33039" y="21238"/>
                  <a:ext cx="2156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25ED4-ACFA-4E3D-BD8C-973A49D2EF8B}"/>
                    </a:ext>
                  </a:extLst>
                </p14:cNvPr>
                <p14:cNvContentPartPr/>
                <p14:nvPr/>
              </p14:nvContentPartPr>
              <p14:xfrm>
                <a:off x="4667479" y="10078"/>
                <a:ext cx="183600" cy="35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25ED4-ACFA-4E3D-BD8C-973A49D2EF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8839" y="1078"/>
                  <a:ext cx="201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3EDB92-8841-48FC-8A00-728515BF230C}"/>
                    </a:ext>
                  </a:extLst>
                </p14:cNvPr>
                <p14:cNvContentPartPr/>
                <p14:nvPr/>
              </p14:nvContentPartPr>
              <p14:xfrm>
                <a:off x="4749919" y="227158"/>
                <a:ext cx="213840" cy="150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3EDB92-8841-48FC-8A00-728515BF23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1279" y="218518"/>
                  <a:ext cx="231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FBC34D-02F4-48E9-A4B3-A5F4428EA1CF}"/>
                    </a:ext>
                  </a:extLst>
                </p14:cNvPr>
                <p14:cNvContentPartPr/>
                <p14:nvPr/>
              </p14:nvContentPartPr>
              <p14:xfrm>
                <a:off x="5132599" y="171358"/>
                <a:ext cx="196920" cy="258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FBC34D-02F4-48E9-A4B3-A5F4428EA1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23599" y="162358"/>
                  <a:ext cx="21456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5F8123-F248-42BD-B914-B6B95959E9A2}"/>
              </a:ext>
            </a:extLst>
          </p:cNvPr>
          <p:cNvGrpSpPr/>
          <p:nvPr/>
        </p:nvGrpSpPr>
        <p:grpSpPr>
          <a:xfrm>
            <a:off x="443599" y="622078"/>
            <a:ext cx="1642680" cy="601200"/>
            <a:chOff x="443599" y="622078"/>
            <a:chExt cx="1642680" cy="6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C78FF8-FC9D-4CD2-806D-008610423CDE}"/>
                    </a:ext>
                  </a:extLst>
                </p14:cNvPr>
                <p14:cNvContentPartPr/>
                <p14:nvPr/>
              </p14:nvContentPartPr>
              <p14:xfrm>
                <a:off x="443599" y="943558"/>
                <a:ext cx="163440" cy="27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C78FF8-FC9D-4CD2-806D-008610423C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4599" y="934918"/>
                  <a:ext cx="181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605BDB-5DDB-4B16-9E35-04CE519BE820}"/>
                    </a:ext>
                  </a:extLst>
                </p14:cNvPr>
                <p14:cNvContentPartPr/>
                <p14:nvPr/>
              </p14:nvContentPartPr>
              <p14:xfrm>
                <a:off x="499759" y="826558"/>
                <a:ext cx="283320" cy="38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605BDB-5DDB-4B16-9E35-04CE519BE8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0759" y="817558"/>
                  <a:ext cx="3009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7BF8D0D-F772-4D93-B0D5-CF8E15973A66}"/>
                    </a:ext>
                  </a:extLst>
                </p14:cNvPr>
                <p14:cNvContentPartPr/>
                <p14:nvPr/>
              </p14:nvContentPartPr>
              <p14:xfrm>
                <a:off x="822319" y="945358"/>
                <a:ext cx="208440" cy="238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7BF8D0D-F772-4D93-B0D5-CF8E15973A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3679" y="936358"/>
                  <a:ext cx="226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2B8685E-B0A8-4FA5-9874-CB328DD00675}"/>
                    </a:ext>
                  </a:extLst>
                </p14:cNvPr>
                <p14:cNvContentPartPr/>
                <p14:nvPr/>
              </p14:nvContentPartPr>
              <p14:xfrm>
                <a:off x="1184839" y="622078"/>
                <a:ext cx="372240" cy="53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2B8685E-B0A8-4FA5-9874-CB328DD006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75839" y="613438"/>
                  <a:ext cx="3898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2A4A573-921E-40AA-B956-ACECE6F1F544}"/>
                    </a:ext>
                  </a:extLst>
                </p14:cNvPr>
                <p14:cNvContentPartPr/>
                <p14:nvPr/>
              </p14:nvContentPartPr>
              <p14:xfrm>
                <a:off x="1211479" y="985678"/>
                <a:ext cx="137520" cy="1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2A4A573-921E-40AA-B956-ACECE6F1F5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02479" y="977038"/>
                  <a:ext cx="155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0E9C24-2762-4F45-838C-B5A055A3EC63}"/>
                    </a:ext>
                  </a:extLst>
                </p14:cNvPr>
                <p14:cNvContentPartPr/>
                <p14:nvPr/>
              </p14:nvContentPartPr>
              <p14:xfrm>
                <a:off x="1570399" y="839158"/>
                <a:ext cx="25920" cy="2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0E9C24-2762-4F45-838C-B5A055A3EC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61759" y="830158"/>
                  <a:ext cx="43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2C2964-4523-43B6-8D6D-47FAD45EC2C2}"/>
                    </a:ext>
                  </a:extLst>
                </p14:cNvPr>
                <p14:cNvContentPartPr/>
                <p14:nvPr/>
              </p14:nvContentPartPr>
              <p14:xfrm>
                <a:off x="1725559" y="789478"/>
                <a:ext cx="134280" cy="9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2C2964-4523-43B6-8D6D-47FAD45EC2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16559" y="780478"/>
                  <a:ext cx="151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5686B5-4301-41DD-BE55-7909CEE15232}"/>
                    </a:ext>
                  </a:extLst>
                </p14:cNvPr>
                <p14:cNvContentPartPr/>
                <p14:nvPr/>
              </p14:nvContentPartPr>
              <p14:xfrm>
                <a:off x="2079439" y="865078"/>
                <a:ext cx="6840" cy="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5686B5-4301-41DD-BE55-7909CEE152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70799" y="856438"/>
                  <a:ext cx="24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9E5FE00-1E35-4E67-8D60-B75B991F5849}"/>
                    </a:ext>
                  </a:extLst>
                </p14:cNvPr>
                <p14:cNvContentPartPr/>
                <p14:nvPr/>
              </p14:nvContentPartPr>
              <p14:xfrm>
                <a:off x="1994479" y="1092958"/>
                <a:ext cx="38880" cy="1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9E5FE00-1E35-4E67-8D60-B75B991F58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85839" y="1084318"/>
                  <a:ext cx="565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98AA65-7D7A-42BC-90C1-252B460DB8B6}"/>
              </a:ext>
            </a:extLst>
          </p:cNvPr>
          <p:cNvGrpSpPr/>
          <p:nvPr/>
        </p:nvGrpSpPr>
        <p:grpSpPr>
          <a:xfrm>
            <a:off x="2482639" y="812158"/>
            <a:ext cx="385560" cy="383040"/>
            <a:chOff x="2482639" y="812158"/>
            <a:chExt cx="38556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1C985AF-49A5-475F-8267-F8FB07CE1762}"/>
                    </a:ext>
                  </a:extLst>
                </p14:cNvPr>
                <p14:cNvContentPartPr/>
                <p14:nvPr/>
              </p14:nvContentPartPr>
              <p14:xfrm>
                <a:off x="2482639" y="812158"/>
                <a:ext cx="385560" cy="383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1C985AF-49A5-475F-8267-F8FB07CE17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73999" y="803518"/>
                  <a:ext cx="403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512A0D-AC50-4351-95CF-AB4CDD8830B6}"/>
                    </a:ext>
                  </a:extLst>
                </p14:cNvPr>
                <p14:cNvContentPartPr/>
                <p14:nvPr/>
              </p14:nvContentPartPr>
              <p14:xfrm>
                <a:off x="2616199" y="1019518"/>
                <a:ext cx="196560" cy="5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512A0D-AC50-4351-95CF-AB4CDD8830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07199" y="1010878"/>
                  <a:ext cx="2142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51EAA1-21A8-4909-B9C1-6B20C97B04CB}"/>
              </a:ext>
            </a:extLst>
          </p:cNvPr>
          <p:cNvGrpSpPr/>
          <p:nvPr/>
        </p:nvGrpSpPr>
        <p:grpSpPr>
          <a:xfrm>
            <a:off x="4996879" y="557278"/>
            <a:ext cx="1916280" cy="518040"/>
            <a:chOff x="4996879" y="557278"/>
            <a:chExt cx="191628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6213F1-5C92-4320-8F8F-9B8BE48DB29D}"/>
                    </a:ext>
                  </a:extLst>
                </p14:cNvPr>
                <p14:cNvContentPartPr/>
                <p14:nvPr/>
              </p14:nvContentPartPr>
              <p14:xfrm>
                <a:off x="4996879" y="791278"/>
                <a:ext cx="298440" cy="284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6213F1-5C92-4320-8F8F-9B8BE48DB2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87879" y="782278"/>
                  <a:ext cx="316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AA427E-3944-42A8-8E20-51B48AEF3DF6}"/>
                    </a:ext>
                  </a:extLst>
                </p14:cNvPr>
                <p14:cNvContentPartPr/>
                <p14:nvPr/>
              </p14:nvContentPartPr>
              <p14:xfrm>
                <a:off x="5249239" y="893158"/>
                <a:ext cx="199080" cy="14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AA427E-3944-42A8-8E20-51B48AEF3D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40239" y="884518"/>
                  <a:ext cx="216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E6FF2B4-D7F7-4574-988F-C8D764F92267}"/>
                    </a:ext>
                  </a:extLst>
                </p14:cNvPr>
                <p14:cNvContentPartPr/>
                <p14:nvPr/>
              </p14:nvContentPartPr>
              <p14:xfrm>
                <a:off x="5503759" y="869758"/>
                <a:ext cx="207720" cy="18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E6FF2B4-D7F7-4574-988F-C8D764F922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94759" y="861118"/>
                  <a:ext cx="225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8C36A3-8AE9-4A9A-9776-2A586256CCF0}"/>
                    </a:ext>
                  </a:extLst>
                </p14:cNvPr>
                <p14:cNvContentPartPr/>
                <p14:nvPr/>
              </p14:nvContentPartPr>
              <p14:xfrm>
                <a:off x="5744239" y="909718"/>
                <a:ext cx="58320" cy="13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8C36A3-8AE9-4A9A-9776-2A586256CC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35239" y="901078"/>
                  <a:ext cx="75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074143-62BA-4F31-BC3C-38CA9FA4F0DA}"/>
                    </a:ext>
                  </a:extLst>
                </p14:cNvPr>
                <p14:cNvContentPartPr/>
                <p14:nvPr/>
              </p14:nvContentPartPr>
              <p14:xfrm>
                <a:off x="5983279" y="773998"/>
                <a:ext cx="6840" cy="15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074143-62BA-4F31-BC3C-38CA9FA4F0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74639" y="765358"/>
                  <a:ext cx="24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AF7610-0433-4D33-B219-64FE4A66D812}"/>
                    </a:ext>
                  </a:extLst>
                </p14:cNvPr>
                <p14:cNvContentPartPr/>
                <p14:nvPr/>
              </p14:nvContentPartPr>
              <p14:xfrm>
                <a:off x="5926759" y="900358"/>
                <a:ext cx="122040" cy="12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AF7610-0433-4D33-B219-64FE4A66D8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17759" y="891718"/>
                  <a:ext cx="139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F8E3B6-26B0-4F35-964B-9DC63274731F}"/>
                    </a:ext>
                  </a:extLst>
                </p14:cNvPr>
                <p14:cNvContentPartPr/>
                <p14:nvPr/>
              </p14:nvContentPartPr>
              <p14:xfrm>
                <a:off x="6215119" y="582838"/>
                <a:ext cx="258120" cy="45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7F8E3B6-26B0-4F35-964B-9DC6327473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06479" y="573838"/>
                  <a:ext cx="2757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240FB1-D75B-4492-9B6C-F93FA2AFF96B}"/>
                    </a:ext>
                  </a:extLst>
                </p14:cNvPr>
                <p14:cNvContentPartPr/>
                <p14:nvPr/>
              </p14:nvContentPartPr>
              <p14:xfrm>
                <a:off x="6553879" y="557278"/>
                <a:ext cx="248040" cy="411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240FB1-D75B-4492-9B6C-F93FA2AFF9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44879" y="548278"/>
                  <a:ext cx="2656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906A6B-D38A-405E-B087-C85BCEE73F3A}"/>
                    </a:ext>
                  </a:extLst>
                </p14:cNvPr>
                <p14:cNvContentPartPr/>
                <p14:nvPr/>
              </p14:nvContentPartPr>
              <p14:xfrm>
                <a:off x="6709399" y="832318"/>
                <a:ext cx="203760" cy="211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906A6B-D38A-405E-B087-C85BCEE73F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00759" y="823318"/>
                  <a:ext cx="2214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BB21BD2-6BE1-4887-A7AB-76B9D56C242F}"/>
              </a:ext>
            </a:extLst>
          </p:cNvPr>
          <p:cNvGrpSpPr/>
          <p:nvPr/>
        </p:nvGrpSpPr>
        <p:grpSpPr>
          <a:xfrm>
            <a:off x="3132799" y="695518"/>
            <a:ext cx="1574640" cy="568080"/>
            <a:chOff x="3132799" y="695518"/>
            <a:chExt cx="157464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68A919-B0D8-41AA-AA87-D5BE124303FE}"/>
                    </a:ext>
                  </a:extLst>
                </p14:cNvPr>
                <p14:cNvContentPartPr/>
                <p14:nvPr/>
              </p14:nvContentPartPr>
              <p14:xfrm>
                <a:off x="3132799" y="899638"/>
                <a:ext cx="275040" cy="21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68A919-B0D8-41AA-AA87-D5BE124303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23799" y="890638"/>
                  <a:ext cx="292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0D9F8A-2FD8-4689-9046-5E5B3CE68A2E}"/>
                    </a:ext>
                  </a:extLst>
                </p14:cNvPr>
                <p14:cNvContentPartPr/>
                <p14:nvPr/>
              </p14:nvContentPartPr>
              <p14:xfrm>
                <a:off x="3356359" y="937798"/>
                <a:ext cx="199440" cy="145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80D9F8A-2FD8-4689-9046-5E5B3CE68A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47719" y="929158"/>
                  <a:ext cx="217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BFD17A-63A7-44D8-957D-9E8B00934D4C}"/>
                    </a:ext>
                  </a:extLst>
                </p14:cNvPr>
                <p14:cNvContentPartPr/>
                <p14:nvPr/>
              </p14:nvContentPartPr>
              <p14:xfrm>
                <a:off x="3571279" y="911158"/>
                <a:ext cx="218880" cy="181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BFD17A-63A7-44D8-957D-9E8B00934D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62279" y="902518"/>
                  <a:ext cx="236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8F7065-C1AA-4538-B2E4-C7CBA7A4A394}"/>
                    </a:ext>
                  </a:extLst>
                </p14:cNvPr>
                <p14:cNvContentPartPr/>
                <p14:nvPr/>
              </p14:nvContentPartPr>
              <p14:xfrm>
                <a:off x="3826519" y="901438"/>
                <a:ext cx="223560" cy="171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8F7065-C1AA-4538-B2E4-C7CBA7A4A39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17879" y="892798"/>
                  <a:ext cx="241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D26471-9D63-4BEE-845F-931F29B48E57}"/>
                    </a:ext>
                  </a:extLst>
                </p14:cNvPr>
                <p14:cNvContentPartPr/>
                <p14:nvPr/>
              </p14:nvContentPartPr>
              <p14:xfrm>
                <a:off x="3965479" y="695518"/>
                <a:ext cx="235800" cy="349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D26471-9D63-4BEE-845F-931F29B48E5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56479" y="686878"/>
                  <a:ext cx="253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52DCF2-F985-4C02-AE53-0FB978364BEF}"/>
                    </a:ext>
                  </a:extLst>
                </p14:cNvPr>
                <p14:cNvContentPartPr/>
                <p14:nvPr/>
              </p14:nvContentPartPr>
              <p14:xfrm>
                <a:off x="4129999" y="905038"/>
                <a:ext cx="118440" cy="154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52DCF2-F985-4C02-AE53-0FB978364B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20999" y="896038"/>
                  <a:ext cx="136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04248E-6AB1-4BBE-86DB-6E13C57B8ADD}"/>
                    </a:ext>
                  </a:extLst>
                </p14:cNvPr>
                <p14:cNvContentPartPr/>
                <p14:nvPr/>
              </p14:nvContentPartPr>
              <p14:xfrm>
                <a:off x="4363279" y="890638"/>
                <a:ext cx="344160" cy="167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04248E-6AB1-4BBE-86DB-6E13C57B8AD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54279" y="881998"/>
                  <a:ext cx="36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1FD736-CC05-4109-8C92-699C207BDD4C}"/>
                    </a:ext>
                  </a:extLst>
                </p14:cNvPr>
                <p14:cNvContentPartPr/>
                <p14:nvPr/>
              </p14:nvContentPartPr>
              <p14:xfrm>
                <a:off x="3485239" y="1193758"/>
                <a:ext cx="569880" cy="6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1FD736-CC05-4109-8C92-699C207BDD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76239" y="1184758"/>
                  <a:ext cx="5875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F4BB2E9-8AF9-44F5-970E-A7A43AA1C202}"/>
                  </a:ext>
                </a:extLst>
              </p14:cNvPr>
              <p14:cNvContentPartPr/>
              <p14:nvPr/>
            </p14:nvContentPartPr>
            <p14:xfrm>
              <a:off x="5251759" y="1193758"/>
              <a:ext cx="719640" cy="52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F4BB2E9-8AF9-44F5-970E-A7A43AA1C20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43119" y="1184758"/>
                <a:ext cx="73728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A4D49EBF-DDED-48FA-8F7F-A9A6C75FE92E}"/>
              </a:ext>
            </a:extLst>
          </p:cNvPr>
          <p:cNvGrpSpPr/>
          <p:nvPr/>
        </p:nvGrpSpPr>
        <p:grpSpPr>
          <a:xfrm>
            <a:off x="7403479" y="640261"/>
            <a:ext cx="1306800" cy="418137"/>
            <a:chOff x="7403479" y="640261"/>
            <a:chExt cx="1306800" cy="4181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516569-31A0-44F8-B0D9-537C7324E2C0}"/>
                    </a:ext>
                  </a:extLst>
                </p14:cNvPr>
                <p14:cNvContentPartPr/>
                <p14:nvPr/>
              </p14:nvContentPartPr>
              <p14:xfrm>
                <a:off x="7403479" y="686518"/>
                <a:ext cx="262800" cy="371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516569-31A0-44F8-B0D9-537C7324E2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94839" y="677878"/>
                  <a:ext cx="2804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4CB3FC-CC40-4486-BCAF-F43FE2E42EAC}"/>
                    </a:ext>
                  </a:extLst>
                </p14:cNvPr>
                <p14:cNvContentPartPr/>
                <p14:nvPr/>
              </p14:nvContentPartPr>
              <p14:xfrm>
                <a:off x="7722079" y="797941"/>
                <a:ext cx="213840" cy="215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4CB3FC-CC40-4486-BCAF-F43FE2E42E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13079" y="789301"/>
                  <a:ext cx="231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D0A4C1-4B90-4AE1-AAF2-AFBF7F18174F}"/>
                    </a:ext>
                  </a:extLst>
                </p14:cNvPr>
                <p14:cNvContentPartPr/>
                <p14:nvPr/>
              </p14:nvContentPartPr>
              <p14:xfrm>
                <a:off x="7914319" y="991981"/>
                <a:ext cx="21600" cy="29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1D0A4C1-4B90-4AE1-AAF2-AFBF7F1817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05319" y="983341"/>
                  <a:ext cx="39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47812A-5234-4583-8E47-7C908B2367FC}"/>
                    </a:ext>
                  </a:extLst>
                </p14:cNvPr>
                <p14:cNvContentPartPr/>
                <p14:nvPr/>
              </p14:nvContentPartPr>
              <p14:xfrm>
                <a:off x="8088559" y="779221"/>
                <a:ext cx="260640" cy="246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47812A-5234-4583-8E47-7C908B2367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79559" y="770581"/>
                  <a:ext cx="278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58C426-FE83-4F86-9E58-3659555E9DC6}"/>
                    </a:ext>
                  </a:extLst>
                </p14:cNvPr>
                <p14:cNvContentPartPr/>
                <p14:nvPr/>
              </p14:nvContentPartPr>
              <p14:xfrm>
                <a:off x="8309599" y="1037701"/>
                <a:ext cx="29880" cy="9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58C426-FE83-4F86-9E58-3659555E9DC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00959" y="1029061"/>
                  <a:ext cx="47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21A1A19-FB5B-40C9-B616-93124FE7EB62}"/>
                    </a:ext>
                  </a:extLst>
                </p14:cNvPr>
                <p14:cNvContentPartPr/>
                <p14:nvPr/>
              </p14:nvContentPartPr>
              <p14:xfrm>
                <a:off x="8448919" y="640261"/>
                <a:ext cx="261360" cy="38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21A1A19-FB5B-40C9-B616-93124FE7EB6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40279" y="631261"/>
                  <a:ext cx="2790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D1D3735-D96E-463E-9437-07195253CAF1}"/>
              </a:ext>
            </a:extLst>
          </p:cNvPr>
          <p:cNvGrpSpPr/>
          <p:nvPr/>
        </p:nvGrpSpPr>
        <p:grpSpPr>
          <a:xfrm>
            <a:off x="9088639" y="733318"/>
            <a:ext cx="1613160" cy="483480"/>
            <a:chOff x="9088639" y="733318"/>
            <a:chExt cx="16131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94F7C19-31E3-4D85-BFA5-686E1BA4FA92}"/>
                    </a:ext>
                  </a:extLst>
                </p14:cNvPr>
                <p14:cNvContentPartPr/>
                <p14:nvPr/>
              </p14:nvContentPartPr>
              <p14:xfrm>
                <a:off x="9088639" y="758878"/>
                <a:ext cx="179280" cy="199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94F7C19-31E3-4D85-BFA5-686E1BA4FA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79999" y="750238"/>
                  <a:ext cx="196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B49CD4-22E3-4990-8C71-4ACD51941195}"/>
                    </a:ext>
                  </a:extLst>
                </p14:cNvPr>
                <p14:cNvContentPartPr/>
                <p14:nvPr/>
              </p14:nvContentPartPr>
              <p14:xfrm>
                <a:off x="9341719" y="760318"/>
                <a:ext cx="203400" cy="228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B49CD4-22E3-4990-8C71-4ACD519411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32719" y="751318"/>
                  <a:ext cx="221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01D081-3C23-4D3A-8109-0DD21C16A193}"/>
                    </a:ext>
                  </a:extLst>
                </p14:cNvPr>
                <p14:cNvContentPartPr/>
                <p14:nvPr/>
              </p14:nvContentPartPr>
              <p14:xfrm>
                <a:off x="9538639" y="742318"/>
                <a:ext cx="215640" cy="222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01D081-3C23-4D3A-8109-0DD21C16A1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29639" y="733678"/>
                  <a:ext cx="233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7D5A130-6A3D-403F-91E3-425CB82F4A9E}"/>
                    </a:ext>
                  </a:extLst>
                </p14:cNvPr>
                <p14:cNvContentPartPr/>
                <p14:nvPr/>
              </p14:nvContentPartPr>
              <p14:xfrm>
                <a:off x="9790639" y="834478"/>
                <a:ext cx="70200" cy="11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7D5A130-6A3D-403F-91E3-425CB82F4A9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81999" y="825478"/>
                  <a:ext cx="87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861C112-C7F4-4D9F-AFDB-1E11F54BBD5C}"/>
                    </a:ext>
                  </a:extLst>
                </p14:cNvPr>
                <p14:cNvContentPartPr/>
                <p14:nvPr/>
              </p14:nvContentPartPr>
              <p14:xfrm>
                <a:off x="9849319" y="806758"/>
                <a:ext cx="295920" cy="410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861C112-C7F4-4D9F-AFDB-1E11F54BBD5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40319" y="798118"/>
                  <a:ext cx="3135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6CADEF6-C26E-4778-A942-2CB59B64BF02}"/>
                    </a:ext>
                  </a:extLst>
                </p14:cNvPr>
                <p14:cNvContentPartPr/>
                <p14:nvPr/>
              </p14:nvContentPartPr>
              <p14:xfrm>
                <a:off x="10229119" y="814678"/>
                <a:ext cx="165240" cy="11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6CADEF6-C26E-4778-A942-2CB59B64BF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20479" y="806038"/>
                  <a:ext cx="182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D52C00-09DC-4E80-81D8-307BC77C058F}"/>
                    </a:ext>
                  </a:extLst>
                </p14:cNvPr>
                <p14:cNvContentPartPr/>
                <p14:nvPr/>
              </p14:nvContentPartPr>
              <p14:xfrm>
                <a:off x="10486519" y="733318"/>
                <a:ext cx="215280" cy="314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D52C00-09DC-4E80-81D8-307BC77C05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77879" y="724318"/>
                  <a:ext cx="23292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1BFC750-681B-4E28-AE27-16CEA4CDCB65}"/>
                  </a:ext>
                </a:extLst>
              </p14:cNvPr>
              <p14:cNvContentPartPr/>
              <p14:nvPr/>
            </p14:nvContentPartPr>
            <p14:xfrm>
              <a:off x="502639" y="1661038"/>
              <a:ext cx="233280" cy="248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1BFC750-681B-4E28-AE27-16CEA4CDCB6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3999" y="1652398"/>
                <a:ext cx="25092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BA4D5324-0FA3-4372-BA25-0F45DFA01E21}"/>
              </a:ext>
            </a:extLst>
          </p:cNvPr>
          <p:cNvGrpSpPr/>
          <p:nvPr/>
        </p:nvGrpSpPr>
        <p:grpSpPr>
          <a:xfrm>
            <a:off x="1230559" y="1501558"/>
            <a:ext cx="2464560" cy="338400"/>
            <a:chOff x="1230559" y="1501558"/>
            <a:chExt cx="24645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6EFD1CD-5B0E-4984-A67C-2FD976859E03}"/>
                    </a:ext>
                  </a:extLst>
                </p14:cNvPr>
                <p14:cNvContentPartPr/>
                <p14:nvPr/>
              </p14:nvContentPartPr>
              <p14:xfrm>
                <a:off x="1230559" y="1635118"/>
                <a:ext cx="255960" cy="204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6EFD1CD-5B0E-4984-A67C-2FD976859E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21919" y="1626118"/>
                  <a:ext cx="273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7B0842-CD94-49F3-8843-8FF30633B2A3}"/>
                    </a:ext>
                  </a:extLst>
                </p14:cNvPr>
                <p14:cNvContentPartPr/>
                <p14:nvPr/>
              </p14:nvContentPartPr>
              <p14:xfrm>
                <a:off x="1548439" y="1665718"/>
                <a:ext cx="184680" cy="174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7B0842-CD94-49F3-8843-8FF30633B2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39439" y="1656718"/>
                  <a:ext cx="202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EAC5DE-5BAB-4B23-8862-7D8BA309E275}"/>
                    </a:ext>
                  </a:extLst>
                </p14:cNvPr>
                <p14:cNvContentPartPr/>
                <p14:nvPr/>
              </p14:nvContentPartPr>
              <p14:xfrm>
                <a:off x="1749679" y="1650598"/>
                <a:ext cx="345600" cy="18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EAC5DE-5BAB-4B23-8862-7D8BA309E27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41039" y="1641958"/>
                  <a:ext cx="363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2361F0C-FE98-4E11-A1B0-17DEE156E334}"/>
                    </a:ext>
                  </a:extLst>
                </p14:cNvPr>
                <p14:cNvContentPartPr/>
                <p14:nvPr/>
              </p14:nvContentPartPr>
              <p14:xfrm>
                <a:off x="2149279" y="1626838"/>
                <a:ext cx="240120" cy="180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2361F0C-FE98-4E11-A1B0-17DEE156E3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40279" y="1618198"/>
                  <a:ext cx="257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BEFE00-DD91-46B3-AD34-CD416CB60C7F}"/>
                    </a:ext>
                  </a:extLst>
                </p14:cNvPr>
                <p14:cNvContentPartPr/>
                <p14:nvPr/>
              </p14:nvContentPartPr>
              <p14:xfrm>
                <a:off x="2453119" y="1575358"/>
                <a:ext cx="275040" cy="246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BEFE00-DD91-46B3-AD34-CD416CB60C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44479" y="1566718"/>
                  <a:ext cx="2926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2C5570-BDD0-44EF-A1AB-7889B2DE0DC3}"/>
                    </a:ext>
                  </a:extLst>
                </p14:cNvPr>
                <p14:cNvContentPartPr/>
                <p14:nvPr/>
              </p14:nvContentPartPr>
              <p14:xfrm>
                <a:off x="2689279" y="1501558"/>
                <a:ext cx="208800" cy="281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2C5570-BDD0-44EF-A1AB-7889B2DE0D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80279" y="1492918"/>
                  <a:ext cx="226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9DF385-672F-4278-B6DC-645723C5A182}"/>
                    </a:ext>
                  </a:extLst>
                </p14:cNvPr>
                <p14:cNvContentPartPr/>
                <p14:nvPr/>
              </p14:nvContentPartPr>
              <p14:xfrm>
                <a:off x="2890879" y="1611358"/>
                <a:ext cx="168120" cy="170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9DF385-672F-4278-B6DC-645723C5A1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81879" y="1602718"/>
                  <a:ext cx="185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2922D85-2780-4105-BBD9-98D3FB8298F3}"/>
                    </a:ext>
                  </a:extLst>
                </p14:cNvPr>
                <p14:cNvContentPartPr/>
                <p14:nvPr/>
              </p14:nvContentPartPr>
              <p14:xfrm>
                <a:off x="3157279" y="1626478"/>
                <a:ext cx="191520" cy="155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2922D85-2780-4105-BBD9-98D3FB8298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48639" y="1617478"/>
                  <a:ext cx="209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5D7EBA8-18A9-4427-9756-16F218742792}"/>
                    </a:ext>
                  </a:extLst>
                </p14:cNvPr>
                <p14:cNvContentPartPr/>
                <p14:nvPr/>
              </p14:nvContentPartPr>
              <p14:xfrm>
                <a:off x="3562999" y="1535398"/>
                <a:ext cx="132120" cy="283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5D7EBA8-18A9-4427-9756-16F2187427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54359" y="1526758"/>
                  <a:ext cx="14976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25C807B-681E-44A7-86A2-289B4E23B41D}"/>
              </a:ext>
            </a:extLst>
          </p:cNvPr>
          <p:cNvGrpSpPr/>
          <p:nvPr/>
        </p:nvGrpSpPr>
        <p:grpSpPr>
          <a:xfrm>
            <a:off x="3955759" y="1365118"/>
            <a:ext cx="1234080" cy="406080"/>
            <a:chOff x="3955759" y="1365118"/>
            <a:chExt cx="12340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09668B1-EA10-41C2-BF4A-2214218D9AC1}"/>
                    </a:ext>
                  </a:extLst>
                </p14:cNvPr>
                <p14:cNvContentPartPr/>
                <p14:nvPr/>
              </p14:nvContentPartPr>
              <p14:xfrm>
                <a:off x="3955759" y="1519918"/>
                <a:ext cx="339120" cy="251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09668B1-EA10-41C2-BF4A-2214218D9A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47119" y="1510918"/>
                  <a:ext cx="356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7E9393-01CD-4250-ADE2-8DEC60201C14}"/>
                    </a:ext>
                  </a:extLst>
                </p14:cNvPr>
                <p14:cNvContentPartPr/>
                <p14:nvPr/>
              </p14:nvContentPartPr>
              <p14:xfrm>
                <a:off x="4262839" y="1592638"/>
                <a:ext cx="166680" cy="127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7E9393-01CD-4250-ADE2-8DEC60201C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53839" y="1583998"/>
                  <a:ext cx="184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25237EC-55FD-4153-BE2B-7D5F9AEB796D}"/>
                    </a:ext>
                  </a:extLst>
                </p14:cNvPr>
                <p14:cNvContentPartPr/>
                <p14:nvPr/>
              </p14:nvContentPartPr>
              <p14:xfrm>
                <a:off x="4563439" y="1365118"/>
                <a:ext cx="226800" cy="367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25237EC-55FD-4153-BE2B-7D5F9AEB796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54439" y="1356118"/>
                  <a:ext cx="2444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524AE9-F4F6-4B12-99DC-9CCD5B87FC41}"/>
                    </a:ext>
                  </a:extLst>
                </p14:cNvPr>
                <p14:cNvContentPartPr/>
                <p14:nvPr/>
              </p14:nvContentPartPr>
              <p14:xfrm>
                <a:off x="4735879" y="1589038"/>
                <a:ext cx="184680" cy="123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524AE9-F4F6-4B12-99DC-9CCD5B87FC4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27239" y="1580398"/>
                  <a:ext cx="202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A61004-9C6A-425A-B5A0-BD15D48A2958}"/>
                    </a:ext>
                  </a:extLst>
                </p14:cNvPr>
                <p14:cNvContentPartPr/>
                <p14:nvPr/>
              </p14:nvContentPartPr>
              <p14:xfrm>
                <a:off x="4990759" y="1530718"/>
                <a:ext cx="199080" cy="229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A61004-9C6A-425A-B5A0-BD15D48A29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82119" y="1521718"/>
                  <a:ext cx="21672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E9AFE69-EA32-4335-A642-0B360ADD8FDF}"/>
              </a:ext>
            </a:extLst>
          </p:cNvPr>
          <p:cNvGrpSpPr/>
          <p:nvPr/>
        </p:nvGrpSpPr>
        <p:grpSpPr>
          <a:xfrm>
            <a:off x="5496919" y="1255318"/>
            <a:ext cx="542520" cy="419760"/>
            <a:chOff x="5496919" y="1255318"/>
            <a:chExt cx="54252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B4C3A9-1675-4EDC-A256-7C19B789AA03}"/>
                    </a:ext>
                  </a:extLst>
                </p14:cNvPr>
                <p14:cNvContentPartPr/>
                <p14:nvPr/>
              </p14:nvContentPartPr>
              <p14:xfrm>
                <a:off x="5665759" y="1255318"/>
                <a:ext cx="234360" cy="419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B4C3A9-1675-4EDC-A256-7C19B789AA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56759" y="1246318"/>
                  <a:ext cx="252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627B24C-47D6-4F60-9B08-EFCF7625BC9D}"/>
                    </a:ext>
                  </a:extLst>
                </p14:cNvPr>
                <p14:cNvContentPartPr/>
                <p14:nvPr/>
              </p14:nvContentPartPr>
              <p14:xfrm>
                <a:off x="5496919" y="1442518"/>
                <a:ext cx="448560" cy="97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627B24C-47D6-4F60-9B08-EFCF7625BC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87919" y="1433518"/>
                  <a:ext cx="466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6FFFC09-63C0-4BD7-B1F6-9CE0877B47F7}"/>
                    </a:ext>
                  </a:extLst>
                </p14:cNvPr>
                <p14:cNvContentPartPr/>
                <p14:nvPr/>
              </p14:nvContentPartPr>
              <p14:xfrm>
                <a:off x="5878519" y="1520278"/>
                <a:ext cx="160920" cy="126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6FFFC09-63C0-4BD7-B1F6-9CE0877B47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69519" y="1511278"/>
                  <a:ext cx="1785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3B2F1DB-F5A5-46E7-99CE-DDE6B2F0A5F6}"/>
              </a:ext>
            </a:extLst>
          </p:cNvPr>
          <p:cNvGrpSpPr/>
          <p:nvPr/>
        </p:nvGrpSpPr>
        <p:grpSpPr>
          <a:xfrm>
            <a:off x="6431479" y="1163158"/>
            <a:ext cx="1193040" cy="518400"/>
            <a:chOff x="6431479" y="1163158"/>
            <a:chExt cx="119304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7C0906D-E469-4E62-B190-1523D81AAD0E}"/>
                    </a:ext>
                  </a:extLst>
                </p14:cNvPr>
                <p14:cNvContentPartPr/>
                <p14:nvPr/>
              </p14:nvContentPartPr>
              <p14:xfrm>
                <a:off x="6431479" y="1449358"/>
                <a:ext cx="257040" cy="232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7C0906D-E469-4E62-B190-1523D81AAD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22479" y="1440718"/>
                  <a:ext cx="274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DC0F5B3-41DF-41CE-BB5A-0D17ABA2F194}"/>
                    </a:ext>
                  </a:extLst>
                </p14:cNvPr>
                <p14:cNvContentPartPr/>
                <p14:nvPr/>
              </p14:nvContentPartPr>
              <p14:xfrm>
                <a:off x="6774559" y="1483918"/>
                <a:ext cx="157320" cy="139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DC0F5B3-41DF-41CE-BB5A-0D17ABA2F1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65559" y="1474918"/>
                  <a:ext cx="174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97CA728-49F8-43A4-A3A3-ED21381A499D}"/>
                    </a:ext>
                  </a:extLst>
                </p14:cNvPr>
                <p14:cNvContentPartPr/>
                <p14:nvPr/>
              </p14:nvContentPartPr>
              <p14:xfrm>
                <a:off x="7056079" y="1444318"/>
                <a:ext cx="131040" cy="159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97CA728-49F8-43A4-A3A3-ED21381A49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47439" y="1435678"/>
                  <a:ext cx="148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457EA12-74F1-46B8-89D3-D98CEAD43BAD}"/>
                    </a:ext>
                  </a:extLst>
                </p14:cNvPr>
                <p14:cNvContentPartPr/>
                <p14:nvPr/>
              </p14:nvContentPartPr>
              <p14:xfrm>
                <a:off x="7331479" y="1163158"/>
                <a:ext cx="293040" cy="48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457EA12-74F1-46B8-89D3-D98CEAD43B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22839" y="1154158"/>
                  <a:ext cx="310680" cy="50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E6A90F-911B-4C67-B826-48804D672AD8}"/>
              </a:ext>
            </a:extLst>
          </p:cNvPr>
          <p:cNvGrpSpPr/>
          <p:nvPr/>
        </p:nvGrpSpPr>
        <p:grpSpPr>
          <a:xfrm>
            <a:off x="7919719" y="1166758"/>
            <a:ext cx="1841400" cy="460440"/>
            <a:chOff x="7919719" y="1166758"/>
            <a:chExt cx="18414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EEF7ED1-EAE6-44AC-8407-7A23BCD6D01D}"/>
                    </a:ext>
                  </a:extLst>
                </p14:cNvPr>
                <p14:cNvContentPartPr/>
                <p14:nvPr/>
              </p14:nvContentPartPr>
              <p14:xfrm>
                <a:off x="7919719" y="1435678"/>
                <a:ext cx="201960" cy="19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EEF7ED1-EAE6-44AC-8407-7A23BCD6D01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10719" y="1426678"/>
                  <a:ext cx="219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F07E9D5-619D-4C9D-8E60-555F2326EEA8}"/>
                    </a:ext>
                  </a:extLst>
                </p14:cNvPr>
                <p14:cNvContentPartPr/>
                <p14:nvPr/>
              </p14:nvContentPartPr>
              <p14:xfrm>
                <a:off x="8157319" y="1450798"/>
                <a:ext cx="199440" cy="154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F07E9D5-619D-4C9D-8E60-555F2326EE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48319" y="1442158"/>
                  <a:ext cx="217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A41E43-497A-405E-9237-122DF5CC1702}"/>
                    </a:ext>
                  </a:extLst>
                </p14:cNvPr>
                <p14:cNvContentPartPr/>
                <p14:nvPr/>
              </p14:nvContentPartPr>
              <p14:xfrm>
                <a:off x="8438119" y="1166758"/>
                <a:ext cx="251280" cy="460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A41E43-497A-405E-9237-122DF5CC170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29119" y="1158118"/>
                  <a:ext cx="26892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CE85D5B-3133-4F10-8427-920C5763C73C}"/>
                    </a:ext>
                  </a:extLst>
                </p14:cNvPr>
                <p14:cNvContentPartPr/>
                <p14:nvPr/>
              </p14:nvContentPartPr>
              <p14:xfrm>
                <a:off x="8384119" y="1384558"/>
                <a:ext cx="350280" cy="6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CE85D5B-3133-4F10-8427-920C5763C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75479" y="1375918"/>
                  <a:ext cx="367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77D7491-943D-414D-9046-1A4E5C5E77B6}"/>
                    </a:ext>
                  </a:extLst>
                </p14:cNvPr>
                <p14:cNvContentPartPr/>
                <p14:nvPr/>
              </p14:nvContentPartPr>
              <p14:xfrm>
                <a:off x="8673199" y="1426318"/>
                <a:ext cx="17640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77D7491-943D-414D-9046-1A4E5C5E77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64559" y="1417678"/>
                  <a:ext cx="194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9435A64-2309-44DD-B92F-2CF158BAD2AC}"/>
                    </a:ext>
                  </a:extLst>
                </p14:cNvPr>
                <p14:cNvContentPartPr/>
                <p14:nvPr/>
              </p14:nvContentPartPr>
              <p14:xfrm>
                <a:off x="8945719" y="1420198"/>
                <a:ext cx="153000" cy="154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9435A64-2309-44DD-B92F-2CF158BAD2A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36719" y="1411198"/>
                  <a:ext cx="170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3DB16D5-E195-4D82-9757-0E951F8090DB}"/>
                    </a:ext>
                  </a:extLst>
                </p14:cNvPr>
                <p14:cNvContentPartPr/>
                <p14:nvPr/>
              </p14:nvContentPartPr>
              <p14:xfrm>
                <a:off x="9162079" y="1429918"/>
                <a:ext cx="296280" cy="123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3DB16D5-E195-4D82-9757-0E951F8090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53079" y="1420918"/>
                  <a:ext cx="313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B382299-29EB-4259-92C1-3D9789A70587}"/>
                    </a:ext>
                  </a:extLst>
                </p14:cNvPr>
                <p14:cNvContentPartPr/>
                <p14:nvPr/>
              </p14:nvContentPartPr>
              <p14:xfrm>
                <a:off x="9588319" y="1414438"/>
                <a:ext cx="172800" cy="160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B382299-29EB-4259-92C1-3D9789A705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79679" y="1405798"/>
                  <a:ext cx="19044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3564ABB-84B4-4423-8AFC-4B40A46DEFDB}"/>
              </a:ext>
            </a:extLst>
          </p:cNvPr>
          <p:cNvGrpSpPr/>
          <p:nvPr/>
        </p:nvGrpSpPr>
        <p:grpSpPr>
          <a:xfrm>
            <a:off x="10139839" y="1413358"/>
            <a:ext cx="555480" cy="172440"/>
            <a:chOff x="10139839" y="1413358"/>
            <a:chExt cx="55548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5B8DA3-5E22-4BD1-BD96-1A09A85465F1}"/>
                    </a:ext>
                  </a:extLst>
                </p14:cNvPr>
                <p14:cNvContentPartPr/>
                <p14:nvPr/>
              </p14:nvContentPartPr>
              <p14:xfrm>
                <a:off x="10139839" y="1445038"/>
                <a:ext cx="76320" cy="10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5B8DA3-5E22-4BD1-BD96-1A09A85465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30839" y="1436398"/>
                  <a:ext cx="93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E834F1C-80C6-476D-B76B-D7B3A9CB4F40}"/>
                    </a:ext>
                  </a:extLst>
                </p14:cNvPr>
                <p14:cNvContentPartPr/>
                <p14:nvPr/>
              </p14:nvContentPartPr>
              <p14:xfrm>
                <a:off x="10324519" y="1413358"/>
                <a:ext cx="370800" cy="172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E834F1C-80C6-476D-B76B-D7B3A9CB4F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15879" y="1404358"/>
                  <a:ext cx="38844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F2AB6EE-7EEB-42EB-B56E-CD9C8FFED42A}"/>
                  </a:ext>
                </a:extLst>
              </p14:cNvPr>
              <p14:cNvContentPartPr/>
              <p14:nvPr/>
            </p14:nvContentPartPr>
            <p14:xfrm>
              <a:off x="1204279" y="4551478"/>
              <a:ext cx="2880" cy="18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F2AB6EE-7EEB-42EB-B56E-CD9C8FFED4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5639" y="4542838"/>
                <a:ext cx="2052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BADEFC41-7149-41AB-A972-3E1301A82205}"/>
              </a:ext>
            </a:extLst>
          </p:cNvPr>
          <p:cNvGrpSpPr/>
          <p:nvPr/>
        </p:nvGrpSpPr>
        <p:grpSpPr>
          <a:xfrm>
            <a:off x="430279" y="2012758"/>
            <a:ext cx="10817640" cy="4700520"/>
            <a:chOff x="430279" y="2012758"/>
            <a:chExt cx="10817640" cy="47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1EC2DE-615C-4839-89A7-786EBB495746}"/>
                    </a:ext>
                  </a:extLst>
                </p14:cNvPr>
                <p14:cNvContentPartPr/>
                <p14:nvPr/>
              </p14:nvContentPartPr>
              <p14:xfrm>
                <a:off x="6075439" y="2988718"/>
                <a:ext cx="201240" cy="184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1EC2DE-615C-4839-89A7-786EBB49574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66439" y="2980078"/>
                  <a:ext cx="218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4991BE2-039C-4744-8432-FCD5C6BB0F88}"/>
                    </a:ext>
                  </a:extLst>
                </p14:cNvPr>
                <p14:cNvContentPartPr/>
                <p14:nvPr/>
              </p14:nvContentPartPr>
              <p14:xfrm>
                <a:off x="6318799" y="3032998"/>
                <a:ext cx="182880" cy="134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4991BE2-039C-4744-8432-FCD5C6BB0F8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309799" y="3023998"/>
                  <a:ext cx="200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BAC4A3-A162-473A-BFAD-EB7B5399945F}"/>
                    </a:ext>
                  </a:extLst>
                </p14:cNvPr>
                <p14:cNvContentPartPr/>
                <p14:nvPr/>
              </p14:nvContentPartPr>
              <p14:xfrm>
                <a:off x="6649999" y="3044878"/>
                <a:ext cx="189720" cy="153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BAC4A3-A162-473A-BFAD-EB7B5399945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40999" y="3035878"/>
                  <a:ext cx="207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E3B136-D21D-4B7B-825E-0FDB64B120B1}"/>
                    </a:ext>
                  </a:extLst>
                </p14:cNvPr>
                <p14:cNvContentPartPr/>
                <p14:nvPr/>
              </p14:nvContentPartPr>
              <p14:xfrm>
                <a:off x="6854839" y="2780278"/>
                <a:ext cx="164160" cy="340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E3B136-D21D-4B7B-825E-0FDB64B120B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45839" y="2771638"/>
                  <a:ext cx="181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C35F33B-EC6C-4210-BB4D-FE722C3CC295}"/>
                    </a:ext>
                  </a:extLst>
                </p14:cNvPr>
                <p14:cNvContentPartPr/>
                <p14:nvPr/>
              </p14:nvContentPartPr>
              <p14:xfrm>
                <a:off x="7099999" y="2814478"/>
                <a:ext cx="407520" cy="341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C35F33B-EC6C-4210-BB4D-FE722C3CC29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091359" y="2805478"/>
                  <a:ext cx="4251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8304CE2-8256-4D8E-8718-F49C6ED5336E}"/>
                    </a:ext>
                  </a:extLst>
                </p14:cNvPr>
                <p14:cNvContentPartPr/>
                <p14:nvPr/>
              </p14:nvContentPartPr>
              <p14:xfrm>
                <a:off x="7097479" y="2949478"/>
                <a:ext cx="412920" cy="43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8304CE2-8256-4D8E-8718-F49C6ED5336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088839" y="2940478"/>
                  <a:ext cx="430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4A5291D-555D-4ED2-9E3A-CDEB57DDC0B6}"/>
                    </a:ext>
                  </a:extLst>
                </p14:cNvPr>
                <p14:cNvContentPartPr/>
                <p14:nvPr/>
              </p14:nvContentPartPr>
              <p14:xfrm>
                <a:off x="7740079" y="2949478"/>
                <a:ext cx="262800" cy="16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4A5291D-555D-4ED2-9E3A-CDEB57DDC0B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731439" y="2940838"/>
                  <a:ext cx="280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CE49C55-CFDB-411A-AA57-878819824009}"/>
                    </a:ext>
                  </a:extLst>
                </p14:cNvPr>
                <p14:cNvContentPartPr/>
                <p14:nvPr/>
              </p14:nvContentPartPr>
              <p14:xfrm>
                <a:off x="8052919" y="2935798"/>
                <a:ext cx="208800" cy="189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CE49C55-CFDB-411A-AA57-87881982400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043919" y="2926798"/>
                  <a:ext cx="226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F3C46CE-2F20-4E9A-9323-597525F43754}"/>
                    </a:ext>
                  </a:extLst>
                </p14:cNvPr>
                <p14:cNvContentPartPr/>
                <p14:nvPr/>
              </p14:nvContentPartPr>
              <p14:xfrm>
                <a:off x="8273239" y="2948038"/>
                <a:ext cx="224280" cy="153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F3C46CE-2F20-4E9A-9323-597525F437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264599" y="2939038"/>
                  <a:ext cx="241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230C034-3240-4CA1-A160-8A1B02719199}"/>
                    </a:ext>
                  </a:extLst>
                </p14:cNvPr>
                <p14:cNvContentPartPr/>
                <p14:nvPr/>
              </p14:nvContentPartPr>
              <p14:xfrm>
                <a:off x="8778679" y="2909878"/>
                <a:ext cx="198360" cy="173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230C034-3240-4CA1-A160-8A1B0271919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770039" y="2901238"/>
                  <a:ext cx="216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B978376-D0BA-4252-B542-AE397D8C2D20}"/>
                    </a:ext>
                  </a:extLst>
                </p14:cNvPr>
                <p14:cNvContentPartPr/>
                <p14:nvPr/>
              </p14:nvContentPartPr>
              <p14:xfrm>
                <a:off x="9113479" y="2500558"/>
                <a:ext cx="426960" cy="629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B978376-D0BA-4252-B542-AE397D8C2D2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104839" y="2491558"/>
                  <a:ext cx="44460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A4A5C8-AF20-4937-A038-38FF30D84AA8}"/>
                    </a:ext>
                  </a:extLst>
                </p14:cNvPr>
                <p14:cNvContentPartPr/>
                <p14:nvPr/>
              </p14:nvContentPartPr>
              <p14:xfrm>
                <a:off x="9105199" y="2894758"/>
                <a:ext cx="347400" cy="61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A4A5C8-AF20-4937-A038-38FF30D84AA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096559" y="2885758"/>
                  <a:ext cx="365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A6493F1-25AD-4722-AE90-C58422334A4D}"/>
                    </a:ext>
                  </a:extLst>
                </p14:cNvPr>
                <p14:cNvContentPartPr/>
                <p14:nvPr/>
              </p14:nvContentPartPr>
              <p14:xfrm>
                <a:off x="9482119" y="2577238"/>
                <a:ext cx="358200" cy="510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A6493F1-25AD-4722-AE90-C58422334A4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473119" y="2568598"/>
                  <a:ext cx="3758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5C92166-1EB0-40A0-A16B-A0B3BBF9DF1E}"/>
                    </a:ext>
                  </a:extLst>
                </p14:cNvPr>
                <p14:cNvContentPartPr/>
                <p14:nvPr/>
              </p14:nvContentPartPr>
              <p14:xfrm>
                <a:off x="9425959" y="2855158"/>
                <a:ext cx="471600" cy="197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5C92166-1EB0-40A0-A16B-A0B3BBF9DF1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17319" y="2846518"/>
                  <a:ext cx="489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F558794-4FF2-4AF0-A2D5-FBCAC3C0DD1C}"/>
                    </a:ext>
                  </a:extLst>
                </p14:cNvPr>
                <p14:cNvContentPartPr/>
                <p14:nvPr/>
              </p14:nvContentPartPr>
              <p14:xfrm>
                <a:off x="9955519" y="2966758"/>
                <a:ext cx="401400" cy="155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F558794-4FF2-4AF0-A2D5-FBCAC3C0DD1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946519" y="2958118"/>
                  <a:ext cx="419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F0E71B4-35AA-42C5-8958-014DEC69C3F7}"/>
                    </a:ext>
                  </a:extLst>
                </p14:cNvPr>
                <p14:cNvContentPartPr/>
                <p14:nvPr/>
              </p14:nvContentPartPr>
              <p14:xfrm>
                <a:off x="430279" y="2302918"/>
                <a:ext cx="235080" cy="245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F0E71B4-35AA-42C5-8958-014DEC69C3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1279" y="2293918"/>
                  <a:ext cx="252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3C3A518-DCD8-4098-8B36-DD423A638C88}"/>
                    </a:ext>
                  </a:extLst>
                </p14:cNvPr>
                <p14:cNvContentPartPr/>
                <p14:nvPr/>
              </p14:nvContentPartPr>
              <p14:xfrm>
                <a:off x="1146319" y="2213998"/>
                <a:ext cx="267480" cy="288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3C3A518-DCD8-4098-8B36-DD423A638C8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7679" y="2205358"/>
                  <a:ext cx="285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254934F-CE5A-4ABD-A0BB-26B28973E777}"/>
                    </a:ext>
                  </a:extLst>
                </p14:cNvPr>
                <p14:cNvContentPartPr/>
                <p14:nvPr/>
              </p14:nvContentPartPr>
              <p14:xfrm>
                <a:off x="1486879" y="2319118"/>
                <a:ext cx="207720" cy="159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254934F-CE5A-4ABD-A0BB-26B28973E7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477879" y="2310118"/>
                  <a:ext cx="225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9F0A173-3A1B-45CC-A122-08AC912C704C}"/>
                    </a:ext>
                  </a:extLst>
                </p14:cNvPr>
                <p14:cNvContentPartPr/>
                <p14:nvPr/>
              </p14:nvContentPartPr>
              <p14:xfrm>
                <a:off x="1703959" y="2353318"/>
                <a:ext cx="258120" cy="106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9F0A173-3A1B-45CC-A122-08AC912C704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94959" y="2344318"/>
                  <a:ext cx="275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401442F-FB16-4854-8164-042E6E9B16ED}"/>
                    </a:ext>
                  </a:extLst>
                </p14:cNvPr>
                <p14:cNvContentPartPr/>
                <p14:nvPr/>
              </p14:nvContentPartPr>
              <p14:xfrm>
                <a:off x="1935799" y="2363398"/>
                <a:ext cx="164880" cy="310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401442F-FB16-4854-8164-042E6E9B16E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27159" y="2354398"/>
                  <a:ext cx="182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0986FC-4C45-4849-9931-671AA7942047}"/>
                    </a:ext>
                  </a:extLst>
                </p14:cNvPr>
                <p14:cNvContentPartPr/>
                <p14:nvPr/>
              </p14:nvContentPartPr>
              <p14:xfrm>
                <a:off x="2075839" y="2271238"/>
                <a:ext cx="247680" cy="191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0986FC-4C45-4849-9931-671AA794204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66839" y="2262598"/>
                  <a:ext cx="265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05D8E55-31DC-4905-A1F9-2A3E13D799D1}"/>
                    </a:ext>
                  </a:extLst>
                </p14:cNvPr>
                <p14:cNvContentPartPr/>
                <p14:nvPr/>
              </p14:nvContentPartPr>
              <p14:xfrm>
                <a:off x="2415679" y="2012758"/>
                <a:ext cx="270000" cy="39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05D8E55-31DC-4905-A1F9-2A3E13D799D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06679" y="2003758"/>
                  <a:ext cx="2876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7A1919-4C19-45CD-8757-2B7F35FD07EF}"/>
                    </a:ext>
                  </a:extLst>
                </p14:cNvPr>
                <p14:cNvContentPartPr/>
                <p14:nvPr/>
              </p14:nvContentPartPr>
              <p14:xfrm>
                <a:off x="2563639" y="2251438"/>
                <a:ext cx="208080" cy="178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7A1919-4C19-45CD-8757-2B7F35FD07E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554999" y="2242438"/>
                  <a:ext cx="225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2542D7-CBDC-45CB-B4A0-89CA1393CA29}"/>
                    </a:ext>
                  </a:extLst>
                </p14:cNvPr>
                <p14:cNvContentPartPr/>
                <p14:nvPr/>
              </p14:nvContentPartPr>
              <p14:xfrm>
                <a:off x="3069439" y="2164318"/>
                <a:ext cx="288000" cy="238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2542D7-CBDC-45CB-B4A0-89CA1393CA2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60439" y="2155678"/>
                  <a:ext cx="305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762A61-1A29-4A28-94D6-525673EF1369}"/>
                    </a:ext>
                  </a:extLst>
                </p14:cNvPr>
                <p14:cNvContentPartPr/>
                <p14:nvPr/>
              </p14:nvContentPartPr>
              <p14:xfrm>
                <a:off x="3208399" y="2270878"/>
                <a:ext cx="294480" cy="33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762A61-1A29-4A28-94D6-525673EF136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99399" y="2261878"/>
                  <a:ext cx="312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66AB22F-7A55-484B-BC39-BC13A64DB6DB}"/>
                    </a:ext>
                  </a:extLst>
                </p14:cNvPr>
                <p14:cNvContentPartPr/>
                <p14:nvPr/>
              </p14:nvContentPartPr>
              <p14:xfrm>
                <a:off x="3426919" y="2153518"/>
                <a:ext cx="278280" cy="221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66AB22F-7A55-484B-BC39-BC13A64DB6D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418279" y="2144878"/>
                  <a:ext cx="295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CC03707-A304-4019-8C95-839E446A31A3}"/>
                    </a:ext>
                  </a:extLst>
                </p14:cNvPr>
                <p14:cNvContentPartPr/>
                <p14:nvPr/>
              </p14:nvContentPartPr>
              <p14:xfrm>
                <a:off x="3734359" y="2182678"/>
                <a:ext cx="262800" cy="192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CC03707-A304-4019-8C95-839E446A31A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25719" y="2173678"/>
                  <a:ext cx="280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90F762B-B1D7-4C6A-BE70-BE19A53A62DF}"/>
                    </a:ext>
                  </a:extLst>
                </p14:cNvPr>
                <p14:cNvContentPartPr/>
                <p14:nvPr/>
              </p14:nvContentPartPr>
              <p14:xfrm>
                <a:off x="4132879" y="2156758"/>
                <a:ext cx="117000" cy="18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90F762B-B1D7-4C6A-BE70-BE19A53A62D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123879" y="2147758"/>
                  <a:ext cx="134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6F66B5A-AD7D-4F6F-AF1C-8A43BF6BC912}"/>
                    </a:ext>
                  </a:extLst>
                </p14:cNvPr>
                <p14:cNvContentPartPr/>
                <p14:nvPr/>
              </p14:nvContentPartPr>
              <p14:xfrm>
                <a:off x="4286959" y="2140198"/>
                <a:ext cx="280080" cy="276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6F66B5A-AD7D-4F6F-AF1C-8A43BF6BC91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278319" y="2131558"/>
                  <a:ext cx="297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E44B372-9E51-4C11-BB35-D70252A5CBF1}"/>
                    </a:ext>
                  </a:extLst>
                </p14:cNvPr>
                <p14:cNvContentPartPr/>
                <p14:nvPr/>
              </p14:nvContentPartPr>
              <p14:xfrm>
                <a:off x="4735879" y="2369878"/>
                <a:ext cx="30960" cy="30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E44B372-9E51-4C11-BB35-D70252A5CBF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26879" y="2360878"/>
                  <a:ext cx="48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4D989E-9FFE-4D2F-88B8-282D17579C86}"/>
                    </a:ext>
                  </a:extLst>
                </p14:cNvPr>
                <p14:cNvContentPartPr/>
                <p14:nvPr/>
              </p14:nvContentPartPr>
              <p14:xfrm>
                <a:off x="467359" y="2922118"/>
                <a:ext cx="345960" cy="432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4D989E-9FFE-4D2F-88B8-282D17579C8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58359" y="2913478"/>
                  <a:ext cx="3636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16B05A-AD53-4E9C-BD11-D0DEFCFAD490}"/>
                    </a:ext>
                  </a:extLst>
                </p14:cNvPr>
                <p14:cNvContentPartPr/>
                <p14:nvPr/>
              </p14:nvContentPartPr>
              <p14:xfrm>
                <a:off x="704599" y="3163678"/>
                <a:ext cx="203040" cy="156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16B05A-AD53-4E9C-BD11-D0DEFCFAD49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95959" y="3154678"/>
                  <a:ext cx="220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555166E-6ED2-4FC5-A25B-11195CEA5F42}"/>
                    </a:ext>
                  </a:extLst>
                </p14:cNvPr>
                <p14:cNvContentPartPr/>
                <p14:nvPr/>
              </p14:nvContentPartPr>
              <p14:xfrm>
                <a:off x="805039" y="3194278"/>
                <a:ext cx="239760" cy="364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555166E-6ED2-4FC5-A25B-11195CEA5F4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6399" y="3185638"/>
                  <a:ext cx="257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4BC2EFD-DBD5-4372-B7D5-90ABF9E7DC2F}"/>
                    </a:ext>
                  </a:extLst>
                </p14:cNvPr>
                <p14:cNvContentPartPr/>
                <p14:nvPr/>
              </p14:nvContentPartPr>
              <p14:xfrm>
                <a:off x="978199" y="3090598"/>
                <a:ext cx="250200" cy="211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4BC2EFD-DBD5-4372-B7D5-90ABF9E7DC2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69199" y="3081598"/>
                  <a:ext cx="267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9B16E92-9B67-4894-B317-759BEC111ACD}"/>
                    </a:ext>
                  </a:extLst>
                </p14:cNvPr>
                <p14:cNvContentPartPr/>
                <p14:nvPr/>
              </p14:nvContentPartPr>
              <p14:xfrm>
                <a:off x="1266199" y="2992318"/>
                <a:ext cx="257400" cy="340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9B16E92-9B67-4894-B317-759BEC111AC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257559" y="2983318"/>
                  <a:ext cx="275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EFDBD72-A8FC-4E42-880E-67FD109F9314}"/>
                    </a:ext>
                  </a:extLst>
                </p14:cNvPr>
                <p14:cNvContentPartPr/>
                <p14:nvPr/>
              </p14:nvContentPartPr>
              <p14:xfrm>
                <a:off x="1530439" y="2774878"/>
                <a:ext cx="311040" cy="54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EFDBD72-A8FC-4E42-880E-67FD109F931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21439" y="2765878"/>
                  <a:ext cx="3286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56739FB-76CB-4CE4-8846-F558A48F511C}"/>
                    </a:ext>
                  </a:extLst>
                </p14:cNvPr>
                <p14:cNvContentPartPr/>
                <p14:nvPr/>
              </p14:nvContentPartPr>
              <p14:xfrm>
                <a:off x="1487599" y="3081598"/>
                <a:ext cx="279720" cy="74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56739FB-76CB-4CE4-8846-F558A48F511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78959" y="3072598"/>
                  <a:ext cx="297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12D5E72-1E51-4DB4-9FE3-598F2B7BD1C7}"/>
                    </a:ext>
                  </a:extLst>
                </p14:cNvPr>
                <p14:cNvContentPartPr/>
                <p14:nvPr/>
              </p14:nvContentPartPr>
              <p14:xfrm>
                <a:off x="1744279" y="2836438"/>
                <a:ext cx="479880" cy="448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12D5E72-1E51-4DB4-9FE3-598F2B7BD1C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35279" y="2827798"/>
                  <a:ext cx="4975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BA6DC5-C272-4055-8522-9CBF11D6D224}"/>
                    </a:ext>
                  </a:extLst>
                </p14:cNvPr>
                <p14:cNvContentPartPr/>
                <p14:nvPr/>
              </p14:nvContentPartPr>
              <p14:xfrm>
                <a:off x="2566159" y="2778478"/>
                <a:ext cx="327240" cy="510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BA6DC5-C272-4055-8522-9CBF11D6D22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557519" y="2769838"/>
                  <a:ext cx="34488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AA63483-5EA9-47B7-9F6F-F784C928EFC2}"/>
                    </a:ext>
                  </a:extLst>
                </p14:cNvPr>
                <p14:cNvContentPartPr/>
                <p14:nvPr/>
              </p14:nvContentPartPr>
              <p14:xfrm>
                <a:off x="2703319" y="3119758"/>
                <a:ext cx="235800" cy="191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AA63483-5EA9-47B7-9F6F-F784C928EFC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94679" y="3110758"/>
                  <a:ext cx="253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863AA46-E71B-4135-9D5E-3A46F26FF568}"/>
                    </a:ext>
                  </a:extLst>
                </p14:cNvPr>
                <p14:cNvContentPartPr/>
                <p14:nvPr/>
              </p14:nvContentPartPr>
              <p14:xfrm>
                <a:off x="3131719" y="2783518"/>
                <a:ext cx="304560" cy="506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863AA46-E71B-4135-9D5E-3A46F26FF56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123079" y="2774878"/>
                  <a:ext cx="3222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F42E28E-30AF-447A-B20A-87A950A347FE}"/>
                    </a:ext>
                  </a:extLst>
                </p14:cNvPr>
                <p14:cNvContentPartPr/>
                <p14:nvPr/>
              </p14:nvContentPartPr>
              <p14:xfrm>
                <a:off x="3228919" y="2708998"/>
                <a:ext cx="362520" cy="600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F42E28E-30AF-447A-B20A-87A950A347F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220279" y="2700358"/>
                  <a:ext cx="3801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5735627-B469-4A4C-97C5-99128E7B2CE0}"/>
                    </a:ext>
                  </a:extLst>
                </p14:cNvPr>
                <p14:cNvContentPartPr/>
                <p14:nvPr/>
              </p14:nvContentPartPr>
              <p14:xfrm>
                <a:off x="3124519" y="2992318"/>
                <a:ext cx="407880" cy="110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5735627-B469-4A4C-97C5-99128E7B2CE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115879" y="2983678"/>
                  <a:ext cx="425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C6CC3FA-0AAC-42DF-A64C-10BB63F64CA5}"/>
                    </a:ext>
                  </a:extLst>
                </p14:cNvPr>
                <p14:cNvContentPartPr/>
                <p14:nvPr/>
              </p14:nvContentPartPr>
              <p14:xfrm>
                <a:off x="3448879" y="3020758"/>
                <a:ext cx="606960" cy="234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C6CC3FA-0AAC-42DF-A64C-10BB63F64CA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40239" y="3012118"/>
                  <a:ext cx="624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791C171-9B0E-4649-A2BA-4267198D3DF7}"/>
                    </a:ext>
                  </a:extLst>
                </p14:cNvPr>
                <p14:cNvContentPartPr/>
                <p14:nvPr/>
              </p14:nvContentPartPr>
              <p14:xfrm>
                <a:off x="4020919" y="3000238"/>
                <a:ext cx="193680" cy="267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791C171-9B0E-4649-A2BA-4267198D3DF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11919" y="2991598"/>
                  <a:ext cx="211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662E95B-E539-4BDA-9AA0-A55A40D978D9}"/>
                    </a:ext>
                  </a:extLst>
                </p14:cNvPr>
                <p14:cNvContentPartPr/>
                <p14:nvPr/>
              </p14:nvContentPartPr>
              <p14:xfrm>
                <a:off x="4804279" y="2929678"/>
                <a:ext cx="215640" cy="254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662E95B-E539-4BDA-9AA0-A55A40D978D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795639" y="2921038"/>
                  <a:ext cx="233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772C5FB-3E59-49CA-AA0E-7DE630021FEF}"/>
                    </a:ext>
                  </a:extLst>
                </p14:cNvPr>
                <p14:cNvContentPartPr/>
                <p14:nvPr/>
              </p14:nvContentPartPr>
              <p14:xfrm>
                <a:off x="4800319" y="2860558"/>
                <a:ext cx="255600" cy="294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772C5FB-3E59-49CA-AA0E-7DE630021FE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91319" y="2851918"/>
                  <a:ext cx="273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3872E1C-1532-40DA-AD14-ADFC2F884DED}"/>
                    </a:ext>
                  </a:extLst>
                </p14:cNvPr>
                <p14:cNvContentPartPr/>
                <p14:nvPr/>
              </p14:nvContentPartPr>
              <p14:xfrm>
                <a:off x="5150239" y="3212278"/>
                <a:ext cx="125640" cy="19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3872E1C-1532-40DA-AD14-ADFC2F884DE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141599" y="3203278"/>
                  <a:ext cx="143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E6A7CDE-3EEC-466B-B4FC-959409757AB6}"/>
                    </a:ext>
                  </a:extLst>
                </p14:cNvPr>
                <p14:cNvContentPartPr/>
                <p14:nvPr/>
              </p14:nvContentPartPr>
              <p14:xfrm>
                <a:off x="5444719" y="2865958"/>
                <a:ext cx="135000" cy="168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E6A7CDE-3EEC-466B-B4FC-959409757AB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436079" y="2856958"/>
                  <a:ext cx="152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ADF1349-5DA5-468F-A524-BA07DA754764}"/>
                    </a:ext>
                  </a:extLst>
                </p14:cNvPr>
                <p14:cNvContentPartPr/>
                <p14:nvPr/>
              </p14:nvContentPartPr>
              <p14:xfrm>
                <a:off x="5492959" y="2823838"/>
                <a:ext cx="323640" cy="392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ADF1349-5DA5-468F-A524-BA07DA75476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484319" y="2814838"/>
                  <a:ext cx="3412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48E1312-FB63-45C5-8EAB-ABB3A0B79688}"/>
                    </a:ext>
                  </a:extLst>
                </p14:cNvPr>
                <p14:cNvContentPartPr/>
                <p14:nvPr/>
              </p14:nvContentPartPr>
              <p14:xfrm>
                <a:off x="5749279" y="3184198"/>
                <a:ext cx="691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48E1312-FB63-45C5-8EAB-ABB3A0B7968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740279" y="3175198"/>
                  <a:ext cx="86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6A45741-3677-4F6D-847F-28498D886702}"/>
                    </a:ext>
                  </a:extLst>
                </p14:cNvPr>
                <p14:cNvContentPartPr/>
                <p14:nvPr/>
              </p14:nvContentPartPr>
              <p14:xfrm>
                <a:off x="492919" y="3724198"/>
                <a:ext cx="217080" cy="228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6A45741-3677-4F6D-847F-28498D8867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83919" y="3715558"/>
                  <a:ext cx="234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D4D0642-BD29-45C6-816B-F60487802CB0}"/>
                    </a:ext>
                  </a:extLst>
                </p14:cNvPr>
                <p14:cNvContentPartPr/>
                <p14:nvPr/>
              </p14:nvContentPartPr>
              <p14:xfrm>
                <a:off x="772639" y="3657238"/>
                <a:ext cx="240840" cy="274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D4D0642-BD29-45C6-816B-F60487802CB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3999" y="3648598"/>
                  <a:ext cx="258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F4B2883-38F5-42D0-A464-B9FCA96D5B6E}"/>
                    </a:ext>
                  </a:extLst>
                </p14:cNvPr>
                <p14:cNvContentPartPr/>
                <p14:nvPr/>
              </p14:nvContentPartPr>
              <p14:xfrm>
                <a:off x="1020679" y="3683158"/>
                <a:ext cx="222480" cy="214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F4B2883-38F5-42D0-A464-B9FCA96D5B6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1679" y="3674518"/>
                  <a:ext cx="240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B844309-7977-49F0-82DC-D774DCD94742}"/>
                    </a:ext>
                  </a:extLst>
                </p14:cNvPr>
                <p14:cNvContentPartPr/>
                <p14:nvPr/>
              </p14:nvContentPartPr>
              <p14:xfrm>
                <a:off x="1286359" y="3735358"/>
                <a:ext cx="231120" cy="173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B844309-7977-49F0-82DC-D774DCD9474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277359" y="3726718"/>
                  <a:ext cx="248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AE68A7-210F-460D-BB1C-790515DD28FC}"/>
                    </a:ext>
                  </a:extLst>
                </p14:cNvPr>
                <p14:cNvContentPartPr/>
                <p14:nvPr/>
              </p14:nvContentPartPr>
              <p14:xfrm>
                <a:off x="1461679" y="3491278"/>
                <a:ext cx="218520" cy="406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AE68A7-210F-460D-BB1C-790515DD28F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453039" y="3482278"/>
                  <a:ext cx="2361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133063-4BFE-46E2-96C2-4FB5925AAE5B}"/>
                    </a:ext>
                  </a:extLst>
                </p14:cNvPr>
                <p14:cNvContentPartPr/>
                <p14:nvPr/>
              </p14:nvContentPartPr>
              <p14:xfrm>
                <a:off x="2048839" y="3387238"/>
                <a:ext cx="319680" cy="55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133063-4BFE-46E2-96C2-4FB5925AAE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040199" y="3378238"/>
                  <a:ext cx="3373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665FE85-C36A-4C6A-88FC-6DB0BC4475A2}"/>
                    </a:ext>
                  </a:extLst>
                </p14:cNvPr>
                <p14:cNvContentPartPr/>
                <p14:nvPr/>
              </p14:nvContentPartPr>
              <p14:xfrm>
                <a:off x="1983679" y="3657598"/>
                <a:ext cx="331920" cy="68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665FE85-C36A-4C6A-88FC-6DB0BC4475A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75039" y="3648958"/>
                  <a:ext cx="34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1402F2E-7016-4686-9B05-1C9634D755D7}"/>
                    </a:ext>
                  </a:extLst>
                </p14:cNvPr>
                <p14:cNvContentPartPr/>
                <p14:nvPr/>
              </p14:nvContentPartPr>
              <p14:xfrm>
                <a:off x="2196079" y="3724198"/>
                <a:ext cx="264240" cy="197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1402F2E-7016-4686-9B05-1C9634D755D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87079" y="3715558"/>
                  <a:ext cx="281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CA8ACC5-5ECD-48FC-A2F0-50B8A5E79CD4}"/>
                    </a:ext>
                  </a:extLst>
                </p14:cNvPr>
                <p14:cNvContentPartPr/>
                <p14:nvPr/>
              </p14:nvContentPartPr>
              <p14:xfrm>
                <a:off x="2899519" y="3696118"/>
                <a:ext cx="284760" cy="213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CA8ACC5-5ECD-48FC-A2F0-50B8A5E79CD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890879" y="3687478"/>
                  <a:ext cx="302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4DD63EB-5088-45BF-9522-4CADC25CC0AF}"/>
                    </a:ext>
                  </a:extLst>
                </p14:cNvPr>
                <p14:cNvContentPartPr/>
                <p14:nvPr/>
              </p14:nvContentPartPr>
              <p14:xfrm>
                <a:off x="3105799" y="3349798"/>
                <a:ext cx="410400" cy="478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4DD63EB-5088-45BF-9522-4CADC25CC0A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096799" y="3341158"/>
                  <a:ext cx="4280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CAF8DB9-0274-4CD5-AC5B-63FFC3C92241}"/>
                    </a:ext>
                  </a:extLst>
                </p14:cNvPr>
                <p14:cNvContentPartPr/>
                <p14:nvPr/>
              </p14:nvContentPartPr>
              <p14:xfrm>
                <a:off x="3271039" y="3669838"/>
                <a:ext cx="216720" cy="177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CAF8DB9-0274-4CD5-AC5B-63FFC3C9224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262039" y="3660838"/>
                  <a:ext cx="234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6A5B038-16B7-4044-B1A6-9894EED29FD2}"/>
                    </a:ext>
                  </a:extLst>
                </p14:cNvPr>
                <p14:cNvContentPartPr/>
                <p14:nvPr/>
              </p14:nvContentPartPr>
              <p14:xfrm>
                <a:off x="3547519" y="3628798"/>
                <a:ext cx="303840" cy="270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6A5B038-16B7-4044-B1A6-9894EED29FD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538879" y="3619798"/>
                  <a:ext cx="321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EDDA3AF-C56C-4E5B-A35B-A1CB1D8DFD1D}"/>
                    </a:ext>
                  </a:extLst>
                </p14:cNvPr>
                <p14:cNvContentPartPr/>
                <p14:nvPr/>
              </p14:nvContentPartPr>
              <p14:xfrm>
                <a:off x="3882319" y="3703318"/>
                <a:ext cx="104400" cy="144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EDDA3AF-C56C-4E5B-A35B-A1CB1D8DFD1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873679" y="3694318"/>
                  <a:ext cx="12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F6FFCDB-483F-42AF-B975-24765DBF76AC}"/>
                    </a:ext>
                  </a:extLst>
                </p14:cNvPr>
                <p14:cNvContentPartPr/>
                <p14:nvPr/>
              </p14:nvContentPartPr>
              <p14:xfrm>
                <a:off x="3839839" y="3705838"/>
                <a:ext cx="357480" cy="565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F6FFCDB-483F-42AF-B975-24765DBF76A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831199" y="3696838"/>
                  <a:ext cx="37512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C1690D1-F7DF-4AB9-A06F-31B4AA4C30F4}"/>
                    </a:ext>
                  </a:extLst>
                </p14:cNvPr>
                <p14:cNvContentPartPr/>
                <p14:nvPr/>
              </p14:nvContentPartPr>
              <p14:xfrm>
                <a:off x="4307839" y="3677758"/>
                <a:ext cx="188280" cy="161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C1690D1-F7DF-4AB9-A06F-31B4AA4C30F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298839" y="3668758"/>
                  <a:ext cx="205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BA4936B-678C-4038-84F2-F00496991505}"/>
                    </a:ext>
                  </a:extLst>
                </p14:cNvPr>
                <p14:cNvContentPartPr/>
                <p14:nvPr/>
              </p14:nvContentPartPr>
              <p14:xfrm>
                <a:off x="4522759" y="3724198"/>
                <a:ext cx="136800" cy="127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BA4936B-678C-4038-84F2-F0049699150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14119" y="3715558"/>
                  <a:ext cx="154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2BC495-CDC7-4480-B6CD-7ACF5087A0B1}"/>
                    </a:ext>
                  </a:extLst>
                </p14:cNvPr>
                <p14:cNvContentPartPr/>
                <p14:nvPr/>
              </p14:nvContentPartPr>
              <p14:xfrm>
                <a:off x="4842799" y="3413878"/>
                <a:ext cx="281520" cy="460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2BC495-CDC7-4480-B6CD-7ACF5087A0B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834159" y="3404878"/>
                  <a:ext cx="2991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023EA17-E2ED-4727-B465-A589A48885EA}"/>
                    </a:ext>
                  </a:extLst>
                </p14:cNvPr>
                <p14:cNvContentPartPr/>
                <p14:nvPr/>
              </p14:nvContentPartPr>
              <p14:xfrm>
                <a:off x="4826239" y="3605758"/>
                <a:ext cx="296280" cy="49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023EA17-E2ED-4727-B465-A589A48885E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817599" y="3597118"/>
                  <a:ext cx="313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3B5E14-617B-4D60-ADAB-4CDE951FD52C}"/>
                    </a:ext>
                  </a:extLst>
                </p14:cNvPr>
                <p14:cNvContentPartPr/>
                <p14:nvPr/>
              </p14:nvContentPartPr>
              <p14:xfrm>
                <a:off x="5014879" y="3660118"/>
                <a:ext cx="249120" cy="240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3B5E14-617B-4D60-ADAB-4CDE951FD52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006239" y="3651118"/>
                  <a:ext cx="266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B83FEBC-463E-4F10-A529-0C62CFB60261}"/>
                    </a:ext>
                  </a:extLst>
                </p14:cNvPr>
                <p14:cNvContentPartPr/>
                <p14:nvPr/>
              </p14:nvContentPartPr>
              <p14:xfrm>
                <a:off x="5529679" y="3614758"/>
                <a:ext cx="300600" cy="233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B83FEBC-463E-4F10-A529-0C62CFB6026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521039" y="3605758"/>
                  <a:ext cx="318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5C9F0B3-03A5-4724-8128-D142EF0E9FFA}"/>
                    </a:ext>
                  </a:extLst>
                </p14:cNvPr>
                <p14:cNvContentPartPr/>
                <p14:nvPr/>
              </p14:nvContentPartPr>
              <p14:xfrm>
                <a:off x="5780599" y="3668758"/>
                <a:ext cx="193680" cy="145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5C9F0B3-03A5-4724-8128-D142EF0E9FF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71959" y="3659758"/>
                  <a:ext cx="211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7F14EE7-7745-46D0-A998-D165242C3A57}"/>
                    </a:ext>
                  </a:extLst>
                </p14:cNvPr>
                <p14:cNvContentPartPr/>
                <p14:nvPr/>
              </p14:nvContentPartPr>
              <p14:xfrm>
                <a:off x="6087319" y="3660118"/>
                <a:ext cx="186120" cy="153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7F14EE7-7745-46D0-A998-D165242C3A5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078319" y="3651478"/>
                  <a:ext cx="203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EE15042-423E-4902-9E04-7EB29D0E0AF4}"/>
                    </a:ext>
                  </a:extLst>
                </p14:cNvPr>
                <p14:cNvContentPartPr/>
                <p14:nvPr/>
              </p14:nvContentPartPr>
              <p14:xfrm>
                <a:off x="6302239" y="3625918"/>
                <a:ext cx="235440" cy="171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EE15042-423E-4902-9E04-7EB29D0E0AF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293599" y="3617278"/>
                  <a:ext cx="253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61D0A2-EE18-4C12-81A7-BA5ED4EABDC6}"/>
                    </a:ext>
                  </a:extLst>
                </p14:cNvPr>
                <p14:cNvContentPartPr/>
                <p14:nvPr/>
              </p14:nvContentPartPr>
              <p14:xfrm>
                <a:off x="6475759" y="3403078"/>
                <a:ext cx="249480" cy="357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61D0A2-EE18-4C12-81A7-BA5ED4EABDC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467119" y="3394438"/>
                  <a:ext cx="267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7C02E3-D7C7-49CA-9F76-6BAC98A39C30}"/>
                    </a:ext>
                  </a:extLst>
                </p14:cNvPr>
                <p14:cNvContentPartPr/>
                <p14:nvPr/>
              </p14:nvContentPartPr>
              <p14:xfrm>
                <a:off x="6602839" y="3608998"/>
                <a:ext cx="127080" cy="177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7C02E3-D7C7-49CA-9F76-6BAC98A39C3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593839" y="3599998"/>
                  <a:ext cx="144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D45FAA4-D732-4782-9214-6402B268B1CB}"/>
                    </a:ext>
                  </a:extLst>
                </p14:cNvPr>
                <p14:cNvContentPartPr/>
                <p14:nvPr/>
              </p14:nvContentPartPr>
              <p14:xfrm>
                <a:off x="6811639" y="3610798"/>
                <a:ext cx="297720" cy="141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D45FAA4-D732-4782-9214-6402B268B1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02999" y="3602158"/>
                  <a:ext cx="315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B95A8F5-C245-4451-9343-B359DE0F1463}"/>
                    </a:ext>
                  </a:extLst>
                </p14:cNvPr>
                <p14:cNvContentPartPr/>
                <p14:nvPr/>
              </p14:nvContentPartPr>
              <p14:xfrm>
                <a:off x="7405639" y="3494878"/>
                <a:ext cx="288360" cy="238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B95A8F5-C245-4451-9343-B359DE0F146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396999" y="3485878"/>
                  <a:ext cx="3060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C85487-85CA-41E0-AE80-66584B3BBF10}"/>
                    </a:ext>
                  </a:extLst>
                </p14:cNvPr>
                <p14:cNvContentPartPr/>
                <p14:nvPr/>
              </p14:nvContentPartPr>
              <p14:xfrm>
                <a:off x="7620919" y="3566158"/>
                <a:ext cx="199080" cy="150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C85487-85CA-41E0-AE80-66584B3BBF1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12279" y="3557158"/>
                  <a:ext cx="216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82AC7E8-23EA-4258-80BB-8F004F7BF6BE}"/>
                    </a:ext>
                  </a:extLst>
                </p14:cNvPr>
                <p14:cNvContentPartPr/>
                <p14:nvPr/>
              </p14:nvContentPartPr>
              <p14:xfrm>
                <a:off x="7927279" y="3533758"/>
                <a:ext cx="184680" cy="207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82AC7E8-23EA-4258-80BB-8F004F7BF6B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918279" y="3524758"/>
                  <a:ext cx="202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586C49A-8AF2-4777-B674-42544C1E013B}"/>
                    </a:ext>
                  </a:extLst>
                </p14:cNvPr>
                <p14:cNvContentPartPr/>
                <p14:nvPr/>
              </p14:nvContentPartPr>
              <p14:xfrm>
                <a:off x="8115199" y="3570118"/>
                <a:ext cx="95040" cy="150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586C49A-8AF2-4777-B674-42544C1E013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106199" y="3561118"/>
                  <a:ext cx="112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63B958C-2701-4CBB-AC93-157A7C00618B}"/>
                    </a:ext>
                  </a:extLst>
                </p14:cNvPr>
                <p14:cNvContentPartPr/>
                <p14:nvPr/>
              </p14:nvContentPartPr>
              <p14:xfrm>
                <a:off x="8292679" y="3565438"/>
                <a:ext cx="165960" cy="140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63B958C-2701-4CBB-AC93-157A7C00618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84039" y="3556438"/>
                  <a:ext cx="183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6EF54F2-C70C-4935-A367-757D58305304}"/>
                    </a:ext>
                  </a:extLst>
                </p14:cNvPr>
                <p14:cNvContentPartPr/>
                <p14:nvPr/>
              </p14:nvContentPartPr>
              <p14:xfrm>
                <a:off x="8649079" y="3257998"/>
                <a:ext cx="268200" cy="456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6EF54F2-C70C-4935-A367-757D5830530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640439" y="3249358"/>
                  <a:ext cx="285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96B67A8-8051-4ED6-9084-741A8E13E918}"/>
                    </a:ext>
                  </a:extLst>
                </p14:cNvPr>
                <p14:cNvContentPartPr/>
                <p14:nvPr/>
              </p14:nvContentPartPr>
              <p14:xfrm>
                <a:off x="8978479" y="3270958"/>
                <a:ext cx="206280" cy="377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96B67A8-8051-4ED6-9084-741A8E13E91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969479" y="3261958"/>
                  <a:ext cx="2239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806A44A-8FD2-425B-BABF-8DB6A89F9DF4}"/>
                    </a:ext>
                  </a:extLst>
                </p14:cNvPr>
                <p14:cNvContentPartPr/>
                <p14:nvPr/>
              </p14:nvContentPartPr>
              <p14:xfrm>
                <a:off x="9120679" y="3485878"/>
                <a:ext cx="258480" cy="178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806A44A-8FD2-425B-BABF-8DB6A89F9DF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111679" y="3477238"/>
                  <a:ext cx="276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77A6E2F-0B40-42B4-8063-533EA30F5AA7}"/>
                    </a:ext>
                  </a:extLst>
                </p14:cNvPr>
                <p14:cNvContentPartPr/>
                <p14:nvPr/>
              </p14:nvContentPartPr>
              <p14:xfrm>
                <a:off x="9545479" y="3425758"/>
                <a:ext cx="169920" cy="237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77A6E2F-0B40-42B4-8063-533EA30F5AA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536839" y="3417118"/>
                  <a:ext cx="187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3B92D7B-A6AD-4251-8396-FEAF16B7FB0D}"/>
                    </a:ext>
                  </a:extLst>
                </p14:cNvPr>
                <p14:cNvContentPartPr/>
                <p14:nvPr/>
              </p14:nvContentPartPr>
              <p14:xfrm>
                <a:off x="9801079" y="3657958"/>
                <a:ext cx="9360" cy="16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3B92D7B-A6AD-4251-8396-FEAF16B7FB0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792079" y="3649318"/>
                  <a:ext cx="27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68A025E-1601-42EB-8F99-105A29F4575F}"/>
                    </a:ext>
                  </a:extLst>
                </p14:cNvPr>
                <p14:cNvContentPartPr/>
                <p14:nvPr/>
              </p14:nvContentPartPr>
              <p14:xfrm>
                <a:off x="462679" y="4252678"/>
                <a:ext cx="516960" cy="381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68A025E-1601-42EB-8F99-105A29F4575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54039" y="4244038"/>
                  <a:ext cx="5346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DAC5343-3F04-4A46-99F9-693DD501C276}"/>
                    </a:ext>
                  </a:extLst>
                </p14:cNvPr>
                <p14:cNvContentPartPr/>
                <p14:nvPr/>
              </p14:nvContentPartPr>
              <p14:xfrm>
                <a:off x="579319" y="4475158"/>
                <a:ext cx="203760" cy="35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DAC5343-3F04-4A46-99F9-693DD501C27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70679" y="4466158"/>
                  <a:ext cx="221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D3F4627-15B2-4EB8-B605-2E2FECA49606}"/>
                    </a:ext>
                  </a:extLst>
                </p14:cNvPr>
                <p14:cNvContentPartPr/>
                <p14:nvPr/>
              </p14:nvContentPartPr>
              <p14:xfrm>
                <a:off x="932839" y="4419358"/>
                <a:ext cx="96120" cy="119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D3F4627-15B2-4EB8-B605-2E2FECA4960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3839" y="4410718"/>
                  <a:ext cx="113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8A89BD9-2AE2-487B-B041-D5700165D73B}"/>
                    </a:ext>
                  </a:extLst>
                </p14:cNvPr>
                <p14:cNvContentPartPr/>
                <p14:nvPr/>
              </p14:nvContentPartPr>
              <p14:xfrm>
                <a:off x="898999" y="4339798"/>
                <a:ext cx="174960" cy="18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8A89BD9-2AE2-487B-B041-D5700165D73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89999" y="4330798"/>
                  <a:ext cx="192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E535455-C196-4AAC-8E28-333CA9286AFF}"/>
                    </a:ext>
                  </a:extLst>
                </p14:cNvPr>
                <p14:cNvContentPartPr/>
                <p14:nvPr/>
              </p14:nvContentPartPr>
              <p14:xfrm>
                <a:off x="1201759" y="4373638"/>
                <a:ext cx="39960" cy="150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E535455-C196-4AAC-8E28-333CA9286AF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93119" y="4364638"/>
                  <a:ext cx="57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1452DCB-D6B6-4217-8094-635A151047B2}"/>
                    </a:ext>
                  </a:extLst>
                </p14:cNvPr>
                <p14:cNvContentPartPr/>
                <p14:nvPr/>
              </p14:nvContentPartPr>
              <p14:xfrm>
                <a:off x="4759999" y="4233238"/>
                <a:ext cx="76320" cy="169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1452DCB-D6B6-4217-8094-635A151047B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751359" y="4224598"/>
                  <a:ext cx="93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1294E25-F481-485D-BF19-74D2E0DBFE0A}"/>
                    </a:ext>
                  </a:extLst>
                </p14:cNvPr>
                <p14:cNvContentPartPr/>
                <p14:nvPr/>
              </p14:nvContentPartPr>
              <p14:xfrm>
                <a:off x="4674679" y="4177078"/>
                <a:ext cx="343440" cy="69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1294E25-F481-485D-BF19-74D2E0DBFE0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665679" y="4168438"/>
                  <a:ext cx="361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6FA69DC-739A-45FC-948E-85477B633F04}"/>
                    </a:ext>
                  </a:extLst>
                </p14:cNvPr>
                <p14:cNvContentPartPr/>
                <p14:nvPr/>
              </p14:nvContentPartPr>
              <p14:xfrm>
                <a:off x="5104519" y="4147918"/>
                <a:ext cx="101160" cy="216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6FA69DC-739A-45FC-948E-85477B633F0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095519" y="4138918"/>
                  <a:ext cx="118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154ABB3-790A-430F-86D7-C63912D5FE13}"/>
                    </a:ext>
                  </a:extLst>
                </p14:cNvPr>
                <p14:cNvContentPartPr/>
                <p14:nvPr/>
              </p14:nvContentPartPr>
              <p14:xfrm>
                <a:off x="5220439" y="4084198"/>
                <a:ext cx="151560" cy="279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154ABB3-790A-430F-86D7-C63912D5FE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211799" y="4075198"/>
                  <a:ext cx="169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4F2A130-2E62-493A-8DFA-5E9BD4E915B3}"/>
                    </a:ext>
                  </a:extLst>
                </p14:cNvPr>
                <p14:cNvContentPartPr/>
                <p14:nvPr/>
              </p14:nvContentPartPr>
              <p14:xfrm>
                <a:off x="5127919" y="4214878"/>
                <a:ext cx="164160" cy="69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4F2A130-2E62-493A-8DFA-5E9BD4E915B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119279" y="4206238"/>
                  <a:ext cx="181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B729A4F-A191-4486-A74B-6A43ED1541B6}"/>
                    </a:ext>
                  </a:extLst>
                </p14:cNvPr>
                <p14:cNvContentPartPr/>
                <p14:nvPr/>
              </p14:nvContentPartPr>
              <p14:xfrm>
                <a:off x="5329879" y="4394518"/>
                <a:ext cx="126000" cy="178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B729A4F-A191-4486-A74B-6A43ED1541B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320879" y="4385878"/>
                  <a:ext cx="143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813656D-5CE9-4051-B8BD-3F3F21062774}"/>
                    </a:ext>
                  </a:extLst>
                </p14:cNvPr>
                <p14:cNvContentPartPr/>
                <p14:nvPr/>
              </p14:nvContentPartPr>
              <p14:xfrm>
                <a:off x="5694559" y="4208398"/>
                <a:ext cx="53280" cy="1566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813656D-5CE9-4051-B8BD-3F3F2106277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685559" y="4199758"/>
                  <a:ext cx="7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E6BAAAD-572F-415F-A572-FD17E73549C8}"/>
                    </a:ext>
                  </a:extLst>
                </p14:cNvPr>
                <p14:cNvContentPartPr/>
                <p14:nvPr/>
              </p14:nvContentPartPr>
              <p14:xfrm>
                <a:off x="5556319" y="4125598"/>
                <a:ext cx="411840" cy="97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E6BAAAD-572F-415F-A572-FD17E73549C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547679" y="4116598"/>
                  <a:ext cx="429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A479AEC-6336-40ED-8220-593A0ACF26A2}"/>
                    </a:ext>
                  </a:extLst>
                </p14:cNvPr>
                <p14:cNvContentPartPr/>
                <p14:nvPr/>
              </p14:nvContentPartPr>
              <p14:xfrm>
                <a:off x="6088039" y="4184638"/>
                <a:ext cx="104400" cy="158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A479AEC-6336-40ED-8220-593A0ACF26A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079039" y="4175638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2B75AF5-8DD6-4C43-AD2B-321F0B0B4FAA}"/>
                    </a:ext>
                  </a:extLst>
                </p14:cNvPr>
                <p14:cNvContentPartPr/>
                <p14:nvPr/>
              </p14:nvContentPartPr>
              <p14:xfrm>
                <a:off x="5984719" y="4089238"/>
                <a:ext cx="390600" cy="78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2B75AF5-8DD6-4C43-AD2B-321F0B0B4FA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975719" y="4080238"/>
                  <a:ext cx="408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CCB0E99-277A-4701-B099-B26CCB23CC1E}"/>
                    </a:ext>
                  </a:extLst>
                </p14:cNvPr>
                <p14:cNvContentPartPr/>
                <p14:nvPr/>
              </p14:nvContentPartPr>
              <p14:xfrm>
                <a:off x="6289999" y="3993118"/>
                <a:ext cx="281160" cy="4993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CCB0E99-277A-4701-B099-B26CCB23CC1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281359" y="3984478"/>
                  <a:ext cx="2988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543536B-CE0F-4C42-9033-7EF976259FB0}"/>
                    </a:ext>
                  </a:extLst>
                </p14:cNvPr>
                <p14:cNvContentPartPr/>
                <p14:nvPr/>
              </p14:nvContentPartPr>
              <p14:xfrm>
                <a:off x="6697519" y="4426558"/>
                <a:ext cx="18720" cy="15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543536B-CE0F-4C42-9033-7EF976259FB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688879" y="4417558"/>
                  <a:ext cx="36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43933AC-2F86-4864-A487-D548DC46F7A1}"/>
                    </a:ext>
                  </a:extLst>
                </p14:cNvPr>
                <p14:cNvContentPartPr/>
                <p14:nvPr/>
              </p14:nvContentPartPr>
              <p14:xfrm>
                <a:off x="7076599" y="4089958"/>
                <a:ext cx="237600" cy="299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43933AC-2F86-4864-A487-D548DC46F7A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067599" y="4080958"/>
                  <a:ext cx="2552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BAC0E3D-A42C-4642-8F8E-135CE0A85AED}"/>
                    </a:ext>
                  </a:extLst>
                </p14:cNvPr>
                <p14:cNvContentPartPr/>
                <p14:nvPr/>
              </p14:nvContentPartPr>
              <p14:xfrm>
                <a:off x="7381879" y="4192558"/>
                <a:ext cx="173520" cy="167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BAC0E3D-A42C-4642-8F8E-135CE0A85AE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373239" y="4183558"/>
                  <a:ext cx="191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48865D9-D469-449C-ABE6-7774D98B782A}"/>
                    </a:ext>
                  </a:extLst>
                </p14:cNvPr>
                <p14:cNvContentPartPr/>
                <p14:nvPr/>
              </p14:nvContentPartPr>
              <p14:xfrm>
                <a:off x="7759519" y="3962878"/>
                <a:ext cx="176400" cy="381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48865D9-D469-449C-ABE6-7774D98B782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750879" y="3953878"/>
                  <a:ext cx="194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C8EF403-5B0B-49EC-B0E7-BEFB49B6EF66}"/>
                    </a:ext>
                  </a:extLst>
                </p14:cNvPr>
                <p14:cNvContentPartPr/>
                <p14:nvPr/>
              </p14:nvContentPartPr>
              <p14:xfrm>
                <a:off x="7660159" y="4131358"/>
                <a:ext cx="309600" cy="56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C8EF403-5B0B-49EC-B0E7-BEFB49B6EF6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651159" y="4122358"/>
                  <a:ext cx="327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68142C-4356-4F7F-A45F-E1F392A50D30}"/>
                    </a:ext>
                  </a:extLst>
                </p14:cNvPr>
                <p14:cNvContentPartPr/>
                <p14:nvPr/>
              </p14:nvContentPartPr>
              <p14:xfrm>
                <a:off x="8220679" y="4037398"/>
                <a:ext cx="207000" cy="275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68142C-4356-4F7F-A45F-E1F392A50D3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211679" y="4028758"/>
                  <a:ext cx="224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FC86038-3E58-4122-BDC6-EEFF40073F08}"/>
                    </a:ext>
                  </a:extLst>
                </p14:cNvPr>
                <p14:cNvContentPartPr/>
                <p14:nvPr/>
              </p14:nvContentPartPr>
              <p14:xfrm>
                <a:off x="8177119" y="3998878"/>
                <a:ext cx="263520" cy="307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FC86038-3E58-4122-BDC6-EEFF40073F0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168119" y="3990238"/>
                  <a:ext cx="281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1082136-5DCF-440A-BB15-079346634708}"/>
                    </a:ext>
                  </a:extLst>
                </p14:cNvPr>
                <p14:cNvContentPartPr/>
                <p14:nvPr/>
              </p14:nvContentPartPr>
              <p14:xfrm>
                <a:off x="8669959" y="3970438"/>
                <a:ext cx="197280" cy="295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1082136-5DCF-440A-BB15-07934663470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661319" y="3961798"/>
                  <a:ext cx="2149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604E5F5-55F1-4E39-B1DD-1CE6CB195571}"/>
                    </a:ext>
                  </a:extLst>
                </p14:cNvPr>
                <p14:cNvContentPartPr/>
                <p14:nvPr/>
              </p14:nvContentPartPr>
              <p14:xfrm>
                <a:off x="8898199" y="4087798"/>
                <a:ext cx="194400" cy="151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604E5F5-55F1-4E39-B1DD-1CE6CB19557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889559" y="4079158"/>
                  <a:ext cx="212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5AF8F3D-FAF0-41D4-8075-92A08263FB42}"/>
                    </a:ext>
                  </a:extLst>
                </p14:cNvPr>
                <p14:cNvContentPartPr/>
                <p14:nvPr/>
              </p14:nvContentPartPr>
              <p14:xfrm>
                <a:off x="9466999" y="3975118"/>
                <a:ext cx="36000" cy="157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5AF8F3D-FAF0-41D4-8075-92A08263FB4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457999" y="3966118"/>
                  <a:ext cx="53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2FA37A7-7413-43B3-899E-FEA47B55E15C}"/>
                    </a:ext>
                  </a:extLst>
                </p14:cNvPr>
                <p14:cNvContentPartPr/>
                <p14:nvPr/>
              </p14:nvContentPartPr>
              <p14:xfrm>
                <a:off x="9558799" y="3924718"/>
                <a:ext cx="84600" cy="212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2FA37A7-7413-43B3-899E-FEA47B55E15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549799" y="3915718"/>
                  <a:ext cx="102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3EBB4F4-ECE2-4A1A-9C50-201D297BF96F}"/>
                    </a:ext>
                  </a:extLst>
                </p14:cNvPr>
                <p14:cNvContentPartPr/>
                <p14:nvPr/>
              </p14:nvContentPartPr>
              <p14:xfrm>
                <a:off x="9303559" y="4004278"/>
                <a:ext cx="390600" cy="90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3EBB4F4-ECE2-4A1A-9C50-201D297BF96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294919" y="3995278"/>
                  <a:ext cx="408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32D2513-A7A0-4169-9B58-DC1E6761F1BB}"/>
                    </a:ext>
                  </a:extLst>
                </p14:cNvPr>
                <p14:cNvContentPartPr/>
                <p14:nvPr/>
              </p14:nvContentPartPr>
              <p14:xfrm>
                <a:off x="9332359" y="3961078"/>
                <a:ext cx="377280" cy="39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32D2513-A7A0-4169-9B58-DC1E6761F1B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323359" y="3952078"/>
                  <a:ext cx="394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1F0EBC8-C9AB-4A64-AAF4-23DFCB3C26AC}"/>
                    </a:ext>
                  </a:extLst>
                </p14:cNvPr>
                <p14:cNvContentPartPr/>
                <p14:nvPr/>
              </p14:nvContentPartPr>
              <p14:xfrm>
                <a:off x="9787399" y="3779998"/>
                <a:ext cx="314280" cy="475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1F0EBC8-C9AB-4A64-AAF4-23DFCB3C26A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778399" y="3770998"/>
                  <a:ext cx="3319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F9A91C4-BDD8-49EA-902C-C4E29E594E6F}"/>
                    </a:ext>
                  </a:extLst>
                </p14:cNvPr>
                <p14:cNvContentPartPr/>
                <p14:nvPr/>
              </p14:nvContentPartPr>
              <p14:xfrm>
                <a:off x="10104919" y="4037398"/>
                <a:ext cx="244080" cy="1864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F9A91C4-BDD8-49EA-902C-C4E29E594E6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095919" y="4028758"/>
                  <a:ext cx="261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75C066C-44F1-4D39-918A-449AB29F911B}"/>
                    </a:ext>
                  </a:extLst>
                </p14:cNvPr>
                <p14:cNvContentPartPr/>
                <p14:nvPr/>
              </p14:nvContentPartPr>
              <p14:xfrm>
                <a:off x="10378159" y="4035958"/>
                <a:ext cx="154800" cy="138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75C066C-44F1-4D39-918A-449AB29F911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369519" y="4027318"/>
                  <a:ext cx="172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A415974-A77D-4891-92A5-2A87BF39F2DA}"/>
                    </a:ext>
                  </a:extLst>
                </p14:cNvPr>
                <p14:cNvContentPartPr/>
                <p14:nvPr/>
              </p14:nvContentPartPr>
              <p14:xfrm>
                <a:off x="10536559" y="4035958"/>
                <a:ext cx="231120" cy="150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A415974-A77D-4891-92A5-2A87BF39F2D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527559" y="4027318"/>
                  <a:ext cx="248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F518EF7-CBA4-4C32-BE19-D55048FFD1DA}"/>
                    </a:ext>
                  </a:extLst>
                </p14:cNvPr>
                <p14:cNvContentPartPr/>
                <p14:nvPr/>
              </p14:nvContentPartPr>
              <p14:xfrm>
                <a:off x="10726639" y="3820678"/>
                <a:ext cx="115200" cy="3211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F518EF7-CBA4-4C32-BE19-D55048FFD1D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717639" y="3811678"/>
                  <a:ext cx="132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DFC2A2F-8269-4990-986D-B2B22DFF933D}"/>
                    </a:ext>
                  </a:extLst>
                </p14:cNvPr>
                <p14:cNvContentPartPr/>
                <p14:nvPr/>
              </p14:nvContentPartPr>
              <p14:xfrm>
                <a:off x="10898719" y="3958198"/>
                <a:ext cx="174240" cy="2649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DFC2A2F-8269-4990-986D-B2B22DFF933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889719" y="3949558"/>
                  <a:ext cx="191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8DCDFC6-FE13-40A2-92AA-AD485F3FA885}"/>
                    </a:ext>
                  </a:extLst>
                </p14:cNvPr>
                <p14:cNvContentPartPr/>
                <p14:nvPr/>
              </p14:nvContentPartPr>
              <p14:xfrm>
                <a:off x="1580119" y="4232518"/>
                <a:ext cx="354960" cy="3420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8DCDFC6-FE13-40A2-92AA-AD485F3FA88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571119" y="4223518"/>
                  <a:ext cx="372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8314F2C-2BDA-44BC-81BE-1F0834DCFE5B}"/>
                    </a:ext>
                  </a:extLst>
                </p14:cNvPr>
                <p14:cNvContentPartPr/>
                <p14:nvPr/>
              </p14:nvContentPartPr>
              <p14:xfrm>
                <a:off x="2022199" y="4401718"/>
                <a:ext cx="160560" cy="52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8314F2C-2BDA-44BC-81BE-1F0834DCFE5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013199" y="4393078"/>
                  <a:ext cx="178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67C22D2-1E77-4210-964D-62EFDE89DA6C}"/>
                    </a:ext>
                  </a:extLst>
                </p14:cNvPr>
                <p14:cNvContentPartPr/>
                <p14:nvPr/>
              </p14:nvContentPartPr>
              <p14:xfrm>
                <a:off x="2041999" y="4475518"/>
                <a:ext cx="175680" cy="59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67C22D2-1E77-4210-964D-62EFDE89DA6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032999" y="4466878"/>
                  <a:ext cx="193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D258E4E-7F0B-43E1-91ED-47F7CCDDECC8}"/>
                    </a:ext>
                  </a:extLst>
                </p14:cNvPr>
                <p14:cNvContentPartPr/>
                <p14:nvPr/>
              </p14:nvContentPartPr>
              <p14:xfrm>
                <a:off x="2367079" y="4163038"/>
                <a:ext cx="379080" cy="453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D258E4E-7F0B-43E1-91ED-47F7CCDDECC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358439" y="4154398"/>
                  <a:ext cx="3967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1CFCF6B-D35F-491D-B047-C1E8E5A3096A}"/>
                    </a:ext>
                  </a:extLst>
                </p14:cNvPr>
                <p14:cNvContentPartPr/>
                <p14:nvPr/>
              </p14:nvContentPartPr>
              <p14:xfrm>
                <a:off x="2783599" y="4240438"/>
                <a:ext cx="118440" cy="279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1CFCF6B-D35F-491D-B047-C1E8E5A3096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774599" y="4231798"/>
                  <a:ext cx="136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F74A0BF-B3AC-4635-8741-75F191E91142}"/>
                    </a:ext>
                  </a:extLst>
                </p14:cNvPr>
                <p14:cNvContentPartPr/>
                <p14:nvPr/>
              </p14:nvContentPartPr>
              <p14:xfrm>
                <a:off x="2901679" y="4197598"/>
                <a:ext cx="187200" cy="344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F74A0BF-B3AC-4635-8741-75F191E9114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892679" y="4188598"/>
                  <a:ext cx="2048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8452FCD-3C5F-4BCB-9F5D-5A3B59CEF2D7}"/>
                    </a:ext>
                  </a:extLst>
                </p14:cNvPr>
                <p14:cNvContentPartPr/>
                <p14:nvPr/>
              </p14:nvContentPartPr>
              <p14:xfrm>
                <a:off x="2814919" y="4363558"/>
                <a:ext cx="186480" cy="60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8452FCD-3C5F-4BCB-9F5D-5A3B59CEF2D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805919" y="4354558"/>
                  <a:ext cx="204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9D9AB96-F258-4E4B-8F9D-FC92A8CAA4DE}"/>
                    </a:ext>
                  </a:extLst>
                </p14:cNvPr>
                <p14:cNvContentPartPr/>
                <p14:nvPr/>
              </p14:nvContentPartPr>
              <p14:xfrm>
                <a:off x="3144319" y="4206598"/>
                <a:ext cx="143640" cy="270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9D9AB96-F258-4E4B-8F9D-FC92A8CAA4D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135319" y="4197598"/>
                  <a:ext cx="161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C8DDD3C-D7D8-487E-AE4D-B1B9F7C2C9EF}"/>
                    </a:ext>
                  </a:extLst>
                </p14:cNvPr>
                <p14:cNvContentPartPr/>
                <p14:nvPr/>
              </p14:nvContentPartPr>
              <p14:xfrm>
                <a:off x="3262039" y="4115158"/>
                <a:ext cx="196200" cy="395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C8DDD3C-D7D8-487E-AE4D-B1B9F7C2C9E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253039" y="4106518"/>
                  <a:ext cx="2138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BAC5253-3FED-45F2-A4E3-D5FD5C33A656}"/>
                    </a:ext>
                  </a:extLst>
                </p14:cNvPr>
                <p14:cNvContentPartPr/>
                <p14:nvPr/>
              </p14:nvContentPartPr>
              <p14:xfrm>
                <a:off x="3164479" y="4300918"/>
                <a:ext cx="196200" cy="54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BAC5253-3FED-45F2-A4E3-D5FD5C33A65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155479" y="4291918"/>
                  <a:ext cx="213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4612B2B-25B4-4521-A51F-32B897042F29}"/>
                    </a:ext>
                  </a:extLst>
                </p14:cNvPr>
                <p14:cNvContentPartPr/>
                <p14:nvPr/>
              </p14:nvContentPartPr>
              <p14:xfrm>
                <a:off x="3382279" y="4485238"/>
                <a:ext cx="105840" cy="190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4612B2B-25B4-4521-A51F-32B897042F2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373639" y="4476238"/>
                  <a:ext cx="123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64E1445-A779-42A3-BF28-8489A665CC97}"/>
                    </a:ext>
                  </a:extLst>
                </p14:cNvPr>
                <p14:cNvContentPartPr/>
                <p14:nvPr/>
              </p14:nvContentPartPr>
              <p14:xfrm>
                <a:off x="3706999" y="4210198"/>
                <a:ext cx="144360" cy="285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64E1445-A779-42A3-BF28-8489A665CC9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698359" y="4201558"/>
                  <a:ext cx="162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B12BAD9-BC79-46C7-A025-6297DDF4DC9F}"/>
                    </a:ext>
                  </a:extLst>
                </p14:cNvPr>
                <p14:cNvContentPartPr/>
                <p14:nvPr/>
              </p14:nvContentPartPr>
              <p14:xfrm>
                <a:off x="3887719" y="4053958"/>
                <a:ext cx="208800" cy="400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B12BAD9-BC79-46C7-A025-6297DDF4DC9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878719" y="4045318"/>
                  <a:ext cx="226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5397E25-1C80-4A8B-9453-2C9E7BE14728}"/>
                    </a:ext>
                  </a:extLst>
                </p14:cNvPr>
                <p14:cNvContentPartPr/>
                <p14:nvPr/>
              </p14:nvContentPartPr>
              <p14:xfrm>
                <a:off x="3738319" y="4301638"/>
                <a:ext cx="205200" cy="64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5397E25-1C80-4A8B-9453-2C9E7BE1472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729679" y="4292638"/>
                  <a:ext cx="222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875EB68-48ED-481B-8520-5105689FEA8D}"/>
                    </a:ext>
                  </a:extLst>
                </p14:cNvPr>
                <p14:cNvContentPartPr/>
                <p14:nvPr/>
              </p14:nvContentPartPr>
              <p14:xfrm>
                <a:off x="4164919" y="4247278"/>
                <a:ext cx="109080" cy="200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875EB68-48ED-481B-8520-5105689FEA8D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155919" y="4238278"/>
                  <a:ext cx="126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CAC382F-A5EF-49B3-9A26-AC36DF53E02E}"/>
                    </a:ext>
                  </a:extLst>
                </p14:cNvPr>
                <p14:cNvContentPartPr/>
                <p14:nvPr/>
              </p14:nvContentPartPr>
              <p14:xfrm>
                <a:off x="4071319" y="4165198"/>
                <a:ext cx="403560" cy="101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CAC382F-A5EF-49B3-9A26-AC36DF53E02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062319" y="4156198"/>
                  <a:ext cx="421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DE697A2-7ED0-44FC-BCFA-9F99B72B56A0}"/>
                    </a:ext>
                  </a:extLst>
                </p14:cNvPr>
                <p14:cNvContentPartPr/>
                <p14:nvPr/>
              </p14:nvContentPartPr>
              <p14:xfrm>
                <a:off x="4392079" y="4467238"/>
                <a:ext cx="85680" cy="199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DE697A2-7ED0-44FC-BCFA-9F99B72B56A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83079" y="4458598"/>
                  <a:ext cx="103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921E7E9-D2B3-4491-BF50-40180FAFC9D5}"/>
                    </a:ext>
                  </a:extLst>
                </p14:cNvPr>
                <p14:cNvContentPartPr/>
                <p14:nvPr/>
              </p14:nvContentPartPr>
              <p14:xfrm>
                <a:off x="2944519" y="4647958"/>
                <a:ext cx="225360" cy="4417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921E7E9-D2B3-4491-BF50-40180FAFC9D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35519" y="4638958"/>
                  <a:ext cx="2430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F2BE756-5845-4631-BA3F-0B0B948EB553}"/>
                    </a:ext>
                  </a:extLst>
                </p14:cNvPr>
                <p14:cNvContentPartPr/>
                <p14:nvPr/>
              </p14:nvContentPartPr>
              <p14:xfrm>
                <a:off x="3930919" y="4544638"/>
                <a:ext cx="249840" cy="452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F2BE756-5845-4631-BA3F-0B0B948EB55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922279" y="4535638"/>
                  <a:ext cx="267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C49CD70-1B65-4C82-9E71-6BBBB18B412C}"/>
                    </a:ext>
                  </a:extLst>
                </p14:cNvPr>
                <p14:cNvContentPartPr/>
                <p14:nvPr/>
              </p14:nvContentPartPr>
              <p14:xfrm>
                <a:off x="4866559" y="4559758"/>
                <a:ext cx="191880" cy="360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C49CD70-1B65-4C82-9E71-6BBBB18B412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857559" y="4551118"/>
                  <a:ext cx="2095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5EE4ABD-3A0F-4777-8945-869DD5374C21}"/>
                    </a:ext>
                  </a:extLst>
                </p14:cNvPr>
                <p14:cNvContentPartPr/>
                <p14:nvPr/>
              </p14:nvContentPartPr>
              <p14:xfrm>
                <a:off x="5795359" y="4539958"/>
                <a:ext cx="301680" cy="367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5EE4ABD-3A0F-4777-8945-869DD5374C2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786719" y="4531318"/>
                  <a:ext cx="319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AC03F27-B3D3-4A4F-91BA-319A4AE4170C}"/>
                    </a:ext>
                  </a:extLst>
                </p14:cNvPr>
                <p14:cNvContentPartPr/>
                <p14:nvPr/>
              </p14:nvContentPartPr>
              <p14:xfrm>
                <a:off x="2947399" y="5162398"/>
                <a:ext cx="304200" cy="219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AC03F27-B3D3-4A4F-91BA-319A4AE4170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938399" y="5153758"/>
                  <a:ext cx="321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C3096FC-0C78-42D4-BB2D-6CFD52676BC8}"/>
                    </a:ext>
                  </a:extLst>
                </p14:cNvPr>
                <p14:cNvContentPartPr/>
                <p14:nvPr/>
              </p14:nvContentPartPr>
              <p14:xfrm>
                <a:off x="1965679" y="5187598"/>
                <a:ext cx="201960" cy="2674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C3096FC-0C78-42D4-BB2D-6CFD52676BC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956679" y="5178598"/>
                  <a:ext cx="219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3CDF098-24F2-4579-89C9-880E9A1942A7}"/>
                    </a:ext>
                  </a:extLst>
                </p14:cNvPr>
                <p14:cNvContentPartPr/>
                <p14:nvPr/>
              </p14:nvContentPartPr>
              <p14:xfrm>
                <a:off x="1930399" y="5110918"/>
                <a:ext cx="259200" cy="300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3CDF098-24F2-4579-89C9-880E9A1942A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921399" y="5101918"/>
                  <a:ext cx="276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9B1A20D-38EA-4E1B-B381-53876917F51B}"/>
                    </a:ext>
                  </a:extLst>
                </p14:cNvPr>
                <p14:cNvContentPartPr/>
                <p14:nvPr/>
              </p14:nvContentPartPr>
              <p14:xfrm>
                <a:off x="4088599" y="5077798"/>
                <a:ext cx="48240" cy="205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9B1A20D-38EA-4E1B-B381-53876917F51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079599" y="5068798"/>
                  <a:ext cx="65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5EC2281-DAB9-4D20-B9C3-92E04E865EB1}"/>
                    </a:ext>
                  </a:extLst>
                </p14:cNvPr>
                <p14:cNvContentPartPr/>
                <p14:nvPr/>
              </p14:nvContentPartPr>
              <p14:xfrm>
                <a:off x="4917679" y="5035678"/>
                <a:ext cx="65520" cy="218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5EC2281-DAB9-4D20-B9C3-92E04E865EB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908679" y="5026678"/>
                  <a:ext cx="83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D9F86C2-24C5-4C90-8BDB-AFADC6CBF561}"/>
                    </a:ext>
                  </a:extLst>
                </p14:cNvPr>
                <p14:cNvContentPartPr/>
                <p14:nvPr/>
              </p14:nvContentPartPr>
              <p14:xfrm>
                <a:off x="5780599" y="5029198"/>
                <a:ext cx="298440" cy="192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D9F86C2-24C5-4C90-8BDB-AFADC6CBF56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771599" y="5020558"/>
                  <a:ext cx="316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CFD53E6-8155-42FC-A978-31AE5545CEC0}"/>
                    </a:ext>
                  </a:extLst>
                </p14:cNvPr>
                <p14:cNvContentPartPr/>
                <p14:nvPr/>
              </p14:nvContentPartPr>
              <p14:xfrm>
                <a:off x="592999" y="5699878"/>
                <a:ext cx="181080" cy="307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CFD53E6-8155-42FC-A978-31AE5545CEC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83999" y="5691238"/>
                  <a:ext cx="1987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3A2BE0C-7C0F-4C08-8CBB-1E3EFAEF50DD}"/>
                    </a:ext>
                  </a:extLst>
                </p14:cNvPr>
                <p14:cNvContentPartPr/>
                <p14:nvPr/>
              </p14:nvContentPartPr>
              <p14:xfrm>
                <a:off x="486799" y="5634358"/>
                <a:ext cx="358920" cy="3492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3A2BE0C-7C0F-4C08-8CBB-1E3EFAEF50D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78159" y="5625718"/>
                  <a:ext cx="376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EE15D44-BFAA-4089-86D9-DB4846688D49}"/>
                    </a:ext>
                  </a:extLst>
                </p14:cNvPr>
                <p14:cNvContentPartPr/>
                <p14:nvPr/>
              </p14:nvContentPartPr>
              <p14:xfrm>
                <a:off x="1251799" y="5779078"/>
                <a:ext cx="236880" cy="1980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EE15D44-BFAA-4089-86D9-DB4846688D4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242799" y="5770438"/>
                  <a:ext cx="254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8DFBDE4-BBC0-4D46-95F5-EDC6CB316A3E}"/>
                    </a:ext>
                  </a:extLst>
                </p14:cNvPr>
                <p14:cNvContentPartPr/>
                <p14:nvPr/>
              </p14:nvContentPartPr>
              <p14:xfrm>
                <a:off x="1505959" y="5805358"/>
                <a:ext cx="187920" cy="1425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8DFBDE4-BBC0-4D46-95F5-EDC6CB316A3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496959" y="5796358"/>
                  <a:ext cx="205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6C65302-7459-4661-A20C-38BF1EF4DACC}"/>
                    </a:ext>
                  </a:extLst>
                </p14:cNvPr>
                <p14:cNvContentPartPr/>
                <p14:nvPr/>
              </p14:nvContentPartPr>
              <p14:xfrm>
                <a:off x="1765519" y="5810758"/>
                <a:ext cx="170280" cy="1288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6C65302-7459-4661-A20C-38BF1EF4DAC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756519" y="5802118"/>
                  <a:ext cx="187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614ABB9-269B-4842-91B8-A44E68DF3167}"/>
                    </a:ext>
                  </a:extLst>
                </p14:cNvPr>
                <p14:cNvContentPartPr/>
                <p14:nvPr/>
              </p14:nvContentPartPr>
              <p14:xfrm>
                <a:off x="2374639" y="5550118"/>
                <a:ext cx="215640" cy="3841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614ABB9-269B-4842-91B8-A44E68DF316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365999" y="5541478"/>
                  <a:ext cx="2332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9067175-E695-4BBE-BD2E-1808FA07D563}"/>
                    </a:ext>
                  </a:extLst>
                </p14:cNvPr>
                <p14:cNvContentPartPr/>
                <p14:nvPr/>
              </p14:nvContentPartPr>
              <p14:xfrm>
                <a:off x="2279599" y="5689438"/>
                <a:ext cx="457560" cy="986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9067175-E695-4BBE-BD2E-1808FA07D56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270959" y="5680438"/>
                  <a:ext cx="475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995BA50-D4E9-4B72-8F27-8ED74B493068}"/>
                    </a:ext>
                  </a:extLst>
                </p14:cNvPr>
                <p14:cNvContentPartPr/>
                <p14:nvPr/>
              </p14:nvContentPartPr>
              <p14:xfrm>
                <a:off x="2578039" y="5763598"/>
                <a:ext cx="198000" cy="1486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995BA50-D4E9-4B72-8F27-8ED74B49306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569399" y="5754958"/>
                  <a:ext cx="215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A764D51-3EA3-48A8-8457-E45F2876D56C}"/>
                    </a:ext>
                  </a:extLst>
                </p14:cNvPr>
                <p14:cNvContentPartPr/>
                <p14:nvPr/>
              </p14:nvContentPartPr>
              <p14:xfrm>
                <a:off x="2854519" y="5561278"/>
                <a:ext cx="234360" cy="3268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A764D51-3EA3-48A8-8457-E45F2876D56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845519" y="5552278"/>
                  <a:ext cx="252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C26ADD7-4920-40D3-8E73-62F49B109E71}"/>
                    </a:ext>
                  </a:extLst>
                </p14:cNvPr>
                <p14:cNvContentPartPr/>
                <p14:nvPr/>
              </p14:nvContentPartPr>
              <p14:xfrm>
                <a:off x="2840839" y="5648038"/>
                <a:ext cx="311400" cy="2527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C26ADD7-4920-40D3-8E73-62F49B109E7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832199" y="5639038"/>
                  <a:ext cx="329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17AB0E8-1B1C-4FDE-AF35-428D4FEFA767}"/>
                    </a:ext>
                  </a:extLst>
                </p14:cNvPr>
                <p14:cNvContentPartPr/>
                <p14:nvPr/>
              </p14:nvContentPartPr>
              <p14:xfrm>
                <a:off x="3124159" y="5660278"/>
                <a:ext cx="234360" cy="215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17AB0E8-1B1C-4FDE-AF35-428D4FEFA76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115519" y="5651638"/>
                  <a:ext cx="252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D185052-3BD6-431E-9F53-62688C0C1EA0}"/>
                    </a:ext>
                  </a:extLst>
                </p14:cNvPr>
                <p14:cNvContentPartPr/>
                <p14:nvPr/>
              </p14:nvContentPartPr>
              <p14:xfrm>
                <a:off x="3561199" y="5735878"/>
                <a:ext cx="208080" cy="1602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D185052-3BD6-431E-9F53-62688C0C1EA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552559" y="5726878"/>
                  <a:ext cx="225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4D9B9B-2DA5-4130-B79A-051EC590690D}"/>
                    </a:ext>
                  </a:extLst>
                </p14:cNvPr>
                <p14:cNvContentPartPr/>
                <p14:nvPr/>
              </p14:nvContentPartPr>
              <p14:xfrm>
                <a:off x="3852799" y="5748478"/>
                <a:ext cx="153360" cy="147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4D9B9B-2DA5-4130-B79A-051EC590690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844159" y="5739838"/>
                  <a:ext cx="17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336F312-1813-4EB6-BAAB-09C7C4F10BC8}"/>
                    </a:ext>
                  </a:extLst>
                </p14:cNvPr>
                <p14:cNvContentPartPr/>
                <p14:nvPr/>
              </p14:nvContentPartPr>
              <p14:xfrm>
                <a:off x="4357879" y="5481358"/>
                <a:ext cx="187200" cy="3859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336F312-1813-4EB6-BAAB-09C7C4F10BC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348879" y="5472718"/>
                  <a:ext cx="2048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08F828A-34CF-42D8-890A-C77369C43DDD}"/>
                    </a:ext>
                  </a:extLst>
                </p14:cNvPr>
                <p14:cNvContentPartPr/>
                <p14:nvPr/>
              </p14:nvContentPartPr>
              <p14:xfrm>
                <a:off x="4268239" y="5666398"/>
                <a:ext cx="317160" cy="572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08F828A-34CF-42D8-890A-C77369C43DD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259599" y="5657398"/>
                  <a:ext cx="334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0CE27FE8-E53F-4E91-B9C3-08D77A017101}"/>
                    </a:ext>
                  </a:extLst>
                </p14:cNvPr>
                <p14:cNvContentPartPr/>
                <p14:nvPr/>
              </p14:nvContentPartPr>
              <p14:xfrm>
                <a:off x="4668919" y="5413678"/>
                <a:ext cx="237240" cy="3949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0CE27FE8-E53F-4E91-B9C3-08D77A01710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660279" y="5405038"/>
                  <a:ext cx="2548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7E74D45-87AA-44FB-80DD-DC2BB7E4706A}"/>
                    </a:ext>
                  </a:extLst>
                </p14:cNvPr>
                <p14:cNvContentPartPr/>
                <p14:nvPr/>
              </p14:nvContentPartPr>
              <p14:xfrm>
                <a:off x="4915519" y="5653798"/>
                <a:ext cx="160920" cy="1828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7E74D45-87AA-44FB-80DD-DC2BB7E4706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906879" y="5645158"/>
                  <a:ext cx="178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3C088978-05C3-49BC-8970-8752B3E2B49D}"/>
                    </a:ext>
                  </a:extLst>
                </p14:cNvPr>
                <p14:cNvContentPartPr/>
                <p14:nvPr/>
              </p14:nvContentPartPr>
              <p14:xfrm>
                <a:off x="5515999" y="5579638"/>
                <a:ext cx="288360" cy="2358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3C088978-05C3-49BC-8970-8752B3E2B49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507359" y="5570638"/>
                  <a:ext cx="306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2456F18-A572-4CB1-A86F-E024B4861997}"/>
                    </a:ext>
                  </a:extLst>
                </p14:cNvPr>
                <p14:cNvContentPartPr/>
                <p14:nvPr/>
              </p14:nvContentPartPr>
              <p14:xfrm>
                <a:off x="5781679" y="5640838"/>
                <a:ext cx="170640" cy="1454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2456F18-A572-4CB1-A86F-E024B4861997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773039" y="5631838"/>
                  <a:ext cx="188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767C375-4CDD-45D3-B118-5B99B316B5FC}"/>
                    </a:ext>
                  </a:extLst>
                </p14:cNvPr>
                <p14:cNvContentPartPr/>
                <p14:nvPr/>
              </p14:nvContentPartPr>
              <p14:xfrm>
                <a:off x="6118639" y="5381638"/>
                <a:ext cx="232560" cy="3862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767C375-4CDD-45D3-B118-5B99B316B5FC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109639" y="5372998"/>
                  <a:ext cx="2502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D7FB264-CC38-4DA5-97A9-1F5B51B00652}"/>
                    </a:ext>
                  </a:extLst>
                </p14:cNvPr>
                <p14:cNvContentPartPr/>
                <p14:nvPr/>
              </p14:nvContentPartPr>
              <p14:xfrm>
                <a:off x="6310519" y="5579638"/>
                <a:ext cx="180000" cy="1598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D7FB264-CC38-4DA5-97A9-1F5B51B0065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301879" y="5570638"/>
                  <a:ext cx="197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F6E4B6E-1661-458B-8BD0-041D11E847AC}"/>
                    </a:ext>
                  </a:extLst>
                </p14:cNvPr>
                <p14:cNvContentPartPr/>
                <p14:nvPr/>
              </p14:nvContentPartPr>
              <p14:xfrm>
                <a:off x="6522199" y="5572078"/>
                <a:ext cx="143280" cy="1602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F6E4B6E-1661-458B-8BD0-041D11E847A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13559" y="5563078"/>
                  <a:ext cx="160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B408B3D-3CEF-403E-81BD-0350E9D7BD93}"/>
                    </a:ext>
                  </a:extLst>
                </p14:cNvPr>
                <p14:cNvContentPartPr/>
                <p14:nvPr/>
              </p14:nvContentPartPr>
              <p14:xfrm>
                <a:off x="6786799" y="5479198"/>
                <a:ext cx="144000" cy="2671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B408B3D-3CEF-403E-81BD-0350E9D7BD9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778159" y="5470558"/>
                  <a:ext cx="161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E91C01F-2B21-44D2-9EA5-3F2C413344A2}"/>
                    </a:ext>
                  </a:extLst>
                </p14:cNvPr>
                <p14:cNvContentPartPr/>
                <p14:nvPr/>
              </p14:nvContentPartPr>
              <p14:xfrm>
                <a:off x="7393759" y="5471638"/>
                <a:ext cx="318600" cy="219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E91C01F-2B21-44D2-9EA5-3F2C413344A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384759" y="5462998"/>
                  <a:ext cx="336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9A78E08-B515-40E6-AD1F-09742AE15B29}"/>
                    </a:ext>
                  </a:extLst>
                </p14:cNvPr>
                <p14:cNvContentPartPr/>
                <p14:nvPr/>
              </p14:nvContentPartPr>
              <p14:xfrm>
                <a:off x="7767799" y="5667118"/>
                <a:ext cx="114120" cy="1454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9A78E08-B515-40E6-AD1F-09742AE15B2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759159" y="5658118"/>
                  <a:ext cx="131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AEDBF62-2354-47D5-957A-1B1F7F8ADFB4}"/>
                    </a:ext>
                  </a:extLst>
                </p14:cNvPr>
                <p14:cNvContentPartPr/>
                <p14:nvPr/>
              </p14:nvContentPartPr>
              <p14:xfrm>
                <a:off x="8118079" y="5400358"/>
                <a:ext cx="50760" cy="2815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AEDBF62-2354-47D5-957A-1B1F7F8ADFB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109439" y="5391718"/>
                  <a:ext cx="68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672272B-443D-486F-84CD-1B92854FFA87}"/>
                    </a:ext>
                  </a:extLst>
                </p14:cNvPr>
                <p14:cNvContentPartPr/>
                <p14:nvPr/>
              </p14:nvContentPartPr>
              <p14:xfrm>
                <a:off x="8225719" y="5698798"/>
                <a:ext cx="173160" cy="184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672272B-443D-486F-84CD-1B92854FFA8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217079" y="5690158"/>
                  <a:ext cx="190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894D715-1C17-4FAF-8CA6-D0CDB11669A6}"/>
                    </a:ext>
                  </a:extLst>
                </p14:cNvPr>
                <p14:cNvContentPartPr/>
                <p14:nvPr/>
              </p14:nvContentPartPr>
              <p14:xfrm>
                <a:off x="8544679" y="5393518"/>
                <a:ext cx="291240" cy="3301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894D715-1C17-4FAF-8CA6-D0CDB11669A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535679" y="5384518"/>
                  <a:ext cx="308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DA70B3A3-DCF7-4CCF-A7F0-CBFA261BE77A}"/>
                    </a:ext>
                  </a:extLst>
                </p14:cNvPr>
                <p14:cNvContentPartPr/>
                <p14:nvPr/>
              </p14:nvContentPartPr>
              <p14:xfrm>
                <a:off x="550879" y="6375598"/>
                <a:ext cx="136080" cy="2458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A70B3A3-DCF7-4CCF-A7F0-CBFA261BE77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41879" y="6366598"/>
                  <a:ext cx="153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A970B66-D446-473E-9F0E-BACBC3CA4C49}"/>
                    </a:ext>
                  </a:extLst>
                </p14:cNvPr>
                <p14:cNvContentPartPr/>
                <p14:nvPr/>
              </p14:nvContentPartPr>
              <p14:xfrm>
                <a:off x="640519" y="6238798"/>
                <a:ext cx="296280" cy="2638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A970B66-D446-473E-9F0E-BACBC3CA4C4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31879" y="6230158"/>
                  <a:ext cx="313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E018BB5-568C-42CB-ACD3-6B3D9A6DA713}"/>
                    </a:ext>
                  </a:extLst>
                </p14:cNvPr>
                <p14:cNvContentPartPr/>
                <p14:nvPr/>
              </p14:nvContentPartPr>
              <p14:xfrm>
                <a:off x="967759" y="6234118"/>
                <a:ext cx="245520" cy="333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E018BB5-568C-42CB-ACD3-6B3D9A6DA71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58759" y="6225478"/>
                  <a:ext cx="263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0EE04C2-7340-4E8E-B8FC-ED62FB52B57E}"/>
                    </a:ext>
                  </a:extLst>
                </p14:cNvPr>
                <p14:cNvContentPartPr/>
                <p14:nvPr/>
              </p14:nvContentPartPr>
              <p14:xfrm>
                <a:off x="1243519" y="6302878"/>
                <a:ext cx="173880" cy="2854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0EE04C2-7340-4E8E-B8FC-ED62FB52B57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234879" y="6293878"/>
                  <a:ext cx="191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4CFA216-B3E1-496D-88BA-945FB1B52B55}"/>
                    </a:ext>
                  </a:extLst>
                </p14:cNvPr>
                <p14:cNvContentPartPr/>
                <p14:nvPr/>
              </p14:nvContentPartPr>
              <p14:xfrm>
                <a:off x="1219039" y="6249238"/>
                <a:ext cx="221760" cy="2757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4CFA216-B3E1-496D-88BA-945FB1B52B5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210399" y="6240598"/>
                  <a:ext cx="239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6A312812-092D-44FE-AA84-DF7564358324}"/>
                    </a:ext>
                  </a:extLst>
                </p14:cNvPr>
                <p14:cNvContentPartPr/>
                <p14:nvPr/>
              </p14:nvContentPartPr>
              <p14:xfrm>
                <a:off x="1519639" y="6308278"/>
                <a:ext cx="138600" cy="1544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6A312812-092D-44FE-AA84-DF756435832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510639" y="6299278"/>
                  <a:ext cx="156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F0C2845-684F-417F-971F-15B9610866C1}"/>
                    </a:ext>
                  </a:extLst>
                </p14:cNvPr>
                <p14:cNvContentPartPr/>
                <p14:nvPr/>
              </p14:nvContentPartPr>
              <p14:xfrm>
                <a:off x="1842919" y="6320878"/>
                <a:ext cx="234360" cy="2282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F0C2845-684F-417F-971F-15B9610866C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833919" y="6311878"/>
                  <a:ext cx="252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8826E52-0503-4443-99B6-5E6DB415354B}"/>
                    </a:ext>
                  </a:extLst>
                </p14:cNvPr>
                <p14:cNvContentPartPr/>
                <p14:nvPr/>
              </p14:nvContentPartPr>
              <p14:xfrm>
                <a:off x="2230999" y="6203878"/>
                <a:ext cx="187560" cy="381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8826E52-0503-4443-99B6-5E6DB415354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21999" y="6195238"/>
                  <a:ext cx="2052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21D4E61-7021-45C6-BD56-6C8516FCF2D9}"/>
                    </a:ext>
                  </a:extLst>
                </p14:cNvPr>
                <p14:cNvContentPartPr/>
                <p14:nvPr/>
              </p14:nvContentPartPr>
              <p14:xfrm>
                <a:off x="2679919" y="6289198"/>
                <a:ext cx="116640" cy="284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21D4E61-7021-45C6-BD56-6C8516FCF2D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671279" y="6280558"/>
                  <a:ext cx="134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B110B9F-39FF-4E0A-8514-B8C07D27CABD}"/>
                    </a:ext>
                  </a:extLst>
                </p14:cNvPr>
                <p14:cNvContentPartPr/>
                <p14:nvPr/>
              </p14:nvContentPartPr>
              <p14:xfrm>
                <a:off x="2674519" y="6355078"/>
                <a:ext cx="168120" cy="705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B110B9F-39FF-4E0A-8514-B8C07D27CAB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665879" y="6346438"/>
                  <a:ext cx="185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6159A35-696F-4440-A6DB-A665A3EDCC55}"/>
                    </a:ext>
                  </a:extLst>
                </p14:cNvPr>
                <p14:cNvContentPartPr/>
                <p14:nvPr/>
              </p14:nvContentPartPr>
              <p14:xfrm>
                <a:off x="3259159" y="6086518"/>
                <a:ext cx="90360" cy="2055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6159A35-696F-4440-A6DB-A665A3EDCC5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250159" y="6077878"/>
                  <a:ext cx="108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3D895674-D344-4003-B015-FA58EFC997BD}"/>
                    </a:ext>
                  </a:extLst>
                </p14:cNvPr>
                <p14:cNvContentPartPr/>
                <p14:nvPr/>
              </p14:nvContentPartPr>
              <p14:xfrm>
                <a:off x="3101839" y="6279838"/>
                <a:ext cx="340920" cy="554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3D895674-D344-4003-B015-FA58EFC997B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092839" y="6271198"/>
                  <a:ext cx="358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D1DDFF2-1CAA-4CCF-B2E3-5987648661BA}"/>
                    </a:ext>
                  </a:extLst>
                </p14:cNvPr>
                <p14:cNvContentPartPr/>
                <p14:nvPr/>
              </p14:nvContentPartPr>
              <p14:xfrm>
                <a:off x="3176719" y="6404398"/>
                <a:ext cx="225720" cy="1436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D1DDFF2-1CAA-4CCF-B2E3-5987648661B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168079" y="6395398"/>
                  <a:ext cx="243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CBB00C8-AA95-4C19-9D89-07CAFCF0DCDA}"/>
                    </a:ext>
                  </a:extLst>
                </p14:cNvPr>
                <p14:cNvContentPartPr/>
                <p14:nvPr/>
              </p14:nvContentPartPr>
              <p14:xfrm>
                <a:off x="3294799" y="6401158"/>
                <a:ext cx="137160" cy="270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CBB00C8-AA95-4C19-9D89-07CAFCF0DCDA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285799" y="6392158"/>
                  <a:ext cx="154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D36BDAE-5216-41A4-9BE9-4E37369D267F}"/>
                    </a:ext>
                  </a:extLst>
                </p14:cNvPr>
                <p14:cNvContentPartPr/>
                <p14:nvPr/>
              </p14:nvContentPartPr>
              <p14:xfrm>
                <a:off x="3668839" y="6487918"/>
                <a:ext cx="132840" cy="2253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D36BDAE-5216-41A4-9BE9-4E37369D267F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659839" y="6478918"/>
                  <a:ext cx="150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2B2B698-BB27-49ED-A4CC-6C407A53EE48}"/>
                    </a:ext>
                  </a:extLst>
                </p14:cNvPr>
                <p14:cNvContentPartPr/>
                <p14:nvPr/>
              </p14:nvContentPartPr>
              <p14:xfrm>
                <a:off x="4025239" y="6292078"/>
                <a:ext cx="158760" cy="284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2B2B698-BB27-49ED-A4CC-6C407A53EE4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016239" y="6283078"/>
                  <a:ext cx="176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5D565FD-B1DC-48A9-A9C5-FBB986A25971}"/>
                    </a:ext>
                  </a:extLst>
                </p14:cNvPr>
                <p14:cNvContentPartPr/>
                <p14:nvPr/>
              </p14:nvContentPartPr>
              <p14:xfrm>
                <a:off x="4185079" y="6088678"/>
                <a:ext cx="236160" cy="231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5D565FD-B1DC-48A9-A9C5-FBB986A2597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176079" y="6079678"/>
                  <a:ext cx="253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4CC8F90-210A-473B-B2DC-B520A793DF43}"/>
                    </a:ext>
                  </a:extLst>
                </p14:cNvPr>
                <p14:cNvContentPartPr/>
                <p14:nvPr/>
              </p14:nvContentPartPr>
              <p14:xfrm>
                <a:off x="4435279" y="6214678"/>
                <a:ext cx="165240" cy="2696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4CC8F90-210A-473B-B2DC-B520A793DF4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426279" y="6206038"/>
                  <a:ext cx="182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18664CD-9B11-43D4-AF35-C2D2A5A3698F}"/>
                    </a:ext>
                  </a:extLst>
                </p14:cNvPr>
                <p14:cNvContentPartPr/>
                <p14:nvPr/>
              </p14:nvContentPartPr>
              <p14:xfrm>
                <a:off x="4721119" y="6274078"/>
                <a:ext cx="235080" cy="198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18664CD-9B11-43D4-AF35-C2D2A5A3698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712479" y="6265438"/>
                  <a:ext cx="252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EFD71412-84A6-42A1-BDED-444035A542D5}"/>
                    </a:ext>
                  </a:extLst>
                </p14:cNvPr>
                <p14:cNvContentPartPr/>
                <p14:nvPr/>
              </p14:nvContentPartPr>
              <p14:xfrm>
                <a:off x="4707079" y="6230158"/>
                <a:ext cx="247680" cy="2394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EFD71412-84A6-42A1-BDED-444035A542D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698439" y="6221158"/>
                  <a:ext cx="265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F464091-2DBE-420D-9327-6C89A5F14BB7}"/>
                    </a:ext>
                  </a:extLst>
                </p14:cNvPr>
                <p14:cNvContentPartPr/>
                <p14:nvPr/>
              </p14:nvContentPartPr>
              <p14:xfrm>
                <a:off x="5139079" y="6295678"/>
                <a:ext cx="114480" cy="68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F464091-2DBE-420D-9327-6C89A5F14BB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130079" y="6286678"/>
                  <a:ext cx="132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C2987B2C-3F35-4995-B9BD-7BE39675B7F4}"/>
                    </a:ext>
                  </a:extLst>
                </p14:cNvPr>
                <p14:cNvContentPartPr/>
                <p14:nvPr/>
              </p14:nvContentPartPr>
              <p14:xfrm>
                <a:off x="5123599" y="6236638"/>
                <a:ext cx="406800" cy="2224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C2987B2C-3F35-4995-B9BD-7BE39675B7F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114599" y="6227638"/>
                  <a:ext cx="424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26FEBA0E-A38F-4CB5-A245-486DACE75460}"/>
                    </a:ext>
                  </a:extLst>
                </p14:cNvPr>
                <p14:cNvContentPartPr/>
                <p14:nvPr/>
              </p14:nvContentPartPr>
              <p14:xfrm>
                <a:off x="5583319" y="6098758"/>
                <a:ext cx="158760" cy="4086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26FEBA0E-A38F-4CB5-A245-486DACE7546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574319" y="6089758"/>
                  <a:ext cx="1764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8657678-B88E-4EEA-A5AB-13CEC2236409}"/>
                    </a:ext>
                  </a:extLst>
                </p14:cNvPr>
                <p14:cNvContentPartPr/>
                <p14:nvPr/>
              </p14:nvContentPartPr>
              <p14:xfrm>
                <a:off x="5984719" y="6238438"/>
                <a:ext cx="176040" cy="151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8657678-B88E-4EEA-A5AB-13CEC223640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975719" y="6229798"/>
                  <a:ext cx="193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B4520C0-BAA4-41E7-88DC-899959872E56}"/>
                    </a:ext>
                  </a:extLst>
                </p14:cNvPr>
                <p14:cNvContentPartPr/>
                <p14:nvPr/>
              </p14:nvContentPartPr>
              <p14:xfrm>
                <a:off x="6027919" y="6332758"/>
                <a:ext cx="122760" cy="208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B4520C0-BAA4-41E7-88DC-899959872E56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019279" y="6324118"/>
                  <a:ext cx="140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6D07AF8-568E-4B81-9925-0BAC841A7B68}"/>
                    </a:ext>
                  </a:extLst>
                </p14:cNvPr>
                <p14:cNvContentPartPr/>
                <p14:nvPr/>
              </p14:nvContentPartPr>
              <p14:xfrm>
                <a:off x="6505639" y="5978878"/>
                <a:ext cx="274680" cy="1872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6D07AF8-568E-4B81-9925-0BAC841A7B6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496999" y="5970238"/>
                  <a:ext cx="292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B9D6F34-B73D-47D5-ACB5-E408BE1DE6D1}"/>
                    </a:ext>
                  </a:extLst>
                </p14:cNvPr>
                <p14:cNvContentPartPr/>
                <p14:nvPr/>
              </p14:nvContentPartPr>
              <p14:xfrm>
                <a:off x="6441919" y="6249598"/>
                <a:ext cx="404640" cy="57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B9D6F34-B73D-47D5-ACB5-E408BE1DE6D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432919" y="6240958"/>
                  <a:ext cx="422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E203725-5F74-4C34-BE0F-51D3B41642BE}"/>
                    </a:ext>
                  </a:extLst>
                </p14:cNvPr>
                <p14:cNvContentPartPr/>
                <p14:nvPr/>
              </p14:nvContentPartPr>
              <p14:xfrm>
                <a:off x="6488359" y="6393238"/>
                <a:ext cx="160560" cy="1162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E203725-5F74-4C34-BE0F-51D3B41642B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479719" y="6384598"/>
                  <a:ext cx="178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785B3A0-0A87-4EED-8460-D5D2BED00967}"/>
                    </a:ext>
                  </a:extLst>
                </p14:cNvPr>
                <p14:cNvContentPartPr/>
                <p14:nvPr/>
              </p14:nvContentPartPr>
              <p14:xfrm>
                <a:off x="6622999" y="6355798"/>
                <a:ext cx="99720" cy="2912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785B3A0-0A87-4EED-8460-D5D2BED00967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614359" y="6346798"/>
                  <a:ext cx="1173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410FA46-0996-4DEA-B903-8946524291C3}"/>
                    </a:ext>
                  </a:extLst>
                </p14:cNvPr>
                <p14:cNvContentPartPr/>
                <p14:nvPr/>
              </p14:nvContentPartPr>
              <p14:xfrm>
                <a:off x="7100719" y="6238438"/>
                <a:ext cx="66240" cy="5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410FA46-0996-4DEA-B903-8946524291C3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091719" y="6229438"/>
                  <a:ext cx="83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BB7BC44-0A30-4D5B-8BF1-40BD83CCE198}"/>
                    </a:ext>
                  </a:extLst>
                </p14:cNvPr>
                <p14:cNvContentPartPr/>
                <p14:nvPr/>
              </p14:nvContentPartPr>
              <p14:xfrm>
                <a:off x="7067599" y="6309718"/>
                <a:ext cx="134280" cy="435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BB7BC44-0A30-4D5B-8BF1-40BD83CCE198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058599" y="6301078"/>
                  <a:ext cx="151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890A100-0296-487E-9DB5-303F464C7045}"/>
                    </a:ext>
                  </a:extLst>
                </p14:cNvPr>
                <p14:cNvContentPartPr/>
                <p14:nvPr/>
              </p14:nvContentPartPr>
              <p14:xfrm>
                <a:off x="7523719" y="5969878"/>
                <a:ext cx="123480" cy="2624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890A100-0296-487E-9DB5-303F464C704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514719" y="5961238"/>
                  <a:ext cx="141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B4489C55-093C-466E-8FFF-1651AED90791}"/>
                    </a:ext>
                  </a:extLst>
                </p14:cNvPr>
                <p14:cNvContentPartPr/>
                <p14:nvPr/>
              </p14:nvContentPartPr>
              <p14:xfrm>
                <a:off x="7357039" y="6235198"/>
                <a:ext cx="309600" cy="871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B4489C55-093C-466E-8FFF-1651AED9079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348399" y="6226558"/>
                  <a:ext cx="327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ED9DC6C6-D7EA-4063-94B8-22B081687745}"/>
                    </a:ext>
                  </a:extLst>
                </p14:cNvPr>
                <p14:cNvContentPartPr/>
                <p14:nvPr/>
              </p14:nvContentPartPr>
              <p14:xfrm>
                <a:off x="7338679" y="6420238"/>
                <a:ext cx="246960" cy="238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ED9DC6C6-D7EA-4063-94B8-22B08168774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329679" y="6411238"/>
                  <a:ext cx="264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DE9ED0D-BB25-470A-B6D5-730F4ECC9006}"/>
                    </a:ext>
                  </a:extLst>
                </p14:cNvPr>
                <p14:cNvContentPartPr/>
                <p14:nvPr/>
              </p14:nvContentPartPr>
              <p14:xfrm>
                <a:off x="8007559" y="6432838"/>
                <a:ext cx="162000" cy="207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DE9ED0D-BB25-470A-B6D5-730F4ECC900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998919" y="6424198"/>
                  <a:ext cx="179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4CC598A-3023-4456-8941-7CA58AEFAFD5}"/>
                    </a:ext>
                  </a:extLst>
                </p14:cNvPr>
                <p14:cNvContentPartPr/>
                <p14:nvPr/>
              </p14:nvContentPartPr>
              <p14:xfrm>
                <a:off x="8417239" y="6221878"/>
                <a:ext cx="80280" cy="2278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4CC598A-3023-4456-8941-7CA58AEFAFD5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408239" y="6212878"/>
                  <a:ext cx="97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34C05709-DC02-4EDA-9F2E-E563DD7BB1E9}"/>
                    </a:ext>
                  </a:extLst>
                </p14:cNvPr>
                <p14:cNvContentPartPr/>
                <p14:nvPr/>
              </p14:nvContentPartPr>
              <p14:xfrm>
                <a:off x="8439559" y="6052318"/>
                <a:ext cx="321480" cy="278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34C05709-DC02-4EDA-9F2E-E563DD7BB1E9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430559" y="6043678"/>
                  <a:ext cx="339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1453FF56-2B2F-4C62-898B-5FF2403E9CCE}"/>
                    </a:ext>
                  </a:extLst>
                </p14:cNvPr>
                <p14:cNvContentPartPr/>
                <p14:nvPr/>
              </p14:nvContentPartPr>
              <p14:xfrm>
                <a:off x="8857879" y="6122878"/>
                <a:ext cx="209520" cy="3157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453FF56-2B2F-4C62-898B-5FF2403E9CC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848879" y="6113878"/>
                  <a:ext cx="227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3C1E9DEF-C992-42B5-A316-89A082B2EAA6}"/>
                    </a:ext>
                  </a:extLst>
                </p14:cNvPr>
                <p14:cNvContentPartPr/>
                <p14:nvPr/>
              </p14:nvContentPartPr>
              <p14:xfrm>
                <a:off x="9115639" y="6204598"/>
                <a:ext cx="227520" cy="2390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3C1E9DEF-C992-42B5-A316-89A082B2EAA6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106639" y="6195958"/>
                  <a:ext cx="245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5CE7330-83D3-45C3-BA85-2D05E1804D6E}"/>
                    </a:ext>
                  </a:extLst>
                </p14:cNvPr>
                <p14:cNvContentPartPr/>
                <p14:nvPr/>
              </p14:nvContentPartPr>
              <p14:xfrm>
                <a:off x="9062359" y="6174718"/>
                <a:ext cx="253080" cy="243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5CE7330-83D3-45C3-BA85-2D05E1804D6E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053719" y="6165718"/>
                  <a:ext cx="27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13845F5-B793-4EF5-92D2-375195786B61}"/>
                    </a:ext>
                  </a:extLst>
                </p14:cNvPr>
                <p14:cNvContentPartPr/>
                <p14:nvPr/>
              </p14:nvContentPartPr>
              <p14:xfrm>
                <a:off x="9505159" y="6245998"/>
                <a:ext cx="131760" cy="248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13845F5-B793-4EF5-92D2-375195786B61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496159" y="6236998"/>
                  <a:ext cx="149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6FA6A59-AE6C-4C16-BF9E-581AE2B06C36}"/>
                    </a:ext>
                  </a:extLst>
                </p14:cNvPr>
                <p14:cNvContentPartPr/>
                <p14:nvPr/>
              </p14:nvContentPartPr>
              <p14:xfrm>
                <a:off x="9454039" y="6355078"/>
                <a:ext cx="182160" cy="42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6FA6A59-AE6C-4C16-BF9E-581AE2B06C3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445399" y="6346438"/>
                  <a:ext cx="199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298A622-8F82-48BA-9385-029989BC9A54}"/>
                    </a:ext>
                  </a:extLst>
                </p14:cNvPr>
                <p14:cNvContentPartPr/>
                <p14:nvPr/>
              </p14:nvContentPartPr>
              <p14:xfrm>
                <a:off x="9781639" y="6184438"/>
                <a:ext cx="279360" cy="252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298A622-8F82-48BA-9385-029989BC9A5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772639" y="6175438"/>
                  <a:ext cx="297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AE5514E-C9AC-4852-9B7D-69A0A856869D}"/>
                    </a:ext>
                  </a:extLst>
                </p14:cNvPr>
                <p14:cNvContentPartPr/>
                <p14:nvPr/>
              </p14:nvContentPartPr>
              <p14:xfrm>
                <a:off x="10137679" y="5978158"/>
                <a:ext cx="179640" cy="5328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AE5514E-C9AC-4852-9B7D-69A0A856869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129039" y="5969518"/>
                  <a:ext cx="1972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4C7F09F9-86E5-4994-B415-8A97E0FD663A}"/>
                    </a:ext>
                  </a:extLst>
                </p14:cNvPr>
                <p14:cNvContentPartPr/>
                <p14:nvPr/>
              </p14:nvContentPartPr>
              <p14:xfrm>
                <a:off x="10545919" y="6162118"/>
                <a:ext cx="128160" cy="183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4C7F09F9-86E5-4994-B415-8A97E0FD663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537279" y="6153478"/>
                  <a:ext cx="145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E5C2CF7-9BE6-4B90-876E-770CB777F797}"/>
                    </a:ext>
                  </a:extLst>
                </p14:cNvPr>
                <p14:cNvContentPartPr/>
                <p14:nvPr/>
              </p14:nvContentPartPr>
              <p14:xfrm>
                <a:off x="10507759" y="6264718"/>
                <a:ext cx="173880" cy="396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E5C2CF7-9BE6-4B90-876E-770CB777F79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0498759" y="6255718"/>
                  <a:ext cx="191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3F7B6BC0-D0B2-4337-AA5B-8A98E5FC0CA3}"/>
                    </a:ext>
                  </a:extLst>
                </p14:cNvPr>
                <p14:cNvContentPartPr/>
                <p14:nvPr/>
              </p14:nvContentPartPr>
              <p14:xfrm>
                <a:off x="11000959" y="5964118"/>
                <a:ext cx="124560" cy="2685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3F7B6BC0-D0B2-4337-AA5B-8A98E5FC0CA3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991959" y="5955118"/>
                  <a:ext cx="142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33C9DCF-554C-4CE4-9BCC-A4583DD7B7CA}"/>
                    </a:ext>
                  </a:extLst>
                </p14:cNvPr>
                <p14:cNvContentPartPr/>
                <p14:nvPr/>
              </p14:nvContentPartPr>
              <p14:xfrm>
                <a:off x="10800439" y="6253558"/>
                <a:ext cx="417960" cy="554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33C9DCF-554C-4CE4-9BCC-A4583DD7B7CA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791799" y="6244558"/>
                  <a:ext cx="435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F56568C-ACD2-497F-B13E-2828843A5D39}"/>
                    </a:ext>
                  </a:extLst>
                </p14:cNvPr>
                <p14:cNvContentPartPr/>
                <p14:nvPr/>
              </p14:nvContentPartPr>
              <p14:xfrm>
                <a:off x="10816639" y="6379918"/>
                <a:ext cx="180360" cy="130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F56568C-ACD2-497F-B13E-2828843A5D39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807999" y="6371278"/>
                  <a:ext cx="19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F504F3B-5E69-4289-B58B-7661B3B1E74C}"/>
                    </a:ext>
                  </a:extLst>
                </p14:cNvPr>
                <p14:cNvContentPartPr/>
                <p14:nvPr/>
              </p14:nvContentPartPr>
              <p14:xfrm>
                <a:off x="10944439" y="6353638"/>
                <a:ext cx="86760" cy="294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F504F3B-5E69-4289-B58B-7661B3B1E74C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935439" y="6344638"/>
                  <a:ext cx="104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C46CA9FA-19F4-4ED6-8892-240D1A51AC4A}"/>
                    </a:ext>
                  </a:extLst>
                </p14:cNvPr>
                <p14:cNvContentPartPr/>
                <p14:nvPr/>
              </p14:nvContentPartPr>
              <p14:xfrm>
                <a:off x="7693279" y="4382692"/>
                <a:ext cx="3554640" cy="2354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C46CA9FA-19F4-4ED6-8892-240D1A51AC4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684279" y="4373692"/>
                  <a:ext cx="3572280" cy="25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47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35F3237-D84C-43F0-A9BE-A83FAD6F15C6}"/>
                  </a:ext>
                </a:extLst>
              </p14:cNvPr>
              <p14:cNvContentPartPr/>
              <p14:nvPr/>
            </p14:nvContentPartPr>
            <p14:xfrm>
              <a:off x="5500519" y="98638"/>
              <a:ext cx="10440" cy="11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35F3237-D84C-43F0-A9BE-A83FAD6F15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1879" y="89998"/>
                <a:ext cx="28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040DA43E-5EA0-453C-82E7-FC74519E2342}"/>
                  </a:ext>
                </a:extLst>
              </p14:cNvPr>
              <p14:cNvContentPartPr/>
              <p14:nvPr/>
            </p14:nvContentPartPr>
            <p14:xfrm>
              <a:off x="1292479" y="3896278"/>
              <a:ext cx="210240" cy="45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040DA43E-5EA0-453C-82E7-FC74519E23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479" y="3887278"/>
                <a:ext cx="2278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AAE969B5-4913-4E5D-9113-39FA04E41FDA}"/>
                  </a:ext>
                </a:extLst>
              </p14:cNvPr>
              <p14:cNvContentPartPr/>
              <p14:nvPr/>
            </p14:nvContentPartPr>
            <p14:xfrm>
              <a:off x="1311559" y="5995798"/>
              <a:ext cx="367560" cy="622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AAE969B5-4913-4E5D-9113-39FA04E41F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919" y="5986798"/>
                <a:ext cx="3852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7CBEB04-DE44-4EA9-ADB4-4F106CBF1017}"/>
                  </a:ext>
                </a:extLst>
              </p14:cNvPr>
              <p14:cNvContentPartPr/>
              <p14:nvPr/>
            </p14:nvContentPartPr>
            <p14:xfrm>
              <a:off x="509839" y="474118"/>
              <a:ext cx="151560" cy="242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7CBEB04-DE44-4EA9-ADB4-4F106CBF10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199" y="465478"/>
                <a:ext cx="1692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0A188BD-A361-4E49-826E-3C21E01966EB}"/>
                  </a:ext>
                </a:extLst>
              </p14:cNvPr>
              <p14:cNvContentPartPr/>
              <p14:nvPr/>
            </p14:nvContentPartPr>
            <p14:xfrm>
              <a:off x="550879" y="234718"/>
              <a:ext cx="433080" cy="502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0A188BD-A361-4E49-826E-3C21E01966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879" y="225718"/>
                <a:ext cx="4507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1170038-392F-42F7-A439-8CB74DDD93CF}"/>
                  </a:ext>
                </a:extLst>
              </p14:cNvPr>
              <p14:cNvContentPartPr/>
              <p14:nvPr/>
            </p14:nvContentPartPr>
            <p14:xfrm>
              <a:off x="863359" y="502558"/>
              <a:ext cx="258840" cy="22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1170038-392F-42F7-A439-8CB74DDD93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359" y="493558"/>
                <a:ext cx="276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5CF84A1-E736-41E0-86C4-741859CB97BF}"/>
                  </a:ext>
                </a:extLst>
              </p14:cNvPr>
              <p14:cNvContentPartPr/>
              <p14:nvPr/>
            </p14:nvContentPartPr>
            <p14:xfrm>
              <a:off x="1055959" y="531718"/>
              <a:ext cx="266760" cy="221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5CF84A1-E736-41E0-86C4-741859CB97B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6959" y="522718"/>
                <a:ext cx="2844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B6B97B3-8FC3-49BB-AD67-06977854176C}"/>
                  </a:ext>
                </a:extLst>
              </p14:cNvPr>
              <p14:cNvContentPartPr/>
              <p14:nvPr/>
            </p14:nvContentPartPr>
            <p14:xfrm>
              <a:off x="1386439" y="270718"/>
              <a:ext cx="431640" cy="455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B6B97B3-8FC3-49BB-AD67-0697785417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7799" y="262078"/>
                <a:ext cx="4492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087F779-97B3-4DEF-8E0C-07EB29A283D9}"/>
                  </a:ext>
                </a:extLst>
              </p14:cNvPr>
              <p14:cNvContentPartPr/>
              <p14:nvPr/>
            </p14:nvContentPartPr>
            <p14:xfrm>
              <a:off x="1694239" y="494998"/>
              <a:ext cx="174960" cy="195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087F779-97B3-4DEF-8E0C-07EB29A283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5599" y="486358"/>
                <a:ext cx="1926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87934AB-0BC3-4595-968C-47E4032CB3DD}"/>
                  </a:ext>
                </a:extLst>
              </p14:cNvPr>
              <p14:cNvContentPartPr/>
              <p14:nvPr/>
            </p14:nvContentPartPr>
            <p14:xfrm>
              <a:off x="1941199" y="518758"/>
              <a:ext cx="328320" cy="144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87934AB-0BC3-4595-968C-47E4032CB3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2559" y="509758"/>
                <a:ext cx="3459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DDE16D-740B-4823-91E9-AC1D323B436D}"/>
                  </a:ext>
                </a:extLst>
              </p14:cNvPr>
              <p14:cNvContentPartPr/>
              <p14:nvPr/>
            </p14:nvContentPartPr>
            <p14:xfrm>
              <a:off x="2662999" y="345598"/>
              <a:ext cx="264960" cy="321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DDE16D-740B-4823-91E9-AC1D323B436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4359" y="336598"/>
                <a:ext cx="2826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731781F-38B6-4F79-90E3-A666D086934D}"/>
                  </a:ext>
                </a:extLst>
              </p14:cNvPr>
              <p14:cNvContentPartPr/>
              <p14:nvPr/>
            </p14:nvContentPartPr>
            <p14:xfrm>
              <a:off x="2921119" y="461158"/>
              <a:ext cx="180000" cy="160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731781F-38B6-4F79-90E3-A666D08693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12119" y="452518"/>
                <a:ext cx="1976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28512EA-BA41-4069-9E63-6683A1AA4577}"/>
                  </a:ext>
                </a:extLst>
              </p14:cNvPr>
              <p14:cNvContentPartPr/>
              <p14:nvPr/>
            </p14:nvContentPartPr>
            <p14:xfrm>
              <a:off x="3138919" y="437758"/>
              <a:ext cx="206280" cy="236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28512EA-BA41-4069-9E63-6683A1AA45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29919" y="429118"/>
                <a:ext cx="2239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21E1C72-BEC8-403D-AB8D-A19969F7F4F9}"/>
                  </a:ext>
                </a:extLst>
              </p14:cNvPr>
              <p14:cNvContentPartPr/>
              <p14:nvPr/>
            </p14:nvContentPartPr>
            <p14:xfrm>
              <a:off x="3376159" y="360718"/>
              <a:ext cx="141840" cy="258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21E1C72-BEC8-403D-AB8D-A19969F7F4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67159" y="352078"/>
                <a:ext cx="1594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C32BA7B-269A-4614-8483-C757FE6391FD}"/>
                  </a:ext>
                </a:extLst>
              </p14:cNvPr>
              <p14:cNvContentPartPr/>
              <p14:nvPr/>
            </p14:nvContentPartPr>
            <p14:xfrm>
              <a:off x="3481279" y="471598"/>
              <a:ext cx="168120" cy="171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C32BA7B-269A-4614-8483-C757FE6391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72639" y="462598"/>
                <a:ext cx="185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A0CF12A-DC1F-4556-B48A-4224FF305365}"/>
                  </a:ext>
                </a:extLst>
              </p14:cNvPr>
              <p14:cNvContentPartPr/>
              <p14:nvPr/>
            </p14:nvContentPartPr>
            <p14:xfrm>
              <a:off x="3760639" y="161278"/>
              <a:ext cx="257760" cy="474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A0CF12A-DC1F-4556-B48A-4224FF3053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51999" y="152278"/>
                <a:ext cx="2754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C787E59-6F9F-4333-88E8-567B9DE90F49}"/>
                  </a:ext>
                </a:extLst>
              </p14:cNvPr>
              <p14:cNvContentPartPr/>
              <p14:nvPr/>
            </p14:nvContentPartPr>
            <p14:xfrm>
              <a:off x="4039279" y="193678"/>
              <a:ext cx="217080" cy="381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C787E59-6F9F-4333-88E8-567B9DE90F4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30639" y="184678"/>
                <a:ext cx="2347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3D59108-2D84-45A1-9023-733206096BB8}"/>
                  </a:ext>
                </a:extLst>
              </p14:cNvPr>
              <p14:cNvContentPartPr/>
              <p14:nvPr/>
            </p14:nvContentPartPr>
            <p14:xfrm>
              <a:off x="4158799" y="441718"/>
              <a:ext cx="190800" cy="171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3D59108-2D84-45A1-9023-733206096B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0159" y="433078"/>
                <a:ext cx="2084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9C259FB-5841-4E46-869A-316A02FD9D34}"/>
                  </a:ext>
                </a:extLst>
              </p14:cNvPr>
              <p14:cNvContentPartPr/>
              <p14:nvPr/>
            </p14:nvContentPartPr>
            <p14:xfrm>
              <a:off x="4428439" y="387718"/>
              <a:ext cx="122400" cy="236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9C259FB-5841-4E46-869A-316A02FD9D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19439" y="378718"/>
                <a:ext cx="1400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F28A2F4-107D-4247-92CD-AAC9593A32A7}"/>
                  </a:ext>
                </a:extLst>
              </p14:cNvPr>
              <p14:cNvContentPartPr/>
              <p14:nvPr/>
            </p14:nvContentPartPr>
            <p14:xfrm>
              <a:off x="4974919" y="389518"/>
              <a:ext cx="229320" cy="221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F28A2F4-107D-4247-92CD-AAC9593A32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66279" y="380518"/>
                <a:ext cx="246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F0EAF91-ABE3-4D1C-954A-8A000B2E1CA3}"/>
                  </a:ext>
                </a:extLst>
              </p14:cNvPr>
              <p14:cNvContentPartPr/>
              <p14:nvPr/>
            </p14:nvContentPartPr>
            <p14:xfrm>
              <a:off x="5272999" y="430558"/>
              <a:ext cx="171720" cy="127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F0EAF91-ABE3-4D1C-954A-8A000B2E1C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63999" y="421558"/>
                <a:ext cx="1893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739C09C-B2FD-44AB-9DA5-18ADE78DD1D8}"/>
                  </a:ext>
                </a:extLst>
              </p14:cNvPr>
              <p14:cNvContentPartPr/>
              <p14:nvPr/>
            </p14:nvContentPartPr>
            <p14:xfrm>
              <a:off x="5475319" y="473758"/>
              <a:ext cx="155160" cy="103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739C09C-B2FD-44AB-9DA5-18ADE78DD1D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66319" y="464758"/>
                <a:ext cx="1728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A7F7C3D-AD8D-4088-9589-B26FD2A1805A}"/>
                  </a:ext>
                </a:extLst>
              </p14:cNvPr>
              <p14:cNvContentPartPr/>
              <p14:nvPr/>
            </p14:nvContentPartPr>
            <p14:xfrm>
              <a:off x="6112879" y="76318"/>
              <a:ext cx="243360" cy="493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A7F7C3D-AD8D-4088-9589-B26FD2A180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03879" y="67678"/>
                <a:ext cx="26100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95922C1-0276-49E8-8F2E-2FAD2BB61C11}"/>
                  </a:ext>
                </a:extLst>
              </p14:cNvPr>
              <p14:cNvContentPartPr/>
              <p14:nvPr/>
            </p14:nvContentPartPr>
            <p14:xfrm>
              <a:off x="6347599" y="376918"/>
              <a:ext cx="217440" cy="210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95922C1-0276-49E8-8F2E-2FAD2BB61C1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38599" y="368278"/>
                <a:ext cx="2350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31ED370-AA9D-4FFF-89F9-E75FD7C7FBD0}"/>
                  </a:ext>
                </a:extLst>
              </p14:cNvPr>
              <p14:cNvContentPartPr/>
              <p14:nvPr/>
            </p14:nvContentPartPr>
            <p14:xfrm>
              <a:off x="7043119" y="394558"/>
              <a:ext cx="187200" cy="165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31ED370-AA9D-4FFF-89F9-E75FD7C7FBD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34119" y="385918"/>
                <a:ext cx="2048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82D09AF-DBC0-43DE-90A2-556303C8CF4A}"/>
                  </a:ext>
                </a:extLst>
              </p14:cNvPr>
              <p14:cNvContentPartPr/>
              <p14:nvPr/>
            </p14:nvContentPartPr>
            <p14:xfrm>
              <a:off x="7202239" y="180718"/>
              <a:ext cx="247680" cy="360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82D09AF-DBC0-43DE-90A2-556303C8CF4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93239" y="171718"/>
                <a:ext cx="2653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85A758E-BCE9-42F6-A53F-5082A767FA38}"/>
                  </a:ext>
                </a:extLst>
              </p14:cNvPr>
              <p14:cNvContentPartPr/>
              <p14:nvPr/>
            </p14:nvContentPartPr>
            <p14:xfrm>
              <a:off x="7365319" y="419398"/>
              <a:ext cx="52920" cy="64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85A758E-BCE9-42F6-A53F-5082A767FA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56679" y="410398"/>
                <a:ext cx="705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2D5B36C-FEFA-4F7D-9D0D-03F5CC8AFB41}"/>
                  </a:ext>
                </a:extLst>
              </p14:cNvPr>
              <p14:cNvContentPartPr/>
              <p14:nvPr/>
            </p14:nvContentPartPr>
            <p14:xfrm>
              <a:off x="7441279" y="334078"/>
              <a:ext cx="184680" cy="213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2D5B36C-FEFA-4F7D-9D0D-03F5CC8AFB4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32639" y="325078"/>
                <a:ext cx="202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FD9D8E9-C097-4336-AD9D-976C6D6C8B2A}"/>
                  </a:ext>
                </a:extLst>
              </p14:cNvPr>
              <p14:cNvContentPartPr/>
              <p14:nvPr/>
            </p14:nvContentPartPr>
            <p14:xfrm>
              <a:off x="7667359" y="358918"/>
              <a:ext cx="153720" cy="168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FD9D8E9-C097-4336-AD9D-976C6D6C8B2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58719" y="349918"/>
                <a:ext cx="1713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0AF0A95-7B71-4F43-99CC-47A4F9AD9369}"/>
                  </a:ext>
                </a:extLst>
              </p14:cNvPr>
              <p14:cNvContentPartPr/>
              <p14:nvPr/>
            </p14:nvContentPartPr>
            <p14:xfrm>
              <a:off x="7930519" y="367918"/>
              <a:ext cx="139320" cy="179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0AF0A95-7B71-4F43-99CC-47A4F9AD936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21519" y="358918"/>
                <a:ext cx="1569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460D84A-C452-457D-8191-D4A500CD75A9}"/>
                  </a:ext>
                </a:extLst>
              </p14:cNvPr>
              <p14:cNvContentPartPr/>
              <p14:nvPr/>
            </p14:nvContentPartPr>
            <p14:xfrm>
              <a:off x="8086039" y="360358"/>
              <a:ext cx="177840" cy="149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460D84A-C452-457D-8191-D4A500CD75A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77039" y="351718"/>
                <a:ext cx="1954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29E771B-80F3-463F-B3F9-EF8225010F29}"/>
                  </a:ext>
                </a:extLst>
              </p14:cNvPr>
              <p14:cNvContentPartPr/>
              <p14:nvPr/>
            </p14:nvContentPartPr>
            <p14:xfrm>
              <a:off x="8397439" y="57958"/>
              <a:ext cx="315360" cy="518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29E771B-80F3-463F-B3F9-EF8225010F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88439" y="48958"/>
                <a:ext cx="3330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4CF7228-A468-417A-8650-717EB79C7DE1}"/>
                  </a:ext>
                </a:extLst>
              </p14:cNvPr>
              <p14:cNvContentPartPr/>
              <p14:nvPr/>
            </p14:nvContentPartPr>
            <p14:xfrm>
              <a:off x="8347399" y="291958"/>
              <a:ext cx="370800" cy="73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4CF7228-A468-417A-8650-717EB79C7DE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38759" y="282958"/>
                <a:ext cx="3884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2F38105-4C25-49B7-8B32-D37F2E4CE810}"/>
                  </a:ext>
                </a:extLst>
              </p14:cNvPr>
              <p14:cNvContentPartPr/>
              <p14:nvPr/>
            </p14:nvContentPartPr>
            <p14:xfrm>
              <a:off x="8617399" y="375838"/>
              <a:ext cx="222120" cy="192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2F38105-4C25-49B7-8B32-D37F2E4CE81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08399" y="366838"/>
                <a:ext cx="239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67D3939-E698-46A7-BE3B-3E0A9360C2EB}"/>
                  </a:ext>
                </a:extLst>
              </p14:cNvPr>
              <p14:cNvContentPartPr/>
              <p14:nvPr/>
            </p14:nvContentPartPr>
            <p14:xfrm>
              <a:off x="9195559" y="417598"/>
              <a:ext cx="173880" cy="150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67D3939-E698-46A7-BE3B-3E0A9360C2E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86559" y="408598"/>
                <a:ext cx="1915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44140C1-2FEE-4520-95C2-F26BD6B95B39}"/>
                  </a:ext>
                </a:extLst>
              </p14:cNvPr>
              <p14:cNvContentPartPr/>
              <p14:nvPr/>
            </p14:nvContentPartPr>
            <p14:xfrm>
              <a:off x="9465919" y="381958"/>
              <a:ext cx="247320" cy="200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44140C1-2FEE-4520-95C2-F26BD6B95B3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57279" y="372958"/>
                <a:ext cx="2649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BD202A-073C-450D-BBF7-C7C8F09E7E23}"/>
                  </a:ext>
                </a:extLst>
              </p14:cNvPr>
              <p14:cNvContentPartPr/>
              <p14:nvPr/>
            </p14:nvContentPartPr>
            <p14:xfrm>
              <a:off x="10080439" y="348478"/>
              <a:ext cx="268920" cy="190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BD202A-073C-450D-BBF7-C7C8F09E7E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71439" y="339478"/>
                <a:ext cx="2865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575D036-69C6-40E7-91F3-071EE0BA01A3}"/>
                  </a:ext>
                </a:extLst>
              </p14:cNvPr>
              <p14:cNvContentPartPr/>
              <p14:nvPr/>
            </p14:nvContentPartPr>
            <p14:xfrm>
              <a:off x="10316959" y="393478"/>
              <a:ext cx="170640" cy="145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575D036-69C6-40E7-91F3-071EE0BA01A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08319" y="384838"/>
                <a:ext cx="1882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C378776-BF1C-45D1-9DFA-19F0D33FEC9B}"/>
                  </a:ext>
                </a:extLst>
              </p14:cNvPr>
              <p14:cNvContentPartPr/>
              <p14:nvPr/>
            </p14:nvContentPartPr>
            <p14:xfrm>
              <a:off x="10531159" y="414358"/>
              <a:ext cx="191160" cy="136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C378776-BF1C-45D1-9DFA-19F0D33FEC9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522519" y="405718"/>
                <a:ext cx="2088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C194B52-D63A-4C1B-894F-03BBAFE3B418}"/>
                  </a:ext>
                </a:extLst>
              </p14:cNvPr>
              <p14:cNvContentPartPr/>
              <p14:nvPr/>
            </p14:nvContentPartPr>
            <p14:xfrm>
              <a:off x="10849039" y="135718"/>
              <a:ext cx="235080" cy="419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C194B52-D63A-4C1B-894F-03BBAFE3B41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40039" y="126718"/>
                <a:ext cx="25272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C5B22E9-01FC-4092-9F24-17D06618FA7C}"/>
                  </a:ext>
                </a:extLst>
              </p14:cNvPr>
              <p14:cNvContentPartPr/>
              <p14:nvPr/>
            </p14:nvContentPartPr>
            <p14:xfrm>
              <a:off x="10716919" y="348118"/>
              <a:ext cx="363960" cy="120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C5B22E9-01FC-4092-9F24-17D06618FA7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707919" y="339118"/>
                <a:ext cx="381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BC1E72A-CB97-4842-80AC-B27193FACB78}"/>
                  </a:ext>
                </a:extLst>
              </p14:cNvPr>
              <p14:cNvContentPartPr/>
              <p14:nvPr/>
            </p14:nvContentPartPr>
            <p14:xfrm>
              <a:off x="11132719" y="332638"/>
              <a:ext cx="16920" cy="12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BC1E72A-CB97-4842-80AC-B27193FACB7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124079" y="323998"/>
                <a:ext cx="345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CB1CBBB-506F-427A-8F31-6F6EC0AFECBF}"/>
                  </a:ext>
                </a:extLst>
              </p14:cNvPr>
              <p14:cNvContentPartPr/>
              <p14:nvPr/>
            </p14:nvContentPartPr>
            <p14:xfrm>
              <a:off x="11137399" y="325078"/>
              <a:ext cx="220680" cy="168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CB1CBBB-506F-427A-8F31-6F6EC0AFEC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128399" y="316078"/>
                <a:ext cx="238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715F04B-0601-4D2C-91AA-9E0ECECE11A4}"/>
                  </a:ext>
                </a:extLst>
              </p14:cNvPr>
              <p14:cNvContentPartPr/>
              <p14:nvPr/>
            </p14:nvContentPartPr>
            <p14:xfrm>
              <a:off x="11385439" y="319318"/>
              <a:ext cx="165600" cy="202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715F04B-0601-4D2C-91AA-9E0ECECE11A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76439" y="310318"/>
                <a:ext cx="1832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782BDD3-4706-4353-A152-487F371757D2}"/>
                  </a:ext>
                </a:extLst>
              </p14:cNvPr>
              <p14:cNvContentPartPr/>
              <p14:nvPr/>
            </p14:nvContentPartPr>
            <p14:xfrm>
              <a:off x="11560399" y="343798"/>
              <a:ext cx="150840" cy="167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782BDD3-4706-4353-A152-487F371757D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551399" y="334798"/>
                <a:ext cx="1684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61D3C00-EE1B-47E3-B7F3-E9916727D4BE}"/>
                  </a:ext>
                </a:extLst>
              </p14:cNvPr>
              <p14:cNvContentPartPr/>
              <p14:nvPr/>
            </p14:nvContentPartPr>
            <p14:xfrm>
              <a:off x="11749399" y="327238"/>
              <a:ext cx="202320" cy="210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61D3C00-EE1B-47E3-B7F3-E9916727D4B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740759" y="318238"/>
                <a:ext cx="2199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0E1CE38-EEBA-4BB8-8ABA-CAE9470C7279}"/>
                  </a:ext>
                </a:extLst>
              </p14:cNvPr>
              <p14:cNvContentPartPr/>
              <p14:nvPr/>
            </p14:nvContentPartPr>
            <p14:xfrm>
              <a:off x="11919319" y="302758"/>
              <a:ext cx="222840" cy="2239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0E1CE38-EEBA-4BB8-8ABA-CAE9470C727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910319" y="294118"/>
                <a:ext cx="240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3542DC9-3316-4DF4-AFA3-65C41A8161F6}"/>
                  </a:ext>
                </a:extLst>
              </p14:cNvPr>
              <p14:cNvContentPartPr/>
              <p14:nvPr/>
            </p14:nvContentPartPr>
            <p14:xfrm>
              <a:off x="12136759" y="570598"/>
              <a:ext cx="18360" cy="23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3542DC9-3316-4DF4-AFA3-65C41A8161F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128119" y="561598"/>
                <a:ext cx="36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100702B-A8AE-432E-9274-8336D18FE07A}"/>
                  </a:ext>
                </a:extLst>
              </p14:cNvPr>
              <p14:cNvContentPartPr/>
              <p14:nvPr/>
            </p14:nvContentPartPr>
            <p14:xfrm>
              <a:off x="4400359" y="1324798"/>
              <a:ext cx="61560" cy="1537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100702B-A8AE-432E-9274-8336D18FE07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91359" y="1315798"/>
                <a:ext cx="792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52619BB-9173-4F94-B3F1-0F26DF4BD71D}"/>
                  </a:ext>
                </a:extLst>
              </p14:cNvPr>
              <p14:cNvContentPartPr/>
              <p14:nvPr/>
            </p14:nvContentPartPr>
            <p14:xfrm>
              <a:off x="4513759" y="1138678"/>
              <a:ext cx="11880" cy="406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52619BB-9173-4F94-B3F1-0F26DF4BD71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05119" y="1130038"/>
                <a:ext cx="29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F8B3E64-4975-4604-AB93-CDF1B31FE523}"/>
                  </a:ext>
                </a:extLst>
              </p14:cNvPr>
              <p14:cNvContentPartPr/>
              <p14:nvPr/>
            </p14:nvContentPartPr>
            <p14:xfrm>
              <a:off x="4491439" y="1225078"/>
              <a:ext cx="225360" cy="240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F8B3E64-4975-4604-AB93-CDF1B31FE52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82799" y="1216438"/>
                <a:ext cx="243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549F9A2-1BD9-4FDA-830E-38964CF82B38}"/>
                  </a:ext>
                </a:extLst>
              </p14:cNvPr>
              <p14:cNvContentPartPr/>
              <p14:nvPr/>
            </p14:nvContentPartPr>
            <p14:xfrm>
              <a:off x="5220079" y="1264678"/>
              <a:ext cx="259560" cy="223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549F9A2-1BD9-4FDA-830E-38964CF82B3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11439" y="1255678"/>
                <a:ext cx="277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5CCBDD1-A0C7-4A15-A0AB-5F2F601C24A8}"/>
                  </a:ext>
                </a:extLst>
              </p14:cNvPr>
              <p14:cNvContentPartPr/>
              <p14:nvPr/>
            </p14:nvContentPartPr>
            <p14:xfrm>
              <a:off x="5404759" y="1051558"/>
              <a:ext cx="264960" cy="388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5CCBDD1-A0C7-4A15-A0AB-5F2F601C24A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96119" y="1042558"/>
                <a:ext cx="2826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17F6B53-74EC-4F94-93CD-A01BF654BA8C}"/>
                  </a:ext>
                </a:extLst>
              </p14:cNvPr>
              <p14:cNvContentPartPr/>
              <p14:nvPr/>
            </p14:nvContentPartPr>
            <p14:xfrm>
              <a:off x="5592319" y="1254238"/>
              <a:ext cx="115200" cy="136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17F6B53-74EC-4F94-93CD-A01BF654BA8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83679" y="1245598"/>
                <a:ext cx="1328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9087CCB-E42E-41D5-B318-25B4F075BAA6}"/>
                  </a:ext>
                </a:extLst>
              </p14:cNvPr>
              <p14:cNvContentPartPr/>
              <p14:nvPr/>
            </p14:nvContentPartPr>
            <p14:xfrm>
              <a:off x="5731999" y="1159558"/>
              <a:ext cx="216000" cy="268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9087CCB-E42E-41D5-B318-25B4F075BAA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23359" y="1150558"/>
                <a:ext cx="2336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4FD56C3-D889-4B37-A2B9-937CD9D1E709}"/>
                  </a:ext>
                </a:extLst>
              </p14:cNvPr>
              <p14:cNvContentPartPr/>
              <p14:nvPr/>
            </p14:nvContentPartPr>
            <p14:xfrm>
              <a:off x="6067519" y="1169278"/>
              <a:ext cx="154080" cy="227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4FD56C3-D889-4B37-A2B9-937CD9D1E70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58519" y="1160638"/>
                <a:ext cx="1717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50A88CD-45C7-455D-A644-0209ABCC5ECF}"/>
                  </a:ext>
                </a:extLst>
              </p14:cNvPr>
              <p14:cNvContentPartPr/>
              <p14:nvPr/>
            </p14:nvContentPartPr>
            <p14:xfrm>
              <a:off x="6328519" y="1173598"/>
              <a:ext cx="215280" cy="2368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50A88CD-45C7-455D-A644-0209ABCC5EC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19519" y="1164598"/>
                <a:ext cx="2329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7DB445A-A747-46CE-BE80-84580133D4E5}"/>
                  </a:ext>
                </a:extLst>
              </p14:cNvPr>
              <p14:cNvContentPartPr/>
              <p14:nvPr/>
            </p14:nvContentPartPr>
            <p14:xfrm>
              <a:off x="6529399" y="1211038"/>
              <a:ext cx="244440" cy="163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7DB445A-A747-46CE-BE80-84580133D4E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520759" y="1202038"/>
                <a:ext cx="2620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064698D-A797-450B-A0A1-8DEF4641CCE6}"/>
                  </a:ext>
                </a:extLst>
              </p14:cNvPr>
              <p14:cNvContentPartPr/>
              <p14:nvPr/>
            </p14:nvContentPartPr>
            <p14:xfrm>
              <a:off x="6770959" y="911158"/>
              <a:ext cx="357480" cy="488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064698D-A797-450B-A0A1-8DEF4641CCE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62319" y="902158"/>
                <a:ext cx="37512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03C2320-CE96-4711-957D-8E3A11231C2E}"/>
                  </a:ext>
                </a:extLst>
              </p14:cNvPr>
              <p14:cNvContentPartPr/>
              <p14:nvPr/>
            </p14:nvContentPartPr>
            <p14:xfrm>
              <a:off x="7033039" y="1245238"/>
              <a:ext cx="207720" cy="198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03C2320-CE96-4711-957D-8E3A11231C2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024399" y="1236598"/>
                <a:ext cx="225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D9CBB4A-8E8A-48ED-9466-D8D45714D176}"/>
                  </a:ext>
                </a:extLst>
              </p14:cNvPr>
              <p14:cNvContentPartPr/>
              <p14:nvPr/>
            </p14:nvContentPartPr>
            <p14:xfrm>
              <a:off x="5486479" y="1550158"/>
              <a:ext cx="1008000" cy="107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D9CBB4A-8E8A-48ED-9466-D8D45714D17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477839" y="1541518"/>
                <a:ext cx="1025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C63F502-3CEA-4FFC-AB5F-D54D39048805}"/>
                  </a:ext>
                </a:extLst>
              </p14:cNvPr>
              <p14:cNvContentPartPr/>
              <p14:nvPr/>
            </p14:nvContentPartPr>
            <p14:xfrm>
              <a:off x="7654399" y="1253158"/>
              <a:ext cx="76320" cy="141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C63F502-3CEA-4FFC-AB5F-D54D3904880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45399" y="1244158"/>
                <a:ext cx="939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731440C-47F8-4851-9AB9-9C9E3EF0C62E}"/>
                  </a:ext>
                </a:extLst>
              </p14:cNvPr>
              <p14:cNvContentPartPr/>
              <p14:nvPr/>
            </p14:nvContentPartPr>
            <p14:xfrm>
              <a:off x="7803439" y="1073878"/>
              <a:ext cx="4680" cy="4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731440C-47F8-4851-9AB9-9C9E3EF0C62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794799" y="1064878"/>
                <a:ext cx="22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7934451-5F8F-4878-B691-156C6E1A046E}"/>
                  </a:ext>
                </a:extLst>
              </p14:cNvPr>
              <p14:cNvContentPartPr/>
              <p14:nvPr/>
            </p14:nvContentPartPr>
            <p14:xfrm>
              <a:off x="7933039" y="822238"/>
              <a:ext cx="309600" cy="581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7934451-5F8F-4878-B691-156C6E1A046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924039" y="813238"/>
                <a:ext cx="32724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8F31878-0CFD-4692-812E-856D30650AD0}"/>
                  </a:ext>
                </a:extLst>
              </p14:cNvPr>
              <p14:cNvContentPartPr/>
              <p14:nvPr/>
            </p14:nvContentPartPr>
            <p14:xfrm>
              <a:off x="7889479" y="1214638"/>
              <a:ext cx="601200" cy="136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8F31878-0CFD-4692-812E-856D30650AD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80839" y="1205998"/>
                <a:ext cx="6188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BDF5575-E2C1-4AC4-A264-CB150315B8C8}"/>
                  </a:ext>
                </a:extLst>
              </p14:cNvPr>
              <p14:cNvContentPartPr/>
              <p14:nvPr/>
            </p14:nvContentPartPr>
            <p14:xfrm>
              <a:off x="8684359" y="832318"/>
              <a:ext cx="345960" cy="5324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BDF5575-E2C1-4AC4-A264-CB150315B8C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675359" y="823678"/>
                <a:ext cx="3636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70E3CCB-0357-4584-AB7A-208461FC012B}"/>
                  </a:ext>
                </a:extLst>
              </p14:cNvPr>
              <p14:cNvContentPartPr/>
              <p14:nvPr/>
            </p14:nvContentPartPr>
            <p14:xfrm>
              <a:off x="8623159" y="1101238"/>
              <a:ext cx="271800" cy="900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70E3CCB-0357-4584-AB7A-208461FC012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614519" y="1092238"/>
                <a:ext cx="2894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4F9B490-E650-445D-9A8C-36C120B69096}"/>
                  </a:ext>
                </a:extLst>
              </p14:cNvPr>
              <p14:cNvContentPartPr/>
              <p14:nvPr/>
            </p14:nvContentPartPr>
            <p14:xfrm>
              <a:off x="8881279" y="1086478"/>
              <a:ext cx="231840" cy="216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4F9B490-E650-445D-9A8C-36C120B6909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872639" y="1077838"/>
                <a:ext cx="2494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9B3F362-2A1F-448C-AE95-1E4C055D990A}"/>
                  </a:ext>
                </a:extLst>
              </p14:cNvPr>
              <p14:cNvContentPartPr/>
              <p14:nvPr/>
            </p14:nvContentPartPr>
            <p14:xfrm>
              <a:off x="9268639" y="1249918"/>
              <a:ext cx="230040" cy="331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9B3F362-2A1F-448C-AE95-1E4C055D990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259639" y="1240918"/>
                <a:ext cx="2476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E3A713A-1EA5-481C-AF69-316606331B80}"/>
                  </a:ext>
                </a:extLst>
              </p14:cNvPr>
              <p14:cNvContentPartPr/>
              <p14:nvPr/>
            </p14:nvContentPartPr>
            <p14:xfrm>
              <a:off x="9424879" y="1104478"/>
              <a:ext cx="250200" cy="226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E3A713A-1EA5-481C-AF69-316606331B8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15879" y="1095478"/>
                <a:ext cx="2678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CF7A5E6-2F3F-4AAA-B447-E58A9C297BDB}"/>
                  </a:ext>
                </a:extLst>
              </p14:cNvPr>
              <p14:cNvContentPartPr/>
              <p14:nvPr/>
            </p14:nvContentPartPr>
            <p14:xfrm>
              <a:off x="9718279" y="1173958"/>
              <a:ext cx="211680" cy="158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CF7A5E6-2F3F-4AAA-B447-E58A9C297BD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709279" y="1164958"/>
                <a:ext cx="2293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9478458-C2F3-43C8-B1E9-2BF1EC80E0F8}"/>
                  </a:ext>
                </a:extLst>
              </p14:cNvPr>
              <p14:cNvContentPartPr/>
              <p14:nvPr/>
            </p14:nvContentPartPr>
            <p14:xfrm>
              <a:off x="9890359" y="1114918"/>
              <a:ext cx="180000" cy="212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9478458-C2F3-43C8-B1E9-2BF1EC80E0F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881359" y="1105918"/>
                <a:ext cx="1976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E2B0351-8B9A-4223-BA30-3C796ACB3C74}"/>
                  </a:ext>
                </a:extLst>
              </p14:cNvPr>
              <p14:cNvContentPartPr/>
              <p14:nvPr/>
            </p14:nvContentPartPr>
            <p14:xfrm>
              <a:off x="10112119" y="1076398"/>
              <a:ext cx="227160" cy="232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E2B0351-8B9A-4223-BA30-3C796ACB3C7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103479" y="1067758"/>
                <a:ext cx="2448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70AB65C-F1D0-4CDC-9EB2-AA0C61526088}"/>
                  </a:ext>
                </a:extLst>
              </p14:cNvPr>
              <p14:cNvContentPartPr/>
              <p14:nvPr/>
            </p14:nvContentPartPr>
            <p14:xfrm>
              <a:off x="10390759" y="1145878"/>
              <a:ext cx="91080" cy="159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70AB65C-F1D0-4CDC-9EB2-AA0C6152608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382119" y="1136878"/>
                <a:ext cx="108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F42BDE9-B71D-402C-8945-85B20BB833EA}"/>
                  </a:ext>
                </a:extLst>
              </p14:cNvPr>
              <p14:cNvContentPartPr/>
              <p14:nvPr/>
            </p14:nvContentPartPr>
            <p14:xfrm>
              <a:off x="10625119" y="801358"/>
              <a:ext cx="287280" cy="502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F42BDE9-B71D-402C-8945-85B20BB833E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616119" y="792718"/>
                <a:ext cx="3049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5A87892-E517-49A2-9A1C-461EF91374A5}"/>
                  </a:ext>
                </a:extLst>
              </p14:cNvPr>
              <p14:cNvContentPartPr/>
              <p14:nvPr/>
            </p14:nvContentPartPr>
            <p14:xfrm>
              <a:off x="10908079" y="815398"/>
              <a:ext cx="319680" cy="448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5A87892-E517-49A2-9A1C-461EF91374A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899079" y="806758"/>
                <a:ext cx="33732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2378C46-0C9B-48E4-BB0D-EF84C4B449F4}"/>
                  </a:ext>
                </a:extLst>
              </p14:cNvPr>
              <p14:cNvContentPartPr/>
              <p14:nvPr/>
            </p14:nvContentPartPr>
            <p14:xfrm>
              <a:off x="11035879" y="1148038"/>
              <a:ext cx="203400" cy="2426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2378C46-0C9B-48E4-BB0D-EF84C4B449F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026879" y="1139038"/>
                <a:ext cx="2210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AD3D2F7-75BA-479C-AF8F-270E44B75F11}"/>
                  </a:ext>
                </a:extLst>
              </p14:cNvPr>
              <p14:cNvContentPartPr/>
              <p14:nvPr/>
            </p14:nvContentPartPr>
            <p14:xfrm>
              <a:off x="11098519" y="1735198"/>
              <a:ext cx="204840" cy="1652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AD3D2F7-75BA-479C-AF8F-270E44B75F1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089879" y="1726558"/>
                <a:ext cx="222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3B3BDF1-064D-4743-A3D1-E989F4A810E5}"/>
                  </a:ext>
                </a:extLst>
              </p14:cNvPr>
              <p14:cNvContentPartPr/>
              <p14:nvPr/>
            </p14:nvContentPartPr>
            <p14:xfrm>
              <a:off x="461959" y="1389958"/>
              <a:ext cx="155880" cy="2714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3B3BDF1-064D-4743-A3D1-E989F4A810E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53319" y="1381318"/>
                <a:ext cx="173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E5CC969-13EE-4EA2-8084-5D40A39888D2}"/>
                  </a:ext>
                </a:extLst>
              </p14:cNvPr>
              <p14:cNvContentPartPr/>
              <p14:nvPr/>
            </p14:nvContentPartPr>
            <p14:xfrm>
              <a:off x="502279" y="1254238"/>
              <a:ext cx="250200" cy="403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E5CC969-13EE-4EA2-8084-5D40A39888D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93279" y="1245598"/>
                <a:ext cx="2678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8E2FB1F-DAE3-4429-860E-E350B6EA4375}"/>
                  </a:ext>
                </a:extLst>
              </p14:cNvPr>
              <p14:cNvContentPartPr/>
              <p14:nvPr/>
            </p14:nvContentPartPr>
            <p14:xfrm>
              <a:off x="734479" y="1399318"/>
              <a:ext cx="231840" cy="2372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8E2FB1F-DAE3-4429-860E-E350B6EA437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25839" y="1390678"/>
                <a:ext cx="2494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3B54183-ED99-4390-B5CE-6C8017CCF700}"/>
                  </a:ext>
                </a:extLst>
              </p14:cNvPr>
              <p14:cNvContentPartPr/>
              <p14:nvPr/>
            </p14:nvContentPartPr>
            <p14:xfrm>
              <a:off x="1039399" y="1029238"/>
              <a:ext cx="281520" cy="610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3B54183-ED99-4390-B5CE-6C8017CCF70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30759" y="1020238"/>
                <a:ext cx="29916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A22DCB3-0ACD-4A67-8849-76BF600F357F}"/>
                  </a:ext>
                </a:extLst>
              </p14:cNvPr>
              <p14:cNvContentPartPr/>
              <p14:nvPr/>
            </p14:nvContentPartPr>
            <p14:xfrm>
              <a:off x="1019959" y="1413718"/>
              <a:ext cx="157320" cy="70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A22DCB3-0ACD-4A67-8849-76BF600F357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11319" y="1404718"/>
                <a:ext cx="174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32E1CBC-5D83-4C80-AC9D-B79DDCB49407}"/>
                  </a:ext>
                </a:extLst>
              </p14:cNvPr>
              <p14:cNvContentPartPr/>
              <p14:nvPr/>
            </p14:nvContentPartPr>
            <p14:xfrm>
              <a:off x="1435399" y="1195198"/>
              <a:ext cx="44280" cy="824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32E1CBC-5D83-4C80-AC9D-B79DDCB4940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426399" y="1186198"/>
                <a:ext cx="619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731C2A8-8A39-406F-8C46-EE930EB3EEA2}"/>
                  </a:ext>
                </a:extLst>
              </p14:cNvPr>
              <p14:cNvContentPartPr/>
              <p14:nvPr/>
            </p14:nvContentPartPr>
            <p14:xfrm>
              <a:off x="1536199" y="1267558"/>
              <a:ext cx="106200" cy="101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731C2A8-8A39-406F-8C46-EE930EB3EEA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527559" y="1258918"/>
                <a:ext cx="1238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E57A23A-0E87-4BAB-B204-22732031599B}"/>
                  </a:ext>
                </a:extLst>
              </p14:cNvPr>
              <p14:cNvContentPartPr/>
              <p14:nvPr/>
            </p14:nvContentPartPr>
            <p14:xfrm>
              <a:off x="1975399" y="1284118"/>
              <a:ext cx="15120" cy="8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E57A23A-0E87-4BAB-B204-22732031599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966759" y="1275478"/>
                <a:ext cx="32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EF4817A-73B7-478F-AC8E-3C383EA585F6}"/>
                  </a:ext>
                </a:extLst>
              </p14:cNvPr>
              <p14:cNvContentPartPr/>
              <p14:nvPr/>
            </p14:nvContentPartPr>
            <p14:xfrm>
              <a:off x="1923919" y="1508038"/>
              <a:ext cx="15840" cy="37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EF4817A-73B7-478F-AC8E-3C383EA585F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914919" y="1499398"/>
                <a:ext cx="334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919CE7-3EDC-45BC-AC2E-0A7EE3D2D82C}"/>
                  </a:ext>
                </a:extLst>
              </p14:cNvPr>
              <p14:cNvContentPartPr/>
              <p14:nvPr/>
            </p14:nvContentPartPr>
            <p14:xfrm>
              <a:off x="2444479" y="1150918"/>
              <a:ext cx="388440" cy="426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919CE7-3EDC-45BC-AC2E-0A7EE3D2D82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435839" y="1142278"/>
                <a:ext cx="4060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0BFF426-2F3C-4239-A4C4-91EA6BE458BA}"/>
                  </a:ext>
                </a:extLst>
              </p14:cNvPr>
              <p14:cNvContentPartPr/>
              <p14:nvPr/>
            </p14:nvContentPartPr>
            <p14:xfrm>
              <a:off x="2580199" y="1410478"/>
              <a:ext cx="143280" cy="51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0BFF426-2F3C-4239-A4C4-91EA6BE458B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571199" y="1401838"/>
                <a:ext cx="1609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522386C-BC44-4A4D-B7AE-FE6CDF08A8D4}"/>
                  </a:ext>
                </a:extLst>
              </p14:cNvPr>
              <p14:cNvContentPartPr/>
              <p14:nvPr/>
            </p14:nvContentPartPr>
            <p14:xfrm>
              <a:off x="3192919" y="1266478"/>
              <a:ext cx="213480" cy="217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522386C-BC44-4A4D-B7AE-FE6CDF08A8D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84279" y="1257478"/>
                <a:ext cx="231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4DDEF7F-E295-47D4-A1E9-7FBF62A0B453}"/>
                  </a:ext>
                </a:extLst>
              </p14:cNvPr>
              <p14:cNvContentPartPr/>
              <p14:nvPr/>
            </p14:nvContentPartPr>
            <p14:xfrm>
              <a:off x="3451399" y="1473118"/>
              <a:ext cx="11160" cy="10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4DDEF7F-E295-47D4-A1E9-7FBF62A0B45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442399" y="1464118"/>
                <a:ext cx="288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1C67C66-D3D9-4F6B-90EB-6C4127A343BB}"/>
                  </a:ext>
                </a:extLst>
              </p14:cNvPr>
              <p14:cNvContentPartPr/>
              <p14:nvPr/>
            </p14:nvContentPartPr>
            <p14:xfrm>
              <a:off x="3620239" y="1220038"/>
              <a:ext cx="316080" cy="274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1C67C66-D3D9-4F6B-90EB-6C4127A343B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611599" y="1211038"/>
                <a:ext cx="333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B15B676-473E-4F92-BA9D-8ED7D47F3C5B}"/>
                  </a:ext>
                </a:extLst>
              </p14:cNvPr>
              <p14:cNvContentPartPr/>
              <p14:nvPr/>
            </p14:nvContentPartPr>
            <p14:xfrm>
              <a:off x="3872959" y="1468438"/>
              <a:ext cx="27720" cy="30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B15B676-473E-4F92-BA9D-8ED7D47F3C5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63959" y="1459798"/>
                <a:ext cx="45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D1BBEA2-AD9D-4E6D-9D6C-B2DDFE973A86}"/>
                  </a:ext>
                </a:extLst>
              </p14:cNvPr>
              <p14:cNvContentPartPr/>
              <p14:nvPr/>
            </p14:nvContentPartPr>
            <p14:xfrm>
              <a:off x="546199" y="2008798"/>
              <a:ext cx="290520" cy="303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D1BBEA2-AD9D-4E6D-9D6C-B2DDFE973A8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37559" y="1999798"/>
                <a:ext cx="3081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DDA52DB-B069-433F-9A29-2143F591681B}"/>
                  </a:ext>
                </a:extLst>
              </p14:cNvPr>
              <p14:cNvContentPartPr/>
              <p14:nvPr/>
            </p14:nvContentPartPr>
            <p14:xfrm>
              <a:off x="774079" y="2121118"/>
              <a:ext cx="187200" cy="1681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DDA52DB-B069-433F-9A29-2143F591681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65079" y="2112118"/>
                <a:ext cx="2048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9B50300-A281-4035-8C84-8ADEF8327E7F}"/>
                  </a:ext>
                </a:extLst>
              </p14:cNvPr>
              <p14:cNvContentPartPr/>
              <p14:nvPr/>
            </p14:nvContentPartPr>
            <p14:xfrm>
              <a:off x="1069999" y="1820518"/>
              <a:ext cx="255960" cy="40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9B50300-A281-4035-8C84-8ADEF8327E7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1359" y="1811878"/>
                <a:ext cx="273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3ADFE57-4C61-4B7A-97D9-27ACD805D2C6}"/>
                  </a:ext>
                </a:extLst>
              </p14:cNvPr>
              <p14:cNvContentPartPr/>
              <p14:nvPr/>
            </p14:nvContentPartPr>
            <p14:xfrm>
              <a:off x="1240639" y="2049478"/>
              <a:ext cx="151560" cy="164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3ADFE57-4C61-4B7A-97D9-27ACD805D2C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31999" y="2040838"/>
                <a:ext cx="1692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D61D851-9D37-48EF-A3A9-3714F0B2AE8B}"/>
                  </a:ext>
                </a:extLst>
              </p14:cNvPr>
              <p14:cNvContentPartPr/>
              <p14:nvPr/>
            </p14:nvContentPartPr>
            <p14:xfrm>
              <a:off x="1428919" y="2015638"/>
              <a:ext cx="156240" cy="199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D61D851-9D37-48EF-A3A9-3714F0B2AE8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420279" y="2006998"/>
                <a:ext cx="1738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DB3E556-44BC-47AD-A971-B28B7C148B98}"/>
                  </a:ext>
                </a:extLst>
              </p14:cNvPr>
              <p14:cNvContentPartPr/>
              <p14:nvPr/>
            </p14:nvContentPartPr>
            <p14:xfrm>
              <a:off x="1632319" y="1964158"/>
              <a:ext cx="213480" cy="26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DB3E556-44BC-47AD-A971-B28B7C148B9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623679" y="1955158"/>
                <a:ext cx="231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72FD21B-FFE2-4BCF-BCAA-8A8A8FDCEA56}"/>
                  </a:ext>
                </a:extLst>
              </p14:cNvPr>
              <p14:cNvContentPartPr/>
              <p14:nvPr/>
            </p14:nvContentPartPr>
            <p14:xfrm>
              <a:off x="2318479" y="1931758"/>
              <a:ext cx="264600" cy="222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72FD21B-FFE2-4BCF-BCAA-8A8A8FDCEA5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309839" y="1923118"/>
                <a:ext cx="2822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ECFD3AC-A5EF-4E25-B7C4-4C85838735E2}"/>
                  </a:ext>
                </a:extLst>
              </p14:cNvPr>
              <p14:cNvContentPartPr/>
              <p14:nvPr/>
            </p14:nvContentPartPr>
            <p14:xfrm>
              <a:off x="2576239" y="1996558"/>
              <a:ext cx="221760" cy="142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ECFD3AC-A5EF-4E25-B7C4-4C85838735E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567599" y="1987918"/>
                <a:ext cx="2394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C0F70B4-10FB-452B-89A2-71F8F1CA7403}"/>
                  </a:ext>
                </a:extLst>
              </p14:cNvPr>
              <p14:cNvContentPartPr/>
              <p14:nvPr/>
            </p14:nvContentPartPr>
            <p14:xfrm>
              <a:off x="2808439" y="2037238"/>
              <a:ext cx="209520" cy="131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C0F70B4-10FB-452B-89A2-71F8F1CA740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799799" y="2028238"/>
                <a:ext cx="2271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89BCDC8-1EEC-48C2-9078-5015CEDDB89D}"/>
                  </a:ext>
                </a:extLst>
              </p14:cNvPr>
              <p14:cNvContentPartPr/>
              <p14:nvPr/>
            </p14:nvContentPartPr>
            <p14:xfrm>
              <a:off x="3419359" y="1690198"/>
              <a:ext cx="256320" cy="4453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89BCDC8-1EEC-48C2-9078-5015CEDDB89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410359" y="1681198"/>
                <a:ext cx="2739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386907F-E291-4868-A18D-074949C1FB5F}"/>
                  </a:ext>
                </a:extLst>
              </p14:cNvPr>
              <p14:cNvContentPartPr/>
              <p14:nvPr/>
            </p14:nvContentPartPr>
            <p14:xfrm>
              <a:off x="3770719" y="1913038"/>
              <a:ext cx="194400" cy="2300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386907F-E291-4868-A18D-074949C1FB5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762079" y="1904398"/>
                <a:ext cx="2120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C342295-2AB3-4E7A-B092-58E593412EFC}"/>
                  </a:ext>
                </a:extLst>
              </p14:cNvPr>
              <p14:cNvContentPartPr/>
              <p14:nvPr/>
            </p14:nvContentPartPr>
            <p14:xfrm>
              <a:off x="265759" y="2597398"/>
              <a:ext cx="432000" cy="865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C342295-2AB3-4E7A-B092-58E593412EF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57119" y="2588758"/>
                <a:ext cx="44964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CD75A97-1BE6-4B7F-BCA4-37E255B7C565}"/>
                  </a:ext>
                </a:extLst>
              </p14:cNvPr>
              <p14:cNvContentPartPr/>
              <p14:nvPr/>
            </p14:nvContentPartPr>
            <p14:xfrm>
              <a:off x="776239" y="2632678"/>
              <a:ext cx="176400" cy="1731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CD75A97-1BE6-4B7F-BCA4-37E255B7C56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67239" y="2623678"/>
                <a:ext cx="1940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63C0705-A90B-4425-92AB-22992526747A}"/>
                  </a:ext>
                </a:extLst>
              </p14:cNvPr>
              <p14:cNvContentPartPr/>
              <p14:nvPr/>
            </p14:nvContentPartPr>
            <p14:xfrm>
              <a:off x="944719" y="2678398"/>
              <a:ext cx="186120" cy="363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63C0705-A90B-4425-92AB-22992526747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36079" y="2669758"/>
                <a:ext cx="2037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364DA9A-E916-4A5F-9998-3FD2E76BB01C}"/>
                  </a:ext>
                </a:extLst>
              </p14:cNvPr>
              <p14:cNvContentPartPr/>
              <p14:nvPr/>
            </p14:nvContentPartPr>
            <p14:xfrm>
              <a:off x="1099879" y="2525038"/>
              <a:ext cx="241920" cy="2149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364DA9A-E916-4A5F-9998-3FD2E76BB01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90879" y="2516398"/>
                <a:ext cx="2595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524A029-D48E-4724-AE3A-95F9C93F7896}"/>
                  </a:ext>
                </a:extLst>
              </p14:cNvPr>
              <p14:cNvContentPartPr/>
              <p14:nvPr/>
            </p14:nvContentPartPr>
            <p14:xfrm>
              <a:off x="1679839" y="2288878"/>
              <a:ext cx="317880" cy="4618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524A029-D48E-4724-AE3A-95F9C93F789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671199" y="2280238"/>
                <a:ext cx="33552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82DFBFD-6083-45CF-880B-1E424730EE74}"/>
                  </a:ext>
                </a:extLst>
              </p14:cNvPr>
              <p14:cNvContentPartPr/>
              <p14:nvPr/>
            </p14:nvContentPartPr>
            <p14:xfrm>
              <a:off x="2016799" y="2524318"/>
              <a:ext cx="271080" cy="1807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82DFBFD-6083-45CF-880B-1E424730EE7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08159" y="2515678"/>
                <a:ext cx="288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9A43850-DC19-4D3C-B6B5-E0927C76A556}"/>
                  </a:ext>
                </a:extLst>
              </p14:cNvPr>
              <p14:cNvContentPartPr/>
              <p14:nvPr/>
            </p14:nvContentPartPr>
            <p14:xfrm>
              <a:off x="2358079" y="2219038"/>
              <a:ext cx="362520" cy="5738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9A43850-DC19-4D3C-B6B5-E0927C76A55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349439" y="2210398"/>
                <a:ext cx="3801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128C9C9-8465-483D-B545-FE15DCED5D00}"/>
                  </a:ext>
                </a:extLst>
              </p14:cNvPr>
              <p14:cNvContentPartPr/>
              <p14:nvPr/>
            </p14:nvContentPartPr>
            <p14:xfrm>
              <a:off x="2295799" y="2461318"/>
              <a:ext cx="419760" cy="1026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128C9C9-8465-483D-B545-FE15DCED5D0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287159" y="2452318"/>
                <a:ext cx="4374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C83015D-44EB-4193-8A23-C34E9C0721E4}"/>
                  </a:ext>
                </a:extLst>
              </p14:cNvPr>
              <p14:cNvContentPartPr/>
              <p14:nvPr/>
            </p14:nvContentPartPr>
            <p14:xfrm>
              <a:off x="2621599" y="2474278"/>
              <a:ext cx="350640" cy="203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C83015D-44EB-4193-8A23-C34E9C0721E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612599" y="2465638"/>
                <a:ext cx="3682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6404F5C-CA87-4253-A77F-89A71228C42E}"/>
                  </a:ext>
                </a:extLst>
              </p14:cNvPr>
              <p14:cNvContentPartPr/>
              <p14:nvPr/>
            </p14:nvContentPartPr>
            <p14:xfrm>
              <a:off x="2968279" y="2472478"/>
              <a:ext cx="204120" cy="2055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6404F5C-CA87-4253-A77F-89A71228C42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959279" y="2463478"/>
                <a:ext cx="2217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E415F47-61D8-4822-B55C-CCB2F731349A}"/>
                  </a:ext>
                </a:extLst>
              </p14:cNvPr>
              <p14:cNvContentPartPr/>
              <p14:nvPr/>
            </p14:nvContentPartPr>
            <p14:xfrm>
              <a:off x="3243319" y="2463838"/>
              <a:ext cx="207360" cy="1544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E415F47-61D8-4822-B55C-CCB2F731349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234319" y="2455198"/>
                <a:ext cx="225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919CD43-553A-436A-9AE1-6BC3EA0200C6}"/>
                  </a:ext>
                </a:extLst>
              </p14:cNvPr>
              <p14:cNvContentPartPr/>
              <p14:nvPr/>
            </p14:nvContentPartPr>
            <p14:xfrm>
              <a:off x="3427639" y="2541958"/>
              <a:ext cx="268200" cy="1404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919CD43-553A-436A-9AE1-6BC3EA0200C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418999" y="2533318"/>
                <a:ext cx="285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4CB9941-700A-4347-8166-A7FF0413DCB0}"/>
                  </a:ext>
                </a:extLst>
              </p14:cNvPr>
              <p14:cNvContentPartPr/>
              <p14:nvPr/>
            </p14:nvContentPartPr>
            <p14:xfrm>
              <a:off x="7135999" y="1772998"/>
              <a:ext cx="191520" cy="2037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4CB9941-700A-4347-8166-A7FF0413DCB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126999" y="1764358"/>
                <a:ext cx="2091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526AC12-CB61-4B47-B182-1461F8E28051}"/>
                  </a:ext>
                </a:extLst>
              </p14:cNvPr>
              <p14:cNvContentPartPr/>
              <p14:nvPr/>
            </p14:nvContentPartPr>
            <p14:xfrm>
              <a:off x="7378999" y="1770118"/>
              <a:ext cx="213840" cy="2257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526AC12-CB61-4B47-B182-1461F8E2805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370359" y="1761118"/>
                <a:ext cx="2314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3F8DC61-3A1A-4D8B-A026-FBC52AB80E1E}"/>
                  </a:ext>
                </a:extLst>
              </p14:cNvPr>
              <p14:cNvContentPartPr/>
              <p14:nvPr/>
            </p14:nvContentPartPr>
            <p14:xfrm>
              <a:off x="7590679" y="1804678"/>
              <a:ext cx="197640" cy="185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3F8DC61-3A1A-4D8B-A026-FBC52AB80E1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581679" y="1795678"/>
                <a:ext cx="2152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917BE99-05AC-4B41-823C-65AC6F4B7900}"/>
                  </a:ext>
                </a:extLst>
              </p14:cNvPr>
              <p14:cNvContentPartPr/>
              <p14:nvPr/>
            </p14:nvContentPartPr>
            <p14:xfrm>
              <a:off x="7753039" y="1612798"/>
              <a:ext cx="169200" cy="314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917BE99-05AC-4B41-823C-65AC6F4B790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744399" y="1603798"/>
                <a:ext cx="1868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362B155-C768-4C74-97DA-BA0786CDB189}"/>
                  </a:ext>
                </a:extLst>
              </p14:cNvPr>
              <p14:cNvContentPartPr/>
              <p14:nvPr/>
            </p14:nvContentPartPr>
            <p14:xfrm>
              <a:off x="7880839" y="1752838"/>
              <a:ext cx="153000" cy="158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362B155-C768-4C74-97DA-BA0786CDB18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872199" y="1744198"/>
                <a:ext cx="1706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6125797-FF3F-4F7F-8424-98C3DEF8974B}"/>
                  </a:ext>
                </a:extLst>
              </p14:cNvPr>
              <p14:cNvContentPartPr/>
              <p14:nvPr/>
            </p14:nvContentPartPr>
            <p14:xfrm>
              <a:off x="8025559" y="1768318"/>
              <a:ext cx="359280" cy="225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6125797-FF3F-4F7F-8424-98C3DEF8974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016559" y="1759678"/>
                <a:ext cx="376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9FBA529-0B11-48AE-B8F2-AF094BDE94C0}"/>
                  </a:ext>
                </a:extLst>
              </p14:cNvPr>
              <p14:cNvContentPartPr/>
              <p14:nvPr/>
            </p14:nvContentPartPr>
            <p14:xfrm>
              <a:off x="8794519" y="1775878"/>
              <a:ext cx="117000" cy="1756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9FBA529-0B11-48AE-B8F2-AF094BDE94C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785879" y="1767238"/>
                <a:ext cx="1346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F431F03-B598-4CB4-81F1-543A6DEB54FC}"/>
                  </a:ext>
                </a:extLst>
              </p14:cNvPr>
              <p14:cNvContentPartPr/>
              <p14:nvPr/>
            </p14:nvContentPartPr>
            <p14:xfrm>
              <a:off x="8598319" y="1677598"/>
              <a:ext cx="622080" cy="939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F431F03-B598-4CB4-81F1-543A6DEB54F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589319" y="1668958"/>
                <a:ext cx="6397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23F2DB2-3C9E-4064-8CD3-FC3626D45511}"/>
                  </a:ext>
                </a:extLst>
              </p14:cNvPr>
              <p14:cNvContentPartPr/>
              <p14:nvPr/>
            </p14:nvContentPartPr>
            <p14:xfrm>
              <a:off x="9145519" y="1653118"/>
              <a:ext cx="224280" cy="2937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23F2DB2-3C9E-4064-8CD3-FC3626D4551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36519" y="1644118"/>
                <a:ext cx="2419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DBA9483-8BFE-42C4-AB5C-75F1EF72E1A4}"/>
                  </a:ext>
                </a:extLst>
              </p14:cNvPr>
              <p14:cNvContentPartPr/>
              <p14:nvPr/>
            </p14:nvContentPartPr>
            <p14:xfrm>
              <a:off x="9429199" y="1766878"/>
              <a:ext cx="177120" cy="1328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DBA9483-8BFE-42C4-AB5C-75F1EF72E1A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420559" y="1758238"/>
                <a:ext cx="194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D498723-EA05-4052-8BF5-CD420476B36E}"/>
                  </a:ext>
                </a:extLst>
              </p14:cNvPr>
              <p14:cNvContentPartPr/>
              <p14:nvPr/>
            </p14:nvContentPartPr>
            <p14:xfrm>
              <a:off x="9644839" y="1771558"/>
              <a:ext cx="178920" cy="174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D498723-EA05-4052-8BF5-CD420476B36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635839" y="1762558"/>
                <a:ext cx="1965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CCD520C-BB26-4ED2-AB5D-953631CBACE3}"/>
                  </a:ext>
                </a:extLst>
              </p14:cNvPr>
              <p14:cNvContentPartPr/>
              <p14:nvPr/>
            </p14:nvContentPartPr>
            <p14:xfrm>
              <a:off x="9860479" y="1758238"/>
              <a:ext cx="160920" cy="168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CCD520C-BB26-4ED2-AB5D-953631CBACE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851479" y="1749238"/>
                <a:ext cx="1785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F38A5F1-75E7-4858-80B7-B9E720DF488E}"/>
                  </a:ext>
                </a:extLst>
              </p14:cNvPr>
              <p14:cNvContentPartPr/>
              <p14:nvPr/>
            </p14:nvContentPartPr>
            <p14:xfrm>
              <a:off x="10310479" y="1826278"/>
              <a:ext cx="83160" cy="1162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F38A5F1-75E7-4858-80B7-B9E720DF488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301839" y="1817638"/>
                <a:ext cx="100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FDE3681-989D-48EF-A7FD-CC12F4FF63ED}"/>
                  </a:ext>
                </a:extLst>
              </p14:cNvPr>
              <p14:cNvContentPartPr/>
              <p14:nvPr/>
            </p14:nvContentPartPr>
            <p14:xfrm>
              <a:off x="10546639" y="1731238"/>
              <a:ext cx="211320" cy="2127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FDE3681-989D-48EF-A7FD-CC12F4FF63E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537639" y="1722598"/>
                <a:ext cx="228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3F5D788-3767-4224-A0AC-C4F03A8E83A1}"/>
                  </a:ext>
                </a:extLst>
              </p14:cNvPr>
              <p14:cNvContentPartPr/>
              <p14:nvPr/>
            </p14:nvContentPartPr>
            <p14:xfrm>
              <a:off x="4337359" y="1902598"/>
              <a:ext cx="219240" cy="1990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3F5D788-3767-4224-A0AC-C4F03A8E83A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328719" y="1893598"/>
                <a:ext cx="236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6EE8BE3-B2A1-47CE-9FA9-BDC6A4130537}"/>
                  </a:ext>
                </a:extLst>
              </p14:cNvPr>
              <p14:cNvContentPartPr/>
              <p14:nvPr/>
            </p14:nvContentPartPr>
            <p14:xfrm>
              <a:off x="4549759" y="1906198"/>
              <a:ext cx="195480" cy="221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6EE8BE3-B2A1-47CE-9FA9-BDC6A413053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541119" y="1897198"/>
                <a:ext cx="213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448AECA-25AE-454C-9701-75C3232877B5}"/>
                  </a:ext>
                </a:extLst>
              </p14:cNvPr>
              <p14:cNvContentPartPr/>
              <p14:nvPr/>
            </p14:nvContentPartPr>
            <p14:xfrm>
              <a:off x="4723639" y="1867678"/>
              <a:ext cx="252720" cy="212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448AECA-25AE-454C-9701-75C3232877B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714999" y="1859038"/>
                <a:ext cx="2703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D8CC1AB-958B-4513-9B1B-658E0A78E81C}"/>
                  </a:ext>
                </a:extLst>
              </p14:cNvPr>
              <p14:cNvContentPartPr/>
              <p14:nvPr/>
            </p14:nvContentPartPr>
            <p14:xfrm>
              <a:off x="4979959" y="1898278"/>
              <a:ext cx="194040" cy="1288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D8CC1AB-958B-4513-9B1B-658E0A78E81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971319" y="1889638"/>
                <a:ext cx="2116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41CE9B0-E1C3-4574-AA16-366707C6DE6C}"/>
                  </a:ext>
                </a:extLst>
              </p14:cNvPr>
              <p14:cNvContentPartPr/>
              <p14:nvPr/>
            </p14:nvContentPartPr>
            <p14:xfrm>
              <a:off x="5198119" y="1907638"/>
              <a:ext cx="168480" cy="1130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41CE9B0-E1C3-4574-AA16-366707C6DE6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189479" y="1898998"/>
                <a:ext cx="1861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743C0CE-0C42-4995-948A-AB50AD73F0C0}"/>
                  </a:ext>
                </a:extLst>
              </p14:cNvPr>
              <p14:cNvContentPartPr/>
              <p14:nvPr/>
            </p14:nvContentPartPr>
            <p14:xfrm>
              <a:off x="5407639" y="1889278"/>
              <a:ext cx="185040" cy="324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743C0CE-0C42-4995-948A-AB50AD73F0C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398639" y="1880278"/>
                <a:ext cx="2026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B931958-C245-48ED-A46D-453A91AD586D}"/>
                  </a:ext>
                </a:extLst>
              </p14:cNvPr>
              <p14:cNvContentPartPr/>
              <p14:nvPr/>
            </p14:nvContentPartPr>
            <p14:xfrm>
              <a:off x="5648119" y="1869838"/>
              <a:ext cx="180360" cy="1569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B931958-C245-48ED-A46D-453A91AD586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639479" y="1860838"/>
                <a:ext cx="198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8A99FBF-9E69-4921-8F51-73D39F2263C2}"/>
                  </a:ext>
                </a:extLst>
              </p14:cNvPr>
              <p14:cNvContentPartPr/>
              <p14:nvPr/>
            </p14:nvContentPartPr>
            <p14:xfrm>
              <a:off x="5851879" y="1874158"/>
              <a:ext cx="176760" cy="155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8A99FBF-9E69-4921-8F51-73D39F2263C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843239" y="1865158"/>
                <a:ext cx="1944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0F42F9F-DDBC-4186-B069-16193D735F24}"/>
                  </a:ext>
                </a:extLst>
              </p14:cNvPr>
              <p14:cNvContentPartPr/>
              <p14:nvPr/>
            </p14:nvContentPartPr>
            <p14:xfrm>
              <a:off x="6010279" y="1649158"/>
              <a:ext cx="222840" cy="345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0F42F9F-DDBC-4186-B069-16193D735F2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001279" y="1640158"/>
                <a:ext cx="2404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18457EE-CE7F-42EE-BDB8-2144DB73ECFD}"/>
                  </a:ext>
                </a:extLst>
              </p14:cNvPr>
              <p14:cNvContentPartPr/>
              <p14:nvPr/>
            </p14:nvContentPartPr>
            <p14:xfrm>
              <a:off x="6389359" y="1888198"/>
              <a:ext cx="97560" cy="1000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18457EE-CE7F-42EE-BDB8-2144DB73ECF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380719" y="1879558"/>
                <a:ext cx="1152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63F2056-AB4D-4837-9920-DB769A2F9E4E}"/>
                  </a:ext>
                </a:extLst>
              </p14:cNvPr>
              <p14:cNvContentPartPr/>
              <p14:nvPr/>
            </p14:nvContentPartPr>
            <p14:xfrm>
              <a:off x="6520399" y="1806478"/>
              <a:ext cx="232920" cy="200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63F2056-AB4D-4837-9920-DB769A2F9E4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511399" y="1797838"/>
                <a:ext cx="250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499BF62-97BE-4131-9EE7-BA0EF5E1EB2C}"/>
                  </a:ext>
                </a:extLst>
              </p14:cNvPr>
              <p14:cNvContentPartPr/>
              <p14:nvPr/>
            </p14:nvContentPartPr>
            <p14:xfrm>
              <a:off x="3981319" y="2415598"/>
              <a:ext cx="303480" cy="2545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499BF62-97BE-4131-9EE7-BA0EF5E1EB2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972679" y="2406958"/>
                <a:ext cx="3211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412FEE3-A694-489E-B2F2-2D4AD222609C}"/>
                  </a:ext>
                </a:extLst>
              </p14:cNvPr>
              <p14:cNvContentPartPr/>
              <p14:nvPr/>
            </p14:nvContentPartPr>
            <p14:xfrm>
              <a:off x="4269679" y="2468878"/>
              <a:ext cx="197280" cy="1051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412FEE3-A694-489E-B2F2-2D4AD222609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260679" y="2460238"/>
                <a:ext cx="2149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16514EC-DC98-4BC5-8C79-27DCCDF0872D}"/>
                  </a:ext>
                </a:extLst>
              </p14:cNvPr>
              <p14:cNvContentPartPr/>
              <p14:nvPr/>
            </p14:nvContentPartPr>
            <p14:xfrm>
              <a:off x="4475599" y="2456638"/>
              <a:ext cx="174600" cy="138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16514EC-DC98-4BC5-8C79-27DCCDF0872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466599" y="2447638"/>
                <a:ext cx="1922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8C6B6CD-9507-409C-9793-48F600B14E10}"/>
                  </a:ext>
                </a:extLst>
              </p14:cNvPr>
              <p14:cNvContentPartPr/>
              <p14:nvPr/>
            </p14:nvContentPartPr>
            <p14:xfrm>
              <a:off x="4776919" y="2191318"/>
              <a:ext cx="229680" cy="3988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8C6B6CD-9507-409C-9793-48F600B14E1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767919" y="2182318"/>
                <a:ext cx="2473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E248059-6FDC-477D-B900-9DD7855540BE}"/>
                  </a:ext>
                </a:extLst>
              </p14:cNvPr>
              <p14:cNvContentPartPr/>
              <p14:nvPr/>
            </p14:nvContentPartPr>
            <p14:xfrm>
              <a:off x="5335639" y="2294638"/>
              <a:ext cx="355680" cy="2919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E248059-6FDC-477D-B900-9DD7855540B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326999" y="2285638"/>
                <a:ext cx="3733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E2E7D2C-CA70-4AFE-B7C9-D2EBB77703BC}"/>
                  </a:ext>
                </a:extLst>
              </p14:cNvPr>
              <p14:cNvContentPartPr/>
              <p14:nvPr/>
            </p14:nvContentPartPr>
            <p14:xfrm>
              <a:off x="5605639" y="2400118"/>
              <a:ext cx="167760" cy="147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E2E7D2C-CA70-4AFE-B7C9-D2EBB77703B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596639" y="2391118"/>
                <a:ext cx="1854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A7FDC47-23B8-4674-AA09-58437AD3660B}"/>
                  </a:ext>
                </a:extLst>
              </p14:cNvPr>
              <p14:cNvContentPartPr/>
              <p14:nvPr/>
            </p14:nvContentPartPr>
            <p14:xfrm>
              <a:off x="5940079" y="2103838"/>
              <a:ext cx="220320" cy="4176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A7FDC47-23B8-4674-AA09-58437AD3660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931079" y="2094838"/>
                <a:ext cx="237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0A1B430-583A-45A8-A72E-C3947A74AFA6}"/>
                  </a:ext>
                </a:extLst>
              </p14:cNvPr>
              <p14:cNvContentPartPr/>
              <p14:nvPr/>
            </p14:nvContentPartPr>
            <p14:xfrm>
              <a:off x="6068239" y="2374918"/>
              <a:ext cx="199080" cy="1681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0A1B430-583A-45A8-A72E-C3947A74AFA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059599" y="2365918"/>
                <a:ext cx="2167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A401652-6B41-4CAB-9917-1A689E41C6F9}"/>
                  </a:ext>
                </a:extLst>
              </p14:cNvPr>
              <p14:cNvContentPartPr/>
              <p14:nvPr/>
            </p14:nvContentPartPr>
            <p14:xfrm>
              <a:off x="6371359" y="2306878"/>
              <a:ext cx="177480" cy="2066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A401652-6B41-4CAB-9917-1A689E41C6F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362359" y="2298238"/>
                <a:ext cx="195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97D8E42-E58F-4E2D-8EC1-8E8A7A245C9C}"/>
                  </a:ext>
                </a:extLst>
              </p14:cNvPr>
              <p14:cNvContentPartPr/>
              <p14:nvPr/>
            </p14:nvContentPartPr>
            <p14:xfrm>
              <a:off x="6877879" y="2338558"/>
              <a:ext cx="212400" cy="2289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97D8E42-E58F-4E2D-8EC1-8E8A7A245C9C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868879" y="2329558"/>
                <a:ext cx="2300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4B3DC3D-F1D0-471E-9D4D-C1AADCF101E6}"/>
                  </a:ext>
                </a:extLst>
              </p14:cNvPr>
              <p14:cNvContentPartPr/>
              <p14:nvPr/>
            </p14:nvContentPartPr>
            <p14:xfrm>
              <a:off x="7120879" y="2412358"/>
              <a:ext cx="158040" cy="1245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4B3DC3D-F1D0-471E-9D4D-C1AADCF101E6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112239" y="2403358"/>
                <a:ext cx="175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014F0021-9CD0-41CD-85FE-182EA1FDEB47}"/>
                  </a:ext>
                </a:extLst>
              </p14:cNvPr>
              <p14:cNvContentPartPr/>
              <p14:nvPr/>
            </p14:nvContentPartPr>
            <p14:xfrm>
              <a:off x="7314559" y="2345398"/>
              <a:ext cx="270360" cy="1839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014F0021-9CD0-41CD-85FE-182EA1FDEB4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305919" y="2336758"/>
                <a:ext cx="288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B129C50-8879-45F4-BAB7-1508B9485067}"/>
                  </a:ext>
                </a:extLst>
              </p14:cNvPr>
              <p14:cNvContentPartPr/>
              <p14:nvPr/>
            </p14:nvContentPartPr>
            <p14:xfrm>
              <a:off x="7531639" y="2194918"/>
              <a:ext cx="162720" cy="303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B129C50-8879-45F4-BAB7-1508B9485067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522639" y="2186278"/>
                <a:ext cx="18036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F866BB4-0B88-4D47-8519-A60C376F8879}"/>
                  </a:ext>
                </a:extLst>
              </p14:cNvPr>
              <p14:cNvContentPartPr/>
              <p14:nvPr/>
            </p14:nvContentPartPr>
            <p14:xfrm>
              <a:off x="7977679" y="2169358"/>
              <a:ext cx="257400" cy="3787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F866BB4-0B88-4D47-8519-A60C376F887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968679" y="2160718"/>
                <a:ext cx="2750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5B66E45-3A43-4859-B695-39089B96AC71}"/>
                  </a:ext>
                </a:extLst>
              </p14:cNvPr>
              <p14:cNvContentPartPr/>
              <p14:nvPr/>
            </p14:nvContentPartPr>
            <p14:xfrm>
              <a:off x="7905679" y="2347558"/>
              <a:ext cx="321480" cy="105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5B66E45-3A43-4859-B695-39089B96AC71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897039" y="2338558"/>
                <a:ext cx="339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3CEEC7C9-EE41-4958-8ADE-A1D14D88E554}"/>
                  </a:ext>
                </a:extLst>
              </p14:cNvPr>
              <p14:cNvContentPartPr/>
              <p14:nvPr/>
            </p14:nvContentPartPr>
            <p14:xfrm>
              <a:off x="8248759" y="2087278"/>
              <a:ext cx="306360" cy="4273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3CEEC7C9-EE41-4958-8ADE-A1D14D88E554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240119" y="2078638"/>
                <a:ext cx="3240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AFA9961-3631-4D21-86DE-67C8513C7469}"/>
                  </a:ext>
                </a:extLst>
              </p14:cNvPr>
              <p14:cNvContentPartPr/>
              <p14:nvPr/>
            </p14:nvContentPartPr>
            <p14:xfrm>
              <a:off x="8509759" y="2362678"/>
              <a:ext cx="217800" cy="170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AFA9961-3631-4D21-86DE-67C8513C746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501119" y="2354038"/>
                <a:ext cx="235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20026CF-C65A-4282-B9CC-1FEBBE257E55}"/>
                  </a:ext>
                </a:extLst>
              </p14:cNvPr>
              <p14:cNvContentPartPr/>
              <p14:nvPr/>
            </p14:nvContentPartPr>
            <p14:xfrm>
              <a:off x="9083959" y="2276638"/>
              <a:ext cx="284760" cy="2224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20026CF-C65A-4282-B9CC-1FEBBE257E5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074959" y="2267638"/>
                <a:ext cx="3024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CBB3C4A-E6D6-41F8-BE0F-AA358AA88EFC}"/>
                  </a:ext>
                </a:extLst>
              </p14:cNvPr>
              <p14:cNvContentPartPr/>
              <p14:nvPr/>
            </p14:nvContentPartPr>
            <p14:xfrm>
              <a:off x="9498679" y="2310838"/>
              <a:ext cx="156600" cy="1731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CBB3C4A-E6D6-41F8-BE0F-AA358AA88EF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490039" y="2302198"/>
                <a:ext cx="174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C7A0A215-48C9-47D4-8450-C49E6FC31030}"/>
                  </a:ext>
                </a:extLst>
              </p14:cNvPr>
              <p14:cNvContentPartPr/>
              <p14:nvPr/>
            </p14:nvContentPartPr>
            <p14:xfrm>
              <a:off x="9744559" y="2329558"/>
              <a:ext cx="196200" cy="1170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C7A0A215-48C9-47D4-8450-C49E6FC3103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735559" y="2320558"/>
                <a:ext cx="213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3B26716-2219-4669-87E7-76F0A885A6D9}"/>
                  </a:ext>
                </a:extLst>
              </p14:cNvPr>
              <p14:cNvContentPartPr/>
              <p14:nvPr/>
            </p14:nvContentPartPr>
            <p14:xfrm>
              <a:off x="9711799" y="2308678"/>
              <a:ext cx="151560" cy="1659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3B26716-2219-4669-87E7-76F0A885A6D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702799" y="2299678"/>
                <a:ext cx="1692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B947B88-661A-47FC-A4EA-77E66C371088}"/>
                  </a:ext>
                </a:extLst>
              </p14:cNvPr>
              <p14:cNvContentPartPr/>
              <p14:nvPr/>
            </p14:nvContentPartPr>
            <p14:xfrm>
              <a:off x="10011319" y="2075038"/>
              <a:ext cx="280800" cy="4183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B947B88-661A-47FC-A4EA-77E66C371088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0002319" y="2066038"/>
                <a:ext cx="29844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F93A917-1618-4595-AA1E-DC8A2E724862}"/>
                  </a:ext>
                </a:extLst>
              </p14:cNvPr>
              <p14:cNvContentPartPr/>
              <p14:nvPr/>
            </p14:nvContentPartPr>
            <p14:xfrm>
              <a:off x="9906919" y="2216518"/>
              <a:ext cx="522720" cy="283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F93A917-1618-4595-AA1E-DC8A2E72486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9898279" y="2207878"/>
                <a:ext cx="5403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B10F4D8-E9E7-4200-A7B3-A102899FCAC7}"/>
                  </a:ext>
                </a:extLst>
              </p14:cNvPr>
              <p14:cNvContentPartPr/>
              <p14:nvPr/>
            </p14:nvContentPartPr>
            <p14:xfrm>
              <a:off x="10578679" y="2356198"/>
              <a:ext cx="151920" cy="1832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B10F4D8-E9E7-4200-A7B3-A102899FCAC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569679" y="2347558"/>
                <a:ext cx="1695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E1E90D2-2C10-408E-8729-8D8C558562AB}"/>
                  </a:ext>
                </a:extLst>
              </p14:cNvPr>
              <p14:cNvContentPartPr/>
              <p14:nvPr/>
            </p14:nvContentPartPr>
            <p14:xfrm>
              <a:off x="10530079" y="2256118"/>
              <a:ext cx="440280" cy="954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E1E90D2-2C10-408E-8729-8D8C558562A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521439" y="2247478"/>
                <a:ext cx="4579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23F7AED-AF5B-40AD-B550-8121529CE1B0}"/>
                  </a:ext>
                </a:extLst>
              </p14:cNvPr>
              <p14:cNvContentPartPr/>
              <p14:nvPr/>
            </p14:nvContentPartPr>
            <p14:xfrm>
              <a:off x="10815199" y="2173318"/>
              <a:ext cx="273240" cy="3031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23F7AED-AF5B-40AD-B550-8121529CE1B0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806559" y="2164318"/>
                <a:ext cx="2908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C3203FA-C062-46D0-B846-F333C5798FCB}"/>
                  </a:ext>
                </a:extLst>
              </p14:cNvPr>
              <p14:cNvContentPartPr/>
              <p14:nvPr/>
            </p14:nvContentPartPr>
            <p14:xfrm>
              <a:off x="11068999" y="2357998"/>
              <a:ext cx="174600" cy="1195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C3203FA-C062-46D0-B846-F333C5798FCB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1060359" y="2348998"/>
                <a:ext cx="1922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81AEB637-A07B-4750-BB8B-BE67EE1D4107}"/>
                  </a:ext>
                </a:extLst>
              </p14:cNvPr>
              <p14:cNvContentPartPr/>
              <p14:nvPr/>
            </p14:nvContentPartPr>
            <p14:xfrm>
              <a:off x="388879" y="3398398"/>
              <a:ext cx="179640" cy="3088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81AEB637-A07B-4750-BB8B-BE67EE1D410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79879" y="3389758"/>
                <a:ext cx="1972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9526488-699C-4225-A733-447BE3B13C56}"/>
                  </a:ext>
                </a:extLst>
              </p14:cNvPr>
              <p14:cNvContentPartPr/>
              <p14:nvPr/>
            </p14:nvContentPartPr>
            <p14:xfrm>
              <a:off x="480679" y="3203278"/>
              <a:ext cx="317160" cy="2473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9526488-699C-4225-A733-447BE3B13C5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72039" y="3194278"/>
                <a:ext cx="334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AA2FEF2-3D87-4845-91BB-252EB696141F}"/>
                  </a:ext>
                </a:extLst>
              </p14:cNvPr>
              <p14:cNvContentPartPr/>
              <p14:nvPr/>
            </p14:nvContentPartPr>
            <p14:xfrm>
              <a:off x="801439" y="3264478"/>
              <a:ext cx="154080" cy="1638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AA2FEF2-3D87-4845-91BB-252EB696141F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92799" y="3255838"/>
                <a:ext cx="1717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5095694-BE0D-4068-9E57-E6AC3B72893D}"/>
                  </a:ext>
                </a:extLst>
              </p14:cNvPr>
              <p14:cNvContentPartPr/>
              <p14:nvPr/>
            </p14:nvContentPartPr>
            <p14:xfrm>
              <a:off x="983239" y="3199318"/>
              <a:ext cx="198720" cy="217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5095694-BE0D-4068-9E57-E6AC3B72893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74239" y="3190678"/>
                <a:ext cx="2163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A78C55-B276-42CF-8DA3-F760ECF10474}"/>
                  </a:ext>
                </a:extLst>
              </p14:cNvPr>
              <p14:cNvContentPartPr/>
              <p14:nvPr/>
            </p14:nvContentPartPr>
            <p14:xfrm>
              <a:off x="1256119" y="3151438"/>
              <a:ext cx="178920" cy="2318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A78C55-B276-42CF-8DA3-F760ECF1047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47119" y="3142438"/>
                <a:ext cx="1965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4A90F94D-A6FC-45F5-93FD-A30F61451B11}"/>
                  </a:ext>
                </a:extLst>
              </p14:cNvPr>
              <p14:cNvContentPartPr/>
              <p14:nvPr/>
            </p14:nvContentPartPr>
            <p14:xfrm>
              <a:off x="1504159" y="3211558"/>
              <a:ext cx="75600" cy="1476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4A90F94D-A6FC-45F5-93FD-A30F61451B1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495519" y="3202918"/>
                <a:ext cx="93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7859C97-633D-46D7-B4CA-B9E05CBD4E40}"/>
                  </a:ext>
                </a:extLst>
              </p14:cNvPr>
              <p14:cNvContentPartPr/>
              <p14:nvPr/>
            </p14:nvContentPartPr>
            <p14:xfrm>
              <a:off x="1717999" y="3006358"/>
              <a:ext cx="6120" cy="43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7859C97-633D-46D7-B4CA-B9E05CBD4E40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708999" y="2997358"/>
                <a:ext cx="237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B3C4B60-5C4F-47C3-A826-C698BBA983CD}"/>
                  </a:ext>
                </a:extLst>
              </p14:cNvPr>
              <p14:cNvContentPartPr/>
              <p14:nvPr/>
            </p14:nvContentPartPr>
            <p14:xfrm>
              <a:off x="1681999" y="2959198"/>
              <a:ext cx="196920" cy="4158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B3C4B60-5C4F-47C3-A826-C698BBA983CD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673359" y="2950198"/>
                <a:ext cx="2145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1450E62-EC06-4808-8917-2886BDC7E207}"/>
                  </a:ext>
                </a:extLst>
              </p14:cNvPr>
              <p14:cNvContentPartPr/>
              <p14:nvPr/>
            </p14:nvContentPartPr>
            <p14:xfrm>
              <a:off x="1949839" y="2909878"/>
              <a:ext cx="202680" cy="4251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1450E62-EC06-4808-8917-2886BDC7E207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941199" y="2901238"/>
                <a:ext cx="2203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C427E293-F34B-406C-8007-4370E53F16B1}"/>
                  </a:ext>
                </a:extLst>
              </p14:cNvPr>
              <p14:cNvContentPartPr/>
              <p14:nvPr/>
            </p14:nvContentPartPr>
            <p14:xfrm>
              <a:off x="2034079" y="3173758"/>
              <a:ext cx="180720" cy="1947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C427E293-F34B-406C-8007-4370E53F16B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025439" y="3165118"/>
                <a:ext cx="198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D25FB88-26B4-4885-A032-4218C4A95AAE}"/>
                  </a:ext>
                </a:extLst>
              </p14:cNvPr>
              <p14:cNvContentPartPr/>
              <p14:nvPr/>
            </p14:nvContentPartPr>
            <p14:xfrm>
              <a:off x="2536999" y="3115798"/>
              <a:ext cx="284040" cy="2296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D25FB88-26B4-4885-A032-4218C4A95AA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527999" y="3107158"/>
                <a:ext cx="3016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ABD7E94-B4EB-4213-AD2B-665B36F0D0C3}"/>
                  </a:ext>
                </a:extLst>
              </p14:cNvPr>
              <p14:cNvContentPartPr/>
              <p14:nvPr/>
            </p14:nvContentPartPr>
            <p14:xfrm>
              <a:off x="2734639" y="3150358"/>
              <a:ext cx="189720" cy="1818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ABD7E94-B4EB-4213-AD2B-665B36F0D0C3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25999" y="3141358"/>
                <a:ext cx="207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4F090AFA-3C76-422C-A283-ECCC79A5BDC7}"/>
                  </a:ext>
                </a:extLst>
              </p14:cNvPr>
              <p14:cNvContentPartPr/>
              <p14:nvPr/>
            </p14:nvContentPartPr>
            <p14:xfrm>
              <a:off x="3053959" y="2856598"/>
              <a:ext cx="291240" cy="4431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4F090AFA-3C76-422C-A283-ECCC79A5BDC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045319" y="2847958"/>
                <a:ext cx="30888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1C5E06E-81DA-49C1-BB37-BAC3DEB5EFD5}"/>
                  </a:ext>
                </a:extLst>
              </p14:cNvPr>
              <p14:cNvContentPartPr/>
              <p14:nvPr/>
            </p14:nvContentPartPr>
            <p14:xfrm>
              <a:off x="3190039" y="3128038"/>
              <a:ext cx="221400" cy="157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1C5E06E-81DA-49C1-BB37-BAC3DEB5EFD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181039" y="3119038"/>
                <a:ext cx="2390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71065F5C-F49E-4AE2-8500-4B0C44148C3B}"/>
                  </a:ext>
                </a:extLst>
              </p14:cNvPr>
              <p14:cNvContentPartPr/>
              <p14:nvPr/>
            </p14:nvContentPartPr>
            <p14:xfrm>
              <a:off x="3418999" y="3121558"/>
              <a:ext cx="186480" cy="182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71065F5C-F49E-4AE2-8500-4B0C44148C3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410359" y="3112918"/>
                <a:ext cx="2041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BE8A851-8939-44EE-A014-224F82252DE5}"/>
                  </a:ext>
                </a:extLst>
              </p14:cNvPr>
              <p14:cNvContentPartPr/>
              <p14:nvPr/>
            </p14:nvContentPartPr>
            <p14:xfrm>
              <a:off x="3642199" y="3055318"/>
              <a:ext cx="235080" cy="2451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BE8A851-8939-44EE-A014-224F82252DE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633199" y="3046678"/>
                <a:ext cx="2527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CEF7FDD-A5FB-4EDE-B73B-B7DC9A17CFDD}"/>
                  </a:ext>
                </a:extLst>
              </p14:cNvPr>
              <p14:cNvContentPartPr/>
              <p14:nvPr/>
            </p14:nvContentPartPr>
            <p14:xfrm>
              <a:off x="4285519" y="2625478"/>
              <a:ext cx="398520" cy="6105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CEF7FDD-A5FB-4EDE-B73B-B7DC9A17CFDD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276879" y="2616838"/>
                <a:ext cx="41616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D1D6056-77C2-46AE-842A-F9174ECBE18A}"/>
                  </a:ext>
                </a:extLst>
              </p14:cNvPr>
              <p14:cNvContentPartPr/>
              <p14:nvPr/>
            </p14:nvContentPartPr>
            <p14:xfrm>
              <a:off x="4255639" y="3023638"/>
              <a:ext cx="248040" cy="698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D1D6056-77C2-46AE-842A-F9174ECBE18A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246639" y="3014998"/>
                <a:ext cx="2656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921C2AE-E8D1-4166-A6AD-CBA4C3D20192}"/>
                  </a:ext>
                </a:extLst>
              </p14:cNvPr>
              <p14:cNvContentPartPr/>
              <p14:nvPr/>
            </p14:nvContentPartPr>
            <p14:xfrm>
              <a:off x="4452559" y="3065398"/>
              <a:ext cx="178920" cy="1123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921C2AE-E8D1-4166-A6AD-CBA4C3D2019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443559" y="3056758"/>
                <a:ext cx="1965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5EF607D-252A-47DF-A7A5-4E86EA6C7048}"/>
                  </a:ext>
                </a:extLst>
              </p14:cNvPr>
              <p14:cNvContentPartPr/>
              <p14:nvPr/>
            </p14:nvContentPartPr>
            <p14:xfrm>
              <a:off x="4719319" y="2938678"/>
              <a:ext cx="294840" cy="2700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5EF607D-252A-47DF-A7A5-4E86EA6C704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710319" y="2929678"/>
                <a:ext cx="3124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AB6097B-5919-4D58-B257-24AE1C4941B6}"/>
                  </a:ext>
                </a:extLst>
              </p14:cNvPr>
              <p14:cNvContentPartPr/>
              <p14:nvPr/>
            </p14:nvContentPartPr>
            <p14:xfrm>
              <a:off x="4943239" y="2991958"/>
              <a:ext cx="293040" cy="1486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AB6097B-5919-4D58-B257-24AE1C4941B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934239" y="2982958"/>
                <a:ext cx="3106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BB58554-4F35-45FD-AF04-A7882748860A}"/>
                  </a:ext>
                </a:extLst>
              </p14:cNvPr>
              <p14:cNvContentPartPr/>
              <p14:nvPr/>
            </p14:nvContentPartPr>
            <p14:xfrm>
              <a:off x="5578999" y="2950198"/>
              <a:ext cx="186120" cy="1623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BB58554-4F35-45FD-AF04-A7882748860A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570359" y="2941558"/>
                <a:ext cx="2037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91E4A3C-EB2C-4CB0-8CE2-0E25D2133FFB}"/>
                  </a:ext>
                </a:extLst>
              </p14:cNvPr>
              <p14:cNvContentPartPr/>
              <p14:nvPr/>
            </p14:nvContentPartPr>
            <p14:xfrm>
              <a:off x="6205039" y="2955598"/>
              <a:ext cx="294120" cy="1713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91E4A3C-EB2C-4CB0-8CE2-0E25D2133FF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196039" y="2946598"/>
                <a:ext cx="311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B6CF44B-1520-46FF-BA87-BA4BE80A0C21}"/>
                  </a:ext>
                </a:extLst>
              </p14:cNvPr>
              <p14:cNvContentPartPr/>
              <p14:nvPr/>
            </p14:nvContentPartPr>
            <p14:xfrm>
              <a:off x="6455959" y="2669038"/>
              <a:ext cx="264240" cy="3808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B6CF44B-1520-46FF-BA87-BA4BE80A0C21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446959" y="2660398"/>
                <a:ext cx="2818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7362D04-E494-4E14-AE07-B0BD9E002844}"/>
                  </a:ext>
                </a:extLst>
              </p14:cNvPr>
              <p14:cNvContentPartPr/>
              <p14:nvPr/>
            </p14:nvContentPartPr>
            <p14:xfrm>
              <a:off x="6583039" y="2850478"/>
              <a:ext cx="210600" cy="2332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7362D04-E494-4E14-AE07-B0BD9E00284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574399" y="2841838"/>
                <a:ext cx="2282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AB32F83B-900A-4DDF-8957-1FAEFF831D9B}"/>
                  </a:ext>
                </a:extLst>
              </p14:cNvPr>
              <p14:cNvContentPartPr/>
              <p14:nvPr/>
            </p14:nvContentPartPr>
            <p14:xfrm>
              <a:off x="6737839" y="2879998"/>
              <a:ext cx="234000" cy="1998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AB32F83B-900A-4DDF-8957-1FAEFF831D9B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728839" y="2871358"/>
                <a:ext cx="2516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B03AF6E-6CD5-4B5A-AE83-7F0A64BA3C95}"/>
                  </a:ext>
                </a:extLst>
              </p14:cNvPr>
              <p14:cNvContentPartPr/>
              <p14:nvPr/>
            </p14:nvContentPartPr>
            <p14:xfrm>
              <a:off x="7062559" y="2882518"/>
              <a:ext cx="189000" cy="1717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B03AF6E-6CD5-4B5A-AE83-7F0A64BA3C9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053559" y="2873518"/>
                <a:ext cx="206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BA0DDF05-6C71-404C-A915-94D389A2A9F4}"/>
                  </a:ext>
                </a:extLst>
              </p14:cNvPr>
              <p14:cNvContentPartPr/>
              <p14:nvPr/>
            </p14:nvContentPartPr>
            <p14:xfrm>
              <a:off x="7360999" y="2908078"/>
              <a:ext cx="102240" cy="1468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BA0DDF05-6C71-404C-A915-94D389A2A9F4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351999" y="2899078"/>
                <a:ext cx="1198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A641E08-3EE3-41A5-8B78-F2DC33DC94CA}"/>
                  </a:ext>
                </a:extLst>
              </p14:cNvPr>
              <p14:cNvContentPartPr/>
              <p14:nvPr/>
            </p14:nvContentPartPr>
            <p14:xfrm>
              <a:off x="7520479" y="2892598"/>
              <a:ext cx="233280" cy="1504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A641E08-3EE3-41A5-8B78-F2DC33DC94C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511479" y="2883598"/>
                <a:ext cx="2509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045BD6DE-8673-420D-9744-43DEDC05C419}"/>
                  </a:ext>
                </a:extLst>
              </p14:cNvPr>
              <p14:cNvContentPartPr/>
              <p14:nvPr/>
            </p14:nvContentPartPr>
            <p14:xfrm>
              <a:off x="7765999" y="2621158"/>
              <a:ext cx="403920" cy="4615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045BD6DE-8673-420D-9744-43DEDC05C41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7756999" y="2612158"/>
                <a:ext cx="42156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08BBDF6B-C834-4D00-B01B-43B9D6D05FF0}"/>
                  </a:ext>
                </a:extLst>
              </p14:cNvPr>
              <p14:cNvContentPartPr/>
              <p14:nvPr/>
            </p14:nvContentPartPr>
            <p14:xfrm>
              <a:off x="8019439" y="2903038"/>
              <a:ext cx="259560" cy="1854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08BBDF6B-C834-4D00-B01B-43B9D6D05FF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8010799" y="2894398"/>
                <a:ext cx="2772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498C4A3-7725-49C5-864F-6C432F569DC3}"/>
                  </a:ext>
                </a:extLst>
              </p14:cNvPr>
              <p14:cNvContentPartPr/>
              <p14:nvPr/>
            </p14:nvContentPartPr>
            <p14:xfrm>
              <a:off x="8601559" y="2822398"/>
              <a:ext cx="264960" cy="2070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498C4A3-7725-49C5-864F-6C432F569DC3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592559" y="2813398"/>
                <a:ext cx="2826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A07CF0D-FCD3-4DDF-B832-D53767602069}"/>
                  </a:ext>
                </a:extLst>
              </p14:cNvPr>
              <p14:cNvContentPartPr/>
              <p14:nvPr/>
            </p14:nvContentPartPr>
            <p14:xfrm>
              <a:off x="8878039" y="2859478"/>
              <a:ext cx="277200" cy="1746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A07CF0D-FCD3-4DDF-B832-D53767602069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8869399" y="2850478"/>
                <a:ext cx="2948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9ED5B32-0C93-40F9-8B6C-5090AC9AFAED}"/>
                  </a:ext>
                </a:extLst>
              </p14:cNvPr>
              <p14:cNvContentPartPr/>
              <p14:nvPr/>
            </p14:nvContentPartPr>
            <p14:xfrm>
              <a:off x="9260719" y="2586598"/>
              <a:ext cx="363240" cy="4615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9ED5B32-0C93-40F9-8B6C-5090AC9AFAED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252079" y="2577598"/>
                <a:ext cx="3808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F0720BD1-20F3-4365-A7DD-396FE65C403D}"/>
                  </a:ext>
                </a:extLst>
              </p14:cNvPr>
              <p14:cNvContentPartPr/>
              <p14:nvPr/>
            </p14:nvContentPartPr>
            <p14:xfrm>
              <a:off x="9186199" y="2773438"/>
              <a:ext cx="593640" cy="885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F0720BD1-20F3-4365-A7DD-396FE65C403D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177559" y="2764438"/>
                <a:ext cx="6112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ADF670D-66EA-45A4-BBC4-13E4863FB2C2}"/>
                  </a:ext>
                </a:extLst>
              </p14:cNvPr>
              <p14:cNvContentPartPr/>
              <p14:nvPr/>
            </p14:nvContentPartPr>
            <p14:xfrm>
              <a:off x="9458719" y="3049558"/>
              <a:ext cx="46800" cy="144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ADF670D-66EA-45A4-BBC4-13E4863FB2C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449719" y="3040918"/>
                <a:ext cx="64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4BD7FC4-F785-41ED-A799-A7FEDC6F181B}"/>
                  </a:ext>
                </a:extLst>
              </p14:cNvPr>
              <p14:cNvContentPartPr/>
              <p14:nvPr/>
            </p14:nvContentPartPr>
            <p14:xfrm>
              <a:off x="1960999" y="3799078"/>
              <a:ext cx="99000" cy="2037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4BD7FC4-F785-41ED-A799-A7FEDC6F181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951999" y="3790078"/>
                <a:ext cx="116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9DCD6712-F39A-4E24-9B89-E9C64D984688}"/>
                  </a:ext>
                </a:extLst>
              </p14:cNvPr>
              <p14:cNvContentPartPr/>
              <p14:nvPr/>
            </p14:nvContentPartPr>
            <p14:xfrm>
              <a:off x="1833559" y="3687838"/>
              <a:ext cx="466920" cy="1393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9DCD6712-F39A-4E24-9B89-E9C64D984688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824559" y="3679198"/>
                <a:ext cx="4845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876D27E-C76D-4A5A-8D00-9ADF7F79BE30}"/>
                  </a:ext>
                </a:extLst>
              </p14:cNvPr>
              <p14:cNvContentPartPr/>
              <p14:nvPr/>
            </p14:nvContentPartPr>
            <p14:xfrm>
              <a:off x="2202559" y="3645358"/>
              <a:ext cx="219600" cy="3060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876D27E-C76D-4A5A-8D00-9ADF7F79BE30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2193919" y="3636358"/>
                <a:ext cx="2372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239972E1-9860-4834-A25D-4EEAAF27DB83}"/>
                  </a:ext>
                </a:extLst>
              </p14:cNvPr>
              <p14:cNvContentPartPr/>
              <p14:nvPr/>
            </p14:nvContentPartPr>
            <p14:xfrm>
              <a:off x="2445559" y="3793678"/>
              <a:ext cx="183240" cy="1548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239972E1-9860-4834-A25D-4EEAAF27DB83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2436919" y="3785038"/>
                <a:ext cx="2008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3ADCC5E-DFC6-4ADE-89B5-52AD96668D18}"/>
                  </a:ext>
                </a:extLst>
              </p14:cNvPr>
              <p14:cNvContentPartPr/>
              <p14:nvPr/>
            </p14:nvContentPartPr>
            <p14:xfrm>
              <a:off x="2929399" y="3732478"/>
              <a:ext cx="184680" cy="2073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3ADCC5E-DFC6-4ADE-89B5-52AD96668D1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2920759" y="3723838"/>
                <a:ext cx="2023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7284F4B7-D965-4CE4-A7CE-91A611D77A45}"/>
                  </a:ext>
                </a:extLst>
              </p14:cNvPr>
              <p14:cNvContentPartPr/>
              <p14:nvPr/>
            </p14:nvContentPartPr>
            <p14:xfrm>
              <a:off x="3178519" y="3735718"/>
              <a:ext cx="199800" cy="1605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7284F4B7-D965-4CE4-A7CE-91A611D77A45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169519" y="3726718"/>
                <a:ext cx="217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E341D6DF-49AA-420C-88D3-016375D7AD84}"/>
                  </a:ext>
                </a:extLst>
              </p14:cNvPr>
              <p14:cNvContentPartPr/>
              <p14:nvPr/>
            </p14:nvContentPartPr>
            <p14:xfrm>
              <a:off x="3479479" y="3475438"/>
              <a:ext cx="294840" cy="4741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E341D6DF-49AA-420C-88D3-016375D7AD84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3470479" y="3466798"/>
                <a:ext cx="31248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A90C1509-BD1D-43D4-934D-FDC928C7471A}"/>
                  </a:ext>
                </a:extLst>
              </p14:cNvPr>
              <p14:cNvContentPartPr/>
              <p14:nvPr/>
            </p14:nvContentPartPr>
            <p14:xfrm>
              <a:off x="3448879" y="3670918"/>
              <a:ext cx="336240" cy="1137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A90C1509-BD1D-43D4-934D-FDC928C7471A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3439879" y="3661918"/>
                <a:ext cx="3538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5499097-12B6-4DA8-BA61-24BEC4FCB392}"/>
                  </a:ext>
                </a:extLst>
              </p14:cNvPr>
              <p14:cNvContentPartPr/>
              <p14:nvPr/>
            </p14:nvContentPartPr>
            <p14:xfrm>
              <a:off x="3922639" y="3791158"/>
              <a:ext cx="156600" cy="986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5499097-12B6-4DA8-BA61-24BEC4FCB392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3913999" y="3782518"/>
                <a:ext cx="1742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98CA7691-24BE-4818-AE2C-2B178CCCAEFC}"/>
                  </a:ext>
                </a:extLst>
              </p14:cNvPr>
              <p14:cNvContentPartPr/>
              <p14:nvPr/>
            </p14:nvContentPartPr>
            <p14:xfrm>
              <a:off x="4301359" y="3372838"/>
              <a:ext cx="333000" cy="5342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98CA7691-24BE-4818-AE2C-2B178CCCAEFC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292719" y="3363838"/>
                <a:ext cx="35064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A036A68-6150-4528-A141-A3D336978672}"/>
                  </a:ext>
                </a:extLst>
              </p14:cNvPr>
              <p14:cNvContentPartPr/>
              <p14:nvPr/>
            </p14:nvContentPartPr>
            <p14:xfrm>
              <a:off x="4265719" y="3735718"/>
              <a:ext cx="220320" cy="518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A036A68-6150-4528-A141-A3D336978672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257079" y="3727078"/>
                <a:ext cx="2379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D755C060-A7D2-4656-82EF-C3A0A0BFFB5F}"/>
                  </a:ext>
                </a:extLst>
              </p14:cNvPr>
              <p14:cNvContentPartPr/>
              <p14:nvPr/>
            </p14:nvContentPartPr>
            <p14:xfrm>
              <a:off x="4811119" y="3693238"/>
              <a:ext cx="92880" cy="1252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D755C060-A7D2-4656-82EF-C3A0A0BFFB5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4802119" y="3684238"/>
                <a:ext cx="110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39DEC55-0570-4E69-98F7-270E3A93D6C8}"/>
                  </a:ext>
                </a:extLst>
              </p14:cNvPr>
              <p14:cNvContentPartPr/>
              <p14:nvPr/>
            </p14:nvContentPartPr>
            <p14:xfrm>
              <a:off x="4955479" y="3697198"/>
              <a:ext cx="250920" cy="1310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39DEC55-0570-4E69-98F7-270E3A93D6C8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946839" y="3688198"/>
                <a:ext cx="268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36081235-9394-4C01-8BE0-20CAF612AEB8}"/>
                  </a:ext>
                </a:extLst>
              </p14:cNvPr>
              <p14:cNvContentPartPr/>
              <p14:nvPr/>
            </p14:nvContentPartPr>
            <p14:xfrm>
              <a:off x="5323039" y="3302638"/>
              <a:ext cx="308520" cy="5342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36081235-9394-4C01-8BE0-20CAF612AEB8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314039" y="3293998"/>
                <a:ext cx="32616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73C09E40-315D-4B87-8684-FFF60CB97377}"/>
                  </a:ext>
                </a:extLst>
              </p14:cNvPr>
              <p14:cNvContentPartPr/>
              <p14:nvPr/>
            </p14:nvContentPartPr>
            <p14:xfrm>
              <a:off x="5205319" y="3553558"/>
              <a:ext cx="368280" cy="997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73C09E40-315D-4B87-8684-FFF60CB97377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196319" y="3544558"/>
                <a:ext cx="3859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B2D8B0B-4BDE-4624-8A77-AE400DF6CD92}"/>
                  </a:ext>
                </a:extLst>
              </p14:cNvPr>
              <p14:cNvContentPartPr/>
              <p14:nvPr/>
            </p14:nvContentPartPr>
            <p14:xfrm>
              <a:off x="5454799" y="3583438"/>
              <a:ext cx="242280" cy="1875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B2D8B0B-4BDE-4624-8A77-AE400DF6CD92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446159" y="3574798"/>
                <a:ext cx="2599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6B009C2-88B6-444B-9495-CC3D63BF30D9}"/>
                  </a:ext>
                </a:extLst>
              </p14:cNvPr>
              <p14:cNvContentPartPr/>
              <p14:nvPr/>
            </p14:nvContentPartPr>
            <p14:xfrm>
              <a:off x="5543359" y="3633118"/>
              <a:ext cx="281520" cy="4528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6B009C2-88B6-444B-9495-CC3D63BF30D9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5534719" y="3624118"/>
                <a:ext cx="29916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027AA045-D0BD-4EA6-A44F-73E470762A68}"/>
                  </a:ext>
                </a:extLst>
              </p14:cNvPr>
              <p14:cNvContentPartPr/>
              <p14:nvPr/>
            </p14:nvContentPartPr>
            <p14:xfrm>
              <a:off x="5896879" y="3607558"/>
              <a:ext cx="217800" cy="1576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027AA045-D0BD-4EA6-A44F-73E470762A68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5888239" y="3598558"/>
                <a:ext cx="2354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F1B9950B-400A-4254-B97C-792382E841CB}"/>
                  </a:ext>
                </a:extLst>
              </p14:cNvPr>
              <p14:cNvContentPartPr/>
              <p14:nvPr/>
            </p14:nvContentPartPr>
            <p14:xfrm>
              <a:off x="6193879" y="3612238"/>
              <a:ext cx="98280" cy="1551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F1B9950B-400A-4254-B97C-792382E841C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185239" y="3603238"/>
                <a:ext cx="115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450CF3AB-4642-4CAB-92B8-967600C701F4}"/>
                  </a:ext>
                </a:extLst>
              </p14:cNvPr>
              <p14:cNvContentPartPr/>
              <p14:nvPr/>
            </p14:nvContentPartPr>
            <p14:xfrm>
              <a:off x="6448399" y="3540598"/>
              <a:ext cx="212040" cy="2710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450CF3AB-4642-4CAB-92B8-967600C701F4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439399" y="3531598"/>
                <a:ext cx="2296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05AEB60E-7CDB-4BEF-996F-6B1B9CA52E4D}"/>
                  </a:ext>
                </a:extLst>
              </p14:cNvPr>
              <p14:cNvContentPartPr/>
              <p14:nvPr/>
            </p14:nvContentPartPr>
            <p14:xfrm>
              <a:off x="1290679" y="4523398"/>
              <a:ext cx="192240" cy="547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05AEB60E-7CDB-4BEF-996F-6B1B9CA52E4D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281679" y="4514758"/>
                <a:ext cx="20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FFBA624F-CD09-4D70-B31A-12C7628BA385}"/>
                  </a:ext>
                </a:extLst>
              </p14:cNvPr>
              <p14:cNvContentPartPr/>
              <p14:nvPr/>
            </p14:nvContentPartPr>
            <p14:xfrm>
              <a:off x="1905919" y="4236838"/>
              <a:ext cx="413640" cy="3682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FFBA624F-CD09-4D70-B31A-12C7628BA38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897279" y="4228198"/>
                <a:ext cx="43128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23178A8A-A69A-4662-9A64-5E600E9F8D8B}"/>
                  </a:ext>
                </a:extLst>
              </p14:cNvPr>
              <p14:cNvContentPartPr/>
              <p14:nvPr/>
            </p14:nvContentPartPr>
            <p14:xfrm>
              <a:off x="2022559" y="4385878"/>
              <a:ext cx="280440" cy="1112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23178A8A-A69A-4662-9A64-5E600E9F8D8B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2013919" y="4376878"/>
                <a:ext cx="2980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DA72516D-AA94-4E63-AF52-4EF547E1EE25}"/>
                  </a:ext>
                </a:extLst>
              </p14:cNvPr>
              <p14:cNvContentPartPr/>
              <p14:nvPr/>
            </p14:nvContentPartPr>
            <p14:xfrm>
              <a:off x="2599279" y="4319998"/>
              <a:ext cx="223560" cy="2239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DA72516D-AA94-4E63-AF52-4EF547E1EE2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2590279" y="4310998"/>
                <a:ext cx="241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85AB6F77-28C6-46D1-9EB1-62417AE29260}"/>
                  </a:ext>
                </a:extLst>
              </p14:cNvPr>
              <p14:cNvContentPartPr/>
              <p14:nvPr/>
            </p14:nvContentPartPr>
            <p14:xfrm>
              <a:off x="2893759" y="4395598"/>
              <a:ext cx="158040" cy="1202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85AB6F77-28C6-46D1-9EB1-62417AE29260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2885119" y="4386598"/>
                <a:ext cx="1756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51C5D6AE-233F-4729-BE6C-A427D74FFE31}"/>
                  </a:ext>
                </a:extLst>
              </p14:cNvPr>
              <p14:cNvContentPartPr/>
              <p14:nvPr/>
            </p14:nvContentPartPr>
            <p14:xfrm>
              <a:off x="3129199" y="4058278"/>
              <a:ext cx="250560" cy="4330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51C5D6AE-233F-4729-BE6C-A427D74FFE31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120199" y="4049638"/>
                <a:ext cx="26820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EC0F97B-971B-488F-A47C-C513CA51DD25}"/>
                  </a:ext>
                </a:extLst>
              </p14:cNvPr>
              <p14:cNvContentPartPr/>
              <p14:nvPr/>
            </p14:nvContentPartPr>
            <p14:xfrm>
              <a:off x="3391279" y="4263478"/>
              <a:ext cx="222840" cy="234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EC0F97B-971B-488F-A47C-C513CA51DD25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3382639" y="4254478"/>
                <a:ext cx="240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BB555F68-845F-416C-B6BA-910EC42EB61E}"/>
                  </a:ext>
                </a:extLst>
              </p14:cNvPr>
              <p14:cNvContentPartPr/>
              <p14:nvPr/>
            </p14:nvContentPartPr>
            <p14:xfrm>
              <a:off x="3609439" y="4308478"/>
              <a:ext cx="201240" cy="2098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BB555F68-845F-416C-B6BA-910EC42EB61E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600439" y="4299838"/>
                <a:ext cx="2188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7295638F-8B57-46F5-B493-A17E90EA7F0B}"/>
                  </a:ext>
                </a:extLst>
              </p14:cNvPr>
              <p14:cNvContentPartPr/>
              <p14:nvPr/>
            </p14:nvContentPartPr>
            <p14:xfrm>
              <a:off x="3944959" y="4038838"/>
              <a:ext cx="233280" cy="4608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7295638F-8B57-46F5-B493-A17E90EA7F0B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936319" y="4029838"/>
                <a:ext cx="25092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26C5141-CD90-4EC3-A4F7-170C480B010C}"/>
                  </a:ext>
                </a:extLst>
              </p14:cNvPr>
              <p14:cNvContentPartPr/>
              <p14:nvPr/>
            </p14:nvContentPartPr>
            <p14:xfrm>
              <a:off x="3838759" y="4241518"/>
              <a:ext cx="349560" cy="1011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26C5141-CD90-4EC3-A4F7-170C480B010C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3829759" y="4232878"/>
                <a:ext cx="367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BF80A0F9-A945-4ABB-95A3-49C8DEB338FA}"/>
                  </a:ext>
                </a:extLst>
              </p14:cNvPr>
              <p14:cNvContentPartPr/>
              <p14:nvPr/>
            </p14:nvContentPartPr>
            <p14:xfrm>
              <a:off x="4392799" y="4324318"/>
              <a:ext cx="188640" cy="1314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BF80A0F9-A945-4ABB-95A3-49C8DEB338FA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4384159" y="4315678"/>
                <a:ext cx="2062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93F09EE4-B2E2-4D23-AD44-F9B4D2BB3923}"/>
                  </a:ext>
                </a:extLst>
              </p14:cNvPr>
              <p14:cNvContentPartPr/>
              <p14:nvPr/>
            </p14:nvContentPartPr>
            <p14:xfrm>
              <a:off x="4792039" y="3880798"/>
              <a:ext cx="307440" cy="5871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93F09EE4-B2E2-4D23-AD44-F9B4D2BB3923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4783039" y="3871798"/>
                <a:ext cx="32508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E7613A21-E83A-4A2E-BFC6-DFBE210BBB84}"/>
                  </a:ext>
                </a:extLst>
              </p14:cNvPr>
              <p14:cNvContentPartPr/>
              <p14:nvPr/>
            </p14:nvContentPartPr>
            <p14:xfrm>
              <a:off x="4806079" y="4241518"/>
              <a:ext cx="235440" cy="597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E7613A21-E83A-4A2E-BFC6-DFBE210BBB84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4797439" y="4232878"/>
                <a:ext cx="2530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554A03C-C5F9-497D-B06F-41E2AF20B0F6}"/>
                  </a:ext>
                </a:extLst>
              </p14:cNvPr>
              <p14:cNvContentPartPr/>
              <p14:nvPr/>
            </p14:nvContentPartPr>
            <p14:xfrm>
              <a:off x="5269039" y="4011838"/>
              <a:ext cx="222120" cy="3679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554A03C-C5F9-497D-B06F-41E2AF20B0F6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5260039" y="4003198"/>
                <a:ext cx="2397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FF7CABD-5177-4AD3-9E56-9E3F40B62FF8}"/>
                  </a:ext>
                </a:extLst>
              </p14:cNvPr>
              <p14:cNvContentPartPr/>
              <p14:nvPr/>
            </p14:nvContentPartPr>
            <p14:xfrm>
              <a:off x="5231599" y="4111558"/>
              <a:ext cx="398880" cy="1087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FF7CABD-5177-4AD3-9E56-9E3F40B62FF8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222959" y="4102558"/>
                <a:ext cx="4165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263992F-3DE4-4452-8106-8D6EF5BF0576}"/>
                  </a:ext>
                </a:extLst>
              </p14:cNvPr>
              <p14:cNvContentPartPr/>
              <p14:nvPr/>
            </p14:nvContentPartPr>
            <p14:xfrm>
              <a:off x="5570359" y="3900958"/>
              <a:ext cx="243000" cy="43344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263992F-3DE4-4452-8106-8D6EF5BF0576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5561359" y="3892318"/>
                <a:ext cx="2606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628DCD7A-6598-4132-9B44-7847642267F7}"/>
                  </a:ext>
                </a:extLst>
              </p14:cNvPr>
              <p14:cNvContentPartPr/>
              <p14:nvPr/>
            </p14:nvContentPartPr>
            <p14:xfrm>
              <a:off x="5864119" y="4144678"/>
              <a:ext cx="207360" cy="1717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628DCD7A-6598-4132-9B44-7847642267F7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5855479" y="4135678"/>
                <a:ext cx="2250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17F61EC6-1444-4DCE-8432-CF299EE6FC9F}"/>
                  </a:ext>
                </a:extLst>
              </p14:cNvPr>
              <p14:cNvContentPartPr/>
              <p14:nvPr/>
            </p14:nvContentPartPr>
            <p14:xfrm>
              <a:off x="6389719" y="4107598"/>
              <a:ext cx="132120" cy="15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17F61EC6-1444-4DCE-8432-CF299EE6FC9F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6381079" y="4098958"/>
                <a:ext cx="1497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0703CCB0-BB4B-4EE9-9DBF-EDA43AF47044}"/>
                  </a:ext>
                </a:extLst>
              </p14:cNvPr>
              <p14:cNvContentPartPr/>
              <p14:nvPr/>
            </p14:nvContentPartPr>
            <p14:xfrm>
              <a:off x="6632719" y="4075918"/>
              <a:ext cx="360" cy="104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0703CCB0-BB4B-4EE9-9DBF-EDA43AF47044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623719" y="4066918"/>
                <a:ext cx="18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5A4E3E0B-1022-4A82-83F1-0D3043E67CEE}"/>
                  </a:ext>
                </a:extLst>
              </p14:cNvPr>
              <p14:cNvContentPartPr/>
              <p14:nvPr/>
            </p14:nvContentPartPr>
            <p14:xfrm>
              <a:off x="6629119" y="3790798"/>
              <a:ext cx="515160" cy="4665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5A4E3E0B-1022-4A82-83F1-0D3043E67CEE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6620479" y="3781798"/>
                <a:ext cx="5328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AD81ABE2-DD8F-4A1E-9235-4DB0CB4D7C57}"/>
                  </a:ext>
                </a:extLst>
              </p14:cNvPr>
              <p14:cNvContentPartPr/>
              <p14:nvPr/>
            </p14:nvContentPartPr>
            <p14:xfrm>
              <a:off x="6872839" y="4005718"/>
              <a:ext cx="256680" cy="507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AD81ABE2-DD8F-4A1E-9235-4DB0CB4D7C57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864199" y="3996718"/>
                <a:ext cx="274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07B7EA51-1915-436F-BCBF-A6C2F945C094}"/>
                  </a:ext>
                </a:extLst>
              </p14:cNvPr>
              <p14:cNvContentPartPr/>
              <p14:nvPr/>
            </p14:nvContentPartPr>
            <p14:xfrm>
              <a:off x="7076599" y="4053238"/>
              <a:ext cx="214200" cy="1558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07B7EA51-1915-436F-BCBF-A6C2F945C094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7067959" y="4044598"/>
                <a:ext cx="2318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06A6938-F4D1-4A83-BBB8-54464B0CDFEE}"/>
                  </a:ext>
                </a:extLst>
              </p14:cNvPr>
              <p14:cNvContentPartPr/>
              <p14:nvPr/>
            </p14:nvContentPartPr>
            <p14:xfrm>
              <a:off x="7118359" y="4110118"/>
              <a:ext cx="249480" cy="4820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06A6938-F4D1-4A83-BBB8-54464B0CDFEE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7109359" y="4101478"/>
                <a:ext cx="2671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3FE678A9-D956-4F11-B535-8B644F86418D}"/>
                  </a:ext>
                </a:extLst>
              </p14:cNvPr>
              <p14:cNvContentPartPr/>
              <p14:nvPr/>
            </p14:nvContentPartPr>
            <p14:xfrm>
              <a:off x="7467919" y="4049278"/>
              <a:ext cx="131400" cy="1778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3FE678A9-D956-4F11-B535-8B644F86418D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7459279" y="4040638"/>
                <a:ext cx="149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ECEEA5E-C6EC-4A01-8CFA-F0BBA7BE2F67}"/>
                  </a:ext>
                </a:extLst>
              </p14:cNvPr>
              <p14:cNvContentPartPr/>
              <p14:nvPr/>
            </p14:nvContentPartPr>
            <p14:xfrm>
              <a:off x="7670239" y="4030558"/>
              <a:ext cx="173160" cy="20016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ECEEA5E-C6EC-4A01-8CFA-F0BBA7BE2F67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7661239" y="4021558"/>
                <a:ext cx="190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1EF46BB9-EEB8-4C0B-92BB-2C3072CD7784}"/>
                  </a:ext>
                </a:extLst>
              </p14:cNvPr>
              <p14:cNvContentPartPr/>
              <p14:nvPr/>
            </p14:nvContentPartPr>
            <p14:xfrm>
              <a:off x="7863559" y="3988078"/>
              <a:ext cx="259920" cy="27864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1EF46BB9-EEB8-4C0B-92BB-2C3072CD7784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7854559" y="3979438"/>
                <a:ext cx="2775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B6924E4-9915-4BDD-9D2D-0BD48A0181A1}"/>
                  </a:ext>
                </a:extLst>
              </p14:cNvPr>
              <p14:cNvContentPartPr/>
              <p14:nvPr/>
            </p14:nvContentPartPr>
            <p14:xfrm>
              <a:off x="1271959" y="5023438"/>
              <a:ext cx="244800" cy="424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B6924E4-9915-4BDD-9D2D-0BD48A0181A1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263319" y="5014798"/>
                <a:ext cx="262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BA5D34D-D05F-438B-9FDA-3CD6C759002C}"/>
                  </a:ext>
                </a:extLst>
              </p14:cNvPr>
              <p14:cNvContentPartPr/>
              <p14:nvPr/>
            </p14:nvContentPartPr>
            <p14:xfrm>
              <a:off x="1996639" y="4785118"/>
              <a:ext cx="303120" cy="4194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BA5D34D-D05F-438B-9FDA-3CD6C759002C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987639" y="4776118"/>
                <a:ext cx="3207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F935F4D3-70E5-4D79-8FC6-D13005A0358C}"/>
                  </a:ext>
                </a:extLst>
              </p14:cNvPr>
              <p14:cNvContentPartPr/>
              <p14:nvPr/>
            </p14:nvContentPartPr>
            <p14:xfrm>
              <a:off x="2575159" y="4750558"/>
              <a:ext cx="107640" cy="1864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F935F4D3-70E5-4D79-8FC6-D13005A0358C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2566159" y="4741558"/>
                <a:ext cx="125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7060DFE7-C242-4AB7-87E0-E66A1F4F2763}"/>
                  </a:ext>
                </a:extLst>
              </p14:cNvPr>
              <p14:cNvContentPartPr/>
              <p14:nvPr/>
            </p14:nvContentPartPr>
            <p14:xfrm>
              <a:off x="2408479" y="4953238"/>
              <a:ext cx="262440" cy="572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7060DFE7-C242-4AB7-87E0-E66A1F4F2763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2399839" y="4944598"/>
                <a:ext cx="280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600DD72C-F3EE-4451-B9D5-707D2A90782C}"/>
                  </a:ext>
                </a:extLst>
              </p14:cNvPr>
              <p14:cNvContentPartPr/>
              <p14:nvPr/>
            </p14:nvContentPartPr>
            <p14:xfrm>
              <a:off x="2364919" y="5074918"/>
              <a:ext cx="252360" cy="1620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600DD72C-F3EE-4451-B9D5-707D2A90782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356279" y="5066278"/>
                <a:ext cx="2700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2436E228-C0D2-40F9-9A7A-A24B795D642B}"/>
                  </a:ext>
                </a:extLst>
              </p14:cNvPr>
              <p14:cNvContentPartPr/>
              <p14:nvPr/>
            </p14:nvContentPartPr>
            <p14:xfrm>
              <a:off x="2879719" y="5011918"/>
              <a:ext cx="134280" cy="2001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2436E228-C0D2-40F9-9A7A-A24B795D642B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2870719" y="5003278"/>
                <a:ext cx="1519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7E89B529-92B2-4EC0-8B38-44E70454E8D7}"/>
                  </a:ext>
                </a:extLst>
              </p14:cNvPr>
              <p14:cNvContentPartPr/>
              <p14:nvPr/>
            </p14:nvContentPartPr>
            <p14:xfrm>
              <a:off x="3339439" y="4721038"/>
              <a:ext cx="139680" cy="207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7E89B529-92B2-4EC0-8B38-44E70454E8D7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3330439" y="4712038"/>
                <a:ext cx="157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C99876F-3EE3-47E9-AE5C-04864AF4853C}"/>
                  </a:ext>
                </a:extLst>
              </p14:cNvPr>
              <p14:cNvContentPartPr/>
              <p14:nvPr/>
            </p14:nvContentPartPr>
            <p14:xfrm>
              <a:off x="3223159" y="4899958"/>
              <a:ext cx="349920" cy="871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C99876F-3EE3-47E9-AE5C-04864AF4853C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3214159" y="4891318"/>
                <a:ext cx="3675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292046CD-F241-4D80-9785-E1F102D6A4D5}"/>
                  </a:ext>
                </a:extLst>
              </p14:cNvPr>
              <p14:cNvContentPartPr/>
              <p14:nvPr/>
            </p14:nvContentPartPr>
            <p14:xfrm>
              <a:off x="3262039" y="5039998"/>
              <a:ext cx="219960" cy="1688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292046CD-F241-4D80-9785-E1F102D6A4D5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3253039" y="5031358"/>
                <a:ext cx="2376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C4BC93F0-E182-4105-BFF2-BE8BAA7CE259}"/>
                  </a:ext>
                </a:extLst>
              </p14:cNvPr>
              <p14:cNvContentPartPr/>
              <p14:nvPr/>
            </p14:nvContentPartPr>
            <p14:xfrm>
              <a:off x="3786199" y="5001478"/>
              <a:ext cx="120960" cy="2188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C4BC93F0-E182-4105-BFF2-BE8BAA7CE259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3777199" y="4992478"/>
                <a:ext cx="1386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D0ABAB41-EAFD-4FF5-9E37-5D3DCE315052}"/>
                  </a:ext>
                </a:extLst>
              </p14:cNvPr>
              <p14:cNvContentPartPr/>
              <p14:nvPr/>
            </p14:nvContentPartPr>
            <p14:xfrm>
              <a:off x="4094359" y="4654798"/>
              <a:ext cx="244440" cy="20448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D0ABAB41-EAFD-4FF5-9E37-5D3DCE315052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4085719" y="4646158"/>
                <a:ext cx="2620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E1CB2F5E-7575-44A6-A4BD-B5DEE4D492D9}"/>
                  </a:ext>
                </a:extLst>
              </p14:cNvPr>
              <p14:cNvContentPartPr/>
              <p14:nvPr/>
            </p14:nvContentPartPr>
            <p14:xfrm>
              <a:off x="4053319" y="4933798"/>
              <a:ext cx="314640" cy="176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E1CB2F5E-7575-44A6-A4BD-B5DEE4D492D9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4044679" y="4925158"/>
                <a:ext cx="332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AD16E818-D99F-4D7E-90B6-3742D70DDB4D}"/>
                  </a:ext>
                </a:extLst>
              </p14:cNvPr>
              <p14:cNvContentPartPr/>
              <p14:nvPr/>
            </p14:nvContentPartPr>
            <p14:xfrm>
              <a:off x="4107679" y="5014078"/>
              <a:ext cx="247320" cy="2106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AD16E818-D99F-4D7E-90B6-3742D70DDB4D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4098679" y="5005438"/>
                <a:ext cx="2649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7CEA8A25-794B-4CB9-AD38-E86C5FF2A95A}"/>
                  </a:ext>
                </a:extLst>
              </p14:cNvPr>
              <p14:cNvContentPartPr/>
              <p14:nvPr/>
            </p14:nvContentPartPr>
            <p14:xfrm>
              <a:off x="4561639" y="4638238"/>
              <a:ext cx="159120" cy="60804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7CEA8A25-794B-4CB9-AD38-E86C5FF2A95A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4552999" y="4629598"/>
                <a:ext cx="1767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FB5471E-FA08-43DC-B364-18373AC4E600}"/>
                  </a:ext>
                </a:extLst>
              </p14:cNvPr>
              <p14:cNvContentPartPr/>
              <p14:nvPr/>
            </p14:nvContentPartPr>
            <p14:xfrm>
              <a:off x="1364839" y="5589718"/>
              <a:ext cx="266040" cy="410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FB5471E-FA08-43DC-B364-18373AC4E600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356199" y="5581078"/>
                <a:ext cx="283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05C1D23B-0B52-48AE-AE1A-EF2D16D4248D}"/>
                  </a:ext>
                </a:extLst>
              </p14:cNvPr>
              <p14:cNvContentPartPr/>
              <p14:nvPr/>
            </p14:nvContentPartPr>
            <p14:xfrm>
              <a:off x="2156479" y="5433478"/>
              <a:ext cx="88560" cy="19260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05C1D23B-0B52-48AE-AE1A-EF2D16D4248D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2147839" y="5424838"/>
                <a:ext cx="106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1A98E0BA-6178-441A-B2A0-9FE50FC68B94}"/>
                  </a:ext>
                </a:extLst>
              </p14:cNvPr>
              <p14:cNvContentPartPr/>
              <p14:nvPr/>
            </p14:nvContentPartPr>
            <p14:xfrm>
              <a:off x="2273479" y="5421598"/>
              <a:ext cx="98640" cy="2242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1A98E0BA-6178-441A-B2A0-9FE50FC68B94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2264479" y="5412598"/>
                <a:ext cx="116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FA23C8F0-3BA5-4CA1-B9F6-5603A50485DD}"/>
                  </a:ext>
                </a:extLst>
              </p14:cNvPr>
              <p14:cNvContentPartPr/>
              <p14:nvPr/>
            </p14:nvContentPartPr>
            <p14:xfrm>
              <a:off x="2066119" y="5519518"/>
              <a:ext cx="294840" cy="691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FA23C8F0-3BA5-4CA1-B9F6-5603A50485D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2057119" y="5510878"/>
                <a:ext cx="3124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AA4498A2-0213-4E35-98E5-C93B5DC8EB47}"/>
                  </a:ext>
                </a:extLst>
              </p14:cNvPr>
              <p14:cNvContentPartPr/>
              <p14:nvPr/>
            </p14:nvContentPartPr>
            <p14:xfrm>
              <a:off x="2030839" y="5420158"/>
              <a:ext cx="367200" cy="1094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AA4498A2-0213-4E35-98E5-C93B5DC8EB47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2022199" y="5411158"/>
                <a:ext cx="384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52320AC-0D52-4445-BB58-A7BF29793BF6}"/>
                  </a:ext>
                </a:extLst>
              </p14:cNvPr>
              <p14:cNvContentPartPr/>
              <p14:nvPr/>
            </p14:nvContentPartPr>
            <p14:xfrm>
              <a:off x="2626639" y="5497918"/>
              <a:ext cx="209520" cy="975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52320AC-0D52-4445-BB58-A7BF29793BF6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2617999" y="5489278"/>
                <a:ext cx="227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052A01D2-DA7B-4E2A-BA44-FA235EFCE5E0}"/>
                  </a:ext>
                </a:extLst>
              </p14:cNvPr>
              <p14:cNvContentPartPr/>
              <p14:nvPr/>
            </p14:nvContentPartPr>
            <p14:xfrm>
              <a:off x="2541319" y="5547598"/>
              <a:ext cx="191160" cy="1288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052A01D2-DA7B-4E2A-BA44-FA235EFCE5E0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2532319" y="5538958"/>
                <a:ext cx="2088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84F7E12A-CEC4-4B87-B311-830C6AA3D325}"/>
                  </a:ext>
                </a:extLst>
              </p14:cNvPr>
              <p14:cNvContentPartPr/>
              <p14:nvPr/>
            </p14:nvContentPartPr>
            <p14:xfrm>
              <a:off x="2767759" y="5543998"/>
              <a:ext cx="213840" cy="3772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84F7E12A-CEC4-4B87-B311-830C6AA3D325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2759119" y="5534998"/>
                <a:ext cx="23148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CAC9917D-95BE-4F89-BE9C-1622F58CA343}"/>
                  </a:ext>
                </a:extLst>
              </p14:cNvPr>
              <p14:cNvContentPartPr/>
              <p14:nvPr/>
            </p14:nvContentPartPr>
            <p14:xfrm>
              <a:off x="2934439" y="5525998"/>
              <a:ext cx="217800" cy="4363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CAC9917D-95BE-4F89-BE9C-1622F58CA343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2925799" y="5516998"/>
                <a:ext cx="2354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FE517CCD-D5FE-4EE8-9D5C-2D11B394C968}"/>
                  </a:ext>
                </a:extLst>
              </p14:cNvPr>
              <p14:cNvContentPartPr/>
              <p14:nvPr/>
            </p14:nvContentPartPr>
            <p14:xfrm>
              <a:off x="3203359" y="5484598"/>
              <a:ext cx="131400" cy="1468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FE517CCD-D5FE-4EE8-9D5C-2D11B394C968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3194359" y="5475598"/>
                <a:ext cx="1490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DDF1B46E-2E3F-4403-914A-A1EA5878000E}"/>
                  </a:ext>
                </a:extLst>
              </p14:cNvPr>
              <p14:cNvContentPartPr/>
              <p14:nvPr/>
            </p14:nvContentPartPr>
            <p14:xfrm>
              <a:off x="3618439" y="5306038"/>
              <a:ext cx="205200" cy="36720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DDF1B46E-2E3F-4403-914A-A1EA5878000E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3609439" y="5297038"/>
                <a:ext cx="2228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E587E3FE-0BFF-408B-A3EC-7ECD0DE7BB90}"/>
                  </a:ext>
                </a:extLst>
              </p14:cNvPr>
              <p14:cNvContentPartPr/>
              <p14:nvPr/>
            </p14:nvContentPartPr>
            <p14:xfrm>
              <a:off x="3736159" y="5507638"/>
              <a:ext cx="190440" cy="1314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E587E3FE-0BFF-408B-A3EC-7ECD0DE7BB90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3727159" y="5498638"/>
                <a:ext cx="208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D69D625C-BF42-4BD5-BD8D-559341026B20}"/>
                  </a:ext>
                </a:extLst>
              </p14:cNvPr>
              <p14:cNvContentPartPr/>
              <p14:nvPr/>
            </p14:nvContentPartPr>
            <p14:xfrm>
              <a:off x="3983479" y="5402158"/>
              <a:ext cx="148680" cy="2073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D69D625C-BF42-4BD5-BD8D-559341026B20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3974839" y="5393518"/>
                <a:ext cx="1663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77F2F843-B046-45BD-B692-8438271F9E2F}"/>
                  </a:ext>
                </a:extLst>
              </p14:cNvPr>
              <p14:cNvContentPartPr/>
              <p14:nvPr/>
            </p14:nvContentPartPr>
            <p14:xfrm>
              <a:off x="4169239" y="5453998"/>
              <a:ext cx="158040" cy="1616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77F2F843-B046-45BD-B692-8438271F9E2F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4160599" y="5444998"/>
                <a:ext cx="175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CF1A7DAC-215D-4034-A7B0-BC8C5A557FA6}"/>
                  </a:ext>
                </a:extLst>
              </p14:cNvPr>
              <p14:cNvContentPartPr/>
              <p14:nvPr/>
            </p14:nvContentPartPr>
            <p14:xfrm>
              <a:off x="4293799" y="5293078"/>
              <a:ext cx="161640" cy="300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CF1A7DAC-215D-4034-A7B0-BC8C5A557FA6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4284799" y="5284438"/>
                <a:ext cx="1792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DC9FBB15-1A90-434E-8516-EEC49FC070E2}"/>
                  </a:ext>
                </a:extLst>
              </p14:cNvPr>
              <p14:cNvContentPartPr/>
              <p14:nvPr/>
            </p14:nvContentPartPr>
            <p14:xfrm>
              <a:off x="2089519" y="5911918"/>
              <a:ext cx="68040" cy="168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DC9FBB15-1A90-434E-8516-EEC49FC070E2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2080879" y="5902918"/>
                <a:ext cx="85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0268EB7C-2958-41BC-A04D-5C9E096854A6}"/>
                  </a:ext>
                </a:extLst>
              </p14:cNvPr>
              <p14:cNvContentPartPr/>
              <p14:nvPr/>
            </p14:nvContentPartPr>
            <p14:xfrm>
              <a:off x="2221639" y="5875558"/>
              <a:ext cx="70560" cy="16488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0268EB7C-2958-41BC-A04D-5C9E096854A6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212999" y="5866558"/>
                <a:ext cx="882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7E856B76-3DAE-4E70-84AB-5EFCC9DDC9DE}"/>
                  </a:ext>
                </a:extLst>
              </p14:cNvPr>
              <p14:cNvContentPartPr/>
              <p14:nvPr/>
            </p14:nvContentPartPr>
            <p14:xfrm>
              <a:off x="2008519" y="6002278"/>
              <a:ext cx="293040" cy="6336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7E856B76-3DAE-4E70-84AB-5EFCC9DDC9DE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1999879" y="5993638"/>
                <a:ext cx="3106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85E23051-EDDF-46BA-9C1B-7976A0AB2D24}"/>
                  </a:ext>
                </a:extLst>
              </p14:cNvPr>
              <p14:cNvContentPartPr/>
              <p14:nvPr/>
            </p14:nvContentPartPr>
            <p14:xfrm>
              <a:off x="1955599" y="5949358"/>
              <a:ext cx="335880" cy="658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85E23051-EDDF-46BA-9C1B-7976A0AB2D24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1946959" y="5940718"/>
                <a:ext cx="353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4A69A02-FEDA-452B-9B51-BBF5FAD253AC}"/>
                  </a:ext>
                </a:extLst>
              </p14:cNvPr>
              <p14:cNvContentPartPr/>
              <p14:nvPr/>
            </p14:nvContentPartPr>
            <p14:xfrm>
              <a:off x="2483359" y="5721118"/>
              <a:ext cx="239400" cy="4449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4A69A02-FEDA-452B-9B51-BBF5FAD253AC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2474359" y="5712478"/>
                <a:ext cx="25704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F4C3E1BD-0A8F-4E4B-879B-26FD2F6FAC8B}"/>
                  </a:ext>
                </a:extLst>
              </p14:cNvPr>
              <p14:cNvContentPartPr/>
              <p14:nvPr/>
            </p14:nvContentPartPr>
            <p14:xfrm>
              <a:off x="2421799" y="5983918"/>
              <a:ext cx="267120" cy="7200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F4C3E1BD-0A8F-4E4B-879B-26FD2F6FAC8B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413159" y="5975278"/>
                <a:ext cx="2847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180FC293-10C2-414C-8E7B-096B64E701C3}"/>
                  </a:ext>
                </a:extLst>
              </p14:cNvPr>
              <p14:cNvContentPartPr/>
              <p14:nvPr/>
            </p14:nvContentPartPr>
            <p14:xfrm>
              <a:off x="2694319" y="5714638"/>
              <a:ext cx="212760" cy="3978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180FC293-10C2-414C-8E7B-096B64E701C3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685319" y="5705998"/>
                <a:ext cx="2304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9B41A44A-8BE5-4C62-9F57-D35194218505}"/>
                  </a:ext>
                </a:extLst>
              </p14:cNvPr>
              <p14:cNvContentPartPr/>
              <p14:nvPr/>
            </p14:nvContentPartPr>
            <p14:xfrm>
              <a:off x="2779639" y="5967718"/>
              <a:ext cx="168840" cy="1288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9B41A44A-8BE5-4C62-9F57-D35194218505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2770999" y="5958718"/>
                <a:ext cx="1864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D6730167-A7B1-4DEB-A863-57BF6988651D}"/>
                  </a:ext>
                </a:extLst>
              </p14:cNvPr>
              <p14:cNvContentPartPr/>
              <p14:nvPr/>
            </p14:nvContentPartPr>
            <p14:xfrm>
              <a:off x="3029479" y="5939278"/>
              <a:ext cx="219240" cy="1396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D6730167-A7B1-4DEB-A863-57BF6988651D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3020839" y="5930638"/>
                <a:ext cx="2368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A39FE898-0CA9-44A4-8965-12F0D8FC24CE}"/>
                  </a:ext>
                </a:extLst>
              </p14:cNvPr>
              <p14:cNvContentPartPr/>
              <p14:nvPr/>
            </p14:nvContentPartPr>
            <p14:xfrm>
              <a:off x="3365359" y="5853598"/>
              <a:ext cx="145080" cy="2210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A39FE898-0CA9-44A4-8965-12F0D8FC24CE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3356359" y="5844958"/>
                <a:ext cx="16272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55F3E64D-9A08-43B8-B901-85670F1BAFE6}"/>
              </a:ext>
            </a:extLst>
          </p:cNvPr>
          <p:cNvGrpSpPr/>
          <p:nvPr/>
        </p:nvGrpSpPr>
        <p:grpSpPr>
          <a:xfrm>
            <a:off x="3795559" y="5855758"/>
            <a:ext cx="734760" cy="183240"/>
            <a:chOff x="3795559" y="5855758"/>
            <a:chExt cx="73476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B3C16F5-D1CF-4D1A-B4BF-44AFA699A265}"/>
                    </a:ext>
                  </a:extLst>
                </p14:cNvPr>
                <p14:cNvContentPartPr/>
                <p14:nvPr/>
              </p14:nvContentPartPr>
              <p14:xfrm>
                <a:off x="3795559" y="5915158"/>
                <a:ext cx="65520" cy="1004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B3C16F5-D1CF-4D1A-B4BF-44AFA699A26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786919" y="5906158"/>
                  <a:ext cx="83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8FD8E11-2588-4F09-8F89-298309C53D5A}"/>
                    </a:ext>
                  </a:extLst>
                </p14:cNvPr>
                <p14:cNvContentPartPr/>
                <p14:nvPr/>
              </p14:nvContentPartPr>
              <p14:xfrm>
                <a:off x="3915799" y="5925238"/>
                <a:ext cx="172800" cy="1137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8FD8E11-2588-4F09-8F89-298309C53D5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907159" y="5916598"/>
                  <a:ext cx="190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312ED2C-AA24-4524-B439-3AEF6C7B4903}"/>
                    </a:ext>
                  </a:extLst>
                </p14:cNvPr>
                <p14:cNvContentPartPr/>
                <p14:nvPr/>
              </p14:nvContentPartPr>
              <p14:xfrm>
                <a:off x="4287679" y="5855758"/>
                <a:ext cx="242640" cy="1659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312ED2C-AA24-4524-B439-3AEF6C7B490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279039" y="5846758"/>
                  <a:ext cx="260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D8D42608-76A5-405C-B4D8-0D959BDA5018}"/>
              </a:ext>
            </a:extLst>
          </p:cNvPr>
          <p:cNvGrpSpPr/>
          <p:nvPr/>
        </p:nvGrpSpPr>
        <p:grpSpPr>
          <a:xfrm>
            <a:off x="4848559" y="5534998"/>
            <a:ext cx="1157400" cy="775080"/>
            <a:chOff x="4848559" y="5534998"/>
            <a:chExt cx="115740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AF7214E-2350-4CE6-9DED-FC16F2EF235F}"/>
                    </a:ext>
                  </a:extLst>
                </p14:cNvPr>
                <p14:cNvContentPartPr/>
                <p14:nvPr/>
              </p14:nvContentPartPr>
              <p14:xfrm>
                <a:off x="4848559" y="5582158"/>
                <a:ext cx="248400" cy="4615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AF7214E-2350-4CE6-9DED-FC16F2EF235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839919" y="5573158"/>
                  <a:ext cx="2660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2D7278C-A7AC-4B95-B192-33C73074EA31}"/>
                    </a:ext>
                  </a:extLst>
                </p14:cNvPr>
                <p14:cNvContentPartPr/>
                <p14:nvPr/>
              </p14:nvContentPartPr>
              <p14:xfrm>
                <a:off x="5013439" y="5826598"/>
                <a:ext cx="183600" cy="154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2D7278C-A7AC-4B95-B192-33C73074EA3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004799" y="5817958"/>
                  <a:ext cx="201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F57667A-1348-4782-91F1-29E978A01DE3}"/>
                    </a:ext>
                  </a:extLst>
                </p14:cNvPr>
                <p14:cNvContentPartPr/>
                <p14:nvPr/>
              </p14:nvContentPartPr>
              <p14:xfrm>
                <a:off x="5184799" y="5871238"/>
                <a:ext cx="159840" cy="1144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F57667A-1348-4782-91F1-29E978A01DE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176159" y="5862238"/>
                  <a:ext cx="177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68EA4EB-8B32-4F87-A935-2E393712CD23}"/>
                    </a:ext>
                  </a:extLst>
                </p14:cNvPr>
                <p14:cNvContentPartPr/>
                <p14:nvPr/>
              </p14:nvContentPartPr>
              <p14:xfrm>
                <a:off x="5219719" y="5875918"/>
                <a:ext cx="320400" cy="4341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68EA4EB-8B32-4F87-A935-2E393712CD2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211079" y="5866918"/>
                  <a:ext cx="3380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BFFF7DD-DFA7-4398-827C-661AB0164B73}"/>
                    </a:ext>
                  </a:extLst>
                </p14:cNvPr>
                <p14:cNvContentPartPr/>
                <p14:nvPr/>
              </p14:nvContentPartPr>
              <p14:xfrm>
                <a:off x="5600599" y="5570638"/>
                <a:ext cx="248400" cy="421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BFFF7DD-DFA7-4398-827C-661AB0164B7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591959" y="5561998"/>
                  <a:ext cx="2660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6BB826C-F62C-446C-973E-88BA770A28AD}"/>
                    </a:ext>
                  </a:extLst>
                </p14:cNvPr>
                <p14:cNvContentPartPr/>
                <p14:nvPr/>
              </p14:nvContentPartPr>
              <p14:xfrm>
                <a:off x="5578279" y="5797798"/>
                <a:ext cx="201600" cy="18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6BB826C-F62C-446C-973E-88BA770A28A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569639" y="5789158"/>
                  <a:ext cx="21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57E369B-02AF-4E24-91EC-6282999155C5}"/>
                    </a:ext>
                  </a:extLst>
                </p14:cNvPr>
                <p14:cNvContentPartPr/>
                <p14:nvPr/>
              </p14:nvContentPartPr>
              <p14:xfrm>
                <a:off x="5800039" y="5534998"/>
                <a:ext cx="205920" cy="3960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57E369B-02AF-4E24-91EC-6282999155C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791399" y="5525998"/>
                  <a:ext cx="22356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425F951C-F9B6-48B3-9EFE-839F0EB08BB7}"/>
              </a:ext>
            </a:extLst>
          </p:cNvPr>
          <p:cNvGrpSpPr/>
          <p:nvPr/>
        </p:nvGrpSpPr>
        <p:grpSpPr>
          <a:xfrm>
            <a:off x="6251839" y="5342758"/>
            <a:ext cx="1615680" cy="615240"/>
            <a:chOff x="6251839" y="5342758"/>
            <a:chExt cx="161568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1513170-1138-456B-A583-E52A499FB495}"/>
                    </a:ext>
                  </a:extLst>
                </p14:cNvPr>
                <p14:cNvContentPartPr/>
                <p14:nvPr/>
              </p14:nvContentPartPr>
              <p14:xfrm>
                <a:off x="6251839" y="5797798"/>
                <a:ext cx="122760" cy="115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1513170-1138-456B-A583-E52A499FB49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242839" y="5788798"/>
                  <a:ext cx="140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7819D62-079B-452D-B50C-AB54A59A9988}"/>
                    </a:ext>
                  </a:extLst>
                </p14:cNvPr>
                <p14:cNvContentPartPr/>
                <p14:nvPr/>
              </p14:nvContentPartPr>
              <p14:xfrm>
                <a:off x="6410599" y="5342758"/>
                <a:ext cx="426240" cy="5940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7819D62-079B-452D-B50C-AB54A59A998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401959" y="5333758"/>
                  <a:ext cx="44388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4B46890-C410-415B-9E7F-285B23AF9DE3}"/>
                    </a:ext>
                  </a:extLst>
                </p14:cNvPr>
                <p14:cNvContentPartPr/>
                <p14:nvPr/>
              </p14:nvContentPartPr>
              <p14:xfrm>
                <a:off x="6491599" y="5762518"/>
                <a:ext cx="233280" cy="16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4B46890-C410-415B-9E7F-285B23AF9DE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482959" y="5753878"/>
                  <a:ext cx="250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2F133BE-D139-4BE9-AFFF-C06CC0F7D2BF}"/>
                    </a:ext>
                  </a:extLst>
                </p14:cNvPr>
                <p14:cNvContentPartPr/>
                <p14:nvPr/>
              </p14:nvContentPartPr>
              <p14:xfrm>
                <a:off x="6968599" y="5705278"/>
                <a:ext cx="290520" cy="195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2F133BE-D139-4BE9-AFFF-C06CC0F7D2B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959959" y="5696278"/>
                  <a:ext cx="308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958E594-54EF-4EC8-8AF8-58547AB604F0}"/>
                    </a:ext>
                  </a:extLst>
                </p14:cNvPr>
                <p14:cNvContentPartPr/>
                <p14:nvPr/>
              </p14:nvContentPartPr>
              <p14:xfrm>
                <a:off x="7252999" y="5758558"/>
                <a:ext cx="58680" cy="1033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958E594-54EF-4EC8-8AF8-58547AB604F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244359" y="5749558"/>
                  <a:ext cx="76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0062A22-32AD-43E9-A1AD-FC62F2258C33}"/>
                    </a:ext>
                  </a:extLst>
                </p14:cNvPr>
                <p14:cNvContentPartPr/>
                <p14:nvPr/>
              </p14:nvContentPartPr>
              <p14:xfrm>
                <a:off x="7339399" y="5705278"/>
                <a:ext cx="236880" cy="171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0062A22-32AD-43E9-A1AD-FC62F2258C33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330399" y="5696278"/>
                  <a:ext cx="254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77A9FA4-BDD8-4E82-A3A1-ECC3EE4E533F}"/>
                    </a:ext>
                  </a:extLst>
                </p14:cNvPr>
                <p14:cNvContentPartPr/>
                <p14:nvPr/>
              </p14:nvContentPartPr>
              <p14:xfrm>
                <a:off x="7544239" y="5716438"/>
                <a:ext cx="218880" cy="219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77A9FA4-BDD8-4E82-A3A1-ECC3EE4E533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535239" y="5707798"/>
                  <a:ext cx="236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0AD2EB8-71C6-476C-A348-6A9F606BBD52}"/>
                    </a:ext>
                  </a:extLst>
                </p14:cNvPr>
                <p14:cNvContentPartPr/>
                <p14:nvPr/>
              </p14:nvContentPartPr>
              <p14:xfrm>
                <a:off x="7867159" y="5957638"/>
                <a:ext cx="360" cy="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0AD2EB8-71C6-476C-A348-6A9F606BBD5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58519" y="5948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983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BE997A38-28C6-4680-B323-C11E37473666}"/>
              </a:ext>
            </a:extLst>
          </p:cNvPr>
          <p:cNvGrpSpPr/>
          <p:nvPr/>
        </p:nvGrpSpPr>
        <p:grpSpPr>
          <a:xfrm>
            <a:off x="10539439" y="1078"/>
            <a:ext cx="1340640" cy="674640"/>
            <a:chOff x="10539439" y="1078"/>
            <a:chExt cx="134064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B5647DE-E57D-40E2-A6AF-DB91B5BF6AFA}"/>
                    </a:ext>
                  </a:extLst>
                </p14:cNvPr>
                <p14:cNvContentPartPr/>
                <p14:nvPr/>
              </p14:nvContentPartPr>
              <p14:xfrm>
                <a:off x="10539439" y="186118"/>
                <a:ext cx="264600" cy="357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B5647DE-E57D-40E2-A6AF-DB91B5BF6A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0439" y="177118"/>
                  <a:ext cx="282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5C0EA45-4690-4012-A060-001B2B7133C9}"/>
                    </a:ext>
                  </a:extLst>
                </p14:cNvPr>
                <p14:cNvContentPartPr/>
                <p14:nvPr/>
              </p14:nvContentPartPr>
              <p14:xfrm>
                <a:off x="10696399" y="408598"/>
                <a:ext cx="137160" cy="267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5C0EA45-4690-4012-A060-001B2B7133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87759" y="399598"/>
                  <a:ext cx="154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CF3C4C-509B-4C23-9FC1-6DEBFA9F81BB}"/>
                    </a:ext>
                  </a:extLst>
                </p14:cNvPr>
                <p14:cNvContentPartPr/>
                <p14:nvPr/>
              </p14:nvContentPartPr>
              <p14:xfrm>
                <a:off x="10782799" y="300958"/>
                <a:ext cx="237240" cy="197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CF3C4C-509B-4C23-9FC1-6DEBFA9F81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73799" y="291958"/>
                  <a:ext cx="254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254F66-7E52-42E4-BD3C-371FFE5BEB23}"/>
                    </a:ext>
                  </a:extLst>
                </p14:cNvPr>
                <p14:cNvContentPartPr/>
                <p14:nvPr/>
              </p14:nvContentPartPr>
              <p14:xfrm>
                <a:off x="11058559" y="337678"/>
                <a:ext cx="277920" cy="145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254F66-7E52-42E4-BD3C-371FFE5BE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49559" y="329038"/>
                  <a:ext cx="295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440A63-6880-4337-A488-DA0DC4428B18}"/>
                    </a:ext>
                  </a:extLst>
                </p14:cNvPr>
                <p14:cNvContentPartPr/>
                <p14:nvPr/>
              </p14:nvContentPartPr>
              <p14:xfrm>
                <a:off x="11484799" y="1078"/>
                <a:ext cx="318240" cy="47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440A63-6880-4337-A488-DA0DC4428B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75799" y="-7922"/>
                  <a:ext cx="3358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A7181EF-17F1-491B-814D-252EC62ADC4A}"/>
                    </a:ext>
                  </a:extLst>
                </p14:cNvPr>
                <p14:cNvContentPartPr/>
                <p14:nvPr/>
              </p14:nvContentPartPr>
              <p14:xfrm>
                <a:off x="11435479" y="321838"/>
                <a:ext cx="198000" cy="57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A7181EF-17F1-491B-814D-252EC62ADC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26839" y="313198"/>
                  <a:ext cx="215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AC1DDAF-6F63-4272-8E97-4B56889ABEC2}"/>
                    </a:ext>
                  </a:extLst>
                </p14:cNvPr>
                <p14:cNvContentPartPr/>
                <p14:nvPr/>
              </p14:nvContentPartPr>
              <p14:xfrm>
                <a:off x="11685679" y="152278"/>
                <a:ext cx="194400" cy="398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AC1DDAF-6F63-4272-8E97-4B56889ABE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77039" y="143278"/>
                  <a:ext cx="21204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6A88105-4055-4B4F-8776-2B81CB4C204E}"/>
              </a:ext>
            </a:extLst>
          </p:cNvPr>
          <p:cNvGrpSpPr/>
          <p:nvPr/>
        </p:nvGrpSpPr>
        <p:grpSpPr>
          <a:xfrm>
            <a:off x="421999" y="2892598"/>
            <a:ext cx="5942520" cy="2818800"/>
            <a:chOff x="421999" y="2892598"/>
            <a:chExt cx="5942520" cy="28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EEA6D10-01C3-4E71-84A1-FF868BA2EFA5}"/>
                    </a:ext>
                  </a:extLst>
                </p14:cNvPr>
                <p14:cNvContentPartPr/>
                <p14:nvPr/>
              </p14:nvContentPartPr>
              <p14:xfrm>
                <a:off x="421999" y="3310558"/>
                <a:ext cx="146880" cy="289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EEA6D10-01C3-4E71-84A1-FF868BA2EF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2999" y="3301558"/>
                  <a:ext cx="164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651A9D4-CA3E-4454-A2CA-17E53321F706}"/>
                    </a:ext>
                  </a:extLst>
                </p14:cNvPr>
                <p14:cNvContentPartPr/>
                <p14:nvPr/>
              </p14:nvContentPartPr>
              <p14:xfrm>
                <a:off x="542599" y="3084838"/>
                <a:ext cx="315000" cy="308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651A9D4-CA3E-4454-A2CA-17E53321F7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3599" y="3076198"/>
                  <a:ext cx="3326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43EC96F-9EE0-405F-8390-0598B56B88B9}"/>
                    </a:ext>
                  </a:extLst>
                </p14:cNvPr>
                <p14:cNvContentPartPr/>
                <p14:nvPr/>
              </p14:nvContentPartPr>
              <p14:xfrm>
                <a:off x="730519" y="3316318"/>
                <a:ext cx="184680" cy="204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43EC96F-9EE0-405F-8390-0598B56B88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1519" y="3307318"/>
                  <a:ext cx="202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541FE8-958F-4807-AC45-C7B29BEF6653}"/>
                    </a:ext>
                  </a:extLst>
                </p14:cNvPr>
                <p14:cNvContentPartPr/>
                <p14:nvPr/>
              </p14:nvContentPartPr>
              <p14:xfrm>
                <a:off x="929239" y="3322078"/>
                <a:ext cx="188280" cy="171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541FE8-958F-4807-AC45-C7B29BEF66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0239" y="3313078"/>
                  <a:ext cx="205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8A5FFC-CFA2-45AF-96E3-B92050D421D4}"/>
                    </a:ext>
                  </a:extLst>
                </p14:cNvPr>
                <p14:cNvContentPartPr/>
                <p14:nvPr/>
              </p14:nvContentPartPr>
              <p14:xfrm>
                <a:off x="1176559" y="3300838"/>
                <a:ext cx="160560" cy="190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8A5FFC-CFA2-45AF-96E3-B92050D421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7919" y="3292198"/>
                  <a:ext cx="17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251EB7-5587-4951-A550-60ED834FEF8E}"/>
                    </a:ext>
                  </a:extLst>
                </p14:cNvPr>
                <p14:cNvContentPartPr/>
                <p14:nvPr/>
              </p14:nvContentPartPr>
              <p14:xfrm>
                <a:off x="1382479" y="3338998"/>
                <a:ext cx="83160" cy="140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251EB7-5587-4951-A550-60ED834FEF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73479" y="3330358"/>
                  <a:ext cx="100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D63519-AA19-4781-BCA0-00B314C25C92}"/>
                    </a:ext>
                  </a:extLst>
                </p14:cNvPr>
                <p14:cNvContentPartPr/>
                <p14:nvPr/>
              </p14:nvContentPartPr>
              <p14:xfrm>
                <a:off x="1537999" y="3295078"/>
                <a:ext cx="118440" cy="190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D63519-AA19-4781-BCA0-00B314C25C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29359" y="3286438"/>
                  <a:ext cx="136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1A252A3-532F-4F0C-839D-E96F78277038}"/>
                    </a:ext>
                  </a:extLst>
                </p14:cNvPr>
                <p14:cNvContentPartPr/>
                <p14:nvPr/>
              </p14:nvContentPartPr>
              <p14:xfrm>
                <a:off x="1760119" y="3279238"/>
                <a:ext cx="160920" cy="167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1A252A3-532F-4F0C-839D-E96F782770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51119" y="3270238"/>
                  <a:ext cx="178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C67562-DA49-4D99-8DF7-CB891FFA993E}"/>
                    </a:ext>
                  </a:extLst>
                </p14:cNvPr>
                <p14:cNvContentPartPr/>
                <p14:nvPr/>
              </p14:nvContentPartPr>
              <p14:xfrm>
                <a:off x="1980079" y="3203278"/>
                <a:ext cx="124920" cy="252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C67562-DA49-4D99-8DF7-CB891FFA99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71079" y="3194638"/>
                  <a:ext cx="142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BFCAEE-D0E5-4A12-8413-5C506B950B37}"/>
                    </a:ext>
                  </a:extLst>
                </p14:cNvPr>
                <p14:cNvContentPartPr/>
                <p14:nvPr/>
              </p14:nvContentPartPr>
              <p14:xfrm>
                <a:off x="2508559" y="3213718"/>
                <a:ext cx="239400" cy="163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BFCAEE-D0E5-4A12-8413-5C506B950B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9559" y="3204718"/>
                  <a:ext cx="257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19B59A9-54DE-4DEE-BBC6-DF1B399D5A3C}"/>
                    </a:ext>
                  </a:extLst>
                </p14:cNvPr>
                <p14:cNvContentPartPr/>
                <p14:nvPr/>
              </p14:nvContentPartPr>
              <p14:xfrm>
                <a:off x="2824639" y="3196438"/>
                <a:ext cx="183960" cy="17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19B59A9-54DE-4DEE-BBC6-DF1B399D5A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15639" y="3187438"/>
                  <a:ext cx="201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EC38876-021A-48F1-B6FE-C9EF3A9E4E60}"/>
                    </a:ext>
                  </a:extLst>
                </p14:cNvPr>
                <p14:cNvContentPartPr/>
                <p14:nvPr/>
              </p14:nvContentPartPr>
              <p14:xfrm>
                <a:off x="2802679" y="3223798"/>
                <a:ext cx="158400" cy="13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EC38876-021A-48F1-B6FE-C9EF3A9E4E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94039" y="3214798"/>
                  <a:ext cx="176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6D03AA1-A1C1-4BEC-839F-4B3C7232F664}"/>
                    </a:ext>
                  </a:extLst>
                </p14:cNvPr>
                <p14:cNvContentPartPr/>
                <p14:nvPr/>
              </p14:nvContentPartPr>
              <p14:xfrm>
                <a:off x="3112279" y="3223078"/>
                <a:ext cx="160920" cy="126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6D03AA1-A1C1-4BEC-839F-4B3C7232F6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03639" y="3214078"/>
                  <a:ext cx="178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C1C415C-D40F-4D3C-B0BA-17F7EF05C075}"/>
                    </a:ext>
                  </a:extLst>
                </p14:cNvPr>
                <p14:cNvContentPartPr/>
                <p14:nvPr/>
              </p14:nvContentPartPr>
              <p14:xfrm>
                <a:off x="3315319" y="3241078"/>
                <a:ext cx="209520" cy="99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C1C415C-D40F-4D3C-B0BA-17F7EF05C0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06679" y="3232438"/>
                  <a:ext cx="227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EBDBC6B-E7AB-4817-BB40-E91052EBC9DE}"/>
                    </a:ext>
                  </a:extLst>
                </p14:cNvPr>
                <p14:cNvContentPartPr/>
                <p14:nvPr/>
              </p14:nvContentPartPr>
              <p14:xfrm>
                <a:off x="3537439" y="3257638"/>
                <a:ext cx="84600" cy="232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EBDBC6B-E7AB-4817-BB40-E91052EBC9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28439" y="3248638"/>
                  <a:ext cx="102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BD33F4F-BE81-4C56-8C89-775E6497E4C7}"/>
                    </a:ext>
                  </a:extLst>
                </p14:cNvPr>
                <p14:cNvContentPartPr/>
                <p14:nvPr/>
              </p14:nvContentPartPr>
              <p14:xfrm>
                <a:off x="3576319" y="3198598"/>
                <a:ext cx="233640" cy="138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BD33F4F-BE81-4C56-8C89-775E6497E4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67679" y="3189958"/>
                  <a:ext cx="251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C780C34-7F77-4F45-9542-E915EDD188CB}"/>
                    </a:ext>
                  </a:extLst>
                </p14:cNvPr>
                <p14:cNvContentPartPr/>
                <p14:nvPr/>
              </p14:nvContentPartPr>
              <p14:xfrm>
                <a:off x="3985279" y="2892598"/>
                <a:ext cx="210960" cy="384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C780C34-7F77-4F45-9542-E915EDD188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76279" y="2883958"/>
                  <a:ext cx="2286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22A7637-FE98-4163-89D9-4A7CFAD28155}"/>
                    </a:ext>
                  </a:extLst>
                </p14:cNvPr>
                <p14:cNvContentPartPr/>
                <p14:nvPr/>
              </p14:nvContentPartPr>
              <p14:xfrm>
                <a:off x="4144039" y="3140638"/>
                <a:ext cx="139320" cy="196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22A7637-FE98-4163-89D9-4A7CFAD281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35039" y="3131998"/>
                  <a:ext cx="156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8625C1E-71AF-45B1-BC52-F2DD2219E51A}"/>
                    </a:ext>
                  </a:extLst>
                </p14:cNvPr>
                <p14:cNvContentPartPr/>
                <p14:nvPr/>
              </p14:nvContentPartPr>
              <p14:xfrm>
                <a:off x="1769479" y="3971158"/>
                <a:ext cx="159120" cy="375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8625C1E-71AF-45B1-BC52-F2DD2219E5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60839" y="3962518"/>
                  <a:ext cx="176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4444133-C8B5-4F88-B31F-70C296E34A12}"/>
                    </a:ext>
                  </a:extLst>
                </p14:cNvPr>
                <p14:cNvContentPartPr/>
                <p14:nvPr/>
              </p14:nvContentPartPr>
              <p14:xfrm>
                <a:off x="1852999" y="3838318"/>
                <a:ext cx="284400" cy="218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4444133-C8B5-4F88-B31F-70C296E34A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44359" y="3829678"/>
                  <a:ext cx="302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C4BCFBC-0653-45FD-B91B-782E54FA2BA2}"/>
                    </a:ext>
                  </a:extLst>
                </p14:cNvPr>
                <p14:cNvContentPartPr/>
                <p14:nvPr/>
              </p14:nvContentPartPr>
              <p14:xfrm>
                <a:off x="2256559" y="3807358"/>
                <a:ext cx="104760" cy="232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C4BCFBC-0653-45FD-B91B-782E54FA2B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47559" y="3798358"/>
                  <a:ext cx="122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08C4FAB-E863-402C-AA3B-4BAC221705D9}"/>
                    </a:ext>
                  </a:extLst>
                </p14:cNvPr>
                <p14:cNvContentPartPr/>
                <p14:nvPr/>
              </p14:nvContentPartPr>
              <p14:xfrm>
                <a:off x="2429359" y="3869278"/>
                <a:ext cx="106560" cy="117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08C4FAB-E863-402C-AA3B-4BAC221705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20719" y="3860278"/>
                  <a:ext cx="124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A04263A-1F1A-44EB-97CD-48DB04220D45}"/>
                    </a:ext>
                  </a:extLst>
                </p14:cNvPr>
                <p14:cNvContentPartPr/>
                <p14:nvPr/>
              </p14:nvContentPartPr>
              <p14:xfrm>
                <a:off x="2581999" y="3666238"/>
                <a:ext cx="153360" cy="371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A04263A-1F1A-44EB-97CD-48DB04220D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73359" y="3657598"/>
                  <a:ext cx="171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470E21E-E27F-4F9B-923B-5FA1D6C5CD3A}"/>
                    </a:ext>
                  </a:extLst>
                </p14:cNvPr>
                <p14:cNvContentPartPr/>
                <p14:nvPr/>
              </p14:nvContentPartPr>
              <p14:xfrm>
                <a:off x="2929039" y="3760198"/>
                <a:ext cx="141840" cy="21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470E21E-E27F-4F9B-923B-5FA1D6C5CD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20039" y="3751198"/>
                  <a:ext cx="159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7F51031-63DF-4AAE-A7FE-2A933F43E83A}"/>
                    </a:ext>
                  </a:extLst>
                </p14:cNvPr>
                <p14:cNvContentPartPr/>
                <p14:nvPr/>
              </p14:nvContentPartPr>
              <p14:xfrm>
                <a:off x="2921839" y="3839038"/>
                <a:ext cx="174600" cy="43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7F51031-63DF-4AAE-A7FE-2A933F43E8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13199" y="3830038"/>
                  <a:ext cx="192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E947561-FB72-4A80-A32A-334C6370DFFE}"/>
                    </a:ext>
                  </a:extLst>
                </p14:cNvPr>
                <p14:cNvContentPartPr/>
                <p14:nvPr/>
              </p14:nvContentPartPr>
              <p14:xfrm>
                <a:off x="1663639" y="4637158"/>
                <a:ext cx="142920" cy="308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E947561-FB72-4A80-A32A-334C6370DF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54999" y="4628158"/>
                  <a:ext cx="1605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F3973CB-8F19-4FDC-88E3-B72C5A9380B1}"/>
                    </a:ext>
                  </a:extLst>
                </p14:cNvPr>
                <p14:cNvContentPartPr/>
                <p14:nvPr/>
              </p14:nvContentPartPr>
              <p14:xfrm>
                <a:off x="1773799" y="4492438"/>
                <a:ext cx="275400" cy="196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F3973CB-8F19-4FDC-88E3-B72C5A9380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65159" y="4483798"/>
                  <a:ext cx="293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661AC37-3AA5-47D3-BB8E-E0622A1F64CA}"/>
                    </a:ext>
                  </a:extLst>
                </p14:cNvPr>
                <p14:cNvContentPartPr/>
                <p14:nvPr/>
              </p14:nvContentPartPr>
              <p14:xfrm>
                <a:off x="2240359" y="4427278"/>
                <a:ext cx="136800" cy="239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661AC37-3AA5-47D3-BB8E-E0622A1F64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31359" y="4418278"/>
                  <a:ext cx="15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46AADF1-FE4A-4B44-AA7F-74B4558E0168}"/>
                    </a:ext>
                  </a:extLst>
                </p14:cNvPr>
                <p14:cNvContentPartPr/>
                <p14:nvPr/>
              </p14:nvContentPartPr>
              <p14:xfrm>
                <a:off x="2420719" y="4522318"/>
                <a:ext cx="26280" cy="106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46AADF1-FE4A-4B44-AA7F-74B4558E01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11719" y="4513678"/>
                  <a:ext cx="43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81266B9-75BF-4F3C-8A4F-F46C5042940F}"/>
                    </a:ext>
                  </a:extLst>
                </p14:cNvPr>
                <p14:cNvContentPartPr/>
                <p14:nvPr/>
              </p14:nvContentPartPr>
              <p14:xfrm>
                <a:off x="2530519" y="4355638"/>
                <a:ext cx="146880" cy="339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81266B9-75BF-4F3C-8A4F-F46C504294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21519" y="4346998"/>
                  <a:ext cx="164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D79A841-D5A7-40B4-85FC-DEA91D633EFA}"/>
                    </a:ext>
                  </a:extLst>
                </p14:cNvPr>
                <p14:cNvContentPartPr/>
                <p14:nvPr/>
              </p14:nvContentPartPr>
              <p14:xfrm>
                <a:off x="3092839" y="4471918"/>
                <a:ext cx="115920" cy="20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D79A841-D5A7-40B4-85FC-DEA91D633E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84199" y="4462918"/>
                  <a:ext cx="133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B21FFB7-3B5E-471E-8AF2-F5F489CA424E}"/>
                    </a:ext>
                  </a:extLst>
                </p14:cNvPr>
                <p14:cNvContentPartPr/>
                <p14:nvPr/>
              </p14:nvContentPartPr>
              <p14:xfrm>
                <a:off x="3081319" y="4557238"/>
                <a:ext cx="156600" cy="45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B21FFB7-3B5E-471E-8AF2-F5F489CA42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72679" y="4548598"/>
                  <a:ext cx="174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4A0C51C-3417-4B72-8113-BE5C268382CE}"/>
                    </a:ext>
                  </a:extLst>
                </p14:cNvPr>
                <p14:cNvContentPartPr/>
                <p14:nvPr/>
              </p14:nvContentPartPr>
              <p14:xfrm>
                <a:off x="3623479" y="4271398"/>
                <a:ext cx="85680" cy="227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4A0C51C-3417-4B72-8113-BE5C268382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14839" y="4262758"/>
                  <a:ext cx="103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3F9E509-F628-4C11-B9D0-FE7A42852BB2}"/>
                    </a:ext>
                  </a:extLst>
                </p14:cNvPr>
                <p14:cNvContentPartPr/>
                <p14:nvPr/>
              </p14:nvContentPartPr>
              <p14:xfrm>
                <a:off x="3490279" y="4557958"/>
                <a:ext cx="238320" cy="57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3F9E509-F628-4C11-B9D0-FE7A42852B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81279" y="4548958"/>
                  <a:ext cx="255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6FDADA2-1C1F-48CE-B43A-C3EBA786A9D0}"/>
                    </a:ext>
                  </a:extLst>
                </p14:cNvPr>
                <p14:cNvContentPartPr/>
                <p14:nvPr/>
              </p14:nvContentPartPr>
              <p14:xfrm>
                <a:off x="3506479" y="4760638"/>
                <a:ext cx="285120" cy="18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6FDADA2-1C1F-48CE-B43A-C3EBA786A9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97839" y="4751638"/>
                  <a:ext cx="302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80DB547-AA05-4614-A868-D3DD1FBD92CC}"/>
                    </a:ext>
                  </a:extLst>
                </p14:cNvPr>
                <p14:cNvContentPartPr/>
                <p14:nvPr/>
              </p14:nvContentPartPr>
              <p14:xfrm>
                <a:off x="1735639" y="5253118"/>
                <a:ext cx="103680" cy="258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80DB547-AA05-4614-A868-D3DD1FBD92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26999" y="5244118"/>
                  <a:ext cx="12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13ABF8F-686B-49A4-B96B-1E90BCD510CB}"/>
                    </a:ext>
                  </a:extLst>
                </p14:cNvPr>
                <p14:cNvContentPartPr/>
                <p14:nvPr/>
              </p14:nvContentPartPr>
              <p14:xfrm>
                <a:off x="1797199" y="5149438"/>
                <a:ext cx="261000" cy="195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13ABF8F-686B-49A4-B96B-1E90BCD51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88199" y="5140438"/>
                  <a:ext cx="278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A315D02-0E7D-4C3F-9140-9B9E3D6ED64E}"/>
                    </a:ext>
                  </a:extLst>
                </p14:cNvPr>
                <p14:cNvContentPartPr/>
                <p14:nvPr/>
              </p14:nvContentPartPr>
              <p14:xfrm>
                <a:off x="2190319" y="5081398"/>
                <a:ext cx="128520" cy="205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A315D02-0E7D-4C3F-9140-9B9E3D6ED6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81679" y="5072758"/>
                  <a:ext cx="146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D9616CC-C607-4170-9CFB-31C7AC78FE46}"/>
                    </a:ext>
                  </a:extLst>
                </p14:cNvPr>
                <p14:cNvContentPartPr/>
                <p14:nvPr/>
              </p14:nvContentPartPr>
              <p14:xfrm>
                <a:off x="2378599" y="5109838"/>
                <a:ext cx="160920" cy="164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D9616CC-C607-4170-9CFB-31C7AC78FE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69599" y="5101198"/>
                  <a:ext cx="178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FE363CD-204F-4FD9-93E6-D09FD2ECA770}"/>
                    </a:ext>
                  </a:extLst>
                </p14:cNvPr>
                <p14:cNvContentPartPr/>
                <p14:nvPr/>
              </p14:nvContentPartPr>
              <p14:xfrm>
                <a:off x="2621959" y="5000038"/>
                <a:ext cx="169560" cy="325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FE363CD-204F-4FD9-93E6-D09FD2ECA7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2959" y="4991038"/>
                  <a:ext cx="187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43A610-1206-4516-8D9A-4F06D1F9DBD5}"/>
                    </a:ext>
                  </a:extLst>
                </p14:cNvPr>
                <p14:cNvContentPartPr/>
                <p14:nvPr/>
              </p14:nvContentPartPr>
              <p14:xfrm>
                <a:off x="2984839" y="5148718"/>
                <a:ext cx="143640" cy="37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43A610-1206-4516-8D9A-4F06D1F9DB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75839" y="5139718"/>
                  <a:ext cx="161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8A0F7FC-B170-4B1C-84D3-55537ECD57E2}"/>
                    </a:ext>
                  </a:extLst>
                </p14:cNvPr>
                <p14:cNvContentPartPr/>
                <p14:nvPr/>
              </p14:nvContentPartPr>
              <p14:xfrm>
                <a:off x="2999239" y="5230798"/>
                <a:ext cx="179280" cy="54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8A0F7FC-B170-4B1C-84D3-55537ECD57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90599" y="5221798"/>
                  <a:ext cx="196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21D37DF-D005-4521-9E22-A5F91EF89E6B}"/>
                    </a:ext>
                  </a:extLst>
                </p14:cNvPr>
                <p14:cNvContentPartPr/>
                <p14:nvPr/>
              </p14:nvContentPartPr>
              <p14:xfrm>
                <a:off x="3534199" y="5073838"/>
                <a:ext cx="37800" cy="154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21D37DF-D005-4521-9E22-A5F91EF89E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25559" y="5065198"/>
                  <a:ext cx="55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779FB48-9650-4408-A86A-CF1F8912D9FA}"/>
                    </a:ext>
                  </a:extLst>
                </p14:cNvPr>
                <p14:cNvContentPartPr/>
                <p14:nvPr/>
              </p14:nvContentPartPr>
              <p14:xfrm>
                <a:off x="3352399" y="5262118"/>
                <a:ext cx="360000" cy="73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779FB48-9650-4408-A86A-CF1F8912D9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43759" y="5253478"/>
                  <a:ext cx="377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5E93DCA-1EE4-447B-8F53-B81FDAE7E46D}"/>
                    </a:ext>
                  </a:extLst>
                </p14:cNvPr>
                <p14:cNvContentPartPr/>
                <p14:nvPr/>
              </p14:nvContentPartPr>
              <p14:xfrm>
                <a:off x="3428359" y="5388118"/>
                <a:ext cx="177120" cy="129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5E93DCA-1EE4-447B-8F53-B81FDAE7E4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19719" y="5379478"/>
                  <a:ext cx="194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EBEE31C-C8E7-47F1-87F8-6234848D644F}"/>
                    </a:ext>
                  </a:extLst>
                </p14:cNvPr>
                <p14:cNvContentPartPr/>
                <p14:nvPr/>
              </p14:nvContentPartPr>
              <p14:xfrm>
                <a:off x="3540679" y="5381998"/>
                <a:ext cx="116280" cy="329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EBEE31C-C8E7-47F1-87F8-6234848D64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31679" y="5372998"/>
                  <a:ext cx="1339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7E20CF4-6B38-4493-ADC9-222196526770}"/>
                    </a:ext>
                  </a:extLst>
                </p14:cNvPr>
                <p14:cNvContentPartPr/>
                <p14:nvPr/>
              </p14:nvContentPartPr>
              <p14:xfrm>
                <a:off x="3487759" y="3510718"/>
                <a:ext cx="95760" cy="231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7E20CF4-6B38-4493-ADC9-2221965267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78759" y="3501718"/>
                  <a:ext cx="113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950CFFF-E8D6-413A-8F80-68377DDBF35A}"/>
                    </a:ext>
                  </a:extLst>
                </p14:cNvPr>
                <p14:cNvContentPartPr/>
                <p14:nvPr/>
              </p14:nvContentPartPr>
              <p14:xfrm>
                <a:off x="3340519" y="3780358"/>
                <a:ext cx="284040" cy="46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950CFFF-E8D6-413A-8F80-68377DDBF3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1519" y="3771718"/>
                  <a:ext cx="301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50E8D59-C2FF-47BC-A977-6CA022C5BF32}"/>
                    </a:ext>
                  </a:extLst>
                </p14:cNvPr>
                <p14:cNvContentPartPr/>
                <p14:nvPr/>
              </p14:nvContentPartPr>
              <p14:xfrm>
                <a:off x="3398479" y="3920038"/>
                <a:ext cx="142560" cy="87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50E8D59-C2FF-47BC-A977-6CA022C5BF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89479" y="3911038"/>
                  <a:ext cx="160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5A3F68A-5878-4CE9-9190-EDC83B14C55D}"/>
                    </a:ext>
                  </a:extLst>
                </p14:cNvPr>
                <p14:cNvContentPartPr/>
                <p14:nvPr/>
              </p14:nvContentPartPr>
              <p14:xfrm>
                <a:off x="3483439" y="3904198"/>
                <a:ext cx="95760" cy="295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5A3F68A-5878-4CE9-9190-EDC83B14C5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74439" y="3895198"/>
                  <a:ext cx="113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89D8A93-4619-432F-96F6-4B244A93B465}"/>
                    </a:ext>
                  </a:extLst>
                </p14:cNvPr>
                <p14:cNvContentPartPr/>
                <p14:nvPr/>
              </p14:nvContentPartPr>
              <p14:xfrm>
                <a:off x="3772159" y="3763798"/>
                <a:ext cx="205920" cy="46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89D8A93-4619-432F-96F6-4B244A93B4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63159" y="3755158"/>
                  <a:ext cx="223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6802CF-5C7D-489E-826A-64BE20F8A2EA}"/>
                    </a:ext>
                  </a:extLst>
                </p14:cNvPr>
                <p14:cNvContentPartPr/>
                <p14:nvPr/>
              </p14:nvContentPartPr>
              <p14:xfrm>
                <a:off x="3837319" y="3824638"/>
                <a:ext cx="155160" cy="81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6802CF-5C7D-489E-826A-64BE20F8A2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28319" y="3815638"/>
                  <a:ext cx="172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2A41380-C0A5-41C1-9B70-75F57872E326}"/>
                    </a:ext>
                  </a:extLst>
                </p14:cNvPr>
                <p14:cNvContentPartPr/>
                <p14:nvPr/>
              </p14:nvContentPartPr>
              <p14:xfrm>
                <a:off x="4189039" y="3657958"/>
                <a:ext cx="99360" cy="239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2A41380-C0A5-41C1-9B70-75F57872E3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80039" y="3649318"/>
                  <a:ext cx="117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5484D1D-CD7A-458B-AF4D-68F2D9F5F802}"/>
                    </a:ext>
                  </a:extLst>
                </p14:cNvPr>
                <p14:cNvContentPartPr/>
                <p14:nvPr/>
              </p14:nvContentPartPr>
              <p14:xfrm>
                <a:off x="4222159" y="3467878"/>
                <a:ext cx="308520" cy="262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5484D1D-CD7A-458B-AF4D-68F2D9F5F8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13519" y="3458878"/>
                  <a:ext cx="326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BC5DD0E-E3C2-4908-8FB4-0777A0906340}"/>
                    </a:ext>
                  </a:extLst>
                </p14:cNvPr>
                <p14:cNvContentPartPr/>
                <p14:nvPr/>
              </p14:nvContentPartPr>
              <p14:xfrm>
                <a:off x="4673239" y="3472918"/>
                <a:ext cx="211320" cy="367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BC5DD0E-E3C2-4908-8FB4-0777A09063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64599" y="3464278"/>
                  <a:ext cx="2289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3037F7A-809A-4000-A049-1EBAAC53E3B2}"/>
                    </a:ext>
                  </a:extLst>
                </p14:cNvPr>
                <p14:cNvContentPartPr/>
                <p14:nvPr/>
              </p14:nvContentPartPr>
              <p14:xfrm>
                <a:off x="4907959" y="3542758"/>
                <a:ext cx="210240" cy="235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3037F7A-809A-4000-A049-1EBAAC53E3B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8959" y="3533758"/>
                  <a:ext cx="227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B535454-1AA7-4C26-804D-530A09CD70C5}"/>
                    </a:ext>
                  </a:extLst>
                </p14:cNvPr>
                <p14:cNvContentPartPr/>
                <p14:nvPr/>
              </p14:nvContentPartPr>
              <p14:xfrm>
                <a:off x="4866559" y="3494158"/>
                <a:ext cx="178200" cy="258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B535454-1AA7-4C26-804D-530A09CD70C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57559" y="3485158"/>
                  <a:ext cx="19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73DA062-C2AB-4C30-A8B2-BD51265C486C}"/>
                    </a:ext>
                  </a:extLst>
                </p14:cNvPr>
                <p14:cNvContentPartPr/>
                <p14:nvPr/>
              </p14:nvContentPartPr>
              <p14:xfrm>
                <a:off x="5210359" y="3552118"/>
                <a:ext cx="152280" cy="20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73DA062-C2AB-4C30-A8B2-BD51265C48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01359" y="3543478"/>
                  <a:ext cx="169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23D4F89-7918-48E4-B400-8CAFB118B57E}"/>
                    </a:ext>
                  </a:extLst>
                </p14:cNvPr>
                <p14:cNvContentPartPr/>
                <p14:nvPr/>
              </p14:nvContentPartPr>
              <p14:xfrm>
                <a:off x="5237719" y="3648598"/>
                <a:ext cx="133560" cy="13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23D4F89-7918-48E4-B400-8CAFB118B5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29079" y="3639598"/>
                  <a:ext cx="151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B4806E4-5780-4216-BE4A-9BA48F4D16B4}"/>
                    </a:ext>
                  </a:extLst>
                </p14:cNvPr>
                <p14:cNvContentPartPr/>
                <p14:nvPr/>
              </p14:nvContentPartPr>
              <p14:xfrm>
                <a:off x="5421319" y="3569398"/>
                <a:ext cx="144360" cy="149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B4806E4-5780-4216-BE4A-9BA48F4D16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12319" y="3560398"/>
                  <a:ext cx="162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548B8BA-87A6-43DE-9F8C-68F44E19F584}"/>
                    </a:ext>
                  </a:extLst>
                </p14:cNvPr>
                <p14:cNvContentPartPr/>
                <p14:nvPr/>
              </p14:nvContentPartPr>
              <p14:xfrm>
                <a:off x="5647759" y="3371038"/>
                <a:ext cx="203400" cy="398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548B8BA-87A6-43DE-9F8C-68F44E19F58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39119" y="3362038"/>
                  <a:ext cx="221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1A27F02-471B-45B1-BD9A-DB943393D3EC}"/>
                    </a:ext>
                  </a:extLst>
                </p14:cNvPr>
                <p14:cNvContentPartPr/>
                <p14:nvPr/>
              </p14:nvContentPartPr>
              <p14:xfrm>
                <a:off x="4115959" y="4486318"/>
                <a:ext cx="102240" cy="18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1A27F02-471B-45B1-BD9A-DB943393D3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06959" y="4477318"/>
                  <a:ext cx="119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7B99ABF-4B6A-463E-BA35-F92EBD06B5FA}"/>
                    </a:ext>
                  </a:extLst>
                </p14:cNvPr>
                <p14:cNvContentPartPr/>
                <p14:nvPr/>
              </p14:nvContentPartPr>
              <p14:xfrm>
                <a:off x="4066279" y="4569478"/>
                <a:ext cx="105120" cy="28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7B99ABF-4B6A-463E-BA35-F92EBD06B5F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57279" y="4560478"/>
                  <a:ext cx="122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0F7427D-3494-46EB-8D39-4681FBCEF588}"/>
                    </a:ext>
                  </a:extLst>
                </p14:cNvPr>
                <p14:cNvContentPartPr/>
                <p14:nvPr/>
              </p14:nvContentPartPr>
              <p14:xfrm>
                <a:off x="4356439" y="4430878"/>
                <a:ext cx="109440" cy="278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0F7427D-3494-46EB-8D39-4681FBCEF5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47439" y="4422238"/>
                  <a:ext cx="127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8D37760-E6A0-49BA-A59F-D3739D9F89D5}"/>
                    </a:ext>
                  </a:extLst>
                </p14:cNvPr>
                <p14:cNvContentPartPr/>
                <p14:nvPr/>
              </p14:nvContentPartPr>
              <p14:xfrm>
                <a:off x="4426639" y="4314238"/>
                <a:ext cx="257040" cy="145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8D37760-E6A0-49BA-A59F-D3739D9F89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17999" y="4305238"/>
                  <a:ext cx="274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AE7437D-41B3-4E47-B4BF-ED7C31EED305}"/>
                    </a:ext>
                  </a:extLst>
                </p14:cNvPr>
                <p14:cNvContentPartPr/>
                <p14:nvPr/>
              </p14:nvContentPartPr>
              <p14:xfrm>
                <a:off x="4770439" y="4304158"/>
                <a:ext cx="231480" cy="330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AE7437D-41B3-4E47-B4BF-ED7C31EED3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61799" y="4295518"/>
                  <a:ext cx="2491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0185419-5A9E-4CDE-A720-36A630882DF3}"/>
                    </a:ext>
                  </a:extLst>
                </p14:cNvPr>
                <p14:cNvContentPartPr/>
                <p14:nvPr/>
              </p14:nvContentPartPr>
              <p14:xfrm>
                <a:off x="5072479" y="4363918"/>
                <a:ext cx="205920" cy="228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0185419-5A9E-4CDE-A720-36A630882DF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63839" y="4355278"/>
                  <a:ext cx="223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5D56123-3A85-435C-AD26-B79EA5E9B2DD}"/>
                    </a:ext>
                  </a:extLst>
                </p14:cNvPr>
                <p14:cNvContentPartPr/>
                <p14:nvPr/>
              </p14:nvContentPartPr>
              <p14:xfrm>
                <a:off x="5025319" y="4289398"/>
                <a:ext cx="212760" cy="285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5D56123-3A85-435C-AD26-B79EA5E9B2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16679" y="4280758"/>
                  <a:ext cx="230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47219A9-D778-4C1D-86A8-D514F635AF0A}"/>
                    </a:ext>
                  </a:extLst>
                </p14:cNvPr>
                <p14:cNvContentPartPr/>
                <p14:nvPr/>
              </p14:nvContentPartPr>
              <p14:xfrm>
                <a:off x="5426359" y="4385878"/>
                <a:ext cx="103680" cy="113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47219A9-D778-4C1D-86A8-D514F635AF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17719" y="4376878"/>
                  <a:ext cx="121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40AD257-62FD-4B71-8AD1-FC12DEF046DB}"/>
                    </a:ext>
                  </a:extLst>
                </p14:cNvPr>
                <p14:cNvContentPartPr/>
                <p14:nvPr/>
              </p14:nvContentPartPr>
              <p14:xfrm>
                <a:off x="5731279" y="4391998"/>
                <a:ext cx="11520" cy="135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40AD257-62FD-4B71-8AD1-FC12DEF046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22639" y="4383358"/>
                  <a:ext cx="29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6437A0F-921E-4658-9FDC-B422D79EB4A2}"/>
                    </a:ext>
                  </a:extLst>
                </p14:cNvPr>
                <p14:cNvContentPartPr/>
                <p14:nvPr/>
              </p14:nvContentPartPr>
              <p14:xfrm>
                <a:off x="5831359" y="4154038"/>
                <a:ext cx="217800" cy="432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6437A0F-921E-4658-9FDC-B422D79EB4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22719" y="4145398"/>
                  <a:ext cx="2354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ABF5652-6585-47DE-8E6F-8AAE2E385F7D}"/>
                    </a:ext>
                  </a:extLst>
                </p14:cNvPr>
                <p14:cNvContentPartPr/>
                <p14:nvPr/>
              </p14:nvContentPartPr>
              <p14:xfrm>
                <a:off x="3996799" y="5214958"/>
                <a:ext cx="146520" cy="46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ABF5652-6585-47DE-8E6F-8AAE2E385F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87799" y="5205958"/>
                  <a:ext cx="164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9003BEF-DF05-45CB-BDEB-86B8969606D3}"/>
                    </a:ext>
                  </a:extLst>
                </p14:cNvPr>
                <p14:cNvContentPartPr/>
                <p14:nvPr/>
              </p14:nvContentPartPr>
              <p14:xfrm>
                <a:off x="3994639" y="5315398"/>
                <a:ext cx="110520" cy="23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9003BEF-DF05-45CB-BDEB-86B8969606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85999" y="5306758"/>
                  <a:ext cx="128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4CC44EA-F268-4B01-A5B0-028A9D824115}"/>
                    </a:ext>
                  </a:extLst>
                </p14:cNvPr>
                <p14:cNvContentPartPr/>
                <p14:nvPr/>
              </p14:nvContentPartPr>
              <p14:xfrm>
                <a:off x="4408639" y="5167798"/>
                <a:ext cx="121680" cy="312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4CC44EA-F268-4B01-A5B0-028A9D8241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99999" y="5159158"/>
                  <a:ext cx="139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987AEB8-3921-4FB5-ACB7-A1A88B06B5C3}"/>
                    </a:ext>
                  </a:extLst>
                </p14:cNvPr>
                <p14:cNvContentPartPr/>
                <p14:nvPr/>
              </p14:nvContentPartPr>
              <p14:xfrm>
                <a:off x="4454719" y="5046118"/>
                <a:ext cx="258840" cy="194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987AEB8-3921-4FB5-ACB7-A1A88B06B5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46079" y="5037478"/>
                  <a:ext cx="276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FA027AD-1794-405B-9A0D-68B59A7283DB}"/>
                    </a:ext>
                  </a:extLst>
                </p14:cNvPr>
                <p14:cNvContentPartPr/>
                <p14:nvPr/>
              </p14:nvContentPartPr>
              <p14:xfrm>
                <a:off x="4801399" y="5028478"/>
                <a:ext cx="230760" cy="311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FA027AD-1794-405B-9A0D-68B59A7283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92399" y="5019838"/>
                  <a:ext cx="2484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14DE928-F71C-40A6-B320-79FC38FA42DC}"/>
                    </a:ext>
                  </a:extLst>
                </p14:cNvPr>
                <p14:cNvContentPartPr/>
                <p14:nvPr/>
              </p14:nvContentPartPr>
              <p14:xfrm>
                <a:off x="5019559" y="5113438"/>
                <a:ext cx="247320" cy="258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14DE928-F71C-40A6-B320-79FC38FA42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10559" y="5104438"/>
                  <a:ext cx="264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3307E39-20B3-408D-AA40-383FCE857681}"/>
                    </a:ext>
                  </a:extLst>
                </p14:cNvPr>
                <p14:cNvContentPartPr/>
                <p14:nvPr/>
              </p14:nvContentPartPr>
              <p14:xfrm>
                <a:off x="5024239" y="5091838"/>
                <a:ext cx="205200" cy="268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3307E39-20B3-408D-AA40-383FCE8576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15239" y="5082838"/>
                  <a:ext cx="222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E63F2F7-BE11-4E3C-98F4-5ECDF437F991}"/>
                    </a:ext>
                  </a:extLst>
                </p14:cNvPr>
                <p14:cNvContentPartPr/>
                <p14:nvPr/>
              </p14:nvContentPartPr>
              <p14:xfrm>
                <a:off x="5370919" y="5171038"/>
                <a:ext cx="207720" cy="165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E63F2F7-BE11-4E3C-98F4-5ECDF437F9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62279" y="5162038"/>
                  <a:ext cx="225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23D1D5F-9FE3-4F98-8A78-B616608FD0FB}"/>
                    </a:ext>
                  </a:extLst>
                </p14:cNvPr>
                <p14:cNvContentPartPr/>
                <p14:nvPr/>
              </p14:nvContentPartPr>
              <p14:xfrm>
                <a:off x="5708599" y="5118118"/>
                <a:ext cx="284040" cy="242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23D1D5F-9FE3-4F98-8A78-B616608FD0F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99599" y="5109118"/>
                  <a:ext cx="3016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4584C91-7CB1-49FC-8379-BE36B5773FC5}"/>
                    </a:ext>
                  </a:extLst>
                </p14:cNvPr>
                <p14:cNvContentPartPr/>
                <p14:nvPr/>
              </p14:nvContentPartPr>
              <p14:xfrm>
                <a:off x="6052039" y="4943158"/>
                <a:ext cx="312480" cy="577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4584C91-7CB1-49FC-8379-BE36B5773FC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43399" y="4934158"/>
                  <a:ext cx="330120" cy="59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5AA7668-ED81-4B3C-AC51-E3555C2F255D}"/>
                  </a:ext>
                </a:extLst>
              </p14:cNvPr>
              <p14:cNvContentPartPr/>
              <p14:nvPr/>
            </p14:nvContentPartPr>
            <p14:xfrm>
              <a:off x="261799" y="2364172"/>
              <a:ext cx="135360" cy="867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5AA7668-ED81-4B3C-AC51-E3555C2F255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53159" y="2355172"/>
                <a:ext cx="1530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652EB08-38BE-4B8F-B1EE-C7305EBD14FC}"/>
                  </a:ext>
                </a:extLst>
              </p14:cNvPr>
              <p14:cNvContentPartPr/>
              <p14:nvPr/>
            </p14:nvContentPartPr>
            <p14:xfrm>
              <a:off x="2127679" y="2094172"/>
              <a:ext cx="221400" cy="1162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652EB08-38BE-4B8F-B1EE-C7305EBD14F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18679" y="2085172"/>
                <a:ext cx="23904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5318DA5-F55A-482A-9F44-C8F9E2A611FF}"/>
              </a:ext>
            </a:extLst>
          </p:cNvPr>
          <p:cNvGrpSpPr/>
          <p:nvPr/>
        </p:nvGrpSpPr>
        <p:grpSpPr>
          <a:xfrm>
            <a:off x="279799" y="-34202"/>
            <a:ext cx="9971280" cy="3025800"/>
            <a:chOff x="279799" y="-34202"/>
            <a:chExt cx="9971280" cy="30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E05CB4E-71F9-4464-A804-BB1CECA4D145}"/>
                    </a:ext>
                  </a:extLst>
                </p14:cNvPr>
                <p14:cNvContentPartPr/>
                <p14:nvPr/>
              </p14:nvContentPartPr>
              <p14:xfrm>
                <a:off x="6611119" y="312838"/>
                <a:ext cx="432720" cy="225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E05CB4E-71F9-4464-A804-BB1CECA4D1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02119" y="304198"/>
                  <a:ext cx="450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3D0FC4-6A49-4627-A4EB-159AACA069F5}"/>
                    </a:ext>
                  </a:extLst>
                </p14:cNvPr>
                <p14:cNvContentPartPr/>
                <p14:nvPr/>
              </p14:nvContentPartPr>
              <p14:xfrm>
                <a:off x="7062559" y="357838"/>
                <a:ext cx="207720" cy="16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3D0FC4-6A49-4627-A4EB-159AACA069F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53559" y="348838"/>
                  <a:ext cx="225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392F9B-F2CB-466E-8E56-F8C9B36CEF17}"/>
                    </a:ext>
                  </a:extLst>
                </p14:cNvPr>
                <p14:cNvContentPartPr/>
                <p14:nvPr/>
              </p14:nvContentPartPr>
              <p14:xfrm>
                <a:off x="7297639" y="305998"/>
                <a:ext cx="182880" cy="232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392F9B-F2CB-466E-8E56-F8C9B36CEF1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88999" y="297358"/>
                  <a:ext cx="200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A275C7-A8E8-4203-BDD2-61144FB9F00A}"/>
                    </a:ext>
                  </a:extLst>
                </p14:cNvPr>
                <p14:cNvContentPartPr/>
                <p14:nvPr/>
              </p14:nvContentPartPr>
              <p14:xfrm>
                <a:off x="7608319" y="278638"/>
                <a:ext cx="182880" cy="26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A275C7-A8E8-4203-BDD2-61144FB9F00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99679" y="269638"/>
                  <a:ext cx="200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9F4EEE2-0BD1-4C2A-84CD-35380D29CF88}"/>
                    </a:ext>
                  </a:extLst>
                </p14:cNvPr>
                <p14:cNvContentPartPr/>
                <p14:nvPr/>
              </p14:nvContentPartPr>
              <p14:xfrm>
                <a:off x="334519" y="382318"/>
                <a:ext cx="140760" cy="255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9F4EEE2-0BD1-4C2A-84CD-35380D29CF8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5519" y="373678"/>
                  <a:ext cx="158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0C60EEF-E99D-40BA-8344-B6FB9523D49C}"/>
                    </a:ext>
                  </a:extLst>
                </p14:cNvPr>
                <p14:cNvContentPartPr/>
                <p14:nvPr/>
              </p14:nvContentPartPr>
              <p14:xfrm>
                <a:off x="402199" y="254878"/>
                <a:ext cx="234360" cy="376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0C60EEF-E99D-40BA-8344-B6FB9523D49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3199" y="246238"/>
                  <a:ext cx="252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39F99FE-79D9-4CA2-AE73-BE8825AC5284}"/>
                    </a:ext>
                  </a:extLst>
                </p14:cNvPr>
                <p14:cNvContentPartPr/>
                <p14:nvPr/>
              </p14:nvContentPartPr>
              <p14:xfrm>
                <a:off x="695599" y="384478"/>
                <a:ext cx="196200" cy="20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39F99FE-79D9-4CA2-AE73-BE8825AC528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6959" y="375478"/>
                  <a:ext cx="213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549002-383D-4A9C-B90F-20654227D51F}"/>
                    </a:ext>
                  </a:extLst>
                </p14:cNvPr>
                <p14:cNvContentPartPr/>
                <p14:nvPr/>
              </p14:nvContentPartPr>
              <p14:xfrm>
                <a:off x="1068559" y="100798"/>
                <a:ext cx="273600" cy="49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549002-383D-4A9C-B90F-20654227D51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9919" y="91798"/>
                  <a:ext cx="2912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E709CE-83A4-4F7B-9135-C52F6ABF0075}"/>
                    </a:ext>
                  </a:extLst>
                </p14:cNvPr>
                <p14:cNvContentPartPr/>
                <p14:nvPr/>
              </p14:nvContentPartPr>
              <p14:xfrm>
                <a:off x="1060279" y="452518"/>
                <a:ext cx="163800" cy="55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E709CE-83A4-4F7B-9135-C52F6ABF007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1639" y="443878"/>
                  <a:ext cx="181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9B4500-F5E6-4F9B-A19A-57A9BC3BA7D2}"/>
                    </a:ext>
                  </a:extLst>
                </p14:cNvPr>
                <p14:cNvContentPartPr/>
                <p14:nvPr/>
              </p14:nvContentPartPr>
              <p14:xfrm>
                <a:off x="1472839" y="306358"/>
                <a:ext cx="14040" cy="4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9B4500-F5E6-4F9B-A19A-57A9BC3BA7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63839" y="297718"/>
                  <a:ext cx="31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E81C53-5A91-4F8E-9CE3-39CCA0670E34}"/>
                    </a:ext>
                  </a:extLst>
                </p14:cNvPr>
                <p14:cNvContentPartPr/>
                <p14:nvPr/>
              </p14:nvContentPartPr>
              <p14:xfrm>
                <a:off x="1617559" y="326158"/>
                <a:ext cx="144720" cy="103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E81C53-5A91-4F8E-9CE3-39CCA0670E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8919" y="317518"/>
                  <a:ext cx="162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B4BF29-8DD3-4818-A4D5-366EE64CBF7A}"/>
                    </a:ext>
                  </a:extLst>
                </p14:cNvPr>
                <p14:cNvContentPartPr/>
                <p14:nvPr/>
              </p14:nvContentPartPr>
              <p14:xfrm>
                <a:off x="2024719" y="289438"/>
                <a:ext cx="13680" cy="28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B4BF29-8DD3-4818-A4D5-366EE64CBF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15719" y="280438"/>
                  <a:ext cx="31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17FC3A-A1B4-47F8-8025-AAE3135B3A07}"/>
                    </a:ext>
                  </a:extLst>
                </p14:cNvPr>
                <p14:cNvContentPartPr/>
                <p14:nvPr/>
              </p14:nvContentPartPr>
              <p14:xfrm>
                <a:off x="1946959" y="515158"/>
                <a:ext cx="48240" cy="3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17FC3A-A1B4-47F8-8025-AAE3135B3A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37959" y="506158"/>
                  <a:ext cx="65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9D034F-AED0-4917-B34A-5FB97F57DD0F}"/>
                    </a:ext>
                  </a:extLst>
                </p14:cNvPr>
                <p14:cNvContentPartPr/>
                <p14:nvPr/>
              </p14:nvContentPartPr>
              <p14:xfrm>
                <a:off x="2634199" y="372238"/>
                <a:ext cx="145800" cy="255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9D034F-AED0-4917-B34A-5FB97F57DD0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25559" y="363598"/>
                  <a:ext cx="163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BA0535-B44E-45BE-BEFA-010F11DA8214}"/>
                    </a:ext>
                  </a:extLst>
                </p14:cNvPr>
                <p14:cNvContentPartPr/>
                <p14:nvPr/>
              </p14:nvContentPartPr>
              <p14:xfrm>
                <a:off x="2474359" y="290518"/>
                <a:ext cx="601200" cy="84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BA0535-B44E-45BE-BEFA-010F11DA821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65359" y="281878"/>
                  <a:ext cx="618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49820B-6245-462E-8345-A23450F0DB38}"/>
                    </a:ext>
                  </a:extLst>
                </p14:cNvPr>
                <p14:cNvContentPartPr/>
                <p14:nvPr/>
              </p14:nvContentPartPr>
              <p14:xfrm>
                <a:off x="2961439" y="182878"/>
                <a:ext cx="240120" cy="38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49820B-6245-462E-8345-A23450F0DB3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52799" y="173878"/>
                  <a:ext cx="2577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66DEA7-AD6D-4F76-AD51-354351CB161E}"/>
                    </a:ext>
                  </a:extLst>
                </p14:cNvPr>
                <p14:cNvContentPartPr/>
                <p14:nvPr/>
              </p14:nvContentPartPr>
              <p14:xfrm>
                <a:off x="3186799" y="410758"/>
                <a:ext cx="240480" cy="20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66DEA7-AD6D-4F76-AD51-354351CB161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78159" y="401758"/>
                  <a:ext cx="258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D235C7-BAF5-4C49-838C-3172E566DAFE}"/>
                    </a:ext>
                  </a:extLst>
                </p14:cNvPr>
                <p14:cNvContentPartPr/>
                <p14:nvPr/>
              </p14:nvContentPartPr>
              <p14:xfrm>
                <a:off x="3613039" y="502918"/>
                <a:ext cx="213840" cy="355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D235C7-BAF5-4C49-838C-3172E566DAF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04039" y="494278"/>
                  <a:ext cx="231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32A4B0-292C-4DCB-BE7B-4224D9ACCCD5}"/>
                    </a:ext>
                  </a:extLst>
                </p14:cNvPr>
                <p14:cNvContentPartPr/>
                <p14:nvPr/>
              </p14:nvContentPartPr>
              <p14:xfrm>
                <a:off x="3707719" y="376198"/>
                <a:ext cx="349560" cy="21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32A4B0-292C-4DCB-BE7B-4224D9ACCCD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99079" y="367558"/>
                  <a:ext cx="367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507C57-4B14-4C47-AD04-F4AE5E8BDBBC}"/>
                    </a:ext>
                  </a:extLst>
                </p14:cNvPr>
                <p14:cNvContentPartPr/>
                <p14:nvPr/>
              </p14:nvContentPartPr>
              <p14:xfrm>
                <a:off x="4118479" y="381598"/>
                <a:ext cx="203400" cy="24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507C57-4B14-4C47-AD04-F4AE5E8BDB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09479" y="372958"/>
                  <a:ext cx="221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DCBB963-FD72-462E-BCA0-33CC4FA6860E}"/>
                    </a:ext>
                  </a:extLst>
                </p14:cNvPr>
                <p14:cNvContentPartPr/>
                <p14:nvPr/>
              </p14:nvContentPartPr>
              <p14:xfrm>
                <a:off x="4245559" y="442438"/>
                <a:ext cx="141480" cy="175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DCBB963-FD72-462E-BCA0-33CC4FA686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36559" y="433438"/>
                  <a:ext cx="159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0C2C6D-3CA8-4221-B6AF-113FA09C7AD1}"/>
                    </a:ext>
                  </a:extLst>
                </p14:cNvPr>
                <p14:cNvContentPartPr/>
                <p14:nvPr/>
              </p14:nvContentPartPr>
              <p14:xfrm>
                <a:off x="4491439" y="178198"/>
                <a:ext cx="249840" cy="38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0C2C6D-3CA8-4221-B6AF-113FA09C7A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82799" y="169558"/>
                  <a:ext cx="2674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E3807D-367E-4EF4-AC22-074FC8F45614}"/>
                    </a:ext>
                  </a:extLst>
                </p14:cNvPr>
                <p14:cNvContentPartPr/>
                <p14:nvPr/>
              </p14:nvContentPartPr>
              <p14:xfrm>
                <a:off x="4798879" y="385918"/>
                <a:ext cx="232200" cy="19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E3807D-367E-4EF4-AC22-074FC8F4561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89879" y="376918"/>
                  <a:ext cx="249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A5A423-15A0-4B54-9387-F112D68B5FE5}"/>
                    </a:ext>
                  </a:extLst>
                </p14:cNvPr>
                <p14:cNvContentPartPr/>
                <p14:nvPr/>
              </p14:nvContentPartPr>
              <p14:xfrm>
                <a:off x="5072839" y="133558"/>
                <a:ext cx="239040" cy="44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A5A423-15A0-4B54-9387-F112D68B5FE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64199" y="124918"/>
                  <a:ext cx="2566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0BCADA-2045-40AF-9D7F-A0BAC01221FC}"/>
                    </a:ext>
                  </a:extLst>
                </p14:cNvPr>
                <p14:cNvContentPartPr/>
                <p14:nvPr/>
              </p14:nvContentPartPr>
              <p14:xfrm>
                <a:off x="5427799" y="418318"/>
                <a:ext cx="63360" cy="13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0BCADA-2045-40AF-9D7F-A0BAC01221F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19159" y="409318"/>
                  <a:ext cx="81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C583F7-6A09-4529-AE30-AD4FA506EE5B}"/>
                    </a:ext>
                  </a:extLst>
                </p14:cNvPr>
                <p14:cNvContentPartPr/>
                <p14:nvPr/>
              </p14:nvContentPartPr>
              <p14:xfrm>
                <a:off x="5656039" y="115918"/>
                <a:ext cx="268200" cy="45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C583F7-6A09-4529-AE30-AD4FA506EE5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47399" y="106918"/>
                  <a:ext cx="2858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536A1A-EE39-4C8D-8C41-B45858DC1F73}"/>
                    </a:ext>
                  </a:extLst>
                </p14:cNvPr>
                <p14:cNvContentPartPr/>
                <p14:nvPr/>
              </p14:nvContentPartPr>
              <p14:xfrm>
                <a:off x="5775559" y="440998"/>
                <a:ext cx="43920" cy="11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536A1A-EE39-4C8D-8C41-B45858DC1F7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66559" y="432358"/>
                  <a:ext cx="61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79FC94-9DF9-4F1E-ACF6-21EDB1E94A8A}"/>
                    </a:ext>
                  </a:extLst>
                </p14:cNvPr>
                <p14:cNvContentPartPr/>
                <p14:nvPr/>
              </p14:nvContentPartPr>
              <p14:xfrm>
                <a:off x="5873119" y="105838"/>
                <a:ext cx="335160" cy="401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79FC94-9DF9-4F1E-ACF6-21EDB1E94A8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64119" y="96838"/>
                  <a:ext cx="352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B8A67-24EC-4C56-BDD9-7B9BB5C29793}"/>
                    </a:ext>
                  </a:extLst>
                </p14:cNvPr>
                <p14:cNvContentPartPr/>
                <p14:nvPr/>
              </p14:nvContentPartPr>
              <p14:xfrm>
                <a:off x="6187399" y="385558"/>
                <a:ext cx="55080" cy="7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B8A67-24EC-4C56-BDD9-7B9BB5C297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78399" y="376918"/>
                  <a:ext cx="72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F2334E-4704-4211-B596-2247470AFEA2}"/>
                    </a:ext>
                  </a:extLst>
                </p14:cNvPr>
                <p14:cNvContentPartPr/>
                <p14:nvPr/>
              </p14:nvContentPartPr>
              <p14:xfrm>
                <a:off x="6107119" y="337318"/>
                <a:ext cx="254880" cy="42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F2334E-4704-4211-B596-2247470AFE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98119" y="328318"/>
                  <a:ext cx="272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C50DBF-1B6E-478C-9BDD-F9F25527230D}"/>
                    </a:ext>
                  </a:extLst>
                </p14:cNvPr>
                <p14:cNvContentPartPr/>
                <p14:nvPr/>
              </p14:nvContentPartPr>
              <p14:xfrm>
                <a:off x="279799" y="1094038"/>
                <a:ext cx="173160" cy="228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C50DBF-1B6E-478C-9BDD-F9F25527230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1159" y="1085398"/>
                  <a:ext cx="190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62072D-72B7-4259-B8D3-40008F2A9576}"/>
                    </a:ext>
                  </a:extLst>
                </p14:cNvPr>
                <p14:cNvContentPartPr/>
                <p14:nvPr/>
              </p14:nvContentPartPr>
              <p14:xfrm>
                <a:off x="567799" y="658798"/>
                <a:ext cx="394920" cy="69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62072D-72B7-4259-B8D3-40008F2A957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9159" y="650158"/>
                  <a:ext cx="41256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D27C353-3C22-49B7-B283-84C354C0A55E}"/>
                    </a:ext>
                  </a:extLst>
                </p14:cNvPr>
                <p14:cNvContentPartPr/>
                <p14:nvPr/>
              </p14:nvContentPartPr>
              <p14:xfrm>
                <a:off x="548719" y="1078918"/>
                <a:ext cx="234360" cy="89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D27C353-3C22-49B7-B283-84C354C0A55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0079" y="1069918"/>
                  <a:ext cx="252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E33704-0B9C-4E4A-A5F0-0C8844E35794}"/>
                    </a:ext>
                  </a:extLst>
                </p14:cNvPr>
                <p14:cNvContentPartPr/>
                <p14:nvPr/>
              </p14:nvContentPartPr>
              <p14:xfrm>
                <a:off x="1100599" y="1071358"/>
                <a:ext cx="264240" cy="245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E33704-0B9C-4E4A-A5F0-0C8844E357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1599" y="1062718"/>
                  <a:ext cx="281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870A7F-9052-4910-8193-BC3D8EED19DD}"/>
                    </a:ext>
                  </a:extLst>
                </p14:cNvPr>
                <p14:cNvContentPartPr/>
                <p14:nvPr/>
              </p14:nvContentPartPr>
              <p14:xfrm>
                <a:off x="1779919" y="1101598"/>
                <a:ext cx="271440" cy="200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870A7F-9052-4910-8193-BC3D8EED19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70919" y="1092958"/>
                  <a:ext cx="289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EF3C408-41A0-4F09-9CC4-E5CB20390839}"/>
                    </a:ext>
                  </a:extLst>
                </p14:cNvPr>
                <p14:cNvContentPartPr/>
                <p14:nvPr/>
              </p14:nvContentPartPr>
              <p14:xfrm>
                <a:off x="1971079" y="809998"/>
                <a:ext cx="269640" cy="453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EF3C408-41A0-4F09-9CC4-E5CB2039083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62079" y="800998"/>
                  <a:ext cx="2872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6B5B50-E785-48D0-9ECE-F7BE72619394}"/>
                    </a:ext>
                  </a:extLst>
                </p14:cNvPr>
                <p14:cNvContentPartPr/>
                <p14:nvPr/>
              </p14:nvContentPartPr>
              <p14:xfrm>
                <a:off x="2153599" y="1119238"/>
                <a:ext cx="71640" cy="76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6B5B50-E785-48D0-9ECE-F7BE726193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44959" y="1110238"/>
                  <a:ext cx="89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99FACC-AA18-42FF-83DF-3FAC697EC429}"/>
                    </a:ext>
                  </a:extLst>
                </p14:cNvPr>
                <p14:cNvContentPartPr/>
                <p14:nvPr/>
              </p14:nvContentPartPr>
              <p14:xfrm>
                <a:off x="2258719" y="946438"/>
                <a:ext cx="270000" cy="306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99FACC-AA18-42FF-83DF-3FAC697EC4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49719" y="937438"/>
                  <a:ext cx="287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EF5195-3671-48A1-A8F6-88BD715C214C}"/>
                    </a:ext>
                  </a:extLst>
                </p14:cNvPr>
                <p14:cNvContentPartPr/>
                <p14:nvPr/>
              </p14:nvContentPartPr>
              <p14:xfrm>
                <a:off x="2562919" y="998278"/>
                <a:ext cx="182880" cy="216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EF5195-3671-48A1-A8F6-88BD715C21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54279" y="989278"/>
                  <a:ext cx="200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D5CC7B1-6589-4E61-B110-A6FAC84E3AB6}"/>
                    </a:ext>
                  </a:extLst>
                </p14:cNvPr>
                <p14:cNvContentPartPr/>
                <p14:nvPr/>
              </p14:nvContentPartPr>
              <p14:xfrm>
                <a:off x="2838679" y="965518"/>
                <a:ext cx="228600" cy="24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D5CC7B1-6589-4E61-B110-A6FAC84E3AB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30039" y="956518"/>
                  <a:ext cx="246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908EEA-DA32-451E-990B-FCD0822DCB44}"/>
                    </a:ext>
                  </a:extLst>
                </p14:cNvPr>
                <p14:cNvContentPartPr/>
                <p14:nvPr/>
              </p14:nvContentPartPr>
              <p14:xfrm>
                <a:off x="3030919" y="996478"/>
                <a:ext cx="207000" cy="20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908EEA-DA32-451E-990B-FCD0822DCB4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22279" y="987838"/>
                  <a:ext cx="224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09F198F-97EA-43AA-9FAE-17A74BA380E1}"/>
                    </a:ext>
                  </a:extLst>
                </p14:cNvPr>
                <p14:cNvContentPartPr/>
                <p14:nvPr/>
              </p14:nvContentPartPr>
              <p14:xfrm>
                <a:off x="3437359" y="674638"/>
                <a:ext cx="282960" cy="564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09F198F-97EA-43AA-9FAE-17A74BA380E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28719" y="665638"/>
                  <a:ext cx="3006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0573549-614D-41E2-B0F3-867C9124C5B4}"/>
                    </a:ext>
                  </a:extLst>
                </p14:cNvPr>
                <p14:cNvContentPartPr/>
                <p14:nvPr/>
              </p14:nvContentPartPr>
              <p14:xfrm>
                <a:off x="3323239" y="915118"/>
                <a:ext cx="372240" cy="66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0573549-614D-41E2-B0F3-867C9124C5B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14239" y="906118"/>
                  <a:ext cx="389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93BFE9B-406C-4243-9207-E3F577826D51}"/>
                    </a:ext>
                  </a:extLst>
                </p14:cNvPr>
                <p14:cNvContentPartPr/>
                <p14:nvPr/>
              </p14:nvContentPartPr>
              <p14:xfrm>
                <a:off x="3646519" y="1027438"/>
                <a:ext cx="209880" cy="24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93BFE9B-406C-4243-9207-E3F577826D5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37879" y="1018438"/>
                  <a:ext cx="227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6B8A19-05FE-4F98-A2A6-A89E2FC99A8D}"/>
                    </a:ext>
                  </a:extLst>
                </p14:cNvPr>
                <p14:cNvContentPartPr/>
                <p14:nvPr/>
              </p14:nvContentPartPr>
              <p14:xfrm>
                <a:off x="2323159" y="1377358"/>
                <a:ext cx="565920" cy="81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6B8A19-05FE-4F98-A2A6-A89E2FC99A8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14159" y="1368718"/>
                  <a:ext cx="583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9822301-A816-4485-98E1-09FDADFD2C41}"/>
                    </a:ext>
                  </a:extLst>
                </p14:cNvPr>
                <p14:cNvContentPartPr/>
                <p14:nvPr/>
              </p14:nvContentPartPr>
              <p14:xfrm>
                <a:off x="5055919" y="1142638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9822301-A816-4485-98E1-09FDADFD2C4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47279" y="1133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932E02A-5964-4F4B-8270-F81AC72F2266}"/>
                    </a:ext>
                  </a:extLst>
                </p14:cNvPr>
                <p14:cNvContentPartPr/>
                <p14:nvPr/>
              </p14:nvContentPartPr>
              <p14:xfrm>
                <a:off x="4452919" y="691198"/>
                <a:ext cx="712800" cy="98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932E02A-5964-4F4B-8270-F81AC72F226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44279" y="682198"/>
                  <a:ext cx="730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0F59D37-8EFC-436B-8535-BBAC370ED360}"/>
                    </a:ext>
                  </a:extLst>
                </p14:cNvPr>
                <p14:cNvContentPartPr/>
                <p14:nvPr/>
              </p14:nvContentPartPr>
              <p14:xfrm>
                <a:off x="6816319" y="617758"/>
                <a:ext cx="501480" cy="105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0F59D37-8EFC-436B-8535-BBAC370ED36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07319" y="609118"/>
                  <a:ext cx="519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864067-4B8E-4419-91A7-60E0B548D9B1}"/>
                    </a:ext>
                  </a:extLst>
                </p14:cNvPr>
                <p14:cNvContentPartPr/>
                <p14:nvPr/>
              </p14:nvContentPartPr>
              <p14:xfrm>
                <a:off x="8471239" y="663478"/>
                <a:ext cx="595440" cy="68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864067-4B8E-4419-91A7-60E0B548D9B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62599" y="654478"/>
                  <a:ext cx="613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52F40FB-B93F-4C7B-A1AB-2D26B5FFE4D9}"/>
                    </a:ext>
                  </a:extLst>
                </p14:cNvPr>
                <p14:cNvContentPartPr/>
                <p14:nvPr/>
              </p14:nvContentPartPr>
              <p14:xfrm>
                <a:off x="4381279" y="1019518"/>
                <a:ext cx="254880" cy="249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52F40FB-B93F-4C7B-A1AB-2D26B5FFE4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72279" y="1010878"/>
                  <a:ext cx="272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2D2538D-3350-40EC-BB0C-D4BB947E0A50}"/>
                    </a:ext>
                  </a:extLst>
                </p14:cNvPr>
                <p14:cNvContentPartPr/>
                <p14:nvPr/>
              </p14:nvContentPartPr>
              <p14:xfrm>
                <a:off x="4633639" y="1259998"/>
                <a:ext cx="4320" cy="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2D2538D-3350-40EC-BB0C-D4BB947E0A5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24999" y="1251358"/>
                  <a:ext cx="2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6FAACC0-935F-4393-92C6-C079AC049407}"/>
                    </a:ext>
                  </a:extLst>
                </p14:cNvPr>
                <p14:cNvContentPartPr/>
                <p14:nvPr/>
              </p14:nvContentPartPr>
              <p14:xfrm>
                <a:off x="4834519" y="1027798"/>
                <a:ext cx="198720" cy="219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6FAACC0-935F-4393-92C6-C079AC04940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25879" y="1019158"/>
                  <a:ext cx="216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F0F8D8F-40FE-4C19-8C41-0C7DF39963E9}"/>
                    </a:ext>
                  </a:extLst>
                </p14:cNvPr>
                <p14:cNvContentPartPr/>
                <p14:nvPr/>
              </p14:nvContentPartPr>
              <p14:xfrm>
                <a:off x="5045119" y="1228678"/>
                <a:ext cx="10080" cy="1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F0F8D8F-40FE-4C19-8C41-0C7DF39963E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36479" y="1220038"/>
                  <a:ext cx="27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FDA1F0-A85B-4D17-933D-7A53E6BF632A}"/>
                    </a:ext>
                  </a:extLst>
                </p14:cNvPr>
                <p14:cNvContentPartPr/>
                <p14:nvPr/>
              </p14:nvContentPartPr>
              <p14:xfrm>
                <a:off x="5504479" y="983518"/>
                <a:ext cx="271800" cy="267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FDA1F0-A85B-4D17-933D-7A53E6BF632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95839" y="974518"/>
                  <a:ext cx="289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AB2C5B9-4CBA-4B97-BE58-54EE4DE6ED26}"/>
                    </a:ext>
                  </a:extLst>
                </p14:cNvPr>
                <p14:cNvContentPartPr/>
                <p14:nvPr/>
              </p14:nvContentPartPr>
              <p14:xfrm>
                <a:off x="5496559" y="956158"/>
                <a:ext cx="239400" cy="264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AB2C5B9-4CBA-4B97-BE58-54EE4DE6ED2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87919" y="947518"/>
                  <a:ext cx="257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5D790CB-592F-4735-B24A-A80CF3599216}"/>
                    </a:ext>
                  </a:extLst>
                </p14:cNvPr>
                <p14:cNvContentPartPr/>
                <p14:nvPr/>
              </p14:nvContentPartPr>
              <p14:xfrm>
                <a:off x="6269839" y="1106638"/>
                <a:ext cx="45720" cy="113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5D790CB-592F-4735-B24A-A80CF359921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60839" y="1097638"/>
                  <a:ext cx="63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E35D863-7706-4AD2-A2BA-2494938946D9}"/>
                    </a:ext>
                  </a:extLst>
                </p14:cNvPr>
                <p14:cNvContentPartPr/>
                <p14:nvPr/>
              </p14:nvContentPartPr>
              <p14:xfrm>
                <a:off x="6381799" y="962278"/>
                <a:ext cx="1080" cy="4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E35D863-7706-4AD2-A2BA-2494938946D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73159" y="953278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D591973-7D15-4DD0-8213-48D050CACAAE}"/>
                    </a:ext>
                  </a:extLst>
                </p14:cNvPr>
                <p14:cNvContentPartPr/>
                <p14:nvPr/>
              </p14:nvContentPartPr>
              <p14:xfrm>
                <a:off x="6445879" y="1020598"/>
                <a:ext cx="158040" cy="216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D591973-7D15-4DD0-8213-48D050CACAA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436879" y="1011958"/>
                  <a:ext cx="175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D6A9CCF-4025-4537-9EC3-7BC6DB8D8016}"/>
                    </a:ext>
                  </a:extLst>
                </p14:cNvPr>
                <p14:cNvContentPartPr/>
                <p14:nvPr/>
              </p14:nvContentPartPr>
              <p14:xfrm>
                <a:off x="7066879" y="834118"/>
                <a:ext cx="255960" cy="44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D6A9CCF-4025-4537-9EC3-7BC6DB8D801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058239" y="825118"/>
                  <a:ext cx="273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B496D3F-7453-4115-B4B0-E1DD32F43739}"/>
                    </a:ext>
                  </a:extLst>
                </p14:cNvPr>
                <p14:cNvContentPartPr/>
                <p14:nvPr/>
              </p14:nvContentPartPr>
              <p14:xfrm>
                <a:off x="7065799" y="996478"/>
                <a:ext cx="334440" cy="100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B496D3F-7453-4115-B4B0-E1DD32F4373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056799" y="987838"/>
                  <a:ext cx="352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39E4CF8-61A7-4AFC-B583-FA7B9328DACE}"/>
                    </a:ext>
                  </a:extLst>
                </p14:cNvPr>
                <p14:cNvContentPartPr/>
                <p14:nvPr/>
              </p14:nvContentPartPr>
              <p14:xfrm>
                <a:off x="7418599" y="814678"/>
                <a:ext cx="259560" cy="382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39E4CF8-61A7-4AFC-B583-FA7B9328DAC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409599" y="806038"/>
                  <a:ext cx="2772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4CD668-8C89-4EBE-B9C8-ECBFE1D5F072}"/>
                    </a:ext>
                  </a:extLst>
                </p14:cNvPr>
                <p14:cNvContentPartPr/>
                <p14:nvPr/>
              </p14:nvContentPartPr>
              <p14:xfrm>
                <a:off x="7698679" y="1050118"/>
                <a:ext cx="124560" cy="169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4CD668-8C89-4EBE-B9C8-ECBFE1D5F07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689679" y="1041478"/>
                  <a:ext cx="142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19878B-189A-4CCC-84FD-CEF803F70A62}"/>
                    </a:ext>
                  </a:extLst>
                </p14:cNvPr>
                <p14:cNvContentPartPr/>
                <p14:nvPr/>
              </p14:nvContentPartPr>
              <p14:xfrm>
                <a:off x="8264599" y="-34202"/>
                <a:ext cx="471600" cy="64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19878B-189A-4CCC-84FD-CEF803F70A6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55959" y="-43202"/>
                  <a:ext cx="48924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6AE5FC3-BA64-4F3B-87A4-2B9DAE4F33B2}"/>
                    </a:ext>
                  </a:extLst>
                </p14:cNvPr>
                <p14:cNvContentPartPr/>
                <p14:nvPr/>
              </p14:nvContentPartPr>
              <p14:xfrm>
                <a:off x="8236519" y="404638"/>
                <a:ext cx="253080" cy="71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6AE5FC3-BA64-4F3B-87A4-2B9DAE4F33B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227879" y="395998"/>
                  <a:ext cx="270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742589-BD40-4F7E-981E-47C7EDABAA53}"/>
                    </a:ext>
                  </a:extLst>
                </p14:cNvPr>
                <p14:cNvContentPartPr/>
                <p14:nvPr/>
              </p14:nvContentPartPr>
              <p14:xfrm>
                <a:off x="8555119" y="425158"/>
                <a:ext cx="174960" cy="15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742589-BD40-4F7E-981E-47C7EDABAA5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546119" y="416518"/>
                  <a:ext cx="192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EDE112-639F-44DF-BDEB-354C164620F6}"/>
                    </a:ext>
                  </a:extLst>
                </p14:cNvPr>
                <p14:cNvContentPartPr/>
                <p14:nvPr/>
              </p14:nvContentPartPr>
              <p14:xfrm>
                <a:off x="8750599" y="419758"/>
                <a:ext cx="19332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EDE112-639F-44DF-BDEB-354C164620F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1599" y="411118"/>
                  <a:ext cx="210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E676E5-937B-4644-8658-2E4D6944277C}"/>
                    </a:ext>
                  </a:extLst>
                </p14:cNvPr>
                <p14:cNvContentPartPr/>
                <p14:nvPr/>
              </p14:nvContentPartPr>
              <p14:xfrm>
                <a:off x="9058039" y="361438"/>
                <a:ext cx="13680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E676E5-937B-4644-8658-2E4D6944277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049399" y="352438"/>
                  <a:ext cx="154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AB752E-A76F-415C-9257-0DF80652E63D}"/>
                    </a:ext>
                  </a:extLst>
                </p14:cNvPr>
                <p14:cNvContentPartPr/>
                <p14:nvPr/>
              </p14:nvContentPartPr>
              <p14:xfrm>
                <a:off x="9271159" y="76318"/>
                <a:ext cx="417600" cy="50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AB752E-A76F-415C-9257-0DF80652E63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262159" y="67678"/>
                  <a:ext cx="435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ED37A8-D5E4-4CAE-A0AC-E14675A5D62D}"/>
                    </a:ext>
                  </a:extLst>
                </p14:cNvPr>
                <p14:cNvContentPartPr/>
                <p14:nvPr/>
              </p14:nvContentPartPr>
              <p14:xfrm>
                <a:off x="9562399" y="253798"/>
                <a:ext cx="276480" cy="276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ED37A8-D5E4-4CAE-A0AC-E14675A5D62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553759" y="244798"/>
                  <a:ext cx="294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570294-7FEB-40A9-9FAD-519ECE370879}"/>
                    </a:ext>
                  </a:extLst>
                </p14:cNvPr>
                <p14:cNvContentPartPr/>
                <p14:nvPr/>
              </p14:nvContentPartPr>
              <p14:xfrm>
                <a:off x="9726199" y="405358"/>
                <a:ext cx="178200" cy="15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570294-7FEB-40A9-9FAD-519ECE37087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717199" y="396718"/>
                  <a:ext cx="195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F9699B2-4F04-451F-8D0F-6AFDC73A66B5}"/>
                    </a:ext>
                  </a:extLst>
                </p14:cNvPr>
                <p14:cNvContentPartPr/>
                <p14:nvPr/>
              </p14:nvContentPartPr>
              <p14:xfrm>
                <a:off x="9967039" y="435238"/>
                <a:ext cx="284040" cy="164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F9699B2-4F04-451F-8D0F-6AFDC73A66B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58039" y="426238"/>
                  <a:ext cx="301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1485FB-CC19-47D1-BBBA-6A41C6E95748}"/>
                    </a:ext>
                  </a:extLst>
                </p14:cNvPr>
                <p14:cNvContentPartPr/>
                <p14:nvPr/>
              </p14:nvContentPartPr>
              <p14:xfrm>
                <a:off x="8290879" y="618478"/>
                <a:ext cx="410760" cy="606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1485FB-CC19-47D1-BBBA-6A41C6E9574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281879" y="609478"/>
                  <a:ext cx="4284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E26734-6143-488B-9C36-D707C4030E1F}"/>
                    </a:ext>
                  </a:extLst>
                </p14:cNvPr>
                <p14:cNvContentPartPr/>
                <p14:nvPr/>
              </p14:nvContentPartPr>
              <p14:xfrm>
                <a:off x="8295559" y="1010158"/>
                <a:ext cx="229320" cy="78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E26734-6143-488B-9C36-D707C4030E1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286559" y="1001158"/>
                  <a:ext cx="246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6C4510-599F-453B-95C7-FCE4E776B884}"/>
                    </a:ext>
                  </a:extLst>
                </p14:cNvPr>
                <p14:cNvContentPartPr/>
                <p14:nvPr/>
              </p14:nvContentPartPr>
              <p14:xfrm>
                <a:off x="8502919" y="1016278"/>
                <a:ext cx="160560" cy="158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6C4510-599F-453B-95C7-FCE4E776B88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494279" y="1007638"/>
                  <a:ext cx="178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2D51E4F-7DAE-473E-B83D-6642B9B69AA7}"/>
                    </a:ext>
                  </a:extLst>
                </p14:cNvPr>
                <p14:cNvContentPartPr/>
                <p14:nvPr/>
              </p14:nvContentPartPr>
              <p14:xfrm>
                <a:off x="8665639" y="1001158"/>
                <a:ext cx="199080" cy="16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2D51E4F-7DAE-473E-B83D-6642B9B69AA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56639" y="992518"/>
                  <a:ext cx="216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6DB94E0-E1EB-4281-BBF5-1E1E4A36FE32}"/>
                    </a:ext>
                  </a:extLst>
                </p14:cNvPr>
                <p14:cNvContentPartPr/>
                <p14:nvPr/>
              </p14:nvContentPartPr>
              <p14:xfrm>
                <a:off x="8921599" y="682918"/>
                <a:ext cx="591480" cy="509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6DB94E0-E1EB-4281-BBF5-1E1E4A36FE3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912959" y="673918"/>
                  <a:ext cx="6091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88FF738-81FF-4A5C-B3D1-36F37543F79D}"/>
                    </a:ext>
                  </a:extLst>
                </p14:cNvPr>
                <p14:cNvContentPartPr/>
                <p14:nvPr/>
              </p14:nvContentPartPr>
              <p14:xfrm>
                <a:off x="9137239" y="934918"/>
                <a:ext cx="333360" cy="202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88FF738-81FF-4A5C-B3D1-36F37543F79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28239" y="925918"/>
                  <a:ext cx="351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75AE9B-EAFD-46AA-A44F-A7CB09E484F4}"/>
                    </a:ext>
                  </a:extLst>
                </p14:cNvPr>
                <p14:cNvContentPartPr/>
                <p14:nvPr/>
              </p14:nvContentPartPr>
              <p14:xfrm>
                <a:off x="9607039" y="895318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75AE9B-EAFD-46AA-A44F-A7CB09E484F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98399" y="886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A242607-1273-41D3-831B-E9BAB45DF980}"/>
                    </a:ext>
                  </a:extLst>
                </p14:cNvPr>
                <p14:cNvContentPartPr/>
                <p14:nvPr/>
              </p14:nvContentPartPr>
              <p14:xfrm>
                <a:off x="9593359" y="999718"/>
                <a:ext cx="121320" cy="141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A242607-1273-41D3-831B-E9BAB45DF98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84719" y="991078"/>
                  <a:ext cx="13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DA0625-A050-46CB-9313-E20D1A376A2B}"/>
                    </a:ext>
                  </a:extLst>
                </p14:cNvPr>
                <p14:cNvContentPartPr/>
                <p14:nvPr/>
              </p14:nvContentPartPr>
              <p14:xfrm>
                <a:off x="9757879" y="1030678"/>
                <a:ext cx="355680" cy="149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DA0625-A050-46CB-9313-E20D1A376A2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48879" y="1021678"/>
                  <a:ext cx="37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433B13-8BA9-4016-A137-EFF591DCC87F}"/>
                    </a:ext>
                  </a:extLst>
                </p14:cNvPr>
                <p14:cNvContentPartPr/>
                <p14:nvPr/>
              </p14:nvContentPartPr>
              <p14:xfrm>
                <a:off x="4655599" y="1908358"/>
                <a:ext cx="11880" cy="19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433B13-8BA9-4016-A137-EFF591DCC87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46599" y="1899718"/>
                  <a:ext cx="29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3C36199-943E-4082-8549-E86FC87C3932}"/>
                    </a:ext>
                  </a:extLst>
                </p14:cNvPr>
                <p14:cNvContentPartPr/>
                <p14:nvPr/>
              </p14:nvContentPartPr>
              <p14:xfrm>
                <a:off x="4969159" y="1523158"/>
                <a:ext cx="419760" cy="38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3C36199-943E-4082-8549-E86FC87C393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60519" y="1514158"/>
                  <a:ext cx="4374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3617A19-CD37-470C-ABBB-D150057AA223}"/>
                    </a:ext>
                  </a:extLst>
                </p14:cNvPr>
                <p14:cNvContentPartPr/>
                <p14:nvPr/>
              </p14:nvContentPartPr>
              <p14:xfrm>
                <a:off x="5391799" y="1719358"/>
                <a:ext cx="127440" cy="140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3617A19-CD37-470C-ABBB-D150057AA22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383159" y="1710358"/>
                  <a:ext cx="14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5C70BC-84A0-4E5F-B17C-3F5B2D5ED822}"/>
                    </a:ext>
                  </a:extLst>
                </p14:cNvPr>
                <p14:cNvContentPartPr/>
                <p14:nvPr/>
              </p14:nvContentPartPr>
              <p14:xfrm>
                <a:off x="5542639" y="1723678"/>
                <a:ext cx="283320" cy="125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5C70BC-84A0-4E5F-B17C-3F5B2D5ED8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33639" y="1714678"/>
                  <a:ext cx="300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1D132D5-CA48-4184-90C6-E7EA094A827D}"/>
                    </a:ext>
                  </a:extLst>
                </p14:cNvPr>
                <p14:cNvContentPartPr/>
                <p14:nvPr/>
              </p14:nvContentPartPr>
              <p14:xfrm>
                <a:off x="5913439" y="1716118"/>
                <a:ext cx="14760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1D132D5-CA48-4184-90C6-E7EA094A827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04439" y="1707118"/>
                  <a:ext cx="165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7A653AD-DB1B-4DB6-8144-011AF9286882}"/>
                    </a:ext>
                  </a:extLst>
                </p14:cNvPr>
                <p14:cNvContentPartPr/>
                <p14:nvPr/>
              </p14:nvContentPartPr>
              <p14:xfrm>
                <a:off x="6152119" y="1376278"/>
                <a:ext cx="241560" cy="532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7A653AD-DB1B-4DB6-8144-011AF928688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43119" y="1367638"/>
                  <a:ext cx="2592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CD6AB61-2494-4D8D-90D8-879D5DE6DBFC}"/>
                    </a:ext>
                  </a:extLst>
                </p14:cNvPr>
                <p14:cNvContentPartPr/>
                <p14:nvPr/>
              </p14:nvContentPartPr>
              <p14:xfrm>
                <a:off x="6026839" y="1661398"/>
                <a:ext cx="357480" cy="76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CD6AB61-2494-4D8D-90D8-879D5DE6DBF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17839" y="1652398"/>
                  <a:ext cx="375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87FC49-318D-4C86-B8B0-9300391EBD53}"/>
                    </a:ext>
                  </a:extLst>
                </p14:cNvPr>
                <p14:cNvContentPartPr/>
                <p14:nvPr/>
              </p14:nvContentPartPr>
              <p14:xfrm>
                <a:off x="6301879" y="1767598"/>
                <a:ext cx="36360" cy="101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87FC49-318D-4C86-B8B0-9300391EBD5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293239" y="1758958"/>
                  <a:ext cx="54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C4C4157-96C9-4C7F-95FE-CF881D52F080}"/>
                    </a:ext>
                  </a:extLst>
                </p14:cNvPr>
                <p14:cNvContentPartPr/>
                <p14:nvPr/>
              </p14:nvContentPartPr>
              <p14:xfrm>
                <a:off x="6459919" y="1708918"/>
                <a:ext cx="260280" cy="124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C4C4157-96C9-4C7F-95FE-CF881D52F08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50919" y="1700278"/>
                  <a:ext cx="277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7B2C96D-2F34-4D4E-BEF7-1FE814B7C55D}"/>
                    </a:ext>
                  </a:extLst>
                </p14:cNvPr>
                <p14:cNvContentPartPr/>
                <p14:nvPr/>
              </p14:nvContentPartPr>
              <p14:xfrm>
                <a:off x="6769879" y="1697758"/>
                <a:ext cx="151920" cy="168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7B2C96D-2F34-4D4E-BEF7-1FE814B7C5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61239" y="1689118"/>
                  <a:ext cx="169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2860E4-3406-4646-994F-96353740A3AE}"/>
                    </a:ext>
                  </a:extLst>
                </p14:cNvPr>
                <p14:cNvContentPartPr/>
                <p14:nvPr/>
              </p14:nvContentPartPr>
              <p14:xfrm>
                <a:off x="6977599" y="1655278"/>
                <a:ext cx="165600" cy="191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2860E4-3406-4646-994F-96353740A3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68959" y="1646278"/>
                  <a:ext cx="183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15DD42A-9708-4377-B7A9-3224B71D9F8C}"/>
                    </a:ext>
                  </a:extLst>
                </p14:cNvPr>
                <p14:cNvContentPartPr/>
                <p14:nvPr/>
              </p14:nvContentPartPr>
              <p14:xfrm>
                <a:off x="7502119" y="1640158"/>
                <a:ext cx="224640" cy="19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15DD42A-9708-4377-B7A9-3224B71D9F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93119" y="1631158"/>
                  <a:ext cx="242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6CFAB1-AA19-4923-AF57-DFB7A5DE31DC}"/>
                    </a:ext>
                  </a:extLst>
                </p14:cNvPr>
                <p14:cNvContentPartPr/>
                <p14:nvPr/>
              </p14:nvContentPartPr>
              <p14:xfrm>
                <a:off x="7746199" y="1676518"/>
                <a:ext cx="196560" cy="108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6CFAB1-AA19-4923-AF57-DFB7A5DE31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7559" y="1667518"/>
                  <a:ext cx="214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FA66D5-96B5-469B-969C-6FB6A8780DB9}"/>
                    </a:ext>
                  </a:extLst>
                </p14:cNvPr>
                <p14:cNvContentPartPr/>
                <p14:nvPr/>
              </p14:nvContentPartPr>
              <p14:xfrm>
                <a:off x="8014399" y="1531078"/>
                <a:ext cx="145080" cy="24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FA66D5-96B5-469B-969C-6FB6A8780DB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05759" y="1522078"/>
                  <a:ext cx="162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1ADFE01-B50A-4E55-AB5F-7A5E73AE41CF}"/>
                    </a:ext>
                  </a:extLst>
                </p14:cNvPr>
                <p14:cNvContentPartPr/>
                <p14:nvPr/>
              </p14:nvContentPartPr>
              <p14:xfrm>
                <a:off x="8154439" y="1411918"/>
                <a:ext cx="215640" cy="349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1ADFE01-B50A-4E55-AB5F-7A5E73AE41C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45439" y="1402918"/>
                  <a:ext cx="233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C5FF9A4-AE7F-465C-8CEB-9DE3D1160055}"/>
                    </a:ext>
                  </a:extLst>
                </p14:cNvPr>
                <p14:cNvContentPartPr/>
                <p14:nvPr/>
              </p14:nvContentPartPr>
              <p14:xfrm>
                <a:off x="8277919" y="1621078"/>
                <a:ext cx="137880" cy="141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C5FF9A4-AE7F-465C-8CEB-9DE3D116005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68919" y="1612438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06F4D52-8B09-4CB7-A23A-7F99CDAE04AD}"/>
                    </a:ext>
                  </a:extLst>
                </p14:cNvPr>
                <p14:cNvContentPartPr/>
                <p14:nvPr/>
              </p14:nvContentPartPr>
              <p14:xfrm>
                <a:off x="8492479" y="1414438"/>
                <a:ext cx="348840" cy="349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06F4D52-8B09-4CB7-A23A-7F99CDAE04A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483839" y="1405438"/>
                  <a:ext cx="366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739C35C-1AA8-4437-87A0-C7AE38919CC7}"/>
                    </a:ext>
                  </a:extLst>
                </p14:cNvPr>
                <p14:cNvContentPartPr/>
                <p14:nvPr/>
              </p14:nvContentPartPr>
              <p14:xfrm>
                <a:off x="9105199" y="1349278"/>
                <a:ext cx="240120" cy="420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739C35C-1AA8-4437-87A0-C7AE38919CC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96559" y="1340638"/>
                  <a:ext cx="257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8812948-1BEE-4DA0-9920-95F6660A59BC}"/>
                    </a:ext>
                  </a:extLst>
                </p14:cNvPr>
                <p14:cNvContentPartPr/>
                <p14:nvPr/>
              </p14:nvContentPartPr>
              <p14:xfrm>
                <a:off x="9050479" y="1501558"/>
                <a:ext cx="384120" cy="124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8812948-1BEE-4DA0-9920-95F6660A59B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41839" y="1492918"/>
                  <a:ext cx="401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33C5334-6E87-4733-87FC-7BE421CC7118}"/>
                    </a:ext>
                  </a:extLst>
                </p14:cNvPr>
                <p14:cNvContentPartPr/>
                <p14:nvPr/>
              </p14:nvContentPartPr>
              <p14:xfrm>
                <a:off x="9388519" y="1370518"/>
                <a:ext cx="529200" cy="465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33C5334-6E87-4733-87FC-7BE421CC711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79519" y="1361518"/>
                  <a:ext cx="5468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BE13E59-86A7-499C-BBF5-79FA00B66E41}"/>
                    </a:ext>
                  </a:extLst>
                </p14:cNvPr>
                <p14:cNvContentPartPr/>
                <p14:nvPr/>
              </p14:nvContentPartPr>
              <p14:xfrm>
                <a:off x="351799" y="1995478"/>
                <a:ext cx="161280" cy="333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BE13E59-86A7-499C-BBF5-79FA00B66E4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3159" y="1986838"/>
                  <a:ext cx="1789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53730FF-6DED-4C23-8F8F-04ECE39073C2}"/>
                    </a:ext>
                  </a:extLst>
                </p14:cNvPr>
                <p14:cNvContentPartPr/>
                <p14:nvPr/>
              </p14:nvContentPartPr>
              <p14:xfrm>
                <a:off x="468079" y="1778398"/>
                <a:ext cx="258120" cy="240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53730FF-6DED-4C23-8F8F-04ECE39073C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9079" y="1769398"/>
                  <a:ext cx="275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33059C-7ABC-4D9C-8483-7B175CF1D77A}"/>
                    </a:ext>
                  </a:extLst>
                </p14:cNvPr>
                <p14:cNvContentPartPr/>
                <p14:nvPr/>
              </p14:nvContentPartPr>
              <p14:xfrm>
                <a:off x="838159" y="1782358"/>
                <a:ext cx="173880" cy="267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33059C-7ABC-4D9C-8483-7B175CF1D77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29519" y="1773718"/>
                  <a:ext cx="191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1F98CEB-2D93-4573-885B-2318AA00B2D5}"/>
                    </a:ext>
                  </a:extLst>
                </p14:cNvPr>
                <p14:cNvContentPartPr/>
                <p14:nvPr/>
              </p14:nvContentPartPr>
              <p14:xfrm>
                <a:off x="1068559" y="1850758"/>
                <a:ext cx="147600" cy="130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1F98CEB-2D93-4573-885B-2318AA00B2D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59919" y="1841758"/>
                  <a:ext cx="165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719415F-DFEE-4E7B-92DF-1C58C8B79916}"/>
                    </a:ext>
                  </a:extLst>
                </p14:cNvPr>
                <p14:cNvContentPartPr/>
                <p14:nvPr/>
              </p14:nvContentPartPr>
              <p14:xfrm>
                <a:off x="1030399" y="1817638"/>
                <a:ext cx="178920" cy="192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719415F-DFEE-4E7B-92DF-1C58C8B7991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21399" y="1808638"/>
                  <a:ext cx="196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E643C8-6E3F-498F-856D-C9D5AA395594}"/>
                    </a:ext>
                  </a:extLst>
                </p14:cNvPr>
                <p14:cNvContentPartPr/>
                <p14:nvPr/>
              </p14:nvContentPartPr>
              <p14:xfrm>
                <a:off x="1328119" y="1632958"/>
                <a:ext cx="119520" cy="407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E643C8-6E3F-498F-856D-C9D5AA39559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19479" y="1624318"/>
                  <a:ext cx="1371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FBC438-3DB2-43D7-BA4F-C0A4A834DB33}"/>
                    </a:ext>
                  </a:extLst>
                </p14:cNvPr>
                <p14:cNvContentPartPr/>
                <p14:nvPr/>
              </p14:nvContentPartPr>
              <p14:xfrm>
                <a:off x="1820959" y="1817638"/>
                <a:ext cx="180360" cy="69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FBC438-3DB2-43D7-BA4F-C0A4A834DB3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12319" y="1808638"/>
                  <a:ext cx="198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CF26B7-B2F8-434A-B0F4-9F00AAAF3DFE}"/>
                    </a:ext>
                  </a:extLst>
                </p14:cNvPr>
                <p14:cNvContentPartPr/>
                <p14:nvPr/>
              </p14:nvContentPartPr>
              <p14:xfrm>
                <a:off x="1818079" y="1924558"/>
                <a:ext cx="237600" cy="57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CF26B7-B2F8-434A-B0F4-9F00AAAF3DF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809079" y="1915918"/>
                  <a:ext cx="255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0F94948-E483-44C2-89FF-EC353B60C8BC}"/>
                    </a:ext>
                  </a:extLst>
                </p14:cNvPr>
                <p14:cNvContentPartPr/>
                <p14:nvPr/>
              </p14:nvContentPartPr>
              <p14:xfrm>
                <a:off x="2286439" y="1725118"/>
                <a:ext cx="177120" cy="333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0F94948-E483-44C2-89FF-EC353B60C8B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77799" y="1716118"/>
                  <a:ext cx="1947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58CF95B-78CA-45A1-9C68-5D7991AD9D6C}"/>
                    </a:ext>
                  </a:extLst>
                </p14:cNvPr>
                <p14:cNvContentPartPr/>
                <p14:nvPr/>
              </p14:nvContentPartPr>
              <p14:xfrm>
                <a:off x="2385439" y="1628638"/>
                <a:ext cx="272160" cy="238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58CF95B-78CA-45A1-9C68-5D7991AD9D6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76799" y="1619638"/>
                  <a:ext cx="289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B40A221-77AE-4399-B60C-8C343FFDC0D0}"/>
                    </a:ext>
                  </a:extLst>
                </p14:cNvPr>
                <p14:cNvContentPartPr/>
                <p14:nvPr/>
              </p14:nvContentPartPr>
              <p14:xfrm>
                <a:off x="2808079" y="1685518"/>
                <a:ext cx="271080" cy="348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B40A221-77AE-4399-B60C-8C343FFDC0D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799079" y="1676518"/>
                  <a:ext cx="288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085AEE-8ECC-4609-843B-5687A0E6F326}"/>
                    </a:ext>
                  </a:extLst>
                </p14:cNvPr>
                <p14:cNvContentPartPr/>
                <p14:nvPr/>
              </p14:nvContentPartPr>
              <p14:xfrm>
                <a:off x="3118399" y="1698838"/>
                <a:ext cx="208440" cy="256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085AEE-8ECC-4609-843B-5687A0E6F32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09399" y="1689838"/>
                  <a:ext cx="226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90AD935-BFF9-44DC-BC07-DDE6E3279D03}"/>
                    </a:ext>
                  </a:extLst>
                </p14:cNvPr>
                <p14:cNvContentPartPr/>
                <p14:nvPr/>
              </p14:nvContentPartPr>
              <p14:xfrm>
                <a:off x="3100399" y="1632598"/>
                <a:ext cx="235800" cy="293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90AD935-BFF9-44DC-BC07-DDE6E3279D0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091759" y="1623598"/>
                  <a:ext cx="253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49C80CA-AFE1-48A4-B131-984475ABDF58}"/>
                    </a:ext>
                  </a:extLst>
                </p14:cNvPr>
                <p14:cNvContentPartPr/>
                <p14:nvPr/>
              </p14:nvContentPartPr>
              <p14:xfrm>
                <a:off x="3464719" y="1707838"/>
                <a:ext cx="180360" cy="162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49C80CA-AFE1-48A4-B131-984475ABDF5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56079" y="1698838"/>
                  <a:ext cx="198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A60047-18CF-4E0B-B8A3-AA09171DC6D4}"/>
                    </a:ext>
                  </a:extLst>
                </p14:cNvPr>
                <p14:cNvContentPartPr/>
                <p14:nvPr/>
              </p14:nvContentPartPr>
              <p14:xfrm>
                <a:off x="3886639" y="1723678"/>
                <a:ext cx="207360" cy="187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A60047-18CF-4E0B-B8A3-AA09171DC6D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77999" y="1714678"/>
                  <a:ext cx="225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220045-4A73-43C7-A2E1-3D071F99BA58}"/>
                    </a:ext>
                  </a:extLst>
                </p14:cNvPr>
                <p14:cNvContentPartPr/>
                <p14:nvPr/>
              </p14:nvContentPartPr>
              <p14:xfrm>
                <a:off x="3860719" y="1733398"/>
                <a:ext cx="148320" cy="161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220045-4A73-43C7-A2E1-3D071F99BA5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52079" y="1724398"/>
                  <a:ext cx="165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E27695A-D9E6-497A-B7CE-BAB281F71108}"/>
                    </a:ext>
                  </a:extLst>
                </p14:cNvPr>
                <p14:cNvContentPartPr/>
                <p14:nvPr/>
              </p14:nvContentPartPr>
              <p14:xfrm>
                <a:off x="4210279" y="1491478"/>
                <a:ext cx="238680" cy="490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E27695A-D9E6-497A-B7CE-BAB281F7110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01639" y="1482838"/>
                  <a:ext cx="2563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A3A8F13-02B9-466D-94D2-D9918B1EE20A}"/>
                    </a:ext>
                  </a:extLst>
                </p14:cNvPr>
                <p14:cNvContentPartPr/>
                <p14:nvPr/>
              </p14:nvContentPartPr>
              <p14:xfrm>
                <a:off x="318679" y="2671558"/>
                <a:ext cx="210960" cy="320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A3A8F13-02B9-466D-94D2-D9918B1EE20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09679" y="2662558"/>
                  <a:ext cx="2286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8FE583D-44E8-4007-B61D-E73DC2AAF2BE}"/>
                    </a:ext>
                  </a:extLst>
                </p14:cNvPr>
                <p14:cNvContentPartPr/>
                <p14:nvPr/>
              </p14:nvContentPartPr>
              <p14:xfrm>
                <a:off x="446839" y="2489758"/>
                <a:ext cx="299880" cy="240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8FE583D-44E8-4007-B61D-E73DC2AAF2B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37839" y="2481118"/>
                  <a:ext cx="317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9BE2247-00D8-446D-A28A-48B365C29ED8}"/>
                    </a:ext>
                  </a:extLst>
                </p14:cNvPr>
                <p14:cNvContentPartPr/>
                <p14:nvPr/>
              </p14:nvContentPartPr>
              <p14:xfrm>
                <a:off x="796039" y="2464918"/>
                <a:ext cx="307080" cy="249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9BE2247-00D8-446D-A28A-48B365C29ED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7399" y="2456278"/>
                  <a:ext cx="3247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8D04473-09A1-4B77-B650-FFB6984AE55C}"/>
                    </a:ext>
                  </a:extLst>
                </p14:cNvPr>
                <p14:cNvContentPartPr/>
                <p14:nvPr/>
              </p14:nvContentPartPr>
              <p14:xfrm>
                <a:off x="1024999" y="2521438"/>
                <a:ext cx="108360" cy="156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8D04473-09A1-4B77-B650-FFB6984AE5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15999" y="2512798"/>
                  <a:ext cx="126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394A127-F4B7-4170-84C1-982449796E83}"/>
                    </a:ext>
                  </a:extLst>
                </p14:cNvPr>
                <p14:cNvContentPartPr/>
                <p14:nvPr/>
              </p14:nvContentPartPr>
              <p14:xfrm>
                <a:off x="1228759" y="2208958"/>
                <a:ext cx="267480" cy="423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394A127-F4B7-4170-84C1-982449796E8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219759" y="2200318"/>
                  <a:ext cx="2851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689D393-9294-4564-B043-B1F91C9085B9}"/>
                    </a:ext>
                  </a:extLst>
                </p14:cNvPr>
                <p14:cNvContentPartPr/>
                <p14:nvPr/>
              </p14:nvContentPartPr>
              <p14:xfrm>
                <a:off x="1473559" y="2439718"/>
                <a:ext cx="276480" cy="198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689D393-9294-4564-B043-B1F91C9085B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464919" y="2431078"/>
                  <a:ext cx="294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E5D46AF-6B16-4D5C-9938-47CE6248D646}"/>
                    </a:ext>
                  </a:extLst>
                </p14:cNvPr>
                <p14:cNvContentPartPr/>
                <p14:nvPr/>
              </p14:nvContentPartPr>
              <p14:xfrm>
                <a:off x="1807639" y="2167558"/>
                <a:ext cx="261360" cy="496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E5D46AF-6B16-4D5C-9938-47CE6248D64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798639" y="2158558"/>
                  <a:ext cx="2790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6EF1DF5-BAAF-4B36-804F-296AD01A045B}"/>
                    </a:ext>
                  </a:extLst>
                </p14:cNvPr>
                <p14:cNvContentPartPr/>
                <p14:nvPr/>
              </p14:nvContentPartPr>
              <p14:xfrm>
                <a:off x="2136319" y="2432878"/>
                <a:ext cx="65880" cy="177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6EF1DF5-BAAF-4B36-804F-296AD01A045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127319" y="2423878"/>
                  <a:ext cx="83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7750C83-5881-4764-B112-0D12893EA85D}"/>
                    </a:ext>
                  </a:extLst>
                </p14:cNvPr>
                <p14:cNvContentPartPr/>
                <p14:nvPr/>
              </p14:nvContentPartPr>
              <p14:xfrm>
                <a:off x="2365279" y="2175118"/>
                <a:ext cx="208800" cy="431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7750C83-5881-4764-B112-0D12893EA85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56279" y="2166478"/>
                  <a:ext cx="226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AE020EE-1C3F-462C-8A36-0DC7939CFADA}"/>
                    </a:ext>
                  </a:extLst>
                </p14:cNvPr>
                <p14:cNvContentPartPr/>
                <p14:nvPr/>
              </p14:nvContentPartPr>
              <p14:xfrm>
                <a:off x="2541319" y="2111038"/>
                <a:ext cx="429120" cy="495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AE020EE-1C3F-462C-8A36-0DC7939CFAD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32319" y="2102398"/>
                  <a:ext cx="4467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CC5222-FE52-4C02-A532-E3A5E91D1649}"/>
                    </a:ext>
                  </a:extLst>
                </p14:cNvPr>
                <p14:cNvContentPartPr/>
                <p14:nvPr/>
              </p14:nvContentPartPr>
              <p14:xfrm>
                <a:off x="2644639" y="2391478"/>
                <a:ext cx="248400" cy="76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CC5222-FE52-4C02-A532-E3A5E91D164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35639" y="2382478"/>
                  <a:ext cx="266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8BF4532-A645-41E3-B40F-CA2DE6F631D8}"/>
                    </a:ext>
                  </a:extLst>
                </p14:cNvPr>
                <p14:cNvContentPartPr/>
                <p14:nvPr/>
              </p14:nvContentPartPr>
              <p14:xfrm>
                <a:off x="2770279" y="2427838"/>
                <a:ext cx="267120" cy="442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8BF4532-A645-41E3-B40F-CA2DE6F631D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61639" y="2418838"/>
                  <a:ext cx="2847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01C534-96A5-43F1-ABE5-9A10932A97F0}"/>
                    </a:ext>
                  </a:extLst>
                </p14:cNvPr>
                <p14:cNvContentPartPr/>
                <p14:nvPr/>
              </p14:nvContentPartPr>
              <p14:xfrm>
                <a:off x="3292999" y="2441518"/>
                <a:ext cx="208800" cy="214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01C534-96A5-43F1-ABE5-9A10932A97F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83999" y="2432518"/>
                  <a:ext cx="226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B070E04-A6E8-4B3D-A85D-5D4083088815}"/>
                    </a:ext>
                  </a:extLst>
                </p14:cNvPr>
                <p14:cNvContentPartPr/>
                <p14:nvPr/>
              </p14:nvContentPartPr>
              <p14:xfrm>
                <a:off x="3451039" y="2129758"/>
                <a:ext cx="285840" cy="446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B070E04-A6E8-4B3D-A85D-5D408308881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442399" y="2121118"/>
                  <a:ext cx="3034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EB26DA5-7134-4E30-870F-977233051866}"/>
                    </a:ext>
                  </a:extLst>
                </p14:cNvPr>
                <p14:cNvContentPartPr/>
                <p14:nvPr/>
              </p14:nvContentPartPr>
              <p14:xfrm>
                <a:off x="3586399" y="2453398"/>
                <a:ext cx="89640" cy="111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EB26DA5-7134-4E30-870F-97723305186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77759" y="2444398"/>
                  <a:ext cx="107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2D02D65-93DD-4EA4-AF85-7E799E665E4A}"/>
                    </a:ext>
                  </a:extLst>
                </p14:cNvPr>
                <p14:cNvContentPartPr/>
                <p14:nvPr/>
              </p14:nvContentPartPr>
              <p14:xfrm>
                <a:off x="3695119" y="2380678"/>
                <a:ext cx="220680" cy="20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2D02D65-93DD-4EA4-AF85-7E799E665E4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86479" y="2371678"/>
                  <a:ext cx="238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9A141E3-1BCF-43A9-A533-79132E09034C}"/>
                    </a:ext>
                  </a:extLst>
                </p14:cNvPr>
                <p14:cNvContentPartPr/>
                <p14:nvPr/>
              </p14:nvContentPartPr>
              <p14:xfrm>
                <a:off x="4117759" y="2082958"/>
                <a:ext cx="327960" cy="543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9A141E3-1BCF-43A9-A533-79132E09034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109119" y="2074318"/>
                  <a:ext cx="3456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A65D4CC-635C-4825-8E75-A79F331C07E8}"/>
                    </a:ext>
                  </a:extLst>
                </p14:cNvPr>
                <p14:cNvContentPartPr/>
                <p14:nvPr/>
              </p14:nvContentPartPr>
              <p14:xfrm>
                <a:off x="3995359" y="2334598"/>
                <a:ext cx="403920" cy="102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A65D4CC-635C-4825-8E75-A79F331C07E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986719" y="2325958"/>
                  <a:ext cx="421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0BA6BB-6752-4659-930C-BDF6D196F558}"/>
                    </a:ext>
                  </a:extLst>
                </p14:cNvPr>
                <p14:cNvContentPartPr/>
                <p14:nvPr/>
              </p14:nvContentPartPr>
              <p14:xfrm>
                <a:off x="4306039" y="2370958"/>
                <a:ext cx="263160" cy="180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0BA6BB-6752-4659-930C-BDF6D196F55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97039" y="2362318"/>
                  <a:ext cx="280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DB33EE9-1495-4D4F-A07B-4BF6277A9712}"/>
                    </a:ext>
                  </a:extLst>
                </p14:cNvPr>
                <p14:cNvContentPartPr/>
                <p14:nvPr/>
              </p14:nvContentPartPr>
              <p14:xfrm>
                <a:off x="4543999" y="2439358"/>
                <a:ext cx="46440" cy="114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DB33EE9-1495-4D4F-A07B-4BF6277A971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534999" y="2430358"/>
                  <a:ext cx="64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038BAF1-DDCB-45D7-B47E-B6E6FDBD8588}"/>
                    </a:ext>
                  </a:extLst>
                </p14:cNvPr>
                <p14:cNvContentPartPr/>
                <p14:nvPr/>
              </p14:nvContentPartPr>
              <p14:xfrm>
                <a:off x="4769719" y="2104918"/>
                <a:ext cx="334080" cy="49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038BAF1-DDCB-45D7-B47E-B6E6FDBD858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60719" y="2096278"/>
                  <a:ext cx="3517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27BC6D7-C71E-4798-B691-4697F838291C}"/>
                    </a:ext>
                  </a:extLst>
                </p14:cNvPr>
                <p14:cNvContentPartPr/>
                <p14:nvPr/>
              </p14:nvContentPartPr>
              <p14:xfrm>
                <a:off x="5101999" y="2413078"/>
                <a:ext cx="221760" cy="122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27BC6D7-C71E-4798-B691-4697F838291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092999" y="2404438"/>
                  <a:ext cx="239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C55AFBF-8939-4F52-A978-D8591C64B2BA}"/>
                    </a:ext>
                  </a:extLst>
                </p14:cNvPr>
                <p14:cNvContentPartPr/>
                <p14:nvPr/>
              </p14:nvContentPartPr>
              <p14:xfrm>
                <a:off x="5496559" y="2039398"/>
                <a:ext cx="270360" cy="471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C55AFBF-8939-4F52-A978-D8591C64B2B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487559" y="2030398"/>
                  <a:ext cx="2880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EC91F86-024A-438B-99D1-F5073F86C3EE}"/>
                    </a:ext>
                  </a:extLst>
                </p14:cNvPr>
                <p14:cNvContentPartPr/>
                <p14:nvPr/>
              </p14:nvContentPartPr>
              <p14:xfrm>
                <a:off x="5473879" y="2301838"/>
                <a:ext cx="276480" cy="208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EC91F86-024A-438B-99D1-F5073F86C3E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64879" y="2292838"/>
                  <a:ext cx="294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16C86A3-8D24-4213-AC70-240C32D90064}"/>
                    </a:ext>
                  </a:extLst>
                </p14:cNvPr>
                <p14:cNvContentPartPr/>
                <p14:nvPr/>
              </p14:nvContentPartPr>
              <p14:xfrm>
                <a:off x="5901199" y="2234518"/>
                <a:ext cx="16920" cy="26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16C86A3-8D24-4213-AC70-240C32D9006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892199" y="2225878"/>
                  <a:ext cx="34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2436446-74ED-4DDA-ACFA-5ABD6CDE7732}"/>
                    </a:ext>
                  </a:extLst>
                </p14:cNvPr>
                <p14:cNvContentPartPr/>
                <p14:nvPr/>
              </p14:nvContentPartPr>
              <p14:xfrm>
                <a:off x="5904079" y="2352598"/>
                <a:ext cx="134280" cy="112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2436446-74ED-4DDA-ACFA-5ABD6CDE773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895079" y="2343598"/>
                  <a:ext cx="151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F956537-10AD-4E6E-A29F-C23C35E8CCFF}"/>
                    </a:ext>
                  </a:extLst>
                </p14:cNvPr>
                <p14:cNvContentPartPr/>
                <p14:nvPr/>
              </p14:nvContentPartPr>
              <p14:xfrm>
                <a:off x="6112159" y="2374198"/>
                <a:ext cx="212400" cy="168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F956537-10AD-4E6E-A29F-C23C35E8CCF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03159" y="2365198"/>
                  <a:ext cx="230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702CA0-AC31-4257-A5E6-48CDEF0708D1}"/>
                    </a:ext>
                  </a:extLst>
                </p14:cNvPr>
                <p14:cNvContentPartPr/>
                <p14:nvPr/>
              </p14:nvContentPartPr>
              <p14:xfrm>
                <a:off x="6545239" y="2517838"/>
                <a:ext cx="39960" cy="2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702CA0-AC31-4257-A5E6-48CDEF0708D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536239" y="2508838"/>
                  <a:ext cx="57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0EDA25A-26C6-43EE-85F1-881CD6B6AFE8}"/>
                    </a:ext>
                  </a:extLst>
                </p14:cNvPr>
                <p14:cNvContentPartPr/>
                <p14:nvPr/>
              </p14:nvContentPartPr>
              <p14:xfrm>
                <a:off x="3215239" y="2142772"/>
                <a:ext cx="10440" cy="16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0EDA25A-26C6-43EE-85F1-881CD6B6AF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206599" y="2133772"/>
                  <a:ext cx="28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1F04B73-4FCF-4298-8EEA-9C010F9DD3FE}"/>
                    </a:ext>
                  </a:extLst>
                </p14:cNvPr>
                <p14:cNvContentPartPr/>
                <p14:nvPr/>
              </p14:nvContentPartPr>
              <p14:xfrm>
                <a:off x="3114799" y="2121532"/>
                <a:ext cx="113040" cy="45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1F04B73-4FCF-4298-8EEA-9C010F9DD3F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106159" y="2112892"/>
                  <a:ext cx="130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9F4C1D9-A51E-4120-AEA0-CB4C84834154}"/>
                    </a:ext>
                  </a:extLst>
                </p14:cNvPr>
                <p14:cNvContentPartPr/>
                <p14:nvPr/>
              </p14:nvContentPartPr>
              <p14:xfrm>
                <a:off x="3950359" y="2092372"/>
                <a:ext cx="90000" cy="41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9F4C1D9-A51E-4120-AEA0-CB4C8483415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941359" y="2083372"/>
                  <a:ext cx="10764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F559C3-1169-4D92-8CC1-E4DA810E0D21}"/>
                  </a:ext>
                </a:extLst>
              </p14:cNvPr>
              <p14:cNvContentPartPr/>
              <p14:nvPr/>
            </p14:nvContentPartPr>
            <p14:xfrm>
              <a:off x="198799" y="2351212"/>
              <a:ext cx="320760" cy="72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F559C3-1169-4D92-8CC1-E4DA810E0D21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189799" y="2342212"/>
                <a:ext cx="338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8E4199-4314-40E3-9A9D-DBEFD3E96957}"/>
                  </a:ext>
                </a:extLst>
              </p14:cNvPr>
              <p14:cNvContentPartPr/>
              <p14:nvPr/>
            </p14:nvContentPartPr>
            <p14:xfrm>
              <a:off x="2109319" y="2117212"/>
              <a:ext cx="325080" cy="65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8E4199-4314-40E3-9A9D-DBEFD3E96957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100679" y="2108212"/>
                <a:ext cx="3427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A993E49-5A8B-4BDD-9EF6-7718711F7425}"/>
                  </a:ext>
                </a:extLst>
              </p14:cNvPr>
              <p14:cNvContentPartPr/>
              <p14:nvPr/>
            </p14:nvContentPartPr>
            <p14:xfrm>
              <a:off x="230479" y="2390812"/>
              <a:ext cx="222480" cy="37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A993E49-5A8B-4BDD-9EF6-7718711F7425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221839" y="2381812"/>
                <a:ext cx="24012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E24BFF3-E92B-4973-B3DC-6DB2E16AEF69}"/>
              </a:ext>
            </a:extLst>
          </p:cNvPr>
          <p:cNvGrpSpPr/>
          <p:nvPr/>
        </p:nvGrpSpPr>
        <p:grpSpPr>
          <a:xfrm>
            <a:off x="2175919" y="2042692"/>
            <a:ext cx="231840" cy="146880"/>
            <a:chOff x="2175919" y="2042692"/>
            <a:chExt cx="23184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D8C4CF-ADAA-4504-88EA-BB48B5C16845}"/>
                    </a:ext>
                  </a:extLst>
                </p14:cNvPr>
                <p14:cNvContentPartPr/>
                <p14:nvPr/>
              </p14:nvContentPartPr>
              <p14:xfrm>
                <a:off x="2175919" y="2161132"/>
                <a:ext cx="231840" cy="28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D8C4CF-ADAA-4504-88EA-BB48B5C1684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66919" y="2152132"/>
                  <a:ext cx="249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84533E-244B-43B8-98EB-878F05ACD185}"/>
                    </a:ext>
                  </a:extLst>
                </p14:cNvPr>
                <p14:cNvContentPartPr/>
                <p14:nvPr/>
              </p14:nvContentPartPr>
              <p14:xfrm>
                <a:off x="2210119" y="2042692"/>
                <a:ext cx="179280" cy="120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84533E-244B-43B8-98EB-878F05ACD18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201119" y="2034052"/>
                  <a:ext cx="196920" cy="13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897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6</Words>
  <Application>Microsoft Office PowerPoint</Application>
  <PresentationFormat>Widescreen</PresentationFormat>
  <Paragraphs>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Fitch</dc:creator>
  <cp:lastModifiedBy>Bill Fitch</cp:lastModifiedBy>
  <cp:revision>38</cp:revision>
  <dcterms:created xsi:type="dcterms:W3CDTF">2020-10-01T19:21:18Z</dcterms:created>
  <dcterms:modified xsi:type="dcterms:W3CDTF">2021-02-16T02:43:40Z</dcterms:modified>
</cp:coreProperties>
</file>